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4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5.xml" ContentType="application/vnd.openxmlformats-officedocument.presentationml.notesSlide+xml"/>
  <Override PartName="/ppt/ink/ink9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ink/ink10.xml" ContentType="application/inkml+xml"/>
  <Override PartName="/ppt/notesSlides/notesSlide7.xml" ContentType="application/vnd.openxmlformats-officedocument.presentationml.notesSlide+xml"/>
  <Override PartName="/ppt/ink/ink11.xml" ContentType="application/inkml+xml"/>
  <Override PartName="/ppt/notesSlides/notesSlide8.xml" ContentType="application/vnd.openxmlformats-officedocument.presentationml.notesSlide+xml"/>
  <Override PartName="/ppt/ink/ink12.xml" ContentType="application/inkml+xml"/>
  <Override PartName="/ppt/notesSlides/notesSlide9.xml" ContentType="application/vnd.openxmlformats-officedocument.presentationml.notesSlide+xml"/>
  <Override PartName="/ppt/ink/ink13.xml" ContentType="application/inkml+xml"/>
  <Override PartName="/ppt/notesSlides/notesSlide1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ink/ink21.xml" ContentType="application/inkml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968" r:id="rId2"/>
    <p:sldId id="663" r:id="rId3"/>
    <p:sldId id="829" r:id="rId4"/>
    <p:sldId id="970" r:id="rId5"/>
    <p:sldId id="839" r:id="rId6"/>
    <p:sldId id="842" r:id="rId7"/>
    <p:sldId id="972" r:id="rId8"/>
    <p:sldId id="971" r:id="rId9"/>
    <p:sldId id="852" r:id="rId10"/>
    <p:sldId id="860" r:id="rId11"/>
    <p:sldId id="820" r:id="rId12"/>
    <p:sldId id="929" r:id="rId13"/>
    <p:sldId id="859" r:id="rId14"/>
    <p:sldId id="945" r:id="rId15"/>
    <p:sldId id="823" r:id="rId16"/>
    <p:sldId id="825" r:id="rId17"/>
    <p:sldId id="2303" r:id="rId18"/>
    <p:sldId id="975" r:id="rId19"/>
    <p:sldId id="826" r:id="rId20"/>
    <p:sldId id="2302" r:id="rId21"/>
    <p:sldId id="2279" r:id="rId22"/>
    <p:sldId id="2281" r:id="rId23"/>
    <p:sldId id="2282" r:id="rId24"/>
    <p:sldId id="897" r:id="rId25"/>
    <p:sldId id="898" r:id="rId26"/>
    <p:sldId id="899" r:id="rId27"/>
    <p:sldId id="864" r:id="rId28"/>
    <p:sldId id="974" r:id="rId29"/>
  </p:sldIdLst>
  <p:sldSz cx="12192000" cy="6858000"/>
  <p:notesSz cx="7010400" cy="9296400"/>
  <p:embeddedFontLst>
    <p:embeddedFont>
      <p:font typeface="ＭＳ Ｐゴシック" panose="020B0600070205080204" pitchFamily="34" charset="-128"/>
      <p:regular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4F9C"/>
    <a:srgbClr val="EA99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96684" autoAdjust="0"/>
  </p:normalViewPr>
  <p:slideViewPr>
    <p:cSldViewPr snapToGrid="0">
      <p:cViewPr varScale="1">
        <p:scale>
          <a:sx n="89" d="100"/>
          <a:sy n="89" d="100"/>
        </p:scale>
        <p:origin x="216" y="5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07:58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5799 2787 32255 0,'-11'8'2864'0,"0"0"-2288"0,4 1-576 0,2-4 0 0,1 0-176 0,-2 1-144 0,-5 1-16 0,-5 8-16 0,-4 4 352 0,1-3 0 0,3-4-144 0,5-2 144 0,4-6 0 0,3-2 128 0,5-2-128 0,3-2 192 16,2-2-192-16,0 2 0 0,2-2 0 0,-1 1 0 15,1 3-512 1,-3 3 0-16,-3 1 0 0,-2 2 0 0,-2 0 368 0,-5 4 144 0,-5 6 0 0,-7 6-144 16,-8 7 512-16,-5 4 96 0,-4 2 32 0,-7 1 0 15,-5 7 464-15,-7 1 112 0,-5 3 16 0,-3 2 0 0,-3 1-224 0,-1-2-32 16,6-2-16-16,-3-4 0 0,1-1-528 0,3 0-96 15,5-3-32-15,2-1 0 0,1-1-160 0,7-1 128 16,3-3-128-16,7-4 128 0,8 0-128 0,4-6 0 16,6-4 0-16,2 0 0 0,4-3 320 0,2 1-32 15,2-3 0-15,0 0 0 0,0 1-288 0,1-1 160 16,0 3-160-16,-3 0 128 0,1 0-128 0,-1 3 0 16,-3 3-192-16,1-2 192 0,-2 1-128 0,2-5 128 15,0 0 0-15,0-1 0 0,0-2 0 0,1-4 0 0,1-4 0 16,2-3 0-16,2-3 0 0,2-1 0 15,1-7 0-15,2-1 0 0,0-4 0 0,2 0 0 16,1-6 0-16,-1-2 0 0,3-3 224 0,0-1-32 0,1-5-16 0,2-1 0 16,0-2 16-16,5-1 0 15,-1-6 0-15,3 2 0 0,0 5-64 0,1-1 0 0,0 1 0 0,-1-1 0 16,0 6-128-16,-2 3 0 0,1 4 0 0,-3 4 0 16,-2 5 0-16,-4 5 0 0,-2 4 0 0,-1 4 0 15,-4 0 0-15,-1 6 0 0,-2 3 0 0,-1 1 0 16,-4 3 0-16,0 2-144 0,-1 1 144 0,-2 0 0 15,2-1 0-15,-1 1-128 0,-3 3 128 0,-1 1 0 16,-1-1 0-16,-2 2 0 0,-1-1 0 0,-1 1 0 0,0 1 0 16,-2 1 0-16,-1-4 176 0,2 2-176 15,0 2 0-15,1-1 0 0,0 0 0 0,5-2 0 0,1 1 272 0,2 3-48 16,3 0-16-16,3 2 0 0,1 3-48 0,3 4-16 16,3 2 0-16,3 1 0 0,2 4-144 0,3 1 0 15,6 0 0-15,5-3 0 0,3-7 0 0,6-7 0 16,8-3 0-16,9-9 0 0,8-4 0 0,11-6 192 15,12-6-192-15,6-11 192 0,6-4-64 0,5-10-128 16,2-5 192-16,3-11-19408 0</inkml:trace>
  <inkml:trace contextRef="#ctx0" brushRef="#br0" timeOffset="9234.57">16499 1908 28559 0,'5'-5'2544'0,"-1"1"-2032"0,-2 2-512 15,-2 1 0-15,0 2-192 0,0-1-144 0,2-1-32 0,0-2 0 0,1 3 1360 0,-3-2 272 0,-4 4 48 0,-1 1 16 0,-2-2-1056 0,-3 4-272 16,-3-2 0-16,-2 4 0 0,-1-1 0 0,-1-2 0 16,-3 2 0-16,-1-3 0 0,-2 6 0 0,-3-2 0 15,-4 5 0-15,-3 4 0 0,-6 0-144 0,-1 4 144 16,-1 1 0-16,-4 5-144 0,-5 4 144 0,-6 6-160 15,-6 5 160-15,-5 4-160 0,-3 4 160 0,-4-1 192 16,1 2-32-16,-2 0-16 0,5-5 688 0,3 2 128 16,2-1 16-16,-6 7 16 0,-2 4-384 0,-1 3-80 15,0 6-16-15,5-3 0 0,9-6-352 0,5 0-160 0,1 0 128 16,4-3-128-16,2 0 0 0,2-2 0 0,1 0 0 0,2-2 0 16,1-2 0-16,2-1 0 0,3 0 0 0,3-5 0 15,3 1 0-15,-3 2 0 16,0 9-128-16,-2 1 128 0,1 4 0 0,2-2 0 15,2 0 0-15,3-3 0 0,4-4 0 0,3-6 0 16,1-3 0-16,4 0 0 0,1-7 0 0,3 0 0 0,1-3 0 0,1-4 0 16,0-1 0-16,1-4 0 0,1-2 0 0,0-3 0 15,2-1 0-15,-1-6 0 0,0 0 0 0,3-6 0 16,-1-2 0-16,1-2 0 0,1-2 0 0,1-2 0 0,2-2 0 16,1 0 192-16,0-4-64 0,2-2 0 15,1 2 192-15,1-6 48 0,-1 1 0 0,1-1 0 0,2 0-32 0,-2-3 0 16,0 0 0-16,-2 0 0 0,1-1-48 0,-3-2-16 15,-1-2 0-15,-2 4 0 0,-1-2-272 0,-3 2 0 16,0-1 0-16,-3 3 0 0,-1 0 0 0,-1-3 0 16,0 2 0-16,1-4 0 0,0 1 0 0,2-1 0 15,0-3 0 1,2 0 0-16,2 1 0 0,2-1 0 0,-1-1 0 16,3 1 0-16,0 1 0 0,0 2 0 0,2 0 0 0,0 5 0 0,1 5 0 0,-1 1 0 0,2 2 0 15,-2 4 0 1,1 2 0-16,-2 5 0 0,-1 6 0 0,-3 3 0 15,1 4 0-15,-4 5 0 0,0 1 0 0,-4 4 0 16,-3 5 0-16,0-1 0 0,-1 7-128 0,2-3 128 16,1-1 0-16,3-3 0 0,2 1 0 0,4-3 0 0,2-1 0 0,2-3 0 15,3 4 0-15,4-5 0 0,3 1 0 0,4-6 0 16,1 0 0-16,3-2 0 0,2-3 0 0,2-1 0 0,2-4 0 0,2-2 0 16,2-4 208-16,0 0-16 0,1 0 0 0,-3-4 0 15,2 2-192-15,-2-5 0 0,1 1 0 0,-1-1 0 16,-2-4 0-1,0 0 128-15,2-4-128 0,1-5 0 0,-1-2 128 0,-2-3-128 0,0-6 176 0,-1-1-18928 32</inkml:trace>
  <inkml:trace contextRef="#ctx0" brushRef="#br0" timeOffset="13523.02">10140 5754 23951 0,'-4'5'2128'0,"-1"-2"-1696"0,1 0-432 0,2 1 0 0,-1-4 640 0,0 2 32 0,-3 2 16 0,-3 2 0 0,-4 4-384 0,1-2-80 0,0-1-16 0,2-4 0 16,2-1 128-16,0-2 32 0,0-2 0 0,1-1 0 16,0 0 384-16,-2-3 80 0,0 2 0 0,-1-4 16 15,0 1-320-15,-2 1-64 0,-3 3-16 0,-1-1 0 0,-2 1 144 0,-5 1 32 16,-3 4 0-16,-3 1 0 0,-3 1-496 0,-4-2-128 15,-1 4 0-15,-2-2 0 0,1 2 0 0,0-2 0 16,-1 2 0-16,0-2-128 0,0 1 128 0,0 0 0 16,3 1 0-16,3-1 0 0,2 1 0 0,2-2 0 15,7-2 0-15,2 2 0 0,7-3 0 0,3 0 0 16,3 1 128-16,5-2-128 0,3 0 0 0,3 0 0 16,2-2 0-16,4 2 0 0,1-1 0 0,3 1 0 15,1 0-144-15,1 3 144 0,2 0-384 0,1 2 0 16,-1 1 0-16,1 1 0 0,-3-1 32 0,0 4 0 15,0-3 0-15,0 3 0 16,0 1-96-16,0-1-32 0,0 0 0 0,-1-2 0 0,1-1 240 0,0-4 48 0,0 0 16 16,-1-2 0-16,0-1 176 0,-1-1 0 0,-3-2-144 0,0 1-13248 15</inkml:trace>
  <inkml:trace contextRef="#ctx0" brushRef="#br0" timeOffset="17124.16">20134 7497 7359 0</inkml:trace>
  <inkml:trace contextRef="#ctx0" brushRef="#br0" timeOffset="18279.27">20279 7526 4943 0,'19'0'448'0,"-7"-3"-448"0,-1 3 0 0,-3-3 0 31,-4-1 0-31,-1 4 0 0,2-3 0 0,3 0 0 0,4 0 1088 0,3-3 128 0,2 0 16 0,-1 2 16 16,-3 0 2320-16,-2 2 464 0,-1-1 80 0,-4 3 32 15,-1 3-2784-15,-1-1-544 0,-3 3-112 0,-1 2-32 47,-4 1-2064-47,-1 1-400 0,-4 2-96 0,-2 0-16 0,-1 3-768 16,-4-2-144-16,-4 2-48 0,-2-2 0 0,-3 0 1968 0,-1 1 384 0,-1-1 64 15,-2 2 32-15,4 1 1904 0,1-3 384 0,4 0 80 0,3 2 16 0,2 1 720 0,3-2 160 16,2 0 32-16,1-1 0 0,3 0-1728 0,0 1-352 16,1 0-64-16,0 0-16 0,0-1-720 0,0 1 0 15,3-4 0-15,-2 1 0 0,-1 0 160 0,0-1 144 16,1 1 16-16,-1-4 16 0,0 1 1104 0,2 0 224 15,-1-1 32-15,0-1 16 0,3-2-416 0,0-3-80 16,-1 0 0-16,2-3-16 0,3 0-624 0,-1-5-112 16,2 0-16-16,1-4-16 0,1-1-176 0,0-3-48 15,2-2 0-15,-3-2 0 0,1-5-208 0,-2-1 176 16,-1 2-176-16,-1-5 160 0,-2 1-160 0,-3-1 0 16,1-2 0-16,-3 2 0 0,-1-2 0 0,-2 0 0 0,-2 1 0 0,0-1 128 15,0 3 0-15,1-1-128 0,1 3 192 0,0 2-64 16,1 1 32-16,0 1 0 0,2 0 0 15,0 3 0-15,0 1-32 0,0 2 0 0,1 2 0 0,1 2 0 16,-1-1-128-16,2 5 0 0,0 0 0 0,1 2 0 16,1 2 0-16,1-1 0 0,1 4 0 0,1 1 0 15,1-2 0-15,2 2 0 0,3 0 0 0,-2 0 0 16,3 2 0-16,0-2 0 0,0 1 0 0,1 2-176 16,0 3 176-16,-1-2 0 0,0 2 0 0,-3 3 0 15,1 1 0-15,-3 2-128 0,-2 2 128 0,0 2-128 0,-1 5 0 16,0-2 0-16,-1 4 0 0,0 1 0 0,-1-3-112 0,-1 2-16 15,0-4 0-15,-1 4 0 0,0-5 256 0,1 1 0 16,-2-3 0-16,2-3-144 0,0 2 144 0,-1-5 0 16,1-1 0-16,1-2 0 0,0-1 0 0,0 1 128 15,0-5-128-15,1-2 128 0,1 1 112 16,-1-2 16-16,1-1 16 0,0-5 0 0,-1-1-96 0,-1-3-32 16,0 0 0-16,-1-3 0 0,-1-1 16 0,-1-2 0 15,-1-2 0-15,-2-2 0 0,-2 1-160 0,1-4 0 16,-2 0 0-16,-1-1 128 0,2 3-128 0,-2-3 0 0,2 3 0 15,1 2 0-15,1 2 0 0,1 2 0 0,1 0 0 0,1-2 0 16,-1 2 0-16,1 3 0 0,1 3 0 0,-2-3 0 16,2 4 0-16,-1 0 0 0,1 0 0 0,-1 3 0 15,1 0 0-15,-2 1 0 16,2 3 0-16,-1 2 0 0,1-3 0 0,-2 3 0 0,1 3 0 16,-1-1 0-16,0 4 0 0,-1 2 0 0,-1 1 0 15,-1 3 0-15,0 4 0 0,-2 0 0 0,1 2 0 0,-1 2 0 16,-1-1 0-16,0 3 0 0,-1 0 0 0,3 3 0 15,-1-2 0-15,1 2-144 0,1-3 144 0,2 3 0 16,0 0 0-16,0-2 0 0,1 2 0 0,1-3 0 0,-2 1 0 0,1-2 0 16,0 2 0-16,-1-1 0 0,2 3 0 0,-2 0 0 15,0 1 0-15,1-1 0 0,0-2 0 0,1 1 0 16,-1-2 0-16,2-2 0 0,0-1 0 0,2-1 0 16,2-2 0-16,0-4 0 0,3-2 0 0,0-3 0 15,2 0 0-15,2-2 0 0,0-4 0 0,1 1 0 16,1-2 0-16,0-3 0 0,1 0 0 0,-1-3 0 15,2 0 0-15,-2-2 0 0,-1 0 0 0,-2-1 0 0,0-1 0 16,-3-2 0-16,0-1 0 0,-3 0 0 0,1 0 0 16,-2-3 0-16,1-3 0 0,0 0 0 0,-1-3 0 0,0 1 0 15,0-3 0-15,2-1 0 0,-1 1 0 0,2-2 0 16,0-3 0-16,1 1 0 0,0-1 0 0,1 1 0 16,1 1 0-16,1 3 0 0,-1 0 0 0,2 4 0 15,-2 1 0-15,0 3 0 16,1 5 0-16,-2 1 0 0,0 4 0 0,-1 2 0 15,0 4 0-15,-1 0 0 0,0 3-160 0,-1 3-128 0,0 0-32 0,-1 4 0 16,1-3 176-16,-2 5 144 0,-1-3-208 0,0 1 80 16,0 0 128-16,0 0 0 0,-1 1 0 0,-1-3 0 15,1 0 0-15,0 2 0 16,0 3 0-16,-2-1 0 0,0-1 0 0,0 4 0 0,-1 0 0 0,1 2 0 0,-1 4 0 0,0-1 0 16,1 2 0-16,1 5 0 0,0 3 0 0,2 5 0 15,1 2 0-15,2 1 0 0,-1 3 0 0,2 1 0 16,-2 1 0-16,1-2 0 0,-2-5 0 0,0 1 0 15,-1-2 0-15,0-7 0 0,0-6 0 0,-1-4 0 16,0-4 0 0,-1-1 0-16,0-3 0 0,-1-4 0 0,0-2 0 0,-2-6 0 15,-1-3-352-15,-3-5-96 0,-2-6 0 0,-4-10-16 0</inkml:trace>
  <inkml:trace contextRef="#ctx0" brushRef="#br0" timeOffset="20564.18">14335 7428 36863 0,'-18'-4'3264'0,"0"2"-2608"0,6-1-528 0,5 3-128 0,1 0 704 0,-7 0 96 0,-12-1 32 0,-13-1 0 0,-10-1-1024 0,-7 2-192 0,2 5-32 0,4-1-16 32,3 6-1232-32,4 0-256 0,4 1-64 0,-1 2 0 0,5 2-2752 0,2-5-576 0,4 0-96 0,4 1-32 31,4-4 3056-31,3 3 592 0,3-4 128 0,4 0 32 0,3-2 2016 0,3 0 416 15,4-3 80-15,6 1 16 0,5-2 176 0,8 1 32 16,4-3 16-16,7-3 0 0,8-1-800 0,7-2-176 16,6-1-16-16,4-2-128 0,6 0 608 0,4 2 16 15,5-3 0-15,0-2 0 0,-4 2 368 0,-8 1 80 0,-4 2 16 16,-2 0 0-16,-4 4 400 0,-8-1 96 0,-9 7 16 0,-14-2 0 16,-10 4-704-16,-13 1-144 0,-9 2-32 0,-9 3-12688 15</inkml:trace>
  <inkml:trace contextRef="#ctx0" brushRef="#br0" timeOffset="26588">12693 11537 9215 0,'0'-6'816'0,"1"1"-656"0,1 4-160 0</inkml:trace>
  <inkml:trace contextRef="#ctx0" brushRef="#br0" timeOffset="26849.74">12736 11480 3679 0,'3'2'320'16,"-2"0"-320"-16,-1-2 0 0,1 3 0 0,-1-3 1744 0,2 3 288 15,0 0 48-15,1 0 16 0,2 1 880 0,1 2 176 16,1 1 48-16,3-5 0 0,0-1-1312 0,1-1-256 16,3 0-48-16,1-1-16 0,-2-4-624 0,2 1-128 15,0 1-32-15,0-4 0 0,-1 1-320 0,0 0-64 16,0 0-16-16,-3-3 0 0,-3 4 192 0,-1-1 16 15,-4 0 16-15,0 3 0 0,-2-3 272 0,-3 4 48 16,-2 1 16-16,-1-3 0 0,-2 4-240 0,-5-3-64 0,0 3 0 16,-2 3 0-16,-2-3-400 0,-2 1-96 0,-2 3-16 15,-2 1 0-15,1-2-128 0,-4 4 128 0,-1-1-128 0,-2 0 128 16,-6 1 16 0,0 0 0-16,-6-1 0 0,-3 0 0 0,-1-1 112 0,-5 0 0 15,-8 1 16-15,-13 0 0 0,-18 0-16 0,-11-1-16 16,-5-1 0-16,-10-4 0 0,-8-4-240 0,-12-4 128 15,-9-8-128-15,-7-12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35:07.62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21452 1118 15663 0,'-4'-9'1392'0,"2"5"-1120"0,2 1-272 0,0 0 0 0,1 1 1152 0,-1 0 160 0,1 2 32 0,-1-2 16 0,-1 0-912 0,0-2-192 16,-3 0-48-16,-2-2 0 0,-4-3-208 0,-3 2 0 16,-1-2 0-16,-4 2 0 0,1-2 288 0,1-1 16 15,-1 4 0-15,0-3 0 0,1 3-304 0,-1 2 0 16,0 2 128-16,-2 2-128 0,1 2 352 0,-3 5 16 15,-2 1 0-15,-1 2 0 0,-1 4 160 0,-2 2 48 16,1 5 0-16,-4-1 0 16,-1 4-48-16,0 2 0 0,-2 2 0 0,-1 1 0 15,2 2 320-15,0 0 64 0,1-1 16 0,3 2 0 16,1 1-416-16,1-3-64 0,2 1-32 0,3 0 0 0,3-3-416 0,0 1 0 0,2 3 0 0,1 2 0 31,2 2 0-31,0 5 0 0,1 2 0 0,1 2 0 0,2-1-128 0,1-3 128 0,1-2 0 0,4-7 0 16,1-4 0-16,2 1 0 15,3-1 0-15,1 3 0 0,-1-3 0 0,4 1 0 16,0 3 0-16,2 1 0 0,-1 0 0 0,2-1 0 0,0-1 0 0,1 1 0 16,2-4 224-16,-1 1 16 0,1-5 0 0,2-1 0 0,1-4-112 15,2 0 0-15,0-4-128 0,1 1 192 16,2-2 192-16,1-2 48 0,4-2 0 0,2-2 0 0,0 0-32 16,3-3 0-16,2-1 0 0,2-2 0 0,-1-2-208 0,3 0-64 31,0-5 0-31,3-1 0 0,0-2-128 0,0-4 160 0,-1 0-160 0,-2-4 160 0,1 0-160 0,-2-5 0 15,2 1 0-15,-3 0 0 0,0-4 0 0,-5 1 0 16,0-2 128-16,-1 1-128 0,-2 0 0 0,0-3 0 16,-2 1 0-16,-3 0 0 0,-1 2 0 0,-1 1 0 0,-2 1 0 15,-2-3 0-15,1 0 0 0,-4-1 0 0,-2 0 0 16,0-2 0 0,-2-1 0-16,-2-2 0 0,0 1 0 0,-2 0 0 15,-3-5 0-15,-1 2 0 0,-1 1 0 0,-1 3 0 16,1 1 0-16,-2-2 0 0,-1-1 0 0,-1-3 0 15,1-1 0-15,-1 0 0 0,-1 1 0 0,-1 2 0 16,-3-1 352-16,-1 2-16 0,0 1 0 0,-2 0 0 16,1 1-336-16,-3 1 128 0,2 3-128 0,0 3 0 15,-1 2 0-15,1 2 0 0,-1-1 0 0,0 3 0 16,-2 1-128-16,0 2-64 0,0 0 0 0,1 0 0 0,1 4-96 16,-2-1-32-16,2 0 0 0,-2 2 0 0,3 1 144 0,-2 4 32 15,2-1 0-15,0 4 0 16,1 1-560-16,1 2-96 15,2 3-32-15,0-2 0 0,2-2-784 0,1 4-176 0,0-2-16 0,3 0-11296 16</inkml:trace>
  <inkml:trace contextRef="#ctx0" brushRef="#br0" timeOffset="1885.43">21943 1682 23039 0,'-4'0'2048'0,"0"2"-1648"0,3 1-400 0,1 0 0 0,1-2 576 0,-1 4 48 0,-1-1 0 0,0 2 0 0,-2 4-496 0,0 0-128 0,1 1 0 0,0-3 0 16,2-2 0-16,-1-2 0 0,2-2 0 0,1-2 0 16,1 0 0-16,0-2 0 15,2 0 0-15,0-4 0 0,3 2 128 0,-2-1 0 0,1 2 0 0,2-1 0 16,-2-1 832-16,3 1 160 0,1 1 32 0,3 0 16 16,1 2-336-16,3 1-64 0,3 0 0 0,3 0-16 15,2 4-352-15,1-4-64 0,5 2-16 0,0 2 0 16,3 0 16-16,1-2 0 0,1-1 0 0,0 2 0 0,1-1-336 0,0-2 144 15,-1 0-144-15,-1-2 0 0,1 2 0 0,-4-4 0 16,0 2 0-16,-2-1 0 0,-1-1 0 0,-3 2 0 16,2 1 0-16,-3-3 0 0,-2 4 0 0,0-2 0 15,1 2 0-15,-2 0 0 0,1 0 0 0,-1 0 0 16,2 0 0-16,1 2 0 16,0-1 0-16,2 2 0 0,1-2 0 0,0 0 0 0,2 0 0 0,-1 2 0 15,0-3 0-15,-1 0 0 0,-2 0 0 0,-1 0 0 16,-1 0 0-16,-3 0 0 0,-3 0 0 0,-3 0 0 0,-2-3 0 15,-3 3 0-15,-1-1 0 0,-4-1 0 0,-1 2 0 16,-2-4 0-16,0 2 0 0,-2-1 0 16,-1 2 0-16,0-5 0 0,-1 3 0 0,0-4 0 15,-1 1 0-15,-1-1 0 0,0-4 128 0,0 1-128 16,-1-2 0-16,-1 1 0 0,0-4 0 0,-1 1 0 0,0-3 0 0,-2 0 0 16,1 2 0-16,-2-1 0 0,0 1 0 0,0 4 0 15,-1-1 0-15,0 2 0 0,-1-1 0 0,0 3 0 16,1 2 0-16,-3 2 0 0,2-1 128 0,-1 4-128 15,1-1 192-15,-2 2 0 0,0 0-16 0,-1 0 0 16,2 2-176-16,-2-2 0 0,2 1 0 0,-2 2 0 0,1-1 144 0,1-2-144 16,2 1 160-16,2-1-160 0,2 0 0 0,1 0 0 15,0 0 0-15,2-1-160 0,2-1 160 0,2-1 0 16,3 2 0-16,2-1-128 0,3 2 128 0,2-3 0 16,4 2 0-16,2 1 0 0,4 1 0 0,3 4 0 15,3-1 0-15,3 2-128 16,0 0 128-16,1 0 0 0,0 0 0 0,-1 1-128 0,0 0 128 0,-6 2 0 15,-1 1 0-15,-4 0-128 0,-1-1 128 0,-5 4 0 0,-2-1 0 16,-1 0 0 0,-3 1 0-16,-3-3 0 0,0 0 0 0,-3-2 0 0,2 2 0 0,-4-1 128 0,-2-2-128 15,-1 6 128 1,0-3-128-16,-4 2 0 0,-1 0 0 0,0 2 0 0,-1 1 0 0,-3-2-128 16,0 2 128-16,-3-1 0 0,1 1 0 0,-3 1 0 15,2 2 0-15,0 1 0 0,-1-3 0 0,0 4 0 16,-1-2 0-16,1 1 0 15,0 1-1280-15,-1-2-160 0,4-2-32 0,-1-1-12896 0</inkml:trace>
  <inkml:trace contextRef="#ctx0" brushRef="#br0" timeOffset="2757.04">24537 1030 22111 0,'-3'-8'1968'0,"2"4"-1584"0,0 0-384 0,-2 4 0 0,2 0-128 0,0-3-128 0,-1 3 0 0,-2 0-16 0,-4-1 528 0,-1 1 96 0,-6-2 32 0,-5 2 0 0,-4 0 704 0,-3 0 128 15,-5 0 48-15,-3 2 0 0,-2 2 16 0,0 2 0 16,-2-2 0-16,-1 4 0 0,1 0-544 0,-1 3-96 16,2 5-32-16,-2 0 0 0,-1 3-448 0,0 0-160 15,-1 6 0-15,-1 1 144 0,0 3-144 0,1 3 0 16,0 2 0-16,6 1 0 0,4 2 256 0,6-5 0 16,3-3 16-16,6 2 0 0,2-2 624 0,4 2 128 15,4 1 32-15,2 0 0 0,2 2-560 0,5 0-112 16,3-1-32-16,2-2 0 0,3 1-352 0,3 0 0 0,5-1 0 15,2 1 128-15,-1-4-128 0,4-3 0 0,0-1 0 16,2-3 0-16,0-2 0 0,1 0 0 0,0-1 0 0,1-1 0 16,1-1 0-16,-1 2 0 0,1-2 0 0,-2 3 0 15,1-1 0-15,1 5 176 16,3-4-176-16,1 4 192 0,2-1-192 0,0 0 0 0,1 3-192 0,-1-5 192 16,4 1 0-16,-3-5 0 0,0 0 0 0,0-1 0 15,-2-3 0-15,-1-1 240 0,-2 0-48 0,-2-3 0 16,1 0-192-16,-3-4 0 0,0 0 128 0,1-2-128 0,3 1 0 15,-1-8 0-15,1 1 0 0,0-6 0 0,1-2 0 16,-1-4 0-16,0-3 0 0,0-3 0 0,-1-3-144 0,0-1-80 16,-1-2-16-16,2-7 0 15,3-6-80-15,1-1 0 0,0-5-16 0,0 0 0 16,0-1-128-16,0-1-32 0,-2-2 0 16,-4 0 0-16,-4 7 80 0,-3-1 16 0,-1 1 0 0,-3 3 0 0,-1 3 272 0,-2 3 128 15,-2 2-128-15,-3 3 128 0,-2 3 448 0,-3 3 160 16,-2 2 32-16,-2 0 16 0,-3 3-304 0,-2-3-64 15,-4 0-16-15,-1-1 0 0,-2 2-272 0,-3-2 0 16,-2-2-176-16,-4 0 176 0,5 3-320 0,-3 2 64 16,-3-2 0-16,-3-1 0 0,-1 0 128 0,-1 4 128 0,0 0-192 15,1 5 192-15,-2 3-192 0,0 4 192 0,-2 3-192 16,1 4 192-16,-1 4-192 0,-2 2 192 0,0 4-192 0,-2-1 192 16,5 0-192-16,-4 1 192 0,1 3-192 0,0-3 192 31,4-2-576-31,-2 2-16 0,-1 0 0 0,3-4 0 15,2 0-176-15,2 1-48 0,2-5 0 0,3-1 0 16,3-1-976-16,3 0-208 0</inkml:trace>
  <inkml:trace contextRef="#ctx0" brushRef="#br0" timeOffset="3943.66">25374 1633 21183 0,'0'-2'1888'0,"0"2"-1504"0,1 2-384 0,1-2 0 0,-1 0 256 0,0 3-32 0,0-3 0 0,2 0 0 16,0 1-32-16,1 2 0 0,1-2 0 0,0 1 0 15,0 1 480-15,0-3 96 0,0 0 0 0,1 0 16 16,0 0 416-16,3 0 80 0,0 0 0 0,3 0 16 0,1 0-384 0,2 0-80 16,3-3 0-16,1 3-16 0,5-2-176 0,2 1-48 15,5-3 0-15,2 1 0 0,3 0-128 0,4-2-16 16,0 1-16-16,4 0 0 0,0-1-304 16,3-2-128-16,3 3 0 0,3-2 128 0,1 1-128 0,1 1 0 15,0 2 0-15,1 1 0 0,0 1 0 0,-2 0 0 16,-2 0 0-16,-4 0 0 0,0 1-240 0,-2 1-80 15,1 1 0-15,-4 1-16 16,-1-2-752-16,-3-1-160 0,-3 2-32 0,-3-3 0 16,-2 0 512-16,0 0 112 0,0-3 16 0,-2 2 0 0,0-4 480 0,1 1 160 15,2 2 0-15,0-2 0 0,-2 3 0 0,0-2 0 16,3 0 0-16,-1 0 0 0,-1 1 0 0,-2-2 0 0,1 2 0 16,-3-2 0-16,-2 0 0 0,-4-2 0 0,-1 2 0 0,-3-2 0 15,-2 1 0-15,-5 2 0 0,-2-1 0 0,-4 0 0 16,-1 2 0-16,-3-2 224 0,-3 1-64 0,-2 0-16 15,-2 0 144-15,-2 0 32 0,-2-2 0 0,-4 0 0 16,-2-2-64-16,-3 1-16 0,-1-6 0 0,-2 0 0 16,-1-5 160-16,-1 1 48 0,-1 0 0 0,2-2 0 15,-1 2-80-15,1-3-16 0,2 3 0 0,1 0 0 0,3 4-352 16,0 0 128-16,2 3-128 0,1 2 0 0,2 4 304 16,0 0-16-16,1 3 0 0,0 3 0 0,1 0-288 0,-1 2 0 15,0-1 0-15,2 0 0 0,-1-1 0 16,2 2 0-16,2-3 0 0,1 0-144 0,2 1-112 0,3 0 0 15,2-3-16-15,3 0 0 16,2 0-320-16,4-2-64 16,3 1-16-16,2-2 0 0,1 3-32 0,4-4 0 0,6 1 0 0,4 0 0 15,2 1 64-15,1 1 16 0,3-2 0 0,-1 3 0 0,-1 3 304 0,1 0 48 16,0 3 16-16,-4 4 0 0,-3 3 256 0,-3-3 0 16,-3 2 0-16,-2 2 144 0,-2 0 304 0,-2-1 48 15,-2 3 16-15,0-3 0 0,-2 2 128 0,-1-1 48 16,-2 1 0-16,-1-2 0 0,-1 2-528 0,-1 1-160 15,-2-1 0-15,-3 1 0 0,0 0 400 0,-2-2-16 0,-3 2-16 0,-1 1 0 16,-1-1 544-16,-2 3 112 0,-1 1 32 0,-4-2 0 16,0-1-416-16,-2 2-64 0,-1 2-32 0,-2-2 0 15,0 3-544-15,-1-5 0 16,-2 2 0-16,2-3 0 16,-1-1-400-16,1-5-192 0,1 2-48 0,2-6-10176 0,2 2-2048 0</inkml:trace>
  <inkml:trace contextRef="#ctx0" brushRef="#br0" timeOffset="4722.1">28767 994 5519 0,'-18'-5'496'0,"4"4"-496"0,3-2 0 0,2 3 0 0,4 0 4432 0,2 3 800 0,-2-2 144 0,-4 2 48 0,-3 0-3568 0,-7 3-720 0,-4 1-144 0,-5-1-32 0,1-2 512 0,-1 0 80 32,0 4 32-32,1-4 0 0,-2 2-720 0,-1 0-144 0,0 3-16 0,-1-2-16 0,-1 4-688 0,-1-1 0 15,-1 4 0-15,0 1 0 16,0 3 0-16,0 6 0 0,-2 6 0 0,0 3 0 15,0 5 0-15,-1 3 0 16,2 2 0-16,0-1 0 0,-1 5 0 0,1 0 0 0,1 4 0 0,3-3 0 0,3-1 192 0,6-2 0 16,2 2 0-16,6-3 0 0,2-1 528 0,5-1 112 15,3-7 32-15,3 0 0 16,1-4-608-16,2 1-112 0,3-4-16 0,0-3-128 0,0-3 0 0,3 0 0 16,-1-2 0-16,2 1 0 0,1 3 0 0,2-2 0 15,0 3 0-15,3-1 0 0,0-1 0 0,2-4-176 0,3 4 32 16,1-5 0-1,3-2-160-15,3-1-16 0,4-1-16 0,2-2 0 32,4-2-80-32,3-1-16 0,2 1 0 0,2-4 0 0,3-4 208 0,2-1 32 0,-1-2 16 0,1-4 0 15,3-2 176-15,0-3 176 0,3-5-48 0,-1-3 0 16,-2-1 80-16,1-4 16 0,2-6 0 0,-4-3 0 0,-2 1-96 16,-6-1-128-16,-1-3 176 0,0-6-176 0,1-3 0 0,-1-7 0 15,-2 2 0-15,-5-6 0 16,-3 0-288-16,-5-3-112 0,-1-5-32 0,-5-1 0 15,-3 4-240-15,-3-2-48 0,-4 4-16 0,-2-3 0 16,-3-1-432-16,-2 4-96 0,-3 5-16 0,-3 5 0 0,-3 7 832 0,-3 2 144 16,-1 3 48-16,-5 4 0 0,-1 4 720 0,-3 5 160 15,-5 2 16-15,-3 5 16 0,-3 1-64 0,-6 4-16 16,-6 0 0-16,-7 3 0 16,-6 2-960-16,-10 4-192 0,-7 2-32 0,-6 0-16 15,-1 2-1440-15,-3 1-304 0,-2 0-48 0,-3 3-8848 0</inkml:trace>
  <inkml:trace contextRef="#ctx0" brushRef="#br0" timeOffset="6163.65">20884 1483 13823 0,'-1'-2'1216'0,"1"2"-960"15,1 0-256-15,0 0 0 0,1 0 336 0,-1 0 32 0,1-2 0 0,1-1 0 0,0 0 848 0,2-1 192 0,0 0 16 0,-1-1 16 16,2 2-160-16,-2-1-16 0,0 1-16 0,-1 0 0 16,1 0-592-16,0 2-112 0,-2-2-32 0,1 3 0 15,0 0-512-15,0 2 0 0,-1-1 0 0,1 3 0 0,-2 2 0 0,2-2 0 16,-2 4 0-16,1 2 0 0,0-2 416 0,-1 3-32 16,1 0 0-16,1 1 0 0,-1 3 272 0,1-1 48 15,-1 0 16-15,2 2 0 0,-2 1-128 0,0-3-16 16,0 4-16-16,1 0 0 0,-2 3-240 0,0-1-32 15,-1 2-16-15,1-2 0 0,-1 1-272 0,1-2 0 16,-1-2 0-16,0 0 0 0,2-1 0 16,-1-3 0-16,0-2 0 0,2-2 0 0,-1-1 0 0,1 0 0 15,0-2 0-15,1-2 0 0,0 0 0 0,-1 3 0 16,2-4 0-16,0 4 0 0,0-4 0 0,-1 0 0 16,1 0 0-16,0 0 0 0,0 1 0 0,0-4 0 15,1 0 0-15,-1-3 0 0,1 2 0 0,-1-4 0 16,1 1 0-16,-1 1 0 0,1-4 0 0,1-3 0 0,-3 2 0 0,1-2 0 15,2-2 0-15,-1-1 0 0,0 0 0 0,0-2 0 16,0 5 0-16,1 0 0 0,0-1 0 0,0 3 0 16,3 2 0-16,-2 3 0 0,0 0 0 15,-2 6 0-15,2-3 0 0,-3 3 0 0,2 0 0 0,-2 3-144 16,1 1 144-16,-1 2 0 0,-1 1 0 0,1 2 0 16,0-2 0-16,-1-1 0 0,1 1 0 0,0 0-128 15,-2-2 128-15,1 0 0 0,0-2 0 0,-2 2 0 0,2-1 0 0,-2-4 0 16,1 4 0-16,-1-4 0 0,1 1 0 0,-1 1 0 15,-1-1 0-15,2-1 128 16,-1 1-128-16,0-1 0 0,0-1 0 0,1-1 0 0,-1 2 0 0,1-3 0 16,0 0 0-16,1 0 0 15,0-3 0-15,-1 2 0 0,1-1 0 0,1-1 128 0,0-1-128 0,-1 1 0 16,-1-1 0-16,1-2 128 0,0 0-128 0,0-3 0 16,-1 1 0-16,0-4 0 0,0 0 0 0,0-3 0 15,1-1 0-15,-2-2 128 0,1 1-128 0,-1-3 0 0,0-1 0 16,1 2 0-16,-1-4 160 0,1 1 16 15,-1 0 0-15,1-4 0 0,-1-1 448 0,2-2 80 16,0 3 32-16,-1-2 0 0,0 3-736 0,1 0 0 0,-2 2 0 0,-1 4-10976 16,1 1-2144-16</inkml:trace>
  <inkml:trace contextRef="#ctx0" brushRef="#br0" timeOffset="6575.22">21599 1832 21183 0,'-4'-2'1888'0,"2"2"-1504"0,0 2-384 0,2 1 0 0,0-2 240 0,-1 2-32 0,1-2 0 0,-1 4 0 0,-2 1-208 0,-1 1 0 0,-1 3 0 0,-4 1 0 15,0-1 0-15,-1 0 0 0,-1-1 176 0,-1 1-176 16,1 0 128-16,0 0-128 0,-1-1 0 0,1 3 0 16,1 0 192-16,1 2-32 0,0 0 0 0,2 2 0 0,2 1-32 0,2-1-128 15,3 0 192-15,1 2-64 0,2-2-128 0,2 3-224 32</inkml:trace>
  <inkml:trace contextRef="#ctx0" brushRef="#br0" timeOffset="7609.98">24105 1288 20271 0,'-6'-2'1792'0,"1"-1"-1424"0,3 6-368 0,0-3 0 0,1 2 176 0,-1 0-48 0,-3 0 0 0,-3 1 0 16,-3 3 1088-16,-2 1 192 0,0-1 64 0,1 3 0 15,2-4-832-15,1 0-176 0,3-1-16 0,3-1-16 0,1 0-432 0,1-1 128 16,1 2-128-16,3-2 0 0,-1 2 656 0,2 2 48 16,1 1 16-16,-2 2 0 0,2 1-160 0,-1 3-48 15,1 0 0-15,0 5 0 0,0 1-384 0,-1 4-128 0,-1-1 0 0,1 3 0 16,-3-3 0-16,0 4 0 15,-1 5 0-15,0-3 0 0,0 3 0 0,0-5 0 0,0-1-128 0,2-2 128 16,0-2 0-16,1-5 0 0,2-2 0 0,-2 1 0 16,3-8 0-16,-1-2 0 0,2-1 0 0,-2-7 0 15,1 2 0-15,0-5 0 16,0 0 0-16,2-4 0 0,-1-1 0 0,0-3 0 16,1 1 0-16,-1-2 0 0,2-1 0 0,-2 0 0 15,2 0 0-15,-2 1 0 0,2 2-256 0,0 3 32 0,1 1 16 0,-2 2 0 31,1 4-304-31,0 3-48 0,-2 3-16 0,0 4 0 0,1 2 448 0,-1 4 128 0,-1 3 0 16,1 0 0-16,0 3 0 0,0 3 0 0,2-4 0 0,0 1 0 0,-1-2 0 16,1-2 0-1,2-1 0-15,-1-3 0 0,1-1 0 0,-1-4 0 0,-1-2 0 0,-2-2 0 16,1-1 0-16,-2 2 128 16,0-6-128-16,-1 2 144 0,0-1 224 0,-1-1 32 0,-1-1 16 0,1 2 0 15,-2-2-160-15,2 0-48 0,-1 1 0 0,-2-3 0 0,0-1-208 0,-1 1 0 16,1 0 0-16,-1-3 0 0,0 3 608 0,0-1 128 15,0-3 32-15,-1-1 0 0,1 1-336 0,0-3-64 16,0 0-16-16,0-2 0 0,0-1 144 0,0-3 16 0,1 0 16 16,1-4 0-16,-1-3-112 0,1-2-32 0,1-3 0 0,-2 0 0 31,1-1-176-31,1-3-32 0,-1 1-16 0,1-1 0 0,-1 3-160 0,1 0 0 0,1 1-192 0,-1 5 192 31,2 4-1600-15,0 3-192-16,0 3-32 0,1 4-13728 0</inkml:trace>
  <inkml:trace contextRef="#ctx0" brushRef="#br0" timeOffset="8111.52">24599 1680 11967 0,'-4'0'1072'0,"3"-2"-864"0,1 2-208 0,1 0 0 0,0 0 1280 0,2-3 192 0,-1 2 64 0,2 1 0 0,2-2-512 0,3-1-80 0,2 0-32 0,1-1 0 16,1-2 768-16,0-1 160 0,0 1 16 0,-1 3 16 16,2-4-656-16,-2 1-144 0,0 2-32 0,1-2 0 0,-2 1-528 0,0 0-96 15,-1 3-32-15,-3-2 0 0,1 4-256 0,-2-2-128 16,-1 2 0-16,-2 0 128 0,1 0-128 0,-3 2-272 16,-1 2 64-16,-2-2 16 15,-1 3-448-15,-1 4-64 0,-3-3-32 0,0 4 0 0,-2 0 736 0,-2 2 0 16,-1 1 0-16,-2 2 0 0,-1 2 128 0,-1 1 32 15,-2 3 0-15,-2 3 0 0,0 1-160 0,-1 1 0 16,0 2 0-16,1-3 0 0,4-5 0 0,1 1 0 16,3-2 0-16,1 0 0 0,5-4 0 0,2-2 0 15,3-3 0-15,2-1 0 0,4 1 704 16,1-4 48-16,3 3 16 0,1-3 0 0,1-1-320 0,0 0-48 16,4-2-16-16,1 0 0 15,2 1-1216-15,1-2-256 0,-2-2-64 0,4 0-12992 0</inkml:trace>
  <inkml:trace contextRef="#ctx0" brushRef="#br0" timeOffset="9200.25">28150 1345 23039 0,'-1'-8'2048'0,"1"1"-1648"0,0 4-400 16,1 3 0-16,2 0 672 0,-2 0 48 0,1 0 16 0,2-3 0 0,1 3-736 0,2 0-320 0,0 3 32 0,0-3 0 0,-1 2 288 0,-1 2 272 15,-1 0-48-15,-1-1-16 0,0 2 608 0,-2 3 112 16,3-2 32-16,-2 3 0 0,1 0 16 0,1 1 16 16,-2 3 0-16,2-1 0 15,-1 0-656-15,0 2-128 0,1 2-16 0,-1 3-16 0,1-1-176 0,1 2 0 16,-1 1 0-16,-1 1 0 0,0 3 160 0,-1 1 0 16,1 2 0-16,-3 1 0 0,1-3 240 0,-2-1 48 15,0-3 16-15,-1-4 0 0,0-2-336 0,1-2-128 16,-2-3 0-16,2-5 0 0,0-1 576 0,-1 0 0 0,1-1 16 15,1-4 0-15,-1 0-240 0,0-3-48 0,-2 0-16 0,1-3 0 16,-1-2-288-16,1-1 0 0,-3-4 0 0,1-2 0 16,1 1 0-16,-1 2-176 0,1-4 176 0,2 4-160 15,0-1 160-15,1 3-192 0,2 2 192 0,1 0-192 16,1 6 192-16,0 2 0 16,0 2 0-16,1 3 0 0,-1 4 0 0,1 3-128 15,-2 1 128-15,4 3 0 0,-1 0 0 0,0 2 0 0,1-2 0 16,1 3 0-16,1-3 0 0,0-4-128 0,0 1 128 0,0-6 0 0,-1 2 0 15,0-3 0-15,0 0 0 16,0-2 0-16,-1 2 0 0,1-2 0 0,-2 2 0 0,0-4 0 16,0 2 0-16,0-1 0 0,-1-3 0 0,0 0 0 15,0 0 0-15,0-3 0 0,0 1 0 0,0 0 0 0,1-2 0 0,-1 0 0 16,1-2 0-16,1-2 128 16,-1 2-128-16,1-5 176 0,1 1-176 0,0-2 192 0,1-2 256 0,0-2 48 15,-1 0 16-15,1-3 0 0,-2 1-304 0,1-2-48 16,-1-5-16-16,-1 1 0 15,-1-1 0-15,0-5 0 0,-1-2 0 0,0-3 0 0,-2 1-16 0,1-1-128 16,-2 0 192-16,-1 3-64 16,-1-1-128-16,-1 3-176 0,1-3 48 0,-1 7 0 0,0 4-208 0,1 2-48 0,1 1 0 0,0 7 0 31,1 0-688-31,1-1-144 0,-1 6-16 0,1 2-9744 0,1 1-1952 0</inkml:trace>
  <inkml:trace contextRef="#ctx0" brushRef="#br0" timeOffset="9929.71">28551 1713 11055 0,'-2'-3'480'0,"2"2"112"0,0 1-464 0,2 0-128 16,-1 0 0-16,0-3 0 0,0 3-304 0,2-2-80 0,1 1 0 0,1-2-16 0,1-1 2000 0,1-1 384 0,1 2 96 0,-1-1 16 0,0 0 608 0,1 2 128 16,-1-1 32-16,-1 2 0 0,3-1-1136 0,-1 2-240 15,-1-3-32-15,0 3-16 0,2 3-880 0,1-3-176 16,-1 0-48-16,2 2 0 0,-1-2-336 0,1 0 0 15,-1 1 0-15,1 2 0 0,-1-3 256 0,-2 0-32 0,1 0 0 0,-3 0 0 16,0 0 224-16,-1 2 64 0,-1-2 0 0,-3 0 0 16,-1 2-384-16,-1 0-128 15,-3 1 0-15,-1 0 0 0,-1 1 0 0,-3 2 0 0,0 0 0 0,-4 1 0 16,1-1-128-16,-2 0 128 0,1 1-192 0,-2-1 192 16,0 3 0-16,0-3 0 15,0 2 0-15,3-2 0 0,2-1 0 0,1 0-128 0,3 0 128 0,2-4 0 16,2 1 0-16,2-2 0 0,1 0-128 0,3-2 128 31,1 1-672-31,1-3-80 0,3 3-16 0,-1 0 0 0,4 1 320 0,-1-3 48 0,1 3 16 0,0 0 0 16,2 3 384-16,0-2-128 0,-1 4 128 15,1-2 0-15,-1 0 0 0,0 3-128 0,0-2 128 0,-2 0 0 16,-2 0 0-16,-1 4 0 0,-2-4 0 0,-1 2-128 0,-2 2 128 0,1 0 0 16,-1 1 0-16,-2-3-128 15,0 4 128-15,-1-2 0 0,0 0 0 0,-1 2 0 16,0 1 0-16,-2-1 0 0,1 3 0 0,-2 0 128 15,0 1-128-15,-1-1 0 0,-1 0 0 0,0 2 0 0,-3 1 416 0,-1-2 16 16,-2 2 0-16,-2-1 0 0,0 1 80 0,-3-1 32 16,-1 1 0-16,-2 0 0 0,0-4-544 15,1-1-272-15,-1 1 16 0,-1-6-15120 0</inkml:trace>
  <inkml:trace contextRef="#ctx0" brushRef="#br0" timeOffset="11432.57">29431 1412 22111 0,'-4'0'1968'0,"2"0"-1584"0,2 1-384 0,1-1 0 0,0 0 1024 0,1 0 112 16,-2 0 16-16,1 1 16 0,0-1 944 0,2 0 176 15,0 0 32-15,-3 0 16 0,0 0-960 0,0 0-192 0,0 0-32 0,21-2-16 16,-16 0-640-16,-1 2-128 0,1 0-32 0,0 0 0 16,0 2-160-16,1-2-48 0,1 2 0 0,2 2 0 15,1 0-128-15,2 0 0 16,3 1 0-16,3 1 0 0,3 0 0 0,5 1 0 0,6 2 0 16,2-2 0-16,7 2 160 0,4-3 0 0,4 2 0 15,2-3 0-15,1 0-160 0,7-3 0 0,9 2 0 0,4 1 0 16,1-4 0-16,-5-1 0 0,-4-1 0 0,-8-5 0 15,-8-1 0-15,-4-3 0 0,-2-1 0 0,-6 4 0 16,-5-3 144-16,-2 4-144 16,-5 0 160-16,-1 3-160 0,-1 1 192 0,-2 2-48 0,0 1-16 0,-3 3 0 0,-1-3-128 15,-1 1 0-15,0 1 0 0,-2-2 0 0,0 2 0 16,0-3 0-16,0 0-176 0,-1 0 176 0,1-3 0 0,1 2-160 16,2-2 160-16,0 1 0 0,2 1 0 0,-1-2 0 15,-1 3 0-15,2-1 0 0,0 1 0 0,-1 0 0 16,-1 1 0-16,0 2 0 0,-1-3 0 0,-1 1 0 15,-3 1 0-15,-3-2 0 0,1 0 0 0,-3 3 0 16,-1-3 0-16,0 0 0 0,0 1 0 0,0-1 0 16,0 0 0-16,0 0 0 15,0 3 0-15,0-6 0 0,2 3 0 0,2 0 0 16,1 0-320-16,2-1 64 0,2-2 0 0,-1 1 0 0,2 1 256 16,-1-3 0-16,1 1 0 0,0 1 0 0,-2 1 0 0,-2-2 0 15,-1 0 0-15,-4 0 0 0,1-1 0 0,-4 2 0 0,0-1 0 16,-3 2 0-16,0-4 0 0,-2 2 0 15,0 1 0-15,-2-4 0 0,1 1 0 0,-2-1 0 0,0 0 0 0,-1-2 0 16,-2 2 0-16,-1-2 0 0,1 0 0 0,-3-2 0 16,0 2 0-16,-2-1 0 0,-2 2 0 0,0-2-160 15,1 1 160-15,-1 2 0 0,-1 0-144 0,0 2 144 16,1 2 0-16,0-2 0 0,1 4 128 16,2 0-128-16,1 0 0 0,1 0 0 0,1 1 0 0,2 2 0 0,-1-3 0 15,1 2 0-15,2-2 0 0,0 0 0 0,3 0 0 0,-1 0 0 31,3-2 0-31,1-2 0 0,3 2 0 0,2-6 0 0,2 3 0 16,2-1 0-16,1-1 0 0,2 1 0 0,1-1 0 0,2-1 0 0,0 0-224 0,1 2-128 16,3 0-32-16,-1 2 0 0,2-1 160 0,-1 4 32 15,-1 1 0 1,0 0 0-16,1 1 192 0,-4 4 0 0,-1 1 0 0,-4-1-144 16,-1 4 144-16,-3 0 0 0,-1-2 0 0,-2 2 0 15,-2 1 0-15,1 0 0 0,-1-1 0 0,0 3 0 0,-1-3 0 0,-1 4 0 0,0-1 0 0,-1 2 0 31,-1 1 0-31,1-2 0 0,0 2 0 0,-2 1 128 16,0-2-128-16,-2 1 0 0,-1 1 0 0,-2 0 0 16,1-3 0-16,-2 5-208 0,-2-2 80 0,-1 4 128 31,-1-4-1008-31,0 2-80 0,-2 2 0 0,-1 1-14720 0</inkml:trace>
  <inkml:trace contextRef="#ctx0" brushRef="#br0" timeOffset="12452.02">32579 749 23951 0,'-1'3'2128'0,"1"-3"-1696"0,1 0-432 0,-1 0 0 0,0 0 272 0,0-3-16 0,0 2-16 0,-1-2 0 0,0 0-96 0,-3-1-16 0,-1-1 0 0,-2 1 0 0,-2 2 736 0,-3 1 144 0,-1 1 16 0,-3 3 16 16,-3 0-240-16,-6 4-48 0,-4 6-16 0,-3 3 0 15,-4 6-464-15,-3 3-80 0,-3 3-32 0,0 1 0 0,-1-1-160 0,-3 3 0 16,-1 5 0-16,1 1 0 16,0 4 0-16,4-3 0 0,1 3 0 0,3-3 0 0,3 3 0 0,2 0 0 15,3 1 0-15,3-1 128 0,2-3 432 0,3-1 80 16,2 1 0-16,3-2 16 0,1 1-288 0,2 2-64 15,3-1-16-15,0 3 0 0,3 6-288 0,0 0 128 16,3 0-128-16,3 1 0 0,-1-3 192 0,3-2-192 16,4-1 192-16,2-5-192 0,4-2 0 0,4-1 0 15,4-2 0-15,3 1 0 0,3-1 256 0,2 1-48 16,2-1-16-16,2 3 0 0,1 0 16 0,1-1 0 0,1-4 0 16,-1-2 0-1,0-3-208-15,4-3-256 0,3-1 48 0,1-1 16 0,3-1-64 0,-1-3-16 0,0-3 0 0,-2-2 0 16,4 1 272-1,-3-4 0-15,-1-4 0 0,0-2 0 0,-2-2 0 0,1 0 0 0,-1-6 0 0,-1 0 0 16,-1-4 0 0,-2-2 0-16,1-3 0 0,-2-2 0 0,1-2 0 0,-1-6 0 0,-1-1 128 0,-1-5-128 0,0-4 0 0,-1-5 0 15,-3-2 0-15,0-5 0 0,-1 0 0 0,-1-5 0 16,-2-5 0 0,-1-2 0-1,-3-2-960-15,-3 1-224 0,-1 0-48 0,-2-3-16 16,-2-4 96-16,-4 4 0 0,-1-2 16 0,-2 4 0 0,0 2 704 0,-2 4 144 0,-1 2 32 0,-1 8 0 0,-1 4 752 0,-2 2 144 31,-2 6 48-31,-3 3 0 0,-1 3-112 0,-2 4 0 16,-3-2-16-16,-4-1 0 0,0 1-144 0,-5 0-32 15,-1 0 0-15,-5 2 0 0,-2 1-240 0,-3-3-144 16,-3 3 160-16,-2 0-160 16,1-3-576-16,0 3-224 0,-2-1-32 0,2 5-12976 0</inkml:trace>
  <inkml:trace contextRef="#ctx0" brushRef="#br0" timeOffset="14166.87">32133 1266 15663 0,'-4'-2'1392'0,"1"-1"-1120"0,1 3-272 0,2 0 0 0,0 3 688 0,0-3 80 0,2-3 0 0,-4 2 16 0,0-2 784 0,-1 3 160 0,1-3 16 0,-1 0 16 0,2 3 288 0,0-2 64 16,1 1 16-16,0 1 0 0,0-3-528 0,0 3-96 15,0 3-32-15,0-2 0 0,0 1-672 0,-2 4-144 16,2-6-16-16,0 0-16 0,-15 29-400 0,7-14-80 16,0 2-16-16,-4 5 0 0,3 1-128 0,-3 1 0 15,3 3 0-15,-1 3 0 16,0 2 0-16,2 3 0 0,2 0 0 0,2 2 0 0,2-1 0 0,2 3 0 15,1-3 0-15,2 1 0 0,2-1 0 0,0-3 0 16,1-1 0-16,1 1 0 0,-1-5 0 0,2-3 0 16,-2 0 0-16,1-6 0 0,2 0 0 0,0-3 0 15,-1 0 0-15,1-6 0 0,0 0 0 16,1-2 0-16,-1-1 0 0,3-5 0 0,-1-1 128 0,0-1 0 0,-1-1 0 0,1-5 0 16,0 0 0-16,-1-4 0 15,0 1 0-15,-2-3 0 0,1-4-128 0,0-4 0 16,-2-4 0-16,-1 1 0 0,1-4 0 0,-4 1 0 0,2 0-160 0,-2-3 160 15,0 2-272-15,-1 7 32 0,-1 2 16 0,0 4 0 16,-1 6 16-16,0 4 0 0,-1 1 0 0,1 6 0 16,-1 1 208-16,-1 2 0 0,1 0 0 0,-1 4-144 15,0 2 144-15,0-2 0 0,1 5 0 0,-1-3 0 0,0 2 0 16,1-2 0-16,0 4 0 16,-1-3 0-16,2 3 0 0,0-1 0 0,2 1 0 0,-1 0-128 0,2 0 128 0,2 2 0 31,0 1 0-31,2-2 0 0,0 2 0 0,0-1 0 0,1-2 0 0,-1-1 0 0,1 1 0 0,-1-5 0 15,-1 1 0-15,0-2 0 0,-1-4 0 0,0-3 128 16,2 0-128-16,-3-3 0 0,3-4 320 0,-1-1-16 16,2-2 0-16,1-6 0 0,2 1-48 0,2-6 0 15,-1-2 0-15,2-5 0 0,0-1-256 0,0-5 0 0,0-1 0 16,-2-6 0-16,-1-2 0 0,0-2 0 0,-2-5 0 0,0-1 0 31,-2 3 0-31,-1 0 0 0,-1 5 0 0,0-1 0 16,0 2 0-16,0 5-192 0,-1 3 48 0,-1 3 16 15,2 6-384-15,0-1-80 0,1 5-16 0,1 2 0 16,0 1-1040 0,0 1-208-16,2 2-32 0,0 0-16 0</inkml:trace>
  <inkml:trace contextRef="#ctx0" brushRef="#br0" timeOffset="14756.9">32670 1823 22111 0,'0'1'1968'0,"0"1"-1584"0,1 1-384 0,-1-2 0 0,1-1 208 0,-1 2-32 0,0 0-16 0,-1 3 0 0,0 1-160 0,-2 0 0 16,0 0 0-16,-4-1 128 0,1 0-128 0,0 1 0 16,1-2 0-16,-2 0 0 0,2-2-208 0,-2 4 16 15,3-2 16-15,-1 0 0 0,-2 1 352 0,1 1 64 16,-1 0 16-16,-2 2 0 0,2-2 96 0,-3 2 32 0,1 0 0 15,-2 0 0-15,2 2 192 0,-1-1 64 0,2-2 0 0,-1 2 0 16,2 1 0-16,2-4 16 16,0 0 0-16,1 0 0 0,2 1-256 0,2-4-48 15,1 4-16-15,0-4 0 0,3 1-336 0,0-2 0 0,2 1 0 0,1 1 0 16,2-4 0-16,1 0 0 0,0 0 0 16,1 0 0-16,1 0 0 0,2-3 0 15,1 2 0-15,-2 1 0 0,3-3-384 0,-1 3-64 0,2 0 0 16,1 0 0-16,-1 3-736 0,0-3-160 0,2 0-16 15,-1 1-16-15,0-1-352 0,-2-1-64 0</inkml:trace>
  <inkml:trace contextRef="#ctx0" brushRef="#br0" timeOffset="15025.76">32876 1849 43311 0,'-20'2'1920'0,"7"4"384"0,-1 2-1840 0,6 0-464 0,4-2 0 0,1-2 0 16,0 2-1696-16,-6 2-432 0,-3 7-96 0,-7 7-16 0,-3 0 1616 0,-4 7 320 0,-1-1 64 0,-2 3 16 15,0 1 224-15,-2 4 0 0,2 4-160 0,1 0 160 16,3 2-272-16,3-1 16 15,2 0 0-15,4 0 0 16,2-3-1280-16,7-6-240 0,4-3-48 0,5-5-11168 16</inkml:trace>
  <inkml:trace contextRef="#ctx0" brushRef="#br1" timeOffset="57102.93">29326 2560 5519 0,'-2'0'496'0,"0"0"-496"0,1 0 0 0,1 0 0 0,0 0 688 0,0 0 32 0,0-3 16 16,-1 3 0-16,-2-1 480 0,1 1 80 0,-1-3 32 0,3 3 0 0,0 0 720 0,0 0 128 16,0 0 48-16,-22-6 0 0,17 6 112 0,-1-2 32 15,0 1 0-15,-2 1 0 0,1-3-560 0,-2 3-96 16,2-2-32-16,-3 0 0 15,-2 2-1168-15,-4-2-256 0,-3 1-32 16,-4-2-16-16,-2 3-208 0,-6-4-192 0,-7 4 48 0,-8-2 0 31,-9 2-1024-31,-6 2-208 0,-7-2-32 0,-4 4-16 0,-1-4-624 16,-4 6-112-16,-2 1-16 0,-2 2-16 0,-4 1 2192 0,1 3 608 0,4-1 32 0,0 0 16 16,-2 4 832-16,2-2 176 0,0 1 16 0,4-1 16 0,4 0-1152 15,7 0-224-15,5-2-64 0,7-2-9664 16,6-1-1920-16</inkml:trace>
  <inkml:trace contextRef="#ctx0" brushRef="#br1" timeOffset="59561.51">27319 226 19343 0,'-2'-5'1728'0,"-1"5"-1392"0,2 3-336 0,-2 0 0 0,2 2 656 0,-2 5 64 16,-5 3 16-16,-4 9 0 0,-7 12-288 0,-7 11-48 0,-7 16-16 0,-7 8 0 15,-5 7 848-15,-9 12 176 0,-11 17 16 0,-14 14 16 16,-12 11-672-16,-8 7-128 0,-6 5-16 15,-8 6-16-15,-10 0-608 0,-2-2-256 0,-1 0 0 16,1-4 16 0,4-3-1440-16,4-8-304 0,3-9-48 0,12-14-16 15,11-8-336-15,-1-4-80 0,6 1-16 0,7-14-2704 16,11-18-528-16</inkml:trace>
  <inkml:trace contextRef="#ctx0" brushRef="#br1" timeOffset="60057.74">25536 360 24879 0,'-15'3'2208'16,"2"6"-1760"-16,4-3-448 0,4 2 0 0,3 0 144 0,-5 1-144 0,-5 5 160 0,-9 10-160 0,-9 11 0 0,-7 4-192 0,-4 7 16 0,-3 5 0 0,-2 0 176 0,-5 3 0 15,-3 9 160-15,-8 3-160 0,-3 2 640 0,-11 12 16 16,-12 15 16-16,-12 13 0 0,-7 6-832 0,-10 7-160 15,-6 9-48-15,-7 6 0 16,-2 5-1232-16,4-4-240 0,7-5-48 0,6-6-16 31,7-6 1104-31,16-16 224 0,14-17 32 0,9-6 16 0,7-5 304 0,6-9 64 0,8-7 16 0,8-10-7344 16</inkml:trace>
  <inkml:trace contextRef="#ctx0" brushRef="#br1" timeOffset="60524.15">23059 419 19343 0,'-6'-2'1728'0,"1"2"-1392"0,1 2-336 15,2 2 0-15,-1-1 0 0,-2 2 0 0,-2 3 0 0,-8 2 128 0,-7 8 0 0,-9 3 16 0,-9 11 0 0,-7 4 0 0,-9 8-144 0,-15 6 192 16,-13 11-192-16,-12 12-8864 16</inkml:trace>
  <inkml:trace contextRef="#ctx0" brushRef="#br1" timeOffset="60603.73">21151 1991 4607 0,'-253'303'192'16,"170"-204"64"-16,49-61-256 0,23-23 0 0,1-2 0 0,-20 27 0 0,-53 68 800 0,-30 40 112 15,-12 18 32-15,14-12 0 0,26-34-768 0,22-47-176 16</inkml:trace>
  <inkml:trace contextRef="#ctx0" brushRef="#br1" timeOffset="61354.58">21088 362 22111 0,'-11'-6'1968'0,"2"3"-1584"0,3 6-384 0,1 1 0 0,2-1 0 0,-6 4 0 0,-8 2 0 0,-12 9 0 0,-13 10 784 0,-17 17 80 0,-22 19 16 0,-13 24 0 15,-8 16-352-15,-13 16-64 0,-16 22-16 0,-12 16 0 16,-4 10-576-16,-7 15-128 16,-8 10-32-16,8-4 0 15,17-14-1472-15,10-2-288 0,7 5-64 0,15-17-16 16,13-13 960-16,21-22 192 0</inkml:trace>
  <inkml:trace contextRef="#ctx0" brushRef="#br1" timeOffset="101711.52">13867 9549 14735 0,'-13'6'1312'0,"3"0"-1056"0,-1-2-256 0,3 2 0 0,3-2 5680 0,2 2 1072 0,0 0 224 0,-4 7 32 0,-5 3-5840 0,-4 12-1168 0,-4 7-224 0,0 3-48 16,2 4-96-16,-1 1-16 0,1-2 0 0,-1 4 0 15,-2 3 384-15,-2 5 0 0,-5 4-144 0,-3 4 144 16,-4 8-288-16,-6 4 0 0,-2 1 0 0,-8 6-10656 16,-9 9-2112-16</inkml:trace>
  <inkml:trace contextRef="#ctx0" brushRef="#br1" timeOffset="102883.4">15313 9577 23039 0,'-28'39'2048'0,"2"-5"-1648"0,5-4-400 0,7-9 0 0,0 1 1920 0,-14 17 288 0,-22 38 64 0,-27 37 16 16,-14 23-1008-16,-3 6-208 0,9-17-48 0,15-22 0 15,11-18-656-15,7-14-144 0,7-9-32 0,6-9 0 16,4-3-32-16,2-8-16 15,4-2 0-15,1-6 0 0,2-2-144 0,0 1 0 0,1-5 0 0,4-1-16064 16</inkml:trace>
  <inkml:trace contextRef="#ctx0" brushRef="#br1" timeOffset="103160.67">17293 9459 37775 0,'-1'17'3360'0,"-6"5"-2688"0,-3 8-544 0,-5 1-128 0,0 1 128 0,-5 2-128 16,-10 16 192-16,-23 35-64 15,-32 56-2160-15,-31 39-432 0,-18 12-96 0,3-21 0 0,6-25 720 16,9-24 160-16,6-20 16 0,12-23 16 0,10-16 2880 0,13-10 576 0,12-7 112 0,12-9 32 15,12-6-656-15,14-9-128 0,11-8-16 0,13-10-15632 32</inkml:trace>
  <inkml:trace contextRef="#ctx0" brushRef="#br1" timeOffset="103360.43">18296 9733 50687 0,'-47'72'2240'0,"5"-20"464"0,-3 1-2160 0,5-9-544 15,6-6 0-15,1 0 0 16,-19 16-1232-16,-37 46-368 0,-42 46-64 0,-27 31 0 16,-3 4-480-16,19-24-96 0,19-24 0 0,26-29-16 15,20-25 832-15,21-25 160 0,18-19 48 0,17-12 0 0,13-11 768 0,17-10 176 0,16-8 16 0,17-9-13792 16</inkml:trace>
  <inkml:trace contextRef="#ctx0" brushRef="#br1" timeOffset="103550.19">19512 9987 50687 0,'-87'49'2240'0,"23"-11"464"0,6 1-2160 0,16-8-544 15,16-12 0-15,5 0 0 16,-10 12-832-16,-26 22-256 0,-24 27-64 0,-14 21-16 16,1 0 0-16,14-6 0 0,12-13 0 0,16-19 0 15,12-12 192-15,12-17 32 0,11-12 16 0,12-8-16928 0</inkml:trace>
  <inkml:trace contextRef="#ctx0" brushRef="#br1" timeOffset="103756.4">21596 9790 50687 0,'-32'41'2240'0,"-2"-4"464"0,-8 5-2160 0,3-7-544 0,8-7 0 0,0-2 0 16,-17 17-448-16,-37 33-192 0,-40 35-32 0,-23 21-16 16,-5 6-48-1,20-16-16-15,22-21 0 0,25-21 0 0,22-21 384 0,19-12 80 0,17-14 16 0,14-9 0 16,12-7-624-16,11-11-128 0,7-3-32 0,12-13-17680 15</inkml:trace>
  <inkml:trace contextRef="#ctx0" brushRef="#br1" timeOffset="103914.69">22991 9783 53439 0,'-11'19'2368'0,"-4"0"496"0,-5 9-2288 0,-1-3-576 0,4-1 0 0,-1 0 0 32,-10 11-704-32,-20 28-240 0,-29 32-48 0,-20 26-16 0</inkml:trace>
  <inkml:trace contextRef="#ctx0" brushRef="#br1" timeOffset="105503.08">7858 14370 20271 0,'-1'7'1792'0,"-1"-4"-1424"0,-1 3-368 0,2-3 0 0,0-2 3008 0,1 2 512 0,0-1 128 0,-2 4 0 16,1 0-2976-16,1 4-672 0,0 3 0 0,1-3 0 31,2-1-800-31,1 0-96 0,2-3-32 0,2-1 0 0,4-2 752 0,2-3 176 0,6 0 0 0,5-4 0 16,5 0 480-16,4-1 96 0,6 2 0 0,6-4 16 0,4 1 208 15,7-1 32-15,5-2 16 0,11 1 0 16,7 0-144-16,11 2-16 0,5 0-16 0,7 0 0 0,4-4-80 0,8 4-16 16,8-1 0-16,0 4 0 0,3-4-400 0,4 7-176 15,7 0 128-15,2 0-128 0,1-2 0 0,2 4 0 16,4-2 0-16,2 2 0 0,2-4 336 0,3 0-16 16,3-1 0-16,7 2 0 0,12-2-80 0,5-2-32 15,8-5 0-15,1 0 0 0,3 0 112 0,7-1 32 16,5 1 0-16,3 0 0 0,1 1-176 0,1 2-48 15,0-3 0-15,-7 5-12928 0,-7 4-2608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38:24.4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20231 1400 23951 0,'1'0'2128'0,"1"0"-1696"0,-2 0-432 0,0 0 0 0,0 2 608 0,-2-2 32 0,2 0 16 0,-1 1 0 0,0 4 432 0,0-1 64 0,-3 2 32 0,0 2 0 16,1 0-608-16,-2 5-112 15,-2-3-16-15,3 3-16 0,-1 2-192 0,-2-1-48 16,1 0 0-16,0 5 0 16,1 0 592-16,-1 3 112 0,1 4 32 0,0 0 0 15,1 5-16-15,-2 1 0 0,0 6 0 0,-1 2 0 16,0 2-528-16,0-1-96 0,0-4-32 0,0-5 0 0,0-3-256 15,-1 5 0-15,1 0 0 0,-2-1 0 0,2-2 0 0,0-3 0 16,0-5 0-16,0 0 0 0,1-5 0 0,-2-2-176 16,2-5 32-16,0-3-17664 15</inkml:trace>
  <inkml:trace contextRef="#ctx0" brushRef="#br0" timeOffset="428.7">20564 1412 25791 0,'-4'-6'2304'0,"2"3"-1856"15,2 2-448-15,1-1 0 0,0 2 704 0,0 0 64 16,1 0 0-16,0 2 0 16,1-2 240-16,0 4 48 0,1-2 16 0,-4-2 0 15,0 0 240-15,10 18 48 0,-8-7 16 0,0 2 0 0,-2 2-592 0,0 5-112 16,-2 2-32-16,0 3 0 0,-2 3-448 0,-1 5-192 15,-2-1 176-15,-2 5-176 0,-2 1 0 0,0 3 0 16,-3 0 0-16,1-3 0 0,-1-1 0 0,0-1 0 16,0-4 0-16,-1 2 0 0,0-5 0 0,0 2 0 0,3-2 0 0,1-3 0 15,-1 1 0-15,4-5 0 0,0-2 0 0,2-2 0 32,1-4-1728-32,0-2-432 0</inkml:trace>
  <inkml:trace contextRef="#ctx0" brushRef="#br0" timeOffset="1048.46">19905 1475 26719 0,'-10'0'2368'0,"5"0"-1888"0,4 4-480 0,2-4 0 0,1 0 0 0,-2 0 0 0,0 0 0 0,-1 0 0 0,-1 0 384 0,-1-3 64 0,1 2 32 0,1 1 0 16,-1 0 832-16,1 0 160 0,1 0 48 0,-1 1 0 15,1 2-720 1,1-1-144-16,-1 0-16 0,1 0-16 0,1 0-240 16,0 0-32-16,-2-2-16 0,0 0 0 0,0 0 352 0,0 0 64 15,0 0 16-15,23-2 0 0,-16-2-480 0,0 0-96 16,0-2 0-16,2-2-16 0,2 0-48 0,-1-5-128 16,1 0 192-16,2-2-64 0,0-1-128 0,2-4 128 15,1-4-128-15,1 1 128 0,2-2-128 0,0 0 0 16,-1 2 0-16,2 2 0 0,0 5 0 0,-2 0 0 0,2 1 0 15,-3 4 0-15,2 2 0 0,-3 3 128 0,-1-1-128 0,0 2 0 0,-2 1 176 0,2 0-48 16,-1 2-128-16,-2-2 192 0,0 1-192 0,1 1 0 31,-1 1 0-31,1 1 0 0,0 0 0 0,-1 0 0 0,1 3 0 16,-2 0 0-16,0 1 0 0,0 2 0 0,0 3 0 16,2 0 0-16,0 4 0 0,0 3 0 0,-1 0 0 0,0 2 0 15,3 5 240-15,-1-1 0 0,-1 1 0 0,1 1 0 16,0 2-240-16,-2-4 176 0,2 3-176 0,-3-5 160 15,1 1-160-15,1-4 0 0,0 2 0 0,1-5 0 16,-1 0 0-16,1-2 0 0,2-2 0 0,0 3 0 16,1-5 0-16,2 0 0 0,-3 0 0 0,0-4 0 15,0 0 0-15,1-2 0 0,1 1 0 0,0-3 0 16,0 0 128-16,0-3-128 0,2 0 0 0,0-4 128 16,1-1-288-16,1-2-64 0,-2-2-16 0,1 2-18752 15</inkml:trace>
  <inkml:trace contextRef="#ctx0" brushRef="#br0" timeOffset="2063.51">22118 601 12895 0,'3'-5'1152'0,"-1"0"-928"0,-1 4-224 0,-1 1 0 0,-1 1 1008 0,1-1 144 0,-1 0 48 0,0-1 0 0,-1-2 1136 0,-1 0 224 16,-3 3 64-16,-2-3 0 0,1 3-960 0,-3 0-176 15,0 3-32-15,-1-2-16 0,0 4-816 0,-2-2-176 16,3 4-16-16,-2-1-16 0,-2 0-48 0,0 4-16 16,-2 2 0-16,-2 4 0 0,1 0 96 0,0 3 0 15,-1-1 16-15,0 6 0 0,-1 4 32 0,-2 3 0 16,0 6 0-16,-2 2 0 0,-2 2-96 0,-4 1-16 16,-1 6 0-16,-4 1 0 0,3 2-256 0,-2 3-128 15,-3 6 128-15,3-1-128 0,4-4 0 0,4-7 0 0,4-1 0 16,3-3 0-16,-1 1 0 0,2 1 0 0,1 2 128 0,0 2-128 15,1 1 128-15,0 0 0 0,3 2 0 0,2-6 0 16,3-5 160-16,3-1 32 0,1 0 0 0,3-3 0 16,3-1-192-16,3 1-128 0,4 3 192 15,2 1-192-15,4-1 144 0,4 0-144 16,1-3 0-16,4-3 144 0,1-4-144 0,3-5-192 0,4-2 32 0,4-1 16 31,1-3-992-31,5-2-192 0,7-2-32 0,1-1-16 0</inkml:trace>
  <inkml:trace contextRef="#ctx0" brushRef="#br0" timeOffset="3198.6">22577 1447 21183 0,'0'0'1888'0,"0"-3"-1504"0,1 2-384 0,0 0 0 0,-1-1 1424 0,2 0 224 0,-1 1 32 0,0-4 16 0,2 1 32 0,-1-2 0 0,1-2 0 0,-1 4 0 15,1 0-1056-15,-2 0-208 0,-2-1-32 0,-1 4-16 16,-1-2-416-16,-1 1 0 0,-1 1 0 0,-1 1 0 16,-2 1 0-16,-2-1 0 0,1 2 0 0,-4-2 0 0,1 3 0 15,-2-2 0-15,-2 2 128 0,-1-1-128 0,-5 4 576 0,-2-2 48 16,-1 2 0-16,-1 0 0 0,-1 2-496 16,0 0-128-16,2 2 0 0,2 0 0 0,2 0 320 0,2 1 32 15,2-1 16-15,2 0 0 0,1 2-112 0,3-3 0 16,1 1-16-16,3 0 0 0,2 0-240 0,3 0 0 15,2 1 0-15,2-4 0 0,3 2 0 0,1-2 0 16,4-1 0-16,0 1 0 0,2-1 0 0,3 0 0 16,2 0 0-16,2 0 0 0,1 1 0 0,1-4 0 15,4 3 0-15,-1-2 0 0,1 1 0 0,1 1 0 0,5 2 0 16,-1-2 0-16,-1 3-352 0,0-2 32 0,-2 3 16 0,-1 1 0 16,-4 3 304-16,-1-2 0 0,-2 4 0 0,-5 4 0 15,-1 1 0-15,-3 1 0 16,-4 0 0-16,-2 1 0 0,-2 1 0 0,-2-4 0 0,-2 1 0 0,-1-1 0 15,-1-2 0-15,0-1 0 0,-1-3 128 0,0 0-128 16,-2-2 192-16,0 1-16 0,1-6 0 0,-3 4 0 16,1-3-16-16,-2 0 0 0,1-1 0 0,-2-1 0 15,-3 1-160-15,-1-1 0 0,-2 3 0 0,-3 2 0 16,-2 1 0-16,-1 1-176 0,-6 2 48 0,-1 1 0 16,0 0-1104-16,-3 2-224 0,2-2-32 15,2-3-9248-15,2-1-1840 0</inkml:trace>
  <inkml:trace contextRef="#ctx0" brushRef="#br0" timeOffset="4166.84">22767 783 29487 0,'-6'1'2624'0,"2"1"-2112"0,3 4-512 0,2-3 0 0,2 1 0 0,-2-1 0 0,0 4 0 0,2 5 0 15,3 2 0-15,3 3 192 0,6 3-48 0,3-4 0 16,6 2 976-16,3 2 192 0,6 1 32 0,4 1 16 15,4 3-448-15,4 1-80 0,4 2-32 0,1 2 0 16,-1-1-544-16,-1-1-128 0,-3 0 0 0,-4 0-128 16,-3 1 128-16,-3 2-128 0,-7 0 0 0,-2 1 0 15,-4 3 128-15,-2-4-128 0,-3 1 0 0,-1 0 0 0,-1 0 0 16,0-1 0-16,-1 1 0 0,-1 2 0 0,1-2 0 0,-2-1 0 16,-2 1 0-16,0 3 0 15,0-3 256-15,-3 2-48 0,-1 1-16 0,-1 0 0 16,-2-3 64-16,-2-1 0 0,-2 1 0 0,-2-1 0 0,-2 1-256 15,-3-1 0-15,-3 5 0 0,-2-2 0 0,-3 3 0 0,-2-4 0 16,-2-1 0-16,-1-1 0 0,-3 1 0 0,0-4 128 16,-1-3-128-16,-1-3 0 0,0-3 0 0,0-6 0 15,0 0 0-15,0-1 0 0,1-6-320 0,1-2-48 16,1-4-16-16,1-4-16960 0</inkml:trace>
  <inkml:trace contextRef="#ctx0" brushRef="#br0" timeOffset="5688.35">24084 1611 25791 0,'2'0'2304'0,"0"-2"-1856"0,0 2-448 0,1 0 0 0,-1 0 944 0,1 0 80 0,2-2 32 0,4 2 0 0,2-2 480 0,3 2 112 15,6-3 16-15,0 2 0 16,2 2-880-16,2 2-160 0,1-3-48 0,2 2 0 15,1 2-432-15,2-3-144 0,1 2 0 0,1-3 0 16,1 2 288-16,1-2-48 0,-2 0-16 0,2 2 0 16,6 0 144-16,0-2 16 0,2 0 16 0,2 0 0 0,2-2-80 0,2 0 0 15,0 0-16-15,4-4 0 0,4 2-96 0,2 0-16 16,0-2 0-16,-1 0 0 0,-4 3-192 0,-1 0 0 16,0-1 0-16,-5-1 0 0,-2 1 192 0,-2 1-64 15,0 0-128-15,0-1 192 0,1 2-32 0,-1 2-16 16,2 0 0-16,-3-3 0 0,-2 6-144 15,-1-3 0-15,-5 2 0 0,0 0 0 16,-3 0 0-16,1 1 0 0,-1-2 0 0,-3 1 0 0,-1 1 0 0,-2 0 0 0,-1-3 0 0,-2 3 0 16,-2-3 0-16,-1-3 0 0,-1 3 0 0,-3-2 0 31,-2 1 0-31,-2-2 0 0,0 0 0 0,-2-2 0 0,-2 1 0 0,-2 0 0 16,0 1 0-16,-2-2 0 0,-1 1 0 0,0-2 0 15,-1 2 0-15,-2-2 0 0,1 0 0 0,-2-1 0 16,0 4 0-16,-1-3 0 0,0 1 128 0,-2 0-128 0,0 0 128 0,-3 1-128 15,3 0 0-15,-1 2 128 0,-1-2-128 0,-1 2 0 16,0-2 0-16,-2 0 0 0,0 2 128 16,-2-2-128-16,-2 2 0 0,-1-2 0 0,-2-1 0 0,-3 1 0 0,-1-2 0 0,-1 0 0 15,1-2 0-15,-2 0 0 16,2 0 0-16,0-3 0 16,3 0 0-16,1 0 0 0,2 1 0 0,1-2 0 0,5 2 0 0,2 1 0 15,1 2 0-15,2 3 0 0,2-1 0 0,2 1 0 0,0 1 0 0,2 0 0 16,1-1 0-16,0 1 0 0,4 0 0 0,-1 1 0 15,1 1 0-15,-1-4 0 0,3 3 0 0,0 0 0 16,-1-2 0-16,3 2 0 0,1-2 0 0,0 2 0 16,2-1 0-16,0 2 0 15,1-3 0-15,1 4 0 0,2 0 0 0,0 1 0 16,1 2 0-16,0 1 0 0,1 2 0 0,0 2 0 16,0 0 0-16,-3 0 0 0,-1 5 0 0,-1-3 0 15,-3 2 0-15,0 2 0 0,-1-2 0 0,-3 0-176 16,1 2 176-16,-3 1 0 0,0-2 0 0,-2 2 0 15,0-1 0-15,-2 1 0 0,-1 1 0 0,1 0 0 16,-2 0 0-16,-2 3 0 0,0-5 0 0,0 2 0 16,-5 0 0-16,0 1 0 0,-2 1 0 0,-2-2 0 15,-1-2 0-15,-3 1 0 0,-1-2 0 0,-1 0 0 16,-2-1 0-16,-2-2 0 0,-1 2 0 0,-2-3 0 16,1-2 0-16,-2-1 128 0,0-1-128 0,-2-1-12768 15,0-3-2592-15</inkml:trace>
  <inkml:trace contextRef="#ctx0" brushRef="#br0" timeOffset="11726.72">27549 1257 20271 0,'4'-8'1792'0,"0"3"-1424"0,-1-1-368 0,0 3 0 0,-1-1 1536 0,-1 2 256 0,1 2 32 0,3-6 16 0,0 0-192 0,1-4-48 16,1-3 0-16,1 0 0 0,-1-2-672 0,-1 1-144 16,0-1-16-16,-2 2-16 0,-1 1-432 0,-3-1-96 15,-2 3-16-15,0 2 0 0,-3 1 240 0,-1 4 64 0,-3 3 0 0,-1 0 0 16,-1 6-64-16,-3 0 0 0,-3 6 0 0,-1 0 0 15,-2 5-144-15,-2-1-48 0,-2 3 0 0,-2 0 0 16,0 4-112-16,-2-1-16 0,-3 3-128 16,-3-1 192-16,0 5-192 0,-1-1 0 0,2-2 0 0,1-4 0 15,3-3 0-15,2-1 0 0,0 0 0 0,1 0 0 16,0 1 0-16,0-1 0 0,0 5 0 0,2-1 0 16,3 1 128-16,2 2-128 0,2 0 0 0,5 0 0 15,2-2 192-15,4 2-48 0,2 0-16 0,3-3 0 16,4 0-128-16,3-3 128 0,4-3-128 0,3 0 128 15,3-4-128-15,3 1 0 0,2-6 0 0,2 2 128 0,2-3 0 16,4 0 0-16,1-2 0 0,4-1 0 0,0 1-128 0,2-4 0 16,-1 3 0-16,0-6-176 0,-1-1 176 0,-2-2 0 15,1-1 160-15,-1-2-160 0,2-1 128 0,1-5-128 16,-2 2 0-16,-1-3 144 0,-3 0-144 0,-1-2 128 16,0 1-128-16,-2-4 128 0,-3 1-128 0,-1-2 0 15,-1 0 0-15,-2-1-176 0,-4 1 176 0,-2 0 0 16,0-3 0-16,-5 1 0 0,-2-2 0 0,-1 1 0 15,-1-1 0-15,-1-1 0 0,-3 1 0 0,-2-3 0 0,1 1 0 16,-4 2 0-16,0 1 0 0,-3 3 0 0,-1 1 0 0,-2 5 0 16,1 2 0-16,-1 4 0 0,0 2 0 0,0 4 0 15,-2-1 0-15,2 5 0 16,0 0 0-16,0 2 0 0,0 2 0 0,0 1 0 16,-1 1 0-16,0 2 0 0,0 0 0 0,-2 2 0 15,2-1 0-15,1 1 0 0,-2 0 160 0,3-2 16 0,0 3 0 0,3 1 0 16,0-1-176-16,0 0 128 0,2-1-128 15,2 0 128-15,-1-1 64 0,2 3 0 0,-1-1 0 0,2 1 0 16,1 3 16-16,2 1 16 0,2 0 0 0,3 3 0 16,2 0-224-16,5 6 0 15,3 4 0-15,3-1 0 0,3 3 0 0,3-1 0 0,3 1 0 0,2-2 0 0,1 2 0 16,1-2 0-16,1-1 128 0,-2 0-128 0,0-3 0 0,-1-1 0 16,-2-3 0-16,-1-3 0 0,-4 0 0 0,-1-1 0 15,-2-1 0-15,-3 3 0 0,-2-3 0 0,-1 3 0 16,-4 0 0-16,-1 1 0 0,-4 1-304 0,-2 1-48 15,-3-2-16-15,-3 5-19280 16</inkml:trace>
  <inkml:trace contextRef="#ctx0" brushRef="#br0" timeOffset="32214.52">8350 368 18431 0,'0'0'1632'0,"0"0"-1312"0,0 2-320 0,2-2 0 0,0 0 464 0,-1-2 32 0,2 2 0 0,1 0 0 0,1-2-304 0,1-2-48 0,2-1-16 0,0 1 0 16,2-3 0-16,-4 1 0 0,1 0 0 0,-1 0 0 15,1-1-128-15,-4 4 0 16,1-2 0-16,-3 3 0 0,1 0 0 0,-4 0 0 0,1 2 0 0,-3 2-176 16,-1 0 816-16,-2 0 144 15,-2 3 48-15,-2-2 0 0,0 4 144 0,-1-4 48 0,-3 3 0 0,-1 1 0 16,0 0-288-16,-3 2-48 0,-1-3-16 0,1 3 0 15,-1-2-448-15,0 2-96 0,1-2 0 0,1 2-128 16,2-2 128-16,0 2-128 0,1-1 0 0,0 0 0 0,1-2 0 16,2 3 0-16,-1-2 0 0,-1 2 0 0,2-2 0 0,-1 3 0 15,1-1 0-15,-1 1 0 0,2-1 0 0,-1 3 0 16,0 0 0-16,-1-1 0 0,0 4 0 0,0-1 0 16,1-2 0-16,1 0 0 0,2-2 464 0,0 1 48 15,2-1 0-15,2-2 0 0,1-2 272 0,3 0 64 16,1 0 16-16,3-2 0 15,0 1-288-15,2-1-48 0,1-1-16 0,2 2 0 0,2-1-384 0,0-3-128 16,1 4 0-16,0-1 0 16,1-2 0-16,-1 4 0 0,3-2 0 0,-2 2 0 0,1 1 0 0,-2-4 0 15,1 6 0-15,-1-3 0 16,-1 1 0-16,0 0 0 0,1 1 0 0,-2-1 0 0,1 0 0 0,0 2 0 16,0-3 0-16,0 0 0 0,-1 1 0 0,0-3 0 15,1 1 0-15,0 1 0 0,-2-2 0 0,0-2 0 0,1 3 0 0,-2 0 0 16,0-1 0-16,0 2 0 15,-2-2 0-15,-1 1 0 0,0 2 0 0,-1-3 0 0,-2 2 0 0,0 0 0 16,-2 1 0-16,-2-1 0 0,1 2 0 0,-1-1 0 16,0-3 288-16,-2 3-48 0,0-1-16 0,0-1 0 15,0 1-224-15,-1-5 0 0,0 3 128 0,-1-2-128 16,1 2 0-16,-1-1 0 16,-2-1 0-16,2-1 0 0,-2 2 0 0,-1 0 0 0,-1 2 0 0,0-1 0 0,-1 0 0 15,0 2 0-15,1 0 0 0,0 0 0 0,3 1 0 0,0-1 0 16,2 0 0-16,0-2 0 0,1 2 0 0,0 0 0 15,2 0 0-15,1-2 0 0,-1 2 0 0,1 0 0 16,0 0 0-16,0 1 0 0,1-1 0 0,1 0 0 16,0-2 0-16,0 2 0 15,0-2 0-15,1-2 0 0,2 2 0 0,-2-2 0 16,0 2 0-16,2 2 144 0,-2 0-144 0,1-2 128 16,0 2-128-16,0 0 0 0,-1 1 0 0,-1-1 0 15,2 4 0-15,-4-2 0 0,1 0 0 0,-1 0 0 16,-1 2-128-16,1-1 128 0,-2 1 0 0,-1-3 0 0,0 4 0 0,-1-1 0 0,-2 0 0 15,1 3 0-15,-2-1 0 0,0-1 0 16,-1 4 0-16,-2 0 0 0,3-2 0 0,0 0 0 16,2-1 0-16,0-2 0 0,2 2 0 0,2 1 0 15,1-3 0-15,2-1 0 0,3 0 0 0,1 2 0 0,1 0 0 16,2 2 0-16,0-3 0 0,2 2 128 0,0 2-128 16,1 0 128-16,0 6-128 0,-2-1 0 0,1 1 0 0,-1 1-176 15,1-5 176-15,1-4-208 0,1-6 80 0,3 0 128 31,-1-6-1616-31,6-2-208 0,3-2-32 0,7-1-13184 0</inkml:trace>
  <inkml:trace contextRef="#ctx0" brushRef="#br0" timeOffset="35813.74">9662 878 23951 0,'-1'0'2128'0,"0"1"-1696"0,1 0-432 0,0-1 0 0,1 0-128 0,-1 2-128 0,0 0 0 0,-1-2-16 0,1 1-48 0,0-1-16 0,0 3 0 0,0-3 0 16,0 0 336-16,0 0 0 0,0 0 0 0,0 0 0 15,0 0-144-15,0 0 144 0,0 0 0 0,-14-19 0 16,9 18-368-16,-1 1 48 0,-2 1 0 0,-2 2 0 16,-3 0 480-16,0 2 96 0,-1-1 32 0,-1 2 0 0,-2 0 416 15,0-2 96-15,-1 2 16 0,1-2 0 16,-2 2-464-16,2-2-96 0,0 1 0 0,0 1-16 16,2-1 208-16,1 0 64 0,0 1 0 0,3 0 0 15,1-2-384-15,2 2-128 0,0-2 0 0,1 2 144 0,2 0-144 16,0 0 0-16,1-2 0 0,2 2 0 0,1 0 0 0,-1 1 0 15,4-4 0-15,-1 4 0 0,1-3 0 0,3 1 0 16,3 0 0-16,0-1 0 0,2 0 0 0,1 1 0 16,4-4 0-16,0 3 0 0,4 1 0 0,0 1 0 15,2 0 0-15,2 0 0 0,0 2 128 0,-1 0 128 0,3 5 48 16,-3 0 0-16,-1 0 0 0,-2 0 0 0,0 2 0 0,-3-1 0 16,-2 3-304-16,-2-3 0 0,-3 2 128 0,-1-2-128 15,-3 3 0-15,-3-1 0 0,-2 0 0 0,-2-1 0 16,-4 1 0-16,-2-3 0 0,0 2 0 0,-4-3 0 15,1-2 144-15,-1 3-16 0,0-3-128 0,-2-1 192 16,-1 0 432-16,2-1 80 0,0 0 0 0,2-2 16 16,1-2-112-16,0 2-32 15,2 0 0-15,-2 1 0 0,1-1-256 0,-2 1-48 16,0-1-16-16,0 1 0 0,0-1-256 0,-1 0 0 0,-1 0 0 0,-2-2-144 16,-1 0-304-16,-4 1-48 0,0-2-16 0,-3 0-9600 15,-2 0-1936-15</inkml:trace>
  <inkml:trace contextRef="#ctx0" brushRef="#br0" timeOffset="36313.28">9973 1437 43311 0,'-1'3'3840'0,"1"1"-3072"0,1 2-608 0,0 1-160 16,0-1-496-16,-1 0-128 0,1 6-16 0,1 4-16 0,0 9 464 0,-2 7 192 0,-1 4-128 0,-2 1 128 31,0 0-752-31,-5-5-64 0,0 1-16 0,-1-5 0 16,-1-7-800-16,2-1-160 0,-2-8-48 0,1-2 0 15,2-1-528-15,-1-8-128 0,2 1 0 0,1-2-8832 0</inkml:trace>
  <inkml:trace contextRef="#ctx0" brushRef="#br0" timeOffset="37428.31">10617 988 20271 0,'10'-12'1792'0,"-4"3"-1424"0,2 3-368 0,-4 2 0 0,0 0 3008 16,0 4 512-16,0-2 128 0,2-2 0 0,4-2-2128 0,3 0-432 0,1 0-96 0,1-1-16 0,-3 4-112 0,-3 0-32 15,-2-1 0-15,-3 4 0 16,-2-2-1280-16,-3 2-272 0,-1 0-48 0,-5-1-16224 16</inkml:trace>
  <inkml:trace contextRef="#ctx0" brushRef="#br0" timeOffset="37825.14">10751 1329 41471 0,'0'8'3680'0,"1"-5"-2944"0,1 2-592 0,1-5-144 16,-1 1 0-16,2 2 0 0,1-1 0 0,1 3 0 0,3 4-352 0,1 0 48 0,1-3 16 0,-1-1 0 31,-2-3-2240-31,-2 1-448 16,-1-3-96-16,-2-3 0 0</inkml:trace>
  <inkml:trace contextRef="#ctx0" brushRef="#br0" timeOffset="39093.64">11966 1024 11967 0,'-1'-2'1072'0,"1"1"-864"0,1 1-208 0,0-1 0 0,1 1 0 0,-1-2 144 0,1 0-144 0,2-3 128 0,1-1 48 0,2-1 0 0,1-2 0 0,2-1 0 16,1 0 208-16,-1-2 32 16,0 2 16-16,-1-1 0 0,1 1-112 0,0 0 0 15,0 0-16-15,-2 2 0 16,-2 0-304-16,-1 0 0 0,-4 0 0 0,-1 2 0 0,-1-3 368 0,-5 2-48 0,-2-2 0 16,-4 3 0-1,-1 0 0-15,-3 0-16 0,0 2 0 0,-2 4 0 0,-2-3 80 0,-2 6 32 0,1-1 0 0,-3 3 0 16,1 4 480-16,-2 0 112 0,0 1 16 0,0-1 0 15,3 4-496 1,0-1-80-16,0 4-32 0,2 0 0 0,0 0-112 0,2 5-32 0,-1 2 0 0,0-1 0 0,3 1-272 16,0 1 160-16,3 2-160 0,-1-4 128 0,2 3-128 0,-1-2 0 15,3 2 0-15,2-3 0 0,2-3 0 0,2-1 0 16,3-1 0-16,1-5 0 0,3-2-320 0,2 0 64 31,3-4 16-31,0 3 0 0,4-6-80 0,1 1 0 0,3 0-16 0,0 1 0 16,4-2 336-16,0 0 0 0,-2 1 192 0,3-4-64 0,-1 0 0 0,0 0-128 15,-3-4 192-15,1 1-64 0,-1 0 32 0,-1 0 0 16,-1-3 0-16,0 0 0 16,-2 0 80-16,0-2 16 0,-1 0 0 0,-1-2 0 15,-1 0-256-15,-1-3 0 0,-1-1 0 0,0 0 0 0,-1-1 0 0,1-2 0 0,-2-2 0 16,0-2 0-16,0 1 0 0,-1-2 0 16,1-3 0-16,-1 1 0 0,-1 1 0 0,1 4 0 15,-1 3 0-15,-1-3 0 16,3 3 0-16,-1 0 0 0,2 4 0 15,-1 3 0-15,-1 3 400 0,0 2-16 0,0 4 0 0,1 0 0 16,-1 4 288-16,1 1 48 0,0 2 16 0,-1 2 0 16,1 1-320-16,0-2-64 0,-1 5-16 0,-1 0 0 15,0 3-80-15,-2-1 0 0,0 1-16 0,-1 0 0 16,0 0 0-16,-1 3 0 0,2-3 0 0,1 3 0 16,1-1 144-16,1 2 48 0,2 0 0 0,0 1 0 0,3 3 80 15,0-1 32-15,1 3 0 0,2-2 0 0,-2 2-400 0,1-1-144 16,-2-3 0-16,1 1-10688 15,2-4-2240-15</inkml:trace>
  <inkml:trace contextRef="#ctx0" brushRef="#br0" timeOffset="43728.31">12597 1223 36863 0,'5'4'3264'0,"1"0"-2608"0,1 0-528 0,-1-1-128 0,1-3-448 0,1 3-112 0,7 1-16 0,9 5-16 16,8 3-96-16,2 2-16 0,0 1 0 0,-7 2 0 15,-5 1-32-15,-3 3-16 0,-7 3 0 0,-3 3 0 16,-5 3-640-16,-6 1-128 0,-1 1-16 0,-6 5-16 15,-1-2 880-15,-1-1 176 0,-1 1 48 0,-2-5 0 16,3 0-224-16,-2-4-32 0,1 0-16 0</inkml:trace>
  <inkml:trace contextRef="#ctx0" brushRef="#br0" timeOffset="44672.18">9670 2174 19343 0,'-1'-5'1728'0,"1"1"-1392"0,0 3-336 0,0-2 0 0,1 3 1696 0,-1 0 272 0,1 0 48 0,0-2 16 15,1 1-2896-15,0-2-576 0,-1 3-112 0,-1-3-32 0,-1 3 1888 0,-3 0 368 0,-1 0 80 0,-2 0 16 31,-2 3-912-31,-2 0-176 0,-1 3-48 0,-4 0 0 16,1 4-384-16,-2-3-80 0,0 3 0 0,1-1-16 0,0 0 368 0,0-2 80 16,0 2 16-16,0-2 0 0,3-1 384 0,-1-1 192 15,2 0 0-15,-1 0-16 0,3-1 624 0,2-2 128 16,-1 2 32-16,0-2 0 0,1 2 96 0,1-1 32 0,3 0 0 16,-1-1 0-16,1 0-464 0,3 1-96 0,-1 0-16 0,4-3 0 15,0 3-160-15,1-2-32 16,2 1-16-16,-1 1 0 0,3 1-608 15,0-2-112-15,0 2-32 0,3 0 0 0,0-1-320 0,1 2-80 16,1-1-16 0,0 2 0-16,0 0 96 0,2 0 0 0,2 1 16 0,-1-1 0 15,0 0 112-15,-2-1 32 0,1 1 0 0,-1 3 0 0,0-3 352 0,-1 1 80 16,2 2 16-16,-1 0 0 0,1 1 416 0,-3-4 96 16,-1 1 16-16,0 2 0 0,2 1 160 0,1 2 48 15,-1 0 0-15,-1 5 0 0,-1-4-336 0,-1 2-64 16,-3 1-16-16,-2 3 0 0,-2-3 448 0,-1 2 96 15,-2 1 0-15,-1-3 16 0,-2 1-592 0,-2 0-128 0,-1-3 0 16,-1-2 0-16,-1 1 0 0,-1-1 0 0,0-2 0 0,-1-3 0 16,1 2 0-16,-2-3 0 0,0 0 0 0,-1 1 0 31,0-4-304-31,-2 1-144 0,1 1-48 0,-2-1 0 16,1-2-896-16,-1 2-176 0,0 0-32 0,-1 2-7264 0</inkml:trace>
  <inkml:trace contextRef="#ctx0" brushRef="#br0" timeOffset="45257.94">9795 2736 27647 0,'1'-5'2448'0,"1"2"-1952"0,1 2-496 0,-1-2 0 0,2 3 0 0,0-4 0 0,2-1-208 0,4-2 64 31,3-3-304-31,4-2-64 0,1-4-16 0,-1 3 0 0,-1 1 528 0,-1 0 272 0,-2 2-16 0,-3 1-16 31,-2 3-688-31,0 0-128 0,-3 2-16 0,-2-2-16 0,-1 2 448 0,-1 4 160 0,0-2 0 0,-1 2-144 16,0-2 144-16,1 4 256 0,-1-2-64 0,1 0-16 16,1 2 512-16,-1-2 96 0,0 3 32 0,-1-3 0 15,0 0-160-15,0 0-16 0,0 0-16 0,9 22 0 16,-9-12-224-16,1-3-32 0,-2 4-16 0,0 3 0 0,-2-2 0 15,-2 2 0-15,-1 3 0 0,-1-1 0 0,-2 0-224 0,-2 3-128 16,-2-3 160-16,1 0-160 0,-2 0 0 0,0-1-128 16,0 1-16-16,0-4 0 0,2 2 144 0,0-2 0 15,1 2 0-15,-1 1-128 0,3-2 128 0,0 2 0 16,3 1 0-16,1-1 0 0,2 1 144 0,2 0 16 16,4 0 0-16,1-3 0 0,4-1 544 0,1-2 128 0,0 0 0 15,3-2 16-15,1-1-272 0,2 0-64 0,1-1-16 0,1-3 0 16,-1 0-496-16,1 0 0 0,0 1 0 0,-1-4 0 31,-2 2-448-31,-1-2-144 0,-3 1-32 0,0 2 0 16,-3-2-1296-16,-2 2-272 0,0-1-48 0,-2 2-11056 0</inkml:trace>
  <inkml:trace contextRef="#ctx0" brushRef="#br0" timeOffset="46175.46">10585 2391 40543 0,'-5'-2'3600'0,"2"-2"-2880"0,3 2-576 0,2 2-144 0,-1 0-192 0,0-3-64 0,-1 2 0 0,0-1-16 16,-1-5-464-16,0 4-96 0,1-1 0 0,-3 1-16 16,1 1-544-16,-2 2-96 0,-1 2-32 0,-2 1-13200 0</inkml:trace>
  <inkml:trace contextRef="#ctx0" brushRef="#br0" timeOffset="46474.11">10752 2896 36863 0,'-8'0'3264'0,"2"0"-2608"0,5 1-528 0,2-1-128 31,3 0-2432-31,-2-1-512 0,1 0-96 0,-1-5-32 0</inkml:trace>
  <inkml:trace contextRef="#ctx0" brushRef="#br0" timeOffset="47534.71">12158 2446 11055 0,'2'-6'976'0,"1"2"-784"0,-1-1-192 0,-1 4 0 16,-1-2-752-16,0 0-192 0,3-6-32 0,-1-5-16 0,1-2 1168 0,-2-2 224 15,-1 2 48-15,-2 0 16 0,-2 3 560 0,-2 5 128 16,0 0 0-16,-2 2 16 0,-1 0-32 0,1 3-16 16,-2 1 0-16,0 1 0 0,0 1-560 0,-1 0-112 15,0 0-32-15,-1 0 0 0,0 1-208 0,0 1-32 0,-2-2-16 0,1 3 0 16,-2 0 208-16,-2 0 32 0,-1-2 16 0,0 4 0 16,-1-1 176-16,-2 2 48 0,0 1 0 0,3 2 0 0,3 1-384 15,-4 2-80 1,-1 4-16-16,-2 3 0 0,1 3-160 0,1 4 0 0,2 1 0 0,2 2 0 0,1 0 384 0,3 5 64 15,-1-2 0-15,1-1 0 0,2 2-48 0,0-2 0 32,3 0 0-32,-1-2 0 0,5-3-400 0,-1-4 0 15,4-1 0-15,2-8 0 0,4 0-208 0,2-3-32 16,2-4 0-16,2-4 0 0,3-2 96 0,1-5 16 16,4-1 0-16,1-4 0 0,4-2 128 0,1-2 0 0,0 0 128 15,2 0-128-15,2-2 160 0,-1 0-32 0,3-3-128 16,-1 3 192-16,0-2-192 0,-2 2-128 0,-3 1 128 15,0 1-208-15,-2-2 208 0,-3 1 0 0,-4 5 0 0,-4 0 0 16,-2-1 192-16,-2 1 0 0,-3 0-16 0,-2-2 0 16,-4 0-32-16,-3-1 0 0,1 2 0 0,-3 0 0 15,0 1-144-15,-1 0 0 0,-2 0 0 0,1-2 0 16,0 2 544-16,-2 2 128 0,3 0 32 0,-1 2 0 16,4 3-288-16,-1 0-48 0,2 3-16 0,-1 1 0 15,2 1 32-15,-2 2 16 0,2 5 0 0,0 1 0 16,0 0 48-16,-2 4 0 0,3 6 0 0,-1 2 0 15,0 6-144-15,0-2-32 0,1 5 0 0,0-2 0 0,0 5-272 16,1-6 128-16,1 1-128 0,2-4 0 0,1 0 128 16,1-3-128-16,3-2 0 0,-1-1 0 0,1-7 0 15,1 1 0-15,0-4 0 0,0-2 0 16,1-4-1104-16,-2 0-176 0</inkml:trace>
  <inkml:trace contextRef="#ctx0" brushRef="#br0" timeOffset="48535.64">12735 2626 20271 0,'-2'3'1792'0,"-1"1"-1424"0,2-2-368 0,1-2 0 0,1 4 640 0,-1-4 64 0,-1 3 16 0,0 2 0 0,0 3-720 0,-1 0 0 0,2-1 0 0,2 0-160 16,1-1 912-16,1 0 176 0,2 1 32 0,2-1 16 16,0 0-640-16,2 1-128 0,3 5-16 0,-1-1-16 15,1 3-176-15,-1 3-144 0,0 1 144 0,-2 1-7936 16,-4 3-1456-16</inkml:trace>
  <inkml:trace contextRef="#ctx0" brushRef="#br0" timeOffset="49545.88">12735 2677 16575 0,'-5'-4'1472'0,"2"2"-1168"0,0 1-304 0,2-2 0 0,1 3 1984 0,-1 0 352 0,1 0 64 15,-2 0 16-15,1 0-1392 0,-1-2-288 0,-2 4-48 0,0-2-16 0,1 0 720 0,1 3 144 0,1-3 16 0,0 3 16 16,2 1-256-16,0 0-48 16,2 1-16-16,1 1 0 15,0 4-656-15,3-4-128 0,-1 4-16 0,0-1-16 16,1 0-432-16,1 4 128 0,-1 0-128 0,-1 0 0 0,1 0 0 0,-2 2 0 0,-2-1 0 0,1 1 0 16,-3 1 0-16,2-1 0 0,-2-2 0 0,0 0 0 15,2 3 0 1,-1-2 0-16,-1 3 0 0,2-4 0 0,-1 2 0 0,2 1 0 15,-2 4 0-15,1 2 0 0,1 3 0 0,-3-4 0 0,-1 1 0 0,-1 0 0 16,-2 1 0-16,-1-1-144 0,-3 0 144 0,-2 3 0 0,-3-3-256 0,-2 0 48 31,-2 1 16-31,-3-4 0 16,-1 0-512-16,-5-7-112 0,-1-2-16 0,-2-4-15424 0</inkml:trace>
  <inkml:trace contextRef="#ctx0" brushRef="#br0" timeOffset="50356.59">9918 3378 10127 0,'0'0'896'0,"0"-2"-704"0,0 2-192 0,0 0 0 0,3 0 3472 0,-2 0 672 0,2-1 128 0,0-1 16 0,3 1-4288 0,3-1-768 0,1 0-208 0,1 0-48 0,-1-2 832 0,-3 2 192 31,0 2 0-31,-2 0 0 0,-3 0 288 0,-2 2 96 0,0 2 32 0,-2-2 0 32,-3 3-928-32,-3 4-176 0,0-3-32 0,-5 3-16 15,0 1-160-15,-2-3-16 0,0 2-16 0,-1-1 0 0,-1 2 624 0,-2-2 128 0,0 0 32 0,1 2 0 0,-2-1 1248 0,0 1 256 16,2 0 48-16,-2-2 16 0,1 2 112 0,0-4 32 15,0 4 0-15,2-4 0 0,1 1-672 16,1-1-128-16,2-2-16 0,2 2-16 0,3-4-496 0,0-1-112 16,3 2 0-16,2-3-128 0,1 0 0 0,2 2-272 15,2-2 16-15,1 0 16 16,2 0-720-16,3 0-128 0,2 2-48 0,2 0 0 16,0 2 336-16,3-2 64 0,2 4 16 0,1-2 0 15,-2 2-224-15,2 1-32 0,2-1-16 0,0 4 0 0,-1-2 16 16,-1 2 0-16,-1 0 0 0,-1 2 0 0,-1-2 752 0,-1 3 224 0,-2-1 0 0,-1 0 0 15,-1 2 912-15,0-2 304 0,-2 1 64 0,-1-1 16 16,-1 2 224-16,-1 1 32 16,0-3 16-16,-1 2 0 0,2-1-576 0,-2 2-112 0,-1-3-32 0,1-2 0 0,0 0-656 15,-2 3-192 1,1-5 0-16,-2 2 0 0,0-4 0 0,-2 0 0 16,1 1 0-16,-2-1 0 0,-2-3 128 0,-1 4-128 15,-1-1 128-15,-3 0-128 0,-1-2 400 0,-1 2 16 0,-3-4 0 0,-2 2 0 0,-2 0-416 0,-1-2 0 16,1 2-144-16,-3-4 144 15,1 0-928-15,0 0-80 0,0-2-16 0,2-2-11648 16</inkml:trace>
  <inkml:trace contextRef="#ctx0" brushRef="#br0" timeOffset="50975.59">10178 3774 42383 0,'3'-4'3776'0,"-1"2"-3024"0,0 2-608 0,1 0-144 0,1 2-1024 0,-1-2-224 0,4 0-48 0,2 0-16 16,4 1-864-16,2-1-160 0,-1 0-32 0,1 0-16 0,-2 0 1920 0,-1 0 464 15,0 0 0-15,0 0 0 0,0 0 0 0,-1 3 0 16,1-3 0-16,1 2 0 0,-2 0 0 0,0 3 144 16,0-2-144-16,-1 3 192 0,0 1 528 0,-4-1 112 15,-1 4 32-15,-1-2 0 0,-4 4 224 0,-1 0 32 0,-4 0 16 0,-3 3 0 16,0-1-688-16,-5 1-144 0,-2 1-32 15,-2-3 0-15,-2 2-512 0,1-3-96 0,-1-2-32 0,2-4 0 16,2 1 128-16,3-4 32 0,1-3 0 0,3 0 0 16,3 0 208-16,2-2 208 15,1 1-32-15,2-2-16 0,2-1 0 0,1 2 0 0,2-2 0 0,1 2 0 16,1-2-432-16,1 2-96 0,1 0-16 0,0 2 0 31,-1 0-192-31,2 2-32 0,-1 0-16 0,1 4 0 0,-3-2 320 0,2 2 64 0,-3 3 16 0,1 1 0 16,0 0 224-16,-1-2-144 0,0 3 144 0,-1 1-128 15,-1-3 128-15,-1 4 0 0,1-3 128 0,0 0-128 16,-2-2 464-16,1 2 32 0,-1-2 0 0,-1 0 0 0,2 1 416 0,-3-2 96 16,0 2 16-16,-1 1 0 0,-3 0-560 0,-1 2-96 15,-1 0-32-15,-2 1 0 0,-3-1-80 0,-1 2 0 16,-3 1-16-16,-2 1 0 16,-2 0-240-16,-2 0 0 0,0 0 0 0,-1-1 0 0,-2 1-192 0,2-3 0 15,0 2 16-15,0-5 0 0,-1-1-80 0,2-2-32 16,2-3 0-16,0-2 0 15,2-2-192-15,2-3-32 0,1-2-16 0,3-3 0 16,1-2-1296-16,0-6-256 0</inkml:trace>
  <inkml:trace contextRef="#ctx0" brushRef="#br0" timeOffset="51308.88">10841 3487 42383 0,'-9'3'1872'0,"3"-3"400"0,0 2-1824 0,3-2-448 0,3 1 0 0,3-1 0 0,1 3 192 0,-1-3-64 0,5 2-128 0,-1-1 192 16,4 2-576-16,2-1-128 16,0-2-32-16,-2 4 0 0,-1-1 160 0,-1-3 16 0,-3 3 16 0,-3-3-17440 0</inkml:trace>
  <inkml:trace contextRef="#ctx0" brushRef="#br0" timeOffset="51594.31">10749 3985 40543 0,'-10'3'1792'0,"6"-2"384"0,1 2-1744 0,3-3-432 0,3 1 0 15,0-1 0 1,1 0-2432-16,1 0-560 0,4-1-112 0,4-2-7024 15,3 2-1408-15</inkml:trace>
  <inkml:trace contextRef="#ctx0" brushRef="#br0" timeOffset="52356.03">12503 3543 17503 0,'-4'-3'1552'0,"2"2"-1232"0,0-2-320 0,1 1 0 15,0 1-1120-15,-2 1-288 0,0-5-48 16,-5 1-16-16,-2-5 32 0,-4 0 0 0,-4-1 0 16,0 0 0-16,-2 0 1776 0,0 1 368 0,-1 1 64 0,0 3 0 0,0 0-320 0,0 3-64 15,2 0 0-15,0 0-16 16,0 2 864-16,1 0 176 0,0 2 48 0,1 0 0 0,-2 0 432 0,-2 4 96 15,0 0 0-15,-1 3 16 0,-1 1-1072 0,-2 0-224 16,0 4-32-16,0 0-16 0,3-2-656 0,-1 4 0 16,2 0 0-16,2 1 0 0,3 0 0 0,2-4 0 15,3 4 0-15,3-1 0 0,3-2-176 0,2 5 48 16,2-3 0-16,0 0 0 0,2 3-32 0,1-3 0 16,2 0 0-16,0 0 0 0,1 0 160 0,2-1-192 0,2-3 192 15,1 2-192-15,2-6 480 0,2 0 96 0,2-3 0 0,0 0 16 16,4 0-64-16,-1-5-16 15,4 0 0-15,0-5 0 0,1 4-128 0,-1-6-48 0,-1-1 0 0,0 0 0 16,0-2-16-16,-4-1 0 16,1-1 0-16,-3-2 0 0,-1 2 64 0,-2 0 16 0,0-2 0 0,-2 2 0 15,-1-3 96-15,-2 1 16 16,1-2 0-16,-1 0 0 0,-2 1-320 0,0-1 0 0,-1 0 0 0,-1 4 0 16,-1-1 0-16,0 1 0 0,-2 2 0 0,-1 1 0 15,1 4 448-15,-2-1 16 0,0 6 16 0,-2-2 0 16,1 4 96-16,-2 2 0 0,-1-2 16 0,1 6 0 0,1-2-240 15,-1 0-48-15,2 0-16 0,-1 1 0 0,3 0 64 0,0-1 16 16,3 0 0-16,-1 3 0 16,3-3 224-16,0 0 48 0,2 4 16 0,2 0 0 0,-2-1-64 0,2 1-16 31,-2 2 0-31,3 0 0 0,0 2-384 0,1 5-64 16,-1-1-128-16,0 2 176 0,0 1-176 0,-3 1 0 0,0-2 0 0,-1 0 128 0,-2-3-128 0,-1 3 0 15,0-2 0-15,-1-4 0 31,2 1-464-31,-2-2-128 0,2 0-32 0,1-1 0 0,1-6-384 0,0 1-80 0,3-1 0 0,0-3-9728 0,1-3-1920 16</inkml:trace>
  <inkml:trace contextRef="#ctx0" brushRef="#br0" timeOffset="53910.03">13556 3261 23039 0,'-7'-3'2048'0,"1"3"-1648"0,2 0-400 0,3 0 0 16,1 0-1344-16,-3 0-368 0,0-2-64 0,-5 1-16 16,0-2-48-16,-2-3-16 0,2 0 0 0,3-2 0 0,4 2 2608 0,1-3 512 0,2 3 96 0,3-4 32 15,2 4 32-15,0-2 16 0,3 1 0 0,0 2 0 16,1 3 416-16,1-2 96 16,2 4 16-16,0-2 0 0,-1 2-400 0,2 0-80 0,0 0-16 0,1 0 0 15,0 2-560-15,0-2-112 16,1 1-32-16,1 2 0 0,-2-1-560 0,1 0-208 15,2 0 144-15,-2 2-144 0,0-4 432 0,-1 2 0 0,0-2 0 16,0 2 0-16,-2-2-240 0,-3 2-64 0,0-2 0 0,-3 0 0 16,-1 2-128-16,-3 0 0 0,0 3 0 0,-3-2 0 0,-1 4 0 0,-1-1 0 15,-2 0 0-15,-2 1-176 16,0 2-16-16,-2 1-16 0,-3-1 0 0,-1 0 0 16,-3 4-96-16,-1-2-16 0,-2 4 0 0,0-3 0 0,-2 2 176 0,3-2 144 15,0 0-208-15,0-2 80 16,2 2 128-16,1-3 0 0,0-2 0 0,1-1 0 0,1-3 0 0,2 1 0 15,-1 0 128-15,3 1-128 0,1-1 0 0,1-2 0 16,1-1 0-16,3 2 128 16,0-1-128-16,2 2 0 0,0-3 0 0,2 0 0 0,0 3 0 0,3-4 0 0,1 1 0 0,0 2 0 31,0-3-160-31,1 0 0 0,0 2 0 0,0-2 0 31,-1 2-224-31,1 0-32 0,-2-2-16 0,1 2 0 0,1-2 224 0,-1 0 32 0,1 2 16 0,-1 0 0 0,2-2 160 0,-1 0-128 0,1 0 128 0,1 0-128 31,0 0 128-31,1 0 0 0,-1 0 0 0,0-2 0 16,0 2 0-16,-3-2 0 0,0 2 0 0,0 0-128 0,-2 2 128 16,-2 0 0-16,0-2 0 0,-3 3 0 0,0-2 0 15,-3 1 0-15,1 1 0 0,-3 1 128 0,0-1 112 0,-1 0 16 16,-2 0 16-16,0 0 0 0,-1 3 48 0,-1-2 16 16,1 0 0-16,0 2 0 0,0-3-336 0,0 2 144 15,-1 2-144-15,2 0 0 0,-2-1 0 0,1 0 0 16,0 0 0-16,1 1 0 0,-1 0 0 0,-1 2 0 15,0-1 0-15,-2 2 0 0,1 0 0 0,0-1 0 16,0 1-160-16,1-3 160 0,0 2 0 0,1-2-144 16,3 2 144-16,2-5 0 0,2 2-144 0,1-1 144 0,2 0 0 0,1 0-144 15,2-2-176-15,2 4-48 0,2-1 0 16,-1-4 0-16,2 3 160 0,1 0 16 0,-1 1 16 16,3 0 0-16,-1 1 368 0,1 0 80 0,-1 2 16 0,-1-2 0 15,1 3 144-15,-1 1 16 0,-1 3 16 0,-1 1 0 16,0 1-16-16,-2 0 0 0,-1 0 0 0,-3-1 0 15,1 1-320-15,-3 1-128 0,-1 4 0 0,-2-1 0 16,0 5-192-16,-4-3-128 0,-1 3-16 0,-2 1-16 16,-3 1-352-1,-1-1-80-15,-2-2-16 0,-3 2 0 0,0-3-32 0,0-5 0 16,-1 2 0-16,0-1 0 0,0-5 224 0,-1 0 32 0,0 0 16 0,-1-2-11920 16</inkml:trace>
  <inkml:trace contextRef="#ctx0" brushRef="#br0" timeOffset="113460.81">7464 13690 13823 0,'10'-6'1216'0,"-3"2"-960"16,-2-1-256-16,-2 4 0 0,-1-1 1872 0,2-2 336 0,4-2 64 0,7-4 16 0,3-3-1888 0,-1 1-400 0,-2 0 0 0,-3 3 0 0,-2 3 0 0,-4 1-144 15,-1 5 144-15,-5-3 0 0,-1 6 400 0,-3-2 192 16,-2 3 48-16,-1 1 0 0,-2 1-256 0,-2-2-32 15,-2 2-16-15,0 0 0 0,-3 0 112 0,1 0 32 16,1-2 0-16,-2 2 0 0,-2-3-160 0,-3 2-16 16,-2 0-16-16,0-4 0 0,-2 4 480 0,-2-4 80 15,0 4 32-15,-3-4 0 0,-1 4-144 0,-5-1-32 16,-2 0 0-16,-4-1 0 0,-1 4-80 0,-3-1-32 16,0 0 0-16,-3 0 0 0,-5 3-240 0,-1-2-48 0,-5 2-16 0,-1-3 0 15,-4 0-128-15,0 2-32 0,-1-2 0 0,-2 0 0 16,5 0 160-16,-4-2 32 0,-2 2 0 0,-3 0 0 15,1 0 80-15,1-6 32 0,4 3 0 0,-2-6 0 16,0 6-128-16,-3-3-32 0,0 4 0 0,1-2 0 16,2-1-272-16,5-1 0 0,1 3-176 0,-3-3 176 15,-2 2 0-15,-2-2 0 0,0 4 128 0,-1 0-128 16,2-2 0-16,2-1 0 0,1 2 0 16,-3-1 0-16,-5 2 0 0,3 2 0 0,1 0 0 0,3-3 0 15,4 1 0-15,5-4 0 0,4 0 0 0,1 1 0 0,3-1 0 16,-1 0 224-16,6-1-32 0,2 1-16 0,0-4-176 15,1-1 128-15,1-1-128 0,1 0 128 0,0-1-128 0,1 0 0 16,-3 1 144-16,0-3-144 0,1 5 176 0,-1-3-48 16,-1 5 0-16,1-2 0 0,0 1 32 0,-1 0 0 15,-1-2 0-15,1 1 0 0,0 0-160 0,0 2 0 16,-3 1 0-16,2-2 0 0,1 3 0 0,1-4 0 16,4 2 0-16,2-2 0 0,4-1 0 0,4 2 0 15,5-5 0-15,2 2 0 0,4 0-176 0,1 0 48 0,2-3 0 16,2 2-18752-16</inkml:trace>
  <inkml:trace contextRef="#ctx0" brushRef="#br0" timeOffset="124733.73">29858 419 4607 0,'3'-5'400'0,"2"1"-400"0,-1 1 0 0,-3 0 0 0,1 2 1072 0,0 1 128 0,3-3 16 0,1-3 16 0,3-2 784 0,1 0 160 0,0 0 16 0,-3 1 16 16,-1 4-336-16,-1 0-64 16,-1 3-16-16,-2 3 0 0,1 0-768 0,-3 4-176 15,0 1-16-15,-1 2-16 0,-1 2 80 0,-1 5 32 0,0-1 0 0,-2 2 0 16,0 4 32-16,0 1 16 0,-1 1 0 0,1 2 0 16,-1 2-640-16,-1-1-128 15,0 1-16-15,1-1-16 0,-1 2-176 0,-1-3 0 0,2 1 0 0,-2-1 0 16,-1 0 0-16,0 1 0 0,-1-3-128 0,0-2 128 0,1-1-256 15,-3-2 0 1,3-2 16-16,-3-2-14480 0</inkml:trace>
  <inkml:trace contextRef="#ctx0" brushRef="#br0" timeOffset="125444.77">30169 397 13823 0,'-1'-3'1216'0,"1"3"-960"0,0 0-256 0,1 0 0 0,-1 3 656 0,2-3 96 0,-2 1 16 0,0 1 0 0,1-2 848 0,-2 3 176 0,1 1 48 0,0-4 0 16,0 0-320-16,-10 18-64 0,5-10-16 0,-1 0 0 15,-2 2-832-15,1-1-160 0,-2 1-48 0,0 2 0 16,2-2-400-16,-2 0 0 0,2-1 128 0,1 0-128 15,0-1 0-15,2-2 0 0,0-1 0 0,3-1 0 16,1-3 0-16,1-1 0 0,2 0 0 0,0-4 0 0,4 1 0 0,0-1 0 16,3-5 0-16,2 2 0 0,3-2 0 0,1-1 0 15,1 0 0-15,3 2 0 0,0-1 0 16,0 2 0-16,1 2 0 0,-1 1 0 0,-1 3 128 0,0 2-128 16,-3 1 192-16,-1 2-64 15,-2 2 144-15,-3 3 32 0,-1 1 0 0,-3 2 0 0,-2 1-304 0,-3 3 0 16,-1-3 0-16,-1 3 0 0,-3 0 144 0,-1 2-16 15,0-2-128-15,-1 0 192 0,1-3-192 0,-1 2 144 16,-1-1-144-16,2 1 128 0,-4-2-128 0,0 0 0 16,-1-1 0-16,1 0 0 0,-3 1 0 0,1-3 0 0,0 0 128 15,-2 2-128-15,-1 0 0 0,-1 1 0 0,-1-1 0 0,-3 0 0 16,2 0 0-16,-1-1 0 0,-2 0-176 0,-1 0 176 16,2-1-384-16,1-3 0 0,0 2 0 0,1-3-13392 15</inkml:trace>
  <inkml:trace contextRef="#ctx0" brushRef="#br0" timeOffset="125698.34">30089 404 13823 0,'-4'0'1216'0,"2"3"-960"0,1-3-256 0,1 1 0 0,1 1 1280 0,0-2 224 0,-1 0 32 0,1 3 16 0,1-2 896 16,1 2 176-16,5-3 48 0,3-4 0 0,4 1-1136 0,2-4-240 15,4 1-32-15,4-5-16 0,3 0-752 0,3-2-160 16,1-3-16-16,0 1-16 0,-1-1-304 0,1 0 0 16,2 0 0-16,-2 1 0 0,-2-1-240 0,-3 1 0 0,-2 2 0 15,-2 0 0 1,-2 3-1872-16,-2 2-368 0</inkml:trace>
  <inkml:trace contextRef="#ctx0" brushRef="#br0" timeOffset="126063.33">30559 701 13823 0,'0'0'1216'0,"0"-2"-960"0,1 2-256 0,0 0 0 16,1 2 1264-16,-2-2 208 0,1 0 32 0,0 2 16 16,2-2 1280-16,0 4 256 0,2-1 48 0,1-3 16 15,2 1-1152-15,2-1-240 0,1-1-32 0,1-4-16 16,3-1-1280-16,1-2-256 0,4-2-144 0,0-5 160 31,1 2-848-31,0-5-160 0,2 1-48 0,1 0-14592 0</inkml:trace>
  <inkml:trace contextRef="#ctx0" brushRef="#br0" timeOffset="126539.4">31076 419 11055 0,'0'-2'976'0,"0"-2"-784"0,1 1-192 0,0 0 0 15,2 3 416-15,-1-4 32 0,1 1 16 0,2-6 0 16,1-3 1456-16,2-1 304 0,2-3 48 0,1 0 16 16,-1 1-624-16,0 1-112 0,0 2-16 0,0 2-16 15,1-1-592-15,-1 3-112 0,1 0-32 0,0 2 0 16,-1 2-528-16,1-2-96 0,0 2-32 0,2 2 0 15,0 0-128-15,1 2 0 0,1 0 0 0,-3 2 0 16,-1 0 0-16,-1 4 0 0,-1 0 0 0,-3 7 128 0,-1 0 240 16,-2 2 32-16,-5 3 16 0,0 3 0 0,-6 2-144 15,-2 1-16-15,-3 1-16 0,-3 0 0 0,1-3-112 0,-5 1-128 16,-1 3 176-16,-4-2-176 0,1 5 128 0,-2-4-128 16,3-2 0-16,-1 2 0 0,-2 3 0 0,0-2 0 15,1-1 0-15,5 0 0 0,3-6 0 0,3 0 0 16,5-3-176-16,1-4 176 0,3 2 0 0,1-2 0 15,3 1 0-15,1-3 0 0,1-2 224 0,2 2 48 0,2-1 16 0,1-3 0 16,1 0 560-16,3 2 112 0,1-2 32 16,3-4 0-16,1 5-688 0,0-6-144 0,2 1-32 0,2-1 0 15,0-1-416-15,1-1-96 0,2-1 0 0,-1-2-15872 32</inkml:trace>
  <inkml:trace contextRef="#ctx0" brushRef="#br0" timeOffset="127196.67">31698 309 1839 0,'8'-10'160'0,"-1"0"-160"0,-1 4 0 0,-3 1 0 0,0 4 1056 0,-2-2 176 0,0 0 48 0,1 0 0 0,1-3 1104 0,1-1 240 16,-1-2 32-16,-2 0 16 0,0 2-432 0,-3 1-96 15,-2 2-16-15,-4 1 0 0,1 0-720 0,-3 3-128 16,-1 0-48-16,-4 3 0 0,0 4 144 0,-3-1 32 16,-1 2 0-16,-1 4 0 0,2 2-896 0,1-1-192 15,-1 3-16-15,3 0-16 0,2-4-288 0,2 2 0 16,2-2 0-16,2-2-144 16,3 1 144-16,0-4 0 0,3 0 0 0,2-1 0 15,2-3 208-15,0 0-16 0,2 0-16 0,0 0 0 16,3 0 96-16,-1-3 32 0,1 1 0 0,1 2 0 0,0-2-304 0,1 1 0 0,1-2 0 0,0 3 0 15,2-3 0-15,1 1 0 16,1 2 0-16,1-1 0 0,2 2 0 0,-2-2 0 0,1 2 0 0,-1 2 0 16,0 0 0-16,-1 0 0 15,0 2-128-15,-3 1 128 16,2 0 0-16,-3 1 0 0,-1 3 0 0,-3-1 0 0,1 2 0 0,-3 1 0 16,-3 1 0-16,1-2 0 0,-3 4 0 0,-3 0 0 15,-1 3 128-15,-1-3-128 0,-1 0 0 0,0 1 0 16,0-3 0-16,-2 0 0 0,0 2 0 0,0-4 0 15,0 1 0-15,0 1 0 0,-2-1 0 0,-1-2 0 16,0 3 0-16,-1-1 0 0,-2-1 0 0,-1 1 0 16,2-3 0-16,-2-2 0 0,3 0 0 0,0-1-144 15,3-5 144-15,0 1 0 0,1-1 0 0,2-4 0 16,3 0 0-16,-1-4-128 0,0-1 128 0,2-2 0 16,0 1 0-16,1-4 0 0,0-2 0 0,2-3 144 0,0-3-144 15,2 0 0-15,-1-4 0 0,3-3 0 0,0-1 0 16,0-2 0-16,3-1 0 0,-1-2 160 0,3-1-160 0,1-3 128 15,1 1 400-15,2-1 80 0,0-2 16 0,1 4 0 16,-1-1-480-16,1 2-144 0,1 0 0 0,-1 1 0 16,1-1 0-16,-2 3 0 0,-1 3 0 0,-1 3 0 15,-1 3 0-15,-1 0 0 0,-1 2 0 0,0 2 0 16,-3 1 0-16,-1 3 0 0,-1-1 0 0,-2 6 0 16,0 1-496-16,-1 2-48 0,-1-1-16 15,0 5-15856-15</inkml:trace>
  <inkml:trace contextRef="#ctx0" brushRef="#br0" timeOffset="127462.88">32137 170 26719 0,'2'3'1184'0,"-1"-1"240"0,3 2-1136 0,-1 0-288 0,-1 2 0 0,1-3 0 0,-2 3 1824 0,3 1 304 0,-1 8 64 0,3 5 16 0,2 6-416 0,-3 5-96 0,0 1-16 0,-2 1 0 15,0-1-1184-15,-1-1-240 0,0 1-64 0,0-3 0 16,-1-4-192-16,1 1 0 0,-1 2 0 0,0 3 0 16,3-3 0-16,-3-2-128 0,1-1 128 0,0-3-160 15,0-2-496 1,-1 1-112-16,2-1 0 0,-3-2-16 0,0-2-96 0,0 3-16 0,0-2 0 15,0 2-15200-15</inkml:trace>
  <inkml:trace contextRef="#ctx0" brushRef="#br0" timeOffset="128366.1">29667 1302 23951 0,'3'-4'2128'0,"1"-2"-1696"0,0 4-432 0,1 0 0 0,0 2 0 0,2 0 0 0,4 0 0 0,7-5 0 0,8 2 368 0,8-3 32 0,3 2 16 0,3 1 0 0,5 2 224 0,6 1 64 0,2 0 0 0,9-2 0 16,6-2-576-16,7-5-128 0,8 2 0 0,5-6 0 0,8-3 0 0,9-2 0 16,5-4 0-16,-2-3 0 0,-8 5-160 0,10-5 160 15,15 1-208-15,7-5 80 16,1 7-560-16,5 2-96 0,8 8-32 0,0 2 0 15,-7 5 320-15,-1 7 64 0,2 8 16 0,-8 3 0 0,-6-1 416 16,-7 7-128-16,-7 3 128 0</inkml:trace>
  <inkml:trace contextRef="#ctx0" brushRef="#br0" timeOffset="132417.37">30341 1636 5519 0,'3'-3'496'0,"-2"1"-496"0,1 2 0 0,0-1 0 0,-2 1 0 0,1 0 0 0,1 0 0 0,1-3-160 0,1-1 160 0,1 2 128 0,-2-2-128 0,0-1 176 16,0 0 528-16,0 3 96 0,-1-2 32 0,1-2 0 15,-1 4-176-15,0-5-16 0,0 4-16 0,-1-1 0 16,0 1-112-16,1 0-32 0,-2 0 0 0,0 1 0 15,0 1-64-15,0-2-16 0,1 1 0 0,-1 0 0 16,2 0 320-16,0 2 64 0,0-4 16 0,1 4 0 16,0-3 32-16,0 3 0 0,1-3 0 0,0-1 0 15,0 2 192-15,0-2 64 0,1 2 0 0,-1-4 0 16,0 2-448-16,-1 0-96 16,1-2-16-16,-2 3 0 0,1-3-256 0,-2 3-48 0,0 0-16 0,-2 3 0 15,1-2-208-15,-3 0 0 0,1 4 0 0,-3 0 0 16,1 1 0-16,-1-2 0 0,-1 4 0 0,0 1 0 15,-1 0 0-15,-2-1 144 0,0 4-16 0,-1-1 0 16,3 0 336-16,-2 0 64 0,1 2 16 0,-1-1 0 0,1 1-416 16,1-3-128-16,0 4 0 0,-1-3 0 0,1 2 0 0,-1 1 0 15,0-1 0-15,0 0 0 0,1 0 0 0,-1 2 0 16,2 0 0-16,-1 1 0 0,2-1 0 0,0 2 0 16,1-5 0-16,3 3 0 0,0-1 128 0,1 0-128 15,1 0 0-15,2 0 0 0,0-1 0 0,2 0 0 16,1-1 0-16,2 0 0 0,-1 1 0 0,2-1 0 0,0 1-160 15,0-3 160-15,1 2 0 0,-1-3 0 0,1-3-144 16,0 0 144-16,0-1 0 0,1-2 0 0,-1-2 0 0,2-1 0 16,-1 0 0-16,2-3 0 0,0 0 0 0,-1 0 144 31,2-2-144-31,-2-3 0 0,1 0 0 0,-2-1 0 0,0-3 0 0,-2 1 0 16,-1-3 0-16,-1 1 0 0,-2-2 0 0,-1 0 0 15,-1 2-128-15,-3-3 128 0,0-3 0 0,-1 1 0 16,-2-1 0-16,-2 2 0 0,0 1 0 0,0 1 0 15,-2 2 0-15,0 2 0 0,-2-1-176 0,-1 5 48 0,-1 2 0 0,0 4 0 32,0 4-992-32,-2 3-192 0,1 0-32 0,0 3-16 0,0 3-496 0,1 1-112 0,3 0-16 15,-1 2 0-15,4-2 1024 0,1-1 192 0,3-2 32 0,4 2 16 16,3-3 464-16,0-2 112 0,3-1 16 0,0 0-5712 16</inkml:trace>
  <inkml:trace contextRef="#ctx0" brushRef="#br0" timeOffset="132875.41">30700 1593 18431 0,'0'0'816'0,"1"2"160"0,2-1-784 0,-1 2-192 0,-1-1 0 0,1-1 0 0,-1 2 0 0,0 1 128 0,1 2-128 0,1 4 0 0,-2 2 1152 0,-1 3 128 0,-1 1 16 0,-3 0 16 16,-1 0 112-16,-1 0 32 16,-1 3 0-16,-1-4 0 0,2 1-688 0,-1-4-128 15,0 2-16-15,1-2-16 0,1-2-480 0,0-1-128 0,2-2 0 16,-1-2 0-16,3-1 0 0,1-3 0 0,2-1 0 0,1-1 0 16,0-2 0-16,1-1 128 0,1-2-128 0,1 0 0 0,2-4 208 0,-1-2-16 31,0-1-16-31,1-3 0 0,1 0-176 0,-1-2 0 15,0-2 0-15,0 1 0 16,1-2 0-16,-2 2 0 0,3-1 0 0,-1-1 0 0,2-1 0 0,-1 2 0 16,0 2 0-16,0 2 0 0,0 4 0 0,-2 2 0 15,1 4 0-15,0 2 0 0,-1 2 192 0,0 2 0 16,0 5 0-16,1-2 0 0,1 4 288 0,1-1 64 16,1 1 16-16,2 2 0 0,1-3-96 0,0 0-16 15,-1 2 0-15,1-2 0 0,1 0 0 0,-2 3 0 0,-3-3 0 16,0 0 0-16,-1 0-448 0,-2 0 0 0,-1 4 0 0,-2-2 0 15,-3 3 0-15,1-1-128 0,-2 0 128 0,-1 2 0 16,0 0-304-16,-1 1 0 0,0 0 0 0,-2 0 0 31,1-1-2560-31,-1-2-512 0</inkml:trace>
  <inkml:trace contextRef="#ctx0" brushRef="#br0" timeOffset="133290.41">31260 1611 27647 0,'0'0'2448'0,"1"0"-1952"0,2 1-496 0,-1 2 0 0,1-3 256 0,-1 2-32 0,3-2-16 0,1 2 0 0,3 0-208 0,1 0 0 15,1 0 0-15,-1-2-160 0,1-2 160 0,-1 0 0 16,1-2 0-16,-1-2 0 0,0-3 0 0,-2 2 0 15,2-2 0-15,-2-1 0 0,0 1 0 0,-1-3 0 16,-1 3 0-16,-1-1 0 0,-2 1 0 0,0 2 0 0,-2 0 0 16,-2-1 0-16,0 4 0 0,-2-2 0 0,-2 2-128 0,0 2 128 15,0 0 0-15,-2 2 0 0,-2 2 0 0,1 3 0 16,-2-2 0-16,-1 4 0 0,-1-1 0 0,3 0 0 16,-3 1 0-16,4 2 0 0,-2 1 0 0,0-1 0 15,1 0 256-15,1 1-32 0,-1-1 0 0,2 1 0 16,-1 2 224-16,2-2 32 0,0 0 16 0,1 2 0 15,1-2-48-15,2 0-16 0,0 1 0 0,1 3 0 16,1-2 16-16,0 1 16 0,1-1 0 0,2-1 0 0,-1 1-464 0,1 1 0 16,3 2 0-16,-1-4 0 0,2 1 0 15,2-1 0-15,0-1 0 0,1-2 0 32,1 0-880-32,0-2-160 0,1-3-48 0,1 1-12864 0</inkml:trace>
  <inkml:trace contextRef="#ctx0" brushRef="#br0" timeOffset="133874.78">32197 1542 13823 0,'-1'-3'608'0,"1"2"128"0,0-1-592 0,-1 2-144 0,1-3 0 0,0 3 0 0,0 0 496 0,0-1 64 0,-1 1 16 0,-1-2 0 0,0-2 1184 0,-3 1 240 0,0 2 48 0,-1-1 16 16,-2-1-784-16,-1 2-176 0,0 1-16 0,-2 1-16 0,0 4-560 0,-2-1-128 15,0 2 0-15,-2 1-16 16,0 5-128-16,-1-3-32 0,0 4 0 0,0 0 0 16,2 0-208-16,-1 3 0 0,3-1 128 0,1 1-128 0,1 0 320 0,2 0 0 15,1-1 16-15,1 1 0 0,2-3-16 0,0 2-16 0,3-4 0 16,1 2 0-16,1-2-304 0,2-1 0 0,2-4 0 0,1 0 0 16,3-2 0-16,-1-4 0 15,4-3 0-15,-1 0 0 0,1-4 128 0,2-1 80 16,-1-2 16-16,1-2 0 0,-1-2 64 0,1-2 16 0,0-3 0 0,-3 3 0 15,0 1-464-15,-1-1-96 0,0 0 0 0,0 3-16 32,-3-2 272-32,-1 1 0 0,0 3-128 0,-1 1 128 15,-2 4 0-15,-1 2 0 0,-2 4 0 0,0 0 0 16,-2 4 0-16,-2 5-128 0,0 1 128 0,-2-2 0 16,1 6 0-16,-1-2 176 0,0 4-32 0,0-3 0 0,1 3 144 15,1-1 32-15,0-2 0 0,2 0 0 0,-1-1 240 16,2-2 48-16,1 2 16 0,1-2 0 0,2 2-368 0,-1-4-64 15,2 3 0-15,2-5-16 0,-1 0-176 0,1 0 0 16,2-2 0-16,-1 2-176 16,1-4-1920-16,-1 0-384 0,0-2-80 0,0-4-11120 0</inkml:trace>
  <inkml:trace contextRef="#ctx0" brushRef="#br0" timeOffset="134239.25">32535 1527 28559 0,'-1'-1'1264'0,"-1"-3"272"0,2 4-1232 0,-1 0-304 0,1 0 0 0,0 0 0 0,-1 0-672 0,0 0-192 0,-2 0-32 0,0-2-16 0,-2 2 1536 0,-2-4 304 0,-1 1 64 0,-1 1 16 0,0-2-544 0,0 2-96 16,-1 1-32-16,0-2 0 0,-1 3-336 0,0 3 0 16,-1 0 0-16,0 3 0 0,0 1 0 0,-2 3 0 15,2 2 0-15,-3 0 0 0,1 1 0 0,2 0 0 16,0 3 0-16,-1 0 0 0,4 2 0 0,1-2 0 16,2-3 160-16,1 2-160 0,2-1 880 0,1-2 80 15,1 1 0-15,2-1 16 0,0-2-592 0,3-2-112 16,1 0-16-16,2-2-16 0,0 0-240 0,3 0 0 15,0-2 0-15,1 0-160 0,2 1-16 0,-1-2 0 0,2 1 0 16,2-1 0 0,-1-1-1888-16,2-1-384 0</inkml:trace>
  <inkml:trace contextRef="#ctx0" brushRef="#br0" timeOffset="134589.07">32866 1184 24879 0,'-2'3'2208'0,"1"1"-1760"15,-1 2-448-15,2 0 0 16,0 0 560-16,0 0 16 0,-1-1 16 0,0 6 0 0,-2 9-16 0,-2 5 0 0,-1 5 0 0,-2 3 0 16,-1 2 512-16,-1-3 112 0,0-4 16 0,2 1 0 31,-2-1-848-31,2-2-176 0,1 1-16 0,-1-3-16 16,2 1-160-16,0-1 0 0,1 0 0 0,0-1-176 15,0 0-320-15,1-4-64 0,0 1-16 0,-1-1 0 16,0-1-2032-16,-2 1-400 0,4-6-96 0</inkml:trace>
  <inkml:trace contextRef="#ctx0" brushRef="#br0" timeOffset="134827.65">32710 1428 29487 0,'-2'3'1296'0,"1"-2"288"0,1 1-1264 0,1 1-320 16,1 0 0-16,0-3 0 0,0 0 208 0,1 3-16 15,2 1 0-15,2-1 0 0,2 0 128 0,3 1 0 16,0-7 16-16,3-1 0 16,1 1-336-16,0-4 0 0,2-1 0 0,-1 0 0 31,-1 0-1136-31,1 0-288 0,0 2-64 0</inkml:trace>
  <inkml:trace contextRef="#ctx0" brushRef="#br0" timeOffset="135098.96">32997 1595 33167 0,'-7'1'2944'0,"2"2"-2352"16,3 3-464-16,0-2-128 0,2 2 1280 0,0-4 224 0,0 2 48 15,-1 0 16-15,0 11-1184 0,-2 1-256 16,0 6-128-16,-2-2 160 0,0 1-160 0,-1-5 0 15,-1-1 0-15,1-2 0 16,0-3-816-16,0-1-32 0,0-6-16 0</inkml:trace>
  <inkml:trace contextRef="#ctx0" brushRef="#br0" timeOffset="135304.44">33054 1337 31327 0,'-6'-8'1392'0,"1"6"272"0,3 2-1328 0,0 1-336 16,4 1 0-16,-1 1 0 0,1-2 0 0,0 2-208 15,0 3 16-15,1 0 16 16,0-2-768-16,-2 2-144 0,2 0-48 0,-2-3 0 16,-1 0-864-16,0 1-176 0</inkml:trace>
  <inkml:trace contextRef="#ctx0" brushRef="#br0" timeOffset="135747.94">33136 1505 17503 0,'0'2'768'0,"0"1"176"0,0-2-752 0,0 1-192 0,0 1 0 0,0-2 0 15,0 2 320-15,-1-1 16 0,1 3 16 0,-3 4 0 0,1-3 640 16,-2 4 128-16,-2 0 32 0,-2 1 0 0,1 0-304 0,0 1-48 15,-3 1-16-15,1 1 0 16,-1-1-496-16,0 0-96 0,2 0-32 0,-1-1 0 0,1 1-160 0,1-4 0 16,2 1 0-16,0 0-176 0,3-1 176 0,-1 1 0 15,2-2 0-15,0-1 128 0,2 0-128 0,1 2 0 16,1-3 0-16,2 0 128 0,0 1 128 0,1-3 48 16,1 1 0-16,1-1 0 0,-1-2-48 0,1-2-16 15,2 0 0-15,-1 0 0 16,3-2-240-16,-1-4 0 0,-1 2 0 0,1-5-160 15,-1 2-48-15,0-2-16 0,1-1 0 0,-1 0 0 16,-1-1 32-16,1 0 16 0,-1 0 0 0,0 1 0 0,-1 0 176 0,-2-2-128 0,1 2 128 0,-2 0-128 16,0-1 128-16,-3 1 0 0,-1 0 0 0,0 2 0 15,-1 0 320-15,-2-2 0 16,0 4 0-16,-2-3 0 0,0 2 224 0,-1 1 32 16,-1 0 16-16,0 3 0 0,0-3-592 15,-2 2-208-15,1 2 0 0,-1 1 0 16,2-2-592-16,-1 3-112 0,1 0-32 0,-1 3 0 15,2-3-80-15,3 0 0 0,0 1-16 0,0 1 0 0,1-2-320 0,2 0-64 16</inkml:trace>
  <inkml:trace contextRef="#ctx0" brushRef="#br0" timeOffset="136193.51">33323 1542 21183 0,'-4'6'1888'0,"1"0"-1504"0,1-2-384 0,1 2 0 0,1-3 496 0,-2 0 16 0,1 0 16 0,-1 3 0 0,-1 1 208 0,-2 6 32 0,0-1 16 0,-1 2 0 16,2-2-128-16,1-2-16 0,-1-1-16 0,2-1 0 15,-1 0-624-15,1-2 0 0,-1 0 0 0,1 1 0 16,-1 0 0-16,2-1 0 0,0 3 0 0,-2-2 128 0,2 2 256 0,-1-3 64 16,0 2 16-16,1-3 0 0,0 2 240 0,0-2 32 15,-1-2 16-15,1 0 0 16,2 0-496-16,-1-3-80 0,2-2-32 0,0 1 0 16,1-5-144-16,-1-1 0 0,2 1 0 0,1-4 0 15,-2-1 0-15,2 0 0 0,2-1 0 0,0-4 0 0,2 1 128 0,-1-1 64 16,2 0 0-16,0-1 0 0,1 1-192 0,0 2 0 15,0 0 0-15,-1 5 0 0,1 3 0 0,1 2-224 16,-3 2 48-16,3 2 16 0,-2 2 160 0,1 5 0 16,0 0 0-16,0 5 0 0,0 3 0 0,-1 1 0 0,0 3 0 15,-2-2 0-15,1 4 0 0,-1 1 0 0,-2 1 0 16,-1-1 0-16,-2-2 0 0,0 1-128 16,-1-1 128-16,-3-2 0 15,0 1-1152-15,-2-6-128 0,0 2-48 0</inkml:trace>
  <inkml:trace contextRef="#ctx0" brushRef="#br0" timeOffset="138996.87">32722 252 10127 0,'0'-4'896'0,"1"4"-704"0,-1 0-192 0,1 0 0 0,-1 2 896 0,0 0 160 0,0-2 32 0,0 0 0 0,0 3 64 0,0 0 0 31,-1 0 16-31,1-3 0 0,0 0-80 0,0 0-32 16,-9 20 0-16,8-14 0 0,-2 0-48 0,1 0-16 15,0 4 0-15,-1 0 0 0,1 0-528 0,-1 2-96 16,1 0-32-16,-1 1 0 0,2-4-336 0,0 2 0 16,-1 1 0-16,1 3 0 0,1 1 0 0,-1-2 0 15,1 2 0-15,0-2 0 0,0 3 0 0,-1 1 0 16,0-2 0-16,-3 3 0 0,1-1 0 0,-2 2 0 0,0 0-144 0,-1-2 144 15,0 1 0-15,1-1-144 0,-1-1 144 0,2-4 0 32,2-2-1168-32,-2-1-128 0,3 0-32 0</inkml:trace>
  <inkml:trace contextRef="#ctx0" brushRef="#br0" timeOffset="139619.15">32677 248 19343 0,'0'-6'848'0,"1"0"192"0,1 2-832 0,-1 2-208 16,1-1 0-16,0 3 0 0,0 0 256 0,0 0 16 0,3-1 0 0,0 1 0 15,2-2 560-15,-1-1 128 0,0 2 0 0,-2 1 16 16,1-3-288-16,-3 1-64 0,2 1-16 0,1-3 0 16,-2 2-224-16,1-1-64 0,1 2 0 0,0-4 0 15,1 4-64-15,0-2 0 0,2 3-16 0,-1-2 0 16,2 1 0-16,0 2 0 16,0-1 0-16,1 2 0 0,1 1 80 0,1-2 32 15,-1 4 0-15,0-1 0 0,0-2-352 0,-1 3 128 0,-1 1-128 0,-3 3 0 16,0-3 0-16,-2 4 0 0,-3-1 0 0,-2 2 0 15,-1 4 640-15,-1-3 128 0,-2 4 0 0,-3 0 16 16,0-1-560-16,-1 1-224 0,-1 0 176 0,1-2-176 16,0-2 0-16,0 0 0 0,0-2 0 0,-1-1 0 15,3-2 0-15,-1 2 0 0,1-3 0 0,0-2 0 0,-1 1 0 0,2-1 0 16,0-1 0-16,1 0 0 16,-1 0-448-16,1 0-48 0,-1-2 0 0,-1 2 0 15,2-1 16-15,1-2 0 0,0 0 0 0,1 0 0 0,1 0 288 0,1 0 48 16,1 0 16-16,0 0 0 0,1 0 128 0,0 1 0 15,0-1 0-15,1 3 0 16,-2-3 0-16,0 0 0 0,0 0 0 0,0 0 0 0,0 0 0 0,0 0 0 16,0 0 0-16,0 0 0 0,3 22 192 0,-1-16-16 0,0 0-16 15,2 1 0-15,-1 3 320 0,1-4 64 0,0 4 16 0,1-4 0 16,0 2-368-16,1 0-192 16,-1 1 192-16,2-3-192 0,-1 0 0 0,2 0 0 15,-1-1 0-15,2 0 0 0,-2 1 0 0,1 0 0 16,0-2 0-16,1 0 0 0,-1 2-160 0,0 0 160 15,0 0-160-15,-1 0 160 16,-1-2-832-16,0 2-80 0,1 1-16 0,-1-5 0 0,-1 2-1184 16,1-1-256-16</inkml:trace>
  <inkml:trace contextRef="#ctx0" brushRef="#br0" timeOffset="140109.54">33093 182 17503 0,'-4'3'1552'0,"1"1"-1232"0,2-1-320 0,1 0 0 0,1-3 576 0,-1 3 48 0,-1 0 16 0,0 1 0 0,-2 5 128 0,0 1 16 0,-1 0 16 0,2-1 0 0,-2 0 224 0,3 0 64 0,-1-2 0 0,0 3 0 16,1 1 128-16,-2 0 48 15,-1 4 0-15,1-1 0 0,-2 3-624 0,-1 0-112 16,-2 2-16-16,1-1-16 0,1-1-368 0,-2 1-128 0,1-2 0 0,-1 3 0 16,2-2 0-16,1 0 128 0,2-3-128 0,0 1 0 15,1-4 0-15,2 0 0 0,1-4 0 0,0 0 0 16,2-1 0-16,0 0 0 0,2-2 0 0,1-2 0 0,-1 2 0 15,1-2 0-15,-1-2 0 0,2 3 0 16,-1-3 0-16,0 0 0 0,-1 0 0 0,1 0 0 0,-1 0 0 0,1 0 0 16,-1 0 0-16,0 0 0 0,0 1 0 0,1 2 0 31,0-2 0-31,1 1 0 0,1 2 0 0,0 1 0 16,0 1 0-16,1-2 0 0,1 0 0 0,1-1 0 15,0 2 0-15,2-5 0 0,-1 1 0 0,0 2 0 16,3-6 0-16,-1 2 0 0,-1-1 0 0,2-1 0 15,0-2 0-15,1 0 0 16,0 2-768-16,-1-4-128 0</inkml:trace>
  <inkml:trace contextRef="#ctx0" brushRef="#br0" timeOffset="146754.31">29931 2358 11055 0,'3'-1'976'0,"0"1"-784"0,-1-3-192 0,0 3 0 0,-1 0-272 0,-1 0-112 0,1-2 0 0,2 1-16 0,0-2 928 0,0 3 192 15,-1-2 48-15,-2 2 0 0,0 0 288 0,-1 2 64 16,0 1 16-16,-2 0 0 0,0 1 192 0,0 1 32 15,-1 2 16-15,1 0 0 0,-1-1-528 0,1 2-96 16,1 0-32-16,0-2 0 0,-1 0-144 0,2-2-16 16,-2 5-16-16,2-3 0 0,1 0 160 0,-1 1 48 15,0 2 0-15,-2 1 0 0,2 2-416 0,-3 1-80 16,3 3 0-16,-4 0-16 0,1 2-240 0,-2 2 0 16,0 5 0-16,-1-3-160 0,-1 3 160 0,-2-2 0 15,2 2-144-15,-2 0 144 0,1-3 0 0,0 0-144 16,1 3 144-16,0-5 0 0,0 1 0 0,1-4 0 15,1-1 0-15,0-1 0 0,2-6 0 0,-1 1 0 16,2-4 0-16,-1 0 0 0,3-2 0 0,0-3 224 0,-1-1-32 0,2-1-16 16,0 1 304-16,2-3 64 0,-1 2 16 0,1-1 0 15,0-2-128-15,0 1-32 0,0 1 0 0,2 1 0 16,0-2-144-16,1 1-48 0,0 0 0 0,1 0 0 16,1 1 48-16,1-2 16 0,2 1 0 0,0 1 0 15,2-2 0-15,2-1 0 0,2 2 0 0,0-2 0 16,2 2-272-16,1-2 0 0,1-2 0 0,1 2 0 15,0-2 0-15,0 0 0 0,0 0 0 0,-3-1 0 16,0 1-672-16,-4-2-240 0,1 0-48 16,-2 2-16-1,-1-3-1216-15,-2 2-240 0,0 1-64 0,-3-1-9392 0</inkml:trace>
  <inkml:trace contextRef="#ctx0" brushRef="#br0" timeOffset="147395.16">30412 2626 10127 0,'0'-3'448'0,"1"-2"96"0,0 3-544 0,0-1 0 0,1 3 0 0,-2-3 0 0,1 1-912 0,0-2-304 0,2 0-48 0,-1-4-16 0,1-2 1280 0,-1 1 208 0,-1-1 64 0,-2 3 16 0,1 1 896 0,-4 0 176 16,1-1 48-16,-2 5 0 15,0-1 320-15,-3 3 64 0,0 0 0 0,-2 3 16 16,0 3 144-16,0 0 32 0,0 3 0 0,-1-3 0 15,0 4-864-15,1 0-160 0,-1 2-48 0,2-2 0 16,-1 2-656-16,2 1-128 0,-1-3-128 0,0 2 192 0,2-2 192 0,1 0 32 16,1 2 16-16,0-3 0 0,1 2 80 0,2 0 32 15,-1-1 0-15,2 0 0 0,1 2-544 0,0 1-144 16,0-1-16-16,1 0 0 16,0 0-240-16,2 0-48 0,-1-2-16 0,1 1 0 0,1-4 176 0,0 2 32 0,1-3 16 0,0 0 0 15,2-2 240-15,0-4-192 0,-1 3 192 16,2-6-192-16,-1-1 48 0,0-1 16 0,1-1 0 0,-1-1 0 15,1 1 128-15,-2-7-128 0,0 3 128 0,0-2-128 16,0-2 128-16,-1 0 0 16,0 1 0-16,0 0 0 0,-1 0 0 0,-2-2 0 15,2 2 0-15,-3 0 0 0,1 4 0 0,-1-4 144 0,1 5-144 0,-2 0 0 16,2 3 0-16,-1 1 0 16,-1 3 0-16,1 1 0 0,0 1 0 0,-1 2 0 15,3 1 0-15,-2-1 0 0,3 2 0 0,-1 1 0 16,2 2 0-16,2 1 0 0,-1 0 0 0,1 0 0 0,1-1 0 15,-1 4 0-15,0-2 0 0,1 0 0 0,-2 1 0 0,-1-1 0 16,0 0 0-16,0-1-144 0,-1 1 144 0,-2 1-128 16,2-4-640-16,-2 0-128 0,1 2-32 15,-1-6-6864-15,1 4-1360 0</inkml:trace>
  <inkml:trace contextRef="#ctx0" brushRef="#br0" timeOffset="147701.18">30710 2336 20271 0,'-3'2'896'0,"1"2"192"0,1 2-880 0,1-2-208 0,0 1 0 0,0-4 0 0,0 1 208 0,-2 5 0 0,1 5 0 0,-1 2 0 0,-1 4 1520 0,-1 4 288 0,1 1 64 0,-2-2 16 0,1 1-592 0,0 0-112 16,2 1-32-16,-2-1 0 0,3 0-768 0,0-2-144 15,-1 1-48-15,1 1 0 16,1-2-400-16,0 1 0 0,3-1 128 0,-2-1-128 16,4 2-144-16,-1-2-64 0,1-3-16 0,1 0 0 31,-1 0-1552-31,0-1-304 0,1-1-64 0,-2-2-10880 0</inkml:trace>
  <inkml:trace contextRef="#ctx0" brushRef="#br0" timeOffset="148174.44">30554 2516 22111 0,'-3'3'1968'0,"1"-3"-1584"0,1 2-384 0,1-1 0 0,0 2 576 0,-1-1 48 0,1 0 0 0,-3 1 0 0,-1 6 1024 0,1-3 208 15,-1 0 32-15,1 1 16 0,1-4-64 0,2 1-16 16,1-2 0-16,2 1 0 0,0-3-1184 0,2-3-224 15,2 1-48-15,0-2-16 0,4-2-160 0,3-1-48 16,1 1 0-16,1-6 0 0,1 5-144 0,0-3 0 0,3-1 144 0,1 1-144 16,0 0 0-16,1 1 0 0,-1 2 0 0,0-3 0 31,-2 4-544-31,-1 0-128 0,-1 2-32 0,-4-2 0 16,1 3-816-16,-3 0-160 0,-1 3-48 0,-2-3-8240 0,1 3-1648 0</inkml:trace>
  <inkml:trace contextRef="#ctx0" brushRef="#br0" timeOffset="149235.81">31021 2649 19343 0,'-3'-2'1728'16,"0"1"-1392"-16,1 1-336 0,0 0 0 0,2 1 352 0,0-1 0 0,0 0 0 0,0 0 0 0,0 0-64 0,0 2-16 0,-1 0 0 0,1-2 0 0,0 0 768 0,0 0 160 15,0 0 16-15,0 0 16 0,0 0-784 0,0 0-176 16,0 0-16 0,0 0-16-16,0 0 160 0,24 0 48 0,-19-2 0 0,2 0 0 0,1 0 96 0,1-1 32 0,1 0 0 0,1-1 0 31,2-2-416-31,-1 0-160 0,2-3 128 0,-1 2-128 16,1-2 0-16,1-3 0 0,-2 2 0 0,1-3 0 15,-2 3 0-15,1-2 0 0,-3 2 0 0,-2 0 0 16,-2-1 0-16,1 4 0 0,-2-3 0 0,-3 1 0 15,-2 2 0-15,0 1 0 0,-2-1 0 0,-1 1 0 16,-2 4 0-16,-1-4 0 0,-3 4 128 0,-1 0-128 0,1 4 0 16,-5 0-224-16,-1 1 48 0,0 6 16 15,0-3-1072-15,1 1-224 0,-1 2-32 16,0 4-16-16,0-1 576 0,0 1 112 0,2 6 32 0,0-4 0 16,3 2 928-16,2-1 192 0,0-1 48 0,3 1 0 0,0 0 656 0,2-1 144 15,-1-1 32-15,3 1 0 0,-2-2-608 0,3 2-112 16,2-3-32-16,-1 2 0 0,2-2-256 0,1 1-48 15,2-1-16-15,3-2 0 0,0 0-144 0,1 0 0 16,1-2 0-16,0-4 0 16,2 0-1216-16,2-2-208 0</inkml:trace>
  <inkml:trace contextRef="#ctx0" brushRef="#br0" timeOffset="149681.16">31467 2500 911 0,'0'4'0'0,"0"1"0"0,0-1 0 0,-2-1 0 0,2 3 4176 0,0-1 752 0,0-1 160 0,0 2 32 0,2 4-3056 0,-2 4-592 15,-2 3-128-15,1 3-32 0,-1 0 432 0,-1-2 96 16,2 1 16-16,0-4 0 0,-2-2-640 0,2 2-112 15,-2-4-16-15,2 0-16 0,-1-1-736 0,-1 0-144 16,2-1-16-16,-1-3-16 0,0-2-160 0,1 2 0 16,0-2 0-16,1-4 0 15,0 2 0-15,-1-2 0 0,1 0 0 0,0 0 128 0,-2 0 144 16,2-5 32-16,-1 1 0 0,1 4 0 0,0 0-112 0,0 0-32 16,-6-24 0-16,5 16 0 0,-1-2-160 0,1-1 0 0,0 0 0 0,1-4 0 15,0 2 0-15,0-2 0 0,1-1 0 0,2 0 0 16,-1 0 0-16,3-2 0 15,3 1 0-15,0 1 0 0,2 1 0 0,2 1 0 16,2 0 0-16,1 1 0 0,1 0 192 0,1 0-64 0,4 1 0 16,0 0 0-16,3-1 160 0,-2 3 32 0,4 3 0 0,-1-2 0 15,0 5-320-15,0 2 128 0,3 2-128 0,-1 0 0 16,-1 2 0-16,-1 5 0 0,1-1 0 0,0 1 0 16,-2-1-1216-16,1 3-160 0,1-3-32 15,-1 4-14336-15</inkml:trace>
  <inkml:trace contextRef="#ctx0" brushRef="#br0" timeOffset="151094.34">29273 3240 23039 0,'4'2'2048'0,"1"-1"-1648"31,1 2-400-31,-1-3 0 0,0-3 0 0,2 2 0 0,4-1 0 0,10-1 0 0,10-2 0 0,7-3 208 0,9-5 0 0,4-3 0 16,2 0-80-16,4-2 0 0,6-2-128 0,2 2 192 15,4 1-192-15,4 2 0 0,2 2 0 0,8 0 0 16,11 1 0-16,6-2-160 0,3 2 160 0,4 1-128 16,6 1-128-16,3 3-32 0,5-2 0 0,5 0 0 15,2 2-512 1,4 1-96-16,4-1-32 0,3 4 0 0,-1-1 752 0,-1 3 176 0,-2 0 0 0,-3 1 0 16,-2 0 0-16,-5 0 0 0,-4 0 0 0,-6 0 0 0,-5-3 0 0,-7 3 208 15,-6 3-64-15,-7-3-16 16,-6-3-128-16,-7-1-224 0,-4-2 48 0</inkml:trace>
  <inkml:trace contextRef="#ctx0" brushRef="#br0" timeOffset="152397.87">27272 3673 13823 0,'0'0'1216'0,"0"2"-960"0,0-2-256 0,0 1 0 0,0 2 896 0,0-3 128 0,1 2 16 0,-1 2 16 0,3 2 160 0,-3 0 16 0,0 4 16 0,0-4 0 16,0 4-288-16,-1 0-48 15,-1 2-16-15,0 3 0 0,-1 1-160 0,1 3-32 16,-2 4-16-16,1 2 0 0,-1 4-256 0,-1 2-48 15,-1 2-16-15,1 0 0 0,-1-1-192 0,1 1-48 16,-2 0 0-16,0-1 0 0,1-3-128 0,-2-1-144 0,2-3 144 0,-1-2-208 16,2-2-672-1,-1-2-128-15,1-2-16 0,0-2-7008 0,0-1-1392 0</inkml:trace>
  <inkml:trace contextRef="#ctx0" brushRef="#br0" timeOffset="152763.16">27612 3685 21183 0,'-1'0'1888'0,"1"1"-1504"0,1 2-384 0,0-3 0 16,1 2 768-16,-1-2 64 16,1 1 32-16,1 4 0 0,-1-1-608 0,1 2-112 15,-1 2-16-15,0 0-128 0,-2 5 304 0,-3-1-48 16,1 4-16-16,-2 3 0 0,-1 0 112 0,-1 2 32 0,1 2 0 15,-1-1 0-15,-2 1-80 0,2 2-16 0,-1 0 0 0,-1 1 0 0,1 5-288 0,-1-3 0 16,1 1-128-16,-2-3 128 16,2-2-960-16,-1 0-80 0,1-1-32 0,1 0-10176 0</inkml:trace>
  <inkml:trace contextRef="#ctx0" brushRef="#br0" timeOffset="153362.43">27078 3822 24879 0,'1'-5'1088'0,"-1"3"256"0,1-1-1088 0,1 2-256 16,-1 1 0-16,0 0 0 0,0 0 352 0,2 0 16 15,1 0 0-15,2 0 0 0,0 0 544 0,1-2 112 16,2-1 32-16,-2 2 0 0,2-2-624 0,0-3-128 15,-1 0-32-15,1 0 0 0,0-2-272 0,1 0 0 0,0 0 0 0,1-4 0 16,-1 2 0-16,1-1 256 0,1 1-16 0,0-2-16 16,1 2 16-16,0 0 0 0,1 1 0 0,-2 2 0 15,1 2-240-15,0 1 0 0,2-2 0 0,1 2 0 16,0 1 0-16,0-4 0 0,3 1 0 0,-1 0 0 16,1 0 128-16,0 0-128 0,-1-3 0 0,-1 2 0 15,0-3 0-15,0 1 0 0,-2 3 0 0,-1-4 0 16,0 4 0-16,0 0 0 0,-1-1 0 0,-2 1 0 15,1 5 0-15,-4-2-128 0,1 3 128 0,-2 3 0 0,-1 1-144 16,-1 2 144-16,0 4 0 0,0 2-144 0,1 0 144 0,-1 2 0 16,2 2 0-16,-1-1 0 0,0 1 0 0,1 0 0 15,1-1 0-15,0-1 0 0,1 0 0 0,2-2 0 16,-1 0 0-16,0-1 0 16,1 0 0-16,0 0 0 0,0-1 0 0,1 3 0 0,-1-4 0 15,0 1 0-15,1 0 0 0,-1 0 128 0,2 1-128 16,-2-3 0-16,0 0 0 0,-1-1 0 0,2-1 0 0,-2-3 0 15,0 0-176-15,-1 1-9360 16,-1-4-1888-16</inkml:trace>
  <inkml:trace contextRef="#ctx0" brushRef="#br0" timeOffset="153890.29">28337 3220 21183 0,'1'-6'1888'0,"0"0"-1504"0,1 2-384 0,-1 1 0 0,1 3 912 0,1 0 112 0,-1 0 32 0,2-2 0 0,1 1-672 0,2-4-144 0,1 1-32 0,0 0 0 16,1 2 32-16,-3-2 0 0,0 0 0 0,-2 2 0 16,0 2-240-16,-3 0 128 15,0 2-128-15,-2 3 0 0,-1 4 640 0,-3 0 48 0,1 4 0 0,-5 3 0 31,-1 5 64-31,-1 3 16 0,-1 3 0 0,-3 2 0 0,-1-1-208 0,-3 4-48 0,0 0 0 0,-2 2 0 16,-2 2 16-16,1 1 0 0,1-3 0 0,1-2 0 16,2 1-16-16,0 4 0 0,1-2 0 0,1 4 0 0,4 0-288 15,2-4-64-15,1-3-16 0,3-1 0 0,1-2-144 0,1-1 0 32,2-2 0-32,1 0 0 0,2-1 0 0,0-1 0 15,1 0 0-15,2-2 0 0,1-1-144 0,0-1 144 16,4-2 0-16,-1-1 0 0,5-1-320 0,0-2 64 15,3-1 0-15,2-1 0 16,0-2-656-16,1-4-128 0,1 0-32 0,-1-2 0 16,0 0-864-16,0-2-176 0,-2 1-48 0,-1 1 0 15,-1-3-1136-15,1 1-224 0</inkml:trace>
  <inkml:trace contextRef="#ctx0" brushRef="#br0" timeOffset="154411.94">28737 3567 23039 0,'-8'2'2048'0,"0"0"-1648"0,3-1-400 0,2 2 0 0,1-1 1152 0,-1 0 128 0,-5 2 48 0,-4 0 0 0,-4 2-912 0,-5 2-176 16,0-2-48-16,2 0 0 0,1-1-192 0,3-1 0 15,0-2 0-15,1 2 0 0,2 0 0 0,0-2-128 16,2 2-16-16,0 0 0 16,3 1-240-16,-1 1-64 0,3 1 0 0,-1-1 0 0,2 1 448 0,2 1 0 15,1-3 0-15,1 4 0 0,-2-3 0 0,4 0 0 0,-1 0 0 16,0-2 0-16,2 2 0 0,0-3 0 15,2-2 0-15,1 1 0 0,2 1 0 0,-1-3 0 0,3 1 0 0,0 2 128 16,1-3-128-16,0 0 0 0,3 0 0 0,-2 0 0 16,3 0 0-16,0 1 0 0,1 0-144 0,0-1 144 15,0 1 0-15,0 2 0 0,-1-3-144 0,0 3 144 16,0 0 0-16,-2 3 0 0,1 0 0 0,-2 1 0 16,-1 2 0-16,1 1 0 0,-1 0 0 15,-1 3 144-15,-2-4-144 0,0 4 0 0,0-3 0 0,0 2 0 16,-2 0 0-16,-1 1 0 0,-1-1 0 0,-1 1 0 15,0-4 0-15,-3 1 0 0,0 3 0 0,-3-3 0 16,1-1 0-16,-3 4 0 0,0-5 0 0,-3 5 0 0,1-3 0 16,-2 0 0-16,-2 0 0 0,0-1 0 0,-2 3-432 0,-2-3 48 15,-1 1 0-15,-3 0-7216 16,1 0-1424-16</inkml:trace>
  <inkml:trace contextRef="#ctx0" brushRef="#br0" timeOffset="154982.51">28831 3175 6447 0,'3'0'576'0,"-1"-2"-576"0,1 2 0 0,-2 0 0 0,0 0 576 0,1 0 16 0,1 0 0 0,2 0 0 0,3 0 1072 0,2 0 192 0,1 2 64 0,1 2 0 31,2 4-320-31,0-2-48 0,4 2-16 0,0 2 0 0,5-1-192 0,0 3-64 0,1-1 0 0,0 4 0 16,4-1-576-16,-1 3-128 15,1 0-32-15,-2 2 0 0,0 1-400 0,-2 3-144 16,-2 0 0-16,-4 3 144 0,-3 0-144 0,-4 4 0 16,-1 1 0-16,-4 1 0 0,-2 3-144 0,-1 0 144 0,-2-1 0 0,-2-1 0 15,-1 2-160-15,-1 0 160 0,0 2-128 0,-2-2 128 16,2-4 0-16,-1-3 128 0,-1 1 0 0,0-4 0 16,0-2 272-16,0-1 64 0,0-3 16 0,1-1 0 15,-1 2-192-15,0-4-32 0,1 0-16 0,-3-1 0 16,1-2-240-16,-1 2 0 0,-2-2 0 0,0-1 0 0,1-1-320 0,-2 0 0 15,0 0 0-15,-2 1-12768 16</inkml:trace>
  <inkml:trace contextRef="#ctx0" brushRef="#br0" timeOffset="155946.46">29711 3736 36863 0,'-2'1'3264'0,"2"1"-2608"0,2 1-528 0,-1-2-128 0,1 1-192 0,1 1-64 0,1-2 0 0,0 2-16 16,5 0-832-16,1 0-176 0,2-3-16 0,1-3-16 0,2 0 912 0,-1-4 176 16,1-1 32-16,1 0 16 0,0 2 176 0,2-2 0 15,0 1 0-15,1 2 0 0,1-1-192 0,-1 1-96 16,1 4-32-16,1-1-12976 16</inkml:trace>
  <inkml:trace contextRef="#ctx0" brushRef="#br0" timeOffset="156422.37">29800 3916 12895 0,'-3'3'1152'0,"1"-3"-928"0,-1 1-224 0,3 1 0 0,0-2 3920 0,1 3 752 0,1-2 128 0,-1 1 48 16,1 2-3584-16,3 0-720 0,0-2-144 0,1 2-16 16,2-1-384-16,-1-3 0 0,3 0 0 0,0 0 0 15,2-3 0-15,1 2-208 0,0-2 80 0,4 0 128 16,0 0-1456-16,0 2-160 16,2-2-48-16,0 3 0 0,4 0-272 0,-1 0-64 0</inkml:trace>
  <inkml:trace contextRef="#ctx0" brushRef="#br0" timeOffset="159061.79">30824 3114 4607 0,'-3'-2'400'0,"1"0"-400"0,0 2 0 0,1-3 0 0,0 3 464 0,1 0 16 0,-1-1 0 0,-3-1 0 0,-1-1 160 0,0 0 16 0,0 3 16 0,0-3 0 15,1 3 544-15,1 0 96 0,-1 3 32 0,0-1 0 16,2 2-576-16,-1-2-96 0,0 2-32 0,-1 2 0 15,0-2 320-15,2 2 64 0,-2-2 16 0,0 1 0 16,1 1 304-16,-1-3 64 0,-1 4 16 0,1-1 0 16,-1-2-288-16,0 2-64 0,-1-3-16 0,-1 2 0 15,-2 0-192-15,-1 0-32 0,0 1-16 0,-1 1 0 16,0-1-560-16,0-1-96 0,-1 1-32 0,0 0 0 0,1 0-128 16,0 1 0-16,3-1 0 0,-2 0 128 0,1 3-128 0,0-2-176 31,3 2 48-31,-3-2 0 0,3 2-336 0,0 1-64 0,1-4-16 0,0 2 0 0,0 0 352 0,2 1 192 15,-1-3-192-15,0 0 192 0,2 1-144 0,-2-1 144 16,1 1 0-16,1-1-144 16,0-2 144-16,0 1 0 0,1-2 0 0,1 1 128 15,0-2 224-15,1 0 48 0,1 0 16 0,0 1 0 0,0-3-160 0,1 0-48 16,1 0 0 0,-1 0 0-16,1-3-16 0,0 3-16 0,1-2 0 0,-2 2 0 0,1 0-176 0,0 2 192 0,0 1-192 31,-1-2 192-31,1 4-192 0,0-2 0 0,-2 1 0 15,2 2 0-15,-2-3 0 0,1 3 0 0,1-2 0 0,-2-1 0 16,2 2 0-16,-1 0 0 0,0 0 0 0,1 1 0 16,-2 1 0-16,2-2 0 0,0 0 0 0,-1 1 0 15,0 0 0-15,0-2 0 0,1 2 0 0,1 0 0 16,-1-2 0-16,-1 2 0 0,1 3 0 0,1-5 128 16,0 5 336-16,0-3 64 0,0 3 16 0,0-2 0 0,0 2-80 15,0 1-16-15,0-3 0 0,0 2 0 0,-2 1-448 0,1-1 128 16,-1-3-128-16,-2 1 0 0,1-1 0 0,-2 1 0 15,2-1 0-15,-2-3 0 0,0 2 256 0,0-3-64 16,0 0 0-16,0 1 0 0,0 0 48 0,-2 0 0 16,2-2 0-16,-1 1 0 0,0 2-240 0,0-1 0 15,-2 0 0-15,1 0 0 0,-1 1 0 0,-1-1 0 16,1 2 0-16,0-1 0 0,0 2 0 0,-1-2 0 16,0-1 0-16,0 2 0 0,2 0 0 0,-2 0 0 15,3-1 0-15,-1-1 0 0,-1 0 0 0,1 0 0 0,-1-2 0 16,1 1 0-16,-1 1 0 0,1-3 0 0,-1 4 0 15,1-4 0-15,-1 2 0 0,1 2 0 0,-2-4 0 0,2 3 0 16,-1-3 0-16,1 3 0 0,-2 1 0 0,0-4 0 16,1 2 0-16,-1-1 0 0,1 2 0 0,0-3 0 15,-1 0 0-15,0 0 0 0,1 0 0 0,-1 0 0 16,1 0 0-16,1 0 128 0,1 0-128 0,-1-3 0 16,2 2 288-16,0 1 16 0,2-2 0 0,-1-1 0 15,1 2-48-15,0-2 0 0,-2 3 0 0,0 0 0 0,0 0-256 16,0 0 0-16,21-9 0 0,-16 6-144 0,1 2 144 15,-1-2 256-15,1 3-64 0,0-3-16 0,0 0-176 0,-1 3 0 16,1-2 0-16,1 1 0 0,-2 1 0 0,-1 0 0 16,1 0 0-16,0 0 0 0,-1 0 0 0,1 0 0 15,0 0 0-15,-1 1 0 0,1-1 0 0,0 2 0 16,1-2 0-16,-1 0 0 0,1 3 0 0,-1-3 0 16,1 1 0-16,-1 1 0 0,0 1 0 0,-1-2 0 15,-2 2 0-15,1 0 0 0,-1 0 0 0,-1 0 0 0,0 4 0 16,-1-4 0-16,0 2 0 0,-1 0 0 0,0 0 0 0,1 1 0 15,-1-2 192-15,-2 0-64 0,2 1 0 0,-1 0 0 16,-1 3-128-16,1-1 0 0,-1-4 0 0,-1 3 128 16,2 1-128-16,-2 1 0 0,1-2 0 0,-1 1 0 15,1-1 0-15,0 1 0 0,0-1 0 0,1 1 0 16,-1 0 0-16,0 2 0 0,0-1 0 0,-1-1 0 16,2 0 0-16,-1 2 0 0,0-3 0 0,-1 4 0 0,0 0 0 15,1-2 0 1,0 2 0-16,-1-2 0 0,2 3 0 0,-2-1 0 0,1 2 0 0,-1-2 0 0,0 2 0 0,-1-2 0 15,1 2 0-15,1 1 0 0,-1-3 0 0,0 2 0 16,1 0 0-16,-1-2 128 0,0 3-128 0,2-2 0 16,-2 0 0-16,2 1 0 0,-1-1 0 0,-1 2 0 15,2 2 0-15,-1 1 0 0,1-3 0 0,-1 2 0 16,2 1 0-16,-1 3 0 0,-1-3 0 0,2 2 0 16,0 1 0-16,0-3 0 0,1-2 0 0,0 0 0 15,0 0 160-15,0 1-160 0,1-1 0 0,0-2 0 16,1 0 0-16,1-4 0 0,2 0 0 0,0-1 0 15,0-1 0-15,1 0-144 0,1-2 144 0,1-1 0 0,0 2 0 16,0-1 128-16,2 2 48 0,-2 0 16 0,2 2 0 0,0-2 0 16,0 3-192-16,0-2 0 0,0 2 0 0,1-1 0 31,-1 0 0-31,0 0 0 0,0-1 0 0,0-1 0 16,1 0-208-16,-1 1-32 0,0-3 0 0,-1 1 0 15,1-4-1840 1,1 2-368-16</inkml:trace>
  <inkml:trace contextRef="#ctx0" brushRef="#br0" timeOffset="160525.93">31301 3236 9215 0,'0'0'816'0,"1"-2"-656"0,0 2-160 0,-1-2 0 0,2 2 272 0,-1 0 32 0,0-2 0 0,1-1 0 0,2 2 336 0,0-4 80 0,0 1 16 0,-1 1 0 16,1-2 80-16,-3 4 16 16,0-3 0-16,-1 4 0 0,0 0 320 0,-2 0 64 0,0 0 0 15,-1 4 16-15,-1-3-240 0,-1 1-48 0,-1 1-16 0,1 0 0 16,-1 1-224-16,0 1-32 0,-1-4-16 0,-1 4 0 15,1-3-480-15,-1 0-176 0,1-1 0 0,-2 2 144 16,2-3 96-16,-1 2 16 0,0-2 0 0,0 0 0 16,1 0 448-16,-2 0 112 0,2 0 16 0,-2 1 0 0,2 2-240 15,-1-1-32-15,1 2-16 0,-1 2 0 0,1-2-256 16,0 2-48-16,-2 0-16 0,2 1 0 0,-1 0-224 0,-1 2 0 16,3-1 0-16,-1 0 0 0,3 0 0 0,0-1 0 15,1-1-160-15,1 1 160 0,1-1 0 0,1 3 0 16,1-3 0-16,2 0 0 0,1-1 0 0,-1 1 0 15,4-1 0-15,-2 2 0 0,1-4 0 16,1 0 0-16,2 0 0 0,-1-1 0 0,1-1 0 0,-2 3 0 16,2-3 0-16,0 1 0 15,-1-2 0-15,1 3 0 0,0-3 0 0,-1 0 0 0,1 0 0 0,1 0 0 0,-1-3 0 16,1 1 0-16,-2 1 0 0,1-2 0 16,-2-1 160-16,1 2-160 0,-1-2 320 0,-1 2-48 15,-1-2 0-15,-1 0 0 0,0 2-272 0,-3-2 0 0,0-1 0 0,0 2 0 16,-1-1 0-16,-1-2 0 0,1-1 0 0,-1-1 0 15,0 0 0-15,-2 2 0 0,2-4 0 0,0 2 0 32,-1 0-624-32,0 0-128 0,1-2-16 0,-2 4-16 15,1-3 144-15,-2 5 48 0,2-2 0 0,-1 2 0 0,2 4 592 0,0-2 0 0,1 2 0 0,0 0 0 16,1 2 0-16,0 1 160 0,0-2 16 0,1 3 0 16,-1 1 608-16,0 1 128 0,0-2 32 0,2 2 0 0,-1 1-304 15,2 2-64-15,0-1-16 0,-1 2 0 0,2 0-240 0,-1 0-32 16,1-1-16-16,-1 1 0 0,1-2-144 0,0 0-128 15,1 0 192-15,0-1-192 0,0-1 0 0,2-1 0 16,-1 1 0-16,2-1 0 0,-1-1 0 0,2-2 0 16,1 2 0-16,-1-2 0 31,1-2-1040-31,0 4-176 0,2-3-16 0,-3 2-13600 0</inkml:trace>
  <inkml:trace contextRef="#ctx0" brushRef="#br0" timeOffset="160944.09">31607 3335 18431 0,'0'-1'816'0,"0"1"160"0,-1 0-784 0,1 0-192 0,0 1 0 0,0-1 0 0,0 2 720 0,-1 1 112 0,0-2 0 0,0 3 16 0,-2 1 1136 0,2 1 240 0,0 0 32 0,-1-2 16 16,4 2-992-16,-2-2-208 0,1 2-48 0,1-2 0 15,1 1-96-15,0 1-32 0,1-3 0 0,1 4 0 16,1-4-592-16,1 4-128 0,-1-1-32 0,0 0 0 16,1-2-432-16,-1 2-96 0,2 0 0 0,-1 3-16 15,1-4-1664-15,-1 3-336 0,1 1-64 0,-3 1-10912 16</inkml:trace>
  <inkml:trace contextRef="#ctx0" brushRef="#br0" timeOffset="162013.79">31432 3783 17503 0,'1'-3'1552'0,"0"3"-1232"0,1 0-320 0,-2 0 0 0,-2 0 144 0,2 0-16 0,-1 0-128 0,0 0 192 32,-2 0-528-32,1 0-112 0,-2 0-32 0,4 0 0 0,0 0 336 0,0 0 144 0,-23 6-128 0,14-3 128 15,0 0 256-15,1 0 144 0,-3 1 32 0,1-1 0 16,-1 0 384-16,-2 1 80 0,1-2 0 0,0-1 16 16,-2 2-240-16,0 0-48 0,2 2-16 0,0 0 0 15,-1 0-96-15,2 1-32 0,-1 1 0 0,-2 0 0 16,1 2-480-16,-2 1 128 0,0 2-128 0,1 0 0 15,-1-2 0-15,3 0 0 0,1 0 0 0,2 0 0 16,2 1 0-16,2-5 0 0,1 2 0 0,3-2 0 16,2-2 0-16,0 0 0 0,3-2 0 0,0 0 0 15,0-2 0-15,2 0 0 0,0-2 0 0,1 0 0 0,2-2 0 16,1 0 128-16,1 0-128 0,0 0 0 0,3-2 128 16,-2 1 0-16,3 2-128 0,0-4 192 0,0 1-192 0,-1 0-192 15,0 2 48-15,-2-4 0 0,1 1 144 0,-3 3-160 16,-2-3 160-16,0 1-160 0,-1 0 160 0,-1-3 0 15,-2 6 0-15,0-4 0 0,-1 1 528 0,0 0 48 16,-2 0 0-16,0 2 0 0,1-2-192 0,-2 0-16 16,0 0-16-16,-2 2 0 0,2 0-224 0,-1-1-128 0,0 2 128 15,1 0-128-15,0 2 0 0,-1 1 0 0,1 0 0 16,0 0 0-16,1 4 0 0,0-2 0 0,2 4 0 0,0 2 0 16,1 2 512-16,1 1 176 15,1 2 32-15,3 3 16 0,0 3 352 0,0-3 80 0,3 2 16 0,-1-1 0 16,4 1-768-16,-2 1-160 0,3-3-16 0,-1 0-16 15,-1-3-224-15,-1 2 0 0,-2-2 0 0,-2-3 0 16,0-2 0-16,-4 0 0 0,0 0 0 0,-3-2 0 31,1-2-528-31,-2-1-112 0,-1-2 0 0,0 1-14560 0</inkml:trace>
  <inkml:trace contextRef="#ctx0" brushRef="#br0" timeOffset="162650.9">31658 4036 3679 0,'-5'-6'320'0,"3"2"-320"0,1 2 0 0,1-2 0 0,1 4 3152 0,0-2 560 0,1 0 128 0,0 0 0 0,1-2-3104 0,1-2-736 0,1 0 0 0,0 0 0 16,1-3 960-16,-1 3 176 0,1 0 16 0,-1 2 16 0,0 0 176 0,0 0 16 15,0 2 16-15,0-2 0 0,0 2-592 0,-1 2-112 16,1 0-32-16,-2 0 0 16,1 0-480-16,0 0-160 0,-2 0 0 0,1 2 0 0,-2-2 0 0,0 4 0 0,0-2 0 15,-1 0 0 1,0 1 0-16,-1 2 0 0,0-1-160 0,-1 0 160 16,-2 2-640-16,0 0-48 0,-2 0-16 15,0 3 0-15,0-2 192 0,-2 2 16 0,-1 3 16 0,1-2 0 0,-2 3 480 0,1 3 0 16,2-4 128-16,-1 4-128 0,3 0 656 0,2-3 32 15,2 3 0-15,2-4 0 0,1 0 96 0,2 1 32 0,2-3 0 0,2-3 0 16,-1 2-112-16,4-6-32 0,0 1 0 16,2-1 0-16,-1-1-672 0,2-2 0 0,0 0 0 0,2 0 0 15,-1 0-896 1,1-2-192-16,-1 0-64 0,-1 1-12096 0</inkml:trace>
  <inkml:trace contextRef="#ctx0" brushRef="#br0" timeOffset="163426.44">31418 4393 9215 0,'2'-3'816'0,"-1"-2"-656"0,0 4-160 0,0-3 0 0,-1 4 192 0,0-3 0 0,1 0 0 0,-1-6 0 0,2 0 1248 0,-2-1 256 16,-2 3 48-16,0-2 16 0,0 2 320 0,-2 2 64 15,-1 1 16-15,-1 1 0 0,0 3-1072 0,-2-3-192 16,1 1-64-16,-2 2 0 0,-1 2 176 0,0-2 16 15,-1 3 16-15,0-2 0 0,0 1-528 0,0 2-96 0,-2 1-32 16,1 0 0-16,1 1-256 0,0 3-128 0,1-3 128 0,-1 4-128 16,1-2 0-16,-3 2 0 0,5 0 0 0,-1-1 0 15,0 3 0-15,2-2 0 0,1 3 0 16,0-4 0-16,1 4 0 0,1-3 0 0,2 0 0 0,-1-1 0 16,3 0 0-16,0 1 0 0,1-1 128 0,2-3-128 15,1 0 0-15,0-1 0 0,3 0 0 0,0-1 128 16,2-2-128-16,1-2 0 0,0-2 0 0,2-1-176 15,1 2 176-15,2-5-208 0,0 0 80 0,1-3 128 16,-1 2-384-16,-1 0 64 0,-1-3 0 0,0 2 0 0,-2-2 32 16,0 0 16-16,-1-1 0 0,-2 0 0 0,1 0 272 0,-1 1-128 15,-2-3 128-15,-3 3 0 0,1 1 0 0,-1-4 0 16,-2 3 0-16,0 0 0 16,-1 4 0-16,-1-2 0 0,0 1 0 0,-2 0 0 0,1 2 0 0,-1 1 0 15,1 4 0-15,-1-2 0 0,1 2 0 0,1 2 128 16,-1 1-128-16,1 0 0 0,1 4 0 0,0 0 0 15,3 2 0-15,-1 1 0 0,2 2 560 0,1-2 64 16,0 5 16-16,1-3 0 0,0 2 32 0,0 1 16 16,2-2 0-16,-2 3 0 0,1 0-464 0,-1 0-96 0,-1 2 0 15,1-2-128-15,-2 0 0 0,0 0 0 0,-2 0 0 16,1 0 0 0,-3-1-816-16,1-1-160 0,-1 0-48 0,0-4-8704 15,0-1-1760-15</inkml:trace>
  <inkml:trace contextRef="#ctx0" brushRef="#br0" timeOffset="164010.49">31630 4513 17679 0,'2'3'384'0,"-1"-3"64"0,2 1 32 0,-1-1 32 0,1 3-512 0,-2-3 0 0,2 0 0 0,-1 1 0 0,3 0 1056 0,1 3 96 0,0-3 32 0,2 4 0 0,-1-5-32 0,-1 4 0 16,1-4 0-16,-1 2 0 0,-1-2 256 0,-2 0 32 0,2 1 16 15,-1-1 0-15,1 3-672 0,-1-3-128 0,1 0-16 0,-2 0-16 16,2 0-80-16,0-3-16 0,0 2 0 0,0-1 0 15,0-1-400-15,0 2-128 16,-1-2 0-16,-1 0 0 0,0 0 240 0,-2 1-64 16,-1 1-16-16,0 1 0 0,-1 0 32 0,-2 0 16 15,0 0 0-15,-1 3 0 0,-2 1-208 0,0 1 176 16,-2 1-176-16,2 2 160 16,0-2-528-16,0 0-96 0,1 0-32 0,1 0 0 15,2 0-48-15,0 1-16 0,1-4 0 0,2 0 0 0,2-2 192 0,-1 2 48 16,3-3 0-16,0 0 0 0,1 0 48 0,1-3 16 0,-1 3 0 0,1-1 0 15,2 2 256-15,-1 2 0 0,1-1 0 0,-1 2 0 16,0 2 0-16,0-2 0 0,-2 2 0 0,-1 0 0 16,0 3 0-16,0-4 0 0,-2 1 0 0,1 0 0 15,-1 3-192-15,-1-3 64 0,0 4 128 0,1-4-208 0,1 4 32 0,-2-2 16 16,2 2 0-16,0 3 0 0,-1-6 160 0,2 4 144 16,0-1-16-16,0 2-128 15,1-2 560-15,-2 0 0 0,-2 3 0 0,0-5 0 0,-2 0 256 0,0 0 48 16,-3 0 16-16,1-2 0 0,-3 3-160 0,-1-6-16 15,-2 4-16-15,-2-1 0 0,-1 0-688 0,-4 0 0 16,-2 0-128-16,-2 0 128 16,0 1-1600-16,-1-2-192 0</inkml:trace>
  <inkml:trace contextRef="#ctx0" brushRef="#br0" timeOffset="167232.34">32509 3185 3679 0,'4'-6'320'0,"-2"2"-320"0,2 2 0 0,-3 2 0 0,0-3 1104 0,1 3 160 0,-2-1 16 0,1 1 16 0,1-2 32 0,-1-1 0 0,2 2 0 0,-2-1 0 15,-1 2 64-15,-1 0 16 0,-2 0 0 0,1 2 0 16,0-2-1008-16,-2 1-192 0,4-1-32 16,0 0-16-1,0 0-528-15,0 0-96 0,0 0-32 0,0 0 0 0,0 0 352 0,0 0 144 0,0 0-128 0,0 0 128 16,0 0 640-16,0 0 224 0,0 0 32 0,0 0 16 15,0 0 144-15,18-6 32 0,-15 5 0 0,-2 1 0 16,0 0 192-16,1 0 32 0,-2 0 16 0,0 0 0 16,0 1-368-16,-2-1-80 0,1 3-16 0,0-3 0 15,-2 2-464-15,3-2-80 0,0 0-32 0,0 0 0 0,0 0-288 0,0 0 0 16,0 0 0-16,0 0 0 0,0 0 0 0,0 0 0 16,0 0 0-16,0 0 0 0,0 0 0 0,0 0 0 15,0 0 0-15,0 0 0 0,-19 0 0 0,17 0 0 16,0 0 0-16,-1 1 0 0,1 2 448 0,-2-1 0 15,-1 2-16-15,2-2 0 0,-2 3-128 0,-2 0-32 16,1 1 0-16,0 2 0 0,-1 1-272 0,-1-3 0 16,1 4 0-16,-1-2 0 15,2 0 0-15,0 2 0 0,1-2 0 0,0 0 0 16,1 0 0-16,2 1 0 0,-2 1 0 0,3-4 0 0,-1 4 0 0,2-4 0 0,-2 4 0 16,1-4 0-16,1 3 0 0,-1-3 0 0,1 1 0 15,0 0 0-15,-1 1 0 0,1-1 0 16,-2 0 0-16,2 2 0 0,0-3 0 0,2 1 0 15,-1 2 0-15,0-3 0 0,3 0 0 0,-2-1 0 0,2 0 0 0,1 1 0 16,0-4 0-16,1 2 0 0,0-2 0 16,-1 0 0-16,1 1 0 0,1-2 0 0,-1 1 0 0,-1 0 0 15,1 0 0-15,-1 1 0 0,0 0 0 0,0 0 0 16,0-3 0-16,0 3 0 0,0 0 128 0,1-3-128 16,0 1 0-16,0 2 0 0,1-3 0 0,1 0 0 15,-1 0 0-15,1-3 0 0,0 2 0 0,1-2 0 0,0 1 528 16,-1-2 48-16,1 2 16 0,0-2 0 0,-2 2-416 0,1-2-176 15,-2 0 128-15,-1 2-128 0,0-2 208 0,-2 2-32 16,0-2-16-16,-1 1 0 0,1 2 160 0,-2-4 48 16,0 1 0-16,-1 1 0 0,1-1-144 0,1 2-32 15,-2-2 0-15,1-2 0 16,-1 1-192-16,1 0 0 0,-1-4 0 0,1 3 0 16,1-3 0-16,-1 2 0 0,1-3 0 0,1 0 0 0,-2 4 0 0,2-6 0 15,-2 2 0-15,0 1 0 16,1-1 0-16,-2-1 0 0,0 4 0 0,0-3 0 0,-1 3 0 0,-1 1 0 0,-1 3 0 0,0-4 0 15,-2 5 0-15,1-2 0 16,-2-1 0-16,1 2 0 0,0-1 0 0,0 1 0 0,1 0 0 0,0-1 0 16,1-2 0-16,0 0 0 15,1 2 0-15,-1-5 0 0,2 3 0 0,0 0 0 0,1-2 0 0,-1 2 0 16,1 0 0-16,0-3 0 0,0 3 0 0,0 2 0 16,0-2 0-16,-2 3-128 0,1-2 128 0,-1 3 0 15,-1 2-160-15,-1 0 32 0,1 0 0 0,-2 2 0 31,0 0-640-31,0 2-112 0,-1 1-16 0,1-2-16 0,0 4-1552 0,1-4-304 0,0 4-64 0,2-4-10576 16</inkml:trace>
  <inkml:trace contextRef="#ctx0" brushRef="#br0" timeOffset="178372.14">32801 3467 11967 0,'3'-3'1072'0,"1"-2"-864"0,0 3-208 0,-2 0 0 0,1 1 3120 0,-2 1 576 0,0 0 112 0,2 0 32 0,2-3-608 0,0 3-112 0,0-2-32 0,0 2 0 16,-2 0-1584-16,0 2-320 0,-2 1-64 0,-1 0-16 15,-1 0-912-15,-2 1-192 0,0-1 0 0,-2 0 0 16,-2 0-1424-16,0 0-208 0,1-2-32 0</inkml:trace>
  <inkml:trace contextRef="#ctx0" brushRef="#br0" timeOffset="179242.75">33018 3157 23951 0,'2'0'2128'0,"-2"0"-1696"0,0 0-432 0,1 0 0 0,0 0 1216 0,-1 0 144 0,1-3 48 0,1 1 0 0,0 1 976 0,1-3 208 0,0 1 32 0,0 0 16 16,-1 0-1568-16,1 1-320 15,0 1-64-15,0-2-16 0,-2-1-512 0,2 4-160 0,-2-2 0 0,1 2 0 16,1 0 192-16,-1 0-64 0,2 2 0 0,1-2-128 15,1 2 0-15,0 0 0 0,3-2 0 0,0 0 0 16,2 3 0-16,0-6 0 0,0 3 0 0,0 0 0 16,1 0 128-16,1 0-128 0,-1 0 144 0,1 0-144 15,-1 3 256-15,-2-2-64 0,-2 1 0 0,-1 2 0 16,-2 1-192-16,-3 0 0 0,-2 1 0 0,-2 0 0 0,-3 3 0 16,-2-3 0-16,0 2 0 0,-3 0 0 0,-1 1 0 0,-1-2-128 15,-1 6 128-15,0-5-160 0,-1 2-96 0,2-2-32 16,-2 0 0-16,0 2 0 0,2-4 16 0,1 1 0 15,1-1 0-15,1 0 0 16,2-2-352-16,3-2-64 16,2-2-16-16,-1 0 0 0,3 0 512 0,0 0 192 0,2-2-128 0,-1 2 128 15,1-3-192-15,1 3 64 0,-1-1 0 0,1 1 0 16,0 0-592-16,-3 0-112 0,0 0-32 0,0 0 0 16,0 0 96-16,20-3 32 0,-15 3 0 0,0-1 0 0,0 0 272 0,1 1 48 15,0 0 16-15,1 0 0 0,0 0 240 0,-1 0 160 16,0 1-192-16,1 3 192 0,-1-4 0 0,0 4 0 15,0-2 0-15,-1 2 0 0,-1 2 0 0,1 0 0 16,-3-2-144-16,2 5 144 0,-2-2 0 0,0 3 0 0,-1 1 0 16,0-1 0-16,-2 2 0 0,0-2 208 0,-2 0-64 15,1 0-16-15,-2 1-128 0,0-4 192 0,-1 2-192 0,0-1 192 16,-1 0-192-16,0-2 0 0,1 1 0 0,-1-1 128 16,0 0-128-16,0 0 0 0,1-1 0 0,-2 0 0 15,0-1 0-15,0-1 0 0,-2 2 0 0,1-3 0 16,0 0-192-16,-1 1 0 0,2 0-16 0,-1-3 0 15,0 0-1392-15,0 1-256 0,1-2-64 0</inkml:trace>
  <inkml:trace contextRef="#ctx0" brushRef="#br0" timeOffset="179844.68">33234 3215 15663 0,'0'-1'1392'0,"1"-2"-1120"0,0 1-272 0,0 1 0 0,2 1 1472 0,-2 0 256 0,0 0 32 0,0-3 16 0,3 2 912 0,1-2 176 0,0 0 32 0,1 0 16 16,0-3-1920-16,2 0-384 0,0 2-80 0,0-5-16 15,-1 3-512-15,1-1 0 0,0 1 0 0,1-1 0 16,0 1 0-16,-1 0 0 0,1 0-128 0,0 2 128 0,-2 1 0 16,1 0 0-1,-1 1 0-15,-1 0-144 0,0 2 144 0,-1 0 0 0,-1 2 0 0,-2 0 0 0,1 1 0 0,-3 1 0 16,-1 1 0-16,-3-1 0 0,1 2 576 0,-1 0 112 31,-1 2 16-31,-3 1 0 0,1-3-560 0,-3 2-144 16,0 2 0-16,-1-2 0 0,0 3-608 0,0-1-192 0,-1 0-32 0,1-2-16 0,3 2 384 0,-1-4 80 15,3 2 0-15,1-3 16 32,2 0-208-32,2 0-32 0,1-4-16 0,1 1 0 0,3-2 384 0,2-2 80 0,3 1 16 0,2-2 0 15,1-3-368-15,2 2-80 0,0 1-16 0,-2-2 0 0,0 3 848 0,1 0 160 0,-1-2 48 0,-1 4 0 16,-1 0-144-16,0 4-32 0,0-2 0 0,-3 2 0 31,0-1-272-31,-3 3 0 0,0 1 0 0,-3 2-144 16,-1-2 144-16,-2 3 0 0,-2 1 0 0,-1 0 0 15,-1 2 0-15,0-2 0 0,-1 0 0 0,-1 0 0 16,2-1-128-16,0 0 128 0,0-1-128 0,1-2 128 16,1-1-256-16,1 0 48 0,1 1 0 0,1-4 0 15,-1 2 208-15,2-4-144 0,0 3 144 0,0-3-128 16,0 3 256-16,0-4 48 0,0 4 16 0,0-4 0 16,-1 2 336-16,0 0 80 0,-1 2 16 0,-2 0 0 0,0-1-448 15,-2 2-176-15,0 0 128 0,-2 1-128 16,-2 0-640-16,1 1-192 0,-1 0-64 15,-1-1 0-15,1-3-1856 0,0 2-368 0,1-1-80 0</inkml:trace>
  <inkml:trace contextRef="#ctx0" brushRef="#br0" timeOffset="181547.79">32612 3859 13823 0,'-4'3'1216'0,"0"-3"-960"0,3 0-256 0,0 1 0 0,1-1 144 0,-2 0-16 0,0 2 0 0,-2 1 0 16,-1-2 320-16,0 2 48 0,0-1 16 0,0-2 0 0,3 1 384 0,0-1 96 0,-1-1 16 0,3 1 0 16,-1 0 160-16,0 0 48 0,1 0 0 0,-2 1 0 15,1 2 128-15,0-3 16 0,-2 6 16 0,0-2 0 32,-1 2-480-32,-3 3-80 0,-1 0-32 0,-1 4 0 15,-2 0-464-15,0 2-112 0,-1 3-16 0,1-4 0 0,0 2-512 16,1-1-96-1,1 1-32-15,2-3 0 0,2 0 208 0,1-3 48 0,3 3 0 0,2-5 0 16,1 0 192-16,2 0 0 0,1-1 0 0,3-1 0 16,0-3-432-16,1 1-32 0,1-1-16 15,1-2 0-15,1-2-48 0,2 1-16 0,1-4 0 0,1 1 0 16,-1 0 400-16,-1-3 144 0,1 1 0 0,0-2-144 0,0 0 144 0,-3 1 0 16,1 0 128-16,-2-2-128 0,1 0 0 0,-1-1 0 15,0-1 0-15,-1 0 0 0,-1 0 0 0,-2 0 0 16,2 2 0-16,-3-5 128 0,2 3-128 0,-2 0 0 15,-2-2 0-15,-1 2 0 0,0-1 0 0,-3 0 0 16,0 0 0-16,-3 1 0 0,1-2 0 0,-2 2 0 16,-1 0 0-16,-1 0 0 0,-1 1 320 0,-1 2 0 15,-1 1 0-15,0-1 0 0,-1 1-320 0,0 4 0 16,-1-1-160-16,0 2 160 16,1 1-1664-16,0 1-208 0,2 2-48 0,1-1-5104 0,2 0-1008 0</inkml:trace>
  <inkml:trace contextRef="#ctx0" brushRef="#br0" timeOffset="181898.51">32814 4124 24879 0,'-2'-3'1088'0,"1"0"256"0,2 3-1088 0,1-3-256 0,1 1 0 0,-2 2 0 0,2-1-480 0,0 1-160 0,1-3-16 0,2 1-16 0,-1 0 320 0,0 0 64 0,0 1 16 0,-3 1 0 16,1 1 896-16,-1 1 176 15,-2 5 32-15,0-4 16 0,0 6-192 0,0-3-32 0,0 4-16 0,0-3 0 16,0 2-608-16,-1 1-320 0,1-4 48 0</inkml:trace>
  <inkml:trace contextRef="#ctx0" brushRef="#br0" timeOffset="182730.24">33002 3822 11967 0,'-1'0'1072'0,"1"0"-864"0,0 0-208 0,0 0 0 0,1 0 432 0,-1 0 32 0,0 0 16 0,2 0 0 0,-2-1 672 0,1 1 128 0,0-3 16 0,-1 3 16 16,0 0 528-16,0 0 96 16,0 0 32-16,0 0 0 0,21-12-688 0,-14 11-144 0,2-4-32 0,1 1 0 15,2 2-608-15,0 0-128 0,0-1-32 0,1 0 0 16,1 1-336-16,-2 1 144 0,2 1-144 0,-3 0 0 16,2 0 0-16,-4 3 0 0,1-3 0 0,-1 3 0 15,-2 0 160-15,-2 1-32 0,0 0 0 0,-2 1 0 0,-2 1 704 16,-1 0 144-16,-2 2 32 0,-1 0 0 0,-1-2-560 0,-1 2-96 15,-1 1-32-15,-1-3 0 0,-1 1-320 0,1 2-192 16,-2-3 32-16,-1 0 0 16,2 0-544-1,-1-2-96-15,0 0-32 0,1-1 0 0,-2 2-320 0,0-1-64 0,1-1 0 0,1 0-16 16,-1 0-240-16,0-3-64 0,3 3 0 0,1-3 0 0,2 3 960 0,1-3 176 16,1 1 32-16,1-1 16 0,3 3 352 0,-1-3 0 15,2 0 0-15,1 0 0 0,0 0-336 0,0 0 48 16,1-3 16-16,0 3 0 0,1 0 272 0,2 0 0 15,0 0 0-15,-2 3 0 0,-1-2 0 0,0 1-160 16,-1 5 160-16,-1-4-128 0,1 3 128 0,-1 3 0 0,1-1 0 0,0 0 0 16,0 1 0-16,-2-2 0 0,2 2 128 0,-1 1-128 15,0 0 400-15,-2 0 16 0,2-2 0 0,-3-2 0 16,2 4 528-16,-3-3 96 0,0 1 32 0,0 0 0 16,-2 0-656-16,0-2-128 0,-2 1-32 0,-1 0 0 15,-1-1-256-15,-1 3 0 0,-1-4 0 0,0 1 0 0,0-1-176 16,-2 1-80-16,-1 0-32 0,0-2 0 15,0 2-1232-15,0-2-240 16</inkml:trace>
  <inkml:trace contextRef="#ctx0" brushRef="#br0" timeOffset="183424.09">33288 3811 19343 0,'2'-2'848'0,"1"-1"192"0,-1 2-832 16,1 1-208-16,-1-3 0 0,0 3 0 0,-1 0 1328 0,1-2 208 0,2 1 64 0,2-2 0 0,2-1 720 0,-1 2 160 0,0-2 16 0,2 2 16 0,1-2-1024 0,0 2-208 16,1 0-32-16,0-3-16 15,1 4-912-15,1-4-176 16,-2 4-144-16,1-3 192 0,-1 2-192 0,1-1 0 16,-3 3 0-16,0 0 0 0,-1 3 0 0,-3-1 0 0,-2 0 0 0,-3 1 0 15,-1 3 0-15,-1 1 0 0,-3 1 0 0,-2 2 0 0,-1 3-256 0,-3-4 80 16,-2 4 16-16,0-1 0 15,-2 1-1072-15,1-4-224 0,1 1-32 0,-1 0-16 32,3-1 544-32,1-3 128 0,3 0 0 0,2-5 16 0,1 2 448 0,1-1 96 0,2-2 16 0,2 0 0 31,1 0-512-31,1-2-112 0,0 2-16 0,2-3 0 16,-2 2 352-16,1-1 64 0,-4 2 16 0,0 0 0 0,0 0 464 0,0 0 208 0,22-4-16 15,-17 4 0-15,0 0-192 0,2 0 144 0,-3 0-144 16,3 3 128-16,-1-3-128 0,0 0 0 0,0 1 0 0,2 1-176 15,-2-1 176-15,0 2 0 0,-1-1-144 0,0 0 144 16,0 3 0-16,-1-2 160 0,-2 0-16 0,-2 3 0 16,0-2 368-16,0 2 64 0,-1 0 0 0,0 0 16 0,-1 0 720 15,1 2 144-15,1-2 16 0,0 0 16 0,1 0-944 16,1 1-192-16,0 0-32 0,-1-1-16 0,2 3-304 0,-2-3 0 16,-1 1 0-16,0 0 0 0,-1 1 0 0,-2-2 0 15,0 1 0-15,-2 3 0 0,1-4 736 0,-1 4 32 16,0-2 16-16,0 0 0 0,0 0-240 0,1 0-48 15,1 0-16-15,0 0 0 0,1 0-288 0,-2-1-48 16,2-1-16-16,-1-2 0 0,-1 1-128 0,1-2 0 16,-1 1 0-16,0-2 0 0,-1-2 0 0,2 2 0 0,-1-2 0 15,0-2 0 1,2 2-576-16,-3-2-64 0,0 2 0 0,0-4 0 16,0 1-1952-16,-1 0-400 0,0-1-80 0</inkml:trace>
  <inkml:trace contextRef="#ctx0" brushRef="#br0" timeOffset="184136.81">32588 4402 24879 0,'-4'0'2208'0,"1"0"-1760"0,1 0-448 0,2 0 0 0,0 1 1296 0,0 2 176 0,-1-3 48 0,-3 2 0 0,0 2-880 0,-1 0-192 16,-2-2-16-16,0 4-16 0,1-2-224 0,0-1-32 15,-2 0-16-15,2 3 0 16,-1-2-144-16,-2 2 0 0,0 3 0 0,1-2 0 16,-1 3 0-16,-1 1 0 0,0 3 192 0,2-2-64 0,-2 4 640 0,1-1 128 15,0 1 32-15,1 2 0 0,0 0-640 0,1 1-128 16,-1-1-32-16,3 1 0 16,2-2-128-16,0 1 0 0,2-5 0 0,2 2 0 0,1-5 0 0,2 0 0 15,3-2 0-15,0-3 0 0,3 2-128 0,1-5 128 16,3 0 0-16,-1-2 0 0,3-2-368 0,0 0 0 15,2-2 0-15,0-4 0 16,3 2-224-16,-1-2-48 0,0-2-16 0,-2 1 0 0,-1-1 448 0,-1 0 208 16,-3 2-192-16,-2-2 192 0,0 1 0 0,-2-1 0 0,0 0 0 15,-1 0 192-15,-1 0 336 0,-1-2 80 0,-1 0 16 0,-2-1 0 16,-1 0-208-16,-1 0-32 0,-2-3-16 0,-2 4 0 16,-1-4-368-16,0 4 0 15,-4-3 0-15,1 1 0 0,-2 2 0 0,-1-1 144 0,0 3-144 0,0-2 0 16,0 2 304-16,-1 4-48 15,1-3-16-15,1 6 0 0,1-1-240 0,1-1-128 16,2 4 128-16,0 1-208 0,2-3-1616 16,1 3-320-16,2-2-64 0,0 1-16 15,1 1-240-15,2 0-48 0,0 0-16 0,2-3-7712 0</inkml:trace>
  <inkml:trace contextRef="#ctx0" brushRef="#br0" timeOffset="184425.25">32808 4687 31327 0,'-1'0'1392'0,"0"0"272"0,1 0-1328 0,0 0-336 0,0 0 0 0,0 0 0 0,0 1 976 0,0 1 128 0,1-1 32 0,-1 2 0 0,1 1-48 0,-1-4 0 0,0 0 0 0,0 0 0 0,0 0-896 15,0 0-192-15,0 0 0 0,0 0 0 16,0 0-768-16,-5 22-128 0,3-17-32 0,-2-1 0 16,0-1-1408-16,1 2-288 0,-1 1-48 0</inkml:trace>
  <inkml:trace contextRef="#ctx0" brushRef="#br0" timeOffset="185008.25">32971 4448 19343 0,'-1'-1'1728'0,"1"1"-1392"0,0 0-336 0,1 0 0 15,1 0 1808-15,-1 0 304 0,1 0 48 0,1 0 16 16,1-3-320-16,0 3-48 0,4-4-16 16,-2 1 0-16,1 0-1024 0,1 0-192 15,1-2-64-15,-2 1 0 0,2-2-208 0,-1 2-48 0,2-2-16 0,0 2 0 16,1 2-48-16,0-2 0 0,0 1 0 0,-1 3 0 0,0 0-192 16,-2 0 128-16,-2 3-128 0,0 1 0 0,-2-2 0 15,-3 4 128-15,0-2-128 0,-1 2 0 0,-1 0 0 0,-3 1 0 16,1 0 0-16,-2 2-160 0,0-3 160 0,0 0 0 15,0 1 0-15,0 0 0 0,0-1 0 0,1 0 0 16,0 0 128-16,1-3-128 0,0 0 0 0,1 1 0 16,2-1 0-16,0-3-128 15,2 0-1296-15,0 0-256 0,1-3-48 0,0 1-16 16,-1 0-496-16,1-1-112 0,-1 1-16 0,-1 1 0 16,-1 1 1152-16,0 0 208 0,0 0 48 15,0 0 16-15,0 0 752 0,0 0 192 0,0 0 0 0,0 0 0 0,-12 22 544 0,10-19 144 0,-1 2 16 16,1 0 16-16,0-2 208 0,2 0 32 15,2 1 16-15,-1-2 0 0,1-2-800 0,0 0-176 16,0 0 0-16,2-2 0 0,-1 2 0 0,1-3 0 0,1 2 0 0,-1 1-144 16,1 0 0-16,-2 1 0 0,1 2 0 0,-1-1 0 15,-1 2 448-15,1 0 80 0,-1 2 32 0,-2 2 0 16,0 0 112-16,-1 2 32 0,-2-2 0 16,1 2 0-16,-1-1-176 0,-2 1-16 0,2 0-16 0,-2 0 0 15,0 1-352-15,0-4-128 0,0 2 0 0,0-3 0 16,0 0-944-16,-1-2-176 15,1 2-32-15,0-3-16 0,-1-2 528 0,1 1 96 0,-1 2 32 0,1-2 0 16,-3 0 256-16,2 0 64 0,-1 1 16 0,1-2 0 0,-1 1 304 0,0 1 0 16,1 0 0-16</inkml:trace>
  <inkml:trace contextRef="#ctx0" brushRef="#br0" timeOffset="185405.13">33264 4387 23951 0,'3'-3'2128'0,"-1"3"-1696"0,2 0-432 0,-1-3 0 0,-1 3 304 0,1 0-32 0,1-1 0 0,1 1 0 16,3-3 448-16,-1 1 96 0,-1 1 16 0,-1 1 0 0,-1 0 560 0,-3 0 112 16,-2 3 32-16,-3 1 0 0,-2 2-576 0,-2 3-128 15,-2-2 0-15,-3 3-16 0,1 1-496 0,0 2-80 16,-1-3-32-16,2 2 0 0,1-2-208 0,2 0 0 31,0-2 0-31,2 2-160 0,1-3 160 0,3-1 0 16,0 0 0-16,2-2 0 0,3-2 0 0,0 2-160 0,4-4 160 15,0 1-208-15,2-1-96 0,1 0-16 0,2 0 0 0,0 0 0 0,1 0 320 0,0 0-160 16,1 0 160 0,0 0-128-16,-2 0 128 0,0 0-192 0,2 0 192 0,-1 0-192 31,2 0-1328-31,-1-1-272 0,1 1-48 0</inkml:trace>
  <inkml:trace contextRef="#ctx0" brushRef="#br0" timeOffset="185755.41">33511 4365 10127 0,'1'0'448'0,"0"0"96"0,0 2-544 0,-1-2 0 0,0 0 0 0,0 2 0 0,0 0 2752 0,0 1 432 0,0 0 80 0,-1 4 32 0,0-1 208 0,-2 1 32 0,1 4 16 0,-2-1 0 15,-1 0-1600-15,0 2-320 0,0 2-64 0,-1 1-16 16,-1 1-1040-16,-1 0-192 0,1 3-64 0,-2-3 0 15,2 2-256-15,-2 1 0 0,2-3 0 0,-1 2 0 16,2 0-304-16,0 0-64 0,0-3-16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42:39.7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10323 1721 10127 0,'-5'-6'896'0,"0"4"-704"16,1-2-192-16,2 1 0 0,0 6 4608 0,1-2 896 0,0 4 192 0,0-1 16 0,-2 2-4048 0,-2 4-800 0,2 6-160 0,-2 2-48 16,0 2-656-16,0 1 0 0,0 1 0 0,0-3 0 15,1 1-304-15,0-5-32 0,2-2-16 0,1-3 0 16,-1 0-1120-16,2 1-208 0,2-3-48 0,-2 0-16 15,0 2-1376-15,-2-4-272 0</inkml:trace>
  <inkml:trace contextRef="#ctx0" brushRef="#br0" timeOffset="1437.91">11026 988 9215 0,'2'-3'816'0,"-2"1"-656"16,1 1-160-16,-1-2 0 0,0 3 832 0,0-2 128 0,1 1 16 0,0-4 16 0,1-2-80 0,-2 2-16 0,1-3 0 0,-1 2 0 16,-1 2-704-16,-2-2-192 15,1 2 0-15,-1 2 0 0,1-2 0 0,-2 1 0 16,-1 0-192-16,0 3 192 0,0-3-288 0,-2 3 64 0,-1 3 16 0,0-2 0 16,-1 4 48-16,-1-4 16 0,0 4 0 0,-1-1 0 15,-1-1-48-15,-3 4-16 0,0-1 0 0,0 0 0 16,2-2 624-16,-5 4 128 0,0-1 32 0,-3 2 0 15,-4 0 512-15,-1 2 96 16,2 0 32-16,2-1 0 0,1 3-160 0,3-4-32 0,2 4 0 0,-1-6 0 0,4 3-528 0,-1 1-112 16,-1-1-32-16,2 0 0 15,-1 2-352-15,1-2 0 0,0 5 0 0,2-2-192 16,0 0-416-16,0-1-96 0,2 2 0 0,1 1-16 16,1-3 208-16,1 1 64 0,2-2 0 0,1 0 0 0,2-1 224 0,1 0 48 15,1-4 16-15,2 3 0 16,2-3 160-16,2-1 0 0,1 0 0 0,2-5 0 0,1 1 256 0,3 1-32 15,1-2 0-15,2 0 0 16,3 0 208-16,0 0 32 0,1 0 16 0,1 3 0 16,0-2-160-16,0 2-48 0,-1 3 0 0,0-3 0 0,2 4-144 0,-2 1-128 15,0 0 144-15,0 0-144 0,-1 5 0 0,-1-3 0 0,-3-1 0 0,0 1 0 32,1 3 0-32,-4-1 0 0,2-2-208 0,0 2 64 15,0 1 144-15,1-3 0 0,0 2 0 0,0 0 0 16,0 1 0-16,0-1 0 0,-1 2 0 0,-1 1 0 15,-3 1 0-15,-1-3 128 0,-1 6-128 0,-2-3 0 16,-1 5 0-16,-1-1 0 0,0 2 0 0,-5 0 128 16,0 3-128-16,-3 3 0 0,-3 1 0 0,-1-1 0 15,-2 2 0-15,-1-3 0 0,0-5 0 0,0-2 128 0,0-1-128 16,0-4 0-16,1-2 0 0,-1-3 0 0,0-1 624 0,0 1 96 16,-1-4 32-16,-2-3 0 0,1 2-176 0,0 0-16 15,-3-2-16-15,-1-1 0 0,-2 2-336 0,0-4-64 16,-1-2-16-16,1-5 0 0,-1 2-128 0,2-3 0 15,0-2 0-15,-1 0 0 0,2-5 0 0,1 2 0 16,-1-5 144-16,2 1-144 0,-1-2 176 0,1 3-48 16,2-5 0-16,-1-1 0 0,2 2-128 0,1-2 0 0,3 0 0 15,1-1 128-15,2 1 144 0,2 4 32 0,0-1 0 16,4-1 0-16,1-1 48 0,2-3 16 0,3-2 0 0,1 1 0 16,3 1-160-16,1 0-16 0,1-1-16 0,2 0 0 15,1 2-176-15,1-5 0 0,0 5 0 0,-1-4 0 16,1 1 0-16,-3 1 0 0,-1 2 0 0,-1-2 0 15,-3 4 0-15,0-1 0 0,-3 2 0 0,0-3 0 16,-2 7 0-16,0-2 0 0,-1-1 0 0,0 1 0 16,-2 0 0-16,2 4 0 0,-2-2-144 0,2 2 144 15,0 2 0-15,1 3 0 0,-2-1-128 0,4 1 128 32,-1 2-848-32,1 1-112 0,2 0-32 0,1 2-8032 0,1-1-1600 0</inkml:trace>
  <inkml:trace contextRef="#ctx0" brushRef="#br0" timeOffset="2075.36">11539 994 34095 0,'-3'-9'1504'0,"0"3"320"0,1 3-1456 0,2 0-368 0,0 3 0 0,0 3 0 0,0-3-640 0,0 0-208 0,-1 3-48 0,-1 0 0 0,0 0 528 0,-2 5 112 0,-1 0 0 0,0 2 16 0,-2 3-32 0,-1 2-16 16,1-2 0-16,0 3 0 15,-1 0-944-15,0 2-192 0,-1 1-48 0,-1 0 0 16,-1 3 624-16,-3 3 112 0,1-2 32 0,-2 6 0 0,0 2 704 0,-1-2 256 16,1 5 0-16,1-4 0 0,2 0 288 15,0 5 48-15,1 2 16 0,1 2 0 0,2 1-464 16,2-1-144-16,2 1 0 0,3-4 0 0,1 1 128 0,1-2-128 16,3-6 0-16,1-1 0 0,2-5 192 0,2 1-192 0,1-2 192 15,1-6-192-15,0-2 512 0,2-2-16 16,0 1 0-16,3-3 0 0,0-2-208 0,3 2-32 0,-1 0-16 15,2-4 0-15,1 0-240 0,-1 0 144 16,0-2-144-16,1-1 128 0,0 0-128 0,0-3 0 0,0 0 0 0,0-3 128 16,0-1 80-16,-1-2 16 0,0 0 0 0,-3-3 0 15,0-3 464-15,-3 2 80 0,-1-4 32 0,0-1 0 16,-1 2-48-16,-2-6-16 0,0 1 0 0,-1-5 0 16,-1-3-352-16,0 2-80 0,-2-2-16 0,-1-3 0 0,0-1 160 15,0-5 48-15,0-6 0 0,-2-1 0 16,1 2-64-16,-1 1-16 0,-2-2 0 0,-1 0 0 0,-3 3-288 0,1 1-128 31,-2 2 128-31,-2 4-128 0,0 5 272 0,-3 4-16 16,0 0-16-16,1 3 0 0,-3 3-240 0,-1 0 144 0,3 0-144 0,-4 3 128 15,1 1-128-15,-2 2-224 0,-1 0 48 0,-1 2 16 16,-2 0-1024-16,-3 2-208 0,-3-3-32 0,0 1-9328 31,-4 3-1872-31</inkml:trace>
  <inkml:trace contextRef="#ctx0" brushRef="#br0" timeOffset="5304.92">9792 936 2751 0,'-8'-1'256'0,"1"1"-256"16,2-3 0-16,3 3 0 0,0 0 2976 0,0-1 544 0,1 1 128 0,-1 0 0 0,-3 0-2240 0,-2-2-448 0,-1 2-80 0,-2 0-32 0,0 0-400 0,-1 2-64 16,-1 2-32-16,-2-1 0 15,-1 4-352-15,-1 1 0 0,-1 2 0 0,-2 3-128 0,-1 0 128 0,-1 6 0 16,-2 0-144-16,-1 4 144 0,2-2-144 0,0 3 144 15,-3 2-192-15,-1 3 192 0,3-1 0 0,-1 3 0 16,3-2 0-16,1 3 0 0,4-4 128 0,3 2 128 16,3-2 16-16,1 0 16 0,3 0-64 0,1-3-16 0,2 1 0 15,2 0 0-15,0 2 16 0,2 1 0 0,2 1 0 16,0-4 0-16,2 2-224 0,3-5 0 0,2-1 0 0,2-1 0 16,3-2-352-16,1-5-16 0,1 0 0 0,3 0 0 31,0-2-224-31,1-2-48 0,1-1-16 0,0-3 0 0,1 0 400 0,-1-4 64 0,-1 0 32 0,1-4 0 15,-1 0 304-15,1-4 64 0,1 1 16 0,-1-1 0 16,0-1 544-16,-1 0 96 16,0 1 32-16,2-4 0 0,0 0-48 0,1-2 0 0,0-3 0 0,-1 2 0 0,-1-3-208 0,0-2-64 31,0-2 0-31,-1-2 0 0,-1 0-96 0,-4 0-32 16,0-7 0-16,-2 5 0 0,-2-5 176 0,-3 1 16 15,0-3 16-15,-5-1 0 0,-1 2-128 0,-2-5-16 0,-3 1-16 0,-2-1 0 0,-1 3-176 0,-2-3-16 16,-3-2-16-16,-1 0 0 0,-2 1-288 0,0-1 160 15,-3-1-160-15,0 3 128 16,-1 5-288-16,1 2-64 0,-1 1-16 0,0 3 0 16,1 6-320-16,-2-1-64 0,1 3-16 0,0 4 0 15,-2 2-768-15,2 4-176 0,1 2-16 0,0 4-10464 16</inkml:trace>
  <inkml:trace contextRef="#ctx0" brushRef="#br0" timeOffset="8408.24">14871 912 23951 0,'-9'0'2128'0,"2"4"-1696"0,2-4-432 0,1 3 0 0,2-2 352 0,-3 1-16 0,-4 5 0 0,-7 1 0 0,-6 6-336 0,-6 1-192 16,-1 4 32-16,-1 4 0 15,0 1-976-15,1 2-192 0,-1 0-32 0,0 5-16 16,1 4 32-16,-1 2 0 0,2-1 0 0,2 1 0 0,1 1 2016 0,4-3 416 16,1 1 64-16,4-3 32 0,1-3 864 0,4 1 160 15,2 3 32-15,3-1 16 0,4-3-1024 0,2 3-208 16,3-3-32-16,2 3-16 0,4-2-560 31,1-3-112-15,4 0-32-16,-1-2 0 15,3-1-272-15,2-5 0 0,0-2-128 0,2-4 128 16,1-3 0-16,1-3-144 0,0-2 144 0,2-4 0 0,2-4 256 0,1-2 128 16,1-2 16-16,1-6 16 0,3-5 320 0,-1-1 64 0,0-4 16 0,-3-1 0 0,-2 2-544 0,2-2-96 0,2-6-32 0,1-1 0 0,3-3-144 0,-3-1 0 15,1-5 0-15,-4 5 0 0,-3 2 0 0,-2-3 0 0,2-2 0 16,-4-4 0-16,-3 0 0 0,-5 0 0 0,-4 3 0 0,-6 4 0 16,-3 4 0-16,-2 1 0 0,0 7 0 0,-3 1 0 0,-2 1 0 15,-2-1 240-15,-5-2-48 0,-3-2 0 0,-3 0 112 0,-2 3 16 16,-1 2 0-16,-1 2 0 0,-2-1-192 0,0 3-128 15,1 4 192-15,-1 2-192 16,0 4-304-16,0 2-160 0,1 2-48 0,2 2 0 31,1 2-1440-31,2 2-288 0,2 2-64 0,4 0-11584 0</inkml:trace>
  <inkml:trace contextRef="#ctx0" brushRef="#br0" timeOffset="8756.85">15440 1748 43311 0,'-23'9'3840'0,"6"0"-3072"0,1-2-608 0,5 2-160 0,6-3-208 0,4-2-80 0,-1 2-16 0,-3 1 0 16,-3 8-2272-16,-2 0-464 0,1 1-96 0,1-2 0 0,3-2 2560 0,2-6 576 15,2 0 0-15,2 1 0 16,3-6-576-16,1 1-128 15</inkml:trace>
  <inkml:trace contextRef="#ctx0" brushRef="#br0" timeOffset="9248.94">15987 953 35935 0,'2'-2'3200'0,"-1"-2"-2560"0,0 4-512 0,0-2-128 31,1 2-832-31,-1 0-176 0,0-3-32 0,2-1-16 0,0 1 1056 0,1-3 384 0,0 2-16 0,-2 1 0 15,-1 1-64-15,-1 1-16 16,0 4 0-16,0 1 0 0,0 5-288 0,-1 3 0 0,0 2-176 0,-2 4 176 16,2 4 0-16,1 7 0 0,-1-1 0 0,1 5 0 15,1 4 128-15,0 1 144 0,1 5 32 0,-1 3 0 16,1 0 272-16,0-2 48 0,-1-4 16 0,-2-1 0 16,1 0-176-16,-4-1-16 0,0 3-16 0,-2-3 0 15,-1 3-432-15,-2-6-224 0,-1-1 32 0,0-2 0 16,-1-4-1216-16,2-2-224 0,2-2-48 0,3-4-13696 15</inkml:trace>
  <inkml:trace contextRef="#ctx0" brushRef="#br0" timeOffset="10424.26">18259 1008 28559 0,'-1'-4'2544'0,"1"4"-2032"0,0 0-512 0,-2-3 0 15,2 3 208-15,-1 3-48 0,0-3-16 0,-3 0 0 0,1 0-144 0,-4 4 0 0,-3-1-160 0,-1 6 160 16,-1 1-1632-16,-4 2-224 0,0 4-64 0,-4 3 0 16,-2 3 320-16,-3 4 64 0,-2 8 16 0,-3-1 0 0,0 6 2224 0,0 2 432 15,1 1 80-15,2-1 32 0,3-3 560 0,2-3 112 16,2 2 32-16,2-3 0 0,2 0-608 0,3 0-128 16,4-2-32-16,0-4 0 0,3 3-592 0,3-5-112 15,1 3-32-15,3-5 0 0,3-1-320 0,2-1-128 0,4-4 0 16,2-2 144-16,3-3-144 0,4-6 0 0,4-1-192 0,3-3 192 15,2-6-960 1,3 0-80-16,6-6-16 0,3-1 0 0,3-6-800 0,4 0-176 0,0-6-16 16,-2 3-16-1,-4-3 1088-15,-1 0 208 0,1-1 64 0,-4-1 0 0,-3 1 1024 0,-2-1 224 0,0-2 32 0,-2-3 16 0,-6 5 1536 16,-1-2 304-16,-5-2 64 0,-2 0 16 16,-2-2-1040-16,-4-3-224 0,-5-3-32 0,-3-1-16 15,-4 1-928-15,-3 1-272 0,-4 1 128 0,-2-1-128 16,-1 4-144-16,-4 2-112 0,-5-6 0 0,-2 3-16 0,-1-2 272 0,-1 5 0 15,-2 0 0-15,1 5 144 0,0 1 384 0,0 1 80 16,0 1 16-16,2 4 0 0,1-2-464 0,0 7-160 16,4 2 0-16,-1 1 144 15,1 5-896-15,1 2-176 0,3 4-32 0,0 6-14608 16</inkml:trace>
  <inkml:trace contextRef="#ctx0" brushRef="#br0" timeOffset="10741.74">18809 1776 42383 0,'-2'6'1872'0,"-1"0"400"0,3-2-1824 0,0-1-448 0,1 2 0 0,1-3 0 0,-1 0 0 0,0 2-208 0,2 2 16 0,-1 3 0 0,-1-2 192 0,1 2-176 0,-1-3 176 0,-1 0-160 16,0 1-256-16,0 0-48 0,-1 1-16 0,-1-2-17440 15</inkml:trace>
  <inkml:trace contextRef="#ctx0" brushRef="#br0" timeOffset="11090.62">19639 799 41471 0,'-3'0'1840'0,"1"0"368"0,-1 3-1760 0,1 4-448 0,1-1 0 0,0 0 0 16,1 1 224-16,-3 8-32 0,-1 10-16 0,-2 7 0 0,0 10-176 15,-4 8 0-15,1-2 0 0,0 3 0 16,-4 2 0-16,2-3 0 0,0 5 0 0,0 0 0 16,2-8 0-16,2 2 0 0,-2 1 0 0,2 5 0 0,0-2 0 0,0 0 0 0,1 4 0 15,0-3 0-15,1 0 0 16,-1-7-176-16,2-8 176 0,1-5-128 16,1-5-704-1,1-2-128-15,-1-1-16 0,1-7-16 0</inkml:trace>
  <inkml:trace contextRef="#ctx0" brushRef="#br0" timeOffset="-59513.53">11638 9142 23039 0,'3'12'2048'0,"-2"-3"-1648"0,2 1-400 0,-1 0 0 0,1-2 3456 0,0 0 624 0,2 7 112 0,3 7 32 0,5 13-2864 0,5 13-560 16,1 11-112-16,0 4-32 0,-2 4-656 0,-3 0-320 16,-4 6 16-16,-7-2 16 15,-4 2-352-15,-4-2-80 0,-3 1-16 0,-4-6 0 16,0-5-1136-16,-2-4-240 0,1-1-32 0,-3-2-16 0,1 3 2416 0,-2-6 496 0,1-1 80 16,-1-6 32-16,4-6 64 0,1-6 16 0,0-7 0 15,4-5 0-15,2-6-944 0,2-4 0 0,1-4 0 0,2-6-10528 16,2-3-2064-1</inkml:trace>
  <inkml:trace contextRef="#ctx0" brushRef="#br0" timeOffset="-58916.51">11662 9078 40543 0,'-1'-29'1792'0,"1"11"384"0,1-1-1744 16,1 6-432-16,3 4 0 0,0 3 0 0,3-3 0 0,4-5 0 15,8-5 0-15,6-10 0 16,6 2-320-16,4 1-80 0,1 5-32 0,0 4 0 0,0 1 128 0,0 1 32 0,0 1 0 0,-1 2 0 16,0 1-112-16,-3 0 0 0,0 2-16 0,-4 3 0 15,-2 0 208-15,-1 4 32 0,0 2 16 0,-3 4 0 16,-2 2 144-16,-2 4 0 0,1 2 0 15,-2 7 0-15,-2 1-240 0,-2 5 48 16,0 0 0-16,1 8 0 0,0 6 192 0,0 6 0 0,-3 3 0 0,0 3 0 16,-2-1 528-16,-2 4 160 0,-3 0 16 0,-2-1 16 15,-1-2-464-15,-5-7-112 0,1 0-16 0,-6-4 0 16,-1 2-128-16,-2-1 0 0,-1-9 0 0,-3-1 0 16,-2-5 0-16,-2-1 0 0,2-6 0 0,-3-3 128 15,-1 0-128-15,-2-4 192 0,-3-2-192 0,-1 0 192 0,-3-1-320 0,-5 0-64 16,-1 0-16-16,-3-1 0 15,-2 0-544-15,3-2-96 0,1-2-32 0,3-1 0 16,6-2-272-16,3-2-48 0,6-2-16 0,7-3 0 0,3 2 1376 0,4-2 272 16,4 0 48-16,2 0 16 15,1 2 368-15,1-2 80 0,1 1 16 0,1 1 0 0,-1 2-736 0,1 0-224 16,0 0 128-16,0 2-128 0,0 2 160 0,-2 0-32 16,2 3 0-16,-1 1 0 0,0 1 160 0,-2 4 32 0,1 3 0 15,0-4 0 1,1 2-112-16,2-2-16 0,2 0 0 0,0 1 0 15,6 1 560-15,2 2 96 0,5 1 32 0,4 2 0 0,2 8-400 0,3-3-80 16,2 4-16-16,0 1 0 0,1 3-128 0,-1-2-48 0,1 1 0 0,-3-1 0 16,1 0-208-16,-2-4 0 15,-4-1 128-15,-2-4-128 0,3 4 0 0,-2-7 0 16,-3 0-192-16,0-4 192 16,-4 0-784-16,-1-5-48 0,-2-1-16 0,-3-4-17536 0</inkml:trace>
  <inkml:trace contextRef="#ctx0" brushRef="#br0" timeOffset="-58481.95">13445 8583 43311 0,'-9'0'1920'0,"2"-1"384"0,1 1-1840 0,2 0-464 0,3 0 0 0,1 0 0 0,0 1-480 0,0 0-192 0,0 3-32 0,-1 0-16 15,1 2-1088-15,0 0-224 0,-2 6-32 0,-1 1-16 16,-2 4 752-16,-3 4 160 0,-2 5 16 0,-4 5 16 15,-4 7 48-15,-3 6 16 0,-5 4 0 0,-2 6 0 16,-4 8 848-16,-3 5 224 0,-1 8 0 0,-3 4 0 16,-1 7 784-16,4-7 240 0,3-2 64 0,1-2 0 0,4 0 496 15,5-4 96-15,3-2 32 0,3-3 0 0,3-8-112 0,2 1-32 16,2 4 0-16,4-2 0 0,3 2-1088 0,3-6-224 16,5-3-32-16,4-4-16 0,2-6-208 0,3-5 128 15,2-1-128-15,2-1 0 0,3-2 128 0,3 0-128 16,3 0 0-16,1 0 144 0,2-4-144 0,1-3-224 15,2-2 48-15,1 0 16 16,0-1-832-16,1-1-160 0,1-1-48 0,1-7-16032 0</inkml:trace>
  <inkml:trace contextRef="#ctx0" brushRef="#br0" timeOffset="-57847.61">14040 9362 17503 0,'1'-5'768'0,"-1"1"176"16,0-2-752-16,0 3-192 0,0 3 0 0,0-3 0 0,1 2-896 0,-2-2-224 0,0 0-32 0,-2 0-16 16,-2-1 320-16,-2 2 64 0,-2 2 16 0,1 0 0 0,-3 0 2192 0,-1 2 448 0,0 2 96 0,-3 2 16 15,0-2 288-15,-1 2 64 0,0 3 16 0,-2 1 0 16,-3 0-1328-16,0 2-272 15,-2-2-48-15,1 2-16 0,1 1-560 0,0-3-128 0,1-2 0 0,2 2 0 16,2 0 144-16,0-1 48 0,2-2 16 0,2 2 0 16,2-3 624-16,1 0 128 0,2 2 32 0,-1 0 0 0,3 0-304 15,0 0-64-15,2 2-16 0,-1 3 0 0,3 0-384 0,-1 2-80 16,4-1-16-16,0 0 0 0,3 2-128 0,1-3 0 31,4 3 0-31,1-4 0 0,4-2 0 0,2 3-176 0,3-4 176 16,4 1-128-16,0 1 128 0,2-1 0 0,3-2 0 0,-2 0 0 15,2-1 0-15,0 0 0 0,1 2 0 0,1 1-128 32,0 1-352-32,-2 0-64 0,1 4-16 0,-4-3 0 0,-5 0 0 0,-1 2 0 0,-2 1 0 0,-3 5 0 0,-2-2 560 0,-6 1 0 15,-1 1 0-15,-3 2 0 0,-5 0 304 0,0-1 112 16,-3 1 32-16,-1-2 0 0,-2 2-160 0,0-3-32 0,-1-3 0 16,-1 0 0-16,0 0-256 0,0-1 160 0,-1-1-160 15,-1 0 128-15,0-1-128 0,-3 0 0 16,-3 2 0-16,0-1 128 15,-3 1-448-15,-1-3-112 0,-3 2-16 0,-2-4 0 16,-2 2-448 0,-3-3-80-16,0 0-32 0,-3 1-7968 0,1-1-1600 0</inkml:trace>
  <inkml:trace contextRef="#ctx0" brushRef="#br0" timeOffset="-53798.95">14709 8566 35007 0,'-4'3'3120'0,"2"-3"-2496"15,0 3-496-15,4 1-128 0,0-1 1216 0,1 4 208 0,0 2 48 0,3 7 16 0,6 9-1296 0,1 4-192 0,4 4-160 0,3 0 32 32,0 1-512-32,1 0-80 0,1-1-32 0,3 1 0 0,2 1-1152 0,2 3-224 0,-1-3-48 0,4 6-16 31,7 6 432-31,3 7 96 0,5 3 0 0,1 3 16 0,0 4 1200 0,-1-5 256 0,-1-5 32 0,-4 1 16 16,-3 0 144-16,-5 2 176 0,-6 4-48 0,-7-2 0 15,-5 2 1120-15,-7-1 224 0,-3 0 32 0,-7 3 16 16,-5 6-112-16,-7-2 0 0,-3-7-16 0,-5-3 0 15,-3 0-272-15,-4-6-48 0,0-4-16 0,-2-5 0 16,-1 1-544-16,-2-8-96 0,1-7-32 0,-3-4 0 0,3-6-240 0,-1-3-144 16,2-2 160-16,0-4-160 15,-4-2-400-15,1-4-176 0,-1 0-48 0,0-3-16208 0</inkml:trace>
  <inkml:trace contextRef="#ctx0" brushRef="#br0" timeOffset="-53433.46">15916 9397 26719 0,'-2'0'2368'0,"0"0"-1888"0,1 1-480 0,1 1 0 0,1-2 1696 0,-1 2 240 0,0 0 48 0,0 1 16 15,1 3-2160-15,0-2-432 0,1 2-96 0,0 0-16 16,1-2 240-16,0-2 32 0,1 2 16 0,0-4 0 0,2 2 688 0,3-4 144 15,2-1 32-15,4 0 0 0,3-5 864 0,6 2 176 16,4-3 48-16,5-1 0 0,8 1-416 0,1 0-80 0,4-1-16 0,0 4 0 16,2 0-768-16,0 2-256 0,-1 4 160 0,-5 0-160 31,-6 4-960-31,-1-1-256 0,-2 4-64 0,-4 1-15632 0</inkml:trace>
  <inkml:trace contextRef="#ctx0" brushRef="#br0" timeOffset="-53147.58">16028 9821 42383 0,'19'10'1872'0,"-7"-8"400"0,-1 2-1824 0,-1-2-448 0,0 2 0 0,-1-4 0 16,4 0 0-16,8 0 0 0,13 0-128 0,10 0 128 31,8-4-2848-31,0-1-464 0,-5 2-80 0,-4-3-32 0</inkml:trace>
  <inkml:trace contextRef="#ctx0" brushRef="#br0" timeOffset="-52799.02">17385 9226 41471 0,'2'4'3680'0,"2"-3"-2944"0,0 1-592 0,-1 1-144 16,2 1 528-16,3-2 80 0,3 4 16 0,9 4 0 16,8 0-624-16,7 2 0 15,5 1 0-15,-1-3 0 0,-2-2-256 0,-1-4-32 0,0-3 0 0,-3-4 0 16,-1-4-1024-16,-1-2-208 0,-1-1-32 0,-4-5-15776 16</inkml:trace>
  <inkml:trace contextRef="#ctx0" brushRef="#br0" timeOffset="-52465.66">18639 8762 44223 0,'-13'23'1968'0,"2"-7"400"0,0 2-1904 0,3-2-464 0,5-1 0 0,2-2 0 16,-2 6-256-16,-3 16-128 15,-3 18-48-15,-3 20 0 0,-2 14-144 0,1 3-16 0,0-5-16 16,2 1 0-1,-1-1 160-15,-1-5 16 0,2-4 16 0,0-7 0 0,0-6-288 0,1-6-64 0,-1-5-16 0,0-5 0 16,0 0 1168-16,1-6 256 0,-1-6 32 0,1-1 16 16,0-6-1104-16,0-5-224 0</inkml:trace>
  <inkml:trace contextRef="#ctx0" brushRef="#br0" timeOffset="-52019.63">19254 8866 12895 0,'-6'10'1152'0,"-1"-4"-928"0,-2 0-224 0,3 1 0 15,1-4 6592-15,1 0 1280 0,-1 3 256 0,-5 6 64 16,-4 6-7168-1,-7 6-1408-15,-7 9-304 0,-1 4-48 16,-2 1-32-16,0 5 0 0,-1 3 0 0,0 4 0 0,1 0 768 0,3 3 0 0,4-1 240 0,3-2-64 16,5-9 704-16,1 7 144 0,1 6 16 0,2 6 16 0,3-1-624 15,3-2-128-15,2-5-32 0,4-5 0 0,3-6-480 16,2-7-112-16,1 1 0 0,4-9-16 16,2-1-176-16,5-3-16 0,4-4-16 0,5-4 0 15,8-5 544-15,4-3 304 0,7-9-48 0,3-3 0 0,4-7 48 0,2-6 0 16,2-8 0-16,-1-3 0 0,-4-1-128 15,0-5-32-15,-3-4 0 0,-2-5 0 0,-5-2-144 0,-3-4 0 16,-3 1 0-16,-6-4-176 0,-4 1 176 16,-6 1 0-16,-5 5 0 0,-4 0 0 0,-1 3 0 0,-7-1 0 15,-3-2 0-15,-5 3 0 0,-1-1 304 0,-5 4 32 16,0 1 16-16,-1 1 0 0,-4 1-48 0,1 7-16 0,-1 3 0 0,-3-1 0 16,-1 7-288-16,-2-3 0 0,-3 5 0 0,-4 2 0 31,-2 2-352-31,-4 3-80 0,-2 1-16 0,-4 2-18528 0</inkml:trace>
  <inkml:trace contextRef="#ctx0" brushRef="#br0" timeOffset="18715.22">28630 12932 32255 0,'4'-7'2864'0,"-1"1"-2288"0,1 3-576 0,-2 1 0 0,1 0 608 0,-1 0 16 0,3-4 0 0,3-4 0 0,2 0 656 0,0-2 128 0,-3 2 16 0,-2 3 16 15,-3 3-576-15,-3 6-112 0,0 0-32 0,-3 5 0 16,1 4-80-16,-4 6 0 0,1 3-16 0,0 2 0 15,1-1-336-15,0 6-64 0,-1 14-16 0,0 12 0 16,0 7-208-16,-1 6 0 0,1 4 0 0,1 5 0 16,-1 2 0-16,0 6 0 0,-2 7 0 0,0 5 0 15,0 0 0-15,1 3 0 0,0 1 0 0,-1-1 0 16,1-4 0-16,0-5-128 0,1-1 128 0,-1-9 0 0,1-3 0 16,0 0 0-16,-1-7 0 0,1-1 0 0,2 0 0 0,-2-4 0 15,0 6 0-15,-1-4 0 0,-1 6 0 0,1-1 0 16,-2 0 0-16,1-4 0 0,-1 0 0 15,-2 2 0-15,0 2 0 0,-1 0 0 0,3-1 0 0,-3-6 0 16,4 1 0-16,0-5 0 0,2-3 0 0,2-3 0 16,2-1 0-16,2-1 0 0,1-2 0 0,3 0 0 15,1-3 0-15,0-1 0 0,0 1 0 0,0-4-192 16,-2-4 192-16,0-3-160 0,1-2 160 0,-3 1 0 16,1-2-144-16,-2-1 144 0,2 0 0 0,-2-1 0 15,0-1 192-15,-2-1-64 0,0-2 16 0,-1-4 0 16,1-2 0-16,-2-2 0 0,1-2-16 0,-2 0-128 0,1 0 192 15,-1-4-64-15,1 2-128 0,-1-1 0 0,-1 0 0 16,1 2 128-16,0 1-128 0,1-1 0 0,0-2 0 0,-1-2 0 16,1 0 0-16,0-1 0 0,0-4 0 0,2 0 0 15,-1-1 240-15,1-4 16 0,0-2 0 0,0-2 0 16,1-2 128-16,-1-2 48 0,-1-3 0 0,-2-1 0 16,0-4-224-16,-3-4-32 0,-2-4-16 0,-3-3 0 15,0-1-160-15,-3-2 0 0,0-3 0 0,-2 3 0 0,2-1-128 16,1 4-16-16,-1 3 0 0,1 2 0 0,1-1 144 0,0 4 0 15,2 0 0-15,-1 1-128 0,2 2 128 0,0-2 0 16,0-1 0-16,1 1 0 0,1-1 0 0,-1 4 0 16,3-3 0-16,1-3 0 0,0 1 0 0,2-1 0 15,1-3 0-15,1 0 0 16,2-1 0-16,2 1 0 0,0 0 0 0,3 1 0 0,-2 3 0 0,1 6 0 16,0 0 0-16,1 3 0 0,-3 5 0 0,1 1 0 15,-1 4 0-15,-1 4 0 0,1 5 0 0,-1 6 128 0,0 2-128 16,2 8 0-16,-1 3 0 0,1 5 144 0,1 5-144 0,1 4 0 15,2 4 0-15,0-2 0 0,2 3 0 0,-1-1 0 16,3-3 0-16,1-3 0 0,0 4 0 16,-1-8 0-16,1-1 0 0,1-2 0 0,-1-3 0 0,1-2 0 15,-1-1 0-15,-1-6 0 0,0 3 0 0,2-5 0 16,-4-4 0-16,1 2 0 0,-1-2 0 0,0-2 0 16,-1 1 0-16,1-5 0 0,-2 0 0 0,1-4 0 15,-1 0 0-15,-1-1 0 0,1-5 0 0,-3 0 0 16,1 0 0-16,0-2 0 0,2-5 0 0,-2-3 0 0,1-6 0 15,1-2 192-15,-1-7-64 0,3-5-128 0,1-3 256 0,1-5-64 16,3-7-16-16,2 1 0 0,3-6-176 0,2 2 0 16,4-3 144-16,1 1-144 0,-1 0 0 0,3-1 0 15,2-1 0-15,2-1 0 0,-1 3-240 0,1 3-64 16,-1 2-16-16,-1-2 0 16,-2 3-1088-16,-2-1-208 0,-4 2-48 0,-2 1-18304 0</inkml:trace>
  <inkml:trace contextRef="#ctx0" brushRef="#br0" timeOffset="36299.86">29618 14623 34095 0,'-9'3'3024'0,"4"0"-2416"0,4-3-480 0,1 0-128 0,1 0 384 0,-1 0 48 0,-2 3 16 0,-1 0 0 0,-2 4 256 0,0 0 48 16,2 1 16-16,0 2 0 0,1-2 272 0,2 0 64 15,1 1 16-15,0-2 0 0,3 2-64 0,1-2-16 16,1 2 0-16,0-2 0 0,2 2-624 0,-3-3-128 0,1 0-32 16,-2 1-14112-16,0-1-2832 15</inkml:trace>
  <inkml:trace contextRef="#ctx0" brushRef="#br0" timeOffset="36869.87">30456 13776 41471 0,'0'-9'3680'0,"0"1"-2944"15,3 3-592-15,-1 4-144 0,2-1 528 0,0-4 80 16,3-2 16-16,4-7 0 0,3-3-496 0,-1-2-128 16,0 1 0-16,-6 1 0 15,-4 4-384-15,-8 2-112 0,-8 0-16 0,-4 2 0 0,-6 3 144 0,-5 4 32 0,-3 0 0 16,-1 6 0-16,-4 0 336 0,-1 5 0 16,0 1 0-16,1 5 128 0,2 2-128 0,-2 4 0 0,1 3 144 0,1 4-144 15,0 1 0-15,3 4 0 0,2 3 0 0,3 0 0 31,1-1-608-31,5-2-144 0,4-1-16 0,4-4-16 0,3-3-304 0,5-2-48 16,3-4-16-16,4-4 0 0,3-1 992 0,4-3 160 0,2-4 0 0,3-4 160 16,2-2 32-16,0-2 16 0,3-2 0 0,0-5 0 15,-3 1-208-15,2-2 144 0,-1-2-144 0,1-2 128 0,-2-1 352 16,2-1 64-16,-1 0 16 0,1-4 0 0,-2 2 224 0,1-3 48 16,-2 1 16-1,1-2 0-15,-2 3-464 0,0 0-80 0,-1 3-32 0,0 3 0 0,-3-2-96 0,0 3-32 16,-2 2 0-16,-3 2 0 0,0 3-16 0,-2 2 0 15,0 3 0-15,-2 0 0 16,-2 0 16-16,1 2 0 0,-2 2 0 0,0 2 0 16,0 3-144-16,-2 2 128 0,1 1-128 0,-3 3 128 0,1 2-128 0,-2 4 0 15,0 2 0-15,-2 3 0 0,0 1 192 16,-2 5 0-16,0-1 0 0,-1 3 0 0,1 0 0 0,0 3 0 0,1 0 0 16,1-1 0-16,0 2-192 0,1-1 0 15,1-2 0-15,1-3 0 16,1-1-320-16,2-3-80 0,0-2-32 0,1-1-12480 0,1 0-2496 15</inkml:trace>
  <inkml:trace contextRef="#ctx0" brushRef="#br0" timeOffset="37313.58">30623 13868 38703 0,'-5'-13'1712'0,"2"3"352"0,0 1-1648 0,3 3-416 0,1 3 0 0,1 2 0 0,0-1 256 0,0-1-48 15,2 2 0-15,1-3 0 16,-1 4-208-16,0 7 128 0,-4 4-128 0,-3 7 0 16,-2 3 496-16,-4 9 0 0,-3 11 0 0,-5 9 0 15,-3 10-240-15,-5 7-32 0,1 2-16 0,-2 0 0 0,-2 2-208 0,0 0 0 16,1 3 0-16,0 1 0 0,1-5 0 0,2-3-320 0,3-5 64 31,3-8 0-15,4-9-528-16,4-11-112 0,4-5 0 0,5-10-16 15,3-4 128-15,7-8 16 0,3-6 16 0,7-5 0 16,2-6-1824-16,7-8-368 0,7-7-80 0,3-7-16 16,4-7 1824-16,0-8 352 0,0-1 80 0,-2-9 16 0,-1 0 2352 0,-3-9 464 0,-4-2 112 0,-3-3 16 15,-7-1 384-15,-6 2 64 0,-4-2 32 0,-5 4 0 16,-2 9-1056-16,-4-2-224 0,-4 2-32 0,0 4-16 15,-2 5-304-15,-3 6-48 0,1 6-16 0,-2 4 0 0,-1 8-512 16,-1 1-128-16,0 4 0 0,-1 3-16 0,1 6-128 0,-4 2-32 16,-1 2 0-16,0 1 0 0,-2 7-320 0,0 0-64 15,0 3-16-15,-1 3 0 16,-1 0-656-16,-2 5-144 0,-1 4-32 0,1 1-19120 16</inkml:trace>
  <inkml:trace contextRef="#ctx0" brushRef="#br0" timeOffset="38153.38">22529 14585 42383 0,'-42'41'3776'0,"11"-16"-3024"0,4 1-608 0,8-10-144 0,9-4 400 0,5-5 48 0,-2 0 16 0,-7 8 0 15,-3 5-464-15,-3 2 0 16,5-4 0-16,10-5 0 15,8-11-2288-15,12-10-336 0,8-8-80 0,3-13-16 0</inkml:trace>
  <inkml:trace contextRef="#ctx0" brushRef="#br0" timeOffset="38895.71">23659 13197 19343 0,'-4'17'1728'0,"-2"-2"-1392"0,0 1-336 0,1 0 0 0,2-1 4464 0,2 1 816 0,1 3 160 0,-2 15 48 0,-2 21-4128 0,2 20-816 15,0 10-160-15,2 7-48 0,3-2-336 0,-2-2 0 16,-2-5 0-16,-4-2 128 0,-4 1 16 0,-3-3 16 0,-4-2 0 15,-4-5 0-15,0-3-448 0,-2-9-96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50:50.8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2000 7759 6447 0,'-7'2'576'0,"1"0"-576"0,0 1 0 0,1-2 0 0,1 3 4144 0,3-2 720 0,-1 2 128 0,-3 1 48 0,-3 5-3888 0,-2-2-784 0,0 6-160 0,1-5-16 15,0 0-192-15,3-2 0 0,1-1 0 0,2-2 0 16,1-2 704-16,2-1 48 0,0 2 16 0,2-3 0 16,2-3 944-16,2 2 192 0,3 1 32 0,1-2 16 0,3-1-640 0,2 2-128 15,2 1-32-15,0-3 0 16,0 3-624-16,0 3-128 0,-2-3-16 0,0 4-16 0,-3-2-112 15,1 2 0-15,-2 2-16 0,-1 0 0 0,0 0-112 0,-2 0-128 16,2 1 176-16,-1 0-176 0,-1 2 176 0,0-3-176 16,2 1 160-16,-2-3-160 15,2 1 144-15,0-1-144 0,4-2 128 0,1-2-128 16,-2-2 512-16,4-2 0 0,4-1 16 0,4 1 0 16,0-2-112-16,3 0-32 0,2 2 0 0,2 0 0 15,0 0-192-15,1 0-64 0,-1 0 0 0,-1 2 0 0,-1 0-128 16,-1 2 0-16,-1-2 0 0,0-2 0 0,-4 4 0 0,-3-2 192 15,2 2-32-15,-4-3 0 0,2 3-160 0,0 0 0 0,0 3 0 16,-1-1 0-16,2-1 0 0,0 2 0 0,0-1 0 16,1 2 0-16,2-1 128 0,0 0 0 15,2 1 0-15,0-4 0 0,0 0-128 16,2 0 0-16,0-4 0 0,1 1 0 0,-1 0-144 0,0-3 144 16,0 2 0-16,-1 2 0 15,2-2 0-15,-3 2 0 0,-1 2 0 0,2 0 144 0,2 0-144 0,0 0 0 0,-1 0 0 0,0 2 0 16,-1-2 0-16,2 1 0 15,-2 2-160-15,0-1 160 0,0-2 0 0,1 0 0 0,-1-2 0 0,0-2 0 16,1 2 0-16,1-2 0 16,2-2 0-16,0 2 160 0,1-2-160 0,1 0 0 15,-1 1 0-15,-2 0 0 0,0 0 0 0,-1 1 0 0,-2-2-192 0,-1-3 192 0,0 2-368 0,-1 1 48 16,-2-1 16-16,-2-1 0 31,-2 0-208-31,0 2-64 0,-2 0 0 0,-1 0 0 0,-3 0-80 0,-2 2-32 0,-2-2 0 0,-3 0-17936 16</inkml:trace>
  <inkml:trace contextRef="#ctx0" brushRef="#br0" timeOffset="5899.33">4678 7782 7359 0,'-1'0'656'0,"-1"0"-528"0,1 0-128 0,1 0 0 0,0 0 784 0,-1 0 128 0,0 1 32 0,-1-1 0 0,1 0 528 16,0-1 128-16,1 1 0 0,0 0 16 0,0 0 336 0,0 0 64 16,0 0 16-16,17-13 0 0,-9 11-1056 0,-1-2-208 0,1 2-32 0,-1 0-16 15,-1 0-368-15,0-2-80 0,-1 2-16 0,0-2 0 16,-1 4-256-16,-2-4 0 0,1 3 0 0,-1 0 0 16,0 1 0-1,-1 0 0-15,0 0 0 0,-1 0 0 0,0 0 352 0,0 0-32 16,0 1-16-16,0 0 0 0,1 3 256 0,2-4 48 0,-3 0 16 0,0 0 0 15,0 0 96-15,21 4 32 0,-11-4 0 0,1 0 0 0,2-3 80 0,0 2 0 16,2-1 16-16,1-2 0 0,1 0-528 16,0 2-96-16,3-4-32 0,-1 2 0 0,0-2-192 15,0-1 0-15,0 1 0 0,-1 0 0 0,-1 0 0 0,1 2 0 16,-1 1 0-16,-1-2 0 0,-2 3 176 0,1 0 32 16,-1 2 16-16,2 2 0 0,1 0-64 0,1 0-16 31,2 2 0-31,2 2 0 0,4-4-144 0,1 2 0 0,5 0 0 0,3-4 128 0,3 2-128 0,6-4 0 15,1 1 0-15,4-2 0 0,-1 1 0 0,-1-2 0 16,0 1 0-16,-1 2 0 0,-1-2 0 0,2 0 0 0,-1 1 0 16,0 0 0-16,-3 0 0 0,-1-1 192 15,-1 2-192-15,-3 1 192 0,1 0 0 0,-5 4 0 0,0-2 0 32,-3 2 0-32,-3-1-192 0,0 0 0 0,1 3 0 0,-3-2 0 15,-4 2 144-15,2 0-144 0,-1 1 160 0,1-4-160 16,-2 0 0-16,1 1 0 0,1-4 0 0,2 0 0 15,0 0-160-15,1-4-128 0,0 1-32 0,-1 0 0 32,0-1-656-32,0-1-144 0,0 1-32 0,-2-2-9664 0,0 0-1952 0</inkml:trace>
  <inkml:trace contextRef="#ctx0" brushRef="#br0" timeOffset="7054.67">7249 7826 25791 0,'-5'-3'2304'0,"1"3"-1856"0,3-3-448 0,1 3 0 0,1 0 608 0,0-2 32 0,-1 0 0 0,0-3 0 16,3-1-1728-16,-1 0-352 0,3-1-64 0,3 0-16 0,-1 1 1184 0,3-1 336 31,0 2-144-31,1 1 144 0,1 0 352 0,1 2 144 15,1-2 16-15,1 4 16 0,0 2-528 0,1 2 0 16,3 0 0-16,-1 2 0 0,5 1 208 0,0-1-64 0,3 1-16 0,2-1 0 0,3 1 624 0,4-1 112 16,2 0 32-16,4 0 0 0,0-3 208 0,3-3 48 15,4-3 16-15,1 1 0 16,0-2-80-16,6 0 0 0,3-2-16 0,2 0 0 0,1 0-352 0,-2-1-64 0,-1 4-16 16,-3-3 0-16,-2 1-352 15,1 1-80-15,1 0-16 0,-1 0 0 16,-3 2-192-16,-2 0 0 0,0-2-192 0,-4 1 192 15,-1 2-448-15,-5-3 0 0,-1 3 16 0,2 0 0 32,0-2-976-32,-1 2-192 0,-1-1-32 0,1 2-16 15,-1 0 80-15,-1 0 16 0,3 0 0 0,1 0 0 16,-1 0-112-16,1 2-32 0</inkml:trace>
  <inkml:trace contextRef="#ctx0" brushRef="#br0" timeOffset="8273.48">9998 7737 29487 0,'-5'4'2624'0,"1"-3"-2112"16,1 0-512-16,2 1 0 0,0 0 416 0,0-2-32 0,-3 4 0 0,-3 0 0 15,-2 0-736-15,-1 0-160 0,1-1-16 0,1-3-16 0,2-3 368 0,-1 1 176 0,4-2-160 0,-1 0 160 31,3-1 560-31,1 0 208 0,1 3 32 0,1-2 16 0,2-1 144 0,1 4 16 0,-1 1 16 0,2 0 0 16,0 4-544-16,0-2-96 0,2 2-32 0,0 0 0 16,0 2-320-16,0-2-128 0,1 2 0 0,1-1 0 15,0 0 128-15,1 0-192 16,3-2 192-16,0 0-192 0,5-3 432 0,2 0 80 16,5-5 0-16,1 1 16 0,5 0 208 0,3 1 32 0,5-4 16 0,2 3 0 0,2 0-336 15,6 0-80-15,4 0-16 0,2 2 0 0,2 2-160 0,1 1 0 16,0 4 0-16,1 1 0 0,-2 0 128 0,-1 4-128 15,-2 0 0-15,-3 0 128 0,-1 1-128 0,-4 3 0 32,0-4 0-32,-1 0 0 0,-4 1 0 0,-1-5 0 0,-1-2 0 0,-1-1 0 0,-3 1 0 0,-3-1 0 15,-1-1 0-15,-2 2 0 0,-4-2 320 0,-1 2 48 16,-3-2 0-16,-4 0 0 0,-2-2-208 0,-3 0-32 16,-2-2-128-16,-2 2 192 0,-2-2-192 0,-2-1 176 0,-3 2-176 0,-2-1 160 31,-1-2-160-31,-3 2 128 0,-2-1-128 0,-2-1 128 0,-3 1-128 0,-4-1 0 0,-3 2 0 0,-3-2 0 15,-2 1 0-15,-4 0-176 0,-2 0 16 0,-4-1 0 32,-6 4-16-32,-4-2 0 0,-1 1 0 0,-5 1 0 15,-2 1 176-15,-4-1-208 0,-1 0 80 0,0 0 128 0,-3-1-128 0,-4 1 128 16,-3 0 0-16,-2 0 0 0,-2 0 0 0,4-2 0 0,1-1 0 0,6-1 0 16,3-2 0-16,3 2 0 15,4-2 224-15,0 2-64 0,5 2-160 0,3-2 160 16,4 2-160-16,2-5 160 15,3 4-160-15,1-2 0 0,3 1 0 0,1 0 0 16,2 1-1296-16,1-4-192 16,3 3-48-16,2 0-15104 0</inkml:trace>
  <inkml:trace contextRef="#ctx0" brushRef="#br0" timeOffset="12857.31">22887 1832 9215 0,'-7'-2'816'0,"2"1"-656"0,0 2-160 15,1-1 0-15,3 2 4656 0,1-2 896 0,0 0 176 0,-1 2 32 0,-2-1-4320 0,0 3-864 0,0-4-192 0,2 1-16 16,0 1 192-16,1-2 32 0,1 0 16 0,-1 0 0 15,0 0-96-15,0 0-32 0,14 15 0 0,-8-7 0 16,0 4 288-16,0 4 48 0,0 3 16 0,2 3 0 0,-2 6-208 0,0 7-48 16,0 7 0-16,-2 4 0 0,-2 8-352 15,-2 1-80-15,-1 4-16 0,-4-6 0 0,-1-1-128 0,-1-5 0 16,-1-6 0-16,0-3 0 16,-1-3-496-16,0-3-128 15,3-4-16-15,0-5-16 0,2-2-1024 0,0-5-208 0</inkml:trace>
  <inkml:trace contextRef="#ctx0" brushRef="#br0" timeOffset="13168.73">23062 1834 35007 0,'-13'5'3120'0,"5"1"-2496"0,0 4-496 0,5 0-128 0,1-2 1072 0,2 2 192 16,0 0 32-16,-1 9 16 0,-1 9-1104 0,-1 10-208 15,-1 12 0-15,3 4 0 16,-1 1 0-16,2-5 0 0,0 0 0 0,1-6 0 0,0-2 0 0,0-5-128 15,2-6 128-15,-1 2 0 16,1-4-816-16,-1 2-96 0,1-6-32 0,-1-2 0 16,1-2-1840-1,-1 2-368-15</inkml:trace>
  <inkml:trace contextRef="#ctx0" brushRef="#br0" timeOffset="13777.75">22494 2013 27647 0,'-6'0'1216'0,"2"0"256"0,2 0-1168 0,1 0-304 0,1 0 0 0,1 0 0 0,0-2 192 0,0 0 0 0,2 0-16 0,2-1 0 0,0-2 736 0,1-3 160 0,2-2 16 0,2-3 16 16,1-1 144-16,2-4 32 0,0 0 0 0,3-4 0 16,3-1-416-16,1-4-80 0,1 1-16 0,1-5 0 15,3 2-336-15,-2 0-80 0,-2 2-16 0,-1 1 0 16,1 0-336-16,1-3 144 0,1 1-144 0,-1 0 0 0,1-1 0 16,1 4 0-16,-1 1 0 0,1 4 0 15,-1 1 0-15,2 3 0 0,-1 4 0 0,0 4 0 0,0 4 0 0,-1 2 0 16,1 6 0-16,-4 0 0 0,-1 6 0 0,-1 2 0 15,-3 3 128-15,-4 2-128 0,-1 4 0 16,-3 1 160-16,-2 7-160 0,-4 2 128 0,-2 3-128 0,-3 5 0 16,-1 2 144-16,-3 1-144 0,-1 2 0 0,-2-1 0 15,2-10 0-15,-1 4 128 0,0-1-128 0,1 1 0 16,-3 1 0-16,5-3 0 0,1-3 0 0,2-8 0 16,3 2 0-16,2-1 0 0,5-5 0 0,3 1 0 15,2-4 0-15,5 1 0 0,1-5 0 0,6 2 0 0,1-4 0 16,5-2 0-16,-1-1 0 0,2-1 0 15,0-2 0-15,-1-3 0 0,0 1-208 0,-3-2 32 0,-2-1 16 0,-1 0-12016 16,-3 2-2416-16</inkml:trace>
  <inkml:trace contextRef="#ctx0" brushRef="#br0" timeOffset="14348.88">24282 1219 15663 0,'-1'-9'1392'0,"0"2"-1120"0,2 2-272 0,0 1 0 0,2 2-304 0,-1-2-112 0,1-3-32 0,2-4 0 0,-1-3 896 0,4-5 160 16,-1 3 32-16,-1 2 16 0,1 2 784 0,-4 4 160 15,1 4 16-15,-4 2 16 0,-1 2-464 0,-4 6-80 16,-3 4-32-16,-4 6 0 16,-4 8 304-16,-5 7 64 0,-4 10 16 0,-4 7 0 0,-5 7-320 0,-3 4-64 15,0 4-16-15,-3 4 0 0,0 6-432 0,-5 11-96 16,-3 9 0-16,1 1-16 15,6-11-496-15,2-2 0 0,4-2 0 0,4-2-160 0,6 1 160 0,7-7 144 16,4-6-16-16,5-7-128 0,6 2 672 0,3-6 32 16,2 2 0-16,2-4 0 0,3-2-384 0,3 3-64 15,4-3 0-15,2-2-16 0,2-7-240 0,2-6 0 0,1-3 0 16,4-4 0 15,3-3-1040-31,6 1-256 0,4-8-48 0,8-2-15232 0</inkml:trace>
  <inkml:trace contextRef="#ctx0" brushRef="#br0" timeOffset="15046.82">24732 1835 18431 0,'0'-3'1632'0,"0"3"-1312"0,0-2-320 0,0 1 0 0,0 1 0 0,0 0 0 0,0-3 0 0,0 0 0 0,-1-2 1344 0,0 1 288 16,-3 0 64-16,0-1 16 0,-2 4 128 0,0-1 16 15,-1 4 16-15,-3-2 0 0,-3 2-768 0,0 3-144 16,-3 0-48-16,-3 3 0 0,1 0-544 0,-3 2-112 16,0-1-32-16,1 1 0 0,1-3-224 0,3 2 0 15,1-3 0-15,2 2 0 0,3-2 0 0,0 0 0 16,1 3 0-16,2-3 0 0,-1 4 0 0,2-2 0 16,0 2 0-16,0 0 0 0,0 2 0 0,-1 1 176 15,3-1-176-15,-1-1 160 0,1 0-160 0,1-1 0 16,3 0 0-16,3-4 0 0,1 3 0 0,1-3 0 0,2-2 0 15,0 2 0-15,3-2 0 0,0-2 0 16,1 2-144-16,2-1 144 0,-2-2 0 0,2 1-160 16,2 2 160-16,0 0-128 15,-1 1-480-15,0-2-96 0,3 6 0 0,0-2-16 16,1 6 0-16,0-1 0 0,-2 4 0 0,-3 3 0 16,-3 1-80-16,-2 4-16 0,-3 1 0 0,-3 1 0 0,-2-1 576 0,-1 1 240 0,-2 0-192 0,-2-2 192 15,1 1 0-15,-6-3 320 0,1-3-48 0,-2 1 0 16,0-2 544-16,-3-2 96 0,-1 3 32 0,-1-3 0 0,0 0-368 0,1-4-80 15,2-3-16-15,-1-2 0 0,2 2-144 0,-1-5-16 16,1-2-16-16,0 0 0 16,-1-4-752-16,0 0-128 0,0-2-48 15,0-2 0-15</inkml:trace>
  <inkml:trace contextRef="#ctx0" brushRef="#br0" timeOffset="15983.75">24925 1272 11967 0,'-4'0'1072'0,"2"0"-864"0,0 0-208 0,2 2 0 0,1 0 4336 0,1-1 816 0,1 4 160 0,0-1 48 0,4 2-3984 0,2 4-800 0,5 2-144 0,1 3-48 15,5 1 656-15,-1 2 128 0,5 0 32 0,2 4 0 0,4 3-752 16,3 4-128-16,5 5-48 0,2 1 0 0,-1-1-80 16,2 5-32-16,0 2 0 0,-3 3 0 0,-3 1-160 0,-4 2 0 15,-5 1 0-15,-6 1 0 0,-3 2 0 0,-3 0 0 16,-1 2 0-16,-3 1 0 0,0-1 0 0,-4 2 0 15,2 2 0-15,-5-7 0 16,1-1 448-16,0-4 48 0,-2 1 16 0,-1-3 0 0,1-2-256 16,-1-2-64-16,-1 1 0 0,-1-5 0 0,-1 0-192 0,0-6 0 15,-2 0 0-15,-1-5 0 0,-1-1 0 0,-1-3 0 16,-1 1 0-16,-3-5 0 16,-1-3-400-16,-4 2-80 0,-4-5-16 0,-4 0-17232 0</inkml:trace>
  <inkml:trace contextRef="#ctx0" brushRef="#br0" timeOffset="17208.58">25991 2082 21183 0,'0'1'1888'0,"1"1"-1504"0,1-1-384 0,-1-1 0 32,0 0 512-32,0-1 16 0,2 1 16 0,0 0 0 0,2 0 736 0,2 0 160 0,0-3 32 0,-1 1 0 15,3-2-992-15,-1 0-192 0,1-2-32 0,0 0-16 16,1 2-240-16,0-2 0 0,1 1 0 0,0 1 0 16,0 1 0-16,0 3 0 0,0-3 0 0,0 3 0 15,2 3 0-15,-2-2 0 0,0 1 160 0,0 1-32 16,0 1 800-16,-1-2 160 0,1 2 48 0,0-2 0 15,1 2-240-15,-1-4-32 0,-1 4-16 0,-1-4 0 16,0 0-432-16,0 2-96 0,2-2 0 0,1 0-16 16,3 0-304-16,1-2 0 0,1-1 0 0,3 0 0 0,-1 1 0 0,2-3 0 15,4 4-160-15,1-1 160 0,-1 2 0 0,5 0 0 16,0 0 0-16,2 0 0 0,3 2-336 0,-1-1 48 16,1 2 16-16,-1-3 0 0,1 2 96 0,-3-2 32 15,-2 0 0-15,-2-2 0 0,0-1 144 0,-5 2 0 16,-1-1 0-16,-1-2 0 0,0 1 0 0,-2 0 0 15,-1-2 0-15,1 1 128 0,-3 0-128 0,0 1 0 0,-2 0 0 16,-2-1 0 0,0 2-768-16,2-2-192 0,2-1-16 0,0 2-16 15,0-1-96-15,0 0 0 0,2 2-16 0,-1-4 0 0,0 2 704 0,-1-2 144 0,0-1 16 16,-1 4 16-16,0-2 224 0,-1 1 128 0,-2 0 0 0,0-1-128 16,-2 2 832-16,0 2 48 0,-2-2 16 0,-3 3 0 15,0-2-144-15,-3 2-32 16,-1-2 0-16,-1 2 0 0,-1 0-320 0,-1 0-64 15,-2 0-16-15,-2 0 0 0,0 0-320 0,-3-2-160 0,0 2 16 0,-2 0 0 0,-3-3-64 16,0 2-16-16,-1-1 0 0,-3-2 0 0,0 2 48 16,-3-5 16-16,0 1 0 0,0-1 0 0,0 1 288 15,0-4 64-15,0 1 16 0,-1-1 0 16,1 0 240-16,0 2 64 0,1-2 0 0,1 1 0 16,-1 2-144-16,3 0-32 0,2 1 0 0,2 0 0 0,0 2-208 0,3-1-128 15,2 4 128-15,2-1-128 0,1-1 0 0,2 3 0 16,3 0 0-16,0 3 0 0,4-1 0 0,1-2 0 15,1 1 0-15,3 2-128 16,3-3-288-16,2 2-48 0,4-2-16 0,2 0 0 16,2 0-240-16,3 2-48 0,3 0-16 0,2-2 0 15,3 1 112-15,0 4 32 0,-1-1 0 0,-3 0 0 0,-1 2 320 0,-5 0 64 0,-2 0 0 0,-4 3 16 16,-2-3 240-16,-2 0 0 0,-2 4 0 0,-3-4 0 16,1 2 0-16,-2 0 0 0,0-1 0 0,-1 0 0 15,-1 2 432-15,-1 1-32 0,-2-2 0 0,0 2 0 16,0 2 48-16,-1 1 16 0,0 0 0 0,-1 2 0 15,0 1 32-15,-1-3 0 16,1 3 0-16,-3 0 0 0,0 0-80 0,-3 2-16 16,-2 1 0-16,-1 1 0 0,-3 0-176 0,-3 1-32 15,0 1-16-15,-2 0 0 0,-1-2-176 0,-1-2 0 16,-1 3 0-16,0-3 128 16,3-3-480-16,2-3-96 0,2-5-32 0,3 0-15296 0</inkml:trace>
  <inkml:trace contextRef="#ctx0" brushRef="#br0" timeOffset="17956.18">28814 1820 29487 0,'-9'-4'2624'0,"3"-1"-2112"0,3 4-512 0,1 1 0 0,1 0 320 0,-3-4-32 0,-4 2-16 0,-5-7 0 0,-4 2-144 0,-4-3-128 0,-2 4 192 0,0 0-192 15,0 1 336-15,1 4-32 0,1 2-16 0,-2 4 0 16,0-2-288-16,-2 6 0 15,-1 5 0-15,0-1 0 0,1 5 0 0,-1 1 0 0,0 4 0 0,0-1 0 16,3-1 144-16,-1 5 128 0,1-1 32 0,1-2 0 16,2-1 400-16,4-1 96 0,1-2 16 0,3 1 0 15,2-2-448-15,4-2-96 0,1 0-16 0,2-1 0 16,4-2-256-16,3 0 0 0,2-3 0 0,3 0 0 16,2 1-400-16,3-5-96 0,2 0-16 15,2-2 0-15,2 2-720 0,1-6-160 0,3 4-16 0,-1-4-16 16,4-2 720-16,0-2 160 0,-1 0 32 0,-1-1 0 0,-1 0 512 15,-1-1 0-15,-1-3 160 0,1 0-32 0,-2-4 176 0,0 1 32 16,-1-2 16-16,-3-3 0 0,0 1 80 0,-1-1 16 16,-1-2 0-16,-1-2 0 0,-2 1-32 0,-1 0 0 15,-1-1 0-15,-3 2 0 0,1 0-96 0,-3 1 0 16,-1 4-16-16,-2 2 0 0,-1 5 368 0,-1 1 80 0,0 2 16 16,-1 2 0-16,0 2-320 0,-2 2-64 0,2-2-16 15,0 2 0-15,0 3-240 0,-1-2-128 0,1 4 128 0,0-1-128 16,1 0 0-16,-1 4 0 0,2 2 0 0,0 2 128 15,0 1 48-15,2 2 16 0,1 4 0 0,0-1 0 16,0-2 64-16,2 3 32 0,2 5 0 0,0-1 0 16,1 1-48-16,0 0-16 15,1 1 0-15,0-5 0 0,-1 2-224 0,3-2 128 0,0-1-128 0,2-2 0 16,-2-3 0-16,2-3 0 0,-1-1 0 0,1-3-18032 16</inkml:trace>
  <inkml:trace contextRef="#ctx0" brushRef="#br0" timeOffset="36017.18">3727 7972 33167 0,'16'-4'2944'0,"-2"1"-2352"0,-3 0-464 0,-6 3-128 0,-2 0-1728 0,5-3-384 0,5 0-64 0,10-1 0 16,5-4-576-16,2 0-128 0,-4 2 0 0,-4-3-16 0,-6 1 2288 0,-4 0 464 15,-3 0 144-15,-3 0 0 0</inkml:trace>
  <inkml:trace contextRef="#ctx0" brushRef="#br0" timeOffset="36470.58">3915 7921 27647 0,'-14'0'1216'0,"3"0"256"0,0 0-1168 0,2 0-304 0,3 3 0 0,1-3 0 16,0 1 0-16,-6 2 0 0,-7-1-176 0,-10 2 176 15,-5 2-416-15,-4 0 32 0,0-2 0 0,1-2 0 16,-1 2-512-16,0-4-112 0,2-2-16 0,1 0 0 16,-4-4 608-16,1 0 112 0,-2 0 32 0,-2 0 0 15,0-1 880-15,-2-1 176 0,-2 3 48 0,-3-1 0 0,-1 1-496 16,0-1-80-16,2-1-32 0,1 2 0 0,-3 0-224 0,0 4 0 16,-1-1 128-16,-2 2-128 0,2 0 0 0,-1 2 0 15,-1 4 128-15,0-2-128 0,1-3 0 0,1 1 0 16,4-1 0-16,3 1 0 0,-1 0 320 0,4 0-16 15,0 0-16-15,3 0 0 0,4 3 736 0,3-4 160 16,1 4 32-16,5-4 0 0,1 2-256 0,4-2-64 0,-2 1 0 16,1-2 0-16,3 3-896 0,-1-2-352 0,5 1 16 15,-1-2 0 1,4 3-304-16,2-3-64 0,4 0-16 0,1 1 0 16,5 2 448-16,3-3 80 0,2 2 32 0,7-2 0 0,2 0-144 0,7 0-16 0,6-2-16 0,4-2 0 31,0-2-272-31,7 0-48 0,6-3-16 0,7 1 0 15,4-4-32-15,7 2 0 0,5-2 0 0,5 0 0 0,4-5 144 16,0 1 32-16,0 0 0 0,-1 1 0 16,-4 2-176-16,-2 0-16 0,1 2-16 0,-1 4 0 0,-5 1 544 0,-4 2 192 0,-1 2-144 0,-2 2 144 0,-1 2 0 0,-2 2 256 15,-2 2-48-15,-4-2 0 0,-4 4 240 0,-4-2 64 16,-2 2 0-16,-4 1 0 0,-4-3-336 0,-3 0-176 16</inkml:trace>
  <inkml:trace contextRef="#ctx0" brushRef="#br0" timeOffset="37582.55">3166 8197 36863 0,'1'3'3264'0,"0"-3"-2608"0,-1 2-528 0,1-2-128 0,1 4 128 0,-1-2-128 0,0 2 192 0,1 5-64 16,1 2-2784-16,-1 4-560 15,0 3-112-15,-5 0-32 16,-2 0 2032-16,-3 1 416 0,-5 0 80 0,-2 2 0 0,1-1 352 0,-4 1 64 0,0 2 16 0,-1-1 0 15,1 3 1152-15,0-3 224 0,5-2 48 0,-2 4 16 0,1 5-16 0,2-1 0 32,-2 1 0-32,3-1 0 0,0 1-1024 0,0-6-304 0,1-1-16 0,0-1 0 15,1-5-1360-15,1-1-288 0,-1-1-48 0,3-4-16 16,-1-2 720-16,0-4 144 0</inkml:trace>
  <inkml:trace contextRef="#ctx0" brushRef="#br0" timeOffset="37916.87">3128 8101 26719 0,'-8'0'2368'0,"0"0"-1888"0,2 0-480 0,4 1 0 0,1 1 3104 0,3 1 528 0,2 1 96 0,1 2 32 31,3 0-3968-31,6 4-800 16,7 0-144-16,4-2-48 0,2 0 768 0,1-2 160 0,-1 0 16 0,1-2 16 0,-4 1 240 0,-1 1 0 15,0 4 192-15,-4 0-192 0,-2 2 0 16,-5 4 0-16,-2 7 0 0,-4 1 0 0,-3 5 0 0,-3 3-176 16,-4 3 176-16,-2-1-160 0,-3 7 32 0,0-3 0 15,-1 1 0-15,-2-2 0 0,4-3-112 0,-1 1-16 16,4 0 0-16,3-3 0 0,3-4 256 0,3-2 0 15,6-5 0-15,-2-1 160 0,1-4-160 0,0-4 0 16,-1-3 0-16,0-5 0 16,0-1-880-16,0-3-96 0,-2 0-32 0,-2-3-12960 0</inkml:trace>
  <inkml:trace contextRef="#ctx0" brushRef="#br0" timeOffset="38155.51">3068 8543 38703 0,'-11'4'1712'0,"3"-4"352"0,2 3-1648 0,4-2-416 16,2 1 0-16,2-2 0 0,3 2 0 0,1-1-192 15,4 3 0-15,6-1 16 16,5-3-416-16,5 0-96 0,3-3-16 0,-2-6 0 0,-1 1 704 0,0-3 0 15,-1 0 0-15,-1-1 176 16,-3-3-768-16,-3 3-160 0,-2 1-16 0,0 2-16 0</inkml:trace>
  <inkml:trace contextRef="#ctx0" brushRef="#br0" timeOffset="39824.11">5285 8265 36863 0,'0'1'3264'0,"1"2"-2608"0,2-1-528 0,-1-2-128 0,1 2-1568 0,-1 0-352 0,3 1-64 0,1 4 0 16,3 2-880-16,0 1-160 0,-1 6-48 0,-2 0 0 0,2 0 2816 0,-3 2 576 15,-1 5 96-15,-1 1 32 0,0 2 80 0,-2 5 32 16,0 4 0-16,-2-1 0 0,0-1 224 0,-3 4 48 16,0 2 16-16,-2 5 0 15,-1-4-1488-15,-1-1-320 0,2-5-48 0,0-4-16 16,2-6-1792-16,-1-5-384 0,2 0-64 0,-2-6-3056 0</inkml:trace>
  <inkml:trace contextRef="#ctx0" brushRef="#br0" timeOffset="40471.53">5182 8149 25791 0,'2'-12'2304'0,"-1"2"-1856"0,1 1-448 0,2 3 0 0,1 2 3008 0,0 3 496 16,2-2 96-16,4 0 32 16,7-3-3952-16,7-6-768 0,4 3-176 0,6 1-16 15,2-1 688-15,-1 2 144 0,-4 1 16 0,-2 1 16 0,-1 1 128 0,-4 2 32 16,-1 1 0-16,-3 1 0 0,-3 0 64 0,-1 3 0 16,-2 0 16-16,-1 3 0 15,-2 1 176-15,-1 6-128 0,-1-1 128 0,-1 4-128 16,0 3-480-16,-2-1-96 0,0 2 0 0,0 0-16 0,-2 1 720 15,-1 1 336-15,0 0-16 0,-1 1-16 0,-2-4 704 0,-1 0 144 0,-1-1 16 0,-3-3 16 16,0-1-544-16,-4-2-128 16,-2 1 0-16,-4-3-16 0,0-2-496 0,-3 2 0 0,0-4 0 0,0-2 0 15,-1-2-176-15,2 2-80 0,1-4 0 0,3 0-16 16,2-2-368 0,0 0-80-16,4 0-16 0,0 0 0 0,2 0-128 0,0 2-32 0,2 0 0 15,1 0 0 1,1 0-208-16,1 2-48 0,1 0-16 0,2 0 0 0,2 0 1168 0,3 0 352 0,0 2 16 0,2 0 0 0,2 1 752 0,2-2 160 15,1 0 16-15,2-3 16 0,-1 1-560 16,0 1-112-16,0-2-32 16,0 3 0-16,-3-3-288 0,0 4-48 0,-2-2-16 0,-2 2 0 15,0 2-256-15,-2 0 0 0,-1 2 0 0,-2 0 0 0,-1 5 0 0,-2-1-256 16,1-1 80-16,-3 4 16 31,-2 1-608-31,1-1-112 0,-1 1-16 0,-2 0-16 0,1-4 384 0,1-1 80 0,-1 1 0 0,1-2 16 0,0-3 432 0,-2 2 0 0,-1-1 0 16,0 0 128-16,0 0 192 0,-4 0 32 0,1 3 16 0,-5-1 0 31,0 2 272-31,-5 2 48 0,0-2 16 0,-2 2 0 16,-1-3-128-16,0 1-32 0,-1-4 0 0,-2-2 0 0,1 0 32 15,-1-4 0-15,0 2 0 0,0-4 0 16,2 3-192-16,0-3-48 0,-1-3 0 0,1 3 0 16,0 0-1008-16,0-4-208 15,-2 4-32-15,2-4-14768 0</inkml:trace>
  <inkml:trace contextRef="#ctx0" brushRef="#br0" timeOffset="41852.32">8435 8212 14735 0,'-4'-4'1312'0,"1"-1"-1056"0,1 2-256 0,-1 0 0 0,2 2 1088 0,-1-3 176 0,-5-2 16 0,-1-3 16 0,-5-4-1168 0,-1-2-128 16,-5-1-256-16,-1 1 64 31,2 4-432-31,-1 0-80 0,-1 1 0 0,1 3-16 0,-1 2 720 0,-1 1 192 0,0 4 0 0,-1 0 16 16,-1 4 784-16,1 1 160 15,-1 4 16-15,0-1 16 0,0 4 192 0,-1 3 32 16,2 1 16-16,-1 3 0 0,2 3-272 0,-2 0-48 15,1 0-16-15,2 2 0 0,0 4-176 0,2 0-32 16,2 0-16-16,-2 0 0 0,1 5-656 0,0 1-208 16,2 1 128-16,1-3-128 0,5-1 0 0,0 0 0 15,4 1 0-15,5-4 0 0,4 1 544 0,3-6 48 0,5-2 16 0,3-1 0 16,4-4-208-16,4-1-32 0,3-3-16 0,5 1 0 16,4-1-352-16,2-1 0 0,1 2 0 0,2 2-10944 15,-1-2-2176-15</inkml:trace>
  <inkml:trace contextRef="#ctx0" brushRef="#br0" timeOffset="43695.84">10417 8248 43311 0,'-4'-1'3840'0,"3"1"-3072"0,0 1-608 16,1 0-160-16,1 3-2256 0,-1 0-496 0,0-2-80 0,-1 5-32 15,1 3-656-15,-2 3-144 0,4 2-32 0,-1 1 0 0,1 0 3696 0,1 2 720 16,-1 1 160-16,2 1 16 0,-2 1 528 0,2 1 112 15,0 0 0-15,-3 0 16 0,1 2-192 0,0-1-32 16,-2 1-16-16,0 3 0 0,-2 3-736 0,0 2-128 16,-2 1-48-16,1-1 0 15,-2-1-1104-15,1-1-240 0,0-1-32 0,-1-5-16 16,2-2-1744-16,0-7-336 0,1-1-80 0,-1-5-7536 0</inkml:trace>
  <inkml:trace contextRef="#ctx0" brushRef="#br0" timeOffset="44204.13">10362 8082 43311 0,'0'0'1920'0,"0"-3"384"0,0 0-1840 0,0 3-464 0,2 0 0 0,0 0 0 16,0 0-1072-16,3 0-304 0,2 0-64 0,0-2-16 15,4 2-816-15,0-2-160 0,2 0-48 0,-2 2 0 0,0-4 3888 0,1 4 784 16,-1-2 160-16,3 2 16 0,0 2-1408 0,-1 2-304 16,1-2-48-16,1 5-16 0,2 2-400 0,2 1-64 15,2 3-128-15,1-1 176 0,3 0-48 0,-1 4-128 16,2-2 192-16,0 1-64 0,-2 1-128 0,-1-2 128 0,2 0-128 15,-2-1 128-15,0 0-128 0,-1 2 128 0,1 1-128 0,-2 0 128 16,-1-3 0-16,0 3 0 0,1 2 0 0,-2-2 0 16,-2 1-128-16,-2-1 0 15,-3 2 0-15,-1 2 0 0,-2 1 0 0,-3 1-272 0,-2 0 64 0,-4 3 16 32,-1-3-320-32,-4 1-64 0,-3-1-16 0,-3 3 0 0,-1 1 272 0,-3-4 64 0,-2 3 16 0,-2-2 0 15,-1-1 480-15,-1-1 80 0,0-2 32 0,-1-3 0 0,1-4 80 16,-1-2 16-1,1-2 0-15,-2-2 0 0,1-1-96 0,-1-1-16 0,0-2 0 0,-1-2 0 16,-2 1-160-16,-2-1-48 0,0 0 0 0,-2-1 0 0,-1-1-128 0,-3-2 0 16,-1 1 0-16,-2 0 0 15,0 0 0-15,-4 0 0 0,-1 0-160 0,-2-1 160 16,-2 4-960-16,-2-2-80 0</inkml:trace>
  <inkml:trace contextRef="#ctx0" brushRef="#br0" timeOffset="-173063.14">2497 10560 20271 0,'-4'-12'1792'0,"0"2"-1424"0,0 1-368 0,3 1 0 0,0 3 2160 0,1 2 352 16,0 0 80-16,-1-6 16 0,-2-3-3600 0,-3-4-720 0,0-3-144 0,-3 0-16 15,1 2 1072-15,-4-1 224 0,3-1 32 0,-3-1 16 16,4 2-1024-16,0-3-208 0,3-2-32 0,0 0-16 0,3-2 3024 0,0 0 592 0,0 2 128 0,1 1 32 16,0 1 656-16,-2 1 128 0,1 1 16 0,-3 5 16 15,-1 2-896-15,-4 0-176 16,-2 3-48-16,-6 6 0 0,-2-1-672 0,-4 4-144 0,-6 4-16 0,-6 3-16 0,-3 4-640 0,-6 3-176 31,-4 2 0-31,-3 6 0 0,-4 3 0 0,-2 1 0 16,-1 1 0-16,-2 2-192 0,-1-4-112 0,3 0-16 15,3 1-16-15,3-1 0 0,8-3 336 0,1 3 0 16,1 1 0-16,2 0 0 0,2 2 368 0,1 3-16 16,2 8 0-16,2 1 0 0,4 7-352 0,4 4 0 15,5 3-160-15,4 2 160 0,6-2-128 0,4 0 128 16,6 3 0-16,5 1 0 0,5 3-240 0,5 4 64 0,6 0 16 16,5-4 0-1,2-4-576-15,5-4-112 0,4-1-32 0,6-3 0 16,5-4-848-16,4-7-160 0,6-6-32 0,3-4-16 15,5-9 736-15,1-4 160 0,4-5 16 0,0-6 16 0,4-8 1312 0,0-8 256 0,2-3 48 0,-3-2 16 16,-4-4 1104-16,2-3 240 0,0-7 32 0,2-1 16 16,1-1-1200-16,-4-3-240 0,-5-3-64 0,-2-1 0 15,-2-4-304-15,-4 0-64 0,-4-3-16 0,-5-1 0 16,-5-2-128-16,-3-4 192 0,-5-1-192 0,-6 0 192 16,-3 0 48-16,-7-2 16 0,-4 1 0 0,-8-1 0 0,-3 2-256 15,-8 2 144-15,-5 5-144 0,-8 1 128 0,-9 0-128 0,-8-1 0 16,-11 3 0-16,-8 2 128 15,-9 4-304-15,-11 1-64 0,-9 4-16 0,-8-1 0 0,1 6 80 0,-1 2 16 16,-4 4 0-16,-6 0 0 0,-3 1 160 16,0 0 0-16,5 5 0 0,1 3 0 0,7 2-224 0,-7 3 32 15,-4 5 16-15,-4 3 0 0</inkml:trace>
  <inkml:trace contextRef="#ctx0" brushRef="#br0" timeOffset="-142088.56">32390 12739 10127 0,'-33'4'896'0,"9"-2"-704"0,3-2-192 0,8 0 0 0,7 3 2720 0,2-3 512 0,0 0 96 0,-5 1 32 0,-4 2-2784 0,-4-3-576 0,-1 2 0 0,1-2-144 16,5 0 272-16,0 0 48 0,5 0 16 0,1 0 0 15,2 0 1344-15,2-2 256 0,0 2 64 0,2 0 16 0,2 0 208 0,0 0 32 16,3 2 16-16,2-1 0 0,3 2-1168 0,4 1-256 16,3 2-32-16,6 0-16 0,5 3-528 0,4-5-128 15,4 1 0-15,5 2 0 0,3-4 0 0,5 0 0 16,0 0 0-16,3 1 0 0,2 0 0 0,3 1 0 15,1-1 0-15,-1-1 0 16,-4 2 0-16,-3 1 0 0,-4 2 0 0,-4-2 0 0,-4 0 224 0,0 0 112 16,-2 4 32-16,-4-1 0 0,-4 1-176 0,-2 0-48 15,1 2 0-15,-1 0 0 0,-3 1-144 0,-2 3 0 16,-2-3 0-16,-6 2 0 0,0 4 0 0,-5 1 0 0,1 4 0 16,-3 9 0-16,-1 1 0 0,-1 7 0 0,-2 10 0 0,0-1 0 15,-1 4 0-15,-1 0 0 0,-1-1 0 0,-1 4 0 16,0-3 0-16,1 6 0 15,-2 0 0-15,1 5 0 0,-1 0 0 0,-3 1 208 0,0 1-16 0,-4-1-16 16,-1 1 64-16,-3 6 16 0,-2 5 0 16,0-3 0-16,0-4-256 0,-3 2 128 0,0 2-128 0,0 4 0 15,1 3 128-15,-1 1-128 0,4-8 0 0,3-2 144 16,1 0-144-16,2 3 0 0,5 5 0 0,3 6 0 16,4-2 0-16,0-3 0 0,3-7 0 0,2-1 0 15,2 2 0-15,1-1 0 0,0 1 0 0,3-2 0 0,-1 0 0 0,0-1 0 16,1 1-160-16,-1 7 160 0,-1 1 0 0,-1 1 0 15,-1 1 0-15,-1-3 0 0,-3 0 0 0,-2 1 0 16,-3 5 0-16,-2-3 0 0,-1-8 0 0,-1 0 208 16,-2-7-32-16,-1-1-16 0,-1-5-160 0,0-1 128 15,0 1-128-15,0-6 128 0,1-3-128 0,0-5 0 16,1-2 0-16,1-3 0 0,1-1 0 0,1-4 0 16,1-2 0-16,1-1 0 15,1-4 0-15,1-1 208 0,1-5-48 0,1-2-16 0,1-5 96 0,0 3 16 16,2-2 0-16,2 2 0 0,1 2-112 0,2-1-16 0,1 2 0 0,0 0 0 15,1 3-128-15,-2 1 0 16,2 0 0-16,-2 0 0 0,3 2 0 0,-1 1 0 0,-2 2 0 0,0 1 0 16,1-3 0-16,-2-1 128 0,-1-2-128 0,0-4 0 15,1 0 192-15,-1-5-64 0,1 1 0 0,-1-5 0 16,1-2 0-16,-1-3 0 0,1 1 0 0,-2-4 0 16,-1-2-256-16,0-4-64 0,-1-2-16 0,-3 0 0 15,-1 0 208-15,0-2 0 0,-2-1 0 0,-2 0-144 16,0-1 144-16,-3 0 224 0,2 2-48 0,-3-4-16 15,0 2 48-15,-3-2 16 0,0-3 0 0,-1 2 0 16,-2-2-416-16,-2 3-96 0,0 0-16 0,-2 2 0 0,-1 0 48 16,-1 4 16-16,-3 0 0 0,-1 0 0 0,-1 4 32 0,-2 0 0 15,-1 4 0-15,-1-2 0 0,3 2 208 0,-2 0 160 16,0 2-32-16,-1 0 0 0,2 0 144 0,-5 1 32 16,-2 2 0-16,-3-2 0 0,-6 4 32 0,1-3 16 15,-2 2 0-15,-1 0 0 0,0 2-224 0,-2 1-128 16,1-3 160-16,2 2-160 0,4-3 0 0,1 0 128 15,3 0-128-15,2-7 0 16,5-2-352 0,4-4-112-16,5-10-32 0,3-11-20032 0</inkml:trace>
  <inkml:trace contextRef="#ctx0" brushRef="#br0" timeOffset="-115188.2">7221 8876 28559 0,'-18'-4'2544'0,"3"2"-2032"0,8-1-512 0,4 3 0 0,3 3 544 0,-4-6 16 0,-5 2 0 0,-6-1 0 0,-3 1-304 0,5-4-64 0,2 3-16 0,5 0 0 16,1 2 768-16,5 0 144 16,1 0 48-16,4 0 0 0,2 0-544 0,3 0-96 15,4 0-32-15,1 0 0 0,2 0-112 0,3 0-32 16,2-3 0-16,4 3 0 0,2 0-144 0,4 0-48 0,3-1 0 0,2 1 0 16,1 0-128-16,6 0 0 0,3 0 0 0,3 0 0 15,2 0 0-15,0-2 160 0,0-2-160 0,1 4 160 16,1-3 32-16,0 3 0 0,0 0 0 0,-2 4 0 0,-1 1-32 15,-4 3 0-15,-1 0 0 0,-4-2 0 0,-3 2-32 0,-2-2-128 16,-1-1 192-16,-4 0-64 0,-1 0 0 0,-2 1-128 16,-1-2 192-16,-2 2-64 0,-3-2 0 0,-5-1 0 15,1 2 0-15,-5 1 0 16,0-2-128-16,0 2 0 0,-2 2 0 0,-1 0 0 0,0 1 128 0,-1 1-128 16,1 0 0-16,0 2 128 15,-1 1-128-15,-1-1 0 0,2 2 0 0,-1 0 0 0,1 4 0 0,0 0 0 16,-1 5 0-16,-1 4 0 15,-3 2 144-15,-2 6-144 0,-3 3 160 0,-5 6-160 16,-1 0 240-16,-3 3-48 0,-5 5-16 0,0 0 0 0,0-1 0 0,-3 7 0 0,-1 5 0 0,-2 2 0 16,2 0-176-16,2-2 0 0,2 0 0 0,0 0 0 15,2 3 0-15,1 2 0 16,2 3 0-16,0-1 0 0,2-7 128 0,2-5 0 0,3-3 0 0,0 2 0 16,1 1-128-16,-1 2 0 0,1-3 0 15,0-4 0-15,-2-3 0 0,1-1 0 0,-1-6 0 0,-2-1 0 16,-1 1 128-16,-1 2 0 0,0-1 0 0,-2 1 0 15,-1 3-128-15,1-5 0 16,2-1 0-16,-1-2 0 0,4-7 0 0,0-2 0 0,3-5 0 0,2-2 0 16,1-2 0-16,2 0 160 0,3 1-160 0,-1-6 160 15,2 1 16-15,-1-2 0 0,1-1 0 0,0-1 0 0,-2-3-176 16,0-1 0 0,2-4 0-16,-4 2 0 0,0-4 128 0,-1 0 112 0,-2 0 16 0,-1-2 0 0,1 0-80 0,-2 0-16 15,-2-2 0-15,2 0 0 16,-1 0-32-16,1-2 0 0,-1 0 0 0,1-1 0 0,-1 0 0 0,1 3 0 31,0 0 0-31,0 0 0 0,2-21 0 0,1 14 0 0,-1 1 0 0,1-1 0 0,-1 1-128 0,1 2 0 16,-3-2 0-16,0 3 0 15,0 0 0-15,-3 1 0 0,1 0 0 0,-3 2 0 16,0 0 0-16,-3-2 0 0,0 2 0 0,-5 0 0 16,3 0 0-16,-3 2 0 0,-3 0 0 0,-4 0 0 0,-1 1 128 0,-4-3 0 15,-3 1 0-15,-2-2 0 0,-3 1 0 0,-1-3 0 0,-2 1 0 16,1-2 0-16,-1 0 112 0,-1 0 16 0,-3 2 0 15,-1 0 0-15,4 2-112 0,-1 2-16 0,-2-1 0 16,-6 5 0-16,0 3-128 0,-4 0-176 0,3-2 48 0,3 2 0 31,4-3-704-31,5-2-144 0</inkml:trace>
  <inkml:trace contextRef="#ctx0" brushRef="#br0" timeOffset="-64920.43">33429 11121 1839 0,'-4'0'160'0,"2"0"-160"0,1 0 0 0,-1 0 0 0,4 0 256 0</inkml:trace>
  <inkml:trace contextRef="#ctx0" brushRef="#br0" timeOffset="-59497.46">32365 10627 6447 0,'0'0'576'0,"0"-4"-576"0,2 4 0 0,-2-2 0 0,2 2 192 0,-2-4-64 0,1 2 0 0,1-2-128 0,-1-2 880 0,1-3 64 16,0-1 16-16,-1 2 0 0,0 0 256 0,-1 0 64 15,1 0 16-15,-1 2 0 0,0 0-400 0,0 2-64 16,-1-1-32-16,1 4 0 0,0-2-800 0,-1 1 0 16,1 1 0-16,-1-2 0 0,-1 3 0 0,1 0 0 15,0 0 0-15,0 3-144 0,-2-3 368 0,2 0 80 0,1 0 16 0,0 0 0 16,0 0 976-16,0 0 208 0,0 0 32 0,0 0 16 15,0 0 224-15,0 0 32 0,0 0 16 0,0 0 0 16,0 0-944-16,0 0-192 0,0 0-48 0,0 0 0 16,0 0-640-16,0 0 0 0,0 0 0 0,0 0 0 15,0 0 0-15,-17-13 0 0,14 10 0 0,1 3 0 16,-2-3 0-16,-1 3 0 0,-1 0 0 0,0-2 0 16,0 2 0-16,-2 0 0 0,1 2 0 0,-2-2 0 0,2 0 0 0,-2 0 0 15,0 0 0-15,-1 0 0 0,0 0 0 0,1 0 0 16,-3 0 0-16,3 0 0 0,-3-2-128 0,3 0 128 15,-1 2 0-15,1-2 0 16,0 2 0-16,3-4 0 0,-1 2 128 0,2-1-128 16,0 2 128-16,0-3-128 0,1 4 0 0,2-2 128 15,-1-1-128-15,1 2 0 0,1 1 0 0,-2-2 0 16,3 2 224-16,-1 0 16 0,-2-3 0 0,1 2 0 0,-1 1 16 0,0 0 0 16,-1-2 0-16,-1 2 0 15,0-3 16-15,-1 2 16 0,0 1 0 0,-2-3 0 0,1 3 32 0,-1-2 0 16,0 2 0-16,-2-1 0 0,1 1-320 0,-1 0 0 15,0 0 0-15,-1 0 0 0,1 0 0 0,-1 0 0 0,-1 0 0 16,0 0 0-16,-1 0 0 0,0 1 0 0,-2 1 0 16,0-2 0-16,-1 3 0 0,-1 1 160 0,-1-2 0 0,-2-1 0 15,-1 4 272-15,0-1 48 0,0-2 16 0,-1 3 0 16,2 0-192-16,-1 1-48 0,0 2 0 0,-1 1 0 16,2 3-256-16,-2-1 0 0,0 6 0 0,0-1 0 15,-1 4 0-15,1 5 128 16,0 1-128-16,-1 5 0 0,4-3 0 0,-2 7 0 15,1 3 0-15,-1 3 0 0,1 1 0 0,2 4 0 16,-2-2-128-16,2 5 128 0,1-2 0 0,1 3 0 16,2-1 0-16,2 0 0 0,1-2 0 0,4-5 0 15,0 1 0-15,6-4 0 0,2-5 0 0,4 1 0 0,4-3 192 0,5-4-192 0,3-2 128 0,3-3-128 16,2-2 0-16,3-1 0 16,4-2 0-16,5-2 0 0,4-1 0 0,5-4 0 15,4 1 0-15,4-2 0 0,3-1 0 0,3 0 0 16,3-2 0-16,-1 2 0 0,2-3 0 0,-1 1 0 15,3 2-336 1,-1-3-80-16,-3 0-16 0,3-2 0 0,0 3 128 0,-3-2 32 0,-2-1 0 0,-1-1 0 16,0-6-592-16,-2-1-112 0,-3-2-32 0,-4-4 0 0,-4-1 1328 0,-5-2 256 15,-2-3 48-15,-5-3 16 0,-6-3-32 0,-5-1 0 16,-4-2 0-16,-4-3 0 0,-2-4 0 0,-4-2 0 0,-2-9 0 16,-4-2 0-16,0-3-416 0,-4-7-64 0,-1-4-128 0,-2-4 176 15,-2-4-176-15,-1-2 0 0,-2-2 0 16,-2 2 0-16,1 0 0 0,-3 2 0 0,-2 5 0 0,0 5 0 31,-1 6-384-31,-1 4-16 0,-2 5 0 0,-1 2 0 16,-1 5-176-16,-1 5-16 0,1 8-16 0,0 4 0 0,-1 1-176 0,1 6-48 15,1 4 0-15,1 3 0 16,0 2-240-16,1-1-48 0,1 6-16 0,2-1 0 16,2 2-176-16,1 0-32 0,1 2-16 0,3-2 0 15,1 2-208-15,3 0-32 0,0 3-16 0,1-3-8192 0</inkml:trace>
  <inkml:trace contextRef="#ctx0" brushRef="#br0" timeOffset="-57250.04">30712 9104 12895 0,'1'-4'1152'0,"1"1"-928"0,-1 1-224 0,0 1 0 0,0 1 224 0,1 0 0 0,1-4 0 0,2 2 0 31,3-5-800-31,2-2-176 0,1 2-16 0,0-3-16 0,0 2 1232 0,-1-1 256 16,0 2 64-16,-2 1 0 0,0-4 1248 0,-2 3 256 16,-1-1 48-16,-3 0 16 15,0 2 160-15,-4 0 16 0,-1 0 16 0,-3 2 0 16,-4 2-1104-16,-3-2-208 0,0 1-64 0,-5 0 0 16,-1 3-992-16,-6-3-160 0,-4 0 0 0,-4-1-192 15,-5 1-64-15,-3 1-16 0,0-2 0 0,-2 2 0 0,1 0 512 16,-3 0 96-16,-2 2 32 0,0 0 0 0,0 0 240 0,2 0 48 15,0 2 16-15,1 5 0 0,0 0-160 0,2 5-48 16,-1 3 0-16,1 5 0 0,2 2-464 0,1 3 0 16,2 4 0-16,1 3 0 0,2 2 0 0,1 1 0 15,2 6 0-15,3 0 0 0,0-2 0 0,0 4 0 16,2-1 0-16,1 5 0 0,2 3 0 0,1 1 0 16,3-1 0-16,3 1 0 0,5-3 0 0,3 2 144 15,3-8-144-15,4-1 128 0,2-1-128 0,4-5 0 0,2 1 0 16,4-3 0-16,2-1 0 0,6 0 128 0,6-1 32 0,4-2 0 15,5-3-160-15,6-5 0 0,6-1 0 0,6-2-176 16,-1-4 176-16,6-2 0 0,7-2 0 0,3-1-128 16,3-3 128-16,3-2-128 0,3-2 128 0,-1-1-128 15,-3 2-96-15,1-3-16 0,0-4 0 0,-3 2 0 16,-3-6-96-16,-3 2-32 0,-2-5 0 0,-5 1 0 16,-6 0 368-16,-4-2 0 0,-3-1 0 0,-2-3 0 15,-3 3 0-15,-6-10 0 0,-3 2 0 0,-6-3 192 16,-3-2 416-16,-3-3 96 0,-6-2 0 0,-5-1 16 15,-2-4-272-15,-5-3-48 0,-3-3-16 0,-5-3 0 16,-2-2-64-16,-4-6 0 0,-4-5-16 0,-3-5 0 16,0 0-96-16,-2 0-16 0,-2 0 0 0,0-3 0 0,-1 3-192 15,0 1 0-15,-1 5 0 0,-1 4 0 0,-1 9 0 0,-3 3-160 16,-1 2 160-16,-3 6-128 16,-1 5-256-16,-3 2-64 0,-3 3 0 0,0 5 0 15,1 4-1136-15,1 3-224 0,1 4-48 0,3 3-14640 0</inkml:trace>
  <inkml:trace contextRef="#ctx0" brushRef="#br0" timeOffset="-53109.3">22906 10491 35007 0,'-6'-6'3120'0,"1"2"-2496"0,1 2-496 0,4 2-128 0,0-3 160 0,0 2 16 0,-1-4 0 0,-3-2 0 16,0-6-2144-16,1-2-416 0,-1-2-96 0,0 1-16 15,2 1 976-15,-4-1 192 0,-1 0 48 0,-1 4 0 0,-3-1 960 0,-2 1 192 16,0 2 128-16,-5 1-160 0,0 4 1808 0,-6 3 352 15,-3 2 80-15,-3 1 16 16,-3 4-720-16,-5 5-144 0,-6-1-16 0,-1 4-16 0,-2 2-784 16,-6 5-160-16,-7 6-16 0,-4 5-16 0,-4 0-224 0,0 3 128 0,-1-1-128 0,2 1 0 15,4-2 272-15,1 5-32 0,3-1-16 0,3 1 0 16,3 2 416-16,5-1 64 0,3-1 32 0,5-2 0 16,7-6-480-16,0 5-112 15,1 2-16-15,2 2 0 0,3 2-128 0,3-1-176 0,3 2 48 0,3 2 0 16,3-4-448-16,4 1-64 15,2 1-32 1,4-2 0-16,5-1 496 0,4-1 176 0,4 1 0 0,3 1-144 0,6-1 496 0,4 3 96 0,3-3 32 0,8 5 0 0,9-2-96 0,8-1 0 31,6-3-16-31,8-5 0 0,3-5-368 0,5-7 0 16,7-8 0-16,4-3-128 0,3-2 128 0,2-7 0 16,-1 0 0-16,-1-6-128 0,-4-4 128 0,0 1 144 15,-4-3-16-15,-1-1-128 0,-4-3 144 0,-3-5-144 16,-1-3 0-16,-5-3 144 0,-4 3 112 0,-1-6 32 0,-2-8 0 15,-5 0 0-15,-4 0 80 0,-8-4 16 0,-3-5 0 0,-5 0 0 16,-5-1 48-16,-4-3 16 0,-3-2 0 0,-6 0 0 16,-3-2-224-16,-2 2-32 0,-5 0-16 0,0-2 0 15,-3 1-16-15,-3 1 0 0,-2 2 0 0,-2 4 0 16,-3 0-32-16,-3 1 0 0,-4 6 0 0,-2-4 0 16,-5 6-128-16,-3 1 0 0,-3 3 0 0,-4 3 0 15,-2 3-144-15,-6 2 144 0,-4 1 0 0,-2 4 0 31,-3 4-464-31,-1 5 16 0,-2 2 0 0,-2 4 0 0,-1-1-192 0,-1 7-48 0,0 0 0 16,1 4-17552-16</inkml:trace>
  <inkml:trace contextRef="#ctx0" brushRef="#br0" timeOffset="-52297.92">21115 8870 28559 0,'-1'-10'2544'0,"1"0"-2032"0,1 5-512 0,2 4 0 0,-2-2 528 0,0-3 16 0,2-4 0 0,-1-4 0 15,1-4-880-15,-2 0-176 0,-4 2-48 0,-3 1 0 0,-2 7 240 0,-3 3 32 16,-3 5 16-16,-6 3 0 16,-2 3-496-16,-4 0-80 0,-1 2-32 0,-4 0 0 0,-1 1 464 0,-2 2 96 15,0 2 0-15,-3 1 16 0,-2 2 800 0,-2 0 144 0,1 1 48 16,-2-1 0-16,-1 1 80 0,0 3 0 16,0 2 16-16,-3 3 0 0,-1 3-96 0,-1 1-32 0,0 5 0 15,1-2 0-15,2 1-256 0,3-1-48 0,1-1-16 0,3 1 0 16,1 1-64-16,2-1-16 0,6-3 0 0,0 2 0 15,3-2-32-15,2 5-16 0,0 2 0 16,3 2 0-16,4 5-80 0,1 2 0 16,3 5-128-16,2 7 192 15,2 0-560-15,3-2-112 0,1 0-32 0,2-3 0 0,3-2-48 16,1-3-16-16,4-3 0 0,2-2 0 0,4-1 208 0,4-4 48 16,3 1 0-16,3-3 0 0,2 0 320 0,3-7 192 0,2-2-32 0,3-1 0 15,5-5 16-15,1-2 0 0,4 1 0 0,2-7 0 16,2-4 48-16,1-2 16 0,-2-4 0 0,2-4 0 15,1-2 272-15,2-5 64 0,6-1 16 0,2 1 0 0,4-8-112 16,4 0-32-16,0-3 0 0,2-4 0 0,2 0-96 0,-1-4-32 16,-2-1 0-16,-3-2 0 0,-2-1-320 0,-7 1 0 15,-7 0 0-15,-4-2 128 0,-2 0-128 0,-5-3 0 16,-5 1 0-16,-6 0 0 0,-4 3 0 0,-5-2 0 16,-6-1 0-16,-7-3 0 15,-5-2 208-15,-6-2 80 0,-3 1 16 0,-2-3 0 0,-5-3 112 0,-3-1 32 0,-2-3 0 16,-3 0 0-16,0 4 48 0,-3-4 16 0,2-2 0 15,0 3 0-15,0-4-256 0,0 6-32 0,-2 1-16 0,2 3 0 32,1 5-32-32,-4 2-16 0,-1 5 0 0,0 1 0 15,-1 9-160-15,-1 0 192 0,0 8-192 0,-3 2 192 16,-1 6-640-16,0 6-112 0,-3 3-16 0,-3 3-17664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58:20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969 5234 43311 0,'-17'-8'3840'0,"6"10"-3072"0,7 7-608 0,7 1-160 0,0 2-304 0,1 0-80 0,-1 8-32 0,0 11 0 16,5 11-64-16,4 13-16 0,3 4 0 0,-1 4 0 16,-3 0-624-16,-5 6-128 0,-2 7-32 0,-6-3 0 0,-1-6 1008 15,-4-7 272-15,3-7 0 0,-3-2-128 0,4-4 128 0,0-3 0 16,2-3 0-16,2-2 0 0,2-4 0 16,2-1 0-16,1-6 0 0,1-5 128 0,3-7-128 0,0-10 0 15,4-4 0-15,0-8 0 0,5-6 688 0,1-11 64 16,2-5 16-16,2-5 0 0,0-6 128 0,2-3 16 15,4-8 16-15,3-7 0 0,3-5-560 0,7-6-112 16,6-4-32-16,4-5 0 16,1 2-96-16,1 3-128 0,0 4 176 0,-2 3-176 0,1 5 0 0,5-3 0 15,8 0 0-15,3-1 0 0,1-2 0 0,-5 6-144 16,1-3 144-16,-2 5 0 0,-7 4 0 0,1 1 0 16,0 3 0-16,0-4 0 0,-5 4 0 0,-2 1 0 15,-6 5 0-15,-6 1 0 0,0 4 0 0,-3 1 0 0,0 3 0 16,-1 3 0-16,-3 1-288 0,-3 12 32 0</inkml:trace>
  <inkml:trace contextRef="#ctx0" brushRef="#br0" timeOffset="2638.72">982 7924 34095 0,'-8'-9'3024'0,"3"6"-2416"0,3 0-480 0,2 3-128 0,1 0 208 0,-1 0 32 0,0-1 0 0,-1-4 0 15,-1-1-1584-15,2 0-304 0,0-1-64 0,1 2-16 16,2 0 640-16,2 2 112 0,2-1 16 0,0 2 16 16,-1 2 368-16,2 0 64 0,0 3 0 0,1 3 16 0,1 3 1024 0,1 1 208 0,1 5 32 0,2-2 16 15,0 6 368-15,-1 0 80 0,2 0 16 0,-1 4 0 16,0 5-464-16,0 0-80 0,0 1-32 0,-3 2 0 16,0-3-400-16,-1-2-80 0,-2 3 0 0,1-5-16 15,-3 1 544-15,-1-3 112 0,-1-2 32 0,0-1 0 16,-1-3-352-16,2-4-80 0,0-2-16 0,3-1 0 15,2-6-48-15,2-3-16 0,4-3 0 0,4-6 0 0,4-1 112 16,5-6 32-16,4-6 0 0,6-5 0 0,1-3-240 0,4-5-64 16,0 1 0-16,-4 0 0 0,-7 8-192 0,4-5 0 15,8-4 0-15,2-6 0 0,2-1 192 0,1 1-48 16,2-4-16-16,-2-2 0 0,0-2 16 16,-4-3 0-16,-3-1 0 0,-5 2 0 15,-3-3 80-15,-1-2 16 0,0-1 0 0,-6 0 0 0,-2 3-240 0,-4-3 0 16,0-2 0-16,-5-2 0 0,-2 7 0 0,-1-2-160 15,0-1 32-15,2-1-19392 0</inkml:trace>
  <inkml:trace contextRef="#ctx0" brushRef="#br0" timeOffset="5797.81">1133 9180 9215 0,'1'-13'816'0,"-1"4"-656"0,-1 5-160 0,1 2 0 0,0 4 5456 0,0 1 1072 0,0 1 192 0,-2 2 64 15,0 1-5952-15,-1 8-1200 0,1 1-224 0,-2 0-48 0,4 3 480 0,-2-3 160 0,2 2 0 0,0-4 0 16,2 1-128-16,2-5 128 0,3 2 0 0,5-3 0 16,1 1 0-16,3-1 272 0,4 4-16 0,1 3-16 15,-1 0 848-15,2 5 160 0,0 5 32 0,2 2 16 16,-4 1-768-16,-1-1-144 0,1 1-48 0,-1-1 0 0,-2 1 176 0,-2-3 16 15,0-2 16-15,-2 1 0 16,-2-3-160-16,-2-4-16 0,0 0-16 0,-3-3 0 16,0-1-208-16,-1-5-144 0,0 0 192 0,0-6-192 15,1-6 144-15,3-1-144 0,2-8 0 0,1-4 144 0,4-6-16 16,2-3-128-16,1-3 192 0,3-7-64 0,0-1-128 0,4-5 160 16,2-6-160-16,7-3 160 0,4-6-160 0,7-5 0 15,6-3 0-15,4-4 0 0,2 0 0 0,1-1 0 16,5-3 0-16,6-1 0 0,5 0 0 0,4-2 0 15,4-2 0-15,0-1 0 0,-4 8 0 0,2-2 0 0,1 1 0 16,4 2 0 0,-1 2-384-16,-5 8-64 0,-7 5-16 0,-5 5-17824 0</inkml:trace>
  <inkml:trace contextRef="#ctx0" brushRef="#br0" timeOffset="9239.04">3168 9828 29487 0,'-2'-1'2624'0,"2"-1"-2112"0,0-1-512 0,1 3 0 0,1 0-192 0,1 0-128 0,-1-1-48 0,2 1 0 0,1 0-1232 0,0-3-240 0,-1 3-48 0,-2 3-16 0,-2-3 1200 0,-4 1 256 16,-3 2 32-16,-4 3 16 16,-5-3 144-16,-5 2 48 0,-4 2 0 0,-7 0 0 15,0 2 1104-15,-4-2 208 0,-3 2 48 0,-4-3 16 16,-3 4-192-16,-1-2-32 0,5 0-16 0,-3-2 0 16,-5 0 0-16,-2-3 0 0,-1 0 0 0,-1-5 0 0,0-2 112 0,0 1 32 15,-2-4 0-15,0 1 0 0,-1 1-160 0,0 0-16 16,1 3-16-16,0-2 0 0,2 2-352 0,3-2-64 15,3 1-16-15,0 1 0 0,1 1-448 0,-1 4 0 16,-1 4 0-16,-1-1 0 0,-1 4 0 0,0 0 0 16,1-2 0-16,1 0 0 0,2-2 0 0,7-1 144 0,3 1-144 0,2-2 128 15,3-2 176-15,2 3 16 0,3 0 16 16,0-1 0-16,2 0-160 0,1 0-48 0,5-2 0 0,1 0 0 16,1 1-128-16,0-3 0 0,2 1-192 0,0-1 192 15,3 2 0-15,-1-4 0 0,5 2 224 0,0 0-64 16,2 0 80-16,1 0 16 15,1 0 0-15,1 2 0 0,-1-2-64 0,0 4-16 0,1 0 0 0,-2 2 0 16,1 3-176-16,0 0 0 16,1 4 0-16,-2 3 0 0,-2 2 0 0,2 5 0 15,-1 3 0-15,0 2 0 0,0 6 0 0,-2 0 0 0,2 5 0 16,0-4 0-16,1 0-128 0,0 0 128 0,2-3-160 0,0 1 160 16,2 2-176-16,0 1 176 0,2 1-192 0,0-1 192 15,0-2 0-15,2 3 0 0,0-2 0 0,0 0 0 0,1-1 0 0,-2 0 0 16,1-1 0-16,-2-1 0 15,-1-1 0-15,0 1 0 0,0-1 0 0,-3 1 0 0,2 7 144 0,-1-2-144 16,-2 1 128-16,1 0-128 0,1-1 0 0,-2-2 0 16,2 1 0-16,-1-5 0 0,1-5 0 0,-1-4 0 15,2-3 0-15,0-6 0 0,0-2 0 0,-1-4 0 16,1-1 0-16,1-3 128 0,0-1 64 0,0 0 16 0,0-2 0 16,0-2 0-16,1 0 0 0,2 0 0 0,-1-2 0 15,2 1 0-15,1 0-16 0,2-3-16 0,2 0 0 0,2-2 0 16,3 2 48-16,3 0 16 0,3 0 0 0,3 0 0 15,6-1-240-15,2 4 128 0,1 0-128 0,4 3 0 16,0-2 0 0,2 2 0-16,4 2 0 0,1-2 0 0,4 3 0 0,3-2 0 0,5 1 0 0,6-2 0 15,6-3 128-15,9-6-128 0,9-1 0 0,13-6 0 16,14 0 368-16,4-3-32 16,-3 3 0-16,11-5 0 0,11-1-208 0,-4 0-128 15,-8 0 128-15,-10 2-128 0,-7-1-592 0,-10 2-192 0</inkml:trace>
  <inkml:trace contextRef="#ctx0" brushRef="#br0" timeOffset="17457.37">8757 11509 17503 0,'3'-11'1552'0,"-1"1"-1232"0,-1 2-320 0,1 3 0 0,-1 4 928 0,1-5 128 0,2-4 32 0,2-6 0 16,0-1-2784 0,1 3-544-16,-4 2-128 0,-3 8 0 0,-5 2 2368 0,-2 4 336 15,-4 4 144-15,-4 4 32 0,-1 0 192 0,-4-1 64 0,-1 2 0 0,-4 0 0 16,2-1-224-16,-3 0-32 0,-1-2-16 0,-2 2 0 0,1-4 528 16,-2 1 128-16,-1-1 0 0,-3 0 16 0,-1 0 192 0,-2-2 48 15,-3 2 0-15,0-2 0 0,-1 2-768 0,0-4-160 16,1 2-32-16,1-1 0 0,2-2-448 0,2-1 0 15,8-1 0-15,1 1 0 16,2 0 160-16,2 1-160 0,4 1 160 0,2 2-160 16,2 0 432-16,2 1-16 0,2-2 0 0,1 4 0 0,3-1-288 0,1 0-128 15,1 4 128-15,2-1-128 32,2 0-1152-32,0 1-320 0,3 0-64 0,0 3-16 0</inkml:trace>
  <inkml:trace contextRef="#ctx0" brushRef="#br0" timeOffset="20732.77">2579 12825 26719 0,'-2'-4'2368'0,"1"-1"-1888"0,1 4-480 0,0 1 0 0,1 0-128 0,-2-3-128 0,-1 2-32 0,1-2 0 16,-2 0-992-16,-2-3-208 0,-4-1-48 0,-1 1 0 0,-2 0 1536 0,-2-3 0 0,-2 3 272 0,-3-1-16 15,-2 1 1248-15,-1-1 256 0,-1 1 48 0,-2 0 16 16,-1 0-80-16,0 2-16 0,-1-2 0 0,0 2 0 16,-1-1-768-16,-1 0-176 0,-1 3-16 0,-2-4-16 15,-3 2-576-15,-1 2-176 16,-1-2 0-16,-1 4 0 0,-3 0 0 0,2 4 0 0,0-4 0 0,0 2 0 15,0 2 0-15,2-1 0 0,4 0 0 0,0 1 0 16,2 2 0-16,0-2 0 0,1 4 0 0,2-2 0 16,0 1 0-16,2-1 0 0,2 0 0 0,1 0 0 0,2-2 0 15,0 0 0-15,4-4 0 0,1 2 0 0,4-2 304 16,0 0 0-16,3 0 0 0,1 1 0 0,1 2 272 16,2-3 64-16,1 2 16 0,0-2 0 0,1 4-400 0,-1-2-64 15,1 2-32-15,0-1 0 0,0 1-160 0,0 1 0 16,-2 3 0-16,0 0 0 0,0 2 0 0,0 3 0 15,-1 3 0-15,1 5 0 0,-1 5 0 0,-2 5 160 16,-1 2-32-16,1 8-128 0,-2 6 0 0,-1 6 0 16,1 4-192-16,0 0 48 0,1 1 144 0,1 1 0 0,1-2 0 15,3 3 0-15,0 6 0 0,3 1 0 0,2 2 0 16,3 1 0-16,0-6 0 0,4 3 0 0,2 4 192 0,5 2-64 16,3 7-128-16,4 1 176 0,2-2-176 0,-1 0 192 15,1 1 0-15,-1 7 0 0,1 12 0 0,-6 5 0 16,-5 0-192-16,-6 4-144 0,-6 7 144 0,-8 3-208 15,-5 7 208-15,-8 1 0 16,-7 4 0-16,-8 1 0 0,-4-3 0 0,-4-12 0 16,3-17 0-16,4-18 0 0,7-11 0 0,5-13 0 0,3-7 0 0,1 1 0 15,1-4 704-15,1-3 128 0,2 2 16 0,1-5 16 0,2-4-480 16,4-2-112-16,-1-3-16 0,2-1 0 16,1-3-256-16,2 1 0 0,4-6 0 0,-1 1 0 15,2-1 0-15,0-1-144 0,0 1 144 0,0-1-192 0,-1-1 192 0,0 1 0 16,-2 3 0-16,0-3-128 0,-2 2 128 15,-1-3 0-15,-1-1 0 0,0-2 0 0,-2-3 0 0,1-4 0 16,-1-2 0-16,2-3 0 0,2 0 224 0,0-6 32 16,1 1 0-16,2-2 0 0,-1 1 96 0,2-2 32 15,0-1 0-15,-1 2 0 0,2-2-32 0,0 2 0 16,0 1 0-16,0 0 0 16,0 1-160-16,0-1-16 0,0 0-16 0,0 0 0 0,-8 21-160 0,3-8 0 15,-1 0 0-15,-2 6-176 0,-2 1 176 0,0 2 0 16,-1 0-144-16,-1 1 144 0,1-2-144 0,0-3 144 0,1-4-192 0,2-2 192 15,3-3 0-15,4-4 0 0,1 0 0 0,5-4 0 16,4 1 432-16,6-2-16 0,4 0 0 0,11-2 0 16,10 1-144-16,9-2-16 15,8 3-16-15,5-2 0 0,6 2-240 0,2 0 144 16,7 2-144-16,-2 2 128 0,2 5-320 0,-5-3-64 16,-3 4 0-16,-6 2-16 15,-4 0-640-15,-7 1-128 0,-2 0-32 0,-11 2-20240 0</inkml:trace>
  <inkml:trace contextRef="#ctx0" brushRef="#br0" timeOffset="43734.75">10067 13198 20271 0,'8'-1'1792'0,"1"1"-1424"0,-3-3-368 0,0 3 0 0,1-2 832 0,1 1 112 0,10-2 16 0,8-1 0 16,7-1-1248-1,2 1-240-15,-2-5-48 0,-3 0-16 0,-3 2-240 16,-6-2-32-16,-4 2-16 0,-2-2 0 0,-3 3 1792 0,-3 0 368 0,-4 2 64 0,-1 2 0 16,-3 0 832-16,-1 2 176 0,-3 0 16 0,-1 4 16 0,-4 0-1072 0,-3 2-224 15,-3 3-32-15,0-3-16 0,-5 4-592 0,-3 0-128 16,-4-1-32-16,-4 3 0 0,-3-3 160 0,-6 1 48 15,-3 3 0-15,-2-1 0 0,-3 0-144 0,-4 0-32 16,-5 0 0-16,-4 0 0 0,-4 3-176 0,-6-1-144 16,0 1 192-16,-3-2-192 15,0-4-528-15,-1 1-224 0,1-4-32 0,5 0-16 16,7-2-544-16,4-2-128 0,5 2 0 0,4-7-16 0,4 2 1040 0,0-4 224 0,2 4 32 16,-1-4 16-16,3 1 176 0,-3 3 0 0,-1-1 0 0,-3-1 0 15,0 2 0-15,-3-1 0 0,1-1 0 0,-1 2 128 16,5-2 96-16,-4 1 32 0,4 1 0 0,-1 1 0 15,3 0-256-15,0 0 0 0,4 1 0 0,1 1 0 16,0-2-128-16,4 3 128 0,0-3 0 0,6 0 0 16,6-3-208-16,6 1 64 15,3 1 16-15,6-2 0 0,2-1-16 0,4-2 0 16,1 0 0-16,2 0 0 0,2-4 624 0,0 0 128 16,1 1 32-16,0 0 0 0,-1-4-192 0,4 1-48 0,1-1 0 0,3 1 0 15,4-2-272-15,4 2-128 0,1-4 128 0,2 1-128 16,1 2 192-16,-1 0-32 0,2 1-16 0,0 2 0 15,-3 4-144-15,-1-3 0 0,-2 4 0 0,-1 0 128 0,-2 4-128 16,0-1 128-16,-1-1-128 0,-1 2 128 0,-3 1 64 0,0 0 16 16,-1-3 0-16,0 0 0 0,-3 0-208 0,2-1 0 15,-1-2 0-15,2-2 0 0,-1 0 0 0,1-2 0 16,-3-1 0-16,1 1 0 0,-3 3 0 0,0-2 0 16,-2 3 0-16,-1 2 0 0,-1 1 0 0,-2 0 128 15,-3 3-128-15,-1 3 192 0,-2 0 192 0,-3 5 16 16,-5 3 16-16,-1 2 0 15,-4 4-288-15,-4 4-128 0,-2 2 0 0,-4 2 128 0,-3 3-128 0,-2 1 0 16,-4 3 0-16,0 1 0 0,2 2 0 0,1-7 0 16,4-2 0-16,3-3 0 0,6-5 240 0,2-2 64 15,2 0 16-15,3-3 0 0,4 0 80 0,0 2 32 16,4-3 0-16,2 2 0 0,-1 2-240 0,5 0-32 16,-1 1-16-16,5 1 0 0,0-1-144 0,6 0-192 15,1 4 32-15,6-2 16 16,8 3-912-16,5 2-176 0</inkml:trace>
  <inkml:trace contextRef="#ctx0" brushRef="#br0" timeOffset="45935.8">13404 14143 35007 0,'3'-20'3120'0,"0"1"-2496"0,2 7-496 0,0 6-128 0,0-3 0 0,4-2 0 0,7-14-176 0,9-13 176 0,9-6 0 0,6-3 128 15,1 6 16-15,-4 9 0 0,-4 9-144 0,-4 8-176 16,-3 8 48-16,-5 5 0 15,-2 3-576-15,0 4-96 0,-2 1-32 0,2 1 0 16,1 5 16-16,1 1 0 0,1 2 0 0,-1 2 0 0,-1-2 624 0,-1-1 192 16,4 2 0-16,0 2 0 0,3 3 0 0,-2-3 0 0,0 0 128 15,1 1-128-15,-1 3 704 0,-1-3 64 0,1 0 0 0,-2 2 0 16,0 2 80-16,2 3 32 0,-1-2 0 0,2 6 0 16,1 3-320-16,0 3-64 0,1 3-16 0,-1 0 0 15,0 0-224-15,-3 7-32 0,2 9-16 0,-4 8 0 16,-1 1-208-16,-5 4 0 0,-3-5 0 0,-4-5 0 15,-5-7-320-15,-1-4-48 16,-4-4-16-16,-1-1 0 0,-2-1 192 0,-3 0 48 0,1 0 0 0,-1-5 0 0,3 1 400 0,-2-7 64 31,1-2 32-31,-2-6 0 0,1-1 320 0,-2-5 64 0,1-3 16 0,-1-1 0 0,-1-2-256 0,0-1-48 16,0-2-16-16,0 2 0 0,1-2-176 0,-1 2-16 16,1-3-16-16,0 0 0 15,1 2-224-15,0 0 144 0,0 2-144 0,0 0 128 16,1 0-128-16,-1 1 0 0,3-1 0 0,0-4 0 15,3 2 0-15,0-2 0 0,2-1 0 0,1 0 0 0,0-3 0 0,3-2 0 16,1-1 176-16,1-2-176 0,1 0 144 0,2-4-144 16,1 1 128-16,-2-2-128 0,2 0 128 0,0 0-128 15,-1-1 128-15,0 1-128 0,-1-1 192 0,0 0-64 16,-2 2 0-16,-1 0 0 0,-2 2-128 0,0 2 0 16,-2-1 0-1,-1 4 0-15,-1 0 128 0,-3-3 0 0,-1 6 0 0,-2-2 0 16,-3 2 96-16,-4-1 16 0,-2 4 0 0,-3-2 0 15,-3 2-96-15,-2 0-16 0,-6 2 0 0,-2 0 0 16,-4 2 0-16,-2 0 0 0,-3 3 0 0,-2-1 0 16,1 2-128-16,-5 0 0 0,-4 5 144 0,-2 0-144 15,3 0-384 1,-3 0-160-16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6:00:19.2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1392 2762 39615 0,'-5'13'3520'0,"4"-7"-2816"0,2 0-560 0,4-2-144 16,0-2-816-16,3 0-192 0,2 6-32 0,6 1-16 16,10 4-800-16,8-4-176 0,11-3-16 0,4-8-16 0,6-4 1520 0,6-4 304 0,6-3 64 0,12-3 16 15,12 0 400-15,9 1 80 0,7 2 0 0,7 2 16 16,5 0-144-16,1 4-16 0,-3 1-16 0,-2 4 0 15,-1 2-496-15,6-4-112 16,5-2 0-16,-1 0-16 16,-7-1-224-16,1-1-32 0,1 2-16 0,-2 1 0 0,-7 2 1472 0,2 3 288 0,6-2 64 0,-11 2 16 0,-13 2-464 15,9-2-112-15,7 3-16 0,3-3 0 0,-2 0-512 0,-9 1 0 16,-5-1 0-16,-4 0-192 31,-4-1-704-31,-4 2-128 0,-6 1-16 0,-6-2-11568 0</inkml:trace>
  <inkml:trace contextRef="#ctx0" brushRef="#br0" timeOffset="8579.25">5472 331 5519 0,'-6'-3'496'0,"1"-2"-496"0,1 3 0 0,1 0 0 0,2 4 0 0,0-2 0 0,0 0 0 0,-2 2 0 0,0 0-336 0,-2-2-176 0,0 3-16 0,1-2-16 0,0 1 544 0,2 1 320 15,1-2-32-15,1 1-16 0,0 1 512 0,2-3 112 16,-1 4 0-16,2-2 16 0,0-1-144 0,1 2-16 16,-1 0-16-16,0 1 0 0,1 1-400 0,-2-1-80 15,1 2 0-15,-2-3-16 16,2 0 0-16,-2 3 0 0,0-2 0 0,2-1 0 0,-2 0-96 0,1 1-16 16,2 1 0-16,-1 0 0 0,1 1 112 0,1 3 16 15,3-1 0-15,-1 6 0 0,2-2 256 0,1 2 64 0,1 3 16 16,3 3 0-16,-2-1 128 0,3 3 32 0,0 3 0 0,1 1 0 15,-2 2-432-15,0 0-96 0,0 1-16 0,-3-1 0 16,-1 4-208-16,-3-1 0 0,1 2 0 0,-4-7 0 16,0-2 0-16,-1-4 128 0,-1 1 0 0,1-2 16 15,-1-2 240-15,1-2 32 16,-1-2 16-16,1-1 0 0,-1-3-48 0,0-5 0 0,2 0 0 0,0-4 0 16,-2 1 320-16,1-1 64 0,-1-1 16 0,2 0 0 15,-2-2-80-15,1 2 0 0,-1-2-16 0,1 3 0 16,-3 0-512-16,1-2-176 0,0 2 0 0,-1 2 144 0,0-2-144 0,0 0 0 15,0 0 0-15,2-2 128 0,-1 1-128 0,0-2 192 16,-1 3-192-16,0 0 192 16,0 0 272-16,15-26 64 0,-8 14 16 0,2-3 0 0,1-1-48 0,1-3-16 15,3 0 0-15,0-7 0 0,3 1-32 0,-3-4-16 16,1 1 0-16,0 0 0 16,0-1-272-16,0-3-160 0,0-3 192 0,-1 2-192 15,0 0 0-15,-3 4 0 0,-1 4 0 0,0 1 0 0,1-2 0 16,-1-3 0-16,0 2 0 0,-2 1-144 0,2 1 144 0,-1 2-128 15,-2-2 128-15,1 3-128 16,-1 3-272-16,1 3-48 0,-3 1-16 0,0 2 0 16,0 0-720-16,-1 1-144 0,-1 2-16 0,-1 4-11440 0</inkml:trace>
  <inkml:trace contextRef="#ctx0" brushRef="#br0" timeOffset="9241.71">6357 630 14735 0,'-4'-8'640'0,"1"-1"160"15,0 5-640-15,2 1-160 0,0 0 0 0,0 3 0 0,-1 0-816 0,-1-1-192 0,-1 0-32 0,-4 0-16 0,0 1 624 0,-3-3 128 0,0 3 32 0,-2 3 0 16,1-2 784-16,-2 1 176 0,1 2 16 0,-1 1 16 16,2 1 48-16,-1-2 16 0,0 3 0 0,0 2 0 0,3 0-560 0,0 0-224 15,2 4 176-15,-2 3-176 0,1 0 0 0,2 3 0 16,-1-1 0-16,2 4 0 0,1-2 0 0,3 2 0 16,1-3 0-16,1-1 0 0,2-1 0 0,2-1 192 15,1-3-16-15,0 0-16 0,2-2 176 0,1 0 48 16,-1-2 0-16,0-2 0 0,1-1-384 0,-2 0 0 15,1-1-160-15,0 1 160 0,0-4 0 0,-2 0 0 16,1 1 0-16,0-3 0 0,0 0 128 0,2-3 128 16,-1-1 16-16,1-2 16 0,-1-2 208 0,2-2 32 0,-1 0 16 15,1-3 0-15,1-1-64 0,0 0-16 0,1-5 0 0,1 3 0 16,2-2-208-16,0-2-32 0,-1 1-16 0,-2 3 0 16,0 4-208-16,-1 0 0 0,1-2 0 0,-2 5 0 15,0 3 0-15,-3 0 0 0,-1 4 0 16,-1 0 0-16,-2 2 480 0,1 2 0 0,-2 0 0 0,0 2 0 15,-1 1-32-15,0 1-16 0,0-2 0 0,-1 2 0 16,0 1 144-16,-1 2 16 0,0 0 16 0,1 0 0 16,-1 1-416-16,1 0-64 0,1 0-128 0,1 1 176 15,2-1-176-15,1 2 0 0,1-2 0 0,1 3 0 16,0-3 0-16,0 2 0 0,0 0-192 0,2 1 192 16,-2 3-1408-1,0-4-144-15,1 2-48 0,-2-2-5744 0,2-2-1152 0</inkml:trace>
  <inkml:trace contextRef="#ctx0" brushRef="#br0" timeOffset="9546.58">6744 59 33167 0,'-2'3'1472'16,"0"0"304"-16,2 4-1424 0,3 0-352 0,1-1 0 0,-1-1 0 0,2 3-1392 0,3 4-336 0,2 6-80 0,4 6-16 0,3 7-480 0,2 3-80 0,0 4-32 0,-2 0 0 15,-2 0 2144-15,-3-1 416 0,-2 2 96 0,-4 3 16 16,1 1 0-16,-5 4 0 0,-2 1 0 0,-4 5 0 0,-1 2-480 15,-2 2-96-15,-2-3 0 0,1-4-5328 16,0-10-1072-16</inkml:trace>
  <inkml:trace contextRef="#ctx0" brushRef="#br0" timeOffset="10133.04">7005 490 30399 0,'0'0'1344'0,"0"2"288"0,1 2-1312 0,1-1-320 0,0 2 0 0,0 2 0 0,3-3-1120 0,0 8-288 15,4 4-64-15,1 6-16 16,2 6-432-16,1 3-96 0,-2-2-16 0,-4-6 0 0,1 2 1856 0,-3 0 368 16,0-2 80-16,-2 2 16 0,1 0 288 0,-2-3 64 15,2 0 16-15,0-3 0 0,1-3-400 0,0 0-96 16,1-6-16-16,0 0 0 0,2-2 16 0,0-1 0 15,3-5 0-15,0-2 0 0,-1 0-160 0,1-2 0 16,2-2 0-16,-2-2 0 0,1-1 0 0,1-2 0 16,-1 0 0-16,0-3 0 0,1-1 256 0,-2 0 32 0,0-4 0 15,-1-1 0-15,0 2 480 0,-2-3 112 0,0 1 16 16,-1-1 0-16,-2 2-240 0,0-2-32 0,-1 1-16 0,0-2 0 16,1 5-112-16,-3 2-32 0,2 0 0 0,-2 3 0 15,-1 4-272-15,-1 1-48 0,2 5-16 0,-2 3 0 16,-2 3-128-16,1 2 0 0,0 4 0 0,0 2 0 15,0 0-176-15,-1 2-16 0,2 1 0 0,2 1 0 16,-1-1 192-16,1-1 0 0,1 0 0 0,0-3-128 16,2-1 128-16,2 2 224 0,-1-5-48 0,0 4-16 15,1-3 512-15,-1 1 96 0,2-1 32 0,-2-3 0 0,0 2-416 0,-1-2-96 16,0 2-16-16,0-3 0 16,0 1-928-16,-2 0-192 0,0-1-48 0,-2-1 0 15,1 1-1088-15,-1-1-208 0,0 0-48 0,0-4-9360 16</inkml:trace>
  <inkml:trace contextRef="#ctx0" brushRef="#br0" timeOffset="10513.58">7607 809 18191 0,'0'-3'384'0,"0"3"96"0,0 0 16 0,1-1 32 0,1 1-528 0,0 0 0 0,2 0 0 0,1 0 0 0,2 0 0 0,6-3 0 0,1 0 0 0,4-1 0 0,0 1 304 0,1-3 144 0,1 0 48 0,-3 0 0 16,0 2-368-16,-1-2-128 0,0-3 0 0,-2 2 0 16,-2-2-208-16,-3 2-144 0,-2 1-32 0,0-3 0 15,-5 3 192-15,1-2 16 16,-3 2 16-16,-2-2 0 0,1-2-400 0,-3 0-80 0,1 1 0 0,-2-1-16 16,-1 0 0-16,-2-1 0 0,1 0 0 0,-2-1 0 15,2 2 16-15,-3-1 0 16,1 3 0-16,0 0 0 0,1 1 896 0,0 4 176 0,0-1 32 0,2 4 16 15,-1 1 464-15,1 4 80 0,0 3 32 0,0 0 0 16,0 5-112-16,-1-1-32 0,0 4 0 0,1 0 0 0,0 3-272 0,-2-2-48 16,1 8-16-16,-1 0 0 0,0 3-576 0,0 0 0 15,3 1 0-15,2-3 0 16,0-1-576-16,3-3-96 0,3-4-16 0,0-2 0 0,5 3 416 0,-1-2 80 16,3 1 0-16,1-2 16 0,0 0 176 0,1 0 0 0,0-3 0 15,0 2 0 1,1-2-720-16,0 0-224 0,2 0-32 0,-1-7-6304 0</inkml:trace>
  <inkml:trace contextRef="#ctx0" brushRef="#br0" timeOffset="11178.5">9249 180 23951 0,'4'0'2128'0,"-1"2"-1696"0,-1 1-432 0,-1 1 0 0,-1 0-1296 0,0 2-352 0,2 5-64 0,0 6-16 0,0 11 1888 0,0 4 368 16,-1 9 80-16,-1-1 16 0,-3 2-384 0,1-1-80 0,0 1-16 0,-2 2 0 16,0-6 16-16,0-1 0 0,2-2 0 0,-1-7 0 15,2 2 496-15,1-3 112 0,-1 1 0 0,0-2 16 16,1 0-384-16,-3 1-80 0,2-3 0 0,-1 3-16 15,-1-1-304-15,-1 0 0 0,1-4 0 0,-2 2 0 32,-1 2-800-32,-2 2-64 0,1 3-16 0,-3 1-9280 0</inkml:trace>
  <inkml:trace contextRef="#ctx0" brushRef="#br0" timeOffset="11893.84">9721 335 5519 0,'-4'-1'496'0,"1"-2"-496"0,1 6 0 0,1-2 0 0,1 4 5088 0,0-1 928 0,1 2 176 0,0 4 32 31,-1 6-6224-31,1 6-1024 0,2 5-320 0,-2 5-64 0,2-1 1552 0,-1 5 320 0,0 1 64 0,0 2 16 0,0-1-32 0,-1 3 0 16,-1 0 0-16,-2 1 0 0,-2 1-384 0,-1-5-128 31,-2-1 0-31,-1-1 0 0,1-7 0 0,0-3 0 16,-1-2 0-16,2-3 0 0,2-3-256 0,2-6-128 15,1-3 0-15,-1-3-11104 0</inkml:trace>
  <inkml:trace contextRef="#ctx0" brushRef="#br0" timeOffset="12115.73">9397 673 28559 0,'17'-13'1264'0,"-1"3"272"0,2 4-1232 0,0 0-304 0,-5 2 0 0,0 2 0 16,3-1-1072-16,10-2-272 0,17-3-48 0,14-6-16 16,5 2 656-16,0-1 128 0,-7 1 32 0,-4 3 0 0,-7 2 592 15,-5 1 0-15,-6 2 0 0,-4-1-9536 16</inkml:trace>
  <inkml:trace contextRef="#ctx0" brushRef="#br0" timeOffset="12561.62">10109 669 15663 0,'-6'4'688'0,"2"-2"144"0,1 2-656 0,2-2-176 0,2-1 0 0,2 2 0 15,-1-3 0-15,3 4 0 0,2-2 0 0,1-1 0 16,3 4-2400-16,2-5-368 0,2 4-80 0,-1-4-16 16,2-2 4128-16,0 0 816 0,1 0 160 0,-1-2 48 0,1-1-688 0,0 0-128 15,3-1-16-15,-1-3 16 0,-5 3-64 0,1 0 0 16,3-1-16-16,-1 0 0 16,0-3-672-16,1 2-128 0,-1-2-16 0,-1-2 16 0,-1 2-592 0,-3-3 0 15,0 1 0-15,-3-3-128 0,-1 4-192 0,-3-1-48 16,-3-1 0-16,-2 1 0 15,-1 2-464-15,-4 0-112 0,-3 1-16 0,0 1 48 16,-2 2-112-16,-1 2-32 0,-4 3 0 0,-1 1 0 16,0 3 192-16,-3 4 32 0,1 2 16 0,2 4 48 0,1-1 432 0,1 4 80 15,0 4 32-15,1 5 0 0,2 0 848 0,1 3 160 0,2 0 48 0,2 2 0 16,1 1 560-16,2 1 112 0,-1 2 32 0,1 1 32 16,2-6-832-16,1-1-160 0,-1-5-48 0,1-2 0 15,2-2-528-15,0-4 0 0,1 1 0 0,1-6 0 31,2 0-624-31,0-4-176 0,3-3-32 0,2-2-16 16,0-2-848-16,3-2-160 0,2 0-48 0,3-2-5328 0</inkml:trace>
  <inkml:trace contextRef="#ctx0" brushRef="#br0" timeOffset="12910.84">10718 916 34095 0,'-1'13'1504'0,"1"-7"320"0,0 4-1456 0,1-4-368 0,1-3 0 0,-1 0 0 0,0-1-3072 0,2 3-672 0,-2 4-144 0,1 0-16 15,1-2 2480-15,-1-1 496 0,-2-3 96 0,2-7 32 0,-2-1 1824 0,-2-5 384 0,1-3 64 0,0-2 0 16,-2-5-752-16,1-5-144 0,1-2-48 0,-2-3 0 15,2-2-112-15,-2-2-32 16,3-1 0-16,-1 4 0 0,1 3 64 0,1 2 0 16,1 3 0-16,0-1 0 15,3 4-320-15,-1 3-128 0,2 3 128 0,0-1-128 16,0 4 1344-16,1 2 192 0,-1 3 48 0,0-3 0 0,0 5-592 16,1-3-112-16,1 5-32 0,-1-2 0 15,2 2-1296-15,-2-2-256 16,2 0-48-16,0 2-16 0,-1-1-1088 0,2 2-240 0,-1 1-32 15,2 0-6528-15,-1 0-1312 0</inkml:trace>
  <inkml:trace contextRef="#ctx0" brushRef="#br0" timeOffset="13363.2">11269 543 6671 0,'13'2'128'0,"-3"-1"48"0,-1 2 0 0,-2-3 32 0,-2 0-208 0,-1-3 0 15,0 3 0-15,1-1 0 0,4 0 992 0,4 0 160 16,0-2 16-16,0 0 16 0,-2-1 688 0,-2 1 144 0,-4 0 32 15,-2 0 0-15,-2 1-816 0,-2 0-144 0,-2 2-48 0,-2 0 0 16,-4 2-832-16,-2 0-208 0,-3 4 0 0,-4 1 0 31,-5 1-576-31,-1 2-144 0,-1 2-48 0,-1 2 0 16,0-2 112-16,0 4 16 0,3-1 0 0,2 1 0 0,4 0 640 0,4 1 0 0,2 1 0 0,1 1 0 16,4 0 1104-16,-1 0 208 0,4 0 32 0,-1-2 16 15,2-1-496-15,0 1-96 0,1-1-32 0,2-2 0 16,1-2-464-16,0-2-80 0,2-1-32 0,1-3 0 0,2 0-160 15,1-5-224-15,1-1 48 0,3-1 16 16,0-4-384-16,0-1-80 16,2 1-16-16,-1-4 0 0,2 0 16 0,-1-4 0 0,2 3 0 0,-1-2 0 15,-2 0-208-15,2-2-32 0,-1 2-16 0,-1-3 0 16,-1 2 192-16,-1 1 48 0,-1-2 0 0,-2 0 0 16,1 0-352-16,-2 2-64 0,2-2-16 0,-2 3 0 0,0 3 800 0,-1 0 272 15,1 4-192-15,-1 0 192 0,-1 4 1344 0,-1 2 352 16,1 3 80-16,-1 1 16 0,-1-1 32 0,1 6 16 15,-1 1 0-15,-1 6 0 0,1 0-368 0,-1 3-80 16,0 1-16-16,1 1 0 0,1-4-592 0,-1 2-112 0,1-3-32 16,1-3 0-16,0 1-448 0,0-6-192 0,0 2 128 15,1-2-128 1,0-2-560-16,0 2-192 0,2-1-32 0,-1-3-16 16,1 2-1392-16,2 0-288 0,1 0-48 0,0 0-16 15</inkml:trace>
  <inkml:trace contextRef="#ctx0" brushRef="#br0" timeOffset="13899.34">11944 238 22111 0,'0'-1'1968'0,"0"1"-1584"0,1 1-384 0,-1 1 0 0,1 0-704 0,-1-1-208 0,2 2-48 0,-1 3-16 0,0 3 1168 0,2 2 224 31,-1 6 48-31,-1 3 16 0,2 2 720 0,-1 4 144 16,1 1 16-16,-2 2 16 0,0 3-608 0,0 3-128 15,-1 0-32-15,-1 5 0 0,0-2-240 0,-2 3-48 16,1 1-16-16,-2 2 0 0,2-4-304 0,-1-1-176 0,1-5 32 0,1-4 0 31,-1-5-816-31,4-6-176 0,-2-1-16 0,2-2-16 16,-1 0 16-16,1-4 0 0,-1-2 0 0,0 3-8304 0</inkml:trace>
  <inkml:trace contextRef="#ctx0" brushRef="#br0" timeOffset="14342.15">11694 559 39615 0,'4'-4'3520'0,"2"4"-2816"0,0 0-560 0,-1 0-144 0,1 0-224 0,2 1-80 0,4 2-16 0,7-3 0 31,8 2-1360-31,4 2-288 0,5-2-48 0,-1 2-16 0,0-3 1728 0,0 2 304 0,-1-1 144 0,-2-2-16 16,-3 2-1024-16,-2-4-192 0,0-1-64 0,-3 0-11744 0</inkml:trace>
  <inkml:trace contextRef="#ctx0" brushRef="#br0" timeOffset="14549.33">12422 522 38703 0,'2'11'1712'0,"-1"0"352"15,0 4-1648-15,3-3-416 0,0-2 0 0,-2-1 0 16,2 2-1936-16,1 7-480 15,2 13-80-15,3 10-32 16,1 6 560-16,-3-1 112 0,-4-5 32 0,-2-7 0 16,-2-5 192-16,-3-8 32 0,-2-4 16 0,0-5-4288 15,0-3-848-15</inkml:trace>
  <inkml:trace contextRef="#ctx0" brushRef="#br0" timeOffset="14772.82">12372 300 43311 0,'-2'5'1920'0,"2"-1"384"0,0 5-1840 0,2-2-464 0,1-1 0 0,1-3 0 16,2 3 0-16,2 1-240 0,0 6 32 0,5 2 0 0,-1-2-144 0,2-1-32 15,-2-2 0-15,-2-6 48 0</inkml:trace>
  <inkml:trace contextRef="#ctx0" brushRef="#br0" timeOffset="15174.72">12777 480 16575 0,'-2'0'1472'0,"-2"2"-1168"16,2-1-304-16,0 2 0 0,1-1 3440 0,1 2 624 0,0 0 128 0,0 4 32 31,0 2-6640-31,-2 4-1312 0,-1 4-272 0,1 5-48 0,-2 1 4048 0,0 1 672 0,1 4 208 0,0-3 32 16,-1-2-640-16,2 2-128 0,-1-1-16 0,1 1-128 15,1-1 384-15,1-1-16 0,1-4-16 0,3 0 0 16,-1-3 224-16,4-1 64 0,0-6 0 0,2-2 0 16,2-2-1392-16,1-1-272 0,4-4-48 0,0-1-16 15,-1-1 304-15,1 1 48 0,0-5 16 16,2 1 0-16,-2 0 720 0,1-2 0 0,0 0 0 0,-1-4 0 0,-1 4 288 0,0-4 0 15,1-2 0-15,-2 2 0 0,-2-3 1040 0,0-1 208 16,1 0 32-16,-3-2 16 0,0 1-464 0,-3-1-96 16,0-3 0-16,0 3-16 0,-2-2 224 0,-2 2 48 15,0-6 16-15,-3 5 0 0,0 3-848 0,-3 0-192 16,1-2-16-16,-3 1-16 0,-3-1-480 0,1 2-112 16,0 0-16-16,-2 4 0 15,0 0-192 1,1 1-32-16,-2 0-16 0,0 2 0 0,0 3-48 15,-1 2-16-15,1-1 0 0,1 3 0 0,-1 3 224 0,2-3 32 0,0 2 16 16,1 2 0-16,0 0-240 0,0 1-48 0,2-2-16 0,2 1 0 16,0-1-1392-16,2-2-256 0</inkml:trace>
  <inkml:trace contextRef="#ctx0" brushRef="#br0" timeOffset="15694.88">13459 577 33167 0,'-2'0'2944'0,"2"2"-2352"0,0 0-464 0,0-2-128 16,2 3-352-16,-1-2-96 0,1 1 0 0,0 2-16 31,0 2-3840-31,1 3-768 0,-1-2-160 0,-1 2-16 0,0 3 5824 0,-1-2 1184 0,-1 2 224 0,-1 1 64 16,-2 0-1136-16,-1 2-208 0,0 1-64 0,-2 0 0 15,-1 0-384-15,0-1-96 0,1-4-16 0,1 1 0 16,1-5-144-16,3-1-272 0,-1-3 64 0,3-3 16 15,2 0 32-15,0-4 16 0,2-2 0 0,0 0 0 0,2-3 704 0,0-1 144 16,3-2 16-16,-1-2 16 0,0-1 704 0,2 2 144 16,-2-8 16-16,2 1 16 0,0-1-704 0,0-1-144 15,1-3-16-15,1 1-16 0,-1 2-464 0,2 0-80 16,0 3-32-16,1 3 0 0,-2 4 96 0,3 2 0 16,1 4 16-16,2 0 0 0,1 2 176 0,4 4 16 15,1 4 16-15,1 2 0 0,0 0-480 0,-2 1 0 16,5 3 0-16,0 1 0 0,4 5 0 0,2 1 0 15,-1 1 0-15,2 2 0 0,-2 1 0 0,0-1 0 0,-3-1 0 16,0 0 0-16,-2 2 0 0,-1-4 0 0,-1 2 0 0,-2-1 0 16,-2-4-128-16,-2 1-80 0,-3-3-16 0,-2-2-15504 15</inkml:trace>
  <inkml:trace contextRef="#ctx0" brushRef="#br0" timeOffset="20309.43">6147 2641 13823 0,'-4'1'1216'0,"2"-1"-960"0,0 0-256 0,2 0 0 0,2 0 208 0,-2 0 0 0,-2 3 0 0,0-3 0 0,1 0 112 0,-2 0 0 16,1 0 16-16,2 0 0 0,0 0 320 0,0 0 64 15,0 0 16-15,0 0 0 0,0 0-304 0,0 0-64 0,0 0-16 0,20-6 0 16,-9 3 128-16,4 0 32 0,2-1 0 0,1-1 0 16,3 1-256-16,4 0-64 15,2 1 0-15,3-3 0 0,3 3-192 0,3 1 0 0,5 0 0 0,2 4 0 16,1 0-304-16,0 2 48 0,1 1 16 0,-2 1 0 16,-2 1 240-16,2 2 0 0,3-2 0 0,3 2 0 15,1 1-192-15,3-1 48 0,8-2 16 0,2-1 0 16,2 0 128-16,2 1-128 0,0 0 128 0,-1 2-128 0,2-1 128 15,2 2 0-15,1 0 128 0,1 0-128 0,1 2 0 0,-2-3 0 16,-5-3 0-16,6-2-128 16,6 2 128-16,5-6 0 0,1 4 0 0,0-4 0 15,0 0 176-15,0 0 64 0,1-3 16 0,3 2 0 16,0-1 336-16,-4 0 80 0,-7 0 16 0,2-2 0 0,4 2 160 16,0-2 48-16,2 2 0 0,-2 2 0 0,0 0-64 0,1 2 0 15,2 2 0-15,2 2 0 0,4 0-208 0,-3 2-48 16,-2 3-16-16,1-1 0 0,3 2-368 0,-1 0-64 15,0-2 0-15,-2-2-128 0,-3-2 160 0,7-1-160 0,3 2 128 0,1-4-128 16,-3-3 0 0,-3-3 0-16,-1-3 0 0,7 2 0 0,3-2 0 0,-2-3 0 0,-3 0 0 0,-2-1 0 15,-2 0 0-15,-1 0 0 0,2-3 0 0,-3 5 0 16,-5-2 0-16,-1 0 0 0,-1 4 0 0,-4-4 0 16,-5 4 0-16,-2 1 0 0,-3 4 0 0,-4-2 0 15,-4 3 0-15,-4 0 0 0,-2 0 0 0,-1 3 0 16,0-2-160-16,-3 1 160 0,2 4 0 0,-3-3-144 15,-2 1-272-15,-1-1-48 0,-1 0-16 16,-2-2 0-16,-1 2-992 0,-2-3-208 0,1 2-48 0,-2 2 0 16,-1-1-464-16,2 2-112 0</inkml:trace>
  <inkml:trace contextRef="#ctx0" brushRef="#br0" timeOffset="31568.6">23310 914 8287 0,'-2'-2'736'0,"1"2"-592"0,1 0-144 0,0 0 0 0,1 0 1088 0,-1-2 192 0,0 2 48 0,1-1 0 0,0-1-32 0,2 1 0 15,-1-2 0-15,-2 3 0 0,0 0-192 0,0 0-32 16,0 0-16-16,20 0 0 0,-16 1-416 0,-1 4-64 16,2 2-32-16,-1 3 0 0,0 2 48 0,-2 3 16 0,-1-1 0 15,1 2 0-15,-2 2 64 0,0 5 16 0,0 1 0 0,-3 5 0 16,3 3-48-16,-2-1 0 0,1 4 0 0,-2-1 0 16,1 1-256-16,0 3-48 0,0-2-16 0,-1-1 0 15,2-4 32-15,-3-2 0 0,2 1 0 0,-1 0 0 16,1-8-352-16,0 3 0 0,-1-1 0 0,-1 0 128 15,2 1-128-15,-2-1 0 0,0-1 0 0,0 1 0 16,-1 0 0-16,-2 1 0 0,0 0 0 0,-2 3-192 31,1 0-768-31,-2 1-144 0,0-3-48 0,1-4 0 0,2-4-1888 0,1 1-384 0</inkml:trace>
  <inkml:trace contextRef="#ctx0" brushRef="#br0" timeOffset="32233.05">23880 1010 10127 0,'0'-6'896'0,"0"1"-704"0,0 4-192 0,0 1 0 0,-1 0 528 0,0 0 80 0,-2 0 16 0,0 0 0 0,-2-3 960 0,-3 3 192 0,-3 4 32 0,-1 1 16 0,-4 5-272 0,0 0-48 16,-2 2-16-16,2 3 0 0,1 1-544 0,-1 1-112 15,-1 4-32-15,0 4 0 0,1 1-240 0,0 2-48 16,1 1-16-16,0 3 0 0,1 0 128 0,1 2 16 16,2-6 16-16,1 1 0 0,0-1 288 0,1 2 48 15,0 1 16-15,3-1 0 0,3-1-432 0,-1-1-96 16,3 2-16-16,-1 1 0 0,4-3-144 0,1 1-48 16,2-3 0-16,4-1 0 0,3-3-272 0,2 0 0 15,3-6 0-15,2 0 0 0,2-1 0 0,3-5 0 16,2-1 0-16,2-3 0 0,-1-3 0 0,-1-1 0 0,2-4 0 15,1 2-144-15,0-6 144 0,2 0 0 0,0-3 0 16,0 2-128-16,-4-3 128 0,2 1-128 0,-1-4 128 0,-1 1-128 16,1-5 128-16,-4 3 0 15,0-2 0-15,-3-1 0 0,-3 3 0 0,-2-4 0 0,1 1 0 0,-4 0 0 16,0-1 0-16,-4 1 0 0,0-2 0 0,-1-2 128 16,-4 2-128-16,0-6 0 0,-3 1 0 0,-3 0 0 15,-3-2 0-15,-2-1 0 0,-5 1 0 0,-4-3 0 16,-2-2 0-16,-4 2 0 0,-2 0 0 0,-1 2 0 15,2 3 0-15,-4 0 0 0,-4-1 0 0,1-1 0 16,3 7 0-16,0 0 0 0,-3 1 0 0,0 2 0 0,1 3 0 0,1 0 0 16,1 7 0-16,1-3 0 0,3 6 0 0,-1-1 0 15,3 2 0-15,3 2-192 16,2 0-544-16,2 2-112 0,3-1-32 0,3 4-14672 16</inkml:trace>
  <inkml:trace contextRef="#ctx0" brushRef="#br0" timeOffset="33455.21">22882 1125 12895 0,'2'9'1152'0,"-2"-2"-928"0,1 2-224 0,-1-5 0 0,1 1 192 0,-1-2-16 0,0 10 0 0,1 3 0 0,-1 8-176 0,-1 5 0 0,-3 1 0 0,1-5 0 15,-2 0-160-15,-3-3 160 0,2 0 0 0,-3 0-6000 16</inkml:trace>
  <inkml:trace contextRef="#ctx0" brushRef="#br0" timeOffset="33777.25">22636 1426 28559 0,'8'-7'1264'0,"0"4"272"0,2 0-1232 0,1 2-304 0,1 1 0 0,-3-4 0 16,4 2 160-16,8-2-32 0,11-2 0 0,14-5 0 16,8-3-128-16,5-1 0 0,0-1 0 0,-5 0 0 15,-1 3-128-15,-3-3-16 0,-5 3 0 0,0 1-12592 16</inkml:trace>
  <inkml:trace contextRef="#ctx0" brushRef="#br0" timeOffset="37451.83">21777 3695 6447 0,'2'-4'576'0,"0"4"-576"0,0-2 0 0,-1 2 0 0,2 0 896 0,-2-3 64 0,2 2 0 0,0 1 16 0,3-4 192 0,2 2 48 16,0-2 0-16,0-2 0 0,-2 3 304 0,-1 0 64 16,-1 0 16-16,-2-1 0 0,1 2-512 0,-2 1-112 15,-1 1-16-15,-1 0 0 0,-2 0-576 0,-1 0-128 16,-2 0-32-16,-1 1 0 0,-2 1 48 0,-2 0 16 15,-1 0 0-15,-4 1 0 0,-2 0 224 0,-3 0 32 16,-2 1 16-16,-4-4 0 0,-2 2-80 0,0 2-16 16,1-2 0-16,-3-1 0 0,0 2-160 0,1 1-48 0,-4-2 0 0,2 2 0 15,1-2-112-15,1-1-16 16,1 4-128-16,2-1 192 0,2-1 208 0,4 0 48 0,1-1 0 0,3 0 0 16,2 1-64-16,1-3 0 0,3 1 0 0,1-1 0 15,3 2-176-15,1-2-32 0,1 0-16 0,2 0 0 16,2-2-160-16,0 2 160 0,1 2-160 0,1-2 160 15,0 3-160-15,2 0 0 0,-1 0 0 0,2 2 128 16,0 1-128-16,-2 3 0 0,2-1 0 0,1 0 0 16,-2 0-128-16,1 0 128 0,1 2 0 0,-1-2 0 15,0 5 0-15,-2-5 0 0,2 6 0 0,-3-2 0 16,0 1 0-16,0 0 0 0,1 3 0 0,-4-1 0 0,2-1 0 0,-1 2 0 16,0 1 0-16,-2-1 0 15,1 3 0-15,-2-2 0 0,2 2 0 0,-1-1 0 16,0 1 0-16,-1 1 0 0,1-2 0 0,-2 1 0 0,2 0 0 0,-1 0 0 15,0 0 0-15,1 0 0 16,0 0 0-16,-1-1 0 0,2-1-144 0,-2 1 144 16,-1-1 0-16,2 2 0 0,-1-3 0 0,0 0 0 0,-1-1-128 0,2 1 128 15,-2-4 0-15,1 1 0 0,0-3 0 0,0 0 0 16,1 2 0-16,0-3 0 0,1 0 0 0,1 1 0 16,1-3 0-16,1-1 0 0,1 0 240 0,2-2 48 15,1-2 16-15,2 2 0 16,3-2 144-16,3-2 16 0,3 0 16 0,2 0 0 0,3 0-352 0,3-2-128 0,2-2 0 0,0 2 0 15,1-6 128-15,0 2-128 16,2 0 0-16,-1 0 0 0,0-3 0 0,1 2 0 0,1 0 0 0,-4 1 0 16,-1 0-416-16,-2 0 32 15,-3 2 0-15,-3 2-15600 0</inkml:trace>
  <inkml:trace contextRef="#ctx0" brushRef="#br0" timeOffset="37729.94">21180 4071 17503 0,'-11'-4'768'0,"2"2"176"0,3-1-752 0,2 3-192 0,2 3 0 0,0-3 0 0,2 2 240 0,0-1 16 0,-1 2 0 0,1 0 0 0,1 1 304 0,4 1 64 16,3-4 16-16,5 2 0 0,5-1 720 0,1-2 160 15,5 0 16-15,2 0 16 0,3 0-1040 0,4-2-224 0,1-2-32 0,2 2-16 32,0-2-240-32,-1 0 0 0,-1 2-192 0,0-2-11808 0</inkml:trace>
  <inkml:trace contextRef="#ctx0" brushRef="#br0" timeOffset="38367.56">22079 3993 10127 0,'0'0'896'0,"0"0"-704"0,0 0-192 0,0 0 0 0,0-1 512 0,0 1 64 0,0 0 0 0,0 0 16 0,-2 0 736 0,1 0 144 15,0 0 16-15,1 0 16 0,0 0-416 0,0 0-96 16,0 0-16-16,0 0 0 0,0 0-352 0,-19 9-80 0,16-6-16 0,-2 3 0 15,0 0-272-15,0-1-64 0,0 4-16 0,-3 1 0 16,1 2-176-16,-2 1 0 0,2 3 0 0,-4 2 0 16,0 1 0-16,-2 3 0 0,0 0 0 0,-2 2-176 15,-1-1 176-15,1 1-208 0,-1 0 80 0,0 1 128 16,0-3-256-16,1-3 64 0,3 1 0 0,2-4 16 16,1-4 176-16,3-2 0 0,1-1 0 0,2-3-128 31,2-2-512-31,1-4-112 0</inkml:trace>
  <inkml:trace contextRef="#ctx0" brushRef="#br0" timeOffset="38652.05">21781 3964 7359 0,'-2'-3'656'0,"2"1"-528"16,0 2-128-16,2 0 0 0,-1 4 720 0,0-3 112 0,0 2 32 0,2 3 0 15,1 3 752-15,2 2 160 16,1 4 16-16,2 1 16 0,-1 2 688 0,4 1 128 0,-1 1 16 0,0-2 16 16,2 1-992-16,2-2-208 15,1 2-48-15,2-1 0 0,0-2-848 0,1-1-176 16,1-1-48-16,1-2 0 0,1 0-336 0,0-2 0 0,2-1-160 0,-3 2 160 31,0 0-832-31,-3 2-48 0</inkml:trace>
  <inkml:trace contextRef="#ctx0" brushRef="#br0" timeOffset="39015.6">22283 4125 24879 0,'-9'3'2208'0,"3"0"-1760"0,1 3-448 0,2-2 0 0,3 1 960 0,0-1 128 0,2 2 0 0,-1 1 16 0,0 6-912 0,0 5-192 0,4 1 0 0,0 1 0 15,0-2 0-15,3-2-128 0,-1-1 128 0,2-1-8528 31,-1-2-1648-31</inkml:trace>
  <inkml:trace contextRef="#ctx0" brushRef="#br0" timeOffset="39220.61">22375 3726 33167 0,'-8'-3'2944'0,"2"3"-2352"16,4 3-464-16,2 0-128 0,2 0 0 0,-2 1-208 16,-3-1 48-16,-2 3 16 31,1 1-560-31,-1 1-96 0,4-1-32 0,1-3 0 0,1 1-384 0,4-1-64 0,2-1-32 0,1-2-10560 0</inkml:trace>
  <inkml:trace contextRef="#ctx0" brushRef="#br0" timeOffset="39457.82">22741 3815 22111 0,'-5'7'1968'0,"2"2"-1584"16,3-1-384-16,1-4 0 0,0 0 416 0,0 5 0 15,2 3 0-15,-1 10 0 0,2 7 128 0,2 3 32 16,2 0 0-16,-1-1 0 0,2 0 176 0,-1-3 32 16,1-2 16-16,-1 0 0 0,-2-1-640 0,0 0-160 15,-1 1 0-15,-1-2 0 0,-2-1-272 0,1-5-96 16,-1 2-16-16,-2-4-11920 0</inkml:trace>
  <inkml:trace contextRef="#ctx0" brushRef="#br0" timeOffset="39678.75">22656 4055 24879 0,'-6'0'2208'0,"2"0"-1760"0,3 1-448 0,2 1 0 16,0-2 624-16,2 0 32 0,-2 3 16 0,2-3 0 15,2 0 288-15,3-3 64 0,7 3 16 0,2-6 0 0,7 0 144 16,3-1 32-16,6-6 0 0,3 1 0 0,6-4-320 0,5-3-48 15,4 3-16-15,5-2 0 0,3-2-400 0,2 1-96 16,-1 1-16-16,-3-5 0 16,-4 4-1152-1,-3 0-256-15,-3-2-32 0,-4-2-16 0</inkml:trace>
  <inkml:trace contextRef="#ctx0" brushRef="#br0" timeOffset="41673.75">30806 3708 8287 0,'1'-1'736'0,"-1"-1"-592"0,0 2-144 0,0 0 0 0,0 0 560 0,-1 0 80 0,0 0 0 0,0 0 16 0,-3 0 432 0,0 0 96 16,-2-2 16-16,0 2 0 0,-1 0-32 0,-1 0 0 15,-1 0 0-15,1 0 0 0,-1 0-256 0,-2 0-48 0,0 2-16 16,-1-2 0-16,-2 2-576 0,-2-1-112 0,-1 2-32 0,-2 1 0 16,-1 1 320-16,-1 1 48 0,-1 0 16 0,-2 0 0 15,1 1-64-15,-2 2-16 0,-1-1 0 0,-1 1 0 16,0 3 208-16,0-3 32 0,3 4 16 0,1-3 0 15,-1 2-304-15,3-2-64 16,0-1-16-16,3 1 0 0,1-3-304 0,4-1 0 0,2-1 0 0,2-1 0 16,2 2 384-16,3-2 0 15,0-2 16-15,3-1 0 0,1 2 224 0,1-3 32 16,0 2 16-16,2 0 0 0,1 0-224 0,-1 1-64 0,1-2 0 0,-1 1 0 16,0 2-96-16,0-2-32 0,-2 5 0 0,0-4 0 15,-1 3-256-15,1 1 0 16,-1-1 0-16,0 0 0 0,2 0 0 0,-2 0 0 0,2 2 0 0,1 0 0 15,-1-1 128-15,2 3-128 0,0-1 0 0,-1 1 0 16,2 3 192-16,0-3-32 0,0 2 0 0,1 0 0 0,-1 1-160 0,0 3 192 16,-1-3-192-16,0 2 192 0,-1 1-192 0,1 0 0 15,-2 3 0-15,0-1 0 16,-1-1 0-16,-2 1 0 0,-1 1 0 0,-1 0 0 0,-1 1 0 0,-1-1 0 16,0 2 0-16,0-4 0 15,0 0 0-15,0-3 0 0,2-2 0 0,0 1 0 16,1-3 0-16,2-2 128 0,-2-3-128 0,4 0 0 0,0-1 192 0,1-2-64 0,0 2 0 15,2-4 0 1,0 0 352-16,1-2 64 0,3 0 16 0,0 0 0 0,2 2-272 0,0-4-48 16,1 4-16-16,2-2 0 0,1 2-64 0,1 0-16 0,1-3 0 0,2 2 0 15,0 1-144-15,1-2 0 16,1 0 0-16,0 2 128 0,0 0-128 0,0 0 0 0,0-2 0 0,-2 2 0 16,-1-3 0-16,1 2-176 15,-2 1 48-15,1 0 0 16,-1-2-368-16,0-2-64 0,-1 1-16 0,0 1 0 15,0-2-704-15,-1 1-160 0,0-1-32 0,-1-1 0 16,-2 1-576-16,0-2-112 0</inkml:trace>
  <inkml:trace contextRef="#ctx0" brushRef="#br0" timeOffset="42006.75">30329 4163 34095 0,'-4'-1'3024'0,"3"-1"-2416"0,2 2-480 0,2 2-128 0,-1-2 368 16,1 0 48-16,0 0 16 0,2 0 0 0,1-2-144 0,2-1-32 0,2 0 0 0,-2-1 0 15,2 0 112-15,0-2 16 0,0 1 0 0,0-1 0 0,1-2-384 0,3 2-256 16,1-2 32-16,1 0 16 16,0 2-272-16,1 0-48 0,0 0-16 0,2 2 0 15,-1 0-960-15,2 2-192 0,0-2-32 0,1 2-12208 16</inkml:trace>
  <inkml:trace contextRef="#ctx0" brushRef="#br0" timeOffset="43893.42">29969 2348 20271 0,'0'0'1792'0,"0"0"-1424"0,0 0-368 0,0 0 0 0,-1 0 768 0,0-2 96 0,-2 2 16 0,1-2 0 0,-3 2 1680 0,-1 0 320 16,-3 2 80-16,0 0 16 0,1 1-1488 0,0 0-288 15,1 1-64-15,1 1-16 0,-2 2-880 0,-1 0-240 16,2-1 0-16,-3 0 0 0,1 0 0 0,-2 2 0 16,1 0 0-16,1 1 0 15,-1-2 0-15,-1 2 0 0,-1-2-144 0,1 3 144 0,-2 1 0 0,-1-1 0 16,0 0 0-16,1-1 0 0,1-2 0 0,-2 2-128 15,0-3 128-15,3 0 0 0,3 0 0 0,0-1 0 0,2 0 0 16,1-3 0-16,1 0 0 0,3 1 0 0,1-2 0 0,1-1 0 16,4 0 0-16,1-1-128 0,4-2 128 0,1 1 0 15,3-2 0-15,2 0 0 0,0 0 0 16,3-2 0-16,-1 0 0 0,2 0 0 0,0 0 0 0,-3 0 0 16,0-1 0-16,0 1 0 0,-1-3 0 0,-2 5 0 15,-1-3 0-15,-3 2 0 0,-2 4 0 0,0-1 0 16,-5 2 0-16,0 0 0 0,-3 2 0 0,-1 2 0 15,-3 0 0-15,-1 4 0 0,-1 0 0 0,-4 0 0 0,0 5 0 16,-1-3 0-16,-1 4 0 0,-2-2 0 0,0 0 0 0,1 3 0 16,-2-3 0-16,1-1 0 0,2 2 0 0,1-2 0 15,0-1 0-15,2 0 0 0,2-4 0 0,-1 0 0 16,5 0 0-16,-1-2 0 0,3-2 0 0,1-2 0 16,2 0 0-16,2-2 0 0,2-2 0 0,4-2 0 15,0 0 0-15,2-3 0 0,2 2 0 0,2-3-128 16,2-1 128-16,2 0 0 15,0 2-864 1,1-1-64-16,1 0-16 0,-1 4 0 0,-1 3 400 0,-4 1 80 0,-1 4 16 0,-4 2 0 0,-2 5 448 0,-4-2 0 0,-3 4 0 0,-2 3 0 16,-4 1 512-16,-2 1 192 0,-2 0 32 0,-2 2 16 15,-3 0 272-15,0-1 64 0,-2-1 16 0,-1 0 0 16,1-2-432-16,0 1-96 0,0-5 0 0,2 2-16 31,-1-5-368-31,0 0-192 0,3-3 192 0,0-4-192 16,3-2 0-16,-1-2 0 0,1-6 0 0,4-1-18480 15</inkml:trace>
  <inkml:trace contextRef="#ctx0" brushRef="#br0" timeOffset="44807.18">30072 1538 12895 0,'-2'-2'1152'0,"2"2"-928"0,0 2-224 0,-1-2 0 0,1 0 128 0,-1 0 0 0,-1 0-128 0,-1 0 192 0,-2-2 160 0,-1 2 32 16,-3-3 0-16,1 2 0 0,-1 1 48 0,-1-2 16 16,1-1 0-16,-1 2 0 0,2-3-240 0,-2 4-32 15,0-2-16-15,0-1 0 0,0 2 720 0,2 1 144 16,-2 0 16-16,1-3 16 0,0 3-160 0,1 0-48 15,-1 3 0-15,0-3 0 0,0 4-32 0,-1-2-16 0,-3 2 0 16,1 0 0-16,0-1-416 0,-2 2-96 0,-1 1-16 0,0 2 0 16,2-2-272-16,-2 0 0 0,1 0 0 0,1 0 0 15,2-2 224-15,-1 2-16 0,2 1 0 0,2-4 0 16,2 2 176-16,1-1 16 0,1 2 16 0,2-2 0 16,2 0-176-16,0 0-48 0,2 0 0 0,0 2 0 15,1 1 48-15,1-1 0 0,1 0 0 0,1 1 0 16,0 2-48-16,1 1-16 0,1 0 0 0,-1 2 0 15,2-2-176-15,0 1 0 0,-2 3 0 0,-2 1 0 16,0 1 0-16,-1-3 0 0,-3 6-144 0,-1-3 144 16,0-1 0-16,-4 1 0 0,2-3 0 0,-3 2 0 0,-2 1 0 0,1 0 0 15,-1 1 0-15,-1-3 0 16,1 0 0-16,1-2 0 0,1-3 0 0,-1 2 0 0,-2 0 0 0,2 0 0 16,-1 2 0-16,-1-1 0 0,2 0 0 0,1-2 0 15,1-1 128-15,1 1-128 0,0-4 752 0,1 1 96 16,2 0 32-16,-1-2 0 0,2 1-528 0,0-2-96 15,1-2-32-15,1-1 0 0,1 2-224 0,-1-2 0 16,1 1 0-16,0 1 0 0,-2-3 0 0,2 4 0 16,-2-2 0-16,0-1 0 0,0 2-128 0,-1-1 128 15,2 2 0-15,1-2 0 0,-1 2 0 0,1-3 0 0,0 2 0 0,2-1 0 16,0-2 0-16,3 0 0 0,1-2 0 0,2-1 0 16,0 0 0-16,3-1 0 15,0-2 0-15,2 0 0 0,2-3 0 0,1 2 0 0,-2-3 0 0,1 1 0 16,2-1 0-16,-1 0 0 0,1 0 0 0,-3 2 0 15,-1-2 0-15,0 4-192 0,-1-3 192 0,-2 3-160 32,-2 2-1344-32,-3 0-272 0,0 2-48 0,-3-2-12112 0</inkml:trace>
  <inkml:trace contextRef="#ctx0" brushRef="#br0" timeOffset="45108.5">29718 1846 26719 0,'9'-6'1184'0,"-2"2"240"0,2 3-1136 0,-1 0-288 15,0 1 0-15,-3-2 0 0,2 2 528 0,7-3 48 0,7 0 16 0,6-3 0 0,6 0 304 0,3-3 64 16,1-2 16-16,-2 2 0 0,-4-3-784 0,-3 2-192 16,-3 0 0-16,-1-2-14368 0</inkml:trace>
  <inkml:trace contextRef="#ctx0" brushRef="#br0" timeOffset="48439.09">33036 1026 5519 0,'2'-4'496'0,"-2"2"-496"0,0 2 0 0,0 0 0 0,-1 0 624 0,1-2 16 0,-1 0 16 0,-1 0 0 0,0-2-192 0,-2-2-32 0,1 0-16 0,-4 1 0 16,2 0-416-16,-1-1 0 0,0 1 0 0,1 1 0 16,0-2-416-16,0 2-16 0,2-2 0 0</inkml:trace>
  <inkml:trace contextRef="#ctx0" brushRef="#br0" timeOffset="48754.99">32975 916 8287 0,'8'0'368'0,"-6"-2"80"0,0 2-448 15,0 0 0-15,-2 0 0 0,0 0 0 0,1 0 976 0,0 0 112 0,0 0 32 0,1 0 0 31,-1 0 416-31,-1 2 96 0,-1-2 16 0,-1 0 0 0,1 0 16 16,0 0 0-16,0 3 0 0,-1-3 0 0,2 0-128 0,-1 0 0 16,0 1-16-16,1-1 0 0,0 0-496 0,0 0-112 15,0 0-16-15,0 0 0 0,0 0-480 0,0 0-96 16,0 0-32-16,0 0 0 0,0 0 160 0,0 0 48 16,0 0 0-16,-9 27 0 0,8-20 144 0,1 6 16 15,0 2 16-15,0 1 0 0,1 0-32 0,2 4 0 16,1 7 0-16,0-1 0 0,3 5-448 0,0-2-192 15,2 5 128-15,1-2-128 0,-2-1 192 0,0 1-64 16,-2 0 0-16,0-3 0 0,-3-1-128 0,-2-2 128 16,-1 1-128-16,-3-3 128 0,-2 3-128 0,0-2 0 0,0-3 0 15,-1 0 128-15,1 2-128 0,-1 0 0 0,1-3 0 0,0 2 0 16,-1-4 0-16,0 0 0 0,0 0 0 0,0-3 0 31,-2-3-832-31,2 0-112 0,-1-1-16 0</inkml:trace>
  <inkml:trace contextRef="#ctx0" brushRef="#br0" timeOffset="49217.86">32468 1175 17503 0,'-1'1'1552'0,"1"1"-1232"0,1-2-320 0,-1 3 0 0,0-3 320 0,0 0 0 0,-1 3 0 0,1 0 0 0,-1 2 1296 0,-1 6 272 0,1 1 48 0,1 2 16 0,-1 6-448 0,1 2-96 16,1 5 0-16,-1-1-16 0,1 3-656 0,1 2-128 15,-1-3-32-15,0 0 0 0,-1 1-400 0,0-3-176 16,-1 1 128-16,0-1-128 0,-1-4 0 0,0 3 0 16,-1-5 0-16,1 1 0 15,0-4-992-15,0 2-176 0,0-4-48 0,-2-2-12176 0</inkml:trace>
  <inkml:trace contextRef="#ctx0" brushRef="#br0" timeOffset="49803.93">32980 869 1839 0,'0'0'160'0,"0"0"-160"0,1 0 0 0,-1 0 0 0,0 0 592 0,2 0 96 0,-1-1 16 0,0 1 0 15,1 0 544-15,1 0 112 0,1 0 32 0,-4 0 0 0,0 0-304 0,0 0-64 16,0 0-16-16,0 0 0 0,0 0-704 0,0 0-144 16,19 6-32-16,-19-5 0 0,2 2-128 0,-4-2 0 15,1 2 0-15,-1-1 0 0,-2 2 0 0,-1-1 0 16,0 2-176-16,0-1 176 0,-1 2 0 0,-1-2 256 16,0 2-48-16,0 0 0 0,0 1 1008 0,-1-1 192 15,-1 0 32-15,1 1 16 0,-1 2-48 0,2-3 0 16,-2 2 0-16,3 0 0 0,0-2-736 0,0 1-160 15,2-1-16-15,0-3-16 0,0 4-480 0,2-5 0 0,1 2 0 16,-1-2 0 0,2 2-848-16,-1-4-64 0,1 1-16 0</inkml:trace>
  <inkml:trace contextRef="#ctx0" brushRef="#br0" timeOffset="50486.46">32785 1696 13823 0,'-2'0'1216'0,"2"2"-960"0,2-2-256 0,-1 0 0 0,0 0 400 0,0 2 48 0,2-2 0 0,1 0 0 0,1 0 384 0,2 0 96 0,2 0 16 0,-1-2 0 15,2 2 48-15,0 0 16 0,0-2 0 0,0 2 0 31,0 0-544-31,0 0-96 0,0 0-32 0,-1 0 0 0,1 0-48 0,0 0-16 0,1-2 0 0,2-1 0 16,-1 2 496-16,0-1 112 0,3-2 16 0,0 0 0 16,2-1-272-16,3-1-48 0,-1 1-16 0,1-1 0 15,1-3-432 1,0 3-128-16,1-1 0 0,-1 1 0 0,0-1-944 0,0 1-240 0,0 1-48 16</inkml:trace>
  <inkml:trace contextRef="#ctx0" brushRef="#br0" timeOffset="50883.88">32272 1538 18431 0,'1'-6'816'0,"1"1"160"0,2 4-784 0,0-3-192 0,-2 4 0 0,1 0 0 0,0 0 432 0,3-2 32 0,3-1 16 0,2-1 0 15,3 1 368-15,2 0 80 0,0-3 16 0,1 0 0 0,1 2-224 0,0-4-32 16,3 1-16-16,1 0 0 0,2 1-416 0,-1-3-96 16,3 2-16-16,2-2 0 15,-2 2-1392-15,1-2-288 0,0-1-48 0</inkml:trace>
  <inkml:trace contextRef="#ctx0" brushRef="#br0" timeOffset="56895.91">22962 1089 5519 0,'-2'-2'496'0,"1"-1"-496"0,1 2 0 0,0 1 0 0,0 0 800 0,-1 0 64 0,1 0 16 0,-1-2 0 0,-2-2-128 0,1 1-32 0,-1 2 0 0,1 1 0 16,-2 0 32-16,0 0 0 15,1 1 0-15,-2 3 0 0,2-1-96 0,-1 0-16 16,1 2 0-16,0-3 0 0,1 2 672 0,1 0 128 0,-1-1 32 0,1 0 0 15,1 1 240-15,0-1 48 16,0 0 16-16,-1 0 0 0,1 0-496 0,0 0-80 16,0 1-32-16,-1-2 0 0,1 2-464 0,-2-1-80 15,0 0-32-15,1 1 0 0,-2-2-400 0,-1 2-64 16,2 2-128-16,-3-2 176 0,1 2 144 0,-2 3 16 16,1-3 16-16,-1 4 0 0,0 2-224 0,1 0-128 15,0-2 160-15,0 3-160 0,3 0 0 0,-2-3 0 16,3 1 0-16,1-1 0 0,0 0 0 0,0-1 0 15,1 1 0-15,0 0 0 0,0-3 0 0,2 2 0 0,-1-3 0 0,1 0 0 16,-1 1 0-16,2 5 0 0,0-3 0 0,-1 0 0 16,0 1 0-16,-1 0 0 0,1 0 0 0,-2 2 0 15,0 0 0-15,-2 2 0 0,1-3 0 0,-1 3 0 16,-2 2 0-16,0 2 0 0,-1 1 0 0,-1 1 0 16,0 1 0-16,0-4 0 0,1 2 0 0,-1-1 0 15,2-2 0-15,1-1 0 0,1-1 0 0,1-4 0 16,1-2 0-16,2-4 0 0,3 0 0 0,0-4-10784 15,3-2-2032-15</inkml:trace>
  <inkml:trace contextRef="#ctx0" brushRef="#br0" timeOffset="62358.92">23585 7855 10127 0,'1'0'896'0,"0"0"-704"0,0 0-192 0,1-3 0 0,0 3 288 0,-1 0 32 0,1 0 0 0,0 0 0 0,1 0 304 15,0 0 64-15,1 3 16 0,-2-3 0 0,0 1 688 0,-2 1 144 16,-2 1 16-16,-1 1 16 0,-1-1-16 0,-2 2 0 15,0 1 0-15,0 1 0 0,-2 0-176 0,-1-1-32 16,1 0-16-16,-1-3 0 0,0 1-272 0,-2-3-48 16,0 1-16-16,-1-2 0 0,-3-2-144 0,0-2-16 15,-2 0-16-15,-2-2 0 0,0 0-432 0,-3-1-64 16,1 2-32-16,-2-3 0 0,-2 2-96 0,-3-3 0 16,-2 2-16-16,-1 1 0 0,0 0 112 0,0-1 32 15,2 1 0-15,2 0 0 0,-1 4-64 0,4 0-16 0,0 0 0 0,3 2 0 16,3 2-96-16,-1 0-16 0,0 3 0 0,2-2 0 15,1 3 0-15,1 1 0 16,2-1 0-16,1-2 0 0,3 2-128 0,0-3-176 0,1 4 48 0,4-4 0 16,0 2 128-16,3-1 0 0,1-2 0 0,0 2 0 15,2 2 0-15,-1-2 0 0,2 2 0 0,-1 0 128 16,1 1-128-16,-1 2 144 0,2 0-144 0,1 2 160 16,-1 4-160-16,1-1 0 0,-2 4 0 0,2 3 0 15,-1 3 0-15,0 3 0 0,-2 1 0 0,1 5 0 16,-2 4 0-16,-1 1 0 0,-1 7 0 0,-1-5 0 0,0-4 0 0,1-2 0 15,1-8 0-15,1-4 0 16,1-4 0-16,2-2 0 0,0 0 0 0,-2-3 0 0,2-1 0 0,0-2 0 16,-1 2 0-16,1-4 0 0,0 1 0 0,-2-1 0 15,2-2 176-15,0 2-176 0,-1-2 0 0,1 0 128 16,0 2-128-16,-1 0 0 0,1-2 0 0,0 3 0 16,0-3 0-16,1 2 0 0,-1-2 0 0,1-2 0 15,0 1 0-15,2-2 0 0,-1 0 0 0,0 0 0 16,1 1 0-16,1-4 0 0,-1 3 0 0,2-3 0 15,-1-3 0-15,2 3 0 0,0-4 0 0,3 1 0 0,-1 0 0 16,3-3 0-16,0 0 0 0,1 0 0 0,1 0 0 0,2-1 0 16,-2 1 0-16,0 0-192 0,2 2 192 0,-3-3-208 31,1 2-1360-15,-1-1-272-16,2 0-48 0,-2-1-14336 0</inkml:trace>
  <inkml:trace contextRef="#ctx0" brushRef="#br0" timeOffset="62627.98">22903 8266 34095 0,'-8'-6'1504'0,"3"3"320"0,1-4-1456 0,3 4-368 0,2 3 0 0,0-3 0 0,2 2 896 0,1-1 128 0,2-5 0 0,4 1 16 0,3 2-512 0,4-2-96 0,5 0-32 0,0 2 0 15,3 2-400-15,0-1 0 0,4 2 0 0,2 1 0 32,1 0 0-32,0 0-192 0,2 1 32 0,-1 2 16 31,-1 1-1200-31,-1 1-224 0,0-2-48 0,0 3-13952 0</inkml:trace>
  <inkml:trace contextRef="#ctx0" brushRef="#br0" timeOffset="65999.69">30415 8134 22111 0,'-3'-1'1968'0,"-1"1"-1584"0,2 0-384 0,2 0 0 0,0 0 880 0,-2-3 80 0,1 2 32 0,-4 1 0 0,-1-2-800 0,-1-2-192 16,-2 4 0-16,-1-2 0 0,-1-1 608 0,-2 2 80 0,-1 2 16 0,-2 2 0 0,-2-1 1280 0,-2 2 256 15,-1 2 48-15,-2-2 16 0,-1 2-928 0,-1 0-176 16,-4 3-48-16,1-3 0 0,-3 1-704 0,0 2-128 16,1-3-48-16,-2 0 0 0,1 2-272 0,-2-5 0 15,-1 2 0-15,1-3 0 0,0 0 0 0,0 1 0 16,1-3 0-16,3 0 0 0,1 1 192 0,2-1-64 0,2 0 0 15,1 2-128-15,1-1 160 0,4 2-160 0,0 1 128 0,3-2-128 32,2 2 0-32,0 1 0 0,4-1 0 0,0 2 0 0,1 0 0 0,1-2 0 0,1 2 0 0,0 0 0 15,2 1 0-15,0 2 0 0,2-3 0 0,1 3 0 16,1-2 0-16,0 2 0 0,1 1 0 0,1 0 0 16,2-2 0-16,2 2 0 15,0 0 0-15,3-1 0 0,0 1 0 0,-1 0 0 0,2 0 0 0,0 1 0 31,0 0 0-31,-1 0 0 0,1 0 0 0,-3 0 0 16,2 2 0-16,-3-2 0 0,1 1 0 0,-2 0 0 0,0 1 0 0,-1 0 0 16,0 2 0-16,-1 1 0 0,1 0 0 0,-2 0 0 15,0 2 0-15,-2 2 0 0,-2-2 0 0,1 2 0 16,-3 1 0-16,0 1 0 0,-1 0 0 0,-2 4 0 16,0-1 0-16,1-3 0 0,-2 1 0 0,1-4 0 15,0 2 0-15,0-5 0 0,2-2 0 0,0-3 0 16,3-3 0-16,1-2 0 0,0-2 0 0,2-2 0 15,0-2 0-15,1 0 0 0,1-4 0 0,1 2 0 16,1-2 0-16,0-2 0 0,-1 2 0 0,4 2 0 16,-1-2 0-16,3 2 0 0,1 2 0 0,3 0 0 0,1 0 0 15,1 0 0-15,4 2 0 0,1-2 0 0,3 1-176 0,2-1 176 16,0-1-272-16,2-1 16 0,0-2 16 0,2-1 0 16,-1 0-48-16,2-1-16 0,1 0 0 0,-2-3 0 31,1 2-720-31,-4-2-160 0,-2 0-32 0,-5 2-15360 0</inkml:trace>
  <inkml:trace contextRef="#ctx0" brushRef="#br0" timeOffset="66244.05">29533 8715 35935 0,'-17'-1'3200'0,"8"-1"-2560"0,2-2-512 0,5 4-128 0,3-3 1024 0,3 1 192 0,1 1 48 0,2-5 0 16,7-1-1712-16,6-5-352 0,4 0-64 0,6-2-16 0,5 2 880 0,1-1 192 16,3 3 16-16,3 1 16 0,0 2-352 0,0 5-80 0,3-2-16 15,0 4-10944 1,4 0-2192-16</inkml:trace>
  <inkml:trace contextRef="#ctx0" brushRef="#br0" timeOffset="67006.57">30730 8403 12895 0,'-5'2'1152'0,"0"0"-928"0,0 2-224 16,1-1 0-16,3-2 3840 0,0 1 736 0,-2 2 144 0,-1 0 16 0,-2 4-3136 0,-3 5-624 0,0 0-128 0,-6 3-16 0,1 3-80 0,-2 0-16 16,0 0 0-16,-3 2 0 0,1-1 144 0,-3 1 16 15,0 1 16-15,0 1 0 0,0-1-416 0,0-2-96 16,0 1-16-16,-1-1 0 0,2 1-384 0,-1-2 0 16,1 0 0-16,0-1 0 0,2-1-304 0,0-1-32 15,3-4-16-15,1-5 0 16,1 0-1648-16,2-2-336 0</inkml:trace>
  <inkml:trace contextRef="#ctx0" brushRef="#br0" timeOffset="67228.45">30414 8496 38703 0,'-16'7'3440'0,"5"-1"-2752"15,2-2-560-15,6 2-128 0,3-4 560 0,1 2 80 0,1 0 0 0,1 2 16 16,1 2-1040-16,2 5-192 0,4 4-64 0,3 4 0 16,3-1 192-16,4 2 16 0,4 3 16 0,0-3 0 15,4 0-608-15,-1 3-112 0,-1-3-16 0,1 1-9200 16,-1-3-1824-16</inkml:trace>
  <inkml:trace contextRef="#ctx0" brushRef="#br0" timeOffset="67419.82">31045 8677 35007 0,'-5'0'3120'0,"1"0"-2496"0,2 3-496 0,2-2-128 16,1 4 1232-16,-1-4 240 0,-1 4 32 0,-2 5 16 15,1 2-1216-15,-2 2-304 0,0 4 0 0,1-2 0 16,-1 3 0-16,0-3-192 0,1 0 16 0,-1-1 16 15,0-4-352 1,0 0-80-16,3-1-16 0,-1-3 0 0,0 2-960 0,1-5-192 0</inkml:trace>
  <inkml:trace contextRef="#ctx0" brushRef="#br0" timeOffset="67594.12">31152 8253 41471 0,'-19'1'1840'0,"6"2"368"0,3 0-1760 0,4 2-448 16,5-4 0-16,1 2 0 0,1-1 0 0,-1 2 0 15,1 2-144-15,1-2 144 16,0 2-3136-16,2-3-528 0,1-3-112 0,1-5 0 0,1-3 2944 0</inkml:trace>
  <inkml:trace contextRef="#ctx0" brushRef="#br0" timeOffset="67833.47">31474 8155 32255 0,'0'0'2864'0,"1"3"-2288"0,0-3-576 0,1 3 0 0,-1-3 528 0,0 3 0 15,2 1 0-15,-2 2 0 0,1 4 640 0,0 2 128 16,-2 4 32-16,0 3 0 0,-2 3-544 0,0 3-96 15,-1 3-32-15,0 4 0 0,-1 3-352 0,-1-1-80 16,0 5-16-16,0 2 0 0,-1-3-208 0,0 0 0 16,1-3 0-16,-1 0 0 15,1-1-368-15,1-4-64 0,0 1-16 0,3-9 0 16,0-1-2128-16,0-4-432 0,1-2-96 0,0-2-11728 0</inkml:trace>
  <inkml:trace contextRef="#ctx0" brushRef="#br0" timeOffset="68054.75">31381 8407 41471 0,'-20'4'1840'0,"7"-1"368"0,0-2-1760 0,7 1-448 0,5 0 0 0,2 0 0 16,0 1 384-16,1-2 0 0,0 4 0 0,3-2 0 15,4 0-128-15,4-3-16 0,3-3-16 0,6 0 0 0,3-3-224 0,5-4-160 16,5-3 32-16,3-2 0 15,3-1-256-15,3-3-64 0,5-4 0 0,1-1-18304 16</inkml:trace>
  <inkml:trace contextRef="#ctx0" brushRef="#br0" timeOffset="77547.47">25168 7944 11967 0,'-4'0'1072'0,"1"0"-864"0,1 0-208 0,2 0 0 0,0 0 2144 0,0 0 384 0,-1 0 80 0,-2 0 16 0,-1-3-1984 0,2 2-400 0,-2-1-80 0,3-2-16 16,-1 1-1984-16,0 2-400 0,4-1-64 0,-1-2-32 0</inkml:trace>
  <inkml:trace contextRef="#ctx0" brushRef="#br0" timeOffset="81113.85">23867 8184 12895 0,'2'-4'1152'0,"1"1"-928"0,-1 0-224 0,1 0 0 0,-1 1 1536 0,-1 1 272 0,1 1 48 0,0-3 16 0,0 1-1424 0,2-2-272 0,0 3-176 0,-2-4 192 16,0 3 256-16,-4 2 48 0,0 2 16 0,-2 0 0 15,0 1 880-15,-2 0 176 0,1 1 32 0,-1 2 16 16,0 3 352-16,-1 1 64 0,-1 0 16 0,-1 2 0 15,2 4-688-15,-2 0-128 0,0 5-16 0,-3 2-16 16,1-1-752-16,-2 4-128 0,-2-2-48 0,-1 1 0 16,-3 1-272-16,-1-1 0 0,-1 1-128 0,0-4 128 15,3 0-384-15,-4 1 0 0,-3 3 16 0,0-2 0 16,2 1-64-16,0-3-16 16,4 1 0-16,0-5 0 0,2-2-1440 0,2-6-288 0,1-1-64 0,3-6-12000 15</inkml:trace>
  <inkml:trace contextRef="#ctx0" brushRef="#br0" timeOffset="81318.12">23469 8316 25791 0,'9'-5'1152'0,"-1"1"224"0,0 2-1104 0,0 1-272 15,-2 2 0-15,0 0 0 0,2 3 688 0,4-1 80 16,8 4 0-16,6 1 16 0,2 6 944 0,-1 4 176 0,-1 5 32 15,-2-1 16-15,-3 3-528 0,-3 3-96 0,1 1-32 0,-2-1 0 16,1 0-800-16,-1-2-176 0,0 0-16 0,1 2-16 16,0-2-288-16,1-5 0 0,-1 1 0 0,0-2-12160 15,-1-2-2544-15</inkml:trace>
  <inkml:trace contextRef="#ctx0" brushRef="#br0" timeOffset="82547.86">24527 8263 9215 0,'-9'0'816'0,"3"-3"-656"0,4 3-160 0,2-1 0 0,0 1 448 0,-2 0 64 0,0 0 16 0,-4-2 0 0,0-1 1008 0,-1 2 192 15,2-3 32-15,1 3 16 0,1 0 1216 0,2 1 240 16,0 0 48-16,1 0 16 0,0 0-448 0,1 1-96 16,0 1 0-16,2 1-16 15,1-2-1520-15,-4-1-288 0,0 0-64 0,23 3-16 0,-13-1-464 0,3-2-80 16,3-2-32-16,3 2 0 0,2-4-272 0,2 1 160 16,3 1-160-16,2-2 128 0,1 1-128 0,1-1 0 15,0-1 0-15,-2 1 128 16,0 2-128-16,1-2 0 0,-1 1 0 0,1 2 0 0,-3 1 0 0,2 0 0 0,2-2 0 0,0 2 0 15,-2 2 160-15,-1-2 0 0,2 0 0 0,-1 0 0 16,1 0 64-16,-1-2 16 0,0 1 0 0,0 1 0 16,-2-3-80-16,-2-1-16 15,1-1 0-15,-3 2 0 0,2-1-144 0,-2-2 0 0,-1 0 0 0,0 2 0 16,-2-2 0-16,-3 0 0 0,-1 2 0 0,-2 1 0 16,-2 0 0-16,-1 0 0 0,1 1 0 0,-2 0 0 15,-3 2 0-15,0 0 0 0,-1 0 0 0,-2 2 0 16,0 0 128-16,-1 1 0 0,-1-2 0 0,-1 3 0 15,0-2 0-15,0 2 0 0,-1-2 0 0,-1 1 0 16,2-3-128-16,-1 3 0 0,0-3 0 0,0 3 0 0,-2-3 0 0,2 0 0 16,-1 0 0-16,-1 0 0 15,2-3 0-15,-2 1 0 0,1 1 0 0,1-4 0 16,-1 1 0-16,0 0 0 0,1-2 0 0,-2 2 0 16,2-2 0-16,0 1 0 0,-2 0 0 0,2 0 0 15,1 2 0-15,-1-1 0 0,0 4 0 0,-1-2 0 16,1-1 0-16,0 2 0 0,-2 1 0 0,2 0 0 0,-1 0 0 0,-1 0 0 15,1 0 0-15,-2 0 0 16,0-3 0-16,1 3 0 0,-1 0 0 0,-1-2 0 16,1 1 0-16,-1-3 0 0,2 1 0 0,-2-3 0 0,-2 0 0 0,1-3 0 15,0 2 0-15,-1-3 0 0,-1-1 0 0,0 0 192 16,-1 0-192-16,-3 0 192 0,0-2-192 0,0 2 0 0,0 4-160 0,-3-3 160 16,1 4 0-16,-2 1 0 15,1 3 0-15,1-1 0 0,0 3 0 0,2 0 128 0,-1 3 16 0,3-1 0 16,3 0-144-16,1 1 0 0,2 0 0 0,3 0 0 15,1-2 0-15,3 2 0 16,5-1 0-16,1-2 0 0,2 4 0 0,2-4 0 16,2 2 0-16,1-2 0 0,4 0 0 0,1 1 0 0,2 2 0 0,2-3 0 15,0 1 0-15,0 2 0 16,1 0 0-16,0 2 0 0,-3 1 0 0,-1 1 0 16,-2 0 0-16,-3 2 0 0,0 1 0 0,-4-4 0 0,0 4 0 0,-2-2 0 15,-3 2 0-15,0-4 0 16,-2 4 0-16,0-1 0 0,-2-2 0 0,-1 2 0 0,1-2 0 0,-1 2 0 0,-1-1 0 0,-1-2 0 15,1 0 0-15,-1 0 0 0,1 0 0 0,-3 3 0 16,0-3 0-16,-2 2 0 0,1 0 0 0,-3 2 0 16,0 0 0-16,-2 0 0 0,-1 1 0 0,1 0 0 15,-3 1 0-15,-1 1 0 16,0-1 0-16,-1 1 160 0,-1-4-32 0,1 4-128 0,-1-3 0 16,1 0 0-16,1 1 0 0,0-4 0 15,1-1 0-15,0 3 0 0,2-5-192 0,0-1 48 0,1 0 144 0,3-3 0 16,-1 0 0-16,0-3-128 15,0 2-848-15,0-4-176 0,-1 2-16 0,1-4-18464 16</inkml:trace>
  <inkml:trace contextRef="#ctx0" brushRef="#br0" timeOffset="83385.17">24534 8276 17503 0,'-8'2'1552'0,"3"-2"-1232"0,1 1-320 0,2-1 0 0,2-1 2560 0,1-1 464 0,1 1 96 0,1 1 16 0,-1-4-2624 0,3-2-512 0,0 0-128 0,1-4-16 16,1 2-128-16,-3-2-32 0,3-2 0 0,-2 5 0 16,0-3 672-16,0 2 128 0,-2 0 16 0,2 2 16 15,-1 0 1072-15,0 0 224 0,-1 1 32 0,0 1 16 16,-1 0-592-16,2 0-128 0,-2 0-32 0,2-3 0 0,1 1-608 16,0-1-128-16,2-2-32 0,1-1 0 0,2-2-160 0,1-2-48 15,0 2 0-15,1-3 0 0,2 1-16 0,0 2 0 16,0-2 0-16,0 2 0 0,1 0-128 0,-2 2 0 15,1-3 0-15,-2 1 0 0,2 2 0 0,-2 0 0 16,1 2 0-16,-3-2 0 0,0 4 0 0,-2-1 0 16,0 1 0-16,-2 2 0 0,-2 4 0 0,-2 0 0 15,-1 0 0-15,-2 4 0 0,0 0 0 0,0 1 0 16,-3 2 0-16,1-1 0 0,0 4 0 0,-1-1 0 16,0 1 0-16,0-1 0 0,1 2 0 0,-1 0 0 15,0-1 0-15,-1 0 0 0,0 2 0 0,2-3-176 16,-2 1 176-16,0-1-128 0,-1 0-48 0,-2 1 0 0,1-3 0 0,-2 2 0 15,-1 1 176-15,-2-1 0 0,-2 0 0 0,1 1 0 16,-3 0 0-16,-2 1 0 0,0 1 0 0,0-1 0 16,2-1 0-16,0-1 0 0,1 0 0 0,3-1 0 15,3-2 0-15,1-3 0 0,2 2 0 0,1-3 0 16,1 0 0-16,2 1 0 0,-1-3 0 0,1 1 0 16,-1 1 0-16,1-2 0 0,-1 3 0 0,-1 0 0 15,1 1 0-15,-1 0 0 0,0 1 0 0,-1 1 0 16,2 4 0-16,-2-4 0 0,1 4 0 0,-1-3 0 15,3 2 128-15,0-3 64 0,2 0 16 0,0-2 0 0,3 1 144 0,1-1 32 16,2-1 0-16,1-3 0 16,2 3-208-16,2-2-48 0,1 2 0 0,2-1 0 15,2-1-128-15,0 4-144 0,3-1 144 0,-1 0-208 16,-1-1 208-16,2 2 0 0,-2-1 0 0,1-1 0 16,-4 0 0-16,1 1 0 0,-2-2 0 0,-2 2 0 15,-1-1 0-15,-2 0 0 0,0 0 0 0,-2-2-144 16,-1 2-320-16,0 0-64 0,-1 0-16 0,-2 0-18112 0</inkml:trace>
  <inkml:trace contextRef="#ctx0" brushRef="#br0" timeOffset="86042.58">26342 8090 21183 0,'-10'2'1888'0,"2"-2"-1504"0,3 3-384 0,2-3 0 0,2 1-416 0,-3 1-160 0,-3 1-16 0,-5-2-16 0,-3 4 240 0,0-1 48 16,1-3 16-16,6 1 0 0,1-2 1984 0,6-2 400 0,4 1 80 16,2-2 16-16,2 2-144 0,2-2-32 15,1 0 0-15,1 0 0 0,1 3-784 0,2-2-144 0,-1 2-48 0,1 0 0 16,-2 0-448-16,2 2-112 0,-1 1-16 0,2-3 0 15,1 1-224-15,2-1-48 0,-1 0-16 0,3-1 0 16,1 1 256-16,4-3 48 0,4 1 16 0,3 1 0 16,4-4-176-16,3 1-48 0,3 0 0 0,1-2 0 15,-1-3-128-15,0 3-128 0,-1-1 192 0,-2-2-192 16,0 2 0-16,-2 1 0 0,-1-1 0 0,-2 1 0 16,-3 2 128-16,-1 4-128 0,-4 2 0 0,-3 0 0 0,-4 2 0 15,-2 2 0-15,-1 0 0 0,-2 0 0 16,-1 3 0-16,-1-4 0 0,-3 1 0 0,0-1 0 15,-3-1 0-15,0-2 0 0,1 0 0 0,0 0 0 0,-1-2 0 0,-1 3 0 16,0-6 0-16,-1 3 0 0,0-4 0 0,-3 2 0 16,1-2 0-16,-2 2 0 0,0-2 0 0,-1-1 0 15,1 1 0-15,-2 1 0 0,2-4 0 0,-3 4 0 16,-1-2 128-16,1 1-128 0,-2 0 176 0,0 1-32 16,-1-4 0-16,-1 3 0 0,0 0-144 0,-3-2 0 15,1-2 0-15,1 2 0 0,-2-3 0 0,0-1 0 16,1 2 0-16,-1 0 0 0,1 0 0 0,-1-2 160 15,0 0-160-15,0 1 160 0,1-1-160 0,1 2 0 16,0 2 0-16,1-1 0 0,2 2 0 0,0 3 0 16,1-2 0-16,0 2 0 0,2-1 0 0,-1 2 0 0,2 1 0 0,-1 0 0 15,1 0 0-15,-2 1 0 0,2 2 0 0,0-1 0 16,1-1 0-16,0 2 0 0,0-1 0 0,1-2 0 16,1 2 0-16,1 0 0 0,0 1 0 0,1 0 0 15,1 1 0-15,1-2 0 0,1 0 0 0,-1 3 0 16,1-2 0-16,-1 4 0 0,3-1 0 0,0 0 0 15,-1 1 0-15,1 2 0 0,1-3 0 0,-2 4 0 16,1-4 0-16,0 2 0 0,-2 0 0 0,-1 1 0 16,1-3 0-16,-2-1 0 0,-2 1 0 0,1-1 0 0,-2 1 0 0,1 1 0 15,-2-4 0-15,0 1 0 16,-1 2 0-16,2 0 0 0,-2 1 0 0,0-1 0 0,0 0 0 0,-2 1 0 16,2 2 0-16,-1-2 0 15,-1 5 0-15,0-5 0 0,-1 3 0 0,-1-1 0 16,2-1 0-16,-3 0 0 0,-2 0 0 0,1 0 0 0,-1 0 0 0,-1-1 0 15,0-1 0-15,-2 0 0 0,0 0 0 0,-1-2 0 16,-2 0 0-16,0-2-12704 16,-1-2-2480-16</inkml:trace>
  <inkml:trace contextRef="#ctx0" brushRef="#br0" timeOffset="86705.37">26397 7915 23951 0,'-4'0'2128'0,"0"0"-1696"0,2-2-432 0,2 2 0 0,1 0 2080 0,1-1 336 0,1 1 64 0,-1-4 16 31,3-1-2496-31,2-3-576 0,0 0-80 0,2 0-16 0,-2-3 448 0,-1 4 96 0,0 1 128 0,-1 0-208 16,0-1 656-16,-2 5 128 0,0 1 16 0,0 1 16 15,-2 0 624-15,0 1 128 0,1 1 32 0,-2 5 0 0,1-4-1024 0,-4 2-208 16,1 3-32-16,-3-2-128 15,1 0 400-15,-1 1-16 0,-1 2-16 0,-1-3 0 0,1 3-368 0,-1-2 128 16,1 2-128-16,-1-3 0 0,1 2 0 0,-1 0 144 16,0 2-144-16,1 0 0 0,-2-1 192 0,1-2-192 15,0 2 192-15,-2-2-192 0,1 2 160 0,0-3-160 16,0 0 128-16,0 0-128 0,-1 1 256 0,0-4-16 0,0 3-16 0,-1 1 0 16,0-1-224-16,-1 0 0 15,0 0 128-15,-2 0-128 0,3 1 0 0,0 0 0 16,2-1 0-16,-1 3 0 0,3-3 0 0,0-2 0 0,2 2 0 0,2-2 0 15,2-2 0-15,0 2 0 16,0-4 0-16,2 0 0 0,3 0 0 0,0 0 0 16,1 0 0-16,1-4 0 0,1 4 0 0,2 0 0 15,0 0 0-15,0 0 0 0,-1 4 224 0,0-2-48 16,0 2-16-16,-2 0 0 0,1 2-160 0,-3 0 0 16,-1 3 144-16,0-3-144 0,0 4 0 0,0-4 0 15,-2 4 0-15,1-3 0 0,-1 2 0 0,-1 0 144 0,2-3-144 0,0 1 0 16,1 2 240-16,1-3-64 0,0-1-16 0,1 0 0 0,0-1-160 0,2-1 0 15,-1 0 0-15,1-1 0 16,0-1 0-16,1 2 0 0,-2-3 0 0,2 2 0 16,-2-2 0-16,1 4-144 0,-2-3 144 0,0 1 0 15,-1-1-880-15,0 1-64 0,-1 2-16 0,0-1-16784 16</inkml:trace>
  <inkml:trace contextRef="#ctx0" brushRef="#br0" timeOffset="88112.36">28779 7965 11967 0,'-2'0'1072'0,"0"0"-864"0,-1 0-208 0,2 0 0 0,0 0-1552 0,-2 0-368 0,-2 0-64 0,-5 1 0 0,-2 1 1360 0,-4 2 288 15,-4 0 48-15,-1 1 16 0,-1 2 2208 0,0-1 448 16,-3 3 96-16,0-1 16 0,-1 0 1392 0,-1 0 272 15,-2 0 64-15,0 1 16 0,-1-2-1440 0,0-1-304 16,0 1-48-16,0-4-16 0,-1 2-1408 0,0-1-272 16,0-4-64-16,0 0-16 0,0 0-416 0,0 0-96 15,0-2-16-15,1 0 0 0,2 0-144 0,0-1 0 16,-1 2 0-16,3-1 128 0,2 2 16 0,0 0 0 16,3-3 0-16,3 3 0 0,2-1 32 0,3 1 0 0,2-3 0 0,4 3 0 15,2-2-176-15,2 1 0 0,3 1 0 0,2-4 128 16,0 4-128-16,3-2 0 0,1-1 0 0,3 2 0 15,-1-2 0-15,4 0 0 0,-3 3 0 0,4-3 0 16,0 0 0-16,-1 3 0 0,0-3 0 0,-1 3 0 16,-2 0 0-16,-1 0 0 15,0 3 0-15,-1-3 0 0,-1 1 0 0,1 1 128 0,-4 1-128 0,1-3 128 16,-2 1 80-16,1 1 16 0,-1-2 0 0,2 0 0 0,0 0 64 16,1-3 16-16,2 0 0 0,1 1 0 15,1-2-144-15,4 0-32 0,0 1 0 0,4-4 0 16,1 3-128-16,4 0-176 0,4-2 48 0,3-1 0 15,3 4 128-15,3-1 0 0,0 2 0 0,1-2 0 16,1-1 0-16,0 4 0 0,1-2 0 0,-3 1 0 16,0 0 0-16,-5 2 0 0,-2 0 0 0,-3 0 0 0,-3 2 0 0,-2 0 0 15,-3-2 0-15,-1 0 0 0,0 0 0 0,-2-2 0 16,-2 4 0-16,-1-6 0 0,-1 4 0 0,1-3 0 16,-1 0 0-16,1 0 0 15,-1-4 0-15,0 1 176 0,0 0-176 0,0-3 192 0,-1 2-192 0,-1-2 0 0,2 2 0 16,-2-2 128-16,0-1-128 0,0 4 0 0,-1 0 0 0,-2 0 0 15,0 2 0-15,-1-1 0 0,-3 4 0 0,0 1 0 16,-1 0 0-16,-2 1 0 16,-1 2 0-16,-2-1 0 0,-1 4 0 0,-2-2 0 15,-1 2 0-15,-1-2 0 0,0 2 0 0,0 0 192 16,-1-2-64-16,2 1 0 0,0-4 80 0,0 2 16 16,3-3 0-16,-2 0 0 0,1-3-224 0,-1 2 0 0,2-5 0 0,-1-1 0 15,-1 1 0-15,1 0 0 0,-2-4 128 0,-1 2-128 16,1-2 0-16,-3-3 0 0,0 3 0 0,-2-2 0 15,1 2 0-15,-3-1 0 0,-2 4 0 0,1-2 0 16,0 3 0-16,0 1 0 0,-2 2 0 0,0 3 0 16,3-2 0-16,2 2 0 0,0-1 0 0,4 1 0 15,1 0 0-15,3-3-128 0,1 1 128 0,3 0 0 16,2 0 0-16,0-2 0 0,2 2 0 0,1 2 0 0,0-3 0 0,2 2 0 16,2 1-176-16,0-2 176 15,2 2-144-15,1 2 144 0,2 2 0 0,-1-2 0 16,0 4 0-16,1-2 0 0,3 5 0 0,3 1 0 0,0 0 0 0,2 2-128 15,0 0 128-15,1-1 0 16,2 2-192-16,1-2 0 0,2-1 16 0,1 0 0 0,-1-2 176 0,-1-3-208 0,-1 0 80 16,0-1 128-1,-4 0-128-15,-1-2 128 0,0 1 0 0,-2-2 0 0,-2 1 0 0,-2-2 0 16,-2 3 0-16,-3-3 0 0,-2 1 0 0,-1 2 0 0,0-2 0 0,-2 1 0 16,-2 1 0-16,-2-2 128 15,0 4-128-15,-3-1 128 16,-1-2-128-16,-1 2 0 0,-2 0 0 0,0-1 0 15,-2 2 0-15,-1 1 0 0,-2 1 0 0,1-1-176 0,-2 1 176 0,1 2 0 16,-2 1 160-16,1 0-160 0,1 2 304 0,0-2-48 16,0 5 0-16,0-3 0 0,1 2-256 0,0 1 0 0,0 1 128 0,1-3-128 15,0 2 0-15,-1-1 0 0,1-2 0 0,-2 2 0 16,2 0-240-16,-2-1-48 16,-2-1-16-16,0 1 0 0,0-2-336 0,-2 0-80 0,1-1-16 15,-2-3-17936 1</inkml:trace>
  <inkml:trace contextRef="#ctx0" brushRef="#br0" timeOffset="88772.88">27919 7792 24879 0,'5'-7'2208'16,"0"1"-1760"-16,0 0-448 0,-2 2 0 0,1 1 2016 0,0 0 320 0,1 1 64 0,1-2 16 0,6-2-2240 0,2-4-448 0,1 1-96 0,-2 2-16 0,-3 2 256 0,-4 4 128 0,-2 1-160 0,-4 3 160 0,-1 4 0 0,-2 1 0 16,1 2 208-16,-2 0-64 0,1 2-144 0,-1-2 128 15,-1 3-128-15,1-1 128 0,-1 0 224 0,0-1 32 16,-1 2 16-16,0-2 0 0,-2 0-80 0,1 0-32 16,0 0 0-16,-1 0 0 0,1-1 480 0,-2 0 80 15,1-1 32-15,-1 1 0 0,1 0-176 0,1 0-16 16,0-2-16-16,-1 2 0 0,1-1-448 0,-1 1-96 15,0-3 0-15,0 2-128 0,1-3 0 0,-1 0 0 16,0 0 0-16,0 1 0 0,1-1 128 0,-2 0-128 16,2 0 0-16,-2 1 0 0,1 0 0 0,-2 1 0 15,0 3 0-15,-1 1 0 0,1-3 0 0,1-2 0 0,3 0 0 0,1-2 0 16,2-1 0-16,2-2 0 16,1-2 0-16,1 0 0 0,3 0 0 0,0 0 0 0,0 0 0 0,1-2 0 15,-2 2 0-15,2 0 0 0,-1 0 0 0,0 0 0 16,-2 2 128-16,1 2-128 0,-1 0 0 0,-1-1 0 15,1 4 0-15,-1-1 0 0,1-1 0 0,-1 0 0 16,3 1 0-16,0 0 0 0,2 3 0 0,0-3 0 16,3 0 144-16,0 0-16 0,2 2-128 0,2 0 192 15,2-2-192-15,1 1 128 0,2-1-128 0,1-2 0 16,2-1 0-16,2 0 0 0,-4-1 0 0,4-2 0 0,0 1 0 16,-1-2 0-16,1 0 0 0,-4 0 0 15,1 1-640-15,0-4-128 0,-3 4-32 0,-1-2-16928 16</inkml:trace>
  <inkml:trace contextRef="#ctx0" brushRef="#br0" timeOffset="95415.48">2175 7105 5519 0,'16'-5'496'0,"-2"2"-496"0,-4 1 0 0,-4 2 0 0,0 0 448 0,3 0-16 0,8-2 0 0,10-1 0 16,10 0 208-16,3 0 64 0,-1 2 0 0,-1-1 0 0,-6 4 208 16,-1-2 48-16,-2 0 16 0,-2 4 0 0,1-4-224 15,-1 2-48-15,1-1-16 0,3 2 0 0,3-1-448 0,0 0-96 16,-4-2-16-16,2 0 0 0,5 0-128 0,6-2 0 16,6 2 0-16,1 0 0 0,1 0-192 0,0-2 192 15,2-1-160-15,0 2 160 0,-1-1 0 0,1-1 0 16,2 0 0-16,-1-1 0 0,2 0 0 0,2 2 0 15,2-2 0-15,2-1 0 0,3 1 320 0,-2 1 48 16,-11 0 16-16,2-1 0 0,5 4 656 0,4 0 144 16,3 0 32-16,-1 0 0 15,-6 0-784-15,4 0-160 0,1-2-16 0,4-1-16 0,2 0-240 0,2-1 0 0,1-2 0 16,0 0 0-16,-1 0 0 16,-1-1 0-16,0 4 0 0,-1-1 0 0,3 1 0 0,7 0 0 0,4-2 0 0,0 0 0 15,-3 2 0-15,1 3 0 0,3 3 0 0,-2-2 0 16,-5 2 0-16,2-3-128 0,1 3 128 15,2 1 0 1,-2 5-1184-16,2 1-128 0,0 2-32 0,-3 3-7104 0</inkml:trace>
  <inkml:trace contextRef="#ctx0" brushRef="#br0" timeOffset="107694.6">25334 5845 3679 0,'-1'-1'320'0,"0"1"-320"16,1-2 0-16,0 0 0 0,1 2 464 0,0-1 32 0,1 0 0 0,-1-5 0 0,1-1 1088 0,2 1 208 0,1-2 64 0,-1 0 0 0,1 2 272 0,0 0 64 0,0 0 16 0,0 2 0 15,-2 0-80-15,1 2-16 16,-2-2 0-16,1 4 0 0,-2 0-800 0,0-2-160 0,1 4-48 0,-2-2 0 16,0 1-768-16,-2 2-144 0,2-3-48 15,-1 2 0-15,-1-1-144 0,-1 2 0 0,3-3 0 0,0 0 0 16,0 0 0-16,0 0 0 0,-21 0 0 0,15-3 0 16,0 3 0-16,-3-1 0 0,1 1 0 0,-5-2 128 15,1-1 320-15,-4 2 48 0,-2-1 16 0,0-2 0 16,-4 1-16-16,-2 0 0 0,-1 0 0 0,-3-1 0 0,-2 2-80 15,-2-2-16-15,-1 2 0 0,-3 1 0 0,-1 1-272 0,0 0-128 16,0 1 0-16,-2 4 128 0,2-2-128 0,0 0 0 31,-1 1 0-31,2-1 0 0,1 4 0 0,2-5 0 0,1 4 0 0,2-2 0 0,5-2 0 0,3 2 0 16,2 0 0-16,2-2 0 0,-1 2 0 0,3-2 0 31,2-2 0-31,3 0 0 0,3 2 0 0,1-4 0 0,4 2 0 16,-1 0 0-16,3 0 0 0,0 0 0 0,1 0 0 0,0-2 0 15,2 0 0-15,1 0 0 0,0 0 0 0,2-1 0 16,-5 3 240-16,0 0 16 0,0 0 0 16,19-13 0-16,-13 9-128 0,0-1 0 0,2-1-128 0,-2-2 192 15,0 2-16-15,3-4-16 0,-1 1 0 0,2-4 0 16,1-2-160-16,0-1 0 0,3 0 0 0,0-2 128 16,-1-2-128-16,2-1 0 0,-1 2 0 0,0 2 0 15,0-2 0-15,0 1-176 0,-2 4 176 0,0-1-128 16,1 2 128-16,-1 0 0 0,0 4 0 0,1 2 0 15,-2 1 0-15,-1 4 0 0,-1-1 0 0,-2 6-128 16,0-3 128-16,-2 2 0 0,-1 4 0 0,-3 1 0 16,-2-1 0-16,-1 4 0 0,-3 0 0 0,-4-1-128 15,0 1 128-15,-2 3 0 0,-5 1 0 0,-6 3 0 0,-4 2-384 16,-5 4 0-16,-5 1 0 0,-2 1 0 16,-2-1-768-16,-1-1-128 0,-1-1-48 0,0-4 0 15,3 0 496-15,2-2 112 0,4 3 16 0,5-7 0 0,5 4 704 0,3-3 0 16,5-1 192-16,3 0-32 0,4-1 208 0,2 2 32 15,3 2 16-15,3-3 0 0,3 4-416 0,3-2 0 16,2 4 0-16,4 1 0 0,2 3 0 0,2-2-176 16,1 2 16-16,3 2 0 15,2 2-1184-15,5 3-224 0,4 5-48 0,1-2-10832 0</inkml:trace>
  <inkml:trace contextRef="#ctx0" brushRef="#br0" timeOffset="108838.66">26975 5746 22111 0,'4'-2'1968'0,"-1"2"-1584"0,-2 2-384 0,-1 1 0 0,1-2-544 0,0 1-192 0,3 0-32 0,1 3-16 16,0-2-1088-16,1 0-224 0,-1 1-32 0,-1-2-16 0,-3-2 1712 0,0 1 432 0,-2 2 0 0,-3-1 0 15,-2 2 1936-15,-1-2 480 0,-3 3 80 0,-1 0 32 16,-2 1-576-16,-3-2-112 0,-1 2-32 0,-3 2 0 16,-1 0-16-16,-4-1 0 0,-2 3 0 0,-3-2 0 31,0 2-816-31,-3-4-160 0,0 0-48 0,-2-2 0 16,2 0-368-16,-3-2-80 0,3 1 0 0,-1 1-16 15,5-2 80-15,-2-1 0 0,-1 2 16 0,-1 0 0 0,4 0-192 16,0-3-32-16,2 0-16 0,1 0 0 0,1 0-160 0,3 0 0 15,1-3 144-15,3 0-144 0,0-1 0 0,5-1 0 16,0 1 0-16,2 1 0 0,4 0 0 0,-1-1 0 16,3 2 0-16,0-1 128 0,2 2 64 0,0 1 0 15,2-2 16-15,-1 2 0 0,0 0-208 0,0 0 144 16,-2 0-144-16,-1 0 128 0,0 2-128 0,-2-2 0 16,-2 1 0-16,1-1 0 0,-1 2 0 0,-1-2 0 15,0 0 0-15,1-2 0 0,1 2 0 0,2-1 0 0,-1-1 0 16,2 1 0-16,3-2 0 0,0-1 128 0,0 2-128 0,2-2 128 15,0 2-128-15,2-2 0 0,0 0 0 0,-1 2-176 16,3-2 176-16,-2-2 0 0,3 3 0 0,-1-3 0 16,1 3 0-16,0-4 0 0,0 4 0 15,0-2 128-15,0 1-128 0,0 0 0 0,1-1 0 0,1 2 128 16,0-1-128-16,1 0 0 0,3-2 0 0,0 0 0 16,2-3 0-16,0 2 0 0,5-6 0 0,-1 1 128 15,2 0-128-15,-1-1 144 0,1 0-144 0,0 0 160 16,-1 1-160-16,-2 2 0 0,0-2 0 0,-2 3 0 0,0 3 0 0,-1 0 0 15,-2 4 0-15,-2 0 0 0,-2 4 0 0,-2 0 0 16,-3 3 0-16,0 2 0 0,-4 4 0 0,-3 0 0 16,0 4 0-16,-3 1 0 0,-3 3-176 0,-2 3 48 15,-2 3 0-15,-3-2 0 0,-2 8-160 0,-3-2-32 16,0-5 0-16,1 0 0 16,1 1-128-16,-1-6-48 0,1 2 0 0,-1-2 0 0,2-2 368 0,1 1 128 15,1-2 0-15,0-4-144 0,4 2 144 0,1-6 0 16,3-2 0-16,2 1 0 0,0-2 0 0,3 0 0 15,2 1 0-15,0-3 0 0,2 0 0 0,3 3 0 0,2-2 0 16,2 2 0 0,3 1-368-16,4 3-144 0,4 1-16 0,4 5-16 15,5 1-1872-15,6 1-368 0,5 4-80 0,6 1-10192 16</inkml:trace>
  <inkml:trace contextRef="#ctx0" brushRef="#br0" timeOffset="109775.03">28955 5756 16575 0,'0'-1'1472'0,"-1"1"-1168"0,1 1-304 0,0 2 0 0,0-3 960 0,0 0 144 0,0 1 32 0,-1 1 0 0,1 1-96 0,-2-3-16 16,1 4 0-16,1-4 0 16,0 0 448-16,0 0 64 0,0 0 32 0,-21 9 0 0,14-6-528 0,-2-2-96 15,-1 0-32-15,-1 1 0 0,-3 0-464 0,1-1-112 16,-3 2-16-16,-2-1 0 0,-3 2 192 0,-2-2 16 15,-2 2 16-15,-2 2 0 0,-4-2-128 0,-5 2-32 16,-3 3 0-16,-6-3 0 0,-3 4-176 0,-3 0-32 16,-1-1-16-16,-5 0 0 0,-3 1-160 0,-2-3 0 15,4-1 0 1,2 0 128-16,1 0 192 0,-1 0 48 0,3 2 0 0,0 0 0 0,1 0-224 0,2 0-144 0,2 2 192 0,3-4-192 31,3 1 0-31,3-5 0 0,2 2 0 0,1-2 0 16,5 0 192-16,5-2-192 0,2 2 192 0,5-2-192 15,1 0 0-15,2 0 0 0,3 4 0 0,2-4 0 16,1 0 0-16,2 2 0 0,5-2 0 0,0 0 0 16,2 0 0-16,5-2 128 0,2-2-128 0,2 0 160 15,5-2-32-15,2-3-128 0,2 3 192 0,4-4-64 16,1 0-128-16,3 2 160 0,0-2-160 0,-1 0 160 16,0-1-160-16,-2 1 0 0,2 0 0 0,-3 0 0 0,0-2 0 0,-2 0 0 15,0-2 0-15,-2-1 0 0,1 1 0 0,-5-4 0 16,0 2 0-16,-2-3 0 0,-1 3 0 0,-3 0 0 15,0-2 0-15,0-1 0 0,-1 0 192 0,-1 2 16 16,-2-1 0-16,1 2 0 0,-1-3-80 0,0 3-128 16,2 0 176-16,-1 1-176 0,1-1 0 0,0 4 0 15,1-2 0-15,0 3 0 0,-1 3 0 0,1 0 0 16,1 2 0-16,-2 2 0 0,1 0 0 0,-3 2 0 16,2-1 0-16,-2 3 0 0,-1 5 0 0,-3-1 0 15,0 5 0-15,-4 2 0 0,-3 4 0 0,-1 4 0 0,-5 2 0 16,-2 5 0-16,-3 0-160 0,-3 5 16 0,-3 0 0 0,-2 1 0 15,1 0 144-15,-1 2-208 0,-1-2 80 0,-2-1 128 16,1-1 0-16,-1 0 0 0,-4-1 0 0,3 1 0 16,3-6 0-16,2 1 0 0,1-3 0 0,5-3 0 15,5-3 0-15,4-3 0 0,5 0 0 0,4-1 0 16,4-2 128-16,3 2 64 0,5-2 0 0,5 2 0 16,3 1-64-16,6-1-128 0,8 5 192 0,5 1-64 15,4 1 16-15,2-2 0 0,3 2 0 0,1-1 0 0,1 1-144 0,-1-3 0 16,0 0 0-16,-2-4 0 15,-2 0-416-15,-1-2-112 0,-1-3-32 0,-3-1-18032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6:02:33.43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8906 8782 28559 0,'-4'0'2544'0,"0"0"-2032"0,3 0-512 0,1 0 0 0,0 0 768 0,0 0 48 0,0-1 16 0,-1 1 0 15,1 0-2064-15,-1-4-416 0,1 2-80 0,0 2 0 16,0 0 1056-16,0 0 224 0,0 0 32 0,0 0 16 16,0 0-336-16,0 0-64 0,-23-9-16 0,16 14 0 0,-2-1 496 0,-1 2 80 15,-3 0 32-15,-3 2 0 16,-3 0 432-16,-2 2 96 0,-2-1 0 0,-2 1 16 16,-2-1 752-16,-3 0 160 0,0 1 32 0,-1-4 0 0,2 0 256 0,0-2 64 15,1 2 16-15,2-3 0 0,4-2-352 0,1 1-80 16,1-2-16-16,2 0 0 0,2 3-496 0,3-3-96 15,-1 0-32-15,2 1 0 0,1 2-384 0,0-3-160 16,-1 3 128-16,1 0-128 0,1 1 0 0,-1 2 0 0,0 0 0 16,1 4 0-16,0-2 0 0,3 0 0 0,1 1 0 15,1-2 0-15,2 2 0 0,3-2 0 0,3 2-176 0,1-3 176 16,0 0 0-16,4 0 176 0,3-3-16 0,3 0 0 16,2 1 224-16,3-4 64 15,2 0 0-15,4 0 0 0,0 0-192 0,3-2-16 0,2 0-16 0,2 0 0 16,-1 1-224-16,-4-1 128 0,-1 2-128 0,-1 2 0 15,-3-1 0-15,-2 1 0 0,-1 2 0 0,-3-1 0 16,0 0 0-16,-1 1 0 0,-1 1 0 0,0-1 0 16,0 2 144-16,-1-2-144 0,3 2 128 0,-1 0-128 15,0 0 0-15,0-2 0 0,1 2 0 0,-1-3 0 16,1 0 0-16,0 1 0 0,0 1 0 0,0-4 128 0,0 2 48 16,-2-1 0-1,-1 2 0-15,-2-1 0 0,1 0-176 0,-4 1 0 0,-2-2 144 0,-2 2-144 0,-1 0 0 0,-3-1 0 16,-2 3 0-16,-1-1 0 0,-4 2-256 0,-1 0 16 15,-2 2 16-15,-4-2 0 0,0 2-16 0,-4 1 0 16,-3 2 0-16,-2 0 0 16,-1 4 48-16,-1-2 0 0,1 1 0 0,-1-3 0 0,1 1 192 0,2-1 0 15,1 2 0-15,1 0-144 0,4-2 144 0,-1-1 0 16,0-1 160-16,-2-1-160 0,-1 4 160 0,1-3-160 16,-2-2 160-16,-2 2-160 0,1 0 0 0,-1-1 0 0,-2 1 0 0,-1 2 0 15,5-2-128-15,0 0-32 0,1 2 0 0,0 1 0 16,0-1 32-16,2 4 0 15,2 0 0-15,0 0 0 0,3 3-112 0,1-3-16 0,2 2 0 0,2 1 0 16,-1 1 112-16,4-1 16 16,2 2 0-16,2-2 0 0,2-3 464 0,2 3 112 0,2-6 0 0,2 3 16 15,1-1 16-15,0-2 0 0,2-4 0 0,0 1 0 16,-1-1-352-16,2-2-128 0,0 2 0 0,1-3 0 16,2 0 192-16,-2-1-64 0,1 0-128 0,0 2 192 0,1-4-48 15,1 0-16 1,2-3 0-16,0 1 0 0,3 1-128 0,4-2 0 0,-2 0 144 0,1 0-144 15,1 0 0-15,1 3 0 16,1-3 0-16,0 0 128 0,-2-3-128 0,1 3-208 0,0 0 48 0,1 0 16 16,0-3-528-16,1 3-96 0,1-3-32 0,3 0 0 15,1 3-1040-15,1-3-208 0,-1 3-32 0,-1 0-13024 16</inkml:trace>
  <inkml:trace contextRef="#ctx0" brushRef="#br0" timeOffset="1627.09">9810 9473 11055 0,'1'0'976'0,"-1"-2"-784"0,1 2-192 0,0 0 0 0,1 0 1248 0,-1 0 208 0,1 2 32 0,1 1 16 16,0 1-32-16,4-1 0 0,0 6 0 0,-1 1 0 16,3 0-224-16,-3 5-48 0,-1-4-16 0,0 4 0 15,0 1-736-15,-1 2-128 0,1 1-48 0,-2 3 0 16,1 4-432-16,0-1-96 0,-2 3 0 0,-1 4-16 15,-1-1 272-15,-1-1 0 0,-1-2 0 0,-2 3 0 16,-1 0 0-16,-1 4 0 0,-3-3-208 0,2-4 64 16,-2 1-96-16,2-4-16 0,-1-2 0 0,1-1 0 15,2-1-448-15,0-5-112 0,2-3-16 16,1-6 0-16,1-2-544 0,0-1-112 0</inkml:trace>
  <inkml:trace contextRef="#ctx0" brushRef="#br0" timeOffset="2085.5">9787 9424 34095 0,'-2'-16'1504'0,"1"3"320"0,-1 0-1456 0,2 3-368 0,2 4 0 0,-1 0 0 31,3-3-448-31,-1-5-144 0,6-8-48 0,3-6 0 16,6-4-128-16,0 3-48 0,4 2 0 0,1 5 0 0,-1 3 576 0,1 3 240 16,3 4-192-16,3 2 192 0,0 2 0 0,0 3 0 15,-2 5 0-15,-1 3 0 0,-1-1-672 16,-2 6-16-16,0-2 0 0,-5 3 0 0,-2 0 304 0,-2-2 48 0,-2 5 16 0,-1-2 0 16,-3 2 320-16,-2 2 128 15,-1-2 0-15,-1 3 0 0,-2 1 448 0,1 0 96 0,-1 0 16 0,0 3 0 0,0-1-352 0,-2 2-64 16,1-1-16-16,-1 1 0 0,1 2 48 0,0 3 0 31,-1-1 0-31,2-1 0 0,-2 0-304 0,0-2 0 0,0 1 0 0,0 1 0 0,-2-1 0 0,0-4 0 16,-1 1 0-16,0-3 0 0,-3-2 0 0,-3-2 0 15,-2 0 0-15,-2-3 0 0,-1-2 0 0,-3 0-144 16,-1-5-16-16,-3-1 0 16,-1-2 160-16,-2-1-192 0,-1-2 192 0,-1-2-192 0,2 2 48 0,-1-2 0 15,-1-3 0-15,3-1 0 16,2 2-800-16,-2-2-144 0,0-3-48 0,1 1 0 15,2 2-528-15,4-2-96 0,2 2-32 0,3 1-7232 16</inkml:trace>
  <inkml:trace contextRef="#ctx0" brushRef="#br0" timeOffset="3241.87">10816 8806 2751 0,'0'-3'256'0,"-1"1"-256"0,0 0 0 0,1 2 0 0,0 0 1840 0,0 0 320 0,0 0 64 0,-2 0 16 16,1 2-544-16,0 0-96 0,-2 1-32 0,3-3 0 15,0 0-368-15,0 0-80 0,0 0-16 0,-19 13 0 16,12-10-368-16,1 0-80 0,-1 0-16 0,-2 3 0 16,1-2-192-16,-2 2-64 0,-1 0 0 0,-1 4 0 15,1 0-384-15,-2 2 0 0,-2 4 128 0,-1 3-128 16,0 3 0-16,0 7 0 0,0 3 0 0,-1 5 128 0,5-2-128 0,-1 0 0 16,0 9 0-16,1 4 0 15,1 8 0-15,3-6 0 0,3 1 0 0,3-9 0 16,3-1 0-16,3 0 0 0,3-1 224 0,3-1-64 15,0-1 16-15,0-1 0 0,-1 1 0 0,-1-3 0 0,0 0-176 0,-1-1-144 16,-2-4 144-16,0-2-208 31,-1 0-1072-31,1-6-192 0,1 0-64 0,-1-6-4912 0,2 0-976 0</inkml:trace>
  <inkml:trace contextRef="#ctx0" brushRef="#br0" timeOffset="4573.68">11031 9157 24879 0,'0'0'2208'0,"2"1"-1760"0,-2-1-448 0,1 0 0 0,-1 3 400 0,1-3 0 0,0 0 0 0,0 2 0 16,1-2-400-16,-1 4 0 0,-1-4-144 0,0 0 144 0,0 0 320 0,0 0 160 15,0 0 32-15,-21 0 16 0,12 0-528 0,1-3 0 16,-1 2 0-16,0-1-192 16,2-1-352-16,-1 2-64 0,1-2-16 0,1 3 0 15,1-3-320-15,1 0-64 0,0 1-16 0,3-2 0 16,0 0 192-16,1 1 48 0,0 0 0 0,1 3 0 0,0-2 1392 0,-1 2 288 16,2 0 48-16,-2 2 16 0,0 1 816 0,0-3 160 15,0 0 48-15,0 0 0 0,0 0-944 0,-6 22-176 16,3-16-32-16,1 0-16 0,-1 2-528 0,-1-5-96 0,1 4-32 0,-2-3 0 15,1 0-160-15,-1-1 0 0,1 0 0 0,-1-3 0 16,2 0 0-16,-1-2 0 0,2 1 0 0,-1-2 0 16,1 1 192-16,0-2 0 0,1 2 0 0,0-2 0 15,1 0 192-15,0 2 64 0,1-2 0 0,0 4 0 16,1 0 48-16,-1-3 16 0,-1 6 0 0,1-3 0 16,-1 4-160-16,0-2-32 0,0 4 0 0,0-6 0 15,0 0-320-15,0 0 0 0,-7 18 0 0,3-12 128 16,-1-1-128-16,0 1 0 0,1-2 0 0,-1-1 0 0,0 1 0 0,1-2-128 15,-1-2 128-15,1 0-128 0,0 3 0 0,3-3 0 16,0 0 0-16,-1 0 0 0,2 0 128 0,0-3 0 16,0 0 128-16,0 3-128 0,0 0 0 0,0 0 0 15,0 0 0-15,0 0 0 0,0 0 0 0,-7 20 0 16,3-12 0-16,-1 2 0 0,-1 5 0 0,0-4 0 16,-1 1 0-1,0 1 0-15,1-3 0 0,0 0 0 0,1 1 0 0,1-4-128 0,1 2 128 0,1-3 0 16,1-2 0-16,1-2 0 0,3 2 0 0,0-2 0 15,2-2 0-15,0 2 0 0,0-2 0 0,1 0 0 0,-1 0 128 16,0 0-128-16,1 0 128 0,-1 0-128 0,3 2 128 0,-2-2-128 31,0 0 224-31,0 0-32 0,1 0 0 0,0 3 0 0,3-2 0 0,2 1 0 0,1 2 0 0,1 2 0 16,3 0-64-16,0 1 0 0,1-1-128 0,3 1 192 16,0 2-192-16,0-3 0 15,-2 1 0-15,-2 0 0 0,-2 1 0 0,-2-2 0 0,-4 1 0 0,-1-1 0 31,-2 0 0-31,-2 1 0 0,-1 2 0 0,-3-3 0 0,0 0 0 0,-1 2 0 0,-1-3 0 0,-1 2 0 16,1-1 0-16,-2 1 0 16,2-5 0-16,-2 2 0 0,-1 2 0 0,0 0 0 0,0 0 0 0,0 0 0 0,-1 1 0 0,-2 0 0 31,1 2 0-31,-3 1 0 0,0-1-128 0,-2 4-32 16,-2-1 0-16,-2 2 0 15,-2 2-336-15,-1-1-64 0,-2 1-16 0,-2-1 0 16,0-2-208-16,0 0-48 0,1-5-16 0,-1 0 0 15,2-6 96-15,4-2 32 0,1-5 0 0,4-2-8928 16,2-3-1776-16</inkml:trace>
  <inkml:trace contextRef="#ctx0" brushRef="#br0" timeOffset="4811.33">11338 8734 37775 0,'-3'2'1664'0,"0"-2"368"0,-1 0-1632 15,0 0-400-15,3 4 0 0,0-1 0 0,0 0-320 0,-1 1-160 0,0 6-32 0,-1 5 0 0,2 1-2048 0,0 0-432 0,0 2-80 0,1-2 0 16,-2 1 1984-16,1-1 416 0,0 2 80 0,0 1 16 15,0-3-544-15,-2-1-96 0,1-2-32 0,0 2-7616 16</inkml:trace>
  <inkml:trace contextRef="#ctx0" brushRef="#br0" timeOffset="5287.88">11559 8705 16575 0,'6'-3'1472'0,"-2"0"-1168"0,-1 1-304 0,-2 2 0 0,0 0 4512 0,0 1 848 16,1 3 160-16,0-1 48 0,2 4-4704 0,1 1-864 16,1 6-320-16,-1 1 16 15,-1 5-704-15,-3-1-144 0,-1 4-16 0,-3 4-16 16,-2-2 432-16,0 3 96 0,0 4 16 0,2-7 0 0,-1-3 272 0,0 8 64 15,-1 11 16-15,0 8 0 16,2 5 416-16,0 3 96 0,2 1 16 0,0-2 0 16,2-4 544-16,0-2 112 0,1-3 32 0,-4-2 0 15,1-1-224-15,-3-4-32 0,1 1-16 0,-5-5 0 0,1-1-160 16,-1-1-48-16,0-2 0 0,-2-4 0 16,2-6-768-16,2-4-144 0,1-4-48 0,2-5-15024 15</inkml:trace>
  <inkml:trace contextRef="#ctx0" brushRef="#br0" timeOffset="5905.64">12180 9041 35935 0,'-1'2'1600'0,"-2"-2"320"0,1 1-1536 0,-1 2-384 0,2-1 0 0,0-1 0 0,0 4-1680 0,-3-1-416 0,-2 6-80 0,-3 0 0 15,-3 5-416-15,-3 1-80 0,-2 0-16 0,-2-1 0 16,-1-2 2368-16,-2 0 448 0,-1-1 112 0,-1-2 16 0,3-1 448 0,-2-2 112 16,-2 2 16-16,0 1 0 15,3-4 0-15,0 1 0 0,1 2 0 0,3-5 0 0,2 2-128 0,3 0 0 16,1-4-16-1,4 2 0-15,2 0-176 0,1-2-16 0,2 2-16 0,3 1 0 0,1-1-480 0,4-1 128 32,1 4-128-32,3-4 0 15,2 0-416-15,2-1-128 0,4 2-32 0,2-2 0 16,-3 0-16-16,3 1-16 0,5 2 0 0,1-1 0 16,-1 2 80-16,2 0 16 0,-1 2 0 0,-1 0 0 15,-3 1-256-15,-3 1-32 0,-2 0-16 0,-3 0 0 0,-4 2 640 0,-4-2 176 0,-1 0 0 0,-3 1 0 16,-1-5 384-16,-1 4 160 0,-1-4 32 0,-3 1 0 15,1-1 192-15,-1 0 32 0,0 1 16 0,-1 2 0 16,0-3-256-16,-3 4-48 0,-1-3-16 0,-2 5 0 16,1-6-496-16,-3 4 0 0,-2 0 0 0,0-2 0 15,0 0-592 1,-3 2-16-16,-1 1 0 0,1-4 0 16,1-1-1152-16,0 3-224 0,-1-3-64 0,1 1-6928 0</inkml:trace>
  <inkml:trace contextRef="#ctx0" brushRef="#br0" timeOffset="6439.9">12661 9240 33167 0,'-5'-4'1472'0,"0"-1"304"0,-1 1-1424 0,1 3-352 0,1-1 0 0,2 2 0 0,-2-3 464 0,-5 2 32 0,-3-2 0 0,-4 0 0 16,-4 0-3536-16,0 3-704 0,2 0-144 0,-2 4-16 0,0 1 2368 15,-1 2 496-15,0 2 80 0,2 3 32 0,-1 2 672 0,0 2 256 0,3 3-176 0,1 0 176 16,1 2-720-16,2-2-48 0,2 1-16 0,4-2 0 0,1 1 336 15,2-2 80-15,3 0 16 0,2 0 0 16,1-5 1136-16,2-1 240 0,2 0 32 0,0-3 16 16,2-2-368-16,1-3-80 0,0 0-16 0,1-3 0 0,1-3 32 0,3 0 16 15,1-1 0-15,2-6 0 0,-1 4-656 0,4-6 0 16,1-1-128-16,3-2 128 16,-2 2-1632-16,-1-3-208 0,-1 0-32 0,-2 0-16 15,1-3-384-15,-1-2-80 0,0 1-16 0,-5 0 0 16,1-1 1120-16,-3 5 224 0,-1 1 32 0,0 6 16 0,1 5 832 0,-4 0 144 15,1 4 0-15,-2 4 128 0,0 2 1728 0,-2 4 368 0,-1 5 64 16,0-4 16-16,1 0 0 0,-2-1 16 0,1 2 0 0,0-2 0 16,0 3-384-16,1-4-80 15,0 4 0-15,0-1-16 0,1 1-96 16,0 0-16-16,0 2 0 0,2 1 0 0,0 1-1168 0,0 1-240 0,0-2-64 0,1 0 0 16,-1 0-256-16,1 0 0 15,-1-1 0-15,-1-2 0 0,2 4-160 0,-1-3 160 0,-1 2-160 0,0-2 160 31,1-2-928-31,-2 1-96 0,0-3 0 0,0-2-12384 0</inkml:trace>
  <inkml:trace contextRef="#ctx0" brushRef="#br0" timeOffset="6918.92">12875 8537 28559 0,'-5'4'2544'0,"0"-4"-2032"0,1 2-512 0,2-2 0 0,1 4 864 0,1-4 80 0,1 3 16 0,0 0 0 15,0 4-768-15,4 2-192 0,1 4 0 0,6 0 0 32,1 3-336-32,3 3-160 0,2 2-16 0,1-1-16 0,6 5 352 0,4 3 176 0,4 7-160 0,0-1 160 0,2 5-144 0,-3-1 144 31,2-1-128-31,-4 1 128 0,0 1-128 0,-1-1 128 15,-1 5-128-15,-2 2 128 0,-1 2-384 0,-1-1 0 16,0 3 0-16,-2-2 0 0,-1-1 512 0,-2 0 128 16,-3-4 0-16,-1-2 16 0,-3 5 1056 0,0 2 208 15,-2 6 32-15,-1-1 16 0,-3 1-880 0,-2-2-192 16,-3-7-16-16,-2 0-16 0,-2-6-608 0,-4-6-128 16,-2 3-32-16,-3-4 0 15,0-5-2336-15,-6-2-480 0</inkml:trace>
  <inkml:trace contextRef="#ctx0" brushRef="#br0" timeOffset="7902.39">13728 8499 23039 0,'4'1'2048'0,"-2"-1"-1648"0,0 0-400 0,-4 0 0 0,2 3-320 0,-1-3-128 0,1 3-48 0,-2 0 0 0,-2 1-1424 16,-3-2-272-16,-5 4-64 0,-1-2-16 0,-6 0 2400 0,-2 2 464 0,-3-4 112 0,-5 4 0 0,-2 1 32 0,-3 0 0 16,-6 3 0-16,-6 2 0 0,-6 3-432 0,-10 1-96 0,-11 3-16 15,-8 3 0-15,-6 2-192 0,-7-1 0 0,-3-1 0 16,-11 4 0 0,-9-3 448-16,-7 1-16 0,-3-4 0 0,-12 2 0 0,-9 3 736 0,-8 0 160 0,-2-3 16 0,-13 4 16 31,-11 0-656-31,-9 5-128 0,-7 4-16 0,-13 5-16 15,-7 7-544-15,-6 2 0 0,-6 1 0 0,3 10 0 16,9 0 0-16,17-3 128 0,16-4-128 0,-12 4 0 16,-1 10 608-16,9-4 16 0,10 0 0 0,8-5 0 15,12 2-304-15,9-7-48 0,7-8-16 0,8 1 0 16,5-1-256-16,6-1 0 0,12-5 0 0,2-2-144 16,5 1-608-16,2-6-112 0,4-3-32 0,10-1-11776 15</inkml:trace>
  <inkml:trace contextRef="#ctx0" brushRef="#br0" timeOffset="8438.75">8679 8550 6447 0,'-32'3'576'0,"7"-1"-576"0,2 3 0 0,6 1 0 0,4-3 1504 0,5 1 192 0,-6 2 32 0,-8 4 16 0,-14 8-912 0,-10 4-176 16,-1 0-32-16,4 4-16 0,6 0 256 0,8-1 48 15,10-3 16-15,7-1 0 0,9-5 160 0,5 0 48 16,9 0 0-16,5-3 0 0,8-1-464 0,6-2-96 0,5-1 0 0,12 0-16 15,13 1 448-15,8 0 80 0,4 3 32 0,9-5 0 16,14 2 208-16,12 2 32 0,13 6 16 0,3-1 0 16,-5-3-816-16,23 1-176 0,21 7-16 0,13 1-16 15,7 5-352-15,5 0 0 16,3 2 0-16,8 1 128 0,5-3-128 0,11 0 0 0,13-3 0 0,3 1 0 16,0-4 0-16,-2 1 144 0,-8 1-16 15,5 5-128-15,3-4 768 0,-3 3 32 0,-8 0 16 0,-5 2 0 16,-7 1-560-16,-5 5-96 0,1 3-32 0,-5 1-11456 15,0 3-2288-15</inkml:trace>
  <inkml:trace contextRef="#ctx0" brushRef="#br1" timeOffset="23942.09">20480 6975 11967 0,'-1'-2'1072'0,"1"2"-864"0,1-2-208 0,-1 0 0 0,1 2 0 0,0-2 144 0,0-2-144 0,1-2 128 0,0-4-384 0,1 1-64 0,-1-1-32 0,1 2 0 0,-1 0 352 0,-1 2 0 16,1 0 0-16,-2 2 0 0,0 4 736 0,0-2 224 16,-2 4 32-16,0-2 16 0,1 4 416 0,-3-1 96 0,1 0 16 0,1 3 0 15,-1-2 288-15,1-1 64 0,1 3 16 0,-2-5 0 16,3 3 80-16,-1-3 0 0,1 0 16 0,1-1 0 15,1 3-704-15,-1-6-144 0,1 3-16 0,-1 0-16 0,-1 0-608 0,0 0-128 16,0 0-32-16,0 0 0 0,0 0-352 0,0 0 128 16,-14 26-128-16,7-11 0 0,1 0 0 0,-1 5 0 15,-1 2 0-15,1 3 0 0,0 3 0 0,-1 2 0 16,1 4 0-16,1 3 0 0,-1-1 0 0,1 1 0 16,1-2 0-16,2-5 0 0,0-1 0 0,1-3 0 15,-1-3 0-15,1-1 0 16,-1 0 0-16,1-2 0 0,-2 1 0 0,-1-5 0 15,1-4-960-15,1 1-224 0,-1-3-32 0,-1-4-9760 16,0 0-1952-16</inkml:trace>
  <inkml:trace contextRef="#ctx0" brushRef="#br1" timeOffset="24479.12">20070 6875 34095 0,'-11'-3'3024'0,"4"3"-2416"0,3 0-480 0,3 2-128 0,1-1 928 0,-3 3 160 0,-3 1 48 0,-4-1 0 0,-2 2-752 0,-2 3-160 0,2-2-32 0,2-3 0 15,2 1-192-15,1-2 0 0,2 0 0 0,3-3 0 16,1 0 0-16,2-3 0 15,0 3 0-15,3-3 0 0,1 0 176 0,1-1-16 16,1-1 0-16,3 1 0 0,1 1 224 0,1-1 32 16,1-1 16-16,2 4 0 0,1-1-128 0,1 2-32 0,2 0 0 0,3-3 0 15,0 6-32-15,4-3-16 0,3 2 0 0,1-4 0 16,2 2-64-16,2-4-16 0,7-1 0 0,4-2 0 16,-1 0-144-16,7-2 0 0,5-1 144 0,2 1-144 15,1-1 0 1,-2-2 0-16,0-1 0 0,-3-3 0 0,-1 1 0 0,-3 2 0 15,-3-2 0-15,-4 1 0 0,-2 4 0 0,-7-2 0 0,-3 0 0 0,-6 6 0 0,-5-3 0 0,-3 5-128 16,-6 3 128-16,-2-1-12896 16,-4 2-2464-16</inkml:trace>
  <inkml:trace contextRef="#ctx0" brushRef="#br1" timeOffset="40134.28">18334 8092 10127 0,'-10'-2'896'0,"3"0"-704"0,2 0-192 0,4-1 0 0,0 2 288 0,-2-1 32 0,-4-2 0 0,-3-5 0 0,-4-1-32 0,1 1 0 16,1-4 0-16,1 3 0 0,4 4 672 0,2-2 144 15,0 4 32-15,3 0 0 0,-1 2 912 0,1-2 192 0,0 4 48 0,1-4 0 16,2 2-144-16,-1-1-32 0,2 0 0 0,0-1 0 16,1 1-416-16,2-3-96 15,2-1 0-15,0 1-16 0,3-1-848 0,0 1-160 16,0 0-48-16,1 0 0 0,0 0-336 0,-1 2-64 0,0-2 0 0,0 3-128 16,-1 0 160-16,-1 0-160 0,0 3 128 0,-2 0-128 15,0 3 192-15,-1 3-64 16,-1 0 0-16,-1 4 0 0,0 0 0 0,-1 2 0 0,1 2 0 0,-2 3 0 15,3-1-128-15,-2 3 128 0,3 3-128 0,1 0 128 16,1 2 0-16,1 4-128 0,1 3 192 0,2 6-64 16,4 1 64-16,0 3 16 0,0 4 0 0,-1-4 0 15,2-3-208-15,-2-3 0 0,-2-3-192 0,3 5 192 16,4 7 0-16,1 3 0 0,-2 4 0 0,-1-3 0 0,0-3 0 0,-3-4 0 16,1-4 0-16,-4-11 0 0,-1-4 0 0,-1-6 0 15,-2-4 0-15,1-3 0 0,-2-2 128 0,0 0 96 16,-1-5 16-16,-1-1 0 0,-2 2-80 0,1-6-16 15,-1 2 0-15,-1-4 0 0,1 1-144 0,-2-3 0 16,1-4 0-16,-1-3 0 16,1-1 128-16,0-2 0 0,2-6 0 0,-1-3 0 0,1-7 0 0,-1 1 0 15,2-2 0-15,1-3 0 0,0-4-128 0,2-4 0 16,2-5 0-16,0-4 0 16,2 2 0-16,-1-1 0 0,1 0 0 0,0-1 0 0,-1-1 0 0,-2 8 0 0,2 4 0 0,0 1 0 15,1-3 0-15,3 5 0 16,0 1 0-16,0 2 0 0,2 5 0 0,2 4 0 15,2-1-144-15,-1 2 144 0,4 3 0 0,-2 0 0 0,1 1 0 0,-1 5 0 16,-1-1-384-16,-3 3 16 16,-1 4 16-16,-2 2 0 15,-2-2-224 1,-2 4-64-16,-1 2 0 0,-3 1-11776 0,-1 4-2368 0</inkml:trace>
  <inkml:trace contextRef="#ctx0" brushRef="#br1" timeOffset="40910.11">19186 8848 16575 0,'-1'0'1472'0,"0"-3"-1168"0,1 3-304 0,0 0 0 0,1 0 1936 0,-1-1 336 0,0 1 64 0,0-3 16 0,1 1-1344 0,1-2-272 16,-1 1-48-16,0-4-16 0,2 1-96 0,-2 0 0 0,1 0-16 16,-1 2 0-16,2-2-560 0,-3 2 0 0,1-1 0 0,-1 4 0 15,0-1 0-15,-2 4 0 0,-1 4 0 0,-2 0 0 16,-1 4 0-16,-1 3-256 0,-4 0 80 0,-1 3 16 16,-1 3 160-16,-1 2 192 0,2-4-32 0,-3 6-16 15,-1 4 704-15,-3-1 144 16,1 2 32-16,1 1 0 0,0-5 48 0,3 1 16 0,0 1 0 0,2 0 0 15,2 1-448-15,2-5-96 0,5 1-16 0,3-4 0 16,2-2-256-16,4-1-48 0,3-2-16 0,2 0 0 0,4-2-208 16,-1 1 0-16,-1-5 0 0,3 2 0 15,0-2-144-15,0-2 144 0,3-1-208 0,-1 1 80 16,1-2-160-16,-2-4-32 0,2 0 0 0,-2 0 0 16,-1 0 320-16,-1-4 0 0,0-2 0 0,-3 0 0 0,1 0 224 0,-3-1 96 15,-1-3 32-15,-1 2 0 0,-2-5-32 0,-1 1 0 16,-3-2 0-16,1 0 0 0,-3-2-32 0,-1-1-16 15,-3-2 0-15,0 0 0 0,-2 1-272 0,-1-5 0 16,-3 1 0-16,-3-4 0 0,0 4 0 0,-2-3 0 16,1 7 0-16,0-2 0 0,-1 1 0 0,-1 4 0 15,1 3 0-15,1 2 0 0,1 4 128 0,0 2-128 16,1 1 144-16,2-1-144 0,1 3 0 0,2-1 128 16,2 2-128-16,0 0 0 0,0 2-192 0,3-2-64 15,-1 1-32-15,2-1-11872 0,1 1-2384 16</inkml:trace>
  <inkml:trace contextRef="#ctx0" brushRef="#br1" timeOffset="52019.32">5093 9089 29487 0,'4'-5'2624'0,"0"2"-2112"0,-2 0-512 0,1 3 0 0,-1 0 432 0,1 0-32 0,0-3 0 0,4 3 0 16,0-2-1152-16,-1 2-224 0,-1 2-48 0,-1 4-16 0,-2-2 1568 0,0 1 320 0,-1 0 64 0,-2 0 16 15,1-1-656-15,-3-2-128 0,1 2-16 0,-2-4-128 16,-1 0 768-16,-2 0 64 0,-1-4 0 0,-1-1 0 16,0-1 128-16,-1 0 16 0,-3 1 16 0,0-1 0 15,-2 0-336-15,-1 1-64 0,-3 1-16 0,-2 1 0 0,-2 3-256 0,-3 0-48 16,-3 3-16-16,-4 1 0 16,-3 1-80-16,-4 1-32 0,-3-3 0 0,-4 1 0 15,-5-1 48-15,-5-1 0 0,3 2 0 0,-8-4 0 0,-7-4 80 0,-7 2 32 16,0-7 0-16,-8-1 0 0,-3 0-112 0,-8-6 0 15,-6 0-16-15,-8 1 0 0,0 3 80 0,-6 2 32 16,-3 0 0-16,-5 6 0 0,-7 8-288 0,-4 6 0 16,0 2 0-16,-6 4-144 0,-4 9 144 0,0 4 0 15,2 0 0-15,-8 6-128 0,-2 6 128 0,-3 2 0 16,1 3 0-16,5-7 0 0,11-4 0 0,6-3 0 0,2-4 0 0</inkml:trace>
  <inkml:trace contextRef="#ctx0" brushRef="#br1" timeOffset="59474.12">20712 8196 29487 0,'-10'-10'2624'0,"4"1"-2112"0,1 6-512 0,2 0 0 15,3 1 480-15,-2 2-16 0,1-1 0 0,-3-2 0 0,-2-1-144 0,-3 1-48 0,0-4 0 0,-5 3 0 0,0 0-272 0,1 0 0 0,-3 0 0 0,0 2 0 16,-2 2 0-16,1 0 0 0,-2 1 0 0,2 4 0 16,-1 1 672-16,-2 2 32 0,-2 3 0 0,-2 2 0 15,3 0 48-15,0-1 16 0,-1 2 0 0,0 1 0 0,0 3-64 0,3 2-16 16,1-1 0-16,2 3 0 0,3 0-496 0,3 0-192 16,2 3 128-16,2-1-128 0,3 0 0 0,1 5 0 15,4-1 0-15,2 1 0 0,3-1 0 0,4 0-176 16,4-3 176-16,2-1-192 0,5-1-32 0,4-3-16 0,4-1 0 0,4-6 0 15,4-1-64-15,1-5-16 16,4-1 0-16,3-4 0 0,2-2 64 0,1-5 0 0,-1-2 0 0,-2-2 0 16,-4-1 64-16,-4-2 0 0,0-4 16 0,-4 0 0 15,-2-3 176-15,-6 3 0 0,-5-2 0 0,-3 2 0 16,-4-7 128-16,-5 1-128 0,-6 0 128 0,-4-3-128 16,-6-3 0-16,-8-1 0 0,-5-3 0 0,-5-3 128 15,-6 1-128-15,-3-1 0 0,-5 1 0 0,-4 1 0 16,-1 3-384-16,-5 7-80 0,1 7-32 15,1 6 0-15,-1 2-480 0,-3 5-112 0,-1 3 0 16,2 5-16-16,4 1-352 0,5 4-64 0,4 3-16 0,5-1-10624 16</inkml:trace>
  <inkml:trace contextRef="#ctx0" brushRef="#br1" timeOffset="60357.5">23613 8281 34095 0,'-6'-5'3024'0,"1"4"-2416"0,3 1-480 0,0 0-128 0,2 0 416 0,-2-2 64 0,-2 0 16 0,-4-3 0 0,-4-1-112 0,-1 0-32 0,-2 2 0 0,-4 1 0 0,1-1-208 0,-4 4-144 15,-3 4 192-15,-1-1-192 0,-3 6 0 0,-1 5 0 16,-1 4-240-16,-3 2 80 0,0 7 160 0,0-1-128 16,1 3 128-16,2-1-128 0,1 3 128 15,3 1 0-15,0 3 128 0,5 1-128 0,3-3 0 0,5 2 0 16,6-3 0-16,3-1 128 0,6-5-128 0,3-4 0 15,4 0 0-15,4-6 0 0,1 0 0 0,4-1 0 16,4-5 0-16,4-1 0 16,5-3-464-16,2-2-16 0,5-4 0 0,0-3 0 0,0-1 208 0,2-4 32 15,0 0 16-15,1-2 0 0,2-2 224 0,-3-3 0 16,2-1 0-16,-1-4 160 0,-1-1 80 0,0-1 16 0,-2 0 0 16,-1 0 0-16,-5-1 16 0,-3 1 16 0,-3 1 0 0,-5 1 0 15,-4-2-288-15,-5 2 0 0,-4-1 0 0,-3 1 0 16,-5-1 0-16,-4 4 0 0,-3 0 0 0,-5 1 0 15,-5 2 0-15,-6-1 192 0,-6 3-64 0,-5 1-128 16,-2 2 0-16,-1 0 0 0,-3 3 0 0,0 5 0 16,2-1-256-16,2 2-16 0,0 2 0 0,1-1 0 15,2 4-1184 1,2 1-224-16</inkml:trace>
  <inkml:trace contextRef="#ctx0" brushRef="#br1" timeOffset="61038.49">25228 8317 35007 0,'-2'-6'3120'0,"0"2"-2496"0,4 2-496 0,-2 1-128 0,1-2-544 0,-1-1-128 0,0-4-32 0,0-3 0 0,0-4 384 0,-1-1 80 16,-2 3 16-16,-1 0 0 0,0 7 64 0,-4 1 16 16,-1 5 0-16,-3 5 0 0,-3 4 800 0,-3 4 176 15,-3 4 16-15,-4 4 16 0,-1 4 64 0,-2 1 16 16,-2 2 0-16,-1 1 0 0,0 2-256 0,-1 1-48 15,1-3-16-15,1 2 0 0,4-2-384 0,4-4-80 16,2-3-16-16,4 0 0 0,5-3-144 0,5-3 0 0,3 2 0 0,5-2 0 16,4 0 0-16,4 0 0 0,6-1 0 0,4-1 0 15,6-4 0-15,4 0 0 0,8-2-176 0,4-1 176 16,5-4-368-16,3 0 16 0,1-3 0 0,3 0 0 16,2-4-16-16,-2 2 0 0,0-5 0 0,-2 1 0 15,-1-4 176-15,-1-2 48 0,-1 0 0 0,-2-2 0 16,-2-5 304-16,-2-2 64 0,0-1 16 0,-3-1 0 15,-3-2 272-15,-8 0 64 0,-6 5 16 0,-3-6 0 0,-5 3-320 16,-5-3-64-16,-7 0-16 0,-4 1 0 0,-5-1-192 0,-6 2 0 16,-6-1 0-16,-7 3 0 0,-3 2 0 0,-7 1 144 15,-4 4-144-15,-6 4 192 0,-3 3-192 0,-4 1-144 16,-2 7 144-16,-2 3-208 31,0 3-688-31,0 4-144 0,0 4-32 0,3 0-15904 0</inkml:trace>
  <inkml:trace contextRef="#ctx0" brushRef="#br1" timeOffset="61705.09">27147 8300 14735 0,'5'-3'1312'0,"-1"0"-1056"0,-2 0-256 0,0 0 0 16,-2 3 1552-16,1-3 256 0,1-3 48 0,2-4 16 0,1 0 800 0,-1-5 144 0,-3 2 48 0,-1 0 0 15,-3 3-864-15,0-1-160 0,-3 4-48 0,-3 1 0 16,-2 2-928-16,-2 1-192 0,0 3-32 0,-5 3-16 16,0 3-400-16,-6 2-80 0,-2 4-16 0,-2 3 0 15,-2 5-128-15,-4 2 0 0,-3 6 0 0,-3 3 0 16,1 4 0-16,-4 1 0 0,3 2 0 0,1-1 0 16,3-2-128-16,2 3 128 0,0-3 0 0,6-4 0 15,5-3 0-15,4-6 0 0,7-2 0 0,5-5 0 0,6-4 0 0,4-2 0 16,5-3 0-16,5-2 128 0,4-2-128 0,5-4 0 15,5 0 0-15,6-4 0 0,4 0 0 0,2-4 0 16,5 1 0-16,0 0 0 0,1-3 0 0,0 1 0 16,1-1 0-16,-4-3 0 0,-2 5-144 0,-1-6 144 15,2 1 0-15,0-2 0 0,-3 0 0 0,-3-1 0 16,-3 2 0-16,-5 1 0 0,-2-1 0 0,-5 0-128 16,-3 1 128-16,-3-1 0 0,-4 0 0 0,-6 0 0 0,-1-2 0 0,-6 2 0 15,-3-1 0-15,-5-1 0 16,-4 2 0-16,-4-4 0 0,-6 2 0 0,-5-1 0 15,-1 3 0-15,-2 0 0 0,-1 3-128 0,0 4-32 0,-1 2 0 0,2 5-11792 32,1-2-2352-32</inkml:trace>
  <inkml:trace contextRef="#ctx0" brushRef="#br1" timeOffset="62353.64">28587 8234 16575 0,'-2'-6'736'0,"1"0"160"0,0 2-720 0,1-2-176 0,0 2 0 0,0 2 0 0,1-2 400 0,-1-2 48 0,0-4 16 0,1-2 0 0,1-4 1104 0,-2 1 224 0,0 1 32 0,0 3 16 16,0 1-96-16,-3 3-16 0,1 1 0 0,-2 3 0 15,-1-1 208-15,-1 4 48 0,-2 0 0 0,0 4 0 16,-5 2-944-16,0 0-176 0,-3 7-32 0,-3-1-16 0,-1 6-576 0,-2 3-112 31,0 3-128-31,-3 6 176 0,0 5-176 0,2-1 0 0,-1 3 0 0,2-3 0 16,2 0 0-16,2 0 0 0,2-6-176 0,1-2 176 16,4 0 0-16,1-1-128 0,2 0 128 0,2-3 0 15,4 0 0-15,2-3 0 0,2-3 0 0,3-3 0 16,3 0 0-16,2-3-128 0,2-2 128 0,4-5 0 15,5 0-288-15,4-5 32 0,2-2 0 0,3-2 0 16,3-4 256-16,3-2-192 0,3-4 192 0,2 0-160 16,1-3-64-16,0-1-16 0,3 2 0 0,1-5 0 15,1 5 48-15,-3-4 0 0,-2-1 0 0,-4 5 0 16,-2-4 0-16,-2 1 0 0,-2 1 0 0,-4 0 0 16,-2 3 192-16,-3-1 0 0,-2 2 0 0,-5-2 0 0,-3 2 160 0,-3 0 32 15,-2-2 0-15,-5 1 0 0,-2 0 368 0,-4-3 80 0,-5 1 0 0,-3 0 16 16,-4 0-320-16,-3 3-64 15,-3 1-16-15,-3 4 0 0,1 2-128 0,-3-1-128 16,-4 5 192-16,0 1-192 0,1 4 0 0,-3 0 0 16,0 0-192-16,1 3 48 0,2 1-704 15,-1 0-144-15</inkml:trace>
  <inkml:trace contextRef="#ctx0" brushRef="#br1" timeOffset="63177.15">30407 8147 35007 0,'-4'-4'3120'0,"0"1"-2496"0,2 2-496 0,1 1-128 0,-1 0 256 0,1-2 48 0,-3-1 0 0,-2-1 0 15,-2 1 384-15,-6-1 80 0,-1 2 0 0,-3 2 16 16,-3 2-592-16,-2 2-192 0,-1 3 128 0,-2 4-128 15,-2 2-192-15,0 3-80 0,-2 1-32 0,1 4 0 16,-1-1 304-16,2 2 192 0,0 3-16 0,4 0-16 16,1-1-160-16,4 2 192 0,-1 5-192 0,1-2 192 15,4 0-192-15,1 0 0 0,1 2 0 0,2-2 0 0,4 2 0 0,3-2 0 16,1-1 0-16,3-2 0 16,3-1-496-1,3 0-16-15,4-3-16 0,1-4 0 0,2 2-640 0,3-5-128 0,3-1-32 0,4-6 0 16,3-4 560-16,1-2 96 0,2-4 32 0,4-4 0 0,0-3 1280 0,3-4 256 15,0-4 48-15,0-1 16 0,-1-4 0 0,0-1 0 16,-4-1 0-16,-1-1 0 0,-2-2-128 0,-1 0 0 16,2-4-16-16,-1-2 0 0,-1-1-480 0,-1-1-80 15,-3 3-32-15,-5 0 0 0,-1 0-224 0,-5-2 0 0,-4 5 0 0,-4 0 0 16,-3 1-160-16,-4 3-80 16,-5 0-16-16,-7 6 0 15,-3-4-1104-15,-8 7-240 0,-6 4-32 0,-7 2-14304 16</inkml:trace>
  <inkml:trace contextRef="#ctx0" brushRef="#br1" timeOffset="68173.67">18386 9790 9215 0,'-1'-1'816'0,"0"-1"-656"0,0 2-160 0,-1 2 0 0,1 1 512 0,-1-3 64 0,-2 4 0 0,-1 2 16 0,-4 1-176 0,-3 1-32 0,0 2-16 0,-3 2 0 16,1-2 384-16,2 3 80 16,-1-3 0-16,2-1 16 0,3 0 880 0,1-3 192 0,2-1 16 0,4 0 16 15,1-5 16-15,4 0 0 0,2-2 0 0,2-2 0 31,3 0-496-31,1-2-112 0,0 0-16 0,2 1 0 16,1-1-112-16,0 1-16 0,0 0-16 0,-2 4 0 16,-2-2-736-16,0 3-144 0,-1 4-16 0,-1 2-16 15,-5 0-288-15,-1 3 0 0,-3 1 0 0,0 3 0 0,0 2 0 0,-1-1 0 16,-1 3 0-16,-2 3 0 0,3 0 0 0,-2 1 0 16,3 1 0-16,0 0 0 0,1-3 0 0,2-1 0 15,1 2 0-15,1-1 0 0,3-1 0 0,3 5 0 16,2-1 0-16,2-2 0 0,1 1 0 0,0-2 0 15,1 0 0-15,0-1 0 0,1 0 0 0,-1 0 0 16,0 1 0-16,-1-3 0 0,-2 3 0 0,-2-1 0 16,1 2 0-16,-2-2 0 0,-1 2 0 0,-3 1 0 15,1-3 0-15,-1 3 0 0,2 1 0 0,-2 0 0 16,-1 0 0-16,3 1 0 0,0 1 0 0,-1 5 0 0,1-5 0 16,-3 2 0-16,0-3 0 0,0 1 0 0,-2-4 0 15,-1 0 0-15,-1-3 0 0,1-1 0 0,-2-3 0 0,0-3 0 16,-1 0 0-16,0-2 0 0,1-2 0 0,-1-2 0 15,0 0 192-15,2-4-64 0,-1 0 0 0,0-3-128 16,0 2 0-16,2-5 0 0,0-4 0 0,2-1-192 16,0 0 352-16,1-2 80 0,2 1 16 0,1-4 0 15,0 0-96-15,1-3-16 0,1 1 0 0,-1-2 0 16,1 1-144-16,-1 1 128 0,0-1-128 0,1 0 128 16,-1-2-128-16,1-2 0 0,1 0 144 0,0-2-144 15,-1 0 128-15,0-1-128 0,0 0 160 0,0-2-160 0,-1 1 0 16,0-3 128-16,0-1-128 0,0-3 0 15,0-1 0-15,-3-3 144 0,2-3-144 0,-3-4 128 0,-2 2-128 0,0-3 0 16,-1-1 0-16,0 0 0 0,-1 3 0 0,-1 0 0 16,1 6 0-16,-4 3 0 15,2 6 0-15,-2 0 0 0,1 2 0 0,1 4 0 0,0 0 0 0,0 5 0 16,3-1 0-16,1 3 0 16,1 0-448-16,1 0 48 0,0 4 0 0,3-4 0 15,0 3-192-15,1 1-48 0,1 0 0 0,0-1 0 16,0 6-896-16,0-2-192 0,4 3-48 0,-1 0-13632 0</inkml:trace>
  <inkml:trace contextRef="#ctx0" brushRef="#br1" timeOffset="68810.47">19551 10523 29487 0,'-7'-2'2624'0,"2"2"-2112"0,2 2-512 0,3 1 0 0,-1-2 576 0,-1 4 0 0,-2-1 0 0,-5 4 0 0,-1 6 112 0,-1 2 16 0,0 3 16 0,1-1 0 0,3 2-336 0,-1 1-80 0,2 1-16 0,2-2 0 16,2 2 256-16,1 3 48 15,1 0 16-15,2-2 0 16,2 2-384-16,1 0-80 0,1 1-16 0,0 2-11264 15,2 0-2272-15</inkml:trace>
  <inkml:trace contextRef="#ctx0" brushRef="#br2" timeOffset="108937.56">8129 16907 36863 0,'-4'-2'3264'0,"2"0"-2608"0,3 1-528 0,0-4-128 16,2 3-704-16,-1-2-192 0,2-4-16 0,1-2-16 16,2-5-416-16,3-1-64 0,1 0-32 0,-1 4 0 0,0-1 1168 0,-1 4 272 0,-3 2 0 0,0 4 0 15,-1 3 0-15,-1 3 0 0,-2 1 0 0,0 2 0 16,-1-2 432-16,-2 5 96 0,-2 3 32 0,-1 4 0 16,1 0 240-16,-1-1 48 0,0 1 16 0,1-4 0 15,1 0 288-15,1-1 64 0,0-1 16 0,0-1 0 16,1 0-416-16,0-1-96 0,1 1-16 0,-1 0 0 0,1 1-464 15,2 0-112-15,-2 2 0 0,0 3-128 0,2 1 0 0,0 4 0 16,0 5 0-16,0-1 0 0,0 5 0 0,-1 3 0 16,0 5 0-16,-1-1-144 15,-1 1 144-15,1-5-160 0,-1-3 160 0,-1-1-160 16,1 3-32-16,-1-1 0 0,-1 1 0 0,1-3 0 0,0 3 192 0,1-5 0 16,-1 2 0-16,-1-3 0 0,1-1 160 0,0-3 16 15,0-3 0-15,-1-4 0 0,1-2-32 0,0-2 0 16,0-1 0-16,-2-3 0 0,1-2-144 0,1-2 160 15,-2-1-160-15,3-1 160 0,-1 0-160 0,0 0 0 0,-1 0 0 16,2 0 0-16,0-1 0 0,0 1 0 0,0 0 0 0,0 0 0 16,0 0 0-16,0 0 0 0,0 0 0 0,0 0 0 15,0 0 0-15,0 0 0 0,0 0 0 0,0 0 0 16,21-6 0-16,-16 3 0 0,0 3 176 0,1-3-176 16,2 3 128-16,-2-3-128 0,2 3 0 0,-2-2 0 15,1 1 0-15,-1 1 0 0,3 0 0 0,-3 0 0 16,0 1 0-16,2 1 0 0,-1-4 0 0,2 2 0 15,1-1 176-15,1 1-176 0,2 0 192 0,1 0-192 16,1 0 0-16,1 0 0 0,1 1 0 0,1 1-192 0,1 4 192 16,4-2 0-16,0 1 0 0,1 2 0 0,0 0 0 0,2 1 0 31,2 2 0-31,-1 0 0 0,0-1 0 0,-1-3 0 16,0-1 0-16,0-3 0 0,0 1 0 0,1 1 0 0,1-4 0 15,1 0 0-15,2 0 0 0,0-3 128 0,-2 3 0 0,1-1-128 0,0-2 0 0,-2 3 0 16,-2-2 0-16,-1 1 0 0,-2 1 0 0,0-3 0 15,-2 3 144-15,-4 0-144 0,0 3 0 0,-2-2 0 16,-1 4 0-16,-3-5 0 0,1 4 0 0,-1-2 0 16,-1-1 0-16,0 2 0 0,1-1 0 15,-1-2 128-15,0 1-128 0,0 2 0 0,0-3 0 0,-2 0 144 0,2 0-144 0,-1 0 128 16,1 0-128-16,0-4 0 0,0 2 0 0,-2-1 0 16,1 0 0-16,0-1 0 0,-2 1 0 0,-1 0 0 15,2-1 0-15,-3 1 0 0,-2 0 0 16,1-2 0-1,-1 4 0-15,-3-4 0 0,0 3 0 0,0 0 0 16,-2 2 160-16,1-4 0 0,-1 2 0 0,-1-2 0 16,2 2 32-16,-2 0 16 0,3-3 0 0,-1 2 0 15,1-1-80-15,1-5 0 0,1 3-128 0,0-1 192 16,2-4-192-16,1-1 144 0,0 0-144 0,0 0 128 0,1-1-128 0,-1-3 0 16,1-2 0-16,0-1 0 0,0 2 0 0,1-2 0 15,-3-2 0-15,0 2 0 0,-3 2 0 0,1-5 128 16,-4 0-128-16,0-5 0 0,-2 3 192 0,-1-1-32 15,0 3-16-15,-1 0 0 0,-1-5 32 0,-3 1 0 16,1-3 0-16,-1 1 0 0,0-1-176 0,0 1 128 16,2 0-128-16,0-1 128 0,2 1-128 0,3-1 128 15,0 3-128-15,2-1 128 0,0 5-128 0,1 0 0 16,1-1 0-16,0 4 0 0,-1-2 0 0,0 3 0 0,1 1 0 16,-2 3 0-16,0-1-176 0,0 4 48 0,-2-1 0 0,1 0 0 15,-2-1 128-15,0-2-192 0,-1 4 192 0,0-4-192 16,2 2 192-16,-1-5-208 0,0 1 80 0,0-1 128 15,2-1-160-15,1 3 160 0,0-4 0 0,1 2-144 16,2-1 144-16,0 3 0 0,1 0 0 0,1 4-128 16,-1 3 0-16,0 3 0 0,-1 2 0 0,1 0 0 15,-1 4 128-15,1-2-128 0,-1 2 128 16,1 0-128-16,-1 2 128 0,1-2-128 0,-1 4 128 0,1-1-128 16,-2 0 128-16,0-3-128 0,0 3 128 0,1-3-128 15,-1 0 128-15,1 0 0 0,-1 0 0 0,2-3 0 16,-1 0 0-16,0 0 0 0,0-1 0 0,1 1 0 0,-2 0 0 15,0-1 0-15,0 4 0 0,-1-2 0 0,0 2 0 0,-1 0 0 16,0 0 0-16,-2 2 0 0,1 0 0 0,-2 0 0 16,4-2 128-16,0 0-128 0,-17 16 0 0,9-10 0 15,0-2 0-15,-2 2 0 0,2-2 128 0,-1 1-128 16,-4-1 128-16,-2-1-128 0,1 2 0 0,-4-3 0 16,1 3 0-16,-3-4 0 0,0 1 0 0,-1-2 0 15,0 4 0-15,-1-2 128 0,-3-2-128 0,1 4 0 16,-1-1 0-16,-1 0 0 0,-3 1 128 0,1 1-128 0,-2-1 160 15,-1-1-160-15,1 0 160 0,-3 1-160 16,0-4 160-16,-2 2-160 0,-1-1 192 0,1-2-48 0,-1 1-16 0,0-2 0 16,1 2-128-16,-1 0 128 0,1 0-128 0,-1 0 128 15,1 2-128-15,-2-2 0 0,4 0 0 0,-2 0 128 16,0 1-128-16,2-1 0 0,1 3 0 0,0-3 0 16,1 3 0-16,4 2 0 0,2 0-176 0,-1 0 176 15,0 1-320-15,1 1 0 0,3-4 16 0,3 1 0 16,5-1-128-16,1-3-16 15,4-4-16-15,5-2-18560 0</inkml:trace>
  <inkml:trace contextRef="#ctx0" brushRef="#br2" timeOffset="112191.54">7580 16486 1839 0,'0'-7'160'0,"0"1"-160"0,0-1 0 0,-1 4 0 0,1 3 800 0,0 0 128 0,1 0 32 0,-1-3 0 0,0 1 128 0,1 0 48 0,1 0 0 0,-2 1 0 15,1-2 176-15,0 1 32 0,0 1 16 0,-1-2 0 16,1-1 336-16,-1-1 64 0,2 2 16 0,-2-1 0 0,1 2 144 0,0-2 16 15,0 4 16-15,1-3 0 0,0 3-768 0,1 3-160 16,-1 1-16-16,1 2-16 0,-1 0-368 0,2 4-80 16,-1 2-16-16,1 1 0 0,0 3-400 0,0-2-128 15,1 6 0-15,-2 0 0 32,1 1-528-32,-2-1-176 0,2 5-16 0,0-1-16 0,-2 0 416 0,0 3 96 0,1 1 16 0,-2 1 0 15,2-1 208-15,-3 1 0 0,1 0 0 0,-1 2 0 0,0-2 0 0,0-1 0 16,-1 3 0-16,0-2 0 15,-2-1-800-15,2-4-272 0</inkml:trace>
  <inkml:trace contextRef="#ctx0" brushRef="#br2" timeOffset="112476.8">7458 16691 24879 0,'-14'-6'1088'0,"4"1"256"0,0 0-1088 0,3 2-256 0,2-1 0 0,1-1 0 15,0 1-336-15,-2-4-128 0,-4-4-32 0,-2-4 0 16,0-1-656-16,-1 0-144 0,6 2-32 0,1 3 0 0,4 2 1328 16,4 3 320-16,1 4 48 0,4-3 0 0,2 6 448 0,4-4 80 31,3 4 32-31,2 0 0 0,5-3 32 0,3 1 0 0,2-2 0 0,3 1 0 15,1-4 304-15,-1-3 64 0,1-1 16 0,-2-2 0 16,0 0-896-16,-3 0-160 0,0-2-32 16,-1-1-16-16,0-3-240 0,-1 3 0 0,-1-2 0 0,0 4-14320 0</inkml:trace>
  <inkml:trace contextRef="#ctx0" brushRef="#br2" timeOffset="114042.01">11061 16184 27647 0,'-3'0'2448'0,"1"2"-1952"0,0 0-496 0,0-2 0 0,2 0 1776 0,-1 0 256 0,0 0 48 0,-3 3 16 15,-1-2-2240-15,0 1-448 0,2 1-96 0,-1 0-16 16,0 1-1168-16,-1 2-240 0,0 1-64 0,0 2 0 16,-2 4 592-16,1-1 112 0,-2 1 32 0,0 3 0 0,1 2 1440 0,-3 2 0 0,1 5 256 0,-3-1-32 15,1 9 800-15,-2-1 144 0,-2 6 48 0,0-1 0 16,0-1-640-16,-1-1-128 0,1-2-32 0,0-1 0 16,1-3-416-16,0-1 0 0,-1-2 128 0,3-1-128 31,1-5-720-31,1-3-176 0,1-1-48 0,3-6-9840 0</inkml:trace>
  <inkml:trace contextRef="#ctx0" brushRef="#br2" timeOffset="114354.16">11003 16235 22111 0,'-6'-5'1968'0,"-1"4"-1584"0,1-3-384 0,3 2 0 15,0 2 3008-15,3-3 512 0,-1 2 96 0,-2-1 32 32,1-5-4288-32,1 1-832 0,2-1-192 0,4 1-16 15,4-3-384-15,3 5-80 0,3 2-16 0,3 1 0 0,2 4 1328 16,0 1 256-16,2 5 48 0,-2 2 16 0,0 4 320 0,-4-1 192 0,-1 6-192 0,-4 2 192 16,-3-3 192-16,-1 3 160 0,-1 4 32 0,-4 1 0 15,-1 3 1472-15,-2 1 320 0,0-5 48 0,-3 5 16 0,-1 4-512 16,2-1-80-16,-2-2-32 0,0-1 0 0,1-2-1216 0,-1-3-240 15,1 2-160-15,2-6 192 16,1-2-704-16,-1-3-128 0,1-3-16 0,1-5-16 16,0-2-608-16,0-1-128 0,-1-3-32 0,1-3-11504 15</inkml:trace>
  <inkml:trace contextRef="#ctx0" brushRef="#br2" timeOffset="114588.77">10936 16476 39615 0,'-2'3'1760'0,"-2"-3"352"0,1 0-1680 0,2 0-432 16,1 0 0-16,1 0 0 15,2-3-832-15,-1 2-240 0,3-4-48 0,4-1-16 0,3 0-112 0,7-2-32 0,2 2 0 0,5-3 0 16,1 3 64-16,3 1 0 0,4 0 0 0,2 2 0 15,-1 0-496-15,2 2-80 16,-2 5-32-16,-1 2 0 16</inkml:trace>
  <inkml:trace contextRef="#ctx0" brushRef="#br2" timeOffset="116138.98">11842 16424 18431 0,'-2'-2'1632'0,"-2"2"-1312"0,-2 0-320 0,1 0 0 0,3 2 5056 0,-1-2 960 0,1 2 176 0,-3 0 32 0,-3 2-5792 0,-2 2-1168 0,2 3-224 0,0 0-64 16,3-1-2176-16,0 1-432 0,3 3-80 0,0 0-32 31,-1 2 1728-31,1 2 352 0,0 2 64 0,1 1 0 0,1 3 1216 0,0 3 256 16,1 3 128-16,1 5-160 0,0 5 1136 0,-2 3 240 0,1 3 32 0,-1 3 16 15,-1 0 112-15,-1-1 32 16,-1 1 0-16,1 4 0 0,-1 2-384 0,-1-2-64 16,2-1 0-16,-2-3-16 0,1-2-384 0,-1-8-80 0,0-2-16 15,-2-6 0-15,1-3 320 0,-1-2 64 0,1-2 16 0,0-2 0 16,1-5-272-16,-1-2-48 0,2-3-16 0,-2-1 0 16,2-3-400-16,-1 0-128 0,1-2 0 0,0-2 0 0,2-2 176 0,0-2-176 15,1-1 160-15,0 0-160 16,2-4 320-16,1 4-16 0,0-3-16 0,2-1 0 0,0 1-160 15,0 0-128-15,1 0 192 0,2 0-192 16,3-1 0-16,0 0 0 0,0 2 0 0,3-2 0 0,3-3 0 0,3-3 0 0,1 1 0 0,0 2 0 31,-1 0 0-31,2 2 0 0,2-1 0 0,2 1 0 16,0 5 0-16,2 0 0 0,2 1 0 0,-2 4 0 16,1 1 0-16,3 0 0 0,2 1 0 0,2-1-144 15,-5 0 144-15,1 0 0 0,4 1 0 0,0 2 0 16,-3-4 0-16,1 3 0 0,-1 1 0 0,-1 1 0 0,-2 1 0 15,-2-2 0-15,-3 2 0 0,-1 0 0 0,-3-1 0 0,-2-4 0 16,-1 2 0-16,-3-3 128 0,-3 0 64 0,-2-2 0 16,0-2 16-16,-3-2 0 0,1 0-16 0,-2-1-16 15,-1 1 0-15,0-2 0 0,-2 0 16 0,1-1 0 16,0-2 0-16,-1-1 0 0,0 0-192 0,-2-2 192 16,3-1-192-16,-3 4 192 0,0-4-192 0,-1 3 0 15,-2-1 144-15,1 1-144 0,-2 3 0 0,2-2 0 16,-2-1 0-16,1-2 0 0,-2 0 0 0,1-4 0 0,0-1 0 15,1-1 0-15,0-4 160 0,1-1 16 0,0-1 0 16,0 0 0-16,1-1 112 0,-2 1 32 16,2-2 0-16,0-1 0 0,0 1-144 0,0-5-32 0,3 1 0 0,-1 2 0 15,1-1-144-15,1 1 0 0,0 0 0 0,3 6 0 16,-1 2-192-16,-1 1 0 0,-1 1-16 0,-1 5 0 16,1 0 0-16,-2 3 0 0,0 2 0 0,-1 0 0 15,-1 3 0-15,0-1 0 0,0 1 0 0,-1 0 0 16,1 2 208-16,-2-4 0 0,1-1 0 0,1 0 160 0,-1 2-32 0,1-2 0 15,0 0 0-15,0-2 0 0,1 2-128 0,0-2 0 16,2 1 0-16,-1 2 0 0,1-2 0 0,-1-1 0 16,1 0 0-16,0 1 0 0,0 0 0 0,-1-1 0 15,1 4 0-15,-3-1 0 0,0 1-160 0,-1 0-16 16,-3 2 0-16,-1 2 0 0,-2-2 32 0,-3 2 0 16,-3-1 0-16,-4 2 0 0,-3 1 144 0,-3-3 176 15,-1 2-48-15,-3-1 0 0,0 2 16 0,-2-3 0 16,3 2 0-16,-3 1 0 0,-3-2-144 0,-2 2 0 15,-2 0 0-15,0 0 0 0,2 2 0 0,-2-1 0 0,1 2 0 16,2-1 0-16,1-2 0 0,0 1 0 0,0 2 0 0,-1-3 0 16,2-3 0-16,-1 2 0 0,3 1 0 0,0-2 0 15,4 2 0-15,1-4 0 0,-2 2 0 0,2-2 0 32,5-2-464-32,1 3-80 0,3-1-16 0,4 1-17568 0</inkml:trace>
  <inkml:trace contextRef="#ctx0" brushRef="#br2" timeOffset="116746.17">14586 16068 40543 0,'0'3'3600'0,"0"-2"-2880"0,0 4-576 0,0-1-144 0,0-2 128 0,2 4-128 0,-1 4 192 0,1 6-64 31,2 9-960-31,0 3-208 0,2 4-48 0,0-1 0 16,2 2-48-16,0-5-16 0,1-3 0 0,-1 1 0 0,4-4 992 0,-3-2 160 0,3 1 0 0,-2-1 160 16,2 1 352-16,-3-2 64 0,-1 1 0 0,0-1 16 31,-2 2-816-31,-1-2-160 0,0 3-48 0,-2-3-14832 0</inkml:trace>
  <inkml:trace contextRef="#ctx0" brushRef="#br2" timeOffset="117387.85">14494 16024 36399 0,'-3'-7'800'0,"1"4"160"0,0-3 48 0,1 3 16 0,0 2-832 0,1-2-192 16,1 1 0-16,-1-2 0 0,3-2 624 0,2-3 80 0,2 2 0 0,4-3 16 15,0 5-1632-15,3 0-336 0,-2 3-64 0,3-1-16 16,-1 2 288-16,1 1 48 0,1 1 16 0,1 2 0 16,1-1 304-16,1 3 64 0,0 1 16 0,-1-1 0 0,-1 1 592 0,1-2 0 0,0 2 0 0,0-2 0 15,0 5 816-15,-2-3 80 16,2 4 0-16,-2 0 16 0,1 2 256 0,-2 2 48 0,-2 0 16 0,-2 3 0 0,1-5-560 15,-5 1-112-15,-1 0-32 0,-3-1 0 0,-1-2-528 0,-3 2-176 16,0-3 0-16,-4 1 0 16,-3 0-336-16,0-1-64 0,-2 2 0 0,-3-3-16 15,1 5-96-15,-2-5-16 0,1 2 0 0,-2 0 0 0,3-4 704 0,-1 1 128 16,3-4 16-16,2 3 16 0,0-3 80 0,2-2 16 16,2 2 0-16,1-3 0 0,3 0-32 0,0 0 0 15,1-3 0-15,3-1 0 0,1 2-480 0,2-2-112 16,2 2-16-16,1 1 0 15,1-2-240-15,0 3-48 0,2 0-16 0,0 3 0 0,-1 0 368 0,1 3 80 16,-1 1 16-16,-1-1 0 0,-1 4-64 0,0-4-16 0,-2 3 0 0,0-5 0 16,1 3 304-16,-3-2 0 15,1 1 0-15,1-2 0 0,-2-1 0 0,1 1 256 0,1 1-64 0,1-1 0 16,0-1 256-16,0 0 32 0,1 0 16 0,-2 0 0 16,1 1 16-16,-3-1 16 0,0 2 0 0,-2-1 0 15,-1 2-528-15,-2 0 0 0,-1 2 0 0,-1-2 0 16,-2-1-880-1,-3 1-80-15,-3 4 0 0,-6 0-16 0,-1 0-96 0,-3 2-16 16,0-2 0-16,-3 5 0 16,-4-1 288-16,-3 2 48 0,3-2 16 0,-3 5 0 0,-2 0 416 0,-3-2 96 0,3 1 16 0,1-2 0 0,0 1 208 0,1-3 0 15,2-1 0-15,5-3 0 0,2-4 448 0,4 0 0 32,2-2-16-32,5-4-7552 0,2 0-1520 0</inkml:trace>
  <inkml:trace contextRef="#ctx0" brushRef="#br2" timeOffset="118553.68">15307 16505 38703 0,'-8'5'3440'0,"0"-5"-2752"0,0 0-560 0,1 0-128 0,4 0 832 0,0 0 144 0,-1-3 32 0,-2 3 0 15,-2 0-1248-15,-5 0-240 0,2 3-48 0,2 0-16 16,2 4-816-16,3 2-176 0,2 5-16 0,2 3-16 15,2 7 816-15,2 4 176 0,2 7 16 0,2 8 16 0,2 3 544 0,-1 3 144 0,-1-8 16 0,2 10 0 16,0 9 768-16,0 6 160 0,-1 2 16 0,0-2 16 16,-3-1-512-16,-3-4-96 0,-3-2-32 0,-3-5 0 15,-2-3-32-15,-2 0 0 0,-2-3 0 0,1 2 0 16,-4-3-160-16,0-3-32 0,-2 1-16 0,-2-7 0 0,2-1-48 16,-2-9 0-16,-1-2 0 0,3-7 0 0,-1-3-192 0,1-6 176 15,3-1-176-15,1-6 160 0,1-3-160 0,3-2 0 16,0-2 144-16,2-2-144 0,1-1 0 0,1-2 0 15,2-3 0-15,4 2 0 0,2-3-192 0,4 0-16 16,1 2 0-16,4 1 0 0,4 0 208 0,-1 4-176 16,-2-1 176-16,5 0-160 0,2-2 160 0,1 3 0 15,2-3 0-15,2 2 0 0,0-2 0 0,3 2 0 16,0 1 0-16,2 0 0 0,3 2 0 0,-3-2 0 16,3 1 0-16,0 1-128 0,0 0 128 0,2 1 0 15,1 0 0-15,0-1 0 0,2 2 0 0,1 0 0 16,3 4 0-16,-1-4 0 0,1 4 0 0,0-4 0 0,2 0 0 0,-2 0 0 15,-2-2 0-15,-1 2 144 0,-1-5-144 0,-1 4 160 16,-2-1-160-16,-3 2 0 0,-2-2 144 0,-1 4-144 16,2-3 0-16,-4 6 0 0,1-2 0 0,-3 2 0 15,-2 3 0-15,-4-4-208 0,-1 2 48 0,-3-3 16 16,0 2 144-16,-4-1-208 0,0-4 80 0,-3-2 128 16,-1 1 0-16,-2-3 128 0,-2 0 32 0,-1-1 0 15,-2-3 160-15,0-1 16 0,-1 1 16 0,0-4 0 16,-1-1-208-16,0-1-144 0,0-4 192 0,-1 2-192 15,0-4 224-15,-2-1-64 0,-1-1-16 0,-2-1 0 0,-2-1 0 0,-2-3 0 16,1-3 0-16,-5-1 0 16,1-3 112-16,-3-2 0 0,0-3 16 0,-1-2 0 0,3 2-272 0,0-1 0 15,1-1 128-15,-1-2-128 0,1 3-128 0,0-1-96 16,2 4-16-16,-1 2 0 0,2 1-16 0,0 2-16 16,3 2 0-16,0-2 0 0,1 5 64 0,1 0 16 15,2 2 0-15,2 1 0 0,2-3 192 0,3 4 0 16,1 0 0-16,2 5 0 0,-1 1 0 0,1 3 0 15,-1 4 0-15,-1 2 0 0,2 1 0 0,-2 3 0 16,0-1-128-16,-1 4 128 0,0 3-256 0,0-2 64 16,-1 4 0-16,-1 1 0 0,1-2 32 0,-1 2 16 0,-1-2 0 0,1 1 0 15,-1 1 144-15,-1 0 0 0,0 0 0 0,-1-3-128 16,0 4 128-16,0-2 0 16,-1-2 0-16,-1 4 0 0,-2-2 128 0,-2 0-128 15,-3 0 160-15,-1 2-160 0,-2 2 176 0,-4-2-176 0,-3 2 192 0,-4 0-192 16,-3 0 176-16,-5 3-176 15,-4-3 160-15,-2 0-160 0,1-1 0 0,-1 0 0 0,-2-1 0 0,0 0 0 16,1 0 0-16,0 0 0 0,1-1 0 0,-5 2 0 16,-3 0 0-16,-3-2 128 0,0 3-128 0,-1 1 0 0,2-1 0 15,2 0 0-15,0 0 128 0,3 2-128 0,3 0 0 0,1-2 0 16,5 1 0-16,1-4 0 16,0 3 0-16,2-3 0 0,3 1 0 0,1-4 0 0,2 0 0 0,3 0-240 15,0-3 80 1,3 1 16-16,2-2-1184 0,1 3-224 0</inkml:trace>
  <inkml:trace contextRef="#ctx0" brushRef="#br2" timeOffset="119455.21">18415 15752 7359 0,'0'2'656'0,"0"-1"-528"0,0 2-128 0,-2-3 0 0,2 0 6096 0,0 0 1200 0,0 0 224 0,0 0 48 0,0-3-5200 0,2 2-1024 0,-1-1-224 0,-1 2-32 15,0 0-864-15,0 0-224 16,5-21 0-16,-4 13 0 0,0 2 176 0,-1 0-48 0,2 0-128 0,-2-2 192 16,-2 2 80-16,2 0 16 0,-1 0 0 0,-1 1 0 15,-2 0 32-15,0 2 0 16,1-3 0-16,-4 2 0 0,0-1-160 0,-2 2-32 0,1-1 0 0,-4-2 0 15,0 2-128-15,-1-1 0 16,-4 1 0-16,0 4 0 0,-3 0-224 0,-1 4 80 0,-1 5 16 0,-1 4 0 16,-1 8 128-16,1 5-208 0,-1 7 80 0,1 4 128 15,2 0-240-15,1 5 80 0,2 1 16 0,4-1 0 0,1-1 144 16,3 3-160-16,3 5 160 0,3-2-160 16,3-3 0-16,2-3 0 0,4 0 0 0,0-9 0 15,4-1 160-15,1-5 0 0,1-1 160 0,0-7-160 0,1 1 0 0,4-2-192 16,4 0 16-16,2-3 0 15,2-2-1168-15,2-4-224 0,1-2-48 0,4-1-8928 16,1-1-1776-16</inkml:trace>
  <inkml:trace contextRef="#ctx0" brushRef="#br2" timeOffset="120591.1">18606 16716 41471 0,'-5'0'1840'0,"2"0"368"0,-1 0-1760 0,2 0-448 0,0 0 0 0,2 0 0 0,0 0-336 0,0 3-160 0,2-3-16 0,0 3-16 15,2 1-1424-15,-4-4-288 0,13 15-48 0,-5-5-16 16,2 2 1136-16,-2 4 208 0,1 4 64 0,0 2 0 0,-2 5 1216 0,-2 6 256 16,-3-2 64-16,0 1 0 0,-4 2 880 0,-1 2 176 15,-1 4 32-15,-1-2 16 0,0 3-688 0,0-3-144 0,0-1-16 16,2 2-16-16,-2-1-448 0,1-3-96 0,-1 0-16 0,1-1 0 16,-1-2-128-16,0 3-48 15,0-3 0-15,-1 1 0 0,2-1-144 0,1-6 0 16,0-3 0-16,3-5 0 0,0-2 0 0,0-3 0 0,2-5 0 0,-2 0 128 15,1-5 0-15,0 2-128 16,0-3 192-16,0 0-64 0,1-2-128 0,-1 0 0 16,1 2-160-16,1-2 160 0,2 0-192 0,0 0 48 0,3 0 16 0,1 0 0 15,3 0 128-15,3-2 0 0,3 2 0 0,3 0-128 16,1 2 128-16,4-2 0 16,4 2 0-16,2 0 0 0,5 1 0 0,2-3-128 0,3 3 128 0,0-3 0 15,2 0-144-15,-1 0 144 0,2 0-160 0,-2-3 160 16,0 0-128-16,-2-1 128 0,-3 2 0 0,-1-2-144 0,0-2 144 0,-1 1 0 15,-1 1 0-15,-3 3 128 16,1-1-128-16,-4-1 144 0,-2 2-144 0,2 1 160 16,-1 0-160-16,0 0 0 0,0 0 0 0,-1 0 0 0,-2 0 0 0,-2 0 0 15,2 0 0-15,-2-2 0 0,1-2 0 0,-1 1 0 16,2 0 0-16,-2-4 128 0,0 4-128 0,-1-3 160 16,-1-3-160-16,1 0 160 0,-2 2-160 0,0-3 0 15,0 0 0-15,-3 1 0 16,-1 0 0-16,-4-4 0 0,1 3 0 0,-3-2 0 0,-3 2 128 0,-1-2 0 15,-1-1 0-15,-2 1 0 0,-1 0 128 0,-1-2 32 16,1-1 0-16,-2-1 0 0,-2 0-32 0,1-5-16 0,0 1 0 0,-2-6 0 16,3 1-64-16,-1-7-16 0,1-2 0 0,-1-5 0 31,1 2 16-31,0-1 0 0,1 0 0 0,0-8 0 0,2-6-176 0,-2-5-192 0,2 4 32 0,-2 5 16 16,0 1-48-16,0 2-16 0,1 4 0 0,-1 3 0 15,0 3 16-15,-1 2 16 0,-1 4 0 0,1 3 0 16,0 1 176-16,-3 4 0 0,2 3 0 0,-1 3 0 0,-2 2 144 0,1 2-144 15,0 3 192-15,0-2-192 0,1 4 0 0,1 0 0 16,-1 0 0-16,2 1 0 16,-1 1-144-16,2 0-96 0,1 2-16 0,-1-2 0 0,1 2 48 0,-1-2 0 15,2 0 0-15,-1-1 0 0,1 2 208 0,-2-1-176 32,0 0 176-32,-1 2-160 0,2 2 160 0,-4-3-128 15,0 6 128-15,-2-3-128 0,-1 2 128 0,-2-1 0 16,-2 4-144-16,-2 0 144 0,-1 4 0 0,-3-3 0 15,-2 3 128-15,-3-2-128 0,-1 3 0 0,-4 1 0 16,-1 0-192-16,-5 1 192 0,-1 1-128 0,-3 0 128 0,-2-5 0 16,0 2 0-16,-2-2 0 0,-3 0 0 0,3 0 0 15,-2 0 0-15,-3-2 128 0,-2 1 0 0,0-1 0 0,-1-3 0 16,-1 0 32-16,0-2 0 0,1 2 0 0,1-3 0 16,2 0-160-16,3 0 192 0,1-3-192 0,1 2 192 15,2-2-192-15,0 3 0 0,1 0 0 0,1 0 128 16,3 0-128-16,1 0 160 0,0 3-160 0,1-3 160 15,2 4-480 1,1-1-80-16,1 2-32 0,0 3 0 0,1 0-528 0,0 0-128 0,3 2 0 16,0-2-16144-16</inkml:trace>
  <inkml:trace contextRef="#ctx0" brushRef="#br2" timeOffset="122232.96">21295 15951 18431 0,'0'-4'1632'0,"0"-1"-1312"0,1 4-320 0,-1-2 0 0,1 1 1312 0,-1 1 192 0,1-6 32 0,2-2 16 15,-1-3-1744-15,1-1-336 0,-1-2-80 0,1 3-16 0,-1 0 768 0,1 4 160 16,-2 0 16-16,1 2 16 0,1 1 896 0,-1 2 176 16,1-1 48-16,1 4 0 0,-1-3 224 0,0 3 48 15,2 0 16-15,-2 3 0 16,1-2-464-16,0 4-112 0,-1-1-16 0,1-1 0 0,-1 4-688 0,0 1-144 16,0 0-16-16,1 4-16 0,-1 0-128 0,1 7-32 15,0 1 0-15,2 7 0 0,0-1-128 0,3 9 192 0,1 9-192 16,2 7 192-16,3 8-192 0,0 2-176 15,-2-1 48-15,1 2 0 16,-1-4-784-16,-1-3-160 0,-3-3-16 0,1-4-16 16,-1-10-144-16,-2-3-32 0,0-7 0 0,-2-5 0 0,-2-5 1088 0,0-6 192 0,-2-4 0 0,-1-6-14000 31</inkml:trace>
  <inkml:trace contextRef="#ctx0" brushRef="#br2" timeOffset="122745.61">21233 15575 37775 0,'-4'-3'3360'0,"0"2"-2688"15,3 1-544 1,1-2-128-16,1 2 640 0,-1 0 112 0,2-3 16 0,-1 2 0 31,4-4-2240-31,1 1-448 0,5 1-96 0,0 0-16 0,3 3 944 16,-1 3 192-16,2-1 48 0,1 3 0 0,0 1 1040 0,2 3 192 0,2 3 64 0,-1 0 0 0,1 2 1056 0,1 1 224 16,1 1 32-16,1 3 16 0,3-2-864 0,-3 4-160 0,1-1-48 0,-2 2 0 15,0 0-448-15,-1 0-112 16,-2-1-16-16,0 2 0 0,1-1-128 0,0 3 0 0,1-3 144 0,-1 0-144 15,-2 1 0-15,1-4 0 0,-2 4 0 0,-2-5 0 16,-3 1 0-16,1 0 0 0,-1 6 0 0,-1 4 0 16,-1-1 0-16,-2-2 0 15,-2 1-128-15,-2-5 128 0,-1 3 0 0,-2-3-160 16,-2 1 160-16,-1-1 0 0,-1-3 0 0,-2 3 0 16,-1-2 0-16,-2-1 0 0,-1 0 0 0,-1-3 0 15,-2-1 192-15,-1-2-48 0,0 0-144 0,-2-3 192 0,0-2-192 0,-1-1 192 16,0-4-192-16,-3 2 160 0,1-5-160 0,-3-2 160 15,-2-4-160-15,-1-1 0 16,-1-1 0-16,0-2-176 0,1 0-64 0,0 0-16 16,-2-2 0-16,1-1 0 15,3 6-1664-15,0 1-352 0</inkml:trace>
  <inkml:trace contextRef="#ctx0" brushRef="#br2" timeOffset="123855.13">22231 16135 13823 0,'-11'11'1216'0,"2"-6"-960"0,0 0-256 0,3-1 0 0,2-2 5664 0,3-1 1088 0,-1 2 224 0,-2-1 32 0,-2 5-5504 0,2 2-1104 0,2 1-208 0,4 0-64 31,5 5-512-31,5 1-96 0,1 6-32 0,3 1 0 0,2 5 512 0,-1 3 192 16,1 2-16-16,1 7 0 0,-2 2-48 0,-1 5 0 16,-2 6 0-16,-3 4 0 0,-3 0-128 0,-6 0 0 0,-2-3 0 0,-4-1 0 15,-2-2 0-15,-3 0 128 0,-3-3-128 0,0-1 128 16,-2-2 416-16,-1-5 80 0,0-1 16 0,1-5 0 15,-2-2-240-15,1-3-32 0,0-2-16 0,3-8 0 16,0-3-352-16,2-4 0 0,2-2-160 0,0-4 160 16,3 0-320-16,2 1 32 0,0-4 16 0,2-2 0 0,1 2 112 0,0-1 32 15,3 2 0-15,-1-1 0 0,2-2 0 0,-1 4 0 16,4-2 0-16,0 0 0 0,2 2-48 0,-1 0 0 16,3-1 0-16,2 2 0 0,2-4 176 0,3-2 0 15,3-2-144-15,1-4 144 0,4-3-208 0,3-2 16 16,3-2 16-16,3-1 0 0,1-3 176 0,2 1-192 15,-1 2 192-15,3 0-192 0,2-1 192 0,0 2-160 16,2-2 160-16,-2 1-160 0,-2 2 160 0,-1-2 0 16,3 2 0-16,2-1 0 0,0 1 448 0,-2 3 64 15,1 2 0-15,-2 3 16 0,-1 2-208 0,-4-1-64 16,-2 3 0-16,-2 3 0 0,-1 3 16 0,-3 0 0 0,-1 0 0 0,-2 4 0 16,-1-1-272-16,1 1 0 15,1-4-128-15,-1 0 128 0,-1 0-192 0,1-2 48 0,-3 0 16 0,3-4 0 16,0-3 128-16,0 0 176 0,-2-4-48 0,1 0 0 15,-2-4 64-15,-1 0 0 16,-1 0 0-16,-2-1 0 0,-2 0-192 0,-1 0 160 0,-3-1-160 0,-2-2 160 16,-2 2-16-16,-2-2 0 0,-1 1 0 0,-1 0 0 15,-3 0-16-15,-2-2-128 0,-2 0 192 0,-2-5-64 16,-1-1-128-16,-1-1 160 0,-3-1-160 0,-1-2 160 0,-2-3 16 16,0-2 0-16,-1 2 0 0,0-6 0 0,-2-3-32 0,2-2 0 15,0 0 0-15,3 1 0 0,2 3-144 0,2-5 128 16,2 3-128-1,2-3 128-15,1 3 112 0,2 3 16 0,0 3 0 0,1-3 0 0,0 2-256 0,3 1 0 16,1 0 0-16,1 3 0 0,2 1-240 0,-1 3-80 16,2 3-32-16,-2 0 0 15,2 3 32-15,-3 3 16 0,-1 4 0 0,-1-1 0 0,-1 6 48 0,0-2 0 16,-1 3 0-16,-2 2 0 0,0 0 256 0,0 0-192 0,-1 2 192 0,-2 0-160 31,2 2 160-31,-2-4 144 0,-1 2-16 0,0 0-128 0,-1 0 240 0,0-2-64 0,-1 2-16 0,-1-4 0 16,-1 3-160-16,0 2 0 0,-1-3 0 0,-2 2 0 15,-3 2-176-15,-2 0 48 0,-2 0 0 0,-5 0 0 16,-1 1-16-16,-5 1 0 0,-6 2 0 0,-3 1 0 16,-1 2 144-16,-5 2 0 0,-3-1-144 0,-2 0 144 15,3 1 0-15,-3-2 0 16,-3 3 0-16,-3 1 0 0,2 0 0 0,-1 1 0 0,1-1 128 0,-2 0-128 0,-1 1 0 16,2-1 0-16,0 4 0 0,-1 1 0 0,1-3 0 0,1-1 0 15,0 2 0-15,2-2 0 16,3-2 0-16,3-2 0 0,4 2 0 0,3-1 0 0,3 1 0 0,2 0 0 15,2-2 0-15,1 2 0 16,3-2-512-16,2-2-48 0,4 0 0 0,4-1-17824 31</inkml:trace>
  <inkml:trace contextRef="#ctx0" brushRef="#br2" timeOffset="124305.43">25274 15300 9215 0</inkml:trace>
  <inkml:trace contextRef="#ctx0" brushRef="#br2" timeOffset="124900.9">25433 15233 31327 0,'0'3'1392'0,"0"-3"272"0,-1 0-1328 0,0 0-336 0,1 0 0 0,-1 0 0 0,-1 0 1120 0,0 0 160 16,-2-3 16-16,-1 3 16 0,-1-2-416 0,-1 1-96 15,-2-2-16-15,0 1 0 0,0-2-512 0,-3 0-96 16,0 1-32-16,-2-4 0 16,0 3-704-16,-5-3-144 0,-1 4-16 0,-3-1-16 15,-2 0-112-15,-2 4-32 0,0-2 0 0,-3 4 0 0,0-2 528 0,-2 1 96 0,0 2 32 0,0-1 0 16,-2 3 224-16,3 0 160 0,2 1-32 0,2-2 0 16,1 2 592-16,1-3 112 0,3 2 32 0,2 0 0 15,3-2-240-15,2 0-48 0,1-2-16 0,3 2 0 16,1-1-560-16,1-2 0 0,3 0-192 0,1 0 48 31,2 0-368-31,-2 0-64 0,2 0 0 0,1 0-16 0,0-2 592 0,1 2 0 0,0 0 0 0,1 0 0 16,0 2 720-16,-1-1 112 0,1 2 32 0,-1 3 0 15,-1 0-416-15,1 0-64 0,1 4-32 0,1 3 0 0,-1-1-352 0,0 4 128 16,0 3-128-16,0 3 0 0,2 4 0 0,-2-1-256 16,1 3 32-1,-1 0 16-15,1-2-384 0,0 3-80 0,0-1-16 0,-1 1 0 16,2-1 480-16,-1-3 208 15,-1-3-192-15,1 0 192 0,-1 1 320 0,1-4 176 0,-1 3 32 0,2-6 16 0,-2 2-112 0,0-2-32 16,0-2 0-16,0-3 0 0,0 3-272 0,1-6-128 16,-1 2 128-16,1-2-128 0,0 0 128 0,1 0-128 15,0 3 128-15,-1-4-128 0,2 2 0 0,-2 3 0 16,1 1 0-16,0-4 0 0,-1 4-272 0,0-2 16 0,0 0 0 0,1-1 0 16,-1-3 64-16,1 2 0 0,3-3 16 0,0 0 0 15,3-2 336-15,2 0 64 0,1-2 16 16,2-2 0-16,3-3 96 0,-1-1 32 0,-2 1 0 0,4-3 0 15,8 0-368-15,6-4 0 0,2-2 0 0,0 2-128 32,-1 0-624-17,-3 1-112-15,-2 1-32 0,-5 3 0 0,-1 0-736 0,-5 4-160 16,-3-2-16-16,-4 3-16 0,-2 0-864 0,-2 0-160 0,0 3-32 16,-1-3-4608-16,-2 0-928 0</inkml:trace>
  <inkml:trace contextRef="#ctx0" brushRef="#br2" timeOffset="125123.95">24643 15739 38703 0,'-8'10'3440'0,"0"-5"-2752"0,2-1-560 0,2-3-128 0,3-1 1232 0,2-1 224 0,2-2 32 0,0 0 16 16,6-4-1744-16,5-5-336 0,8-4-80 0,9-4-16 15,5 2-992-15,3-3-192 0,2 3-32 0,2 3-16 0,-1 2-800 16,0 0-176-16,-2 2-16 0,-4 6-16 0</inkml:trace>
  <inkml:trace contextRef="#ctx0" brushRef="#br2" timeOffset="126905.54">25501 16024 43311 0,'-1'-4'3840'0,"1"-2"-3072"0,0 1-608 0,1 4-160 0,2-3 0 0,-1 1 0 0,2-7 144 0,1-2-144 0,4-4 304 0,1 0-16 16,-1 1 0-16,1 5 0 0,-2 4-288 0,-3 4 0 15,-3 7 0-15,-1 1 0 0,-3 7 160 0,-3 7-160 16,-2 7 128-16,-3 5-128 0,0 6 256 0,-1 1-48 16,-2 4 0-16,1 2 0 0,0-2-208 0,2 2 0 15,1 0 0-15,2-1 0 0,0-6 0 0,4 3 0 16,-1-4 0-16,3-1 0 0,1-2 0 0,1-3 0 0,1-1 0 16,1-3 0-16,1-1 0 0,-1-3 0 15,1 1 0-15,-1-4 0 0,-1-1 0 0,0-1 0 0,0-2 0 0,-1 0 0 16,0-1 0-16,-1-4 0 0,0 0 0 0,-1-1 0 15,-2 3 0-15,1-1 0 0,-2 2 0 0,1-4 0 16,-2 2 0-16,0-2 0 0,1 1 0 0,0-1 0 16,2 0 0-16,-1-2 0 0,3 2 0 0,0 0 0 15,2 0 0-15,-1 2 0 0,4 1 0 0,0-1 0 16,2 0 0-16,2 2 0 0,3 1 0 0,2-1 0 16,1 0 0-16,1-1 0 0,1 3 0 0,3-5 0 15,0 1 0-15,1-3 0 0,2 0 0 0,2-2 0 0,3-4 0 16,3 0 0-16,1-3 0 0,2 0 0 15,-1 0 128-15,3-3 48 0,5 0 0 0,1-4 0 16,0 0-176-16,2 1 192 0,2 0-192 0,1-3 192 0,-1 3-192 0,-2 0 0 16,0 2 0-16,-4 1-176 15,-1 3 176-15,-2-3 0 0,0 6 0 0,-2-2 0 0,-3 1 0 0,1 1 0 16,0 1 0-16,0 2 128 0,-1-3 32 0,-1 1 16 16,1 1 0-16,0-1 0 0,0-2-176 0,0-2 0 15,-1 0 0-15,-1 0 0 0,-3-5 0 0,0 2 0 0,-2-5 0 16,-3 2 0-16,-1-3 0 0,-2 1 0 0,-3 0 0 0,-2-2 0 15,-3 2 192-15,-3 0 16 0,0 2 0 16,-5-3 0-16,0 3-48 0,-3-2-16 0,-1 0 0 0,-3 0 0 16,-1-2 96-16,-4 0 16 0,2 0 0 0,-2-3 0 15,1 1 96-15,-2 0 32 0,-1-2 0 0,0-1 0 16,-1-1-384-16,2 0 0 0,1-2 0 0,-4-2 0 16,3 1 0-16,2-3 0 0,-1 1 0 0,2-1 176 15,-1-1-176-15,3 0 0 0,-1-1 144 0,2 1-144 16,1 1 0-16,-1-1 0 0,1 1 0 0,1 0 128 0,1 1-128 15,0-5 0-15,1 4 0 0,1-7 0 0,0 5 0 0,0-5 0 16,0-3 0-16,2 1 0 0,-2-1 0 0,2 0 0 16,0 1 0-16,0-1 0 0,1 1 0 0,-2-4 0 31,2 3 0-31,-1-1 0 0,1 3 0 0,1-2 0 0,-1 1 0 0,-1 2-128 16,2 3 128-16,0 2 0 0,0 1 0 0,-1 2-128 15,1 4 128-15,-1 2 0 0,-2 3 0 0,1 2 0 0,-1 1-240 0,1 3 48 16,-2 1 0-16,0 3 0 15,0 2-224-15,-2-3-32 0,0 3-16 0,-2 0 0 16,0 0 192-16,-1 0 32 0,-2 0 16 0,0-1 0 0,-2 1 64 0,-1-2 16 0,0 2 0 0,-3-3 0 16,-1 3-32-16,-1 0 0 0,-2-1 0 0,-1 1 0 15,-2 0-64-15,-2 0-16 0,0 0 0 16,-2 0 0-16,-3 1 256 0,-3 2 0 16,0-1 0-16,-5-1 0 0,0 4 0 0,-2-1 0 0,0 2 0 0,-4 4 0 15,-4-1 0-15,-2 1 0 0,-3 2 128 0,-1-1-128 16,4 0 0-16,-1-1 0 0,-1-1 128 0,-1 1-128 15,-1 0 256-15,1 2 0 0,1-2 0 0,2 0 0 0,1-2-32 16,2 0-16-16,2-3 0 0,2-2 0 0,2 0-16 16,0-3 0-1,1-3 0-15,1 0 0 0,3 0 0 0,0-1 0 0,2 2 0 0,3-2 0 0,2 4-192 0,0 0 0 16,2 0-144-16,1 4 144 16,-1-2-784-16,2 2-64 0,-1 2-16 0,-1-2-19824 31</inkml:trace>
  <inkml:trace contextRef="#ctx0" brushRef="#br2" timeOffset="128967.16">2973 16729 35007 0,'1'-13'3120'0,"0"3"-2496"0,0 4-496 0,1 4-128 0,-2 2-512 0,1-4-112 0,0-2-16 0,2-8-16 0,-1 2 464 0,1-3 192 0,-2 5-128 0,0 4 128 31,-1 0-496-31,-1 2-16 0,1 4 0 0,0-4 0 0,-1-1 880 0,1 4 160 0,1-1 48 0,-1 2 0 16,1 0 384-16,0 2 64 0,3 2 32 0,0 2 0 16,-4-6-288-16,0 0-48 15,17 31-16-15,-6-11 0 0,0-1-272 0,2 9-64 0,1 1-16 0,2 5 0 16,-2 0-192-16,0 2-32 0,-2 7-128 0,-1 6 192 15,-2 4-192-15,-3 5 0 0,-2 4 0 0,-2 2 0 16,-2 3 0-16,-1-5 0 0,0-8 0 0,2-6 0 16,0-7 0-16,4-1 0 0,1 2 0 15,2-4 0-15,0 3 0 0,0-6 0 16,0-1 128-16,1-5-128 0,0-1 128 0,-3-3-128 16,-1-3 0-16,0-2 0 0,-1-2 0 0,-1-2 0 15,1 1 0-15,-2-3 0 0,0 2 0 0,0-3 0 16,-1 0 0-16,1 0 0 0,0-1 0 0,-1-2 0 15,1-4 0-15,-1-3 0 0,1 0 0 0,1-3 0 16,2-3 0-16,-2 0 0 0,4-3 192 0,-1-4-48 16,2-2-16-16,1-4 0 0,1-3 128 0,1-3 32 15,2-4 0-15,0-5 0 0,1-6 96 0,1-1 0 0,-1-4 16 16,0-2 0-16,0 2-48 0,0-7-16 0,3-3 0 0,-1-4 0 16,1-1-192-16,0-1-144 0,2 1 192 0,-1 0-192 15,1 4 0-15,-2 0 0 0,0 5 0 0,-3 1 0 16,1 2 0-16,-4 7 0 0,0 1 0 0,-2 5 0 31,-2 6-528-31,-2 2-16 0,-1 4 0 0,0 4 0 0,-3 4-384 16,-1 3-80-16,0 6-16 0,0 1-11168 0,0 4-2240 0</inkml:trace>
  <inkml:trace contextRef="#ctx0" brushRef="#br2" timeOffset="131629.71">4011 17813 16575 0,'4'-6'1472'0,"1"-3"-1168"0,0 4-304 0,-1 3 0 0,-1-2 192 0,4-5-32 0,2-4 0 0,6-9 0 0</inkml:trace>
  <inkml:trace contextRef="#ctx0" brushRef="#br2" timeOffset="132088.47">4204 17608 31327 0,'4'-6'1392'0,"-3"2"272"0,0 1-1328 0,1 2-336 16,-2-1 0-16,0 2 0 0,0-4 656 0,0 1 64 0,0-4 16 0,0-2 0 16,-2 0-736-16,0-4-208 0,0-2-16 0,-2 3 0 15,0 1-32-15,-1 0-16 0,0 1 0 0,0 2 0 47,-1 3-656-47,0 4-128 0,0-1-32 0,-2 4 0 0,0 2 32 0,-1 5 0 0,0-2 0 0,-1 3 0 0,2-1 512 16,-2 3 96-16,-1-2 32 0,0 2 0 0,-2-2 656 0,1 0 128 0,0 0 16 0,-1 1 16 15,1 3 992-15,-2-2 192 0,3 3 32 0,0-4 16 16,0 4-848-16,1-3-160 0,-1 4-48 0,1 0 0 16,0 3 48-16,1-1 0 0,2 0 0 0,2-4 0 15,3 0-624-15,-1-2 0 0,4 1 0 0,3-5 0 0,0 0 0 0,-1 1 0 16,5-3 128-16,-2 0-128 0,1 0 0 0,1 2 128 16,0 0-128-16,1 0 0 0,-1 0 0 0,-1-2 0 15,0 2 0-15,0-3 0 0,0-1 0 0,2-2 0 16,-1-2-144-16,2 0 144 0,1-5 0 0,0 1 0 15,3-6 0-15,1 1 0 0,0-4 240 0,1 1 16 16,1-4 0 0,0 0 0-16,1 1-256 0,-1-1 144 0,0-3-144 0,-1 3 128 0,1 0 64 0,-3 0 16 15,-1-3 0 1,-3 5 0-16,-2 0 240 0,-2 2 64 0,-1 2 0 0,-2 0 0 0,-3 1 32 0,-1 2 16 0,-2-2 0 0,-2 3 0 16,-2 0-192-16,-2 0-48 0,-3 2 0 0,-3-5 0 15,-4 3-128-15,1 1-16 0,-3 0-16 0,-1 1 0 16,-2 1-160-16,-2 0 0 15,-4 0 0-15,1 0 0 0,-1 3-240 0,-2-2-128 0,-3 4-16 0,-1-4-17968 32</inkml:trace>
  <inkml:trace contextRef="#ctx0" brushRef="#br2" timeOffset="134653.1">33222 8133 35007 0,'-3'-4'3120'0,"-1"2"-2496"0,2-1-496 0,-1 3-128 0,2 0 720 0,-2 0 128 0,0-1 32 0,-5 1 0 16,-3-5-624-16,-4 1-112 15,-3 1-16-15,-2-1-128 0,-1 1 0 0,-3 0 0 16,1 0-240-16,-1 0 80 0,2 0 160 0,-1 1 0 0,-1 0 0 0,-2 2 0 15,-3 0 576-15,-5 0 32 0,-3 4 16 0,-5 2 0 16,-4 0-352-16,-2 1-64 0,-6 3-16 0,-3 2 0 0,-1 2-192 0,-1 0 0 31,-1 0 0-31,2 1 0 0,3 1 0 0,2-3 0 0,0 2 0 0,4-2 0 16,2-1 0-16,3-2 0 0,7 0 0 0,4-1 0 16,3-3-160-16,3 0-32 0,3-2 0 0,5 2 0 15,1-3-192-15,5 0-64 0,2-3 0 0,2 0 0 0,3 1 304 0,2-1 144 16,3-1-160-16,0 1 160 0,1-3 208 0,1 1 144 15,-1 1 32-15,0-4 0 16,0 1 0-16,0 0 0 0,-3-2 0 0,1-2 0 0,-3 0-384 0,-1-2 0 0,-2-1 0 0,-2 0 128 31,-1-1-128-31,0-1 144 0,0 1-144 0,1 0 160 16,2 2-160-16,-1-3 0 0,3 3 0 0,1-2 0 16,2 0 0-16,4-1 0 0,2 1 0 0,3-2 0 0,3 2 0 0,3-4 0 15,2 1 0-15,2-1 0 0,2 0 0 0,1 0 0 16,2 2 0-16,0-1 128 15,2-1 32-15,1 1 0 0,-2 2 0 0,-1 0 0 16,-3 4-16-16,-4-1 0 0,-1 1 0 0,-3 3 0 16,-4 2-144-16,-4 0 0 0,0 2 0 0,-2-2 128 0,-2 4-128 15,1-2 192-15,-3 2-192 0,1 0 192 0,-2 0-192 0,-1 2 128 16,-1-1-128-16,-1 4 128 0,-1-1-128 0,-1 4 0 16,-1 3 0-16,-1 2 0 0,1 2 0 0,-1 2 0 15,1 4-144-15,0 4 144 0,1 4 0 0,2-1 0 16,0 2 0-16,1 2 0 0,1 1 0 0,-2-1 0 15,2 3 0-15,-3 0 0 0,-1-1 0 0,1 1 0 16,0-3 0-16,0-6 0 0,2-4 0 0,2-1 0 16,2-5 0-16,2-3 0 0,4-1 0 0,0-4 0 15,3 0 0-15,3-2 0 0,1 1 240 0,2-4 0 0,3-3 0 16,3 3 0-16,0-6-240 0,4 1 0 0,2-2-192 16,2-2 192-1,-1 2-1088-15,-1-2-96 0,0-3-32 0,1 3 0 0</inkml:trace>
  <inkml:trace contextRef="#ctx0" brushRef="#br2" timeOffset="135826.96">26148 16346 18431 0,'-1'-3'1632'0,"0"-3"-1312"0,-1 2-320 0,1 1 0 0,1 0 2128 0,-1 0 368 0,1 1 64 0,-1-2 0 0,-2-2-896 0,0-2-176 0,-2 0-32 0,-2-2-16 16,1 4-1440-16,0 2-192 0,-1 4-96 0,-1 1-16 31,1 2-912-31,-2 3-192 0,2-2-48 0,-2 2 0 0,2 2 2624 0,-3 0 528 0,0 2 96 0,0 1 32 16,-2 0-320-16,-1 4-64 0,-2 1-16 0,1 0 0 0,-1 2-688 0,-3 1-144 15,0 6-16-15,-4 1-16 0,1 5-368 0,-2 1-64 16,1 0 0-16,0 3-128 0,3 2 0 0,2-4 0 16,3 2 0-16,3-2 0 0,4-4 0 0,4-4-144 15,5-2 144-15,2-2-128 0,5-5 128 0,2-4-192 16,4-2 192-16,1-4-192 15,1 0-256-15,3-6-48 0,4 0-16 0,0-6 0 0,2 0 176 16,2-3 16-16,0-3 16 0,2-2 0 0,2-4 144 0,-1 2 32 16,0-3 0-16,0 0 0 0,0-4 128 0,-4 1 0 15,-2-3 0-15,-6 3 128 0,-3 1-128 0,-4 1 0 16,-4 2 0-16,-4 2 128 0,-3-3-128 0,-2 0 0 0,-3 2 0 16,-2-1 128-16,1 3 80 0,-4-1 32 0,-1-4 0 0,-3 1 0 15,-1-3 336-15,-2 0 64 0,0 0 0 0,-1-1 16 16,-2 2-384-16,-1 2-80 0,-1-3 0 0,2 5-16 31,-2 1-544-31,1-2-96 0,0 3-32 0,0 1 0 16,1 2-1440-16,0 2-304 0</inkml:trace>
  <inkml:trace contextRef="#ctx0" brushRef="#br2" timeOffset="136617.87">23170 16200 38703 0,'-4'-3'3440'0,"0"0"-2752"0,3 1-560 0,-1 1-128 0,2 1-512 0,-2 0-144 0,-3-5-32 0,-2 1 0 16,-5 0-1472-16,-1-2-288 0,-5 2-64 0,1 2-16 0,-1 2 2528 0,-1 2 384 16,1 0 144-16,-2 3 32 0,1-1 1552 0,-1 5 304 15,1 0 64-15,0 1 16 0,-1 2-1248 0,1 2-240 16,-3 4-48-16,1 4-16 0,-1 1-576 0,-1 5-112 0,-1 3-32 0,1 1 0 16,-2 3-224-16,1 3 0 15,2 5 0-15,1 2 0 0,0 2 0 0,3 1 0 0,-1 5 0 0,4-4 0 16,4-5-224-16,2-3 16 0,6-3 0 0,2-4 0 15,2-6 208-15,4-2-144 16,2-4 144-16,4-3-128 0,2-7 128 0,1-1 0 0,3-2 0 0,1-7 0 16,1-2 0-16,-1-2 0 0,2-4 0 0,0-3 128 0,0-2-128 0,-1-1 144 15,0-4-144-15,-1-3 160 0,1-2 48 0,1-5 16 16,-2 0 0-16,0-5 0 16,-1-1-32-16,-1-3-16 0,-4 1 0 0,-2-3 0 0,-1 2 32 0,-5 2 16 15,-3-2 0-15,-5 4 0 16,-3 3-32-16,-4-1-16 0,-3 3 0 0,-3 2 0 15,-1 4-176-15,-5-1 0 16,-4 2 0-16,-3 2-176 0,-2 2 176 0,-2-1 0 0,0 6-144 0,-2-1 144 16,-1 4-432-16,1-3-16 0,0 3 0 0,2 1 0 15,3 0-496-15,2 2-96 0,3-2-32 0,4-5-16784 0</inkml:trace>
  <inkml:trace contextRef="#ctx0" brushRef="#br2" timeOffset="137687.28">19338 16766 33167 0,'-2'-3'2944'0,"-1"1"-2352"0,1 0-464 0,0 0-128 0,-1 2 1040 0,-1-4 192 0,-1 2 48 0,-3-4 0 16,-3-3-3312-16,-2 2-656 0,2-2-128 0,1 1-16 16,2 3 1424-16,0 4 304 0,3-1 48 0,-1 1 16 0,2 1 2384 0,-1 0 464 15,0 0 112-15,0 1 0 0,-1 2-128 0,0 2-48 16,-3 5 0-16,-2 3 0 0,-1 3-720 0,-3 2-160 15,-3 5-32-15,-3 1 0 0,-2 2-592 0,-1 5-240 0,-4 1 176 16,1 0-176-16,2-1-192 0,-2 4-144 16,0 3-32-16,2-2 0 15,4-1-288-15,6-2-64 0,4-4-16 0,5-3 0 0,5-2 736 0,3 0 0 16,5-3 160-16,2-1-32 0,6 1-128 0,3-4 0 16,0 0 0-16,7-1 0 15,3 3-832-15,2-3-208 0,0-4-48 0,2 0 0 16,2-4-720-16,1-5-160 0,-2-3-16 0,-2-3-16 0,-1-1 1328 0,-4-4 272 0,-1-1 48 0,-4-1 16 15,-3 0 1200-15,0-2 240 16,-2-2 48-16,-4-4 16 0,-1-2 1104 0,-3-1 224 0,-3-1 32 0,-1-7 16 16,-1 1-1296-16,-2-4-256 0,0-3-48 0,1 1-16 0,0-1-512 15,-1-7-96-15,1-5-32 0,-1-6 0 0,0 2-128 0,0 0-32 16,-2 1 0-16,-1 3 0 0,-1-2-256 0,-2 6-64 16,-1 1-16-16,-3 5 0 0,1 2-112 0,-3 6 0 15,-3 4-16 1,-2 6 0-16,-4 6-320 0,-5 4-64 0,-2 7-16 0,-6 4-10896 15,-3 7-2176-15</inkml:trace>
  <inkml:trace contextRef="#ctx0" brushRef="#br2" timeOffset="138639.1">16185 16513 28559 0,'-3'4'2544'0,"-2"-4"-2032"0,1 3-512 0,1-2 0 0,1 1-1776 0,-2 1-448 0,-2 3-80 0,-5 0-32 0,-4 4 1968 0,-1-3 368 0,0 2 128 0,2-3 32 16,3-2-160-16,1-4 160 0,2 2-160 0,0-2 192 15,2-2-192-15,0 2-160 0,-2-4 32 0,2 2 128 16,0 1 3104-16,-1 1 736 0,-1-3 128 0,1 3 80 16,-1 0-2256-16,1 0-464 0,-2 3-96 0,-1 0 32 15,2 3-1264-15,-3 1 0 0,-2 0-176 0,-2 5 48 16,-2 3-224-16,-1 5-32 16,-2 0-16-16,-4 3 32 15,0 6-80-15,-4 3 0 0,1 3-16 0,0 0 32 0,2 4 256 0,2-2 176 16,4-3-208-16,3-1 208 0,5 0 464 0,4-6 192 15,2 0 48-15,3-2 32 0,5-1 32 0,2-2 16 0,3-4 0 0,4 1 48 32,0-3-1152-32,2-4-208 0,2 4-48 0,1-1 16 0,0-1-912 15,1-2-192-15,0 1-48 0,-1-3 48 0,2-2 576 0,-3 0 112 0,-1-2 16 16,1-6 64-16,-1 2 1344 0,1-4 288 0,0-4 48 0,1-2 48 0,1 0 800 0,-2-5 160 16,2 0 16-16,-2-5 32 0,2-2-944 0,-1-2-176 15,0-4-32-15,-1-5-16 0,0-1-320 0,-2-2-64 16,0 0-16-16,-2-2 0 0,0-1-272 0,-2 1 0 15,-1 2 0-15,-2-1 0 16,-1 0 0-16,-2 1-272 0,-3-1 48 0,-2 3 16 0,-4 1 32 0,-2 5 16 0,-3 0 0 16,-2 5 0 15,-3 5-272-31,-4 3-48 0,-3 0-16 0,-4 4 0 0,0 3-352 16,-5 3-80-16,-4 0-16 0,-2 2 0 0,-2 1-1056 0,-2 0-224 0</inkml:trace>
  <inkml:trace contextRef="#ctx0" brushRef="#br2" timeOffset="139554.25">12396 16503 24879 0,'-2'2'2208'0,"-1"0"-1760"0,1-2-448 0,0 3 0 0,0-2 960 0,0 1 96 0,-3 2 32 0,-3 2 0 16,-1 0-1856-16,-5 4-384 15,0-1-64-15,1-2 0 0,-1 2-80 0,-1-5-16 0,-2 2 0 16,-2 0 0-16,2-2 1120 0,-3 1 192 0,2-2 0 0,-2 1 144 0,1 0 416 16,0 1 80-16,0 1 0 0,2 4 16 15,0 2 208-15,2 1 32 0,-1 3 16 0,1 1 0 0,1 4-912 0,2 4 0 16,-1-3-272-16,4 2 64 31,0-2-576-31,1 1-112 0,4 0-32 0,1-4 0 0,3 1 608 0,1 1 112 0,2-1 16 0,0-2 16 0,4 4 400 0,1-5 80 16,3 1 16-16,1-3 0 15,0-1-704 1,3-4-144-16,0 0-32 0,-1-4 0 16,1-1 32-16,0-4 0 0,1-1 0 0,-1-4 0 0,0 1 288 0,-2-4 64 0,1 1 16 0,-2 0 0 0,1 2 416 0,-1-2 64 15,1 1 32-15,-2 0 0 0,-1 0 432 0,-1-1 96 0,1 2 16 0,-1-3 0 16,1 1 416-16,-3 0 96 0,2-1 0 0,-3-1 16 15,-1 2-208-15,-1-2-32 0,-2-1-16 0,0 0 0 16,-2-1-128-16,-2-1-16 0,-1 1-16 0,-5 0 0 16,1-3-176-1,-4 4-48-15,-2-6 0 0,1 1 0 0,-2-1-336 0,-1-1-80 0,1-1-16 0,-1-2 0 16,-1-2-144-16,0-1-16 0,-2-1-16 0,2-2 0 16,0 3-176-16,-1-1 0 0,1 1-160 0,-3-3 160 31,2 6-736-31,0 0-48 0,3 3-16 0,0 1 0 0,2 3-2016 15,-3 2-416-15</inkml:trace>
  <inkml:trace contextRef="#ctx0" brushRef="#br2" timeOffset="140409.44">8827 17023 6447 0,'0'-10'576'0,"1"0"-576"0,0 4 0 0,0 0 0 0,0-1 576 0,1-1 16 0,1-6 0 0,2-11 0 0,3-7 576 0,-1-5 112 0,2 5 32 0,-3 4 0 16,-1 5 384-16,-1 7 80 0,-3 4 16 0,-2 6 0 15,-1 3 384-15,-1 6 96 0,-3-1 16 0,-3 4 0 16,-1 2-1088-16,-1 1-224 0,-1 3-32 0,-1-2-16 16,1 2-928-16,-2-1-272 0,-1 2-16 0,0-1 0 15,2 0 288-15,-3 1 0 0,0-1-128 0,-2 0 128 16,1 2 0-16,0-4 0 0,-2 2 0 0,1 1 0 0,0-5 0 16,1 2 0-16,1 0 176 0,0 2-176 0,0 1 464 0,-1-1-16 15,2 4 0-15,1 2 0 0,1-1-240 16,1 3-48-16,0 1-16 0,2 2 0 0,3 2-144 0,-1 0 0 15,3 1 0-15,3-2 0 0,1-1-448 0,3-1 48 16,3 0 0-16,1-2 0 16,3 1-208-16,1-1-32 0,2-2-16 0,3 1 0 15,4 1 32-15,2-2 16 0,3-2 0 0,2-3 0 16,4-3-352-16,-2-4-64 0,0-4 0 0,-4-4-16 16,2-4 432-16,-2-2 96 0,-2-1 0 0,-3 0 16 0,-2-4 832 0,-2 3 176 15,-2-2 16-15,0 0 16 0,-1-2 656 0,-2-1 128 0,0-1 16 0,-2-5 16 16,1 1 432-16,-3-4 96 0,1 0 16 0,-4-4 0 15,1-1-592-15,-3 1-112 0,-2-3-32 0,-2 0 0 16,-1-1-688-16,-3 0-144 0,0-2-16 0,-3 2-16 16,-2 2-304-16,-2 2 0 0,0 3 0 0,-2 4 0 31,2 4-384-31,-1 2-192 0,1 5-48 0,-1-2 0 0,-2 4 112 16,0 0 0-16,-1-1 16 0,3 5 0 0,1 4 496 0,1-2 208 0,2 2-16 15,2-1 0-15,1-2-576 0,4 2-128 16</inkml:trace>
  <inkml:trace contextRef="#ctx0" brushRef="#br1" timeOffset="158886.31">11326 11342 9215 0,'5'2'816'0,"-2"2"-656"0,0 0-160 0,-1-2 0 0,-1 1-160 0,3 0-64 0,5 4-16 0,-1 5 0 0</inkml:trace>
  <inkml:trace contextRef="#ctx0" brushRef="#br1" timeOffset="159105.6">11658 11443 13823 0,'4'-7'1216'0,"-2"-2"-960"15,0 3-256-15,-1 2 0 0,0 1 2832 0,2 0 528 16,-2 1 96-16,1 0 32 16,3-4-4752-16,1 0-944 0,3 1-192 0,-2 1-32 0</inkml:trace>
  <inkml:trace contextRef="#ctx0" brushRef="#br1" timeOffset="173532.77">20841 9954 28559 0,'-6'-1'2544'0,"1"-1"-2032"0,2-1-512 0,3 2 0 0,0 1 2048 0,0-2 320 0,-1-5 64 0,-3 1 16 0,2-4-1056 0,-1-2-224 15,3-2-32-15,-1 3-16 0,1 4-896 0,-1-2-224 16,-2 5 0-16,0 1 0 0,-3 0 0 0,-2 1 0 16,-2 4 0-16,-2 1 0 0,-2 0 0 0,-3 4 128 15,-2 2-128-15,-3 0 0 0,1 5 304 0,-2 1-48 16,-1 1 0-16,1-3 0 0,2 2-256 0,0 1 0 16,1 0 0-16,2 3 0 0,4-3 0 0,-1 2 0 15,4 1 0-15,1 1 0 0,1 0 0 0,3 1 0 16,2 2 0-16,3 2 0 0,2 0 0 0,3 3 0 0,2 0 0 15,3 3 0-15,2-1 0 0,2 1 0 0,4 1 0 0,0-3 0 16,5-1 0-16,0-7 0 0,6 1 0 0,3-8 0 16,2-2 0-16,2-6 0 0,0-2 0 0,1-4 0 15,3-1 0-15,-4-5 128 0,-2-1 0 0,1-1-128 16,5-6 0-16,-2-4 0 0,0-1 0 0,-3-3 0 16,0 0 0-16,-5-4 0 0,0-2-160 0,-4-1 160 15,-3-5 0-15,-5 0 0 0,-2-1 0 0,-5 0 0 16,-3 2 0-16,-3 0 0 0,-5 1 0 0,-3-1 0 15,-2 5 0-15,-8-3 0 0,-4 3 0 0,-8 2 0 16,-8 1 0-16,-3 5 0 0,-4 3 0 0,-6 6 0 16,-2 0-336-16,-4 6 48 0,-5 3 16 0,-3 2 0 15,-1 2 272-15,1-1 0 0,0 1 0 0,7-2 0 0,3 0 0 0,5-2 0 16,5 1 0-16,8-2 0 0,4-1-256 0,8-2 48 16,9 0 16-16,7-6-18000 15</inkml:trace>
  <inkml:trace contextRef="#ctx0" brushRef="#br1" timeOffset="186367.53">6230 11218 30399 0,'-6'-6'2704'0,"1"0"-2160"0,1 3-544 0,3 2 0 0,1 1 320 0,-2-2-32 0,0-2-16 0,-3-1 0 0,0-2-32 0,1 0-16 15,2 4 0-15,2-2 0 0,2 4-496 0,3 1-112 16,3 3 0-16,2 1-16 0,2 2 144 0,0 3 48 15,3 1 0-15,1 2 0 0,2 7 1248 0,0 0 256 16,3 2 48-16,-1 5 16 16,-2-3 0-16,1 5 0 0,1 3 0 0,1 5 0 0,-1 7-832 0,-2 3-160 15,1 7-48-15,-3 1 0 0,0 8-320 0,-3 1 0 16,-1 0 0-16,-3-4 128 0,-1 0-128 0,-2-5 0 16,-3 2 0-16,-1-2 0 0,-2 1 0 0,1-5 0 15,1 0 0-15,-1-9 0 0,0-5 0 0,0-5 144 0,0-3-144 16,3-9 160-16,-3-2 64 0,2-6 16 15,-1-1 0-15,1-6 0 0,-1-4-80 0,1-3-16 0,0-1 0 0,0-2 0 16,-1-4-144-16,2-2 192 0,0-7-192 0,0-3 192 16,2-1-192-16,-1-6 128 0,0-4-128 0,1-2 128 15,0-1-128-15,0-2 0 0,2-5 0 0,-2-6 0 16,1 2 128-16,2-3-128 0,1-6 0 0,0-1 128 16,-2 0-128-16,1 0 0 0,-2 6 0 0,0-3 128 15,-3 0-128-15,1 1 0 0,0-2 0 0,-1 5 0 16,0 0 0-16,-2 6 0 0,2 3 0 0,0 3 0 0,-2-1 0 15,1 2 0-15,-1 7-144 0,-1 0 144 0,2-3-304 0,-2 5 0 16,2 3 0-16,-3 5 0 16,2 2-400-16,2 2-64 0,-1 1-32 0,1 5-11248 15,1 4-2256-15</inkml:trace>
  <inkml:trace contextRef="#ctx0" brushRef="#br1" timeOffset="186843.48">6972 12110 31327 0,'-4'-3'2784'0,"0"2"-2224"0,3 1-560 0,1 1 0 0,0 2 992 0,0-3 96 0,-1 2 0 0,-2 0 16 0,0 1-896 0,-1 2-208 16,3 1 0-16,-1 2 0 16,4 0-1248-16,0-1-256 0,1 0-48 0,2-1-16 15,1 0-320-15,0 1-64 0,3-1-16 0,-1 2 0 0,2-1 1968 0,-1 3 384 16,1 2 64-16,-2 4 32 0,1 4 1152 0,-3 2 224 0,0 6 64 16,-1 1 0-16,0 6-640 0,-2-1-128 0,-1 7-32 15,-2 0 0-15,-1 3-608 0,-2-2-128 0,0-1-32 0,-1 0 0 16,-1-4-352-16,0-1 0 0,1-4 0 0,0-1 0 31,-1-6-848-31,-2-6-96 0,1 0-16 0,0-7-14208 0</inkml:trace>
  <inkml:trace contextRef="#ctx0" brushRef="#br1" timeOffset="187796.34">7826 10965 23951 0,'-4'-3'2128'0,"1"3"-1696"0,1 0-432 0,2-2 0 0,0 2 1152 0,-1 0 160 0,1-1 32 0,-3 1 0 0,-2-3-528 0,-2 3-112 0,0 0 0 0,0 0-16 16,-1 3-96-16,-2 0-16 0,0 3 0 0,0 1 0 16,-2-1-208-16,-2 4-48 0,1 0-16 0,-3 4 0 15,-1 0 192-15,-2 5 32 0,-2 3 16 0,-3 3 0 16,3 3-96-16,-3 7 0 0,-4 3-16 0,3 3 0 15,-1 3-224-15,2-3-32 0,1 4-16 0,2 0 0 0,2 2 96 16,4 3 32-16,4 4 0 0,2-1 0 0,6 4-32 0,4-5 0 16,4 1 0-16,5-6 0 0,1-2-96 0,5-2-32 15,4 2 0-15,2-1 0 0,3 3-320 0,-1-2-64 16,4-1 0-16,-1 1-16 16,-1-2-368-16,-1-1-64 0,-2-1 0 0,-1-9-16 15,-2 0-512-15,-4-5-112 0,1-1 0 0,-3-3-16 16,-2-2 176-16,0-4 32 0,-3-2 16 0,1-3 0 15,1 1-432-15,1-6-96 0</inkml:trace>
  <inkml:trace contextRef="#ctx0" brushRef="#br1" timeOffset="193341.64">11755 10959 42383 0,'0'-12'3776'0,"1"3"-3024"0,3 1-608 0,1 6-144 0,-2-1 0 0,1-1 0 0,2-5 144 0,3-8-144 16,3-1 0-16,-2-1-320 0,-1 6 64 0,-6 4 16 15,-3 9-272 1,-5 6-48-16,-4 8-16 0,-6 7 0 16,-3 7-160-16,-6 8-32 0,-5 8-16 0,-4 6 0 0,-2 1 784 0,-3 2 224 0,-3 2 16 0,0-1 0 0,3-5 464 0,-3 2 112 15,3 2 16-15,1 2 0 0,2-2-432 0,3-2-80 16,2-1 0-16,1 3-16 0,-2 2 64 0,1-2 16 16,0 1 0-16,-1 0 0 0,-1 4-192 0,-4 1-16 15,1-2-16-15,-4 2 0 0,0 2-160 0,2-4 0 16,1-5 0-16,4-3 0 0,2-2 0 0,1-2 0 15,1-1 0-15,2-5 0 0,1-2 0 0,2-5 0 16,4-4 0-16,1-6 0 0,2 1 0 0,2-7 0 16,4-1 0-16,3-5 0 0,4-4 0 0,3 0 160 15,3-5 16-15,4-1 0 0,3-1 80 0,4-3 32 0,2-2 0 16,3-3 0-16,5-3-288 0,7-2 0 0,5-2 128 0,5-5-128 16,1 3 0-16,2-2 160 15,4-2-160-15,-1 3 128 0,-5 3-128 0,8-2-176 0,4 1 48 0,3 4 0 16,-1-2-144-16,1 1-32 0,0 3 0 0,1 4 0 15,0 1 304-15,0-1 0 0,0 5 0 0,0-2 0 16,0 1 160-16,2-4-160 0,-4 1 160 0,8 3-160 16,6-2 224-16,3 3-48 0,0 2-16 15,-3 0 0-15,1 0-160 0,-2 0 0 16,2 2 0-16,-2 3 0 0,3-1 0 0,-6 3 0 0,0 1 0 0,-5-4 0 16,-5 1 0-16,-1 0 0 0,-3 0 0 0,-2-1 0 15,0 2 0-15,-3 0 0 0,-3 1 0 0,-3 0 0 0,-2-1 0 16,-5-1 0-16,-2 1 0 0,-1-2 0 0,-1-1 0 0,-2 0 0 15,0 0 0-15,-2 4 0 0,-1-1 0 0,0 0 0 16,1 1 0-16,-1 2 0 0,-4-3 0 0,-1 0 0 16,0 1 0-16,-3-6 0 0,1 1 128 0,-3-4 0 15,-1 1 0-15,-4-6 0 0,-2 1-128 0,-1 0 0 16,-5-4-160-16,-3-2 160 0,0-3 0 0,-6-1 0 16,-1-4 0-16,-6-5 0 0,-3-1 272 0,-5-8 112 15,-6-3 0-15,-1-5 16 0,-4 1-64 0,-1-6-16 16,-1 2 0-16,-3-5 0 0,-2-4-144 0,1 3-48 0,-1-3 0 15,1 4 0-15,0-1 0 0,-2 4 0 16,1 2 0-16,-1 1 0 0,3 7 0 0,-3-2 0 0,-3-1 0 0,-3-2 0 16,-2-2-128-16,0 2 160 0,-1 2-160 0,-3-1 160 15,-1 2-160-15,-5-1 0 0,-1 1 0 0,-2 2 128 16,3 3-128-16,-4-2 0 0,-3 2 0 0,4 2 0 16,9 6 0-16,-5-1 0 0,-5 1-176 0,-1 0 176 15,-1 5 0-15,5 5 0 16,2 2 144-16,4 6-144 0,7-2 0 0,5 0-192 15,4 1 0-15,5-1 0 0,2 0 64 0,2 2 128 0,5 2-208 0,1-3 80 32,6 4-272-32,5 0-48 0,2 1-16 0,5 1-20688 0</inkml:trace>
  <inkml:trace contextRef="#ctx0" brushRef="#br1" timeOffset="195308.92">11991 12616 23039 0,'1'1'2048'0,"-1"-1"-1648"0,0 0-400 0,0 0 0 0,-1 0 1216 0,1-1 176 0,0 1 16 0,-1 0 16 16,-1-3-2960-16,2 2-608 0,-1-4-112 0,1 5-32 15,0 0-480-15,0 0-112 0,0 0 0 0,0 0-16 0,-11-16 2496 0,10 15 400 0,0-1 272 0,-1 2-32 31,2 0 1984-31,0 2 400 0,0-1 64 0,0 1 32 0,2-2-208 0,-2 2-32 16,1 0-16-16,0-2 0 0,-1 0-752 0,0 0-160 0,0 0-16 0,0 0-16 16,0 0-608-16,0 0-112 0,0 0-32 0,0 0 0 15,0 0-224-15,0 0-48 0,0 0-16 0,0 0 0 16,-15 19-160-16,8-17-16 0,-2 5-16 0,0 0 0 0,0-1-112 0,-1 1-32 16,-3 2 0-16,2 1 0 0,-1 0-144 0,2 1 0 15,-2 1 0-15,-2 2 0 0,0-2 144 0,-1 4-144 16,1 3 160-16,-2 1-160 0,-1 1 128 0,0 1-128 15,0 0 0-15,-3 0 0 0,0 3 0 0,-1 1 0 16,-1 3 0-16,-3-1 0 16,1 0 192-16,-2 3-48 0,2-5-16 0,-2 3 0 0,-1 2 96 0,-4-2 16 15,-1 6 0-15,-2-3 0 0,-1 3-112 0,-2-2 0 16,-1 2-128-16,-1 3 192 0,-2 0-192 0,-1 3 128 16,-1-2-128-16,-2 1 0 15,3 1 0-15,1-3 0 0,1 3 0 0,-4 1 0 0,1 2 192 0,-2 0-64 16,2 1-128-16,2-3 192 0,8-5 0 0,-3 1-16 0,-2 3 0 15,1-3 0-15,1 2-176 0,-1-2 0 16,0 1 0-16,0-2 0 0,1-2 0 0,-1 0 0 16,0 0 0-16,-1 1 0 0,4-3 0 0,-2 5 0 0,-2 1 0 0,-1-1 0 15,1 2 0-15,-2-5 0 16,3 3 0-16,1-3 0 0,1 2 0 0,-1-2 0 16,1 1 0-16,2-1 0 0,1-2 0 0,1-1 0 0,0 0 0 0,3-1 0 15,4-2 0-15,2-3 0 0,3-2 0 0,-1 1 0 16,0 1 0-16,-1 0 0 0,0 1 0 0,2-1 128 15,-1 0-128-15,-1 1 0 0,1-4 0 0,-1 3-176 16,0-2 176-16,0 2 0 0,1-3 0 0,0 1 0 0,3-1 0 0,-3-4 0 31,2 4 0-31,-2 1 0 0,0 1 0 0,0-3 0 0,1 3 0 0,-1-3 0 0,0 2 0 0,1-2 0 32,1 2 0-32,1-2 0 0,1 0 0 0,-1-2 0 15,0 1 0-15,1-1 0 0,1-4 0 0,2-1 0 16,-1-2 0-16,3 2 0 0,0-4 0 0,1 0 128 15,1-1-128-15,-1 0 176 0,2-1-176 0,-2 1 128 16,2-4-128-16,-2 1 128 0,-1 2-128 0,-1 0 0 16,0-2 0-16,-1 2 0 0,0 0 0 0,-1 1 0 15,0 0 0-15,0 1 0 0,-1 3 0 0,-1 1 0 0,1-2 0 16,0 2 0-16,0-1 0 0,0 1 0 0,2 1 0 0,-1-3 0 16,3 0 0-16,1-1 128 0,-1 0-128 0,1-2 128 15,1 0-128-15,2-4 0 0,-2 3 0 0,2-3 0 16,1-2 0-16,1-3 0 0,0-1-192 0,1-1 192 31,3-3-800-31,0-4-32 0</inkml:trace>
  <inkml:trace contextRef="#ctx0" brushRef="#br1" timeOffset="195861.06">9031 13507 18431 0,'7'-4'1632'0,"-3"0"-1312"0,-2 0-320 0,-1 4 0 0,1 0 3264 0,-2 0 592 0,1 0 112 0,0 2 32 0,0 2-2464 0,2 0-512 0,1 2-80 0,-3 4-32 0,1 1-672 0,-2 3-240 16,0 4 144-16,-1-2-144 16,0 3-432-16,-2-3-160 0,3 4-48 0,-2 2 0 0,-1 1 896 0,0 3 192 15,0 5 16-15,-1-1 16 0,-1 1 80 0,1-3 16 16,-1 1 0-16,-2 0 0 0,0 2-416 0,1-2-160 15,0-5 128-15,-2 2-128 0,2-1 0 0,-1 0 0 16,-1-3 0-16,2-2 0 0,0 0-368 0,0-3 0 16,2-1 0-16,0-4 0 15,1-4-1744-15,1-2-336 0</inkml:trace>
  <inkml:trace contextRef="#ctx0" brushRef="#br1" timeOffset="196114.19">8946 13700 44223 0,'-7'-4'1968'0,"1"2"400"0,2-2-1904 0,0 2-464 0,3 2 0 0,2-4 0 16,2 0 0-16,-1-2 0 0,3-6 0 16,5-4 0-16,8-7-320 0,5-1 64 0,8-5 0 0,5 1 0 15,2 2-320-15,2 1-64 0,-1 3-16 0,2 0 0 16,0 1-816-1,0 2-176-15,-3 5-16 0,-3 2-16 0,-4 5-32 0,-2 2 0 0,0 1 0 0,-2 4 0 16,-1 0 1264-16,-3 2 256 0,-2 2 64 0,-1 0 0 0,-3 5 256 0,-2-2 64 31,0 2 16-31,-1-2-12880 0</inkml:trace>
  <inkml:trace contextRef="#ctx0" brushRef="#br1" timeOffset="196397.48">8964 14001 32415 0,'-18'19'704'0,"5"-4"160"0,-1-2 32 0,6-6 16 0,5-2-720 0,1-1-192 0,-2-2 0 0,-1 4 0 31,-5 4-1456-31,1 3-320 0,1-4-64 0,4-1-16 0,5-3 576 0,3-5 96 0,3-5 32 0,5-3 0 0,1-1 3216 0,3-4 656 16,3 1 128-16,3-3 32 16,4-2-576-16,1-1-96 0,3 2-32 0,-2 0 0 15,2 3-1488-15,0-3-304 0,2 1-64 0,0 1-16 0,0-1-560 0,0 3-128 16,0 0 0-16,-3 0-16 31,-3 4-2064-31,-1 2-416 0</inkml:trace>
  <inkml:trace contextRef="#ctx0" brushRef="#br1" timeOffset="197425.62">9184 14190 37775 0,'-1'3'3360'0,"-1"0"-2688"0,1 1-544 0,0-2-128 0,1-1 800 16,-1 2 128-16,-2 3 32 0,0 4 0 0,-2 2-960 0,0 1 0 0,-2-3-192 0,1-1 16 15,1 0-784-15,0-3-176 0,2 0-16 0,0-4-16 16,2 0-736-16,3 1-144 0,2-3-16 0,2-3-16 0,3 1 1888 15,1-2 384-15,1 0 80 0,3-1 16 0,0 0 272 0,0 3 48 16,1-1 16-16,-2 2 0 0,1-1-416 0,1 2-80 16,2-4 0-16,-2 4-128 0,0-2 0 0,1-1 0 15,0 2 0-15,1-2 0 0,1 1 0 0,-1 1 0 16,0-2 0-16,1 1 0 0,-1 0 0 0,0 2 0 16,2 0 0-16,-2 0 0 0,-1 0 0 0,-1 0 0 15,0 0 0-15,-3 0 0 0,1 0 0 0,0 0 0 16,0 0 0-16,-4 0 0 0,1 2 496 0,-1-1 80 15,0 0 32-15,-3 2 0 0,1 0 96 0,-2-3 32 0,1 3 0 16,-1-3 0-16,0 1-544 0,-1 2-192 0,1-3 0 16,-1 0 144-16,-1 2-144 0,1-2 0 15,-1 0 0-15,-1 0 0 0,0 0 192 0,-2 0 0 0,2 0 0 0,-2 0 0 16,0 0 128-16,-2 0 48 0,1 0 0 0,-1 0 0 16,-1 0-64-16,0 0-16 0,-1 0 0 0,4 0 0 15,0 0-288-15,0 0 128 0,-22 0-128 0,14 1 0 16,1-1 0-16,-3 3 0 0,1-3 0 0,-2 0-144 15,0 0 144-15,0 2 0 0,0-2 0 0,0 0 0 16,-2 0 0-16,0-2 144 0,0 2-16 0,-2 0-128 16,2 0 192-16,-3 0-192 0,0 0 192 0,1 0-192 0,-1 0 144 15,-2 0-144-15,-1 0 0 0,-4 2 144 16,2-2-16-16,-2 4 0 0,-2-2 0 0,-2 2 0 16,-2 0-128-16,2-2 0 0,-1 2 0 0,1-2 0 0,1 2 160 0,0-1-160 15,0-2 192-15,1-1-192 0,3-1 160 0,1 1-160 16,1-3 128-16,3 3-128 15,1-2 0-15,1 2 0 0,1 0 128 0,2 0-128 0,1 0 0 0,-1 2 0 16,0-2 0-16,0 3 0 0,2 0 0 0,-1 0 0 16,1 1-128-16,0-1 128 0,1 1 0 0,2-2 0 15,1-2-144-15,2 3 144 0,0-3 0 0,2-3 0 16,1 3 0-16,1-2 0 0,0 1 0 0,1-2 0 16,1 1 0-16,3 1 0 15,1-3-480-15,2 1 16 0,2 0 0 0,0 0 0 16,1-1-1792-16,0 2-368 0,2 0-64 0,0 0-12608 0</inkml:trace>
  <inkml:trace contextRef="#ctx0" brushRef="#br1" timeOffset="197915.17">10450 13726 35935 0,'-2'0'3200'0,"-1"-1"-2560"0,1 1-512 0,-1 0-128 0,2 0 0 0,1 0 0 0,0-3-176 0,-3 3 176 0,1-3-2400 0,0 3-384 0,-3-3-80 16,-2 3-16-1,1 3-1392-15,-1 0-272 0,-2 4-64 0,-2-1-16 0,-3 4 3536 0,0 2 704 16,-2 0 128-16,-2 4 48 0,0 0 2592 0,-1 1 528 16,-1 4 96-16,1-2 32 0,-1 2-624 0,-1 2-128 0,0 0-32 0,-2 2 0 0,2-3-416 0,0 0-96 15,2 3-16-15,-4 0 0 0,1 3-752 0,-1-2-144 16,-1 3-48-16,2-5 0 0,1 0-608 0,1-3-176 16,3-5 0-16,2-2 0 15,4-3-800-15,1-5-224 0,1-2-64 0,3-7-13840 16</inkml:trace>
  <inkml:trace contextRef="#ctx0" brushRef="#br1" timeOffset="198151.52">10080 13716 44223 0,'5'6'1968'0,"-3"-2"400"0,-2 1-1904 0,-2-1-464 0,1 2 0 0,1-2 0 15,1-1 336-15,-1 6-16 0,2 7-16 0,2 3 0 32,5 3-896-32,2 0-176 15,5 3-48-15,2-3 0 0,1 0-400 16,4 1-96-16,0-1-16 0,2-2 0 0,0-2-864 0,-2 1-176 16,2-1-48-16,-2-2-7280 0,1 3-1456 0</inkml:trace>
  <inkml:trace contextRef="#ctx0" brushRef="#br3" timeOffset="202103.62">10920 14175 42383 0,'-10'0'3776'0,"0"0"-3024"0,3 0-608 0,2 0-144 0,1 0-1152 16,-2 0-272-16,-6 0-48 0,-8-1-16 0,-5 1-416 0,-1 0-80 15,5-3 0-15,4 3-16 0,7-3 1504 0,4 3 304 0,4-3 192 0,5 6-208 16,3-2 1024-16,4 4 208 16,1 2 32-16,3 5 16 0,-1 1-640 0,1 5-128 0,-2 0-32 0,-1 3 0 0,-1 1-272 0,-2 3 0 31,-1 1 0-31,-2 2 0 0,-2 7 0 0,-2 3 0 0,-2 7 0 0,-3 2 0 0,-2 0 0 0,-3 3 0 15,-3 3 0-15,-2-2 0 16,-3-3 128-16,-2-1-128 0,-1-2 0 0,1-2 0 16,-1-3-1280-1,3-6-384-15,3-5-64 0,4-4-11840 0</inkml:trace>
  <inkml:trace contextRef="#ctx0" brushRef="#br3" timeOffset="202672.83">11379 14143 36863 0,'-11'6'1632'0,"1"-2"336"0,0 1-1584 0,1-2-384 0,3-1 0 0,1 0 0 0,-1 1 544 0,-7 0 32 16,-6 3 0-16,-7 3 0 0,-4 1-256 0,2 2-64 16,2-1 0-16,1 1 0 0,4 1-256 0,1 2 0 15,3 2 0-15,1 1 0 0,2 1 0 0,1 1 0 16,3 1 0-16,0 2 0 0,1 1 0 0,2 5 0 15,-1-3 0-15,2 2 0 0,-1 1 128 0,0 3-128 16,0 5 192-16,-2 1-192 0,3-1 144 0,0-5-144 16,1 1 0-16,1-3 144 0,3 0-144 0,2-3 0 15,3-1 0-15,2-3 0 0,5-2-192 0,-1-2 0 0,3-4-16 16,-2 1 0-16,2-6-112 0,1 0 0 0,3-1-16 16,2-6 0-16,1-3 16 0,-1-2 0 0,4-4 0 0,0-4 0 15,2-4 320-15,2-4 256 0,0-3-32 0,3-3-16 16,0-3 176-16,-2 1 48 0,-2 1 0 0,-2 2 0 15,-2 1-112-15,-1-3 0 0,-1 3-16 0,-3-1 0 16,-3 5-176-16,-2-2-128 0,-1 1 144 0,-4 3-144 16,-2-1 176-16,-2 3-176 0,-4 0 192 0,-4 0-192 15,-3-1 320-15,-3 4-64 0,-2-4 0 0,-6 5 0 0,0 0 48 16,-5-1 0-16,-3 0 0 0,-6 2 0 16,1 0-48-16,-2-4 0 0,0 5 0 0,0-2 0 0,-1 0-448 0,0-5-80 15,3 1-32-15,1-2-12608 16,4-2-2512-16</inkml:trace>
  <inkml:trace contextRef="#ctx0" brushRef="#br3" timeOffset="209161.91">8213 7251 32255 0,'-2'-6'2864'0,"-2"2"-2288"0,2 6-576 0,-2 3 0 0,0-2-160 0,-1 6-144 0,-6 1-16 16,-6 8-16 0,-9 11-1072-16,-9 9-224 0,-6 10-32 0,-2 9-16 0,-1 6 592 0,-5 7 112 0,-5 11 16 0,-8 11-9216 15</inkml:trace>
  <inkml:trace contextRef="#ctx0" brushRef="#br3" timeOffset="209288.55">6994 8867 8287 0,'-16'21'736'0,"10"-13"-592"0,3-6-144 16,1 2 0-16,-12 13 2512 0,-25 38 480 0,-20 20 80 0,-10 14 32 16,4-3-1008-16,8-13-208 15,13-17-32-15,14-18-16 0,10-12-1488 0,9-13-352 0,6-8 0 16,8-15 0 0,9-11-1392-16,7-11-304 0,9-13-64 0,7-10-16 15,6-14-224-15,7-6-48 0,4 0-16 0,14-19-4608 0</inkml:trace>
  <inkml:trace contextRef="#ctx0" brushRef="#br3" timeOffset="-214320.07">22588 9954 13823 0,'1'-3'1216'0,"-1"0"-960"0,2 2-256 16,-2-1 0-16,1 2 832 0,-1 0 128 0,1 0 32 0,-1 0 0 0,1-3 80 0,2 2 16 0,-2 1 0 0,-1 0 0 16,0 0 320-16,0 0 64 0,0 0 0 0,0 0 16 0,0 0-192 0,0 0-32 15,0 0-16-15,0 0 0 0,0 0-288 0,0 0-48 16,-12 22-16-16,8-18 0 0,1-2-320 0,1 0-64 16,-1 0 0-16,2 0-16 0,1 2-240 0,0-4-64 0,-1 0 0 15,1 0 0-15,1 3-16 0,-1-3-16 16,0 0 0-16,0 3 0 0,-1-1 272 0,1 3 48 0,0-2 16 0,-1 1 0 15,0 2-240-15,1 0-32 16,-2 3-16-16,0 3 0 0,1-1-208 0,-2 4 0 0,2 1 0 0,-3 3 0 16,2 1 0-16,-2 2 0 0,0 5 0 0,1-1 0 15,-4 5 0-15,1-1 0 0,-1 3 0 0,-1-1 0 16,1-1 0-16,0-2 0 16,-1-1 0-16,1 1 0 0,1-4 0 0,-1-2-320 0,4-5 64 0,-1 1 0 15,3-3-704-15,-1 0-144 16,1-4-32-16,2-2-9760 0,1-4-1968 0</inkml:trace>
  <inkml:trace contextRef="#ctx0" brushRef="#br3" timeOffset="-212944.09">22905 9985 28559 0,'-5'-2'2544'0,"1"1"-2032"0,2-2-512 0,2 3 0 0,1 0 1136 0,-1-2 128 0,-1 0 16 0,-2 0 16 0,1-2-224 0,-1-2-48 0,1 4-16 0,-1-1 0 0,3 3-528 0,-4 3-96 0,1 0-32 0,-2 6 0 16,1 1 144-16,-2 5 16 15,-2 1 16-15,1 4 0 0,0 2-336 0,-1 3-192 16,0-1 192-16,0 2-192 0,-1 3 0 0,2-5 0 16,1 2 0-16,1-1 0 0,1-3 128 0,1 1-128 15,-1-1 0-15,3-1 0 0,-1-1 0 0,1-4 0 0,2-1 0 0,1-2 0 16,3 2 0-16,-1-1 0 0,3-4 0 0,1 2 0 15,1-3 0-15,1 0 0 0,1-2 0 0,1-1 0 16,2-2 0-16,0-2 0 0,0-1 0 0,1 2 0 16,1-3 0-16,0 0 0 0,-1-3 0 0,1 2 0 15,2-1 0-15,-2-2-176 0,1-1 0 0,-1 0 0 16,0-1 176-16,0 0 0 0,0-3-144 0,-2 2 144 16,1-5 0-16,-2 3 0 0,1-1 0 0,-2-3 0 15,-1 1 0-15,-1 0 0 0,0-2 0 0,0-1 0 16,-1-1 144-16,-2 0 0 0,-1 0 0 0,-2-4 0 15,-3 3-16-15,-1-1-128 0,-3 0 192 0,-2 2-64 16,-3-2-128-16,-3 1 0 0,-1 1 0 0,-4-2 0 16,-2-1 240-16,-3 0-48 0,2 3 0 0,-1-2 0 0,0 4-64 0,-1-2-128 15,-3 0 176-15,0 1-176 0,-1 3 128 0,0 2-128 16,4 0 0-16,0 1 0 0,1 6 0 0,3-1 0 16,2 4 0-16,3 0 0 0,1 4-208 0,2-2-112 15,2 3 0-15,1 0-16 16,1 1-752-16,1 0-128 0,1 1-48 0,3 3-15552 0</inkml:trace>
  <inkml:trace contextRef="#ctx0" brushRef="#br1" timeOffset="-202830.41">14402 8781 11055 0,'-20'1'976'0,"4"2"-784"0,5-3-192 0,5 0 0 0,2-3 1136 0,-6 2 176 0,-9-3 32 0,-11-2 16 0,-6-5 992 0,1-3 192 0,8-2 32 0,9-2 16 0,8-1-816 0,7 1-176 16,5 0-16-16,4 2-16 0,4 4-320 0,-1 3-64 16,4 5-16-16,-1 8 0 0,1 5-784 0,0 4-176 15,2 10-16-15,1 4-16 0,0 6-176 0,0 2 0 0,0-2 0 0,0 2 0 16,2 0-144-16,0-3 144 16,3-4 0-16,3-4 0 0,3-3-432 0,4-5 32 15,4-6 0-15,4-5 0 0,9-5 240 0,8-12 160 16,8-1-192-16,8-9 192 0,8-7 0 0,13-3 304 15,11-3-48-15,7-4 0 0,1-1 384 0,-2 3 80 0,0-4 16 0,0 7 0 16,1 4-512-16,-5 5-96 16,-2 4-128-16,-11 8 176 0,-13 4-176 0,-7 8 0 0,-5 4 0 0,-8 4 0 0,-11 5 0 15,-4 4 0-15,-6 0 0 0,-5 0 0 0,-6-1 0 16,-4-3 0-16,-2-4-144 0,-4-6 144 16,0-2 0-16,-4-3 0 0,-1-2 0 0,-2-3 0 0,-4 2 0 0,-2-4 128 15,-3 2-128-15,-6-2 0 16,-2 3 128-16,-7-1-128 0,-6 4 0 0,-9 2 0 15,-5 2 0-15,-9 5 0 0,-14 2 0 0,-12 5 0 16,-16 1-240-16,-9 3-80 0,1 2-32 0,-11 6 0 31,-9 7-160-31,-7 0-48 0,-4-2 0 0,3 0 0 0,8-2 560 0,-6 1-128 0,-2 5 128 16,5-5 0-16,10-2 0 0,0 2 144 0,3 6-16 0,5-6 0 16,7-5 96-16,8-1 16 0,8-2 0 0,9 1 0 15,4-2-64-15,5 0-16 0,7-1 0 0,4 2 0 16,5-1 224-16,5 1 64 0,4 1 0 0,8-4 0 15,4 0-192-15,5-1-48 0,4 2 0 0,6-1 0 16,4-1-208-16,3 3 0 0,6-3 0 0,7 0 0 16,7 0 0-16,11-4 0 0,8-2 0 0,11-4 0 15,11-8 0-15,14-6 0 0,5-7 0 0,14-7 0 16,14-4 0-16,9-12 0 0,8-12 0 0,2-1 0 16,4-3-128-16,-7 4 128 0,-7 3-192 0,6 0 192 0,2 0-144 0,-7 2 144 0,-15 7 0 0,-8 2-144 15,-7 5 144-15,-7 0 0 16,-6 5 0-16,-11 1 0 0,-9 6 0 15,-11 0-160-15,-10 4 160 0,-10 2 0 0,-8 4 0 0,-8 3-128 16,-6 5 128-16,-7-2 0 0,-6 6-512 0,-7-2-64 0,-6 1 0 0,-10 1 0 31,-9 3-192-31,-14 0-64 0,-11 4 0 0,-10 0 0 0,-8 5 272 0,-1-2 48 0,-4 2 16 0,-7 3 0 0,-9 0 96 16,2 1 16-16,5-3 0 0,-9 2 0 0,-4 7 384 0,-2 1-160 16,3-4 160-16,5 3 0 15,7 1-128-15,-1 2 128 0,-2 1 0 0,3 2-8752 31,7-3-1664-31</inkml:trace>
  <inkml:trace contextRef="#ctx0" brushRef="#br1" timeOffset="-143643.58">23609 9942 14735 0,'-1'3'1312'0,"0"-1"-1056"0,1-2-256 0,0 0 0 0,0 1 0 0,-1-1 0 0,1 3 0 0,-1-1-144 0,-2 2 144 0,2 0-128 16,-2-2 128-16,2 2-128 0,0-2 1632 0,1 2 336 15,-1-4 64-15,1 2 16 16,1 2 960-16,0-1 208 0,0 0 48 0,1 1 0 16,-1 5-1056-16,0-3-208 0,-1 5-32 0,0 1-16 15,0 4-1296-15,-2 3-256 0,0 2-48 0,0-1-16 0,1 5-208 0,-3-3 0 16,0 0-192-16,1 0 192 31,-1 3-720-31,0-3-48 0,0-2 0 0,2-1 0 0,-1-1-640 0,2-2-144 0,1-2-32 0,-1-2 0 16,1 1-400-16,1-7-96 0,0 0-16 0,1-4-9584 0</inkml:trace>
  <inkml:trace contextRef="#ctx0" brushRef="#br1" timeOffset="-143371.6">23405 10162 15839 0,'4'-8'704'0,"-1"1"128"0,-1 4-656 0,-1-1-176 0,1 1 0 0,-2 3 0 0,1 0 2960 0,1-3 560 15,1 0 128-15,2 0 0 0,1-1-576 0,3 1-128 16,0 3-32-16,3-2 0 0,0 1-2016 0,0 1-384 16,3 1-96-16,0-1-16 0,1 2-400 0,0-2 0 15,1 3 128-15,0-3-128 16,-1 4-384-16,-2-4-96 0,2 1-32 0,-1-1-11328 0,0 0-2256 16</inkml:trace>
  <inkml:trace contextRef="#ctx0" brushRef="#br1" timeOffset="-142866.45">24163 9920 29487 0,'-18'2'1296'0,"3"1"288"0,1-2-1264 0,5 1-320 16,4 0 0-16,1 0 0 0,0-2 1216 0,-3 4 176 15,-6 1 32-15,-1 2 16 0,-4 2-496 0,3 1-112 16,3-2 0-16,2 2-16 0,2 0-672 0,1 3-144 0,1-1 0 0,1 2 0 16,0 0 0-16,2 5 224 0,-2 1-64 0,1 0-16 15,0 1 320-15,2 1 64 0,0 3 16 0,0 1 0 16,2-2-544-16,-1 2 0 15,1 3 0-15,0-5 0 0,1-1 0 0,0-5 0 0,3 0 0 0,2 0 0 16,2-3 0-16,3-1 0 0,2-5 0 0,2 0 0 16,4-2 0-16,0-2 0 0,5-5 0 0,1-2 0 15,4-2 0-15,1-4 0 0,3-2 0 0,1-4-144 16,-1-3 144-16,-1-1 0 0,-3 0 0 0,-3-1 0 0,-4 3 0 16,-1-4 0-16,-1-1 0 0,-3 2 0 0,-3-4 0 0,-4 5 0 15,-3-1 0-15,-2 0 128 0,-3 0-128 0,-2 0 0 16,-2 0 0-16,-4-2 128 0,-2 1 0 0,-2 1 0 15,-2 0 0-15,-3 0 0 16,-2-3-128-16,-4 3 0 0,-3 1 0 0,-2 2 0 0,1-1 0 0,-5-1 0 16,0 2-128-16,0 0 128 15,1 0-432-15,0 1 0 0,5 2 0 0,0 1 0 16,6 2-592-16,2 3-128 0</inkml:trace>
  <inkml:trace contextRef="#ctx0" brushRef="#br4" timeOffset="-114995.43">8072 11480 30399 0,'-8'-6'2704'0,"0"1"-2160"0,1 0-544 0,1 0 0 0,3 2 1728 0,1-1 256 0,0-2 32 0,-3-3 16 0,-2-1-1440 0,0-6-272 0,0 0-64 0,5 4-16 16,2 2-464-16,5 4-96 0,4 3 0 0,2 6-16 31,3 3-176-31,1 5-16 0,3 6-16 0,-1 1 0 0,0 3 944 0,-1 3 192 0,-1 5 48 0,-1-1 0 16,-2 4-176-16,-2 1-16 0,-1 1-16 0,-4 4 0 0,0 3-288 0,-4 0-144 15,-2 4 160-15,-4-5-160 0,-2-4 256 0,-1 4-64 32,-5 4 0-32,-1-2 0 0,-1 2-192 0,-4 0 144 0,1 1-144 0,0-2 128 15,1-1-512-15,2-5-96 0,4-8-32 0,4-7-16960 16</inkml:trace>
  <inkml:trace contextRef="#ctx0" brushRef="#br4" timeOffset="-114306.8">8140 11305 40543 0,'13'-8'1792'0,"-5"2"384"0,0 0-1744 0,-2 2-432 0,-1 2 0 0,0 2 0 15,1-3 512-15,5 0 32 0,6-1 0 0,4-2 0 0,3 0-544 0,-1 2 0 16,0 4 0-16,-5 0 0 0,-1 1 0 0,-2 2 0 16,0-1 0-16,-1 2-192 15,-1-2-320-15,2-1-64 0,1 2-16 0,-1-1 0 0,4 0 288 0,-2 0 64 16,3 2 16-16,0-2 0 0,-1 2 544 0,0 2 96 15,-2 0 32-15,-2 1 0 0,-1 0-288 0,-3 2-160 16,-4-1 192-16,-3 2-192 0,-2 3 128 0,-3-4-128 16,-1 4 0-16,-5 0 0 0,0 2 0 0,-4 1 0 0,0 3 0 15,-3 1 0-15,1-2 0 0,-3 2 0 0,-1-1 0 0,0-1 0 16,1 1-128-16,-2-3 128 0,-4 1 0 0,4 0-144 16,-1-3 144-16,3-4 0 0,3 1 0 0,0-6 0 15,3 0 0-15,3-4 0 0,2 2 0 0,1-6 0 16,3 3 0-16,0-1 0 0,2-2 0 0,0 0 0 15,2 0 0-15,1-1 0 0,-1 1 0 0,3 0 0 16,1 1 0-16,1 1 0 0,1 1 0 0,0 0 0 16,0 3 0-16,1 0-160 0,2 0 160 0,-3 1-160 15,1 2 160-15,3-2 0 0,-5 2 0 0,1 0-128 0,-2 1-96 16,1-1-16-16,-2-2 0 0,0 2 0 16,-1-1-224-16,1 1-48 0,0-2-16 15,1-1 0-15,-1 3 352 0,0-2 176 0,0 5-160 0,-1-2 160 0,0 2 192 0,0 1 144 16,-1 2 32-16,-2-2 0 0,1 2-240 0,-2 1-128 15,-2-1 160-15,-2 1-160 0,0-1 128 0,-4-2-128 16,2 0 0-16,-2 0 144 0,-3 2-16 0,-1-3 0 16,0 0 0-16,-3-1 0 0,-1 3 64 0,-1-4 16 15,-2 2 0-15,0 1 0 0,1-4-208 0,-3 2 0 16,1 0 0-16,-5-2 0 0,1 1 208 0,-3-1-48 16,0-2-16-16,0-1 0 0,-2 2-16 0,1-1-128 0,0 2 192 15,-1-3-64-15,0 1 0 0,1 1-128 0,1 2 192 0,0-1-64 16,3 0-128-16,1-1 0 0,-1 1 0 0,2 3-12464 15,3-1-2368 1</inkml:trace>
  <inkml:trace contextRef="#ctx0" brushRef="#br4" timeOffset="-112376.64">16331 11032 18431 0,'-5'3'1632'0,"1"-3"-1312"0,2 3-320 0,2-3 0 0,1-3 1248 0,-1 3 176 0,-1 0 48 0,0 3 0 0,-2-3-304 0,2 0-48 15,2-3-16-15,-1 3 0 0,0 0-848 0,0 0-256 16,0 0 0-16,11-18 128 0,-7 14-128 0,-3 0 0 16,2-2 0-16,-2 4 0 0,0-2 0 0,-2 0 304 15,1 3-48-15,-2 0-16 0,-2 2 768 0,-1 1 144 0,-1 2 48 0,-2 1 0 16,1 1 16-16,-3 2 0 0,-1 4 0 0,-1 0 0 15,-1 2-464-15,0 1-96 0,-4 3-16 0,1 2 0 16,0 2-256-16,2 1-48 0,-3 1-16 0,1-1 0 16,2 1-128-16,-1 0-48 0,1-1 0 0,0 0 0 15,0 0-16-15,-4 2 0 0,2-3 0 16,-4 0 0-16,1 4-128 0,-6 4 192 0,-1 3-192 0,-5 5 192 16,-1 2-192-16,-4 1 192 0,0 4-192 0,0-3 192 15,0 2-64-15,3 0-128 0,1-6 192 0,4-4-64 0,2-3 48 16,3-2 0-16,2-3 0 0,3-1 0 15,0-2 16-15,4-2 0 0,1-2 0 0,3-3 0 0,2-3-192 16,1 2 0-16,1-3 0 0,1-2 0 0,2-2 0 0,-1 0 0 16,1-1 0-16,1-4 0 0,1 4 0 0,-1-1 0 15,0-4 0-15,1 4 0 0,-2 1 0 0,1-4 0 16,-1 3 0-16,0 1 0 0,-1-4 0 0,-1 4 0 16,0-4 0-16,1 1 0 0,-1 1 128 0,0-1-128 15,2-2 128-15,-2-2-128 0,2 0 208 0,0 0-32 16,0 0-16-16,1 0 0 0,0 0-160 0,1 0 0 0,1-2 0 15,-1 2 128-15,1 0-128 0,0 0 0 0,0 0 0 0,0 0 0 16,1 2 0-16,-1 2 0 0,-1-2 0 0,-2 2 0 16,1 2-256-16,-2-2 32 0,1 5 0 0,-2-3 0 31,0 0-368-31,0 0-80 0,0 1-16 16,0-3-18256-16</inkml:trace>
  <inkml:trace contextRef="#ctx0" brushRef="#br4" timeOffset="-111560.56">16335 10959 43311 0,'-4'-5'3840'0,"0"3"-3072"0,2 0-608 0,1 2-160 0,1 0 528 0,-2 0 80 0,1 0 16 0,-1-4 0 0,2-2-320 0,1-3-64 0,3 2-16 0,3-2 0 16,3-1-224-16,1 0 0 0,4 2 0 0,-1 0 0 15,0 0 0-15,1-2-128 0,0 4 128 0,0 2-160 16,-3 1 32-16,1 1 0 0,-2 4 0 0,-3 1 0 15,-1 1 128-15,-1 2 0 0,0 4 0 0,-2 2 0 16,-2 0 0-16,1 2 0 16,-2 1 0-16,0 5 0 0,2-1 208 0,0 3 32 15,2-3 0-15,1 4 0 0,3 4 128 0,3 1 16 0,5 4 16 16,1 1 0-16,4 4-112 0,4 1-32 0,2 3 0 0,2 3 0 16,4 0-256-16,0 0 128 0,1 2-128 0,1 3 0 0,0 4 160 0,2 6-160 15,2 2 128-15,-2 0-128 0,-3-8 0 16,-4-5 0-16,-3-7 0 0,-2-5 0 0,-1 1 0 0,-2-2 0 15,-2-3 0-15,-2-1-176 0,-1 1 176 0,0-4 0 16,-2-2 0-16,0 2 128 0,0-2-128 0,-1 0 176 16,2 1-176-16,0-5 192 0,3 0-192 0,-1-6 0 15,0 0 0 1,4-1 0-16,1 1 0 0,1 0 128 0,0 1-128 0,0-3 128 16,-3 2-128-16,-1-2 0 0,-1 1 0 0,-4-3-176 15,-1 2 176-15,-4-2 0 0,-3 1 0 0,0-6 0 16,-3 2 0-16,-3-3 0 0,-2-4 0 0,-1 0 0 15,0-2 0-15,-3-2 0 0,0 2 0 0,-2-2 0 16,-1-1 0-16,-2 0 0 0,-1-1 0 0,-1-2 0 16,0-4 0-16,-1 1 0 0,2-1 0 0,-4 2 0 15,3 0 0-15,-3 2 0 0,1 0 128 0,-3 3-128 16,-2 0 0-16,0 0 0 0,-4 2 0 0,-3 2 0 0,-1 2 0 0,-3-2 0 16,-2 1 0-16,-2 1-128 0,-2 1 128 0,-2-4 0 15,-1 2 0-15,-4-2 0 0,0 0 0 0,-4 0 0 16,-3 0 0-16,-3-2 176 0,-6-2 32 0,-2-2 16 15,1-3 0-15,-3-1 0 0,3-2-224 0,-3-2 0 16,-2-2 0-16,-1 1 0 0,1 3 0 0,1 4 0 16,1 4 0-16,3 2 144 0,2 0-144 0,1 2 0 15,1 0 0-15,0 2-176 0,-2 0 176 0,0 2 0 16,2 0 128-16,2-1-128 0,4 0 0 0,2-3 0 16,0 0 0-16,3 0-192 0,1-2 192 0,1 1 0 15,0 1 0-15,3-3-128 0,3 3-96 0,3-4-16 0,5 2 0 0,2-2 0 31,6 4-1104-31,4-5-240 0,5 2-32 0,4 0-18688 0</inkml:trace>
  <inkml:trace contextRef="#ctx0" brushRef="#br4" timeOffset="-107621.79">16003 12762 28559 0,'-2'2'2544'0,"1"-2"-2032"0,1 0-512 0,2 0 0 0,1-2-1296 0,0 2-368 0,1 0-64 0,2-4 0 16,4 1-1408-16,1 0-256 0,4-4-64 0,0-1-16 0,-1 0 2848 0,-2-2 624 0,-2-1 0 0,0 1 0 31,-2 1-2016-31,0-1-512 0,-2 1-96 0,-4 3 0 0,0 0 3328 0,-2 2 688 0,-2 1 128 0,0 2 48 16,-2 1-304-16,1 0-64 0,-1 0-16 0,0 0 0 15,3 4-928-15,1-4-256 0,-1 0 0 0,2-6 160 16,0-4-160-16</inkml:trace>
  <inkml:trace contextRef="#ctx0" brushRef="#br4" timeOffset="-106624.71">16183 12609 27647 0,'2'-3'1216'0,"-2"0"256"0,1 0-1168 0,1 0-304 15,-2 1 0-15,1 0 0 0,0-1 1056 0,0-2 160 16,1-3 16-16,-1-4 16 0,1-3-368 0,1-1-80 16,-2 2-16-16,2 2 0 15,-2 0-1072-15,-1 2-224 0,0 0-32 0,0 4-16 16,0 1-224-16,0 3-48 0,1 2-16 0,-1 4 0 16,0 0 848-16,0 2 0 0,0 0 208 0,-1 4-32 0,0 1 608 0,-2 3 128 15,1-2 32-15,-2 1 0 0,-1 3-112 0,-1 2-32 16,-3 2 0-16,-1-1 0 0,-2-1-160 0,-2 2-16 0,-2 0-16 15,-1 1 0-15,-4 1-144 0,-1 0-16 0,-2 1-16 0,-1-1 0 16,-3 2-160-16,-4 1-16 0,-4 5-16 0,-7 7 0 16,-7 8-80-16,-3 5-16 0,-4 3 0 0,-3 8 0 15,-6 0-144-15,-2 2 0 0,1 0 0 0,-5 2-176 16,-2 3 176-16,0 4 0 0,1-3 0 0,-1 2 0 16,1 0 0-16,-1-4 0 0,1-1 0 0,1-3 0 15,3-1 160-15,1-1 16 0,4-2 0 0,-1-3 0 0,2 0-176 16,3-5 128-16,1-5-128 0,0 3 128 0,1-2-128 0,-1 1 0 15,1-1 0-15,-1-2 0 0,3 2 0 0,-1-3 0 32,1 1 0-32,0 2 0 0,3 0-208 0,0-1 80 0,0 1 128 0,2 0-208 0,4-3 208 0,0-1 0 15,1 2 0-15,4-1 0 0,3-3 0 16,0 0 0-16,2 1 0 0,3-7 0 0,3-1 0 0,1-5 0 16,3-1 0-16,1-2 0 0,2-1 0 0,3-5 0 15,2 1 0-15,-1-5 0 0,1 2 0 0,2-2 0 16,-2-2 0-16,2 1 0 0,0-2-128 0,-2 0 128 15,1 2 0-15,-1-3-144 0,1 2 144 0,-1-2 0 16,-1 0-144-16,2 1 144 0,-2-2 0 0,1 4 0 0,0-3 0 0,0 0 128 16,2 1-128-16,1-3 0 0,2 2 0 0,1-2 0 15,1 0 0-15,4 0 0 0,0-2 0 0,1 0 0 32,1 0 0-32,2-1 0 0,-1 0 0 0,1 2 0 0,2-3 0 0,-1-2 0 0,1 2 0 0,-1 0 0 15,2-4 0-15,-1 5 0 0,-1-4 0 0,1 3 0 16,-1-2-176-16,0 2 48 15,0 1 0-15,-1-1 0 0,-1 0 128 0,1 0-208 0,-1 2 80 0,-2 0 128 16,1 1-192-16,0-2 192 0,0 2-192 0,0-3 192 0,1 0 0 16,0 2 0-16,0-2 0 0,0-2 0 0,1 4 0 0,0-5 0 15,3 2 0-15,0 0 0 0,1-2 0 0,0 0 0 32,0 1 0-32,0-1 0 0,1 2 0 0,-1-1 0 0,0 2 128 0,1-2-128 15,-1-2 0-15,0 2 0 0,-1-2 0 0,1 0 0 0,-1 0-160 0,0-2 160 16,-2 0-208-16,1 0 80 0,-2 0 128 0,0 0 0 31,-1-2 0-31,-2 0 0 0,0 0 0 0,-2-2 0 0,0-2 128 0,-1 0-128 0,3 0 192 0,-2 0-48 16,1-3 0-16,0-2 0 0,1-2 0 0,1-3 0 15,-1 1 0-15,4-3 0 0,-2-1-16 0,4 0-128 0,-1-1 192 16,4-2-64 0,-1 0-128-16,3 3 0 0,-2 0 0 0,3 1 0 0,-1 2 0 0,1-1 0 0,0 1 0 0,-2 4 0 31,1 0 0-31,-3 3 0 0,0 2 0 0,-1 3 0 15,0 1 0-15,-1 3 0 0,-1 3-128 0,-3 1 128 16,1 2-256-16,-1 4 0 0,-1 2 16 0,1 0 0 16,0 2 240-16,0 2-176 0,1 3 176 0,2-3-160 15,-1 2 160-15,3-2 0 0,2 0 0 0,1-1 0 16,1-1 0-16,1 1 128 0,1-3-128 0,0-1 0 16,2 4 0-16,-2-3 0 0,0-2 0 0,0 5 0 0,1 5 0 0,-1 2 0 15,0 3 0-15,-1 1-192 0,-3 2-160 0,0 3-32 16,-1-2-16-16,-1 0 0 0,-1 0 256 0,-1-2 144 15,1-5-160-15,1-6 160 0,0 0 256 0,1-7 128 16,3-3 48-16,1-2 0 0,4-4-64 0,2 0-16 16,2-4 0-16,5-2 0 0,2-3-352 0,1-3 144 15,1 0-144-15,3 1 0 16,0-4-272-16,3 1-176 0,-2 2-16 0,0-1-17616 0</inkml:trace>
  <inkml:trace contextRef="#ctx0" brushRef="#br4" timeOffset="-105897.9">13441 13788 6447 0,'-1'-11'272'0,"0"3"80"0,1-2-352 0,0 4 0 0,1 4 0 0,0-2 0 0,1 2 1072 0,-1-2 144 0,2-5 16 0,1-1 16 0,0 0 1952 0,0 4 400 16,-2 0 80-16,1 0 16 0,-1 3 112 0,-2 2 32 15,1 1 0-15,-1 1 0 0,0 2-2240 0,2 3-448 16,-1 0-96-16,0 7-16 0,1-1-720 0,2 5-160 16,0 2-32-16,2 6 0 0,3 1-128 0,1 6 0 0,2 5 0 15,2 4 0-15,-1 1 0 0,-2 1-192 0,2-2 64 16,-3 0 128-16,-1-6-176 0,0-2 176 16,0-3-128-16,-1-4 128 0,2-2 0 0,0-4 0 15,0-4 0-15,0-4 0 0,-1-6 0 0,1-4 0 0,-2-4 0 0,2-4 0 16,0-4 192-16,1-2 0 0,1-7 16 0,1-3 0 15,-1 0-16-15,1-4 0 0,0-3 0 0,0-1 0 16,-1 1-192-16,-1-3 0 0,1-3 128 0,1 4-128 16,-2 3 0-16,1 3 0 0,-1 8 0 0,1 2-160 15,0 8 160-15,-2 7-160 0,1 1 160 0,-1 8-160 16,0 3-64-16,-2-1-16 0,1 4 0 0,0 1 0 0,-1 0 240 0,1 3-192 16,0-5 192-16,-2 0-192 15,2-4 192-15,-1-1 0 0,1-3 0 0,1-3 0 16,0-3 256-16,1 0 0 0,0-3 0 0,-1-3 0 0,1-1-48 0,-1-1-16 15,0 0 0-15,0-2 0 0,-2 2-192 0,2-2 176 16,-1 4-176-16,-2-1 160 0,1 4-160 0,-2 0 0 16,0 1 0-16,-1 1 0 0,1 1 0 0,-1 0 128 15,3 0-128-15,-2 0 128 0,0 0 144 0,1-3 32 16,2 1 0-16,0-2 0 0,-1 0-32 0,1-4 0 16,1 0 0-16,-1-4 0 0,-2-1 48 0,-1-3 16 0,0-2 0 15,-3-1 0-15,-1-1-96 0,-3-4-32 0,0-1 0 0,-4-1 0 16,-1-5-208-16,-2 1 0 0,0-2 0 0,-3-5-160 31,-1-1-448-31,1-3-96 0,0-2 0 0,3-2-16 16,0 3-240-16,4-5-64 0,3 3 0 0,5-3-11680 0,3 2-2336 0</inkml:trace>
  <inkml:trace contextRef="#ctx0" brushRef="#br4" timeOffset="-104390.16">16757 12569 10127 0,'-3'2'896'0,"-1"-2"-704"0,1-2-192 16,0 2 0-16,2 0 4864 0,1 0 960 0,-1-3 176 0,-1 2 32 0,0-3-4656 0,-1 2-928 0,1-2-192 0,1 2-48 31,2-2-912-31,0 1-192 0,2 0-48 0,0 0 0 0,2 3 1328 0,0 3 256 0,2 0 48 0,0 0 16 16,2 4 240-16,2 2 48 0,1 1 16 0,2 0 0 0,2 2-304 0,0 3-48 16,1 1-16-16,4 1 0 0,4 4-400 0,0-2-96 15,-2-2-16-15,2 0 0 0,5 1 144 0,0-1 32 16,4 3 0-16,-1-2 0 0,3 2 144 0,1 1 48 15,0-1 0-15,-1 5 0 0,1-3-192 0,0 4-48 16,4 5 0-16,0 5 0 0,0 3-128 0,1 6-128 16,1 6 192-16,-1 5-192 0,1 3 0 0,-2 0 0 15,-1 0 0-15,-2-7 0 0,0 1 0 0,1-4 0 16,3 0 0-16,1-4 0 0,2-2 208 0,0-1-64 16,1-1-16-16,0 0 0 0,-2 3-128 0,0-3 0 0,-1 1 0 15,-2-1 0-15,0 2 0 0,-3-1 0 16,0 1 0-16,2 3 0 0,1 4 128 0,-4 0 0 0,-1-3 0 0,-2 4 0 15,-2 0-128-15,-1-3 0 0,-2-1 0 0,0 1 128 16,0-1-128-16,-2-4 0 0,1 2 0 0,0-7 0 16,3-2 384-16,-2-3-16 0,2-4 0 0,3-1 0 15,0-4-128-15,1-1-32 0,-2 1 0 0,1-2 0 16,0 0-208-16,0 1 0 0,-2 0 0 0,-1-3 0 16,-3-2 192-16,-3 0-64 0,0 0-128 0,-2 3 192 15,-1 2-16-15,-1-1-16 0,-1 3 0 0,-3 1 0 0,-1 2-160 16,-2 0 160-16,-3 3-160 0,-1-2 160 0,-2 3-160 0,-2-6 128 15,-1 5-128-15,-2-8 128 0,1 1-128 0,2-2 192 16,-1-2-192-16,0-4 192 0,3-1 48 0,-2-3 16 16,1-2 0-16,2 2 0 0,-1-5-64 0,1-1 0 15,1 1 0-15,-1-4 0 0,-1 0-192 0,2 0 0 16,-1 1 0-16,1-2 0 0,0 2 0 0,-2-4 0 16,1 6 0-16,-2-2 0 0,1-2 0 0,-2 4 0 15,-1 0-128-15,0-2 128 0,0 2 0 0,-3-2 0 16,2 0 0-16,-3-2 0 0,2 1 0 0,-2-2 0 0,0-2 0 15,2-4 0-15,0-1 0 0,0-6 0 0,1 0 0 0,-2-6 0 16,2-2 304-16,-2-5 16 16,1-3 0-16,-2-7 0 0,0 0-320 0,-1-3 0 0,0 1 128 0,0-1-128 15,0-1-192-15,0-2-80 16,1 3-32-16,-1 0 0 0,2 7 80 0,-1 2 16 0,0 2 0 0,0 4 0 16,-1 2 208-16,2 1-176 0,-2 4 176 0,1 0-160 15,-1 3 160-15,0 1 0 16,0 2 0-16,-1 0 0 0,1 2 0 0,0 1 0 0,0 1 0 0,0 2 0 15,0 1 0-15,0 0 0 0,0 3 0 0,1 3-128 16,-1 2 0-16,2 3 0 0,1 1 0 0,-2 1 0 16,1 0-176-16,1 0-16 0,-1 8-16 0,1 1 0 0,-1 4 176 0,0 2 160 15,-1 0-208-15,0-1 80 0,0 2-96 0,-1 3-16 16,0-3 0-16,0 1 0 0,-1-1 240 0,-1-1-176 16,-1-3 176-16,-1-3-160 15,2 0 160-15,-3-4 0 16,1 1 0-16,-1-3 0 0,0 0 0 0,-1 0 0 0,1-4 0 0,-1 6 0 0,0-4 0 0,0 1 0 15,1 0 0-15,0-1 0 16,0-2 0-16,1-2 0 0,2-1 0 0,-1 1 128 16,2-3-128-16,-1 0 176 0,-1-1-176 0,-1-2 192 0,2 1-192 0,-3 0 160 0,1-1-160 15,-1-1 160-15,-1 0-160 0,0 4 0 0,-2-4 0 16,-1 3 0-16,-1-3 0 0,-1 3 0 16,1 0 192-16,-4 0-64 0,-1 3 80 0,-3-1 16 0,-2 6 0 0,-1-1 0 15,0 2 0-15,0-2 0 0,1 3 0 0,0-3 0 16,2 2-96-16,-1-2 0 0,2 2-128 0,0-3 192 15,2 1-64-15,1-3 0 0,-1-1-128 0,2-1 192 16,0-1-192-16,0-4 0 16,0-2 0-16,2-2 0 15,0-2-336 1,1-3-176-16,2-2-16 0,0-4-20384 0</inkml:trace>
  <inkml:trace contextRef="#ctx0" brushRef="#br4" timeOffset="-103476.77">18996 13144 35935 0,'-3'0'3200'0,"1"-3"-2560"0,1 2-512 0,-1 1-128 0,1 0-1376 0,0-3-288 0,-1 1-64 0,-2-2-16 15,-4 1 208-15,-1-4 64 0,-4 1 0 0,-2 0 0 0,-1 0 2480 0,-1 2 496 0,-4 4 96 0,-1-2 32 16,-2 2-160-16,-1 2-48 0,2 2 0 0,-2 0 0 16,2 0-400-16,-1 3-96 0,-1 3-16 0,2-3 0 15,-1 4-528-15,1-3-128 0,-1 0 0 0,2 0-16 16,1 0-240-16,1-2 0 0,2 1 0 0,2-1-160 15,2-3 160-15,2 4 0 0,1-4 0 0,2 1 128 16,2 1-128-16,2-1 0 0,1 2 0 0,2-2 128 16,0 2 96-16,2 0 32 0,2 3 0 0,-1-3 0 0,1 1-256 15,1 2 0-15,0 1 0 0,0 0 0 16,-2 2 0-16,0 0 0 0,1 5 0 0,-2 1 0 0,0-2 0 0,-2 4-160 16,2 5 32-16,-1-3 0 0,0 3 128 0,0-1 176 15,-1-1-48-15,2-4 0 0,2 0-128 0,-1-3 0 16,1 3 0-16,0-6 0 0,1 2 160 0,0-3 0 15,0 0 0-15,1 0 0 0,0 0-160 0,1 1 192 16,-1-1-192-16,-1 0 192 0,1 4-192 0,0 1 0 16,-1-1 0-16,0 0 0 0,-1 0 0 0,1 1 0 15,-2 0 0-15,0 2 0 0,1 1 0 0,-1 1 0 0,0-5 0 16,-1 2 0-16,0 1 0 0,0-3 0 0,1 3 0 0,0-10 0 16,1-1 0-16,-1-2 0 0,1-1 0 0,3-4 0 15,2-1 192-15,0-1 16 16,4-2 0-16,1-3 0 0,5-2-80 0,0-2-128 0,4 0 176 0,2 0-176 15,2 0 128-15,0-1-128 0,0 4 0 0,2-3 0 16,2-1 0-16,2 1-256 0,1 2 32 0,2 0 0 16,1 1-560-1,-3 4-112-15,0-4-32 0,-3 5 0 0,-1 1-592 16,-5-2-112-16,-2 3-32 0,-3 3 0 0,-4-3 784 0,-4 3 160 0,-1 0 16 16,-3 1-13056-16</inkml:trace>
  <inkml:trace contextRef="#ctx0" brushRef="#br4" timeOffset="-103191.43">18454 13742 43311 0,'-3'-4'3840'0,"0"1"-3072"0,3 0-608 0,3 2-160 0,-1-1-272 0,2-5-96 0,3-1-16 0,4-3 0 15,8-8-448-15,6-3-80 0,4 1-32 0,3 1 0 0,1 1 624 0,-1 6 128 0,-4 0 32 0,-1 4 0 16,-2 6 832-16,-5 1 160 0,-2 4 48 0,-1 4 0 16,-3 4-448-16,0-1-96 0,-2 4-16 0,1 0 0 15,-2 0-320-15,1 2 0 0,1-1-160 0,1-2-18544 16</inkml:trace>
  <inkml:trace contextRef="#ctx0" brushRef="#br4" timeOffset="-101598.98">8788 10647 33167 0,'-4'-4'2944'0,"2"1"-2352"0,1 3-464 0,1 0-128 0,1 0 1344 0,-1 0 240 0,0 0 48 0,0-3 16 0,-1 3-1392 0,1 3-256 0,1-2 0 0,-1-1-192 31,0 0-560-31,0 0-112 0,2 24-32 0,-2-15 0 0,2-1 448 0,-2 0 96 0,0 2 16 0,0-1 0 16,0 1 336-16,1 0 0 0,0 2 0 0,2 0 0 0,0-2 912 0,1 3 160 15,2-1 16-15,0 2 16 0,3-2-416 0,1 1-96 16,0 2-16-16,1-2 0 0,0 3-352 0,1 2-80 15,2 2-16-15,0 5 0 0,-2 1-128 0,2 5 0 16,-1 3 144-16,1 7-144 0,-2 0 0 0,2 3 0 16,-1 1 0-16,1 2 0 0,0-3 0 0,0-3 0 15,0-1 0-15,0-1 0 0,-2 0 0 0,-2-1 0 16,0-1 0-16,-3 3 0 0,-1 1 0 0,-1 2 128 16,-2 1-128-16,1 1 0 0,-2 2 192 0,-1-3-16 15,1-5-16-15,-2-1 0 0,-2-1-160 0,0-2 0 0,-2-6 0 16,-2 2 128-16,-3 0 0 0,-1-2-128 0,-1-1 192 0,-1-4-64 15,-2-2-128-15,1-4 192 0,-3-1-192 0,0-3 192 16,-1-1-64-16,-2-1 0 0,-2-2 0 0,-4 0 0 16,-1-1-128-16,-4-2 0 0,-3 2 0 0,-2-3 128 31,-2 4-768-31,-2-2-144 0,-1 4-48 16,0 2-17552-16</inkml:trace>
  <inkml:trace contextRef="#ctx0" brushRef="#br3" timeOffset="-87987.77">14711 14393 11967 0,'4'-7'1072'0,"0"0"-864"0,-2 5-208 0,-1-2 0 0,1 1-608 0,-1-3-160 0,4 0-48 0,1-10 0 0,1 0 624 0,1-5 192 16,-1 1 0-16,-2 4 0 0,-1 0 0 0,-3 5-144 16,-1 3 144-16,-1 2 0 0,-2 0 3920 0,2 2 880 15,-3-1 160-15,2 2 64 0,1 1-1664 0,-2 2-336 16,2-2-64-16,0 2 0 0,-2 0-1872 0,1 2-368 16,-1 0-80-16,0 1 16 15,-1 2-1424-15,-2 1-304 0,-3 4-48 0,-3 0 0 16,-2 3-480-16,-4-1-80 0,-3 4-32 0,-3-2 32 0,-2 3 1232 0,1-3 256 0,1 2 64 0,-2 0 128 15,1 1 160-15,0 0 144 0,2 4 16 0,3-2 32 16,4 1 304-16,4-1 64 0,3 2 16 0,5-1 32 16,2-1-240-16,2-1-32 0,3 1-16 0,4 1 16 15,1-2-816 1,2 2-144-16,3 1-48 0,-1-1 32 0,4-2-1136 0,-4 1-240 16,-1-5-32-16,1 4 16 0,1-2 976 0,-2 3 192 0,0-1 32 15,-2-2 32-15,0-2 1072 0,-2-2 208 0,-1-2 64 0,1-1 0 0,-3-3 560 16,3-5 112-16,-1 2 32 0,1-3 0 15,3-4-560-15,3-2-96 0,1-7-32 0,5 0 0 0,1-6-528 0,1 1-192 16,0-7 144-16,1 2-144 0,0-5-192 0,0 2-128 16,2 2-32-16,-2-2 0 15,-1 1-112-15,-2-1-32 0,-1 4 0 0,-4-1 0 16,0 1 496-16,-6 4 0 0,-2 2 208 0,-2-3-64 0,-1 3 752 0,-5 1 128 16,0 1 48-16,-2 2 0 15,-1 0 48-15,-2-3 16 0,-2 4 0 0,-2-4 0 0,-1-1-704 0,-2 0-144 16,-2 0-32-16,0 0 0 0,-1-3-128 0,1 1-128 15,-1-1 144-15,3-1-144 0,1 2 0 0,3 2 0 16,2 3 0-16,2 1 0 0,1 4 0 0,0 2 0 16,1 4 0-16,0-1 0 31,0 3-1152-31,1 3-128 0,-1-1-32 0,0 4-15392 0</inkml:trace>
  <inkml:trace contextRef="#ctx0" brushRef="#br3" timeOffset="-86737.85">15346 14257 33167 0,'-7'-4'2944'0,"2"1"-2352"0,2 3-464 0,2-3-128 0,-1 3 464 0,1-5 80 0,-3 0 16 0,-3-4 0 31,0-1-5408-31,0-2-1072 0,1 2-224 0,2-2-32 0,1 3 4896 0,-1 2 960 0,-1 0 320 0,0 4-144 0,-1 0 144 0,-1 3-192 16,0 3 192-16,0-2-192 0,-1 3 2624 0,1-2 528 16,2 2 112-16,-1 1 48 0,2-2-1264 0,1 0-240 15,0 1-48-15,1-1 32 0,0 1-1360 0,2 1-240 16,3-1 0-16,-1-2-144 0,3 4 1424 0,0-2 272 0,3 0 64 0,0 2 48 16,2 0 528-16,-1 0 112 15,1 2 0-15,0 0 64 0,-1 2-1520 0,0 1-288 0,-1 3-64 0,-1 0 16 31,0 3-944-31,-2-1-192 0,-1 3-32 0,-3 0 16 16,1 0-256-16,-5 3-32 0,-1 3-16 0,-1 1 48 16,-2 2 320-16,0-3 64 0,-2 3 0 0,1-4 64 15,1 1-128-15,1-6 0 0,2 2-16 0,0-4 32 0,3-4-320 0,1-2-64 0,3-1-16 16,-1-4 48 0,2-3-1120-16,1-2-208 0</inkml:trace>
  <inkml:trace contextRef="#ctx0" brushRef="#br3" timeOffset="-86387.52">15108 14466 37775 0,'0'0'3360'15,"-1"2"-2688"-15,0-2-544 0,-1 0-128 0,2 1 800 0,0-1 128 0,0 3 32 0,2-3 0 0,1 0-1728 0,4 0-352 0,4-4-64 0,0 0-16 16,4-2-1088-16,1 1-208 0,2 1-64 0,2-2 0 15,2-1 2176-15,1 1 384 0,3 1 192 0,1 1-32 0,1 0 672 0,2 2 144 16,1-2 32-16,1 4 0 16,1 0-1184-16,1 0-224 0,-2 1-48 0,-1 4-13280 15</inkml:trace>
  <inkml:trace contextRef="#ctx0" brushRef="#br3" timeOffset="-84036.16">19303 14035 31327 0,'1'-4'2784'0,"-1"0"-2224"0,1 2-560 0,0 0 0 0,-1 2-144 0,0 0-144 0,2-4-32 0,-1 0 0 15,-1-2-400-15,0 0-96 0,-3 4-16 0,-2-1 0 0,0 6 1280 0,-2-1 240 0,1 2 48 0,-2-1 16 16,1 4 304-16,0 1 64 0,0 0 16 0,0 3 0 16,2-1-608-16,-1 0-112 0,1 2-32 0,0-2 0 15,-1 5-384-15,0-2 0 0,-1 6 0 0,0-3 0 16,1 3 0-16,-3 0 0 0,0 4 0 0,1 1 0 15,0 1 0-15,1-3 0 0,2 4 0 0,1-5 0 16,4 2 0-16,3-1 0 0,2 0 0 0,1-5 0 0,4 2-176 16,2-3 176-16,3-1-128 0,2-5 128 0,1 0-176 0,1-4 176 15,2-1-208-15,0-4 80 32,2 1-336-32,-2-4-64 0,1 1-16 0,-3-4 0 0,-2 1 144 0,0-2 16 0,-1-3 16 0,2-1 0 0,-2 0 368 0,0-3 0 15,-3 0 0-15,2 1 0 0,-1-4 0 0,-2 0 0 16,3-1 224-16,-3-1-64 0,1 0 544 0,-1-1 96 15,-2-1 32-15,-1 2 0 0,-1-4-80 0,-3 1-16 16,-1-2 0-16,-3 1 0 0,-1 0-352 0,-4 0-64 16,-1-3 0-16,-2 1-16 0,0 2-80 0,-5-3-16 15,1 3 0-15,-1 0 0 0,0 3 0 0,-3 1 0 0,-1 4 0 0,0 2 0 16,0 2-208-16,-2 4 0 0,-2 0 128 0,1 3-128 31,4 2 0-31,-2 2 0 0,-2 3 0 0,0 2 0 0,2 3 0 0,1-2-208 0,1 2 32 0,3-1 16 31,3 2-1200-31,2 0-240 0,2-1-64 0,4-2-14208 16</inkml:trace>
  <inkml:trace contextRef="#ctx0" brushRef="#br3" timeOffset="-83686.58">20089 13873 41471 0,'0'4'1840'0,"-2"0"368"0,-1-1-1760 0,2 2-448 0,0-3 0 0,-1 0 0 0,2 0 240 0,-1 5-48 0,-1 3 0 0,0 2 0 0,1 5-640 15,0 4-144-15,2 4-32 0,-1 3 0 0,0 1-864 0,0-1-176 16,0 4-48-16,-2-2 0 0,-1 1 1344 0,0 0 368 0,-2-1 0 0,-2-2-144 0,1-1-80 16,-1-4-16-16,1-4 0 0,-2 0 0 15,3-3-1680-15,-1-1-320 0,1-4-80 0,1-2-9904 16</inkml:trace>
  <inkml:trace contextRef="#ctx0" brushRef="#br3" timeOffset="-83493.13">19850 14187 41471 0,'0'0'3680'0,"0"-1"-2944"16,0-1-592-16,0-1-144 0,2 2 480 0,0-4 64 0,3-1 16 0,1-2 0 31,7-4-1072-31,1-4-224 0,7 1-32 0,0 1-16 16,3 5-192-16,-1 2-48 0,2 1 0 0,1 4 0 0,1 2 1600 0,4 0 304 0,1 2 64 0,5 2 16 15,6-2-704-15,2 2-256 0,8-1 176 0,4-3-176 32,3-3-1520-32,-1-1-400 0</inkml:trace>
  <inkml:trace contextRef="#ctx0" brushRef="#br4" timeOffset="-77863.58">11061 15957 911 0,'-14'10'0'0,"4"-4"0"0,1 0 0 0,1-2 0 16,4-2 3136-16,3-2 528 0,-1 2 112 0,-3 0-6336 0,-4 0-1264 0</inkml:trace>
  <inkml:trace contextRef="#ctx0" brushRef="#br4" timeOffset="-77609.8">10887 16004 1839 0,'-5'7'160'16,"2"-4"-160"-16,2 0 0 0,0-3 0 0,-2 7 960 0,-2 1 176 15,-5 8 16-15,-6 14 16 0,-1 5 352 0,-2 2 64 16,3-3 16-16,3-4 0 0,2-3 208 0,1-4 48 31,4-1 16-31,-1-6 0 0,2 2-352 0,1-1-80 0,0-1-16 0,0 2 0 0,2-2-912 0,-2 3-176 32,-1 3-32-32,1 0-16 0,1-2-288 0,-2 7 0 0,1 2-128 0,0 0 128 15,2 6-416-15,-2 6 16 0,3 2 0 0,0 5 0 31,2 3-96-31,0 0-16 0,1 3 0 0,1-2 0 16,2-6-208-16,-1 1-48 0,1 0-16 0,1-3 0 16,0-2-48-16,0-1 0 0,3 0 0 0,-1-3 0 0,2-1 832 0,4-2 144 0,1 3 48 0,1-3 0 15,1-3 160-15,4 5 32 0,3 4 16 0,3 4 0 16,3-1-400-16,0 3-176 0,6 7 16 0,1 1-7440 16</inkml:trace>
  <inkml:trace contextRef="#ctx0" brushRef="#br4" timeOffset="-77212.23">11569 18404 1839 0,'17'6'160'0,"-9"-3"-160"15,-4-3 0-15,1 0 0 0,11 3 768 0,36 4 128 16,32 0 32-16,27-4 0 0,11-7-448 0,-3-9-96 16,-15-9 0-16,-17-5-16 0,-13-1-368 0,-11 2-128 15,-5-3 0-15,-5 4 0 0,-2 2 128 0,-2 1 0 16,1-3 0-16,-2 3 0 0,-2 1 432 0,-1-2 112 16,1 1 32-16,1-1 0 0,-2 2 512 0,3-8 128 0,1-2 0 15,0-1 16-15,-5 2-848 0,3-4-160 0,4-13-32 16,-3-6-16-1,0-4-528-15,-6 0-96 0,-5 6-32 0,-2 0 0 0,-2-3 480 0,-2-3 0 0,-5 0 128 0,-6 2-128 16,-4 3 0-16,-6-1 0 0,-4-1 0 0,-5 4-144 16,-3 5 144-16,-5 3-192 0,-3 1 192 0,-5 0-192 15,-1 3 1504-15,-5-6 288 0,-4 3 64 0,-2-4 16 16,-2 2 688-16,-3-5 144 0,1 2 32 0,-3-2 0 16,-2-9-864-16,-5-4-160 0,-2-2-48 0,-4-2 0 15,1 0-368-15,-4 0-80 0,2 1 0 0,3 4-16 0,4 10-704 16,-5-5-144-16,-4 2-32 0,1 3 0 0,-2 8-288 0,-2 4-64 15,-4 5-16-15,-5 3 0 16,-1 2 96-16,-1 5 16 0,0 5 0 0,-1 4 0 0,1 2 256 0,-3 3 48 16,-3 2 16-16,-1 1 0 0,1 3 48 0,2 3 16 15,1 0 0-15,-2 3 0 0,-4 3-48 0,-1 1 0 16,-2 3 0-16,3 2 0 16,3 4-592-16,2 6-112 0,0-3-16 15,1 6-16-15,3 3-912 0,1-3-176 0,3 4-48 0,2 3-7680 16,4 6-1536-16</inkml:trace>
  <inkml:trace contextRef="#ctx0" brushRef="#br4" timeOffset="-75781">16034 14137 35007 0,'-3'0'3120'0,"0"0"-2496"0,2-3-496 0,1 2-128 0,1 1 336 0,-1 0 48 0,-1-3 16 0,-2 2 0 16,0-1-1184-16,-1-2-240 0,-1 4-64 0,-1 0 0 15,0 0 240-15,-2 4 32 0,1 2 16 0,-4 1 0 0,-2 4 976 0,0 3 192 0,-3 1 32 0,0 5 16 16,-2-1-16-16,0 5 0 0,0-1 0 0,-1 2 0 15,1 0-80-15,0-2 0 0,1 2-16 0,-1 0 0 32,3 1 272-32,3-5 48 0,2 1 16 0,3-6 0 0,3 0-128 0,2-3-32 15,2-1 0-15,-2-1 0 0,5 0-160 16,-2-3-48-16,3 0 0 0,2 0 0 0,0 0-544 0,1-1-112 0,2-1-32 16,0 1 0-1,-1 2-368-15,2 1-80 0,0 2-16 0,1-2 0 0,0 2 592 0,1 1 112 16,0-3 32-16,-1 2 0 0,1-3-208 0,1-4-32 0,-1 0-16 0,1-4 0 31,0 1-304-31,1-5-48 0,1-4-16 0,1-3 0 0,0-1 768 0,0-2 160 16,1-3 32-16,-1-3 0 0,0-3 112 0,0 0 16 15,2-7 16-15,-3 3 0 0,-2-2-16 0,-2-1 0 16,-2 2 0-16,-2 1 0 0,-2-1 480 0,-3 1 96 16,-2 1 0-16,-4-1 16 0,-1 4-144 0,-4-4-48 0,-1 1 0 15,-3 1 0-15,-1 1-288 0,-2 4-64 0,-1 0-16 0,-2-1 0 16,-1 2-112-16,1 2-32 15,0 1 0-15,-2 1 0 0,-1-1-208 0,1-1 144 0,0 4-144 0,2 2 128 16,3 1-320-16,0 6-80 0,1-1-16 0,0 4-11536 16,7 0-2304-16</inkml:trace>
  <inkml:trace contextRef="#ctx0" brushRef="#br4" timeOffset="-73988.09">20273 15515 22111 0,'-2'-3'1968'0,"1"-3"-1584"0,1 2-384 0,1 0 0 0,0 2 1056 0,-1-5 128 0,1-2 32 0,-1-6 0 0,0-5-448 0,-1-5-96 0,-1 3-16 0,-5 0 0 16,0-1-1936 0,-5 5-400-16,-4-1-80 0,-4 2-16 0,-4 2 1232 0,-2-1 240 0,-2-2 48 0,-2 1 16 0,-1 4 1536 15,-1 0 304-15,0 1 64 0,1 0 16 0,-1-3 512 0,-2 4 112 16,2-2 0-16,-1-1 16 0,2 0-1072 0,-1-1-224 15,0-1-32-15,-2 0-16 0,1-3-704 0,-2 3-144 16,-1-2-128-16,-2-2 192 0,-1 4-192 0,-1 4-256 16,5-1 64-16,0 7 16 15,-1 0-720-15,0 5-160 0,-1 2-32 0,-2 5 0 16,0 3-336-16,-3 1-80 0,5-1-16 0,-8 6 0 16,-3 3 624-16,-4 3 112 0,0 2 16 0,-1 2 16 0,1 0 752 0,0 3 128 15,-1 1 48-15,-3 3 0 0,1 5 48 0,-4-3 16 16,4 5 0-16,0-3 0 15,2 3-752-15,2-1-128 0,2 3-48 0,-2 0 0 16,2-3 224-16,-2 7 32 0,0-1 16 0,1 1 0 16,0 2-176-16,5 4-48 0,1-3 0 0,1 8 0 0,3 0 448 0,2 7 192 15,1 1-160-15,0 2 160 16,1 7-1136-16,1 3-128 0,5-1-16 0,1 6-16 0,2 4 720 0,3 3 160 0,5 1 32 0,0 2 0 16,4-3 64-16,2 1 32 0,3-4 0 0,4 4 0 15,2-1-96-15,4 1 0 0,2-6-16 0,3 1 0 16,4-11 16-16,2 3 0 0,6 0 0 0,4 3 0 15,8-2-432-15,5-2-80 0,7 1 0 0,6-1-16 16,5 1-832-16,4-3-176 0,2 0-16 0,4-3-16 16,5-1 1632-16,-1-6 320 0,1-9 0 0,2-7 128 15,4-5-128-15,1-5 0 0,3-5 0 0,2-7 0 16,-1-8 0-16,1-8 0 0,4-9 0 0,0-10 0 16,1-6 0-16,0-13 0 0,3-4 0 0,-1-7 0 15,1-1 0-15,3-6 0 0,2-7 0 0,2-3 0 0,2-5 0 0,3-2 0 16,4-4 0-16,-2 0 0 0,0-4 256 0,1 3 48 15,-3 1 0-15,-3 0 32 0,-1 1-16 0,-7-2 0 16,-6 5 0-16,-7 1 0 0,-4 0-320 0,-8 0 0 16,-10 6 0-16,-9-4 0 0,-3-1 0 0,-7 2 0 15,-3-1 0-15,-7 8 0 0,-5 6 288 0,-2-8-16 16,-2-8 0-16,-3-10 16 16,-3-2 1696-16,-5-2 352 0,-4-2 64 0,-4-6 16 0,-3-5 528 0,-3-7 128 15,-5-4 0-15,-2-2 16 0,-3 0-464 0,-2-3-80 16,-4 2-32-16,-4 2 0 0,-2 0-1680 0,-8 2-352 0,-2 2-64 0,-7 3-16 15,-6 4-1488-15,0 3-320 16,-2 9-48-16,-1 11-16 16,-2 5-1968-16,3 12-400 0,4 8-64 0,2 10-32 15,7 11 1648-15,1 6 336 0,2 4 64 0,4 9 16 16,3 3-16-16,2 4 0 0</inkml:trace>
  <inkml:trace contextRef="#ctx0" brushRef="#br4" timeOffset="-73007.69">21030 13751 21183 0,'-9'6'1888'0,"2"0"-1504"0,1 2-384 0,2-6 0 0,2 2 144 0,-5 1-144 0,-4 5 192 0,-7 2-192 0,-6 7 1040 0,-2 0 112 0,-2 4 0 0,2-5 16 16,0 1 624-16,1-2 128 0,2 2 32 0,0-1 0 15,1-2-288-15,1 3-64 0,3-3-16 0,2 2 0 16,2 1-816-16,2 1-176 0,2-1-16 0,1 4-16 16,3 0-432-16,1 3-128 0,2 3 0 0,2-1 0 15,2 0 0-15,2 1-256 16,2-1 64-16,2-2 0 0,4 2 32 0,2-5 16 0,2 2 0 0,2-7 0 15,1-2 144-15,3-3 0 0,3-1 0 0,2-4 0 16,4-2-176-16,0-6 176 0,3 0-208 0,1-6 80 16,2-2-256-16,-5-1-64 0,-3 3 0 15,2-7 0-15,2 0-32 0,-1-3-16 0,-2-1 0 0,-5 0 0 16,1 1 496-16,-4-3 0 0,-4-2-128 0,-2 1 128 16,-2-2 384-16,-3 0 128 0,-3-3 32 0,-2-4 0 0,-3 1 224 0,-3 0 64 15,-3-1 0-15,-2-3 0 0,-4-3-608 0,-1 1-224 16,-4-3 176-16,-1 1-176 0,-2-3 0 0,-2 2 0 15,-3 0 0-15,0 1 0 0,1 2-128 0,1 3-80 16,0 5-16-16,2 1 0 16,3 8-608-16,1-2-112 0,1 7-16 0,0 0-16 15,2 5-1008-15,-1 1-192 0</inkml:trace>
  <inkml:trace contextRef="#ctx0" brushRef="#br4" timeOffset="-70408.75">25385 9906 1839 0,'0'-4'160'0,"-1"2"-160"0,1-2 0 0,-1 2 0 0,1 2 4656 0,0-3 896 0,1 3 176 0,-1-1 32 0,0-1-2448 0,0-2-496 16,0-1-112-16,1 0-16 0,-1 3-1216 0,0-2-240 0,0 1-48 15,0 0-16-15,-1 0-352 0,1 0-80 0,-1 0-16 0,-1 1 0 16,4 0-160-16,-4 0-48 0,1 1 0 0,0-1 0 16,-1 2-304-16,0 0-64 0,0 3-16 0,-1-1 0 15,0 5-128-15,-1-4 0 0,0 3 144 0,0 1-144 16,2 2 160-16,-3 0-32 16,1 1-128-16,1 0 192 0,-2 2-192 0,-1-2 176 0,1 5-176 15,-2-1 160-15,0 0-160 0,0 3 160 0,-2-1-160 0,-1 2 160 16,-1 2-32-16,0-2 0 0,-2 1 0 0,1 3 0 0,0-3 112 0,-1 3 16 15,0 0 0-15,0 1 0 0,0 0-64 0,0 1 0 16,1 2 0-16,0-4 0 0,0 0-192 0,4 0 144 16,-1 1-144-16,3-2 128 0,1-2-128 0,3-2 0 15,3 1 0-15,1-2 0 0,2 0 0 0,3-1 0 16,2 1 0-16,2-4 0 0,3 2 0 0,1-2 0 16,2 1 0-16,3-1 0 0,1-2-144 0,1-1 144 15,2 1 0-15,-1-3 0 0,0-1 0 0,3 3 0 16,3-3 0-16,1-2 0 0,0-1 0 0,0 2 0 15,1-3 0-15,-1-2 0 0,-2 0 0 0,-1-2 0 16,-1 0 0-16,-2-2 0 0,-1-2 0 0,-2 0 0 0,-2-3 0 0,-2-1 0 16,-1 2 144-16,-2-3-144 0,-2-2 128 0,-1-2-128 15,-1 3 272-15,-1-2-16 0,0-4-16 0,-2-1 0 16,0-1 16-16,0-2 0 0,-1 0 0 0,0-3 0 16,-1-3-256-16,-1-1 128 0,-1-3-128 0,-1 0 0 15,-1 1 0-15,-1-1 0 0,-1 1 0 0,-2 3 0 16,1-1 0-16,-2 3 0 15,-1 4 0-15,-2 3 0 0,0 3 0 0,-1 1 0 0,-2 3 0 0,-3 2 0 16,0 4 144-16,-2-1-16 0,-3 0 0 0,-2 1 0 0,-1 4 0 16,-3-4-128-16,-2 2 192 0,0-2-64 15,3 0 16-15,-3 2 0 16,1-2 0-16,0-3 0 0,1 2 96 0,0 0 16 0,1-1 0 0,2 0 0 0,0-3-256 0,2 0 0 16,2 2 128-16,1 0-128 0,1 2 0 0,1-3 0 15,1 2 0-15,1-1 0 0,1 2 0 0,1 1 0 16,2-1 0-16,0 1-160 15,2-1-304-15,2 1-64 16,2-1-16-16,1-1-20752 0</inkml:trace>
  <inkml:trace contextRef="#ctx0" brushRef="#br4" timeOffset="-60185.16">27093 9901 28559 0,'-1'-5'2544'0,"-2"3"-2032"0,2-2-512 0,0 2 0 0,1 2-272 0,-2-4-160 0,0-1-16 0,-3-2-16 0,0-3 464 0,-1-3 288 15,0 3-32-15,0 4-16 0,2-2 192 0,-1 4 32 16,0-2 16-16,0 2 0 0,1-1 672 0,1 1 144 16,-1 2 32-16,-1 1 0 0,0-2-560 0,-2 3-96 0,-3 3-32 0,-2 0 0 15,1 1-224-15,-3 5-48 0,-4 1-16 0,-2 2 0 16,-1 0-224-16,-3 4-128 0,-1 3 128 0,-3 1-128 15,-2 4 0-15,0-1 0 0,-1 1 0 0,0-1 128 16,3 0-128-16,1-2 0 0,1 1 0 0,1 1 128 16,-1-1 128-16,3 3 48 0,3 1 0 0,4-2 0 15,2-1-96-15,4-1-16 0,5-2 0 0,3 1 0 16,4 1-192-16,3-3 0 0,3 0 0 0,1-3 0 16,4 3 176-16,3 0-16 0,2-6 0 0,3 2 0 0,5 1-160 15,3-4 0-15,4-2 0 0,2-1 0 0,2-4-272 0,0-3 16 16,-1-2 0-16,-1-2 0 0,2-2 256 0,-1-3 0 15,-2-2 0-15,0-1 0 0,-2-2 144 0,-3 0 96 16,-1-7 16-16,-2 2 0 0,-3-4-128 0,-1-2 0 16,-1 1-128-16,-2-4 192 0,-2-2-32 0,-3-3-16 15,-2 2 0-15,-4-3 0 0,-2-2-16 0,-4-1-128 16,-2 3 192-16,-3-3-64 0,-5 2-128 0,-2 1 0 16,-3-1 0-16,-2 5 0 0,-3 0 0 0,0 3 0 15,-3 5 128-15,1 2-128 0,-1 1 0 0,0 8 0 16,0-3 0-16,-1 5 0 0,2 2-288 0,1 4-96 0,1 1 0 15,-1 4-17856-15</inkml:trace>
  <inkml:trace contextRef="#ctx0" brushRef="#br4" timeOffset="-58714.14">28808 9961 11055 0,'0'-4'976'0,"1"-2"-784"0,-1 2-192 0,1 2 0 0,1-1 176 16,-2-1-16-16,1-2 0 0,1-7 0 0,0-4-320 0,-1-1-64 0,-1-3-16 0,-1 1 0 0,-2 2 2272 0,-3 2 448 15,-1-1 80-15,-2 5 32 0,-1 0 672 0,-2 4 144 16,0 3 32-16,-2 4 0 0,0 1-1392 0,-3 1-288 16,-1 3-48-16,-3 1-16 0,-1 1-992 0,0 4-192 15,-3-1-32-15,0 2-16 0,-1 0-320 0,0 3-144 0,1 0 128 16,0 0-128-16,3 1 0 0,-4 1 0 0,0 4 0 16,-3 4 0-16,2 2 0 0,0 2 0 0,2 0 0 0,0 4 0 15,2 0 0-15,1-1 0 0,3 1 0 0,2 1 0 16,2 0 192-16,1-5-64 0,4 2 0 0,3-1 0 15,1-2 48-15,3-1 0 0,3-2 0 0,3-1 0 16,3-3-176-16,3-2 0 0,3-2 0 0,4-1 0 16,3-5 0-16,3 2 0 0,4-4 0 0,2-2 0 15,2 2 0-15,-2-4 0 0,2-1 0 0,6 0 0 16,10-3-288-16,4 0 16 0,5 0 0 0,-1-2 0 16,2 1-48-16,-4-6-16 0,-3 1 0 0,-4-4 0 15,-4 2 336-15,-6-7 0 0,-1 1 0 0,-2-2 0 16,-2-2 128-16,-3-2 64 0,-4-1 0 0,-2 1 0 0,-3-1 144 0,-4 1 48 15,-2-1 0-15,-5 1 0 0,-2-2-112 0,-5-3-16 16,-3 2 0-16,-3-2 0 0,-4-3 32 0,-3-1 0 16,-5 1 0-16,-3-3 0 0,-3 1-48 0,-5-3-16 15,-2 1 0-15,-2 0 0 0,0 1-80 0,-3 2-16 16,0 3 0-16,0 4 0 0,0 1-256 0,0 4-64 16,2 4-16-16,-1 2 0 15,2 5-432-15,1 1-64 0,2 5-32 0,4 0-11824 0,1 4-2368 16</inkml:trace>
  <inkml:trace contextRef="#ctx0" brushRef="#br3" timeOffset="-47376.27">32137 717 33167 0,'-3'3'2944'0,"3"0"-2352"0,3 0-464 0,-1-3-128 0,1 3 256 0,-1 0 48 0,1 1 0 0,2 2 0 0,1 1 736 0,0 6 160 0,0 1 16 0,-1 5 16 16,1 3-464-16,-5 7-112 0,-1 3-16 0,-2 9 0 0,-3 6-320 0,-2 7-80 15,-4 4-16-15,-3 5 0 0,-1 3-224 0,-2-3 0 16,-1 0 0-16,1-9 0 0,1-3-192 0,-1-4-96 16,1 0-16-16,2-6 0 15,3-3-1808-15,2-6-352 0,4-3-80 0,2-5-12992 16</inkml:trace>
  <inkml:trace contextRef="#ctx0" brushRef="#br3" timeOffset="-47144.07">32910 676 23039 0,'3'0'2048'0,"-1"0"-1648"0,-1 0-400 0,-2 3 0 16,-1-3-464-16,1 0-176 0,-1 2-48 0</inkml:trace>
  <inkml:trace contextRef="#ctx0" brushRef="#br3" timeOffset="-46110.73">22797 796 16575 0,'3'-7'1472'0,"-2"-2"-1168"0,-1 5-304 0,0 4 0 0,0 0 1024 0,-1 0 128 0,1 0 48 0,0-2 0 0,-2 2 432 0,-1 4 96 0,-1 7 0 0,-1 9 16 16,1 8-672-16,-1 4-144 0,0 5-32 0,2 2 0 15,-1 5 80-15,0 3 16 0,3 1 0 0,0 5 0 16,-2 4-480-16,1 0-80 0,-1 3-32 0,0-6 0 16,-1-6-144-16,-2-2-48 0,1-1 0 0,-3-3 0 31,0 1-400-31,-1-5-96 0,0-1-16 0,2-5-15472 16</inkml:trace>
  <inkml:trace contextRef="#ctx0" brushRef="#br3" timeOffset="-45634.13">23366 872 35007 0,'-17'2'3120'0,"2"-1"-2496"0,6 3-496 0,3 1-128 15,1-1 544-15,-5 2 96 0,-9 3 0 0,-10 7 16 16,-10 6 48-16,-5 10 0 0,-2 9 0 0,5 6 0 16,4 1-512-16,4 3-192 0,2 6 176 0,4 3-176 15,7 0 0-15,3-4 128 0,4 1-128 0,6 3 0 16,4-2 0-16,6 1 0 0,6-6 0 0,4-2 0 0,7-5 0 15,5-3 0-15,3-5 0 0,2-3-160 0,2-6 160 16,9-1 0-16,8 0 0 0,8-3-128 0,5-5-32 0,0-5 0 16,-5-5 0-16,0-4 0 0,3-4-96 0,3 0-32 15,4-4 0-15,-5-4 0 0,-5-3 544 0,-5-7 128 16,-3-2 0-16,-3-7 16 0,-5-3-32 0,-7-4-16 16,-4-3 0-16,-8-3 0 0,-6-6-176 0,-7 5-48 15,-7 2 0-15,-4-8 0 0,-8-14-128 0,-10-6 0 16,-7-6 0-16,-6 0 0 0,-8-1 0 0,-6 3 0 0,-4 1 0 15,-2 6 0-15,-4 6-160 0,3 5-16 0,1 6 0 0,-4 4 0 16,-1 6 48-16,-1 4 0 0,1 8 0 0,0 5 0 31,1 4-464-31,2 8-96 0,0 2-16 0,6 6 0 16,7 4-1968-16,6 0-400 0</inkml:trace>
  <inkml:trace contextRef="#ctx0" brushRef="#br3" timeOffset="-37199.54">30095 9550 15663 0,'3'-1'1392'0,"-1"1"-1120"0,2-3-272 0,-2 3 0 0,1 0 944 0,-1 0 128 0,3 0 16 0,3-2 16 0,2 1 224 0,1-2 32 15,0 3 16-15,-1 0 0 16,-2 3 752-16,0 0 160 0,-3 0 16 0,-3 3 16 0,-1 0-400 0,-1 2-96 15,-1 2-16-15,-1 1 0 0,-2 2-960 0,-1 2-192 16,0 1-32-16,-1 4-16 0,0 1-224 0,-2 1-64 16,2 4 0-16,-3-1 0 0,1 3-320 0,-2 1 0 15,1 0 0-15,-2 2 0 0,0 0 0 0,-1 3 0 16,-2 3 0-16,-1 1 0 0,-2 3 0 0,-2 0 0 16,2-4 0-16,1-1 0 0,0-2 0 0,1-3-288 0,1-2 48 15,3-7 16-15,3-2-128 0,1-2-32 0,3-4 0 16,0-2-17888-16</inkml:trace>
  <inkml:trace contextRef="#ctx0" brushRef="#br1" timeOffset="-32772.82">30701 9736 30399 0,'-2'3'2704'0,"-1"1"-2160"0,3 1-544 0,0-4 0 0,0 2 448 0,-1-1-32 0,0 2 0 0,-3 6 0 0,-1 5 368 0,-2 1 80 0,-2 3 16 0,-3 4 0 16,-1 1-752-16,1 1-128 0,-1-3 0 0,1 4 0 0,1-6 0 0,2 4 0 0,-3 2 0 0,1-2-128 31,-2 2 0-31,2-1 0 0,1-3 0 0,-1-2 0 31,3-1-1808-31,-1-3-368 0</inkml:trace>
  <inkml:trace contextRef="#ctx0" brushRef="#br1" timeOffset="-32527.06">30352 10020 39615 0,'2'0'1760'0,"0"0"352"0,2 0-1680 0,1-3-432 0,2 3 0 0,-2 0 0 0,3-2 0 0,1 1 128 15,9-2-128-15,6 0 0 0,7-4 144 0,4 1-144 16,-2 0 160-16,0-1-160 0,-4-2 0 0,-2 3-160 15,-1 0 0-15,-2-2 0 0,-3 3 160 0,-3-1-128 0,0 0 128 16,-3 2-128-16,-3-2 128 0,-1 2 0 0,0-2-144 0,-2 2-11472 31,-2-2-2288-31</inkml:trace>
  <inkml:trace contextRef="#ctx0" brushRef="#br1" timeOffset="-31942.21">31139 9609 41471 0,'-6'-2'1840'0,"1"1"368"0,1-2-1760 0,3 3-448 16,2-2 0-16,0 1 0 0,2 1 128 0,-1-3-128 16,1 1 0-16,0 0 128 0,4-1-128 0,-4 3 0 0,2 3 0 0,-4 1 0 15,-1 6-192-15,-1 5-64 0,-4 3 0 0,-1 2-16 16,-3 5 272-16,-3 3-128 0,-2 7 128 0,0-3 0 16,-2 3-208-16,-3 1 64 0,0 1 16 0,2-3 0 15,1 1 128-15,1-3 176 0,3 3-48 0,1-4 0 16,1-2-128-16,2 0 192 0,2-2-192 0,1-1 192 15,3-4-192-15,1-2 0 0,2-3 0 0,3-1 0 16,0 0-288-16,4-6-32 0,2 0-16 0,1-4 0 16,4-1-272-16,2-1-48 0,2-4-16 0,2 0 0 31,0 0 0-31,1-4 0 0,4-2 0 0,0-3 0 0,-1 0 672 0,-2-1 0 0,2-3 0 0,-2-3 0 0,1 0 864 0,-3-1 96 16,-3 0 32-1,-2-4 0-15,-1 1-224 0,-1-3-64 0,-2-1 0 0,-2-2 0 0,-1-3-352 0,-1 1-80 16,0-3-16-16,-3-1 0 15,1 1-64-15,-2-1 0 0,-2 0-16 0,-1 2 0 0,-1 0-48 0,-3 3-128 16,0 4 192-16,-2 0-64 0,-1 5-128 0,-3 3 0 0,1 4 0 16,-3 2 0-16,0 3 0 0,-3 0 0 0,0 2 128 15,-2 4-128-15,1 0 0 0,-2 0 0 0,0 3 0 0,-2 0 0 16,1 3 0 0,-1-2 0-16,-2 2-192 0,0 0 192 0,1 1-352 0,1-1 48 15,2-2 16-15,1-2 0 16,-1 2-464-16,1-4-80 0,2 0-32 0,2-4-16832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8T20:53:41.489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2111 9828 10191 0,'0'0'448'0,"0"0"96"0,-9-3-544 0,9 3 0 16,0 0 0-16,-10 0 0 15,10 0-832-15,0 0-288 0,0 0-48 0,0 0-16 16,0 0 240-16,0 0 48 0,2-9 16 0,-2 9 0 0,5-9 704 0,-5 9 176 16,4-9 0-16,1 0 0 0,2 0 0 0,-7 9 256 15,5-8-64-15,-5 8-16 0,0 0 528 0,0 0 128 16,0 0 0-16,0 0 16 0,8 13 1264 0,-8-13 240 16,0 0 48-16,0 0 16 0,0 0-240 0,0 0-64 15,0 0 0-15,0 0 0 0,0 0-240 0,0 0-48 16,0 0-16-16,-2-7 0 0,1-2-480 0,1 3-112 15,1-1 0-15,-1 7-16 0,7-4-624 0,-7 4-128 16,0 0-32-16,10-2 0 0,-10 2-288 0,12-2-128 0,-12 2 0 0,0 0 128 16,12 0-128-16,-12 0 0 0,9 10 0 0,-9-10 0 15,0 0 0-15,0 0 0 0,6 13 0 0,-3 1 0 16,-2 2 0-16,2-2 192 0,1 3-64 0,0 2 0 16,-3 2 160-16,3 4 32 0,0 0 0 0,0 1 0 15,1 1 16-15,0 6 16 0,0 2 0 0,3-1 0 16,0 1-48-16,1 0-16 0,-1 1 0 0,1-5 0 15,0-5-160-15,2 0-128 0,-3-5 192 0,-1 0-192 16,0-3 176-16,-1 2-176 0,1-5 160 0,-1 2-160 16,0 0 176-16,-1 3-176 0,-1-3 192 0,0 2-192 15,0 1 128-15,0-1-128 0,-1 2 0 0,1 1 0 0,0 0 128 16,0-1-128-16,0-2 0 0,1-2 0 0,0-2 320 16,-1-2-32-16,0 0-16 0,2-4 0 0,-6-9 112 0,0 0 0 15,0 0 16-15,0 0 0 16,0 0-96-16,0 0-32 0,7-5 0 0,-1-5 0 0,-3-3 48 0,0-4 0 15,1-4 0-15,1-1 0 0,2-2-80 0,-1-4-16 16,1-4 0-16,-1 0 0 0,1-5-96 0,-1 1-128 16,1-3 176-16,1-1-176 0,-1-1 0 0,0-2 0 15,-2-2 0-15,0 1 0 0,2-4 0 0,-2 4 0 16,0-1 0-16,2 3 0 0,-1 6 0 0,1 2 0 16,-2 3 0-16,2 1 0 0,1 1 160 0,-1 3-160 15,0 1 128-15,-2 3-128 0,0 1 128 0,0 3-128 16,1 0 0-16,-1 2 128 0,1 3-128 0,0 0 0 15,0 0 0-15,1 0 0 0,-2 4-352 0,3 2 0 0,2 2 0 0,1 2 0 32,-11 3-2208-32,11-3-448 0,6 0-96 0,-17 3-16 0</inkml:trace>
  <inkml:trace contextRef="#ctx0" brushRef="#br0" timeOffset="2018.05">2877 10682 29535 0,'0'0'1312'0,"-4"-8"272"0,4 8-1264 0,-4-8-320 0,3 2 0 0,1 6 0 16,-1-11 320-16,1 11 16 0,0-7 0 0,0 7 0 15,-3-10-336-15,1 4 0 0,2 6 0 0,0 0 0 16,-6-7-240-16,6 7-16 0,-7-2 0 0,7 2 0 16,-10 0-160-16,1 2-32 0,-1 2-16 0,2 3 0 15,2 2 288-15,-4 1 176 0,0 2-192 0,1 4 192 0,0 1 0 0,0 1 128 16,0 0 0-16,-1 0 16 0,3 3 160 0,0-5 16 16,1-2 16-16,-1 2 0 0,1 0-16 0,2 2 0 15,1-4 0-15,3 3 0 0,0-1-144 0,3-1-48 16,2 2 0-16,1-4 0 0,2-1-128 0,3 0 0 15,-1-3 0-15,0 0 0 0,0-1 0 0,0-2 128 16,0 0-128-16,2-1 0 0,1-3 0 0,-1 0 0 16,0-4 0-16,1 0 0 0,0-2 128 0,1-3-128 15,0-2 0-15,2 0 128 0,0-1-128 0,1-3 192 0,1-2-192 0,1-2 192 16,-2 3-32-16,-1 0 0 0,-2-2 0 0,1 2 0 16,-2-2 16-16,-1 0 0 0,-3 1 0 15,-2-2 0-15,0 1 112 0,-3 2 32 0,-4-2 0 0,-1 2 0 16,-3 0 0-16,-3 2 0 0,-2 0 0 0,-1 4 0 15,-2-2-96-15,-1 3-16 0,-2 2 0 0,1 1 0 16,-1 3-208-16,-2 1 0 0,0 0 0 0,0 3 0 16,0 2 0-16,0 3 0 0,0 3-176 0,2 0 176 31,1 0-848-31,2 1-48 0,2 0-16 0,1 2-9104 0,-2-1-1824 0</inkml:trace>
  <inkml:trace contextRef="#ctx0" brushRef="#br0" timeOffset="2616.67">3765 9531 1839 0,'0'0'0'0,"0"0"160"0,0 0-160 0,-5-8 0 0,-2 3 0 0,3 0 0 16,4 5 3216-16,-3-7 624 0,-4 2 112 0,1 0 16 16,0 2-3136-16,-1 0-640 0,0 2-192 0,-1 1 0 15,-1 0 336-15,-1 4-16 0,-1-3 0 0,1 6 0 16,-3-1 368-16,0 3 64 0,-2-2 16 0,1 3 0 0,1 1 80 0,-1 2 32 15,-3 2 0-15,0 5 0 16,0 2-128-16,-1 0-32 0,-1-1 0 0,1 1 0 16,-2 2-16-16,0 1-16 0,-3 2 0 0,4 3 0 0,2 3-224 15,-1 0-32-15,-2 0-16 0,2 4 0 0,0 0-208 0,2 2-32 16,2 5-16-16,-1 0 0 0,2-1 144 0,4 0 16 16,3 0 16-16,0-1 0 0,1-3-96 0,4-1-32 15,1-1 0-15,1-1 0 0,3-1-208 0,4 1 0 16,4 2 0-16,-1-1 0 0,0-2 176 0,3-4-176 15,0 2 192-15,3-5-192 0,3 0 0 0,1-2-320 16,1-3 32-16,1-2 16 16,1-1-192-16,-1-1-48 0,1-3 0 0,1-2-8640 15,-1-2-1728-15</inkml:trace>
  <inkml:trace contextRef="#ctx0" brushRef="#br0" timeOffset="3287.54">4150 9957 17503 0,'0'0'768'16,"0"0"176"-16,0 0-752 0,0 0-192 0,0 0 0 0,0 0 0 0,0 0 2096 0,0 0 384 15,0 0 80-15,0 0 0 0,-9 0-2048 0,-1 1-512 16,0 5 0-16,0-4 0 0,-2 2 224 0,-1 1-64 16,-1 3-16-16,-1 0 0 0,1 1-144 0,-2-1 128 15,-1 2-128-15,0 3 128 0,0 0-128 0,0 2 0 16,-1-1 0-16,0 3 128 0,0 3 128 0,1-3 0 16,-2 2 16-16,4-2 0 0,2-1 112 0,1 1 0 0,0-3 16 0,3 2 0 15,3-3-160-15,2-3-48 0,1-1 0 0,3-9 0 16,1 8-192-16,-1-8 0 0,4 7 0 0,3-1 0 15,-7-6 0-15,12 4 0 0,-1-1 0 0,1-1 0 16,0 1 0-16,1 1 0 0,0 0 0 0,1 2 0 16,1-2 0-16,0 1 0 0,2 2 0 0,0-1 0 15,0 2 0-15,1-1 0 0,1-3 0 0,-1 2 0 16,0 1 0-16,-1-1 0 0,-1-1 0 0,-1 3 0 16,0-1 0-16,-1-1 0 0,0 1 0 0,-2-1 0 15,-2-1 0-15,2 2 0 0,0-2 0 0,-2 2 0 16,-10-7 0-16,0 0 0 0,9 8 0 0,-9-8 0 15,0 0 0-15,3 13 0 0,-3 0 0 0,-3 0 0 16,-4-2 128-16,-2 1-128 0,-3 1 0 0,-1 1 0 0,-3 1 128 0,-1-1-128 16,-1 1 0-16,-2-1 0 0,0-1 0 15,-1 1-256-15,1-3 16 0,1-1 16 16,0-1-1536-16,2-4-304 0,3-5-64 16</inkml:trace>
  <inkml:trace contextRef="#ctx0" brushRef="#br0" timeOffset="3899.94">4442 9505 5519 0,'0'0'496'0,"0"0"-496"15,0-9 0-15,0 9 0 0,0 0 3904 0,0 0 672 16,0 0 144-16,0 0 16 0,5-7-3520 16,-5 7-704-16,0 0-128 0,0 0-48 0,0 0-336 0,0 0 144 15,9 9-144-15,-2 0 0 0,-1 0 304 0,-1-1-48 16,-5-8-16-16,8 13 0 0,-1 0 432 0,1 3 96 15,-1-3 0-15,2 1 16 0,2 2 160 0,1 0 16 16,-1 2 16-16,4 3 0 0,-1 1-256 0,2 1-48 16,-1 0-16-16,2 0 0 0,2 2-368 0,0 1-80 15,1-1-16-15,-1 1 0 0,1 1-192 0,-2 0 128 16,-1 6-128-16,-1-2 0 0,-1 5 0 0,1 0 0 16,-2-1 0-16,2 2 0 0,1-1 128 0,-4-2-128 0,-1-1 0 15,-1-2 0-15,1-1 0 0,-2 0 0 0,0 0 0 16,-3-1 0-16,-1-2 0 0,-2 2 128 0,-1 1-128 0,-1-2 0 15,-4 0 0-15,1-2 176 0,-1 4-176 0,-4-1 160 16,-1-2-32-16,-3 0 0 0,1-1 0 0,0 4 0 16,-4-2-128-16,-3 2 160 0,0 1-160 0,-4-1 160 15,-1-1-160-15,-2-3 0 0,-1 0 0 0,-2 0-10624 16,-3 0-2016-16</inkml:trace>
  <inkml:trace contextRef="#ctx0" brushRef="#br0" timeOffset="7218.95">5095 10284 16575 0,'0'0'1472'0,"0"0"-1168"0,0 0-304 0,0 0 0 0,0 0 3008 0,0 0 528 15,0 0 112-15,0 0 32 16,0 0-2832-16,12 7-560 0,-1-3-112 0,2 0-32 16,2-4-144-16,2 1 0 0,2 0 0 0,2-1 128 0,3 0-128 0,0 0 0 15,1-2 0-15,0-2 128 0,0-1-128 0,-1-1 0 16,1 1 0-16,-3-1 128 0,-2-1-128 0,0 1 0 16,-1-1 0-16,-1 2 0 0,-1 0 0 0,-1 1-176 15,-2-2 176-15,1 3-128 0,-2-1-176 0,-2 0-16 16,-2 1-16-16,-9 3 0 15,0 0-464-15,11 0-96 0,-11 0 0 0,0 0-16 16,0 0-1424-16,0 0-288 0</inkml:trace>
  <inkml:trace contextRef="#ctx0" brushRef="#br0" timeOffset="7461.01">5164 10430 36111 0,'0'0'1600'0,"0"0"320"0,0 0-1536 0,0 0-384 0,0 0 0 0,10 4 0 16,3-2 208-16,1 1-32 0,-1 1-16 0,4 0 0 15,2-1-160-15,3-1 0 0,0 1 0 0,4 0 0 16,2-3-192-16,1-3 0 0,-2 3-16 0,2-3 0 15,-1 1-2352-15,2-1-448 0,-1-1-112 0</inkml:trace>
  <inkml:trace contextRef="#ctx0" brushRef="#br0" timeOffset="7969.87">6306 9914 11055 0,'-14'-3'480'0,"5"2"112"0,-2-1-464 0,-1 2-128 16,1 0 0-16,0 3 0 0,1 4 5760 0,1 1 1120 0,1 1 224 0,-1 3 64 15,-2 2-5792-15,1 3-1152 0,-2 2-224 0,0 5 0 16,1 3-144-16,-2 5 144 0,0 0-208 0,1 2 80 15,0 0-128-15,4-1-32 0,2-2 0 0,1-4 0 16,-1 1 144-16,3-4 144 0,1-3-208 0,2 0 80 16,3 0 128-16,1-1 0 0,0-3 0 0,2-1 0 15,2 0 0-15,2 0 0 0,1-5 0 0,2 1 0 16,3-1 0-16,2-2 0 0,1-3 0 0,2-3 0 16,0-1 0-16,3-3 0 0,2-3 0 0,0-1 0 15,-2-1 0-15,2-2 0 0,2-5 0 0,-1 0 128 16,1 0-128-16,-2-3 0 0,0-1 0 0,-3 0 128 15,-3-1-128-15,-2-3 0 0,-1 0 0 0,-3 0 0 0,-2-2 144 16,-1-3 16-16,-2-4 0 0,-3-2 0 16,-2 1-32-16,-3 1-128 0,-2-2 192 0,-2 2-64 0,-2 0-128 0,-3 1 192 15,-1 2-192-15,-1 3 192 0,-3 5-192 0,-2 2 128 16,-1 1-128-16,-3 4 128 0,-2 3 16 0,1-3 0 16,1 3 0-16,1 3 0 0,-1 0 160 0,2 3 16 15,1 0 16-15,2 2 0 0,-1 1-336 0,2 1 0 16,0-1 0-16,3 4 0 0,1 2-240 0,1 0-112 15,8-6-32-15,-9 5 0 16,9-5-2624-16,-6 9-544 0</inkml:trace>
  <inkml:trace contextRef="#ctx0" brushRef="#br0" timeOffset="8637.34">7903 9888 11055 0,'0'0'976'15,"0"0"-784"-15,3-9-192 0,-3 9 0 0,0 0 4944 0,6-7 944 16,-6 7 192-16,12-1 48 0,-2-4-4592 0,-10 5-928 16,11-1-176-16,-11 1-48 0,12 1-192 0,-1 5-64 15,1 2 0-15,1 4 0 0,0 1-128 0,1 3 160 16,1 1-160-16,-1 5 160 0,2 5 0 0,-2 3 0 16,0 4 0-16,1 5 0 0,-1 1-160 0,-1 1 0 0,-1 1 144 0,1-6-144 15,0-5 0-15,0-3 0 16,0-3 0-16,-1-3 0 0,0-5 0 0,1-2 144 0,0 0-144 0,0-2 0 15,-2-7 560-15,1 1 0 0,1-1 0 16,0-3 0-16,0-3 16 0,-1-1 16 0,0-1 0 0,1-3 0 16,0-1-208-16,-1-2-64 0,-1-1 0 0,1-2 0 15,1 1-64-15,0-3-32 0,3-4 0 0,-3-3 0 16,-2-2-96-16,3-4-128 0,-1-9 176 0,0-2-176 16,0-2 160-16,0 0-160 0,0 0 128 0,0-2-128 15,-2 4 0-15,1 1 128 0,-1 4-128 0,-1 3 0 16,-1 2 0-16,2 2 0 0,-1-4 0 0,0 6 0 15,-4-1 0-15,-1 1 0 0,-1-1 0 0,1 1 0 16,0 0-480-16,0 0 32 0,2 4 0 0,-1 2 0 31,0 3-368-31,-1 2-64 0,0 1-16 0,-1 5 0 0,3 2-2336 0,-7 4-480 16</inkml:trace>
  <inkml:trace contextRef="#ctx0" brushRef="#br0" timeOffset="9019.84">7994 10094 24879 0,'0'0'1088'0,"-10"-3"256"0,1-1-1088 0,9 4-256 0,-5-6 0 0,5 6 0 16,0 0 2048-16,10-7 368 0,2 1 64 0,3 2 16 15,2 0-1792-15,2 1-368 0,-1 0-64 0,1 0-16 16,2 2 160-16,1-1 32 0,2 0 0 0,2 0 0 15,1 1-320-15,2-3-128 0,-2 2 128 0,2 2-128 16,0-4 0-16,-1 2-272 0,1 1 32 0,-3-2 16 16,-1 1-368-16,-2 1-80 0,0-3-16 0,-4 1 0 15,-2-1-1552-15,1 0-320 16,1 0-64-16,-4-1-16 0</inkml:trace>
  <inkml:trace contextRef="#ctx0" brushRef="#br0" timeOffset="9604.94">9455 9859 16575 0,'0'0'1472'0,"0"0"-1168"0,0 0-304 0,0 0 0 16,-7-5 2576-16,7 5 464 0,-9-5 96 0,9 5 0 15,-9-3-2384-15,0 2-496 0,-2 0-80 0,1 1-32 16,-1 1-144-16,0 2 0 0,-2 2 0 0,-2 0 0 15,0 2 0-15,-1-1 0 0,-1 1 0 0,-1 0-176 16,-2 2 176-16,2 2 0 0,1-1-144 0,-3 1 144 16,1-3 0-16,1 2 0 0,1-3 0 0,2 0 0 15,4 0 0-15,2-3 0 0,9-4 128 0,0 0-128 16,0 0 384-16,-6 12-16 0,6-12 0 0,0 0 0 16,7 13-144-16,2-3-32 0,1-3 0 0,2 0 0 0,-1 1-192 15,2-1 0-15,1-1 128 0,0-1-128 0,1 1 0 0,2-2 0 16,1 1 0-16,0 0 0 0,0-1 128 15,2 1-128-15,-1 2 0 0,1-3 0 0,-2 1 0 0,0 1 0 16,1 2 0-16,-1 0 0 0,0-2 0 0,-1 2 0 16,-2 0 0-16,-1 3 0 0,-2-1 352 0,-1 0-32 15,0 1 0-15,-1-1 0 0,-2 1 48 0,-3-2 0 16,0 3 0-16,-2-1 0 0,-2 2-192 0,-1 0-48 16,-1 2 0-16,-2-5 0 0,-2 2-128 0,-1 0 0 15,-3-2 0-15,-2 0 0 0,-1 2 0 0,-2-1 0 0,-3-2 0 0,-2 0 0 16,-2 0 0-16,-4 3 0 0,-1-2 0 15,-3 3 128-15,-2 2-128 0,-3 0-256 0,-3-1 64 16,-2 2-9680-16,-5 0-1952 0</inkml:trace>
  <inkml:trace contextRef="#ctx0" brushRef="#br0" timeOffset="13940.57">23416 8561 3679 0,'0'0'320'0,"0"0"-320"16,0 0 0-16,0 0 0 0,0 0 3520 0,0 0 640 16,0 0 128-16,0 0 32 0,0 0-2400 0,0 0-464 15,0 0-112-15,0 0 0 0,0 0-384 0,0 0-64 16,0 0 0-16,0 10-16 0,0-10-224 0,-3 17-32 0,0 7-16 0,-3-5 0 16,0-1-32-16,-2-2-16 15,0-2 0-15,-1 1 0 0,1 2-16 0,-2-2 0 16,-2 1 0-16,0 1 0 0,1 1-80 0,-1-2-16 0,-2 5 0 0,2-2 0 15,0 5-192-15,0-2-64 0,1 5 0 0,-1-1 0 16,0 2-192-16,2-2 144 0,-1-1-144 0,2-1 128 16,-1 0-128-16,-2-6 0 0,-2-6 0 0,1 1 0 15,3 1 0-15,4 2 0 0,-1 1 0 0,4 0 0 16,-4-4-144-16,2-3-64 0,1-1-16 0,4-9 0 31,-1 8-544-31,1-8-96 0,0 0-32 0,3 7 0 16,3 0-1984-16,-6-7-384 0,8 2-96 0</inkml:trace>
  <inkml:trace contextRef="#ctx0" brushRef="#br0" timeOffset="14332.14">23415 8605 21311 0,'0'0'944'0,"0"0"192"0,0 0-912 0,0 0-224 16,0 0 0-16,-4-6 0 0,4 6 1312 0,-3-10 224 16,1 3 32-16,2 7 16 0,0 0-112 0,0 0-32 15,0 0 0-15,0 0 0 0,0 0-288 0,0 0-64 0,0 0-16 0,0 0 0 16,0 0-432-16,0 0-64 0,1 11-32 0,2 2 0 15,-1 0-256-15,2 3-48 0,0 4-16 0,1-2 0 16,2 1-32-16,1 1-16 0,2-2 0 0,2 3 0 16,-2 5-176-16,3-2 0 0,0 2 144 0,0 4-144 15,-1 4 0-15,-2 2 144 0,1 3-144 0,-2 4 0 16,-1-2 0-16,-2-2 0 16,1-1 0-16,-7-12 0 0,-5-11 0 0,1 2-176 0,2 3 176 0,2-5-208 15,2 0-64-15,0-2-16 0,-2 0 0 0,0-3 0 31,2-3-1152-31,-2-7-224 0,0 0-64 0,0 0-8560 0,0 0-1712 0</inkml:trace>
  <inkml:trace contextRef="#ctx0" brushRef="#br0" timeOffset="14540.04">23239 9022 10127 0,'0'0'896'0,"0"0"-704"0,0 0-192 0,-9 2 0 0,9-2 4800 0,0 0 944 15,0 0 176-15,0 0 32 0,0 0-4544 0,0 0-928 16,0 0-176-16,0 0-48 0,15 5 32 0,2-3 0 16,3-2 0-16,-1 0 0 0,2-1-32 0,3-1-16 15,0-2 0-15,6 2 0 0,4-2-112 0,3 2 0 16,1-2-128-16,1 1 192 16,1-3-576-16,-2 2-128 0,-4 0-32 0,0 1-9456 15,0-1-1904-15</inkml:trace>
  <inkml:trace contextRef="#ctx0" brushRef="#br0" timeOffset="14908.25">24878 8816 27647 0,'0'0'2448'0,"0"0"-1952"0,-3-6-496 0,3 6 0 0,0 0 1408 0,0 0 192 16,0 0 48-16,0 0 0 0,0 0-1264 0,0 0-256 15,0 0-128-15,4 18 128 0,-2-1 32 0,2 3 16 16,-1 3 0-16,0 0 0 0,-1 4 96 0,2-1 32 15,0 1 0-15,-1-1 0 0,1 0-32 0,-1-1 0 16,1-3 0-16,2 0 0 0,-1-1-144 0,0-3-128 16,-1 1 192-16,0-1-192 0,1 1 128 0,0-3-128 15,0-2 0-15,3-1 0 16,-3-2-512-16,2-3-224 0,0-2-32 0,-1 3-16 16,-1-5-3104-16,-5-4-608 0</inkml:trace>
  <inkml:trace contextRef="#ctx0" brushRef="#br0" timeOffset="15461.8">24884 8720 35423 0,'-8'-12'1568'0,"3"6"320"0,0-2-1504 0,1 1-384 0,0 2 0 0,4 5 0 16,0 0 464-16,0 0 32 0,0 0 0 0,0 0 0 15,0 0-336-15,8-4-160 0,0 0 160 0,3-1-160 16,1 4 176-16,4-6-176 0,2 2 192 0,2 0-192 15,2-2 368-15,2 2-48 0,4-3 0 0,2 2 0 16,1-1 64-16,2 2 16 0,1 4 0 0,-2-2 0 16,1 2-224-16,-6-1-48 0,-1 2-128 0,-1 3 192 15,-4 1-192-15,-3 1 0 0,-2 2 0 0,-4 0 0 16,-3 1 0-16,-3 1 0 0,-2 3 0 0,-1-3 0 0,-5 2 0 0,-2-1 0 16,-1 1 0-16,-3-1 0 0,-2 3 0 0,-3 0 0 15,-1-1 0-15,-2-2 0 0,0 1 144 0,-1-1-144 16,-1-1 128-16,-1 0-128 0,-1-1 128 0,-1 0-128 15,0-3 0-15,2 3 128 0,-1 1-128 0,2 0 0 16,0 2 0-16,3-5 0 0,4-1 0 0,1 2-144 16,3 0 144-16,7-7-208 0,0 0 32 0,0 0 16 15,0 0 0-15,0 0 0 0,0 0-96 0,4 11 0 16,-4-11-16-16,11 8 0 0,1-3 96 0,0-1 32 16,0 1 0-16,1 1 0 0,1-1 144 0,0 0 0 15,1 0 0-15,-1-2 0 0,0 1 0 0,-1 0 0 16,-1 1 0-16,-2 1 0 0,0 0 0 0,-3 3 0 0,1-3 0 15,-1 2 0-15,-2 1 0 0,-2 2 0 0,-1-1 0 0,-1 2 0 16,-1-2 0-16,-1 1 0 0,-1-1 0 0,0 1 0 16,-2 0 0-16,-1 0 0 0,-1 0 0 15,-1 0 0-15,-2-1 0 0,0 1 0 0,-2-1 0 0,0 1 128 16,-1 0-128-16,-1 0 0 0,-3-1 128 0,2 2-128 16,-2-2 0-16,-1 1 128 0,-1-1-128 0,0 3 0 15,-2 0 0-15,2 0 0 0,0 0 0 0,1-4 0 31,1 1-688-31,2-4-48 0,3 1-16 0,1-2-15888 0</inkml:trace>
  <inkml:trace contextRef="#ctx0" brushRef="#br0" timeOffset="16108.12">26983 8768 28047 0,'0'0'1232'0,"0"0"272"0,0 0-1200 0,0 0-304 0,0 0 0 0,4-10 0 15,0-3 1216-15,-2 0 176 0,-2 0 32 0,2 1 16 16,-2 3-480-16,0-2-112 0,-2 2-16 0,0-1 0 16,-1-2-256-16,-2 2-64 0,1-2-16 0,-1 3 0 0,-2 0-64 0,1-2-16 15,-2 3 0-15,0 0 0 0,-2 2-32 0,-1-1-16 16,0 0 0-16,-2 3 0 0,-2 0-32 0,0 0 0 15,-5 1 0-15,2 3 0 0,-2 2-112 0,1 4-32 16,-1 3 0-16,1 3 0 0,-1-2-192 0,0 6 0 16,1 1 0-16,1 3 0 0,-1-1 0 0,4 2 0 15,2 4 0-15,2-2 0 0,3 1 0 0,3 2 0 16,1 0 0-16,2 2 0 0,0 4 0 0,5-1 0 16,1-2 0-16,0-1 0 0,0 0 0 0,1-1 0 15,4-1 0-15,2 0 0 0,-1 0-176 0,3-1 176 16,1 1-160-16,2 0 160 15,1-2-960-15,3 2-112 0,0-7-16 0,4 1 0 16,-1 1-2160-16,5-4-432 0,-1-7-96 0,3-3 0 0</inkml:trace>
  <inkml:trace contextRef="#ctx0" brushRef="#br0" timeOffset="16625.8">28456 8674 22511 0,'0'0'992'0,"0"0"224"0,0-10-976 0,0 10-240 0,0 0 0 0,0 0 0 16,0 0 880-16,0 0 128 0,0 0 16 0,0 0 16 15,7-7 240-15,-7 7 32 0,0 0 16 0,10 12 0 16,-1 4 0-16,2 1 0 0,-1 2 0 0,-1 3 0 16,0 2-528-16,1-2-96 0,-1 0-32 0,-3 0 0 15,1-1-304-15,-2 3-64 0,0 0-16 0,-1 1 0 16,-1 1-128-16,-1 0-32 0,-2-5 0 0,0 1 0 15,-1-2-128-15,0-2 160 0,-1-2-160 0,2 1 160 16,0 2-336-16,0-4-64 0,0-4-16 0,2-3 0 31,-2-8-1808-31,0 0-368 0,0 0-80 0</inkml:trace>
  <inkml:trace contextRef="#ctx0" brushRef="#br0" timeOffset="17009.22">28524 8638 3679 0,'-8'-7'320'0,"2"1"-320"16,0-1 0-16,6 7 0 0,0 0 6528 0,0 0 1248 15,0 0 240-15,0 0 48 0,0 0-6368 0,8-5-1280 16,-8 5-256-16,0 0-160 0,13 0 0 0,-1 0 0 16,-1-1 0-16,-11 1 0 0,13 1 192 0,0 0 0 15,2 3-16-15,1 3 0 0,-2 0 416 0,3 1 96 16,1 3 16-16,2-1 0 0,0 1-128 0,2-1 0 15,-1 0-16-15,1 2 0 0,0 1-256 0,0-2-48 16,-1 2-16-16,-2-2 0 0,0 2-240 0,-2 2 0 16,-3-2 0-16,-1 1 0 0,-1-3 128 0,-1 3-128 0,1 0 0 0,-1 1 0 15,-4-4 0-15,-1 4 0 0,-2-1 0 0,-2 0 0 16,1-2 256-16,-3-1-32 0,-3-1-16 0,-2 0 0 16,-2 1 80-16,0-1 16 0,-4-3 0 0,-1 1 0 15,-1 1-48-15,-2-3 0 0,-3 1 0 0,-2-1 0 16,-2 2-256-16,-3 0 160 0,-1 0-160 0,0 0 128 15,0-2-128-15,0 3 0 0,-3 4 0 0,3-2 0 16,0 2 0-16,4 0-320 0,-2 0 48 0,5-4 16 31,1 0-512-31,3-5-112 0,2-3-16 0,4 1 0 0,9-2-1728 16,0 0-336-16</inkml:trace>
  <inkml:trace contextRef="#ctx0" brushRef="#br0" timeOffset="17878.41">30447 8472 16063 0,'0'0'704'0,"8"-6"160"0,0-1-688 0,-2 1-176 0,-1 0 0 0,-5 6 0 0,7-5 400 0,-7 5 48 15,0 0 16-15,0 0 0 0,0 0 432 0,0 0 96 16,0 0 16-16,0 0 0 0,-5-6 400 0,5 6 64 16,-12 0 32-16,-1 0 0 0,-1 0 0 0,-1 2 0 15,-2 0 0-15,2 0 0 0,-2 1-176 0,0 1-48 16,-3 0 0-16,1 2 0 0,-1 1-624 0,-1-1-128 16,-2-1-16-16,-1 2-16 0,1-1-352 0,-1 1-144 15,1-2 128-15,1 2-128 0,1-2 160 0,3 0-160 16,1-1 192-16,1-1-192 0,2-1 320 0,3 2-64 15,1 0 0-15,1 0 0 0,9-4-256 0,-7 6 128 16,7-6-128-16,0 0 0 0,-5 12 0 0,4 0 0 16,1 0 0-16,1-1 0 0,2 2 0 0,2-1 0 15,0 1 0-15,3 2 0 0,1-2 0 0,0 1 0 0,-1-1 0 0,1 1 0 16,1-1 144-16,0 0-144 0,-4 2 0 0,1-2 144 16,-2 4-144-16,-1-3 0 0,-2 2 0 0,-2-1 0 15,-1 2 0-15,0 7 0 0,-3 2 0 0,0 1 0 16,-1-1 0-16,-2-2 0 0,-1-1 0 0,1-1 0 15,-3 1 160-15,0-4-160 0,-2 1 192 0,1-2-192 16,0-1 144-16,2-3-144 0,1 2 0 0,2 1 144 16,-1 2-144-16,2 1 0 0,1-1 0 0,0-4 0 15,1-5 0-15,3-10 0 0,0 0 0 0,0 0 0 16,2 11 176-16,-2-11-48 0,0 0-128 0,5 7 192 16,-5-7-16-16,8 7-16 0,1-4 0 0,3-1 0 15,2-1 96-15,4 1 0 0,3-2 16 0,3-2 0 16,0 2-272-16,2-1 160 0,2-1-160 0,-1-1 128 0,1 0-128 0,-2-2 0 15,-2 1 0-15,-1 0-176 16,-1 2-272-16,-1 2-64 0,-3-2-16 16,-1-1 0-16,0-1-448 0,-4-2-96 15,-1 2-16-15,-2-2 0 0,-4-3-1584 0,-6 9-320 0,4-12-64 0</inkml:trace>
  <inkml:trace contextRef="#ctx0" brushRef="#br0" timeOffset="18120.59">29931 9028 28559 0,'0'0'1264'0,"0"0"272"0,5-11-1232 0,5 3-304 15,6 2 0-15,6 1 0 0,7-1 2656 0,3 2 480 0,5-2 80 0,1 3 32 16,0-2-2416-16,-2 1-464 0,-2 0-112 0,1-1 0 15,0 1-256-15,1 0 0 0,0-1 0 0,-1 0-160 32,-1-2-480-32,-4 1-80 0,-4-1-32 0,-2 1 0 15,-5-2-1408-15,-3-1-272 0</inkml:trace>
  <inkml:trace contextRef="#ctx0" brushRef="#br0" timeOffset="19611.84">18747 9902 24991 0,'0'0'1104'0,"-7"-6"240"0,1 1-1088 0,6 5-256 0,-5-7 0 0,1 1 0 15,4 6 800-15,0 0 96 0,0 0 32 0,-1-11 0 16,1 11-352-16,0 0-64 0,-3-6 0 0,3 6-16 16,0 0-128-16,0 0-32 0,-5-6 0 0,5 6 0 15,0 0 32-15,0 0 0 0,0 0 0 0,0 0 0 16,-1 13-48-16,2 0 0 0,-1-13 0 0,5 16 0 15,2-2 176-15,-2 2 16 0,2-2 16 0,4 5 0 16,5 0-48-16,-2 3-16 0,-2 4 0 0,-4 1 0 16,-5-1-144-16,3 1-16 0,4 6-16 0,5 0 0 15,3 5-144-15,0 0-16 0,-1-3-128 0,-1-2 192 0,0-2-48 16,-1-5-16-16,0 0 0 0,-2-1 0 0,-2 0 0 0,1-3-128 16,-2-2 192-16,2-5-64 0,-4-3 48 0,1-3 0 15,-1 0 0-15,-8-9 0 0,0 0 112 0,0 0 32 16,10 3 0-16,-10-3 0 0,10-3 80 0,0-3 32 15,0-1 0-15,2-2 0 0,-1-4 16 0,0-3 0 16,0-2 0-16,-1 0 0 0,-1 0-320 0,0 1-128 16,1-4 0-16,-1 0 128 0,-2-1-128 0,1-2 160 15,1 2-160-15,-1-4 160 0,-1-3-160 0,-1-1 128 16,-1-1-128-16,1 1 128 0,-2-1-128 0,0 0 0 0,-1-3 0 16,0 2 0-16,-2 1-432 0,-1 4 48 0,-1 2 0 0,1 0 0 31,0 2-128-31,0 1 0 0,0 1-16 0,1 2 0 15,3 4-144-15,-1 3-32 0,-3 12 0 0,0 0 0 16,6-6-1728-16,-6 6-368 0,12 0-64 0,-3 0-16 0</inkml:trace>
  <inkml:trace contextRef="#ctx0" brushRef="#br0" timeOffset="20232.5">19534 10396 7359 0,'0'0'656'0,"0"0"-528"16,-11 0-128-16,2 0 0 0,9 0 4512 0,-9 4 864 0,1 2 192 0,0-1 16 15,0-1-4512-15,2 2-912 0,6-6-160 0,-8 11 0 16,-1-1-128-16,1 0 128 0,-1 4-160 0,0 1 160 16,-2 1-192-16,2 2 192 0,2 0-208 0,0 1 80 15,2 0 128-15,0 1-128 0,1-1 128 0,1 2-128 16,0 1 128-16,3 2 144 0,2-3-16 0,0 1-128 16,1 0 192-16,1-1-192 0,0-6 192 0,4-2-192 15,-1-2 144-15,4-1-144 0,1-3 0 0,-1-5 144 16,1 2-144-16,1-6 128 0,1-2-128 0,1-1 128 15,-1-2-128-15,2-2 0 0,1-4-192 0,0-1 192 16,-2-2 0-16,0 0 0 0,-1-5 0 0,-1 2 0 16,-3 1 0-16,0-1 160 0,-4 2-16 0,-1-2 0 15,-2-1 256-15,-4 1 48 0,-2-1 16 0,-2 1 0 0,-2 0 880 0,-1 4 192 16,-2-3 16-16,-2 2 16 16,-1 0-1856-1,0 3-368-15,-2 0-80 0,0 3-16 0,0-1 752 0,0 5 0 0,1 2 160 0,-2 1-32 0,-2 2-128 0,1 1 0 16,0 1-192-16,0 2 192 15,2-1-576-15,1 1 16 0,3 1 0 0,0 1 0 16,2-3-576-16,9-2-112 0,-10 5-32 0,10-5 0 0</inkml:trace>
  <inkml:trace contextRef="#ctx0" brushRef="#br0" timeOffset="26909.03">21470 8558 8287 0,'0'0'736'0,"0"-9"-592"0,-3 0-144 0,3 9 0 16,-1-8 2896-16,1 8 560 0,0-12 96 0,0 5 32 16,0 7-2000-16,-2-8-400 0,2 8-80 0,-2-8-16 15,2 8-256-15,0 0-64 0,-7-7-16 0,7 7 0 0,0 0-256 0,0 0-48 16,0 0-16-16,0 0 0 0,0 0 16 0,0 0 16 15,0 0 0-15,0 0 0 0,0 0 48 0,0 0 16 16,0 0 0-16,0 0 0 0,0 0-112 0,-5 12-32 16,0 0 0-16,1 1 0 0,-1-1 192 0,1 2 16 15,1 4 16-15,1 3 0 0,0 1-64 0,1 3-16 16,-2 0 0-16,2 2 0 0,-2 2-144 0,0 1-48 16,0 1 0-16,0 2 0 0,-1-2-336 0,1 2 128 15,-1 0-128-15,1 1 0 0,2 0 0 0,-1-2 128 16,0-4-128-16,2-2 0 0,0-2 0 0,2-2 0 15,1 3 0-15,1-4 0 0,-1-3 0 0,-2-3-160 16,0-3 16-16,0-3 0 0,-1-9-144 0,0 0-32 0,3 7 0 16,-3-7 0-1,0 0-176-15,0 0-32 0,0 0-16 0,0 0 0 16,-12-7-1824-16,1 1-384 0,-1-1-64 0,0-2 0 0</inkml:trace>
  <inkml:trace contextRef="#ctx0" brushRef="#br0" timeOffset="27232.62">21067 8600 34607 0,'-18'-18'1536'16,"7"6"320"-16,-1 1-1488 0,3 4-368 0,4 0 0 0,1 1 0 0,1 0 720 0,3 6 80 15,0 0 16-15,0 0 0 0,0 0-432 0,0 0-96 16,14-1-16-16,-3 1 0 0,0 3-272 0,0 1 128 16,1 2-128-16,1-2 0 0,3-1 272 0,1-1-48 15,1 1-16-15,3-1 0 0,2 0 112 0,2-4 0 16,-1 0 16-16,3-1 0 0,2 1 112 0,-1-5 0 16,2 1 16-16,2-3 0 0,0-1-80 0,1 0-32 15,-3-4 0-15,1-2 0 0,0 3-144 0,-1 0-16 16,-1 1-16-16,-2-1 0 0,-2 1-176 0,-1 2 0 15,-2 1 0-15,0 4 0 16,0-2-1312-16,0 3-288 0,-1 2-64 0,0 2-16320 0</inkml:trace>
  <inkml:trace contextRef="#ctx0" brushRef="#br0" timeOffset="35906.32">21646 9902 22751 0,'0'0'1008'15,"0"0"208"-15,0 0-976 0,0 0-240 0,-6-5 0 0,6 5 0 16,0 0 1520-16,0 0 256 0,0 0 48 0,0 0 16 0,-9-3-1168 0,9 3-224 16,0 0-64-16,0 0 0 0,-9-3-384 0,9 3 0 15,-8-4 128-15,1 1-128 0,-3-2 0 0,1 4 0 16,-1-5 0-16,-2 5 0 0,0-2 0 0,-2 3 192 15,-3 0-192-15,-1 3 192 0,-2 1-192 0,-1 1 0 16,-1 0 0-16,0 2 0 0,0 1 656 0,0 0 48 16,-2 2 16-16,2 4 0 0,0 5-192 0,1 0-32 15,2 2-16-15,0 2 0 0,2 2-160 0,2 3-48 16,-1 0 0-16,3 2 0 0,0 2-144 0,3 0-128 0,0-2 144 16,3-1-144-16,0-2 0 0,3-3 128 0,3-2-128 15,2 0 0-15,2-1 0 0,2-3 0 0,4-2 0 0,3-2 0 16,1-2 0-16,4-2 128 0,1-3-128 0,4-1 0 15,2-1 192-15,2 1-48 0,0-6-16 0,1 0 0 16,1 0 64-16,0-4 16 0,2 0 0 0,0-1 0 16,-1-2 32-16,-2-1 0 0,-1 1 0 0,-1-5 0 15,-1-3 112-15,-2 0 32 0,-3-2 0 0,0 1 0 16,-4-2 32-16,0 0 16 0,-1-2 0 0,-2-2 0 16,-3-3-112-16,-1-1-32 0,-2-1 0 0,-2-2 0 15,-3-1-32-15,-2 0-16 0,-2 0 0 0,-2-2 0 16,-3 4-240-16,-2 3 176 0,0 1-176 0,-2 5 160 15,-1 4-160-15,-3 2 160 0,-1 4-160 0,-1-2 160 16,-2 5-160-16,1 0-192 0,-2 1 32 0,0 4 16 16,0 3-48-16,2 1 0 0,-1-2 0 0,2 2 0 15,1 0-336-15,3 0-80 0,-1 1-16 0,5 2 0 16,10-6-2208-16,-7 7-448 0,7-7-96 0</inkml:trace>
  <inkml:trace contextRef="#ctx0" brushRef="#br0" timeOffset="36573.83">23202 9981 23951 0,'0'0'1056'0,"-6"-6"224"0,-2 0-1024 0,0 1-256 0,8 5 0 0,-8-6 0 15,8 6 2176-15,0 0 384 0,-6-6 80 0,6 6 16 16,0 0-2128-16,0 0-528 0,0 0 0 0,0-11 0 15,0 11 128-15,2-9-128 0,-2 9 0 0,0 0 0 16,0-9 0-16,0 9 0 0,0 0 0 0,0 0 0 16,0 0 0-16,-9-2 160 0,-1-4-160 0,-1 6 128 15,1 3 192-15,-2 1 16 0,-2 2 16 0,0 5 0 16,-2 1 96-16,-1 2 32 0,-1 4 0 0,1 2 0 0,1 4-256 16,3 3-48-16,0 0-16 0,1 3 0 0,2-1-160 0,3-1 0 15,2 1 144-15,3 0-144 0,2-5 0 0,3 1 128 16,4-4-128-16,2 0 0 0,2-2 0 0,2 0 0 15,1-1 0-15,3-4 0 0,1-2 0 0,3-2 0 16,1 0 0-16,3-4 0 0,1-2 0 0,-1 1 0 16,-1-5 0-16,1 0 0 0,0-2 144 0,-2-1-144 15,0-1 192-15,-1 0-192 0,-1-5 272 0,0 3-48 16,-1-2-16-16,0 1 0 0,0-2 80 0,-2 0 16 16,-1 0 0-16,-3 0 0 0,-1-3 16 0,-1 0 16 0,-3-2 0 0,-1-3 0 15,0-3 32-15,-3 2 0 0,-4-4 0 0,-1-1 0 16,-2-2 0-16,-2 0 0 0,-4 0 0 0,-1 0 0 15,-2-2-368-15,-2 4 0 0,-2-3 0 0,-2 3 0 16,-2 5 0-16,1-3 0 0,-1 2 0 0,0 0 0 16,1 6 176-16,1 2-48 0,0 2 0 0,0-1 0 15,0 3-128-15,2 1 160 0,-2 2-160 0,0 2 160 16,1 1-160-16,2 2 0 0,1 4 0 0,2-1-176 16,3 2-176-16,8-6-32 0,0 0-16 0,-5 10 0 31,5-10-656-31,2 10-128 0,-2-10-32 0,7 10 0 15,4-2-2288-15,2-1-464 0,2-2-80 0</inkml:trace>
  <inkml:trace contextRef="#ctx0" brushRef="#br0" timeOffset="37256.25">25125 10000 13823 0,'0'0'1216'0,"-5"-10"-960"0,-1 2-256 0,-1 1 0 0,7 7 4336 0,-7-6 816 0,7 6 160 0,0 0 48 16,0 0-4160-16,-5-5-832 0,5 5-176 0,-5-7-16 16,5 7-176-16,0 0 0 0,-6-6 0 0,6 6 128 15,-10-4-128-15,1 2 0 0,-1 4 0 0,-1 2 0 16,-2-2 0-16,-1 6-144 0,-3 2 144 0,-2 3 0 15,-2 3 0-15,1-2 0 0,1 6 128 0,-1 1-128 16,-2 1 752-16,2 0 48 0,1-2 16 0,2 2 0 16,0 3-176-16,2-1-48 0,2 1 0 0,3 0 0 15,0 0-352-15,2 1-80 0,3 3-16 0,2-3 0 0,3-4-144 16,4-1 0-16,1-2 0 0,4 1 0 0,3-5-176 0,2 2-64 16,1-4-16-16,2-1 0 0,2-1 112 0,1-4 16 15,-1 0 0-15,3-3 0 0,3-2 128 0,1 0 0 16,0-2 0-16,0-3 0 0,2-1 0 0,-1 0 0 15,1-2 0-15,-2-1 128 0,0-2-128 0,0 0 176 16,-1 0-176-16,-2 0 192 0,-3-4 128 0,-2 2 16 16,0 0 16-16,-2 0 0 0,-3-2 208 0,-2-1 32 15,1-5 16-15,-1 1 0 0,-2-4-112 0,0-1-32 16,-3-5 0-16,-2-3 0 0,-1 1-208 0,-3 0-32 16,-3 1-16-16,-2 3 0 0,-4 0-208 0,-3 3 176 15,-1-5-176-15,-2 6 160 0,-4 0-160 0,0 2 192 0,-2 2-192 16,0 5 192-16,0 0-192 0,-1 3 0 0,0 0 0 15,1 7 0-15,0-3-336 0,0 5 0 0,2-3 0 16,2 5 0 0,4 3-608-16,2 2-112 0,11-6-32 0,-6 6 0 15,6-6-2288-15,1 14-464 0</inkml:trace>
  <inkml:trace contextRef="#ctx0" brushRef="#br0" timeOffset="37857.28">26705 10070 33055 0,'-1'-15'1472'16,"1"6"288"-16,0 0-1408 0,1-3-352 0,1 3 0 0,0 1 0 0,-2 8 480 0,4-11 32 16,0 2 0-16,-4 9 0 0,1-9-512 0,1 1 0 15,-2 8 0-15,0 0 0 0,-4-7 0 0,4 7 0 16,-7-7 0-16,1 2 0 0,-3 4 0 0,-1-2 0 16,0 2 0-16,-2 2 0 0,-1 2 128 0,-1 0 16 15,-2 4 16-15,-1 1 0 0,0 0 272 0,0 3 48 0,1 4 16 16,-1 3 0-16,0 4-240 0,1-1-32 15,2 2-16-15,1 4 0 0,1 0-208 0,1 5 176 16,4 4-176-16,0-2 160 0,2-2-160 0,2-2 128 16,3 0-128-16,4-6 128 0,3-2-128 0,1-1 0 0,1 0 0 0,1-3 0 15,0-1-240-15,2-4 80 0,1-2 16 0,3 1 0 16,2-5 144-16,2-1 0 0,-1-3 0 0,1-3 0 16,1-1 0-16,1-3 0 0,1 0 0 0,2-3 0 15,1-5 240-15,0 2-32 0,-2-2 0 0,0-1 0 16,4 0 256-16,-2-2 48 0,-1-2 16 0,-1 0 0 15,0-3-112-15,-1-3-32 0,1-3 0 0,-3-4 0 16,-3-2-64-16,-4 0 0 0,-2-1-16 0,-3 3 0 16,-2-1-64-16,-5 3-16 0,-3 1 0 0,-3 0 0 15,-1 5-32-15,-4 1 0 0,-4 2 0 0,-3 4 0 16,-2-1-16-16,-3 4-16 0,-3 1 0 0,1 3 0 16,-2 1-160-16,-1 2 0 0,-2 0 0 0,0 1 128 15,2 0-128-15,1 3 0 0,2-1 0 0,2 4 0 0,1 2-208 0,5 0-32 16,3 0 0-16,3 2 0 15,9-6-1344-15,-5 9-272 0,5-9-48 16,4 15-16-16,3 0-1776 0,6 1-352 0</inkml:trace>
  <inkml:trace contextRef="#ctx0" brushRef="#br0" timeOffset="38427.37">28783 9961 16575 0,'0'-10'1472'0,"0"-1"-1168"0,0-1-304 0,0 5 0 15,0 7 4560-15,0 0 864 0,-2-11 160 0,2 11 48 16,-4-9-4560-16,4 9-912 0,-9-7-160 0,-2 5 0 16,0 1-160-16,-2 1 160 0,-2 1-208 0,1 1 80 15,-3 1 128-15,0 1 0 0,0 3-144 0,-1 0 144 16,-2 1 0-16,1 3 0 0,-2 0 0 0,0 4 0 16,0 0 0-16,-1 6 0 0,0 3 0 0,1 0 0 15,1 5 384-15,2 4-16 0,1 3 0 0,2 2 0 0,0 1-144 16,3-2-32-16,3-5 0 0,5 1 0 0,3-5-192 0,4 1 0 15,1-4 0-15,5 0 0 0,3-6 0 0,2 1-288 16,0-2 64-16,6-5 16 0,3-2 208 0,6-4-192 16,2-3 192-16,3-4-192 0,1-4 192 0,2-2 0 15,1-3 0-15,-1-2-144 0,1-2 144 0,0 2 176 16,-1-4-48-16,-4 1 0 0,-1 1 144 0,-4-2 32 16,0-1 0-16,-2-3 0 0,-3 0 176 0,-3-3 32 15,-3-6 16-15,0-2 0 0,-3-2-256 0,-3-1-48 16,-5-1-16-16,-3 2 0 0,-5 0-208 0,-3 2 0 0,-4 2 0 15,-3 0 0-15,-3 2 128 0,-2 1-128 0,-4 3 0 0,-3 3 0 16,0 0 0-16,-4 4 128 0,-2-1-128 0,0 3 0 16,0 3 240-16,2 2 0 15,-2 1 0-15,4 5 0 0,3 3-240 0,4 0 144 0,1 2-144 0,3 1 128 16,5 1-384-16,10-5-64 0,-7 9-32 0,5-1 0 31,2-8-3504-31,5 10-704 0</inkml:trace>
  <inkml:trace contextRef="#ctx0" brushRef="#br0" timeOffset="38975.33">30478 9994 19343 0,'-9'-7'1728'0,"-1"-1"-1392"16,-2 2-336-16,2 1 0 0,-1 1 3920 0,2-2 720 15,0 5 144-15,0 1 16 0,-2 1-3936 0,0 5-864 16,-2-4 0-16,-3 5-128 0,-2 1-176 0,-1 5-16 16,0-2-16-16,-2 5 0 0,-2 1 96 0,-1 2 32 0,1 4 0 0,-2 0 0 15,0 2 208-15,3 4 0 0,1 3 0 0,3-1-144 16,1-1 144-16,4-2 0 0,1-1 0 0,6-2 128 16,0 0 192-16,6-6 64 0,4 0 0 0,4-3 0 15,4-1-128-15,3-1-32 0,5-2 0 0,2-2 0 16,3-2-224-16,1-3 128 0,1-2-128 0,2-2 0 15,-2-3 0-15,2-2-192 0,1-3 16 0,0 1 0 16,-1-5 176-16,-1 1 0 0,0 1 160 0,-2-4-160 16,-1-2 592-16,-3 2 32 0,-1-1 0 0,-4-2 0 15,-6 1 384-15,0-5 80 0,-2-1 0 0,-4-2 16 16,-5-5-432-16,0 0-96 0,-1-2 0 0,-4 1-16 16,-4 6-288-16,-2-3-48 0,1-2-16 0,-2 5 0 15,-2 1-16-15,-1 1-16 0,0 4 0 0,-1 1 0 0,0 2-176 0,-1 2 0 16,0 2 0-16,2 0 0 15,-1 0-832-15,0 3-256 0,2 4-64 0,-1-3-18144 16</inkml:trace>
  <inkml:trace contextRef="#ctx0" brushRef="#br0" timeOffset="47348.39">18789 11717 4607 0,'0'0'192'0,"-5"-6"64"0,5 6-256 0,0-10 0 0,0 1 0 0,0 9 0 16,0-9 1728-16,0 9 320 0,4-9 48 0,-4 9 16 16,4-9-496-16,-4 9-80 0,8-8-32 0,-8 8 0 15,0 0-416-15,0 0-64 0,0 0-32 0,0 0 0 16,0 0 0-16,0 0 0 0,0 0 0 0,0 0 0 16,0 0 544-16,0 0 96 0,0 0 32 0,0 0 0 15,0 0-304-15,0 0-48 0,0 0-16 0,0 0 0 16,0 0-656-16,0 0-128 0,0 0-16 0,0 0-16 15,0 0-272-15,0 0-48 0,0 0-16 0,0 0 0 16,0 0-16-16,0 0-128 0,10 11 192 0,-10-11-64 16,0 0 48-16,10 13 0 0,-3-2 0 0,-7-11 0 15,8 12-176-15,-2 1 160 0,1 0-160 0,-2 0 160 16,-2 0-160-16,-2 3 192 0,2 2-192 0,-1 0 192 0,1 3-32 0,-1 3 0 16,0 0 0-16,-1 3 0 0,-1 0 48 0,1 0 16 15,1 1 0-15,-2 0 0 0,0 0-32 0,2 2 0 16,2 1 0-16,1-1 0 0,2-1-192 0,-1-2 176 15,1-2-176-15,-1-2 160 0,1 1-160 0,-1-5 128 16,2 2-128-16,1-3 128 0,-2-1 0 0,-1 0-128 16,1-4 192-16,-1 0-64 0,0-2 64 0,-1-1 0 15,0-1 0-15,-1 2 0 0,0-1-48 0,0 1 0 16,-2 2 0-16,2-2 0 0,-1 1-144 0,0-1 160 16,-1 0-160-16,-2-11 160 0,3 9-160 0,-3-9 128 0,6 7-128 15,-6-7 128-15,0 0 128 0,12 0 0 0,1-3 16 0,-1-3 0 16,-2-6 208-16,3-2 32 0,2-6 16 0,2-1 0 15,1 2-224-15,1-9-48 0,0-2-16 0,0-3 0 16,1-4-240-16,-1-2 176 0,2-3-176 0,-1 2 160 16,-3-1-160-16,-3 1 0 0,0 1 144 0,-2 0-144 15,-1 1 0-15,-4 1 128 0,-1 1-128 0,-3 1 0 16,3 0 0-16,-2 1 0 0,-2 0 0 0,1 4 128 16,-1 2-128-16,4 4 0 0,-1-1 0 0,-1 4 0 15,0 4-224-15,1 4 32 0,1 4 16 0,-6 9 0 31,8-5-320-31,1 1-64 0,-9 4-16 0,13 1 0 16,0 3-1296-16,-1 2-272 0,-3 5-48 0,-1 1-10000 0,0-1-2000 0</inkml:trace>
  <inkml:trace contextRef="#ctx0" brushRef="#br0" timeOffset="47729.62">19534 12416 13823 0,'0'0'608'0,"-8"-5"128"0,0-2-592 0,1 2-144 0,4 1 0 0,3 4 0 16,0 0 5536-16,0 0 1072 0,0 0 224 0,11 8 32 15,0 2-5568-15,0-1-1104 0,0 6-192 0,1 2 0 16,-1 1 0-16,0 5 0 0,-2 3 0 0,-1 2 0 15,-2 2 0-15,-1 1 0 0,-2 3 0 0,-2 5 0 16,-2 3-320-16,-2 1 48 0,-2 1 16 0</inkml:trace>
  <inkml:trace contextRef="#ctx0" brushRef="#br0" timeOffset="60975.41">18732 13855 17503 0,'0'0'1552'0,"-9"-5"-1232"0,-2-3-320 0,5 2 0 15,6 6 3792-15,0 0 704 0,0 0 144 0,0 0 32 16,0 0-3648-16,0 0-704 0,11 9-160 0,1 0-32 16,0 3-128-16,2 3 0 0,2 5-160 0,-2 3 160 15,-2 5-176-15,1 0 176 0,1 4-192 0,1-1 192 16,-1 3-176-16,-2-2 176 0,-2 6-160 0,1 3 160 16,-1 3 0-16,-1 0 0 0,0 1 0 0,0 0 0 15,-1-3 0-15,1-6 0 0,1-4 0 0,-1-7 0 0,-2-5 384 0,1-3 80 16,1-4 16-16,2-2 0 0,-3-5 160 0,2-2 48 15,1-2 0-15,0-4 0 0,1-2-48 0,2-1 0 16,2-4 0-16,1-4 0 0,1-5-256 0,2-6-48 16,-1-3-16-16,2-6 0 0,1-5-192 0,-2-2-128 15,-2-3 128-15,-1-3-128 0,-3 3 0 0,1-2 0 16,-1 0 0-16,-1 1-128 0,0-4-16 0,-1-2 0 16,-3-4 0-16,0 3 0 0,2 4 144 0,-1 4-128 15,0 2 128-15,2 7-128 0,0 7 128 0,1 4 0 16,0 6-144-16,0 4 144 0,-1 3-384 0,1 5 0 15,0 3 0-15,1 4 0 16,2 5-2816-16,-1-1-576 0</inkml:trace>
  <inkml:trace contextRef="#ctx0" brushRef="#br0" timeOffset="61423.46">19458 14450 21183 0,'-7'-7'1888'0,"4"1"-1504"0,0-3-384 0,2-1 0 16,-1-3 3232-16,6 0 576 0,4-1 112 0,1-2 32 15,2 1-3200-15,2-2-752 0,2 0 0 0,2 0 0 0,2 0 0 16,-1 4 0-16,-1 1 0 0,2 4 0 0,1 0-128 0,-1 3 128 15,0 1 0-15,-1 4 0 0,-2 0 0 0,-1 2-176 16,-2 0 176-16,-1 5-128 0,-12-7 128 0,9 12-128 16,-2-1 128-16,-5 1-128 0,-2 1 128 0,-1 1 0 15,-3-1 0-15,-1 0-128 0,-2 6 128 0,-1 0 0 16,-2 3 160-16,1-1-160 0,-2 1 384 0,4-2-32 16,-3 0 0-16,1 0 0 0,0 0-208 0,3-3-144 15,-1-1 192-15,2 1-192 0,0-1 128 0,2-3-128 16,-1 2 0-16,0-3 0 0,2-1 0 0,-1 0 0 15,2-2 0-15,0 0 0 0,1-9 160 0,0 10-32 16,0 2 0-16,0-12 0 0,1 11-128 0,-1-11 192 0,4 11-192 0,1 0 192 16,-5-11-192-16,10 9 0 0,1 0 0 15,1-2-176-15,1-6-64 0,1 1-16 0,2 1 0 0,1-3 0 16,1-3 0-16,3 2-16 0,1 0 0 0,4 0 0 31,1-5-1168-31,3 2-224 0,3-1-64 0</inkml:trace>
  <inkml:trace contextRef="#ctx0" brushRef="#br0" timeOffset="63430.39">18883 15752 42335 0,'0'0'1872'0,"-10"8"384"0,-2 0-1808 0,1 5-448 16,4 6 0-16,3 2 0 0,2 5 0 0,5 7 0 15,2-1 0-15,2 9 0 0,-1 2-288 0,3 1 0 16,2 2 0-16,-1-3 0 0,-1-4 288 0,1-1 0 16,-3-2-128-16,2-1 128 0,1-1 0 0,-1-1 0 15,0-2 0-15,1-3 0 0,1-6 0 0,-1-1 0 16,2 0 0-16,0-7 0 0,-2-2 160 0,2-2-16 16,-1-6 0-16,3-1 0 0,-3-9 128 0,2-1 32 0,0-5 0 0,2-1 0 15,2-3 80-15,1-3 32 0,-1-6 0 0,4-3 0 16,2-2 16-16,5-1 0 0,0-3 0 0,2-2 0 15,3-2-240-15,1-8-32 0,-2-5-16 0,1-5 0 16,-2-4-144-16,-2-1 0 0,0 1 0 0,-2 5 128 16,-2 2-128-16,-2 3 0 0,-2 5 0 0,-1 2 0 15,-2 2 0-15,-1 6 0 0,0 4 0 0,-3 3 0 16,0 4-176-16,-1 4-112 0,-1 5-32 0,0 3 0 31,-2 3-1408-31,2 5-272 0,1 1-64 0,0 2-16000 0</inkml:trace>
  <inkml:trace contextRef="#ctx0" brushRef="#br0" timeOffset="64033.48">19670 16204 25791 0,'0'0'1152'0,"-10"-5"224"0,1 0-1104 0,2 0-272 15,7 5 0-15,0 0 0 0,7-7 3360 0,5 3 608 16,3-1 128-16,6 1 32 0,1-1-3488 0,6 1-640 16,0-1-224-16,5 0 0 0,1 0 224 0,0-1-192 15,0 1 192-15,-3 0-192 0,-1 0 192 0,-3 1-192 0,-1 2 192 0,-1 0-192 16,-3 2 192-16,-1 0 0 0,-3 2 0 0,-3 1 0 15,-3 4 0-15,-2-1 0 0,-2 2 0 0,-2-2 0 16,0 5 0-16,-3 1-144 0,0-1 144 0,-2 2 0 16,-2-1 0-16,-2 2-160 0,0 1 160 0,-4 0 0 15,-1 2-128-15,-2 2 128 0,-2-1 0 0,-1 0 0 16,0-4-128-16,0 0 128 0,-1 0 0 0,1-1 0 16,1-3 0-16,3-2 0 0,1-1 0 0,8-7 0 15,0 0 128-15,0 0-128 0,-9 2 176 0,9-2-176 16,0 0 0-16,0 0 0 0,0 0 0 0,0 0 0 15,0 0 0-15,11 0 0 0,1 2 0 0,0 1 0 16,-2 0-128-16,2 2 128 0,0 2 0 0,0-1-144 16,-1 2 144-16,1 0 0 0,0 0-144 0,-1 4 144 15,1 2 0-15,-1 2 0 0,-1-3 0 0,-1-2 0 0,-1 1 0 0,-1 1 0 16,-2 1 0-16,-1 2-176 0,0-3 176 0,-4 0 0 16,-2-1 0-16,0 0 0 0,-1-3 0 0,0 0 144 15,1-1-144-15,-3-1 0 0,-2 1 208 0,1 0-64 16,-1 0-16-16,1 1 0 0,-4-1 160 0,3 1 32 15,-4-1 0-15,1 1 0 0,-3 0-80 0,-2 2-16 16,0-2 0-16,-2 1 0 0,-1 1-48 0,-3 0-16 16,-2 1 0-16,3 1 0 0,-1 0-160 0,-3 0 0 15,0 0 0-15,-1-2 0 0,-1-1-384 0,1-1 32 16,1-5 16-16,2 0 0 16,0-1-2416-16,3-3-496 0</inkml:trace>
  <inkml:trace contextRef="#ctx0" brushRef="#br0" timeOffset="82621.72">7723 12238 911 0,'0'0'0'0,"0"0"0"0,0 0 0 0,0 0 0 15,0-10 2944-15,1 2 512 0,-1 2 112 0,0 6 16 16,0 0-2080-16,0 0-416 0,0 0-64 0,0 0-32 16,4-7-208-16,-4 7-32 0,0 0-16 0,0 0 0 15,0 0-96-15,0 0 0 0,0 0-16 0,0 0 0 16,0 0-288-16,0 0-48 0,0 0-16 0,0 0 0 0,0 0 48 0,0 0 16 16,0 0 0-16,11-4 0 0,-11 4 208 0,10-1 32 15,-10 1 16-15,11 4 0 0,-11-4 64 0,10 8 16 16,-10-8 0-16,12 9 0 15,-2 0-80-15,-1 0-16 0,-1 1 0 0,-1 3 0 0,-1 4-112 0,1-2-16 16,-1 0-16-16,-1 2 0 0,3 4-176 0,1 1-48 16,0 0 0-16,1 6 0 0,-4-2-208 0,3 1 128 15,-1 2-128-15,0-2 0 0,0-1 128 0,-1-1-128 16,3 1 0-16,-3-1 0 0,0-1 176 0,-1-2-176 16,1 0 192-16,0 0-192 0,-1-1 192 0,1-2-64 15,-2-2 0-15,0-1-128 0,1 0 272 0,-2-2-48 16,-1-1-16-16,0-1 0 0,1-1 176 0,-4-11 16 15,0 0 16-15,3 11 0 0,-3-11 176 0,0 0 48 16,0 0 0-16,0 0 0 0,0 0 16 0,0 0 16 0,7-8 0 0,-1-1 0 16,-2-1-128-16,2-3-32 0,0-4 0 0,1-3 0 15,-1 0-128-15,2-8-16 0,1-6-16 0,0-1 0 16,-2-3-352-16,-2-1 128 0,0-2-128 0,0 1 0 16,2-3 0-16,-2 2 0 0,-1 5 0 0,1 1 0 15,0 2-240-15,1 1-16 0,-2 0 0 0,0 0 0 16,-1-1 128-16,1 3 128 0,-1 1-208 0,0 7 80 15,-1 1-128-15,2 7-32 0,0 1 0 0,0 4 0 32,-2 2-1184-32,-2 7-224 0,12-1-48 0,-12 1-9696 0,11 3-1936 0</inkml:trace>
  <inkml:trace contextRef="#ctx0" brushRef="#br0" timeOffset="85993.13">9018 11922 3679 0,'0'0'320'0,"0"0"-320"0,0 0 0 0,0 0 0 16,0 0 2048-16,0 0 320 0,0 0 80 0,0 0 16 0,0 0-976 0,0 0-192 16,0 0-32-16,0 0-16 0,0 0-304 0,0 0-64 15,-6 10-16-15,1 0 0 0,0 1-368 16,0-1-80-16,-2 1-16 0,2-2 0 0,-2-1-64 0,2 1-16 16,-1-3 0-16,6-6 0 0,-7 8 224 0,1 1 32 15,-1-1 16-15,1 4 0 0,-2-3 112 0,1 3 32 16,1 1 0-16,-2 4 0 0,0 0-288 0,2 2-64 15,-2 5-16-15,-1 0 0 0,0 0-112 0,1 1 0 16,1 1-16-16,1-2 0 0,-1 1-48 0,3 0-16 16,2 2 0-16,0-1 0 0,2 2-176 0,3 0 0 15,0 2 0-15,1 2 128 0,1-1-128 0,1 0 160 16,1 2-160-16,1-2 160 0,-1-1 736 0,1-1 128 16,0-2 48-16,0-1 0 0,-2-6-864 0,1-1-208 0,2 1 0 0,-1-3 0 31,0-1-752-31,0-1-192 0,-1 0-32 0,2-4-16 0,1-2 800 0,0 1 192 0,2-3 0 0,-1 3 0 15,1-7-320-15,0 1 0 0,1-2-16 0,1-1 0 32,2-1-384-32,1-1-80 0,1-1-16 0,0 1-7536 0,1-4-1504 0</inkml:trace>
  <inkml:trace contextRef="#ctx0" brushRef="#br0" timeOffset="87527.08">9658 11755 4607 0,'0'0'400'0,"0"0"-400"0,0 0 0 0,0 0 0 0,0 0 4400 16,0 0 784-16,0 0 176 0,8 9 16 0,-8-9-4032 0,9 10-800 15,-3-1-160-15,1-1-48 0,-1 0-144 0,2 1-48 16,0 0 0-16,0 0 0 0,-8-9 96 0,11 12 16 16,-1-3 0-16,1 0 0 0,0 2 208 0,0 0 48 15,2 1 16-15,2 0 0 0,-1 1 48 0,1 1 0 16,-2-1 0-16,1 4 0 0,2 3 176 0,0 1 32 16,0 2 16-16,2 3 0 0,2 2-256 0,1 2-48 15,0 2-16-15,2 2 0 0,2-3-288 0,-2 3-48 16,1-4-16-16,-1-1 0 0,-2-2-128 0,0-1 0 0,-1 1 0 15,-3-3 128-15,-3 2-128 0,-1-2 0 0,-1-1 144 0,-1 5-144 16,1 2 0-16,-3 1 144 0,-2-1-144 16,-3 1 0-16,-3 1 0 0,-1-1 0 0,-5-1 0 0,-3-4 0 15,-1-1 0-15,-2-1-176 0,-4 0 176 0,-5 1-160 32,-5-1-1280-32,-5 2-256 0,-3 3-48 0</inkml:trace>
  <inkml:trace contextRef="#ctx0" brushRef="#br0" timeOffset="93545.49">12303 12595 7247 0,'0'0'320'0,"0"0"64"0,0 0-384 0,0 0 0 15,0 0 0-15,0 0 0 0,0 0-176 0,0 0-112 16,0 0-32-16,0 0 0 16,0 0-368-16,0 0-80 0,0 0 0 0,0 0-16 0,0 0 528 0,0 0 128 15,10 2 128-15,-10-2-208 0,0 0 1760 0,11-2 368 16,-11 2 64-16,0 0 0 0,0 0 560 0,0 0 96 16,0 0 32-16,0 0 0 0,0 0-1184 0,9 4-224 15,-9-4-48-15,0 0-16 0,0 0-560 0,2 13-96 16,-2-2-32-16,-1 1 0 0,-3 0-128 0,-1 0-16 15,-3 1-16-15,0 1 0 0,-1 2-64 0,-1-1-16 16,-2 5 0-16,1 1 0 0,1 0 192 0,-2 1 48 0,-2-1 0 0,-2 3 0 16,1 4 144-16,-1 0 48 0,-1 2 0 0,0 3 0 15,0-3-160-15,0 1-32 0,-1 2 0 0,1-1 0 16,0 1-320-16,0 4-64 0,0-4 0 0,-1 4-128 16,1-1 144-16,0-2-144 0,0-4 0 0,0-1 144 15,3-3-144-15,1-1 0 0,1 0 144 0,0-6-144 16,1-1 144-16,0-2-144 0,1-3 192 0,1-2-192 15,-1-2 192-15,1-4-64 0,0 0 0 0,9-5-128 16,-9 3 416-16,9-3-32 0,-10 4 0 0,10-4 0 16,0 0 0-16,0 0-16 0,-9 4 0 0,9-4 0 15,0 0-128-15,0 0-32 0,0 0 0 0,0 0 0 16,0 0-208-16,0 0 128 0,0 0-128 0,0 0 0 16,0 0 0-16,15 2 0 0,3-1 0 0,2-1 0 15,0-1 128-15,2-1-128 0,2-2 0 0,1 0 144 0,1 0-144 0,0 1 0 16,0 1 0-16,3-1 0 0,1 2 0 0,1-2 0 15,2 0 0-15,1 2 0 0,0-1 0 0,4-2 0 16,1 0 0-16,1-2 0 0,2 0 0 0,1-2 0 16,0 2 0-16,-1-1 0 0,-3 1 0 0,0 2 0 15,1 0 128-15,1 2-128 0,-2 2 0 0,0 2 0 16,0-1 0-16,0 2 0 0,0 1 0 0,0-3 0 16,-2 1 0-16,-3 1 0 0,-3 0 0 0,-1 1 0 15,-3-4 0-15,-1 2 0 0,-2 0 0 0,-2-2 0 16,-1-2 0-16,1 1 0 0,0 0 0 0,0 1 0 0,-6-3 0 15,0 2 0-15,-1-2 0 0,0 0 0 0,-1 0 144 0,0-3-144 16,-2 1 0-16,0 0 144 0,-2-2-144 0,-1 1 0 16,1-1 192-16,-3 1-64 0,-1-2 0 0,-1 0-128 15,-3-1 320-15,1 3-64 0,-3-1 0 0,0-1 0 16,-1-1 112-16,-2 3 16 0,-3-6 0 0,0 4 0 16,0-4 0-16,-3 2 0 0,-2-2 0 0,0 0 0 15,-2-1-128-15,-1 2 0 0,0-2-16 0,0 0 0 16,1 0-112-16,-4-3 0 0,-3 2-128 0,2-2 192 15,1 2-48-15,1 1-16 0,-2-1 0 0,-1 0 0 16,-2 1 0-16,-1 1 0 0,-2 2 0 0,2 1 0 16,1 1 48-16,-4-5 0 0,-3-4 0 0,0 0 0 15,0 1 64-15,0 1 16 0,0-2 0 0,1-1 0 16,1-1-80-16,0 1-16 0,0-1 0 0,1 0 0 16,3 1-160-16,0 1 128 0,0 1-128 0,2 1 128 0,2-3-128 15,0 2 128-15,1 0-128 0,1 2 128 0,1-3-128 0,-1 4 160 16,-1 1-160-16,1 0 160 0,1-1-160 0,0 0 192 15,4 3-192-15,-2 1 192 0,0-2-192 0,1 5 0 16,0-3 0-16,0 1 0 0,-1-1 0 0,2 0 0 16,-1 1 0-16,2 1 0 0,0 1 0 0,1-1 0 15,-1 3 0-15,1-1 0 0,9 5-160 0,-9-1-64 16,9 1-16-16,0 0 0 16,0 0-1360-16,-7 6-256 0,7-6-64 0,0 11-11360 15,1 3-2272-15</inkml:trace>
  <inkml:trace contextRef="#ctx0" brushRef="#br0" timeOffset="95914.53">12428 13618 14399 0,'0'0'640'0,"0"0"128"0,0 0-624 0,0 0-144 0,0 0 0 0,0 0 0 16,0 0 800-16,0 0 128 0,0 0 32 0,0 0 0 15,0 0-688-15,0 0-128 0,0 0-16 0,0 0-128 16,0 0 224-16,0 0-64 0,0 0-16 0,0 0 0 16,0 0 304-16,0 0 48 0,0 0 16 0,0 0 0 15,0 0 320-15,5 11 64 0,-5-11 0 0,0 0 16 16,1 11 320-16,-1-11 64 0,-4 15 16 0,-1-2 0 15,-3-4-192-15,-1 3-32 0,-2-2-16 0,0 4 0 16,1 2-384-16,-2 3-80 0,2 0-16 0,-2 4 0 16,-1 2-304-16,-2 2-64 0,1 1-16 0,-2 2 0 0,1-2-48 15,-2 4-16-15,0-1 0 0,-1 0 0 0,-2-1 144 0,1 0 32 16,-2 2 0-16,0-1 0 0,0 3-112 0,0 0-16 16,-2-2 0-16,0 3 0 0,1 3-192 0,-2-1 176 15,-5-1-176-15,-1 1 160 0,-1-1-160 0,-1-1 192 16,0-2-192-16,0-2 192 0,2-1 0 0,3-2 16 15,1-2 0-15,1 0 0 0,2-1-16 0,2-2-16 16,3-1 0-16,2 0 0 0,3-1-176 0,1-2 0 16,2-4 0-16,2 1 128 0,3 2-288 0,-1-4-64 15,3 2-16-15,0-4 0 16,0 1-352-16,2-1-80 0,0-6-16 0,2 2 0 16,0 0-1152-16,1 1-224 0,-2-9-48 0,2 8-12000 0</inkml:trace>
  <inkml:trace contextRef="#ctx0" brushRef="#br0" timeOffset="101674.96">12207 14996 8287 0,'0'0'736'15,"0"0"-592"-15,0 0-144 0,0 0 0 16,0 0 2128-16,0 0 400 0,0 0 80 0,0 0 16 0,0 0-1280 0,0 0-240 16,0 0-48-16,-7 4-16 0,7-4 48 0,-12 0 0 15,2 0 0-15,-1 0 0 0,2 0-80 0,-1 0-16 16,-2 0 0-16,0 1 0 0,-1-1-160 0,-1 0-48 16,-3 0 0-16,1 0 0 0,2-1-224 0,-5 1-48 15,-4 0-16-15,-3 1 0 0,-1 1-48 0,-6-1 0 16,-4-1 0-16,0 3 0 0,-5-3 0 0,0 1 0 15,-1-1 0-15,0 1 0 0,0 0-80 0,4 1-32 16,1-1 0-16,0-1 0 0,-1-3-16 0,-1 2-16 16,-1-1 0-16,0 2 0 0,-1-4 16 0,0 1 16 15,1-1 0-15,0 3 0 0,1 0-96 0,-1 1-32 0,2-3 0 0,5 3 0 16,3 3-32-16,1-3-16 0,-1 1 0 0,1 0 0 16,1-1-32-16,0 0-128 0,3 0 192 0,2-1-64 15,0 1-128-15,3 0 128 0,2-1-128 0,2 1 128 16,1-3 16-16,3 3 0 0,1-1 0 0,2 1 0 15,2-2-144-15,8 2 128 0,-9-1-128 0,1 1 128 16,8 0-128-16,-8-3 0 0,1 2 0 0,7 1 0 16,-8 0 0-16,8 0 0 0,-8-1 0 0,8 1 0 15,-9-1 0-15,1 1 128 0,8 0-128 0,-8 0 128 16,8 0-128-16,0 0 192 0,-8 0-192 0,8 0 192 16,0 0-192-16,0 0 0 0,0 0 0 0,0 0 0 15,-4 10 0-15,4-10 0 0,0 0 0 0,0 0 128 16,0 0-128-16,0 0 0 0,3 12 0 0,0 1 0 15,0 1 0-15,1-1 0 0,0-1 0 0,2 2 0 16,-1 0 0-16,0 2 0 0,0 2 0 0,0 3 0 0,2 3 0 0,2 0 0 16,4 3 0-16,-1 1 0 0,-2 6 0 0,1 0 0 15,-2 5 0-15,-4-1 0 0,-4-2 0 0,3 1 0 16,3-2 0-16,-1 0 0 0,1 1 0 0,-2-4 0 16,0-2 0-16,0 3 128 0,-1-3 16 0,0 2 0 15,1 0 0-15,-3 3 0 0,-6 1 0 0,0 3 0 16,0 6 0-16,-1-1 0 0,0 0 16 0,-1 2 0 15,0-2 0-15,-1-1 0 0,0-5-160 0,0-1 128 16,0-5-128-16,2 0 128 0,0-4-128 0,0 1 128 16,1-6-128-16,0 0 128 0,0-3-128 0,0 0 192 0,0-2-192 15,2 0 192-15,-2-3-192 0,0 0 128 0,0-1-128 16,0-5 128-16,4-9 0 0,-4 10 0 0,0 1 0 0,4-11 0 16,-5 9 0-16,0 0-128 0,0-3 192 0,5-6-64 15,-6 12 48-15,6-12 0 0,-5 8 0 0,5-8 0 16,-4 9-176-16,4-9 192 0,0 0-192 0,-2 9 192 15,2-9-192-15,0 0 0 0,0 0 0 0,0 0 128 16,0 0-128-16,0 0 0 0,0 0 0 0,0 0 128 16,0 0-128-16,0 0 0 0,-2 9 0 0,2-9 128 15,0 0-128-15,0 0 0 0,0 0 144 0,0 0-144 16,0 0 0-16,0 0 128 0,0 0-128 0,0 0 0 16,0 0 128-16,0 0-128 0,0 0 128 0,0 0-128 15,0 0 160-15,0 0-32 0,9 5-128 0,-9-5 192 16,0 0-192-16,13 3 176 0,-1-3-176 0,-12 0 160 0,12 0-160 0,-12 0 0 15,13 1 144-15,-1 1-144 0,-1-1 0 16,1 2 0-16,0-1 0 0,1 2 0 0,0-3 0 0,3 1 0 16,-1-2 0-16,4 0 0 0,0-2 0 0,3 1 0 15,3-3 0-15,2 2 0 0,1-4 0 0,0 1 0 16,1 1 0-16,5-1 0 0,3 0 0 0,2 1 0 16,1 0 0-16,2 1 0 0,-2 2 0 0,2 1 0 15,1 0 0-15,-3 0 0 0,-1 0 0 0,-2 3 0 16,-2 1 0-16,0-1 0 0,2 4 0 0,-1 1-128 15,2 1 128-15,0 0 0 0,0-4-160 0,-3 3 160 16,-4-1-192-16,1-2 192 0,-2 0 0 0,-2 2 0 16,-2-4 0-16,0 3 0 0,-1 0 0 0,-1-2 0 15,-2 0 0-15,0-1 0 0,0-2 0 0,-1 2 0 0,-3-6 0 0,0 3 0 16,1-1 0-16,-2 1 0 0,-2-2 0 0,-2 1 0 16,-1 1 0-16,0 0 128 0,0 0-128 0,-3 0 0 15,-9 0 0-15,0 0 0 0,10 0 128 0,-10 0-128 16,0 0 0-16,0 0 0 0,0 0 128 0,0 0-128 15,0 0 0-15,0 0 144 0,7-6-144 0,-7 6 128 16,5-10 0-16,-5 10-128 0,2-11 192 0,2 2-64 16,-2-2-128-16,-1-1 128 0,-1-1-128 0,1-1 128 15,1 1-128-15,0 0 0 0,0 0 0 0,0 0 0 16,1 0 0-16,1 0 0 0,0-2 128 0,1 1-128 16,0 0 0-16,0 2 0 0,0-1 0 0,2 1 0 15,-1 1 0-15,1-3 0 0,-2 4 0 0,0-2 0 16,1-1 0-16,-2 2 0 0,-2-1 0 0,2-1 0 15,0-2 128-15,0 0 0 0,-2 0 0 0,0-4 0 16,-1-3 96-16,2-2 16 0,-1-1 0 0,1-3 0 16,-3-6-96-16,1-3-16 0,1-2 0 0,-2-4 0 0,-2-4-128 0,1-5 0 15,0-1 0-15,1 1 128 0,-2-1-128 0,1 1 0 16,-2 0 0-16,-1 1 0 0,1 2 0 0,-3-1 0 16,0 1 0-16,-1 2 0 0,-1 2 0 0,1 5 0 15,0 6 0-15,-1 3 0 0,-1 2 0 0,1 2 0 16,-1 3 0-16,1 2 0 0,2 1 0 0,1 0 0 15,-1 1 0-15,3-1 0 0,-1 0 0 0,1 0 0 16,2 0 0-16,-1-1 0 0,0 2-128 0,-1 2 128 16,2-1-160-16,-2 0 160 0,-1 0-192 0,2 2 192 15,-1 4-208-15,1 1 80 0,-2-4-48 0,0 5 0 0,0 2 0 0,0 2 0 32,-1 1-240-32,5 6-48 0,0 0-16 0,0 0 0 15,-11 2-2048-15,5 7-416 0,-2 4-64 0</inkml:trace>
  <inkml:trace contextRef="#ctx0" brushRef="#br0" timeOffset="136734.79">22999 11511 1839 0,'0'0'0'0,"0"0"160"0,0 0-160 0,0 0 0 15,0 0 0-15,0 0 0 0,0 0 3408 0,0 0 656 16,0 0 128-16,0 0 32 0,0 0-2432 0,0 0-464 16,0 0-112-16,0 0 0 0,0 0-128 0,0 0 0 15,0 0-16-15,0 0 0 0,0 0 64 0,-8 7 16 16,8-7 0-16,0 0 0 0,0 0-64 0,0 0-16 16,0 0 0-16,0 0 0 0,0 0-64 0,0 0-16 15,0 0 0-15,0 0 0 0,0 0-96 0,0 0-32 16,4 10 0-16,-4-10 0 0,3 13-384 0,-2 0-80 15,-1 1-16-15,-1 3 0 0,-2 0-176 0,-1 4-32 0,-2 1-16 16,-2 4 0-16,0 2-32 0,1-1 0 0,1 3 0 0,1 0 0 16,1 0-128-16,-1-2 0 0,1-2-160 0,2-3 160 15,2-1 0-15,0-1 0 0,0-1 0 0,2-5 0 16,-1 1 0-16,2-2 0 0,0-2 0 0,3 0 0 16,-4-2 0-16,1 1 0 0,-3-11 0 0,2 11 0 31,1-2-464-31,-3-9-48 0,0 12-16 0,0 0 0 15,-1 0-432-15,1-12-64 0,-4 10-32 0,4-10 0 16,-4 12-1440-16,4-12-272 0,-1 10-64 0,1-10-16 16,0 0 1024-16,0 0 208 0</inkml:trace>
  <inkml:trace contextRef="#ctx0" brushRef="#br0" timeOffset="137363.66">23434 11511 2751 0,'0'0'256'0,"0"0"-256"16,0 0 0-16,0 0 0 0,0 0 4496 0,0 0 864 0,-6-5 160 0,6 5 48 15,-8-3-3408-15,8 3-688 0,0 0-128 0,-10 3-16 16,0 1 656-16,3 1 144 0,-1 3 32 0,1 1 0 16,2 0-1760-16,0 2-400 0,0 3 0 0,-1 3 0 15,2 1 480-15,1 3 96 0,-1 1 0 0,-2 3 16 16,4 1-240-16,-2 3-48 0,0-2-16 0,0 3 0 16,0 1-96-16,0-1-32 0,0-1 0 0,3-2 0 15,-3-1 32-15,2-1 0 0,-1-3 0 0,2-1 0 16,-1-1 0-16,4 1 0 0,-2-3 0 0,2-1 0 15,1-2-64-15,1 0-128 0,1-3 192 0,0-2-64 16,2 2-128-16,1-2 0 0,-1-1 144 0,1-2-144 16,1-2 144-16,3-1-144 0,1-4 192 0,1-1-192 15,2-2 224-15,2-1-64 0,3-2-16 0,1-1 0 16,2-1 0-16,1 2 0 0,-1-1 0 0,1-1 0 16,-3 1-144-16,-1-1 128 0,0-3-128 0,-3 2 128 0,1-1-128 15,-4 3 0-15,-2-5 0 0,2 2 128 0,-5-2-128 16,-1 3 0-16,-2-4 0 0,-1 3 128 0,1-3-128 0,-3 0 0 15,-3-2 0-15,-1 1 0 0,-1-3 144 0,-1-3-144 16,-2-2 160-16,2-1-160 0,-3 1 192 0,-1-4-64 16,-3-2-128-16,1 2 192 0,-1-1 0 0,-1 5 0 15,-2-2 0-15,0 1 0 0,1 3 0 0,-2-2 0 16,-3 5 0-16,-1 1 0 0,-1 2-192 0,-1 4 144 16,1-3-144-16,-1 2 128 0,-1 3-128 0,-1 3 0 15,0 1 0-15,1 3 0 0,-1 1-208 0,1 1 80 0,1-1 128 16,2 4-208-16,0-3 208 0,2 3-192 15,1 0 192-15,1 0-192 0,1-1 48 0,3-1 16 0,9-2 0 0,0 0 0 32,0 0-640-32,0 0-112 0,0 0-16 0,0 0-11520 0,3-10-2288 0</inkml:trace>
  <inkml:trace contextRef="#ctx0" brushRef="#br0" timeOffset="170696.12">21520 11940 5519 0,'-2'-10'496'0,"-1"-3"-496"0,-2-2 0 0,1 2 0 15,2 0 3648-15,0-1 624 0,0 1 128 0,-1 4 16 16,-2 2-3504-16,1 1-704 0,-3-5-208 0,1 6 0 16,6 5 128-16,-7-4-128 0,1 0 0 0,1-1 0 15,-2 1 128-15,7 4-128 0,-6-4 0 0,0 0 0 16,1 0 688-16,5 4 32 0,-6-5 16 0,0 1 0 15,6 4 656-15,-6-6 128 0,-1-1 16 0,3 2 16 16,-1-2-224-16,1 2-48 0,-1-1-16 0,1-1 0 16,2 1-656-16,2 6-128 0,-6-7-32 0,6 7 0 15,-6-4-224-15,6 4-48 0,-9-1-16 0,0 2 0 16,-1 3 64-16,0 3 16 0,-2-3 0 0,-1 6 0 0,-1 3 16 0,0 3 0 16,-2-3 0-16,2 1 0 0,-1 2-256 15,2-2 0-15,0-1 128 0,1 0-128 0,2-1 0 0,0-3 144 16,0 0-144-16,3-1 128 0,-1 2 144 0,1-1 32 15,1-1 0-15,1 0 0 0,5-8-64 0,-6 12-16 16,2 2 0-16,1-1 0 0,-1-2-96 0,1 2 0 16,0 0-128-16,2 1 192 0,0 2-192 0,-1 2 0 15,1 1 0-15,1 2 0 0,-1 2 0 0,1-1 0 16,1 4 0-16,2-5 0 0,-1-1 0 0,2 1-128 16,3-1 128-16,-1 1 0 0,2-6 0 0,1 0 0 15,2-2 0-15,-1 0 0 0,2-3 0 0,0 3 176 16,-1-4-176-16,4 2 160 0,-2-3 16 0,1 1 0 0,0-3 0 15,2 1 0-15,1-2-16 0,1-1 0 0,1-1 0 16,0-1 0-16,1 1-32 0,-1-1 0 0,1-2 0 0,1 0 0 16,-2 2 0-16,1-4 0 15,-2 0 0-15,-1-2 0 0,-1-3 64 0,-2 1 0 0,-1-1 0 0,0 1 0 16,0-5-16-16,-1 2 0 0,-1-1 0 0,0-2 0 16,-2 2-32-16,0-1 0 0,0 1 0 0,0-3 0 15,-1 1-144-15,1 0 192 0,2-2-192 0,-1 2 192 16,1-1-192-16,-1 0 128 0,1 0-128 0,-2-1 128 15,0-1-128-15,0 1 0 0,-1 0 144 0,0-1-144 16,-2 1 144-16,-1 0-144 0,0-1 192 0,1 2-192 16,-2-1 240-16,-2 1-64 0,1 1-16 0,-2-1 0 15,-1-1 0-15,-1 2 0 0,1 2 0 0,-3-2 0 16,-1 0 16-16,0 0 0 0,0-1 0 0,-1 3 0 16,0 0 0-16,0 0 0 0,0 3 0 0,-2-1 0 15,1 0-176-15,-1 0 0 0,-1-1 144 0,2 0-144 0,-2 0 0 0,0 2 0 16,-1 1 0-16,0-2 128 0,0-1-128 0,-2 2 0 15,0 1 0-15,-3-1 128 0,0-2-128 0,0 1 0 16,-2 2 0-16,-1 1 0 0,0-2 0 0,-1 1 128 16,0 2-128-16,0-2 0 0,-5 2 0 0,2 3 144 15,-1 1-144-15,1 1 0 0,2 2 0 0,1-2 0 16,1 1 0-16,1-2 0 0,2 0 0 0,-1 0 0 16,4 1 0-16,2 2 160 0,-1-1-288 0,10-2-64 15,-9 4-16-15,9-4 0 16,0 0-992-16,0 0-192 0,0 0-32 0,0 0-12208 15,0 0-2432-15</inkml:trace>
  <inkml:trace contextRef="#ctx0" brushRef="#br0" timeOffset="191687.46">9244 12198 33055 0,'-6'-9'1472'0,"6"9"288"0,-7-3-1408 0,7 3-352 0,0 0 0 0,0 0 0 15,0 0 624-15,0 0 48 0,0 0 16 0,0 0 0 16,4 16-528-16,2-2-160 0,-3-1 0 0,3 3 0 15,-1-6 128-15,-1-2-128 0,1 1 0 0,0 2 0 16,2 3 0-16,-2 0 0 0,0-1 0 0,0 4 0 16,2-1 0-16,2 18 128 0,-1-7-128 0,-2 2 0 15,0-2 208-15,-1-1-64 0,0-2-16 0,0-2 0 16,-2-1-128-16,3 0 160 0,2-2-160 0,0 3 160 16,-3-2-160-16,0 3 0 0,1-4 0 0,-2 0-176 15,-1 1-592-15,1-5-128 16,-1 0-32-16,1-5-9312 0,0-2-1856 0</inkml:trace>
  <inkml:trace contextRef="#ctx0" brushRef="#br0" timeOffset="192430.3">9209 12258 20271 0,'-17'-3'1792'0,"7"1"-1424"0,-2-2-368 0,3 0 0 16,1-3 1840-16,3 2 288 0,2-1 64 0,3 6 16 15,2-10-1184-15,0 3-256 0,2-1-32 0,3-1-16 16,-2 2-144-16,3-1-16 0,1-1-16 0,3 0 0 16,2 3-288-16,-1-2-64 0,-1 1-16 0,1 1 0 15,1 2-48-15,-2-1 0 0,-3 1 0 0,1 0 0 16,1 0 160-16,1 1 32 0,-1-3 0 0,1 2 0 15,0-3 112-15,1 3 16 0,2 2 16 0,2-5 0 16,2 5 16-16,-1-1 0 0,0-1 0 0,3 3 0 16,0 0-176-16,1-1-48 0,0 2 0 0,0 3 0 15,-2-2-96-15,1 3-32 0,0 1 0 0,-2 2 0 16,-1 1-128-16,-2-1 0 0,-3 3 0 0,-1-1 0 0,-2 1 0 0,-3 1 0 16,-3 0 0-16,-3 2 0 0,-1-2 0 15,-1 2 0-15,-2-3 0 0,-3 1 128 0,-5-2 32 0,-1 0 0 16,-2-1 0-16,-3 1 0 0,0 0-160 0,-1 1 192 15,-3 1-192-15,0-1 192 0,0-1-192 0,2 2 0 16,-2-3 144-16,3-1-144 0,-1 1 0 0,2-1 0 16,1-1 0-16,1 1 128 0,2-5-128 0,1 4 0 15,1-1 0-15,3 0 0 0,8-5 0 0,0 0 0 16,-9 4 0-16,9-4 0 0,0 0 0 0,0 0 0 16,0 0 0-16,0 0 0 0,0 0 0 0,0 0 0 15,0 0 0-15,0 0-128 0,0 0 128 0,13 5 0 16,0-2 0-16,2-2 0 0,1-2 0 0,2 1-160 0,2-1 160 0,1 1 0 15,0-2 0-15,-1 1 0 0,1 4 0 0,2-1 0 16,-1 3 0-16,0-2-128 0,-1 1 128 0,-2 2 0 16,1 1 0-16,-1 1 0 0,-2 1 0 0,-1 1 0 15,-3 1 0-15,-1-2-128 0,-4 4 128 0,-2 0 0 16,-2 0-160-16,0 1 160 0,0 2-128 0,-3-2 128 16,-4-1 0-16,2-1 0 0,-1 0 0 0,-1-1 0 15,-2 1 0-15,1 0 0 0,0-2 0 0,0 1 128 16,1 1-128-16,0-2 128 0,-3-2-128 0,1 1 128 15,0 1-128-15,-3 1 0 0,-2-2 0 0,-2-1 0 16,-2 0 0-16,-3-1 144 0,-2 1-144 0,-3-1 0 16,-1-1 160-16,-2 2-160 0,-1-3 128 0,-2 2-128 15,-2 1 128-15,1-1-128 0,-3 1 0 0,4 0 128 0,-2 0-128 16,2 1 0-16,3 1 0 0,-1 4 0 16,-1-8-992-16,1 2-224 0,2 1-64 15,2-3-15792-15</inkml:trace>
  <inkml:trace contextRef="#ctx0" brushRef="#br0" timeOffset="195482.6">10957 13956 5519 0,'0'0'496'0,"0"0"-496"0,0 0 0 0,0-7 0 16,0 7 4096-16,2-10 704 0,-1 2 160 0,-1 8 32 16,4-10-3552-16,0 2-704 0,0 1-144 0,-4 7-16 15,5-9-384-15,0 1-192 0,-1 0 192 0,-4 8-192 16,0 0 128-16,5-6-128 0,-5 6 0 0,0 0 0 15,0 0 448-15,0 0 0 0,0 0-16 0,0 0 0 16,0 0 336-16,5 16 80 0,-1 1 16 0,-1 2 0 0,-1 3-304 0,0 2-64 16,-1 2-16-16,0 0 0 0,1-4 112 15,-1 2 32-15,0 0 0 0,2 1 0 0,0 0-48 0,-1-4-16 16,1-2 0-16,1 1 0 0,0-1-304 0,-1-4-48 16,1 0-16-16,-1-2 0 0,-3-13-64 0,5 13 0 15,-5-13-128-15,5 11 192 0,-5-11 32 0,0 0 0 16,0 0 0-16,0 0 0 0,0 0 96 0,0 0 0 15,0 0 16-15,4-9 0 0,0-2-48 0,-1 1-16 16,-1-1 0-16,-2 11 0 0,3-11-272 0,0 0 128 16,1 1-128-16,-4 10 0 0,0 0 0 0,10-7 0 15,0-2 0-15,1 5 0 0,-11 4 0 0,15 2-176 16,0 1 176-16,-1 3-160 0,1-1 160 0,-2 3-128 0,0 0 128 16,0-1-128-16,-2 4 128 0,2-1 0 0,0 1 0 0,-2-2 0 15,-11-9 0-15,13 9 0 0,0-1 0 0,-1-2 0 16,-12-6 144-16,11 4-144 0,1-1 192 0,-1-3-192 15,-11 0 272-15,11-2-48 0,0 0-16 0,-2-2 0 16,-9 4-16-16,12-5 0 0,-5-2 0 0,3 1 0 16,-1-1 112-16,0-1 16 0,-3 2 0 0,2-3 0 15,1 0 32-15,-1-1 16 0,-3 1 0 0,1 0 0 16,-1 0-96-16,0 0-16 0,-1 0 0 0,0-3 0 16,-4 0-32-16,1-1-16 0,2 2 0 0,-2-4 0 15,-2 1-32-15,1 0-16 0,1-1 0 0,-1-2 0 16,-1 0-160-16,-1-1 0 0,0-1 0 0,0 0 0 15,2 1-352-15,0 1-96 16,0 0-32-16,4 4 0 0,2 1-2176 0,-1 3-432 0,1 3-96 0,3-1-13648 16</inkml:trace>
  <inkml:trace contextRef="#ctx0" brushRef="#br0" timeOffset="196428.27">13124 13545 11967 0,'0'0'1072'0,"0"0"-864"16,0 0-208-16,0 0 0 0,0 0 3616 0,0 0 672 15,0 0 144-15,0 0 32 0,0 0-3264 0,0 0-656 16,0 0-128-16,0 0-32 0,0 0 320 0,-1-9 48 16,1 9 16-16,0 0 0 0,0 0 128 0,0 0 16 0,0 0 16 0,0 0 0 15,0 0-96-15,0 0-32 16,0 0 0-16,0 0 0 0,0 0-144 0,0 0-16 0,0 0-16 0,0 0 0 15,0 0-256-15,-2 16-48 0,2-16-16 0,3 11 0 16,-3-11-64-16,5 13-16 0,-5-13 0 0,9 15 0 16,2-1 48-16,-1-1 16 0,-10-13 0 0,13 9 0 15,4 3-96-15,1-2-32 0,-1 2 0 0,2 1 0 16,2-1-160-16,1 6 0 0,0-2 144 0,1 5-144 16,1-4 128-16,2 9-128 0,0-2 160 0,0 5-160 15,0 1 128-15,0 3-128 0,3-3 0 0,-2 2 144 16,-1 1-144-16,0-4 0 0,-1-5 0 0,0 0 0 15,-2-1 144-15,3-2-144 0,1 1 160 0,1 0-160 16,1-1 256-16,1-1-32 0,-3-2-16 0,3 3 0 16,0 1 32-16,0 2 0 0,1-2 0 0,1 4 0 15,-2-3-240-15,1 5 144 0,0 0-144 0,-1 0 128 0,-1-1-128 0,-2-1 0 16,-1-1 0-16,-1 0 0 0,0 0 0 0,-2-2 0 16,0-2 0-16,-3 0 128 0,1 0-128 0,-1-1 0 15,-2 0 0-15,-1-2 128 0,-1 0 0 0,-2-2-128 16,0 0 192-16,-1-2-64 0,0-1-128 0,1-1 0 15,-3-3 144-15,1-1-144 0,-2 0 224 0,0-1-32 16,-1-3 0-16,-9-4 0 0,10 6 0 0,-10-6-16 16,12 4 0-16,-12-4 0 0,10 2-176 0,-10-2 0 15,0 0 0-15,0 0 0 0,0 0 0 0,0 0-192 16,0 0 32-16,0 0 16 16,0 0-528-16,0 0-96 0,0 0-32 0,0 0 0 15,0 0-1936-15,0 0-384 0,0 0-80 0,0 0 0 0</inkml:trace>
  <inkml:trace contextRef="#ctx0" brushRef="#br0" timeOffset="197404.06">14767 13758 3679 0,'0'0'160'0,"0"0"32"0,0 0-192 0,0 0 0 0,6-8 0 0,-6 8 0 16,5-8 4208-16,-5 8 784 0,0 0 176 0,4-8 16 15,-4 8-3712-15,0 0-736 0,0 0-160 0,0 0-16 16,-4-9 256-16,-1 4 48 0,5 5 16 0,-9-3 0 15,-3 1-112-15,1 2 0 0,-4 2-16 0,1 1 0 16,-2 1-432-16,-2 1-64 0,-3-2-32 0,-2 2 0 16,-2 0 32-16,1 0 16 0,1-2 0 0,1 1 0 15,0-4 384-15,2 1 80 0,2-1 16 0,0 0 0 0,-1 0 80 0,2 1 32 16,2 1 0-16,0 0 0 0,1 0-448 16,1-2-96-16,1 2 0 0,2 1-16 0,-2-1-304 0,4 2 0 15,8-4 0-15,-7 7 0 0,7-7 0 0,-6 10 0 16,6-10 0-16,-4 11 0 0,2 2 0 0,0-3 0 15,2 3 0-15,0-1 0 0,2 0 0 0,0 1 0 16,1 0-128-16,0 2 128 0,-2 2 0 0,3 0 0 16,-3-4 0-16,0 0 0 0,1 4 0 0,-1-2 160 15,0 0-32-15,1-2 0 0,0 2 112 0,1 0 16 16,-2-4 0-16,2 2 0 0,-1 0-64 0,0 0-16 16,-2 0 0-16,0 0 0 0,0 1-176 0,-2 1 0 15,0-1 0-15,-1-1 128 0,1-1-128 0,-1-1 128 0,-1 0-128 16,1-2 128-16,3-9 0 0,-5 12-128 0,0-3 192 0,5-9-64 15,-5 9 80-15,5-9 16 0,-5 12 0 0,5-12 0 16,-3 11 32-16,3-11 0 0,0 0 0 0,0 0 0 16,3 13-128-16,-3-13 0 0,6 11-128 0,-6-11 192 15,9 10-192-15,0-2 0 0,0-1 0 0,2-2 0 16,-11-5 0-16,14 4 0 0,-1-2 128 0,0 0-128 16,0-4 0-16,2 2 0 0,-2-5 0 0,1 1 0 15,2 0 0-15,2-2 128 0,2 1-128 0,-1-1 0 16,2 1 0-16,-2 0 0 0,0 0 0 0,-1 1 0 15,2-1-128-15,-1 1-32 0,1 1 0 0,-5 2 0 16,-2-1-112-16,0 1-32 0,-1 1 0 0,-1 0 0 16,-11 0-240-1,10 0-48-15,0 0-16 0,-10 0 0 0,11 0-416 0,-11 0-64 0,12 0-32 0,-12 0 0 16,0 0-2368-16,0 0-480 0</inkml:trace>
  <inkml:trace contextRef="#ctx0" brushRef="#br0" timeOffset="197721.5">14317 14102 35423 0,'0'0'1568'0,"0"0"320"0,0 0-1504 0,0 0-384 0,0 0 0 0,0 0 0 16,5-11 576-16,2 5 64 0,-7 6 0 0,10-3 0 15,-10 3-640-15,13 0 0 0,-2 0 0 0,0 2 0 16,0 0 0-16,0 1 192 0,1-2-32 0,1 4-16 16,0-3 320-16,2 0 64 0,0 1 16 0,0-1 0 15,0 2-208-15,3-2-32 0,2-1-16 0,1 0 0 16,1-1-288-16,2 0 160 0,0 0-160 0,0-1 128 31,-2-2-464-31,0 3-112 0,0-2 0 0,0 0-11520 0,1 2-2288 0</inkml:trace>
  <inkml:trace contextRef="#ctx0" brushRef="#br0" timeOffset="202691.27">15597 14901 23151 0,'0'0'1024'0,"-9"4"208"0,-4 1-976 0,1 0-256 0,2 1 0 0,-1 0 0 15,1-2 528-15,1 0 64 0,1-2 16 0,8-2 0 16,-10 4-400-16,0-1-80 0,1-3 0 0,9 0-128 16,-9 0 192-16,0 0-64 0,-1-1 0 0,-1 1-128 15,1 0 304-15,-2 1-48 0,-2 0-16 0,-1 2 0 16,0 0 336-16,-2 3 80 0,-1 1 16 0,-3 0 0 15,-3 3 112-15,-1-1 32 0,1 1 0 0,-4-1 0 16,-2 0-272-16,-1 0-48 0,-2-2-16 0,0-1 0 0,-1-2 256 0,0 2 48 16,0-5 16-16,0-1 0 0,1-1-32 15,2 1 0-15,0-3 0 0,2 3 0 0,2-1-224 16,-1-1-48-16,2 1-16 0,0 1 0 0,-1 0-176 0,-1 1-48 16,-2 2 0-16,2 1 0 0,-1 1-256 0,2 0 128 15,-1-1-128-15,1 0 0 0,-2 0 192 0,2-3-64 16,1 2 0-16,0 0-128 0,1-1 448 0,2 2 0 15,2-3-16-15,0 3 0 0,0 0-144 0,3 0-32 16,1 1 0-16,0-2 0 0,0 0-64 0,2-1 0 16,2 2-16-16,2-3 0 0,-1 1 16 0,2-1 0 15,-1 3 0-15,-1-3 0 0,-1-1-64 0,2 2-128 16,0-1 192-16,1-1-64 0,-1 0 48 0,2 0 0 16,-3-1 0-16,2 1 0 0,0 1-48 0,-1 0 0 0,2-1 0 15,0 1 0-15,0 1-128 0,1-1 0 0,-1-1 0 16,9 0 0-16,-7 1 0 0,7-1 0 0,-10-2 0 0,1 0 0 15,4 1 0-15,5 1 0 0,0 0 128 0,0 0-128 16,0 0 0-16,0 0 0 0,-7 7 0 0,7-7 128 16,0 0-128-16,0 0 0 0,-6 7 144 0,6-7-144 15,-6 10 128-15,6-10-128 0,-5 7 128 0,5-7-128 16,-5 10 0-16,5-10 144 0,-5 10-144 0,5-10 0 16,0 16 0-16,0-5 0 0,1 1 0 0,0 1 0 15,-1-13 0-15,4 18 0 0,0 1 0 0,0 0 0 16,0 2 0-16,1 3 0 0,-1 0 0 0,3 4 0 15,-2-1 0-15,1 3 0 0,-2 1-160 0,0 3 160 16,-1 0 0-16,-3 3 0 0,-2 2 0 0,0-1 0 16,-2 1 0-16,1 1 0 0,1 2 0 0,0-2 0 0,1 3 0 0,-2 0 0 15,0-1 0-15,0-2 0 0,-1-2 0 0,1-1 0 16,2-2 128-16,-3-5-128 0,0-4 160 0,-1 0-160 16,-3-5 192-16,0-2-192 0,1 1 160 0,-1-2-160 15,0-2 128-15,1 0-128 0,1-2 128 0,1 0-128 16,0 1 128-16,-1-1-128 0,2 0 128 0,0 1-128 15,1-1 128-15,-1 2-128 0,0 1 0 0,0-3 0 16,-1 1 128-16,-1-1-128 0,2-1 0 0,2 0 0 16,-1-2 0-16,1 1 0 0,-1-1 0 0,3-11 0 15,-3 13 0-15,3-13 0 0,-2 9 128 0,2-9-128 16,0 0 0-16,0 0 128 0,-3 10 0 0,3-10-128 16,0 0 192-16,0 0-64 0,0 0-128 0,0 0 192 15,0 0-192-15,0 0 192 0,0 0-192 0,0 0 160 0,0 0-160 0,0 0 160 16,0 0-160-16,0 0 0 0,11 11 0 0,-2-5 128 15,-9-6-128-15,13 4 0 0,0 2 0 0,1 0 0 16,2-2 0-16,2 0 0 0,3-1 0 0,1 1 0 16,2-1 0-16,0 0 0 0,2-2 0 0,3 0 0 15,4-1 0-15,-2 1 0 0,-1-2 0 0,0 0 0 16,1 0 0-16,2 1 128 0,2-4-128 0,4 1 0 16,3 0 0-16,2 1 0 0,1-1 0 0,1 1 0 15,4-1 0-15,0 2 0 0,-2 1 0 0,1 0 0 16,1 0 0-16,3 1 0 0,5 2 0 0,0-1 0 15,1 0 0-15,-3 0 0 0,-4 2 0 0,-2-4 0 16,-6 0 0-16,-3 1 0 0,-2 5 0 0,0-5 0 0,0 0 0 16,0 3 0-16,1-1 0 0,-1 1 0 15,2-1 0-15,-3 1 0 0,0 0 0 0,-2 2 0 0,-1 0 0 0,0-2 0 16,-2-1 0-16,0-1 0 0,-5 2 0 0,-3-4 0 16,-3 1 128-16,-1-1-128 0,-1 0 0 0,-1 0 0 15,-1-1 0-15,1 1 128 0,-2-3-128 0,0 3 0 16,-2-1 144-16,0 0-144 0,-4 0 128 0,0 1-128 15,-2 0 128-15,0 0-128 0,-9 0 128 0,12 0-128 16,-12 0 128-16,10-3-128 0,-10 3 144 0,0 0-144 16,9-3 192-16,-9 3-192 0,8-5 256 0,-8 5-64 15,5-8-16-15,1 2 0 0,-3-2 16 0,0 0 16 16,-2-1 0-16,1-3 0 0,-1 1-16 0,-1-1 0 16,-1-1 0-16,1 0 0 0,-2-2-64 0,1 0-128 0,0-3 176 15,-2-2-176-15,1-1 192 0,-2-1-64 0,0-2 0 16,0-3-128-16,0 0 224 0,0 2-64 0,0-5-16 0,1-3 0 15,0-1-144-15,-3 1 0 0,1-1 144 0,0-4-144 16,0-5 0-16,-1 0 128 0,0-3-128 0,1 2 0 16,0-6 0-16,-1 7 128 0,0 0-128 0,-1 3 0 15,1 2 0-15,-1 3 0 0,1 2 0 0,1 3 0 16,-1 3 0-16,0 1 0 0,-2 0 0 0,0 1 128 16,-1 2-128-16,1 0 0 0,2 2 0 0,-3-1 0 15,1 0 0-15,1-1 0 0,2-1 0 0,0 5 0 16,0-3 0-16,1 1 0 0,1 0 0 0,0 1 0 15,2 2 0-15,1-2 0 0,0 2 0 0,1 0 0 16,2 0 0-16,0 1 0 0,-2 1 0 0,2 2-128 16,0 1 128-16,0 1 0 0,-2 2 0 0,1 0-128 15,0 3 128-15,-2 7 0 0,0-7-144 0,0 7 144 16,0 0-128-16,0 0 128 0,0-9-160 0,0 9 160 0,-2-7-160 16,2 7 160-16,0 0-160 0,0 0 160 0,-3-6 0 0,3 6-144 15,1-8 144-15,-1 8 0 0,0 0 0 0,-1-6 0 16,1 6 0-16,0 0 0 0,0-7 0 0,0 7 0 15,0 0 0-15,0-8 0 0,0 8 0 0,0 0 0 16,-1-6 0-16,1 6 0 0,0 0 0 0,0 0 0 16,0 0 0-16,0 0 0 0,0 0 0 0,0 0 0 15,0 0 0-15,-4-6-128 0,4 6 128 0,0 0 0 16,-3-7 0-16,3 7 0 0,0 0 0 0,0 0 0 16,-5-6 0-16,5 6 0 0,-6-3 0 0,6 3 0 15,0 0 0-15,-7-3 0 0,7 3 0 0,-7-3 0 0,7 3 0 16,-7-2 0-16,-1-1 0 0,8 3 0 0,-11 0 0 0,2 0 0 15,9 0 0-15,-11 0 0 0,-1 1 0 0,0 1 128 16,0-2-128-16,2 1 0 0,-2-1 0 0,-2 0 0 16,0 0 0-16,-1 0 128 0,1-1-128 0,-1 2 0 15,2 2 0-15,-1-2 0 0,-3-2 0 0,0-1 128 16,2 2-128-16,-1 0 0 0,-1-1 0 0,0 0 0 16,0-2 0-16,-1 3-240 0,0 3 64 0,-2-1 16 31,-1 4-2848-31,-2-6-560 0</inkml:trace>
  <inkml:trace contextRef="#ctx0" brushRef="#br0" timeOffset="207160.78">9767 15604 6447 0,'0'0'576'0,"0"-11"-576"0,-3 0 0 0,3 3 0 16,0 8 4704-16,0 0 832 0,0-8 160 0,0 8 48 0,0 0-4528 0,0 0-912 16,0 0-176-16,0 0-128 0,0 0 0 0,11 0 0 15,-11 0 0-15,0 0 0 0,8 6 0 0,-3 5 0 16,-3 1 0-16,-3 1 0 0,-4 2 0 0,0 2 0 16,-2 0 0-16,-2 1 0 0,-5 3 224 0,-2-1 160 15,-2-1 48-15,0 1 0 0,-1 2 352 0,-2 4 80 16,-2 3 16-16,-1 2 0 0,1 4-208 0,-2 2-32 15,2-5-16-15,2 4 0 0,3-1-304 0,1-1-48 16,1-3-16-16,4-4 0 0,3-2-256 0,1-5 0 16,3-5 0-16,1-2 0 15,2-2-560-15,2-11-112 0,0 0-32 0,0 0 0 16,0 0-1664-16,10-4-352 0,1-7-64 0,0-2-8864 0</inkml:trace>
  <inkml:trace contextRef="#ctx0" brushRef="#br0" timeOffset="207460.44">9866 15403 3679 0,'0'0'320'0,"0"0"-320"0,-9-3 0 0,9 3 0 16,-11-1 5568-16,2 2 1056 0,-1 3 208 0,3 0 32 15,7-4-4896-15,-6 9-992 0,-1-1-192 0,3 3-32 16,3 0-224-16,0 6-32 0,0-1-16 0,1 5 0 15,1 1-160-15,4 3-16 0,3-1-16 0,-2 1 0 16,0 1 112-16,0-1 32 0,3 0 0 0,-1 0 0 16,-3 1-80-16,2 0-16 0,2 0 0 0,-3-1 0 0,0 2-96 0,-1 0-32 15,-1-1 0-15,-2 2 0 0,1-2-80 0,0-1-128 16,-3-3 176-16,1 0-176 0,2 1 128 16,-1-2-128-16,-2 1 0 0,1-2 0 0,2-2 0 0,1-2-256 15,-3-2 32-15,1-2 0 16,-2-3-1840-16,1-1-368 0,1-2-80 0,-2-6-11424 15</inkml:trace>
  <inkml:trace contextRef="#ctx0" brushRef="#br0" timeOffset="207659.34">9579 16000 30751 0,'0'0'1360'0,"-10"-5"288"0,-2 1-1328 0,2-1-320 15,0 1 0-15,10 4 0 0,0 0 784 0,0 0 96 0,0 0 16 0,0 0 0 16,0 0-16-16,12 0 0 0,3 0 0 0,3-2 0 16,1 2-176-16,9-1-48 0,4 0 0 0,6-4 0 15,4-1-320-15,1 1-64 0,-3-3-16 0,2 2 0 16,1-1-256-16,1 2 0 0,1-3-176 0,-1 0-11760 16,2-1-2352-16</inkml:trace>
  <inkml:trace contextRef="#ctx0" brushRef="#br0" timeOffset="209380.25">16816 15632 5519 0,'0'0'496'0,"0"0"-496"15,0 0 0-15,0 0 0 0,1-7 3936 0,-1 7 688 0,4-8 144 0,0-3 32 16,0 2-3520-16,0 0-704 0,-1 1-144 0,-2-1-32 16,0-1 112-16,1 1 0 0,0 1 16 0,0-1 0 15,-2 1 160-15,-2-1 16 0,1-2 16 0,0 1 0 16,-2 1-64-16,0 0-16 0,1 1 0 0,-3 1 0 16,-1 1 112-16,0-1 16 0,-2 2 0 0,0 1 0 15,-1-1-80-15,0 0-16 0,0 1 0 0,0 1 0 16,-2 2-176-16,0-1-48 0,-4 2 0 0,1 3 0 15,-2 0-144-15,1 1-48 0,0 2 0 0,1 2 0 16,0 1-112-16,0 3-16 0,1 0-128 0,0 2 192 16,2 0-192-16,-1 3 0 0,2 3 128 0,0 2-128 15,1 3 0-15,0 1 0 0,0-4 0 0,1 5 0 16,0 1 176-16,1 3-176 0,0 0 192 0,3 2-192 0,0-2 272 16,2 0-48-16,-1 2-16 0,2 0 0 0,1-1 48 0,2-2 16 15,2-2 0-15,1-4 0 0,2-2-112 0,3-1-32 16,2 0 0-16,2-5 0 0,2-4 192 0,2-3 48 15,2-3 0-15,3 1 0 0,3-5-80 0,3 1-16 16,2 0 0-16,2-2 0 0,0-5-432 0,0-1-96 16,0-2 0-16,1-3-16 15,0-2-2288-15,-2-2-464 0</inkml:trace>
  <inkml:trace contextRef="#ctx0" brushRef="#br1" timeOffset="-203709.3">9437 14034 6447 0,'0'0'272'0,"0"0"80"0,0 0-352 0,0 0 0 16,0 0 0-16,0 0 0 0,0 0 3808 0,0 0 688 15,0 0 144-15,0 0 32 0,0 0-3552 16,0 0-704-16,0 0-144 0,8 7-16 0,-8-7-64 0,10 9-16 15,-2 0 0-15,0-1 0 0,0-2-176 0,0 2 128 16,-8-8-128-16,9 10 128 0,-1 1 128 0,-2-2 32 16,-1 1 0-16,-1 1 0 0,-4-11 336 0,4 14 64 15,-1-1 16-15,-2 0 0 0,-1-13-128 0,1 16-32 16,-1-16 0-16,3 12 0 0,-3-12-96 0,3 14 0 16,-3-14-16-16,0 0 0 0,0 0-160 0,7 10-16 15,-7-10-16-15,0 0 0 0,0 0-48 0,12 4-16 16,-12-4 0-16,0 0 0 0,0 0-48 0,11-4 0 15,-4-1 0-15,-7 5 0 0,3-8 64 0,-2-2 0 16,-1-1 0-16,-1 2 0 0,-2-2-192 0,-1 1 160 0,-1 1-160 0,0 0 160 16,0-1-160-16,0-2 0 0,-1 0 144 0,1-1-144 15,-1 0 144-15,0 0-144 0,1-1 192 0,1 1-192 16,2-3 192-16,-1-1-192 0,2 0 192 16,2 0-192-16,2 0 176 0,1 3-176 15,0 1 160-15,2 1-160 0,1-1 0 0,0 3 0 0,1-1 0 0,-1 4 0 16,2-1 0-16,0 3 0 0,-1-1 0 0,0 1 0 15,-8 5 0-15,0 0-128 0,10-4 128 0,0 2 0 16,0-1-208-16,-10 3 64 0,10-3 16 0,-10 3 0 16,0 0-256-16,12 2-32 0,-12-2-16 0,14 2 0 15,-1 0-624 1,-1 0-128-16,2-1-32 0,2 1 0 0,0-1-560 16,0 2-112-16,1-1-32 0,0 0-5632 0,0-2-1152 0</inkml:trace>
  <inkml:trace contextRef="#ctx0" brushRef="#br1" timeOffset="-203246.14">9811 14009 4607 0,'0'0'192'0,"0"0"64"0,0 0-256 0,0 0 0 0,0 0 0 0,0 0 0 15,0 0 3840-15,0 0 736 0,13-4 144 0,-1 3 16 0,-12 1-2576 0,13-1-528 16,0-1-96-16,0 2-32 15,0 0-736-15,2-1-128 0,-1-1-48 0,2 0 0 0,-1 1-400 0,-1 0-192 16,1-1 160-16,-2 2-160 16,-1 0-240-16,-1 0-144 0,0-2-16 0,-2-1-12320 15</inkml:trace>
  <inkml:trace contextRef="#ctx0" brushRef="#br1" timeOffset="-202926.36">9840 14179 27935 0,'0'0'1232'0,"0"0"256"0,0 0-1184 0,0 0-304 0,10-4 0 0,-10 4 0 15,9-5 384-15,2 3 0 0,1-3 16 0,-1 2 0 16,1 2-400-16,0 0-192 0,1 0 0 0,1-1 16 16,1 1-656-1,0 0-144-15,0-1-32 0,0 0 0 0,1-1-848 0,0-1-192 0,-2 0-16 0,-1-2-16 0</inkml:trace>
  <inkml:trace contextRef="#ctx0" brushRef="#br1" timeOffset="-202408.62">10453 13705 18431 0,'0'0'816'0,"0"0"160"0,0 0-784 0,0 0-192 0,-9-1 0 0,9 1 0 16,0 0 2800-16,0 0 512 0,0 0 96 0,0 0 32 15,-10 3-2752-15,10-3-560 0,0 0-128 0,-6 10 0 16,-2-1 0-16,3 6 0 0,2-2 0 0,-1 4 0 15,-2 2 0-15,-2 1-176 0,0 3 176 0,-1 2-128 16,-3 4 128-16,-1 5 0 0,-1-2 0 0,0 2-128 16,2 1 128-16,0-9 0 0,-1-2 0 0,4-3 0 15,5-2 0-15,0-3 0 0,0-3 128 0,3-1-128 16,4-1 240-16,2 1-32 0,3 0 0 0,-2-6 0 16,2 1-16-16,2-2-16 0,3 0 0 0,0-3 0 15,0-1-176-15,2-1 128 0,-1-1-128 0,1-1 128 0,-4 0-128 16,1-2 0-16,0-1 144 0,-1 1-144 0,1-4 0 0,1 1 0 15,-2-3 0-15,-1 2 0 0,-1 2 0 0,0-4 128 16,-1 1-128-16,0-4 0 0,0 2 128 0,-2-1-128 16,1-1 160-16,-1-3-160 0,0 2 192 0,-3-4-48 15,0-3-16-15,0 0 0 0,-2-4-128 0,-1 2 160 16,-1-1-160-16,-1 3 160 0,0 2-160 0,-2-1 160 16,-4 1-160-16,0 0 160 0,-1 4-160 0,0-2 160 15,0 4-160-15,-2 0 160 0,0 2-160 0,-1 2 0 16,-1 5-160-16,1 0 160 15,2 2-560-15,-2 2-16 0,-1 0 0 0,1 2-9088 16,2 2-1840-16</inkml:trace>
  <inkml:trace contextRef="#ctx0" brushRef="#br1" timeOffset="-201071.18">15527 13741 23615 0,'0'0'1040'0,"0"0"224"0,-11 0-1008 0,2-3-256 0,9 3 0 0,0 0 0 0,0 0 448 0,0 0 32 15,0 0 16-15,0 0 0 0,0 0-48 0,0 0 0 16,0 0 0-16,0 0 0 0,0 0-240 0,11 10-48 16,-4 1-16-16,1 1 0 0,-3 1-144 0,2-2 0 15,-3 1 0-15,-1 1 0 0,-2 0 0 0,-1-1 0 16,0 1 0-16,-1-1 0 0,-2-1 0 0,0 1 0 15,1 1 0-15,-1-4 0 0,3-9 304 0,0 0 16 16,0 0 16-16,0 0 0 0,0 0 400 0,0 0 80 16,0 0 16-16,0 0 0 0,0 0-160 0,5-7-32 15,1-1 0-15,1-4 0 0,4 0-384 0,-1 1-64 16,1-3-32-16,-1 0 0 0,-1 0-160 0,0-2 128 0,-1-1-128 0,1 0 128 16,2 2-128-16,-3-1 0 0,-3-1 0 15,-3 3-176-15,1 1 176 0,-3-3 128 0,0 2-128 16,0-1 176-16,3 5-176 0,-2-2 0 0,-1 0 0 0,1 2 0 15,-1 10 0-15,3-12 0 0,-3 12 0 0,8-8 0 16,1 1 0-16,2-1 0 0,1 3 0 0,0-1 0 16,0 2 0-16,-1-1 0 0,2 0-192 0,-1 1 192 15,0 2-192-15,0-2 192 0,-2 0-192 0,2-2 192 32,0 3-544-32,-1 1 16 0,1 2 0 0,0 0 0 0,-1 0-384 15,1 2-80-15,-1 0-16 0,-1 1-7968 0,0-1-1600 0</inkml:trace>
  <inkml:trace contextRef="#ctx0" brushRef="#br1" timeOffset="-200771.72">16061 13686 11967 0,'0'0'1072'0,"0"0"-864"15,0 0-208-15,0 0 0 0,0 0 4480 0,0 0 832 16,0 0 192-16,0 0 16 0,0 0-4448 0,12 3-896 16,-12-3-176-16,12 2 0 15,-2-1-448-15,1 1-32 0,-11-2-16 0,14 4 0 16,-1-3-592-16,0 0-112 0,0-2-16 0,1 1-16 15,3 0-208-15,-1 0-32 0,-2-1-16 0,1 1 0 16,-2 0 368-16,-2-3 80 0,-11 3 16 0,12-1-4352 0,-12 1-848 0</inkml:trace>
  <inkml:trace contextRef="#ctx0" brushRef="#br1" timeOffset="-200556.78">15986 13857 31103 0,'0'0'1376'0,"0"0"288"0,0 0-1344 0,13-6-320 0,1 1 0 0,4 1 0 16,2-1 576-16,3 1 32 0,3-1 16 0,3 1 0 0,0 2-624 0,-1 0-288 16,2-3 32-16,0 4 0 15,-2-2-1504-15,-2 2-288 0,-4-1-64 0,0 2-6224 16,0 2-1248-16</inkml:trace>
  <inkml:trace contextRef="#ctx0" brushRef="#br1" timeOffset="-200073.29">16673 13574 31263 0,'-13'-4'1392'0,"13"4"272"0,0 0-1328 0,-9 1-336 0,-1 2 0 0,3 1 0 16,-3 2 240-16,3 1-32 0,-2-1 0 0,1 3 0 15,0 3-208-15,-1 1 0 0,-2 1 0 0,1 3-160 16,-2 3 160-16,2 2 0 0,-1 0 0 0,2 6 0 15,1-1 0-15,3 0 0 0,1 0 0 0,3-3 0 16,2 0 0-16,3-1 0 0,1-5 0 0,3 1 0 16,0-8 0-16,1 4 0 0,0-2 0 0,2-1 0 15,0-3 192-15,1-3-16 0,1 1-16 0,0-3 0 16,-1-2 64-16,2-2 16 0,2-2 0 0,1-2 0 0,-1-1 32 16,0-3 16-16,3-3 0 0,-1-2 0 0,2-2-80 0,-2-2-16 15,-1-3 0-15,-3 1 0 0,2-1 128 0,-3 2 0 16,-3-3 16-16,-2-1 0 0,-3 1-80 0,0 0 0 15,-1 0-16-15,-2 2 0 0,-5-2 48 0,0 1 16 16,1 1 0-16,-2 2 0 0,-4-3 32 0,-2 4 16 16,-2 2 0-16,-1-3 0 0,0 0-112 0,-4 2-32 15,-3 2 0-15,1 0 0 0,-1-1-208 0,2 4 128 16,0 2-128-16,0 2 0 0,-1-2 0 0,2 1-160 16,2 3 0-16,2 1 0 15,0-1-1552-15,2-2-304 0</inkml:trace>
  <inkml:trace contextRef="#ctx0" brushRef="#br0" timeOffset="-187782.39">25081 11657 3679 0,'0'0'320'0,"0"0"-320"15,0 0 0-15,8-5 0 0,-8 5 2480 0,0 0 416 16,0 0 96-16,0 0 16 0,5-7-1920 0,-5 7-384 16,4-6-80-16,-4 6-16 0,2-7 160 0,-2 7 16 15,4-6 16-15,0-2 0 0,2 0 288 0,-1 2 48 16,0-1 16-16,1 1 0 0,1-2 64 0,1 1 32 0,1 2 0 15,0-1 0-15,-4-1-432 0,-5 7-96 0,7-9-16 0,-7 9 0 16,0 0-304-16,0 0-64 0,0 0-16 0,0 0 0 16,0 0-160-16,0 0-32 0,-8-3-128 0,-2 5 192 15,-2 2-192-15,-3 2 144 0,-1 1-144 0,-4 3 128 16,-1 2 80-16,-1 2 16 0,-2-1 0 0,2 4 0 16,0-1 192-16,1 1 32 0,2 0 16 0,-1 2 0 15,2 2 80-15,2 5 16 0,2-2 0 0,1 6 0 16,0 2-272-16,0-2-48 0,0-1-16 0,0 1 0 15,-2-2-224-15,5 2 0 0,1 2 0 0,1 0 0 16,3 2 0-16,2 0 0 0,2 0 0 0,4-1 0 16,0-2 0-16,5-2 0 0,4-3 0 0,1-3 0 15,3-1 176-15,1-5-176 0,1-2 192 0,3-4-192 16,0-3 224-16,2-3-64 0,2 1-16 0,1-6 0 16,0-2 80-16,3-2 16 0,1-2 0 0,2-3 0 0,1 0 16 15,-1-3 16-15,-2-4 0 0,2-1 0 0,-1-4-64 0,-1 2-16 16,-3-1 0-16,-1 1 0 0,-2-5-16 0,-3 2-16 15,-3-3 0-15,0 1 0 0,-2-3-32 0,-2 3-128 16,-1 0 192-16,-1 1-64 0,-4-1 16 0,-2 1 0 16,0 1 0-16,-4-2 0 0,-2 1-16 0,-1-2 0 15,-2-1 0-15,-2 1 0 0,-1-1 0 0,-2 1 0 16,-1 1 0-16,-3-1 0 0,-1 4 0 0,0 1 0 16,-3 2 0-16,-2-1 0 0,-4 2-128 0,-2 1 0 15,1 4 0-15,-2 3 0 0,-1-3-208 0,1 5 16 16,2 0 16-16,1 3 0 15,1 1-1248-15,1 1-256 0,1 3-48 0</inkml:trace>
  <inkml:trace contextRef="#ctx0" brushRef="#br0" timeOffset="-182928.63">26721 11712 3679 0,'0'0'320'0,"0"0"-320"0,0 0 0 0,0 0 0 15,0 0 2768-15,0 0 496 0,5-12 80 0,-1 3 32 16,0 1-2464-16,1 2-480 0,0-1-112 0,-5 7 0 16,4-10 832-16,0 1 160 0,-4 9 32 0,5-10 16 0,-5 10 64 0,3-9 16 15,-3 9 0-15,1-9 0 0,-1 9-368 0,0 0-80 16,-4-8-16-16,4 8 0 0,0 0-256 0,-3-6-48 16,-4 1-16-16,1 2 0 0,6 3-144 0,-11-4-16 15,-1 3-16-15,1 0 0 0,-1 1 64 0,-1 0 16 16,0 0 0-16,0 0 0 0,-2 0 16 0,1 0 16 15,1 2 0-15,0 2 0 0,-1 0-272 0,1 1-64 16,0 3-16-16,1 1 0 0,0 2-240 0,0 2 0 16,1 0 0-16,-1 4 0 0,-1 0 0 0,1 3 0 15,3 5 0-15,-3 3 0 0,-1 4 0 0,0-2-128 16,0-4 128-16,0 2 0 0,3 0-144 0,-1 0 144 16,4-6 0-16,1 1-144 0,2-1 144 0,2 3 0 0,-1-3 0 15,2 3 0-15,1 1 0 0,2-4-128 0,2 2 128 0,2-2 0 16,-1-2 0-16,1-1 0 0,1-1 0 0,2 2 0 15,1-4 0-15,2-2 0 0,2-4 0 0,0-2 0 16,0-3 0-16,3-1-160 0,1-1 160 0,3-3 0 16,1-1 0-16,3-1 0 0,1-3 0 0,4 0 0 15,3 0-160-15,2-2 160 0,0-2-128 0,0-1 128 16,-1-2 0-16,-1-1 0 0,-3 0 0 0,-3-4-128 16,-1 0 128-16,-3-1 256 0,-3-3-64 0,-2 1-16 15,-2-2 16-15,-2 1 0 0,-2 0 0 0,-2 0 0 16,0 3-64-16,-4-4-128 0,-1 1 192 0,-1-4-64 15,-1 2 80-15,-2-1 16 0,-1 0 0 0,-1 0 0 16,-3-2 0-16,0-1 0 0,-1-1 0 0,-2 1 0 16,-2 1-64-16,-1 1-16 0,-2 3 0 0,-1 1 0 15,-3 2-144-15,1-1 192 0,-4 4-192 0,0 3 192 16,-6-1-192-16,2 4 0 0,-3 3 0 0,-1 1 0 16,-1 3-208-16,0 2-80 0,1 1-16 0,1 4 0 15,1-1-1280-15,2 3-256 0,2 0-48 0,1 1-14720 16</inkml:trace>
  <inkml:trace contextRef="#ctx0" brushRef="#br0" timeOffset="-148520.15">30344 11589 6447 0,'0'0'576'0,"0"0"-576"0,0 0 0 0,0 0 0 0,0 0 2624 0,0 0 400 15,0 0 96-15,0 0 16 0,0 0-992 0,7-6-192 16,-7 6-32-16,6-5-16 0,-6 5-304 0,0 0-48 15,0 0-16-15,8-7 0 0,-8 7-192 0,0 0-32 16,0 0-16-16,0 0 0 0,0 0-240 0,0 0-48 16,0 0-16-16,0 0 0 0,0 0-352 0,0 0-80 15,0 0-16-15,0 0 0 0,0 0-224 0,0 0-32 16,0 0-16-16,0 0 0 0,12 11-16 0,-12-11-16 16,0 0 0-16,6 14 0 0,1-2 0 0,-3 1 0 15,-3 0 0-15,1 1 0 0,0 0 32 0,-2 1 16 16,0 2 0-16,0 2 0 0,-2 3-16 0,1 3 0 0,0-1 0 0,-2 0 0 15,1 1-48-15,-2 0-16 0,-1 0 0 16,-1-2 0-16,0 1 32 0,1-2 0 0,2-1 0 0,-1-1 0 16,-1 0-64-16,1 0-16 0,0-2 0 0,0-3 0 15,-1 0-160-15,2-1 192 0,2-1-192 0,0 0 192 16,-2-2-192-16,3-11 0 0,0 13 0 0,0 0 0 16,-1-2 0-16,1 1 0 0,0-12-224 0,1 11 80 31,-1-11-304-31,3 10-48 0,-3-10-16 0,0 0 0 15,5 8-256-15,-5-8-48 0,0 0-16 0,0 0 0 16,0 0-1792-16,12-1-384 0,-5-3-64 0</inkml:trace>
  <inkml:trace contextRef="#ctx0" brushRef="#br0" timeOffset="-126689.08">28868 11621 2751 0,'0'0'128'0,"0"0"16"0,0 0-144 0,0 0 0 0,0 0 0 0,0 0 0 16,0 0 3392-16,0 0 640 0,7-8 128 0,-7 8 16 16,5-9-2624-16,-5 9-528 0,0 0-96 0,0 0-32 15,0 0-96-15,0 0-32 0,0 0 0 0,0 0 0 0,0 0 128 0,0 0 0 16,0 0 16-16,0 0 0 0,-1-9 32 0,1 9 0 16,0 0 0-16,0 0 0 0,-7-4-80 15,7 4-16-15,-9-3 0 0,0 2 0 0,9 1-144 0,-11-2-16 16,2 2-16-16,9 0 0 0,-10 0-304 0,1 2-64 15,0 0-16-15,9-2 0 0,-11 6-160 0,1-3-128 16,1 4 144-16,0 1-144 0,-1 0 128 0,1 2-128 16,-1 0 0-16,1 4 144 0,-2-1-144 0,2-3 0 15,0 3 0-15,1 1 0 0,-1 1 144 0,1 0-144 16,2 4 160-16,-2-2-160 0,-1 2 176 0,1 1-176 16,1-3 192-16,1-3-192 0,-2 2 256 0,2-1-64 15,-1 0-16-15,2-2 0 0,0 0 16 0,-1 0 0 0,1 0 0 16,1 1 0-16,0-1 0 0,0 1 0 0,2-2 0 15,-1 0 0-15,2-2-64 0,0 2-128 0,1 0 192 0,0 1-64 16,1-1 0-16,0 1-128 0,1 0 192 16,0 0-64-16,2 0-128 0,0-2 128 0,0 2-128 0,1 1 128 15,0-1-128-15,1-3 0 0,0 2 144 0,1-2-144 16,-1-2 0-16,1 0 128 0,-7-8-128 0,10 10 0 16,-1-3 0-16,0 1 144 0,0-2-144 0,2 1 0 15,-1-1 128-15,1 1-128 0,0-2 0 0,1 1 0 16,0-3 0-16,0 1 0 0,-2-1 0 0,1-1 0 15,-1-2 128-15,2 0-128 0,-1-1 144 0,1 0-144 16,1-2 192-16,-1 0-48 0,0-1-16 0,-1 2 0 16,1-3-128-16,0-1 160 0,-2 1-160 0,1-1 160 15,-1-1-160-15,1-1 160 0,-2 2-160 0,1-1 160 16,-1 1-160-16,2-3 128 0,0-1-128 0,1 0 128 0,1 0-128 16,0-1 0-16,-1 1 144 0,1-3-144 0,-3 2 0 0,1 1 0 15,1-2 0-15,-2 2 128 0,0-1-128 0,-2 1 0 16,-1 1 0-16,-1 0 0 0,0-1 0 0,-1 1 0 15,-5 9 128-15,5-11-128 0,-2 0 144 0,-3 11-144 16,3-13 192-16,0 3-192 0,-3-1 176 0,1 1-176 16,-2-2 160-16,0 2-160 0,-1-3 208 0,0 0-48 15,-2 0-16-15,1 0 0 0,-1-2-16 0,1-2 0 16,-1-2 0-16,0 0 0 0,0 1-128 0,0 0 0 16,-1 0 0-16,-1 1 128 0,1 1-128 0,0 2 0 15,0 2 0-15,0 2 0 0,-2 0 0 0,-1 3 0 16,-1 1 0-16,1 1 0 0,-1 0 0 0,-1 1 0 15,-1-2 128-15,1 2-128 0,-1 0 192 0,2 0-64 0,-1 1 0 16,-1 1 0-16,1-1-128 0,0-1 192 0,0 1-192 16,-1 2 192-16,0 0-192 0,2 0 0 0,0-2 0 0,1 2 0 15,0-1 0-15,2 1 0 0,-1-2 0 0,7 3 0 16,-7-2 0-16,7 2 0 0,0 0-192 0,0 0 192 31,-6-5-704-31,6 5 0 0,0 0-16 0,0 0-12512 0,8-11-2496 0</inkml:trace>
  <inkml:trace contextRef="#ctx0" brushRef="#br0" timeOffset="-107000.93">21629 13729 21471 0,'0'0'960'0,"0"0"192"0,0 0-928 0,0 0-224 0,0 0 0 0,-4-7 0 16,4 7 1136-16,0 0 176 0,-3-6 32 0,3 6 16 0,0 0-464 0,0 0-112 16,0-12-16-16,0 12 0 0,0-9-240 0,0 9-48 15,0 0-16-15,0 0 0 0,-2-9-128 0,2 9-16 16,0 0-16-16,-7-7 0 0,-2 1 272 0,-2 2 64 16,2 1 16-16,-1 3 0 0,-4 1 208 0,-2 5 32 15,-1-5 16-15,-1 5 0 0,-2 1-368 0,-2 2-80 16,-1-1-16-16,-1 5 0 0,2 1-240 15,0 2-48-15,0 2-16 0,1-2 0 0,1 1-16 0,2 1-128 16,2 0 192-16,2 3-64 0,2 0 256 0,2 1 32 16,-1 2 16-16,4-1 0 0,-1 1-576 0,2 2-112 15,1 0-32-15,1-3 0 0,2 3 288 0,0-4 0 16,2 1 0-16,3-3 0 0,1-1 0 0,1 0 0 0,3 2 0 16,1-3 0-16,0-3 0 0,3-2 0 0,1 0 0 0,3 0 0 15,1-5 0-15,2 0 0 16,2-2 144-16,4-2-144 0,1 0 256 0,0-4-16 0,1-4-16 0,1-3 0 15,-1 1-32-15,2-3-16 0,-2-2 0 0,1 0 0 16,-4-1-48-16,1-5 0 0,-3 3 0 0,0-3 0 16,-1 0-128-16,0 0 128 0,0 0-128 0,-1 0 128 15,-4 1 0-15,-1-1 0 0,-3 0 0 0,-2 0 0 16,-2 0 96-16,-3 3 16 0,-1-2 0 0,-4 1 0 16,-3-6 112-16,-2 1 32 0,-4 0 0 0,-1-1 0 15,-2 0-80-15,-3 1-16 0,-3-1 0 0,0 1 0 16,-2-1-64-16,1 1-16 0,-3-1 0 0,-2 3 0 15,-2 2-208-15,0 2 128 0,0 2-128 0,0 3 0 16,1 0 0-16,3 4-128 0,0 2-16 0,2 1 0 16,1 4-1904-16,0-1-384 15</inkml:trace>
  <inkml:trace contextRef="#ctx0" brushRef="#br0" timeOffset="28846.53">28783 15203 4607 0,'0'0'400'0,"0"0"-400"15,0 0 0-15,0 0 0 0</inkml:trace>
  <inkml:trace contextRef="#ctx0" brushRef="#br0" timeOffset="44912.61">18800 17451 25215 0,'0'0'1120'0,"0"0"224"0,6-7-1072 0,-1-2-272 15,1 1 0-15,-6 8 0 0,9-9 1088 0,1 3 144 16,1 2 48-16,-1-1 0 0,-10 5-1056 0,10-2-224 15,-10 2 0-15,12 0 0 0,-12 0 0 0,11 4 144 16,-11-4-16-16,7 9-128 0,-1 0 768 0,-1 2 32 16,-1 1 16-16,0 1 0 0,0 0-48 0,-1 2 0 15,0 2 0-15,0 3 0 0,-1-2-272 0,2 3-64 16,0 2-16-16,0 2 0 0,0 0-160 0,0 0-48 16,2 1 0-16,1 1 0 0,-1 2-80 0,1 2-128 15,-2 0 176-15,2 3-176 0,-2 5 192 0,0-2-192 16,2 3 192-16,-1 5-192 0,-1-1 192 0,2-4-192 15,-1-2 192-15,0-5-192 0,-3-4 224 0,3-6-64 16,-1-1-16-16,0-4 0 0,-1-2 224 0,3-2 32 0,-2 2 16 0,0-8 0 16,-5-8-48-16,8 6-16 0,0 0 0 0,-8-6 0 15,10-4 64-15,0 1 16 0,0-6 0 0,-1-1 0 16,1-4 16-16,1-2 0 0,-1-3 0 0,0-2 0 16,2-2-96-16,0-6-16 0,-2-6 0 0,3-3 0 15,0-3-208-15,-1-5-128 0,0-1 160 0,1 0-160 16,1 1 0-16,-1 3 128 0,-1-2-128 0,-2-1 0 15,0-1 0-15,-3 3 0 0,0-2 0 0,-1 7 0 16,1 1-144-16,-2 4 144 0,0 4 0 0,-1 3-144 16,-1 2 16-16,0 6 0 0,-1 3 0 0,2 3 0 15,1 3-464 1,0 2-96-16,-5 8-16 0,0 0 0 0,12-7-2096 0,0 5-416 0,-2 0-96 16,-10 2-12816-16</inkml:trace>
  <inkml:trace contextRef="#ctx0" brushRef="#br0" timeOffset="45380.18">19660 17881 35423 0,'0'0'1568'0,"0"0"320"0,-9 4-1504 0,9-4-384 0,-7 10 0 0,1 3 0 31,1-5-576-31,1 4-192 0,1 2-48 0,1 2 0 0,0-2 432 0,2 2 96 0,0 1 16 0,0 2 0 16,2 1 112-16,-1 4 32 0,-1-5 0 0,1 1 0 15,-1 0 128-15,1 0 0 0,-1-6 0 0,0 3 0 16,0-2 896-16,0-1 144 0,0 2 48 0,2-3 0 16,-2-2-784-16,2-1-160 0,-2-10-16 0,3 9-128 15,1 0-640-15,0-3-256 0,-4-6-32 16,8 6-16-16,-1-3 944 0,3 0 0 0,-1-3 0 0,1 1 0 0,2 2 0 0,0-3 0 15,-1 0 0-15,2 0 0 0,0 0-128 0,2-1-112 16,0-2-16-16,1 3 0 16,1-4-448-16,1-1-80 0,0-3-32 15,1 2-8000-15,-1-4-1600 0</inkml:trace>
  <inkml:trace contextRef="#ctx0" brushRef="#br0" timeOffset="45672.93">20004 17865 35007 0,'0'0'1552'0,"-8"13"320"0,1-1-1488 0,-3 4-384 0,1 5 0 0,3 1 0 16,1 3 256-16,1 1 0 0,1-2-16 0,0 5 0 15,2 2-384-15,-1 2-80 0,0-3-16 0,0-3 0 16,-4 1 240-16,3-1 0 0,0-2 0 0,0-2 0 16,1 0 144-16,-1-1 32 0,2-1 0 0,1 3 0 15,0 1-48-15,-2 1-128 0,0 2 192 0,1 0-64 16,1 1-368-16,0 1-80 0,1 1 0 0,0 1-16 31,0-4-2432-31,-1 0-496 0,0-2-80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2T11:27:03.79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877 12213 6447 0,'0'0'576'0,"2"-10"-576"0,-3 1 0 0,1 9 0 16,-1-11 4096-16,1 11 704 0,-3-10 128 0,3 10 48 16,-4-6-3840-16,4 6-768 0,-2-7-160 0,2 7-16 15,0 0-320-15,0 0-64 16,1-6-16-16,-1 6 0 0,0 0 48 0,0 0 16 15,0 0 0-15,0 0 0 0,0 0 144 0,0 0 0 16,0 0 0-16,0 0-128 0,10-1 336 0,-10 1 80 0,0 0 16 0,11 5 0 16,-11-5 624-16,8 5 128 0,-8-5 32 0,0 0 0 15,9 9 16-15,-9-9 16 0,7 13 0 0,1 0 0 16,0 2-320-16,0 3-64 0,1 3-16 0,0 2 0 16,-1 6-400-16,1-3-64 0,2 1-32 0,-2 1 0 15,-1-5-224-15,2 2 0 0,2 0 128 0,-1 2-128 16,0 0 0-16,-1 10 0 0,1 1 0 0,-2 9 0 15,-1 3 0-15,-1 1 0 0,1-1 0 0,0-7 0 0,0-5 0 0,0-7 128 16,-3-9-128-16,0-1 0 0,-1-5 512 0,0-2 0 16,0-4 0-16,0 1 0 0,0-1 0 0,0-1 16 15,0 1 0-15,-4-10 0 0,5 7-128 0,-5-7-16 16,0 0-16-16,0 0 0 0,0 0-96 0,10 4-16 16,-10-4 0-16,12 0 0 0,-12 0 0 0,10-6 0 15,-2-2 0-15,1-1 0 0,-1-4 96 0,1-2 16 16,0-2 0-16,2-3 0 0,-1-6-112 0,-1-7 0 15,1-6-16-15,-1-4 0 0,-2-4-80 0,1 0-16 16,0 0 0-16,-1 8 0 0,-1 2-144 0,1 1 0 16,-2-1 0-16,0 2 128 0,-1 4-128 0,0-4 0 15,0-7 0-15,-2-1 0 0,1 0 0 0,0 5 0 0,-1 4 0 16,1 7 0-16,-2 5 0 0,2 5 0 0,-2 4 0 16,2 2 0-1,-3 11-512-15,0 0-64 0,0 0-32 0,0 0 0 16,0 0-1936-16,6 12-384 0,-2 1-80 0,-1 1-13440 0</inkml:trace>
  <inkml:trace contextRef="#ctx0" brushRef="#br0" timeOffset="1442.49">2216 12078 22047 0,'0'0'976'0,"0"0"208"0,-4-6-944 0,2 3-240 0,-1-1 0 0,3 4 0 0,-4-2 816 0,4 2 112 15,-2-4 32-15,2 4 0 0,-6-3-192 0,0 0-48 16,6 3 0-16,0 0 0 0,-7 0-192 0,0 0-32 15,-3 2-16-15,3-1 0 0,7-1-272 0,-11 7-48 16,1-1-16-16,-2 1 0 0,0 3 16 0,-1 0 0 16,-2 5 0-16,-1 2 0 0,0 4 160 0,2 2 16 15,0 4 16-15,-1 5 0 0,1 0 304 0,1 5 64 16,1-1 16-16,2 0 0 0,-2-6-336 0,2-2-64 16,1 1-16-16,1 0 0 0,2-1-320 0,1 5 144 0,1 1-144 0,3 2 0 15,1 6 128-15,3 1-128 0,-1 0 0 0,2 0 0 16,3 0 0-16,-1-6 128 0,2-4-128 0,1-6 0 15,-1-4 0-15,1 0 0 0,0-2 0 0,0 2 0 16,-1-5 0-16,1 1-144 0,0-3-16 0,-1 0 0 31,0-2-304-31,0 0-64 0,0-2-16 0,0 0 0 16,-1-2-448-16,2-2-96 0,2 0 0 0,1 0-8288 0,-2-3-1648 0</inkml:trace>
  <inkml:trace contextRef="#ctx0" brushRef="#br0" timeOffset="1812.04">2381 12422 32079 0,'0'0'1408'0,"-6"-6"320"0,1 3-1392 0,5 3-336 0,0 0 0 0,0 0 0 0,0 0 240 16,0 0-32-16,0 0 0 0,0 0 0 16,-6 8-208-16,-1 4 0 0,2-2 0 0,0 3 0 0,-1-2-144 0,0 2 144 15,-2 1 0-15,0 2-144 0,-2-2 144 0,-1 2 0 16,1 2 0-16,-2 4-128 0,-2 2 128 0,-2 3 0 15,1 7 0-15,2 0 0 0,1 5 176 0,1 4-48 16,2 4 0-16,2-4 0 0,0-4-128 0,2-6 160 16,1-6-160-16,3-7 160 15,1-6-1488-15,0-1-288 16,-2-1-64-16</inkml:trace>
  <inkml:trace contextRef="#ctx0" brushRef="#br0" timeOffset="2108.89">2396 12402 33055 0,'0'0'1472'0,"-4"-7"288"0,4 7-1408 16,0 0-352-16,0 0 0 0,0 0 0 0,0 0 256 0,0 0-32 0,6 14 0 0,-1-1 0 15,0 0-224-15,1 0 0 0,2-1-192 0,0 3 192 16,0-1-208-16,0 3 64 0,-2 0 16 0,2 2 0 16,0-2 128-16,1 3 0 0,0-1 0 0,0 2 0 15,-1 4 0-15,1 0 0 0,2 1 0 0,-2 0 0 16,0-1 0-16,0 3 128 0,0-2-128 0,0 2 128 16,-1-1-128-16,-1-2 0 0,0-2 0 0,1-2 0 15,0-4-448 1,-1-1-144-16,-2-2-48 0,-1-2-8864 0,-4-12-1776 0</inkml:trace>
  <inkml:trace contextRef="#ctx0" brushRef="#br0" timeOffset="2363.57">2254 12821 21183 0,'0'-6'1888'0,"3"-1"-1504"0,-1 1-384 0,5-1 0 16,1-1 3888-16,5 2 704 0,2-5 144 0,5 4 16 16,1-2-3792-16,2 1-768 0,3 0-192 0,2 3 0 15,0 1 0-15,1 1 0 0,-2 2 0 0,0 2 0 16,-4 2-576 0,-2 1 16-16,-4 1 0 0,-3 1 0 0,-1-2-1952 0,-2 4-400 15,-5 1-80-15,-2 0-16 0,-4-9-528 0,0 0-112 0,0 0-32 16</inkml:trace>
  <inkml:trace contextRef="#ctx0" brushRef="#br0" timeOffset="2843.67">2493 12066 26655 0,'0'0'1184'0,"-7"-5"240"0,7 5-1136 0,0 0-288 0,0 0 0 0,0 0 0 16,0 0 672-16,0 0 80 0,0 0 16 0,0 0 0 0,0 0-384 0,0 0-80 0,13 2-16 0,-1 1 0 16,0 3 112-16,-1 0 32 0,2 2 0 0,3 4 0 15,0 5 224-15,2 1 48 0,0 3 16 0,2 4 0 16,-2-1-176-16,3 4-32 0,2 2-16 0,1-2 0 16,-1 1-32-16,3-4 0 0,3-3 0 0,2-1 0 15,2-3-176-15,2 0-32 0,-1 3-16 0,-1 1 0 16,-2-2-240-16,-1 2 144 0,-3 2-144 0,-2 2 128 15,-4 2-128-15,-4 5 0 0,-4 7 0 0,-3 5 0 16,-2 6-176-16,-4-1-64 0,-4-4-16 0,-4-6 0 16,-1-8 0-16,-4-6 0 0,-3-7 0 0,-1 0 0 15,-3-1 256-15,-1 0 0 0,-2 0 0 0,-2-1 0 16,-1-1 0-16,0 0 0 0,0-2 0 0,1 0 0 16,1-2-1424-1,1-3-304-15,-1-2-48 0,2-5-13040 0</inkml:trace>
  <inkml:trace contextRef="#ctx0" brushRef="#br0" timeOffset="23923.72">4685 12502 2751 0,'0'0'128'0,"0"0"16"0,0 0-144 0,0 0 0 0,0 0 0 0,0 0 0 16,0 0 2160-16,2-9 400 0,-2 9 64 0,0 0 32 16,0 0-1104-16,4-12-208 0,-4 12-64 0,0 0 0 15,4-12-48-15,-4 12-16 0,0 0 0 0,0 0 0 16,2-6 16-16,1 2 0 0,-3 4 0 0,0 0 0 16,0 0-256-16,2-6-48 0,-2 6-16 0,0 0 0 15,0 0-64-15,0 0-16 0,0 0 0 0,0 0 0 16,2-10-64-16,-2 10 0 0,0 0-16 0,0 0 0 15,0 0-400-15,0 0-80 0,0 0-16 0,-9 3 0 16,9-3 16-16,-10 6 0 0,3-2 0 0,-1 3 0 16,-1-1 96-16,1 2 16 0,-1 4 0 0,0 1 0 15,0 4-32-15,-1 5 0 0,1 3 0 0,-1 6 0 16,-2 4-48-16,-2 3-16 0,-2 1 0 0,-1-1 0 0,-1-6 64 0,1 0 16 16,-3-5 0-16,2 0 0 0,-1 1-144 0,-1-2-32 15,0 3 0-15,0 2 0 0,-1 1 16 0,0 2 0 16,0 4 0-16,3 0 0 0,2 0 48 0,-1 1 16 15,-1-3 0-15,1-4 0 0,1-8 16 0,2 0 0 16,1-6 0-16,-1 0 0 0,-1-5-160 0,2-1-128 16,2-3 192-16,-1 0-192 0,-1-2 0 0,1 0 0 15,0-1 0-15,3 1 0 0,0-2 224 0,0 0-64 16,0 1-16-16,0 1 0 0,-2-3-16 0,2 0-128 16,1 4 192-16,0-1-64 15,1 0-128-15,-1-3 0 0,8-4 0 0,-8 5 128 0,8-5-128 0,0 0 128 16,0 0-128-16,0 0 128 0,0 0-128 0,0 0 192 15,0 0-192-15,0 0 192 0,0 0-48 0,0 0 0 16,0 0 0-16,0 0 0 0,10-2 16 0,2-4 0 16,0 5 0-16,0-3 0 0,-1 1-160 0,2 3 0 0,0 0 144 0,0 0-144 15,3 0 0-15,1 0 0 0,1 2 0 0,1 0 0 16,-1 1 0-16,0 0 0 0,0-2-128 0,2 2 128 16,-1-3 0-16,2 0 0 0,0 0 0 0,1 0 0 15,2 0 0-15,1 0 0 0,-1 0 0 0,4 0 0 16,2 0 0-16,2 0 0 0,2 1 0 0,-1 0 0 15,-2 0 0-15,0 2 0 0,1-2 0 0,-4 3 128 16,-2-1-128-16,-1-2 128 0,0-1-128 0,-3 0 128 16,-2 0-128-16,-1 0 0 0,1-1 0 0,-1 1-128 15,2-1 128-15,0-1 0 16,1 1 0-16,0 0 0 0,1-1 0 0,1 1 0 16,2 1 0-16,2 0 128 0,2-3-128 0,0 3 0 15,-2-1 0-15,1 0 0 0,-2 0 0 0,0 1 0 16,-3-3 0-16,-2 3 128 0,-2 0-128 0,1 3 0 15,-4-6 0-15,-3 3 128 0,-2 0-128 0,0 0 0 0,-2 3 0 16,-10-3 0-16,12 0 0 0,-2 1 0 0,-10-1 0 0,9 1 128 16,-9-1-128-16,11 0 128 0,-11 0-128 0,9 0 128 15,-9 0-128-15,10-1 176 0,-10 1-176 0,11-4 192 16,-11 4-64-16,10-7-128 0,-3 1 192 0,-7 6-64 16,6-8 0-16,-6 8 0 0,5-8 0 0,-5 8 0 15,0 0 64-15,0 0 0 0,0 0 0 0,0 0 0 16,4-10-64-16,-4 10 0 0,0 0 0 0,0 0 0 15,2-11-128-15,-2 11 128 0,0 0-128 0,0 0 128 16,0 0-128-16,-3-9 0 0,3 9 0 0,-4-10 0 0,4 10 0 0,-4-8 128 16,-1-2-128-16,5 10 0 0,-5-11 128 0,5 11-128 0,-8-12 128 15,0-1-128-15,0 0 144 0,2-1-144 0,-1-2 160 16,-1-1-160-16,-1-3 176 0,2-3-176 0,-1 0 192 0,-1-1-192 16,-2-2 208-16,1 0-64 0,-2-1-16 0,-1 1 0 15,0 0 0-15,0 1-128 0,0 2 192 0,-1 2-64 16,-3 0-128-16,0 4 0 0,-2-1 0 0,2 1 0 15,2 0 0-15,-1 2 0 0,-1-2 128 0,0 2-128 16,0 0 0-16,-1 0 0 0,0-1 0 0,0-1 0 16,-2-1 128-16,2 0-128 0,-1-2 0 0,1-1 128 15,-1 3-128-15,-1 0 0 0,2 0 144 0,1-1-144 16,0 1 0-16,1 4 128 0,1 1-128 0,0 0 0 16,4 0 0-16,0 1 0 0,2 0 0 0,0 2 0 15,1-1 0-15,2 1 0 0,-2 1 0 0,3 1 0 16,-1 0-128-16,2 2 0 0,-1-1 0 0,5 7 0 15,0 0-320-15,0 0-48 0,0 0-16 0,0 0 0 16,0 0-1104-16,0 0-240 16,13 0-32-16,-1 3-16 0,0 1-656 15,2 1-144-15,2 3-32 0</inkml:trace>
  <inkml:trace contextRef="#ctx0" brushRef="#br0" timeOffset="27966.34">4846 13596 21311 0,'0'0'944'0,"-1"-10"192"0,1 10-912 0,-3-6-224 0,3 6 0 0,0 0 0 16,-4-5 256-16,4 5 16 0,0 0 0 0,0 0 0 15,-4-6-272-15,4 6 160 16,0 0-160-16,0 0 128 0,0 0-128 0,0 0 0 16,0 0 0-16,0 0 0 0,0 0 320 0,0 0 48 15,0 0 0-15,0 0 0 0,5-1 544 0,-5 1 112 0,0 0 32 0,0 0 0 16,0 0 208-16,0 0 32 0,0 0 16 0,0 0 0 0,0 0-208 0,0 0-32 15,0 0-16-15,0 0 0 0,0 0-464 16,0 0-80-16,0 0-32 0,0 0 0 0,0 0-224 0,0 0-64 16,0 0 0-16,0 0 0 0,0 0 64 0,-1 13 0 15,1-13 0-15,0 0 0 0,0 0 112 0,0 0 16 0,0 0 16 0,-1 15 0 0,1-15-64 0,0 0-16 16,0 0 0-16,0 11 0 0,-3 1 0 0,3-12 0 16,-1 14 0-16,-1 1 0 0,-1-4-192 0,0 5-128 15,0 2 128-15,1 3-128 0,-1 0 176 16,2 5-48-16,0 1 0 0,-1 2 0 0,1 0 0 0,0 2 0 15,1-5 0-15,0 3 0 0,0 1 64 0,0 5 0 16,-2 4 0-16,4 7 0 0,0 9 144 0,0 6 48 16,-1 0 0-16,-1-3 0 0,-1-8-384 0,-1-3 144 15,0-6-144-15,-2 2 0 0,-1 2 144 0,-2 6-144 0,0 4 0 0,0 4 144 16,-2 2-144-16,1-4 128 16,-1-5-128-16,1-7 128 0,-3-6 128 0,1-3 32 15,-1 0 0-15,4-1 0 0,-1 0-16 0,3 0 0 16,-1 0 0-16,2-2 0 0,2-4-16 0,1-3-16 31,-1-3 0-31,4-5 0 0,1-2-240 0,1-4 176 16,0-3-176-16,-4-9 160 0,4 9-160 0,-4-9 0 0,0 0 0 0,8 1 0 0,-8-1-256 0,0 0 0 15,0 0 16-15,0 0 0 16,0 0-304-16,0 0-64 0,8-7-16 0,-8 7 0 16,4-14-2352-16,-4 0-480 0</inkml:trace>
  <inkml:trace contextRef="#ctx0" brushRef="#br0" timeOffset="31648.38">3095 14216 5519 0,'0'0'496'0,"-4"-9"-496"0,-1 0 0 0,5 9 0 0,-4-9 3552 0,0 0 608 15,1-1 128-15,3 10 32 0,-2-9-3392 0,2 9-672 16,0 0-256-16,0 0 176 0,-4-7-176 0,4 7 0 16,0 0 0-16,0 0 0 0,0 0 0 0,-1-4 0 15,-2 0 0-15,3 4 0 0,0 0 384 0,0 0 64 16,0 0 0-16,0 0 0 0,0 0 640 0,0 0 144 15,0 0 32-15,0 0 0 0,9 9-368 0,-2 4-64 0,-1 3 0 0,-2 3-16 16,-1 5-112-16,1 0 0 0,-2 0-16 0,1 2 0 16,-3 3-304-16,1-5-48 0,2 0-16 0,-3-3 0 15,-2-2-320-15,0-1 144 0,-1 3-144 0,-1-4 0 16,-4 0 256-16,-1 3-64 0,0-1-16 0,-1 2 0 16,-2 1-32-16,0 2 0 0,1 3 0 0,0 2 0 15,2-2-144-15,0-1 160 0,1 0-160 0,2-6 160 16,-1-3-160-16,3-3 0 15,0-5 144-15,4-9-144 16,0 0-1584-16,0 0-384 0,0 0-80 0</inkml:trace>
  <inkml:trace contextRef="#ctx0" brushRef="#br0" timeOffset="31963.4">2974 14264 9215 0,'0'0'400'0,"-8"-2"96"0,-1-5-496 0,4 2 0 0,5 5 0 0,0 0 0 0,0-8 3248 0,3 0 544 16,3-1 112-16,1 3 32 0,1-1-2976 0,3-1-608 15,-1 2-112-15,2 1-32 0,1-2 432 0,1 3 64 16,3-1 32-16,1 1 0 0,1-1 336 0,-1-2 64 15,0 3 16-15,0 1 0 0,-2-3-112 0,0 4-16 16,-1-5 0-16,2 3 0 0,0-1-528 0,0 1-112 16,-2 0-32-16,0 0 0 0,2 0-352 0,0 1 128 15,-1-1-128-15,-1 1 0 0,2-1 0 0,0 1-288 16,-1 0 48-16,0 0 16 16,-2 2-2640-16,-1-1-528 0</inkml:trace>
  <inkml:trace contextRef="#ctx0" brushRef="#br0" timeOffset="32249.56">3086 14495 29487 0,'-11'-5'1296'0,"11"5"288"0,-6-3-1264 0,6 3-320 0,-8 0 0 0,8 0 0 0,0 0 2160 0,0 0 368 16,17-2 80-16,-1-1 16 15,-1 0-2176-15,2 0-448 0,3-1 0 0,-1-2-144 16,0 0 144-16,0-1-208 0,1 0 80 0,1 0 128 0,-3-2-352 0,-3 2 48 16,1 1 16-16,-2 3 0 0,1-2-96 0,-5 4 0 15,-10 1-16-15,0 0 0 16,0 0-96-16,0 0-16 0,7 10 0 0,-7-10 0 15,5 9-2128-15,-5-9-432 0,1 11-96 0</inkml:trace>
  <inkml:trace contextRef="#ctx0" brushRef="#br0" timeOffset="32547.73">2937 14765 24879 0,'0'0'2208'0,"0"0"-1760"0,0 0-448 0,0 0 0 0,0 0 2144 0,0 0 352 15,0 0 64-15,11 1 0 0,2-2-2048 0,2 0-512 16,1-1 0-16,1 0 0 0,-1-2 0 0,2 0 0 16,1 1 0-16,-2 2 0 0,-2 0 0 0,-2-1 0 15,0 1 0-15,-3 0 0 0,-10 1 0 0,0 0 0 16,11 1 0-16,-11-1 0 0,10 1 0 0,-10-1 0 15,10 4 0-15,-10-4 0 0,12 3 0 0,-1-4 0 16,-1 1 0-16,2-2-144 16,-1 0-1232-16,3-1-240 0,1-1-48 0,0-1-11712 0</inkml:trace>
  <inkml:trace contextRef="#ctx0" brushRef="#br0" timeOffset="32856.96">3729 14519 29375 0,'0'0'1296'0,"0"0"272"0,0 0-1248 0,0 0-320 16,-7-6 0-16,7 6 0 0,0 0 480 0,0 0 32 15,0 0 16-15,0 0 0 0,-9 0-528 0,9 0 0 0,-9 3 0 0,9-3 0 16,-9 5 0-16,9-5 0 16,-9 7 0-16,1-1 0 0,0 3 0 0,1-2 0 15,0 1 0-15,-3 2 0 0,-1 2 480 0,-1 0 32 0,0 1 16 0,0 5 0 16,-1 0-48-16,-1 3-16 0,1 0 0 0,1 0 0 16,2 1-304-16,2-4-160 0,0 0 160 0,2-2-160 0,1-3 0 0,-1-3-320 15,6-10 64-15,-4 8-9984 16,4-8-2000-16</inkml:trace>
  <inkml:trace contextRef="#ctx0" brushRef="#br0" timeOffset="33092.47">3430 14519 20271 0,'0'0'896'0,"0"0"192"0,0 0-880 0,0 0-208 0,0 0 0 0,0 0 0 0,0 0 4352 0,0 0 832 15,10-3 176-15,3 4 16 0,3 2-4416 0,2 1-960 16,2 2 0-16,2 1-144 0,2-1 144 0,0 2 0 16,1 1 0-16,0 0 0 0,-3 2 0 0,0-2-160 15,-1 1 160-15,-4 3 0 0,-3 0-256 0,-2 3 48 0,-2-2 16 0,-2 2 0 16,-1 0-160-16,-2-1-32 16,-1 1 0-16,-1-2 0 15,-1-1-2048-15,-2-2-400 0</inkml:trace>
  <inkml:trace contextRef="#ctx0" brushRef="#br0" timeOffset="33333.83">3902 14569 42335 0,'0'0'1872'0,"0"0"384"0,0 0-1808 0,0 0-448 16,-7 0 0-16,7 0 0 0,0 0 128 0,0 0-128 15,0 0 0-15,3 12 144 0,1-1-272 0,1 0-64 16,0-2-16-16,2 3 0 16,-1 0-224-16,1 0-32 0,-2-1-16 0,-1 1 0 15,0 0-320-15,0-4-64 0,-2 1-16 0,-2-9 0 16,0 0 128-16,0 0 32 0,0 0 0 0,0 0 0 16,0 0-416-16,0 0-80 0,0 0 0 0</inkml:trace>
  <inkml:trace contextRef="#ctx0" brushRef="#br0" timeOffset="33522.48">3997 14245 23039 0,'1'-20'1024'0,"-3"9"192"0,-5-3-960 0,1 5-256 0,-1 7 0 0,7 2 0 0,0 0 4992 0,-2 14 960 15,2 2 192-15,4-3 48 16,1 1-6528-16,1-1-1312 0,1-1-256 0,3-2-16272 15</inkml:trace>
  <inkml:trace contextRef="#ctx0" brushRef="#br0" timeOffset="33775.89">4247 14215 35359 0,'0'0'1568'0,"0"0"320"0,-7 4-1504 0,7-4-384 0,-6 9 0 0,4 3 0 16,-1-1 192-16,3 2-48 0,3-1 0 0,1 4 0 15,1-1-144-15,0 4-192 0,0-4 32 0,2 2 16 16,1-1 144-16,-2 0 0 0,1-1-144 0,-2 1 144 16,-1-4 0-16,0-1 0 0,-2 0 0 0,1 0 0 0,-2 0 0 15,-1-1 0-15,0-10 0 0,2 16 0 0,-1-2 0 16,0-1 0-16,0 0 160 0,1-2-160 0,-2-11 0 0,2 15 0 15,1-2 0-15,0-1 0 16,-3-12-1760-16,0 0-464 0</inkml:trace>
  <inkml:trace contextRef="#ctx0" brushRef="#br0" timeOffset="33994.61">4116 14500 25791 0,'0'0'1152'0,"0"0"224"0,0 0-1104 0,0 0-272 16,0 0 0-16,11-4 0 0,3 2 2864 0,1 2 512 15,3-3 96-15,2 2 32 0,1-2-2848 0,1-1-656 0,-1 2 0 0,1-2 0 16,3 0 0-16,0 0 0 16,-2-1 0-16,-1 1 128 0,0 1-128 0,1 1-256 15,-1 0 64-15,-1 2 0 16,-3 0-2416-16,-3 0-480 0</inkml:trace>
  <inkml:trace contextRef="#ctx0" brushRef="#br0" timeOffset="36593.21">5129 15517 3679 0,'0'0'320'0,"0"0"-320"0,0 0 0 0,0 0 0 15,0 0 4544-15,-9-1 848 0,9 1 176 0,-10-1 16 16,10 1-4064-16,0 0-816 0,-7-6-176 0,7 6-16 16,-8-4-368-16,0 1-144 0,8 3 128 0,-10-4-128 15,0 1 128-15,5 2-128 0,-3-2 0 0,1 2 128 16,-3-2 160-16,0 1 32 0,0-1 0 0,-2 2 0 15,0-2 608-15,-11-1 128 0,1 2 32 0,1-2 0 16,1 2 48-16,1 1 16 0,-2 1 0 0,1-3 0 16,1 2-544-16,-1 1-96 0,-1 0-32 0,0 0 0 0,-3-1-352 0,0 1-128 0,1 0 0 0,-1 0 144 15,-1 0-144-15,2-1 0 0,-1 2 0 0,1-1 0 16,-2 0 0-16,0 1 0 0,2 0 0 0,-1 2 0 16,2 0 0-16,0 1 0 0,-1-3 144 0,2 4-144 15,0-2 320-15,0 2-16 0,0-1 0 0,3 0 0 16,1 0 16-16,1 0 16 0,1-2 0 0,0 2 0 15,2-3-80-15,3 1 0 0,2-1-16 16,8-1 0-16,-10 3-240 0,10-3 0 0,-9 0-144 0,9 0 144 16,0 0 0-16,-8 1 0 0,8-1 0 0,0 0 0 15,0 0 128-15,-8 0-128 0,8 0 0 16,0 0 0-16,0 0 0 0,0 0 0 0,0 0 0 0,0 0 0 16,0 0 0-16,0 0 0 0,0 0 0 0,0 0 0 15,0 0 0-15,0 0 0 0,0 0 0 0,0 0 0 0,0 0 128 0,0 0-128 16,0 0 192-16,0 0-192 0,0 0 288 0,0 0-48 15,0 0-16-15,0 0 0 0,0 0-96 0,0 0 0 16,0 0-128-16,0 0 192 0,0 0-192 0,0 0 176 16,0 0-176-16,0 0 160 0,0 0 32 0,0 0 0 15,0 0 0-15,0 0 0 0,0 0-192 0,0 0 0 16,0 0 0-16,0 0 128 0,0 0-128 0,0 0 0 16,0 0 0-16,10 10 128 0,-10-10-128 0,9 12 128 15,-9-12-128-15,6 13 128 0,-6-13 64 0,8 16 0 16,-2-2 0-16,-1 0 0 0,-1 2-192 0,0 4 0 15,1 1 0-15,1 5 128 0,-3 6-128 0,0 5 128 16,1 6-128-16,1 1 128 0,-1 4-128 0,0-3 0 16,-1-6 0-16,2-4 128 0,-3-1-128 0,0 0 0 15,-4 0 144-15,2 2-144 0,0 3 208 0,-1 3-16 16,-1 5-16-16,0-3 0 0,1 3-176 0,0-3 192 16,-2-2-192-16,-1-5 192 0,0-7-48 0,2-3 0 15,0-2 0-15,0-3 0 0,-2-4 176 0,1-2 48 16,2-2 0-16,0-1 0 0,-1-1-112 0,2-12 0 0,-1 10-16 15,1-10 0-15,-4 11-240 0,4-11 144 0,-4 9-144 16,4-9 128-16,0 0 0 0,0 0 0 0,0 0 0 0,0 0 0 16,0 0 48-16,0 0 0 0,-6 8 0 15,6-8 0-15,0 0-176 0,0 0 192 0,0 0-192 0,0 0 192 16,-6 6-192-16,6-6 0 0,0 0 0 0,0 0 0 16,0 0 0-16,0 0 0 0,0 0 128 0,0 0-128 15,0 0 0-15,0 0 0 0,0 0 0 0,0 0 128 16,0 0-128-16,0 0 0 0,0 0 144 0,0 0-144 15,0 0 128-15,-7 2-128 0,7-2 128 0,0 0-128 0,-7 0 0 0,7 0 0 16,0 0 0-16,0 0 0 0,0 0 0 0,0 0 0 16,0 0 0-16,0 0 0 0,-9 1 0 0,9-1 0 15,0 0 128-15,0 0-128 0,0 0 0 0,0 0 0 16,0 0 0-16,0 0-128 0,0 0 128 0,0 0 0 16,0 0 0-16,0 0 128 0,0 0-128 0,0 0 0 15,9 4 0 1,1-2 0-16,1 0 0 0,1-1 0 0,1 0 0 0,4 1 0 15,0-2 0-15,2 1 0 0,1 0 0 0,3 2 128 16,3-1-128-16,2 0 0 0,-1 0 0 0,2 1 0 16,-1 0 0-16,1 1 0 0,0-4 0 0,-2 3 0 15,-2 3 0-15,0-1 0 0,-3 1 0 0,0 1 0 0,-3-1 0 0,2 1 0 16,0-2-128-16,0 0 128 16,0-1 0-16,0-1 0 0,0-1 0 0,1 1 128 0,3-2-128 0,1 2 0 15,0-3 0-15,2 3 0 0,4 1 0 0,2-4 0 16,1 1 0-16,1-1 128 0,2 0-128 0,-1-1 0 15,-4 1 0-15,0-3 0 0,-3 2 0 0,-3-1 0 16,-2 1 160-16,-3 2-160 0,-2-1 128 0,-2-1-128 16,-1 1 0-16,-1 0 0 0,-3 0 128 0,-1 0-128 15,-1 0 0-15,0 0 0 0,-11 0 144 0,10-3-144 16,-10 3 128-16,11-2-128 0,-2 0 176 0,-9 2-48 16,10-3-128-16,-10 3 192 0,11-4-64 0,-11 4 0 15,9-4-128-15,-9 4 192 0,0 0-192 0,0 0 0 16,9-4 128-16,-9 4-128 0,0 0 0 0,0 0 0 0,0 0 0 0,0 0 0 15,0 0 0-15,0 0 0 0,0 0 0 16,0 0 0-16,0 0 128 0,0 0-128 0,0 0 0 16,0 0 0-16,0 0 160 0,0 0-160 0,0 0 160 15,0 0-160-15,4-8 128 0,-4 8-128 0,0 0 0 0,0 0 0 16,2-10 128-16,-2 10-128 0,0 0 0 0,0 0 144 16,0 0-144-16,0 0 0 0,0 0 0 15,2-11 0-15,-2 11 0 0,0 0 0 0,0 0 0 0,0 0 0 16,2-10 0-16,-2 10 0 0,0 0 0 0,0 0 0 15,3-9 0-15,-3 9 0 0,0 0 0 0,2-10 0 0,-2 10 0 16,0 0 0-16,3-10 128 0,-3 10-128 0,3-10 0 16,-3 10 0-16,1-10 0 0,-1 10 128 15,1-13-128-15,1 2 128 0,-1-1-128 0,3 0 128 0,-3 2-128 0,2-2 160 16,-1-1-160-16,1-1 160 0,0-1-32 0,-1-4-128 16,3-5 192-16,-1-3-64 0,0-4-128 0,0-7 128 15,1-5-128-15,1-3 128 0,-3-1-128 0,1 3 0 16,0 1 0-16,-1 4 0 0,-2 0 0 0,0 5 0 15,-1 3 0-15,0-2 0 0,-1-4 0 0,0-2 0 16,-2-4 128-16,1-1-128 0,-2-4 0 0,0 5 0 16,0 0 0-16,-1 6 0 0,1 3 0 0,0 7 0 15,0 3 0-15,1 4 0 0,1 4-176 0,2 3 176 16,-2 1-128-16,2 0 128 0,2 5-160 0,-1-4 160 16,-1 11-192-16,0 0 192 0,4-10-176 0,0 2 176 15,-4 8-160-15,0 0 160 0,4-11-160 0,-4 11 160 16,0 0-160-16,0 0 160 0,0 0 0 0,0 0-144 15,0 0 144-15,4-9 0 0,-2 3 0 0,-2 6-160 16,0 0 160-16,0 0 0 0,0 0-144 0,0 0 144 16,0 0 0-16,0 0-144 0,0 0 144 0,0 0-160 0,0 0 160 0,0 0-160 0,0 0 160 0,0 0-192 15,0 0 192-15,0 0-192 0,0 0 192 0,0 0 0 16,0 0 0-16,0 0-128 0,0 0 128 0,0 0 0 16,-9 2 0-16,9-2 0 0,0 0 0 0,0 0 0 15,0 0 0-15,0 0 0 0,0 0 0 0,0 0 0 16,0 0 0-16,0 0 0 0,-9 2 0 0,9-2 0 15,0 0 0-15,0 0 128 0,-10-2-128 0,10 2 0 16,-9 0 0-16,-1 2 0 0,1 0 0 0,9-2 0 16,-11 2 128-16,-1-1-128 0,0 2 0 0,0-1 144 15,2-1-144-15,-2 2 0 0,0-3 160 0,1 0-160 16,-1 1 128-16,0 1-128 0,-1 2 128 0,0-4-128 0,0 0 0 16,0 0 128-16,-1 0-128 0,-1 0 160 0,0 0-160 15,-2 0 160-15,0 0 80 0,-1 0 16 0,-1 0 0 0,1 0 0 16,0-3-256-16,0 2 0 0,-1-1-144 0,0 1 144 15,-2 1 0-15,-1 0-144 16,0-3 144-16,-1 3 0 0,1-1 0 0,1 1 0 0,2 4 0 0,1-4 0 16,-1 0 0-16,5-3 0 0,1 3 0 0,1 0 0 15,2 0-304-15,1 3 32 0,0 0 0 16,9-3 0 0,-11 4-1824-16,3-2-352 0,-1 2-80 0,-1 3-18560 0</inkml:trace>
  <inkml:trace contextRef="#ctx0" brushRef="#br0" timeOffset="38199.18">3171 15842 24591 0,'0'0'1088'0,"0"0"224"0,0 0-1056 0,0 0-256 15,0 0 0-15,0 0 0 0,0 0 960 0,0 0 128 16,0 0 16-16,0 0 16 0,0 0-688 0,0 0-144 15,0 0-32-15,0 0 0 0,0 0-256 0,0 0 128 16,0 0-128-16,0 0 0 0,-2 6 320 0,2 1-64 16,0 1 0-16,0 1 0 0,2 3 512 0,-2-1 80 15,0 1 32-15,0 1 0 0,0 13 272 0,1-1 48 16,1-3 16-16,2 0 0 0,0 2-384 0,-1 2-80 0,-3-3-16 0,0 5 0 16,1 0-384-16,-1 2-80 15,0 3-16-15,0 2 0 0,-1 0-112 0,0-2-16 16,-1-1-128-16,1 0 192 0,0-2-192 0,-1-3 144 0,1-2-144 0,0-3 128 15,-1-1-128-15,1-4 0 16,0-1 0-16,-2-5 0 0,-1 0-256 0,0-2-96 16,2-3-16-16,-3 3 0 15,-2-5-448-15,1 2-80 0,6-6-32 0,-10 6 0 16,3-1-1952-16,-1-1-384 0,0 1-64 0,8-5-10080 0</inkml:trace>
  <inkml:trace contextRef="#ctx0" brushRef="#br0" timeOffset="38753.28">2785 15924 15663 0,'0'0'1392'0,"0"0"-1120"0,-11-1-272 0,2-1 0 16,0 4 2896-16,9-2 528 16,-9 5 96-16,2 3 32 0,2-2-2912 0,5-6-640 15,0 0 0-15,0 0 0 0,-4 8-144 0,4-8 144 16,0 0 0-16,0 0-144 0,0 0 144 0,0 0 0 0,2 9 0 0,-2-9 0 16,0 0 336-16,0 0 0 15,2 8 0-15,-2-8 0 0,0 0 1152 0,0 0 240 0,0 0 32 0,0 0 16 16,0 0-208-16,12-1-32 15,-2-2-16-15,2 0 0 0,0 0-464 0,1-1-96 0,0 0 0 0,2-1-16 16,5 1-480-16,2 0-80 0,0-3-32 0,4 3 0 0,3 2-160 0,1-1-16 16,1-1-16-16,2 2 0 0,0-2-32 0,-1 0 0 15,1-3 0-15,-1-1 0 0,1 2 0 0,1-1-128 16,0 1 192-16,0-1-64 0,-2 1 0 0,1 1-128 16,-2-1 192-16,-2 2-64 0,-2 2-128 0,-3 1 0 15,-4-1 144-15,-1 0-144 0,-5 0 0 0,-1 1 0 16,-1 1 0-16,-2 0 0 15,-10 0-2368-15,0 0-400 0</inkml:trace>
  <inkml:trace contextRef="#ctx0" brushRef="#br1" timeOffset="44812.8">5345 14427 9215 0,'0'0'816'0,"0"0"-656"0,0 0-160 0,0 0 0 0,0 0 3376 0,0 0 640 15,0 0 128-15,0 0 16 16,0 0-3136-16,-2 9-624 0,2-9-128 0,0 0-16 16,-2 12 208-16,2-12 48 0,0 0 16 0,0 0 0 0,2 12-144 0,-2-12-48 15,0 0 0-15,0 0 0 0,5 14-96 0,0-1-32 16,-5-13 0-16,4 13 0 0,-4-13 304 0,4 15 48 15,-4-15 16-15,2 15 0 0,-2-15 208 0,2 19 48 0,-2-19 16 0,1 19 0 16,0-1-128-16,1-1-16 0,-2-17-16 0,4 17 0 16,-4-17-192-16,1 19-48 0,-1-19 0 15,0 0 0-15,4 14-32 0,-4-14-16 0,0 0 0 0,0 0 0 16,0 0 0-16,0 0 0 0,0 0 0 0,0 0 0 16,0 0-128-16,0 0-16 0,2-11-16 0,0 1 0 15,-4 1-112-15,1-3-128 0,0 2 176 0,-2-3-176 16,1 0 128-16,-1 1-128 15,2 0 0-15,-1 2 0 0,1-1 0 0,0 0 0 0,-1-1 0 16,1-1 0-16,-1 0 192 0,-1 0-64 16,0 0 0-16,2 0-128 0,0 0 0 0,-1-2 0 0,1-2 0 0,1 2 0 15,0-4 0-15,1 0 0 0,2-5 0 0,1 2 0 16,0 0 0-16,1 1 0 0,0-2 0 16,0 3-144-16,1-1 144 0,-1 6 0 0,1-1-144 0,1 2 144 15,-1 1 0-15,1 1 0 0,1 2 0 0,-2 2 0 16,2 1 0-16,0 3 0 0,-8 4 0 0,10-1 0 15,-10 1-160-15,13 0 160 0,-2 0 0 0,-11 0-144 16,13 5-16-16,-3 2 0 0,-10-7 0 0,11 6 0 16,-2 2-480-1,-9-8-112-15,10 8-16 0,-10-8 0 0,11 10-1584 16,-3 1-320-16,-8-11-64 0,7 8-11728 0</inkml:trace>
  <inkml:trace contextRef="#ctx0" brushRef="#br1" timeOffset="45336.06">5706 14399 7359 0,'0'0'656'0,"0"0"-528"0,0 0-128 0,0 0 0 15,0 0 2720-15,0 0 512 0,0 0 96 0,0 0 32 16,0 0-2272-16,0 0-464 0,0 0-96 0,0 0-16 16,0 0-128-16,0 0-48 0,0 0 0 0,0 0 0 15,0 0 432-15,0 0 64 0,0 0 32 0,11 5 0 16,-11-5 768-16,0 0 160 0,10 1 16 0,-10-1 16 16,12 3-288-16,-2-3-48 0,2 0-16 0,0-3 0 15,0 1-944-15,1-1-192 0,1 0-32 0,0 1-16 31,1-3-288-31,0-1 128 0,1 1-128 0,0-3 0 0,-2 2 0 16,0-1 0-16,-1 1 0 0,2-1-192 16,-1-1-400-16,-1 2-80 15,-1 1-16-15,-2 1 0 0,1 0-480 0,-1 0-112 0,-10 4 0 0,10-3-16 16,-10 3-128-16,11-1-32 0,-11 1 0 16,0 0 0-16,0 0-1488 0,0 0-288 0</inkml:trace>
  <inkml:trace contextRef="#ctx0" brushRef="#br1" timeOffset="45728.07">5708 14534 20271 0,'0'0'896'0,"0"0"192"0,-10-1-880 0,10 1-208 0,0 0 0 0,0 0 0 15,0 0 2800-15,0 0 512 0,0 0 96 0,0 0 32 16,0 0-2432-16,0 0-496 0,0 0-80 0,10-3-32 15,-10 3-160-15,14 0-48 0,0 0 0 0,1 0 0 16,0-2-192-16,0 0 0 0,-2 2 128 0,0 0-128 0,-2-1 0 16,1 0 128-16,1-1-128 0,-1 1 0 0,0 0 192 0,1 0-48 15,0-1-16-15,0 0 0 0,1-1-128 0,0-1 0 16,2 0 144-16,0 0-144 0,-1-1 0 0,2 1 0 16,-1 0 0-16,0 2-192 15,-2-4-528-15,0 5-112 0,-1 1-32 0,0 0-9120 16,-2-1-1808-16</inkml:trace>
  <inkml:trace contextRef="#ctx0" brushRef="#br1" timeOffset="46155.75">6260 13972 27647 0,'0'0'2448'0,"0"0"-1952"0,0 0-496 16,0 0 0-16,0 0 2128 0,0 0 336 0,0 0 64 0,0 0 16 16,0 0-2128-16,7 15-416 0,-1-2 0 0,0 1-192 15,-2 2 192-15,-1 1 0 0,1 2-144 0,0 3 144 16,1 4 0-16,-1 6 0 0,0-1 0 0,0 4 0 16,0 6 0-16,0-2 0 0,-1 0 0 0,-1-5 0 15,1-4 0-15,-1-4 0 0,1-5 0 0,0 1 0 16,-2-3 0-16,2-2 0 0,-1 0 0 0,0 0 0 15,-1-1-192-15,0 1 192 0,0-3-160 0,2 2 160 32,1-1-1872-32,0-2-288 0,0-1-48 0,-4-12-11520 0</inkml:trace>
  <inkml:trace contextRef="#ctx0" brushRef="#br1" timeOffset="46651.42">6615 14060 11967 0,'0'0'528'0,"0"0"112"0,-8-7-512 0,2 2-128 15,6 5 0-15,0 0 0 0,0 0 4496 0,-9 1 880 16,9-1 160-16,-8 3 32 0,8-3-4528 0,-8 9-912 15,1 3-128-15,1-2 0 0,1 4-176 0,-1 3 176 0,2 6-128 0,1 1 128 16,-1 4 0-16,0-1-128 0,1 3 128 0,1 3 0 16,0-2 0-16,1 0 0 0,1-3 0 0,0-4 128 15,0-3 208-15,3-2 48 0,-1-4 16 0,2 2 0 16,0-1 32-16,2-1 0 0,1 1 0 16,1-2 0-16,0 1-224 0,1-2-32 0,0 0-16 0,1-4 0 15,2-3-160-15,1 2 0 0,0-3 144 0,0-1-144 16,2-2 128-16,-1-4-128 0,2-2 160 0,0-1-160 15,3-3 192-15,-1-1-64 0,-1-1-128 0,1-1 192 16,0 0 128-16,2 0 32 0,-2-6 0 0,-1 2 0 16,-1-1-80-16,-2 0-16 0,-1-2 0 0,0-3 0 15,-5-6-128-15,-3-2-128 0,-1-5 192 0,0 2-192 16,-1-1 192-16,-3 1-64 0,-6 4 0 0,3 1-128 0,-3-1 432 16,0 5-32-16,-3 2 0 0,-2 2 0 15,0 3-48-15,-5 4-16 0,-4-1 0 0,1 3 0 0,-1-1 0 16,1 3 0-16,-2 3 0 0,-1 3 0 15,-1-4-336-15,3 5 0 0,-1 1 0 0,0 1 0 32,0 5-1856-32,1-2-320 0,0 2-80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6:09:58.67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18312 12012 3679 0,'-5'-2'320'0,"0"0"-320"0,0 0 0 0,3-1 0 0,1 3 5360 0,1 0 992 0,-2-1 208 0,1 1 32 0,-1-2-4928 0,-1-2-1008 0,1 0-192 0,0-2-32 16,4 0-1872-16,-1 0-368 0,1 0-80 0,0-1-16 16,0 1 176-16,1 0 48 0,-1-1 0 0,-1 2 0 0,-1 1 1232 0,1-2 256 0,-1 2 64 15,-1 0 0-15,0 3 256 0,-1 0 64 0,-2 1 16 0,0 0 0 16,-2 1 368-16,0 4 64 0,-3-1 0 0,-1 4 16 16,-1 0-400-16,-1 4-64 0,-3 1-32 0,-2 3 0 15,-3-1-304-15,-1 4-64 0,-3 4-16 0,-2-1 0 16,0 0-144-16,-1 5-16 0,0-1-16 0,1 3 0 15,0-3 400-15,0 1 0 0,1 1 0 0,2 1-128 16,2-1 320-16,1-2 80 0,3-1 16 0,1-2 0 16,1 2 128-16,2 0 32 0,4 1 0 0,0-1 0 15,3-3-48-15,1 3 0 0,0 1 0 0,2-2 0 0,1 5-32 16,1-1-16-16,-1 1 0 0,2 3 0 0,0 2-352 0,0 2 0 16,0 1 0-16,-1 2 0 15,1 1-384-15,-2 4-64 16,0-2 0-16,0 1 0 0,1 5-640 0,-2-1-144 0,2-1-32 0,-1 0 0 0,0-2 816 15,1-3 176-15,1-3 16 0,0-5 16 0,1-5 1120 0,2 0 208 16,0-3 64-16,4-1 0 0,-1-1-384 0,1-3-64 16,4 2 0-16,2-1-16 15,-1 2-688-15,2-1 0 0,3-2-208 0,-1 2 48 16,1-4-208-16,2 1-32 0,1 1-16 0,1-4 0 0,1 5 224 0,0-5 32 16,1 2 16-16,-1-4 0 0,0 2 144 0,2-4 0 0,-2 3 0 15,1-5 0-15,2 3 0 0,-3-6 0 0,2 2 0 0,-3-3 0 16,-1 0 0-16,-2-5 0 15,-1 2 128-15,-2-3-128 0,-1 0 480 16,-2 0 32-16,-1 0 0 0,-1-3 0 0,0 2-320 0,-2-1-48 0,0-2-16 0,0 1 0 16,-3 0 0-16,-2-4-128 0,0 1 192 0,-2 0-64 15,-1-3 576-15,-1 2 128 16,-2-3 0-16,1-2 16 0,-2-1-240 0,-1-3-48 16,1-2-16-16,0-1 0 0,-1-1 192 0,-2-4 32 0,2-2 16 0,1-1 0 15,-1 3-464-15,1-4-112 0,0 3-16 0,2-4 0 16,-1 3-192-16,2 2 176 15,0 1-176-15,2 1 160 0,0 1-160 0,0 4 0 0,-1 2 0 0,0-1 0 16,0 4 0-16,-1-1 192 0,0 3 0 0,-2 0 0 0,1-2 112 16,0 2 16-16,-2 4 16 0,1-4 0 0,0 1 32 0,0 1 0 31,-1 3 0-31,0 2 0 0,-1 0 96 0,0 0 32 16,0 1 0-16,-2 2 0 0,3-2-256 0,-1 2-48 15,0 2-16-15,0 0 0 0,0 1-176 0,0 0 0 16,1 1 0-16,-1 2 0 0,1 0 0 0,1 1 0 15,-1 1-128-15,2 2 128 0,-1 0-128 0,1-1 128 0,-2 1-160 16,0 0 160-16,2 2 0 0,-2 1 0 0,0 2-128 0,1-1 128 16,-1 1 0-16,1-2 0 0,2 3 0 0,0 2 0 15,2 2 0-15,0-2 0 0,2 1 0 0,1-2 0 16,1 0 0-16,-1 1-144 0,4 0 144 0,-1-3 0 16,2 1 0-16,1 0 0 0,1 0 0 0,3-2 0 15,-1 1-320-15,0 1 32 0,0-1 0 0,1-4 0 31,-2 4-256-31,1-3-48 0,-1 0-16 0,-1-2 0 0,0 0 352 0,-2-4 64 0,-2 0 0 0,-1 1 16 16,-1-1 176-16,-1-3 0 0,-1 1 0 0,-3 1 0 0,1-1 0 0,-4 0 128 16,2 1-128-16,-3-2 0 0,2 3 144 0,-3-2-144 15,-1-1 192-15,0-2-192 0,-2 4 688 0,1-2 16 16,-1 1 16-16,-2 0 0 0,1 1-64 0,-3 1-16 16,2-2 0-16,-1 2 0 0,-1 0-256 0,-2 4-48 15,1-1-16-15,-3 1 0 0,-2 2-48 0,0-1-16 16,-2 4 0-16,-2 3 0 0,-2 1 0 0,-2 1 0 15,-2 4 0-15,-3 2 0 0,1 0-128 0,-2 5-128 16,-1 0 192-16,-2 1-192 0,3-1 176 0,1-2-176 16,4-3 160-16,3-8-160 0,7-2 0 0,8-6-128 0</inkml:trace>
  <inkml:trace contextRef="#ctx0" brushRef="#br0" timeOffset="2843.43">1410 16166 45151 0,'-10'9'4016'0,"1"-2"-3216"0,0 2-640 0,3-3-160 0,3 1 432 0,0 2 48 0,1 1 16 0,-5 8 0 0,0 14-1520 0,-4 12-320 0,1 6-48 0,0 5-16 16,3-2 64 0,2-2 0-16,2-3 0 0,3-4 0 15,2 0-1296-15,2-6-256 0,3-3-48 0,-1-3-16 16,1-1 416-16,-1 1 96 0,1 0 16 0,-4 3 0 0,1 5 2896 0,-2 1 592 16,0 4 112-16,-2-2 32 0,0-3 368 0,0-1 80 0,0-3 16 15,-2 1 0-15,2-2 208 0,0-1 48 0,0 1 16 16,2-3 0-16,-2 4-1072 0,1 1-224 0,0 0-32 0,2 2-16 15,2-5-400-15,1-2-192 0,5-3 160 0,4-4-160 32,5-6-640-32,3-3-208 0,4-3-48 0,5-3-16 15,6-2 16-15,1-1 16 0,7-4 0 0,2-3 0 0,0 0 1040 0,7-2 208 0,7-2 32 0,3-3 16 16,6-2-96-16,0-3-32 0,3 2 0 0,-1-3 0 16,-1 3-288-16,10 2 128 0,8 0-128 0,2 2 0 0,-3 1 0 15,-3 4-272-15,1 1 16 0,7 0 16 0,7 1 240 0,3-1 0 16,1 3 0-16,3-6 0 15,4 0-704-15,3-5-64 0,4-1 0 0,2 1 0 16,3 0-400-16,1 0-96 0,-2 0-16 0,6 2 0 0,1 0 832 16,-1 0 144-16,3 2 48 0,0 4 0 0,3 0 256 0,-6 0 144 15,-5 0-16-15,-4 0 0 0,-1 0 1024 0,-4 0 192 16,-1 0 32-16,-8 1 16 0,-5 2-688 0,-3-3-128 16,-4 0-16-16,-10 0-16 0,-6-3-416 0,-6 3-128 15,-3-1 0-15,-6 2 0 0,-5-2 0 0,-7 1 0 16,-5 0 0-16,-6-2 0 0,0 2 704 0,-8 0 48 0,-3 0 0 15,-2-3 0-15,0 2 368 0,-2-4 80 0,-4 0 16 16,-3-4 0-16,0-1-448 0,-4-2-64 0,-2 0-32 0,-4-2 0 16,-2-1-432-16,-1-1-96 0,-3 0-16 0,-2 0 0 15,0 0 112-15,-3 1 16 0,1-1 0 0,-3 0 0 16,0 0 0-16,-3-3 0 0,2-3 0 0,-3 0 0 16,1 0 32-16,-1-6 16 0,-1 2 0 0,2-6 0 15,-1-1-48-15,0-3-16 0,1-5 0 0,0 0 0 16,1-3 48-16,1-1 16 0,1 1 0 0,0-1 0 15,1 2-304-15,2-4 0 0,-1 0-128 0,3-1-13696 16,3-7-2752-16</inkml:trace>
  <inkml:trace contextRef="#ctx0" brushRef="#br0" timeOffset="9274.65">4975 15663 9215 0,'-3'0'816'0,"2"0"-656"0,1 0-160 0,-1 0 0 0,1 0 256 0,0 1 0 0,-2-1 16 0,0 0 0 0,-2 0-272 0,1-1 0 0,-2 1 0 0,1 0 0 16,0 1 896-16,0 1 208 0,0-2 48 0,-1 3 16 15,0-2 304-15,0 1 48 0,-3 2 16 0,1 2 0 16,-2 1-336-16,1-1-64 16,-2 0-16-16,0 4 0 0,-1-2-1120 0,0 2 0 15,1 3-160-15,-2-3 0 16,3-1-736-16,0 0-160 0,2 1-32 0,-1-6 0 0,3 2 944 0,1-4 144 0,2-2 0 0,0 0 160 15,0 0 992-15,1-2 208 0,1-1 48 0,-1 2 0 16,0-1 64-16,-1 1 0 0,1 1 16 0,-1 0 0 16,-1 0-336-16,-1 1-80 0,1 2-16 0,-2 2 0 15,0-1-512-15,-3 5-96 0,2-2-32 0,-2 6 0 16,-1 0-288-16,-1 4-128 0,1 1 0 0,-1 3 128 0,1 1-320 0,-1 7-64 16,-3 3 0-16,2 5-16 15,0 4-544-15,2-3-96 0,4 0-32 0,2-1 0 16,2-2 400-16,1-5 80 0,1-3 16 0,0-4 0 0,3-4 448 0,-2-1 0 15,2-1 0-15,1-5 0 16,-1 1 0-16,0 0 0 0,1-1 0 0,0 1 0 16,3-1 432-16,-2 0 16 0,1-2 16 0,2 0 0 15,1 2 0-15,1 1 0 0,0-3 0 0,2 0 0 0,1-2-304 0,0 2-160 16,1 0 160-16,2-1-160 0,2-3 0 0,0-2 0 0,1-4 0 0,1-3 0 16,0-1 0-16,-1-4-160 0,1 0 160 0,0-2-192 15,1-2 192-15,1 2-128 16,0-2 128-16,-2-1-128 0,0 4 128 0,-1-4 0 15,-1 1 0-15,-1-1 0 0,-2 0 0 0,0-2-192 16,-1 1 192-16,-1-3-192 0,-2 0 64 0,-2-2 0 16,-1 1 0-16,-2-2 0 0,-2-2 128 0,-1-2 144 15,-2 1-16-15,-1-6-128 0,-1 1 384 0,-2-1-48 0,-1-2 0 0,0 2 0 16,-2 2-112-16,0-2-32 16,-3 1 0-16,1 2 0 0,-2 0 208 0,-2 2 48 0,-1 1 0 0,-2 0 0 0,-1 5 16 15,-2-1 16-15,-1 3 0 0,-2 1 0 0,0 4-192 16,0-1-32-16,-1 2-16 0,-1-2 0 15,1 1-240-15,0 1 0 0,0 0 0 0,1 1 0 16,0 2-576-16,0-2-48 0,2 2-16 0,-1 0 0 16,2-1-512-16,2 0-128 0,2 2 0 0,0-2-16 31,2 0-304-31,0-1-48 0,2 1-16 0,1 0-10560 0</inkml:trace>
  <inkml:trace contextRef="#ctx0" brushRef="#br0" timeOffset="15926.21">23313 13393 30399 0,'-4'4'2704'0,"0"-1"-2160"0,3-1-544 0,1-2 0 0,1 1 608 0,-2 2 16 0,0 0 0 0,-2 4 0 0,-2 3 448 0,0 2 80 0,-1 6 32 0,-2-1 0 15,0 1-208-15,-2 4-32 0,-1 3-16 0,-1 1 0 16,-1 2-288-16,0 1-48 0,-1 2-16 0,1 1 0 15,-1 0-48-15,0 3-16 0,1-4 0 0,-1 1 0 0,1-1-224 0,-1-3-48 16,0 1-16-16,1-1 0 0,2 2-224 0,0-3 0 16,-1 1 0-16,1 1 0 0,1-3-144 0,2-1-32 15,-1-3 0-15,2-2 0 16,2-4-368-16,0-4-80 16,1-2-16-16,3-1 0 15,0-6 0-15,-1 1 0 0,4-4 0 0,-1 0-11408 0,0-1-2288 0</inkml:trace>
  <inkml:trace contextRef="#ctx0" brushRef="#br0" timeOffset="16454.82">23720 13501 43311 0,'-4'6'1920'16,"-1"-3"384"-16,-1-2-1840 0,2 1-464 0,2 0 0 0,2-2 0 15,-2 0-768-15,0 0-256 0,-1 1-64 0,0-1 0 0,-1 1 864 0,3-1 224 16,-1 0 0-16,0 3 0 0,1-2 0 0,-2 4 0 15,0 5 0-15,-4 0-128 16,0 4 128-16,-3 4 0 0,0 3 0 0,-1 3 0 16,0 2-192-16,-1 3-16 0,0 3 0 0,1 3 0 15,1 2 208-15,2-1 0 0,0 1 0 0,1-3-144 16,3 1 400-16,3 0 64 0,2-3 32 0,4-4 0 16,3 1-352-16,1-1 0 0,4-6 0 15,0-2 128-15,3-1-128 0,3-7 0 0,1 0 0 16,1-5 0-16,1-4 0 0,2 0 0 0,-1-3 0 0,1-5 0 15,-1 1 0-15,2-3 0 0,2-6 0 0,0-2 0 16,0-1 128-16,1-6 48 0,0 0 16 0,-1-4 0 0,-3-3-192 16,-3 1 0-16,-5-3 0 0,-4 0 128 0,-2-1-128 15,-4 0 0-15,-3-2 0 0,-2 1 0 0,-2 0 0 0,-4-2 0 16,-1 3 0-16,-3 0 0 0,2 3 0 0,-3-2 192 16,-5-3-64-16,-2 2 0 0,-3-1 0 0,-3 3-128 15,1 5 192-15,-3 5-64 0,1 1-128 0,-2 7 0 16,-1 5 0-16,-2 2 128 15,-1 7-576-15,0 1-128 0,-3 0-32 0,4 4-17184 0</inkml:trace>
  <inkml:trace contextRef="#ctx0" brushRef="#br0" timeOffset="18858.47">21486 15619 28559 0,'-6'-2'2544'0,"0"-2"-2032"0,-1 3-512 0,2-2 0 0,2 1 1568 0,1 2 224 0,-2-1 32 0,-2-2 16 0,-3-1-1072 0,-5 2-224 16,0-4-32-16,-4 0-16 0,2 2-368 0,1 0-128 0,3 2 0 0,1-1 0 15,2 2 0-15,2-1 0 0,1 2 0 0,-1 2 0 16,4-1 0-16,-2 4 0 0,1 3 0 0,-2 4 0 15,1 3 0-15,0 2-192 0,-2 8 48 0,-2 1 0 32,2 5-576-32,-3 3-112 0,-1 4-32 0,-1 0 0 0,0 3 1136 0,0 1 240 0,-1-4 32 0,2 0 16 15,3-3 224-15,0-2 48 0,4 0 16 0,3-3 0 16,5-1-400-16,3-3-64 0,3-1-32 0,4-3 0 16,2-2-352-16,4-2 0 0,2-5 0 0,3-4-192 15,1-5-192-15,3-1-64 16,5-6 0-16,2-3 0 0,1-1 272 0,-2-3 176 0,3-3-208 0,-1-2 80 0,0 2 128 0,-1-3 192 15,1-5-32-15,-1 1-16 0,-2-1-144 0,-2-3-256 16,-2 2 64-16,-2-5 16 0,-2 2 176 0,-1-1-160 16,-1 0 160-16,-3-1-160 0,0-1 160 0,-4-2 0 15,-1 2 0-15,-2-1 0 0,-2-3 0 0,-2 1 0 16,-3-1 0-16,-5-2 0 0,-6 5 128 0,-4 0 48 16,-3 5 16-16,-8-2 0 0,-11-2-192 0,-8 0-272 15,-6 2 64-15,-1 4 16 16,-5 6-480-16,-2 0-96 0,-2 3 0 0,1 5-16 0,-1 1 784 0,6 6 0 15,4 2 0-15,3 4 0 0,5 5 432 0,3 0-16 0,2 0 0 0,2 0 0 32,4-1-800-32,2 3-176 0,2-2-16 0,4 0-16 15,2 0-2416-15,4 1-496 0</inkml:trace>
  <inkml:trace contextRef="#ctx0" brushRef="#br0" timeOffset="19838.8">21468 17594 27647 0,'-1'0'2448'0,"-2"-2"-1952"0,3-1-496 0,0 2 0 0,1 1 576 0,-1-3 32 0,0 0 0 0,0-3 0 15,-1-3-32-15,1-1 0 16,0 0 0-16,0-2 0 0,1-1 832 0,-2 1 176 0,1 0 16 0,0 1 16 15,-1-2-464-15,0-2-112 16,-2 3-16-16,1-2 0 0,-1 2-512 0,-1-3-96 0,1 4-32 0,-3-4 0 16,1 3-256-16,-3 2-128 15,2 0 128-15,-1 4-128 0,-2 2 0 0,0-1 0 16,-2 4 0-16,0 2 0 0,0 4 0 0,0 3-144 16,-2 1 144-16,1 6-208 0,0 1-144 0,1 5-32 15,-2 5 0-15,2 3 0 0,1 3 176 0,-1 3 16 16,0 3 16-16,0 3 0 0,1-3 176 0,-1 2-160 0,0-1 160 0,-2-2-160 0,3-2 160 0,3-3 0 15,1-1 0-15,1-6 128 16,7-2 32-16,2-2 16 0,2-1 0 0,5 0 0 16,2-2-176-16,3 1 128 0,4-3-128 0,1-1 128 0,0-3-128 0,3-2 0 15,2 0 0-15,3-1 0 16,0-2 0-16,2-4 0 0,3 0 0 0,-1 0 128 0,-1-3-128 0,-1 0 0 16,1 0 0-16,-2-3 0 0,0 1 0 0,-4-2-144 15,-4 0 0-15,-1-2 0 16,-4 0-112-16,-2 0 0 0,-3-3-16 0,-2 2 0 15,-2-3 272-15,-3-1 0 0,0-3-128 0,-3-2 128 16,-1-3 0-16,-1 0 0 0,0-4 176 0,-2-5-176 0,-1 0 288 0,0-6-48 0,-2 0-16 0,-1-5 0 16,-2-3-32-16,-3-1-16 15,-1-2 0-15,-3 1 0 0,-1-1-176 0,-2 1 0 0,2 3 0 0,0 3 128 16,0 4-128-16,-1 5 0 16,0 1 0-16,-1 5 0 15,2 4 0-15,-2 5 0 0,-1 1 0 0,2 6 0 16,1 1 0-16,-2 2 0 0,4 4 0 0,-3 0 0 15,3 0 0-15,0 4 0 0,2-1 0 0,-1 3 0 16,3 3-768-16,0-3-16 16</inkml:trace>
  <inkml:trace contextRef="#ctx0" brushRef="#br0" timeOffset="67198.16">25100 13312 37775 0,'-2'0'3360'0,"1"0"-2688"0,2 0-544 0,1 0-128 0,-1 0 0 0,0 0 0 0,0 2 0 0,2-2 0 0,-1 3-192 0,-1 0 192 31,-1 4-192-31,-2 3 192 0,-3 2 0 0,-4 6 160 0,-2 6 16 0,-2 1 0 16,3-3 80-16,-4 6 32 0,-4 11 0 0,-5 10 0 0,1 6-16 0,0-2 0 31,0 1 0-31,4-3 0 0,0-2-272 0,2 0 0 0,2-6 0 0,3-4 0 16,2-2-320-16,4-6-160 0,4-5-32 0,5-3-16 31,1-7-1376-31,3-4-272 0</inkml:trace>
  <inkml:trace contextRef="#ctx0" brushRef="#br0" timeOffset="67657.22">25541 13416 29487 0,'-1'-3'1296'0,"-2"2"288"0,1 1-1264 0,1-3-320 0,-1 3 0 0,2 0 0 0,-1 0 0 0,0 0 0 16,-3 0 0-16,-1 3 0 0,0 1 848 0,-3 2 64 16,-2 1 16-16,-3 6 0 0,-2 1 32 0,1 5 0 15,-4 1 0-15,0 5 0 0,-1-2-352 0,-1 4-64 16,2 2-16-16,-1-1 0 0,2 1 48 0,2 3 16 15,3-1 0-15,1 3 0 0,3 1-352 0,2-2-80 16,1 4-16-16,3 0 0 0,-1-4-144 0,3-1 0 16,1-1 0-16,3-2 0 0,0 0-320 0,2-4-32 15,3-1-16-15,-1-5 0 16,3-3-256-16,2-4-48 0,0-4-16 0,2-3 0 16,4-4-16-16,-1-5 0 0,6-2 0 0,-2-4 0 15,2-2-128-15,0-4-16 0,0 0-16 0,-1-3 0 16,0-3-32-16,-1-1 0 0,-1 1 0 0,-3-3 0 0,1 0 1088 0,-3 0 192 0,-5-4 64 0,-2 3 0 15,-3-2 768-15,-3 0 176 0,-5-1 16 0,-1-2 16 16,-4-1-288-16,-3-1-64 0,-2 0-16 0,-1-1 0 16,-2 2-416-16,-1 0-64 0,0 1-32 0,-3-2 0 15,2 3-352-15,-1 1-64 0,2 3 0 0,0 5-128 16,1 1-192-16,3 4-160 0,1 0-32 0,1 5-17472 16</inkml:trace>
  <inkml:trace contextRef="#ctx0" brushRef="#br1" timeOffset="75622.39">13461 11506 43311 0,'-7'3'3840'0,"0"-2"-3072"0,4 2-608 0,3-3-160 0,0 2-528 0,0-2-144 0,-3 4-32 0,0-2 0 0,-1 4 512 0,1 2 192 0,3-2-176 0,3-2 176 0,2 1-192 0,1-2 48 16,4 1 16-16,0-1 0 15,2 0-320-15,2 1-48 0,1 2-16 0,1 7 0 0,-1-1 240 0,-1 6 32 0,0 5 16 0,0 5 0 16,0 7 224-16,-1 3-144 0,-2 3 144 0,-1 3-128 16,-2-3 128-16,1 0 0 0,-1 4 0 0,0-1 0 15,0 1 448-15,-1 2 112 0,3 1 16 0,0-1 16 16,1 1-176-16,1-5-32 0,1-2-16 0,-1-3 0 31,-1-5-208-31,2-6-32 0,-1-4-128 0,0-2 192 16,1-5-192-16,-1-2 144 0,2-3-144 0,-2-3 128 15,-1-2 0-15,-1-4 0 0,-1-4 0 0,-2-1 0 0,0-2-128 16,-2-3 128-16,0-1-128 0,-1-2 128 0,-1-4-128 0,-1-1 192 16,0-3-192-16,2-3 192 0,0-4 64 0,0-7 0 15,3-2 16-15,2-3 0 0,1-1-16 0,2-3 0 16,3-5 0-16,1-3 0 0,2-1-256 0,2-2 160 16,1 2-160-16,-1 0 128 0,0 4-128 0,-2-1 0 15,1 1 144-15,-2 0-144 0,-2 6 0 0,-1 6 0 16,-2-2 0-16,-3 1-192 0,-1 5-16 0,0 2-16 15,-2 5 0-15,-1 1 0 16,-1 4-192-16,-2 0-32 0,1-1-16 0,-2 3 0 16,1 3-16-16,-1 2 0 0,2 2 0 0,-2 0 0 15,3 4-1104-15,-2 1-208 0,1 4-64 0,1 1-14096 0</inkml:trace>
  <inkml:trace contextRef="#ctx0" brushRef="#br1" timeOffset="76068.35">14889 11250 19343 0,'-5'-12'1728'0,"0"5"-1392"0,2-2-336 0,0 3 0 0,2 5 2272 0,0-2 384 0,0 3 80 0,-2-4 16 0,-1 2-2368 0,-1-4-384 0,0 2-224 0,-1 4 32 0,0 0 704 0,-1 6 160 0,-1 0 32 0,0 4 0 16,-2 3-240-16,0 3-32 15,-3 2-16-15,0 4 0 0,-2 2 384 0,-2 4 80 0,-2 6 16 0,-2 2 0 16,-4 4 48-16,-3 4 16 0,0 4 0 0,-5 0 0 15,-1 5-384-15,-2 4-80 0,0 0-16 0,3-2 0 16,-1 0-288-16,3 6-64 0,2 4-128 0,3 2 192 16,6 2-192-16,5-2 176 0,8 2-176 0,5-10 160 15,7-4 32-15,5-7 0 0,6-1 0 0,5-2 0 0,7-7-192 0,2-4 128 16,4-6-128-16,-1-4 128 16,6-3-496-16,-1-9-96 0,3-2-32 0,0-6 0 15,-1-4-1664 1,1-4-336-16,-1-2-64 0,-2-1 0 0</inkml:trace>
  <inkml:trace contextRef="#ctx0" brushRef="#br1" timeOffset="76497.17">15265 11816 23951 0,'-5'-7'1056'0,"2"1"224"0,-1-3-1024 0,1 6-256 0,2-1 0 0,1 2 0 15,-1-1-1728-15,0-2-416 16,-1-1-80-16,0-6-16 15,-1 2 1360-15,1 1 272 0,0 3 48 0,-1 0 16 0,1 2 3024 0,-1 0 592 16,-1 4 128-16,1-2 32 0,-2 4-480 0,-1-2-112 0,-3 4-16 0,-2 0 0 0,-2 2-1472 0,-3 0-288 31,-1 4-64-31,-3 2-16 0,0 1-624 0,-1-3-160 16,0 2 0-16,-1 0 0 0,1 1 0 0,-1 3 0 16,2-4 0-16,0 5 0 0,-1 4 0 0,2 4 0 15,1-1 0-15,5 0 128 0,3 5 128 0,4-4 32 0,2 3 0 16,5 0 0-16,3-2 128 0,4 0 32 0,6 2 0 0,1 0 0 15,3-4-320-15,1 0-128 0,3 1 128 0,-2-3-128 32,0-2-512-32,-2-1-176 0,1-3-32 0,-3 0-16 15,0 1-1984-15,0-3-400 0</inkml:trace>
  <inkml:trace contextRef="#ctx0" brushRef="#br1" timeOffset="76985.81">15194 11437 22111 0,'-5'-4'1968'0,"2"1"-1584"0,2 0-384 0,1 0 0 0,2 0 2336 0,2 1 384 0,0 0 80 0,3-1 16 16,4-4-2816-16,4 1-768 0,4-2-64 0,0 1 0 0,1 4 512 0,-1-1 80 0,-2 4 32 0,0 0 0 16,-1 1 992-16,1 5 208 0,-1 3 32 0,0 1 16 15,0-1 272-15,0 4 48 0,1 1 16 0,0 3 0 16,2 3-480-16,0 0-80 0,0 3-32 15,0-1 0-15,2 4-432 0,-3 0-96 0,2 5 0 0,-1 0-16 16,-1 4-32-16,1 1 0 0,-2 1 0 0,-1-3 0 16,0 2-16-16,-2-1-16 0,-2-4 0 0,-1 1 0 0,-1-1-176 0,-2-1 0 15,-2 0 0-15,-2 1 0 0,-2-1 0 0,-3-1 0 16,0-2 0-16,-4 0 0 0,-1 0 0 0,-2-1 0 16,-3 1 0-16,0-1 0 0,0-1 128 0,-2-5 0 15,2-2 0-15,-4 1 0 0,-1-3 64 0,-1 0 0 16,0-2 0-16,-3-2 0 0,0-2-192 0,0-1 0 15,-1-3 0-15,-1-4 128 0,-1-1-128 0,-1-1 0 16,2-1-160-16,0-1 160 16,-1-2-832-16,2 2-80 0</inkml:trace>
  <inkml:trace contextRef="#ctx0" brushRef="#br1" timeOffset="78401.45">9048 16322 15663 0,'-13'0'1392'0,"4"-2"-1120"0,2 0-272 0,5-1 0 0,1 2 704 0,-3-1 64 0,-5-2 32 0,-4 0 0 15,-3-2-2976-15,1 0-576 16,4 1-128-16,2 1-32 0,5 1 2912 0,3-1 624 16,4 1 96-16,2 0 32 0,1 0 880 0,4 0 176 0,2-1 48 0,3-1 0 0,3-3-224 0,5-3-32 15,3 0-16-15,4-6 0 0,5-3-208 0,3-2-32 16,4 0-16-16,1-4 0 0,1-2-80 0,4-1-16 16,4-6 0-16,6-6 0 0,4 1-656 0,1-4-144 15,-2 5-32-15,-6-2 0 16,-4 3-400-16,-3 0 0 0,-1 1 0 0,-7 9 0 15,-5 6-320-15,0-1 48 0,5 4 16 0,-2 0 0 16,-3 3-464-16,-3 6-96 0,-1-1-16 0,-4 4 0 16,-1 0-96-16,-4 4-32 0,-2-2 0 0,-1 1 0 15,-1 1 96-15,-2 2 16 0,-2 1 0 0,-2 0 0 32,-2 0-48-32,-1 1-16 0,-2 2 0 0,-1-1-8480 0</inkml:trace>
  <inkml:trace contextRef="#ctx0" brushRef="#br1" timeOffset="79351.73">9585 16811 24879 0,'-4'-3'2208'0,"1"-1"-1760"0,2 1-448 0,2 3 0 0,2 0-1104 0,-1-2-304 0,1 1-64 0,2-5-16 15,2-1-2544-15,1 4-496 0,1-3-96 0,0 3-32 0,0-1 3904 0,-3 8 752 16,0 5 208-16,-1 1 16 0,0 2 2592 0,-1 4 512 16,-2 4 96-16,1 2 32 0,-2 5 64 0,1 3 32 15,0 1 0-15,-1 0 0 0,1 5-1696 0,1 1-320 0,-1 4-80 0,-1-2-16 16,1 7-896-16,-1-4-176 16,-1 2-48-16,-4 0 0 0,1-6-320 0,-2 0 0 0,-2-1 0 15,2-2 0-15,-1-3-144 0,-1-3 144 0,2-3-160 0,-1-4 160 31,1-4-1152-31,1-3-144 0,0-5-32 0,3-6-12752 0</inkml:trace>
  <inkml:trace contextRef="#ctx0" brushRef="#br1" timeOffset="79985.55">9614 16745 43311 0,'-10'6'1920'0,"2"-4"384"0,-2-1-1840 0,4 2-464 0,3-3 0 0,2 0 0 0,2 2-192 0,-3-2-144 15,0 0-32-15,4-2 0 32,4-2-2928-32,5-2-592 0,5-4-112 0,4 2-32 15,1-2 1728-15,0 0 352 0,1 4 64 0,-2 1 16 0,0 3 2000 0,-2 6 384 0,1 0 96 0,-3 4 16 0,-1 2 1264 0,-3-1 256 0,0 2 48 0,-2 0 16 16,0 2-160-1,-1 0-16-15,-3 0-16 0,1 0 0 16,0 3-1104-16,-2 2-208 0,1-2-64 0,-1 0 0 16,0 0-512-16,-2-1-128 0,0-2 0 0,-1 0 0 15,3 0 0-15,-1 0 0 0,-2-1 0 0,1-3 0 16,-2-3 0-16,0 1-176 0,-1-1 48 0,-1-2 0 16,1 1-336-1,-2-1-64-15,-2-2-16 0,-2 2 0 0,-3 2 192 0,0-2 32 0,0-2 16 0,-1 2 0 0,-1 0 304 0,-1 1 0 16,0-2 0-16,1 0 0 0,0 1 0 0,2-1 224 15,0 0-64-15,3 0-16 0,3 1-16 0,-1 1-128 16,3-1 192-16,2 2-64 0,1 0 0 0,3 0-128 16,1 2 192-16,3 0-64 0,1-1-128 0,0-1 0 15,2 0-160-15,-1-2 160 0,1 2 0 0,-3-2 320 16,1-2-64-16,-1 4 0 0,-2-5 32 0,0 4 0 16,-1 0 0-16,0 0 0 0,-1 3-288 0,-1-2 0 15,-1 3 0-15,1-3 0 0,-1-3 160 0,0 4-32 0,2-1 0 0,-1 1 0 16,1 2-128-16,1-3 0 0,1 0 0 0,1 2 0 15,2 3 0-15,-2-1 0 0,2-3 0 0,-1 2 0 16,-3-3-160-16,2 3-64 0,-4 4-16 0,1 0 0 16,-1 5 240-16,-3-4-176 0,-1 4 176 0,-2-2-160 15,-2 0 160-15,-3 1 0 0,1-3 160 0,-3 0-160 16,-1-2 400-16,-2 1-16 0,2-1 0 0,-3-2 0 16,1-1-80-16,-2-3-32 0,1 1 0 0,-2-3 0 15,1-3 16-15,0 0 0 0,-3-2 0 0,-1 0 0 16,2 0-80-16,-3-3-16 0,-2 2 0 0,-1-5 0 0,0 4-192 0,-3-4 144 15,-1-1-144-15,3 0 128 16,2 3-384-16,-2-2-64 0,-3 1-32 0,2-3-12448 16,3 5-2496-16</inkml:trace>
  <inkml:trace contextRef="#ctx0" brushRef="#br1" timeOffset="80653.17">17322 15277 13823 0,'-5'-3'1216'0,"-2"1"-960"0,1 1-256 0,0-2 0 0,2-1 3344 0,1 4 624 0,-1-2 128 0,-5-4 32 0,-3-4-3328 0,-3-3-672 15,0 0-128-15,2-2 0 0,4 1 848 0,3 0 192 32,5 0 48-32,-1 2 0 0,5 2-32 0,1 5 0 0,-1 4 0 0,0 1 0 0,-2 6-560 0,0 5-112 15,-2 5-32-15,-4 11 0 0,-4 5-192 0,-3 9-32 31,-7 6-128-31,-4 10 192 0,-5 6-192 0,-7 6 0 16,-3 2 0-16,-7 2-160 0,-1 0 688 0,-3-4 144 16,-1-4 32-16,1-4 0 0,1-4 16 0,-1-6 16 15,5-4 0-15,2-9 0 0,2-3-144 0,4-9-16 0,4-4-16 16,6-7 0-16,4-5-704 0,6-8-144 0,6-4-32 0,8-8-19328 16</inkml:trace>
  <inkml:trace contextRef="#ctx0" brushRef="#br1" timeOffset="81079.82">16982 17060 48831 0,'-10'7'2176'0,"-1"-3"432"0,-2 1-2096 0,5-4-512 0,3 2 0 0,0-3 0 16,0 2-1312-16,-4 4-368 0,-3 1-80 0,-2 6-16 16,3 3-2368-16,6 5-464 0,7 2-112 0,5 0-16 15,3 4 2640-15,3 2 528 0,2 0 96 0,1 5 32 0,-4 2 3168 0,1 2 640 0,-3 5 128 0,-3-1 32 16,-2 5-496-16,-2 3-112 0,-5-2 0 0,0-4-16 16,-4 3-992-16,-2-2-192 0,0-4-32 0,-1 0-16 15,-1-1-1072-15,1-1-224 16,-2-5-32-16,1-2-16 0,3-1-1152 0,1-5-224 0,1-1-64 0,2-5-11840 15</inkml:trace>
  <inkml:trace contextRef="#ctx0" brushRef="#br1" timeOffset="81507.2">17105 16935 46991 0,'-7'5'4176'0,"-2"-4"-3344"0,2-1-656 0,2-1-176 0,2 1 208 0,0 0 16 0,-6 0 0 0,-2 1 0 31,0 2-1504-31,2-1-288 0,7-2-64 0,4 1-16 16,4 2 560-16,4-3 128 0,4 2 0 0,2 2 16 0,1 2 768 0,0 2 176 0,1 0 0 0,0 1 0 15,-2 1 592-15,2 0 112 0,-2 2 32 0,-3-2 0 16,-3-1-224-16,3 2-32 0,1 6-16 0,5 3 0 15,1 5-208-15,1 3-64 0,0 1 0 0,0 3 0 16,0-1-192-16,0 1-128 0,0-4 128 0,0 3-208 16,2-1 16-16,0 1 0 0,0-2 0 0,1 2 0 0,-1 1 192 0,-1-1 0 15,-1-2-160-15,-3-1 160 0,-2 1 0 0,-3-1 0 16,-1-2 0-16,-4 1 0 0,-2-1-160 0,-3-1 160 16,-1-3 0-16,-3 0-144 0,-1 1 144 0,-2-5 0 15,-2 0 0-15,-4-1 128 0,0 0 64 0,-4 1 32 16,-2-2 0-16,-6 0 0 0,-3 0-16 0,-2 0 0 15,-1 0 0-15,-7 0 0 0,-3 1 16 0,-7-1 0 16,-2 0 0-16,-5-3 0 0,-2 0 176 0,-3 0 48 16,-5-5 0-16,-1 2 0 0,0-3-608 0,-4-6-112 15,0-1-32-15,-1-4-19920 0</inkml:trace>
  <inkml:trace contextRef="#ctx0" brushRef="#br1" timeOffset="103785.18">11525 15470 35007 0,'-4'-3'3120'0,"0"1"-2496"0,2 0-496 0,1 0-128 0,1-2 176 0,0-1 16 0,-2-2 0 0,0-5 0 0,-2-7-2368 0,2-3-480 0,0-1-96 0,1 1 0 16,0 2-144-16,-2-1-32 0,1 5 0 0,-3 3 0 0,-1 2 2128 0,-3 3 416 16,-1 6 96-16,-1 4 16 0,-2 6 1184 0,-5 3 240 15,0 5 64-15,-5 4 0 0,0 4 64 0,-3 2 32 16,0 3 0-16,-1 2 0 0,1-3-96 0,-1 2 0 16,1 1-16-16,2-3 0 0,3-3-272 0,4 1-48 15,4-4-16-15,5 0 0 0,4-1 240 0,4-1 48 16,4-1 16-16,2-1 0 0,4 5-640 0,1-4-128 0,3 2-16 15,-1-1-16 1,1 2-1392-16,1 1-288 0,1 3-48 0,-4 1-16 16,0-5-560-16,0 0-112 0,-1-2-32 0,0-1 0 15,0-5 1120-15,1-1 208 0,-1-2 48 0,3 0 16 0,1-5 2096 0,0-2 400 0,1 0 96 0,0-7 16 16,5 0-64-16,0-5 0 0,4-4 0 0,-1-3 0 16,4-4-816-16,-2-4-160 0,-2-2-48 15,1-1 0-15,-1-2-688 0,-1-3-144 0,1-4 0 0,-1-1 0 16,-1-3-176-16,1-1 16 0,-2 1 0 0,-3 0 0 15,-2 1 160-15,-1-3 0 0,-1-3 0 0,-4 5 0 0,-4 6-240 0,-3-3 48 16,-4-2 0-16,-5-2 0 16,-5 7-208-16,-5 2-48 15,-8 0 0-15,-4 7 0 0,-3 0-624 0,-4 9-128 0,-3 7-16 0,-3 3-16 16,-1 7 304-16,-2 1 64 0,-1 7 16 0,-2 3 0 0,-1 5 560 0,0 8 112 16,-2 3 32-16,2 5-11904 0</inkml:trace>
  <inkml:trace contextRef="#ctx0" brushRef="#br1" timeOffset="104752.81">15181 15520 35935 0,'-4'-6'3200'0,"1"0"-2560"0,1 0-512 0,2 2-128 0,2-2 0 0,-2 0-256 0,0-7 64 0,-3-9 0 15,2-5-176-15,0-3-32 0,1 2-16 0,-1 6 0 0,-2 3 416 0,1 4 0 0,-2 5 192 0,-2 3-64 16,-3 4 656-16,-2 6 144 0,-3 3 32 0,-3 4 0 16,-3 3-400-16,-3 9-80 0,-4 0-16 0,2 1 0 15,1 2-464-15,-5 8 0 0,-6 9 0 0,-2 5 0 16,5-2 0-16,-2 2-160 0,-3 7 32 0,1 3 0 0,2 0 128 0,3-4 0 16,4-2 0-16,4-6-128 0,6-5 128 0,5 1 0 15,4-1 0-15,7-1 0 0,6-4 0 0,6-5 0 16,6-3 0-16,7-5 0 0,6-2 208 0,4-2-16 15,5-5-16-15,1-3 0 0,5-7-176 0,2 0 0 16,0-3 0-16,4-3 0 16,1 0-512-16,-1-6-64 0,3-3-32 0,-4-4 0 0,-1-2 160 0,-4-4 48 15,-3 1 0-15,-3-1 0 0,-3-1 896 0,-6-3 176 16,0-2 32-16,-5-3 16 0,-4 3-96 0,-3-7-32 0,1-6 0 16,-5-1 0-16,-3 1-320 0,-4-3-64 0,-2 1-16 0,-2 1 0 15,-2-3-192-15,-5 2 0 0,-2 1 128 0,-4 1-128 16,0 6 128-16,-5-2-128 0,-5-1 176 0,-2 2-176 15,-3 1 0-15,1 2 0 0,-1 3 0 0,-1 2 0 32,-1 3-656-32,0-1-48 0,-1 4 0 0,-1-3-16992 0</inkml:trace>
  <inkml:trace contextRef="#ctx0" brushRef="#br1" timeOffset="108632.92">25615 12628 26719 0,'-1'-3'2368'0,"0"3"-1888"0,-1 0-480 0,1 0 0 0,1-2 1264 0,0 1 144 0,1-2 48 0,-2 0 0 0,1-4-1072 0,0-2-224 0,1 0-32 0,-1-1-128 15,2 1 304-15,-2 2-48 0,-2 1-16 0,0 0 0 16,-2-1 480-16,-1 4 112 16,-2 0 0-16,-3 1 16 0,0 2-160 0,-6 0-48 0,-4 5 0 0,-4-2 0 15,-5 1-304-15,-3 2-64 0,-4 0-16 0,-6 3 0 16,0 1 160-16,-5-1 32 0,0 1 0 0,-1-1 0 16,0 4 0-16,-3-3 16 0,-1-2 0 0,2-3 0 0,6 1 48 0,-3-1 16 15,-1-5 0-15,0 0 0 0,1 0-64 0,1-2-16 16,4-4 0-16,0 2 0 0,2-2-208 0,5 0-48 15,6-3-16-15,3 2 0 0,2 0-48 0,6-1 0 16,4 0 0-16,7 2 0 0,3 0-128 0,4 2 0 16,5-2 0-16,6 4 0 0,5 2 0 0,5 0 0 15,8 3 0-15,4 2 0 0,4 1-144 0,5 4 144 16,5 0-192-16,1-1 192 0,1 2-256 0,0 0 48 16,4-1 16-16,2 0 0 0,3-1-16 0,-1-3 0 15,2-3 0-15,-3 1 0 0,-2-1 208 0,-2-2-192 16,-4 1 192-16,-3-2-192 0,-2 3 48 15,-2-3 16-15,-4-3 0 0,-6 3 0 0,-4-2 128 0,-6 1 0 16,-4-3-144-16,-4 1 144 0,-3 3-256 0,-4-3 32 16,-2 0 0-16,-3 0 0 0,-2-2 224 0,-3 1 0 15,0 0 0-15,-3-2 0 0,-3 0 0 0,-4-3-144 0,-3 2 144 0,-4 1-128 16,-4-4 0-16,-2 1 0 0,-4 0 0 16,-2 2 0-16,-4-2-112 0,-1 2-16 0,-1 1 0 15,-1 0 0-15,4 2 256 0,1 1-176 16,-2 3 176-16,-1 0-160 0,1 0 160 0,1 0 0 15,-1 3 0-15,3-3 0 0,0 4 0 0,2-2 0 0,3-1 0 0,3 2 0 0,2-2 0 0,4-1-208 16,5 0 48-16,6 0 16 16,2-1-144-16,5-3-32 15,3 2 0-15,3-2 0 0,3-1-736 0,6 1-160 0,1-3-16 0,7 1-15392 0</inkml:trace>
  <inkml:trace contextRef="#ctx0" brushRef="#br1" timeOffset="109520.89">29262 12502 16575 0,'7'0'1472'0,"-1"0"-1168"0,-2 0-304 0,-1 0 0 0,-1 0 464 0,0 0 48 0,5 0 0 0,3 0 0 0,2 0-320 0,0 0-48 16,-1 0-16-16,-2-3 0 0,-5 3 1440 0,-2 0 288 15,-3 3 48-15,-3-3 16 0,-1 2 560 0,-2-2 112 16,-3 0 32-16,-2 2 0 0,-3 0-864 0,-1-2-160 16,-4 0-48-16,-1 0 0 0,-1 1-976 0,-5-1-192 15,-6 3-32-15,-6-3-16 0,-4 2-336 0,-8 2 128 16,-5-2-128-16,-3 2 0 0,-5 2 0 0,-2 0 0 0,2 2 0 0,-2 1 0 16,-2-2 0-16,-1 2 128 0,2-1-128 0,2 2 0 15,3 0 0-15,5-1 144 0,7 1-144 0,5-3 0 16,3 4 0-16,3-5 0 0,5 4 0 0,4-4 0 15,5-2 0-15,7 2 0 0,5-3 0 0,6 0 0 16,6-3 0-16,6 0 0 0,6 0 0 0,7-2 0 16,6 1 0-16,9 1 128 0,8-5-128 0,7 4 0 15,10-2 0-15,5 3 0 0,4 0 0 0,5 0 0 0,6-4 0 16,1 2 0-16,-1-1 0 16,-4 0-144-16,-2 0 144 0,-4 0 0 15,-5 1 0-15,-5-3 0 0,-6 4 0 0,-9-4 176 0,-5 4-16 16,-8-4 0-16,-6 1-160 0,-6 2 0 0,-5 1 0 0,-7-2 0 15,-4 3 0-15,-4 0 0 0,-4-1 0 0,-6 1 0 0,1 0 0 0,-6 0 0 16,-5 1 176-16,-8 2-176 0,-2-3 144 0,-5 1-144 16,-4 1 128-16,-6 1-128 0,-2 0 0 0,-6 0-176 15,-1-2 16-15,-2 2 0 16,-1 0-256-16,-3 0-48 0,-2-7-16 0,1 2 0 0</inkml:trace>
  <inkml:trace contextRef="#ctx0" brushRef="#br1" timeOffset="117398.51">26031 12534 4607 0,'-11'9'400'0,"1"-6"-400"0,0 4 0 0,2-5 0 0,3 2 2496 0,2-3 432 0,-2 0 80 0,-4 3 0 0,-3 2 256 0,-3 0 64 0,-1-2 0 0,2 0 0 0,7-2-1264 0,1-6-240 16,2 2-48-16,4-7-16 0,2 2-688 0,2-2-144 15,2-1-32-15,0 0 0 0,1 1-320 0,1 0-64 16,1-1 0-16,1 0-16 0,1 4 80 0,-4 0 0 16,1 1 16-16,-3 4 0 0,0 1-272 0,-4 0-48 15,0 3-16-15,-1 3 0 0,-2 1-96 0,-2 1-32 0,0 2 0 16,-2 0 0-16,0 0-128 0,0 0 128 15,0 2-128-15,-1-2 128 0,1 1 0 0,1-1 0 16,1 0 0-16,2-4 0 0,1 0 112 0,1-3 16 16,0 1 0-16,1-4 0 0,1 2 16 0,3 2 16 0,0-4 0 0,-1 0 0 15,2 0-96-15,-2 0-32 0,1 0 0 0,-1 0 0 16,-2 0-32-16,1 1-128 0,-1 1 192 0,-1 1-64 16,1 3-128-16,-2-2 0 0,0 2 0 0,-2 0 0 15,2 0 192-15,0 1-64 0,0-1 0 0,0-1 0 16,3 0-128-16,-1 1 0 0,3 1 0 0,3-1 0 0,-1 3 128 15,3-3 0-15,2 2 0 0,3 0 0 0,0-4-128 0,2 5 0 16,2-3 0-16,1 1 0 0,2 2 0 0,-1-3-144 16,1 2 144-16,0 0-208 0,-2 2 208 0,0-1 0 15,-1 2 0-15,-2 1 0 0,-2 1 0 0,-1 1 0 16,0 3 0-16,-3-4 0 16,0 3 0-16,-1 3 0 0,-1-1 0 0,0 1 0 0,0-3 0 0,1 0 0 15,0 0 0-15,1-4 0 0,-1 1 0 0,1-4-144 16,3 0 144-16,-2-2 0 0,2-1 0 0,0-3 0 15,-2 0 0-15,-1-3 0 0,-2-1 0 0,-1-1 0 16,2 2 0-16,-2-3 0 0,-1-2-144 0,-2 4-48 0,-1-4-16 0,-2 1 0 16,1 1 0-16,-3 2 0 15,0-1 0-15,-2-1 0 0,0 2 208 0,1 1-192 0,-2-2 192 0,1 2-192 16,1 0 192-16,-1 0-144 16,1 0 144-16,1 0-128 0,0 0 128 0,0 0 0 0,0 0 0 0,0 0 0 15,0 0 0-15,0 0 0 0,0 0 0 0,0 0 176 16,0 0-176-16,0 0 0 0,0 0-160 0,0 0 160 15,0 0-128-15,0 0 128 0,0 0 0 0,0 0-144 16,0 0-192-16,0 0-48 0,0 0 0 0,-18 6 0 16,16-4-96-16,1-2-32 15,0 1 0-15,0 2 0 0,-1-3-464 0,2 0-112 0,0 0 0 0,0 0-16016 16</inkml:trace>
  <inkml:trace contextRef="#ctx0" brushRef="#br1" timeOffset="118398.81">28049 12461 6447 0,'0'-4'576'0,"0"4"-576"0,1-2 0 0,0 2 0 0,-1-3 0 0,1 2 0 0,1-1 0 0,0-5 0 0,1 0 0 0,0-2 0 0,0-1 0 0,-1 1 0 16,1 0 0-16,-2 2 224 0,1 0-32 0,0 1-16 0,-1 1 1824 0,1 2 368 15,1-1 80-15,-1 4 32 0,1 0-80 0,-2 0-16 16,1 0 0-16,0 4 0 0,-1-2-976 0,-1 2-192 16,-1-2-32-16,-2 4-16 15,1 2-272-15,-3 0-48 0,0 2-16 0,-1-1 0 16,-2 1-144-16,-2 2-48 0,-1 2 0 0,-2-2 0 0,-3 2 32 0,-3 1 0 16,-1 1 0-16,-1 2 0 0,-1-2-224 0,-2 0-32 15,1 3-16-15,0-3 0 0,-1 3-400 0,1-1 0 16,-1 2 128-16,-1 0-128 0,3 1 0 0,0-1 160 15,0 1-160-15,2-3 160 0,0 2-304 0,1-4-64 0,1 2-16 0,2-4 0 32,1 1-544-32,1-1-96 0,3-2-32 0,1-2 0 15,3-2-112 1,2 1-16-16,0-3-16 0,4-2 0 0,0-4-768 0,1 1-160 0,1-2-16 0,1-1-9488 0</inkml:trace>
  <inkml:trace contextRef="#ctx0" brushRef="#br1" timeOffset="119223.77">27574 12928 28559 0,'-1'0'2544'0,"-1"-3"-2032"0,2 3-512 0,0-3 0 0,2 3 928 0,-2-3 96 15,0-2 0-15,0-2 16 0,1 0 464 0,-1-3 96 0,-1-1 0 16,-2 0 16-16,1 2-832 0,-3-3-160 0,0-1-48 0,0 1 0 16,-1 1-336-16,-2-4-80 0,1 2-16 0,-1-5 0 15,1 5-144-15,0-6 0 0,0 3 0 0,0-4 0 16,2 5 0-16,0-1 0 0,0 0 0 0,3 0 0 15,-1 1 0-15,2 2 0 0,1 0 0 0,1 1 0 16,2 6 0-16,-1 0 0 0,3-1 0 0,-1 4 0 16,2 0 0-16,0 3 0 0,-1 0 0 0,0-1 0 15,-1 2 0-15,-1 3 0 0,2 2 0 0,-1 3 0 16,0 1 0-16,-3 2 0 0,0 4 0 0,-1 5 0 0,-2 1 0 0,-1 2 0 16,-2-1 0-16,-1 3 0 0,-1-1 0 0,-1-1 0 15,1-2 0-15,-2-1 0 0,1-3 0 16,-1 2 0-16,2-4 144 0,-1-3-16 0,2-1-128 0,2-6 0 15,1 0 0-15,0-2 0 0,3-1 0 0,3-3 0 16,-2 0 0-16,4-3 0 0,0-1 128 0,1-2 0 16,3 1 0-16,0-2 0 0,3 1-128 0,1-3 0 15,2 2 0-15,0-3 0 0,2 1 0 0,-1 3 0 16,2-2 0-16,0 0 0 0,2 2 0 0,0-1 0 16,2 0 0-16,0 2-128 15,0 4 128-15,2-5 0 0,1 1 0 0,-3 1 0 0,0 0 0 16,0 2 0-16,-1-2 0 0,-2 0 0 0,0 2-176 0,-3-2 0 0,-2 2 0 0,-1-1 0 31,-3 2-1136-31,-2 1-224 0,-3 0-64 0,-2 1-14848 0</inkml:trace>
  <inkml:trace contextRef="#ctx0" brushRef="#br1" timeOffset="120094.8">26664 13128 3679 0,'-3'0'320'0,"1"-3"-320"0,1 3 0 0,-1 0 0 0,1 0 848 0,0 0 112 0,-3 3 0 0,-1-3 16 0,-1 0 1088 0,-3 0 224 15,1 1 32-15,0 1 16 0,2-2-320 0,1 0-64 16,3 0-16-16,-1 0 0 0,3-2 144 0,3-2 32 15,-1 0 0-15,3-2 0 0,1 0-640 0,2 0-128 16,0-3-32-16,1 2 0 0,1-6-160 0,1 0-16 0,1-2-16 16,2-4 0-16,-2 2-432 0,0-1-96 0,0-5-16 0,0 1 0 15,1 0-368-15,-1-3-80 0,0 0 0 0,1-1-128 16,-2 2 0-16,-1-2 0 0,-2-2 0 0,1 2 0 16,-2 4 0-16,0 0 0 0,-2 1 0 0,0 4 0 15,-2-2 0-15,1 7 0 0,-2 2 0 0,1 1 0 16,-2 5 0-16,0 1-144 0,-1 0 144 0,0 3-192 15,0 3-16-15,-1-2-16 0,-1 5 0 0,-1 3 0 16,-1 1 224-16,0 2-176 0,-1 2 176 0,-2 0-160 16,0 3-80-16,0-1-16 0,-2 2 0 0,-2-2 0 0,0 3 112 0,-2-3 16 15,0 0 0-15,-1-1 0 0,-1 1 128 0,-1 0 0 16,0 0 0-16,-1-1 0 0,-1-2 0 0,1 2 0 16,-1 1 0-16,-2 0 0 15,1 1 0-15,1-1 0 0,-1 2 0 0,1 1-128 16,0-3 128-16,3-3 0 0,1 2 0 0,1-1 0 0,3-2 0 0,2-3 0 15,2-2 0-15,1-2 0 0,2-1 0 0,2-2 0 16,0-2 0-16,1 0 0 0,0 0 176 0,1-1-48 16,0 0 0-16,-1-2 0 0,1 2 64 0,-1-1 16 15,0 2 0-15,0 0 0 0,0 0 128 0,0 0 32 16,-24-6 0-16,12 6 0 0,-1 2-112 0,-2-2 0 0,-3 4-16 16,-2-2 0-16,-1 2-48 0,0 0-16 0,-3-1 0 0,2 0 0 15,1-1 48-15,1-2 16 0,-1 0 0 0,3 0 0 16,1-2-112-16,1-1-128 0,4 2 176 0,3-3-176 15,3 2 0-15,2-1 0 0,4 0-192 0,5-3-12704 16,5-1-2528-16</inkml:trace>
  <inkml:trace contextRef="#ctx0" brushRef="#br1" timeOffset="122011.3">27151 13456 14735 0,'1'0'1312'0,"-1"-2"-1056"0,0 2-256 0,1-1 0 0,-1 1 1920 0,0 0 320 0,2-3 64 0,-2 1 0 0,1-2 464 15,-1 0 96 1,-1 2 16-16,-2-2 0 0,-1-1-1344 0,1 0-272 0,-2 3-48 0,-1-2-16 16,-2-1-368-16,0 1-80 0,-1 1-16 0,-2-2 0 0,0 4-304 0,-3-3-64 15,-1 4-16-15,-2 0 0 16,-2 4-32-16,0-1-16 0,-2 3 0 0,0 1 0 15,-2 1-144-15,0 3-32 0,1 2 0 0,-3 2 0 0,3 1 48 0,-2 2 0 16,1 0 0-16,-1 0 0 16,2 3-176-16,1-1 160 0,0 1-160 0,2 1 160 0,1 4-160 0,-1-1 0 0,4 1 0 15,2 0 0 1,0 2 0-16,1 3 0 0,5-2 0 0,0 3 0 0,4-1 0 0,0 0 0 16,3-3 0-16,0 4 0 15,3-2 0-15,2 1 0 0,2 0 0 0,2-5 0 0,3 0 0 0,3-3 0 0,2-1 0 0,3-4 0 16,2-3 0-16,3-2 0 15,2-2 0-15,2-1 0 0,-3-6-144 0,2 0 144 16,2-2 0-16,1-4 0 0,1 0 0 0,-1-4 0 16,0 0 0-16,-2-4 144 0,2-2-144 0,1-3 0 15,-1-2 0-15,1-4 0 0,1-2 0 0,-3-5 0 0,1-1-192 0,-5 1 192 16,-2 2 0-16,-1-5 0 16,0-3 144-16,-1-2-16 0,-4-4-128 0,-2 2 0 15,-3-1 0-15,-6 2 0 0,-2 1 0 0,-5-2 0 16,-2 3 0-16,-4 1 0 0,-2 0 0 0,-2 5 0 0,-1 0 0 0,-3 5 0 15,1 1 0-15,-2 1 0 16,-2 4 0-16,-1 1 0 0,-3 1 0 0,-1 4 0 16,0 2-128-16,-2 1 128 15,-2 3-512-15,0 3-32 0,-1-1 0 0,1 0 0 16,3 2-1264-16,-1-1-256 0</inkml:trace>
  <inkml:trace contextRef="#ctx0" brushRef="#br1" timeOffset="130218.51">29005 13485 4607 0,'0'-6'400'0,"0"2"-400"16,1-2 0-16,1 1 0 0,-1 1 2064 0,2 2 336 0,1 0 64 0,1-4 16 0,2-4-1840 0,4-1-384 0,2 0-64 0,-1-1 0 0,0 2 656 0,-1 4 144 16,-2 1 32-16,-2 4 0 0,0 1 1984 0,-5 0 384 15,1 6 96-15,-2 0 16 0,0 4-832 0,-1 6-176 16,-1 2-16-16,0 8-16 0,-2 3-1520 0,-1 8-304 16,1 5-64-16,-2 1-16 0,1 5-432 0,-1 3-128 15,0 2 0-15,0-1 0 0,0-2 0 0,0-2 0 16,-1 1 0-16,0-2 0 0,0-2 0 0,1-7 0 15,0-3 0-15,0-7-144 32,1-4-1120-32,1-3-208 0</inkml:trace>
  <inkml:trace contextRef="#ctx0" brushRef="#br1" timeOffset="130937.48">30626 13282 35935 0,'3'-5'3200'0,"1"4"-2560"0,0-2-512 0,-2 3-128 0,1 3 0 0,-1-2 0 0,3 2 0 0,3 0 128 0,1 6 688 0,0 7 144 0,1 9 16 0,-5 9 16 16,-3 11-432-16,-3 9-96 0,-4 6-16 0,-2 6 0 15,-4 1 96-15,-3-1 16 0,1-2 0 0,-4-3 0 16,1-3-240-16,-1-4-64 0,0-1 0 0,1-8 0 16,2-7-256-16,2-7 0 0,1-5 0 0,2-7-19584 15</inkml:trace>
  <inkml:trace contextRef="#ctx0" brushRef="#br1" timeOffset="178530.55">23032 15369 8287 0,'4'-13'736'0,"-3"4"-592"0,0-1-144 0,0 4 0 0,1 2 4128 0,0 2 800 0,-1-2 144 0,2-2 48 0,2-4-2128 0,0-1-432 0,1 1-64 0,-1 0-32 15,-3 4-1360-15,-2 2-272 0,-1 6-48 0,-5 3-16 16,-2 4-256-16,-3 1-64 0,-1 6-16 0,-3 5 0 15,-1-1-16-15,0 5 0 0,-3 3 0 0,3 5 0 16,2 1-272-16,1 3-144 0,1 5 160 0,1-1-160 16,2-5 0-16,-2 7 128 0,-1 8-128 0,-2-3 0 15,2 2 0-15,-1-6 0 0,2-3 0 0,0 0-160 16,2-7 160-16,2 2-192 0,1-5 192 0,1-2-192 16,2-1-592-16,2-4-128 15</inkml:trace>
  <inkml:trace contextRef="#ctx0" brushRef="#br1" timeOffset="179305.22">23802 15268 28559 0,'-7'0'2544'0,"0"3"-2032"0,-1-2-512 0,2 1 0 16,2 1 2112-16,2-2 320 0,-1 1 64 0,-2 2 0 15,-3 2-1792-15,-2 1-384 0,-1 2-64 0,1 4 0 16,0 2-256-16,1-2 0 0,1 2 0 0,-1 2 0 15,1 2 0-15,0 2-128 0,-2 5 128 0,0-4 0 16,-1 4 0-16,0-1 0 0,1 0 0 0,0-2 0 0,0 2 0 0,1-3 128 16,1 3-128-16,-2-5 192 0,2-2 272 0,1-2 48 15,1-1 16-15,1-3 0 0,1 2-208 0,1-4-64 16,-1 2 0-16,0 1 0 16,0-3-256-16,2 2 0 0,-1-2 128 0,1 0-128 0,1 1 0 0,-2 1 0 15,2-2 0-15,0 0 0 0,1-1 0 0,-1-2 0 16,-1 2 160-16,2-3-160 0,0 1 416 0,0 0 0 15,2-1 0-15,-2 0 0 0,1-2-288 0,-1 2-128 16,1-3 128-16,0 2-128 0,0-1 0 0,1-1 0 16,0 0 0-16,2 1 0 0,0 1 0 0,-1 1 0 15,2 2 0-15,1-2 0 0,-1 2 0 0,3 2 0 16,-1 0 0-16,1 3 0 0,-1-1 0 0,-1-2 0 0,2 2 0 0,-2-2 0 16,0 0 0-16,0-1 128 0,0 1-128 0,1-4 192 15,-1 0-192-15,0-5 0 0,0 2 0 0,0-1 0 16,2-4 0-16,0-1 0 0,1-1 0 0,3-2 0 15,1-1 0-15,2-2 0 0,2-4 144 0,3-2-16 16,-2 1-128-16,5-4 0 0,0-1 0 0,4-1 0 16,2-4 0-16,2 1 128 0,0 1-128 0,-1 0 0 15,1-1 0-15,-5 1 0 0,-2 4 0 0,-4 2 128 0,-4 1-128 16,-4 1 0-16,-3 2 0 0,-4-1 0 0,-3 1 0 0,-2 2 0 16,-4-2-128-16,-2-2 128 0,0 3 0 0,-1 1 0 15,-2-3 0-15,-2-2 0 0,0-5 0 0,-3-1 0 16,0-3 0-16,0 0 0 15,-1-5 0-15,1 1 192 0,-1-3-64 0,3 1 0 0,1 3 0 0,0 1 0 16,0 0 0 0,3 1 0-16,2 4-128 0,0 4 0 0,0 2-176 0,1 5 176 0,-1 0-192 0,-1 2 192 15,1 2-208-15,-1 2 80 16,1 0-272-16,-3 4-48 0,0 1-16 0,1 2 0 16,-4 3-208-16,4 0-32 0,-2 2-16 0,1 0 0 15,2 0-1984-15,-1-2-400 0</inkml:trace>
  <inkml:trace contextRef="#ctx0" brushRef="#br1" timeOffset="180498.42">23020 17001 8287 0,'0'-4'736'0,"-2"-1"-592"0,1 4-144 0,0-2 0 0,1 3 3296 0,0 0 624 0,1 0 128 0,-1 3 32 0,3 0-2160 0,-1 1-448 0,4 7-64 0,0 5-32 16,3 7 64-16,-1 3 16 0,-2 8 0 0,-3 4 0 15,0 9-304-15,-4 2-48 0,-3 3-16 0,-2 5 0 16,-2 1-448-16,-3 5-112 0,-2 2-16 0,-3 0 0 15,-2-2-48-15,-2 0-16 0,1-4 0 0,-1-1 0 16,1-2-448-16,-2 1-192 0,2 0 16 0,-1-9 0 16,1-7-1200-1,2-7-240-15,1-5-48 0,2-7-9152 0,2-2-1840 0</inkml:trace>
  <inkml:trace contextRef="#ctx0" brushRef="#br1" timeOffset="180973.69">23754 17118 28559 0,'5'-14'1264'0,"-2"2"272"0,-1 2-1232 0,-1 2-304 0,1 4 0 0,-2 1 0 16,0 2 960-16,-2-1 144 0,1-5 32 0,-1 1 0 16,-5 3 528-16,-1 6 128 0,-3 6 0 0,-5 8 16 15,-3 7-992-15,-2 8-208 0,-3 3-32 0,-2 3-16 16,-1 6-352-16,-1 3-64 0,-1 2-16 0,1 4 0 0,1 1 160 16,3 3 32-16,2 2 0 0,2-4 0 0,4 0-320 0,3-4 0 15,3-3-176-15,2-4 176 0,3-2 0 0,4-8-128 16,2 1 128-16,4-7 0 0,4-3-144 0,3-1 144 15,3-6-208-15,4-3 80 0,2-5-128 0,2-6-32 16,4-4 0-16,3-4 0 0,0-2 48 0,3-7 16 16,2-3 0-16,2-6 0 0,1-4 224 0,0-4 240 15,0-2-48-15,-3-4-16 0,1-4 64 0,-4-5 16 16,1 1 0-16,-5-2 0 16,-4 0-16-16,-6-1 0 0,-4 0 0 0,-6 0 0 0,-4 3-240 0,-6-1 144 0,-7-2-144 0,-3 5 128 15,-5 7 64-15,-1 3 0 0,1 4 0 0,-2 3 0 16,1 6-192-16,-2 3 0 0,0 0 0 0,0 1 0 15,-1 3 0-15,1 1 0 0,2-1 0 0,1 2 0 32,2 1-400-32,4 0-112 0</inkml:trace>
  <inkml:trace contextRef="#ctx0" brushRef="#br1" timeOffset="181974.31">30553 14913 6447 0,'-8'11'576'0,"2"-2"-576"0,-1 0 0 0,2-6 0 0,2 1 8016 0,3-1 1504 0,2 0 288 0,-2 1 64 0,-2 7-7744 0,2-1-1552 16,2 4-304-16,0 0-64 16,3 2-208-16,-1 1 0 0,1 1 0 0,0 1 0 0,-2 0 192 0,2 6-48 15,-1-1-16-15,1 7 0 0,-1-3 0 0,-1 7 0 16,1-1 0-16,0 7 0 0,-3 1-128 0,0 8-272 15,-1-2 64-15,-1 1 16 16,-2 2-736-16,0 0-144 0,-1-1-16 0,0-4-16944 0</inkml:trace>
  <inkml:trace contextRef="#ctx0" brushRef="#br1" timeOffset="182657.8">30602 16998 38703 0,'-5'12'3440'0,"2"1"-2752"0,0-5-560 0,2 0-128 0,1-2 432 0,-1 4 48 0,-3 7 16 0,-4 13 0 0,0 13 208 0,-5 5 64 0,0 7 0 0,-1-2 0 16,2-2 64-16,-1-2 32 0,1-1 0 0,1 1 0 16,0 0-320-16,-2-2-64 0,4-5-16 0,-3 1 0 15,3-1-256-15,-1-4-48 0,1-3-16 0,2 0 0 16,0 0-144-16,4-7-144 0,0-2 144 0,3-2-208 31,1-5-880-31,3-6-192 0</inkml:trace>
  <inkml:trace contextRef="#ctx0" brushRef="#br1" timeOffset="184072.43">24959 15177 3679 0,'-3'-7'320'0,"2"1"-320"0,1 3 0 0,0-1 0 0,1 1 1296 0,0-3 192 0,1-3 48 0,0-4 0 0,3-6 768 0,1 0 176 0,2 0 16 0,1-1 16 15,1 5 352-15,0 3 64 0,0 2 16 0,-2 4 0 16,-1 2-368-16,-1 4-64 0,-1 1-16 0,-1 6 0 15,-2 1-1136-15,0 6-224 0,-4 3-48 0,0 1-16 16,-2 3-560-16,-1 5-96 0,-1 4-32 0,-3 3 0 16,1 1-208-16,-3 3-48 0,-2-1-128 0,0 2 192 15,-2 2-192-15,0-2 0 16,-2 3 0-16,-1 1 0 0,0 2 0 0,-1-5-192 0,2 2 48 0,0-3 0 0,0-1 0 16,1-6 0-16,3-2 0 0,-1-3 0 15,2-4-224-15,2-4-32 0,0-5-16 16,1-3-18032-16</inkml:trace>
  <inkml:trace contextRef="#ctx0" brushRef="#br1" timeOffset="184612.98">25665 15063 40543 0,'-9'2'3600'0,"2"2"-2880"0,0-4-576 0,5 0-144 15,2 0 128-15,-1 0-128 0,-3 2 192 0,-5 0-64 16,-1 3-2288-16,-2-2-464 0,-2 5-80 0,1 3-32 0,-3 0 2048 0,0 6 416 16,-2 3 80-16,0 2 0 0,-2 4 1520 0,0 3 288 15,0 2 64-15,1 3 16 0,0 1-464 0,1 0-80 16,2 3-32-16,2-6 0 0,4-5-736 0,-1 8-128 16,1 3-48-16,0 4 0 0,3 2-208 0,2-2 0 15,1-3 0-15,4 0 0 0,2-7 0 0,3-4 0 16,3-2 0-16,4-4 0 0,2-1 0 0,3-7 0 0,4-3-160 15,5-1 160-15,1-6-208 0,2-4 32 0,4 0 16 0,-2-6 0 16,0 2 160-16,0-6 0 0,-1-2 0 0,-3-3 0 16,-1 1 0-16,-3-4 128 0,-2-2-128 0,-3-2 176 15,-4-3-176-15,-2-2 128 16,-4-2-128-16,-3-1 128 0,-1 2-128 0,-4-4 0 0,0-2 0 0,-1 0 0 16,-2-2 0-16,-1-2 0 0,-1-2 176 0,2 1-176 15,-1 1 208-15,2 4-48 0,-1-1-16 0,-1 3 0 16,2 4-144-16,-3 0 0 0,-2 5 0 0,-2 1 0 0,0 6 0 15,-2 1-176-15,0 1 176 0,-1 3-192 16,-1 4-304-16,1 0-64 0,0 4-16 0,-1-2 0 16,3 1-784-16,0 0-176 0</inkml:trace>
  <inkml:trace contextRef="#ctx0" brushRef="#br1" timeOffset="189619.72">25932 14231 2751 0,'-9'0'256'0,"2"-3"-256"0,0 3 0 0,4 0 0 0,2 0 2944 0,1 0 528 0,-2-2 112 0,1 0 32 0,-1 2-2736 0,-1-2-560 0,2-2-96 0,0 2-32 16,1-1 240-16,0 2 32 0,0-1 16 0,1 2 0 15,0 0 1664-15,0 0 336 0,1 2 64 0,-1-2 16 16,0 1-192-16,2 2-48 0,0-1 0 0,1 2 0 0,0 0-800 0,-1 1-176 16,4-2-16-16,-1 1-16 15,0 1-832-15,1 2-160 0,2 0-48 0,0-1 0 16,1 0-128-16,-1 4-16 0,1-4-128 0,1 3 192 0,2-3-192 0,-2 4 0 15,1 2 0-15,1 2-160 0,-1 1 160 0,0-2 0 16,2 0 128-16,0 3-128 0,-1-2 0 0,3 2 0 16,-1 1 0-16,0-1-192 0,0 0 192 0,0-1 0 15,-1-2 0-15,0-3 0 0,0 1 0 0,-2 0 0 16,0 0 0-16,1 1 0 0,0-4 0 0,0 2 0 16,-1-1 0-16,0 1 0 0,1-2 0 0,-1 0 0 0,2 2 0 15,-2 1 0-15,2-1 128 0,-1 0-128 0,1 2 160 0,1-2-160 16,-3 0 0-16,2 0 128 0,-2-2-128 0,1 1 0 15,0 1 0-15,-2-3 0 0,2 2 0 0,-4 0 0 16,0-5 0-16,0 5 0 0,-2-3 0 0,-1 1 0 16,-1-1 0-16,-1 0 0 0,0-2 0 0,-2 2 0 15,1-3 0-15,-1 2 0 0,-1-3 0 0,1 0 0 16,0 2 0-16,1-2 0 0,-1-2 0 0,-1 0 0 0,3 0 0 16,0 0 0-1,-1-2 0-15,2 2 0 0,2-4 0 0,-1 0 0 0,-1 2 0 16,0-2 0-16,1 2 0 0,-1-2 0 0,0 2 0 0,-2-1 0 0,1 2 0 0,-1-2 0 15,-1 3 0-15,-1-2 0 16,1 1 0-16,-2 1 0 0,0 0 0 0,-2 0 0 0,1 0 0 0,-1 0 0 16,-1 0 0-16,1-3 0 0,-2 2 0 0,-1-1 128 15,1-1-128-15,-1 2 0 0,0-4 256 0,-1-1-64 16,0-1 0-16,-1 0 0 0,2-2-16 0,-3-3-16 16,2 1 0-16,-1-1 0 0,-1-3 32 0,2 1 0 0,1-2 0 15,-1 0 0-15,1 1-192 0,-1-3 0 16,1 1 0-16,0 1 128 15,1 4-128-15,0-2 0 0,1 6 0 0,-2-2 0 16,1 4 0-16,0 2 0 0,1 2 0 0,-2-1 0 0,1 3 0 0,2 3-144 0,-2-1 144 0,0-1-160 16,2 2 32-16,0-1 0 0,2-1 0 0,0 2 0 15,2-2 128-15,0 2-128 0,2-1 128 0,1-1-128 16,1 4 128-16,0-4 0 16,3 4 0-16,1-3 0 0,0 3-192 0,0-2 0 15,-1 4 0-15,1-4 0 0,0 3 192 0,0-2 0 16,0 2 0-16,-1 0 0 0,-1 3 0 0,0-1 0 15,-1 1 0-15,-1 3-128 0,2-3-64 0,-3 4 0 16,0-1 0-16,-2-2 0 0,1 2 192 0,0-2-192 0,-2 3 192 0,-1-3-192 16,1 0 192-16,-2-1 0 0,0 3 0 0,-2-6 0 0,1 4 0 0,0-4 0 15,-1 1 0-15,-2-1 0 16,1 1 0-16,-2-4 0 0,2 2 0 0,-1-1 0 16,-1-2 0-16,1 2 0 0,-1-3 0 0,2 2 128 15,-2-1 64-15,1 2 32 0,-1-2 0 0,-1 0 0 16,1 0-16-16,-1 1 0 0,0 0 0 0,-1 0 0 0,0 1-32 0,-2-1-16 15,-1 3 0-15,-1 1 0 16,0-1-160-16,0 1 0 0,-1 2 0 0,-1 0-176 31,2-2-320-31,0-1-64 0,2 3-16 0,3-5-11968 0,1-2-2384 0</inkml:trace>
  <inkml:trace contextRef="#ctx0" brushRef="#br1" timeOffset="191680.09">28289 14066 10127 0,'-2'-2'896'0,"1"-2"-704"0,1 4-192 0,0-3 0 0,0 3 304 0,0 0 16 0,0-3 16 0,0-2 0 0,1 0-928 0,-1 0-192 0,3 1-48 0,-2 0 0 0,0 0 2112 16,1 2 432-16,-2 0 80 0,1-1 0 0,-1 2 1056 0,0-1 208 16,-1 2 32-16,-1-2 16 0,0 2-688 0,1 0-144 15,-2 0-32-15,1 0 0 0,-2 4-752 0,4-4-144 16,0 0-48-16,0 0 0 0,-19 19-896 0,13-12-176 16,0 3-32-16,-1 1-16 0,-1 3-176 0,1-2 0 15,-2 4 0-15,-1-1 0 0,0 1 0 0,-2 0 0 16,-2 0-176-16,0 0 176 0,-3 3 0 0,0-1-128 0,-1 0 128 0,-1-1 0 15,-1 0 0-15,-1 1 0 0,-1-2 144 0,0 0-144 16,-1 0 144-16,1-3-144 16,0 5 0-16,0-1 144 0,1 2-16 0,-2-1-128 0,2-2 192 0,0 0-64 15,0 3 16-15,0-3 0 0,0 3 0 0,0-1 0 16,1 1-144-16,1-2 0 0,-1 1 0 0,3 1-176 16,-2 0 176-16,3-3 0 0,1 2 0 0,0-4 0 0,3 1 0 15,1-4 0-15,0 0-144 0,0-1 144 0,1 0 0 0,0-2 0 16,1-1 0-16,-1 0 0 0,0-1 0 0,0 3 128 15,2-3 0-15,-1-1 0 16,0 0 16-16,1 1 0 0,-1-2 0 0,3-1 0 0,-1 2 16 0,0-1 0 16,0 0 0-16,1-2 0 0,0 4-160 0,-1-2 0 15,2-1 0-15,1 0 0 0,-1 4 0 0,1-6 0 16,1 1 0-16,1 1 0 0,1-2 0 0,-1 1 0 16,2-2 0-16,2 0 0 0,-1 0 144 0,0-2-144 15,0 1 160-15,2 1-160 0,-2 0 0 0,-1 0 128 16,0 0-128-16,0 0 0 0,0 0 0 0,0 0 144 0,0 0-144 15,0 0 128-15,0 0-128 0,0 0 0 0,0 0 0 0,-20 3 0 16,17-3 0-16,0 0 0 0,1 0 0 0,0-2 0 16,1 1 0-16,0-2 0 0,0 0 0 0,-1-4 0 15,2-1 0-15,2 0 0 0,-1-2 0 0,0-2 0 16,2 0 128-16,-1-3-128 0,1 1 128 0,-2-2-128 16,0 1 0-16,0 2 0 0,1-3 0 0,-1 3 0 15,0-2 0-15,-1 3 0 16,0 1 0-16,0 2 0 0,0-1 0 0,0 4 0 15,-1 0 0-15,0 0 0 0,-1 2 0 0,1 2 0 0,-1-2 0 0,-1 1 0 16,-1 1 0-16,1 1 0 0,-1 1 0 0,0-3 0 0,2 2 0 0,-2 0 0 16,3 1 0-16,0 0 0 0,-1 0 0 0,2 0 0 15,-1 0 0-15,1 1 0 0,1 3 0 0,-1-1 0 16,2 0 0-16,-1 3 0 0,-2 0 0 0,1 2 0 16,0 2 0-16,-2 2 0 0,0 3 128 0,-1 1-128 15,1 0 0-15,-3 3 128 0,0-1-128 0,0 4 0 16,0-2 0-16,0-1 0 0,2-3 0 0,0-4 0 15,1 0 0-15,0-4 0 0,4-2 160 0,-1 0 0 16,1-3 0-16,1 0 0 0,2 0-32 0,1 1-128 0,0-2 192 0,1-1-64 16,2 2-128-1,1-1 0-15,0 3 144 0,0 0-144 0,2-1 0 0,1 2 0 0,1-2 0 0,0 1 0 16,1 0 0-16,0 0 0 0,0-2 0 0,-1 4 0 31,0-5-480-31,0-1-16 0,3 2 0 0,0 0 0 0,2 0-432 16,-2 1-96-16</inkml:trace>
  <inkml:trace contextRef="#ctx0" brushRef="#br1" timeOffset="193396.84">26577 15272 13823 0,'0'-6'1216'0,"0"-1"-960"0,0 4-256 0,0-1 0 0,0 2-384 0,0-2-112 0,0-5-16 0,-1-4-16 16,1-4-1312-16,0 1-256 0,-3 2-48 0,0 0-16 0,-2 5 1568 0,-1 3 304 16,1 4 64-16,0 0 16 0,0 2 1728 0,0 0 336 0,0 2 80 0,1 0 16 15,2-2 1856-15,0 0 368 0,1 0 80 0,0 0 16 16,2 3-1872-16,0-3-368 0,2 1-80 0,2 1-16 16,0 5-944-16,1-4-192 0,0 6-32 0,2-3-16 15,2 4-176-15,-3 2-48 0,2 1 0 0,-3 3 0 16,1 2 16-16,-2 2 0 15,0 0 0-15,-1 1 0 0,-3 1-224 0,0 4-32 0,-2 5-16 0,-1 0 0 16,-3 5-128-16,0 1-16 0,-3 1-128 0,2 1 192 16,-3-2-480-16,2-1-96 0,-2-2-32 15,1 1 0-15,0-4-1440 0,1-3-304 0,-9 27-15264 16</inkml:trace>
  <inkml:trace contextRef="#ctx0" brushRef="#br1" timeOffset="194110.43">27187 15217 22111 0,'-5'8'1968'0,"0"-3"-1584"0,0-2-384 0,1 0 0 0,2-3 3520 0,1 1 640 0,1-1 112 0,-3 3 16 0,-1-1-3520 0,-1 2-768 16,-1 2 0-16,1-2 0 16,-1 2-496-16,0 0 16 0,0 0 0 0,-2 0 0 0,2 2 1056 0,-1 1 224 0,-1 0 32 15,0 4 16-15,0-1-336 0,-2 4-80 0,2 0-16 0,-2 3 0 16,0 3-224-16,-1-2-64 0,1 3 0 0,-1 3 0 15,1-1 0-15,0 4 0 0,1-1 0 0,2 0 0 16,2 2-128-16,1-1 160 0,3 1-160 0,1-1 160 16,1 1-160-16,2 0 0 0,2-1 0 0,1-1 0 15,1-2 0-15,1-2 0 0,2-2-160 0,-1-2 160 16,1-7-416-16,1 0 16 0,1-2 0 0,-1-1 0 16,1-4 400-16,0 0 144 0,1-5 0 0,-1 2 0 0,2-3-144 0,-2-3-176 15,1 0 48-15,-2-1 0 0,0-2 0 0,0 0 0 16,-1 0 0-16,0-4 0 15,-2 0 256-15,1-3 64 0,0 1 16 0,-1-4 0 0,2-3 112 0,-1 1 0 16,1-2 16-16,1-2 0 0,0-3-160 0,0-3-48 16,0-1 0-16,0 1 0 0,1 2-128 0,0-5 0 15,-1 0 0-15,0 1 128 0,-2-1-128 0,-1 3 0 16,1-1 0-16,-3-1 0 0,-1 4 0 0,-3-3 0 16,-2 4 0-16,-3 2 0 0,-1 2 0 0,-3 1 0 15,-3 4 0-15,0-3 0 0,-1 5 0 0,-1 0 192 0,-2 2-192 16,-1-1 192-16,0 1 0 0,-1 4 16 0,0 0 0 0,-1 0 0 15,0 2-208-15,-2 1 0 0,2 4 0 0,-1-4 0 32,1 4-448-32,1-2-144 0,0 0-32 0,1 0-17744 0</inkml:trace>
  <inkml:trace contextRef="#ctx0" brushRef="#br1" timeOffset="199467.78">27732 14114 29487 0,'-1'0'2624'0,"0"0"-2112"0,1 3-512 0,0-3 0 0,1 0 432 0,0 1-32 16,0 2 0-16,1-1 0 0,-1 2 368 0,1 2 80 15,1 0 16-15,-1-2 0 0,1 2 288 0,0 0 64 0,1-2 16 0,0 0 0 0,1 1-592 0,0-2-128 16,1 3-32-16,1-2 0 16,1 2-224-16,-1 0-32 0,2 1-16 0,-2-1 0 0,1 0-208 0,0 6 176 15,3 1-176-15,-1 0 160 0,3 2-160 0,-1 1 0 16,3 3 0-16,0-2 128 0,1 2-128 0,1-3 0 15,3 2 144-15,1 2-144 16,1-1 144-16,2-1-144 0,-1 1 192 0,1-3-192 16,-1 0 0-16,1 0 0 0,-2 0 0 0,-1 0-192 0,-1-1 192 0,-2-1 0 15,0 0 0-15,-2-1 0 0,-1-1 0 0,-3-2 0 0,0 2 0 16,-1-2 0-16,1-1 0 0,-1 2 0 0,-1 0 0 0,1 0 0 16,0 0 0-16,0 2 0 0,0-2 0 0,-1 1 0 15,1 1 0-15,-1-3 0 16,2 1-128-16,1 0 128 0,0 0 0 15,0-4 0-15,-2 2 0 0,0 1 0 0,-1-4 0 0,0 0 0 0,0 0 0 0,-2-2 0 16,1 2 0 0,-3-2 0-16,2 0 0 0,-4 1 0 0,3-2 0 0,-2 0 0 15,0 1 0-15,-1-2 0 0,0-2 0 0,1 1 0 0,-1 2 0 0,-2-3 0 0,2 2 0 16,-3-2 0-16,2 0 0 16,-2-2 0-16,0 2 0 0,-1 0 0 0,0-3 0 0,-1 3 0 0,0-1 0 0,1 1 0 15,0 0 0-15,0 0 0 0,0 0 0 0,0 0 192 16,0 0-64-16,0 0-128 0,0 0 0 0,-15-15 0 15,15 13 0-15,0 1 0 0,1-3 208 0,0 1-64 16,1 0-16-16,0-2 0 0,-1 1-128 0,2 0 0 16,-1 2 0-16,0-4 0 0,0 2 0 0,-1-2 0 15,0 2-160-15,1-2 160 16,-2-3 176-16,0 2 128 0,-2-2 16 0,1-1 16 0,-1 0-160 0,-3-4-48 16,1 0 0-16,-1-1 0 0,-1-1-128 0,1 0 0 15,-1-3 0-15,0 0 0 0,-1 0 128 0,4 0 0 0,-2 1 0 16,0 2 0-1,2 2-128-15,2-1-176 0,0 6 48 0,2 0 0 0,0 5 128 0,1 0 0 0,1 2 0 0,1 2 0 16,0 2 0-16,1 5 0 16,0 0 0-16,1 4 0 15,0-1-128-15,-1 2 0 0,1 0 0 0,-1 0 0 0,0-1 0 0,-1 0 0 0,-1 2 0 0,1-1 0 16,-1-2-64-16,-1 1 0 0,1 0 0 0,-2 0 0 31,0-1 192-31,-1 2-128 0,0-2 128 0,-1 0-128 16,0 3 128-16,-1-3 0 0,0 2 0 0,1-2 0 15,-2 2 0-15,-1-2 0 0,2 0 0 0,0 1 0 0,-1-1 0 16,1-3 0-16,-1 2 0 0,2 0 0 0,0-3 0 0,-1 4 192 16,0-3-64-16,1 2 0 0,-2-2 96 0,-1 2 32 15,2 0 0-15,-3-3 0 0,0 4 0 0,-2-4 0 16,-1 1 0-16,1 2 0 0,-1-5-64 0,0 2 0 16,-3 2 0-16,0-1 0 0,-1 0 0 0,0-3-16 15,0 1 0-15,1-2 0 0,1 0-176 0,0-3 0 16,2 0 0-16,1-3 0 0,2 1 0 0,0-2 0 15,3 1 0-15,0-4 0 16,2 1-656-16,2-4-112 0,1 2-32 0,2-2-12192 16,3 0-2432-16</inkml:trace>
  <inkml:trace contextRef="#ctx0" brushRef="#br1" timeOffset="200779.91">30281 14114 29487 0,'-4'0'2624'0,"3"0"-2112"0,1 0-512 0,0-2 0 0,1 2 560 0,-1-1 0 0,0 1 0 0,0-3 0 0,0 3-560 0,0-4 0 16,0 4 0-16,0 0 0 0,0 0 592 0,0 0 16 16,0 0 0-16,0 0 0 0,0 0 352 0,-21 0 64 15,15 2 0-15,0 3 16 0,-1 1-528 0,1-2-96 16,-1 2-32-16,-1 1 0 0,1 2 0 0,0-1 0 15,-1 2 0-15,-1 0 0 0,2 3-224 0,0-4-160 0,-2 4 192 0,2-3-192 16,-2 2 240-16,0 0-64 16,2 2-16-16,-2-2 0 0,0 3-32 0,1-2 0 0,-2 3 0 0,0 0 0 0,-1 0-128 0,-3 0 160 31,2 3-160-31,-3 0 160 0,-1 2-160 0,1 2 0 0,-2-1 0 0,0 0 0 0,-1 0 0 0,0 1 0 16,-1-2-160-16,1-2 160 0,0 0 0 0,1-3 0 15,0 3 0-15,1-7 0 16,-2 2 0-16,2-2 160 0,1 0-32 0,2-2 0 15,-1-1-128-15,1 1 0 0,1 0 144 0,1-3-144 16,3 2 144-16,-1-3-144 0,0 0 192 0,3 0-192 0,0-2 160 0,1 0-160 0,0 1 128 16,1-2-128-16,2 0 0 0,-1 1 0 15,1-2 0-15,-1-1 0 16,2 2 0-16,-1 0 0 0,1 0 0 0,-1-2 0 0,0 2 0 0,-2-1 0 16,2 2 0-16,-5-2 0 0,4-1 0 0,-3 2 0 0,1-1 0 0,-3-2 0 31,2 0 0-31,-1 0 0 0,0 0 0 0,0-2 0 15,1 2 0-15,0-4 0 0,-1-1 0 0,0 2 128 16,2-4 32-16,0 0 0 0,0-2 0 0,0-1 0 16,4 1-160-16,-1-6 128 0,0 1-128 0,2-3 128 0,0-1 0 15,2 0 0-15,-1-1 0 0,3 0 0 0,-1 0-128 0,1 0 0 16,1 3 0-16,1 0 128 0,-1 0-128 0,0 4 192 16,-1 0-192-16,-1 2 192 0,0 3-192 0,-2 1-176 15,2 4 48-15,-3 1 0 0,0 1 128 0,-2 0 0 16,2 0 0-16,-1 0 0 0,0 0 0 0,0 3 0 15,-1-3 0-15,2 0 0 0,0 0 0 0,0 0-128 16,0 0 128-16,-5 25-128 0,5-14 128 0,0 0 0 16,2 3 128-16,-1 1-128 0,1 2 0 0,1 0 0 15,-1 1 0-15,2 0-128 0,-2 1 128 0,2-1 0 16,-1 1 128-16,0-2-128 0,0 2 0 0,-1-3-128 0,1 2 0 16,-2-4 0-16,2-2 128 0,-1-1 0 0,0-1 0 0,1-2 0 15,-1-2 0-15,2 0-160 0,-1-2 160 0,-1 1-160 16,2-2 160-16,-2 0 0 0,2-2 0 0,-2 2 0 15,1-1 0-15,-1-1 0 0,0 2 128 0,0-1-128 16,1 2 0-16,-1-3 128 0,2 2-128 0,-1-3 0 16,4 0 0-16,0-3 128 0,3 2-128 0,1-3 0 15,1-2 0-15,3 0 0 0,3-3 0 0,0-1 0 16,1 0 0-16,2-2-208 0,-2 0 16 0,1-1 16 16,3 1-656-16,-4 0-128 15</inkml:trace>
  <inkml:trace contextRef="#ctx0" brushRef="#br1" timeOffset="201539.86">29092 15024 14735 0,'0'-3'1312'0,"0"-3"-1056"0,2 3-256 0,-1-1 0 0,0 2 464 0,0-1 48 0,2-1 0 0,-1-3 0 0,3-4 960 0,-1 1 192 0,1 3 32 0,-1 1 16 0,-1 1 976 16,-2 4 192-16,2 1 32 0,-3 0 16 0,0 3-752 0,0 1-128 16,-1 1-48-16,-2 5 0 15,2 0-1072-15,-1 2-224 0,-1 4-32 0,1 3-16 0,-1 3-112 0,2 0-32 16,1 3 0-16,0 1 0 0,1 2-192 0,0 1-64 15,2 2 0-15,1-3 0 0,-2 2-256 0,0 1 0 16,1 1 128-16,-2 0-128 0,0 1 0 0,-1 0 0 16,0 1 0-16,-1-2 0 0,-1 3 0 0,0-3 0 15,0-1 0-15,1-5 0 16,0-1 0-16,-1-7 0 0,4-2 0 0,-1-3 0 0,1-6 0 0,2-2-176 0,1-1 176 0,2-7-13568 31,1-3-2576-31</inkml:trace>
  <inkml:trace contextRef="#ctx0" brushRef="#br1" timeOffset="204419.21">24908 16968 3679 0,'0'-2'320'0,"0"-2"-320"0,0 1 0 0,0-2 0 0,1 3 4256 0,0 0 784 0,1-1 144 0,0 0 48 0,2-4-2336 0,2-2-464 16,1-1-80-16,2-3-32 0,1 3-976 0,0 4-192 16,0 0-32-16,0 4-16 0,-2-1 16 0,1 3 0 15,-2 3 0-15,1 0 0 0,-1 6-368 0,-1 0-80 16,2 7-16-16,-5 0 0 0,1 6-288 0,-1 3-64 15,-1 3-16-15,-1 6 0 0,-1 5-144 0,-1 6-16 16,-1 5-128-16,-2 1 192 0,-1 2-192 0,-4-1 0 0,1 1 128 0,-3-3-128 16,1-6 0-16,-3 5-160 0,0-2 32 0,-2-3 0 15,1-3 128-15,2-3 0 16,0-7 0-16,2-2 0 0,0-6 0 0,2-4 0 0,2-3-176 0,1-5 176 31,1-4-864-31,2-4-80 0,1-3-16 0,1-3-16784 16</inkml:trace>
  <inkml:trace contextRef="#ctx0" brushRef="#br1" timeOffset="204931.8">25572 16972 39615 0,'-11'12'1760'0,"1"-2"352"0,1 0-1680 0,3-1-432 0,2-3 0 0,3 0 0 0,-1 0 128 0,-3 4-128 0,-3 10 0 0,-4 7 128 15,0 3 64-15,-2 3 0 0,2 3 0 0,-2-1 0 16,2 0-192-16,0 2 0 0,3-2 144 0,1 0-144 15,4 0 0-15,1-1 0 0,1 1 0 0,2-3 128 16,4 3-128-16,1-4 0 0,3 1 0 0,-1-4 0 16,3-3 0-16,0-3 0 15,2-2 0-15,0-5-128 0,3-5 128 0,1-3 0 0,3-2 0 0,2-5 0 0,4-2-160 16,2-5 160-16,5-2-192 0,4-4 192 0,3-3-192 0,2-2 64 31,-2-2 128-31,-1 1-208 0,-1-2 208 0,-2 1 0 0,-3-2 0 0,-2 0 0 0,-5 0 0 0,-2-3 0 16,-6 3 160-16,-5-1-160 15,-3 1 192-15,-3 0-64 0,-5 0 0 0,-4-1 0 16,-2-1 112-16,-3-2 16 0,-4 3 0 0,0-1 0 0,-4-2-128 0,-2-3-128 16,0 2 176-16,-3-1-176 0,1 2 272 0,-1 0-48 15,1 1-16-15,-1-2 0 0,1 3-208 0,2 0 0 16,0 4 0-16,1-1 0 0,2 2 0 0,2 3-128 16,2 3-16-16,1 0 0 15,2 5-736-15,1 0-144 0</inkml:trace>
  <inkml:trace contextRef="#ctx0" brushRef="#br1" timeOffset="205359.19">26754 16862 29487 0,'-4'-1'2624'0,"1"-2"-2112"0,0 3-512 0,2 0 0 0,1 0 1904 0,-1 0 272 0,-2 0 48 0,1 0 16 0,-2 0-1568 0,3 3-304 0,0 1-64 0,2 4-16 16,1 6 224-16,1 2 64 0,3 6 0 0,-2 5 0 16,1 3-128-16,-2 7 0 0,1 5-16 0,-2 5 0 15,0 6-256-15,-4 4-48 0,0 6-128 0,-2-2 192 16,-3 4-192-16,-1-3-160 0,0 0 32 0,-1-8 0 31,-2-3-240-31,1-8-32 0,0-3-16 0,3-7 0 0,1-3 416 0,2-5-128 0,0-7 128 0,2-2-12080 16,0-7-2352-16</inkml:trace>
  <inkml:trace contextRef="#ctx0" brushRef="#br1" timeOffset="205911.58">27468 16934 38703 0,'-10'10'1712'0,"1"-4"352"0,0 0-1648 0,2-2-416 0,2-2 0 0,2 2 0 16,0-2 432-16,-3 2 0 0,-4 2 0 0,-1 3 0 15,-3-2-432-15,2 2 0 0,2 1-192 0,0 0 192 16,2-2 192-16,0 2 176 0,0 3 16 0,2-1 16 16,-1 4-208-16,-1 1-32 0,1 5-16 0,-2 2 0 15,1 2-144-15,0 5 0 0,-1 4 0 0,2 1 0 0,0 1 0 0,0 1 0 16,3 0-144-16,0-1 144 15,0-1 0-15,3-2 0 0,2-2 0 0,2-2 0 0,0-3 0 0,5-4 0 16,2-2 0-16,1-2 0 16,2-3-192-16,3-4 0 0,0-2 16 0,3-2 0 15,1-2-704-15,2-4-144 0,0 1-16 0,2-6-16 16,1 0-96-16,-2-4-32 0,3-3 0 0,-2-1 0 0,-3 0 1008 0,-2-1 176 16,1-4 0-16,-1-3 160 0,-2 3 208 0,-1-1 32 15,-1-3 16-15,0 0 0 0,-2-2 416 0,0-2 96 16,-1 1 16-16,-1-4 0 0,0 1-240 0,-1-3-64 15,-1 1 0-15,-2-1 0 0,1 1-256 0,-5-4-48 16,0-3-16-16,-2 3 0 0,-2-2-128 0,-3 3-16 16,-1 2-16-16,-1 1 0 0,-3-1-16 0,-2 1 0 15,-1 2 0-15,-2-1 0 0,1 4-144 0,-3 0 160 16,-3 1-160-16,-1 3 160 0,2 3-384 0,-2 4-80 0,1 2-16 0,0 4 0 31,1 3-880-31,2 3-176 0,1 3-32 0,2 0-15744 0</inkml:trace>
  <inkml:trace contextRef="#ctx0" brushRef="#br1" timeOffset="209513.31">22571 16482 8463 0,'5'3'752'0,"1"-2"-608"0,-1-1-144 0,-1 0 0 0,-1 0 1408 0,3-1 256 0,7 1 64 0,8 0 0 0,7-3-704 0,6 0-144 16,5-7-32-16,2-3 0 0,2-3-128 0,4-2-16 16,5-3-16-16,3-1 0 0,0 2-240 0,3 0-64 0,5 1 0 0,1 3 0 15,-5 0-384-15,-1 1-144 0,-1 3 0 16,-3 2 0 0,-3 4-832-16,-2 2-176 0,0 6-16 0,-2 2-7024 0</inkml:trace>
  <inkml:trace contextRef="#ctx0" brushRef="#br1" timeOffset="210261.54">26591 16233 13823 0,'4'-2'1216'0,"-2"1"-960"0,-2 1-256 0,0 0 0 0,0-1 1360 0,1 1 240 0,2 0 32 0,0 0 16 0,2-3-816 0,3 2-144 16,-1-1-48-16,1-2 0 16,1 2 800-16,0-2 160 0,2-1 16 0,2 1 16 0,0 0-224 0,3 1-32 15,3-3-16-15,2 3 0 0,1-1-992 0,3-1-208 16,1 4-32-16,4-1-128 0,2 2 0 0,1 2 0 15,4 2 0-15,1-2-192 32,1 2-576-32,0 2-96 0,1 0-32 0,1 1 0 15,1-4-1168-15,-1 4-240 0</inkml:trace>
  <inkml:trace contextRef="#ctx0" brushRef="#br1" timeOffset="213418.9">26373 15983 23951 0,'-2'0'2128'0,"-1"0"-1696"0,1 0-432 0,1 0 0 0,1-3 1984 0,0 2 304 0,0 1 64 0,0-2 16 0,1-2-1488 0,0 0-304 0,1-2-48 0,0 1-16 16,0 0-512-16,-1 3 0 0,1-2 0 0,-4 4 0 15,1 0 256-15,-1 0 0 0,-2 4 0 0,-2-1 0 16,0 6 48-16,-1 1 0 0,-1 2 0 0,-1 1 0 16,0 6-304-16,-2 1 0 0,-1 4 0 0,-2 2 0 15,2 2 0-15,-3-2 0 0,2 1 0 0,-4 2 0 16,3-1 0-16,-2 1-144 0,0-3 144 0,-1-2 0 0,0 2-192 16,0-1 32-16,-2-3 16 0,-1 1 0 0,2-1-64 0,-2-2-16 15,0 1 0-15,2-5 0 16,-1 0 224-16,2-1-144 0,2-5 144 0,2-1-128 0,0-2 384 0,2-5 96 15,2 2 16-15,1-4 0 0,2 0 112 0,-1-4 32 16,4-1 0-16,-1 1 0 0,3-2-512 0,1 0 128 16,0-1-128-16,2-4 0 0,2 3 0 0,1-2 0 15,1-2 128-15,1 1-128 0,1 0 128 0,-1-1 0 16,2 1-128-16,-2-1 192 0,0 3 16 0,-1-1 0 0,-1 0 0 16,-3-1 0-16,1 4-208 0,-2-2 144 15,0 2-144-15,-1 1 128 0,-1 2-128 0,0-2 0 16,-1 1 0-16,1 1 0 0,0-3 128 0,-2 2 0 0,3-1 0 0,-1-1 0 15,1 4-128-15,0-3 0 0,1 2 0 0,-1-2 0 16,0 2 0-16,-1-1 0 0,0 4 0 0,1-2 0 16,0 3 0-16,-1-2 0 0,-1 4 0 0,1-2 0 15,0 3 0-15,-1 3 0 0,-2 0 192 0,1 2-64 16,0 1-128-16,-1 4 0 0,1-1 0 0,0 3 128 16,0-1-128-16,1-2-176 0,1 2 48 0,-1-2 0 15,2 0 128-15,0-2-208 0,4 1 80 0,-2-1 128 16,2 0-128-16,0-1 128 0,2 1 0 0,0 0 0 0,2-2 0 15,0 2 0-15,2 0 0 0,-1 2 0 0,0-2 0 0,-1-1 0 16,2 1 128-16,-1-3-128 0,1 2 0 0,-2 0 128 16,1-2-128-16,0-1 0 0,1-2 0 0,-2 1 0 15,1-2-224-15,1-1 80 16,0 0 16-16,-1-2 0 0,1 0 0 0,2 0 0 16,-1-1-816-16,0-2-144 0,0 1-48 0,0-4-9616 15,1 0-1920-15</inkml:trace>
  <inkml:trace contextRef="#ctx0" brushRef="#br1" timeOffset="214503.42">24118 16230 7359 0,'-6'-4'656'0,"1"1"-528"0,2-1-128 0,3 2 0 16,0 2-1008-16,-1-4-224 0,-3-2-48 0,-2-1-16 0,-1-5 928 0,-1 0 192 0,1-1 48 0,2 3 0 0,0 1 3088 0,1 2 624 0,2-1 128 0,2 0 32 15,0 2 16-15,2 0 0 16,2 0 0-16,1 0 0 0,1 2-1440 0,1-2-272 16,1 2-64-16,-2-1-16 0,3 4-1008 0,1-2-208 0,1 1-48 0,1 2 0 31,0 2-432-31,3 1-80 0,-1 1-32 0,-2 2 0 0,2 0-32 0,-2 4 0 15,-1-2 0-15,0 4 0 0,1 0-128 16,-1 0 128-16,-1 3-128 0,-1-1 128 0,1 2 48 0,0 0 0 16,3 1 0-16,-1 1 0 0,-1-2-176 0,3 1 192 15,1-1-192-15,-1 3 192 0,2 0-192 0,-1-3 160 16,1 3-160-16,0-1 160 0,2 2-160 0,-1-1 0 16,0 3 0-16,-1-3 0 0,1 0 0 0,0 2 0 15,-2-1-160-15,0-1 160 0,-1-3 0 0,0 2 0 16,0-2 0-16,-3-3 0 0,0-1 0 0,0 2 0 15,-2-4 0-15,-1-2 0 0,0 0 0 0,-2-3 0 0,0 1 0 0,-1-6 0 16,-1 1 0-16,-1-1 0 0,1 3 0 0,-1-3 0 16,0-3 0-16,0 2 0 0,-2-2 0 0,1 0 0 15,0-3 0-15,-1-1 0 0,0-1 128 0,0 0-128 16,1-3 256-16,-1 1-48 0,-1 0-16 0,0-2 0 16,0 2-192-16,0-3 144 0,-1 0-144 0,-2 1 128 15,2-1 0-15,-2 4-128 0,0-4 192 0,-1 3-64 16,0 2-128-16,-1-5 0 0,0 3 0 0,-1 0 0 15,0 1 0-15,0-3 0 0,-2 3 0 0,1 1 0 0,1-1 128 16,-2 3 0-16,1-1 0 0,0 1 0 0,0-1-128 16,0 1 0-16,2 1 0 0,-1-2 0 0,1 1 0 0,1 0 0 15,2-2 0-15,-1 2 0 0,2-3 0 0,2 1 0 16,1 0 0-16,0-2 0 0,2 4 0 0,1-2 0 16,-2 1-144-16,5 0 144 0,-2 1-256 0,3 0 0 15,-2 2 0-15,2 3 0 0,-1 1 16 0,1 2 16 16,-2 4 0-16,2 0 0 0,-1 4-64 0,-1 3-16 15,-2-1 0-15,0 4 0 0,-3-1 160 0,1 1 144 16,-1 1-208-16,-1 1 80 0,2-2 128 0,-2 0 0 0,-1-3 0 16,0 2 0-16,0-1 0 0,0-2 0 15,1-2 0-15,-1 1 0 0,0-1 0 0,2-2 0 0,-2 0 128 0,-2-2-128 16,1 1 0-16,-1-1 0 0,-1 0-160 0,0-2 160 16,-2 2 0-16,-3 0 0 0,1 0 0 0,-3 2 0 15,-1 0 0-15,-2 1 0 0,-1 2 0 0,-4 0 0 16,2 3 0-16,-2-4 0 0,-1 5 0 0,-1-6 0 15,2 1 240-15,-1-1 48 0,1-2 16 0,0-2 0 16,2 2-128-16,3-4-32 0,0-5 0 0,3 1 0 16,3-6-144-16,2-1-176 0,4-6 48 0,3-7-18160 15</inkml:trace>
  <inkml:trace contextRef="#ctx0" brushRef="#br1" timeOffset="-210993.5">27978 15837 4607 0,'-7'-6'400'0,"2"2"-400"0,0-1 0 0,2 4 0 0,2-2 1264 0,0 3 160 0,0 0 48 0,-2 0 0 16,1-2 272-16,-3 1 64 0,0-2 16 0,-1 2 0 0,2 1-624 0,-1 0-128 16,3 4-32-16,-2-4 0 0,1 1 400 0,2 1 80 15,0 1 16-15,0-2 0 0,1 2 240 0,0-1 48 16,1 2 16-16,-1-2 0 0,2 2-432 0,0-2-96 16,-1 3-16-16,1 2 0 0,0-1-512 0,-1 2-96 15,0-1-32-15,2 0 0 0,0 2-432 0,1-2-96 0,0 2 0 0,-1-3-128 16,2 0 0-16,0 1 0 15,3 2 0-15,0 0 0 0,1 1 0 16,1-3 0-16,2 4 0 0,2-1 0 0,1 2 0 0,1 1 160 0,1 0-160 0,3 2 192 16,0 1-192-16,-1-2 0 0,4 1-192 0,-2-2 192 15,0 2-128-15,0-2 128 0,1-2 0 0,-1 0 0 16,-1-1 0-16,-2 0 0 0,1-4 0 16,-2 3 0-16,1-5 0 0,-2 3 0 0,1-1 0 0,0 0 0 0,-1 0-128 15,0 0 128-15,0 1 0 0,-1-4 0 0,1 3 0 16,-1-1 0-16,0 3 0 0,0-2 0 0,-2 0 0 0,-1 0 0 15,0 2 0-15,-1-2 0 16,0 3 0-16,-1-3 0 0,1 4 0 0,0-2 0 0,-1 2 0 16,1 0 0-16,-1 3 0 0,0-1 0 15,-2 0 0-15,0 2 0 0,-2 1 0 0,1-2 0 0,-1 0 0 0,-1-3 0 16,-2 2 0-16,0-3 0 0,-1-2 0 0,0 2 336 31,-2-3-32-31,1-2-16 0,-1-2-80 0,0-2-16 0,1 1 0 0,0-1 0 0,1-1-192 0,0 1 0 31,1-2 0-31,-1 2 0 0,0-4 0 0,-2 4 0 0,0 0 0 16,0 0 0-16,0 0 0 0,0 0 128 0,18-13-128 0,-17 11 0 16,2 1 128-16,-2-2-128 0,-1 3 0 0,0-2 0 15,0 2 160-15,-1-1-160 0,-1-2 160 0,0-1-160 16,-2-1 272-16,-1 2-32 0,1-5-16 0,-1 2 0 16,-1-3 0-16,0 0 0 0,-1-4 0 0,-1 1 0 15,0-2-48-15,-2-3-16 0,1 0 0 0,-2 1 0 16,2-3-32-16,-1 0-128 0,1 1 192 0,0-2-64 15,0 2-128-15,2-2 128 0,-1 1-128 0,3 3 128 16,3 0-128-16,-1 4 0 0,3-3 0 0,2 5 0 0,0 0 0 16,1 0 0-16,0 4 0 0,2-3 0 0,-1 3 0 0,2 2-144 15,-1 1 144-15,1-2-160 0,-1 1-96 0,1 4 0 16,-1-2-16-16,0 0 0 0,-1 2 32 0,-1 2 16 16,-1 0 0-16,-1-2 0 0,2 0 48 0,-3 3 16 15,1-3 0-15,-1 1 0 0,0-1 160 0,0 0 0 16,1 0 0-16,-1 0 0 0,1-1 0 0,2 1 0 15,-2-3 0-15,2 3 0 0,-1 0 0 0,1 0 0 16,-1 0 0-16,-2 0 0 0,0 0 0 0,0 0 0 16,0 0 0-16,0 0 0 0,10 22 0 0,-9-13 0 15,0-3 0-15,1 2-128 0,-2 0 128 0,1 2 0 0,0 0 0 0,0 0 0 16,2 1 0-16,-2-1 0 16,0 0 0-16,1 0 128 0,-1 2-128 0,0-2 0 0,0 2 0 0,-1 1 0 15,0-1 0-15,1 0 192 0,-1 2-64 0,0 1 0 16,2-4-128-16,-1 4 0 0,0-2 0 0,0 2 128 15,1-2-128-15,-2 3 0 0,1-4 0 0,-1 0 0 16,0 1 0-16,-1 0 0 0,-2 0 0 0,1-1 0 16,0 1 0-16,-1-4 0 0,0 1 0 0,1-1 0 15,-2 1 0-15,0 0 0 0,1 0 0 0,-2-2 0 0,0 2 224 0,0-4 32 16,-1 3 0-16,-1-2 0 0,0 2 176 0,-2-3 32 16,1 1 16-16,-2-4 0 0,1 3-192 0,1-4-32 15,-1 0-16-15,-1 1 0 0,1-3-112 0,1 0 0 16,-2 0-128-16,1-3 192 0,0-1-192 0,1 2 0 15,-1-2 128-15,1-2-128 0,0 2-160 0,2-1-80 16,-2 2-16-16,2-1 0 16,3-1-192-16,-1 1-64 0,0 1 0 0,0-1 0 15,2 1-304-15,1 0-64 0,0 0-16 0,1 0-17632 0</inkml:trace>
  <inkml:trace contextRef="#ctx0" brushRef="#br1" timeOffset="-209331.29">30232 15670 22111 0,'0'-4'1968'0,"0"2"-1584"0,0 2-384 0,0 0 0 0,2 2 576 0,-1-2 48 0,-1-2 0 0,1 1 0 16,0 1-64-16,1 0-16 0,0 0 0 0,-2 0 0 16,0 0 384-16,0 0 80 0,-4 22 16 0,2-16 0 0,-1 4-512 0,0-3-112 15,-2 4-16-15,1-1 0 0,-1 0 64 0,-1 0 16 16,1 2 0-16,-2-2 0 0,-2 3 320 0,-1-1 64 15,-1 0 16-15,0 2 0 0,-3 1-48 0,1-1-16 16,0-2 0-16,-2 3 0 0,1 1-224 0,-3 0-32 16,-1 6-16-16,-2-3 0 0,0 0-208 0,-1 2-32 15,-1 3-16-15,-1 1 0 0,-2-1-272 0,-1 1 128 16,-1 1-128-16,-2-1 0 0,1 1 128 0,-1-1-128 0,1-2 0 16,2-2 0-16,2-2 304 0,1-2-48 15,1-1-16-15,2-1 0 0,0-3-96 0,5 1-16 16,0-1 0-16,1-1 0 0,2 0-128 0,0-1 0 0,2-2 144 0,0 3-144 15,0-4 0-15,2 2 0 0,-1-2 0 0,2 2 0 16,1-5 0-16,-1 2 0 16,4-4 0-16,-2 2 0 0,2-2 128 0,1-2-128 0,0 0 128 0,1 0-128 15,0 0 304-15,1-2-16 0,0 2 0 0,-1-4 0 16,1 4-128-16,0 0-32 16,0 0 0-16,0 0 0 0,0 0-128 0,0 0 0 0,2-22 0 0,-1 17 128 15,1 1-128-15,0-3 160 0,1 1-160 0,-1-1 160 16,1 3-160-16,-1-3 0 0,1 0 144 0,0 1-144 0,0-3 0 0,0 2 0 15,0-3 0-15,-1 1 0 0,1-1 0 0,-2 0 0 16,0-1 0-16,1 1-128 0,-2 3 128 0,0-5 0 16,0 3 0-16,-2-1 0 0,1 0 0 0,0-2 0 15,0-3 0-15,-2 1 0 16,1 2 0-16,0-2 0 0,1-1 0 0,0 2 0 16,2-2 0-16,-1 3 0 0,3 2 0 0,-1 0 0 15,1 4 0-15,-1 0 0 0,1-1 0 0,-1 4 0 0,-1 0 0 0,1 3-128 16,-1 0 128-16,-1 0 0 0,-1 0-224 0,-2 3 32 0,1 3 16 15,-2-2 0-15,0 2-144 0,-1 0-16 16,0 1-16-16,0 2 0 16,-1 1 160-16,1 0 16 0,1 1 16 0,0 2 0 0,0 0 32 0,0-1 0 0,2 4 0 0,-2-3 0 15,3 0 128-15,-1 2-192 16,2-3 192-16,0 1-192 0,2-2 192 0,-2 0 0 0,2-1 0 0,-1 0 0 16,2-1 0-16,1 0 0 0,-2 1 0 0,2 3 0 15,-2-3 0-15,2-1 0 0,1 0 0 0,-1-1 0 16,1-2 0-16,0-1 0 15,1-2 0-15,1-3 0 0,2 3 0 0,-1-6 128 0,4 1-128 0,-3 1 176 16,3-2-176-16,-3-1 0 0,4 2-160 0,-2-2 160 0,1 2-288 16,1-2 32-16,0 2 16 0,3 0 0 15,-1 0-464-15,0-1-112 0,1 2-16 0,1-1-10960 16,2-1-2208-16</inkml:trace>
  <inkml:trace contextRef="#ctx0" brushRef="#br1" timeOffset="-205228.12">28840 16978 32255 0,'-4'-2'2864'0,"2"1"-2288"0,2 1-576 0,0-3 0 0,1 3 496 0,-1 0-16 0,0 0 0 0,0-4 0 0,-1 4 272 0,0-2 48 0,1 2 16 0,0 0 0 15,0 0-272-15,0 0-48 0,0 0-16 0,-9 21 0 16,5-11-112-16,1 2-32 0,-1 2 0 0,-1 2 0 16,0 5-80-16,0 2-32 0,0 5 0 0,-1 4 0 15,1 5-64-15,-1 1-16 0,0 3 0 0,-1-1 0 16,0 0-144-16,1 1 0 0,0 0 144 0,1-3-144 0,0 1 0 0,0-2 0 15,1 1 0-15,0-1 0 0,3-2 0 0,0-1 0 16,1-1 0-16,1-1 0 16,-1-1-896-16,1-3-128 0,1-2-48 0,-2-1-10512 15,0-3-2096-15</inkml:trace>
  <inkml:trace contextRef="#ctx0" brushRef="#br1" timeOffset="-204662.42">29331 17041 40543 0,'-9'7'1792'0,"3"-7"384"0,0 1-1744 0,2-1-432 0,3 0 0 0,1 0 0 16,0 0 0-16,-1 2 0 0,-2-2-144 0,1 3 144 15,-2 3-160-15,-2 1 160 0,0 3-128 0,-2 5 128 16,0 1 224-16,-2 4 128 0,0 7 32 0,0 2 0 16,-1 5-176-16,1 5-16 0,-1 1-16 0,2 2 0 0,-1 5-176 0,3 2 0 15,1 0 0-15,1 2 128 0,1-3-128 16,3-1 0-16,1-2 0 0,2-6 0 0,2-1 0 0,1-5 0 15,2-5-192-15,2-2 192 0,1-4-272 0,1-1 64 16,3-2 16-16,-1-7 0 16,2 2-304-16,1-6-48 0,1-1-16 0,0-4 0 15,1-1 48-15,-3-4 16 0,2 0 0 0,1-4 0 0,0-4 496 0,1-4 192 0,0-1-16 16,1-4 0-16,0-5 224 0,-1 1 48 16,-2-2 16-16,0 0 0 0,-1-1-128 0,-2 0-16 15,-2-2-16-15,1-3 0 0,-4 0-48 0,1 1-16 16,-1-4 0-16,0-1 0 0,-2 3 16 0,-2-5 0 15,1-2 0-15,-1 2 0 0,-1 1-80 0,-2 3-16 0,0 1 0 0,-2 3 0 16,0 3-32-16,-3 2 0 0,-1-1 0 0,-2 5 0 16,0 0 176-16,0 3 16 0,-4 0 16 0,-1 1 0 15,-2 1-16-15,-1 1 0 0,-2 2 0 0,-3 0 0 16,0-1 0-16,1 3-16 0,-2-1 0 0,2 0 0 16,-3 2-304-16,2-1 0 0,0 1 0 0,1-3 0 15,1 3-256-15,1-1-16 0,2 1 0 0,0 2 0 31,3 0-432-31,0-1-96 0,1 0-16 0,2 0-18752 0</inkml:trace>
  <inkml:trace contextRef="#ctx0" brushRef="#br1" timeOffset="-157881.16">17720 7257 4607 0,'26'-22'400'0,"-9"6"-400"0,-1 1 0 0,-3 5 0 0,-7 7 1776 0,-1-2 272 0,0 0 48 0,3-4 16 0,6-7-848 0,1 0-176 15,0-5-16-15,-6 4-16 0,-4 2 352 0,-6 0 64 16,-4 4 0-16,-3 0 16 0,-5 1-80 0,-3 0-32 16,0 1 0-16,-4-1 0 0,-1 3-96 0,-4-4 0 15,1 1-16-15,-3 2 0 0,-1 0-688 0,-1-2-128 16,-1 4-16-16,-1-4-16 0,-2 4-416 0,-1-4 0 15,2 4 0-15,1 1 0 0,-2 1 0 0,-6 0 0 0,-4 4 128 0,-6 0-128 16,-6 0 0-16,-2-2 0 16,-3 1 0-16,-4-2-176 0,-4 3 176 0,-4 3 0 0,-5 0 0 0,-3 3 0 15,1-2 256-15,-5 0 64 0,-7-2 32 0,-3 2 0 16,0 5 48-16,0-6 16 0,2 4 0 0,1-5 0 16,1 2-96-16,-5-2 0 0,-3 2-16 0,1-3 0 15,6-1-304-15,0-1 0 0,-4 1 128 0,-3-3-128 0,0 3 0 16,-1-1 0-16,0-1 0 0,4 2 0 0,2 0 0 0,-7 0 0 15,-9-3 0-15,-2 2 0 0,0-1-144 0,-1 2-48 16,0 0 0-16,-1-4 0 16,1 1-736-16,-3 0-160 0,-3-1-16 0,0-1-16 15,6-2 48-15,-6 0 16 0,-8 1 0 0,-2 0 0 0,7 0 1056 0,-9 2 0 16,-12 2 176-16,1-2-16 0,10 1 352 0,-8 0 64 16,-5 3 0-16,-2 0 16 0,1 0 48 0,-1 0 0 15,-2 1 0-15,-4-1 0 16,-3 2-480-16,2-4-160 0,7-2 0 0,-6 3 144 0,-1 1-400 0,-1 1-64 0,7-1-32 15,4-1 0 1,-1 1 352-16,0 1-176 0,-2-2 176 0,0-1-128 16,8-1 128-16,-5 3 192 0,-4 5-32 0,-2-4-16 0,5 2-144 0,-7 0-176 0,-4 4 48 0,-3-4 0 31,1 2-656-31,2-1-128 0,8-4-32 0,-8 3 0 16,-5 1-272-16,2 1-64 0,16-3-16 0,-7 0 0 0,-5 1 752 0,-2-2 160 15,4 4 16-15,5-2 16 0,11-3 352 0,-7 4 0 16,-4 2 0-16,2-2 0 0,14-1 752 0,-3-1 64 0,-4 2 16 0,2-2 0 15,11-1 576-15,-3-1 128 16,-4 3 32-16,2-7 0 0,5 2-480 0,4-4-112 0,1 2-16 0,3-2 0 16,5-4-400-16,2 1-96 0,0 3-16 0,3-4 0 0,2 0-176 0,1 1-32 15,1 3-16-15,0 3 0 0,3-4-224 0,1 4-192 16,6-3 48-16,-5 3 0 0,-3 3-64 0,1 0-16 16,5-4 0-16,-1 4 0 15,3 2-144-15,-1 0-16 0,2 1-16 0,2 0 0 16,2 0 160-16,3 0 48 0,3 4 0 0,3-5 0 0,0-1 16 0,6-1 16 15,10-1 0-15,1-1 0 0,0 2 160 0,1 0 176 16,2 0-48-16,2 2 0 16,3-2 0-16,1 1-128 15,1-1 192-15,4 3-64 0,3-3 176 0,2 1 16 0,2 4 16 16,1 1 0-16,2 0-80 0,0 5-32 0,-2 2 0 0,1 2 0 16,0 3-32-16,1 2 0 0,2 2 0 0,5-2 0 15,5 1 192-15,-1 4 16 0,-4 9 16 0,-2 5 0 16,-2 5-416-16,2 5 128 0,3 4-128 0,0-3 0 15,4 0 0-15,0-2 0 0,2-1 0 0,1-2 0 16,5-3 0-16,-1-3 0 0,3 0 0 0,1 1 0 16,3 2 0-16,3 2 0 0,1-2 0 0,3-5 0 15,1-1 320-15,3-2-32 0,0-3 0 0,2 4 0 16,2-3-128-16,1 5-32 0,0 1 0 0,-2 3 0 16,1 1 64-16,-1 3 0 0,1 4 0 0,-2 2 0 0,-2-7-192 15,0 3 192-15,-2-2-192 0,-1 2 192 0,-1 1-192 0,-2 0 192 16,-2 2-192-16,-1 1 192 0,2 2-192 0,-1-1 160 15,0-3-160-15,3-4 160 0,3-11-160 0,0-2 0 16,2 1 0-16,1-5 0 0,1-1 208 0,3-3-32 16,1 3-16-16,1-5 0 0,0-3-160 0,3-2 0 15,1-1 0-15,2-3 0 0,3-2 0 0,1-4 0 16,3-1 0-16,2-3 0 0,1-2 176 0,0-2-48 16,3-2-128-16,0 0 192 0,-2-2-48 0,2 0-16 15,2-2 0-15,1 1 0 0,1 4 0 0,3-4 0 16,4-2 0-16,0 2 0 0,1-3-128 0,2 3 0 0,3-1 0 15,2-2 128-15,1 0-128 0,2 0 0 0,5-1 0 16,0-3 0-16,-1 3 0 0,3-2 0 0,9-2 0 0,4 0 128 16,0-2-128-16,1-1 0 0,2-1 0 0,1 2-176 15,2 1 176-15,2 1 0 0,6 4 128 0,-1-1-128 16,-7 0-128-16,7 0-112 0,8 1-16 0,5 3 0 16,2 1 256-16,0-3 0 0,3-1 0 0,2 1 0 15,2 6 0-15,2-1 0 0,-1 1 0 0,4 1 0 16,2 1 0-16,1 2 0 0,-2 4 0 0,0-1 0 15,0-1 0-15,3 4 0 0,5 1 0 0,2-2 0 16,-3-2 0-16,5 0 0 0,3 4 0 0,2-5 0 0,1 1 0 16,2-4 0-16,-1 3 0 0,-5 0 0 0,-7-6 0 0,9 3 0 15,7 7 0-15,4-1 0 0,0-4 0 0,-1 2 0 16,4 2 0-16,-2-2 0 0,-3-4 0 0,3 0 0 16,5 4 0-16,0-4 0 0,-4-2 0 0,6 0 0 15,0 2 0-15,4 0 0 0,0 2 0 0,1-2 0 16,-1 2 0-16,1 2 0 0,0 3 0 0,-2-4 0 15,-11 1 0-15,5 5 0 0,6 4 0 0,-4 2 0 16,-11-2 160-16,-4 0-160 0,0 6 128 0,5-1-128 16,6 2 0-16,0 0 128 0,-2 1-128 0,0-1-176 0,2 1 48 15,1-2 0-15,-1-2 128 0,3-3 0 16,6-1 0-16,-1-1 0 0,-1-2-176 0,3-4 176 0,3 2-208 0,4-2 80 16,-1 2 128-16,1-1 0 0,1 0 0 0,2 2 0 15,3 1 0-15,-3-2 0 16,-10-2 0-16,7 2 0 0,2 2 0 0,0-2 0 0,-14 0 0 0,2 0 0 15,6 1 0-15,1 2 0 0,1 4 0 0,-1 1 0 16,-4-3 0-16,-2 3 0 0,-4 0 0 0,-4 0 0 16,-5-4 0-16,-2 3 0 0,-4 1 0 0,-2-6 0 15,-5 2-128-15,1-6 128 0,1 1-128 0,3-4 128 16,1 4-224-16,1-5 32 0,-1-2 16 0,-1 0 0 16,0-2 176-16,-8-2 0 0,-6 1 0 0,5 0 0 15,4-4 0-15,-7 1-192 0,-13 3 192 0,-2-6-192 0,-4 1 192 0,-6 2 0 16,-9 1-144-16,-5 2 144 15,-2-1 0-15,-8-2 0 0,-8 0 128 0,-4-1-128 0,-3-2 0 0,-3-4 0 16,-4 1 0-16,-5-4 0 0,-1 1 0 0,-4-2 128 16,0-6-128-16,-1 2 192 0,1 1-192 0,0-4 0 15,0-2 0-15,2-1 0 0,2 1 0 0,-3 0 0 16,0 1 0-16,0 0 0 0,-3 0 0 0,5-3 0 16,1-4 0-16,0-3 0 0,0 1 0 0,-3 1 0 0,-4 1 0 15,-4 4 0-15,0 1 0 0,-3-3 0 0,-1 2 176 0,-1-6-176 16,0 1 384-16,-4-2-32 0,0 2 0 0,-2-2 0 15,-1-3-32-15,-1-1 0 0,-3-1 0 0,0-1 0 16,-4-1-176-16,0-5-144 16,-3-1 192-16,-2-6-192 0,-2-2 128 0,-2 1-128 0,-1 2 0 0,-1-8 0 15,-1 2 144-15,-2-4-144 0,-2 0 0 0,-1 0 144 16,-1 0-144-16,-2 5 0 0,3 7 0 0,-4-6 0 16,-3 0-224-16,1 0 32 0,2 4 0 0,0 2 0 15,3 2 48-15,3 1 16 0,4 1 0 0,4 2 0 16,2 1-112-16,2-1-16 0,4 1 0 0,1-1 0 31,0 10-192-31,0-2-64 0,2 3 0 0,0 2 0 0,-2 6-608 0,-1-3-128 0,-2 2-32 0,-3 1-15296 16</inkml:trace>
  <inkml:trace contextRef="#ctx0" brushRef="#br2" timeOffset="-120463.06">23611 5504 32255 0,'2'-1'2864'0,"1"1"-2288"0,-1 0-576 0,-1 0 0 0,2 0 352 0,-2 0-32 0,3-4-16 0,1 2 0 0,2-2 192 0,1-5 32 0,-1 2 16 0,-2-2 0 15,0 3-304-15,-4-3-64 0,-1 2-16 0,-4 1 0 16,-1-1-160-16,-3 1 0 0,-3 4 0 0,-5 1 0 31,-3 2 0-31,-3 4 0 0,-4-2 0 0,-3 4 0 16,-4 1 128-16,-7 3 128 0,-3 2 48 0,-1-1 0 15,0 1 272-15,1-1 64 0,0-2 16 0,3 0 0 0,6-4-112 16,0 2-32-16,1-4 0 0,2 2 0 0,5-3-224 0,1-2-48 16,2 2-16-16,0-2 0 0,2 1-48 0,3-2-16 15,3 0 0-15,1 0 0 0,2 0-160 16,1 0 0-16,2 0 0 0,1 0 0 0,1 0 0 0,4 0 0 15,-1 0 0-15,3 0 0 0,0 3 0 0,2-2 0 16,0 4 0-16,2-1 0 0,0 2 0 0,2 1 0 16,0 2 0-16,3 1 0 0,-1 2 0 0,2-2 0 15,2 1 0-15,-1 3 0 0,1 1 0 0,-1-2 0 16,1 3 0-16,-1 0 0 0,0 0 0 0,-3 2 0 0,-1 2 0 16,-2-1 0-16,-2 2 0 0,0-1 0 0,0 1 0 15,-2 1 0-15,-1 1 0 0,0-1 0 0,-1-2 0 0,0-2 0 16,-2-2 0-16,0 3 0 0,0-1 128 0,-3 2-128 15,0 1 240-15,-1-1-48 0,1-1 0 0,1-3 0 16,0-3-192-16,1 0 0 0,0-2 0 0,2-5 0 16,1 1 0-16,1-3 0 0,2-1 0 0,-1-1 0 15,4-1 0-15,-2-1 0 0,3 0 0 0,1 0 0 16,-1 0 128-16,1-1 64 0,0 2 32 0,2-1 0 16,-2 3-224-16,2 0 0 0,-2 1 0 0,-1 5 0 0,0-3 0 0,0 3 0 15,-1 1 0-15,0-1 0 0,1 0 0 0,0-1 144 16,1 0-144-16,0 0 128 0,3 0 192 0,0-2 16 15,2 2 16-15,0-2 0 0,1-1-224 0,2-1-128 16,5-2 128-16,0-2-128 0,4 0 192 0,1-2-16 16,5-4-16-16,0-4 0 0,2-3-160 0,0 1 0 15,0-2 0-15,0 2 128 0,-2-3-128 0,-2 1-272 16,-3 2 64-16,1 0 16 16,-3-1-544-16,-3 3-96 0,-5 1-32 0,-5 2-18576 0</inkml:trace>
  <inkml:trace contextRef="#ctx0" brushRef="#br2" timeOffset="-120099.34">22910 5964 26719 0,'0'-3'2368'0,"1"3"-1888"0,0 0-480 0,0 0 0 0,2 0 1024 0,-1 0 128 0,2 0 0 0,2-2 16 0,3 1 272 0,3-2 48 16,2 0 16-16,-1-1 0 15,2 1-384-15,0-3-80 0,1 2-16 0,1-2 0 0,2 0-672 0,2 0-144 16,1 0-16-16,2-3-16 0,3 2-176 0,1-3-192 0,2 1 32 0,2-1 16 31,0-2-1424-15,3 0-288-16,0 2-48 0,3-3-16 0</inkml:trace>
  <inkml:trace contextRef="#ctx0" brushRef="#br2" timeOffset="-119545.98">23623 5866 32255 0,'5'0'2864'0,"-1"-3"-2288"0,-1 3-576 0,0-3 0 0,-1 3 240 0,1 0-64 0,3 0-16 0,1-4 0 0,3 4-160 0,-1 0 0 16,-2 2 0-16,-5 3 128 0,-4-1-128 0,-4 5 128 16,-2 0-128-16,-4 4 128 0,-1 0 496 0,-2 3 80 0,0-1 32 0,-1 2 0 15,0 0 48-15,0 3 16 0,-1 2 0 0,1 1 0 16,-1 1-352-16,3-1-64 0,3-1 0 0,-1 0-16 16,1 0-368-16,1 1 0 0,2-2 0 0,-2 1 0 15,2 0 0-15,1-3-192 0,1 1 32 0,-2-4 0 31,3 0-1696-31,0-2-320 0,2 0-80 0,-1-2-13008 0</inkml:trace>
  <inkml:trace contextRef="#ctx0" brushRef="#br2" timeOffset="-119269.65">23354 5949 17503 0,'-9'0'1552'0,"3"0"-1232"16,-1-1-320-16,5 1 0 0,1 1 4592 0,2-1 848 15,-1 3 192-15,0-3 16 0,0 3-4304 0,0 0-848 0,1 0-176 16,3 4-48-16,1 3 0 0,1 2 0 0,3 0 0 0,2 4 0 16,2 3-64-16,2-1-16 0,4 6 0 0,1 1 0 15,1-3-48-15,1 3-16 0,3-2 0 0,-1 2 0 16,4 0-128-16,0-3 0 0,2 0 0 0,1-1 0 15,1-1 0-15,1-2 0 0,2-1 0 0,1-4-12144 16,0-2-2416-16</inkml:trace>
  <inkml:trace contextRef="#ctx0" brushRef="#br2" timeOffset="-118196.29">30109 5389 35935 0,'-1'0'3200'0,"-2"0"-2560"0,2 0-512 0,0 0-128 0,-1 0-832 0,0-3-192 0,-2 3-48 0,-2 3 0 0,-3-3 1424 0,-4 0 288 15,-2 2 48-15,-2 2 16 0,-1 0-512 0,-2 2-192 16,-1-2 128-16,0 1-128 0,0 1 752 0,-1-1 64 16,1 0 16-16,-1-2 0 0,0 1-48 0,-2-1 0 0,2-1 0 15,0-2 0-15,-1 1-384 0,1-1-80 0,-1-1 0 0,2 1-16 16,1 0-176-16,0 0-128 0,1 0 192 0,2-2-192 15,1 2 160-15,1 0-160 16,0 0 128-16,3 0-128 0,1 0 192 0,0 0-64 0,1 0 0 0,1 2 0 16,2 2-128-16,1 0-144 0,-1 2 144 0,5-3-208 15,0 6 208-15,2-3 0 0,1 2 0 0,2 0 0 16,1 2 0-16,1 0 0 16,0 2 0-16,0 1 0 0,0-1 0 0,-1 4 0 0,-2-1 0 0,-2-1 0 0,0 4 0 15,-2-2 0-15,-3 4 0 0,-3 1 0 0,1 4 0 0,-4 1 0 16,-2-1 0-16,0 1 0 0,-2 2 0 0,0-2 0 15,0-1 0-15,2-1 0 0,-1 2 0 0,3-3 0 16,0-1 0-16,1-1 0 0,1 1 0 0,3-3 160 16,0-2-32-16,2 2 0 0,0-5-128 0,1 3 160 15,0-1-160-15,2 0 160 0,1-3-32 0,1 0-128 16,1-2 192-16,-1-1-64 0,2 0 0 0,2-2-128 16,0-3 192-16,2 0-64 0,0 1-128 0,0-4 0 15,2 0 0 1,1 0 0-16,1-2 0 0,0 0 0 0,3-2 0 0,2 2 0 15,0-2 240-15,2 2-48 0,4 0 0 0,0-2 0 0,0 2-16 0,3 0-16 0,-1 0 0 0,1 0 0 32,0 0-160-32,-2 0 0 0,1 0 0 0,-3 0 0 0,0 2 0 0,-2-2 0 15,-1 2 0-15,-2-2 0 0,-1 0 0 0,-1 0 0 0,-3 0 0 0,0-2 0 47,-1 0-576-47,-2 0-64 0,0-1 0 0,-3 0 0 0,0-1-416 0,-3 0-96 0,-1-2 0 0,1 0-10848 16,-4-3-2160-16</inkml:trace>
  <inkml:trace contextRef="#ctx0" brushRef="#br2" timeOffset="-117951.95">29150 5931 35007 0,'0'-2'3120'0,"3"0"-2496"0,1 4-496 0,2-2-128 0,1 0 608 0,2 0 96 0,6-2 32 0,8-1 0 0,11 0-32 0,9-1-16 15,9 0 0-15,3 2 0 0,2-2-368 0,-1 4-80 0,-3 0-16 0,-3 0 0 16,-3 1-224-16,-7 2 0 0,-2-3 0 0,-5 2 0 31,-3-2-928-31,-4 0-80 0,-4 0-16 0,-1-2-16064 0</inkml:trace>
  <inkml:trace contextRef="#ctx0" brushRef="#br2" timeOffset="-117666.84">30389 5738 30399 0,'-3'2'1344'0,"-1"-2"288"0,2 3-1312 0,0-3-320 16,2 1 0-16,0-1 0 0,0 2 336 0,0-2 0 16,0 4 0-16,-1 1 0 0,-1 2 32 0,-2 2 0 15,-2 1 0-15,-2 4 0 0,-2 0 208 0,-1 5 32 16,-4 1 16-16,-2 1 0 16,-3 2 672-16,-3 2 144 0,-2 1 32 0,-1 1 0 0,-2-1-768 0,-1 3-160 15,1-5-32-15,1 2 0 0,2-1-512 0,3-6 0 0,2 0 0 0,4-5 0 16,1 1-272-16,4-7 32 0,1 2 16 0,3-4-12128 31,0-4-2416-31</inkml:trace>
  <inkml:trace contextRef="#ctx0" brushRef="#br2" timeOffset="-117456.2">30079 5889 35935 0,'11'6'3200'0,"-1"0"-2560"16,1 0-512-16,2 1-128 0,-1 2 1856 0,-1-3 336 16,4 0 80-16,8 7 16 0,15 7-1840 0,11 8-448 15,10 7 0-15,3 3 0 0,-1 3 0 0,-9 0 0 16,-8-1-208-16,-10 0 64 16,-8-3-816-16,-10 0-144 0,-6-2-48 0,-7 3 0 0</inkml:trace>
  <inkml:trace contextRef="#ctx0" brushRef="#br2" timeOffset="-116311.93">26674 2295 29487 0,'-5'-4'2624'0,"1"2"-2112"0,2 1-512 0,0 1 0 0,1-3 464 0,-3 1-16 15,-2 0 0-15,-4-4 0 0,-5 0 256 0,-3 2 32 0,-4 4 16 0,-2 2 0 16,-3 6-752-16,-2 5-192 16,-1 5 0-16,-4 8-16 0,0 5-176 0,-1 5-48 0,0 1 0 0,2 4 0 0,0 3 80 0,0 4 16 31,4 2 0-31,4 1 0 0,10-6 336 0,5 0 0 16,8-2-144-16,8-6 144 0,6-5 0 0,7-3 0 0,8-6 0 0,3-2 0 15,3-5-912-15,5-3-128 0,6-3-32 0,-1-4 0 0,0-4 928 16,8 0 144-16,10-2 0 0,4-4 160 0,6 0 288 0,-3-6 64 15,-3-2 16-15,-2-4 0 0,-2-5-144 0,-7-1-48 0,-3-3 0 0,-7-1 0 32,-5-6-208-32,-8 3-128 0,-8 1 160 0,-4-6-160 15,-7-4 0-15,-6-4 0 0,-4-2 0 0,-11-3 0 32,-6-4-480-32,-10 0-32 0,-6 4-16 0,-7-1 0 0,-5 5 96 0,-5 1 32 0,1 8 0 0,-7 5 0 15,-1 4 976-15,-5 9 208 0,1 7 48 0,0 8 0 16,1 5-832-16,2 5-352 0</inkml:trace>
  <inkml:trace contextRef="#ctx0" brushRef="#br2" timeOffset="-116041.68">27396 1814 41471 0,'-25'16'1840'0,"4"3"368"0,0 0-1760 0,4 2-448 0,3-2 0 0,3 1 0 0,-4 4 128 0,-13 17-128 0,-16 22 0 0,-19 24 128 0,-16 19-128 0,-111 120 0 16,83-110 0-16,-9 5-288 0,-7-5-96 0,-5 1 0 0,2-11-16 31,4-10-3344-31,8-9-672 0</inkml:trace>
  <inkml:trace contextRef="#ctx0" brushRef="#br2" timeOffset="-76528.92">2795 7548 5519 0,'-14'0'496'0,"3"-2"-496"0,1 2 0 0,4 0 0 0,2 0 4848 16,2 2 864-16,-2-2 176 0,-2 4 48 0,-5 2-4464 0,-4 3-896 0,-3 4-192 0,-1 6-16 0,-1 1 144 0,0 4 48 15,-1 2 0-15,-4 5 0 0,-2 6-256 0,-3-1-48 0,-2 1-16 16,-4 2 0-16,2-5 528 0,-7 4 96 0,-5 6 32 0,-4 0 0 16,-4 7 64-16,-2 3 0 0,-4 1 16 0,-5 4 0 15,-2 1-304-15,-1-2-64 0,1-5-16 0,3-3 0 16,2 1-336-16,-2 2-80 0,1 2-16 0,1-2 0 15,5-6-160-15,5-3-144 0,5-3 144 0,5-5-208 32,7-2-896-32,7-9-176 0</inkml:trace>
  <inkml:trace contextRef="#ctx0" brushRef="#br2" timeOffset="-76069.53">4019 7311 11967 0,'-11'1'1072'0,"2"1"-864"16,0 1-208-16,3-3 0 0,2 1 2896 0,1 1 544 0,-2 0 96 0,-4 3 32 16,-4 1-1584-16,-6 1-304 0,-2 6-64 0,-4 1-16 15,-1 3-320-15,-2-1-80 0,1 2-16 0,-2 4 0 16,-2 1-608-16,-3 1-128 0,-5 5-32 0,-3 3 0 0,-3 0-416 0,-4 5 0 15,-4 4 0-15,-4 4 0 16,-2 0-192-16,-3 2-32 0,-2 0 0 0,-3 2 0 0,-1 0 16 0,0-1 0 16,1 2 0-16,-2 0 0 0,0 2 720 0,-3 4 128 15,0 1 48-15,3-6 0 0,6-1 96 0,4-5 32 16,5-4 0-16,7-7 0 16,5-2-592-16,3 1-224 0,3 0 176 0,3-3-176 15,4-2-288-15,3-1-160 0,5-1-16 0,4-4-17008 0</inkml:trace>
  <inkml:trace contextRef="#ctx0" brushRef="#br2" timeOffset="-75594.08">5002 7390 30399 0,'-1'0'1344'0,"-1"0"288"0,2 0-1312 0,-1 0-320 0,1 0 0 0,-1 0 0 0,0 1 0 0,-2 1 0 0,-1 1 0 0,-2 3 0 0,-4 2 0 0,-2 1 0 0,-4 6 0 0,-4 1 0 0,-3 0-432 0,-5 7-48 0,-5 4-16 0,-5 1 0 0,-6 6 128 0,-3 5 32 16,-4 2 0-16,-5 5 0 15,-3 3 1040-15,-1 0 192 0,5-6 64 0,-6-1 0 16,-2 7 336-16,-1 0 80 0,-2 1 16 0,2 1 0 15,1-2-208-15,1 2-32 0,0 0-16 0,-1-3 0 16,0 3-560-16,-3-2-128 0,2 2 0 0,-1 0-16 16,-2-1-432-16,-1 1 0 0,0 1 0 0,3 0 0 15,6-1-576-15,2-3-160 16,3-1-32-16,4-3-16832 0</inkml:trace>
  <inkml:trace contextRef="#ctx0" brushRef="#br2" timeOffset="-72669.26">6792 7351 9215 0,'-3'2'816'0,"0"-2"-656"0,2 0-160 0,0 0 0 0,1 0 1024 0,0-2 192 0,-2 1 16 0,1 0 16 16,0-2-2256-16,1 0-448 0,2-1-80 0,2-2-32 16,1 0 160-16,1-4 16 0,1-1 16 0,0 0 0 15,0-4 608-15,1 2 112 0,-1 1 16 0,1 2 16 0,-2 0 1584 0,-1 0 304 16,-2 2 64-16,0 1 16 0,-1 1 2240 0,0 0 464 15,-2 2 96-15,0-2 16 0,0 2-576 0,-2 1-128 0,1 0 0 0,-1 0-16 16,-2-2-1840-16,-1 1-352 0,0 0-80 0,-2 2-16 16,-1-2-896-16,-3 2-256 0,0-2 0 0,-1 1 0 31,-3 2-528-31,-1-1-192 0,-2 2-48 0,-1-3 0 16,-1 3-128-16,-1 0-48 0,-1-1 0 0,-1 2 0 0,0 2 480 0,1-1 80 0,2-1 32 0,-1 4 0 15,1-1 352-15,-1 2 0 0,0 2 0 0,1 0 128 16,2 2 768-16,0 0 128 0,2 2 48 0,1 3 0 15,3-1 80-15,0 4 32 0,2 1 0 0,1 0 0 16,3 0-592-16,1 0-112 0,1-2-32 0,2 0 0 16,2 0-448-16,0 1 0 0,1-2 0 0,3 0 0 0,1-2-208 0,1 1-144 15,2-5-32-15,1-1 0 16,1 0-384-16,1-3-64 16,0 0-32-16,2-2 0 0,-2-1 464 0,2-3 80 0,0 0 32 0,-1 1 0 0,2-1 480 0,-2 0 112 15,0 0 16-15,2 0 0 0,0 2 144 0,-1-2 48 16,2 0 0-16,-1 0 0 0,1-2-112 0,-2 1-16 15,4-2 0-15,-2-3 0 0,-1 2-192 0,-2-1-64 16,3 0 0-16,-1-1 0 0,1-2-128 0,-3-1 0 16,0 2 0-16,1-3 128 0,-2 1-128 0,-3-1 0 0,1 0 0 15,-2-2 0-15,0-1 0 0,-4 1 0 0,2-2 0 16,-3 2 0-16,0-3 0 0,-2 2 192 0,0 0-192 0,-1-3 192 16,-2 4 64-16,2-1 0 15,-1 1 16-15,-1 2 0 0,-1 2-96 0,2 3-32 16,-2-2 0-16,2 3 0 0,-1 2-144 0,2 2 192 0,0 0-192 0,1 2 192 15,1 2-192-15,0 3 0 0,2 3 144 0,2-1-144 16,1 4 144-16,4 0-144 0,0 3 192 0,2-1-192 16,-1-2 128-16,2-1-128 0,-1 0 0 0,-1 0 0 15,0-1 128-15,0 0-128 0,0 1 192 0,-2-1-192 16,0 3 0-16,-2-5 0 0,-2 2 0 0,-1 0-192 16,-2 0 192-16,0 1 0 0,-2 4 0 0,-3 3-144 15,1 2-512-15,-3 2-112 0,1 2 0 0,-1 1-16 16,1 1-1824-16,1-2-352 0,0-3-80 0,1-2-6688 15,2-5-1344-15</inkml:trace>
  <inkml:trace contextRef="#ctx0" brushRef="#br2" timeOffset="-72254.11">7047 7523 37775 0,'-9'3'1664'0,"2"-2"368"0,1 4-1632 0,2-4-400 0,3 2 0 0,1-3 0 0,0 2-992 0,-1-1-288 0,-2 2-48 0,1 3-16 0,0-2 640 0,1-2 128 0,1 4 32 15,3-2 0-15,-1-1-736 0,1 0-128 0,-1 0-48 0,-1-2 0 31,3 1 144-31,-3-2 32 0,-1 2 0 0,2-2 0 0,-2 0 2512 0,1-2 512 0,-1 0 112 0,1 1 0 16,-1 1 320-16,0 0 64 0,0 0 16 0,0-24 0 0,-1 13-736 0,1-1-160 16,0-3-16-16,0-2-16 0,-1 2-848 0,1-1-160 15,0-5-48-15,0-2 0 0,2 1-272 0,1-4 0 16,0 0 0-16,3-1 0 0,2-3 0 0,0 2 0 16,1-1 0-16,2 5 0 15,2-1 0-15,-1 5 0 0,3-1 0 0,-2 4 0 16,2 4 0-16,-2 1 0 0,-1 6 0 0,-1 0 0 0,-1 0 128 0,0 2-128 15,0 0 0-15,0 3 0 0,-2 0 0 0,1-2 0 16,0 3 0-16,-1 0 0 0,1-1-288 0,-2 1-64 0,1 0-16 16,-1 0-17856-16</inkml:trace>
  <inkml:trace contextRef="#ctx0" brushRef="#br2" timeOffset="-71448.73">7644 7129 25791 0,'-3'-5'1152'0,"-1"2"224"0,1 0-1104 0,1 0-272 0,1 3 0 0,0-2 0 0,-2 0 208 0,-1 0-16 0,-2-2 0 0,-3 1 0 0,0-2-320 0,-3 1-80 16,0 1-16-16,0 3 0 15,-1 3-544-15,0-1-96 0,-1 2-32 0,1 2 0 0,-1 0 1168 0,0 4 240 0,1 0 32 0,-1 3 16 16,1 3 928-16,0 0 192 0,3 2 48 0,0 2 0 15,1 4-720-15,0-2-144 0,0 0-32 0,2 0 0 16,1-3-400-16,-1 1-96 0,2-2-16 0,2 1 0 16,0-3-320-16,1 0 0 0,1 0 0 0,-1 0 128 15,1 0-128-15,1 3 0 0,-1-3-176 0,1 2 176 32,0-5-560-32,0-1-16 0,1 2 0 0,2-2 0 0,0-3 272 0,1-2 48 0,2-3 16 0,0 1 0 15,4-5 240-15,0-3 160 0,1 1-32 0,2-4 0 16,0-2 448-16,2-4 96 0,2-2 16 0,1-1 0 15,-1-1-48-15,0 0-16 0,1-2 0 0,-1 2 0 0,-1-3-304 0,-2 3-64 16,-1-2-16-16,-2 1 0 0,-1 1-240 0,-2 0 0 16,-2 0 0-16,-2 1 0 0,-2 2 0 0,-2-5 0 15,-1 5 0-15,-2-3 0 0,0 3 128 0,-2 1-128 16,-2 0 176-16,3 4-176 0,0 2 368 0,1 0-48 16,1 2 0-16,1 2 0 0,-1 2-64 0,4 0-32 15,-2 0 0-15,2 2 0 0,3 3-32 0,0 0-16 16,0 3 0-16,1 0 0 0,0 2-48 0,1 0 0 15,-1 2 0-15,-1 3 0 0,-2-2-128 0,1 0 128 16,-1 1-128-16,-2 1 128 0,0 1-128 0,0-2 0 16,-1 4 0-16,0-1 0 0,1-3 0 0,1 1 0 15,0-2 0-15,2 2 0 0,1-1 0 0,1 0 0 0,1 2 0 0,0 1 0 16,0 1 0-16,0-1 0 0,0 4 0 0,-1-2 0 16,-1 5 0-16,-2 0 0 0,0 2 0 0,-2-1 0 15,2 0 0-15,-3-3 0 0,0 3 0 0,0-6 0 16,0 0 0-16,-3-3 0 0,2-2 0 0,-3 1 0 15,2-2 144-15,-1-1-144 0,0 0 160 0,-2-3-160 16,-2 1 0-16,1-3 128 0,-1 0-128 0,-2-2 0 16,2-1 0-16,-4-2 0 0,1-2 0 0,-3 0 0 0,0-2 0 15,-2-2 0-15,-4-5 128 0,-2-1-128 16,-1-2-304 0,-3-2-96-16,-4 2-32 0,-3-4-17744 0</inkml:trace>
  <inkml:trace contextRef="#ctx0" brushRef="#br2" timeOffset="-63529.07">27945 17719 2463 0,'0'-7'0'0,"0"3"0"0,0-2 144 0,0 3-144 0,0 1 0 0,0 2 0 0,1-1 0 0,-1 1 0 0,1-3 1664 0,-1-1 240 0,0 1 32 0,-1 0 16 31,1-1 704-31,-2 4 144 0,0 0 16 0,0 0 16 16,-2 2-352-16,0 0-80 0,2 1-16 0,-2 0 0 16,2 1-864-16,-1 2-176 0,1 0-48 0,-1-2 0 15,2 5 16-15,0-3 0 0,0-2 0 0,1 2 0 0,1 3-416 0,-1-5-96 16,1 1-16-16,0 2 0 0,1-4-432 0,-1 3-96 15,0-2 0-15,0 0-16 0,2 1-240 0,-1 1 128 16,0 0-128-16,-1-2 0 0,1 2 128 0,-1 0-128 16,2 0 0-16,-2 1 0 0,0-2 176 0,1 3-176 15,0-2 192-15,-1 1-192 0,1-1 176 0,0 0-176 16,1 0 160-16,-1 0-160 0,0 2 128 0,2-2-128 16,-1 0 0-16,-1 0 0 0,2-2 208 0,0 1-48 15,0 1-16-15,1-1 0 0,0 1-144 0,2-1 0 16,-1 1 0-16,1-1 0 0,2 2 0 0,1 1 0 15,-2-2 0-15,2 1 128 0,0 2-128 0,1 0 0 0,0 1 0 0,1 2 0 16,0 1 0-16,-1-3 0 0,1 2 0 0,0-1 0 16,-1 2 0-16,-1-2 0 0,-2-1 0 0,2-1 0 15,-1 0 0-15,-1-2 0 0,1 2 0 0,-2-5 0 16,0 2-128-16,1-2 128 0,0-1 0 0,-1 2 0 16,1-3 0-16,-1 0 0 0,0 2 0 0,1-2 0 15,-2 2 0-15,1 1 0 0,1-1 0 0,-1-1 0 16,1 4 0-16,-2-1 0 0,0 0 0 0,0 1 0 15,0 2 0-15,1 0 0 0,-1-2 0 0,0 2 0 0,-1-2 0 0,0-1 0 16,1 3 0-16,-1-3 0 16,0 0 0-16,1-2 0 0,-1 2 0 0,1-3 0 0,-1 0 0 0,0 1 0 15,0 0-144-15,-1-2 144 0,0 5-240 0,-1-5 16 16,0 2 0-16,0-2 0 0,1 2 224 0,-1-3-192 16,-1 4 192-16,1-4-192 0,-1 2 192 0,0-1 0 15,2 2 0-15,-1-2 0 16,2 0 0-16,-2 0 0 0,2 1 0 0,0-2 0 0,0 1 0 0,0-2 0 15,1 0 0-15,0 0 0 0,1 0 0 0,-2-3 0 16,1 1 192-16,0-1-192 0,-1 1 0 0,0 0 0 16,-3-1-192-16,2 2 48 0,-1-1 144 0,0 2 0 15,-2-3 0-15,1 2 0 0,-1-1 0 0,-1-1 0 0,-1 2 0 0,-1-3 0 16,1 2 0-16,-1-4 0 16,-1-1 0-16,1 1 0 0,-1-1 0 0,0-2 0 15,0 0 0-15,-1-2 0 0,1-1 0 0,-1 0 0 16,0-5 0-16,1 1 0 0,-1-1 0 0,0 0 224 15,-1-2-48-15,2-2-16 0,-1 1-160 0,0 1 0 0,3-2 144 0,0 2-144 16,1 3 0-16,0 0 0 0,0 4 0 0,0-2 128 0,0 4-128 0,0 4 0 16,0 0 0-1,-2 0 0-15,1 3 0 0,0 1 0 0,0 0 0 0,-2 2 0 0,1 0 0 0,-2 0-192 16,2 2 192-16,-1 0-192 0,1 1 192 0,-1-3-208 16,1 3 80-16,0-3 128 0,0 3-224 0,1-3 80 15,-1 1 16-15,2-1 0 0,-1 0 0 0,1 0 0 16,-1 0 0-16,0 0 0 0,1 0 128 0,0 0 0 15,0 0 0-15,0 0-128 16,0 0 128-16,0 0 0 0,0 0 0 0,0 0 0 0,0 0 0 16,0 0 0-16,0 0 0 0,12 25 0 0,-8-15 0 0,1-1 0 15,0 3 0-15,0 1 0 0,0 2 0 0,0-4 0 0,1 4 0 0,-3-5-128 16,1 2 128-16,0-3-192 0,-2-2 192 0,2 2-192 16,-1-3 192-1,-1 0 0-15,1 1 0 0,-1-4 0 0,0 1 0 0,0-2 0 0,0 2 0 0,-1-1 0 16,1 0 0-16,-1 0 0 0,-1 0 0 0,0 0 0 15,0 1 0-15,-1 2 0 0,-1 0 0 0,0 0 0 16,-2 2 0-16,-1 0 0 0,-1 5 0 0,0-3 0 16,-2 2-128-16,-1 2-112 0,0 0-16 0,-2 2 0 15,0 1 256-15,-3-1-144 0,0 2 144 0,1 1-128 16,-2-2 368-16,0 0 80 0,-2 3 0 0,1-4 16 16,0 3-64-16,-2-6-16 0,2 2 0 0,-1-5 0 15,2 2 0-15,0-3-16 16,3-2 0-16,0 0 0 0,0-1-240 0,3-4 0 15,0 0 128-15,2-4-128 0,2 2-160 0,0-5-80 16,1-1-16-16,3-1-12032 0,2-6-2400 16</inkml:trace>
  <inkml:trace contextRef="#ctx0" brushRef="#br2" timeOffset="-62235.22">30110 17743 16575 0,'0'0'1472'0,"-1"-3"-1168"0,1 1-304 0,0 0 0 0,1 2 1168 0,-1 0 176 0,1-2 48 0,-1-2 0 0,1 2-96 0,1-5-16 0,-1 4 0 0,0-1 0 0,-1 2-608 0,0 2-128 15,0 0-32-15,0 0 0 16,-1 0-848-16,1 0-176 0,-3 2-48 0,2-1 0 0,-1 2 560 0,2-3 304 0,0 0-48 0,0 0 0 16,-11 18 400-16,7-11 80 0,1-3 16 0,-1 5 0 15,-3 0-528-15,1 1-96 0,0 2-128 0,0-2 176 16,-2 2-176-16,1 1 0 0,0 3 0 0,-2-3 128 16,-1 2-128-16,-1 1 0 0,1 0 0 0,-4 3 128 15,1-1 0-15,-3 5 0 0,-2-4 0 0,0 4 0 16,-2-2 608-16,0-1 112 15,-2-1 32-15,0 2 0 0,-2 2-144 0,-2-1-32 0,2-2 0 0,-2-2 0 16,1 3-96-16,-1-3-32 0,-1-1 0 0,-2 0 0 16,2-2-304-16,1-1-64 0,0-3-16 0,0-1 0 0,4 0-192 0,2-4 0 15,2 1 0-15,1-1 0 0,4 0 0 0,-1 1 0 16,3-2 0-16,1-2 0 16,3 4-128-16,-1-4-32 0,3 1 0 0,1 1 0 15,0-1-112-15,0 2-32 0,0-3 0 0,2 4 0 0,-1-4 176 0,2 0 128 16,0 1-192-16,0-1 192 0,2 0 0 0,-1-1 0 15,2-2 0-15,0 1 0 0,0-1 176 0,1-1-176 16,0 1 192-16,0-2-192 0,-1-1 0 0,2 2-144 16,0-3-16-16,-2-1 0 0,2 2 0 0,-2-4 0 15,1 1 0-15,-2 0 0 0,2 0 160 0,-3-1 0 16,1 0 0-16,0 1 0 0,-2-4 0 0,1 2 0 16,-1-1 0-16,1-1 0 0,0 0 256 0,-2 0 0 0,2-2-16 0,0-3 0 31,0 1 0-31,2 0 0 0,-2-2 0 0,1-1 0 0,0 4-240 0,0-2 144 0,2 1-144 0,-1 2 128 15,1 0-128-15,-1-1 0 16,1 6 0-16,-1-4 0 0,1 3 0 0,-1 2 0 0,1 2 0 0,-2-2 0 16,1 4 0-16,1-2 0 0,-2 2 0 0,1-2 0 15,1 4 0-15,-2-3 0 0,0 2 0 0,2 1 0 0,-2 0 0 16,-1 1 0-16,1-1 0 16,1 3-176-16,-2-3 176 0,1 4-192 0,-1-4 192 0,0 2-192 0,0 2 16 0,0-2 0 15,0 2 0-15,0 0 0 0,0 1-32 0,-1 2-16 16,-1 2 0-16,1 1 0 0,-1 2 32 0,-1 2 16 31,1 2 0-31,-2-2 0 0,0 3 176 0,1-3-128 0,-1 4 128 0,0-3-128 0,2 1 128 0,-1-4 0 16,1 0 128-16,0-2-128 0,1-2 128 0,1-2-128 15,-1 0 160-15,2-3-160 0,0-1 368 0,1-1-32 16,-1 2 0-16,1-3 0 0,1 1 0 0,1 0 0 0,-1 0 0 16,1 2 0-16,1-3-336 0,1 1 0 0,0 2 0 15,3-3 0 1,0 0 288-16,2 0-16 0,2 0 0 0,3 0 0 0,2 0 80 0,0 0 16 0,5 2 0 0,0-1 0 31,1 2-368-31,1-3-160 0,3 2 16 0,0 2 0 16,1-2-176-16,-2 2-16 0,0-1-16 0,-2 0 0 31,-3-1-432-31,-2 0-96 0,-2 1-16 0,0 0-15616 0</inkml:trace>
  <inkml:trace contextRef="#ctx0" brushRef="#br2" timeOffset="-59151.72">11202 10635 25791 0,'1'-7'2304'0,"-1"2"-1856"0,0 3-448 0,0 2 0 0,0 0 2000 0,0 0 304 0,0-4 64 0,0 2 16 0,3-4-1056 0,-2 2-224 15,3-2-32-15,-1 2-16 0,1 4-752 0,0-2-160 16,-2 2-16-16,2 2-128 0,0-2 192 0,-1 4-192 16,1-2 192-16,2 3-192 0,0 0 192 0,2 2-64 15,-1 5 0-15,3 1-128 0,1 1 336 0,-1 4-32 16,1 5-16-16,0 4 0 0,1 1-96 0,-3 2-32 15,1 1 0-15,-1 0 0 0,-2-2-32 0,2 9 0 16,-3 4 0-16,2 2 0 0,-2 6 0 0,1-6-128 16,-1 3 192-16,1-5-64 0,-1-1-128 0,0-4 0 0,0-2 144 15,-1-7-144-15,0 1 0 0,0-3 0 0,0-1 0 0,2 0 0 16,0-3 0-16,-3-3 0 0,3 0 0 0,-1-6 0 16,-1-3 0-16,0-1 0 0,0-6 0 0,0 0 128 15,1-3-128-15,1-4 144 0,1-1-144 0,0 2 160 16,1-6 80-16,1 1 16 0,1-1 0 0,-1-4 0 15,1 1-112-15,0-4-16 0,0-3 0 0,-1-1 0 16,3-2-128-16,-2-3 0 0,1 1 144 0,-1-7-144 16,2 1 176-16,-2-5-48 0,1 1 0 0,-1-1 0 15,-1 3 64-15,0-3 0 0,-1-3 0 0,0 1 0 16,0-4-192-16,1 3 0 0,-1-3 0 0,-1 0 0 0,0 3 0 16,-2 0 0-16,-1-3 0 0,-3 4 0 0,2 3 0 0,-3 0 0 15,1 0 0-15,0 5 0 0,-1 0-192 0,2 2 0 16,0 3-16-16,1 3 0 0,1 5-112 0,-1 4 0 15,1 2-16-15,-3 4 0 16,2 3-192-16,-2 3-48 0,1 3 0 0,-2 3-17968 16</inkml:trace>
  <inkml:trace contextRef="#ctx0" brushRef="#br2" timeOffset="-58930.73">12405 10406 2751 0,'0'-6'256'0,"0"2"-256"0,-1 1 0 0,2 3 0 0,2 0 0 0,-2-3 0 0</inkml:trace>
  <inkml:trace contextRef="#ctx0" brushRef="#br2" timeOffset="-58550.87">12589 10172 18431 0,'2'3'816'0,"-2"-3"160"0,-2 0-784 0,1 1-192 16,-1 1 0-16,0-2 0 0,0 3 1824 0,-2 0 320 15,-1 4 64-15,-1-1 16 0,0 0-1344 0,0 0-272 16,2-1-48-16,-1 0-16 15,3-1 208-15,-2 2 32 0,1-2 16 0,-2 1 0 0,1 2-160 0,-3-1-16 16,0 0-16-16,-2 2 0 0,1 3-336 0,-5-1-64 0,0 3-16 16,-3 2 0-16,-2 1 448 0,-3 0 64 15,-2 5 32-15,-2-1 0 0,1 3 128 0,-4 5 32 16,-3 3 0-16,0 1 0 0,3 3-496 0,-2-1-80 0,2 2-32 0,0 4 0 16,5-4-112-16,1 1-32 15,3 1 0-15,4-1 0 0,3-4 16 0,5-2 0 0,0 0 0 0,6-1 0 16,1 1 16-16,3 4 0 0,2-3 0 0,-1 1 0 15,4 3-176-15,-2-4 0 16,3 5 0-16,-2-2 0 0,1 1 0 0,-2 1 0 0,2-5 0 0,0-1 0 16,0-6 0-16,0-6-144 0,1 0 144 0,0-1-208 15,3-1 208-15,1-4 0 16,1-1 0-16,3-3 0 0,3-1 0 0,2 0 0 0,4-2 192 0,3-2-192 16,0 2 176-16,3-3-176 0,4 0 160 0,0 1-160 15,0 0-192-15,-3 1-144 0,-2-1-32 0,3 2-12160 16,-1 2-2432-16</inkml:trace>
  <inkml:trace contextRef="#ctx0" brushRef="#br2" timeOffset="-58183.86">12422 10609 10127 0,'-3'6'896'0,"-1"-4"-704"0,-1 2-192 0,3-2 0 0,0 2 5344 0,1-3 1040 0,0 4 208 0,0 2 32 0,-3 2-4784 0,0 4-960 0,2 3-192 0,-1 4-48 0,4 1-512 0,1-2-128 16,-1 2 0-16,1 2 0 0,2-1 0 0,1 0 0 16,3 0 0-16,0 3 0 0,2 1 0 0,0 0 192 15,0-1-64-15,1 1 0 0,1 2 160 0,1 3 32 16,0 0 0-16,0 1 0 0,-2-3-320 0,0-3 0 16,0 1 0-16,-2-4 0 0,-1 2 0 0,-1-3-144 15,-1-1-16-15,-3-1 0 16,1-4-992-16,-3-1-192 0,-1-5-32 0,0 0-8864 15,-1-4-1760-15</inkml:trace>
  <inkml:trace contextRef="#ctx0" brushRef="#br2" timeOffset="-57652.21">12348 10647 11967 0,'-4'-4'1072'0,"2"-2"-864"0,1 4-208 0,1 0 0 16,0 2 1776-16,-1-2 304 0,-1-2 64 0,0-2 16 0,-1-3-1376 0,1 2-272 16,-1 1-48-16,2 2-16 0,0-1 320 0,1 4 48 15,2-2 16-15,1 3 0 0,2 0 1024 0,1 3 192 16,3-2 64-16,3 4 0 0,2-1-368 0,2 2-64 15,0 0-16-15,2 1 0 0,1 2-1024 0,1-1-192 16,2 0-64-16,-1 1 0 0,2 1-384 0,0 0 0 16,-1-2 0-16,0 0 0 0,-1 0 0 0,0 2 0 15,2-2 0-15,-2 0 0 0,1 1 0 0,-2 2 0 16,-2 4 0-16,1-1 0 0,-1 0 0 0,-2 3 0 16,-1-3 0-16,-1 2 0 0,-3 0 0 0,-1 1 128 0,-2-1-128 15,-1-2 128-15,0 3 16 0,-2-5 0 0,-1 2 0 0,-2-2 0 16,-2 0 96-16,0 1 16 0,-1-3 0 0,-2-3 0 15,1 2-256-15,-1-3 128 0,0 2-128 0,-1-1 0 16,-1 0 128-16,-1 2-128 0,0-2 0 0,-3 2 0 16,0-2 128-16,0-1-128 0,-3 3 0 0,0-3 0 15,0 0 0-15,-3 1 0 0,0 2 0 0,-4-1 0 16,1 3 0-16,-4 3 0 0,-1 0 0 0,0 0 0 16,-1 2 0-16,0 0 0 0,0 2 0 0,2-2 0 15,2 0 0-15,2 0 0 0,2-4 128 0,-1 0-128 16,5-2 0-16,1-2 0 0,2-3 0 0,2-2 0 0,1 0 0 15,2-3 0-15,0 0 0 0,2-3 0 16,1-3-1120-16,-2 0-272 0</inkml:trace>
  <inkml:trace contextRef="#ctx0" brushRef="#br2" timeOffset="-57051.9">12775 10260 26719 0,'-13'1'2368'0,"4"2"-1888"0,2-2-480 0,6-1 0 0,1 0 1264 0,-2 0 144 0,-5 1 48 0,-2 0 0 0,0 2-1264 0,3-6-192 0,5 2-128 0,4-1 128 16,2-2-448-16,4-2 16 0,-1 3 16 0,4 1 0 0,-1 1 160 0,0 2 16 16,0 4 16-16,0 1 0 15,3 0 352-15,-2 4 80 0,0 0 16 0,1 2 0 0,-2 1 864 0,0 0 160 16,1 2 32-16,0-1 16 15,-1 2-336-15,1 2-80 0,0 1-16 0,0-1 0 0,-1 2-320 0,0-1-64 16,0 0-16-16,3 2 0 16,-1 2-272-16,3-5-48 0,2 5-16 0,0-4 0 0,2 4 16 0,1-2 0 0,1 1 0 15,0 0 0-15,-1 4-144 0,-1-1 128 0,0 3-128 0,-5 1 128 16,-2-1-128-16,-3 1 0 0,-2-3 0 0,-5 2 0 16,-1 3 144-16,-5-3-144 0,0 1 160 0,-2-1-160 15,-2-4 224-15,1-2-48 0,-2 3-16 0,0-3 0 16,-1 0 32-16,2 1 0 0,1-2 0 0,0-3 0 15,1-1-192-15,1-1 192 0,2-1-192 0,2-1 192 16,0-2-192-16,1 1 0 16,-2-1 0-16,1-3 0 0,0 1 0 0,-3-1 0 0,-1 0 0 0,-2 2 0 15,-1 0 0-15,-3-1 0 16,-2 3 0-16,-6 3 0 0,2-4 0 0,-5 2 0 16,-2 2 0-16,-3 1 0 0,-2 0-448 0,-1 2 16 15,-3 1 16-15,-2 1 0 16,1-1-992-16,-2-2-208 0,2 1-48 0,-1-3-14896 0</inkml:trace>
  <inkml:trace contextRef="#ctx0" brushRef="#br2" timeOffset="-56037.02">11516 11760 16575 0,'-5'0'1472'0,"1"0"-1168"0,2 0-304 0,2-1 0 0,0 1 1984 0,0-3 352 0,0 1 64 0,0-3 16 0,1-1-960 0,4-3-192 16,4-3-48-16,4-2 0 15,6-2-1216-15,2-3-192 0,4-3-64 0,1 3 0 16,2-2-656-16,-1 4-128 0,0-1-32 0,-3 3 0 16,-2 4 496-16,-3 2 80 0,-3 5 32 0,-5-1 0 15,-2 5 720-15,-4 5 128 0,-3 1 48 0,-2 1 0 16,-2 3 624-16,-2-3 128 0,-2 4 32 0,-2-1 0 15,1 0-64-15,-2-1 0 0,-1-2 0 0,-1 2 0 16,-2 0 112-16,-2-1 16 0,-3 1 0 0,-3-1 0 16,-1 2-576-16,-4-2-128 0,-2 3 0 0,-4-1-16 0,1-1-336 0,-3 0-64 15,0 1-16-15,-1 0 0 0,3-4-144 0,1 0 0 0,1-2 0 16,3-2 128 0,4 2-128-16,-1-4 0 0,4 3 0 0,3-2-176 15,0 1-112-15,4-2-32 0,3 0 0 0,4 0 0 16,1 0-544-16,2 0-112 0,3 0-32 0,2-2 0 15,4 1-832-15,4 1-160 0,5-3-48 0,5 3-11664 0</inkml:trace>
  <inkml:trace contextRef="#ctx0" brushRef="#br2" timeOffset="-49948.52">27972 17686 2751 0,'0'0'256'0,"0"-3"-256"0,0 3 0 0,0 0 0 16,0 0-160-16,0 0-80 0,0 0-16 0,1 0 0 0,-1 0 256 0</inkml:trace>
  <inkml:trace contextRef="#ctx0" brushRef="#br2" timeOffset="-49855.54">27940 17646 2751 0</inkml:trace>
  <inkml:trace contextRef="#ctx0" brushRef="#br2" timeOffset="-45833.78">27803 17788 25791 0,'-5'-3'2304'0,"1"-1"-1856"0,3 1-448 0,1 3 0 0,0-2 320 0,0 1-16 0,-2-3-16 0,0-2 0 0,-2-3-160 0,-1-1-128 15,2 2 144-15,-1 0-144 0,1 2 624 0,0 0 16 16,2 2 16-16,-1-1 0 16,1 4 96-16,0-2 16 0,0 1 0 0,1 2 0 0,-2-1-32 0,2 1 0 15,0 0 0-15,0 0 0 0,0 1 256 0,2-1 48 16,1 0 16-16,0 0 0 15,0 0-448-15,-3 0-96 0,0 0 0 0,0 0-16 0,23 0-304 0,-16 2-48 0,1 1-16 0,-1 1 0 32,0 2-128-32,2 0 0 0,1 1 144 0,0 2-144 0,0 1 0 0,0 0 0 0,1 1 0 0,-1-1 128 15,1 2-128-15,0-1 128 0,1 4-128 0,1-1 128 16,1 1-128-16,0 3 0 0,1-2 0 0,-1 3-128 16,-1-3 128-16,-2 2 0 0,-1-1 0 0,1-1 0 15,0 2 0-15,-1 2 0 0,1-4 0 0,-2 0 0 16,1-1 0-16,2-1 0 15,-2 0 0-15,0-1 0 0,0-1 0 0,1 2 0 16,0-6 0-16,-1 3 0 0,1-2 0 0,0 1 0 0,-1-1 0 0,0-2 0 0,-1 2 0 0,0-1 0 16,-2 2 0-16,0-4 0 0,0 4 0 0,-3-3 0 15,1 0 0-15,-3-1 0 0,-1 0 208 0,0-1-16 16,-1 0-16-16,-1 0 0 16,0-4-176-16,-2 2 128 0,2-3-128 0,0-3 128 0,-1 2-128 0,1-5 192 15,1 0-192-15,-2-3 192 16,1-1-48-16,-2-3 0 0,1-2 0 0,-2-1 0 15,0 0-144-15,-1 0 160 0,-1-3-160 0,-1-2 160 0,-2 1-160 0,-2 0 0 16,-2-1 0-16,-1 2 0 16,-2-4 0-16,-3 1 192 15,-3 1-192-15,-2 1 192 0,-2 2-192 0,-2-1 128 0,-1 6-128 0,1 0 128 16,1 1-128-16,1 3 0 0,1 2 0 0,0 1 0 16,3-1 0-16,2 1 0 0,2-2 0 0,3 0 0 15,1 2 0-15,4-3 0 0,1 2 0 0,2 1 0 16,2-3 0-16,2 3 0 0,0 1 0 0,3 0 0 15,0 1 0-15,1 2 0 0,2 1 0 0,-1 1 0 16,2 0 0-16,0 0 0 0,1 1 160 0,0 4-160 16,1-2 240-16,1 1-64 0,3 5-16 0,-1-3 0 15,1 1-160-15,2 3 0 0,0 3 144 0,3 2-144 16,0-3 0-16,2 4 0 0,2 3 0 0,1-2 0 0,1 4 0 16,1-3 0-16,2 5 0 0,-1-4 0 0,-1 4 0 0,3-2 0 15,0 1 0-15,0 2 0 0,-2 0 0 0,-1-2 0 16,-1 3 0-16,-3 0 0 0,-2-2 0 0,-1 2 0 15,-4 0 0-15,-3-3 128 0,0-2-128 0,-3-1 0 16,-2-3 0-16,0-2 0 0,-2-2 0 0,2-1 0 16,-2-5 0-16,0-1 128 0,0-4-128 0,1 0 0 15,0-3 0-15,2-3 0 0,-2-1 0 0,-1-3 0 16,2-5 0-16,-2 2 0 0,-1-4 0 0,-1-3 0 16,0-3 0-16,-3-3 0 0,-1-1 0 0,-4 2 0 15,-2-2 0-15,-4-3 0 0,-1 5 0 0,-2-2 0 0,-3 1 0 0,-2 3 0 16,0-3 0-16,-3 3 0 0,-1-1 0 0,0 4 0 15,1 1 0-15,1 2 0 0,0 3 0 0,5 0 0 16,2 3 0-16,2-2 0 0,0 3 0 0,1-1 0 16,1 2 0-16,2 0 0 0,1 2 0 0,-2 0 128 15,2 0-128-15,-1-2 144 0,1 3-144 0,0 2 160 16,-1-3 96-16,1-1 0 0,1 4 16 0,2-4 0 16,0 1 80-16,2 0 16 0,1 2 0 0,2-2 0 15,3 3-224-15,1 0-144 0,1-1 192 0,3 4-192 16,1 0 0-16,2 4 0 0,3 2 0 0,1 2 0 15,2 3 0-15,2 2 0 0,1 6 0 0,4 1 0 0,4 4 0 0,1 2 0 16,1 5 0-16,-2-5 0 0,0 2 0 0,1 1 0 16,1 5-128-16,0-5 128 0,-2 2 0 0,0-2 0 15,-1-5 0-15,-1 0 0 0,-1-2 0 0,1-1 0 16,-2-2 0-16,-1-2 0 0,-1-1 0 0,-2-1 0 16,0-3 0-16,-1-2 0 0,-2 0 0 0,-2-1 0 15,-2-3 0-15,0 1 0 0,-3-1 0 0,-2-1 0 16,-1-1 0-16,-1-1 0 0,-2-2 0 0,-1-2 0 15,-3-1 0-15,0-1 0 0,-4-1 128 0,-1-5-128 16,-3-1 0-16,-4-3 0 0,-4-3 0 0,-2-3 0 16,-1-2 0-16,-1 1 0 0,0-1 0 0,-1-1 0 0,-4-1 0 15,0-2 0-15,1-1 0 0,-2 1 0 0,3-1 0 0,0 1 0 16,0 1 0-16,2-2 0 16,-1 4 0-16,3 3 0 0,1 0 0 0,2 6 0 15,1-2 0-15,0 1 0 0,2 3 0 0,1 0 0 16,2 0 0-16,-1 1 0 0,4 3 0 0,0-2 0 0,3-1 128 0,2 1-128 15,1 3 0-15,3-1 128 0,1 1-128 0,1-1 0 16,2 4 0-16,-1-3 0 0,3 3 0 0,-1 3 0 16,1 0 0-16,1 3 0 0,0 3 0 0,3 1 0 15,1 6 0-15,2 1 0 0,4 6 0 0,-1-1 0 16,4 3 0-16,2 3 0 0,3 7 0 0,5 3 0 16,0 0 0-16,2 4 0 0,-2-5 0 0,-2 0 0 15,0-2 0-15,-2-4 0 0,0 1-128 0,-1-5 128 0,-3 2 0 0,-1-3 0 16,-1-1 0-16,-3-3 0 15,-1-3 0-15,-3-2 0 0,-1-4 0 0,0 0 0 16,-1-4 0-16,-1-2 0 0,-1 0-128 0,0-4 128 16,-2-1 0-16,1-3 0 0,0-2 0 0,-4-3 0 15,0-1 0-15,-2-2 0 0,-3-3 0 0,-2-2 0 0,-5-4 0 0,-2-3-176 16,-5-3 176-16,-4-2-160 0,-6-3-160 0,-3 0-16 16,-2 1-16-16,-5-3 0 0,-4-1 160 0,-1 0 48 0,6 6 0 15,0 1 0 1,-1 5 144-16,1-2-208 0,2 7 80 0,1 2 128 0,5 1 0 0,2 5 0 0,5 4 0 0,3 2 0 15,3 4-256-15,3-2 64 16,4 4 0-16,2-2 16 0,4 2 176 0,-1-2-128 16,4 2 128-16,0 0-128 0,3 1 128 0,1 0 0 0,2 0 160 0,1 1-160 15,1 2 0-15,3 0 128 16,2 0-128-16,2 4 0 0,4 4 144 0,2 2-16 0,3 5 0 0,2 1 0 16,1 0-128-16,0 4 0 0,0 3 0 0,0-1 128 15,-1 1-128-15,-2-2 0 0,0 1 0 0,-4-2 128 0,-1-1-128 16,-1-3 0-16,-2 0 0 0,-2-3 0 15,-2 1 0-15,1-5 0 0,-1-2 0 0,-2-4 0 16,1 1 0-16,-2-7 0 0,1 1 0 0,-2-1 0 0,1-3-192 0,0 0-32 16,-1-3 0-16,1 2 0 15,-1-3-528-15,0 2-96 0,-1-4-32 0,1 2 0 16,-2-2 176-16,1-3 16 0,0-1 16 0,-2-5-11264 16,2-1-2256-16</inkml:trace>
  <inkml:trace contextRef="#ctx0" brushRef="#br2" timeOffset="-44917.24">28562 18041 4751 0,'4'-3'208'0,"-2"3"48"0,-1 0-256 0,-1 3 0 0,0-3 0 0,0 2 0 0,-1-2 3072 0,1 1 544 0,0 4 112 0,-1-1 32 0,0 2-48 0,-2 0-16 0,2 2 0 0,-3-2 32 0,2 0-1088 0,-2 0-208 15,1 0-64-15,0 1 48 0,-1-4-1280 0,2 1-256 32,-1-2-48-32,1 1-16 0,2-3-368 0,-2-3-80 15,4 1-16-15,-2-2 32 0,1-2-80 0,-1-1-32 16,0-4 0-16,0-1 0 0,-1-2 48 0,-2-2 0 0,1-1 0 0,-3-5 32 0,-1-6-64 0,-3-1-16 15,-1-2 0-15,-1 2 48 0,1 0-320 0,-1 2 0 16,0 2 0-16,1 3 0 0,1 5 0 0,1-2 0 16,0 7 128-16,1-1-128 15,2 4 0-15,0-1-128 0,0 4-16 0,2-1 144 0,1 4-160 0,1-2 160 16,1 3-128-16,0 0 128 0,0 2 0 16,0-2 0-16,1 2 0 15,-1 0-128-15,1 2 128 0,-1-2 0 0,0 2 0 0,0-2-128 16,0 0 128-16,0 0 0 0,0 24-144 0,-1-12 144 15,2 3-144-15,-1 2 144 0,1 4-192 0,1 2 192 16,0 1 0-16,1 2-128 0,0-1 128 0,1 4 0 16,2 3 0-16,0 0 0 0,1 5 0 0,-3-5 0 15,1-1 0-15,0-1 0 0,-1-3 0 0,0-4 0 16,0 1 0-16,-2-4 0 0,0 0 0 0,1-3 0 16,-2 0 0-16,0-2 0 0,1-3 0 0,-2-2 0 15,1 0 0-15,-1-4 0 0,0 1 0 0,0-5 0 16,1 2 0-16,-1-4 0 0,1-3 0 0,-1 0 0 15,2-1 0-15,-2-5 0 0,0-1 0 0,0-5 0 0,-2-1 192 0,0 0 32 16,1-4 16-16,-3 2 0 0,0-4-64 0,-1-1-16 16,0-1 0-16,-1-2 0 0,1 1-160 0,-2-3 0 15,-1-1 0-15,0 1 0 0,2 3 0 0,-1 3 0 16,1 2 0-16,0-1 0 0,1 4 0 0,1-2 0 16,1 3 0-16,0 0 0 0,2 3 0 0,1 2 0 15,0 1 0-15,0 3 0 0,1 1 0 0,0 0 0 16,2-1 0-16,-2 4 0 0,0 0 0 0,2 1 0 15,-2 2 0-15,2 0 0 0,-1 2 0 0,0 2 0 0,1 5 0 16,1 1 0-16,-1 2-224 0,1 6 80 0,1 5 16 0,-1 5 0 16,1 4-80-16,-2 3-16 0,1 1 0 0,-1 5 0 15,-1-1 224-15,-1 1 0 0,-1-4 0 0,1-2 0 16,-1-3 0-16,0-3 0 0,2-6 0 0,-2-2 0 16,2-2 0-16,-1-7 0 0,3-2 0 0,-1-3 0 15,-1-2 0-15,2-1 0 0,-2-4 0 0,2-4 0 16,-2 2 0-16,1-4 0 0,-1-3 0 0,-2-1 0 15,2-2 0-15,-4-4 160 0,0-3-160 0,-1-3 192 16,0-2-192-16,-1-3 0 0,-1-3 0 0,0 2 128 0,0-3-128 16,3 0 0-16,-1 3 0 0,3 4 0 0,3 2-272 0,0 3 16 15,1 5 0-15,1 2 0 16,0 6-240-16,-1 0-32 0,1 4-16 16,-2 2 0-16,1 0 48 0,0 3 16 0,1 2 0 0,0 1 0 15,1 4-480-15,1 3-112 0,0 0-16 0,-1 2-16576 16</inkml:trace>
  <inkml:trace contextRef="#ctx0" brushRef="#br2" timeOffset="-44348.42">28474 18231 11055 0,'1'0'480'0,"-1"0"112"0,2-1-464 0,-1 1-128 0,0 0 0 0,-1 0 0 0,1 0 1152 0,2 0 192 0,-1 0 64 0,1 0 0 15,-1 0 1632-15,-2 0 336 0,0 0 64 0,0 0 16 16,0 0-768-16,0 0-160 0,-1 20-32 0,-3-14 0 16,0 2-1248-16,1-1-256 0,-2 0-48 0,0 2-16 15,0-2-432-15,0 2-96 0,1-2-16 0,-1 2 0 16,0-1-160-16,0-1-32 0,-1 3-16 0,1-1 0 0,-1-1-16 16,-1 0 0-16,-1 5 0 0,0-3 0 15,-1 0 16-15,-2 1 0 0,0 0 0 0,-2 0 0 16,1 0 112-16,0 0 32 0,-2-1 0 0,-1-2 0 0,-1 3 16 0,0-1 16 15,0-1 0-15,-1 0 0 16,1-1-160-16,-1 0-16 0,1 0-16 0,2 0 0 0,0 1-160 0,2-2 0 16,-1 0 144-16,2 1-144 0,1 0 0 0,2-2 0 15,0 0 0-15,2 0 0 0,1-3 0 0,3 0 0 16,0-1 0-16,2-2 0 0,3-2 0 0,0 0 0 16,4-2 0-16,0-4 128 0,3 0-128 0,1-2-160 0,3-2 160 15,-2-1-208-15,-1 1-128 0,4-1-32 16,6-6 0-16,5-3 0 0,1-3-16 0,3-1-16 15,-2 1 0-15,0 1 0 16,-1 1-48-16,-1 4-16 0,-3 0 0 0,-1 0 0 0,0 6 224 0,-5 0 48 0,-2 4 16 0,-4 0 0 16,-3 3 176-16,-1 0 0 0,-2 3 0 0,-4 2 0 15,-1 1 0-15,-3 0 176 0,1 0-176 0,-4 2 192 16,-2 2 272-16,-2 2 64 0,-1 0 16 0,-1 4 0 16,-2-2-176-16,-1 3-48 15,-1 1 0-15,0 2 0 0,-1 1-32 0,0 1-16 16,-2 1 0-16,2 2 0 0,-1-1-272 0,1 1 160 0,0-3-160 0,1 0 128 15,-2 0-128-15,4-1 192 0,-1-2-192 0,2 0 192 16,4-5-64-16,-1 2 0 0,2-4 0 0,2 1 0 16,1-4-128-16,3-3 0 0,0 0 0 0,2-3 0 15,3-2-192-15,-1-6 0 0,3-4-16 0,3-5-13696 16,3-9-2736-16</inkml:trace>
  <inkml:trace contextRef="#ctx0" brushRef="#br2" timeOffset="-42728.86">28416 18327 9215 0,'-3'-6'816'0,"1"4"-656"0,1-2-160 0,1-1 0 0,0 4 0 0,0 1-224 0,0-3 48 0,0 1 16 16,1 1-864-16,-1-3-192 0,0-1-16 0,0 1-16 0,-1 2 1824 0,0 1 352 0,-2 1 80 0,1 3 16 31,-2-3 896-31,0 3 176 0,0 1 32 0,0-2 16 16,-1 2 128-16,-2-2 32 0,1 3 0 0,-1 0 0 16,-1-1-112-16,1-1-16 0,0 2 0 0,-1-1 0 15,2-1-640-15,0 0-128 0,-2-3-16 0,2 4-16 16,0-4-784-16,0 0-144 0,-2 0-48 0,1 0 0 15,0 0-144-15,-1 3-48 0,-1 0 0 0,0 0 0 16,-3 3-16-16,1 1 0 0,-2 3 0 0,-1 1 0 16,-1 3 32-16,-1 1 0 0,0 1 0 0,-1 0 0 0,1 0-64 15,1 0-16-15,-1 3 0 0,1-3 0 0,1 0-144 16,3-1 0-16,3-3 0 0,1-2 0 0,2-4 0 0,4-2 0 16,1-2 0-16,3-2 0 0,0-2 0 0,2-2 0 15,4-5 0-15,0 2 0 0,2-4 0 0,0 1 0 16,4-4 0-16,0-1 0 0,1 2-160 0,1-2-16 15,0 1 0-15,2 0 0 16,-1 0-336-16,0 2-64 0,0-1 0 0,-2 3-16 0,0 2 288 0,-2 2 64 16,0-1 16-16,-3 4 0 0,0 0 224 0,-4 2 0 0,-1-2 0 15,1 3 0-15,-4 0 0 0,1 0 160 16,-1 0-160-16,-2 0 192 0,0 3 320 0,-2-3 80 0,0 1 16 0,-2 2 0 16,1-1-208-16,-3 2-32 0,0 0-16 0,-3-1 0 15,1 2-80-15,-2 1-16 0,-1 1 0 0,-1-1 0 16,-1-1 80-16,-1 1 16 0,1 3 0 0,0-6 0 15,1 3-32-15,-1 1-16 0,1-4 0 0,1 2 0 16,2 1-160-16,-1-2-16 0,3 0-128 0,1-2 192 16,0 0-192-16,4 0 0 0,0-2 0 0,1 0 0 15,2-2-176-15,2 0-16 0,2-1-16 0,1-6 0 16,3 0-608 0,5-2-112-16</inkml:trace>
  <inkml:trace contextRef="#ctx0" brushRef="#br2" timeOffset="-37555.7">27885 5645 8287 0,'2'-10'736'0,"-1"4"-592"0,1 1-144 0,0 1 0 0,0 2 2816 0,-1 0 544 0,2 0 96 0,1-2 32 0,2-2-1136 0,1-3-240 0,3 2-32 0,0-3-16 15,0 4-160-15,-2 0-48 0,1 0 0 0,-3 2 0 0,0 4-496 0,-1 0-96 16,0 0-32-16,-1 4 0 0,-1-1-560 0,-1 1-112 16,1 5-32-16,-2-1 0 0,0 2-160 0,-2 6-48 15,1 0 0-15,-3 7 0 0,2-1-128 0,-3 5-16 16,1 2-16-16,-2 3 0 0,-2 2-160 0,3-2 0 15,-1 3 0-15,0-3 128 0,0 3-128 0,0-1 0 16,0 1 0-16,1 0 0 0,0-1 0 0,1 1 0 0,-1 0 0 16,2-6 0-16,-1 2 0 0,1-2 0 0,-1-5 0 0,3-1 0 15,0-5 0-15,1-2 0 0,2-5 0 0,2-2 0 16,-2 0 160-16,2-6 0 16,0-3 0-16,2 0 0 0,-1-3 80 0,1-4 16 0,1-4 0 0,0-2 0 15,2-3-96-15,-1-5-16 0,-1 3 0 0,2-4 0 16,1-6-144-16,1-3 192 0,0-4-192 0,0 3 192 15,2-1-192-15,-2 4 0 0,1 6 0 0,-3 4 0 16,1 4 0-16,-1 8 0 0,-1 3 0 0,0 4 0 16,-1 4 0-16,-1 3 0 0,0 4 0 0,1 5 0 0,-1 3 0 15,1 1 0-15,-1 2-144 0,0 0 144 0,2 4 0 16,0-1 0-16,1 0 0 0,0-1 0 0,1-1 0 0,0-5 0 16,0 2 0-16,1-1 0 0,-1-3 0 0,1 2 0 15,-1-4 0-15,1-4 0 0,0-2 0 0,1 0 0 16,-1-2 144-16,-1-1-144 0,0-4 0 0,-1-1 0 15,1-1 0-15,-1-2 0 0,-1-3 0 0,1 0 0 16,0-1 0-16,0-4 0 0,0-3 448 0,1-2 64 16,0 0 16-16,-1-5 0 0,-2 1-208 0,2-2-64 15,1-7 0-15,-1-5 0 0,0-1 0 0,0-6 0 0,1-3 0 16,-1-3 0-16,0-2-256 0,0 0 0 0,0 1 0 0,0-2 0 16,-2 5 0-16,0 0 0 0,-1 2 0 0,-2 1 0 15,-1 2-208-15,-2 4 48 0,1-2 16 0,-2 3-14320 31,0 2-2848-31</inkml:trace>
  <inkml:trace contextRef="#ctx0" brushRef="#br2" timeOffset="-13702.5">26179 5288 8287 0,'3'-3'736'0,"-2"-1"-592"16,0 1-144-16,0 3 0 0,0-3-528 0,-1 1-144 0,3-2-32 0,-1-2 0 0,2 0 304 0,-1-2 48 15,0 2 16-15,-1 0 0 0,-1 3 832 0,-1 1 160 16,0 1 48-16,-1 1 0 0,-2 0 1408 0,2 0 272 0,-2 1 64 0,2 1 16 16,-1-2 80-16,2 0 16 0,0 0 0 0,0 0 0 15,0 0-640-15,0 0-112 16,0 0-16-16,0 0-16 0,0 0-496 0,6 19-112 0,-2-18-16 0,0 2 0 15,1-1-320-15,0 2-64 0,0-4 0 0,1 2-16 16,1 2-208-16,-2-2-32 16,1 5-16-16,-1-4 0 0,1 4-240 0,-1-1-64 15,0 4 0-15,-1-1 0 0,-1 1-192 0,0 5 0 0,0 1 128 0,0 3-128 16,-2 1 0-16,2 2 0 0,-2 3 0 0,1-1 0 0,0 2 0 16,-1-1 0-16,0 1 128 0,0-4-128 0,0 1 192 0,2-1-16 15,-2-4 0-15,2-2 0 0,-1-1-176 0,1-2 0 31,0-3 0-31,1-3 0 0,0-1 0 0,-1-1 0 0,0-5 0 0,1 0 0 0,-2 0 192 0,1-2 16 16,0-2 0-16,1-2 0 0,-2 0-64 0,2-4-16 16,-1 1 0-16,-1-3 0 0,2-1-128 0,-2 0 0 15,2-2 0-15,-1-1 128 0,0 2-128 0,1-3 0 16,0 3 0-16,-1 2 0 16,1 2 0-16,1 0 0 0,-1 5 0 0,-1 4 0 0,1 1 0 0,0 4 0 15,1-1 0-15,-2 6 0 0,4-3 0 0,-2 4 0 0,1-1 0 0,1 2 0 16,1 0 0-16,0 1 0 0,1-2 0 0,-2-2 0 15,1 0 0-15,-1-2 0 0,1 1 0 0,-1-4 0 32,0 0 0-32,0-2 0 0,-2 2 0 0,0-3 0 0,-1 0 0 0,0 0 0 0,0-4 128 0,-2 1-128 15,1 1 0 1,-1 1 0-16,1-4 0 0,1 0 0 0,-2 0-128 16,2 1 128-16,-1-5 0 0,2 2 0 0,2-3 0 0,-1 1 0 0,2-4 0 0,1-2 0 15,1 1 0 1,0-4 0-16,1-1 0 0,-1 0 0 0,1 0 0 0,-1 0 0 0,0-3 0 0,0 1 0 0,0 1 0 0,-2 1 0 31,1-2 0-31,-2 2 0 0,1 2 0 0,-3 1 0 16,0 4 0-16,0 3 0 0,-1 1 0 0,0 0 0 15,0 4 0-15,0-1 0 0,-2 4-224 0,1-2 32 16,-1 3 0-16,0-2-12432 16,2 4-2480-16</inkml:trace>
  <inkml:trace contextRef="#ctx0" brushRef="#br2" timeOffset="-13306.41">27095 5177 21183 0,'0'-2'1888'0,"0"2"-1504"0,2 2-384 0,-2-2 0 0,0 0 960 0,0 0 112 0,1 0 16 0,-1 0 16 0,-1 3 560 0,-1-2 128 16,2 4 0-16,0-5 16 0,0 0-912 0,-13 24-176 0,7-12-32 0,-2 3-16 16,-1 2-320-16,0 2-64 0,-3 3-16 0,0 3 0 15,1-3-144-15,-1 0-128 0,-1 3 192 0,0 0-192 16,-1-2 0-16,0 4 0 16,-2-1 0-16,0 0 0 0,-1 1-144 0,0 2 144 0,-3-1-128 0,-1 1 128 31,0 0-1184-31,0 0-160 0,-3-1-16 0,3 0-12800 0</inkml:trace>
  <inkml:trace contextRef="#ctx0" brushRef="#br2" timeOffset="-12007.34">26893 5933 32255 0,'-4'0'2864'0,"3"0"-2288"0,-1 0-576 0,2 0 0 0,0 0 768 0,0 0 64 0,-1-2 0 0,-1 0 0 16,-1 0-32-16,-1-2 0 0,-1 0 0 0,1 2 0 15,-1-2-608-15,-3 2-192 0,1-1 128 0,-3 2-128 16,0-1 0-16,-2 2 128 0,-2-3-128 0,-2 2 0 0,0-2 560 15,-4 1 0-15,0 1 0 0,-1-3 0 0,-1 2-240 0,0-1-32 16,-1 2-16-16,-1-2 0 0,-2 3-80 0,0 0 0 16,-1 3-16-16,-2 1 0 0,3 2-176 0,-1 1 128 15,1 2-128-15,1 1 128 0,2 2-128 0,3-2 0 16,1 2 0-16,5-3 0 0,1-2 0 16,5 2 0-16,1-3 0 0,4 0 0 0,1-2 0 0,2-1 0 15,3 0 144-15,1-3-16 0,3 3-128 0,1-3 128 16,0 0-128-16,2 0 128 0,2-3-128 0,0 3 0 15,1 3 0-15,1-3 0 0,1 3 0 0,-2 1 0 16,0-1 0-16,-2 3 0 0,0 0 0 0,-3 4 0 16,1 0 0-16,-3 2 0 0,-2 1 0 0,-1-4 0 0,-1 5 0 0,-2 1 0 15,-1 1 0-15,0-1 0 0,-2 1 0 0,-1 0 0 16,1 0 0-16,-2 0 0 0,0 0 0 0,-1 0 0 16,1-1 0-16,-2-1 0 0,0 1 0 0,1-2 0 15,-2 2 0-15,1-3 0 0,1-2 0 0,-2 0 0 16,1 0 0-16,1 1 0 0,-2-1 0 0,2 0 0 15,0-1 0-15,-1 0 0 0,-1 1 0 0,2-1 0 16,0 1 0-16,2 0 0 0,0-2 0 0,2 0 0 16,1 1 0-16,1-3 0 0,1 0 0 0,0 0 0 15,2-1 0-15,0 0 0 0,2 1 0 0,1-2 0 16,1-2 0-16,0 2 0 0,0-3 0 0,2 1 128 0,1 1 64 0,4-3 32 16,0 0 0-16,1 1 0 15,3-1-224-15,-1 0 144 0,3 0-144 0,-2 0 128 0,2 0-128 0,-1 0 128 16,-1 0-128-16,2 0 128 15,-2 0-128-15,1 0-144 0,0-1 144 0,-1 1-208 16,1-3-208-16,-1 0-32 0,1-1-16 0,-2-2 0 16,2 1-176-16,-2-2-16 0,-1 1-16 0,-1-1-11408 15,-2-1-2272-15</inkml:trace>
  <inkml:trace contextRef="#ctx0" brushRef="#br2" timeOffset="-11722.77">26303 6300 17503 0,'-7'3'1552'0,"5"-3"-1232"0,1 0-320 0,1 0 0 0,1-3 3072 0,1 2 544 0,2-1 112 0,2-1 32 0,4-1-1712 0,5-2-352 0,5-1-64 0,3 1-16 0,7-1-704 0,2 1-144 16,4 3-16-16,2 3-16 0,3 0-736 0,0 0 0 16,2 3 0-16,-1-2 0 0,2 2-304 0,-4-1 0 15,0-2 0-15,-3 0-16848 0</inkml:trace>
  <inkml:trace contextRef="#ctx0" brushRef="#br2" timeOffset="-6543.07">24534 5399 13823 0,'3'-6'1216'0,"-1"2"-960"0,0 0-256 0,-1 2 0 0,0-1 352 0,2 0 32 0,0-4 0 0,3-3 0 16,2-4-112-16,-1-2-16 0,1-1 0 0,-3 4 0 15,-3 1 272-15,-2-1 48 0,-2 4 16 0,-2 2 0 0,-1 5 1328 0,-1-2 272 16,-2 0 48-16,1 2 16 0,1 2-256 0,0 0-48 15,2 0-16-15,0 0 0 0,3 0-880 0,1 2-176 16,1 2-48-16,3 0 0 0,1 2-656 0,3 0-176 16,2 3 0-16,3 2 0 0,0 1 0 0,3 3 160 15,3 1-160-15,0 0 160 0,-1 4 480 0,1-3 80 16,-1 3 32-16,2-1 0 0,-3-1-368 0,-1-1-80 16,-1 1-16-16,-4-2 0 0,0 0-288 0,-3 0 0 15,-1 2 0-15,-2-1 0 0,-1-4 0 0,-2 2 0 16,0-1 0-16,-1-3 0 0,0-1 176 0,0-3-176 15,1-1 160-15,-1-1-160 0,0-4 320 0,0-2-48 0,2-1 0 0,-1-4 0 16,-1-4-272-16,2 0 128 0,-1-3-128 16,1-3 0-16,-1-1 0 0,1 0 0 0,-1-1 0 0,2 5 0 15,-2 0 0-15,2 4 0 0,-1 0 0 0,-1 3 0 16,1 1 0-16,-1 2 0 0,2 3 0 0,-2 0 0 16,2 1 0-16,0 4 0 0,-1 2 0 0,1-1 0 15,1 4 0-15,0 0 0 0,0-2 0 0,1 2 0 16,2 0 0-16,-1-1 0 0,2-2 0 0,-1-1 0 15,1 0 0-15,1-3 0 0,1 1 0 0,-1-4 0 16,1 0 0-16,-1 0 0 0,0-4 0 0,0-1 0 0,-2 1 0 16,1-2 0-16,1-1 0 0,-1-2 0 0,-1-1 160 0,-2 0-32 15,2 2 0-15,-3-2 0 0,0-3 144 0,-2 1 32 16,0-2 0-16,-2 2 0 0,-1-4-304 0,0 1 160 16,-1-1-160-16,0-3 128 0,-1 0-128 0,0 0 0 15,1-6 0-15,-2 2 0 0,2 2 0 0,0 1 0 16,2-2 0-16,0 1 0 0,2 5-240 0,0 0 32 15,1 1 0-15,2 4-12560 16,0 2-2512-16</inkml:trace>
  <inkml:trace contextRef="#ctx0" brushRef="#br2" timeOffset="-6132.97">25492 5048 18431 0,'1'-4'816'0,"0"-1"160"0,1 1-784 0,1 1-192 0,-1-1 0 0,0 1 0 0,0 1 128 0,2-2 0 0,2-2-128 0,1-4 192 0,2 0-192 0,-2 2 0 16,-2 1 0-16,-1 1 0 0,-1 4 416 0,-3 2 96 16,0 0 0-16,-3 5 16 0,-1-2 1776 0,-1 4 368 15,1-1 64-15,-4 4 16 0,1 2-512 0,-3 4-112 16,-1 5-16-16,-2-1 0 0,0 5-1136 0,-3 3-224 16,-2 4-48-16,-4 5-16 0,-3 3-448 0,1 3-96 15,-2-2-16-15,-5 5 0 0,-3 3-128 0,-3-1 160 0,1 2-160 16,-2-2 160-16,0 3-160 0,-2-2 0 0,2 2 0 15,-1-7 0-15,6-1 0 0,2-6 0 0,4-5 0 0,2-5 0 16,4-4 0-16,3-2 0 0,3-7 0 0,2-2-12240 16,4-5-2480-16</inkml:trace>
  <inkml:trace contextRef="#ctx0" brushRef="#br2" timeOffset="-5293.45">25505 5760 28559 0,'-2'-1'2544'0,"0"1"-2032"0,4 0-512 0,-2-3 0 0,1 3 464 0,-1-1 0 0,0 0 0 0,-1-1 0 0,-1-1 592 0,0 0 112 16,-2 3 32-16,-1 0 0 0,-2 0-560 0,-3 3-128 15,0 0 0-15,-4 4-16 0,0-1 272 0,-4 0 48 0,1 0 16 0,-4 0 0 0,1 2-176 0,-2 0-16 16,1-1-16-16,-1-2 0 15,-1 0-192-15,0-2-48 0,1 3 0 0,-1-3 0 16,4 1-256-16,-1-2-128 16,0-1 0-16,1 3 128 0,2 1-128 0,0-4 0 15,1 4 0-15,2-1 0 0,2-2 0 0,2 2 0 16,3 0 0-16,-1-1 0 0,3 2 0 0,1-1 0 16,3 0 0-16,0 1 0 0,1-1 176 0,0-2-48 0,1 3-128 15,0 1 192-15,1 0-192 0,0 0 0 0,1 3 0 0,-1 1 0 16,1-1 0-16,-1 1 0 0,1-1 128 0,-1 4-128 15,0-1 0-15,1 4 0 0,-2-2 0 0,0 1 0 16,1-2 0-16,-1 0-128 0,1-1 128 0,0-3 0 16,-1-2 0-16,1 2 0 0,0-2 0 0,-1 2 0 15,-1-2 0-15,1 2 0 0,-2 0 0 0,0 0 0 16,-1-1 0-16,0 3 0 0,-2-1 0 0,-1 2 0 16,0 1 0-16,-1 0 0 0,0 2 0 0,-2-1 0 0,1 1 0 15,0-2 0-15,-2 6 0 0,0-6 144 0,1 2-16 0,0-1 0 16,1-3 0-16,1-1 0 0,2 0 48 0,1-4 0 15,1 1 0-15,2-2 0 0,0 1-176 0,1-2 128 16,0-1-128-16,3-3 128 0,1 1-128 0,0 1 0 16,4-2 0-16,1-3 0 0,2 0 176 0,2-1 48 15,4-1 16-15,3-2 0 0,4 1-240 0,1-4 144 16,1 1-144-16,3-3 128 0,-1 2-128 0,0 0 0 16,-1 0 0-16,-2-1 0 0,-2 4 0 0,-2-2 0 15,-2 2 0-15,-3-2 0 16,-1 3-480-16,-2 0 32 0,-1 2 0 0,0-2 0 15,-3 0-336-15,-3 2-64 0,-1 0-16 0,-2 2-11744 0,0 2-2336 0</inkml:trace>
  <inkml:trace contextRef="#ctx0" brushRef="#br2" timeOffset="-5054.94">24975 6120 35935 0,'-3'0'3200'0,"3"-1"-2560"0,3-1-512 0,0 1-128 0,2 1 0 0,0-2 0 0,4 0 128 0,4-4-128 0,9 0 880 0,6 0 96 16,7-4 32-16,3 1 0 0,4 3-560 0,0-1-128 16,1 0 0-16,1 1-16 0,-1 1-304 0,1-1 0 15,2 1 0-15,0-1 0 16,0 0-400-16,2-3-96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01-29T04:22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24656 4951 2240,'-32'0'832,"64"0"-672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6:18:39.29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19127 7479 31327 0,'-17'-6'2784'0,"-2"2"-2224"0,4 1-560 0,2 2 0 0,-1 0-368 0,-8 0-176 0,-18-3-32 0,-29-2-16 16,-30-3-1904-16,-21-4-368 0,-11 0-80 0,-6 1 0 15,-9-1 2000-15,-4 1 416 0,-1 0 80 0,2 2 0 0,-1 0 1488 16,1 1 304-16,-2 3 48 0,0 0 16 0,2 1 256 0,4 2 64 0,2 3 16 16,10-2 0-16,7 1-592 0,8 1-128 15,6 0-32-15,10 0 0 0,11 1-544 0,12-1-96 16,9 0-32-16,11 2 0 0,11-2-320 0,11 3 0 0,8 1 0 0,12-1 0 16,10 0 0-16,8-2 0 0,9 2 0 0,9-1 0 0,11-2 0 15,11 4-128-15,10-2 128 0,14 2-192 0,18 2 0 16,13 0 0-16,12-2 0 0,12 2 0 0,9 0 192 0,5-3-128 15,6 1 128-15,7-1-128 0,7 3-32 0,-1 1 0 32,-2-7 0-32,0 2 0 15,-1 3-288-15,-1 0-48 0,-4-4-16 0,-9 2 0 0,-8-1 336 0,-3-1 176 16,-1 2-192-16,-11 1 192 0,-7-2 304 0,-15 1 160 16,-12-3 48-16,-12 0 0 0,-13 1 48 0,-12 1 16 15,-14-1 0-15,-15-1 0 0,-10 0-576 0,-16-1 0 16,-13-2 0-16,-16 0 0 0,-16-3 192 0,-16 2 144 0,-17 2 32 15,-18-4 0-15,-9-2 272 0,-20-1 48 0,-21 3 16 0,-12 0 0 16,-9-1 112-16,-3 0 16 0,-2 1 16 0,-7 1 0 16,-2 4-480-16,0 1-112 0,2 4 0 0,13-8-16 15,12-1-512-15</inkml:trace>
  <inkml:trace contextRef="#ctx0" brushRef="#br0" timeOffset="21769.07">15341 10460 36863 0,'-20'-1'3264'0,"8"-2"-2608"0,5 3-528 0,7-2-128 0,2 2-256 0,-2-1-96 0,-4-2-16 0,-1 0 0 15,2-4-896-15,10 1-176 0,6-2-32 0,11 0-16 16,9 2 656-16,9 1 144 0,11 1 32 16,13 1 0-16,12 3 528 0,7-4 128 0,5 1 0 0,8 0 0 0,8 0 608 15,8 0 160-15,5 0 16 0,7-1 16 0,8 1 176 0,2-4 48 16,0 1 0-16,2 0 0 0,3 1-576 0,1 0-128 16,-2 0 0-16,-3 4-16 0,-1 1-176 0,-5 1-128 15,-6 2 192-15,0-1-192 0,0 3 768 0,-3 0 64 16,-4 1 0-16,-3 0 0 0,0 2-320 0,-5-2-64 15,-1 3-16-15,-8-6 0 0,-1 4-432 0,-1-5 128 0,0 3-128 16,-5-2 0-16,-9-7 0 0,-2 1 0 0,-4 2 0 16,-4-1 0-16,-4-1 0 0,-6-1 0 0,-7-4 0 0,-9 0 0 31,-5 0-512-31,-10-2-16 0,-4 0-16 0,-9 0-11072 0,-8-1-2208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6:19:34.688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24536 1448 37775 0,'0'5'3360'0,"0"-1"-2688"0,1-1-544 0,1 0-128 0,0-3 208 0,0 2 16 0,2 2 0 0,1 2 0 0,2 2-224 0,4 3 0 0,2 2 0 0,1 0 0 16,1-1 0-16,0 0 0 0,1 2 0 0,2 1 0 16,-2 1 320-16,1 2-48 0,0 5 0 0,2-1 0 0,-1 6 176 0,2 1 16 31,0 3 16-31,2 0 0 0,-1 1-192 0,0 0-32 16,0-1-16-16,-1-4 0 0,-1-3-112 0,-2 1-128 15,3 0 176-15,-2 2-176 0,2 3 0 0,-3 0 0 16,-1 4 0-16,-3-1 0 0,-2 1 160 0,-2 1-160 15,-5 2 128-15,-2 1-128 0,-1-2 0 0,-5-6 0 16,1-3 0-16,-4 0 0 0,0-2 0 0,-3 3 0 16,-4 2 0-16,-2-2 0 0,0 2 0 0,-1 0 0 15,-3-1 0-15,-2 5 0 0,-3-1 0 0,0-3 0 0,-1-2 0 16,1-3 0-16,0-2 0 0,0-1 0 0,3-5 0 16,0-4 0-16,2-4 0 0,0-2 0 0,3-2 0 15,1-2 0-15,2-1 0 0,2-3 0 0,0 0 0 0,4-3 0 16,0 1 224-16,2 0-32 0,3-4-16 0,0 3 0 15,2-6-176-15,1 0 192 0,1-1-192 0,2-3 192 16,-1 0-64-16,2-5 0 16,1-2 0-16,1-2 0 0,0 0-128 0,0-7 160 0,2-2-160 0,0-7 160 15,2-2-160-15,-1 4 0 0,1-4 0 0,2-2 128 0,3-5-128 0,3-7 0 16,2 0 0-16,0 3 0 0,1 2 144 0,0 1-144 16,1-3 160-16,3 0-160 0,0 0 128 0,1 1-128 15,2-3 0-15,1-2 0 0,-1 4 0 0,1 2 0 16,-2 2 0-16,-1 3 0 15,1 1 0-15,1 3 0 0,2-1 0 0,0 4 0 16,1 1 0-16,1 4 0 0,0 1 0 0,1-1 0 0,3 3 0 0,1 2 0 16,2 4 0-16,-4 2 0 0,1 1 0 0,0 4 0 15,-1-3-128-15,-2 3 128 16,1 4-512-16,-7-3-64 0,-5 5 0 0,-2 0-18752 16</inkml:trace>
  <inkml:trace contextRef="#ctx0" brushRef="#br0" timeOffset="475.71">26308 1408 32255 0,'-4'0'2864'0,"1"-2"-2288"0,2-1-576 0,2 2 0 0,2 1 1952 0,1-2 288 0,1 2 48 0,2-4 16 0,5 1-1760 0,6 0-352 0,5-1-64 0,6 2 0 16,-1-2 80-16,3 1 32 15,-1 1 0-15,1 1 0 0,-2-2-240 0,2 1-128 0,1 1 128 0,-1-2-208 32,0-1-304-32,0-1-64 0,-1 0-16 0,-1 0-17232 0</inkml:trace>
  <inkml:trace contextRef="#ctx0" brushRef="#br0" timeOffset="730.09">26165 1750 41471 0,'-7'10'1840'0,"2"-7"368"0,0 3-1760 0,3-3-448 0,2 1 0 0,2-4 0 16,2 2 192-16,0 2-64 0,3 2 0 0,5 1 0 15,6 3 0-15,3 1 0 0,2-1 0 0,2-4 0 16,0 1-128-16,1-4 0 0,1 0 144 0,2-3-144 16,2 0-384-16,4-3-160 0,0-3-32 15,2 0-17760-15</inkml:trace>
  <inkml:trace contextRef="#ctx0" brushRef="#br0" timeOffset="1302.54">28174 998 37775 0,'2'-10'1664'0,"-2"1"368"0,0 3-1632 0,-1 2-400 0,0 2 0 0,-2 2 0 0,2 0 640 0,-3-1 64 15,-1 1 0-15,-3 0 0 16,-2 1-320-16,-4 5-48 0,-1 3-16 0,-3 1 0 0,-3 8-320 0,-5 2 0 15,-4 5 0-15,-2 7-128 0,-4 2-128 0,-4 4-32 16,-2 4 0-16,0 2 0 0,-1 6 96 0,2-2 0 0,2-1 16 16,2-3 0-16,2-3 544 0,3 4 96 0,3-1 32 15,5-3 0-15,4-3-128 0,5-3-32 0,6 0 0 0,7-7 0 16,6-2-112-16,6-1-32 0,6-3 0 16,6-6 0-16,9 3-192 0,5-7 0 0,4-5 0 0,7-2 0 15,8-3-240 1,5-6 64-16,7-2 16 0,2-4 0 0,-1-3-64 0,4 0-16 15,1-5 0-15,-1-1 0 0,-4-4-32 0,-9 1-16 16,-3 0 0-16,-7-5 0 0,-3 1 288 0,-3-6 0 16,-3-3-128-16,-7-3 128 0,-6 1 0 0,-5-6 0 15,-9-2 0-15,-8-1 0 0,-5-5 0 0,-6 2 0 0,-8-2 144 16,-3 3-144-16,-3 3 320 0,-7 2-32 0,-5-1 0 0,-5 0 0 0,-4 8-96 0,-4 4 0 31,-3 5-16-31,-3 8 0 0,0 6-336 0,0 7-64 0,0 2-16 0,3 2 0 16,3 4-528-1,5 2-128-15,4 2 0 0,4 3-10880 0,4 0-2176 0</inkml:trace>
  <inkml:trace contextRef="#ctx0" brushRef="#br0" timeOffset="1605.04">29441 1867 41471 0,'-12'4'3680'0,"2"2"-2944"0,4-4-592 0,3 2-144 0,2-1 704 0,-2-2 96 0,-2 5 32 0,-6 3 0 0,-2 3-272 0,-1 2-48 16,3-2-16-16,2 2 0 0,3-2-368 0,4 0-128 16,0-3 0-16,2 1 0 15,0 0-512-15,3-2-192 0,1-1-32 0,1-4-16 16,1 4-160-16,1-4-48 0</inkml:trace>
  <inkml:trace contextRef="#ctx0" brushRef="#br0" timeOffset="2255.89">30354 1074 10127 0,'-2'-7'896'16,"1"-2"-704"-16,0-1-192 0,1 4 0 0,1 3 5568 0,0-2 1072 16,1 1 208-16,-1-6 64 0,1-2-5440 0,1-7-1088 15,1-1-224-15,-1-4-32 0,1 4 80 0,-3 1 32 16,0 3 0-16,-1 4 0 0,0 2 592 0,-2 1 128 16,-1 6 32-16,-3 0 0 0,-2 3-432 0,-5 3-96 15,-3 3-16-15,-4 0 0 0,-4 1-224 0,-4 2-48 16,-5 1-16-16,-3 2 0 0,-3 2-160 0,-6 3 0 15,-2 3 0-15,-2 2 128 0,-1 4-128 0,2 3 160 0,3 4-160 0,3-1 160 16,7-1 0-16,5-2 0 0,4-1 0 0,5 0 0 16,4-2-32-16,2-3-128 0,5-1 192 0,5-4-64 15,4-1-128-15,3-4 0 0,3-1 0 0,5-2 0 16,2-1 0-16,7-3 0 0,3 0 0 16,5-3 0-16,3-3-272 0,3-3 64 0,5 0 16 0,4-3 0 15,5-1-64-15,3 1 0 0,2-3 0 16,-2 2 0-16,-5-4-64 0,-1-3 0 0,-4-2-16 0,-4-2 0 0,-2-2 336 15,-6-1 0-15,-3 1-144 0,-3-2 144 0,-1-3 0 16,-3-1 0-16,-2-1 0 0,-4-3 144 0,0-1 32 0,-1-1 0 16,-3-1 0-16,-3 3 0 0,-4 3-32 0,-2 3 0 15,-3 6 0-15,-2 2 0 0,-2 6 112 0,-1 4 32 16,-1 6 0-16,-1 1 0 0,-1 8-64 0,1 3-16 16,0 4 0-16,-1 6 0 0,1 3-208 0,1 4 144 15,1 3-144-15,2 2 128 0,1 5 128 0,1 1 32 16,1 7 0-16,0 4 0 0,0 2 0 0,1-2 0 0,0 0 0 15,0-1 0-15,-1-4 16 0,1 4 0 0,2-3 0 0,0-2 0 16,1 1-160-16,1-1-16 0,0-1-128 0,4-3 192 16,0 0 0-16,1-2 0 0,2-2 0 0,-1-2 0 31,3-4-448-31,3-9-112 0,0-2-16 0,4-5-20544 16</inkml:trace>
  <inkml:trace contextRef="#ctx0" brushRef="#br0" timeOffset="11794.43">6489 16397 42383 0,'-8'3'3776'0,"0"-2"-3024"0,2-1-608 0,4 0-144 0,0 2 144 0,-1 1 0 0,-3 0 0 0,-6 6 0 31,-1 2-448-31,-3 7-80 0,1 4-32 0,-1 1 0 0,0 8 256 0,-2 0 160 0,-1 7-192 0,-2 5 192 16,-3 6 0-16,-3 4 224 0,-1 5-16 0,-2 2 0 15,3-6 80-15,-6 12 16 0,-2 7 0 0,-2 3 0 16,1 0 64-16,1-7 16 0,4-6 0 0,4-6 0 16,5-3-224-16,3-7-32 0,6-2-128 0,5-7 192 15,2-3-192-15,5-9-208 0,2-3 32 0,3-3 16 16,2-8-880-1,4-5-176-15</inkml:trace>
  <inkml:trace contextRef="#ctx0" brushRef="#br0" timeOffset="12279.32">7194 16570 45151 0,'-17'8'2000'0,"1"-3"416"0,0-4-1936 0,5 1-480 15,4-2 0-15,4 0 0 16,-2 0-544-16,-6 0-208 0,-4 0-32 0,-2 0-16 16,-1 3-1152-16,2 0-224 0,1 1-64 0,0 6 0 15,1 5 16-15,-4 1 0 0,0 9 0 0,-3 3 0 16,0 8-272-16,-2 7-48 0,-1 2-16 0,-2 3 0 0,1 3 3664 0,4-1 736 0,0 4 144 0,4-4 16 15,3-3 1328-15,7-5 272 0,3-2 48 0,6-8 16 16,5-1-2096-16,3-5-416 0,4-4-96 0,5-2-16 16,2-1-848-16,5-3-192 0,1-2 0 0,3-4 0 15,-1-1-288-15,4-3-16 0,-1-5 0 0,1-2 0 0,1-7 304 16,-2-2 0-16,0-6 0 0,-1-3 0 0,-3-3 0 0,-1-3 176 16,-1-1-32-16,-2-2 0 0,-3 0 96 0,-3 0 16 15,0-2 0-15,-2-1 0 0,-1-1 16 0,-3-2 16 16,-1-3 0-16,-2-2 0 0,-3 3-48 0,-2-1-16 15,-3-5 0-15,-4-1 0 0,-1-2-80 0,-6 2-16 16,-2 5 0-16,-1 2 0 0,-4 1-128 0,-3 2 0 16,-2 0 0-16,-2 2 0 15,-1 2 0-15,-1 4 0 0,0 9 0 0,-1 3-176 0,1 7 176 16,-1 1 0-16,0 3 0 0,-2 4 0 0,0 3-192 0,-1 2-16 16,0 5 0-16,3 1 0 15,4 0-672-15,2 5-128 0,3 1-16 0,5 4-16944 0</inkml:trace>
  <inkml:trace contextRef="#ctx0" brushRef="#br0" timeOffset="12744.44">8290 16669 36863 0,'-3'-4'3264'0,"0"-2"-2608"0,-1 3-528 0,0 0-128 0,2 1 864 0,-2 0 144 0,-2-4 16 0,-5-2 16 16,-3-2-1040-16,-3 0-448 0,0 4 16 0,-1-1 16 0,0 7 608 0,-2 3 112 15,1 3 16-15,-3 5 16 0,0 6-336 0,-3 3 144 16,-1 3-144-16,0 4 0 0,0 5 128 0,0-2-128 15,3 3 0-15,3-1 0 0,3 5 288 0,4-1-48 16,3 5-16-16,5 0 0 0,4-1-48 0,2 5-16 16,6-3 0-16,0 1 0 0,3-4-160 0,2-2 0 15,3-1 0-15,0-8 0 16,2-2-416-16,3-2-16 0,1-7 0 0,3-1 0 0,2-5 432 0,3-4 0 0,2-4 0 16,1-7 0-16,2-4 160 0,-1-6 64 15,5-5 16-15,-1-3 0 0,1-3 80 0,-1-3 32 0,-3-4 0 0,-3 1 0 16,-2-4-144-16,-3-1-16 0,-3-3-16 0,-4-2 0 15,-5 1-176-15,-2 0 160 0,-4-4-160 0,-5 0 160 16,-3-1-160-16,-3 1 192 0,-3 3-192 0,-3 3 192 16,0 6-192-16,-6-2-192 0,-3 6 32 0,-4 2 16 15,-3 3-160-15,-4-2-16 16,-7 0-16-16,-9-2-18560 0</inkml:trace>
  <inkml:trace contextRef="#ctx0" brushRef="#br0" timeOffset="18406.84">16497 16633 6447 0,'4'2'576'0,"-3"-2"-576"0,-1 0 0 0,0-2 0 0,0 2 5984 0,-1-2 1088 0,1-1 224 0,-2 0 32 16,2-1-7856-16,-1-5-1584 0,1 2-304 0,1-3-64 15,1 1-3136-15,0-3-624 0,0 2-128 0,1 0 0 0,-2-1 6976 0,0 4 1392 0,-2 0 288 0,-3-1 80 16,1 4 1088-16,-2-3 240 0,-3 2 32 0,0-1 16 16,-1 2-1984-16,-1 0-400 0,2-1-80 0,-4 1 0 15,3 3-736-15,-3-1-144 0,1-2-16 0,-1 2-16 0,-2-1 432 0,-2 2 96 16,-1-2 0-16,0 1 16 0,-3 2 48 16,0 0 16-16,0 2 0 0,0 2 0 0,1 1-720 0,-1 1-128 15,-1 5-128-15,0 4 144 0,0 1-144 0,1 3-144 16,0 6 144-16,0-2-208 0,2 5 208 0,-1 3 128 15,1 2 0-15,-1 1-128 0,1 3 288 0,-1-1-48 16,2 1-16-16,1-5 0 0,2 1-96 0,1-3 0 16,1 1-128-16,1-5 192 0,3-3 208 0,2-4 48 15,1-1 0-15,1-5 0 0,3-4 64 0,1-5 32 16,0-2 0-16,3-2 0 0,1-2-320 0,3-5-64 0,5 1-16 16,1-4 0-16,2 0-144 0,5-4-256 0,2-2 64 15,5-4 16 1,2-1-272-16,2-2-64 0,1 1-16 0,1 0 0 0,1-3 256 0,0 2 48 0,1-1 16 0,-2 4 0 15,1 1 208-15,-2-2 0 0,-3 5 0 0,-3 0-144 16,-2 3 144-16,-3 0 0 0,-3 0 0 0,-2 2 0 16,-3 4-128-16,-3-2 0 0,-3 3 0 0,-2-2 0 15,-1 5 256-15,-4 0 48 0,-1-3 16 0,-2 2 0 16,-2-1 512-16,1 0 128 0,0 3 0 0,-1-4 16 16,1 2-480-16,1-2-112 0,1 3 0 0,-1 1-16 0,2 1-240 15,0 1 144-15,1 3-144 0,-1 0 128 0,-1 4-128 16,0 3 0-16,1 3 0 0,-3 3 0 15,-1 2 0-15,-1 4-176 0,-1 3 176 0,-3 4-192 16,-1 3 192-16,-3 2 0 0,2 7 0 0,-2 0 128 0,2 1-128 0,-2 1 0 16,3 6-176-16,-2 0 176 0,4-2-208 0,0-1 48 15,0-2 16-15,2 0 0 0,1-2 144 0,2-2 0 16,0 0 0-16,2-2-128 16,1-6-576-16,1 3-96 0,0-3-32 0,0-1 0 15,-2-2-1296-15,1-5-272 0,1-4-48 0,-1-1-11952 0</inkml:trace>
  <inkml:trace contextRef="#ctx0" brushRef="#br0" timeOffset="18933.89">17158 16731 41471 0,'3'-5'1840'16,"-3"1"368"-16,0-2-1760 0,-1 2-448 0,-1-2 0 0,1 3 0 0,1-4-416 0,-1-1-160 0,1-8-48 0,-1-5 0 0,2 1-6016 0,0 1-1200 0,0 6-240 0,-1 3-48 16,-3 4 5696-16,-5 6 1152 0,-2 3 240 0,-6 5 32 15,-5 7 4784-15,-3 3 944 0,-5 6 192 0,-3 3 32 0,-3 5-1744 0,-1 3-336 16,1-1-80-16,-2 1-16 15,1 3-1424-15,0-1-272 0,0 2-64 0,4-1-16 16,3-3-288-16,3-1-48 0,7-2-16 0,3 0 0 16,3 2-480-16,7-2-160 0,3 3 0 0,6-1 0 0,4 2 0 15,6 4 0-15,3-2-160 0,4 0 160 16,2 6-768-16,1-5-48 0,2 1 0 0,1-4 0 16,1-2-48-16,-2-5-16 0,-3-5 0 0,1-5 0 0,-1-3 1120 0,0-4 208 15,2-2 64-15,-1-3 0 16,3-4-80-16,0-5-16 0,2-2 0 0,1-6 0 0,-1 0 224 0,2-8 32 15,1-1 16-15,-1-7 0 0,-2-2-272 0,0-1-48 0,1-5-16 16,-3-5 0-16,-1-1-352 0,-4-1 0 0,0-4 0 0,-5 1 0 16,-4 0 0-16,-3 2 0 15,-4 2-160-15,-3-1 160 0,-3-3 0 0,-4 2 0 0,-4-2 0 0,-1-1 0 0,-2 7 0 16,-4 1 0 0,-1 5 0-16,-3 1 0 0,-1 2 0 0,-3 5 128 0,1-2-128 0,-1 6 144 15,0-2-16-15,-2 7 0 0,0 1 0 0,0 6 0 16,-3-2-128-16,-2 1 0 0,0 5 0 0,-3 1-12288 31,0 0-2352-31</inkml:trace>
  <inkml:trace contextRef="#ctx0" brushRef="#br0" timeOffset="40544.57">27706 14377 45151 0,'-2'6'4016'0,"-1"-5"-3216"0,2 1-640 0,2-2-160 0,2 0 0 0,-2-2 0 0,1 2-192 0,1 2 192 0,2 1-2160 0,1-2-304 16,-1 4-64-16,-3 1-16 0,-3 4 2064 0,-7 0 480 0</inkml:trace>
  <inkml:trace contextRef="#ctx0" brushRef="#br0" timeOffset="41173.71">28719 13381 43311 0,'-5'-6'1920'0,"-1"0"384"0,0-2-1840 0,-1 2-464 0,2 1 0 0,1 1 0 31,-3-2-576-31,-5-4-224 0,-8-3-32 0,-8-8-16 16,-7 1-176-16,-3 1-16 0,-1 3-16 0,1 6 0 16,-1 8 0-16,-3-1 0 0,-1 8 0 0,0 5 0 0,0 3 1840 0,1 3 368 0,1 0 80 0,0 6 16 15,3 3-464-15,1 1-80 0,2 2-32 0,4 3 0 0,2 4-432 0,3-3-96 16,1 3-16-16,4-1 0 0,6-4-128 0,3 1-192 16,6-5 32-16,3-2 16 0,3-1 144 0,4-2 0 15,3-1 0-15,6-4-128 0,3-4 128 0,5 0 0 16,5-4 0-16,4-3 0 15,5-2 0-15,3-3 0 0,3-3 0 0,1-3 0 16,4-4 0-16,0 1 144 0,0-7 0 0,-2 0 0 16,-1-3-16-16,-2-2-128 0,-1-1 192 0,-3-2-64 0,-1 0-128 0,-3-2 128 15,-4 1-128-15,-2 0 128 0,-1-1-128 0,-3 2 0 16,-1-1 0-16,-2 1 0 0,-2 6 192 0,-5-1 0 16,0 6 0-16,-5 0 0 0,-2 3-64 0,-2 4-128 15,-1 1 192-15,-5 2-64 0,0 3 64 0,-2 0 16 0,-2 0 0 16,-1 3 0-16,-2 3 48 0,0 3 16 0,-2 1 0 0,1 2 0 15,-1 4-128-15,1 3-16 16,-1 3-128-16,-1 7 192 0,1 2-192 0,-1 2 128 0,3 7-128 0,-1 4 0 16,1 1 0-16,2 2 0 0,0 0 0 0,1 1 0 15,2 0 0-15,0 5 0 0,-1 2 0 0,0 2 0 16,-2-2 0-16,0 0 0 0,0-2 0 0,-3-1 0 16,1-3-336-16,-1-2-16 0,2-6 0 0,-2-1 0 15,1-6-160-15,2-5-16 16,-1-5-16-16,1-1-17776 0</inkml:trace>
  <inkml:trace contextRef="#ctx0" brushRef="#br0" timeOffset="42013.35">29066 12776 28559 0,'-2'-5'2544'0,"1"-1"-2032"0,1 3-512 0,2-1 0 16,1 0 1728-16,0-2 240 0,2-5 48 0,4-7 16 0,5-4-1680 0,3-6-352 0,5 1 0 0,0 1 0 0,3 0 0 0,-1 5 0 16,-1 1 0-16,-1 1 128 0,-1 4 768 0,-2 4 144 15,-2 0 48-15,-1 1 0 0,-2 4-560 0,-2 2-96 16,-2 1-32-16,0 0 0 0,-1 3-208 0,-2 3-32 15,2 3-16-15,-3 4 0 0,0 2-144 0,-2 2 0 16,0 4 0-16,-3 2 0 0,0 2 0 0,-2 3 0 16,-2-3-192-16,0 1 192 0,-2-2-256 0,-2 1 80 15,0 1 16-15,-2 2 0 0,0 0-48 0,-3 0-16 16,1-3 0-16,-1-2 0 0,0-2 224 0,-1 1-144 0,1-2 144 16,-1-2-128-16,1 3-64 0,-2-5 0 0,2 0 0 0,0 2 0 15,2-4 0-15,-1 2-16 16,2-1 0-16,2 3 0 0,-1-2 208 0,3 2 0 0,2-1 0 0,1-2 0 15,4 1 0-15,1-1 0 0,3-1 0 0,4 2 160 16,3-1 32-16,2 0 0 0,3-2 0 0,3 0 0 16,0 1-192-16,3-3 128 0,-1 0-128 0,2 0 128 15,0 0-128-15,-1-2 0 0,2 1 0 16,0-4 0 0,-1 4-560-16,-4-5-80 0,0 2-32 0,-2-2-16192 0</inkml:trace>
  <inkml:trace contextRef="#ctx0" brushRef="#br0" timeOffset="42904.75">29962 14111 28559 0,'-3'13'2544'0,"2"-7"-2032"0,0-2-512 0,1-1 0 0,2-3 3072 0,1 0 512 0,0 0 96 0,5 0 32 15,3-4-3088-15,6 1-624 0,9 0 0 0,6-1-224 16,5-1-400 0,1 1-80-16,2 2 0 0,0 1-16 0,-1-2 528 0,0 3 192 0,-3-2-144 0,-3 2 144 15,-1-2-240-15,-2 0 48 0,-3 1 0 0,-2-4-16768 16</inkml:trace>
  <inkml:trace contextRef="#ctx0" brushRef="#br0" timeOffset="43161.14">30057 14364 35935 0,'2'16'3200'0,"1"-7"-2560"0,1-5-512 0,2-2-128 16,0-2 1600-16,1-2 320 0,4-2 48 0,5 1 16 16,13-4-1984-1,12-2-576-15,9-1-32 0,6-2 0 0,0 0-2080 0,-2 2-432 0,-1 0-80 0,-6 1-11760 16</inkml:trace>
  <inkml:trace contextRef="#ctx0" brushRef="#br0" timeOffset="43447.25">31380 14266 39615 0,'-3'19'1760'0,"0"-7"352"0,-1-2-1680 0,2-4-432 16,0-3 0-16,2 1 0 0,-1-2 352 0,0 3-16 0,-2 6 0 0,-2 2 0 15,2 3-848-15,-3 1-192 0,-1 0-16 0,1 1-16 16,0-1-1040-16,-1-1-208 0,-2-2-32 0,2 0-16 31,0-4-272-31,1-2-48 0</inkml:trace>
  <inkml:trace contextRef="#ctx0" brushRef="#br0" timeOffset="44064.64">32034 13532 39615 0,'1'4'1760'0,"-2"-4"352"0,-1 0-1680 0,0-4-432 15,1 1 0-15,-1 3 0 0,0-2 176 0,-1 1-48 0,-3-4-128 0,-4 0 192 16,-3-1-352-16,-5 1-80 0,-5 1-16 0,-1 2 0 16,-6 0 720-16,-2 2 144 0,-3 0 32 0,-1 0 0 31,4 2-112-31,-1 2-16 0,-3 0 0 0,-1 4 0 15,2 0-192-15,4 1-64 0,2-2 0 0,3 3 0 0,4 1-256 0,3 3 0 0,3-4 0 0,4 2 0 16,0 3-288-16,5-3-112 0,2 0-32 16,3-1 0-1,2 0 256-15,2 0 176 0,4 1-208 0,3-1 80 0,1 4-48 0,3-2 0 16,2 0 0-16,4 2 0 0,2 1 32 0,2-2 0 16,4 2 0-16,1 1 0 0,3-1 144 0,1 0 0 15,2 4 0-15,1-1 0 0,0 2-160 0,-2-4 160 16,-3 0-192-16,-2 3 192 0,-2-1-272 0,0 0 48 15,-2 4 16-15,-2-1 0 0,-5 3 208 0,-2-1-192 16,-3 2 192-16,-3-1-192 0,-3 1 192 0,-2 0 0 16,-3-1 0-16,-1-1 0 0,-2 2-192 0,-1-1 48 0,-2-3 16 15,0-2 0-15,0 1 320 0,-1-5 64 0,0 3 0 16,-1-3 16-16,-1-2-64 0,1 0-16 0,-2-1 0 0,0-3 0 16,-1-2-64-16,-2 0-128 0,0-5 176 0,-2 0-176 15,1-1 224-15,-2-4-64 0,-3-2-16 0,2-2 0 16,-1-3-144-16,1-3 192 0,0-2-192 0,-1-2 192 15,2-2 0-15,0-4 0 0,0-4 0 0,1-2 0 16,1-1 64-16,2-2 0 0,0-4 16 0,2 0 0 16,3-3 0-16,2 0 0 0,2 7 0 0,3-1 0 15,1 1-16-15,4 0-16 0,2 1 0 0,3-2 0 0,4 4-240 16,3-1 144-16,2 1-144 0,2-3 128 0,3 2 16 16,2 1 0-16,1 2 0 0,1-2 0 0,1 3-16 15,2 0-128-15,0 3 192 0,0-3-64 0,-1 3-128 0,-2 2 192 16,-2-2-192-16,-5 3 192 15,-3-1-576-15,-6 2-96 0,-3-1-32 0,-4 3-19840 0</inkml:trace>
  <inkml:trace contextRef="#ctx0" brushRef="#br0" timeOffset="44348.89">32338 13387 42383 0,'5'6'1872'0,"-2"-3"400"0,-1-3-1824 0,2 4-448 0,-2-4 0 0,1 2 0 0,-2 2 288 0,4 2-32 0,2 0-16 0,5 5 0 0,2 7-48 0,2 8 0 0,2 2 0 0,-2 7 0 15,0 5 512-15,-2 7 112 0,-3 2 16 0,-3 5 0 0,0 2-256 0,-6 4-64 16,-1 3 0-16,-3 4 0 0,-2 2-304 15,-1 1-64-15,-3-1-16 0,-1-2 0 0,-3-7-256 0,-1 0-64 16,1 0-16-16,-3-7 0 16,1-2-608-16,1-6-112 0,-2-5-32 0,-1-5-12832 15,-1-3-2576-15</inkml:trace>
  <inkml:trace contextRef="#ctx0" brushRef="#br0" timeOffset="45458.98">26428 16779 38703 0,'-3'0'3440'0,"1"-3"-2752"0,0 0-560 0,2-1-128 0,-1 1 592 0,0-2 96 0,-2-2 16 0,-2-2 0 0,-2-5-832 0,-2-1-176 0,-3 2-16 0,-2 0-16 31,-3 7-752-31,-1 2-128 0,-5 3-48 0,-1 4 0 0,-4 3 1616 0,-1 6 320 0,-3 2 64 16,-1 1 16-16,1 1 16 0,0 2 16 0,1-2 0 15,2 0 0-15,0 0-336 0,2-1-64 16,2-1 0-16,3 1-16 0,0-5-112 0,2 2-32 0,1-5 0 0,3 2 0 16,1-3-224-16,2 2 0 0,0-3 0 0,1 1 0 15,1 0 0-15,1-2-208 0,1 2 32 0,2 0 16 16,1 0 32-16,2 0 0 0,3 1 0 0,3 0 0 15,2-1 128-15,3 0 0 0,3 0 0 0,3 1 0 0,0-1 0 16,7 0 0-16,5 1 0 0,4 2 0 0,7 1 0 0,4 0 0 16,4 2 0-16,3 3 0 0,2 1-160 0,-1 0-96 15,3 3-32-15,-3 1 0 16,-5-2-352-16,-6 4-64 0,-5 1 0 0,-4 3-16 16,-7 2 16-16,-4 1 16 0,-2-2 0 0,-4 1 0 0,-4-2 320 0,-1-1 64 15,-1 1 16-15,-1-1 0 0,-1-3 720 0,-1-2 144 16,1 1 16-16,-2-3 16 15,0 2-288-15,-1-4-48 0,-1 0-16 0,-3-1 0 0,-1-1-256 0,-1 0 160 0,-4-1-160 16,-2 3 128-16,-4-4-128 16,-2 4 0-16,-3 0 0 0,-5 0 128 0,-1 3 256 0,-5 0 32 0,-3-2 16 0,-2 1 0 15,1-3-48-15,-2-1-16 16,0-2 0-16,-2 1 0 0,4-6-128 0,3-2-32 16,2-1 0-16,4-4 0 0,4-3 16 0,4-3 0 15,3 0 0-15,1-4 0 0,5 2-16 0,1-4 0 0,3 0 0 0,-1-4 0 16,3-3-16-16,3-1-16 15,1-2 0-15,3-3 0 0,2 3 80 0,3-3 32 16,2-3 0-16,4-1 0 0,4-3 96 0,4-2 0 0,4-1 16 0,2-6 0 16,3 3-80-16,2 0-32 0,0-2 0 0,-1 2 0 15,-1 2-288-15,0-1 0 0,-3 1 0 0,-2-1 0 16,-2-2 176-16,-2 1-176 0,-2 1 160 0,-3-5-160 0,-2 2 144 0,-1 0-144 16,-2-2 128-16,-1-3-128 0,-1 2 0 0,-3 1 0 31,1 3 0-31,-1 2 0 0,1 5-144 0,-3 4-16 15,1 0 0-15,0 6 0 16,-1 5-736-16,1 2-128 0,-1 3-48 0,0 4-12432 0,-1 2-2480 0</inkml:trace>
  <inkml:trace contextRef="#ctx0" brushRef="#br0" timeOffset="45798.84">27145 16312 1839 0,'15'21'160'0,"-7"-10"-160"0,-2 0 0 15,-2-1 0-15,-3-6 8752 0,1-1 1712 0,-1 2 352 0,1 5 64 0,2 6-8176 0,1 7-1616 0,2 7-336 0,0 9-64 0,-2 4-240 0,-1 5-64 16,0 3 0-16,-1 8 0 0,-1 8 96 0,-1 4 16 16,1 4 0-16,-2 0 0 0,0 5-240 0,-2-5-64 15,0-2 0-15,-1-2 0 0,1-6 16 0,-2-4 0 0,1-6 0 16,-2 0 0-16,0-8-208 0,-2-5 176 0,1-5-176 16,1-7 160-16,2-3-368 0,0-8-80 0,2-2-16 0,1-8 0 31,0-4-688-31,1-5-144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09:09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26132 12922 25791 0,'1'4'2304'0,"-3"-2"-1856"0,-1-2-448 0,0-3 0 0,-1 0 4080 0,-1-3 720 0,-1 0 128 0,-5-6 48 0,-8-7-3808 0,-9-9-752 15,-9-8-160-15,-7-5-16 0,-4-4-480 0,-4 1-80 16,-4-3-32-16,-2-1 0 0,0 7 128 0,-4 0 32 16,-3 4 0-16,-4 5 0 15,1 6 48-15,-5 4 16 0,-3 7 0 0,-3 2 0 16,-5 3 128-16,-7 4-192 0,-8 3 192 0,-11 3-192 0,-13 0 192 0,-9 3 0 0,-8 1 0 0,-6-2 0 16,-6 1 0-16,-1-2 0 15,-3 2 0-15,0-3 0 0,6-9 0 0,-5-1 0 16,-6 0 0-16,-6-2 0 0,-2-2 128 0,-5-1-128 15,1-1 128-15,-2-2-128 0,2 2 0 0,-2 0 0 0,1 3 0 0,2 1 0 16,4 4 0-16,-3 0 0 0,-3-1 0 0,4 4 0 16,5 3 0-16,2-1 0 0,7 8 0 0,0 3 0 15,0 0 0-15,0 2 128 0,2 3-128 0,0 0 0 16,7 3 160-16,-5 5-32 0,-6 1-128 0,2 1 192 16,3-5-192-16,6 0 0 0,3 3 0 0,1-5 0 15,-1-1 0-15,5 1 0 0,6 0 0 0,2 0 0 0,1 4 0 0,4 1 0 16,5-3 0-16,2 4 0 0,4 2 0 0,7 4 0 15,5 3 0-15,6 1 0 0,3 3 0 0,5 6 0 16,7 2 0-16,1 3 0 0,5 3 128 0,3 6-128 16,1 2 176-16,3 3-176 0,2 9 256 0,1 9-64 15,2 5-16-15,2 0 0 0,7-1-176 0,-4 7 192 16,1 11-192-16,3 1 192 16,0 1-192-16,2-5 0 0,2-5 0 0,6-6-176 15,1-4 176-15,6-5-160 0,6-3 160 0,5-4-160 16,7-4 160-16,1-2 0 0,6 5 0 0,2 3 0 0,3 2 0 0,3 2 0 0,4-1 0 0,1-2 0 15,2 3 0-15,2 3 0 16,5 10 0-16,3-4 0 0,6 0 0 0,4 1 0 16,5 3 0-16,6 5 0 0,7 5 0 0,6-3 0 15,4-4 0-15,5-3 0 0,-1-9 0 0,9 2 0 16,8-1 0-16,7 2 0 16,3 1 0-16,2-5 0 0,1-2 0 0,3-1 0 0,5-3 0 0,4-4 0 0,3-2 160 0,3-8-160 15,-2-5 0-15,10-1-256 0,10-1 16 0,7-2 16 16,5 1-160-1,4-4-16-15,4 3-16 0,-4-9 0 0,-7-8 128 0,4 2 32 0,4 2 0 0,-2-5 0 16,-4 0 0-16,14 2 0 0,10 2 0 0,9 1 0 0,4-3 256 0,4 2 0 31,3 1 0-31,5-4 0 0,1-3 320 0,6 1 112 16,5 2 16-16,1-1 16 0,1-4-16 0,-1 3-16 0,0-2 0 0,3 3 0 0,6-1-432 0,-2-3 0 31,-2-2 0-31,-4-4 0 0,-1-3 0 0,1-1 0 0,-1-2 0 16,1-2 0-1,0-4-256-15,3-1-144 0,1-3-32 0,1-4 0 16,2-2 80-16,2 0 16 0,2 0 0 0,2 1 0 0,1 2 336 0,-2-3 0 0,1 2 0 16,0-2 0-16,1 0 0 0,-1 0 0 0,-3 0-144 15,5 0 144-15,3-2 128 0,-1-1 96 0,0 0 16 16,-2-7 0-16,-4 0-48 0,-1-5-16 0,-1-5 0 0,-9-7 0 16,-7-3 128-16,2-7 16 0,-3-7 16 15,-12-6 0-15,-11-5 80 0,-14-3 16 0,-8-3 0 0,-10-3 0 16,-5-6 48-16,-8-5 16 0,-3-2 0 0,-3-4 0 15,-5-2-208-15,-2-7-32 0,-3-3-16 0,-7 1 0 16,-10 5-240-16,4-11-192 0,3-13 48 0,1-9 0 16,-3-6-272-1,-6 2-48-15,-9 8-16 0,-5 4 0 0,-6 5 96 0,0-7 0 0,-1-7 16 0,-3 1 0 16,-7 4 160-16,-5 6 16 16,-8 4 16-16,-8 5 0 0,-5 3 176 0,-6 3 192 0,-6-3-32 0,-9 1-16 0,-3 2 112 0,-12-1 32 15,-6 5 0-15,-11-1 0 0,-9 3-288 0,-12-8-144 16,-11-4 16-16,-13-1 0 0,-11-5-160 0,-12 0-32 15,-11 2 0-15,-8 1 0 16,-2 6-96-16,-11 0-32 0,-5 3 0 0,-5 0 0 16,-4 1-448-16,-1 5-80 0,-1-3-32 0,-1 7 0 0,1 2 640 0,1 4 128 15,-2 7 32-15,2 6 0 0,8 9 368 0,-8 4 80 16,-5 7 16-16,-6 3 0 0,-4 4 448 0,-5 8 112 16,-4 9 16-16,-10 4 0 0,-4 5-384 0,-8 3-80 15,-6 0-16-15,-3 0 0 0,-2-2-128 0,-5 0-32 16,-3 2 0-16,-1-3 0 0,6 4-192 0,-6-6 0 0,-6-3 0 0,3-3 0 15,5-1 128-15,-4-4-128 0,0 1 176 0,6-1-176 16,4 2-128-16,-5 1-144 0,0 5-32 0,-9 2-18416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09:44.3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13179 15164 13823 0,'0'0'1216'0,"0"-1"-960"0,1 1-256 0,2-2 0 0,-1-2-1392 0,2 1-320 0,2-3-64 0,3-3-16 16,2-2 1408-16,1 0 384 0,-2 0-160 0,-2 2 160 16,-2 1 0-16,-4 0-128 0,1 5 128 0,-3-4 0 15,-3 5 2688-15,-2 2 656 0,-1 0 128 16,-2 0 64-16,-2 0 352 0,-1 2 64 0,-1-2 16 0,1 0 16 16,0 0-1392-16,0-2-288 0,2-2-48 0,1-2 32 15,2 0-1520-15,-1 0-320 0,4 0-48 0,0-3 16 16,1 1-416-16,-2 2 0 0,2-2-224 0,-1 1 224 15,-1 1-256-15,-1 1 48 0,2 0 16 0,-4 2 16 0,1 0 32 16,-2 2 0-16,-1 1 0 0,-2 0 144 0,-1 4-208 0,-3-2 80 16,-1 4 128-16,-2-2-176 0,5 3-16 0,-2 2 0 15,-1 3 0-15,-2 1 32 0,1 3 160 0,0 0-128 16,0 3 128-16,0-1 0 0,4 4-192 0,0 1 192 16,4 0-208-16,0-2 208 0,5 1-256 0,3-3 64 0,5-3 16 15,3-4 48-15,5 2 128 0,5-2 0 0,2-2 0 0,6 0 0 16,4-1 0-16,1-1-176 0,5-4 176 0,1-1-128 31,1-2-384-31,1-1-80 0,1-1-16 0,-2-4 0 16,0-2 48-16,-3 0 16 0,0 1 0 0,-3-3 0 0,-2 2 544 0,0-2 0 0,-4 2 192 0,-2 1-48 15,-2-1 640-15,-4-1 128 0,-2 0 32 0,-2 0 0 16,-5-2-304-16,-1 0-64 0,-4-3-16 0,-2-1 0 16,-1 0-256-16,-3 2-48 15,-3-1-16-15,-3 0 0 0,-3 0-240 0,-3 2 176 16,-4 0-176-16,-2 2 160 0,-2 0-32 0,-3-1-128 0,-3 3 192 15,-3 1-64-15,-1-2-128 0,-3 0-176 16,0 0 48-16,0-2-18768 0</inkml:trace>
  <inkml:trace contextRef="#ctx0" brushRef="#br0" timeOffset="29109.6">22859 5895 2751 0,'2'-4'256'0,"1"2"-256"0,-2-1 0 0,2 3 0 0,-3 0 576 0,1-1 80 0,0-2 16 0,1 0 0 0,2-2 112 0,-1 0 32 16,-2 2 0-16,-1 0 0 0,-1 0 528 0,-1-1 128 16,0 4 0-16,-2 0 16 0,2 0 288 0,-1 0 48 15,1 0 16-15,-2-2 0 16,0 2-432-16,3 0-64 0,0 0-32 0,0 0 0 0,-1-3-944 0,1 3-192 0,0 0-48 0,0-1 0 16,0 1-128-16,-2 0 0 0,1-2 0 15,-1 2 0-15,-2-4 0 0,0 2 256 16,-1-2-32-16,0 0-16 15,-2 2 880-15,-1-2 160 0,0 1 32 0,-2 0 16 0,-2 0-272 16,0 3-48-16,-1 0-16 0,-2 0 0 0,-1 3-512 0,-1 0-128 16,1 0 0-16,-1 1-16 15,2-1-304-15,-2 1 0 0,3 1 0 0,-1-1 0 0,3-1 0 0,0 2 0 0,0-1 0 0,0-1 0 16,2 0 0-16,-1 0 0 0,2 0 0 0,0-1 0 16,1 0 0-16,2 1 0 0,2-2 0 0,-1 1 0 15,0 1 0-15,0-3 0 0,-1 1 0 0,1-1 0 0,1 3 128 16,2-3-128-16,-2 0 0 0,1 0 0 0,0 0 448 0,3 0-32 15,0 0 0-15,-1-3 0 0,2 3-32 0,2 0-16 16,0 0 0-16,1 0 0 0,-1 0-368 0,-2 0 0 16,0 0 0-16,0 0 0 0,0 0 0 0,0 0 0 15,6 21 0-15,-7-17 0 0,-3 2 0 0,-1 0 0 16,0 0 0 0,-2 2 0-16,0 0 0 0,-3 0 0 0,-1 0 128 0,-2 1-128 15,1 1 448-15,-1-4 32 0,1 2 0 0,1-3 0 16,2-2-160-16,2 0-48 0,1-3 0 0,1 0 0 15,1 0-272-15,2 0 0 0,-1-3 0 0,2 3 0 0,1 0 0 0,0-2 0 16,0 2 0-16,0 0 0 0,1 0 0 0,0 2 0 0,1 1 0 0,-1 0 0 16,-1-3 0-16,0 0 0 15,0 0 0-15,0 0 0 0,4 20 0 0,-4-15 0 16,-2 0 128-16,2 0-128 0,-1 1 256 0,-1 0-16 0,0 2 0 0,1-2 0 16,1 0-240-16,0 3 0 0,1-3 0 0,2 1 0 15,-2 0 0-15,2 1 0 0,0 2 0 0,0-2 0 16,-1 3 0-16,1-1 0 0,0 6 0 0,2 2 0 31,-1 5 0-31,1-1 0 0,0 4 0 0,0 1 0 0,0 1 0 16,0-2 0-16,-2 0 0 0,1 2 0 15,-1-5 0-15,-1 2 0 0,1-3 0 0,0 3 0 0,1-3 0 0,0-2 0 16,1 1 0-16,-2-3 0 0,1 0 0 0,0 0 0 16,1-2 144-16,-2 3-144 0,2-3 0 0,0 3 0 15,0-3 0-15,-1 2 0 0,-2-2 0 0,1 0 0 16,-2-1 0-16,0 1 0 0,1 3 0 0,-4 1 0 15,1-2 0-15,-1 1 0 0,-2 0 0 0,0 4 0 16,-1-1 0-16,-1 3 0 0,0-3 0 0,-1 3 0 16,-1-2 0-16,2 2 0 0,-1-3 0 0,-1 0 0 0,1 1 0 15,1-2 0-15,-1-4 0 0,2 0 0 0,-1-1 0 0,1 0 0 16,3-2 0-16,-2-3 0 0,0-1 0 0,1 0 0 16,0 0 0-16,-1 0 0 0,2-2 0 0,0 1 0 15,-1 1 128-15,2-4 64 0,1 4 0 0,-1-4 0 16,1 4-192-16,0-4 128 0,0 2-128 0,0 3 128 15,0-5-128-15,0 0 0 0,1 2 0 0,-1 0 0 16,1-2 0-16,-1 1 0 0,0-1 0 0,1-1 0 16,-1 0 0-16,0 1 0 0,2-2 0 0,-1 2 0 15,0-2 0-15,0-1 0 0,2 0 0 0,-2-1 0 16,1 2 0-16,0-4 0 0,0 2 0 0,-1-2 0 16,2 0 240-16,-1 2-48 0,0-2 0 0,-2 0 0 15,1 0-64-15,-1 0-128 0,1 0 176 0,-2 2-176 0,0-2 256 0,-1 3-64 16,0 0-16-16,-1-2 0 0,1 4-176 0,-1-1 0 15,1-1 0-15,1 0 0 0,-1 0 0 0,1 1 0 16,1-2-160-16,1-1 160 0,2 2 0 0,1-1 0 16,2 2 0-16,0-3 0 0,1 2 0 0,2-3 0 15,3 2 0-15,2-2 0 0,2 0 0 0,1 0 0 16,2-2 0-16,1 2 0 0,2-4 176 0,3 4 128 16,0-4 16-16,-1 2 16 0,1-1-336 0,0 2 0 15,-3-1-160-15,-1 2 160 0,-2-4-128 0,-1 4 128 16,-2-3 0-16,1 0 0 15,0-2-752-15,1 0-32 0,1-1-16 0,3-7-18448 0</inkml:trace>
  <inkml:trace contextRef="#ctx0" brushRef="#br0" timeOffset="30341.43">28545 5876 35935 0,'-29'-13'3200'0,"9"6"-2560"0,2 1-512 15,5 0-128-15,8 6 160 0,2-2 16 0,-1-1 0 0,-3-1 0 0,-6 1 160 0,-4-7 48 0,0 1 0 0,1-1 0 16,3 2 0-16,5 0 0 0,1 2 0 0,4 0 0 16,3 2 16-16,3-2 16 0,4 1 0 0,2 1 0 0,4 2-224 0,3 0-64 15,1 2 0-15,5 0 0 0,2 0 64 0,3 4 0 16,0 0 0-16,4 1 0 0,6 1-16 0,4 0 0 15,6-1 0-15,4 1 0 0,1 1-176 0,1-3 128 16,1 0-128-16,1-4 128 0,-1 3-128 0,-2-3 0 0,0 0 0 0,-4-3 0 16,-1 3 0-16,-2-4 0 0,-2 0 0 0,-1 0 0 15,-5-2 0-15,0 2 0 0,0-2 0 0,-2-3 0 16,-3 2 256-16,-2-2-16 0,-4 2-16 0,-4 0 0 16,-1 1-32-16,-5 0 0 0,0 0 0 0,-2 0 0 15,-4 2-192-15,-2 1 128 0,0 1-128 0,-3 1 0 16,-2 1 0-16,0 0 128 0,-2 0-128 0,-2 0 0 0,1 3 0 15,-3 0 0 1,0 1 128-16,-2-1-128 0,-1 4 128 0,-2-1 0 0,0 0-128 0,-2 3 192 0,-3-2-192 0,1 3 0 16,0 1 0-16,-2-1 0 0,2 2 0 0,-2 2 0 15,2 1 0-15,-1 1 0 0,2 0 0 0,0 2 0 32,1 1 0-32,0 3 0 0,0 0 0 0,2 2 0 0,-1 3 0 15,0 3 0-15,2 1 0 0,0 3 0 0,2 5 0 0,0 2 0 16,1 2 160-16,1 1-16 0,1-2 0 15,2-1 0-15,0-4 144 0,1 2 32 0,0 1 0 0,2 2 0 0,-1-1 64 0,1 4 32 0,-2 3 0 16,-1 2 0-16,0-4-128 0,-1-1-32 16,-3-4 0-16,0 0 0 0,1-6-48 0,-2 0-16 0,0 0 0 0,-1-1 0 15,1-1-16-15,0 4-16 16,-1-3 0-16,-1 5 0 0,1-4 32 0,1 3 16 16,0-1 0-16,3 1 0 0,-2-6-208 0,0 3 0 0,3-4 0 0,0-2 0 31,0 2 0-31,1-6 0 0,1 1 0 0,1-1 0 0,1-3 0 0,-1 0 0 0,2-2 0 0,0 1 0 31,0-4 0-31,2 1 0 0,-1-2 128 0,2-4-128 16,-1 2 0-16,0-2 0 0,2-2 0 0,-2-1 0 15,-1-3 128-15,0 0-128 0,-1 1 0 0,-3-3 0 0,1 1 0 16,-2-1 0-16,-1-2 0 0,1 3 0 0,-2 0 0 16,-1-1 176-16,2-2-176 0,0 2 160 0,-1-2 32 0,1 2 0 15,1-4 0-15,-1 0 0 0,1 0-192 0,0 3 0 16,1-6 0-16,-1 1 0 0,1-2 0 0,-1 0 0 15,2 2 0-15,-1-4 0 0,-1 2 0 0,0 0 0 16,-1 2 0-16,-1-2 0 0,-1-1 0 0,-2 1 0 16,-1 2 0-16,-6 1 0 0,0 2 0 0,-5 1 0 15,-5 5 0-15,-4-1 0 0,1 1 0 0,-9 6 0 16,-6 3 144-16,-12 2-144 0,-6 3 208 0,-8 3-16 16,-1 0-16-16,-3 1 0 0,-2 1 16 0,-1-1 16 15,0-5 0-15,1-4 0 0,1-4-208 0,4-6 0 0,8-3 0 16,8-12-15936-16,9-8-3280 15</inkml:trace>
  <inkml:trace contextRef="#ctx0" brushRef="#br1" timeOffset="56610.02">4511 7501 24879 0,'-4'0'2208'0,"2"-2"-1760"0,1 0-448 0,1 2 0 0,0 0-160 0,0-3-112 0,0 0-32 0,0-3 0 15,0 0-1968-15,2-4-400 0,0-2-80 0,2 2 0 0,1-3 2240 0,-1 1 512 0,0 2 0 0,-2-2 0 16,-2 2 0-16,-1-3 0 16,-2 5 0-16,-3 0 0 0,-1 2-144 0,-3 1 144 0,0 4-192 0,-2-3 192 31,-2 4 992-31,-3-2 272 0,-1 2 48 0,-3 0 16 16,-1 0 256-16,-3 0 48 0,1 0 16 0,-4 2 32 15,0-2-1376-15,-4 1-304 0,-2 2 0 0,1-1 0 16,0 2-576-16,2-4-112 15,1 4-16-15,3-4 0 0,2 4 704 0,4 0 0 0,4 0 128 0,1 4 32 0,2 0 912 0,2 2 176 16,1 5 32-16,-2 1 16 0,2 3-592 0,1 3-128 16,0 0-32-16,2 3 32 0,1-2-576 0,4 2-208 15,-1-5 0-15,3 1 32 16,2 1-272-16,2-2-48 16,3-2-16-16,1-1 0 0,2-1-272 0,2-2-64 0,3-1-16 0,0-1 32 0,4-2 832 15,1 0 0-15,1-1 0 0,1-6 240 0,3 4 800 0,-1-6 176 16,3-2 16-16,-1-4 16 0,0 0-544 0,-2-4-128 15,1-1 0-15,-5-2 0 0,0 3-384 0,0-2-192 16,-3 0 160-16,-3 1-160 0,0-2 0 0,-2-1 0 0,-3 2 0 16,0-4 0-16,-3 2 0 0,-2-5 0 15,0 1 0-15,-2-2 0 0,-1 3 320 0,0 0 32 0,-1-5 0 16,0-1 0-16,1 0 336 0,0-3 64 0,0 3 16 0,0 2 0 16,2-1-48-16,-1 4 0 0,3-1 0 0,1 2 0 15,1 6-416-15,0 0-96 0,2 2-16 0,0 2 0 16,0 4-192-16,-1 0 0 0,1 4 0 0,-2 0 0 15,0 3 304-15,-1 1 64 0,0 4 16 0,-1 0 0 16,-1-1-48-16,-1 4 0 0,-1 2 0 0,-2 1 0 0,-2 0-112 16,1 2-32-16,-1 2 0 0,1 0 0 0,-1 1-192 15,2 1 0-15,1-2 0 0,1 2 0 0,1 2 0 0,2-2 0 16,1 4 0-16,3-4 0 0,2 4 0 0,0 1 0 16,1-1 0-16,1 0 0 0,0 2 0 0,2-4 0 15,-2 2 0-15,-2-1 0 0,1-3 0 0,-3 2 0 16,1-2 0-16,-3 0 0 0,-1-1-256 0,-2-2-112 15,0-6-16-15,-2-4-17424 0</inkml:trace>
  <inkml:trace contextRef="#ctx0" brushRef="#br1" timeOffset="56975.81">4773 7426 40543 0,'-1'-2'3600'0,"0"0"-2880"0,1-1-576 0,0 2-144 0,2 1 480 0,1 0 64 0,0 0 16 16,3 0 0-16,3 0-1120 0,3 0-208 0,5-2-64 0,1 2 0 15,-1-3 128-15,2 0 0 0,0-1 16 0,-1-2 0 0,3-1 400 0,1 1 80 16,3-2 16-16,0 0 0 16,2 2-320-16,1 0-48 0,3 0-16 0,2 2 0 15,0-2-352-15,0 2-80 0,1 4-16 0,-2 0 0 16,-4 1-2176-16,-3 2-448 0,-2-1-96 0,1 3-3072 15,-7 0-608-15</inkml:trace>
  <inkml:trace contextRef="#ctx0" brushRef="#br1" timeOffset="57308.61">5028 7646 42383 0,'0'7'1872'0,"0"-1"400"0,-1 0-1824 0,1 1-448 0,0-5 0 16,1 2 0-16,1-2 0 0,3 5-240 0,1 2 32 0,3 4 0 31,3-3-256-31,2-3-48 0,1-2-16 0,0-5 0 0,3-6 368 16,1 0 160-16,1-4-128 0,1-3 128 31,1 1-528-31,-1 0-32 0,0-2 0 0,0 2 0 0,-1 3-80 16,-3-1-32-16,0 4 0 0,-1 0-15328 0</inkml:trace>
  <inkml:trace contextRef="#ctx0" brushRef="#br1" timeOffset="58499.08">6003 6762 23951 0,'-3'-2'2128'0,"0"2"-1696"0,1 2-432 0,1 0 0 0,1-2 1856 0,1 1 272 0,0 2 64 0,0-1 16 0,2 4-1632 0,0 2-336 0,1 2-64 0,0 1-16 16,0 1-480-16,-3 2-112 0,1 1-16 0,-2-2 0 16,0 0 240-16,0 3 32 0,-1 0 16 0,0 2 0 15,-2 1-336-15,2 3-64 0,-1 0-16 0,-2 3 0 16,0 4 96-16,-2 3 16 0,0 2 0 0,-2 5 0 0,1 1 816 0,-2 1 160 31,-1 4 48-31,1-1 0 0,-1 1 704 0,1-1 144 16,-1 1 16-16,0 2 16 0,0 2-672 0,0 0-144 15,1-2-32-15,0-7 0 0,3-1 48 0,0-7 0 16,1-1 0-16,1-5 0 0,0-2-112 0,0-5-16 16,2 1 0-16,-2-7 0 0,1 5-304 0,-2-5-64 0,1-3-16 15,-2 1 0-15,1-3-128 0,-1 0 0 0,1-4 0 0,-2 0 0 16,1-2 0-16,1-2 0 0,2 0-192 0,-1-2 192 15,1 1 0-15,3-2 0 0,0-1 0 0,3 4 0 16,1-2 304-16,1 2-32 0,2 0 0 0,2 2 0 16,2-2-80-16,1 2-32 0,4-2 0 0,3 2 0 15,1 1 16-15,1-3 0 0,1 1 0 0,1 1 0 16,0 1-176-16,-1-3 0 0,1 1 0 0,0-2 128 16,-1 1-128-16,-1-3 0 0,0 0 0 0,-1-4 0 15,1 1 0-15,-3 0 0 0,1-3 0 0,-3 2 0 16,-1-2 0-16,0 2 0 0,-1-2 0 0,-1 3 0 15,-1-4-512-15,-2 4 32 0,0-3 0 0,0 2-17936 16</inkml:trace>
  <inkml:trace contextRef="#ctx0" brushRef="#br1" timeOffset="60263.17">10477 7521 24879 0,'0'-1'2208'0,"0"1"-1760"0,2-3-448 0,-2 2 0 0,1 1 336 0,-1-3-16 0,1 1 0 0,0-2 0 0,2-2-64 0,-1-1 0 16,-1 0-16-16,1 1 0 16,-1 0-528-16,-1 0-96 0,0 1-32 0,-1 0 0 15,-1 0-736-15,1 1-160 0,0 1-32 0,-2-2 0 0,1 1 1024 0,0 0 320 0,-1 1-160 0,1-2 160 16,0 1 400-16,0 0 176 0,-2 2 16 0,-1-4 16 16,-1 2 464-16,0-2 80 0,-3-1 32 0,-2 1 0 0,-1-1-112 0,-3 1-32 15,-4-1 0-15,1 1 0 0,-2 0-576 16,0 0-112-16,-1 2-32 0,1 4 0 0,1-2-320 0,-1 2 0 15,1 0 0-15,1 2 0 0,3-1 0 0,-1 2 0 32,0 3 0-32,0-2-128 0,1 2-16 0,-1 0 0 0,0 2 0 15,-2 0 0-15,4 2 16 0,-4 1 0 0,1 5 0 0,-3-2 0 16,2 5 128-16,-2 0 0 0,0 2 0 0,1 2 0 31,2-1-656-31,1 0-48 0,1 0-16 0,4 1 0 0,1-5 16 16,3 4 0-16,1-2 0 0,3 1 0 0,2 1 704 0,1-3 0 0,1-3 160 0,2 0-32 15,-1 0 704-15,2-1 144 0,1-1 32 0,1-2 0 0,0-2-368 0,0-1-64 16,0-3 0-16,2 0-16 0,1-5-48 0,0 2-16 16,3-3 0-16,0-4 0 0,3-2-112 0,1-3 0 15,2 0-16-15,1-2 0 0,2-3-368 0,-1-3 144 0,1-1-144 16,0-2 0-16,0-2 128 0,-3 1-128 0,1 1 0 16,-3 1 0-16,-4 1 160 0,1 1-32 0,-3-2 0 0,-2 1 0 0,-2 3 336 15,-1 1 64-15,-1-1 16 0,-1 2 0 16,-2 0-128-16,0 3-32 0,-1 0 0 0,0 2 0 0,-1 0-192 0,0 3-32 31,-1 2-16-31,1-1 0 0,-1 2 0 0,0-2 0 16,1 1 0-16,0 2 0 0,1-1-144 0,1 2 0 15,2 0 0-15,-1 0 0 0,2 0 0 0,1 1 0 16,0 4 0-16,1-1 0 0,0 2 0 0,0 2 0 16,0 0 0-16,-1 0 0 0,-1 2 0 0,1 0 0 15,-1 5 0-15,1-1 0 0,-3 1 0 0,2 1 192 16,-2 0-32-16,1 0 0 0,-1 2 48 0,2-2 16 0,1 3 0 15,2 0 0-15,3-3-224 0,3 3 128 0,3-4-128 16,2 1 0-16,3-3 0 0,2-2 0 0,1 0 0 0,0-5 0 31,0 2-624-31,1 0-160 0</inkml:trace>
  <inkml:trace contextRef="#ctx0" brushRef="#br1" timeOffset="61722.78">11015 7517 35935 0,'-1'0'3200'0,"0"0"-2560"0,2 0-512 0,0 0-128 0,2-1 128 16,-1 1 0-16,2-3 0 0,1 1 0 0,3 1-400 0,2-6-80 0,1 3-16 0,1-3 0 0,0 2 368 0,3-3 0 0,1 2 0 0,1-3 0 0,5 4-352 0,2-1 48 16,2 0 16-16,1-1 0 15,0 4-656-15,3-2-128 0,2 1-16 0,0 0-16 16,2 2-64-16,-2-2-16 0,0-1 0 0,-4 0-7008 0,1 3-1392 0</inkml:trace>
  <inkml:trace contextRef="#ctx0" brushRef="#br1" timeOffset="62012.08">10997 7668 19343 0,'13'12'1728'0,"-5"-4"-1392"0,-1 0-336 0,-2-4 0 16,-2 2 4352-16,-2-3 816 15,2-2 144-15,2 4 48 16,7 2-5232-16,2-3-1024 0,7 1-224 0,2-7-32 0,0-7-2160 16,3-2-416-16</inkml:trace>
  <inkml:trace contextRef="#ctx0" brushRef="#br1" timeOffset="62628.33">12080 6922 37775 0,'-1'3'3360'0,"-2"0"-2688"0,2-3-544 0,1 3-128 0,-1 1 400 0,-1 2 48 0,1 1 16 15,-2 8 0-15,-2 5-464 0,0 7-336 0,-2 5 48 0,0 7 16 0,1 1 48 0,1 9 16 16,-1 4 0-16,0 4 0 16,1 2-576-16,1-1-112 0,1 4-32 0,2 2 0 15,1 6-944-15,0-7-192 0,1-4-48 0,-2-5 0 16,1-7 960-16,-4-5 176 0,1 2 32 0,-5-6 16 0,0-2 2016 0,-3-3 416 0,-2-1 80 15,0-3 16-15,1-11-960 0,1-2-192 0,0-3-48 16,0-9-9296-16,2-4-1856 0</inkml:trace>
  <inkml:trace contextRef="#ctx0" brushRef="#br1" timeOffset="63206.61">11907 6865 27647 0,'6'-12'1216'0,"-1"2"256"0,0 1-1168 0,-3 6-304 16,1-1 0-16,-1 2 0 0,1-2 256 0,2 0-16 15,3-4 0-15,5-2 0 0,2-3-240 0,2 1 0 16,1 0 0-16,1 2 0 0,1 0 544 0,1 0 64 15,2 4 16-15,3-1 0 0,1 1 0 0,3 0 0 16,1 0 0-16,2 2 0 0,-3 2 16 0,1-1 16 16,4 2 0-16,-1 1 0 0,2 0-368 0,-1 4-80 0,-1 2-16 0,0 4 0 15,-3 2-192-15,-3 7 0 16,-3 7-144-16,-3 2 144 0,-3 4 0 0,-6 2 0 0,-2 0-128 0,-4 5 128 16,-3-1 0-16,-4-1 0 0,-1-4 0 0,-2 1 0 15,-5 2 256-15,-1 1 0 0,0-1 0 0,-4-2 0 16,1 0 112-16,-1-2 16 0,1-6 0 0,-2-1 0 15,1-3-192-15,-3-6-16 0,0 0-16 0,-2-1 0 16,-1-2 32-16,-4 0 0 0,0-1 0 0,-6-2 0 16,-1 0-192-16,-4 1 0 0,-3-1 0 0,-3-1 0 0,0 0 0 0,-4-1-192 15,1 1 0-15,1-6 16 16,3 3-400-16,3-3-64 16,3-3-32-16,9 0 0 0,4 0 320 0,4-5 64 0,5 1 16 0,3 1 0 15,5-4 624-15,3 1 128 0,5 0 32 0,4 2 0 0,3 1-48 0,4 0 0 16,5 3 0-16,3 3 0 0,5 2 48 0,3 3 16 15,3 1 0-15,2 1 0 0,0 0-288 0,1 3-64 16,2 5-16-16,-2 1 0 0,-2 0-160 0,1-1 0 16,3 5 0-16,-2 3 0 0,-1-2 192 0,-1 5-32 15,-1 3-16-15,-3 3 0 0,0-3-16 0,-1 0-128 16,-2-2 192-16,0-3-64 0,-6-4-128 0,-2 0 0 0,2-4 0 0,-2 0 0 16,0-1 0-16,-3-4-272 15,-3-4 64-15,-1-1-18448 0</inkml:trace>
  <inkml:trace contextRef="#ctx0" brushRef="#br1" timeOffset="70295.14">1237 12560 34095 0,'-7'2'3024'0,"2"1"-2416"15,3-3-480-15,1 0-128 16,1 0-1216-16,-2 0-256 0,-1 0-48 0,-5 0-16 0,1-3 256 0,-2 2 64 0,3-1 0 0,1-2 0 0,1-1 704 0,2 1 160 16,1 1 32-16,-2-4 0 15,2 4 544-15,-1-2 112 0,-2 1 32 0,0 4 0 0,-1 0 976 0,-1 0 208 0,0 3 48 0,-3 0 0 32,0 5-1024-32,-2 0-208 0,-1 2-48 0,-2 3 0 15,1-1-320-15,-2 0 0 0,0 1 0 0,0 0 0 0,2 0 272 16,-1-1 48-16,2 0 0 0,1-2 0 0,3-2 640 0,2-2 128 15,2-1 16-15,3-1 16 16,2-2-288-16,2-1-64 0,2 2-16 0,2-3 0 0,4 0-560 0,3 0-192 16,1 0 144-16,1 2-144 15,0-2-416-15,0 4-160 0,2-4-48 0,0 2 0 0,-1 2 240 0,-1 0 32 16,-1 0 16-16,0 0 0 0,0 4 144 0,-4 1 48 0,0-2 0 0,-1 2 0 16,-3 1 144-16,1 2 0 15,-2 0 0-15,-1 1-128 0,0-1 128 0,-2-1 144 16,1 1-16-16,0 1-128 0,0 2 592 0,-1-2 16 15,1 2 0-15,0-4 0 0,-1 4-96 0,2 1-32 16,2 0 0-16,-4 0 0 0,2 0-176 0,-1-1-48 16,1 1 0-16,-3-1 0 0,2 2-256 0,-1 1 0 15,-2-7 0-15,1 4 0 0,-1-3 0 0,-1 0 0 16,0 1 0-16,-2-2 0 0,0 0 0 0,-2-1 0 16,-1 0 0-16,-3-1 0 0,0-2 0 0,-3 2 0 0,-3-3 0 15,-2 1 0-15,-3-1 0 0,-2 1 0 0,-2-1 0 0,-2 2-144 16,-2-3-64-16,-4 4-16 0,-1-3 0 0,-3 3 0 15,-1-2-48-15,2-1-16 0,-1 1 0 0,3-1 0 32,1 1-416-32,0 2-64 0,2 0-32 0,-1-3 0 15,1 1-704-15,5-1-144 0,5-2-16 0,3 1-16 0,2-5-368 16,3 1-64-16,1-1 0 0</inkml:trace>
  <inkml:trace contextRef="#ctx0" brushRef="#br1" timeOffset="70709.07">1427 12088 34095 0,'-9'-7'1504'0,"2"4"320"0,1 0-1456 0,1 3-368 0,2-2 0 0,2 2 0 16,0 0-592-16,-3 0-192 0,0-2-48 0,-1 2 0 0,1 0 832 0,0 0 272 0,4 0 0 0,0 2 0 15,4 0 448-15,-1 1 96 16,5 0 16-16,-1 1 0 0,2 5-640 0,-1 1-192 0,1 2 0 16,0 2 0-16,-1 7 320 0,0-2-32 0,-1 7-16 15,-2 2 0-15,-1 1 336 0,-2 1 64 0,0-3 16 0,-2 0 0 16,-2 2-288-16,2-4-48 0,-1-3-16 0,-1 0 0 16,0-2-336-16,1-5 0 0,1 1 0 0,0-6 128 15,0-2-128-15,0-3 0 0,0 1 0 0,1-3-11856 16,1-3-2320-16</inkml:trace>
  <inkml:trace contextRef="#ctx0" brushRef="#br1" timeOffset="71232.17">1718 12808 7359 0,'-7'0'656'0,"1"0"-528"0,1 0-128 0,2 0 0 16,0 0 5104-16,2 0 976 0,0 0 208 0,-1 0 48 0,0-3-3568 0,-1 0-704 0,5-3-144 0,3-3-16 16,2 2-1120-16,4 1-208 0,2-3-64 0,1 2 0 15,1 1-368-15,0 2-144 0,2 1 0 0,1 0 144 16,0 3-784-16,0 0-144 0,-1 3-48 0,0 1 0 16,2 1-912-16,-2 0-192 0,3 1-48 0,0-1 0 15,-1-1 896-15,2-2 192 0,3 2 16 0,-2-1 16 0,3-3 672 0,-2 0 192 16,1 0 0-16,-2-3 0 0,0-1-128 0,-2 2 128 15,0-2-160-15,-3 2-7424 16,1-1-1488-16</inkml:trace>
  <inkml:trace contextRef="#ctx0" brushRef="#br1" timeOffset="71596.28">1770 12992 40543 0,'-3'3'1792'0,"2"0"384"0,-2-2-1744 0,3 1-432 16,0 2 0-16,2-1 0 0,-1-1-1280 0,1 3-352 16,3 4-64-16,1-1-16 15,4 0 944-15,4 0 192 0,4-1 48 0,3-4 0 0,4 0 960 0,4-3 192 16,4-5 32-16,3-1 16 0,5-2-464 0,1-4-80 16,0 2-128-16,0-5 176 0,2 2 592 0,-2-4 112 15,2 3 16-15,-4-2 16 0,-1 1-592 0,-3 1-128 0,-2-1-32 16,-2 2-17440-16</inkml:trace>
  <inkml:trace contextRef="#ctx0" brushRef="#br1" timeOffset="73951.64">2550 12388 37775 0,'1'-4'3360'0,"0"2"-2688"0,0 2-544 0,1-3-128 0,-1 3-1984 0,0-1-448 0,2-1-64 0,0-2-32 16,1-1 1632-16,0 1 320 0,1 1 64 0,-3 3 0 0,1 0 704 0,-2 2 144 0,0-1 32 0,2 3 0 15,-1 2 1392-15,1 3 288 0,0 0 48 0,2 2 16 16,3 3-576-16,-1 3-96 0,2 1-32 0,1 4 0 16,1 3-1024-16,0 4-224 0,1 0-32 0,-1 8-128 15,0 2 176-15,-2 1-176 0,0 7 160 0,-4-2-160 16,-2-1 192-16,-1 1-48 0,-1-2-16 0,-1 2 0 0,-1-3-128 15,1-4 192-15,0-3-192 0,1-2 192 0,1-4-32 16,2-7 0-16,1-2 0 0,0-8 0 0,0-6 32 16,0-2 16-16,1-2 0 0,2-4 0 0,-2-5-64 0,1-5-16 15,-1-1 0-15,0-3 0 0,1 0-128 16,-2-8 0-16,1-2 0 16,-1-3 128-16,0-2-128 0,-2-4 0 0,1 3 0 0,-1 1 0 0,-1 2 0 0,-2 3 0 15,0 4 0-15,0 7 0 16,1 3-272-16,-1 6 16 0,0 5 0 0,2 2 0 0,0 4 96 0,0 6 32 15,2 6 0-15,2 3 0 0,2 0 128 0,2 1 0 16,2 1 0-16,4 0 0 0,3-3 0 0,3-1 0 16,0-1 0-16,3-5-128 0,0-2 128 0,-1-4 0 15,0 0 128-15,-2-6-128 0,-1 0 0 0,0-2 0 16,-2-2 0-16,-3-1 128 0,-4 0 112 0,-1 3 16 0,-1-5 16 16,0-1 0-16,-3 0-112 0,1 0-32 0,-2 0 0 0,-1 0 0 15,-1-2 64-15,-1 0 0 0,0 1 0 0,-1 2 0 16,1-2 128-16,-1-1 16 0,1 2 16 0,-1 0 0 15,2-1-160-15,1-3-16 0,0 2-16 0,0-6 0 16,2 0 64-16,1-3 16 0,2-3 0 0,-1 0 0 16,1-5 128-1,1 1 16-15,1-3 16 0,-1-2 0 0,0-2-16 0,-1-2-16 16,1-4 0-16,-1-1 0 0,-2-1-368 0,0 1 0 16,-2-1 0-16,-2 0 0 15,-2 5-256-15,-3 2-128 0,-3 0-32 0,-4 2-14320 16,-6-4-2864-16</inkml:trace>
  <inkml:trace contextRef="#ctx0" brushRef="#br1" timeOffset="75993.3">7503 11984 35007 0,'0'0'3120'0,"0"0"-2496"0,0 0-496 0,-1 0-128 0,0 0 768 0,0 0 128 0,-1 0 16 0,-1 2 16 0,-2-2-704 0,-3 4-224 0,0-2 128 0,-1 2-128 16,0-1-496-16,0 0-144 0,0 1-48 0,0-2 0 15,1 5-896-15,-1-4-176 0,-1 3-32 16,1 1-16-16,-1-1 656 0,1 0 144 0,-1 4 32 0,0-3 0 0,0 2 816 0,-1 0 160 15,1-2 0-15,-1 3 0 0,0-1 832 0,-1-1 96 16,0 2 16-16,1-2 0 0,1 0 320 0,1-2 64 16,3 1 16-16,3-4 0 0,0 1-624 0,3 1-112 15,4-5-32-15,2 0 0 0,3 0-576 0,1 0-240 0,3-2 16 0,3-1 0 32,1 2-240-32,2 1-48 0,2-3-16 0,0 3 0 15,0 3 48-15,-1-3 16 0,0 4 0 0,-2-2 0 0,0 4 464 0,-4 2 0 0,-1 0 0 0,-5 2 0 16,0 0 160-16,-3 5 32 0,-4-2 0 0,-1 4 0 15,-2-1 448-15,-2-2 112 0,-1 3 16 0,0-4 0 0,0 2-272 16,-1-3-48-16,1 2-16 0,-1-2 0 0,1 1-432 0,-1-3 0 31,1 2 0-31,-2 0 0 0,2 1-176 0,-1-3 176 0,0 2-128 0,-3 0 128 0,2 1 0 0,-3 0 128 16,-1 0 0-16,-1 0 0 0,-2 2 96 0,0 1 32 16,0-3 0-16,-4 0 0 15,0 2-384-15,-2-3-80 0,-2-2-16 0,-2 0 0 31,2-1-480-31,-2-6-112 0,1 1-16 0,1-4 0 0,2-1 0 0,1-4-16 0,1-2 0 0,3-6-13600 0</inkml:trace>
  <inkml:trace contextRef="#ctx0" brushRef="#br1" timeOffset="76357.83">7829 11295 37775 0,'3'0'3360'0,"-1"0"-2688"0,-2 0-544 0,1 0-128 0,-1 2 768 0,1-2 112 0,0 3 16 0,0 1 16 15,2 2-1168-15,1 4-256 0,-1 2-32 0,1 2-16 16,1 2-288-16,-1 5-64 0,-1 1-16 0,1 0 0 16,0 4 336-16,1 1 64 0,1-1 16 0,0 3 0 15,0-1-176-15,1 1-16 0,-2-1-16 0,-1 1 0 0,-1-1 928 0,-1 3 192 0,-2-1 48 0,-2-2 0 16,-2-1 16-16,-2-3 16 0,0 0 0 0,-3-5 0 31,1 1-896-31,-1-2-176 0</inkml:trace>
  <inkml:trace contextRef="#ctx0" brushRef="#br1" timeOffset="77277.75">8094 12091 34095 0,'2'3'3024'0,"-1"-3"-2416"0,0 1-480 0,2-2-128 0,0 1 1088 0,1 0 192 0,3 0 32 0,6-3 16 15,3 3-1136-15,2-3-192 0,6-1 0 0,-1-2-192 16,0 1 192-16,0-1-192 0,1 2 192 0,-1-4-192 15,-1 3-592-15,2-1-112 0,-2 0-32 0,0 0 0 16,-1 1 352-16,-2-1 64 16,-2 0 0-16,-2-1 16 0,0 1 288 0,-4 0 48 0,-2 2 16 0,-2-2-9568 15,-2 4-1904-15</inkml:trace>
  <inkml:trace contextRef="#ctx0" brushRef="#br1" timeOffset="77683.81">8036 12319 39615 0,'3'0'3520'0,"-1"-3"-2816"15,0 2-560-15,-1 1-144 16,0-2 480-16,1-1 64 0,5-1 16 0,3-3 0 31,6-4-1056-31,2 0-208 0,2-2-32 0,0 1-16 0,0 2-192 0,-2 1-32 0,1 1-16 0,-1 0 0 31,1 5-1024-31,1-2-208 0,1 4-32 0,-2 1-16 0,1 0-160 0,0 0-48 16,1 1 0-16,1-1 0 0,0 0 1904 0,3-1 368 0,2 1 80 0,4-3-7888 16</inkml:trace>
  <inkml:trace contextRef="#ctx0" brushRef="#br1" timeOffset="78951.95">8935 11863 35007 0,'0'-3'3120'0,"-2"1"-2496"0,-1 0-496 0,2 0-128 0,0-2 1280 0,0 4 256 0,-1-2 32 0,0 2 16 0,-2-4-1376 0,-2-1-208 0,0 4-160 0,-3-2 32 16,1 6-896-16,-1 0-160 0,-1 4-32 0,-1 5-16 16,-3 2-1360-16,-2 3-272 0,0 3-48 0,-4 2-16 15,-1 3 528-15,-1 3 96 0,0 1 32 0,0 0 0 0,2 5 3728 0,2 0 736 16,5-2 160-16,2 1 16 16,3 1 592-16,5-3 112 0,1 4 32 0,4-6 0 15,1 2-1632-15,3 2-320 0,3-5-64 0,0 0 0 16,1 1-784-16,1-1-160 0,1 1-16 0,2-5-128 15,1 0 0-15,-1-3-176 0,4 1 0 0,0-6 0 16,2 3-576-16,1-7-112 0,-1 1-32 0,1-6 0 16,-1-1 96-16,-2-3 16 0,1-3 0 0,-1-5 0 0,-2 0 1152 0,1-4 224 15,0-4 48-15,-1-2 16 16,1-5 160-16,-1-4 16 0,0 1 16 0,-2-6 0 0,0 2-448 0,-2-2-80 16,-1-6-32-16,-1 0 0 0,-3-3-288 0,0-5 0 0,-2 1 0 15,-3-3 0-15,-1 1 0 0,-2 3 0 0,-1 1 0 0,-3 1 0 16,-3 2 0-16,1 2 0 0,-2 3-144 15,-2 3 144-15,-1 1 0 0,-2 2 0 0,-2 2 144 0,0 5-144 16,-1 3 256-16,-1 1-64 16,0 2-16-16,-2 6 0 0,0 1-176 0,0 2 160 0,1 2-160 0,-1 2 160 15,2 0-160-15,1 2 0 16,4 2-192-16,0-2 192 16,4 4-576-16,1-2 0 0,3 0 0 0,1 0-11392 0,3 1-2256 0</inkml:trace>
  <inkml:trace contextRef="#ctx0" brushRef="#br1" timeOffset="79517.6">8803 12449 39615 0,'6'0'3520'0,"0"2"-2816"0,-2-2-560 0,0 1-144 0,-2 2 0 0,2-1 0 0,5 2-160 0,2 5 160 0,4 2-144 0,-1 4 144 0,0 3-128 0,-5 1 128 15,-3 1 128-15,-5-1 96 0,-3 2 32 0,-3-1 0 16,-1 5-256-16,-2-5 0 0,1 1 0 0,0-2 0 15,1 0 0-15,4-3 224 0,1-1-64 0,3-5-16 16,2-4-144-16,4-2 192 0,6-2-192 0,5-2 192 16,3 0-720-16,8-2-144 0,4-4-32 0,7-2-16736 15</inkml:trace>
  <inkml:trace contextRef="#ctx0" brushRef="#br1" timeOffset="85299.84">8645 13052 39615 0,'0'-2'3520'0,"0"0"-2816"0,1 0-560 0,0 2-144 0,2-3 192 0,-1 2 0 16,2-2 0-16,2 0 0 15,4-3-624-15,1 3-112 0,4 2-32 0,0 2 0 16,0 4-896-16,1 2-176 0,-2 2-32 0,0 1-16 15,1 3-128-15,-3-1-32 0,2 2 0 0,-3 0 0 0,1 3 1328 0,0 1 256 0,-1-2 48 0,1-2 16 16,0 1 656-16,1-3 128 0,0 4 16 0,1-4 16 16,2 2 800-16,0-4 176 0,1 0 16 0,2 1 16 15,0-4-736-15,0 2-160 0,2 1-16 0,0-1-16 16,0-2-512-16,0 3-176 0,0-1 0 0,-1-3 144 16,-1 1-144-16,-3-1 0 0,-1-1 0 0,-3 1 0 15,0-2-192-15,0 2 192 0,-1-4-160 0,0 3 160 31,0-2-704-31,-1 1-64 0,1 1 0 0,1 0 0 0,-2 0-592 16,-1-2-128-16,-1 4-32 0,1 1 0 0,-1-1 16 16,-3 0 0-16,-2 2 0 0,0-2 0 15,-1-1 768-15,-2 0 160 0,-1-2 16 0,-2 1 16 0,0-1 832 0,-1-2 160 0,-1-2 48 0,0 0 0 16,0 0 816-16,0 0 160 0,0-2 48 0,-1-4 0 0,1 2-16 16,1-2 0-16,1-1 0 0,-1-1 0 0,0 0-336 0,1 0-64 15,-1-2-16-15,1 0 0 0,0-2-656 0,0-1-144 16,1-3-32-16,1 1 0 0,-2-1-256 0,1 0 0 15,-1-2 0-15,-1 0 0 0,2 0 128 0,-1-1-128 16,1-1 192-16,-2 2-192 0,2 3 176 0,-1 1-176 16,1 5 160-16,-2-4-160 0,2 5 128 0,-2 0-128 15,2 2 0-15,-1 3 0 0,1 0 0 0,-1 3 0 16,1 0-208-16,-1 1 64 16,-1 1-240-16,2 2-64 0,-2 1 0 0,2 0 0 0,-1 1 448 0,1 3 0 15,1-3 0-15,1 0-128 0,0 0 128 0,1 1 0 0,3-1 160 0,-1 0-160 16,3-1 128-16,1 0-128 15,1 1 0-15,1-2 0 0,1-2 128 0,0 2-128 16,1 2 0-16,-1 0 144 0,0 0-144 0,0 1-224 0,-1 4 48 0,0 0 16 16,-2-1-128-16,0 0-32 0,-1 5 0 0,-1-2 0 31,-1 0-208-31,-1 0-48 0,-2 2-16 0,1-1 0 0,-4 0 384 0,1-1 80 0,-1-1 128 0,-1-2-208 16,0 2 832-16,-1-4 160 0,1 0 48 0,2-4 0 15,-1 0 48-15,0-2 16 0,1-2 0 0,0 0 0 16,0 0-256-16,-2-2-64 0,2 1 0 0,0-4 0 0,-2 1-352 15,1 0-80-15,-1 1-16 0,-2-2 0 16,0 1-464-16,-2 1-112 0,0 2 0 0,-5 1-16 16,1 0-560-16,-2 1-96 0,-3 2-32 0,-2 1 0 15,0 1-720-15,-3 1-160 0,0-3-16 0,-1 4-11312 0</inkml:trace>
  <inkml:trace contextRef="#ctx0" brushRef="#br1" timeOffset="86242.4">8065 12912 4607 0,'2'-2'400'0,"-1"-2"-400"0,1 2 0 0,-2-1 0 0,0 2 864 0,0 1 96 0,1-4 0 0,0-1 16 0,-1 2 912 0,0-4 176 0,-1 5 48 0,-2 2 0 16,1 2-160-16,-2 1-32 0,-1-2 0 0,2 2 0 15,-1 0-816-15,-1 0-160 16,1-1-48-16,-1 2 0 0,2 0 64 0,-4-2 0 0,3 2 0 0,-3-2 0 16,2 2-496-16,-2 0-80 0,1 2-32 0,-2 3 0 31,2-3-704-31,-2 4-144 0,0 3-16 0,-2 0-16 16,2 2-656-16,-2 1-128 0,-3 2-32 0,0 2 0 0,-1-2 432 0,-1 2 80 15,-2 1 0-15,0 2 16 0,-1-4 1024 0,0 2 208 0,0 2 32 0,0-4 16 16,-1 2 736-16,2-1 144 0,1-4 16 0,1 0 16 0,3-1-464 0,1-5-80 31,1-1-32-31,1-2 0 0,2-3-624 0,0-2-176 0,3-2 0 0,-1-2 0 0,1 1 0 0,-1-2 0 31,1 1 0-31,1-2 0 0,-1 0 0 0,0 1-240 0,2-4 48 0,-2 5 0 0,0-2 352 0,0-2 80 16,1 4 16-16,-2-2 0 0,1 4 32 0,0-3 16 31,-1 2 0-31,1-1 0 0,0 2-112 0,0 0-32 0,2-3 0 16,-2 2 0-16,1 1 80 0,1-3 16 0,0 0 0 0,-1 0 0 15,1 0 176-15,-1-4 32 0,1-3 16 0,-2 2 0 16,1-2 128-16,1-2 32 0,-1 2 0 16,0-5 0-16,0 5-240 0,0-4-32 0,0 2-16 0,1-3 0 15,-1 3-352-15,1 1 0 0,0-2 0 0,1 3 0 16,1 2 0-16,0-1-128 0,0 2 0 0,0 0 0 31,1 4-480-31,1 0-96 0,-1 3 0 0,0 0-16 0,2 3 224 16,-1 0 48-16,1 1 16 0,0 2 0 0,0 3 432 0,0-2-160 0,1 6 160 0,-1-3 0 15,0 5 0-15,0-3 0 0,-1 2 0 0,1 0 0 16,-1 0 288-16,1-2-32 0,0 1-16 0,0-3 0 16,-1-2 304-16,1 2 64 0,1 0 16 0,-1-1 0 15,1 2-80-15,-2 0-16 0,1-1 0 0,-2 0 0 16,2-2-400-16,-2 2-128 0,1-4 0 0,1 4 0 0,1-1 0 16,-2 1 0-16,3 0 0 0,0-4 0 15,1 3-416-15,2-2-144 0,1-1-16 0,4 0-16 16,0-3-224-16,2-2-32 0,3-1-16 0,-1-4 0 15,1 1 128-15,2-3 32 0,1-4 0 0,1 1-13648 0</inkml:trace>
  <inkml:trace contextRef="#ctx0" brushRef="#br1" timeOffset="87502.68">14055 11760 29487 0,'2'-1'2624'0,"-1"-2"-2112"0,-1 3-512 0,0-2 0 0,0 2 1664 0,2-2 240 0,-1 0 32 0,0-2 16 16,0 1-1264-16,1-4-256 0,-1 5-48 0,-1-1-16 15,-1 2-576-15,-1-1-112 0,-1 2-32 0,-2 2 0 32,-3-2-48-32,-2 4-16 0,-2-2 0 0,-2 5 0 0,0-3 416 0,-4 5 0 0,1-3 192 0,-2 3-64 15,1-3 0-15,-2 2 0 0,-1 0 0 0,1-2 0 16,-1 4 320-16,0-2 64 0,0 0 0 0,0 1 16 15,3 1 0-15,-1 0 0 0,0 0 0 0,1 0 0 16,-1 1-368-16,2 0-160 0,1 1 128 0,1-1-128 0,2 3 0 0,-1-2-320 16,4-2 48-16,1 0 16 15,4 3-960-15,2-5-176 0,2 2-32 0,3-3-16 16,0 0 224-16,5-2 64 0,1 1 0 0,3-3 0 16,4 0 1408-16,0-2 272 0,2-1 64 0,2 0 16 0,1-1 352 0,0-2 64 15,1 1 0-15,-2 1 16 0,0-2-592 0,1 3-112 16,1-2-16-16,-2 2-16 0,0 2-496 0,-2 1-80 15,-1 3-32-15,-1 1 0 16,-2 2-784-16,-3 3-144 0,-2 2-48 0,0 1 0 16,-3 1 320-16,-2 1 48 0,1 1 16 0,-3-1 0 15,2-1 736-15,-3-1 160 0,-2-5 0 0,0 2 0 0,-2-3 1520 0,-1-2 256 16,-2 2 48-16,-2-3 16 0,-2 4-736 0,-1-4-144 16,-4 1-16-16,-4 5-16 0,0-3-672 0,-5 1-256 0,-1 0 176 15,-5 1-176-15,-1 3-144 0,-2-5-128 0,-3 2-32 0,-3 0 0 16,0-1 32-16,2-4 0 0,0 1 0 0,1 0 0 15,1-1 272-15,1-3 0 0,6 2-128 0,3-5 128 16,3-2-544 0,6-5-48-16,5 0-16 0,3-5-14784 0</inkml:trace>
  <inkml:trace contextRef="#ctx0" brushRef="#br1" timeOffset="87886.79">14600 11184 10127 0,'6'10'896'0,"-3"-7"-704"0,-2 2-192 0,-2 1 0 0,-1-4 6176 0,1 3 1200 0,-1-2 240 0,-1 5 64 0,-2 4-6032 0,-1 7-1200 0,0-1-256 0,0 4-32 16,1 1-1696-16,0-1-352 0,0 0-64 0,0-1-16 16,1 1-368-16,0 1-80 0,0-1-16 0,-1-2 0 15,0 1 1344-15,0-1 256 0,0-1 48 0,0 0 16 16,0-1 768-16,0 1 0 0,-1 0 0 0,1 0 192 0,-1-3-336 0,-1-1-80 15,1 1-16-15,0-2-8464 16</inkml:trace>
  <inkml:trace contextRef="#ctx0" brushRef="#br1" timeOffset="88215.61">14802 11876 37775 0,'2'6'1664'0,"-2"-3"368"0,1-2-1632 0,0 1-400 0,1-2 0 0,-1 0 0 0,1-2 704 0,2 1 64 0,2 1 16 0,4-5 0 16,3 1-592-16,1-2-192 0,2 2 0 0,3-2 0 0,1 2 0 0,0 2-192 31,1-2 0-31,-2 2 0 16,2 2-768-16,0-3-160 0,2 3-32 0,-1 0 0 15,1 0-384-15,1-1-64 0,-1 1-32 0,1-3-8032 0,-1 0-1600 0</inkml:trace>
  <inkml:trace contextRef="#ctx0" brushRef="#br1" timeOffset="88466.57">14824 12179 36863 0,'-10'12'1632'0,"1"-5"336"0,2 0-1584 0,2-4-384 0,4-2 0 0,1-2 0 16,1 1 336-16,0 0-16 15,2 0 0-15,4-3 0 16,9-1-2464-16,5-1-496 0,8 0-112 0,4-3 0 16,4-1 864-16,4 2 176 0,2-3 48 0,3 1 0 0,-3-1 1328 0,-1 2 336 15,-2 0 0-15,-4 2-9872 0</inkml:trace>
  <inkml:trace contextRef="#ctx0" brushRef="#br1" timeOffset="89218.25">15640 11547 35935 0,'6'3'3200'0,"-2"-3"-2560"0,0 0-512 0,-1 0-128 0,-2 0 864 0,2 0 160 0,-1 0 16 0,5 0 16 0,2-3-2528 0,5 1-512 0,6-2-112 0,3 0-16 15,2-1-32-15,1 0-16 0,0 0 0 0,2 2 0 16,1-1 1280-16,1-2 256 0,-1 3 48 0,1 0 16 0,-3 0 1312 0,0 3 256 0,-1 3 48 0,-1 3 16 15,-3-2-240-15,-1 2-64 0,-3 2 0 0,-4 2 0 16,-2 3 0-16,-5 0-16 0,-2 3 0 0,-3 3 0 16,-3 1-432-16,-4 4-64 0,-3 1-32 15,-5 1 0-15,-4 5-576 16,-3 1-112-16,-3 3-32 0,-3-4 0 0,-2-3-656 16,0 4-128-16,-4-1-16 0,-2 1-16 0,1 1 672 0,-2-1 128 15,1 1 16-15,-2-3 16 0,3 1 2176 0,-1-3 432 0,2 1 96 0,1-5 16 16,3 0-544-16,1-3-96 0,2-3-32 0,0 0 0 0,3-4-928 0,2 0-176 15,4-3-32-15,2-3-16 16,4 0-416-16,3-2-320 0,3 1 48 0,6-4 16 16,1 4-240-16,7-1-32 0,5 0-16 15,7-2 0-15,7 2 544 0,5-2 304 0,8-2-48 0,5-1 0 16,5 2 464-16,3-1 96 0,2-1 16 0,1 2 0 0,2-1-464 0,1 2-96 16,-2 2-16-16,-4-2 0 0,-5 2-464 0,-4-3-112 15,-5 0 0-15,-4 1-11760 16,-5 1-2336-16</inkml:trace>
  <inkml:trace contextRef="#ctx0" brushRef="#br1" timeOffset="92034.83">15799 11929 19343 0,'-3'0'1728'0,"-1"0"-1392"0,0 0-336 0,2 0 0 0,-1 2 672 0,-2-2 64 0,-1 2 16 0,-4 0 0 0,-3 0-176 0,-1 0-48 0,3-2 0 0,1 0 0 16,4-2 768-16,2-2 160 15,4 0 16-15,4-1 16 0,3 0 544 0,4-1 96 16,6 0 32-16,1 0 0 0,7 0-1296 0,3 1-256 15,2 3-48-15,3 0-16 0,4 4-336 0,3 1-64 0,0 4-16 0,0 2 0 32,1 1-1152-32,2 4-256 0</inkml:trace>
  <inkml:trace contextRef="#ctx0" brushRef="#br0" timeOffset="65877.97">16133 3827 7359 0,'-1'-2'656'0,"0"-1"-528"0,0 2-128 0,1 1 0 0,1 0 736 0,0-4 112 0,0 2 32 0,1-2 0 0,0-5 864 0,3 3 176 0,-1-1 48 15,1 2 0-15,0 4-544 0,-3-2-96 0,0 3-32 16,1 3 0-16,-2 3-672 0,-2 0-144 0,0 4-32 0,-3 0 0 16,-1 2-320-16,-2 0-128 0,-1 1 0 0,-2 0 0 15,2 0 176-15,-3 3-176 0,-1-3 192 0,1 5-192 16,-1-1 384-16,0 2-48 16,-1 2 0-16,1 1 0 0,-1 1 112 0,2 5 32 0,0 0 0 0,-1 4 0 15,2 3 96-15,-1 2 32 0,0 5 0 0,1-1 0 16,0 1-96-16,1-3 0 15,1 1-16-15,0 0 0 0,1 2-288 0,1 2-48 0,2 3-16 16,3 1 0-16,2 2-144 0,3-3 0 0,2 1 0 0,2-3 0 0,1-1 0 16,1-4 0-16,0 2 0 0,0-5 0 15,-2-1 0-15,1 2 0 0,0 2 0 0,-2-2 0 16,-1 0 0-16,1 1 0 0,-3-1 0 0,0-1 0 0,0-5 0 16,-3-1 0-16,-1-3 0 0,0-5 0 0,-1 1 0 15,-2-4 0-15,0 0 128 0,-2-1-128 0,-1-1 0 0,-2 1 0 16,1-3 0-16,-2 0 128 0,0 0-128 0,2-1 0 15,0 1 144-15,-1-4-144 0,1 1 256 0,1-4 0 16,1-1-16-16,1-2 0 0,1-1 608 0,2-4 128 0,0 2 32 16,1-3 0-16,0 0-352 0,0 0-64 0,1 0-16 15,-1 0 0-15,0-3-304 0,-1 2-64 0,1 1-16 0,0 0 0 16,0 0-192-16,0 0 0 0,0 0 0 0,0 0 0 16,-20-12 0-16,14 12 0 0,-1-3 0 0,-1 1 0 15,1 0 0-15,-1 0 0 0,1 1 0 0,-1-4 0 16,1 1 0-16,0-2 0 15,-1-3 0-15,1-1 0 0,2 0 128 0,-1 1 16 0,2-1 16 0,0 1 0 16,1-1 16-16,-1-2 0 0,1 2 0 0,1-2 0 0,-2 2-176 16,0-3 192-16,1 1-192 0,-1-3 192 0,-1 1-192 15,-1-2 0-15,0 0 0 16,-3-2 0-16,0 2 0 0,0-5 0 0,-3 1 0 0,0-2 0 0,0-1 0 0,-2 1 0 31,0-3 0-31,1 3 0 0,0 2 0 0,2-1 0 0,1 1 0 0,2 4 0 16,2 2 0-16,1 4 0 15,1 0 0-15,1 7 0 0,2 0 0 0,1 3 0 16,0 1 0-16,0 4 0 0,3-1 0 0,-1 2 0 16,1 0 0-16,0 1 0 0,2 2 0 0,-1-3 0 15,1 4 0-15,1-1 0 0,0 1 0 0,2 2 0 16,-1 2 0-16,3 0 0 0,-1 4 0 0,1 0 0 16,1 3 0-16,-1 2 0 0,2-1 0 0,-1 1 0 0,0 1 0 15,0-2 0-15,1 0 0 0,0 1 0 0,-1 1 0 0,-1 0 0 16,-1-2 0-16,-1-1 0 0,2-4 0 0,-1-2 0 15,1-2 0-15,1-6 0 0,0 2 0 0,1-7 0 16,1 2 0-16,0-4 0 0,0 0 0 0,0-4 0 16,0 2 0-16,-1-5 0 0,0-2 0 0,1-4 0 15,-1-2 0-15,-1-1 0 0,0-1 0 0,-1-2 0 16,3-3 0-16,-2-3 0 0,2-3 0 0,2 0 0 0,1-5 0 0,2-1 0 16,-2 3 0-16,0 1 0 0,1-1 0 0,0 3 0 15,-1 2 0-15,-1 1 0 0,0 3-144 0,-3 1 144 16,1 4-192-16,-2 2 192 15,0-1-832-15,-4 3-64 0,1 0-16 0,-3 2 0 16,-3-1-1312-16,0 0-256 0</inkml:trace>
  <inkml:trace contextRef="#ctx0" brushRef="#br0" timeOffset="66704.88">15989 3654 16575 0,'-3'2'1472'0,"2"-2"-1168"0,1-2-304 0,1 1 0 0,0-2 0 0,1 3 0 0,-1-3 128 0,1 0-128 16,2-3 288-16,0 0 0 0,1-2 0 0,0 2 0 15,0 0-288-15,-3 0 0 16,2 3 0-16,-3 3 0 0,-1 0 0 0,-1 0 0 0,-3 4 0 0,-2 1 0 15,-3 1 0-15,1 0 0 0,-4 4 0 0,-1 3 0 0,-1 0 192 0,-2 0 64 16,-2 3 32-16,-1 2 0 0,-1 2 320 0,0 1 64 16,-1 2 16-16,0 5 0 0,0-4-48 0,0 5-16 15,0 1 0-15,2-2 0 0,-2 0-496 0,1 1-128 16,1-3 0-16,-1-1 0 0,3-1 0 0,0-4 128 16,3-1-128-16,3-5 0 0,2-2 0 0,3-4 144 15,3-2-144 1,1-3 0-16,4-3 736 0,1-3 32 0,2 0 16 0,3-6 0 15,0-1-624-15,3 0-160 0,4-5 0 0,1 2 0 16,2-6-192-16,3 1-64 0,2-7 0 0,3-1-16 16,1-2-176-1,1-1-48-15,0 1 0 0,0-4 0 0,2 3 304 0,-3 1 192 0,-1 3-208 0,-1 3 80 0,-3-1 128 0,-1 4 0 0,2 0 0 0,-4 3 0 16,0 4 0-16,-2-1 0 0,-2 5 0 0,-1 1 0 16,-3 4 448-16,-3 0 80 15,0 6 16-15,-3-1 0 0,-2 2 32 0,0 0 0 16,-2 1 0-16,0 1 0 15,-1 1-160-15,0 2-32 0,3-2 0 0,-2 6 0 16,2-4 16-16,-1 4 0 0,3 2 0 0,0-2 0 0,2 2-32 16,2 2-16-16,2 1 0 0,3-2 0 0,1 0 128 15,-1 0 32-15,5-2 0 0,-2 0 0 0,2 0-224 16,-2 1-32-16,-1-3-16 0,2 2 0 0,-2 1-240 0,0-2 0 16,0 3 0-16,-4 2-160 0,-1-2-96 0,-2-3-32 15,-4 2 0-15,-1-1-14560 16</inkml:trace>
  <inkml:trace contextRef="#ctx0" brushRef="#br0" timeOffset="67085.27">15937 2135 13823 0,'-10'0'1216'0,"4"0"-960"0,1 2-256 0,1-2 0 0,1 0-1088 16,2 0-256-16,1 0-48 0</inkml:trace>
  <inkml:trace contextRef="#ctx0" brushRef="#br0" timeOffset="68593.68">15985 1845 14735 0,'-10'-5'1312'0,"4"1"-1056"0,2 2-256 15,3 0 0-15,1-1 256 0,1 0-16 0,0 3 0 0,3-6 0 0,1 0 368 0,2-6 80 0,2-1 16 0,2-3 0 16,2 3-704-16,-4-2 0 0,1 1 0 0,-2 3 0 0,-2 4 0 15,-2 0 0-15,1 1 0 0,-5 2 0 0,-2 4 0 0,0 0 0 16,-2 4 0-16,-1-1 0 16,0 0 304-16,0 1 80 0,-1 1 0 0,0 1 16 15,1 2 816-15,0 0 144 0,1-2 48 0,2-1 0 0,2 0-144 16,0 2-32-16,1-1 0 0,0-3 0 0,2 4-240 0,-1 0-48 16,1 2-16-16,-2-1 0 0,2 2-512 0,-2-2-96 15,0 3-32-15,-1 0 0 0,-1 0-288 0,0 0 0 16,-1 4 128-16,0-3-128 0,-2 1 0 0,0 0 0 15,-1 2 0-15,-1-2 0 0,-1 3 0 0,-1 0 0 0,0 0 0 16,-1 0 0-16,-1 0 0 0,0 0 0 0,3-1 0 16,-1 1 0-16,1 2 128 0,0 2-128 0,0 1 0 0,1-1 0 15,1 1 208-15,2-1-16 0,-2 2 0 0,1 0 0 16,0 1 416-16,-1 1 80 16,2-1 16-16,-2-4 0 0,0 4-352 0,0 1-64 0,-1-1-16 0,-2 4 0 15,0 1-272-15,-1 1 0 16,-2 3 0-16,0-4 0 0,1 1 0 0,1-1 0 15,0 1 0-15,4-5 0 0,3 0 0 0,2-3 0 0,1-4 0 0,3-2 0 0,2-1 0 16,4 0 0 0,1-1 0-16,1-1 0 0,3 2 0 0,1-2 0 0,0 2 0 0,1-2 0 0,0 3 0 15,0-3 0-15,0 2 0 0,1-2 0 0,0 1 224 0,2-1-64 16,1 0-16-16,1 0 0 16,1-1-16-16,-2-1-128 0,1-3 192 0,-1 2-64 15,-1-1 0-15,-2-1-128 0,-2 0 192 0,0-3-64 0,-2 1-128 16,0-4 0-16,-2-1 0 15,2-1 0-15,-2-2 0 0,2-3 0 0,-1 0 128 0,1-2-128 0,1 2 416 0,-3-5 48 16,3 1 16-16,0-2 0 16,0-1-480-16,-1 0 0 0,4-3 0 15,-1-3 0-15,0 1 0 0,1 0 0 16,0-3 0-16,-1-1 0 0,0 2 0 0,-1-2 0 0,-2-3 0 0,1 3 0 0,-2 0 0 0,-1-3 0 0,-1-1 0 0,0-2 0 16,0 0 256-16,1 0-64 0,-4-2 0 0,2 2 0 31,-2 1-192-31,-1 1 128 0,0-7-128 0,-2-1 0 15,0-3 192-15,-1-2-64 0,0 1-128 0,-2 1 192 16,1 1-192-16,-1 2 0 0,1 0 0 0,-1-1 0 16,2 0 0-16,-1-4 0 0,2 2 0 0,0 1 0 15,-1-1 0-15,2 0 0 0,0 4 0 0,-1-1 0 0,-1 6 0 16,-1 4 0-16,-2 1 0 0,-1 6 0 0,0 1 0 0,-1 3 0 16,-1 3 0-16,0 2 0 0,1-1 0 0,-2 3 0 15,1 1 0-15,-2 2 0 0,1 0-256 0,0 3 48 16,-1 0 16-16,-1 3-18304 15</inkml:trace>
  <inkml:trace contextRef="#ctx0" brushRef="#br0" timeOffset="69293.34">17406 1544 28559 0,'-3'0'2544'0,"1"0"-2032"0,1 2-512 0,1-2 0 0,1 0-1120 0,-1 0-320 0,0 0-64 0,-3 0-16 0,2 2 1168 16,-3-2 352-16,-1 3-176 0,-1-3 176 0,1 3-320 15,-3 1 0 1,-1-2 16-16,-1 2 0 0,-1 2 304 0,0 0-128 0,-2 4 128 0,-1 3 0 0,-1 0 0 0,-1 5 320 15,-2 4-32-15,0 4-16 0,-3 5 560 0,0 3 96 16,-1 8 32-16,0 2 0 0,4 0-160 0,-1-2-32 16,3 5 0-16,0 0 0 0,3 0-576 0,-3 5-192 15,-1 5 128-15,0 2-128 0,0 2 656 0,0-4 80 16,3-10 16-16,-1 0 0 0,0-3-272 0,-2-3-48 16,1-1-16-16,-1-3 0 0,-1 0 224 0,2-5 64 0,1-1 0 15,2-1 0-15,3 1-512 0,2-5-192 0,3 1 128 16,3-1-128-16,3 0 0 15,2-1 0-15,2-1 0 0,3 5 0 16,2 3 0-16,4 0 0 0,2 5 0 0,4-1 0 16,3 5 0-16,3 2 0 0,4 2 0 0,1-1 0 15,2 1-528-15,2-8-48 0,1-3 0 0,-1-5-9664 0,1-6-1952 0</inkml:trace>
  <inkml:trace contextRef="#ctx0" brushRef="#br0" timeOffset="73710.64">17766 2237 9215 0,'0'-3'816'0,"0"1"-656"0,0 1-160 0,1 1 0 0,0 0 528 0,0-3 80 0,2 1 16 0,0-2 0 0,4 0-160 0,-1-2-16 0,1-3-16 0,-1 2 0 15,2 1-304-15,-2 0-128 0,-1 2 128 0,0-2-128 16,-1 3 480-16,-2 1 16 0,-1 1 0 0,1-2 0 15,-4 6 176-15,0-3 32 0,-1 3 16 0,-2 3 0 16,-1-2-384-16,0 5-80 0,-3-3 0 0,1 0-16 16,-1 2-240-16,-2 0 0 0,0 0 0 0,-3 0 0 15,-1 2 0-15,-1-1 320 0,-1 1-32 0,-2-2-16 16,0 0 176-16,-1 1 16 0,1-2 16 0,1-1 0 0,0 0 96 16,1 1 0-16,0-1 16 0,2-4 0 0,1 4 64 0,1-2 16 15,3-1 0-15,0 0 0 16,3 1-432-16,0 0-96 0,1 1-16 0,3-2 0 15,0 3-128-15,2-2 0 0,0 2 144 0,1 3-144 0,1-3 0 0,0 4-128 16,3 0 0-16,-1-1 0 0,2 1 128 0,2-1 0 16,-1 1 0-16,2 0 0 0,2 1-352 0,3 0-32 15,2 1-16-15,-1 0 0 0,4-2 192 0,-2 0 32 16,2 0 16-16,-2 0 0 0,-1-2 160 0,-1 1 0 16,-1 1 160-16,0 0-160 0,-2-2 128 0,-2 2-128 0,-1 3 0 15,-3-1 144-15,0 2-144 0,-2-2 0 0,-1 0 0 16,-1 2 0-16,-1 1 0 0,-1 1 128 0,0 0-128 0,-2 2 0 15,1 1 0-15,-2-2 0 0,0 4 0 0,1-2 0 16,-2-2 0-16,1-1 0 0,0-1 0 0,1-5 0 16,-2 0 0-16,0-1 0 0,0-3 0 0,-1 0 0 15,-2 1 176-15,1-2-48 0,-1 1-128 0,0-4 192 16,0 0-192-16,-2-2 0 0,1-2 128 0,-4 0-128 16,1-3 0-16,-3-1 0 15,-1 0 0-15,0-1 0 0,-1 1-400 16,-2-3-80-16,0 1-16 0,-2 0-10048 0</inkml:trace>
  <inkml:trace contextRef="#ctx0" brushRef="#br0" timeOffset="74646.61">18187 1743 911 0,'-5'-6'0'0,"2"0"0"0</inkml:trace>
  <inkml:trace contextRef="#ctx0" brushRef="#br0" timeOffset="75103.73">18024 1669 11055 0,'-14'3'480'0,"6"-3"112"0,0 0-464 0,3 0-128 0,4 0 0 0,1-3 0 16,0 3 1344-16,0-1 240 0,-1-3 48 0,0 2 16 0,2-4-544 16,0-1-96-16,2 1-32 0,-1 0 0 15,1 2-384-15,0-2-80 0,0 2 0 0,-1 2-16 0,1 0 400 16,-2 2 64-16,0 0 32 0,-1 2 0 0,0 2-96 15,-1 2-32-15,0 3 0 0,1 0 0 0,-2 6-592 0,2-1-112 16,2 4-32-16,0 1 0 0,2 3-128 0,1-2 0 16,2 2 0-16,2-1 0 15,3 2 0-15,2-4 0 0,1 1-160 16,2 1 160-16,-1-1 256 0,1 1 160 0,2 5 32 0,-1-1 0 0,3 1 304 0,-4 1 64 16,-3-5 16-16,0 7 0 0,0-1-640 0,-3 4-192 15,-3-1 0-15,1 1 0 0,-3 0 144 0,0-1-144 0,-1 1 0 16,0-1 144-1,-1-2 304-15,0-3 48 0,-2 0 16 0,1 1 0 16,-1-4-288-16,-1 5-48 0,1-2-16 0,-1 2 0 16,1 3-160-16,0-1 0 0,0-2 0 0,-1-1 0 0,1 2 0 0,-2-1 0 0,-3 1 0 0,1-1 0 15,-3 0 0-15,-4-2 0 0,0-3 0 0,-3-5 0 16,-2-2 0-16,-2 0 0 16,-2-1 0-16,-5-2 0 0,0-2 0 0,-4-3 0 15,-4 0 0-15,-4 0 0 0,-2-1-1552 31,-5 1-352-31,-4-1-64 0,-4 0-12240 0</inkml:trace>
  <inkml:trace contextRef="#ctx0" brushRef="#br0" timeOffset="108656.31">14009 14896 22111 0,'-3'2'1968'0,"1"1"-1584"16,1-3-384-16,1 0 0 0,0 0 1216 0,0 0 144 0,0 0 48 0,-2-3 0 0,1 3-1072 0,1-2-208 0,0-2-128 0,0 4 160 0,0 0-400 0,1-20-80 16,1 9 0-16,-2 4-16 31,1-3-832-31,0-1-176 0,-1 3-16 0,0 0-16 0,-1 4 1104 0,-2-2 272 0,-1 3 0 0,-4 2 0 15,2 1 1696-15,-5 0 400 0,-2 1 80 0,-3 2 0 0,-1 1-1024 0,-3 0-224 16,0 0-32-16,-1 2-16 0,-1-2-880 16,-1 2 0-16,-2-3-256 0,-1 0 64 0,-1 0 192 0,-2-3-192 15,0 0 192-15,-1-3-192 0,0 0 192 0,1-2 0 16,-2 0 160-16,-3-1-160 0,0-1 592 0,-5 1 32 16,-3 0 0-16,-2 2 0 0,-3-1 64 0,-3 4 16 0,-4 1 0 15,-3 0 0-15,-1-2-512 0,-3-2-192 0,0-1 128 16,-3 1-128-16,1 2 0 0,-3 2 0 0,-2 0 0 0,-4 2 0 15,4-2-256-15,0-2 32 0,4 2 0 0,-1 0 0 16,3 2 224-16,3 1 0 0,2 1-160 0,7-1 160 16,4 2 0-16,6-5 160 0,4 4-16 0,5-4 0 15,5 0 48-15,5 0 0 0,3-3 0 16,3 2 0-16,5 1-192 0,2-2 0 0,4-2 0 0,3 2-176 0,2-2 176 16,4-2 0-16,3 0-144 0,4-1 144 15,2 1-784-15,6 0-96 0,5 0-16 0,6-2 0 31,5 6-432-31,7-4-80 0,4 3-32 0,4 2 0 0,2 1 1088 0,6 0 224 0,4 1 128 0,5 2-160 0,5 0 496 0,3 0 112 16,3-1 0-16,5 0 16 16,-4-2 0-16,7 0 0 0,3 0 0 0,2-2 0 0,0 0-16 0,0-2 0 15,-1 2 0-15,-2-4 0 16,-1 2-192-16,-3-2-64 0,0 2 0 0,-5 4 0 16,-3 0-704-16,-7 0-160 0,-4 1-32 0,-11 2 0 0,-5-1 368 0,-11 2 64 15,-7 2 16-15,-8-2 0 0,-9 2 80 0,-10 0 32 16,-5 0 0-16,-8 0 0 0,-8 4 144 0,-7-3 224 15,-8 0-48-15,-5-1-16 0,-6-1 320 0,-8-1 64 0,-3-2 16 16,-10 2 0-16,-9-2 96 0,-7 2 32 0,-5 2 0 0,-4-6 0 16,2 0-80-16,-6 0-16 0,-7 2 0 0,-3-2 0 15,-2-2 112-15,1 0 0 0,2-2 16 0,0 4 0 16,2-2-320-16,3 0-64 0,7-4-16 0,8 1 0 16,3 2-96-1,5-4-32-15,6 5 0 0,8 1 0 0,7-3-192 0,9 4-128 16,5-2 128-16,8-1-208 0,5 2 208 0,5 1 0 15,5 0 0-15,7 0 0 0,4 0 0 0,5 0 0 16,5 0 0-16,7 1 0 0,8-1-304 0,7 3 48 0,8-1 0 0,8 2 0 31,11-3-288-31,10 1-48 0,6-2-16 0,10 0 0 0,10 3 96 0,6-3 32 0,7-3 0 0,4 1 0 16,-3 1 480-16,3-2 0 0,3 6 0 0,-5-3 0 16,-2 0 304-16,-6 0 144 0,-4 0 48 0,-9 0 0 15,-5 0 208-15,-8-4 32 0,-6 2 16 0,-11-2 0 0,-6-2-512 0,-10 1-112 31,-8 0 0-31,-10 0-128 0,-9 1 0 0,-9 0 0 16,-6-1 0-16,-9-1 0 16,-6 0-384-16,-12-1-128 0,-11-2-16 0,-13 2-16 15,-12-3 80-15,-12 3 16 0,-11 1 0 0,-10 0-10704 0,-7 1-2144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12:22.41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7533 5665 14735 0,'-5'2'1312'0,"0"1"-1056"0,1-3-256 0,0 3-2848 31,0-1-624-31,-2 0-128 0</inkml:trace>
  <inkml:trace contextRef="#ctx0" brushRef="#br0" timeOffset="411.58">8169 5556 17503 0,'22'-3'768'0,"-7"1"176"0,-2 1-752 0,-4 1-192 0,-3 0 0 0,-3 0 0 16,-1 0 1040-16,2-3 176 0,3 3 48 0,-1-2 0 15,1 2-432-15,-6-2-96 16,-6 2-16-16,-4-2 0 0,-6 2-720 0,-4 0-320 16,-9-2 32-16,-2 2 0 15,-4-2-96-15,-3 2-32 0,-3 0 0 0,-3-2 0 0,-1 2 832 0,-6 0 160 16,-4 0 48-16,-3 2 0 0,3 0 480 0,-7 2 112 16,-5 0 0-16,-7 0 16 0,-2 1-208 0,-5 2-64 15,-8 3 0-15,-4 1 0 0,6 3-400 0,-8-2-96 16,-6 2-16-16,-9 3 0 0,-6-3-128 0,-3 2-48 15,3-1 0-15,-3-3 0 0,-4-1-96 0,0 0-32 16,2-1 0-16,0-2 0 0,3-2 112 0,0 0 32 16,5-1 0-16,2 0 0 0,2-3 240 0,2 1 48 15,-2-2 16-15,3 2 0 0,6-3-352 0,0-3-80 16,2 2-16-16,3-2 0 0,7 0-144 0,7 0-272 0,3 1 64 0,7 0-11248 16,2-1-2256-16</inkml:trace>
  <inkml:trace contextRef="#ctx0" brushRef="#br0" timeOffset="6672.04">7568 7071 20271 0,'-2'-4'1792'0,"0"2"-1424"0,0-1-368 0,-1 2 0 0,2 1 1984 0,0 1 336 0,-1 2 64 0,1-3 16 0,-1 0-1488 0,-1 2-288 0,-1-1-64 0,2-1-16 16,-1 3-128-16,1-6-32 0,1 2 0 0,-2-1 0 16,1-2-384-16,-1-1 0 15,-2 1-224-15,0-3 80 0,-2 1-832 16,-3-1-176-16,-2 1-16 0,-3 1-16 0,-2 4 800 0,-4-3 144 0,2 3 48 0,-3 0 0 0,-5 1 576 0,-6 0 128 16,-2 0 32-1,-6 0 0-15,-4 0 576 0,-3 0 112 0,-5 0 32 0,-3-4 0 0,4-1-240 0,-8 1-64 16,-10-2 0-16,-6 3 0 0,-6 3-576 0,-4-4-128 15,-1 1-32-15,-1 3 0 16,-1 0-16-16,-4 0 0 0,-4 4 0 0,-1 0 0 0,7 1 64 0,-10-2 16 16,-7 6 0-16,-7-1 0 0,7 1-288 0,-6 3 0 15,-8-1 0-15,-9 4 0 0,-6 3 0 0,-1-2 0 16,6 3-128-16,5-6 128 0,3 3 0 0,6-1 0 0,6-5 0 0,4-1-11680 16,8-4-2256-1</inkml:trace>
  <inkml:trace contextRef="#ctx0" brushRef="#br0" timeOffset="15843.32">2361 12135 43311 0,'-8'3'3840'0,"3"3"-3072"0,3-2-608 0,3-1-160 0,0-3-704 0,0 1-192 0,1 4-16 0,0 1-16 16,3 1-1088-16,5 3-224 0,6-1-32 0,6-5-16 15,10-2 320-15,6-2 64 0,6-6 16 0,8-4 0 16,5-1 208-16,6-3 32 0,5-2 16 0,7 0 0 15,8-2-128-15,6-2-32 0,5 3 0 0,5-1 0 16,0 3 832-16,9-1 176 0,10 4 16 0,6-2 16 0,0 0 1536 0,7 4 304 0,7 0 64 0,-5 4 16 16,-16-1 1776-16,13 1 368 0,15 6 64 0,5 0 16 15,5 0-1280-15,1 3-240 0,1-6-48 0,4 3-16 0,2-2-144 16,4-4-48-16,1-6 0 0,3-2 0 0,3-3-1040 16,2-1-224-16,5-1-32 0,-1-3-16 0,-1-1-304 0,-1-2-176 15,4 0 32-15,0-1 0 16,1 4-224-16,-3 0-32 0,-7 4-16 0,-1 5 0 0,0 3 416 15,1 0 0-15,-4-1 0 0,-5 7-16848 0</inkml:trace>
  <inkml:trace contextRef="#ctx0" brushRef="#br0" timeOffset="18468.09">14267 13188 40543 0,'3'-4'3600'0,"-2"2"-2880"0,-1-1-576 0,0 0-144 0,1 2 144 0,1-6 0 0,-1 1 0 0,1-6 0 0,2-7-144 0,1-3 0 0,2-4 0 0,-1-5 0 16,-1 0-240-16,0 2 80 0,-1-5 16 0,0 2 0 16,-2 2 144-16,-1-4 0 0,1 3 0 0,0-4 0 15,1 1 176-15,2-5-48 0,0 5 0 0,1-4 0 0,0 0 128 16,3-3 32-16,0-1 0 0,1-2 0 0,2-1-96 15,-1 2-32-15,0 1 0 0,1-1 0 16,-1 4-160-16,2 1 0 0,-1 5 144 0,-1 3-144 0,-1 1 0 0,1 5 0 16,0-1 0-16,-1 5 128 0,-1 0-256 0,-3 8-64 15,-1 0 0-15,-3 3 0 0,-2 5 192 0,-2 1 0 16,-2 3 0-16,-1 3 0 16,-2 0 0-16,-2 3 0 0,-1 1 0 0,0 2 0 15,-2-2 0-15,1 3 0 0,0 3 0 0,0-2 0 0,2 2 0 16,2-3 0-16,-1 5 0 0,3-2 0 0,0 3 0 0,0 0 0 15,0 2 0-15,0 2 0 0,-1 2 0 0,-1 3 0 16,-2 0 0-16,-1 1-128 0,-1-2-16 0,-1 2 0 16,-2 0 0-16,-1 2 0 0,1-6 144 0,0 0-160 15,-1-3 160-15,3-6-160 0,2 0 160 0,2-7 0 0,3-4 0 0,3-2 0 16,1-2 0-16,1-7 0 0,1-1 0 0,1-3 0 16,2-5 0-16,1-1 0 15,1-6 128-15,2-4-128 0,-1 0 0 0,2-6 128 0,-1 0-128 0,2 1 0 16,0 2 0-16,1-3 0 0,0 4 0 0,1-1 0 15,-1 4 0-15,-1 0 0 0,1 2 0 0,-3 2 0 16,1 4 0-16,-1 4 0 16,-2 1 0-16,-1 5 0 0,0 0 128 0,-2 4-128 15,1 0 160-15,0 2-160 0,1-1 320 0,0 4-48 0,1-2 0 0,2 3 0 16,2 3-16-16,1-1 0 0,3 3 0 0,3 2 0 16,4 1-256-16,3 2 0 0,6 0 0 0,2 1 0 0,1 3 384 0,0-6-16 15,1 2-16-15,-1 0 0 16,-3-1-160-16,0 1-16 0,-1 0-16 0,1-1 0 15,0 4-160-15,-2 2-176 0,1 1 48 0,-3 0-13312 16,-1 2-2672-16</inkml:trace>
  <inkml:trace contextRef="#ctx0" brushRef="#br0" timeOffset="24910.79">13220 13991 36863 0,'0'-4'3264'0,"0"-2"-2608"0,0 3-528 0,0 0-128 0,0 0 448 0,0-1 64 0,1-5 16 0,-1-4 0 0,1-8-320 15,1 1-64-15,-2-2-16 0,1 0 0 16,0 1-512-16,-2 1-96 0,1 1-32 0,-1 0 0 15,-1 0-384-15,1 1-96 0,-3 2-16 0,1 1 0 16,-1 4 688-16,-1 2 128 0,0 5 16 0,-3 2 16 0,0-1 160 0,-2 6 176 16,-1-1-48-16,0 4 0 0,-1 1 304 0,-2 2 48 15,0 4 16-15,-2 3 0 0,0 2-16 0,-1 2 0 16,-2-1 0-16,1 3 0 0,-2 0-96 0,-1 3 0 16,4 1-16-16,-1 2 0 0,6 1-368 0,1 2 0 15,3 3 0-15,4 2 0 0,2 1 128 0,4 2-128 16,1 2 128-16,2-1-128 0,-1-1 368 0,1-1 0 15,0 0 0-15,-1 3 0 0,-1-3-192 0,1 6-48 0,0-3 0 16,-3 3 0-16,0-6-128 0,-1 0 0 0,0-3 0 16,-1 0 0-16,0-4 0 0,-2-5 0 0,-1-4 0 0,-2-3 0 31,0-1-656-31,-3-4-176 0,1-6-16 0,-1-1-10624 16,-1-4-2128-16</inkml:trace>
  <inkml:trace contextRef="#ctx0" brushRef="#br0" timeOffset="25497.47">12550 14384 29487 0,'-10'2'2624'0,"0"1"-2112"0,4-3-512 0,2 1 0 0,3 2 1968 0,-2-3 272 16,-4 2 64-16,-3 2 16 0,-1-2-1360 0,6-1-288 16,5-1-48-16,10-3-16 0,10-1-416 0,7-5-64 15,9 0-128-15,8-4 176 0,8 1-176 0,8-1 0 16,1 1 0-16,0 2-176 15,0 3 176-15,-3 1 0 0,-3 3 0 0,-3 3-128 32,-5 3-768-32,-3 0-160 0,-6 0-32 0,-5 0 0 0,-3 1-1360 0,-4 1-288 0,-1 0-48 0,-4 1-16 15,-3-1 1008-15,-3 1 192 0,0-2 32 0,-2-1 16 16,0 0 816-16,-1-2 160 0,-1-1 48 0,0-1 0 0,1-1 304 0,-3 1 64 16,1-2 16-16,0-1 0 0,-1 2 144 0,-2 2 224 15,1-4-48-15,-5 4-16 0,0 0 736 0,-2 0 128 16,-2 0 48-16,-3 4 0 0,-1 0-240 0,-3 2-32 15,-2 2-16-15,-3 5 0 0,-3 0 704 0,-1 3 144 16,-4 5 32-16,0-1 0 0,0 1 192 0,-1 2 64 0,-1 3 0 16,1-2 0-16,1-1-1088 0,3-1-192 0,1-2-64 0,5-2 0 15,2 1-416-15,4-6-160 0,2 0 0 0,2-1 144 16,3-3-144-16,2 2 0 0,0 1 0 0,2 3 0 16,1 1 0-16,2 3 0 0,0 0 0 0,0 0 0 15,-2 3 0-15,2-2-144 0,-1 1 0 0,0-2 0 0,2-2-48 16,1-2-16-16,1-3 0 0,3-2 0 0,-1-4 32 0,3-3 16 15,0-6 0-15,-1-3 0 0,1-3 160 0,-1-2 0 16,0-4 128-16,-1-4-128 0,-1-2 480 0,0-2 32 16,-2-1 0-1,-1-2 0-15,-2-3-128 0,-3 1-32 0,-1-4 0 0,-2-2 0 0,-2-2-96 0,0-1-32 16,-1 1 0-16,-1 2 0 16,-1-1-224-16,1 0 0 0,-1 7 0 0,1 6 0 15,1 6-320-15,-2 3-48 0,2 5-16 0,-3 4 0 16,0 1 192-16,1 3 48 0,-1 3 0 0,0-1 0 15,1 2-336-15,-1 2-64 0,1 1-16 0,1 2 0 16,-1 0-816-16,1-2-160 0,1 6-48 0,-3-5 0 16,2 2-96-16,-1-2-32 0,1 0 0 0,-2-1-11296 0</inkml:trace>
  <inkml:trace contextRef="#ctx0" brushRef="#br0" timeOffset="25861.34">13873 14879 35935 0,'7'16'1600'0,"-3"-6"320"0,0 2-1536 0,-2-6-384 0,-1 0 0 0,-1-2 0 0,2 2 128 0,0 4-128 0,2 5 160 0,1 5-160 15,0 2-880-15,0-4-272 0,-2-1-48 0,0-5-16 0,-1-5 1936 0,-2-2 384 0,0-1 80 0,-2-8 16 16,-1-1 256-16,0-2 48 0,-4-5 16 0,1-5 0 16,-2-4-560-16,-1-2-96 0,-1-2-32 0,0-6 0 0,0-1-256 0,0-2-48 15,1-2-16-15,1-5 0 0,1 0-192 0,3 0-64 0,2-1 0 16,0-1 0-16,4 5-256 0,0-1 0 0,3 8 0 0,2 3 0 31,2 2-272-31,0 7-112 0,1 1-32 0,-1 4 0 0,3 2 224 0,-3 0 64 0,1 2 0 0,0 1 0 16,0 2 128-16,1-2 0 0,2-1 0 0,0 4 0 31,2-3-688-31,5 2-96 0,2 1-32 0,4-1 0 16,3 1-192-16,5 0-32 0,8 0-16 0,6 0-16784 0</inkml:trace>
  <inkml:trace contextRef="#ctx0" brushRef="#br0" timeOffset="26699">16865 13826 28559 0,'-6'0'2544'0,"1"0"-2032"15,1-3-512-15,3 0 0 0,1 3 1728 0,3-4 256 0,0 2 64 0,2-7 0 16,4-2-3040-16,3-4-608 0,6-5-112 0,0 2-16 15,2-1-1088-15,-4 0-192 0,-1-2-64 0,-1 2 0 16,-5 2 1664-16,-2-2 336 0,-2 3 64 0,-4 1 16 0,-2 3 2960 0,-4 2 592 0,-4-4 112 0,-1 3 16 16,-1 4 192-16,-5-3 16 0,-6-1 16 0,-6 0 0 0,-4 2-1728 15,-1-1-352-15,-2 0-64 0,-1 4 0 0,3 1-608 16,2 4-160-16,5 1 0 0,1 4 0 0,4-1-176 0,4 3-96 16,2 3-32-16,3 1 0 0,3 2 304 0,2 4-160 15,2 3 160-15,1 3-128 0,2 0-96 0,2 1-16 16,1 1 0-16,1 2 0 0,2 0 240 0,1 2 128 15,-1 1 0-15,1 2-128 16,-2 0 320-16,1 4-64 0,-1 3 0 0,-2 3 0 16,-1-5-128-16,-3 5-128 0,-2 6 192 0,-1 3-192 0,-1-2 272 0,-2 2-48 0,0 1-16 15,-2-4 0 1,3-5 48-16,-1-1 0 0,-1-1 0 0,1 2 0 0,0 2-64 0,1-4 0 0,2-7 0 0,1-5 0 16,1-3 16-16,1-5 0 0,0-4 0 0,-1-4 0 15,2-2-208-15,-2-4 0 16,1-2 0-16,-2-4-18048 0</inkml:trace>
  <inkml:trace contextRef="#ctx0" brushRef="#br0" timeOffset="26930.89">16240 14260 32255 0,'12'5'2864'0,"-2"-5"-2288"0,0 1-576 0,-2-1 0 0,0 0 2208 0,1-1 336 0,2-1 64 0,10-2 16 0,12-1-2240 0,13-2-384 15,7-6-176-15,1 1 16 0,-2-2-32 0,-6-1-16 16,-5-1 0-16,-7 0 0 16,-4 0-432-16,-5 4-96 0,-4-3-16 0,-5 5-10768 0,-5 0-2144 15</inkml:trace>
  <inkml:trace contextRef="#ctx0" brushRef="#br0" timeOffset="27345.16">17003 14171 21183 0,'28'0'944'0,"-8"0"192"0,-2 0-912 0,-4-2-224 16,-5 1 0-16,-2 1 0 0,3 0 240 0,6-3 0 16,10-1 0-16,4 1 0 0,-3 0-240 0,-5 3 128 15,-7 0-128-15,-8 4 0 0,-4 2 544 0,-6 3 16 0,-5 2 0 0,-6 4 0 0,-4 1 240 0,-5 2 48 16,-1 5 16-16,-2-1 0 31,0 0 400-31,-2-1 80 0,5 1 0 0,2-2 16 0,4-4-16 0,2 3-16 16,1-1 0-16,4 1 0 0,2-2-624 0,1-1-128 15,5 2-32-15,-1-2 0 0,3 2-544 0,0-1-144 16,2 2-16-16,-1-3 0 16,1 3-928-16,2-3-192 0,0 0-48 0,0-4 0 15,1 1-144-15,-1-4-48 0,3 0 0 0,0-5 0 0,2-2 944 0,1 0 192 16,1-4 48-16,0 0 0 0,2-4 1600 0,2-2 320 15,0-3 64-15,1-3 16 0,2-2 128 0,-1-5 16 0,1 2 16 16,1-4 0-16,-1-1-992 0,1-7-208 0,1 1-48 0,0-5 0 16,-2 1-448-16,1-1-128 0,-2-2 0 0,-2 4 0 15,-2-2-208-15,0 4-112 0,-3 3-32 0,-4 5 0 32,-1 4-304-32,-3 4-64 0,0 2-16 0,-4 6 0 15,-3 2 240-15,-3 4 48 0,-6-2 16 0,-2 6 0 0,-4 1 432 0,-1 2 0 0,-2-3 144 0,-2 4-144 16,-2-1 0-16,0 0 0 0,1 0-192 0,-2-3 48 15,1 0-592 1,2-1-112-16,2 0-32 0,4-4-14272 0</inkml:trace>
  <inkml:trace contextRef="#ctx0" brushRef="#br0" timeOffset="27810">17417 14683 43311 0,'0'13'1920'0,"-1"-7"384"0,-1 0-1840 0,1-5-464 0,1 2 0 0,0-6 0 0,0 2-320 0,1-2-176 0,1 0-16 0,0-3-16 0,2-4 208 0,2 1 64 0,1-3 0 0,2 2 0 31,0-3-160-31,2 3-32 0,-1 2 0 0,1 0 0 0,-1 2 448 0,0 0 0 16,-3 2 0-16,-1-2 128 0,0 4 416 0,-2-2 96 0,0 1 0 16,-3 1 16-16,0 1-160 0,-1-3-48 0,-1 2 0 0,-1-5 0 15,-2 4 80-15,-1-6 16 0,-1-3 0 0,-2-4 0 0,-2-3-32 0,2-3-16 16,-2-2 0-16,0-3 0 0,1 1-272 0,2-2-48 15,1 0-16-15,1 1 0 16,2 3-160-16,2 1 192 0,2 7-192 0,2-1 192 0,1 6-192 0,4 0-176 16,5 4 48-16,3 0 0 0,6 3 128 0,5 2 0 15,6 2 0-15,6-3 0 0,3 2-192 0,0-1 0 16,-1-1 0-16,1 2 0 0,1-2-144 0,-2 0-48 16,-2-3 0-16,-2-1 0 15,-3-1-64 1,-2-3-32-16,-1-2 0 0,-1-5-12640 0,-2-1-2512 0</inkml:trace>
  <inkml:trace contextRef="#ctx0" brushRef="#br0" timeOffset="30526.51">23882 16795 40543 0,'-12'-3'3600'0,"0"0"-2880"0,2 2-576 0,4-2-144 0,0 0 400 0,-4 0 48 0,-7 0 16 0,-11-4 0 32,-5-3-1312-32,0 2-272 0,2-2-48 0,8-2-16 15,7-1 592-15,9 0 112 0,6-2 32 0,8 1 0 0,7-1 1136 0,9-1 224 0,12 4 48 0,9-1 16 0,10 4-272 0,12 2-48 16,13 1-16-16,15 5 0 0,13 1-144 0,13 5-48 15,12 1 0-15,9 3 0 0,4-3-32 0,8 4-16 16,8-2 0-16,-3 2 0 0,-6-2-256 0,1-2-144 16,-2-1 160-16,-7-1-160 0,-8-2 0 0,-6-2 0 15,-6 0 0-15,-5-5 0 0,-4 4-128 0,-6-5-80 16,-6-5-16-16,-1-3-19744 0</inkml:trace>
  <inkml:trace contextRef="#ctx0" brushRef="#br0" timeOffset="31227.1">9509 16776 40543 0,'-23'0'3600'0,"3"-3"-2880"0,-1 1-576 0,3-2-144 15,7 0 1120-15,1 0 192 0,-4-4 32 0,-12-2 16 0,-15-9-1072 0,-12-3-288 0,-7-4 0 0,-2 1 0 16,2 7-496-16,-4 8-192 0,-4 1-32 15,-9 8-16-15,-10 7 96 0,-10 4 32 0,-11 6 0 0,-9 6 0 16,-10 7-64-16,-6-1-16 0,-7 3 0 0,-6-2-16704 16</inkml:trace>
  <inkml:trace contextRef="#ctx0" brushRef="#br0" timeOffset="40342.98">19357 1829 18431 0,'-3'1'1632'0,"1"1"-1312"0,2-2-320 0,0-2 0 0,0 1 384 0,0 1 16 0,0 0 0 0,0-3 0 16,1 0 208-16,2 0 32 0,0-3 16 0,2 0 0 15,3 2-656-15,0-2 0 0,1 0 0 0,0-1 0 16,2 1-512 0,-1 0-96-16,0 2-16 0,0 1 0 0,-2-3 176 0,0 3 16 0,-2-1 16 0,0 1 0 0,0 0 1264 15,-2-1 256-15,-2-1 48 0,-2 2 16 0,-1 0 928 0,-1 0 176 16,-3 0 32-16,-1 2 16 0,-3-2-704 0,0 1-144 16,-2 1-16-16,0 1-16 0,-1-3-992 0,-1 2-208 15,0 1-48-15,-2-2 0 0,-3 2-192 0,0-4 0 16,-3 1 0-16,-1 0-160 15,-3 0-288-15,-1 3-48 0,-1 0-16 0,0 0 0 16,1 3 64-16,-2 0 0 0,1 4 0 0,-1 1 0 0,1 3 448 0,-2 4 0 0,-1 4 0 0,2 0 0 16,1 1 496-16,2 4-16 0,3-1 0 0,0 4 0 15,1 2 48-15,1-1 16 0,2 2 0 0,4 1 0 16,1-3-336-16,2-2-64 16,5 5-16-16,1-5 0 0,4 1-128 0,2-1 0 15,3-3 0-15,2-1 0 0,3-4 0 0,-1-4 0 16,3-2 0-16,2-3 0 0,-1-3-208 0,0-2-80 0,3-6-16 0,0-2 0 15,1-2 304-15,0-2 0 0,2-4 0 0,-2-3 0 16,1-1 0-16,-1-4 0 0,3-2 0 0,-2-7 0 0,0 5 128 16,-1-7 144-16,0-1 32 0,0-3 0 0,-1-3 400 15,0-3 96-15,0-4 16 0,-1-2 0 16,-1 0-416-16,-1 2-80 0,0 5 0 0,-1-1-16 0,-1 2-112 0,0-2-32 16,-1 0 0-16,1 3 0 0,0 1-32 0,-2 2-128 15,-1 3 192-15,-1 0-64 0,0 1-128 0,-2 0 0 16,-1 1 144-16,-2 3-144 0,-2 1 0 0,-2 1 0 15,-2 2 0-15,-2 1-12560 16,-3 0-2544-16</inkml:trace>
  <inkml:trace contextRef="#ctx0" brushRef="#br0" timeOffset="41473.35">19549 1868 13823 0,'-7'-3'1216'0,"3"0"-960"0,-1 2-256 0,0-3 0 0,0 4 2192 15,2-2 400-15,1-2 80 0,-4 2 16 0,-2-2-944 0,-3-6-176 0,-1 1-32 0,1-1-16 32,3-1-1520-32,2 4-368 0,2-2-32 0,2 3-16 15,0 2-1200-15,2 2-240 0,-1 3-64 0,1 0 0 0,0 5 1376 0,-1-2 272 0,1 5 48 0,-2-3 16 16,-1 1 1872-16,-2 2 368 0,0 0 80 0,-2-2 0 15,1 2 0-15,-4-3 0 0,1 0 0 0,-2 2 0 0,0-5-384 16,1 2-96-16,-1-1-16 0,1-2 0 0,2-2-960 16,2 0-192-16,4-2-32 0,1-2-16 0,3 2-416 0,3-2 0 15,4-2 128-15,2 0-128 0,2 2 0 0,1-2 0 16,1 1 0-16,1 1 0 0,1 2 0 0,2 0 0 16,1 0 0-16,1 1 0 15,0 1 0-15,1-3 0 0,3 1 0 0,-1 1 0 0,1-2 0 0,-3-1 0 16,1-1 0-16,-4 0 0 0,0-1 0 0,-2-2 0 15,-2 1 0-15,-1-2 0 0,-3-1 0 0,0-1 0 0,-1-1 0 16,0 0 0-16,-2 0 0 0,0-1 0 0,-1-2 0 16,-2 2 0-16,0-1 0 0,0-1 0 15,-3 3 0-15,1-2 0 0,-1 2 0 0,-2 0 0 16,-1 2 0-16,-1-3 0 0,-3 5 0 0,-3-2 0 0,0 3 0 16,-5 0 0-16,0 1 0 0,-2 0 0 0,-2 1 0 0,-1 1 0 15,1 3 0-15,-3-1 0 0,-2 2 0 0,-2 0 0 16,0 2 0-16,-2 6 0 0,0-2 0 0,-1 4 0 15,-1 2 0-15,-1 3 0 0,-4 2 0 0,0 5 0 16,2 2 0-16,3-1 0 0,4 2 0 0,6 1 0 0,4 1 0 16,7-1 0-1,4 0 0-15,6-1 0 0,3 0 0 0,3-3 0 0,0-2 0 0,3-2 0 0,0-3 0 0,3 1 0 32,2 0 0-32,2 0 0 0,3-3 0 0,0-1 0 15,2 0 0-15,0-2 0 0,0 0 0 0,-1-1 0 0,0 1 0 0,-1-4 0 0,-1 0 0 0,0-2 0 16,-1-2 0-16,-3-2 0 31,0 0-656-31,2 0-16 0,1-2 0 0,1-2-17440 0</inkml:trace>
  <inkml:trace contextRef="#ctx0" brushRef="#br0" timeOffset="42072.89">20837 1071 28559 0,'-7'-6'2544'0,"2"2"-2032"16,1-1-512-16,3 4 0 0,2-3 1536 0,0 1 192 0,2 0 64 0,-1-2 0 0,2-3-1088 0,1-4-224 0,1-4-32 0,1-3-16 31,-2 1-1328-31,0-1-272 0,-2 0-48 0,-2-1-16 15,-2 1-176-15,-4 1-16 0,-1-1-16 0,-2 3 0 16,-2 0 736-16,-1 1 128 0,-1 4 48 0,-2 0 0 0,1 3 1328 0,-2 2 272 0,0 0 48 0,0 2 16 16,-1 2 784-16,1-1 176 0,2 3 16 0,-1-1 16 15,2 2-1104-15,-1 2-240 0,1-1-32 16,0 2-16-16,0 2-400 0,1 4-80 0,0-1 0 0,0 1-16 0,1 2-240 0,-1 0 0 16,0 2 0-16,0 2 0 0,0 0 0 15,0 3 128-15,2-1-128 0,-1 1 0 16,1 1 0-16,1 6 0 0,-1 8 0 0,-1 6 0 0,3 6 320 15,-2 7-16-15,0 4-16 0,1 6 0 0,-1-4-96 0,2-2 0 16,-1 3-16-16,2-3 0 0,0 0-176 0,1-2 0 16,1 4 0-16,1-5 0 0,-1 0 0 0,-1-6 0 15,-1-4 0-15,-2-4 0 0,0-2 0 0,-3-3 0 0,-2 1 0 16,0-3 0-16,-1-1 0 0,-2-2-272 0,-1 3 32 16,-2-3 16-1,-1-2-160-15,0 0-48 0,2-5 0 0,2-2 0 16,2-5-1008-16,4-6-208 0,0-5-32 15,3-5-14336-15</inkml:trace>
  <inkml:trace contextRef="#ctx0" brushRef="#br0" timeOffset="42342.7">19944 1554 43311 0,'4'-6'3840'0,"1"2"-3072"0,0 2-608 0,1 2-160 0,0 0-496 0,3-3-128 0,6 2-16 0,10-4-16 0,10 2 656 0,12-5 272 16,9-1-16-16,1 0 0 0,1-1-32 0,-2 1-16 16,-1-1 0-16,2 4 0 0,-1-3-16 0,-3 3-16 15,-2 2 0-15,-2-2 0 0,-2 2-176 0,-1-2 0 16,-2 0 0-16,0-3-19264 0</inkml:trace>
  <inkml:trace contextRef="#ctx0" brushRef="#br0" timeOffset="45278.75">22042 1027 16575 0,'0'-1'1472'0,"1"-3"-1168"0,0 4-304 0,0 0 0 0,-1 0 1520 0,0 0 240 0,1 0 48 0,1-1 16 0,-1 1 224 0,1 1 32 0,0 3 16 0,-2-4 0 0,0 0-528 0,2 26-96 15,1-10-32-15,-2 3 0 0,0 3-400 16,0 3-80-16,2 3 0 0,-1 4-16 16,3 7-320-16,0 2-64 0,1 6-16 0,2-3 0 0,-1-3-304 0,-1 3-64 15,2 5-16-15,-2 4 0 0,-1 6-160 0,0 5 0 16,-3 8 144-16,1-1-144 0,-2-3 0 0,0-10 0 16,1-1 0-16,-1 0 0 0,-1-1 0 0,0-1 0 15,1-2 0-15,0-6 0 0,0-5 128 0,2-5-128 16,-2-8 160-16,2-5-160 0,-1-1 480 0,2-7 0 15,-2-3 0-15,3 0 0 0,0-5-160 0,1-2-48 0,2-2 0 16,-2-4 0-16,0 0-128 0,2-4-16 0,0-2-128 0,1-4 192 16,0 2-192-16,0-6 0 15,1-1 128-15,-1-1-128 0,1 0 0 0,-1 0 0 16,0-6 0-16,0-3 0 0,0-1 320 0,-2-5-16 16,2 3-16-16,-3-3 0 0,0 1 32 0,0-3 0 15,1-6 0-15,-1-3 0 0,1-5-144 0,-1-6-32 16,2 0 0-16,0-1 0 0,0-3-144 0,0 2 0 15,2 2 0-15,1-7 0 0,2-4 0 0,0 4 0 0,2 1 0 0,1 2 0 16,0 2 0-16,2 6 0 0,-2 7 0 0,0 3 0 16,0 6 0-16,1 3 0 0,2-3-128 0,1 3 128 0,-1 2-224 15,1-3 32-15,1 6 0 0,-1 2 0 32,0 0-832-32,0 1-176 0,-3 1-16 0,0 5-18608 0</inkml:trace>
  <inkml:trace contextRef="#ctx0" brushRef="#br0" timeOffset="46818.58">23783 823 22111 0,'-4'-6'1968'0,"0"0"-1584"0,2 4-384 0,0-1 0 0,1 2 1328 0,-1-2 176 0,-2 0 32 0,-3-6 16 0,-5 2-208 0,0 0-32 16,-1 2-16-16,-2 8 0 0,0 3-848 0,-2 9-160 15,-1 2-32-15,0 6-16 0,-1 4 48 0,-1-1 16 16,1 2 0-16,-1 3 0 0,0 4 336 0,-2 3 64 15,-2 7 0-15,0 3 16 0,-4 5-112 0,-1 1-32 16,-1 6 0-16,-3 0 0 0,0 2-272 0,2-4-64 16,3-1-16-16,-2 5 0 0,1 5-224 0,1 2 0 15,1 4 128-15,4-3-128 0,3-4 320 0,4-9 32 0,4 0 0 16,3-3 0-16,4-1-352 0,5-2 0 0,6-4 0 0,5-2 0 16,5-7 0-16,4-1 0 0,4-7 0 0,3 1 0 31,5-7-592-31,4-1-48 0,0-4 0 0,-2 0-16944 0</inkml:trace>
  <inkml:trace contextRef="#ctx0" brushRef="#br0" timeOffset="47420.6">24187 1523 38703 0,'-12'-10'1712'0,"4"7"352"0,2-2-1648 0,2 4-416 0,3 1 0 16,1 1 0-16,0 1 144 0,-1 1-144 0,-2-2 160 0,-2 4-160 0,-3 1 0 0,-3 4 0 0,-2 2 0 0,-3-2 0 0,-1 4-144 0,-2 1-80 0,-2-3-16 0,-1 4 0 15,-1-2 96-15,-2 1 16 0,-1 1 0 0,0 0 0 16,0 0 128-16,-1-1 0 0,2-3 0 0,3-2 0 15,2 0 0-15,4-2 0 0,2-1 0 0,4-2 0 0,4 0 0 16,2-5 0-16,4 1 0 0,4-1 0 16,2 2 0-16,3-2 0 0,3 3 0 0,3 3 0 0,4 0 0 0,3 1 256 15,4 6-64-15,2-3-16 0,0 2-176 0,0 0 0 16,2-2 0-16,-1 3 0 16,0-3 0-16,1 0 0 0,-3 1 0 0,-3 2 0 0,-3 0 0 0,-4 0 0 15,-4 5 0-15,-3-2 0 16,-4 0 0-16,-2 0 0 0,-4 0 0 0,-1 0 0 15,-1-1 0-15,-1 1 0 0,-1 0 0 0,-2-4 128 0,1 1-128 0,-2-3 0 16,-1-1 0-16,-1 0 128 0,0-3-128 0,-1 0 0 16,0-1 0-16,0 0 0 15,-1-1 0-15,-2-1 0 0,2 3 0 0,-2-3 0 16,-1 1 0-16,-2 1 0 0,-1 0 0 0,-3 1 0 16,-2 0-1008-16,-3 3-176 0,0 1-32 0,-3-1-14640 0</inkml:trace>
  <inkml:trace contextRef="#ctx0" brushRef="#br0" timeOffset="48151">24600 776 20271 0,'-6'4'1792'0,"1"-1"-1424"0,1-3-368 0,3 1 0 0,0 1 1872 0,-2-2 304 0,-3 4 64 0,-3 1 16 0,-2 0 64 0,-1 4 16 0,1-3 0 16,1 2 0-16,2 0-1584 0,3-2-320 0,3 0-64 0,1 0-16 15,2 1-352-15,3 2 144 0,1 0-144 0,2 1 0 16,3 2 384-16,1 4-16 0,5 3-16 0,3 4 0 16,3 5-160-16,4 4-48 0,4 4 0 0,3 7 0 15,7 1 64-15,0 6 16 0,4 2 0 0,-4 1 0 16,0-2-224-16,-7-3 0 0,-2 1 0 0,-2 0 0 0,-5 6 0 16,-1-3 0-16,-6 1 0 0,-5 1 0 0,-2 0 0 15,-5-1 0-15,-4-8 0 0,-2-4 0 16,-2-3 0-16,-4-1 0 0,-3 1 0 0,-1-2 0 15,-1 2 0-15,-4 3 0 0,0-1-176 0,-1 2 176 0,-2-4 0 0,0-1 0 16,1-2 0-16,1-3 0 16,-1-3 0-16,1-3 0 0,0-2 0 0,-1-5 0 0,3-1-128 0,1-7 128 15,-1 1 0-15,1-6 0 16,3-2-528-16,-1-4-48 0,1-7 0 0,2-3-16816 0</inkml:trace>
  <inkml:trace contextRef="#ctx0" brushRef="#br0" timeOffset="48455.75">25652 1434 43311 0,'-7'-10'3840'0,"3"5"-3072"0,5 5-608 0,2 3-160 0,1-3 128 0,-1 0-128 0,1 0 192 0,-2-4-64 15,2 0-512-15,0 2-128 16,-2 0 0-16,-2 2-16 0,-1 2-416 0,-1-2-80 0,-2 4 0 0,-1 2-16528 0</inkml:trace>
  <inkml:trace contextRef="#ctx0" brushRef="#br0" timeOffset="48709.54">25630 2184 1839 0,'-5'6'160'0,"1"-2"-160"16,1-1 0-16,1 2 0 0,2-1 9152 0,2-2 1792 0,-1-2 352 0,0 4 80 0,2 2-8928 0,0-2-1776 31,1 1-352-31,1-1-80 16,-3-7-752-16,2-3-160 0,1-4-32 0,-4-8 0 0</inkml:trace>
  <inkml:trace contextRef="#ctx0" brushRef="#br0" timeOffset="53163.51">22403 3482 21183 0,'-3'-6'1888'0,"1"1"-1504"0,0 1-384 0,2 1 0 0,0 3 1168 0,0-4 176 0,0 1 16 0,0-3 16 0,-1-4-800 0,-1-6-176 15,-2-2-16-15,-2-5-16 0,-3-1-240 0,-1-1-128 0,-2-1 128 16,-2 0-128-16,1 1 0 0,-3 1 0 0,-2 1 0 0,0 3 0 15,-1-1 464-15,-2 5 80 0,-1-3 16 0,3 6 0 16,3 3 752-16,-2-1 160 0,-4 4 16 0,-1 3 16 16,1 2-416-16,0-1-64 0,1 6-32 0,1-1 0 15,1 3-672-15,1 1-144 0,1 3-32 0,-2 3 0 16,2 1 176-16,-2 3 48 0,1 0 0 0,-2 6 0 16,1 0-192-16,1 4-48 0,0 5 0 0,2 1 0 15,1 3 80-15,2 0 16 0,2 2 0 0,1-1 0 0,2 1-32 16,2 3-16-16,3 5 0 0,0 2 0 0,3-1-48 15,3 4 0-15,0 4 0 0,3-1 0 0,2-5-128 0,-1 3 0 16,2 2 0-16,2-6 0 0,-2 0 0 0,1 1 0 16,-1 3 0-16,3 2 0 0,-3-2-192 0,-1-7-32 15,-1-7 0-15,-3-5 0 0,-1-1-16 0,-3-2 0 16,-3-1 0-16,-2-2 0 0,-2 3 240 16,-3-3-144-16,-1 1 144 0,-3-5-12224 15,-1 4-2352-15</inkml:trace>
  <inkml:trace contextRef="#ctx0" brushRef="#br0" timeOffset="53400.87">21318 4137 6447 0,'1'-2'576'0,"1"1"-576"0,1-2 0 0,1 3 0 16,1 3 3168-16,0-3 528 0,2 0 96 0,6 0 32 15,6 0-176-15,14 0-16 0,10-3-16 0,14 1 0 0,8-3-1504 0,6-1-320 16,3-3-48-16,1-3-16 0,1 2-1088 0,-2-4-240 16,0 2-32-16,-6-1-16 0,-7 4-528 15,-8 0-96-15,-5 3-32 0,-8-2 0 32,-7 2-1424-32,-4 1-272 0</inkml:trace>
  <inkml:trace contextRef="#ctx0" brushRef="#br0" timeOffset="53797.46">22399 4090 28559 0,'-6'3'2544'0,"2"-3"-2032"0,3 0-512 0,1 2 0 16,0-2 512-16,-1 4 0 0,-2 0 0 0,-2 5 0 15,-2 0-128-15,-2 10-32 0,-1 3 0 0,-2 7 0 16,-2 3-352-16,-1 2 0 0,0 5 0 0,2-2 0 15,1-3 0-15,2 1 0 0,2-3 0 0,3-3 0 16,4-3 448-16,2-2 32 0,4-4 0 0,4-2 0 16,3-2 416-16,4-4 64 0,4-1 32 0,4-2 0 15,2-3-736-15,0-2-256 0,-1-4 144 0,5-3-144 16,5-2 0-16,1-3-304 0,-4-2 48 0,4-3 16 0,3-3 64 0,2-2 16 16,-3-2 0-16,-4-1 0 0,-6-1 448 0,-4-3 96 15,-6 3 0-15,-5-2 16 0,-6 2 224 0,-6-3 32 16,-3 0 16-16,-7-1 0 15,-2-2-160-15,-6 0-48 0,-6 3 0 0,-3-1 0 0,0 4-128 0,-4-3-16 16,-4 4-16-16,0 1 0 0,-4 1-160 0,0 3-16 16,2 3-128-16,2-2 192 15,3 5-192-15,2 1 144 0,6 3-144 0,3 5 128 0,5-3-320 0,4 4-64 16,4 2 0-16,3 0-16 16,4 2-944-16,4-1-192 0</inkml:trace>
  <inkml:trace contextRef="#ctx0" brushRef="#br0" timeOffset="54319.51">23172 4159 39615 0,'-18'13'1760'0,"6"-4"352"0,2-2-1680 0,4-1-432 0,5 1 0 0,0-1 0 0,2 0 0 0,-4 4 128 0,1 8-128 0,-1 7 0 0,1 4 0 0,2-1 0 0,2-2 128 0,1-1-128 16,-1-2 0-16,2-1 0 0,1-1 0 0,0-2 0 15,0-3 0-15,-1 0 0 0,0-3 0 0,0-1 0 16,-1 1 0-16,-1-4 0 0,1-3 0 0,-1-1 0 16,-1 0 0-16,1-5 0 0,-1 0 128 0,1-2-128 15,-1-2 256-15,1-5-16 0,-1-1-16 0,-1-2 0 16,1-4-96-16,0-3-128 0,-1 0 176 0,2-6-176 15,-2-3 144-15,0-5-144 0,2-5 0 0,1-3 144 0,2 0-144 16,1 1 192-16,1 4-192 0,2 1 192 0,2 1-48 16,0 0 0-16,3 4 0 0,1 0 0 0,-1 4 144 0,4-3 32 15,-1 7 0-15,2 0 0 0,0 3 16 0,1 1 16 16,2 1 0-16,-1 1 0 0,3 4-208 0,-3 2-144 16,1 0 192-16,-1 4-192 0,-1 0 0 0,0 6 0 15,0 0 0-15,-1 4-192 16,4 4-576-16,-1 3-96 0,3 4-32 0,1 1-18016 15</inkml:trace>
  <inkml:trace contextRef="#ctx0" brushRef="#br0" timeOffset="55130.16">25072 4188 27647 0,'3'-4'2448'16,"0"1"-1952"-16,1 0-496 0,0 1 0 0,-2 1 384 0,2-2-32 0,4-1 0 0,4-5 0 0,4-4 48 0,4 1 16 0,1-7 0 0,-1 4 0 0,-2 2-160 0,-2-1-48 15,-2-1 0-15,-2 2 0 0,-2 2 176 0,-3 1 16 16,-2 0 16-16,-1 1 0 16,-3 5 608-16,-1-2 112 0,-2 3 16 0,-4-1 16 0,-2 4-192 0,-3-3-32 15,-2 6-16-15,-2-2 0 0,-3 5-624 0,-1 0-128 16,-2 3-32-16,-2 1 0 0,0 4-144 0,-4 4 0 15,-1 3 0-15,-2 3 0 0,-1 4 0 0,-2 3 0 16,5 1 0-16,1 0 0 0,2 2 0 0,4-5 0 31,5 2 0-31,2-6 0 0,4 1 0 0,4-4 0 16,1-1 0-16,4-3 0 0,1-2 0 0,3-1 0 0,2-6 0 0,2 0 0 16,3-3 0-16,5-5 0 0,1-1 0 0,4-3 0 15,1-1 256-15,3-5-16 0,5 0-16 0,-1-4 0 0,1 0-224 0,0-2 0 0,5-1 0 0,0-4 0 16,0 1 0-16,-2-3 0 0,-1 1-176 0,-4-1 176 31,-2-2-128-31,-4 3 128 0,-2-1 0 0,-2 2 0 16,-4-1 0-16,-2 1 0 0,-2-1 0 0,-2 3 0 15,-3 2 0-15,-1 2 0 0,-2 4 0 0,-1 4 0 16,-3 4 128-16,1-1 32 0,-2 6 16 0,-1 0 0 16,1 3 112-16,0 1 32 0,0 5 0 0,0 0 0 15,2 4-144-15,-1 3-32 0,3 0 0 0,1 3 0 0,3 0 48 16,0 3 0-16,2 1 0 0,3 0 0 0,1-2-192 0,1-1 192 15,1-3-192-15,4-2 192 0,0 1-192 0,0-3 0 16,0-1 0-16,3-2 0 16,-1 2-400-16,0 1-64 0,0-2-16 0,-2 1 0 15,2 1-1024-15,-5-4-208 0</inkml:trace>
  <inkml:trace contextRef="#ctx0" brushRef="#br0" timeOffset="55512.94">26733 4073 43311 0,'-9'0'3840'0,"4"0"-3072"0,4 0-608 0,2 4-160 0,1-3 272 0,-2 2 32 0,0 0 0 0,-3 3 0 0,1 4-304 0,-1 3 0 0,1 5 0 0,1 3 0 15,1 5 0-15,1-1 0 0,0 3 0 0,0 1 0 32,2 1-464-32,-3-2-48 0,-2 0-16 0,1-3 0 15,-2-6-304-15,0-1-48 0,-1-2-16 0,1-3-17040 0</inkml:trace>
  <inkml:trace contextRef="#ctx0" brushRef="#br0" timeOffset="55688.25">26778 3689 43311 0,'-12'-7'1920'0,"5"6"384"0,2 1-1840 0,3 0-464 31,2 0 0-31,1 0 0 0,0 4 240 0,1-3-48 0,2 4-16 0,1-1 0 0,1-1-352 0,2 2-64 16,0-1-16-16,2 0 0 15,4 0-2016-15,2 1-416 0</inkml:trace>
  <inkml:trace contextRef="#ctx0" brushRef="#br0" timeOffset="56009.47">27183 4302 23039 0,'-7'15'2048'0,"2"-5"-1648"16,0-3-400-16,4-1 0 0,2-3 3584 0,0-1 640 0,0-2 128 0,2 1 32 31,0 2-4016-31,1-1-816 0,2 0-144 0,-1-4-48 15,1 0-1648-15,-2-7-336 16,0 2-64-16,0-6 0 0,-2 1 640 0,1-4 128 0,-1 0 16 16,0-3 16-16,1 0 3072 0,-1-2 608 0,1-2 128 0,-1 1 32 0,1-3 608 0,-2-1 112 15,2 0 16-15,-1-2 16 0,1 0-1216 0,0 5-240 16,2 5-48-16,0 2-16 0,1 3-704 0,2 5-144 16,-1 4-16-16,2 0-16 0,-1 2 0 0,1 4 0 15,0-1 0-15,2 6 0 0,2 5-32 0,5 0 0 16,0 2 0-16,2 3 0 0,1-3-48 0,1 4-16 15,3 1 0-15,0 1 0 0,0 0-16 0,-1 1-16 16,1-2 0-16,0 2 0 0,-2-2-176 0,0-2 128 0,-2 2-128 16,-3-7 128-16,-1 2-288 0,0-3-64 0,-3-4-16 0,0-2 0 31,0 0-672-31,-1-5-144 0</inkml:trace>
  <inkml:trace contextRef="#ctx0" brushRef="#br0" timeOffset="56579.48">29138 3973 43311 0,'-11'0'1920'0,"2"-4"384"0,2 2-1840 0,2-2-464 0,2 2 0 0,2 0 0 0,0 0-224 0,-3-2-144 0,-2-2-16 16,-3-5-16-16,-2 1 528 0,-1 0 96 0,0 0 32 0,-1 4 0 0,-2 2-256 0,1 4-160 0,-3 2 32 0,1 4 0 15,-2 4 128-15,-2 4 0 0,-2 5-144 0,0 3 144 16,-2 7 0-16,-1 3 0 0,1 3 0 0,0 2 0 15,-1 5 0-15,3-2 0 0,4 1 0 0,1-5 0 0,5-2 0 16,5-5 0-16,2-2 0 0,5-4 0 0,1-4 0 0,4-4 0 16,2-1 0-16,3-5 0 0,3-3 0 0,1-3 0 15,5-3 0-15,2-6 0 0,3-2-144 0,1-6 144 16,1-2-192-16,3-5 192 16,-2-3-400-16,0-3 16 0,-1 1 16 0,-1-2 0 0,-3-1 368 0,-1 1 0 15,-3-1 0-15,-2-1 0 0,-1 0 0 0,-3 1 0 16,-1 5 0-16,-2 3 0 0,-1 7 272 0,-3 8 32 15,0 0 0-15,-4 6 0 0,1 2 288 0,-2 2 64 16,-2 5 16-16,1 0 0 16,-1 4-352-16,-2 3-64 0,2 2 0 0,-1-1-16 0,1 0-240 0,2 1 144 15,0 3-144-15,0-1 128 0,2 1 16 0,2-1 0 0,-1-1 0 0,4-1 0 16,1-2-144-16,1-2 128 0,2 1-128 16,0-3 128-16,2 2-128 0,-1-2 0 0,-1-2 0 15,0-2 0 1,-1 5-480-16,0-3-32 0,-3 6 0 0,1-3 0 15,-3 2-304-15,-1-2-64 0,-2-1-16 0,-1-2-17760 0</inkml:trace>
  <inkml:trace contextRef="#ctx0" brushRef="#br0" timeOffset="56928.11">29847 3959 27295 0,'-2'0'592'0,"1"0"128"0,0 0 32 0,0 2 16 0,-1-2-608 0,0 0-160 0,1 2 0 0,-3-2 0 0,-1 0 2352 0,-2 0 432 0,-3 0 96 0,-3-4 0 0,0 2-1744 0,-1-2-368 0,-2-1-64 0,1 2 0 16,-1-6-176-16,-1 4-16 0,0 0-16 0,-1 1 0 15,1 1-240-15,0 3-32 0,-1 0-16 0,2 6 0 16,-1 0-208-16,0 4 0 0,-2 3 0 0,1 6 0 15,-1 3 0-15,-1 3 0 0,2 3 0 0,0 2 0 16,2 4 0-16,3-2 0 0,3 0 0 16,2-1 0-16,3-3 0 0,4-2 0 0,2-1 0 0,3-3 0 15,1-6 0-15,4-1 0 0,2-3 0 0,2-2 0 16,4-4 0-16,1 1 0 0,2-4 0 0,1-3 0 16,1 0 0-16,3-3-160 0,5-4 160 0,5 1-192 15,4-4-640-15,0 2-144 16,5-2-32-16,-1-3-16800 0</inkml:trace>
  <inkml:trace contextRef="#ctx0" brushRef="#br0" timeOffset="57230.2">30392 3357 40543 0,'-7'5'1792'0,"0"-4"384"0,2 4-1744 0,3 0-432 0,1 0 0 0,1-1 0 16,1 2 896-16,-1 6 112 16,1 7 16-16,0 7 0 0,2 9-240 0,2 7-32 0,0 5-16 0,1 3 0 15,0 4-576-15,-1-1-160 0,0-1 0 0,-4-3 0 0,-1-1 0 0,-1-3 0 16,-1-2 0-16,-3-5-128 15,0-3-464-15,0-3-96 0,-1 0-16 16,-2-4 0-16,1-4-160 0,1-1-32 0,-2-4-16 0,2-4-17824 16</inkml:trace>
  <inkml:trace contextRef="#ctx0" brushRef="#br0" timeOffset="57417.44">30111 3809 50687 0,'-15'0'2240'0,"6"0"464"0,0-3-2160 0,5 2-544 0,4 1 0 0,3 0 0 16,0-3-720-16,4 1-256 0,1-4-48 0,7-2-16 0,7-7 608 0,8 2 128 15,7-2 32-15,4 4 0 16,2 2-688-16,2 3-144 0,-1 2-32 0,1 8 0 16,-1 0-3184-16,-1 4-640 0</inkml:trace>
  <inkml:trace contextRef="#ctx0" brushRef="#br0" timeOffset="57563.99">30929 3898 1839 0,'7'12'160'0,"-3"-2"-160"16,1 1 0-16,-3-1 0 0,1-3 4560 0,-2-1 880 0,1 3 192 0,1 5 16 0,1 10-464 0,2 7-80 15,0 8-32-15,1 5 0 0,-2-5-3520 0,0-2-704 16,-1-5-144-16,-2-4-16 0,2-3-176 0,-1-5-48 16,0-2 0-16,2-4 0 15,0-3-976-15,-1-1-192 0,0-6-32 0,-2-4-16 0</inkml:trace>
  <inkml:trace contextRef="#ctx0" brushRef="#br0" timeOffset="57722.68">30948 3596 46991 0,'-6'-11'2080'0,"4"3"432"0,2 0-2000 0,1 4-512 0,3 0 0 0,-1-1 0 15,1 2-256-15,2-6-160 0,4-2-32 0,8-2-13200 32,0 4-2656-32</inkml:trace>
  <inkml:trace contextRef="#ctx0" brushRef="#br0" timeOffset="58137.25">31380 3903 39615 0,'4'-3'1760'0,"-2"1"352"0,2 0-1680 0,1 0-432 15,-1 2 0-15,-2 0 0 0,2-3 0 0,-1 2 0 16,5 1-144-16,-1-2 144 0,1 2-384 0,-2 0 48 0,-2 0 0 16,-4 3 0-1,-3 2-464-15,-3 2-96 0,-3 2 0 0,-2 4-16 0,-2 3 912 0,-4 2 0 0,-2 2 128 0,-2 2 0 16,-2 3 960-16,0-3 208 0,-1 3 48 0,3-1 0 16,3 0-656-16,1 1-128 15,2-3-32-15,4 2 0 0,2-3-528 0,3-1 0 0,3-2 0 0,3-3 0 16,1 1 0-16,6-3 0 0,0 0 0 0,4-3 0 15,5-1 0-15,0-2 0 0,5-1 0 0,3-1 0 16,2-4 0-16,2-1 0 0,2 0-240 0,0-1 80 16,3-1-272-16,2-1-48 0,0 0-16 15,3-6 0-15,-1 1-864 0,-1-1-176 0,-1 0-48 0,-2-5 0 16,-5 3 1328-16,-3 0 256 0,-3-1 0 0,-6-3 0 0,-2 3 1232 0,-4-1 160 16,-6 2 16-16,-2-1 16 0,-2-1-272 0,-5 1-48 15,-4-2-16-15,-1-1 0 0,-3 2-256 0,-3 1-64 16,-4-5-16-16,-1 5 0 0,-2-3-496 0,-2-1-80 15,-1 3-32-15,-2-2 0 0,-1-1-144 0,1 1 0 16,3 1 0-16,2 2 0 16,2 2-752-1,4 1-16-15,2 3-16 0,3 2 0 0,2 2-80 0,2 1-16 0,3 2 0 0,3 1 0 16,1 1-1584-16,1 1-320 0</inkml:trace>
  <inkml:trace contextRef="#ctx0" brushRef="#br0" timeOffset="58613.2">31925 4046 33055 0,'5'0'720'0,"-2"-1"160"15,-1 1 16-15,2 0 48 0,0 0-752 0,-3 0-192 0,1 0 0 0,1 0 0 0,2 1 320 0,1 1 48 0,-1-2 0 0,1 4 0 0,-2 2-368 0,-2-2-192 0,-2 2 32 0,0 0 0 16,0 3 416-16,-2-2 64 0,-2 2 32 0,0-3 0 0,-1 1 896 0,0-1 176 15,0-3 48 1,2 0 0-16,-1 1-640 0,0-4-112 0,3 0-16 0,1 0-16 16,1-4-432-16,1 1-64 0,1-3-32 0,2-4 0 0,1 2-160 0,2-2 0 15,-1-4 144-15,3-1-144 0,1-1 192 0,3-2-16 0,-1-1-16 0,1-1 0 16,1 2 32-16,1-2 16 16,-1 1 0-16,1 1 0 0,0-1-208 0,-1 2 176 0,-2 5-176 0,0-3 160 15,-1 5-160-15,-1-2 0 0,0 2 0 0,1-3 0 16,-4 5 176-16,1 0 0 0,0 0 0 0,-2 4 0 15,0 0 64-15,1 1 16 0,-1 1 0 0,1 1 0 32,2 1-256-32,-2 0 176 0,3 0-176 0,0 1 160 0,1 2-160 0,0 0 0 15,-1 4 0-15,0 1 0 16,0 5 0-16,2 0 0 0,-2 6 0 0,1 1 0 16,1 3 0-16,0 3 0 0,1 2 128 0,1 1-128 0,-1 3 176 0,1 3-48 15,0-1-128-15,0 1 192 0,-1 0-192 0,-2-1 144 16,-1 1-144-16,-2-3 128 0,-3-1-304 0,-2-3-64 15,-1-4-16-15,-3-3 0 16,0-3-256-16,-1-2-48 0,0-6-16 0,-2 0 0 16,1-6 0-16,-1-4 0 0,2-1 0 0,0-5-18784 0</inkml:trace>
  <inkml:trace contextRef="#ctx0" brushRef="#br0" timeOffset="59426.74">33199 3707 21183 0,'0'-2'1888'0,"0"0"-1504"0,1 2-384 16,-1-2 0-16,1 2 752 0,1-3 80 0,-1 2 0 0,0 1 16 0,0-2-384 0,1-1-80 0,-1 0 0 0,-1 0-16 0,-1-1 432 0,-3 3 96 15,-1-1 0-15,-1 2 16 16,-3 0 752-16,-1 0 128 0,-2 2 48 0,-3-1 0 0,-2 3-368 0,-4 1-64 16,-4 1 0-16,0 0-16 0,-1 4-944 0,1-2-176 15,0 0-32-15,1 1-16 0,1 1-224 16,2 2 0-16,3-2 0 0,5 3 0 15,3-4 0-15,5-1 0 0,4 1 0 0,2-3 0 0,4-3 0 0,2 1 0 0,3 1 0 0,1-4 0 16,3 2 0-16,1-6 0 0,3 2 0 0,1 1 0 31,2-4 0-31,2 3-128 0,1 0 128 16,-1 2 0-16,3 0 0 0,-1 3 0 0,-2 0 0 0,-3 0 0 0,-1 2 0 0,-3 0 0 0,-1 0 0 16,-3 3 0-16,-1-2 0 0,-3 2 0 0,-1 3 0 0,-2 1 0 15,-3-2 0-15,1 3 0 16,-2-1 0-16,-2 0 0 0,1 2 0 15,-4 1 0-15,0 0 0 0,-2-1 0 0,-1 1 224 0,-4-2 0 16,0 5 0-16,-3-3 0 0,-1 0 160 0,-2 2 48 0,-2-3 0 0,-3 2 0 0,-3-1-64 0,-2 2-16 16,1-2 0-16,-2-3 0 0,-2 0-224 0,-1-1-128 15,0 1 128-15,-3-4-128 32,-2 5-272-32,-3-3-128 0,0 2-32 0</inkml:trace>
  <inkml:trace contextRef="#ctx0" brushRef="#br1" timeOffset="69003.63">18731 4130 35935 0,'-18'4'3200'0,"4"-4"-2560"0,7 0-512 0,4-3-128 0,2 3-512 0,-3-1-128 0,-4 1-32 0,-8 0 0 16,-4 0-688-16,0-1-144 0,3 0-32 0,2 1 0 0,4-3 1536 0,5 2 288 16,3-2 64-16,3 0 16 15,5 0-64-15,1 0-16 0,4-2 0 0,4 0 0 16,-1 0-288-16,5 1 0 0,4-2 0 0,3-3 0 15,-1 2 0-15,5-6 0 0,4 0 0 0,3-5 0 0,1 1 640 0,0-1 112 16,0-3 16-16,2-3 16 0,3 2 368 0,1-5 64 16,1 1 0-16,3-3 16 0,-1 1-608 15,0-3-128-15,0 2-32 0,-4 3 0 0,0 0-208 0,1-1-64 0,5-1 0 16,3-2 0-16,2-1-192 0,2-1 0 0,3 1 0 0,-1-3 0 16,-2 3 0-16,0 1 0 15,-1-2 0-15,-1 3 0 0,2 1 0 0,-2-1 0 0,-1 1 0 0,0 0 144 16,-2 3-144-16,-1-1 0 0,-2 5 0 0,-4 1-176 15,0-1 176-15,0 1 0 0,1 2 0 0,-2 2 128 16,-1-3-128-16,-3 3 0 0,-1 0 0 0,-4 1-128 0,-2 1 128 16,-1 2 0-16,-3 0 0 0,-2-2 0 0,-2 2 0 0,0-3 0 15,-2 1 0-15,-3 2 0 0,-2 0 0 0,-1-1 0 16,-3 3 0-16,1-2 0 0,-1 2 0 16,2-2 0-16,-2-1-160 0,1 3 160 15,-2 1 0-15,-1-1-128 0,-2 3 128 0,0-1 0 16,-2 2 0-16,-1 2 0 0,-2 0 0 0,0-1 0 0,-3 4 0 0,0-1 0 15,-1-1 0-15,-1 3 0 16,-1-1 0-16,-3 1 192 0,-2 0-48 0,-2-3-16 0,-1 3-128 16,-2 0-176-16,-4 0 48 15,0 3 0-15,-3-3 128 0,-3 1-192 0,-2 2 192 0,-3-1-192 0,1-2 32 16,-1 1 0-16,4 2 0 0,0-1 0 0,6-2 160 0,1 4 0 16,5-2 0-16,3-2 0 15,2 0 0-15,3 0 0 0,3-2 0 0,2-2 0 16,3-1 0-16,2 2-128 0,3-4 128 0,1 1 0 0,3 2-176 0,3 1 176 0,2 0-208 15,2 0 80 1,1 3 128-16,0 0 0 0,2 3 0 0,1 0-128 0,-2 0 128 0,0 1 0 0,0 2 0 0,1-3 0 16,-1 3 0-16,-2-2 0 0,1-2 0 0,-3 2 0 15,-1-2 0-15,1 2 0 0,-2 2 0 0,0-2 0 0,1 5 0 16,-1-2 0-16,0 3 0 16,-1 2 0-16,0 1 320 0,0 3 32 15,-3 2 16-15,-1 1 0 0,-2-1 16 0,-1-1 0 16,-2-1 0-16,-3 3 0 0,1 6-240 0,-1 0-144 15,-3 3 192-15,-2-2-192 0,1 3 0 0,-1-5 0 16,-2 0 0-16,-2-1 0 0,-2 0 0 0,-2-4 0 16,-1 0 0-16,-2 0 0 15,-5-3-272-15,0-4-112 0</inkml:trace>
  <inkml:trace contextRef="#ctx0" brushRef="#br1" timeOffset="70307.48">15621 3729 23951 0,'3'-3'2128'0,"-1"0"-1696"0,2 1-432 0,-2 1 0 0,2 1 224 0,0-3-32 0,3 1-16 0,4-3 0 0,4 0-400 0,3-2-80 0,-2 1-16 0,-1 3 0 16,-3-1-128-16,-2 4-48 0,-2-3 0 0,-1 6 0 0,-4-3 496 0,0 4 288 15,-3-2-32-15,0 4-16 0,0 2 1040 0,-1 2 224 16,1 4 32-16,0 0 16 0,1 3 80 0,0 3 16 16,0 2 0-16,-1 1 0 0,2-1-880 0,-1 3-160 15,0-1-32-15,0 0-16 0,0 3-304 0,-1-1-64 0,0 5-16 16,0 1 0-16,2-3 112 0,-2 1 32 0,-2 3 0 0,4-1 0 16,-2 0-320-16,-2 1 0 0,2-1 128 0,-1-1-128 15,0-2 0 1,0-3 0-16,-2-2 0 0,1-4 0 15,1-1 0-15,-2-3 0 0,2-1 0 0,0-5 0 0,1 0 128 0,0-2 32 0,0-4 0 0,0 0 0 16,1-2 320-16,1-4 64 0,0 2 16 0,1-4 0 16,1-2-304-16,0 0-64 15,-1-4-16-15,2 0 0 0,-1-1-176 0,0-3 160 0,-2-2-160 0,1-3 160 16,-1-3-160-16,-1 0 0 16,-1-3-160-16,2-3 160 0,-2 3-176 0,1 1 176 0,0 0-192 0,3-1 192 15,0 5 0-15,0 2-128 0,3 2 128 0,-1 1 0 0,0 4 0 0,3 2 0 31,-1-1 0-31,2 4 0 0,0 0 0 0,3 0 0 16,-1 2 0-16,1 1 0 0,4 0 0 0,0 3 0 16,3 0 0-16,2 0 0 0,0 0 0 0,3 1 0 15,0 1 0-15,1 1 0 0,-2-3 0 0,-1 4-160 16,-1 2 160-16,-4 0-128 0,-2 0-224 0,-3 4-32 16,-3-1-16-16,-4 4 0 0,-1 0 208 0,-3 3 64 15,-3 0 0-15,-3 2 0 0,-1 1 128 0,-1 3 0 16,-2-2 0-16,-2 2 0 0,0 0 0 0,0-1 0 15,0-1 0-15,0-1 0 0,0-3 0 0,2-4 0 0,0-2 0 16,0 0 0-16,0-1 0 0,1-3 0 0,-1-2 0 0,0-1 0 16,-1 2 0-16,-1-4 0 0,-1 2 0 0,-1-1 0 15,-2 0 0-15,0 0 0 0,0-2 0 0,-1 3 0 16,1-2 0-16,0 1 0 0,1-2 0 0,-2 3 0 16,1 0-320-16,1-3-48 0,-1 4 0 0,2-1-10832 15,1-3-2176-15</inkml:trace>
  <inkml:trace contextRef="#ctx0" brushRef="#br1" timeOffset="71500.75">16327 4271 33167 0,'-8'5'2944'16,"2"-1"-2352"-16,3-2-464 0,2-2-128 0,1 0 432 0,0 4 64 0,-3-2 16 0,-2 5 0 0,2 0-512 0,0-1-240 0,5 0 32 0,-1-3 0 15,2 0-528-15,4 1-96 0,0-1-32 0,3 0 0 16,1 0 864-16,1-2 0 0,1 4 0 0,2-4 0 0,-1 4 1056 0,3-4 128 15,-1 4 32-15,0-3 0 0,0 1-448 0,0 0-96 16,0-1-16-16,0 0 0 0,0 0-528 0,0-2-128 16,-1 0 0-16,-1 0 0 0,-1 0-192 0,0-2-80 15,-2-2-16-15,-1 0 0 0,1-2 80 0,-1-4 16 16,0 1 0-16,-1-4 0 0,4-2 192 0,-1-4 128 0,0 2 0 0,2-1-128 16,0-3 592-16,-2 1 16 15,2 1 0-15,-2-1 0 0,0 2-368 0,1-2-80 16,-1 3-16-16,-2 1 0 0,-1 2 64 0,-3-1 16 0,0 2 0 0,-1 0 0 0,-3 3 48 0,-2 2 16 15,-1 2 0-15,-4-1 0 0,-2 6-288 0,-4-1 0 32,-2 2-128-32,-3 3 128 0,-3 6-288 0,-4 1 32 0,1 0 16 0,-2 2 0 15,0 1-640-15,-3 3-128 0,-4 0-16 0,1 5-16 0,2 1 624 16,2 0 128-16,3 2 32 0,5 3 0 0,2-1 672 0,3 1 144 16,3 3 16-16,3-3 16 0,1-1-16 0,2-1 0 15,3-3 0-15,0 0 0 16,1 0-400-16,2 1-176 0,1-5 128 0,0 0-128 15,3-1 0-15,2-1 0 0,1 0-224 0,-1-4 80 32,3-2-288-32,2-1-48 0,-1 1-16 0,3-6 0 0,0-1-944 0,1 0-192 0,4-1-32 0,1-2-13456 0</inkml:trace>
  <inkml:trace contextRef="#ctx0" brushRef="#br1" timeOffset="72023.82">17132 4109 23951 0,'-3'0'2128'0,"-1"-2"-1696"0,2 2-432 0,0 0 0 0,1 0 2816 0,1 0 496 0,0 2 80 0,-1-2 32 0,0 3-2608 0,-3-2-528 0,0 1-96 16,-1 4-32 0,-1-2-768-16,-1 1-160 0,-2 2-16 0,-1 0-16 0,0 1 496 0,0-3 112 0,0 4 0 0,-1 0 16 15,0 0-160-15,-1 1-48 0,2-1 0 0,0 1 0 16,1 0 384-16,3-4 0 0,0 3 0 0,2-3 0 16,2 1 688-16,1-1 48 0,1 1 16 0,1-1 0 15,1-2-176-15,3-1-48 0,0 2 0 0,3-1 0 16,1 0-400-16,3 1-128 0,0-2 0 0,3 1 0 15,0 0-144-15,1 1-96 0,0-2-16 0,0 0 0 32,1 0-896-32,-2 1-176 0,0 2-32 0,-3 1-16 15,1 1 144-15,-5 0 16 0,1 2 16 0,-3 1 0 0,-1 0 896 0,-1 1 304 0,-1-1-192 0,0 3 192 0,-3-2 992 0,1 1 288 16,-1-1 64-16,1-2 16 16,-1 0 64-16,-1-2 16 0,1 2 0 0,-2-3 0 0,-1-1-624 0,1 0-128 15,-1-1-32-15,-2 1 0 0,0-1-656 0,-1 1 0 16,-2 2 0-16,-2 0 0 15,-2 0-992-15,-2 3-224 0,-2-1-64 0,-3 2 0 16,0 0 320-16,1-2 64 0,1 0 16 0,-2 0 0 0,2-1 880 0,-1-2 208 16,2-2 32-16,0-1 0 0,3-4 224 0,2 0 48 15,-3-4 16-15,3-2 0 16,1 0-1040-16,1-5-192 0</inkml:trace>
  <inkml:trace contextRef="#ctx0" brushRef="#br1" timeOffset="72325.33">17508 3868 27647 0,'4'-6'1216'0,"-1"0"256"0,0 1-1168 0,0 1-304 0,-1 3 0 0,1 1 0 0,-1 0 576 0,2 0 64 0,3-3 16 0,2 3 0 0,2 0-240 0,1 3-48 0,0 0-16 0,-1 1 0 0,-1 5 384 0,-1 1 80 16,1 6 16-16,-2-1 0 0,0 4-272 0,0 1-48 16,-1 2-16-16,-1 2 0 15,1 2 32-15,-1 5 16 0,-1 1 0 0,0 4 0 0,-2 3-288 0,0 1-64 16,-2 3-16-16,-2 4 0 0,-3-2 64 0,-2-1 16 16,-1-3 0-16,-2-3 0 0,0-1-256 0,-2-4 0 15,0 1 0-15,0-2 0 16,0-3-928-16,-2-3-176 0,2-4-48 15,3-3-15248-15</inkml:trace>
  <inkml:trace contextRef="#ctx0" brushRef="#br1" timeOffset="72547.63">17324 4295 42383 0,'-2'0'1872'0,"-1"0"400"0,2 0-1824 0,1 0-448 0,2 0 0 0,2-3 0 0,2 3 480 0,3-2 0 16,6-2 0-16,8 0 0 16,8-2-480-16,6-4 128 0,5 1-128 0,3-3 0 15,2 0 0-15,1-2-128 0,1 2 128 0,0-1-208 16,-2 1-352-16,-3 2-64 0,0 0-16 0,-5 2 0 31,1 0-1168-31,-2 2-240 0,-2 0-64 0,-2 1-14208 0</inkml:trace>
  <inkml:trace contextRef="#ctx0" brushRef="#br1" timeOffset="74038.17">17988 4712 13823 0,'1'0'1216'0,"-1"0"-960"0,2 0-256 0,-1-2 0 0,0 2 3472 0,-1 0 656 0,3 0 128 0,-1 2 32 0,2-2-1408 0,1 3-256 15,1-2-64-15,0 2-16 0,1 3-1552 0,0-2-304 16,-1-2-64-16,1 2-16 0,1-1-448 0,3 2-160 15,1-3 0-15,2-2 144 0,3-2-144 0,2 2 0 0,0-2 0 16,2-2 0-16,2 2 0 0,0-2 0 0,2-1 0 16,-2 1 0-16,0 1 0 0,-2-1 0 0,-3 1 0 15,0 1 0-15,-2 1-192 0,-2-2-32 0,-1 1 0 0,-3 1 0 32,-2 1-1312-32,-3 0-272 0</inkml:trace>
  <inkml:trace contextRef="#ctx0" brushRef="#br1" timeOffset="74496.02">18775 4380 43311 0,'-5'5'1920'0,"0"0"384"0,1 1-1840 0,1 0-464 15,2 0 0-15,0 2 0 0,1-2-176 0,-1 4-128 0,0 8-16 16,-1 8-16-16,1 5 128 0,2 1 16 0,3-1 16 0,0-2 0 31,-1-3-320-31,2-2-64 0,2 1-16 0,-2-5 0 0,2 1 320 0,-2-4 48 0,0 2 16 0,-1-3 0 16,-2-1 192-16,0-3 0 0,1 2 0 0,-2-6 0 15,2 2 352-15,-2-2 16 16,0-2 0-16,2-1 0 0,0-1 48 0,3-4 16 16,1-3 0-16,1-1 0 0,3 1-176 0,2-6-48 0,2-1 0 0,0-2 0 15,1-2-208-15,0-1 0 0,-3 2 128 0,2-5-128 16,0 1 0-16,0-2 144 16,-3 1-144-16,1-2 128 0,0-1-128 0,-1-2 0 0,1 0 0 0,-2 2 0 15,-1-1 240-15,0 2 16 0,0-1 0 0,-2 2 0 16,0 2-128-16,-2-1-128 0,-1 3 176 0,-1 1-176 15,-1 2 0-15,-1 0 0 0,-1 2 0 0,-1 1 0 0,-1 2-208 0,-2 2-112 16,2 1 0-16,-3 3-16 16,2 2-304-16,-2 2-48 0,0 3-16 0,2 0-17600 15</inkml:trace>
  <inkml:trace contextRef="#ctx0" brushRef="#br1" timeOffset="75034.58">19473 4595 9215 0,'4'-9'400'0,"-2"3"96"0,2 0-496 0,-1 2 0 0,-1 1 0 0,-1 0 0 0,1-1-320 0,0-2-176 0,2-2-16 0,-1-2-16 16,1 0-432-16,-3-3-96 15,-2 4-16-15,-3 2 0 0,-2 1 2384 0,-4 0 480 0,-2 6 80 0,-3-3 32 16,-3 6 480-16,-1-1 112 0,-1 2 0 0,0 2 16 16,2 4 416-16,-2 0 80 0,0 2 0 0,2 3 16 15,0 1-1344-15,1 0-272 16,4 1-48-16,-1 1-16 0,3 2-1008 0,1-2-208 0,3 2-128 0,0-1 160 16,4 2-160-16,1-1 0 0,4-2 0 0,-1 2 0 15,0-2-448-15,2-1-32 0,-1 1 0 0,1-6 0 16,0 1-480-16,1-6-80 0,1 2-32 0,1-5 0 0,0-1 752 0,2 0 128 15,2-6 48-15,1 0 0 0,0-1 544 0,1-6 112 16,3 1 32-16,-1-4 0 0,0 0-16 16,1-3 0-16,1 1 0 15,-1-3 0-15,-1 2-160 0,-1 0-48 0,1 0 0 0,-2 0 0 0,1 0-96 0,-1-2-32 0,-1 5 0 0,-1 0 0 16,-2 3 336-16,-2 4 64 0,-1 0 16 0,-2 4 0 31,0 0-16-31,-2 6 0 0,-1-2 0 0,0 5 0 16,1 0-80-16,-1 2 0 0,3 1-16 0,1-2 0 0,-1 2-176 0,2 0-48 0,3 0 0 0,-1 0 0 15,0 1-32-15,3-1-16 0,0 0 0 0,0-2 0 16,1 4-224-16,-1-1 0 0,-1 2 128 0,-2-4-128 0,1 3 0 31,-3-2 0-31,-2 0 0 0,0-1 0 0,-2 1-256 16,-1-4-64-16,0 0 0 0,0-2 0 16,-1-1-768-1,1 0-144-15,0-3-48 0,0-3-15936 0</inkml:trace>
  <inkml:trace contextRef="#ctx0" brushRef="#br1" timeOffset="75335.22">20078 3969 30399 0,'0'6'2704'0,"0"2"-2160"0,0-2-544 0,0 0 0 16,0 0 1936-16,0 3 288 0,0 7 48 0,0 10 16 0,0 11-1312 0,-1 8-256 0,-2 9-48 0,-1 1-16 16,0-2-448-16,-3-4-80 0,0-1-128 0,-1-1 176 0,2-2-176 0,-1-1 0 15,-1 3 0-15,1 0 0 0,0-6 256 16,-2-1 0-16,3-3 16 0,0-5 0 0,2-5-80 15,0-4-32-15,3-6 0 0,0-2-19136 16</inkml:trace>
  <inkml:trace contextRef="#ctx0" brushRef="#br2" timeOffset="97598.03">24852 5845 17503 0,'3'-5'1552'0,"-1"0"-1232"0,-1 2-320 15,1-1 0-15,-2 1 864 0,1-3 112 0,0-4 32 0,2-2 0 0,-2-8 1344 0,-1-2 272 0,-1-2 48 0,-2 2 16 16,-2 2-1360-16,-2 1-272 15,-1 0-48-15,0 3-16 0,0-1-416 0,-2 1-96 0,0 2-16 0,1-1 0 0,0 3 288 0,-1 1 48 16,0 4 16-16,-1 1 0 0,0 1-368 0,0 4-64 16,0-3 0-16,-2 4-16 0,1 2-224 0,-2 0-144 15,2 2 192-15,-2-2-192 0,2 4 0 0,-3 1 0 32,0-1 0-32,-1 1 0 0,1 3 0 0,1 1 0 15,-3 0 0-15,3 4 0 0,-1 1 0 0,0 3 0 0,0 3 0 0,1 4 0 0,2 3 0 0,0 1 0 16,1 5 0-16,2 0 0 0,4-6 128 0,1 5-128 15,2-2 192 1,2-1-192-16,1-1 208 0,2 4-64 0,3 3-16 0,2 4 0 16,2-1-128-16,1 3 0 0,2 1 0 0,-2 3 0 0,-1 2-128 0,0-2 128 15,-4 1 0-15,-2-1 0 16,-2 2 0-16,-3 2 0 0,-3 0 0 0,-2-3 0 16,-3-1 0-16,-1 0 0 0,0-6 0 0,-1-3 0 15,0-6 0-15,0 0 0 0,-1-1 0 0,1-2 0 16,-2-5 0-16,2 0 0 0,2-3 0 0,1-2 0 15,2-6 0-15,-2 0-304 0,3-5 48 0,0 2-11840 16,-1 0-2384-16</inkml:trace>
  <inkml:trace contextRef="#ctx0" brushRef="#br2" timeOffset="98254.06">23951 6559 39615 0,'-6'3'3520'0,"3"0"-2816"0,3-2-560 16,3-1-144-16,2 0-352 0,-1 0-96 0,5 1-32 0,3 1 0 0,8 0 736 0,10-2 128 0,7-2 48 0,6-1 0 0,8-1-112 0,2-2 0 0,2-1-16 0,0-3 0 15,3-1-80-15,3-2-16 0,1 0 0 0,-2 0 0 0,0 1 0 0,-2 2 0 16,-4 0 0-16,-4 0 0 0,-5 4-208 0,-4-2 0 16,-4-2 128-16,-3 4-128 31,-5-1-320-31,-4 1-128 0</inkml:trace>
  <inkml:trace contextRef="#ctx0" brushRef="#br2" timeOffset="98836.37">25546 6593 30399 0,'-17'-2'1344'0,"3"-2"288"0,2 0-1312 0,2 2-320 0,4-2 0 0,2 4 0 0,-1 0 0 16,-6-2-192-1,-5-1 32-15,-7 2 0 0,-3 5 992 0,-3-2 192 0,0 8 32 0,1 0 16 16,-2 6-32-16,1 3 0 0,-1 2 0 0,-2 5 0 0,0 3-64 0,-2 2-16 16,1 0 0-16,2-2 0 0,4-1-336 0,2-2-80 15,4-1-16 1,1 0 0-16,4-2-320 0,4 2-64 0,2-5-16 0,2 2 0 16,5 1-128-16,0 0 0 0,4-1 0 0,3-2 0 15,5-2 0-15,3-4 0 0,4-2 0 0,5-3 0 16,5-3-320-1,3-6-80-15,4-3-32 0,4-3 0 0,4-4 432 0,1-2-160 0,1-4 160 0,-2 0 0 16,0-3 0-16,-4 0-128 0,-1-4 128 0,-2 0 0 16,-1-1 0-16,-6 0 0 0,-4-2 0 0,-2 1 0 0,-5-1 208 0,-4-1 0 15,-4-2 0-15,-4 0 0 0,-3 0 128 0,-3 1 32 16,-2-1 0-16,-5 2 0 0,-1 1-176 0,-3 4-48 16,-3 0 0-16,0 5 0 0,-2 5-144 0,1 2 0 15,0 5 0-15,-1 2 0 0,2 5-176 0,0-2-64 16,4 4-16-16,0 2 0 15,3-5-864-15,1 4-176 0,5-1-48 0,2 0-16528 16</inkml:trace>
  <inkml:trace contextRef="#ctx0" brushRef="#br2" timeOffset="99224.34">25707 6919 24879 0,'1'17'1088'0,"0"-5"256"0,0-1-1088 0,2-1-256 0,-1-6 0 0,2-2 0 15,1 5 0-15,1 0 0 0,4 5 0 0,4 7 0 16,0 0-784-16,3-3-176 16,-3 0-16-16,0 0-16 0,0-4-1168 0,-2 0-224 15,-1-2-48-15,-2 0-16 0,-1-1 2448 0,0-3 656 0,-3 0 48 0,-2 2 16 16,0-6 2672-16,-2 4 544 0,-1-4 96 0,-2 0 32 16,0 1-816-16,-1-2-176 0,-2-2-16 0,0-2-16 0,-1-1-1680 0,-2-4-336 15,1-2-64-15,-2-3 0 16,-1-3-336-16,0-5-64 0,-1-2-16 0,0-6 0 15,1-1-352-15,-1-6-192 0,1-1 192 0,3-4-192 0,-1 2 224 0,2-1-64 16,1-1-16-16,3 2 0 0,1 7-144 0,1 1 128 16,1 9-128-16,3 0 128 0,0 6-128 0,3 0 192 15,0 0-192-15,0 3 192 0,1-2-192 0,1 3 160 0,0 1-160 16,1 2 160 0,0-1-160-16,-2 2 0 0,0 0 0 0,0 2 0 15,-1 1 0-15,1 4 0 0,-1-2 0 0,0 3 0 0,1 3 0 0,2-2 0 0,1 4 0 0,0-1 0 31,3 2-848-31,2 0-48 0,0 2-16 0,2-3-19312 16</inkml:trace>
  <inkml:trace contextRef="#ctx0" brushRef="#br2" timeOffset="99980.63">27067 6303 10127 0,'10'-3'896'0,"-3"0"-704"0,1 0-192 0,-2 2 0 0,0-3 2624 0,-2 3 480 0,2 0 96 0,3-3 32 0,5-2-560 0,4-3-112 16,1 2-32-16,-2 1 0 0,-4-1-624 0,-3 2-128 16,-4 2-32-16,-3 3 0 0,-2-3-544 0,-2 3-112 15,-3 3-32-15,-2-1 0 0,-2 2-736 0,-3 2-160 16,-4 1-32-16,-1 2 0 0,-2 4-128 0,-3-4 0 15,-2 6-160-15,1-1 160 0,1 1-160 0,1 1 160 0,-1 2-160 0,3-4 160 16,2 2 0-16,2-1 0 0,3-3 0 16,1-2 0-16,5 0 0 0,0-4 208 0,3 2-64 0,2-2-16 15,2-1 0-15,2-2 0 0,1 1 0 0,4 1 0 16,0-5 0-16,4 1-128 0,0-1 192 0,5 0-64 16,-1 0-128-16,2 0 0 0,-1 3 0 0,3-2 0 15,1 1 0-15,1 5 0 0,0-1 0 0,1 0-176 16,-1 1 176-16,-1 2 0 0,1 1 0 0,-2 2 0 0,-1-2 0 15,-4 5 0-15,0-3 0 0,-3 5-128 0,0-4 128 16,-2 3 0-16,-1 2 0 0,0-1 0 16,-2 0 0-16,-2-1 0 0,2 2 0 0,-3-4 0 0,-2 5 0 0,0-3 0 15,-3 0 0-15,0 0 0 0,-1-1 0 0,-3 1 0 16,0-2 0-16,-2 1 0 0,-1 1 256 0,-3-4-32 16,0 2 0-16,-2 0 0 0,-2-1 16 15,-1-2 0-15,-1 0 0 0,-3-1 0 0,0 0-48 0,-4-2 0 16,-1-1 0-16,-4 0 0 0,-1-1-192 0,-5 3 128 15,-3-3-128-15,-2 0 0 0,-5 4 0 0,1-4 0 16,-1 1-176-16,0-4 176 16,4 3-928-16,0-6-64 0</inkml:trace>
  <inkml:trace contextRef="#ctx0" brushRef="#br2" timeOffset="101900.61">27914 5689 24879 0,'1'-3'2208'0,"0"0"-1760"0,-1 3-448 0,0 0 0 0,0 0 2192 0,0 0 368 0,2 0 64 0,-2 0 0 0,0-2-544 0,-2 4-112 16,1 2-32-16,1-4 0 0,0 0-1360 0,-10 35-256 16,4-13-64-16,-4 5-16 0,0 3-240 0,-1 4 0 0,-4 3 0 15,0 4 0-15,-1 1-304 0,-1-1-48 0,0 0-16 0,-1 0-18000 16</inkml:trace>
  <inkml:trace contextRef="#ctx0" brushRef="#br2" timeOffset="103648.74">29137 6299 39615 0,'0'0'3520'0,"0"0"-2816"0,0 4-560 0,1-2-144 0,0 2 512 0,-1 0 64 0,2 2 0 0,-2 6 16 0,0 2-464 0,-2 7-128 0,-1 1 0 0,-2 3 0 15,-2 3 0-15,1 1 0 0,-1-1 0 0,2 4 0 16,0-1 0-16,1 1 0 0,4-1 0 0,0-1 0 16,2 1 0-16,-2-3 0 0,1-2 0 0,-1-1 0 15,0-3 0-15,-1-2-192 0,-1-1 64 0,0-5 0 32,-1 0-1312-32,2-5-256 0,0-3-48 0,0 0-14848 0</inkml:trace>
  <inkml:trace contextRef="#ctx0" brushRef="#br2" timeOffset="103902.77">28988 5864 36863 0,'-8'0'3264'0,"2"0"-2608"16,2 2-528-16,1-1-128 0,2 1 944 0,0 1 144 0,-3 1 48 0,-3 0 0 16,-3 2-560-16,0 3-128 0,1-2 0 0,3 2-16 15,1-3-432-15,3-2 0 0,2-1 0 0,2 0-12608 32,3-1-2464-32</inkml:trace>
  <inkml:trace contextRef="#ctx0" brushRef="#br2" timeOffset="104459.64">29481 6439 34095 0,'2'-3'1504'0,"1"3"320"0,2 0-1456 0,-2 0-368 0,2 3 0 0,-2-3 0 0,0 2 288 0,4-1-16 0,1 4 0 0,2 3 0 16,1 2 784-16,-2 5 160 0,-3 3 16 0,-5 4 16 15,-1 7-672-15,-5-1-128 0,-2 7-16 0,-3 3-16 16,-1 1 32-16,-1 1 0 0,-2-1 0 0,2 2 0 15,0-4-288-15,3-5-160 16,0-3 192-16,1-1-192 0,2-6 192 0,1-4-64 16,3-1 0-16,1-8-128 0,1 0 160 0,2-5-160 0,1-4 128 0,2-3-128 0,1-3 0 0,1-4 0 15,3-3 128-15,0-5-128 0,2-4 128 0,1-1 0 16,1-6 0-16,1-2 0 0,-1-1-128 0,1-5-176 16,-2-1 48-16,0-3 0 15,-1-1 0-15,-1 1 0 0,0-4 0 0,0 2 0 0,1 7 128 0,-3 2-128 16,1 3 128-16,0 6-128 0,0 5 128 0,0 4 0 15,0 4 0 1,1-1 0-16,0 7 240 0,0-1 16 0,2 4 16 0,-1 1 0 0,2 2-80 0,-1 0 0 16,1 5-16-1,-1-4 0-15,2 5-176 0,1 0 0 0,0 1 0 0,2 1 0 0,0 3 0 0,1 2 128 0,1 2-128 0,1 3 128 32,-2-2-128-32,1 7 0 0,1 2-160 0,0 4 160 15,0-1 0-15,-2-2 0 0,-1 3 0 0,-2-2 0 16,-2-4-160-16,-3 1 160 0,0 2-160 0,-3-4 160 31,-3-3-816-31,-2-1-64 0,-1-4-16 0,-4-2-17920 0</inkml:trace>
  <inkml:trace contextRef="#ctx0" brushRef="#br2" timeOffset="105935.89">31556 6112 35007 0,'-2'0'3120'0,"1"0"-2496"0,1 2-496 0,-1-2-128 0,0 2 464 0,-1-2 80 0,0 1 16 0,-2 2 0 0,-2 0 320 16,-1 2 64-16,-3-1 16 0,0 2 0 15,-1-2-640-15,-2 0-112 0,1 2-16 0,-4 0-16 0,-1 3-32 0,-3-2 0 16,-2 4 0-16,-4-1 0 0,-3 3-144 0,-1 3 0 15,0 0 0-15,0-1 0 0,3-2 0 0,1 2 0 16,1-1-160-16,4-2 160 0,2 0-192 0,5-2 48 16,2-1 16-16,4-2 0 0,3-1 128 0,2-2 0 15,5 1 0-15,3-4 0 0,1 2 0 0,5-3 0 16,2 0-144-16,5-3 144 0,2 2 0 0,3 1-144 0,3 0 144 0,2 0 0 16,3 4 0-16,0-2 0 0,-1 2 0 15,1 2 0-15,1 0 0 0,0 4 0 0,0 3 0 16,-5-1 0-16,-3 2 0 0,-7 0-128 0,-6 3 128 0,-6 1 0 15,-3 2 0-15,-5 0 0 0,-2 1 0 0,-1 1 0 16,0 0 0-16,-2 0 0 0,0 1 0 0,0-4 0 16,0 3 0-16,-2-4 128 0,2-1-128 0,-2 1 0 15,1 1 128-15,-3-2-128 0,0 1 176 0,1-2-176 16,0-1 128-16,-2-1-128 0,1-2 0 0,0 0 0 16,-2 1 0-16,1-6 0 0,0 2 0 0,0-3 0 0,0 0 0 0,2-5 0 15,1-1-176-15,2-1-18016 16</inkml:trace>
  <inkml:trace contextRef="#ctx0" brushRef="#br2" timeOffset="106264.96">31976 5777 35007 0,'-2'-6'3120'0,"-1"4"-2496"0,2 2-496 0,1 2-128 0,0 2 1216 0,-1-2 240 0,-2-1 32 0,-1 4 16 16,1 3-800-16,-4 0-176 0,4 4-16 0,-1 2-16 0,2 0-320 15,0 3-176 1,2 1 192-16,2 0-192 0,-1 3 272 0,1 1-48 0,1 4-16 0,0 0 0 0,2 5 64 0,-1 6 16 15,1 2 0-15,0 2 0 0,0 3-288 0,-1 3 0 16,-2 1 128-16,-3 1-128 0,-2-2 0 16,-3 0 0-16,-2 0 0 0,-2-2 0 15,-3 5-784-15,0-6-112 16,-2 3-32-16,0-5-17856 0</inkml:trace>
  <inkml:trace contextRef="#ctx0" brushRef="#br2" timeOffset="106487.18">31768 6306 33167 0,'-11'-7'2944'0,"5"5"-2352"0,2-2-464 0,3 4-128 32,2 0 1632-32,2-3 304 0,0 3 64 0,2-2 16 0,3 1-1520 0,3-5-304 0,5-1-64 0,3-3-128 31,0-2 320-31,2 2-64 0,2-2 0 0,0-1 0 0,3 0 0 0,0 0-16 0,2 2 0 0,2 0 0 15,1 3-240-15,-1 1 128 0,1 4-128 0,-3-1-12608 32,1 4-2592-32</inkml:trace>
  <inkml:trace contextRef="#ctx0" brushRef="#br2" timeOffset="106937.57">32331 6407 39615 0,'-3'-3'1760'0,"2"1"352"0,1 0-1680 0,1-1-432 16,3 0 0-16,-1 1 0 0,0 1 0 0,2-4-144 0,4-2 0 0,1 0 0 31,2-2-1568-31,-1 2-304 0,-1 1-64 0,-2 0-16 16,-3 6-1376-16,-4 0-288 0,-2 1-48 0,-4 4-16 0,-4 2 4016 0,-1 2 816 0,-4 3 144 0,-3 1 48 16,-1 0 2080-16,-3 2 432 0,0-1 64 0,0 2 32 15,2 0-1952-15,0-1-384 0,2 1-64 0,1-1-32 16,4 1-1040-16,1-4-208 0,3 2-128 0,3-2 160 15,3 0-160-15,2-2 0 0,2-1 0 0,2-2 0 16,2 2-144-16,3-5-16 0,3 2 0 0,2-4 0 31,2 2-288-31,2-4-48 0,2 0-16 0,1 0 0 0,1-4 272 0,-1 2 48 0,-1-2 16 0,0-2 0 0,-1 0 176 0,-2 0 0 16,-1-3 128-16,-2 1-128 0,-3 0 0 0,-4-5 0 16,-1 4 0-16,-2-4 0 0,-2 1 512 0,0-1 16 15,-2 0 16-15,-2-3 0 0,1 1 0 0,-1 1 0 16,-1 4 0-16,1 2 0 0,-1 2-144 0,1 2-16 15,1 1-16-15,-1 3 0 0,2 3-144 0,2 1-32 16,-1-1 0-16,1 3 0 0,2 1-192 0,0 1 0 0,2 2 0 16,-1 3 0-16,2-1 240 0,-1 0-48 0,2 4-16 15,-1 0 0-15,3 1-48 0,-1-1 0 0,1 0 0 0,-2-1 0 16,2 1-128-16,-1-4-256 16,1 2 64-16,-3-3 16 15,-1 0-624-15,-1 0-128 0,-1-4-32 0,-1 0-17920 0</inkml:trace>
  <inkml:trace contextRef="#ctx0" brushRef="#br2" timeOffset="107170.87">32843 6047 11967 0,'4'0'1072'0,"-2"0"-864"0,0 2-208 0</inkml:trace>
  <inkml:trace contextRef="#ctx0" brushRef="#br2" timeOffset="107440.28">32861 6123 15663 0,'-1'0'1392'0,"-1"0"-1120"0,0 3-272 0,2-6 0 16,0 3 3088-16,-1-1 560 15,0 1 128-15,0-3 0 0,-1 0-1008 0,1-3-208 0,1-3-32 0,1 2-16 16,3-3-1808-16,1-2-352 0,1-1-80 0,2 1-16 16,2-4-736-1,-2 3-160-15,3 0-16 16,-1 2-16-16,0 3 672 0,-1 2 144 0,-2 2 32 0,-1 4 0 0,-1 2 592 0,-1 4 112 0,-1 2 16 0,-2 5 16 0,0 3-336 0,-2 4-80 15,-2 2-16-15,1 5 0 16,-2 2-144-16,2 3-16 0,-1 0-16 0,1 2 0 0,2 1-304 0,0-3 0 16,2 0 0-16,1-1 0 0,0 0 0 0,0-2 0 15,1-1 0-15,-1-2 0 0,0 2 0 0,-2 1 0 16,-1-1 0-16,-2 1 0 0,-2-4-192 0,-2-1-64 16,-1-1 0-16,1-1 0 15,3-6-704-15,-4-3-160 0</inkml:trace>
  <inkml:trace contextRef="#ctx0" brushRef="#br2" timeOffset="107646.9">32701 6376 42383 0,'-3'-6'1872'0,"2"2"400"0,2 0-1824 0,3-1-448 0,1 4 0 0,0-2 0 0,1 0 352 0,3 0-32 16,4-4 0-16,7-2 0 0,2-3-320 0,3-1 128 16,-2 4-128-16,0-1 0 0,-1 0 0 0,0 4 0 15,2-1 0-15,-2 2 0 16,1 4-320-16,2-1-64 0,-1 2-32 0</inkml:trace>
  <inkml:trace contextRef="#ctx0" brushRef="#br2" timeOffset="107794.43">33230 6417 41471 0,'-16'0'1840'0,"6"0"368"0,2 0-1760 0,4 0-448 0,1 0 0 0,3-3 0 31,-1 2-576-31,-2 1-192 0,1 0-32 0</inkml:trace>
  <inkml:trace contextRef="#ctx0" brushRef="#br2" timeOffset="108042.68">33179 6407 17903 0,'11'-5'384'0,"-8"3"96"0,-2 2 16 0,-1 0 16 0,1 0-512 0,2 0 0 0,2 0 0 0,3-3 0 0,5 0 4736 0,1 0 864 16,5-2 160-16,0-3 48 0,0 2-3904 0,-1 0-784 16,0-4-160-16,1 1-16 0,-2-1-672 0,0 0-128 15,-2 2-16-15,0-5-128 0,-1 1 0 0,-2 2-192 16,-2 0 0-16,-1 0 0 0,-3 4-176 0,-1 0-16 16,-4 2-16-16,-1-1 0 15,-4 4-240-15,-2 1-32 0,-4 4-16 0,-5 2 0 16,-3 1-208-16,-4 6-32 0,-7 3-16 0,-2 5 0 0,0-3 688 0,-2 2 128 15,-1 3 128-15,0 1-192 0,3-1 1120 0,-1 1 224 0,1 2 32 16,2-1 16-16,5 1-176 0,1-5-16 16,6 2-16-16,4-2 0 0,4-1-608 0,3-1-128 15,2-3-32-15,4-3 0 16,1 0-544-16,2-2-128 0,2-5 0 0,2 2-16 16,2-6-1456-16,2 2-304 0</inkml:trace>
  <inkml:trace contextRef="#ctx0" brushRef="#br2" timeOffset="108519.4">33802 6135 33167 0,'-1'0'1472'0,"-3"1"304"0,-2 1-1424 0,1 1-352 0,2-2 0 0,-2 1 0 0,-3 2 1088 0,-5 2 128 16,-7 3 48-16,-7 3 0 0,-4 4-176 0,-1-2-48 16,3 2 0-16,2-1 0 15,1-1-480-15,2 0-112 0,1-1 0 0,3-2-16 0,2 0-128 0,2-1-32 16,1-4 0-16,4 0 0 0,1 0-96 0,4 1-32 0,2-4 0 16,3-3 0-16,2 3-144 0,4-2-176 15,2 2 48-15,3-3 0 16,2 3-400-16,4-3-80 0,3 3-16 0,1-3 0 15,0 1-48-15,1 1-16 0,-2 1 0 0,0 1 0 0,0-1 288 0,-2 2 48 0,-1 0 16 16,-2 1 0-16,-1 1 336 0,-3 1 192 0,-1 0-32 0,-3 3 0 31,-1-1 464-31,-3 2 80 0,-2 2 32 0,-1 1 0 0,0 1-128 0,-3-3-32 0,2 5 0 0,-2-2 0 0,3-3-208 16,-2 2-48-16,3 1-16 0,0 0 0 0,3 0-304 0,0-1 0 16,4 1-176-16,0 0 176 0,2-2-400 0,1 1 16 15,-2-2 16-15,0 2 0 0,-2 1 64 0,-4 0 16 31,-2-1 0-31,-3 1 0 0,-5-3 80 0,-1 0 16 0,-2-3 0 16,-2-1 0-16,-3-2 192 0,-2-1 0 16,1 0 0-16,-3-1 0 0,-2-1 0 0,0-1 0 15,1-2 160-15,-3 1-160 16,-3-2-272-16,-1-2-144 0</inkml:trace>
  <inkml:trace contextRef="#ctx0" brushRef="#br3" timeOffset="115618.37">19462 16379 28559 0,'-2'-2'2544'0,"-3"0"-2032"0,-3-2-512 0,1 2 0 0,2 2 1824 0,0 0 272 0,-2 2 48 0,-7-2 16 31,-6 4-3120-31,-5-4-608 0,-2 2-128 0,5 2-32 16,3-2 320-16,8-2 48 0,4 2 16 0,4-4 0 0,6 0 2176 0,3-2 448 16,4 2 96-16,5-2 16 0,1-2 16 0,2 3 16 0,3 3 0 0,-1 3 0 15,0 1-736-15,0 4-160 0,-3 5-16 0,-1 4-16 16,-2 4-288-16,-2 4-48 0,-3 3-16 0,-3 4 0 16,-2 4-368-16,-4 4-80 0,-3 4-16 0,-3 1 0 31,-3-1-64-31,-3-3-32 0,-2 0 0 0,0 0 0 15,0-5 416-15,-1-5 0 0,3-6 0 0,-1 1 128 0,1-1 592 0,0-3 128 16,2-3 32-16,1-3 0 0,0-1-224 0,3-5-32 16,3-3-16-16,0-2 0 0,3-4-368 0,3 2-80 15,0-6-16-15,5 2 0 0,0-1-144 0,3-6 0 16,2 2 144-16,-1 0-144 0,2 1 0 0,1 1-256 16,-1 2 32-16,1 2 16 15,0 2-272-15,-2 2-48 0,-1 1-16 0,-1 1 0 0,0 0 544 0,0 4 0 0,3-2 0 16,1 0 144-16,2 0-16 0,2 0-128 0,4-1 192 0,2-1-64 15,3-4 288-15,3 2 48 0,4 0 16 0,3-2 0 16,2-2-160-16,4 0-48 0,4 0 0 0,6-2 0 16,2-2-272-16,6-2 128 0,4 0-128 0,3-1 0 15,3 1 0-15,3 0 0 0,4 2 0 0,4-2 0 16,1 2 0-16,4 2 0 0,2-1 0 0,1 6-144 16,0 3 144-16,2 3 0 0,2 2-144 0,0 4 144 15,-3-2 0-15,2 2 0 0,0 1 0 0,5-3 0 16,2-1-208-16,2-2 80 0,2 0 128 0,0-4-208 15,0 0 208-15,3-3-176 0,3-2 176 0,-1-1-160 0,4 0 160 16,3-1 0-16,2-2-144 0,7 1 144 0,3 0-272 0,3-3 16 16,4 2 0-16,-2 0 0 0,-2 2 256 0,0-1 0 15,2 0 0-15,-4 2 0 0,-3 4-256 0,-2 0-64 16,2 2 0-16,-6 3 0 0,-3-3 64 0,-4 1 16 16,-3-1 0-16,-1 1 0 0,-1-5 240 0,-3 2 0 15,0-1 0-15,-4-3 0 0,-2-1 192 0,-2-1-32 16,-3 2 0-16,0-4 0 0,0 2-32 0,1-5-128 15,-1 4 192-15,0 0-64 0,3-1-128 0,-4 1 0 16,1 0 0-16,-9 1 0 0,-3 1 0 0,-2 1-192 0,-2 0 64 16,-8-3 128-16,-6 3-240 0,-8 0 80 0,-5-2 16 0,-8 2 0 15,-6 0-176-15,-5 2-16 0,-7-2-16 0,-7 0 0 32,-3 0-160-32,-3-2-16 0,-6 0-16 0,-4 2 0 0,-1 0 544 0,-3 0 0 0,0 0 0 15,-3-2 0-15,1-1 496 0,2 2 96 0,-1-1 32 0,1-2 0 16,2 0-48-16,1-1 0 0,3 2 0 0,0-4 0 15,0 1-256-15,0 3-48 0,0-4-16 0,1 1 0 16,-3 0-256-16,-2 0 0 0,0 2 0 0,-3-2 0 16,0 2 0-16,-1-2 0 0,-1 1 0 0,-1-2 0 15,0 1 384-15,-1-4-16 0,-2 1-16 0,1-1 0 0,-2-2-80 16,1-2-16-16,-1-1 0 0,0-3 0 0,2 0-128 16,1 1-128-16,0 0 144 0,-2-5-144 0,1-3 0 0,1-6 0 15,1 1 0-15,-2-1 0 0,1-1 144 0,-1-2-144 16,-1-1 128-16,0 1-128 0,-1 5 128 0,-1-3-128 15,0 1 0-15,-1 0 128 0,1 7-128 0,-1 0 0 16,-2 1 0-16,-1 1 0 0,-2 0-144 0,-1 3-64 16,-4 3-16-16,-2 0-18720 0</inkml:trace>
  <inkml:trace contextRef="#ctx0" brushRef="#br3" timeOffset="117962.2">26791 8357 20271 0,'0'-3'1792'0,"0"1"-1424"0,1 1-368 0,1 1 0 0,-1-3 400 0,1 3 16 0,2-4 0 0,0 2 0 0,2-4 128 0,3 2 32 16,-2 0 0-16,0 4 0 0,1 0-240 0,-2 4-32 15,-1 2-16-15,-1 4 0 0,-1-1 1728 0,-1 2 352 16,-1 1 64-16,-1 3 0 16,-3-1-768-16,1 2-176 0,-1 1-16 0,0-1-16 0,-1 1-816 0,0 2-176 0,1 2-16 0,-2 1-16 15,1 2-432-15,0 1 0 0,2 2 128 0,-1-1-128 16,2-2 0-16,1 0-144 0,0 1 144 0,1-6-208 16,3 2 16-16,-2-2 16 0,2-3 0 0,-1 0 0 15,2-3 176-15,-3-4-192 0,2 1 192 0,-1-1-192 31,0-3-1056-31,-2 0-224 0</inkml:trace>
  <inkml:trace contextRef="#ctx0" brushRef="#br3" timeOffset="120146.2">26723 8133 23039 0,'-7'0'2048'0,"2"0"-1648"0,4 0-400 0,1-3 0 0,2 2 624 0,-1-1 32 0,-1-2 16 0,1-5 0 0,2-1-672 0,3-2 0 0,3-4 0 0,2-3 0 31,2 3 0-31,1-3 0 0,1 4 0 0,0-4 0 16,1 3 640-16,-1 0 160 0,1 0 32 0,-1 1 0 15,-2 2 1184-15,1 0 240 0,-2 0 48 0,-1 1 16 16,0 3-928-16,-1-1-192 0,0 1-48 0,0 2 0 15,1-2-672-15,-1 2-144 0,1 0-16 0,0 1-16 16,1 0-304-16,-1 0 0 0,2 2-176 0,1 2 176 0,1-2 0 16,0 1-128-16,3 3 128 0,3 0 0 15,3 3 0-15,0 1 0 0,2 3 0 0,-1 2 0 0,-1 1 0 16,-2 1 0-16,-2 2 0 0,-3 0 0 0,-2-1 0 16,-2 0-128-16,-2 2 128 0,-2 1 0 0,-1-2 0 0,-4 4 0 15,1-1 0-15,-2 0 0 0,-2 1 0 0,2 0 0 16,-2 2 0-16,-1 2 0 0,0-1 0 0,0-1 0 15,0 2 0-15,-1-1 0 0,-1-1 0 0,0-1 0 16,-2-2 128-16,-1 1-128 0,-1 1 0 0,-1-4 0 16,-1 1 0-16,-2-2 0 0,-1 2 320 0,-1-3-48 15,-1-2 0-15,0 3 0 0,-2-4-128 0,0-2-16 16,0 1-128-16,2 0 192 0,0-2-192 0,0-4 128 0,0 5-128 16,0-6 0-16,0 1 0 0,1 1 0 0,-2-2 0 15,0-1 0-15,-1 0 0 0,-1 0 128 0,0 0-128 0,-3 0 0 16,3 2 0-16,-3-2 0 0,2 0 0 0,0 0 0 15,0 0 0-15,0 0 0 0,1-2 0 0,0 2 0 16,3-1 0-16,-2 1 0 0,2 0 0 0,1-3 0 16,0 1 0-16,2 1 0 0,0-2 0 0,1 1 0 15,2-2-208-15,2 0-48 0,0-1 0 0,3 0 0 32,2-3-1216-32,0-2-240 0</inkml:trace>
  <inkml:trace contextRef="#ctx0" brushRef="#br3" timeOffset="121207.11">27658 7956 32255 0,'-3'0'2864'0,"1"0"-2288"0,1 0-576 0,1 0 0 0,1 0 1616 0,-1 0 224 0,1 0 32 0,0-2 16 0,1 0-960 0,1 2-192 16,5-2-32-16,-8 2-16 0,0 0-544 0,30-9-144 16,-17 8 0-16,2-3 0 0,1 4 0 0,1-2 0 31,1 2 0-31,-2 0-128 0,2-3-112 0,-2 2-16 16,2 1 0-16,-1-2 0 15,3-2-384-15,0 1-96 0,2 0-16 0,1-3 0 16,2 2-400-16,0-2-96 0,-1 1-16 0,1 1 0 15,0-2 176-15,-2 2 16 0,1-2 16 0,-2 2-12640 0</inkml:trace>
  <inkml:trace contextRef="#ctx0" brushRef="#br3" timeOffset="121606.89">27638 8177 24879 0,'-2'3'2208'0,"-1"-2"-1760"0,2 2-448 0,1-1 0 15,2-2 1168-15,-2 0 160 0,2 1 16 0,-1 2 16 16,1-3-128-16,5 0-16 0,2 0-16 0,5-4 0 16,3-2-48-16,2-3-16 0,4 1 0 0,2-2 0 15,2 0-656-15,2 0-128 0,0 0-32 0,0-1 0 16,1 1-320-16,-1 3 144 15,0 0-144-15,-2 1 0 0,-1 3-592 16,-1 0-240-16,-2 1-32 0,-2 4-16 0,-2 1-1872 0,-4-2-368 0</inkml:trace>
  <inkml:trace contextRef="#ctx0" brushRef="#br3" timeOffset="122081.68">28664 7735 25791 0,'0'-6'1152'0,"2"-1"224"0,-1 0-1104 0,0 1-272 0,2 3 0 0,-1 1 0 0,2 1 512 0,0-4 64 0,3-3 0 0,2 0 0 0,1-2 672 0,-2 3 144 15,1 1 16-15,-4 5 16 16,-1 1 288-16,-3 4 48 0,-1 6 16 16,-3 0 0-16,0 8-816 0,-1 1-176 0,-1 7-16 0,-3 5-16 0,0-2-544 15,-1 5-208 1,2-2 176-16,-1 0-176 0,2 1 0 0,1-1 0 0,3-2 0 0,0 1 0 16,2-3-192-16,2 1-16 0,1-4-16 15,2-1 0-15,2-1-64 0,1-1-16 0,2-6 0 0,1 0 0 31,2-2-1168-31,-1-2-256 0,3-2-32 0,0-1-14416 0</inkml:trace>
  <inkml:trace contextRef="#ctx0" brushRef="#br3" timeOffset="122398.95">28329 7826 43311 0,'-13'-6'1920'0,"3"2"384"0,4-1-1840 0,2 4-464 0,4-1 0 0,2-1 0 15,2 2 480-15,2-4 0 0,4-2 0 0,6-6 0 16,8-3-288-16,8-4-48 0,5-1-16 0,5-1 0 15,5-3-128-15,3 2 0 0,4-2-192 0,2 3 192 16,1 0-144-16,-3-1 144 0,0 5 0 0,-1-1 0 16,-2 3-128-16,-1 3 128 0,-3 0 0 0,-3 2 0 15,-3 1-384-15,-3 3 48 0,-3-2 0 0,-3 3 0 16,-3-1-592 0,-4 0-112-16</inkml:trace>
  <inkml:trace contextRef="#ctx0" brushRef="#br3" timeOffset="122922.3">29859 7333 21183 0,'-4'-9'944'0,"2"2"192"0,-1 1-912 0,2-1-224 0,1 2 0 0,0 2 0 0,1-1 352 0,1-2 32 0,-1-7 0 0,0 0 0 0,0-4 512 0,1 3 128 15,-2 2 0-15,-2 2 16 0,1 1 560 0,-1 3 128 16,-2 2 0-16,-2 4 16 0,0 0-16 0,-4 3 0 16,-2 0 0-16,-1 4 0 15,-3 5-880-15,0 0-176 0,-3 8-32 0,1-1-16 0,-2 3-464 0,-1 3-160 16,-1 1 0-16,-1 2 144 0,1 0-144 0,1 3 0 15,1 2 0-15,2 1 0 0,-2 4 0 0,3 3 0 16,-1 0 0-16,2 4 0 0,1-5 0 0,2 1 0 0,0 1 0 0,1-3 0 16,1-1 0-16,1-1 0 15,1-5 0-15,3 2 0 0,2-6 0 0,4 0 0 0,3-2 0 0,3-1 0 32,3-1 0-32,3-2 0 0,4 0 0 0,2-3 0 15,3-1-784-15,1-3-144 0</inkml:trace>
  <inkml:trace contextRef="#ctx0" brushRef="#br3" timeOffset="124577.5">30135 7606 28559 0,'-4'3'2544'0,"2"-3"-2032"0,0 2-512 0,2-2 0 0,0 0 624 0,-1 0 16 0,0 0 16 0,-2 0 0 0,0 0 192 0,-1 0 48 0,0 0 0 0,1 0 0 16,0-2-688-16,-1 2-208 0,2-3 128 16,-2 2-128-16,0 1 320 0,0 0 0 0,-1 4 0 0,-3-2 0 15,0 2 48-15,-2 0 16 0,-3 2 0 0,1 0 0 16,-3 3-48-16,1-2 0 0,1 2 0 0,-1 0 0 15,2 0-336-15,1-3 0 0,2 4 0 0,2-4 0 0,0 2 0 0,4-2 0 16,3-1 0-16,1-1 0 0,3-1 0 0,3 0 0 16,2-3 0-16,2 0 0 0,1-3 256 0,1 3 0 15,0-2-16-15,0 1 0 0,-2 1-80 0,0 0-16 16,0 1 0-16,-2 4 0 16,1-1-144-16,-3-1 0 0,0 2-192 0,0 1 192 15,-1 2-512-15,-1 0 0 0,0 2 16 0,-2 0 0 0,1-1 192 0,-1 1 48 0,-1 0 0 16,0 0 0-16,0-1 256 0,0 3 0 15,1-2 0-15,-1-3 0 0,1 4 128 0,-1-1-128 16,1-3 0-16,-2 4 144 16,0-3 0-16,-1 1 0 0,0-2 0 0,-1 2 0 0,-2-1 64 0,1 0 16 15,-2 0 0-15,-1-1 0 0,0-1 48 0,0 1 16 0,-1-1 0 0,0-2 0 16,-1 1-32-16,-3-1 0 0,1 2 0 16,-2-2 0-16,-2 2-256 0,1-2 0 0,-1 0 0 0,-2 3 0 15,-1-2 0-15,-3 1 0 0,-1-1 0 0,-1 1 0 31,-1-2-512-31,0-2-96 0,-2 2-32 0,-2-3-16480 0</inkml:trace>
  <inkml:trace contextRef="#ctx0" brushRef="#br3" timeOffset="126501.51">30436 8032 13823 0,'-4'0'1216'0,"-1"0"-960"16,1 0-256-16,1 0 0 0,2 0 2688 0,1 0 480 0,0-3 96 0,-1 3 32 0,0 0-2240 0,-1-2-448 0,2 2-96 0,-1-2 0 0,2 2-512 0,1 0 0 15,-1 0 0-15,1 0 0 0,1 0 448 0,-1 2 0 16,2 0 0-16,0 1 0 0,-1 0 704 0,0 0 128 15,1 0 16-15,-2 0 16 0,2 3-176 0,-2-2-48 0,1 2 0 0,-1-2 0 16,3 2-528-16,-2 0-112 0,0-2-32 0,1 2 0 16,0 3-416-16,0-3 128 0,-1 4-128 0,2 0 0 31,1-1 0-31,1 4 0 0,1 2 0 0,0-2 0 16,2 2 0-16,-2 1 0 0,2 0 0 0,-1 0 128 0,-1 0 144 0,-1 3 32 0,-1 0 0 0,-3-6 0 15,0 2-304-15,-2-1 0 16,-2 0 0-16,-4 2 0 0,-2 1 0 0,-5 1 0 15,-1 1 0-15,-3 0 0 0,-3 4 0 0,-3-1-304 16,-2-1 64-16,-3-1 16 16,0-2-320-16,-3 0-64 0,-2-1-16 0,-1-3-16400 0</inkml:trace>
  <inkml:trace contextRef="#ctx0" brushRef="#br3" timeOffset="127722.93">31176 7678 24879 0,'-1'-3'2208'0,"-1"2"-1760"0,2 1-448 0,0 0 0 16,0 0 1216-16,-1 0 144 0,1-2 48 0,-1 2 0 0,0-4-192 0,-2 1-48 0,1 0 0 0,1-1 0 15,-2 2-784-15,1-2-144 0,-1 1-48 0,1 0 0 16,-2 0-192-16,1 0 0 0,1 0 0 0,-2 1 0 16,2 0 400-16,-2-1 96 0,-1 0 16 0,1 3 0 15,0-2 208-15,-1 0 48 0,-2 2 16 0,0 0 0 0,1 0-240 0,-2 0-48 16,1 4-16-16,0-4 0 0,-2 3-336 0,0 0-144 15,1 1 128-15,-1 0-128 0,-1 2 0 0,0 0 0 16,0 3 0-16,0 1 0 0,2 0-144 0,-1 2-112 16,0 0-32-16,2-2 0 0,0 5 96 0,0-3 0 15,1 2 16-15,1-2 0 0,2 1 176 0,0-1 0 16,1 2 0-16,2-4 0 0,0-1 0 0,1 3 0 16,0-5 128-16,2 2-128 15,-1-2-128-15,2 2-112 0,-1-3-16 0,0 1 0 16,1 0-192-16,-2-1-32 0,3 0-16 0,0 0 0 0,1-2 176 0,3 1 48 15,-1-4 0-15,4-1 0 0,0 2 16 0,2-5 0 0,-1 0 0 0,1 0 0 16,-1-1 256-16,1-1-192 16,1-1 192-16,1 0-160 0,-1-1 160 0,1 0 0 15,0 1 0-15,-1-3 0 0,0 2 0 0,-2-2 0 16,1 2 0-16,-2-5 0 0,-1 3 144 0,-2-1 64 16,0-3 16-16,-2 1 0 0,-2-2-96 0,-1 2-128 0,-2 2 176 0,-1-2-176 15,-2 2 128-15,-1 1-128 0,-1 2 0 0,-2-2 0 16,-1 3 576-16,-1 2 16 0,-1-2 0 0,1 0 0 15,1 2-192 1,-2 2-32-16,1-1-16 0,-1 2 0 0,2 1-112 0,1 0-32 16,3 4 0-16,0-2 0 0,1-1-208 0,2 4 144 15,2 2-144-15,1-3 128 0,1 5 0 0,1 0-128 16,0-2 192-16,1 3-64 0,2 2-128 0,1 1 160 16,-1 2-160-16,2 1 160 0,1 0-160 0,0-3 0 15,2 3 0-15,-2-1 0 0,2-2 0 0,-2-1 0 16,1 0 0-16,-1 0 0 0,-2-1 0 0,-1 2 0 15,-2-3-192-15,-2 3 192 16,-1-1-1600-16,-3 0-192 0,0 1-32 0,-2-1-14592 0</inkml:trace>
  <inkml:trace contextRef="#ctx0" brushRef="#br3" timeOffset="128343.55">31621 7975 35935 0,'-1'1'3200'0,"0"1"-2560"0,1 1-512 0,0-3-128 0,1 0 0 0,0 1 192 0,-1 2-64 0,1-1 0 0,2 4 384 0,-1-1 64 16,2 4 32-16,0-1 0 0,2 2-480 0,0 0-128 16,0 3 0-16,0-1 0 0,1 0 0 0,-1 2 0 15,0 1 0-15,0 1 0 0,0 1 0 0,1 0 0 16,-1 1 0-16,-3 0 0 0,1 1 0 0,-1 1 0 16,-1 1 0-16,-2 1 0 0,-1-3 0 0,-2-1 0 15,0-1 0-15,-1-1 0 0,-2 2 0 0,-2-5-208 16,0 2 48-16,-3-1 16 15,-1-2-1024-15,0 1-208 0,0-4-32 0,-3 1-14080 0</inkml:trace>
  <inkml:trace contextRef="#ctx0" brushRef="#br3" timeOffset="129097.78">32301 7448 17503 0,'5'-1'1552'0,"-1"-2"-1232"0,0 3-320 0,-2-2 0 15,1 2-192-15,-2-2-80 0,2 0-32 0,2-2 0 0,3 1-848 0,-1-2-192 0,1 1-16 16,-3 0-16-16,0 2 1536 0,-3-2 304 16,2 2 64-16,-3-1 16 0,0 2 2256 0,0 1 448 0,1-3 80 15,-2 2 32-15,1 1-416 0,-1 0-96 0,0 0-16 0,-1 0 0 16,1 0-1824-16,0 0-368 0,0 0-80 0,0 0-16 16,-20 14-544-16,11-8 0 0,-2 0 0 0,-2 3 0 15,-2 1 0-15,-1 2 0 0,-2-1 0 0,0 4 0 0,-1-3 0 16,-1 1 0-16,-2 0 0 0,0 2-144 0,1-1 144 0,0 1 0 15,1-2 0-15,2 0 0 0,0-4 0 0,5 0 0 16,0 1 0-16,3-1 0 0,3-4 0 0,1 0 0 16,2-2 0-16,3 1 0 0,1-2 0 0,2 1 0 31,2-3 0-31,2 0 0 0,3 0 160 0,2-3 64 0,1 1 16 0,3 1 0 16,0-4-112-16,1 4-128 0,1-4 176 0,1 3-176 0,-2-1-128 0,0 0-144 0,0 1-32 15,-1 2 0 16,-2 0-144-31,0 2-48 0,-2 1 0 0,-1-2 0 0,0 3 336 16,-2 1 160-16,0 1-160 0,-1 0 160 0,-1 0 0 0,-1 1 0 0,0 2 0 0,-2 1 0 16,-2 0 224-16,-1-1 32 0,0 3 16 0,-3-1 0 15,1 1-80-15,-2 1-32 0,1 2 0 0,-1-2 0 16,-1 0-160-16,-1-1 128 0,-2 0-128 0,0 1 128 16,-2 0-128-16,-1 0 160 0,-1-1-160 0,0-2 160 15,-1 2-160-15,-1 1 0 0,0-3 0 0,-1-3 128 16,2 2-128-16,-2-1 0 0,1 0 0 0,1-2 0 0,0-2 0 15,1 1 128-15,1-2-128 0,0-3 128 16,1 3-1088 0,1-6-240-16</inkml:trace>
  <inkml:trace contextRef="#ctx0" brushRef="#br3" timeOffset="129508.78">32530 7220 27647 0,'-1'-3'1216'0,"-1"-1"256"0,1 0-1168 0,0 4-304 0,1 0 0 0,0 0 0 0,0-2 1472 0,0 2 224 0,1 0 48 0,0-3 16 0,-1 2-400 0,0 1-80 0,0 0 0 0,0 0-16 15,0 0-1024-15,0 0-240 0,0 0 0 0,0 0 0 0,20 4 0 0,-16-1 0 16,0 1 0-16,-2 1 0 0,3 1 0 0,-1 0 0 15,1 2-128-15,0 1 128 0,0 0 0 0,-2 0 0 16,2 1 0-16,-1 0-144 0,-2 2 0 0,0-2 0 16,-1 2 0-16,-1-2 0 15,-1 3-880-15,-1-1-192 0,0-2-16 0,-2 2-9184 16,2-2-1824-16</inkml:trace>
  <inkml:trace contextRef="#ctx0" brushRef="#br3" timeOffset="130223.93">32480 7001 10127 0,'3'0'896'0,"-1"-2"-704"0,0 1-192 0,-1 1-4480 0</inkml:trace>
  <inkml:trace contextRef="#ctx0" brushRef="#br3" timeOffset="130629.31">32500 6985 14735 0,'8'-6'640'0,"-7"2"160"0,0 4-640 0,-1 0-160 0,0 0 0 0,-1-2 0 15,1 2 1792-15,0 0 336 0,0 0 64 0,0 0 16 16,0-2 528-16,0 2 96 0,0 0 32 0,0 0 0 16,0 0-1216-16,0 0-240 0,0 0-64 0,0 0 0 15,0 0-688-15,0 0-144 0,0 0-16 0,0 0-16 16,0 0-176-16,17 12-48 0,-11-12 0 0,-1 0 0 15,2-1-256-15,-2 1 0 16,1-3 0-16,0 3 0 0,-1 0 0 0,0-2 0 16,-2 2 0-16,1-2 0 0,-1 2 0 0,-1 0 0 0,1 2 0 0,-2 0 0 0,0-2 0 0,0 3 128 31,-1 0-128-31,2-1 0 0,-1 3 432 0,0 1-32 0,1 0 0 0,2 0 0 0,2 4-64 0,3 0-16 16,1 2 0-16,4 2 0 15,0 1-320-15,4-3 0 0,0 0-160 0,1 0 160 16,1 0 0-16,-3 0-128 0,0 1 128 0,-2-1 0 15,-1 4 0-15,-3 0 0 0,-1 3 0 0,-3-1 0 16,-1 2 0-16,-1 1 0 0,-1-1 0 0,-2 2 0 16,-2 0 0-16,-1 1 128 0,-1 1-128 0,-3 1 192 0,0 1 16 0,-3 0 0 0,1 5 0 0,-2-3 0 15,2 1-208-15,-1 2 0 16,2-2 0-16,0 2 0 16,1 1 0-16,1-6 0 0,2 2 0 0,1-5 0 15,1 2 0-15,3 0 0 0,1-6-128 0,1 0 128 16,1-3 0-16,0-1 0 0,1-2 0 0,-2-1 0 15,0-3 0-15,-1-1 0 0,0 1 0 0,-1-3 0 16,-2 0 0-16,-2 0 0 0,-1 0 0 0,0-2 0 0,-2 0 0 16,-1-1 0-16,-3 2 0 0,-2-3 0 0,-4 3-256 15,-1-2 0-15,-3-3 0 0</inkml:trace>
  <inkml:trace contextRef="#ctx0" brushRef="#br3" timeOffset="135108.93">26739 8513 17503 0,'-2'0'1552'0,"0"0"-1232"0,4 0-320 0,0-3 0 0,1 2 0 0,0-2 0 0,2 1-128 0,1-2 128 0,6-2-464 0,0 0 0 0,2 2 0 0,-2-2 0 16,0 2-688-16,-1-2-144 16,-2 4-32-16,-3 0 0 0,-1 0 928 0,-2 2 176 0,-2 0 32 0,0 0 16 0,-1 0 1136 15,-1 2 208-15,-2 2 48 0,1-1 16 0,-2 0 880 0,1 1 192 16,-2-2 16-16,-2 2 16 0,4-1-912 0,-2 0-176 15,1 0-32-15,0 0-16 0,2-3-672 0,1 0-128 16,-1 0-16-16,1 0-16 0,1-3-368 0,-1 0 0 16,0 0 0-16,1-4 0 0,-2 5 0 0,0-5 0 15,1 0-144-15,0 1 144 0,-1 0 0 0,0 0 0 16,-2-3 0-16,2 3 0 0,-2 0 288 0,1 0 128 16,1 1 32-16,0-2 0 0,-1 3 544 0,2-3 112 15,0 1 32-15,1-1 0 0,0 1-464 0,1-1-96 16,0-1 0-16,2 0-16 0,-1 2-416 0,0-4-144 15,2 4 0-15,0-4 144 0,0-1-144 0,-2 1 0 0,2 0 0 0,-1 0 0 16,0 0 0-16,-1 2 0 0,1-2 0 0,-2 1 0 16,-1 2 128-16,-1 1 0 0,1-1 0 0,-3 4 0 15,0 0 480-15,-1 0 96 0,0-2 0 0,-1 1 16 16,0 1-272-16,0 0-48 0,2-1-16 0,-1 2 0 0,2-2-256 16,0 0-128-16,1 2 128 0,-1-2-128 0,0-2 0 15,1 3 0-15,0-3 0 0,0 2 0 0,-2-2 0 0,2 0 0 16,-2 0 0-16,1-2 0 0,0 3-256 0,0-1-48 15,0-1 0-15,-1 1 0 16,3-3-464-16,-1 3-112 16,2-2-16-16,2 2-15840 0</inkml:trace>
  <inkml:trace contextRef="#ctx0" brushRef="#br3" timeOffset="139768.71">26808 10001 20271 0,'-6'0'1792'0,"1"0"-1424"0,0 0-368 0,3 0 0 0,1 0 2288 0,1 0 384 0,0 0 80 0,-2 0 0 0,1 0-1856 0,1 3-368 0,-1-3-80 0,2 0 0 16,0 1-448-16,1 2 0 15,0-1 0-15,1 2 0 0,-3-4 480 0,0 0 16 16,0 0 0-16,16 18 0 0,-11-14 880 0,1 2 176 0,-1 2 48 0,0 0 0 16,1 1-864-16,0 1-160 0,0 2-48 0,0 2 0 15,1 1-288-15,-1 1-64 16,-1 4-16-16,1 2 0 0,-2 0-160 0,2 3 0 0,-1 0 0 0,-2 0 0 16,1 0 0-16,0-1 0 15,0-1 0-15,-1-1 0 0,1 1 0 0,0-3 0 16,-1-2 0-16,1 1 0 0,0-2 0 0,0 0 0 15,-1-1 0-15,0 0 0 0,-2 0 0 0,0-2 0 0,0-2 0 0,-1 1 0 16,0-5 0-16,0 2 0 0,0-3 0 0,-1-1 0 0,1-5 0 0,-1 0 0 31,1 0 0-31,0-2 0 0,0 0 256 0,1 0-16 0,2-3-16 0,-1-2 0 0,3-3-32 0,-1-1 0 16,2 0 0-16,0-6 0 0,2 1-192 0,-1-3 0 16,2-2 128-16,1-2-128 0,-1-5 0 0,1-3 0 0,0 2 128 0,0-6-128 15,-1 1 128-15,-1-2-128 0,1-4 176 0,-1-1-176 31,0-1 0-31,-2 0 0 0,1 3 0 0,-1 1 0 0,-1 5 0 0,-2 0 0 16,2 3 0-16,-1 4 0 0,2 3-208 0,-1 4-48 0,1 3-16 0,2 4 0 31,-1 2-432-15,2 2-64-16,0 4-32 0,-1-1-17440 0</inkml:trace>
  <inkml:trace contextRef="#ctx0" brushRef="#br3" timeOffset="140433.81">27608 10026 2751 0,'-6'-2'256'0,"1"-2"-256"0,0 4 0 0,2-3 0 0,0 3 5696 0,2 3 1104 0,0-3 224 0,-2 0 32 0,0 0-4912 0,-2 1-992 0,-2 2-192 0,0-1-32 0,0-1-928 15,-2 4-304-15,2-1 0 0,-5 2 0 16,0 0 112-16,-3 4 32 0,-1-1 0 0,-4 2 0 16,1 1 992-16,-1 3 192 0,-2 1 32 0,-1 0 16 15,2 3-160-15,0 0-16 0,3-2-16 0,-1 1 0 0,3 1-496 0,4-3-112 16,1 3-16-16,2-3 0 16,3-3-256-16,1 2 0 0,2-1 0 0,2-3 0 15,2 1 0-15,3-2 0 0,1 0 0 0,4 2 0 0,-1-2 0 16,3-1 0-16,2 1 0 0,-1-6 0 0,3 2 240 0,0-4 32 15,3-2 16-15,2-2 0 0,0-1-288 0,1 0 0 16,1-1 0-16,0-2 0 0,1-1 0 0,-2 1-224 16,0 0 16-16,-4-1 0 0,-2-2-64 0,0 0-16 15,-2 2 0-15,0-3 0 0,-1-1 288 0,-1 0 0 0,0-2 0 16,-1-1 0-16,-1 0 0 0,-3-2 320 0,0 1-32 0,-2-1-16 16,-2 0 256-16,0 1 48 0,-4-1 16 0,0 2 0 15,-2 2-304-15,-2 0-64 0,1 3-16 0,-1 3 0 16,-1 1-16-16,-1 2 0 0,-1 6 0 0,2-2 0 15,0 5-192-15,0 0 176 0,2 4-176 0,2 3 160 16,0 2-160-16,2 1 0 0,1 0 0 0,4 2 0 16,1 2 0-16,2-1 0 0,3-1 0 0,0 2 0 0,2-2 0 15,1-1 0 1,-1-1 0-16,0 0 0 0,1-1 0 0,-1 1 0 0,-1-3-176 16,-1 0 176-16,0 1-624 15,-3-4-32-15,1 0-16 0,-1 0 0 16,-1-1-992-16,-1-1-192 0,0-3-32 0,0 0-13600 0</inkml:trace>
  <inkml:trace contextRef="#ctx0" brushRef="#br3" timeOffset="140860.37">27909 9293 29487 0,'-1'-3'1296'0,"1"0"288"0,0-1-1264 0,0 4-320 0,0 0 0 0,1 1 0 0,1 2 208 0,1 0-16 0,2 1 0 0,2 2 0 0,2 3-192 0,2 3 0 15,1 2 0-15,-2 2 0 0,1 5 944 16,-1-1 288-16,-1 5 64 0,-3 3 16 16,-1-2 128-16,0 7 32 0,-1 6 0 0,-2 5 0 15,-1 4-960-15,1 2-192 0,-2 1-48 0,1-1 0 0,-2-3-128 0,-1 1-16 16,1-4-128-16,1-2 192 16,0 1-192-16,0-1 0 0,1 1-144 0,1-1 144 0,-1-3 0 0,1-2 0 15,2-2 0-15,-1-6 0 0,0 0 0 0,2-5-144 16,0 1 144-16,0-5-128 15,0-2-992-15,0-1-192 0,0-3-32 0,0 0-15504 0</inkml:trace>
  <inkml:trace contextRef="#ctx0" brushRef="#br3" timeOffset="141400.2">28846 9771 33167 0,'-1'-3'2944'0,"0"-1"-2352"0,1 2-464 0,0 0-128 0,1 1 1552 0,0 0 304 0,1-2 48 0,0 0 16 0,2-4-1200 0,1 1-224 15,1 3-48-15,-1 3-16 0,1 0-432 0,-2 6 128 16,-1 6-128-16,1 2 0 15,-3 4 0-15,1 5 0 0,-1 2 0 0,-1 4 0 0,-1 4 0 0,-1 3 0 16,1-1 0-16,-1 2 0 0,0 1 0 0,1-3 0 16,1 1 0-16,-1-2 0 15,0 0-512-15,1-5-96 0,0 2-16 0,1-6 0 16,-1 1-1520-16,0-7-304 0,0 0-64 0,0-6-12464 0</inkml:trace>
  <inkml:trace contextRef="#ctx0" brushRef="#br3" timeOffset="141669.79">28650 10103 25791 0,'2'-6'1152'0,"-1"2"224"0,1-2-1104 0,0 2-272 0,-1 2 0 0,2 2 0 0,-1-3 1024 0,2-1 160 16,1 1 32-16,2-1 0 0,2-2 576 0,1 1 128 15,-1 1 32-15,-1 4 0 0,2 0-736 0,0 0-160 16,2 3-32-16,-1-2 0 0,2 4-448 0,-1-4-80 16,2 1-32-16,2 1 0 15,4-3-320-15,-2 0-144 0,3 0 128 0,3-3-128 0,0 0 0 0,4 0-320 16,-1-3 48-16,3 2 16 16,0-2-1824-16,0 0-352 15</inkml:trace>
  <inkml:trace contextRef="#ctx0" brushRef="#br3" timeOffset="141977.37">29476 9806 43311 0,'0'3'1920'0,"0"-3"384"0,0 0-1840 0,0 0-464 16,1 0 0-16,0 0 0 0,2 0-144 0,0 0-128 0,5 0-32 0,2 0 0 15,2-3 480-15,3 2 80 0,0 1 32 16,1-3 0-16,0 1-288 0,0 2 0 0,1-1 0 0,2 1 0 15,2 0-304-15,0 0-112 0,1 1-32 0,3-1 0 16,0 0-896-16,-1-1-192 0</inkml:trace>
  <inkml:trace contextRef="#ctx0" brushRef="#br3" timeOffset="142293.51">29322 10191 33807 0,'8'-3'736'0,"-2"-1"160"0,0 2 16 0,-1-1 48 0,0 2-768 0,0 1-192 16,1-2 0-16,4 1 0 0,6-2 1712 0,8-1 288 16,4 2 64-16,4-2 16 0,0 4-1184 0,-1 0-224 15,0 4-48-15,-2-2-16 0,-1 0-480 0,-1 3-128 16,-2-2 0-16,-2-2 0 0,-1 4 0 0,-3-5 0 16,0 4 0-16,-3-4 0 15,1 0-752-15,-3 0-160 0</inkml:trace>
  <inkml:trace contextRef="#ctx0" brushRef="#br3" timeOffset="146107.94">30476 9827 30399 0,'-2'1'2704'0,"-1"-1"-2160"0,3 3-544 0,0-3 0 0,0 0 1120 0,0 0 112 0,-1 2 32 0,0-2 0 0,-1 4 16 16,1 0 0-16,1 1 0 0,0 2 0 16,3 2-832-16,-1-2-144 0,3 3-48 0,0 1 0 0,0 1-64 0,2 5-32 15,1-1 0-15,-1 0 0 0,2 4-16 0,0 1 0 32,-2 1 0-32,0 3 0 0,0 0-144 0,-3 1 192 15,0 3-192-15,0 2 192 0,-2-2 32 0,-2 2 16 16,-1 0 0-16,0 1 0 0,0-1-240 0,-3-1 0 15,0 3 0-15,-1-4 0 0,2 1 0 0,-4-2 0 16,2 0 0-16,-1-3 0 0,0 0 0 0,0-5 0 0,0-2 0 16,0-2 0-16,1-3 0 0,0-3 0 0,0-4 0 0,0-3 0 15,1 0 0-15,2-3 0 0,-2-4 128 16,1-4-128-16,0-5 224 0,0 0 0 0,-1-6 0 0,2-3 0 16,0-4-224-16,0-3 0 0,1-5 0 0,1-3 0 15,0-4 0-15,1-1 0 0,1-3 0 0,-1 2-160 16,0 1 160-16,1-1 0 0,1-2 0 0,-1-2 0 15,3 5 0-15,2 1 256 0,-1 1-64 0,2 1-16 16,2 5-176-16,3-1 0 0,2 0 0 0,-1 3 0 16,2-1 0-16,2 1 0 0,-1-1 0 0,0 3 0 15,-1 4 0-15,3 0 0 0,0 1 0 0,0 4 0 16,0 4 0-16,1-2 0 0,-2 7 0 0,1-1 128 0,-1 7-128 0,-2 2 0 16,0 4 0-16,-1 0 0 0,-1 4 0 15,-2 5 0-15,-2 3 0 0,3 0 0 0,-2 8-240 16,0-1 32-16,0 3 0 0,-1 0 0 0,1 1 208 15,0-1 0-15,-1 3-160 0,-1-3 160 0,-2 1 0 0,-2 1 0 16,-1-2 0-16,-3 0 0 0,-1 1 0 0,-3-1 0 16,0-4 0-16,-5 5 0 0,0-1-160 0,-3-2 160 15,-2 1 0-15,-2-1-144 0,-1-2 144 0,-4 1 128 0,1-3-128 0,-5 0 176 16,-1-3 16-16,-2 2 16 0,0-5 0 0,-1-1 0 16,-2 1 48-16,-3-4 16 15,-1-2 0-15,2-2 0 0,5-1-128 0,0-1-16 0,-3-1-128 0,1-1 192 16,2-2-192-16,4-2 0 0,3-4 0 0,5 1 0 15,3-3-128-15,4-1-128 0,5 1-32 0,3-2-19648 32</inkml:trace>
  <inkml:trace contextRef="#ctx0" brushRef="#br3" timeOffset="147387.2">31570 9100 10127 0,'3'-5'896'0,"-2"4"-704"0,0-2-192 0,-2 2 0 0,1 1 2192 0,-1 0 416 0,1-1 80 0,-1 0 0 0,-1-2 768 0,0 2 160 15,-3-2 32-15,1 3 0 0,-1 0-1232 0,2 3-240 16,-1-3-64-16,3 1 0 0,-1 2-1200 0,2-1-240 15,2 2-48-15,1-1-16 0,2 0-176 0,3 3-48 16,0 0 0-16,2 2 0 16,3 2-384-16,0 1 0 0,1 2 0 0,1 3 0 0,1 3 0 0,-1 3 0 15,1 4 0-15,0 5 0 16,-1 0 0-16,-1 5 0 0,1 2 0 0,-1 6 0 0,-3-2 0 0,0 3 0 0,-1 4 0 0,-3-2 0 16,0 0 0-16,-2-3 0 0,0 2 0 0,-2-3 0 15,1-5 0-15,-2 0 128 16,3-6 32-16,-1-1 0 0,1-2 160 0,1-2 48 15,-1-1 0-15,0-3 0 0,0-1 0 0,0-4 0 0,0 1 0 0,0-5 0 16,2-2 32-16,-2-2 16 0,1-1 0 0,1-3 0 16,-1-3 48-16,1-3 16 0,-1-2 0 0,2-2 0 15,-1-3-128-15,2-6-32 0,-2-1 0 0,1-5 0 16,-1-3-320-16,-1-7 0 0,1 0 0 0,-1-8 0 16,0-5 0-16,-1-3 0 0,0-4 0 0,0-6 0 0,0-4 0 15,-2-4 0-15,4-2 0 0,0 0 0 0,2 1 0 0,1 5 0 16,-1 8 0-16,1 1 0 0,3 2 0 0,0 1-256 15,2 2 32-15,1 3 16 16,0 3-352-16,0 4-64 0,3 3-16 0,-2 6 0 16,3 4-112-16,-1-1-16 0,-1 7-16 0,1 2 0 15,-2 0 176-15,0 2 32 0,-1 3 16 0,-1 2-12624 16,-1 0-2544-16</inkml:trace>
  <inkml:trace contextRef="#ctx0" brushRef="#br3" timeOffset="148128.26">32806 8858 14735 0,'3'-8'1312'0,"-1"3"-1056"0,0 1-256 0,1 1 0 0,-1-1 656 0,-1 2 80 0,1-2 16 0,0-2 0 0,2 0 1472 0,1-4 288 0,0-3 64 0,0 1 16 0,1 2-416 0,-4 1-64 16,2 1-32-16,0 0 0 15,-2 2-912-15,-1 0-176 0,2 2-32 0,-1-1-16 0,0 4-480 16,0-1-80-16,-1 0-32 0,0 4 0 0,1 0-352 0,-1-1 144 16,-1 4-144-16,-1 1 0 0,-1 2 304 0,0 2-48 31,0 1-16-31,-3 5 0 0,0 0 80 0,-3 0 32 15,1 5 0-15,-3 1 0 0,0 4-32 0,-2-1 0 16,-2 3 0-16,-1 1 0 0,-1 1-128 0,-4 3-16 16,-1 3-16-16,-3 2 0 0,-5 5-160 0,-1 2 0 15,-2 6 0-15,-1-1 0 0,-2 4 0 0,1-3 0 16,3 1 0-16,4-3 0 0,4-1 192 0,4-1-64 16,4 2 0-16,5-4 0 0,5-1 224 0,5-3 32 0,4-5 16 0,2-3 0 15,2-3-400-15,4-1 0 0,2-2 0 0,4 1 0 16,1 1 208-16,4-1-32 0,1 1-16 0,4 0 0 15,0-2-160-15,2 2-192 0,1-2 32 0,2 0 16 32,4 3-288-32,0 0-48 0,3 5-16 0,-4-4 0 0,-4-2-1024 15,-5-6-208-15,-5 2-32 0</inkml:trace>
  <inkml:trace contextRef="#ctx0" brushRef="#br3" timeOffset="149146.04">33170 9407 13823 0,'8'-7'608'0,"-3"2"128"0,0 4-592 0,-3-2-144 0,1 0 0 0,-2 3 0 0,0 0 1584 0,2-2 272 0,-1 0 64 0,3 0 16 0,-1-1 1440 0,-2 2 272 16,0-1 64-16,-4 2 16 0,-1 0-1424 15,-1 2-304-15,-2 2-48 0,-2-2-16 0,-2 2-1136 0,-1 2-224 16,-1 0-64-16,-4 1 0 15,-1 3-256-15,-3-3-48 0,-4 4-16 0,-1-1 0 16,0 0-192-16,1 0 0 0,3 1 0 0,1-1 0 16,-1-3 0-16,4 4 0 0,1-3 0 0,1 0 0 0,5-1 0 0,1-4-128 0,3 3 128 15,1 1 0-15,2-1 0 0,0-2 0 0,3-1-128 0,1 2 128 16,2 0-256-16,1 0 16 0,2 1 0 0,0-2 0 31,1-2 240-31,1 2-144 0,0-1 144 0,2-3-128 16,-1 3 128-16,0-3-192 0,-1 0 192 15,1 2-192-15,0-2 192 0,-1 2 0 0,2 1 0 0,1-2-128 0,2 1 128 16,0 2 0-16,1 1 0 0,2 1 0 0,1 1 0 0,1 0 0 16,0 1 0-16,-1-1 0 0,-1 2 0 0,1 1 0 15,-1-1 0-15,-3 1 0 0,1 2 0 0,-1-2 0 16,0 2 0-16,-2 0 0 16,-1 2 0-16,-3 0 128 0,-1 1-128 0,-2-2 128 0,-1 2 64 15,-1-2 32-15,-1-1 0 0,-1 2 0 0,-1-2-224 0,0 0 176 16,-3 1-176-16,0-1 160 0,-1-2-160 0,-1 0 0 15,-1 2 144-15,-2-4-144 0,1 3 0 0,-2-1 128 16,0-3-128-16,-1 2 0 0,-1-1 0 0,1 0 128 16,-1 1-128-16,-2-3 0 0,2-3 0 0,-3 1 128 15,0 1-128-15,-1-1 0 0,-1-1-192 0,0 0-96 16,-2-2-32-16,1 2 0 16,0-1-816-16,1 2-160 0</inkml:trace>
  <inkml:trace contextRef="#ctx0" brushRef="#br3" timeOffset="149511.63">33351 9089 5519 0,'1'-1'496'0,"2"-3"-496"0,0 1 0 0</inkml:trace>
  <inkml:trace contextRef="#ctx0" brushRef="#br3" timeOffset="149655.54">33449 9010 23951 0,'-2'2'1056'0,"1"-2"224"0,0 3-1024 0,0-3-256 0,0 3 0 0,1 0 0 0,0-2 2400 16,-2 4 416-16,1 0 96 0,0 6 16 0,0 1-1024 0,1 2-208 15,1 5-32-15,1-3-16 0,3 2-1184 0,0-2-224 16,3 0-48-16,-1 3-16 0,3-3-176 0,-1-2 0 16,2 0 0-1,-1 0 0-15,-1-2-256 0,0 0-16 0,1-1-16 0</inkml:trace>
  <inkml:trace contextRef="#ctx0" brushRef="#br3" timeOffset="150258.79">33289 8579 32255 0,'-5'-7'1424'0,"3"1"304"0,1 0-1392 0,2 1-336 0,0 3 0 0,1-1 0 0,1 0 1072 0,2 1 144 0,1-2 16 0,4 0 16 0,-1-1-400 0,2 4-80 0,0 1 0 0,2 4-16 15,4 4-240-15,-1 2-64 0,2 6 0 0,1 3 0 16,3 1-96-16,1 5-32 0,2 0 0 0,0 6 0 16,1 0-16-16,1 3-16 0,0-1 0 0,3-4 0 15,0-1-288-15,2 0 0 0,0 1 0 0,-1 3 0 16,-3-1 0-16,-2 1 0 0,-1-1 0 0,-3 1-144 15,-2-2 144-15,-17-25 0 0,-3-5 0 0,0 0 0 16,0 0 0-16,0 0 0 16,0 0 128-16,0 0-128 0,0 0 288 0,0 0-16 0,0 0 0 0,0 0 0 0,0 0-272 0,0 0 160 15,-17 556-160-15,-11-499 128 16,-2 0-128-16,1-3 0 0,0-4 0 0,3-2 0 16,2-3 0-16,0 2 0 0,2 3 0 0,3-1 0 0,6-6 0 0,3-2 128 15,4-3-128-15,2-3 0 0,3-6 288 0,1-2-32 16,2-4 0-16,-1-1 0 0,1 0-96 0,-1 1-32 15,-2-2 0-15,-2 1 0 0,1-2-128 0,-3 2 0 16,-3-1 0-16,1-4 0 0,-1-2-208 0,-1-1 16 16,-3-2 16-16,-2-2 0 15,-1-1-624-15,-4-3-128 0,-1-5-32 0</inkml:trace>
  <inkml:trace contextRef="#ctx0" brushRef="#br1" timeOffset="154892.23">19975 7363 35935 0,'13'-10'3200'0,"-1"2"-2560"0,-1 2-512 0,-2 0-128 0,-1 1-528 0,7-5-128 0,12-6-32 0,18-10 0 0,14-7 688 0,7-3 224 0,2-1 0 0,0 1 0 16,-1 1-224-16,1-2 0 0,5 1 0 0,2-1 0 16,-1 1 0-16,3-5 0 0,2 1-128 0,3-5 128 15,2 1 0-15,1-3 0 0,3-4 0 0,-3 4 0 16,-9 6 0-16,5-1 0 0,7-4 0 0,0 1 0 0,1 0 256 15,0-2-64-15,-1 2 0 0,-3 1 0 16,-1-2 224-16,-2 4 32 0,-1 1 16 0,-4 4 0 0,-8 5-272 0,3 0-48 16,1 4-16-16,-4 2 0 0,-6 3-128 0,-6 5 0 15,-6 3-160-15,-9 1 160 16,-5 2 0-16,-9 2 0 0,-4 4 0 0,-6-3 0 0,-3 6 0 0,-4-1 0 16,-2-1 0-16,-2 1 0 0,0-2 0 0,-2-1 0 15,1 0 0-15,0-1 0 0,1-2 0 0,1-3 0 16,0 1 160-16,1-2-160 0,1 0 0 0,-1 0 0 15,-2 2-144-15,2-1 144 0,-1 1 0 0,1 0 0 16,-2 2 0-16,0 1 0 0,-2 2 0 0,0 0 0 0,-3-1 0 16,0 4 0-16,0-3 0 0,-2 0 0 0,0 1 0 0,-2 0 0 15,2 0 0-15,-1-3 0 0,0 2 0 0,-1-2 0 16,2-1 0-16,-2 0 0 0,2-2 0 0,2 2 0 16,-1-1 0-16,2 0 0 0,4-4 0 0,1-1 0 15,3 1 0-15,2-2 0 0,2 1 0 0,1 1 0 16,2-1-128-16,3 0 128 0,0 0 0 0,3 1 0 15,-2 1 0-15,-1 2 0 0,0 2 0 0,-1 1 0 0,-2-1 0 16,-1-1 0-16,-4 4 0 0,-2 1 0 0,-2-1 0 0,-5 0 0 16,-4 5 0-16,-5-2 0 0,-3 1 0 0,-7 1 0 15,-3 4 0-15,-8 1 0 0,-4 1 0 0,-7-1 272 16,-6 6-48-16,-5-3-16 16,-1 4-80-16,-1 2 0 0,0 1-128 0,-4 3 192 0,-4 4-192 0,-2 1 176 15,2 2-176-15,1 2 160 16,2-3-160-16,5-3 0 0,7-1 0 0,6 0 0 0,6-4 0 0,9-4 0 15,7-4 0-15,7 1 0 0,8-5 0 0,5-4 0 16,7 2 0-16,2-7 0 0,6 4 0 0,2-6 0 16,4 2 0-16,4-4 0 0,2 1 0 0,3 0 0 15,1 0 0-15,1 0 0 0,1-1 0 0,-1 1 0 16,2 3 0-16,1-2 0 0,1-1 0 0,1 4 0 16,-1-3 0-16,0 2 128 0,0 2-128 0,-3-1 0 0,0 2 0 0,-1 0 0 15,-1 0 0-15,-2 2 128 0,-2 0-128 0,2 0 0 16,3 2 176-16,3 4-48 0,2 2-128 0,-1 2 192 15,0 3-192-15,-2 1 0 0,-2 4 0 0,-3 0 0 16,-3 0 0-16,-7 3 0 0,-3-3 0 0,-4 4 0 16,-5 1 0-16,-3-1 0 0,-3 2 0 0,-5 3 0 15,-4 0-320-15,-4 6-16 0,-5 2 0 0,-6 4-16544 16</inkml:trace>
  <inkml:trace contextRef="#ctx0" brushRef="#br1" timeOffset="160563.34">23373 11765 42383 0,'3'0'3776'0,"-1"0"-3024"0,1 0-608 0,-2 1-144 0,1 2-320 0,1-3-112 0,1 2-16 0,3 2 0 0,3 6 448 0,-3-2 0 0,1 5 144 0,-3 3-144 15,-4 0 0-15,0 2-272 0,-2 2 16 0,0 2 16 16,-2 3 0-16,2-1 0 16,1 0 0-16,2 1 0 0,3 0 496 0,3 1 80 0,2-4 32 0,2 3 0 15,2-5-16-15,-1 2 0 0,2-1 0 0,-1-1 0 16,-1-4-96-16,0 0-32 0,-3 0 0 0,-1-4 0 0,-1 1-224 15,-2-5 0-15,-1-2 0 0,-2 1 0 0,-2-6 352 16,-1 1 32-16,0-5 0 0,-3-2 0 0,1-2-384 0,-2-4 0 31,-1-4 0-31,-1-3 0 0,0-2 208 0,-2-6-16 0,0-2-16 0,0-7 0 0,0 0-176 0,0-2 0 16,1-3 0-16,-1 1 0 0,1-2 0 0,0 3 128 16,0 0-128-16,0-1 192 0,0 5-192 0,-1-1-144 15,3 4 144-15,-2 5-208 16,3-1 208-16,0 4 0 0,2 2 0 0,1 5 0 15,1 2 0-15,1-1 0 0,1 3 0 0,2-1 0 16,1 2 0-16,1 3 0 0,2-5 0 0,0 3 0 0,1 2 0 0,1 0 128 16,2 0 0-16,0 0-128 15,3 2 0-15,1-3 0 0,3 2-160 0,2 1 160 0,0 0 0 0,-1 1 0 16,1 0 0-16,-1 2 0 0,-2 1-256 0,-3 0 64 16,-3 4 0-16,-2 0-12944 15,-2 1-2608-15</inkml:trace>
  <inkml:trace contextRef="#ctx0" brushRef="#br1" timeOffset="161070.23">23969 11882 6447 0,'-3'3'576'0,"0"-3"-576"0,2 1 0 0,1-1 0 0,2 0 3136 0,1 0 528 0,-1-1 112 0,3 1 0 0,4-3-2352 0,2 3-464 0,4 0-112 0,1 0-16 16,1 3 880-16,-1-2 160 0,2 1 48 0,-1 1 0 15,-1 1 208-15,0-1 48 0,-1 0 16 0,0 1 0 16,-2-2-1104-16,1-1-240 0,0 2-32 0,-3-3-16 16,1-3-512-16,-2 2-96 0,0-1-32 0,-3-5 0 15,1 1-160-15,-2 0 0 0,-1-1 0 0,-3-5 0 16,0 1-176-16,-2 0-16 0,-2 0 0 0,-1-1 0 16,-4-1-576-1,-2 1-112-15,-5 0-16 0,-2-4-16 0,-3 3 16 0,-2 0 16 0,0 0 0 0,0 3 0 0,0 4 1168 16,0 4 224-16,0 2 64 0,1 6 0 0,1 4 128 0,-1 2 16 15,3 7 16-15,-1 3 0 0,1 0-464 0,1 4-80 16,1 3-32-16,0 1 0 0,3 5 96 0,-1 0 32 16,4-1 0-16,-1 1 0 0,1 3-80 0,3-3-16 15,1 0 0-15,1-3 0 0,2-6-192 0,2-2 128 0,1 1-128 16,0-5 0-16,3-2 0 0,0-4 0 0,2 1 0 16,1-8 0-1,3 2-704-15,2-7-176 0,2 2-32 0,0-4-16 16,3 0-1744-16,1-2-336 0,2-2-80 0,3 0-10672 0</inkml:trace>
  <inkml:trace contextRef="#ctx0" brushRef="#br1" timeOffset="161499.1">24543 11390 11055 0,'-1'-7'480'0,"1"-2"112"0,1 2-464 0,0 0-128 0,2 4 0 0,-2 0 0 0,1 0 512 0,2-4 64 0,2-1 32 0,2-2 0 0,-1 0 1088 0,1 4 224 0,-2 3 32 0,-1 6 16 16,-2 4 1104-16,0 8 208 0,-3 4 48 0,-1 7 16 16,-1 2-976-16,0 7-192 0,0 3-32 0,-1 3-16 0,1 3-1392 15,0 0-288-15,2 0-48 0,0 1-16 0,3 2-384 0,-1-2 0 16,2 1 128-16,-2-1-128 0,2 0 0 0,-1 1 0 31,-2-1 0-31,0-1 0 0,-1-2-896 0,0 1-176 0,-1-2-16 16,-2-5-16-16,1-1-2128 0,-1-7-416 0</inkml:trace>
  <inkml:trace contextRef="#ctx0" brushRef="#br1" timeOffset="161753.51">24345 11799 42383 0,'-10'5'1872'0,"3"-3"400"0,1-2-1824 0,3 0-448 0,4-2 0 0,3 1 0 16,2-3 160-16,3-1-160 15,6-2 160-15,8-3-160 0,10-2 0 0,4-1-160 16,1 1 0-16,2 2 0 0,-1 2 160 0,-2 1-192 0,0 6 192 0,-3 1-192 0,-1 4 0 0,-2-2 0 31,0 0 0-31,-3 0 0 0,0 2-32 0,0-4-16 16,0 2 0-16,3-2-11792 15,1-2-2352-15</inkml:trace>
  <inkml:trace contextRef="#ctx0" brushRef="#br1" timeOffset="162797.72">25480 10981 35007 0,'-14'-3'3120'0,"5"0"-2496"0,5-2-496 0,5 1-128 15,2 1-1280-15,-2 0-288 0,-2-3-48 0,-3-4-16 16,2-4-1600-16,0-1-320 0,5 5-64 0,1 0-16 0,1 8 2912 0,3-2 576 0,3 8 144 0,4-2 0 16,5 2 3056-16,6 2 640 0,6-2 128 0,8 2 16 15,7 3-2192-15,5-5-448 0,3 2-96 0,3-2-16 31,4-2-1360-31,-1-2-288 0,2 0-48 0,0 0-16 16,2 1-800-16,0 2-176 0,-1-1-16 0,-2-2-16 0,-5 1 1360 0,-3 2 272 0,-3-3 0 0,-4 2 0 16,-1 2 1472-16,-3 2 208 0,-1 0 48 0,-1 1 0 15,-4-1-320-15,-3-2-64 0,-3-1-16 0,-2 0 0 16,-3-3-864-16,-3 0-160 0,1 0-48 0,-4-4 0 0,-3 2-256 0,-1-2 128 16,-2-1-128-16,-3 1 0 0,-3 0 0 0,0-2 0 15,-3 3 0-15,-2 0 0 0,-3-1 0 0,-1-2 0 16,-3 1 0-16,-2 0 0 0,-1 3 0 0,-3-4 0 15,-4 2 0-15,-3 1 0 0,-3 0 208 0,-3 0-64 16,-2 0-16-16,-3 0 0 0,-3 2 0 0,-4-4-128 16,-2 1 192-16,0 0-64 0,1-2 0 15,0 0-128-15,0 0 192 0,0 0-64 0,3 0 0 0,1 2 0 0,2-2 0 16,2-1 0-16,4 4 64 0,2-2 0 0,2 1 0 0,3 0 0 16,3-1-16-16,1 1 0 0,3 1 0 0,1-3 0 15,4 0 16 1,2 0 0-16,0-1 0 0,3 0 0 0,3 1-64 0,1 1-128 0,5-1 192 0,2 1-64 15,4 2-128-15,2-1 0 16,3 2 0-16,4-2 0 0,3 4 0 0,1-2 0 0,4 2-176 0,2-3 176 16,0 6-192-16,0-3 64 0,0 2 0 0,-3 0 0 15,-2 0 128-15,-3 0 0 0,-4 2 0 0,-2-4 0 16,-3 3 0-16,-2-3 0 0,-1 0 0 0,-3-3 128 16,0-1-128-16,0 0 176 0,1-3-176 0,-1 0 192 15,2-2-192-15,-2 2 0 0,0-3 0 0,0 1 0 0,-1 1 0 16,0 4 0-1,0-2-192-15,-1 3 192 0,-2 4-288 0,-2 3 64 0,0 2 16 0,-3 1 0 0,0 5 208 0,-1 2 0 16,-4 2 0-16,0 2 0 0,-1 1 0 0,-1 1 0 16,-1 1 0-16,0-4 160 0,-2 1 96 0,1 1 0 31,1-3 16-31,-1-1 0 0,4-4 16 0,-1 0 0 0,3-1 0 16,1-3 0-16,1 2-48 0,0-3-16 0,2-2 0 0,-1 2 0 0,2 0-224 0,-2 1 144 15,1 2-144-15,-1 1 128 0,0 1-128 0,-1 3 0 16,0 1 0-16,-1 1 0 0,0 0 0 0,-1 0 0 0,-2 3-128 15,1-1 128-15,1 2 0 0,-2-4 0 0,-1-1 0 16,2-1 0-16,-2 0 0 16,1-3 0-16,-1 2 0 0,-1-1 0 0,0 1 0 0,-2-5 0 0,0 2 0 0,-1-2 0 15,-1 0 0-15,-2-2 0 16,-1 1 0-16,-3-4 0 0,-1 1-160 0,-3-2 160 16,-2 1 0-16,-2-6-144 15,-2-3-448-15,-2-1-96 0</inkml:trace>
  <inkml:trace contextRef="#ctx0" brushRef="#br1" timeOffset="163415.34">27612 10976 24879 0,'-4'0'2208'0,"1"0"-1760"0,0 0-448 0,2 0 0 0,1 0 2256 0,0 0 368 0,0 0 80 0,0 0 16 0,0 2-2016 0,1 1-416 0,-1 1-80 0,0-4-16 16,0 0 96-16,3 30 16 0,-3-16 0 0,0 2 0 16,0 3 528-16,-1-1 128 0,1 4 0 0,-2-2 16 15,2 1-592-15,-1-3-128 16,2 0-32-16,-1-3 0 0,0 1-224 0,0-4-256 16,2-2 48-16,-2 0-17728 0</inkml:trace>
  <inkml:trace contextRef="#ctx0" brushRef="#br1" timeOffset="163590.04">27580 10798 43311 0,'-7'-3'3840'0,"2"2"-3072"16,2 1-608-16,3 0-160 0,3-2 224 0,-1 2 16 15,1-4 0-15,-1-2 0 16,3-3-816-16,4-1-176 0,3-2-16 0,2 2-16 15,-1 0-1120-15,1 4-208 0,-1 0-64 0,1 2-14016 0</inkml:trace>
  <inkml:trace contextRef="#ctx0" brushRef="#br1" timeOffset="163954.79">28396 10810 38703 0,'-8'-6'1712'0,"1"0"352"0,1 0-1648 0,4-1-416 0,2 1 0 0,0 3 0 16,2-4-320-16,-1-5-160 0,2-4-32 0,-1-9 0 16,2-3-496-16,0-1-96 0,-3 3-32 0,0 2 0 0,-2 1 1648 0,-1 7 336 15,-2 0 64-15,-1 5 16 0,0 4 400 0,-1 0 80 16,0 4 0-16,-2 0 16 0,1 6-896 0,-1 0-176 15,1 6-32-15,-3 1-16 0,-1 6-304 0,-2 3 0 16,1 3 0-16,-1 6 0 0,-2 1 0 0,1 5 0 0,0 1 0 16,2 0 0-16,0 1 0 15,2-4 0-15,0 2 0 0,1 0-144 0,2-2 144 0,-2 0 0 0,2 3 0 0,-3-3-128 32,1 1 128-32,-2-4 0 0,1 3 0 0,0-4 0 15,0-2-272-15,3-4 16 0,0-3 16 0,2-4 0 0,1-5 64 16,3-4 16-16,2-5 0 0,1-1-11920 0,2-4-2384 0</inkml:trace>
  <inkml:trace contextRef="#ctx0" brushRef="#br1" timeOffset="164144.6">27808 11010 43311 0,'-26'10'1920'0,"8"-3"384"0,5-2-1840 15,7-4-464-15,4-1 0 0,5 0 0 0,2-1 0 0,2-2 0 16,5-1 0-16,9-2 0 16,10-6-384-16,11-2-64 0,13 2 0 0,8-6-16 0,6 5 464 0,7-1 0 15,3 2 0-15,0 0 0 0,-1-1-384 0,-5 1 0 16,-2 2 16-16,-4 1-11712 16,-2 6-2336-16</inkml:trace>
  <inkml:trace contextRef="#ctx0" brushRef="#br1" timeOffset="165595.69">25163 11902 26719 0,'-7'3'2368'0,"2"-3"-1888"0,2 0-480 0,2 0 0 0,-1 0 1920 0,1 0 272 0,-1 0 64 0,-5 0 16 16,2-3-928-16,0 2-192 0,3 1-48 0,1-3 0 16,3 1-608-16,-1 2-128 0,2 2-32 0,-1-2 0 15,2 3-64-15,1 1-16 0,-1-1 0 0,0 3 0 16,0 3-16-16,0 1-16 16,0 2 0-16,-2 1 0 0,1 3 96 0,-1 0 0 0,1 4 16 0,-2 1 0 0,0 3-160 15,-1-1-48-15,0 3 0 0,0 2 0 0,0-2-128 0,0 1 0 16,-1 3 0-16,1 1 0 0,-1-5 0 0,2-1 0 15,1-3 0-15,2-4 0 0,4 1-288 0,3-8 64 16,0 0 16-16,2-3 0 0,4-3 208 0,1-5 0 16,2-3 0-16,1-6-144 0,2 2-128 0,2-5-32 15,-1-4 0-15,2-1 0 0,1 0 112 0,-1 0 32 16,0-4 0-16,-2 1 0 16,0 1 160-16,-3 0 0 0,-1 0 0 0,-2 1 0 0,-2 2 0 0,-1-3 256 0,-2 3-48 15,-4 0 0-15,0 0 16 0,-1 0 0 0,-4 1 0 16,-1 1 0-16,-2 2-224 0,-1-1 144 0,-1 4-144 0,-3-3 128 15,-1 3-128-15,-2-1 0 16,-1 4 0-16,0-2 0 0,-1 3 128 0,1 1-128 16,-1 2 128-16,1 1-128 0,3 4 0 0,2 0 0 15,2 1 0-15,-1 3 0 0,4 2 0 0,1 3 0 0,2 4 0 0,1-1-176 16,3 5 176-16,1-2 0 0,0 5 0 16,1-1 0-16,0 3 0 0,0-2 0 0,-1 2 0 0,0 0 0 0,-1 0 0 15,-2 1 0-15,-1-1 0 0,0 0 0 0,-2-3-208 16,-1 3-64-16,-1-3-16 15,-2 0 0-15,0-3-960 16,-1-3-192-16,-2-2-32 0,2-4-15504 0</inkml:trace>
  <inkml:trace contextRef="#ctx0" brushRef="#br1" timeOffset="165850.75">25959 12000 11055 0</inkml:trace>
  <inkml:trace contextRef="#ctx0" brushRef="#br1" timeOffset="166294.31">25923 12002 37775 0,'-5'6'1664'0,"1"-2"368"0,2 0-1632 0,1-2-400 0,1 1 0 0,1-3 0 0,0 1 256 0,0 4-16 0,2-1-16 15,-1 2 0-15,2 4 256 0,0 0 48 16,-1 2 16-16,1-3 0 0,-1 2-112 0,-1 0-32 16,2-1 0-16,-3 0 0 0,2 2 208 0,-1 0 32 0,2-2 16 15,-2 3 0-15,2-3-272 0,1-1-64 0,0 4-16 0,0 2 0 16,1-3-304-16,-1 4 0 0,1 0 0 0,-1 0 0 16,0 3 0-16,0-2 0 0,0 0 0 0,0 0 0 15,0-1 0-15,0 0 0 0,0-4 0 0,-3-2 0 16,2 0 0-16,0-2 0 0,-2 0 0 0,-1-3 160 15,2 1 48-15,-2-2 16 0,-1-4 0 0,-1 3 0 16,-2 0 160-16,2-3 16 0,-1 0 16 0,-2-3 0 16,1 3-128-16,0-1-32 0,-1-4 0 0,1 2 0 0,0-1-96 0,-1-2-32 15,0-3 0 1,2-1 0-16,-1 0-128 0,0-2 0 0,-1-3 0 0,1-1 0 0,0-1 0 0,0-4 0 16,1 1 0-16,-2-2 0 0,3-1 0 0,0 1 0 15,1-1 0-15,0-1 0 0,1-3 0 0,0 3 0 16,0 0 0-16,4 1 0 0,0-1 0 0,1 1 0 15,3 4 0-15,0-4 0 0,1 2 0 0,0 3 0 16,1 0 0-16,0 1 0 0,1 4 0 0,1-1-176 16,-1 3 48-16,0 3 0 0,1-1 0 0,-1 4 0 15,2 1 0-15,-3 4 0 16,1 0-272-16,-1 4-48 0,2 1-16 0,0 2 0 16,1 2-368-16,1 0-64 0,-2 1 0 0,2-1-16 15,-1-2 16-15,-2 0 16 0,0-1 0 0,1 0-17520 0</inkml:trace>
  <inkml:trace contextRef="#ctx0" brushRef="#br1" timeOffset="166833.2">26756 11885 25791 0,'0'6'2304'0,"-1"1"-1856"0,1 0-448 0,0-4 0 0,0 2 3072 0,0 3 512 0,0 4 96 0,-1 8 32 0,1 7-2176 0,1 5-416 16,-1 0-96-16,0-1 0 0,1-2-640 0,-2-5-112 16,1-1-16-16,-1-5-16 0,0-1-240 0,-2-2 0 15,2-1 0-15,-1-3 0 0,-1-1 224 0,1 0-48 16,0-3-16-16,0-2 0 0,1 1-160 0,-2-2 0 15,1 0 0-15,1-2 128 0,-1 1-128 0,0-2 0 0,-1 1 0 0,1-2 0 16,-1-3-256-16,0 0 32 0,-1-3 0 0,0-4 0 16,1 0 224-16,-1-1-144 0,1-2 144 0,1-3-128 15,1-1 128-15,-2-1 128 0,1-1-128 0,0-3 176 16,2 0-48-16,2 0-128 0,1-3 192 0,2 0-64 16,4 2 16-1,3 0 0-15,3 5 0 0,1 2 0 0,3 1-144 0,1 5 0 0,2-2 0 0,1 2 0 0,3 1 0 16,2 2 0-16,0 2 0 0,0 1 0 0,1 3 0 0,-2 1 0 31,0 1 0-31,-3 1 0 0,-3 2 224 0,-1 2-32 16,-1 3-16-16,-1 1 0 0,-3 2 80 0,-1 2 0 15,1 4 16-15,-2 2 0 0,-2 2-144 0,-3 2-128 16,1-1 192-16,-3 2-192 0,0 0 0 0,1-3 0 16,0 0 0-16,-1-2 0 0,0-1 0 0,2-1-256 15,-1 1 64-15,1 1 0 16,-1-4-288-16,0 0-48 0,1 0-16 0,1-1 0 15,-2-3-304-15,3-2-64 0,0-1-16 0,0-4-17632 0</inkml:trace>
  <inkml:trace contextRef="#ctx0" brushRef="#br1" timeOffset="168471.27">28428 11749 18431 0,'-1'-11'1632'0,"0"1"-1312"0,1 2-320 0,1 2 0 0,2 0 1088 0,-1 3 160 0,2 0 32 0,1-6 0 15,3-1-960-15,3-6-176 0,3 1-144 0,1 2 192 0,-1 3 1456 0,-3 4 288 16,0 1 64-16,-1 7 16 0,0 2 144 0,-3 4 16 15,0 2 16-15,0 5 0 0,-1 1-1088 0,-1 4-208 16,0 1-64-16,0 3 0 0,-2 3-304 0,0 1-64 16,-1 1-16-16,-1 3 0 0,-1 2-272 0,0 5-176 15,-1-1 192-15,0 5-192 0,-3-2 0 0,1 1 0 16,-1-1 0-16,0-3 0 0,0-3-192 0,1-4 48 16,-1-5 16-16,2-1 0 0,-1-6 128 0,3 0 0 15,0-5 0-15,0-2 0 0,3-3 0 16,-2-3 0-16,3-5 0 0,-2-1 0 0,2-1 0 0,-2-5 0 0,2-1 0 0,0-5 128 15,-2 0-128-15,1-2 176 0,-2-2-176 16,0-3 192-16,0 1-192 0,2-2 0 16,-1-2 0-16,1-3 0 0,-1-1 0 0,3-1 0 0,1 1 0 0,3-2-176 15,1 0 176-15,1 5-160 0,1 1 160 16,3 3-160-16,1 7 16 0,2 2 0 0,0 1 0 0,1 5 0 16,2 4 0-16,-2 0 0 0,4 3 0 0,-2 1 0 15,1-1-96-15,1 4-16 0,0-4 0 0,-3 3 0 16,-1-1 256-16,0 2 0 0,-2 0 0 0,-2-1-144 0,0 3 144 15,-4 1-128-15,-4 0 128 0,0-2-128 0,-2 2-16 16,-3 0 0-16,-1 2 0 0,-2-2 0 0,-3 0 144 0,1 1 0 16,-2 0 0-16,-2 1 0 0,0-3 0 0,0 1 0 31,-2-1 0-31,0-2 0 0,-1 2 0 0,-1 1 0 16,-1-3 0-16,-2 2-128 0,-1 3-64 0,-1 1-16 0,-2 0 0 0,-1 2 0 0,-2-1 208 0,3 1-144 15,-3-3 144-15,0-2-128 0,1-3 128 0,1 0 0 16,3-3 0-16,1-2 0 15,3-2-576-15,2-2-128 0,2-2-16 0,0-3-15856 0</inkml:trace>
  <inkml:trace contextRef="#ctx0" brushRef="#br1" timeOffset="168864.1">29157 12063 33167 0,'2'2'1472'0,"1"2"304"16,0-4-1424-16,2 2-352 0,0-2 0 0,0-2 0 0,1 2-1088 0,4-4-304 0,6 2-48 0,7-2-16 0,4 0 1456 0,0-1 384 0,0 4 16 0,-3-4 16 0,-3 4 1760 0,-2-1 336 15,-1-1 80-15,-2 2 16 0,0-2-1360 0,-1 0-272 16,1-1-48-16,0-2-16 0,0 1-528 0,0-3-96 16,0 0-32-16,0-2 0 0,-1 0-256 0,-1 0 0 31,-1-1 0-31,-2 1-144 0,1 0-16 0,-3 0 0 15,0-2 0-15,-2 2 0 0,0-1 16 0,-4 3 0 0,0 0 0 0,-4 2 0 0,-3 2-16 0,-1 0 0 32,-5 1 0-32,-1 3 0 0,-1 3 160 0,-3 1 0 15,-3 2 0-15,-1 4-128 0,-4 5 128 0,0 1 144 0,1 2-16 16,-2 5-128-16,-1-1 144 0,1 4-144 0,1 2 0 0,4-3 144 16,0 4 176-16,3-3 48 0,2 1 0 0,2-1 0 15,3-2-32-15,3 2 0 0,2-3 0 0,2-1 0 16,2 0-336-16,0-1 0 0,2-1 0 0,1-4 0 31,-1 3-480-31,3-7-16 0,0 0 0 0,3-2 0 0,0-2 0 16,2 0 0-16,1-5 0 0,2 0 0 15,0-3-1264-15,3-3-256 0</inkml:trace>
  <inkml:trace contextRef="#ctx0" brushRef="#br1" timeOffset="169307.44">29906 11949 16575 0,'1'-7'1472'0,"0"0"-1168"16,1 3-304-16,-1 2 0 0,0 2-192 0,0 0-80 16,2-2-32-16,-2-4 0 0,2 2 96 0,-3 0 16 0,-2 2 0 15,-1 4 0-15,-5 3 2784 0,-2 4 560 0,-1 1 112 16,-4 2 32-16,-1 3 352 0,-3-1 80 0,-1 0 16 15,-1 0 0-15,0 1-2208 0,2-4-432 0,3 1-80 0,1-3-32 16,3-2-672-16,3 0-144 0,4-5-32 0,3 0 0 16,1-2-144-16,3 0 0 15,0 0 0-15,3-2-176 0,2 2-128 0,0-2-16 0,2 0-16 0,-1 0 0 16,3 2 16-16,2-4 16 0,0 2 0 16,1 0 0-16,1 0 96 0,0-1 16 15,-2 2 0-15,3-1 0 0,0 2 192 0,3 0 0 0,1 0-160 16,2 2 160-16,0 2-352 0,2-2 0 0,1 6 0 0,-1-2 0 15,0 4 80-15,-3 2 16 0,-3 1 0 0,-2-1 0 16,-3 4 256-16,-5 0 0 0,-1 0 0 0,-5 3 0 0,-1-1 0 16,-4-2 192-16,-2 3-16 0,-3 1-16 0,-2-2 96 0,-1 2 32 15,1-4 0-15,-2 1 0 0,0 0-80 0,-2-1-16 16,0-3 0-16,0 0 0 0,1-4-64 0,0 0 0 16,0-3-128-16,1-2 192 0,-2 1-192 0,-2-5 0 15,-1-3 0-15,-2 1-12224 16,2-4-2464-16</inkml:trace>
  <inkml:trace contextRef="#ctx0" brushRef="#br1" timeOffset="169607.44">30485 11583 35935 0,'2'-7'1600'0,"-1"3"320"0,2-2-1536 0,-1 3-384 0,1 1 0 0,-2 1 0 0,2 1-384 0,-1-3-128 0,3 3-48 0,1-2 0 0,-1 4 560 0,0 2 304 0,-1 4-48 0,-3 2 0 0,-1 5 1056 0,-2 5 208 15,-1 5 32-15,1 1 16 16,-1 5-736-16,-1 1-160 0,2 5-32 0,1-1 0 16,-1 4-192-16,1 1-64 0,0 0 0 0,1 0 0 0,-1 1-192 0,-2-1-64 15,1-4 0-15,-1-1 0 0,0-4-128 0,-2-1-176 16,1-3 48-16,-1-3 0 31,1-3-528-31,2-3-112 0,-1-2 0 0,1-5-16 0,1 1-1056 0,2-7-208 0,-1 0-32 0,0-6-14208 0</inkml:trace>
  <inkml:trace contextRef="#ctx0" brushRef="#br1" timeOffset="169813.65">30220 11978 43311 0,'-7'2'3840'0,"2"-2"-3072"16,5 0-608-16,2 0-160 0,2-2 704 0,1-1 128 15,1-1 0-15,4-2 16 0,6-1-352 0,6-6-80 0,7-3-16 0,3 0 0 16,1-2-400-16,4-1 0 0,0 1 128 0,3-1-128 16,-2 2-176-16,1-1-64 15,-2 5-16-15,0-3 0 0,-1 3-784 16,-4 1-176-16,0 0-16 0,-5 4-18384 0</inkml:trace>
  <inkml:trace contextRef="#ctx0" brushRef="#br1" timeOffset="170130.37">30851 12414 29487 0,'2'2'2624'0,"1"-2"-2112"0,0 0-512 0,2 0 0 0,0 0 2480 0,0-2 384 15,3 2 80-15,2-1 0 0,6-2-2432 0,5 0-512 16,5 0 0-16,1-1-176 16,-4 2-464-16,-4-2-80 0,-3 4-32 0,-6 0 0 15,-3-2-608-15,-3 2-128 0</inkml:trace>
  <inkml:trace contextRef="#ctx0" brushRef="#br1" timeOffset="170540.89">31392 11879 41471 0,'-3'11'1840'0,"0"-3"368"0,1 1-1760 0,0-3-448 0,4 0 0 0,-1-1 0 15,0 2 352-15,2 4-16 0,0 5 0 0,2 6 0 16,3 6-128-16,0 5-16 0,2 1-16 0,-1-3 0 16,1 1-176-16,-3-3 0 0,-1-5 0 0,1 2 0 15,-2-6 272-15,-2-1 32 0,1-3 0 0,0-4 0 16,1 1-304-16,-2-4 128 0,1 0-128 0,0-3 0 16,1 0 0-16,-3-2 0 0,2-1 0 0,-2-3 0 15,0 1 0-15,-1-2 0 0,0 1 0 0,2-5 0 16,-2 1 0-16,0-2 0 0,1-3 128 0,1-1-128 0,-1-2 128 15,1-2-128-15,2-5 144 0,-1-3-144 0,0 3 320 0,3-10-48 16,1-2 0-16,1-3 0 0,1-1-80 0,0-1-32 16,1-1 0-16,0-1 0 0,0 3-160 0,0 4 0 15,2 5 0-15,-3 0 0 0,-1 4-192 0,1 4-80 16,-1 1-16-16,-2-1 0 16,2 6-416-16,-3-1-96 0,0 3-16 0,1 0-18576 0</inkml:trace>
  <inkml:trace contextRef="#ctx0" brushRef="#br1" timeOffset="171000.34">32034 11911 5519 0,'12'-15'496'0,"-3"5"-496"0,-1 3 0 0,-2 0 0 16,-3 2 304-16,-1 4-48 0,0 1 0 0,2-5 0 0,1 0 3104 0,1 0 608 15,0 2 128-15,-2-1 32 16,-3 1 288-16,-5 6 48 0,-2 1 16 0,-4-1 0 0,-2 6-2352 0,-4 1-464 16,-4 2-80-16,-1 1-32 0,-1 3-496 0,0 0-96 15,-2 0-32-15,2 2 0 0,1 2-736 0,1-1-192 16,3 2 0-16,1 1 0 0,2-2 0 0,3-2-256 16,2 1 64-16,2-3 16 0,2 3-96 0,2-6-32 15,3 0 0-15,2-4 0 0,0 0 112 0,3-3 0 16,1-2 16-16,2-2 0 15,0-2-192-15,1 0-32 0,1-2-16 0,1-2 0 16,3-2-32-16,-1 0 0 0,3-4 0 0,2-1 0 0,1-3 80 0,1-1 16 0,1-1 0 0,1-2 0 31,-1 2-96-31,-1 0 0 0,-2 2-16 0,-4 2 0 16,-1 2 208-16,-3 4 64 0,-3 1 0 0,-2 5 0 0,-3 5 816 0,0 1 160 0,-2 5 48 0,-2 1 0 16,1 3-192-16,0-1-48 15,0 1 0-15,1 1 0 0,0 0-80 0,1-1 0 16,1-2-16-16,1 0 0 0,1-4-208 0,1 1-32 15,0-1-16-15,2-2 0 0,0-2-112 0,1 2-128 16,0-4 176-16,0-3-176 0,1 0 0 0,-1 0-224 0,0-2 16 16,0 1 0-1,0-4-432-15,-3 0-96 0,0-2-16 0,-4 1-18336 0</inkml:trace>
  <inkml:trace contextRef="#ctx0" brushRef="#br1" timeOffset="171316.83">32574 11326 50687 0,'-4'6'2240'0,"0"-2"464"0,1-1-2160 0,5 2-544 0,1 2 0 0,2-4 0 0,0 0-512 0,3 4-224 0,1 8-32 0,6 2-16 0,4 8 544 0,1 7 240 15,1 3-192-15,-3 3 192 0,0 5 0 0,-4 2 0 16,0 2 224-16,-3 1-64 0,-1 3 208 0,-3 0 32 16,2 2 16-16,-2-3 0 0,1 4-416 0,-1-4 0 15,1-1 0-15,-3 1 0 16,1 6-1248-16,-2-3-128 0,-1 1-32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20:28.7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22054 5055 11055 0,'-14'-11'976'0,"3"5"-784"0,0 0-192 0,2 2 0 0,3 4 3424 0,1 0 640 0,0 0 128 0,-6 1 32 31,-7-1-3200-31,-10 3-640 0,-7-2-128 0,-7 1-32 31,-3 2-848-31,-2 1-160 0,0-4-48 0,-1 2 0 16,-2-3-1232-16,1 0-256 0,-1 2-48 0,1-2-16 0,-1 4 1232 15,0-3 240-15,-1 2 48 0,-1-1 16 0,6-1 848 0,-4 2 0 0,-6-3 0 0,-2 0 192 0,0 0 1136 0,-2-3 224 0,-1 2 48 0,-4 1 16 16,0 0-16-16,-3-2-16 16,5 2 0-16,-8 2 0 0,-4-2-560 0,-6 4-96 15,-1 2-32-15,-1 3 0 0,1-3 304 0,1 4 48 16,0-3 16-16,-2 3 0 0,-1 1-816 0,0-4-144 0,0 2-48 0,4-3 0 16,4-2-256-16,1-2 0 15,1-2-208-15,4 0 80 0,4-2 128 0,4-2-160 0,5 2 160 0,6-2-160 16,7 0 160-16,-1-2 0 0,-1 0 0 0,1 0 0 15,1 0 0-15,2 0 0 0,4-1 0 0,2 1 0 16,4 0 128-16,1 0-128 16,3 0 160-16,-2 2-160 0,4 0 336 0,-1 2-16 0,1-2-16 0,0 0 0 0,2 3-304 0,1-3 0 15,-1 3 128-15,1-4-128 0,3 1 0 0,3 1 0 32,3-3 0-32,4-1 0 0,4 1 560 0,2 0 0 15,2 0 0-15,2-2 0 0,1 2-80 0,3-5-16 16,0 4 0-16,2-6 0 0,2 1-320 0,4 0-144 0,1-2 128 15,7-2-128-15,5-3 240 0,6 1-48 0,6-4 0 0,5-1 0 16,5 1 0-16,0 0-16 0,2-3 0 0,-2 3 0 16,-2-1-176-16,-3 5 160 0,-3 2-160 0,-2-3 160 15,-2 3-32-15,-2 3 0 0,-3 0 0 0,-2 3 0 16,-2 2 0-16,-2 4 0 0,-3-1 0 0,-1 4 0 16,-4-2-128-16,-1 3 0 0,-3 0 0 0,-2 0 0 15,1 0 0-15,-1 3 0 0,-1-3 0 0,-2 0 0 16,0 0 0-16,0 1 0 0,-4 2 0 0,0-1 0 15,-2 4 0-15,-3-1-256 0,-1 4 64 0,-3 1 16 16,-2 2-16-16,-3 4 0 0,-2 5 0 0,-5 1 0 0,-3 4 192 0,-5 0 0 16,-2 5 0-16,-4 0 0 0,1-2 0 0,-7 5 0 15,-6 5 0-15,-5 1 0 0,-3 1-384 0,-2-2 0 16,0-5 0-16,5-4 0 0,3-5 112 0,4-3 16 16,3-6 16-16,3 0 0 0,5-1 240 0,2-3 0 15,1 1 0-15,1-4 160 0,1 4-160 0,1-1 160 16,1 2-160-16,2-2 160 0,2 1-160 0,1-1 128 15,1-1-128-15,4 1 128 0,1 0 112 0,3-1 16 16,4-3 0-16,2 1 0 0,3 1 208 0,4-3 48 16,2 3 16-16,4 1 0 0,5-1-288 0,6-1-64 15,2 1-16-15,5 0 0 0,3-3-160 0,3 2 0 0,4-1 144 16,2-1-144-16,0-3 0 0,5 1 0 0,0 2 0 0,2-1-18304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22:11.54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2314 3644 20271 0,'-5'-28'1792'0,"1"5"-1424"0,1 5-368 0,2 2 0 0,2 7 4560 0,1 3 848 0,0-2 160 0,-1-4 48 0,2-10-5168 0,-2-7-1024 0,-2-5-192 0,-3 2-64 0,-4 3 512 0,-6 4 112 0,-5 9 16 0,-7 4 0 16,-6 2 352-16,-6 6 80 0,-5 4 16 0,-7-2 0 15,-2 2-256-15,-6 2 0 0,-2 2 0 0,-5 0 0 16,-2 2 0-16,-3 0 128 0,-3 3-128 0,0-3 144 16,4-1-144-16,0 1 0 0,-4 3 0 0,0-3 0 0,0 4 0 0,2 2 0 15,2-2-192-15,5 0 192 0,3 1-192 0,4-1 192 16,2 6-192-16,4 0 192 0,4 3 0 0,2 3 208 15,5 0 0-15,1 3 0 0,3 1-80 0,7 0-128 16,3 5 176-16,3 1-176 0,4 5 0 0,1 4 0 16,4 3 0-16,1 1 0 0,3-3 384 0,2 4-48 15,3 4 0-15,1 7 0 0,4 13-336 0,1 9 128 16,4 10-128-16,3 2 0 0,1 5 0 0,4 5 0 16,2 7 0-16,1 2 0 0,0-7-176 0,5 0 0 15,5-2 0-15,2 6 0 0,2 7 48 0,-3-13 0 16,-1-9 0-16,1 9 0 0,4 19 128 0,1 0 0 15,3-3 0-15,-2 6 0 0,3 7 0 0,-1 6 0 0,2 3 0 16,-4 7 0-16,1 11 0 0,-7 4 0 0,-1-1 0 0,-5 6 0 16,-3 8 0-16,-4 14 0 0,-4 17 0 0,-4 5 128 15,-2 3-128-15,-5-10 0 0,-2-8 0 0,3-8 0 16,1-17 0-16,1 7 0 0,0 1 0 0,2 4 0 16,-2-1 0-16,-1-7 0 0,1-10 0 0,-2-2 0 15,0-2 0-15,0 2 0 0,0 0 0 0,1-3 0 16,0-9 0-16,2-5 176 0,3 3-176 0,0-4 192 0,0 0 80 15,0-10 32-15,1-6 0 0,-1 15 0 0,2 12 0 0,2 2 0 16,-2-21 0-16,2 10 0 0,2 10-112 0,2 5-32 16,-2 0 0-16,2-5 0 15,0-3-16-15,1 0 0 0,1 4 0 0,-1-5 0 0,-1-16 0 0,-2-1 0 16,-1-1 0-16,-2-8 0 0,-3-9-144 0,-3 1 0 16,-2-2 0-16,-4-2 0 0,1-7 0 0,-3 1-176 15,0 0 48-15,-4-11 0 0,1-11 128 0,-2 1 176 16,-1 0-48-16,-2-2 0 0,1-3-128 0,0-5-144 15,0-6 144-15,1-1-208 0,3-6 208 0,0 5 128 16,4 0 0-16,2 1-128 0,2 0 0 0,0-1 0 16,1-8-160-16,-1 1 160 0,-1-2 0 0,0 1 208 15,0-2 0-15,-2-7 0 0,2-2-32 0,0-6-16 0,-1-5 0 16,1-2 0-16,-1-3-32 0,0-2-128 0,1 3 192 0,0-4-64 16,0-3-128-16,1 2 0 0,1 1 0 0,1 1 0 15,5 0 0-15,0 2 0 0,2 2 0 0,1-4 0 16,2-1-128-16,0-7 128 0,3-1 0 0,1-5 0 15,0-4 0-15,4-2 0 0,2-3 128 0,6 1-128 16,5-7 240-16,6 0-48 0,6 1 0 0,6-7 0 0,7-3-32 16,5-4-16-16,10-4 0 0,7-4 0 0,9-2-336 15,4-1-64-15,5-5 0 0,7 1-19648 16</inkml:trace>
  <inkml:trace contextRef="#ctx0" brushRef="#br0" timeOffset="7212.42">26428 9430 21183 0,'0'3'1888'0,"-2"-3"-1504"0,2 0-384 0,-1 0 0 0,0 0-1216 0,0-3-304 0,-1 2-64 0,1 1-16 16,-1-5-576-16,-1 1-128 0,2 1-32 0,1-4 0 0,0 4 1984 0,0-4 352 15,1 4 160-15,0-2-16 16,1 1-512-16,-1 2-96 0,-1-2-32 0,1 4 0 0,0-3 752 0,-2 2 128 15,-1-1 48-15,-2 2 0 0,-2 0-432 0,-4 0 0 16,-1 2 0-16,-5 4 0 0,-3-2 0 0,-2 2 0 16,-4-2 0-16,-1 2 0 0,2 0 0 0,-1-2 0 15,0-1-176-15,1-1 176 0,-1 2 2048 0,1-3 464 0,0 0 112 16,0 3 32-16,3-4 192 0,-1 1 32 0,1 2 16 16,1-3 16-16,4 2-1888 0,0-2-384 0,1 0-80 15,1 0 16-15,2 0-576 0,0-2 0 0,-2 2-240 16,2-4 96-16,-2 4-112 0,-1-3 0 0,0 3-16 15,-1-1 16-15,-1 1 96 16,-3 0 16-16,-1 0 0 0,-2 0 144 0,0 0 384 0,-3 0 208 0,-1 1 48 0,-2-1 0 16,-1 3 240-1,-1-3 32-15,0 0 16 0,0-3 32 0,0 1-64 0,0 1-16 0,3-2 0 0,1 2 16 16,-3-1 48-16,2 2 16 0,0-4 0 0,1 1 16 0,0 1-576 16,-1 1-112-16,-2-2-32 0,0-1 32 0,1 1-288 0,-6 0 0 31,-1 0-176-31,-4 3 176 0,0-3-208 0,-5 3 48 15,-3 3 16-15,-4 0 0 0,-4 3 144 0,-2 1 0 0,1-1 0 0,-5 0-128 0,-2 1 128 0,-1 2 0 32,2 3 128-32,-4-2-128 0,-4 3 0 0,3-2 0 0,7 0 0 0,1-5 0 0,8 2 0 0,0-4 0 15,3 4 0-15,2-4 0 0,2 4 0 0,3-5 0 16,4 0 0-16,2 1 0 16,1-1 0-16,3 0 0 0,1-3 0 0,-1 0 0 0,0 0 0 0,-1 0 0 15,1-3 0-15,-2 3 0 0,2-3-208 0,-3 1-16 0,1 2 0 16,-3 0 0-1,2 2-512-15,0-2-96 0,3 3-32 0,3-2 0 0,4 1 528 0,5 1 96 16,6-3 32-16,6 0 0 0,4 0 656 0,8 0 128 0,7-3 16 16,6 0 16-16,8-2 400 0,6 0 80 15,4 0 0-15,5-3 16 0,9 2-848 0,5-2-256 16,3 0 0-16,5 2 128 0,1 0-128 0,2 1-192 0,2 0 64 0,-3 0 0 16,-6 1-64-16,2 1 0 0,0-2 0 0,0 3 0 15,-2 4 192-15,-2 0 0 0,-3 1 0 0,-1 0 0 31,-2-3 0-31,0 3 0 0,2-3-160 0,-2 0 160 0,0 1 0 16,-2 1 0-16,0 1 128 0,-1 1-128 0,-1-2 0 0,-1 2 0 16,-3-3-128-16,-4 1 128 0,0-2 0 0,-6 0 0 15,-2 3 0-15,-4-3 0 0,-2 4-176 0,-6-2 176 16,-5-1-160-16,-6 2 160 16,-5 1-512-16,-4-2-16 0,-5 2 0 0,-7-1 0 15,-5 2 192-15,-7 2 32 0,-6-4 16 0,-6 0 0 0,-7 2 480 0,-4 0 80 16,-3 1 32-16,-6-2 0 0,-6 2-496 0,-7-3-112 15,-6 4-16-15,-3-1 0 16,-5 0-1424-16,-3 0-304 0</inkml:trace>
  <inkml:trace contextRef="#ctx0" brushRef="#br0" timeOffset="9451.48">24092 6888 23951 0,'0'-7'2128'0,"0"4"-1696"16,1 0-432-16,0 3 0 0,0 0 704 0,1 0 64 0,-1-1 16 0,1-4 0 0,1 1-656 0,1 1-128 0,-2 0 0 0,-1 3 0 0,-1 3 0 0,-1 4 0 15,-3 3-160-15,-3 5 160 16,-3 3-464-16,-4 8-32 0,-4 3 0 0,-6 3 0 16,-4 8-496-16,-7 2-96 0,-3 5-32 0,-7 3 0 0,-3 3 608 0,-6 2 128 15,-4-4 32-15,-2-3 0 0,5-5 352 0,-8 4 240 16,-7 5-48-16,-3 4 0 0,-2 2 1040 0,-3 4 208 16,1 1 32-16,4-3 16 0,7-3-16 0,-1 0 0 15,0 4 0-15,3-2 0 0,3 4-832 0,7-6-192 0,7-3-16 16,6-7-16-1,9-6-864-15,6-11-192 0</inkml:trace>
  <inkml:trace contextRef="#ctx0" brushRef="#br0" timeOffset="9847.7">25140 6931 21183 0,'-1'4'1888'0,"-1"-1"-1504"15,-1 1-384-15,1 1 0 0,-1-1 880 0,-2 2 96 16,-1 4 32-16,-5 8 0 0,-6 7-352 0,-4 7-64 0,-4 4-16 0,-4 5 0 16,-1 2-336-16,-5 4-80 0,-1 4-16 0,-5 0 0 31,-1 3-1904-31,-4 3-384 0,-3 0-80 0,-2-3-16 16,3-1-112-16,-3 4-16 0,-2 3-16 0,-2 0 0 0,0 0 2592 0,-1 0 528 0,0-2 96 0,-3 4 32 15,4-4 608 1,-6 8 128-16,-3 7 32 0,-2 0 0 0,1 2-992 0,-2 1-208 15,0 3-48-15,1-3 0 16,-1 6-1088-16,4-5-208 0,3 1-48 0,2-3-4720 16,4 2-928-16</inkml:trace>
  <inkml:trace contextRef="#ctx0" brushRef="#br0" timeOffset="10303.08">25420 7210 3679 0,'12'-22'320'0,"-4"9"-320"0,-1-2 0 0,-2 7 0 16,-1 3 4736-16,-2 4 896 0,1-1 160 0,0-2 32 15,3-2-4624-15,2 0-944 0,-1-1-256 0,0 4 0 16,-4 3-256-16,-3 3-144 16,-1 5-48-16,-4 3 0 0,-2 3 320 0,-3 4 128 0,-1 2-128 0,-3 2 128 0,-2 5 192 0,-3 3 128 15,-2 1 32-15,-2 6 0 0,-1-1 368 0,-4 7 80 16,-2 2 16-16,-3 5 0 0,-2 4-64 0,-2 2-16 15,-4 8 0-15,-2 0 0 0,-1 1-448 0,-3 2-96 16,-4 2 0-16,-4 2-16 0,-1 4-176 0,-6 2 0 16,-1 5 0-16,-3-3 0 0,-1-1 0 0,1-5 0 15,3 0 0-15,-2 0 0 0,2-1 0 0,1-2 0 16,4-4 0-16,5-2 0 0,5-8 0 0,5-5 0 16,7-3 0-16,1-1 128 0,4 0-128 0,5-6 0 15,4-3 0-15,3-7-9088 16,5-5-1760-16</inkml:trace>
  <inkml:trace contextRef="#ctx0" brushRef="#br0" timeOffset="10685.49">25803 8360 26719 0,'5'-2'1184'0,"-1"1"240"0,-1 1-1136 0,1 0-288 0,0 0 0 0,-2 0 0 0,1 1-1184 0,2 1-288 0,2 0-64 0,2 3-16 16,1 1 448-16,-4 4 80 0,-2 2 32 0,-6 4 0 0,-5 3 992 0,-5 3 208 16,-6 4 48-16,-5 2 0 0,-7 3 592 0,-4 1 128 15,-4 3 32-15,-4 0 0 0,-1-1 1120 0,-1 1 240 0,-3 3 32 0,1-3 16 16,1-3-288-16,1-1-48 0,4 1-16 0,-1-1 0 16,3-1-1360-16,0 1-288 0,3-5-48 0,2 1-16 15,2-1-352-15,1-1-160 0,2 3 16 0,2-2 0 31,4-1-1808-31,3-3-352 0</inkml:trace>
  <inkml:trace contextRef="#ctx0" brushRef="#br0" timeOffset="12773.07">26065 9549 18431 0,'-10'7'1632'0,"2"2"-1312"0,2-5-320 0,3-2 0 0,1-2 192 0,-2 1-16 0,-4 4-16 0,-3 3 0 0,-4 2 944 0,-1 1 192 0,3-4 48 0,2-1 0 15,2-2 352-15,2-2 80 0,0-2 16 0,2-2 0 16,1-2-1072-16,-1 1-208 0,0-1-32 0,-2-2-16 31,4 0-64-31,-2-1-16 0,0 1 0 0,0-2 0 16,1 1-176-16,0 0-32 0,1 1-16 0,-1-4 0 0,0-1 208 15,-1 1 32-15,0-3 16 0,1 0 0 0,-3 0 128 0,1-5 32 16,0 1 0-16,-1-2 0 0,-2-2-96 16,0-1-16-16,-1-3 0 0,0-3 0 0,-1-6 64 0,1-3 16 15,1-4 0-15,0-1 0 0,1-2-176 0,2-3-48 16,1 0 0-16,2-1 0 0,0-2-128 0,1 2-16 16,0-2-16-16,1 2 0 0,1-3-160 0,0 1 0 15,-1-1 0-15,-1 2 0 0,0 0 0 0,1 0 0 16,0-2 0-16,-2 1 0 0,2 1 0 0,0 1 0 0,-2 2 0 15,2 2 0-15,0 2 0 0,-2 2 0 0,1 4 0 16,-2 2 0-16,2-3 0 0,-2 3 0 0,0 0 0 0,1 3 0 16,-2-2 0-16,-1 3 0 0,2 1 0 0,0-3 0 15,0 1 0-15,1-1 0 0,1 0 0 0,2 1 0 16,3-1 0-16,-1-2 0 0,3 2 0 0,2-2 0 16,0 4 0-16,-1-1 0 0,2 0 0 0,-2 3 0 15,0 2 0-15,-1-3 0 0,-1 7 0 0,-2 0 0 16,-2 3 0-16,-1 1-224 0,-3 4 80 0,-1-2 16 15,0 4 128-15,-1-1-128 0,0 3 128 0,0 2-128 16,-1 0 128-16,1-3 0 0,0 4 0 0,2-2 0 16,2 2 0-16,-1-5 0 0,3 1 0 0,0 0 0 0,2-1 0 15,0 1 0-15,2-4 0 0,1 1 0 0,1-3 0 16,0 1 0-16,2 2 0 0,-2-2 0 0,1 0 0 0,1 4 0 16,-1-1 0-16,0 3 0 0,0 2 0 0,-2-1 0 15,-2 4 0-15,1 3-128 0,-3-2 128 0,-1 4 0 16,0 0 0-16,-1 0 0 0,0 0-256 0,-2 0 48 15,0 1 0-15,0 2 0 0,-1-3 208 0,4 0 0 16,0 0 0-16,0 0-144 0,0 0 144 0,0 0 0 16,0 0 0-16,0 0 0 0,-19-6 0 0,19 2 0 15,-2 1 128-15,2-3-128 0,0 2 0 0,2-2 128 0,-1 0-128 16,0 0 0-16,0 0 0 0,1 0 0 0,-2-1 0 16,0 1 0-16,-2 0 0 0,0 2 0 15,-2 1 0-15,-1 3 0 0,-2-3 0 0,-2 3 0 0,-1 3 0 0,-3-3 0 16,-2 3 0-16,-4 1 0 15,-1 2 0-15,-1 0 0 0,-1 1 0 0,-3 1 0 0,1-2 0 0,-6 1 0 16,-1-1 0-16,-4 0 0 0,0 1 0 0,0-3 0 16,2 1 0-16,0-5 0 0,1 0-192 0,3-2 64 15,0-2 128-15,0-2 0 0,-1-1 0 0,0-1 128 16,3 2-128-16,-4-2 192 0,-2-2-64 0,-6 2 0 16,1-2-128-16,-2 1 128 0,0 2-128 0,-2 1 128 15,-3-1-128-15,-1 1 0 0,-1 2-176 0,-1 2 176 0,-3 2 0 16,1 2 0-16,0-2 0 0,-3 4 0 0,-3-1 0 0,0 0 0 15,0 1-128-15,0-4 128 0,3 3 0 0,1-6 0 16,4 3 0-16,1-4 0 0,1 2 0 0,0 1 0 16,2-2 192-16,-1 1-192 0,2 0 0 0,1-4 0 15,1 1 0-15,0-2-192 16,1 1 192-16,0-4 0 0,1 1 0 0,0 2 0 0,1-2 0 0,1 0 0 16,0 3 0-16,-2 1 0 0,2 3 0 0,-2-2-144 15,0 4 144-15,1 4 0 0,3-2-256 0,-2 2 48 0,-2 2 0 16,0 0 0-16,4 1 208 0,-1-1 0 0,0 1-160 0,2-1 160 15,5 3 0-15,0-3 0 16,2 2 0-16,2-2 0 0,2-3 0 0,2 2 0 16,2-1 0-16,2-1 0 0,2 0 0 0,3-1 0 15,1 0 0-15,1-2 0 0,2 0 0 0,1 0 0 0,-1 0 0 0,4 0 0 16,-3 0 0-16,2 0 0 0,2 0 0 0,-2 0 0 16,0 3 0-16,0-2 0 0,-1 1 0 0,0 2 0 15,-2 1 0-15,-1-1 0 0,2 2 0 0,0 0 0 16,-1-2 0-16,2 2 0 0,1 0 0 0,1 0 0 15,2-2 0-15,1 0 0 0,1 1 0 0,2-2 0 0,1 3 128 16,-1-2 0-16,3 2 0 0,0 1 0 0,1-1 0 16,2 0 0-16,-1 1 0 0,0 2 0 0,2-3-128 0,1 3 0 15,0 1 0-15,0 2 0 0,0-1 0 0,-1 2 0 16,0 3 0-16,-1 1 0 0,0-1 0 0,0 4 0 31,-2 1 0-31,0 2 0 0,0 2 0 0,-1 4 0 0,0 1 0 16,-1 3 0-16,-1 2 0 0,0 5 0 0,-1-2 0 0,0 3 0 15,-1 5 0-15,-1 3 0 0,1 5 0 0,0 0 0 16,2 0 0-16,1 2 0 0,1 1 0 0,1-5 0 16,2-3 0-16,2 0 0 0,0-2 0 0,0 3 0 0,1 3 0 0,-1-1 0 15,0 4 0-15,-1 1 0 0,-2 0 0 0,-1 3 160 16,-3 1-160-16,-2 4 160 0,-5 6-160 0,-2 2 0 16,-1 1 0-16,-3-3 0 0,0-6 0 0,0-8 0 15,1-9 0-15,1-1 0 0,1-6 208 0,5-3-32 0,-1 1-16 0,5-5 0 16,0 1 160-16,3-4 48 0,3-5 0 15,-1-1 0-15,0-3-368 0,3-4 144 0,0-4-144 0,-1-2 0 16,-2-2 0-16,1 0 0 0,-1 0 0 0,-1 1 0 16,-2 2 0-16,-2-4 0 0,1 4 0 0,-4-2 0 15,-1 1 0-15,-1 3 0 16,-2 1 0-16,-1-1 0 0,-2 1 0 0,1-4 0 16,-2 2 0-16,0-5 0 0,2 1 128 0,0 0-128 15,-1-4 0-15,1 0 0 0,1 0 304 0,1-2 0 0,0-2 0 0,1 0 0 0,2 0-144 0,-1-2-32 16,2 0 0-16,1 0 0 0,0 0-128 0,1-2 128 15,0 0-128-15,-1 2 128 16,3-2-128-16,-2 2 0 0,-1 0 0 0,0 0 128 0,0 0-128 0,0 0 0 16,0 0 0-16,0 0 0 15,21 6 0-15,-17-2 0 0,-2 1 128 0,-1 2-128 0,-1 2 0 0,0-2 0 16,-1 3 0-16,0-1-176 0,-1 1 176 0,-2-1 0 16,0 0 128-16,0 0-128 0,-1-3 0 0,2-1 0 15,0 0 0-15,0-1 0 0,1-4 0 0,1 0 0 16,1 0 0-16,1 0 0 0,1-4 192 0,-1 1 64 15,0 0 0-15,1-1 16 0,-2 4-80 0,0 0-32 16,0 0 0-16,0 0 0 0,17-15-160 0,-15 15 0 16,1 0 0-16,0 0 0 0,2 3 0 0,0 0 0 0,0 1 0 0,0 1 0 31,1 2 0-31,-1-3-176 0,1 1 176 0,-1 1-128 16,1-5-128-16,1 2 0 0,-2-3-16 0,-2-4-20352 15</inkml:trace>
  <inkml:trace contextRef="#ctx0" brushRef="#br0" timeOffset="15171.43">19974 4077 8287 0,'-30'-6'736'0,"9"2"-592"0,3-1-144 0,4 4-3648 0</inkml:trace>
  <inkml:trace contextRef="#ctx0" brushRef="#br0" timeOffset="15754.88">19567 3953 6815 0,'-13'-2'608'0,"1"-2"-480"16,5 2-128-16,2 2 0 0,1 2 1984 0,-1-2 384 0,-6 0 80 15,-7 0 48-15,-6 0 464 0,-2 0 112 16,0 1 0-16,8 4 48 0,4-1-1856 0,9 0-368 16,6 2-80-16,11-4 0 0,9 2-384 0,10-4-80 0,11 2-16 0,13-4 32 15,16 0 64-15,9-2 16 16,7-4 0-16,8-3 16 0,11 1-464 0,10 0 0 0,8-2 0 15,2-1 0 1,3-2-576-16,3-1-144 0,8 1-32 0,0 1 32 16,1-1 192-16,2 2 32 0,3 3 16 0,2-1 32 0,4 3 448 0,0 0-144 0,-4 4 144 0,-2 0 0 15,1-1 0-15,6 4 0 0,5 1-128 0,4-4 128 16,2 2 0-16,2-2 0 0,6-1 0 0,-2-1 128 16,-8 1 224-16,1 3 32 0,4-5 16 0,-1 1 32 0,-2 0 688 0,-1 2 144 15,-2 1 16-15,-3 0 16 0,1 3-704 0,0-2-144 16,4 2-16-16,-4 2-16 0,-11 1-16 0,3-2 0 15,5-1 0-15,-4 0 0 0,-4 2-400 0,-1-4 0 16,-1-1 0-16,-2 0 0 0,-3-1 0 0,-4-2 0 16,-5 2 0-16,-1-2 0 0,2 0-176 0,-2 0 176 15,-3 2-128-15,-2-2 128 0,0 1 0 0,-4 1 0 16,-9 3 0-16,4-4-128 0,1 4-176 0,0-4-16 16,-3 3-16-16,-4-3 0 15,-1 2-112-15,-3-1-32 0,-6 0 0 0,-6 2 0 0,-1-2 480 0,-4 2 0 16,-2-1 0-16,-5 2 0 0,-5-2 0 0,-1 3 320 15,-3-2-64-15,-1 1 0 0,-2 1 64 0,1-3 16 16,0 1 0-16,-3 1 0 0,-2-2-336 0,1 2 0 16,2-2 0-16,0 3 0 0,0-2 0 0,-2 1 0 0,-1-2 0 0,-4 1 0 31,-2 0-544-31,-3 0-80 0,-1 0-16 0,-4 0 0 16,-3 0-1392-16,-3-2-272 0,-1 2-64 0,-4 0-16 0,-5-3 1248 15,-1 2 256-15,-2-1 48 0,-2 2 16 0,0-1 336 0,-4 2 64 0,-3-2 16 0,-4 1 0 16,-1 1 400-16,-3-2 272 0,-2 2-32 0,-1-2-16 15,-3 1 128-15,0 1 32 0,-2-2 0 0,-1 0 0 0,1 0-384 16,-3 1 144-16,0 0-144 0,0-3 0 0,-2 4 0 0,1-2 0 16,-2 0 0-16,-1 3 0 15,-1-2-832-15,0 0-208 0</inkml:trace>
  <inkml:trace contextRef="#ctx0" brushRef="#br0" timeOffset="16939.09">31635 3527 31327 0,'16'-9'2784'16,"-1"3"-2224"-16,-3 8-560 0,-6-2 0 0,-1 1 0 0,3-1-352 0,6 0 48 0,9-1 16 0,5 1-192 0,2 1-32 0,-3 2-16 15,-5 3 0-15,-6 0 1776 0,-5 3 352 0,-3 1 80 0,-3 2 16 16,-4 2-288-16,0 1-64 0,-2-2-16 0,0 6 0 16,0-3-672-16,-1 0-128 0,2 3-16 0,-1 0-16 0,1 2-144 0,1-2-32 15,1 3 0-15,0-2 0 16,0 2-64-16,1 0-32 0,-1 1 0 0,2-1 0 15,0-1-224-15,1 1 128 0,0 3-128 0,1 1 0 0,-1-1 0 0,0 3 0 16,1 1 0-16,-1 3 0 0,1 0 0 0,-1 2 0 16,1 4 0-16,-1 0 0 0,0 0 0 0,0-1 128 15,0 2-128-15,-1-1 0 0,1 3 192 0,0 0 0 16,1 1 0-16,-1 2 0 0,0 3-64 0,1 4-128 16,-1 2 176-16,1-2-176 0,-1-1 0 0,0 1 0 0,0-1 0 15,0 0 0-15,-1 1 0 0,-1 3 0 0,3 3 0 16,-1-2 0-16,0 0 128 0,1 0-128 0,2-2 0 0,-2-2 0 15,0-1 128-15,2 1-128 0,-2 3 144 0,1 2-144 16,-2 1 0-16,0-3 0 0,-1 0 0 0,-3 0 0 16,-1-3 0-16,-2 6-128 0,-5 6 128 0,-1 2 0 15,-3 8 0-15,-3 1 0 0,-2 1 0 0,-1-3 0 16,-3 1 0-16,0 0 0 0,2 3 0 0,-2-3 144 16,2-4-144-16,0 2 0 0,1-2 0 15,1 0 0-15,-1-2 0 0,4-2 0 0,2 0 0 0,1 0-176 16,4-2 176-16,2-2 0 0,1-2 0 0,5-2 0 15,0-2 320-15,4-5-16 0,2 3 0 0,2-1 0 16,2 4-64-16,3-2-16 0,1 1 0 0,0 0 0 16,1 2-48-16,-1 4-16 0,1 4 0 0,-4 2 0 0,-2 4-32 15,-2-3 0-15,-4 2 0 0,-3-1 0 0,-3-2 0 0,-4 2 0 16,-4 2 0-16,-2 1 0 0,-3-3-128 0,-3-2 0 16,0-3 0-16,0-2-176 0,1-5 176 0,0 1 0 15,2 1 0-15,2 1 0 0,2-4 0 0,4 1 0 16,3-2 0-16,4-2-128 0,4-5 128 0,2 0 0 15,2-2 0-15,5 2 0 0,2 3 0 0,3-1 0 0,2 1 0 16,1 0 0-16,0 2 0 0,-1-2 0 0,0 2 0 0,-1 2 0 16,-1 4 128-16,-3-1-128 0,-3 1 128 0,-3 1-128 15,-1 0 0-15,-4 0 0 0,0-2 0 0,-3-1 0 16,-1 0 384-16,1 3 0 0,-1 2 0 0,0-1 0 16,-1-2-256-16,1-5-128 0,2 0 128 0,-1 0-128 15,1-3 0-15,0-2 0 0,0 3 0 0,1-2 0 16,-1-2 0-16,1-4 0 15,1 0 0-15,-1-6 0 0,1-2 0 0,0 1 0 0,-2-2 0 0,1-5 0 16,0 3 0-16,-2 1 0 0,2-2 0 0,-3 3 0 0,-1 0 0 16,-1-1 0-16,0 1 0 0,-3 1 0 0,-1-2 0 0,-1 0 0 15,-2-2 0-15,0 0 0 0,-2-1 0 0,1-3 0 16,-1 1 0-16,0-1 0 16,1-2 0-16,0 0 0 0,0-1 0 0,1 0-128 0,1-6-128 0,2 0-32 15,3 0 0-15,-1-7 0 16,2 0-560-16,2-2-112 0,1 0-32 0,1-4-12704 15,4-3-2528-15</inkml:trace>
  <inkml:trace contextRef="#ctx0" brushRef="#br0" timeOffset="19106.3">32145 12141 43311 0,'-6'0'1920'0,"0"0"384"0,1 1-1840 0,1 1-464 0,2 0 0 0,2 0 0 0,-1 2-1552 0,-1 2-416 0,1 5-80 0,-1 5 0 32,2 4-32-32,1 5 0 0,3 1 0 0,1 2 0 15,1 3 592-15,1-1 112 0,2 3 32 0,0-3 0 0,-1 1 1072 0,1 0 272 0,-1-3 0 0,0-4 0 16,-2 0 1776-16,0-1 400 0,-2-4 96 0,-2 0 16 15,1-1-784-15,-3-1-160 0,-1-3-16 0,-2-1-16 16,2-3-544-16,-3 0-128 0,-1 2 0 0,-2 0-16 16,-1-2-320-16,0 3-64 0,-2-1-16 0,-1 2 0 15,0-6-80-15,-2 5-16 0,2-6 0 0,-1-1 0 16,-1 0 80-16,1-2 16 0,0 1 0 0,-3-1 0 0,1-3-80 0,-2-1-16 16,0 0 0-16,-1 0 0 0,-2-1-128 0,-3 1 0 15,-1-4 144-15,-6 4-144 0,-2-3 0 0,-3 0 0 16,-5 0 0-16,-3 0 128 0,0-4-128 0,-5 2 0 15,-5 1 0-15,-2-3 0 0,-3 2 0 0,-5 2 0 16,-5 0 0-16,-2 0 0 0,0 3 0 0,-5 0 0 16,-7 0 0-16,-7 2 0 0,-4 2-288 0,-5-1 32 15,2 0 0-15,-4-1 0 16,-1 2-256-16,-3-4-32 0,1 3-16 0,-2-3 0 0,0 0 352 0,-1-3 64 16,1 1 16-16,0 0 0 0,1-3 128 0,0 2 0 0,0-3 160 15,-2-2-160-15,-3 2 240 0,1 0-48 0,0 1-16 0,-1 1 0 16,-4 0-176-16,-3 4 0 0,-1-2 0 0,-4 4 0 15,-1-2 0-15,-3 4 0 0,-1 2-128 16,-2 0 128-16,-3 1-272 0,2-1 16 0,0 1 0 0,2 2 0 16,1 3 256-16,-1-2 0 0,-1-4-128 0,-1 3 128 15,3 1 0-15,1-4 0 0,1-2 0 0,-3-2 0 16,1 4 0-16,1-2 0 0,9 0 0 0,7-4 0 16,5 2 0-16,2-2 0 0,-1 0 0 0,2-5 0 0,2 0 384 15,1-1-32-15,3 0 0 0,1 0 0 0,1-4-160 0,1-1-16 16,-2 1-16-16,-2 3 0 0,-3-2-160 0,2 3 0 15,-2 2 0-15,0 4 0 0,-2 1 0 0,-1 2 0 16,-1 3 0-16,2 0 0 0,1 4 0 0,-1-1 160 16,1 3-32-16,2-2-128 15,1 0 0-15,4-2 0 0,1 6 0 0,4-4 0 0,3-1 0 0,2-6 0 16,2 0 0-16,3-3-144 0,3 0 144 0,1-3 0 0,2 3 128 16,2-6-128-1,1-1 0-15,2-2 0 0,3 3 0 0,2-2-192 0,1 2 192 0,1 0 0 0,2 0 0 0,0 0 0 31,3-4 0-31,0 4 0 0,4-3 0 0,-1 3 0 0,2 2 0 16,0-2 0-16,0 2 0 0,-1-2 0 0,0 0 0 0,0 0 0 16,3-1 0-16,2 4 0 0,0-3 0 0,3-1 0 15,1 1 0-15,0 2 0 0,3-2-192 0,1 1 0 16,1 0 0-16,1-1 0 0,0 0-16 0,1 1-16 0,1 1 0 0,3 1 0 16,2-2 224-16,-2-3 0 0,2 5 0 0,-1-4 0 15,2 2 272-15,0-1 0 0,-2 1 0 0,1 0 0 16,1 2-128-16,-1-1-16 0,1-2-128 0,1 2 192 15,0 2-192-15,3-2 0 0,-1-1 0 0,2 4 0 0,2-2 0 16,1 0-256-16,2 0 48 0,4-1 16 0,2 4-80 0,2-5-16 16,4 4 0-16,3-3 0 0,2-1 288 0,1 2 0 15,4-3 176-15,1-2-176 0,1 2 368 0,2 0-48 16,0 0 0-16,-1-1 0 0,2 4-320 0,0-3 0 16,0 3 0-16,-1-1-192 15,1-1 0-15,-4 2-16 0,0 0 0 0,-2 0 0 0,-3-1-144 0,0 1-32 16,-3 2 0-16,-2 1 0 15,-1 0-880-15,-2 0-176 0,-2 0-32 0,-1 0-16 16,-1-2 512-16,1 2 96 0,-1-4 32 0,2 1 0 0,1 1 1488 0,0-2 320 0,1 2 48 16,2-2 16-16,1 3 560 0,2-2 112 0,0 0 32 0,2 3 0 15,0-3-880-15,0 1-160 16,2 0-48-16,-1 0 0 0,-1 2-448 0,1-2-192 16,-1 0 176-16,0 2-176 0,-1 0 0 0,1 0-320 15,0 0 64-15,0 0 0 16,0 0-400-16,-20 6-80 0,14-4-16 0,-1-4 0 0,-1 2 400 0,1-2 80 0,-1-2 16 0,2 2 0 15,0-2 768-15,0-2 144 0,1 0 48 0,0-4 0 16,1 1-64-16,0-1 0 0,2 0 0 0,-1 1 0 16,1-3-240-16,-1 3-48 15,2-4-16-15,-1 0 0 0,1 0-128 0,-2 1-16 0,1-2-16 0,-1 2 0 16,1-3-176-16,0 1 128 0,1-2-128 0,0-1 128 0,0 1-128 0,-1-1 0 31,1-2 0-31,1-2 0 0,0 1 0 0,1-2-176 16,2 0 48-16,1-3 0 0,2 0 128 0,0 2 0 15,1-2 0-15,3-1 0 0,3-5 176 0,2-1 64 16,-1-1 16-16,0 0 0 0,1 3-112 0,-2 0-16 0,0-2 0 16,-2 1 0-16,-1 2-128 0,-3 1 0 15,-1-1 144-15,-2 1-144 0,-1 0 192 0,-3 2-16 0,-2-3-16 16,0 1 0-16,-3-1-16 0,0 1 0 0,-1-3 0 16,0 3 0-16,1-1-144 0,0-3 192 0,1-3-192 0,2 1 192 15,3-1-48-15,1-3 0 0,4-2 0 0,3 4 0 16,2-1 80-16,3 1 16 0,3-4 0 0,2-4 0 15,3 2 112-15,-1 1 32 0,0 3 0 0,-1 0 0 16,0 1-224-16,-4 1-32 0,0 5-128 0,-1-1 192 16,-2 1-192-16,0 0 0 0,-4 5 0 0,-1-3 0 15,-2-1 0-15,-2 0 0 0,-2-1 0 0,-2-1 0 16,-1 1-192-16,-2 1-16 0,-1-3-16 0,-1 1 0 16,-3 0 32-16,1-2 0 0,-2 1 0 0,0-2 0 15,0 2 192-15,-1-2-192 0,0 0 192 0,1 2-192 16,0 0 192-16,2 1-176 0,1-1 176 0,2 2-160 15,0 3 160-15,2-3 0 0,1 1 0 0,-2 2 0 0,1 0 0 0,-1-1 0 16,1 2 0-16,-3 3 0 0,0 2 0 0,-1 0 0 16,0 3 0-16,-3-3 0 0,0 4 0 0,-1-5 0 15,2 5 0-15,-2-5 0 0,1 4 0 0,-1-6 0 16,0 0 0-16,0-1-128 0,2-2 128 0,-2-1 0 16,1-3 0-16,2 1 0 0,1-1-304 0,1-1 32 15,0 3 0-15,1-3 0 0,2 1 96 0,0-3 32 0,1-3 0 16,-1 0 0-16,0 3 144 0,1-2-128 0,0 1 128 0,-2-3-128 15,1 5 128-15,-2 0 0 0,1 0 0 0,-2 0 0 16,0 3 0-16,-3 0 0 16,1-1 0-16,-1 1 0 0,0 2 0 0,-2-2 0 0,-1-5 0 15,-2-1 176-15,1 0 16 0,0-2 0 0,-1 1 0 0,2-5 0 16,1 3-192-16,2-1 0 0,-1-3 0 0,0-2 0 16,1-2 0-16,1-3 0 0,0 1 160 0,-2-4-160 15,2 2 160-15,-2 0-160 0,-1 2 128 0,2 2-128 16,-1 1 0-16,0-2 0 0,0-1 0 0,-1-1 0 15,1 0 0-15,2 1 0 0,-1-2 0 0,0-3 0 0,0-2 0 16,1 3 0-16,0 1 0 0,3-2 0 16,-1-2 0-16,0 4 0 0,1-4-224 0,0 3 80 0,1 1 144 0,-2-4 0 15,1 0 0-15,-1 3 0 0,0 3 0 0,-1-2-128 16,0-2 128-16,-3 0-128 0,0-2 128 0,-1-1-192 16,-1-4 192-16,0 1-192 0,0 7 192 0,-3-3 0 15,0-5 0-15,-2 4 0 0,-1-3 0 0,3 2 0 16,-2-2 0-16,2 2 0 0,3 5 0 0,1-3 0 15,-1-6 0-15,2 0 0 0,3 0 128 0,0 2 16 16,1 2 0-16,0-2 0 0,1 4 64 0,-1 2 16 0,1-2 0 16,0 2 0-16,-3-2-48 0,1 4-16 0,0 2 0 0,-4 1 0 15,0-2-160-15,-2 0 0 0,-1 0 0 0,0-1 0 16,-1 2 0-16,1-2 0 16,-2-1 0-16,1-1 0 0,2 4 0 0,1-2 0 0,1 4 0 15,2 4 0-15,3 4 0 0,2 2 0 16,0-2 0-16,3 3 0 0,5-2 0 0,3 4-256 0,3-1 64 0,4 1 16 31,3 2-480-31,6-1-112 0,0 0 0 0,4 3-16 16,0 4-256-16,0-1-48 0,3 2-16 0,0 1-17328 0</inkml:trace>
  <inkml:trace contextRef="#ctx0" brushRef="#br0" timeOffset="29133.62">3241 11072 12895 0,'7'-8'1152'0,"0"1"-928"0,-1 4-224 0,-4 0 0 0,2 2-384 0,0-1-112 0,4-2-16 0,6-5-16 0,3-1 1424 0,1-2 304 16,-2 2 48-16,-4 4 16 0,-2 0 1744 0,-4 2 368 16,-3 2 64-16,-3 2 16 0,-4 0-912 0,-5 0-176 15,-1 2-48-15,-5 2 0 0,-4-2-1264 0,-4 2-256 16,-4 2-48-16,-2-2-16 0,-4-1-592 0,-1 0-144 16,-2 1 0-16,-2-2 0 0,-3-2 0 0,-1 0 0 15,1 0 0-15,-4 0 0 16,0 3 0-16,-6 2 128 0,-2 3-128 0,-3 2 128 0,0 5-128 15,0-3 0-15,-5 4 144 0,-2 2-144 0,0-1 0 0,-3 0 0 16,-2 1 0-16,-5-2 0 0,0-3 0 0,0 2 0 16,2-1 0-16,1-2 0 0,4-3 0 0,3-3 0 15,3-2 0-15,3-1 0 0,5 0 0 0,3-3 0 16,6-3 128-16,2 0-128 0,4 0 272 0,5 2-16 0,2-2 0 0,4 0 0 16,5 3-80-16,2 0-32 0,5-3 0 0,1 6 0 15,3-3-144-15,3 1 0 0,1 1 0 0,0 1 0 16,1 2 0-16,1 0 0 0,0-1 0 0,1 2-176 15,-1 0 176-15,0 0 0 0,2 0 0 0,0 0 0 0,1 1 0 16,0-4 0-16,2 0 0 0,0 1 0 0,2-1 0 16,-1 0 0-16,2 0 0 0,1 0 128 0,0 1 160 0,0-1 32 15,0 2 16-15,1-1 0 0,0 2-112 0,0 0-32 16,2 1 0-16,-2 0 0 0,1 2-192 0,0 1 0 16,0-1 0-16,-1 4 0 0,-2-1 0 0,0 4 0 15,-1 3 0-15,0 3 0 0,-3 4 0 0,0 2 0 16,-1 3 0-16,-3 4 0 0,0 3 0 0,-2 4 0 15,0 2 0-15,-2-4 0 0,3-1 0 0,-1-5 0 16,0 4 0-16,1 0 0 0,1-4 0 0,1 1 0 0,-1 1 0 16,1-1 0-16,1-3 144 0,-2 1-16 0,2-3 0 0,-1-2 0 31,2-1 0-31,0-3 0 0,1-2 0 0,-1-3 0 0,1-3 0 0,-2-1 0 16,1-3 0-16,0-2 0 0,-2 0-128 0,1-2 0 15,-2 2 0-15,1-3 0 0,-1 0 0 0,0-1 0 16,0 0 0-16,2-2-176 0,1 1 176 0,-1-1 0 0,2-1 128 0,2 2-128 15,0-1 0-15,1 2 0 0,2 0 0 0,0 1 0 16,1 0 0-16,2 3 0 0,1 1 0 0,2 1 0 16,0 0 192-16,3-1-16 0,1 0-16 0,1 0 0 15,0-5 48-15,1 0 16 16,4-2 0-16,2 0 0 0,2-2 48 0,3-2 16 0,3-2 0 0,2-6 0 0,5 0 112 0,7-5 32 16,3 0 0-16,9-5 0 0,10 1 0 0,12-2 0 15,7 1 0-15,7-2 0 0,1-2-176 0,5 1-16 31,5 5-16-31,-3 3 0 0,-3 4-224 0,-2-1 0 16,-2 0 128-16,2 4-128 0,-1 1 0 0,-4 1 0 16,-5 4 0-16,-3 0 0 0,-4 0 0 0,-4 2 0 0,-2 5 0 15,-12 0 0 1,-11 5-416-16,-10 1-32 0,-9 5 0 0,-11 5-21552 0</inkml:trace>
  <inkml:trace contextRef="#ctx0" brushRef="#br1" timeOffset="48896.01">27254 16495 35935 0,'-4'2'3200'0,"1"-2"-2560"0,1 2-512 0,2-2-128 0,0 0 128 0,-1 0 0 0,-1 2 0 0,0-2 0 0,-2 0-128 0,2-2 192 0,-1 0-64 0,1-4 0 16,2 0 928-16,0-4 192 0,2-1 32 0,0-3 16 16,1-2-512-16,2-2-96 15,3-1-32-15,-2-1 0 0,1-2 112 0,-1 0 32 16,1-3 0-16,-1-3 0 0,-1-1-96 0,-3-3 0 0,1-1-16 0,-2-3 0 15,-2-5-256-15,-2-2-48 0,0-3-16 0,-4-5 0 16,1-4 64-16,-3-6 16 0,0-2 0 0,-3-1 0 16,1-4-96-16,0-3-16 0,0-2 0 0,0 0 0 15,0 4-336-15,1 2 128 0,1 2-128 0,-2 2 0 16,4 3 0-16,-1 3 0 0,1 0 0 0,-2 3 0 16,2 1 0-16,-1 2 0 0,1 5 0 0,-2-1 0 0,2 3 0 0,-1-3 0 15,4 2 128-15,-3 1-128 0,4-6 0 0,0 6 0 16,-1 2 0-16,4 5 0 0,3 2 0 0,-1 3-208 15,3 5 80-15,-1 1 128 0,1 1-208 0,1 2 80 16,-1 0 128-16,0 5-208 16,0-1 208-16,-1 3 0 0,-1 4-160 0,0-1 160 0,-2 6-272 0,0 1 16 0,1 3 0 15,-4 3 0 1,0 4-160-16,-1 5-32 0,1 4 0 0,-4 6 0 16,-2 6-16-16,0 3-16 0,-5 4 0 0,0 5 0 0,-1-1 304 0,-2 5 176 0,-2 0-192 0,-2 3 192 15,0 3 0-15,-2 4 0 0,1 0 160 0,-3-1-32 16,4-3-128-16,-3 0 0 0,1-5 0 0,-2-3-128 15,2-2 128-15,0-9 0 16,2 1 0-16,0-11 0 0,3-2 0 0,1-3 128 16,2-7 0-16,3-6 0 0,1-3 32 0,1-5 16 15,2-6 0-15,1-7 0 0,0-5 48 0,1-6 16 0,2-9 0 16,1-3 0-16,2-7-240 0,0-5 0 0,2 2 0 0,3-9 0 16,1 2 0-16,2-2 0 0,3 4 0 0,0 4 0 15,1 2-128-15,2 5 128 0,0 5 0 0,2 7 0 16,1 1 0-16,0 7 0 0,3 6 0 0,-3 3 0 0,2 3 0 15,-1 4 0-15,0 5 0 0,0 1 0 0,0 2-128 0,-1 4 128 16,0 3 0-16,-2-2 0 0,0 3 0 0,-1 1 0 16,-3-1 0-16,0-2 0 0,0 2 0 0,-2-2 0 15,-2-1 0-15,-2 2 0 0,0-1 0 0,-1-2 0 16,-2 4 0-16,1-3 0 0,-1 4 0 0,2 1 0 16,-1 4 0-16,1 4 0 15,1 3 0-15,1 1 192 0,0 6-48 0,1 1-16 0,0 1 0 0,0-1 0 0,0 1 0 16,0-2 0-1,2 1-128-15,-1-1 0 0,5 0 0 0,-1 1 0 16,3 1 0-16,2 3 0 0,4 1 0 0,2 5 0 0,1 0 0 0,2 1 0 0,0 1 0 0,-1-1 0 16,1 1 0-16,0-1 0 0,-1 3 0 0,-3-6 0 15,-2 1 0-15,-4-4 0 16,-4 0 0-16,-4-5-15040 16,-5-3-2944-16</inkml:trace>
  <inkml:trace contextRef="#ctx0" brushRef="#br1" timeOffset="53553.5">27725 10643 11967 0,'-5'6'1072'0,"-1"-2"-864"0,-1 1-208 0,2-1 0 0,3-1 3584 0,0 0 656 0,-1 1 144 15,-3 2 32-15,-3 2-2176 0,-2 4-448 0,0 0-64 0,0 0-32 0,1 1-800 0,3-6-144 16,2 2-48-16,1-3 0 0,1-4-576 16,2 2-128-16,1-4 0 0,0 0 0 0,3 0 192 0,0 0 64 15,2-4 0-15,1 2 0 0,2-4 336 0,2 0 80 16,0-2 16-16,2 0 0 0,0-2-400 0,1 0-80 31,2-3-16-31,-2 1 0 0,2 0-192 0,0-2 0 0,0 2 128 0,0-4-128 0,-2 3 128 0,3-4 0 16,0 0-128-16,0-2 192 0,3-1-48 0,-1-1-16 15,1-1 0-15,2-3 0 0,-1 2-128 0,1-2 192 0,0-1-192 16,0-2 192-16,-1 3-64 16,-2-1 0-16,1 1 0 0,-3 0 0 0,-1 1-128 0,-2 0-144 0,1 0 144 0,-2-1-208 15,1 0 208-15,-2-1 0 0,0-2 0 0,0 2 0 16,0-2 0-16,-2 2 0 0,1-2 0 0,-2 0 0 16,1-3 208-16,-2 1-16 0,1-1 0 0,-1 1 0 15,2-4 64-15,-2-1 16 16,1-2 0-16,-1 2 0 0,-1 1 48 0,-1-2 0 0,-1 3 0 0,0-1 0 15,-4 3-64-15,1-1 0 0,-2 1 0 0,-1-1 0 32,-1 1-64-32,-2-1 0 0,-1-1-16 0,-1-3 0 0,1-1-176 15,-1 1 160-15,-1-3-160 0,0 2 160 0,0 5-160 16,0-2 0-16,-1-4 144 0,0 0-144 0,1 0 0 16,0-3 144-16,2 3-144 0,2-3 0 0,3 0 128 0,0-1-128 15,2-1 0-15,-1 2 0 0,0 3 128 0,0 0-128 16,0 5 0-16,-2 0 0 0,-3 1 0 0,0 3 0 15,-3-2 0-15,-1 3 0 0,-1 2 128 0,-3 0-128 16,0 1 0-16,-2-1 0 0,-1 1 0 0,-2 1 0 16,0-1 0-16,-3 1 0 0,1 2 0 0,0 0 0 0,-1 0 0 15,1-2 0-15,2 2 0 0,1-2 0 0,-1 2 0 16,2 0 0-16,0-3 0 0,1-1 0 0,2 1 0 0,0 1 0 16,2-2 0-16,1 1 0 0,0 3 0 0,2 0 0 15,-1 2 0-15,2 2 0 0,-1 5 0 0,0 0 0 16,-1 1 0-16,-1 5 0 0,0 0 0 0,-3 3 0 15,-1 2 0-15,-1 2-176 0,-1 0 176 0,-1 2-160 16,-2 0 160-16,-2 4-128 0,0-2 128 0,-1 5-128 16,-3 0 128-16,0 0 0 0,2 1 128 0,1 0-128 15,2 2 0-15,0-2 0 0,3 3 0 0,1-5-192 16,2 6 192-16,1-2 0 0,-1 4 0 0,0 0 0 0,2 3 0 0,0-1 0 16,-1 5 0-16,0-1 0 0,-2 3 0 0,-1 3 0 15,0 2 0-15,-3 2 0 16,-1 3 0-16,1-2 0 0,-2 2 0 0,1-3 0 15,1 0 0-15,-1 2 0 0,1 1 0 0,-1 0-128 0,3 1 128 0,-1 3 0 16,1 2 160-16,1 1-160 0,0 0 0 0,1 1 0 16,3 1 0-16,-1 0 0 0,2-2 0 0,1 1 0 15,0-1 0-15,-1 2 0 0,1 0 0 0,0 2 0 16,0 4-128-16,1-3 128 0,1-2 0 0,1 1 0 16,1-4 0-16,1-1 0 0,0-3 0 0,0-3 0 0,2-4 0 15,2-3 0-15,0-2 0 0,2-1 0 0,1-2 0 0,1 1 0 16,1-2 0-16,2-2 0 0,0 5 0 0,1-3 0 15,1 3 0-15,2 1 0 0,0 2 0 0,-2 3 0 16,1 1 0-16,-3 3 0 0,0 3 0 0,-2 0 0 16,0 1 0-16,-4 2-128 0,1 2 128 0,-1-1 0 15,0 1 0-15,0-5 0 0,0 1 0 0,0-7 0 16,1 1 0-16,2-4 0 0,0-3 0 0,1 0 0 16,1-2 0-16,2-3 0 0,0-1 0 0,0-1 0 0,2-3 0 15,-1-2 0-15,1 0 0 0,0 0 0 16,-1 1 0-16,1 1 144 0,0 0-144 0,-2-1 192 0,0 1-192 0,1 0 0 15,-1 0-160-15,1-1 160 0,-2 1 0 0,1 0 0 16,1 0 176-16,-1 0-48 0,3-1-128 0,0-1 0 16,2-2 0-16,1-2 0 0,2-1 0 0,1 0 0 15,1-2 0-15,1-1 0 0,1 0 0 16,2 0 0-16,-1 0 0 0,0-2 0 0,-1 2 0 0,1 0 0 16,1 1 0-16,0-1 0 0,0-1 0 0,2 3 0 15,-1-1 0-15,0-1 0 0,0-4 0 0,1 2 0 16,0-4 0-16,-1 0 0 0,1-3 0 0,-2 2 0 15,-2-1 0-15,1-2 0 0,-3 2 0 0,1-5 0 0,0 4 0 16,0-1 0-16,-1 1 0 0,-1 0 0 0,0 0 0 0,0 0 0 16,-1 3 0-16,-1-3 0 0,0 3 0 0,-1-2 0 15,-1 0 0 1,-1 2 0-16,0 0 0 0,-1-2 0 0,-1 2 0 0,-3-3 0 0,0 2 0 0,1-1-128 16,-4-2-80-16,1 0-16 0,-2-2 0 0,0-3 0 15,-2-3-608 1,-2 0-128-16,0-2-32 0,-3-4-18448 0</inkml:trace>
  <inkml:trace contextRef="#ctx0" brushRef="#br1" timeOffset="82734.53">30712 10444 19343 0,'1'-4'1728'0,"-1"2"-1392"0,2-2-336 0,-1 4 0 0,1-2 1488 0,1 1 240 0,-1-2 32 0,1 1 16 0,2-2-1776 0,0-2-448 0,0 0-32 16,-2-1-16-16,0 1 496 0,-3 2 0 15,-3 1 0-15,-2 0 0 0,-2 1 848 0,-2 2 224 0,-2 0 32 0,0 2 16 0,-3 1 112 0,0 0 32 16,-2 1 0-16,-2 1 0 0,1-1-608 0,1 2-112 16,-1-2-32-16,0-1 0 0,3 2-512 15,-1-3 0-15,0 0-192 0,1 1 48 0,2-3 16 16,0 0 0-16,1 1 0 0,-2-1 0 15,2 2 128-15,0-2 176 0,0 4-48 0,1-2 0 16,-1 2 368-16,1 0 64 0,-1 2 16 0,0 0 0 16,-1 3-128-16,1 1-32 0,-1-2 0 15,0 2 0-15,-3 3 64 0,1 0 16 0,-1 0 0 0,0 0 0 0,2 2-256 0,-2 1-48 16,-1 0-16-16,1 3 0 0,0-1-176 0,0 1 0 16,2 1 0-16,0-2 0 15,2-2 0-15,0 3 0 0,1-3 0 0,2 0 0 16,-1 0 0-16,0-1 0 0,1 1 0 0,-2 3 0 0,1-2 288 0,-1 1-32 0,-1 3 0 15,0-1 0-15,-1 0 96 0,-2 5 16 16,-1-1 0-16,0 2 0 16,-1 3-224-16,1-2-144 0,2 1 192 0,-1-2-192 0,3-1 128 0,1-3-128 0,3 1 0 15,-1-3 0-15,5 1 0 0,0 1 0 0,1 0 0 0,2 0 0 16,0-3 0-16,1 3 0 0,1 0 0 0,1 1 0 31,1-1 0-31,1-2 0 0,0 1 0 0,2-2 0 0,0 0 0 16,2-3 0-16,2 0 0 0,0 0 0 0,2-1 448 0,-1 1-32 15,3-3 0-15,0-1 0 0,1-2-112 0,1 2-32 0,2-2 0 0,2-4 0 0,-2 2-144 0,2-3-128 32,0-2 144-32,0 0-144 0,2 0 256 0,0-3-32 15,-1 3-16-15,1-3 0 0,-1 0-80 0,-1 0 0 0,1 0-128 0,-1 0 192 0,-1 0-192 0,1-3 0 16,0 3 0-16,0-3 0 16,1 0 0-16,1 0 0 0,0-2 0 0,-1 1 0 15,1-3 0-15,-4 0 0 0,1 1 0 0,-1-2 0 0,-1-2 0 0,2 0 0 16,1-3 0-16,1 1 0 0,1-3 0 0,-1 2 0 15,0-4 0-15,2 3 0 0,-1-2 0 0,1-3 0 16,-2 2 0-16,0-2 0 0,-1 1 0 0,0-2 0 0,-2 1 0 16,-1-2 0-16,0 1 144 0,-4 1-16 0,1-4 0 31,-1 0 0-31,-2 1 128 0,-1-2 0 0,-1-4 16 0,0-1 0 16,0 1-272-16,-1-3 0 0,-1 2 0 0,0 1 0 15,-2 0 0-15,-1 2 0 0,-1 1 0 0,-3 0 0 16,0 2 0-16,-2 0 0 0,0 2 0 0,-3-1 0 15,1 2 0-15,-3-2 160 0,-1-3-160 0,-2 1 128 16,1-1-128-16,-2-1 0 0,0 0 0 0,-1 1 0 16,1-1 0-16,-1 2 0 0,0-2 0 0,-1 1 0 0,1 3 0 15,-1-1 0-15,1 5 0 0,0-1 0 0,-1 6 0 0,3-2 0 16,-1 5-128-16,0 0 128 0,-1 1 0 0,0 6-144 16,-1-1 144-16,-1 1 0 0,-1 1-176 0,-1 2 176 15,-1 0-160-15,0 0 160 0,0 0-256 16,-1 0 64-16,1 0 0 0,-2 0 0 15,1 0-320-15,0-1-64 0,0 1-16 0,0-3 0 16,1 3 16-16,2-3 16 0,0 0 0 0,2 1 0 16,3 0-160-16,0-1-48 0,3-2 0 0,1 1-17472 0</inkml:trace>
  <inkml:trace contextRef="#ctx0" brushRef="#br2" timeOffset="87559.95">30810 11019 7359 0,'-12'4'656'0,"3"-2"-528"0,0-2-128 0,4 2 0 0,2 0 4112 0,1-2 800 0,1 3 144 0,-3-3 48 0,-2 3-1792 0,-1 0-368 0,-3 0-64 0,1 1 0 16,-1 1-1248-16,2 0-240 16,-1 0-48-16,0-1-16 0,2-1-736 0,0 0-144 0,0 1-16 0,2-2-16 15,3-1-80-15,-1 0-16 0,2 1 0 0,0-2 0 16,3 2-64-16,1-4-32 15,2 2 0-15,2 0 0 0,4 0-96 0,2 0-128 16,2 0 176-16,1 0-176 0,2 2 224 0,2-1-64 16,0 4-16-16,0-3 0 0,-2 0 16 0,2 2 0 0,0 1 0 0,0-2 0 15,1 4 144-15,-2-4 16 0,4 0 16 0,0-2 0 16,4 2 48-16,-1-3 0 0,1 0 0 0,2 0 0 0,1-4-384 0,2-1 0 16,5 0 0-16,1 0 128 15,2-1-128-15,1 0 0 0,-1 2 0 0,2-2 0 0,4 2 0 16,1 0 0-16,1 2 0 0,-1-2 0 0,-3 2 0 0,-4-1 0 15,0 2 0-15,-3-2 0 0,-1 0 0 0,-4-2 128 16,-2 1-128-16,-2 0 176 0,-1 1 112 0,1-2 32 16,0 1 0-16,1-2 0 0,0 0-192 0,2 2-128 15,-1-2 192-15,1 2-192 0,-2-1 0 0,2 1 0 0,-2 2 0 16,-1 1 0-16,-2 1 0 0,0 0 0 0,-2 1-192 0,-2 0 48 16,-1 0 144-16,-4 2 0 0,2-2 0 0,-4 2 0 31,-2-1 0-31,1-2 0 0,-2 1 0 0,1 2 0 0,-4-3 128 15,1 0-128-15,0 0 128 0,-1-3-128 0,-2 3 304 0,2-1-16 0,-2 1 0 0,2-2 0 16,1 2-288-16,0-4 0 0,0 1 0 0,0 0 0 16,2 0 0-1,2 2 0-15,-1-1 0 0,2-2 0 0,1 1 0 0,3 3 0 16,-2-2 0-16,-1 1 0 0,0 1 0 0,-2 0 0 16,-2 0 0-16,-2 0-144 0,-3 0 144 0,0 1 0 0,-5 1 128 0,0 1-128 15,0-2 144-15,-2 2-144 0,0-3 192 0,0 2-192 0,-2-2 256 0,1 1-64 16,1-1-16-16,-1 3 0 15,1-3-176-15,0 0 0 0,0 0 0 0,0 0 0 16,0 0 0-16,0 0 0 0,22-4 0 0,-12-1 0 0,2 4 0 0,3-2 0 31,1 0 0-31,0 0 0 0,2 1 0 0,-2 0 0 16,2 0 0-16,-1-1 0 0,-3 2 0 0,0-1 0 16,-2 1 0-16,-2 1 0 0,-2-3 0 0,-3 3 0 15,-2 0 0-15,-1 0 0 0,-1 0 0 0,-2 0 160 0,-1 0-32 16,-1 0-128-16,-1 3 0 0,-1-3 0 0,0 0 0 0,1 0 0 15,-2 0 0-15,1 0 0 0,0 0-160 0,0-3 160 16,0-1 0-16,2 2 0 0,-1-2 0 0,1-1 0 16,1 4 0-16,1-5 0 0,-2 2 0 0,1-2 0 15,-1 0 0-15,0 1 0 0,-1 0 0 0,-2-1 0 16,-2 3 0-16,-2-3 0 0,-2 2 0 0,-3-2 0 16,-1 0 160-16,-2 0 48 0,-4-4 16 0,1 1 0 0,2 2-64 15,-5-4-16-15,1 1 0 0,-1 0 0 0,1 0-144 0,0-2 128 16,2 2-128-16,2 1 128 0,0 2-128 0,3-2 0 15,2 5 0-15,2-2 0 0,1 0 0 0,2 2 0 16,3 2 0-16,1-2 0 0,1 2 0 0,3-2 0 16,0 4 0-16,2-3 0 0,2 1 0 0,-1 1 0 15,4 1 0-15,1 0 0 0,1 0-128 0,3 0 128 16,4 0 0-16,4 1 0 0,3 1 0 0,4 1 0 16,2 1 0-16,3-2 0 0,5-1-176 0,0 2 176 15,1-1-128-15,0 2 128 16,-3-3-496-16,-4 2-16 0,-1-1 0 0,-3-1 0 0,-1 2 336 15,-4-1 176-15,-4 2-192 0,-3-2 192 0,-3 0 0 0,-1 3 0 16,-3-2 0-16,-1 1 0 0,0-1 0 0,-1 0 0 16,-1 1 0-16,0 1 0 0,-1-1 0 0,0 2 0 0,1 0 0 0,-3 0 0 15,0 0 0-15,0 2 0 0,-1 0 0 0,2 0 0 16,-2 0 0-16,0 0 0 0,0 1 0 0,0-1-160 16,-2 2 160-16,1 2 0 0,-1 1 0 0,-1-2 128 15,-2 4-128-15,0-3 0 0,-3 2 0 0,-1 1 0 0,0-3 224 16,1 2 32-16,-5 0 0 0,2 0 0 0,-1-2-32 15,-1-2 0-15,1 3 0 0,0-5 0 0,1 2 144 0,-1 0 16 16,3-1 16-16,-3-2 0 0,4 2-208 0,-2 1-64 16,4-3 0-16,-3 4 0 0,2-1-128 0,-1 0 0 15,0 2 0-15,0 1 0 0,1 3 0 0,-2 0 0 16,0 0 0-16,1 3 0 16,-2-1 0-16,-1 1 0 0,1-3 0 0,-1 2 0 0,0 0 0 0,-2 0 0 15,2 1 0-15,-1-3 0 0,-1 2 0 0,1-2 0 0,0 0 0 16,-1 1 0-1,1-3 0-15,1-1 0 0,1-2 0 0,1-2 0 16,2-3 0-16,-1 0 0 0,5-5 0 0,-1 0 0 0,1-1 0 0,2-2 0 16,1-2 0-16,0-1 0 0,3-1 0 0,-1-1 0 0,3-3 0 15,0-3 0-15,1 1 0 0,0 0 0 16,3-2 0-16,0 2 0 0,-1-1 0 0,2-3 0 16,1 4 0-16,1-4 0 0,0-2 0 0,1 1 0 0,2 1 0 0,1-5 0 15,2-1-128-15,0 0 128 0,3-1 0 0,-1 1 0 16,2 0 0-16,1 0 0 0,-1-1-144 0,3 2 144 15,1 1 0-15,0-2 0 16,2 4 0-16,0-5 0 0,1 4 0 0,-2 0-128 0,-1 1 128 0,-4 1 0 0,-3 5 0 16,-2 0 0-16,-1-1 0 0,-2 6 0 0,-3-2 0 0,-2 2 0 15,-3 1 0-15,-3 3 0 0,0-1 0 0,-3 2 0 16,0-2 0 0,-3 4 0-16,1-2 0 0,0 2 0 0,-2 0 0 0,0 0 0 0,-1 2 0 0,0-2-128 15,2 2 128-15,-4 0 0 16,2 0-240-16,0 2 16 0,-1-1 0 0,0 0 0 15,1 1 32-15,-1-1 0 0,0 0 0 0,-2 1 0 0,2-2 192 0,-1 2 0 16,-1-1 0-16,0-1 0 0,0-1 0 0,-2 2 0 0,2-3 0 16,-3 0 0-16,-2 0 0 0,0 0 0 0,0 0 160 15,-2-4-160-15,1 2 0 16,-3-2 0-16,0 1-144 0,-1 0 144 0,-2-3 0 0,0-1 0 16,2-1 0-16,-2-2 0 15,1 0 0-15,1-2 0 0,0-1 0 0,1 1 0 0,1 2 0 0,1 0 0 16,3 0 0-16,-2 2 0 0,-1-2 0 0,2 3 0 15,-2-1 0-15,1 0 0 0,2 2 0 0,0 2 0 0,0 0 0 0,1 0 0 16,3 1 0-16,-2 2 0 0,1 1 0 0,-1-2 0 16,1 2 0-16,1 0 0 0,0 0 0 0,1 0 0 15,0 0 0-15,0-3 0 0,1 3 0 0,0-1 0 16,2 1 0-16,1-4 0 16,-1 4 0-16,3-2 0 0,-1-2 0 0,1 2 0 15,1-1 0-15,0 2 0 0,1-2 0 0,1 1 0 0,0 1 128 0,1 1-128 0,0 0 0 0,2 0 0 31,1 0 0-31,2 1 0 0,2 4 0 0,2-1 0 16,3-1-208-16,1 3 64 0,3 1 144 0,2 1 0 0,3 0 0 0,2 0 0 16,3 2-512-1,0-4-32-15,1 3 0 0,0-1 0 0,-3-2 544 0,-1-4-128 0,1 2 128 0,-1-4 0 16,-1 2 0-16,0-2 0 16,-2-2 0-16,1 2 144 0,-2-3-144 0,0 2 0 15,-1-1 0-15,-2-1 0 0,-3 2 0 0,-1-4 0 0,-3 1 0 16,-2 3 0-16,-3-1 0 0,-3-2 0 0,0 4 0 0,-4-3 0 15,-3 3 0-15,-2 3 0 0,-2-2 0 0,-3 4 0 16,-2 3 0-16,-6 1 0 0,-3 6 0 0,-2-2 0 16,-3 4 0-16,-1 1 0 0,-2 3 0 0,2 2 0 15,2 0 128-15,2 1-128 0,0 2 192 0,2-2-64 16,3 2-128-16,-1-1 160 0,3 1-160 0,1-1 160 16,2-3-160-16,2 0 0 0,0-3 0 0,1 1 0 15,1-4 0-15,-1 2 0 0,1-2 0 0,0-1 0 16,-3-1 0-16,0-2-192 0,0-2 0 0</inkml:trace>
  <inkml:trace contextRef="#ctx0" brushRef="#br2" timeOffset="92871.08">30715 11072 10127 0,'0'0'896'0,"-2"0"-704"0,2 0-192 0,0 0 0 0,0 0 2016 0,-1 2 368 0,0 0 80 0,1-1 16 0,-1 2 176 0,0 0 32 0,-1 4 16 0,2-2 0 16,0 1-944-16,2-3-192 0,-1 1-32 0,1 2-16 16,1-3-944-16,-2 1-192 0,3-2-48 0,-2-1 0 15,2 2-144-15,0-3-48 0,-1 2 0 16,2-2 0-16,0 0-144 0,1-2 0 0,1 2 0 0,0-4 0 15,0 2 0-15,1-1 0 0,-1-1 0 0,1 2 0 16,-1-2-208-16,-1 2 16 0,-1 0 16 0,0-1 0 16,-1 3-1344-16,0-3-272 15</inkml:trace>
  <inkml:trace contextRef="#ctx0" brushRef="#br2" timeOffset="106189.77">31212 11696 37775 0,'-4'1'3360'0,"2"-1"-2688"0,2 0-544 0,0-1-128 0,1 1 128 0,0 0 0 0,0-3 0 0,-1 2 0 31,2-2-1472-31,-1-3-320 0,0 2-48 0,0 0-16 0,1 0-1072 0,-1 0-208 16,-1 0-64-16,0 2 0 0,1-2 2720 0,-1 2 544 0,1-1 96 0,2 2 32 15,-2-1 1232-15,0 2 256 0,0-3 48 0,-1 2 16 16,0 1-48-16,0 0-16 0,-2 1 0 0,1-1 0 0,-2 3-656 0,3-3-128 16,0 0-16-16,0 0-16 0,-21 8-608 0,13-8-128 15,-1 4-32-15,-2-2 0 0,1 0-224 0,-1 0 0 16,1 2 0-16,-1-4 0 0,1 2 0 0,0 2 0 16,0-2 0-16,1 0 0 0,1 0 0 0,-1 1 144 15,-1 0-144-15,2 0 192 0,-1 2-192 0,0 0 0 16,1 1 0-16,-2 0-176 0,0 0 304 0,0 2 48 0,1-2 16 15,-1 3 0-15,0-3-64 0,1 4 0 0,0-3 0 16,0 2 0-16,1-2 16 0,0 2 0 0,3-3 0 0,0 0 0 16,3-2-144-16,1 2 192 0,-1-3-192 0,2 0 192 15,2-3-192-15,0 3 0 0,3-3 0 0,0 0 0 16,1 0 0-16,2 0 0 0,1-3 0 0,1 3 0 16,1 0 0-16,1-2 0 15,0 2 0-15,2 0 0 0,2 2 0 0,-4 1 0 0,0-2 0 0,2 4 0 16,1-1 0-16,2-1 0 15,2 3 0-15,-2 1 0 0,1-1 0 0,-1 1 0 0,0 2 0 0,-2 0 0 16,0 0 0-16,-2 1 0 0,0-1 176 0,-1 2-176 16,-2 0 128-16,-2 2-128 0,0-2 0 0,-2 0 0 15,-1 3 0-15,-1 0 0 0,-2-3 0 0,-1 2 0 16,1-1 0-16,-2 1 0 0,0-4 0 0,0 4 0 0,-2-5 0 16,1 2 0-16,0 0 0 0,0-1 0 0,-1 1 0 0,1-3 0 15,-1 2 128-15,-1 0-128 0,0 0 0 0,-1-2 0 16,0 0 0-16,-2 2 0 0,-1-3 0 0,-1 0 0 15,1-2 0-15,-2 2 0 16,0-4 0-16,1 3 0 0,-2 0 0 0,0-1 0 0,1-4 0 0,-1 3 0 16,1-3 0-16,-3 0 0 0,2 0 176 0,-1-3-16 15,1 1 0-15,2-2 0 0,-1 0-32 0,2-2 0 0,-1 0 0 16,3-3 0-16,0 2 0 0,2-3 0 0,-1 1 0 16,3-1 0-16,0 2-128 15,1-2 0-15,0 2 0 0,0 0 0 0,1-2 0 0,1 0 0 0,1 1 0 0,0-1 0 16,2-2 144-16,0 2 0 15,0-1 0-15,3 0 0 0,-1-2-16 0,1 1 0 16,-1-3 0-16,2 2 0 0,-2-2 96 0,2-1 16 16,-2 0 0-16,2-3 0 0,-2 2-240 0,-1-2 144 0,2 1-144 0,-2-2 128 15,0-4-128-15,-1 2 0 0,1-1 144 0,0-2-144 16,1 5 0-16,-2-1 144 0,1 5-144 0,-1 0 0 16,1 4 0-16,0 2 0 0,1 0 0 0,1 1 0 0,-1 3 0 15,2 2 0-15,0 1 0 0,-1 0 0 16,1-1-816-16,-2 4-112 0,1-2-32 15,-2 2-18496-15</inkml:trace>
  <inkml:trace contextRef="#ctx0" brushRef="#br2" timeOffset="106680.83">31443 11604 29487 0,'0'4'1296'0,"0"-2"288"0,-1-2-1264 0,2 0-320 0,0 0 0 0,2-2 0 0,-1 2-880 0,1-1-224 0,0 1-48 0,2-3-16 16,2 6-368-16,-3-3-64 0,0 1 0 0,-3 5-16 0,1 0 1936 0,-5 0 400 15,-1 7 80-15,1-1 16 0,-2 4 2144 0,0 0 432 16,-1 4 96-16,-2 1 16 0,2 1-1504 0,-1 1-288 16,-1-1-64-16,2 3-16 0,-1-3-1184 0,0 3-224 15,1-2-48-15,1 2-16 0,2-1-160 0,0-4 0 16,2 3 0-16,1-2 0 0,0-2 208 0,2 0 16 0,1-1 0 0,2-2 0 15,-1-2-224-15,2 1 176 0,0-3-176 0,0 2 160 16,1-2-160-16,0-2 0 0,1 0 0 0,1 0 0 16,0-1 0-16,-1-1 0 0,1-2 0 0,0-2 0 15,0-1 0-15,3-2 0 0,-2-1 0 0,2-3 0 0,0-2 0 16,1-1 128-16,1 0-128 0,0-5 128 0,2 0 112 0,0-5 16 31,0-2 0-31,0-1 0 0,0-1-48 0,-1-1 0 16,1-1 0-16,-2-1 0 0,0 1-80 0,-3-3-128 15,0 3 176-15,-4 0-176 0,-1 0 192 0,-1-1-192 16,-2 1 192-16,-3 1-192 0,-3 1 320 0,-2 0-64 0,-2 2 0 16,-4 2 0-16,-3 0 32 0,-2 1 0 0,-4 5 0 15,-1 0 0-15,-1 4-160 0,-3 3-128 0,1 3 144 0,-2 0-144 16,0 3 0-16,2 1 0 0,2-1 0 0,1 0 0 16,0-1 0-16,0 2-160 0,2-3 160 0,2 2-192 15,2-3-128-15,2-3-48 0,0 0 0 0,2-4-13328 16,0 0-2656-16</inkml:trace>
  <inkml:trace contextRef="#ctx0" brushRef="#br2" timeOffset="117854.52">30526 10782 28559 0,'-4'3'2544'0,"1"-3"-2032"0,2 3-512 0,1-2 0 0,1 2 0 0,-1-3-128 0,-1 2-16 0,0 3 0 0,0 1 1296 0,-2 0 256 32,3 1 48-32,-1-1 16 0,2 0-528 0,0-4-112 15,1 2 0-15,-2-4-16 0,1 3 224 0,0-3 48 16,0 0 16-16,2-3 0 0,-1 3-336 0,1-2-80 0,-1 0-16 0,2 2 0 16,-3-2-144-16,2 2-16 0,-1-3-16 0,2 2 0 15,0 1-272-15,0 0-48 0,1 0-16 0,-1 0 0 16,1 0-160-16,-2 0 192 0,0-2-192 0,0 2 192 15,-2 0-16-15,0 0 0 0,-1 0 0 16,0 0 0-16,0-1 160 0,-2 1 48 0,0-3 0 0,0-1 0 16,0-1 0-16,-2-1 0 0,0-1 0 0,0-2 0 15,-1-1-384-15,2-2 0 0,-2-2 0 0,1-4 0 16,-1-2 0-16,0-1 0 0,3-4 0 0,-2-1 0 16,3 0 0-16,0-2 0 0,1-3 0 0,1 0 0 15,3 1 0-15,-2-1 0 0,3 5 0 0,0 2 0 16,0-1 0-16,1 1 0 0,-1 3 0 0,0 2 0 15,-1 0 0-15,-2 1 0 0,2 1 0 0,-3 1 0 16,0 4 0-16,-1-4 0 0,-1 4 0 0,0-2 0 0,-2 2 176 16,0 0 64-16,-1 1 16 0,-1 0 0 0,1 4-80 0,1 1-16 15,0-3 0-15,-1 3 0 0,3 1-160 0,0-4 0 16,1 1 0-16,0-2 0 0,2 0 0 0,3 0 0 16,1-3 0-16,3 1 0 0,0 0 0 0,1 2-176 15,2-3 48-15,-1 0 0 0,2 1 128 0,-2 2 0 16,0-1 0-16,-3 3 0 0,0 2 0 0,-3 0 0 15,-1 0 0-15,-2 2 0 0,-2 1 0 0,0 3 0 16,-1-2 0-16,-2 2 0 0,1 0 0 0,-2 0 0 16,-1 0 0-16,0 2 0 0,0-2 0 0,-1 3 0 0,1-3 0 15,-1 1 0-15,0 2 0 0,1-3 0 0,-1-3 0 16,1 2 0-16,1 1 0 0,-1-5 0 0,3 1 0 0,-1 0 0 16,1-2 0-16,0 0 0 15,4-3 0-15,-1 2 0 0,0-3 0 0,2 1 0 16,-1-3 0-16,1 2 0 0,0 2 0 0,0 0 0 15,-2-2 0-15,0 5-128 0,-1 2 128 0,-1-1 0 0,0 0 0 16,-2 3 0-16,0 1 0 0,-2 0 0 0,1 1 0 0,-1 0 0 16,1 3 0-16,-1-1 0 0,0 0 0 0,2 0 0 15,-1-1 0-15,0 2 0 0,0-2 0 0,2-2 0 16,0 2 0-16,0-2 0 0,2 0 0 0,0 0 0 0,0-2 0 16,0 0 0-16,2-2 0 0,-1 2 0 0,-1-2 0 0,1-1 0 15,0 4 0-15,-1-4 0 0,0 1 0 0,0 3 0 16,-1-1 0-16,1-2 0 0,0 4 0 0,-1-3 0 15,0 3 0-15,-1 0 0 0,0 0 0 0,-1 3 0 16,3-3 0-16,0 0 0 0,0 0 0 0,0 0 0 16,0 0 0-16,0 0 0 0,-18 10 0 0,15-9 0 15,1 0 0-15,-2 3 0 0,3-4 0 0,-2 1 0 16,2 2 0-16,0-3 0 0,0 2 0 0,1-1 0 16,-2 2 0-16,2-3 0 0,-1 2 0 15,0-2 0-15,1 4 0 0,-2-4 0 0,-1 2 0 0,1 2 0 16,-1-3 0-16,-2 4 0 0,1-1 0 0,-2 2 0 15,0-2 0-15,0 2 0 0,0 3 0 0,-3-3 0 16,0 1 0-16,0 2-128 0,0-2 128 0,-2 2 0 16,1 1 0-16,-1 0 0 0,0 1 0 0,-2-1 0 15,2 0 0-15,0-4 0 0,0 3 0 0,1-2 0 0,0-3 0 16,1 1 0-16,1-2 0 0,0-3 0 0,1 3 128 0,1-6-128 16,0 3 0-16,1-3 0 0,1-2 0 0,0 1-192 15,2-2 192-15,-1 2 0 0,2-2 0 0,0-3 0 16,1 3 0-16,0-1 0 0,1 1 0 0,1-4 0 15,2 1 0-15,2 2 0 0,1-5 0 0,0 3 0 0,2-1 0 0,-1 0 0 16,2-3 0-16,1 1 0 0,3 0 0 0,-2-2 0 16,2 2 0-16,-1-3 0 0,1 1 0 0,1-1 0 15,0-1 0-15,0 3 0 0,-1-3 0 0,-1 1 0 16,-1 1 0-16,-2 2 0 0,-1 2 0 0,-1-2 0 16,1 3 144-16,-2-1-144 0,-2 6 0 0,0-2 0 15,0 4 0-15,-1-2 0 0,0 1 0 0,-1 3 0 16,4-3 0-16,-2 3 0 15,-1 0 0-15,1-3 0 0,3 3 0 0,-1 0 0 16,1 0 0-16,-1 0 0 0,-1 3-160 0,0-3 160 0,1 0 0 16,-4 3 0-16,1-3 0 0,-3 4 0 0,2 1 0 0,-1-1 0 0,-1 2 0 0,1 0 0 15,0 0 0-15,-1 2 0 16,1 0 0-16,-1 2 0 0,0 0 0 0,2 1 0 0,-1 1 0 0,1-1 0 16,0 2 0-16,2 0 0 15,0-1 0-15,3 2 0 0,0 0 0 0,2-1 0 0,0 3 0 0,1-4 0 16,2 2 0-16,-1-2 0 0,0 1 0 0,1-1 0 15,0 0 0-15,-2 2 0 0,0-2 0 0,-1-2 0 16,-2 3 0-16,-1-4 0 16,-1 1 0-16,1 1 0 0,-1 1 0 0,-1-1 0 0,-2-1 0 0,1-1 0 0,0 0 0 0,-2-1 0 15,1 0 0-15,-2 0 0 0,1 0 0 0,0-2 0 16,0 1 0-16,-1-1 0 0,2-2 0 0,-2-2 0 16,2 2 0-16,-2-2 0 0,0-2 0 0,-1 1 0 15,1 2 0-15,-2-3 0 0,-1 0-128 0,-1 2 128 31,-2-2 0-31,0 2 0 16,-1 0-512-16,0 2-48 0,-2-2 0 0,2 2 0 0,-1 2 320 0,1-3 64 0,1 0 16 0,0 1 0 0,1 0 160 0,2-2 0 0,0 1 0 16,1-2 0-16,1 1 0 0,0-2 0 0,-1 3 0 0,1-3 0 15,0 0 0-15,0 0 0 0,1 0 0 0,-1 0 0 16,0-3 0-16,1 1 0 0,1-2 0 0,-1 1 0 16,-1 3 0-16,0 0 0 15,4-21 0-15,-4 13 128 16,0-2-128-16,-2-2 0 0,0-1 0 0,-2 1 0 15,-1-1 0-15,-1-2 0 0,-1 1 0 0,-2 2 0 16,-1-4 0-16,0 1 0 0,-1-1 0 0,-1 0 0 16,-1 0 0-16,2-3 0 0,0 3 0 0,0 0 0 15,1-3 0-15,0 4 0 0,1-1 0 0,2 3 0 0,3-5 0 16,1 2 0-16,0 3 0 0,-1-3 0 0,2 1 0 16,-2 1 0-16,1 2 0 0,-1-3 0 0,0 4 0 0,0-1 0 15,1-1 0-15,-1 1 0 0,3 2 0 0,0 4 0 16,-1-3 0-16,1 5 0 0,1-2 0 0,0 3 0 15,1 0 0-15,-1 3 0 0,-1-2 0 0,1 0 0 16,-1 4 0-16,-2 0 0 0,0 1 0 0,-1 0 0 16,-1 1 0-16,-1 2 0 0,-2 0 0 0,0 3 0 15,-2 1 0-15,-1 0 0 0,0 2 0 0,-2 3 0 0,1-1 0 16,1-2 0-16,0 4 0 0,1-4 0 0,-1 4 0 16,-2-1 0-16,3 1 0 0,-1 0 0 0,1-3 0 0,0 0 0 15,2 0 0-15,-1-1 0 0,2 1 0 0,-1-1 0 16,0-1 0-16,0 0 0 0,-1-1 0 0,2 0 0 15,0 0 0-15,0-2 0 0,1-1 0 0,1-1 0 16,3-2 0-16,-1-2 0 0,2 2 0 0,1-4 0 16,0 2 0-16,0-4 0 0,1 2 0 0,2-4 0 15,-2 2 0-15,2-1 0 0,-2-1 0 0,-1 4 0 16,0 0 0-16,0 0 0 0,0 0 0 0,0 0 0 0,4-19 0 16,-4 16 0-16,-2 1 0 0,0 0 0 0,1 2 0 0,-2 0 0 15,-1 0 0-15,2 0 0 0,-1 4 0 0,0-4 0 16,0 3 0-16,2 0 0 15,0 1 0-15,1 0 0 0,2 1 0 0,3-2 0 16,1 0 0-16,2-2 0 0,0 2 0 0,4-3 0 16,1-3 0-16,3-1 0 0,4 1 0 0,2-2 0 0,2 0 0 0,2-1 0 15,1-1 0-15,-1 1 0 0,0 0 0 0,-1 2 0 16,-2 2 0-16,-3-2 0 0,-3 2 0 0,-1 2 0 16,-2 0 0-16,-3 2 0 0,0-2 0 0,-2 4 0 15,-2-2 0-15,-1 2 0 0,-1 0 0 0,0 2 0 0,2-2 0 16,-1 2 0-16,-1-1 0 0,1 0 0 0,1 1 0 0,-1-1 0 15,2 1 0-15,-1-2 0 0,2-2 0 0,-2 2 0 16,1 0 0-16,0-2 0 0,0-1 0 0,-2 2 0 16,0-3 0-16,-1 0 0 0,-2 2 0 0,-1-2 0 15,-1 0 0-15,-1 0 0 0,-1 0 0 0,-1 2 0 16,-1-2 0-16,-2 2 0 0,-1-2 0 0,6 0 0 16,0 0 0-16,-22 4 0 0,13-2 0 0,-1-2 128 15,0 0-128-15,0 0 0 0,1-4 0 0,-3 4 0 0,3-2 0 16,-1-2 0-1,-2-2 0-15,4 0 0 0,-2 0 0 0,1-3 0 0,1-1 0 0,0 0 0 0,1 0 0 0,-1-4 0 16,2 1 0-16,-1 0 0 0,1 0 0 0,-2-2 0 16,1 4 0-16,-2-1 0 0,0 0 0 0,-2-1 0 15,1 1 0-15,-1-1 0 16,0 4 0-16,0-1 0 0,0 0 0 0,0 1 0 0,1 2 0 0,1 0 0 16,1 3 0-16,0 0 0 0,3 0 0 0,0 0 0 15,3 4 0-15,1-2 0 0,2-1 0 0,1 3 0 0,3-1 0 0,1 1 0 16,3 0 0-16,1 0 0 0,0 0 0 15,1 0 0-15,1 1 0 0,2 2 0 16,0-3 0-16,-1 2 0 0,-1 2 0 0,0 0 0 16,-1 0 0-16,-1 2 0 0,0 2 0 0,-3-1 0 0,0 2 0 0,0 4-128 15,-2-1 128-15,-1-2 0 0,1 2 0 0,-1 1 0 16,1-2 0-16,0 0 0 0,1-1 0 0,0 0 0 16,2 0 0-16,-1 1 0 0,2-4 0 0,1 2 0 15,0 1 0-15,-2-4 0 0,2 4 0 0,0-1 0 0,0 0 0 16,0-1 0-16,0 3 0 0,0-4 0 0,-2 2 0 15,2-1 0 1,-1 0 0-16,-2 2 0 0,-1-4 0 0,1 3 0 0,-2-3 0 0,-2 1 0 0,0 0 0 0,-1 1 0 16,-2-1 0-16,0 0 0 0,0-1 0 0,-2 0 0 15,-1 0 0-15,1 1 128 0,-2-1-128 0,0-2 0 16,-1 2 0 0,1-4 0-16,0 2 448 0,-1-2 80 0,-1-2 16 0,1 0 0 15,-1 0-288-15,-1-2-48 0,1-1-16 0,-1 0 0 16,-2-1 64-16,0-2 0 0,1 0 0 0,-3-3 0 0,0 2-256 15,-2 0 176-15,0-1-176 0,-2 2 160 0,0-1-160 16,-1 4 0 0,0-4 0-16,-2 5 0 0,1 1 0 0,1 1 128 15,-1 0-128-15,1 0 192 0,0 0-192 0,2 0 0 0,0 0 0 16,2 0 0-16,1 0 0 0,0 0 0 0,0 0 0 16,1-4 0-16,0 4 0 0,0-5 0 0,1 4 0 15,-1-5 0-15,2 1-176 0,-1 1 176 0,2-3-128 0,-2 0 128 16,2-1 0-16,0-1 0 0,0 2 0 0,0-3-128 15,0-3-192-15,2 1-48 0,0 0 0 0,3-2-14416 16,2 2-2880-16</inkml:trace>
  <inkml:trace contextRef="#ctx0" brushRef="#br2" timeOffset="122008.82">30430 11421 22111 0,'-5'-7'1968'16,"2"2"-1584"-16,0 1-384 0,2-2 0 0,2 3 1424 0,0 2 208 0,2-4 32 0,-1-1 16 0,3-4-336 0,1-2-80 0,3-4-16 0,0 0 0 0,-1 2-784 0,-1 2-144 16,-1 2-48-16,-2 1 0 0,-1 3 128 0,-2 2 32 15,1 0 0-15,-2 2 0 0,0 2 400 0,-2 0 64 16,1 0 32-16,-1 0 0 0,-1 2-304 0,1 2-64 15,-1-3-16-15,3-1 0 0,0 0-304 0,0 0-64 16,0 0-16-16,-16 18 0 0,15-17 48 0,1 1 16 16,0-2 0-16,1 0 0 0,2-2-32 0,0-2-16 15,0 0 0-15,2 2 0 0,1-4-176 0,0-2 160 16,-1 2-160-16,1 0 160 0,-1 4-160 0,-1-2 128 16,0 1-128-16,-2 0 128 0,1 3 64 0,-3 0 0 0,0 0 0 15,-2 3 0-15,0 0 32 0,-1 1 16 0,0-1 0 0,-1 3 0 16,-1 3-16-16,0-3 0 15,1 2 0-15,0 0 0 0,1 2-224 0,2-1 128 16,1-2-128-16,0 2 0 0,2-3 0 0,2 4 0 16,1-4 0-16,1 0 0 0,2 1 0 0,0-1 0 15,1 0 0-15,0-1 0 0,-1 0 0 0,2 1 0 0,-1 0 0 0,-2 2 0 16,-1 0 0-16,-2 2 0 0,0 0 0 0,-4 2 0 16,0 3 0-16,-3 1 0 0,0 0 0 0,-1 3 0 15,-1 1 0-15,-1 2 0 0,-2 0 0 0,2 3 0 0,0 0 0 16,1-2 0-16,1 2 0 0,2-6 0 0,2 0 0 15,0 0 0-15,1-6 0 0,2 0 0 0,-1-2 0 0,0-4 128 16,2 2-128-16,0-3 0 0,-2 0 0 0,2 1 0 16,-1 0 0-16,-2-1 0 0,0 0 0 0,0 1 0 15,-2 2 0-15,1-2 0 0,-2 3 0 0,0-2 0 16,0 2 0-16,-1-1 0 0,2 1 0 0,-1-3 0 16,-1 4 0-16,1-1 0 0,0 0 0 0,0-1 0 15,2 1 0-15,0-1 0 0,0-2 0 0,1-1 0 16,0 0 0-16,1-2 0 0,-1-2 0 0,3 2 144 0,-2-4-144 15,2 2 128-15,0-2-128 0,-1 2 128 0,0-2-128 0,-1 0 128 16,1 2-128-16,-2-2 160 0,0 0-160 0,-1 0 160 16,0 3-160-16,0-3 128 0,-1 0-128 0,1 0 128 15,0 0-128-15,0 0 128 0,0 0-128 0,0 0 128 16,0 0-128-16,-21-3 160 16,15-1-160-16,1 2 160 0,-1-2-160 0,1 2 160 0,0-2-160 0,0-1 160 15,1 1-160-15,-1 1 0 0,1 0 0 0,2-1 0 16,-2 1 0-16,2-3 0 0,0 1 0 0,0 0 0 15,1-2 0-15,1 1 0 0,-1 0 0 0,-1 0 0 16,2 0 0-16,-1 0 0 0,0-1 0 0,0 0 0 16,-2 1 0-16,1 0 0 0,-2-3 0 0,0 0 0 0,0 2 0 15,0-2 192-15,-1-1-192 0,-2 0 192 0,0 1-192 0,1-1 0 16,1-2 0-16,0 0 0 0,0 1 0 0,0-1 0 16,1-1 128-16,1 1-128 0,0 0 0 0,1-1 0 31,-1 3 0-31,2 0 0 0,1 0 0 0,-1 2 0 0,1 0 0 0,0 2 0 0,0 1 0 0,0 2 0 15,0 0 0-15,0 2 0 0,-2 1 0 0,2 0 0 16,-1 1 0-16,0 2 0 16,1-1 0-16,-1-1 0 0,0 4 0 0,1-4 0 0,0 4 0 0,0-1 0 0,1 2 0 15,0 0 0-15,0 1 0 0,2 3 0 0,-1-1 0 16,2 0 0-16,1 5 0 0,-1-2 0 0,1 0 0 0,-1 5 0 16,1-5 0-16,0 4 0 15,2 0 0-15,-3 0 0 0,3 3 0 0,-4-3 0 0,1 2 0 0,0-2 0 16,-1 3 0-16,0-3 0 15,-1 0 0-15,1 0 0 0,-1-1 0 0,1-1 0 0,-1 0 0 0,0-1 0 16,0-3 0-16,-1 0 0 0,2-2 0 16,-2-2 0-16,0 2 0 0,2-4 0 0,-2 0 0 0,1 0 0 15,0-1 0-15,-1-3 0 0,0 1 0 0,-1 1 0 32,0-2 0-32,0 0 0 0,0 3 0 0,-1-3 0 0,1 1 0 15,-1 2 0-15,-1-3 0 0,2 0 0 0,0 0 0 0,-1 0 0 0,1 0 0 0,0 0 0 0,0 0 0 16,0 0 0-16,0 0 0 0,0 0 0 0,0 0 0 0,0 0 192 31,0 0-192-31,0 0 192 0,21-9-192 0,-17 8 0 16,-2-2 0-16,2-1 0 0,0 2 176 0,-2-2 96 15,1 2 32-15,-1-2 0 0,2 0-32 0,0-2 0 16,-1 0 0-16,1 0 0 0,1-4-272 0,0 4 0 16,0-3 0-16,0-1 0 0,1-2 0 0,1 0 0 15,1-1 160-15,-1 3-160 0,-1-2 160 0,3 2-160 16,1-5 192-16,1-1-192 0,2 0 160 0,-1 0-160 0,-1 2 128 0,-1 2-128 15,-1 0 0-15,-1-1 0 0,0 3 128 16,-2 0-128-16,-1 2 0 0,-2 2 0 0,1-1 0 0,0 4 0 16,-3-1 0-16,2 2 0 0,-1-2-144 0,-1 1 144 15,-1 0-192-15,2 0 32 0,-1-1 0 0,0-2-14784 16,1 0-2960-16</inkml:trace>
  <inkml:trace contextRef="#ctx0" brushRef="#br2" timeOffset="123155.2">30679 11409 11967 0,'-8'-2'1072'0,"3"2"-864"0,1-2-208 0,1-2 0 0,3 4 1408 0,1-2 256 0,1-1 32 0,-1 0 16 0,0-4-2432 0,0 0-496 0,-1-2-80 0,0 3-32 16,-2-3 832-16,-1 5 176 0,0 1 16 0,-2-1 16 0,-2 4 1360 0,1 0 272 15,-1 0 48-15,-1 0 16 0,2 4 1600 0,0-1 320 32,2-3 64-32,1 3 0 0,0-3-1232 0,1 1-256 15,0 2-48-15,2-1-16 0,2-2-1008 0,1 0-192 16,0 0-32-16,1 0-16 0,-1 0-384 0,1 0-80 16,0-2 0-16,-4 2-128 0,0 0 368 0,0 0-48 0,0 0 0 15,18-10 0-15,-13 6 0 0,-1 2-16 0,0-2 0 0,-2-1 0 16,1 4-32-16,-2-3 0 0,0 4 0 0,-1-2 0 15,-1 2-80-15,-2 0-32 0,1 0 0 0,-3 0 0 0,0 2-32 0,-1 2-128 16,-2 0 192-16,0-1-64 16,-1 2-128-16,0 2 0 0,1-1 144 0,-1 1-144 0,3-3 0 0,1 1 0 15,0 1 0 1,3-2 0-16,0-3 0 0,2 1 0 0,0 1 0 0,3-2 0 16,-1-1 0-16,1 3 0 0,-1-3 0 0,2 0 0 15,-2 0 0-15,0 2 0 0,0-2 0 0,-1 4 128 16,1-2 64-16,-4 4 32 0,2-2 0 0,-2 4 0 15,-1 0-80-15,0 1-16 0,-2 2 0 0,0 1 0 16,-1 3-128-16,-2 1 0 0,0 3 144 0,0-1-144 16,1 5 0-16,1-1 0 0,1 0 0 0,1 0 0 0,3 1 0 15,-1-1 0-15,5-2 0 0,-1-2 0 0,2 1 0 0,0-1 0 16,1-2 0-16,0 3 0 0,1-3 0 0,-2-2 0 16,0 1 0-16,0-3 0 0,0-1 0 0,-2 0 0 15,1-1 0-15,-1-3 0 0,0 2 0 0,-1 0 0 16,0-4 0-16,0 1 0 0,2-1 0 0,-2-1 0 15,1-2 0-15,0 2 0 0,-1-4 0 0,-1 0 0 16,1 2 0-16,-1-2 0 0,-1 0 0 0,0-2 128 16,-2 2-128-16,1-3 0 0,-3 3 0 0,5 0 0 15,0 0 0-15,-19-10 0 0,12 7 0 0,-2-4 0 0,1 1 0 16,0-4 0-16,1-1 0 0,-1 0 0 0,3-1 0 0,0-4 0 16,4-3 0-16,1 1 0 0,1-5 128 0,4-3-128 15,1-2 128-15,2 1-128 0,-1 1 160 0,2-5-160 16,-2-1 0-16,5-3 0 15,-1-3 0-15,-1 1 0 0,-1 1 0 0,1 1 0 16,0 1 0-16,-2 1 0 0,-2 5 0 0,-2 3 0 0,-2 3 0 0,0 3 0 16,-2 3 0-16,-1 4 0 0,0 0 0 0,-1 4 0 15,-1 2 0-15,2 1 0 0,0 4 0 0,-2 1 0 16,1 0-176-16,2 1-80 0,-2 4 0 0,4-1-16 16,0 2-768-16,2 0-160 0</inkml:trace>
  <inkml:trace contextRef="#ctx0" brushRef="#br2" timeOffset="124894.77">29425 11740 17503 0,'-4'3'1552'0,"2"-3"-1232"0,2 0-320 0,1-3 0 0,2 3 1472 0,-2-4 256 0,2 2 32 0,1-2 16 0,2-1-1520 0,1 0-256 16,1-3-160-16,1 1 32 0,1-2 384 0,-3 2 64 15,1 1 32-15,-3 2 0 0,-1 2 688 0,-1-2 144 16,-1 6 32-16,-2 0 0 0,0 2 464 0,-3 2 112 16,-1 3 0-16,-1 0 16 0,-1 1-656 0,0 5-144 15,-2-2-32-15,0 0 0 16,0 6-512-16,1-3-96 0,-1 0-32 0,2 2 0 15,0-2-208-15,1 3-128 0,-1-3 160 0,1 3-160 0,1-1 160 16,0 0-160-16,2 3 160 0,-2-3-160 0,2 2 160 0,-1 0-160 0,1 1 160 0,-1-3-160 16,2 0 0-16,1-1 0 15,0-4 0-15,0 0 0 0,1-1 0 0,1 1 0 0,0-4 0 0,-1-1 0 16,2 1 0-16,-2-6-192 0,2 2 48 0,-1-1-18000 16</inkml:trace>
  <inkml:trace contextRef="#ctx0" brushRef="#br2" timeOffset="125541.38">29745 11712 23039 0,'-5'2'1024'0,"2"-2"192"0,-1 4-960 0,1-2-256 0,1-2 0 0,1 2 0 16,-1 0 2112-16,0 2 384 0,-2 2 80 0,-2 0 16 0,1 1-496 0,0 2-112 0,1 0 0 0,1 1-16 15,0-4-1392-15,2 4-256 0,0-2-64 0,1 0-16 16,-1 2-240-16,-1 1 0 16,1 2 0-16,-1 4 0 0,0-1 0 0,1 2 0 0,-1 3 0 0,-1-1 0 0,1 2 0 0,2 1 0 15,-3-1 144-15,1 0-144 16,1 0 128-16,-1-1-128 0,2-2 0 0,0 1 128 0,2-4 0 0,-1-1-128 31,0-4 192-31,3 1-64 0,-1-2-128 0,2-1 0 16,2-6 0-16,1 0 0 0,2-1 0 0,0-4 0 15,4-2 0-15,-1-2 0 0,3-3-256 0,0 2 80 16,-1-6 16-16,1 4 0 0,-1-4 160 0,-1 3-208 0,1-2 80 16,-2 0 128-16,0-3 0 0,-1 1 0 0,-2 2 0 0,-2-1 0 15,1 1 0-15,-3 0 256 16,2-2 0-16,-3-1-16 0,-2 2 48 0,0-3 16 0,-2 1 0 0,-1 1 0 15,0-1-304-15,-2 2 0 0,-1-3 0 0,-2 3 0 16,0-3 0-16,-1 4 0 0,-1-1 0 16,-2 4 0-16,0-3 0 0,-1 5 0 0,1 1 0 0,-4 2 0 15,2 2 0-15,0 2 0 0,0 0 0 0,0 0 0 16,-2 2 0-16,2 2 0 0,0-2 0 0,0 2 0 16,0 0-304-16,0-1 48 0,0 0 0 0,1-1 0 15,2 0-768 1,1 0-128-16,-1-4-48 0,5-2-15728 0</inkml:trace>
  <inkml:trace contextRef="#ctx0" brushRef="#br2" timeOffset="140422.68">13292 12107 26719 0,'-4'7'2368'0,"0"-1"-1888"0,2-3-480 0,2 0 0 0,0-3 2208 0,0 2 352 0,-1 6 64 0,-1 0 0 0,2 6-1680 0,3-2-352 0,1 1-64 0,2-3-16 31,0-2-1008-31,1-1-208 0,1-1-32 0,-2-3-16 15,1 4-448-15,-1-5-80 0,-1 5-32 0,0 0 0 16,-1 1 128-16,-1 6 32 0,-2 1 0 0,0 1 0 0,-2 6 768 0,-3 0 144 0,0 7 48 0,-3 3 0 16,-3-1 192-16,-1 5 0 0,-3 3-160 0,1 0 160 15,-2-4 320-15,3 0 144 0,-1-3 32 0,2-5 0 0,1-2 1424 16,1-3 304-16,2-5 48 0,3-1 16 0,1-6-944 0,0-2-192 16,2-2-48-16,1-6 0 0,1 0-720 0,0-2-128 15,1-4-48-15,0-3 0 0,1-2-208 16,-1-1 0-16,1-5 0 0,-1 0 0 15,-1 1-336-15,0-1-64 0,2-2-16 0,-2 1 0 16,0-2-160-16,-1 1-48 0,0 4 0 0,0-2 0 0,0-1 624 0,-1-5 0 16,0 5 0-16,0-1 0 0,1-1 320 0,0-1 192 15,0 2 48-15,1 0 0 0,0-1 32 0,2-1 16 16,0 2 0-16,1-4 0 0,1 5-288 0,1-5-64 16,-1 1-16-16,1 4 0 0,1-2-112 0,-3 1 0 0,1 1-128 0,0-2 192 15,0 1-192-15,-1 3 0 0,0 0 0 0,-1-1 0 16,0 3 0-16,1-2 0 0,-2 1 0 0,1 3 0 15,-1 1 0-15,1 2 0 0,-2 3 0 0,0 0 0 16,0 2 0-16,2 1 0 0,-1 3 0 0,2 0 0 16,0 0 0-16,2 3 0 0,0-3 0 0,0 4 0 15,4 0 0-15,0 2-128 0,2 2 128 0,-1 2 0 16,1-1 0-16,-1 3 0 0,1-2 0 0,-2 4 0 16,1 1 0-16,-1 1 0 0,-1-3-128 0,-2 2 128 0,-1 1 0 15,0-1-192-15,-2-1 192 0,0-1-160 0,-2 2 160 0,1-1 0 16,-2 1 0-16,0 1 0 0,-1 2 0 0,0-2 0 15,0 3 0-15,-1-1 0 16,1 2 0-16,-1-1 0 0,1 3 160 0,0-2-160 0,1 1 128 0,0-3-128 16,2 2 0-16,0-4 0 0,2-1 0 15,2-1 0-15,-1-6-128 0,1 2 128 0,-1-4 0 0,1 2 0 16,0-2 0-16,0-1 144 0,1-1-144 0,-2-2 0 16,3 2 0-16,-2-3 128 0,0 2-128 0,1-1 0 15,-1 2 0-15,-1-2 0 0,1 2 0 0,-4 2 0 16,2 0 0-16,-2 1 0 0,-1 2 0 0,0-2 0 0,-1 2 0 15,-1 0 0-15,0-1 0 0,0 0 0 0,-1-2 0 16,1 1 0-16,0-4 0 0,0 0 0 0,1-3 0 16,0 0 0-16,1 0 192 0,2-3 0 0,0 1 0 0,0-2 0 15,-1-2-16-15,2-1 0 0,0-2 0 0,0-1 0 16,0-2-176-16,1-1 0 0,-1-3 0 0,1-2 128 16,-1 2-128-16,2-4 128 0,0-1-128 0,-1 1 128 15,-1-2-128-15,1-3 0 0,-1 3 144 0,0-3-144 16,0-1 0-16,-1 1 0 15,0-1 0-15,-1 2 0 0,0-2 0 0,-2 1 0 16,1-1 0-16,-2 2 0 0,2 2 0 0,-2 0 0 0,0 2 0 16,-2-2 0-16,1 3 0 0,-1-3 0 0,-1 2 0 0,0 3 0 15,0 3-224-15,1-2-16 0,-1 0 0 0,1 0 0 0,-1-1 0 0,2 3 0 16,1-1 0-16,0 4 0 16,0-1-80-16,1 6 0 0,3-1-16 0,-2 4 0 15,1 3-1264-15,1 0-256 0</inkml:trace>
  <inkml:trace contextRef="#ctx0" brushRef="#br2" timeOffset="141170.1">14288 12157 9215 0,'0'-6'816'0,"0"1"-656"0,0 1-160 0,0 3 0 0,0 1 1232 0,0-3 224 0,0-3 32 0,0 0 16 0,0-4-544 0,-1 0-96 0,0-1-32 0,-2 4 0 15,1 0 304-15,-2 1 48 0,-2 2 16 0,0 2 0 16,0-2-304-16,-2 2-64 0,0 2-16 0,-2-3 0 31,1 2-144-31,0 1-32 0,1 0 0 0,-2 0 0 16,1 0-192-16,1 1-64 0,-1 2 0 0,0-1 0 15,2 2-208-15,-2 2-48 0,-1 3-128 0,2-2 192 16,-2 6-192-16,0-1-240 0,0 0 48 0,0 6 16 16,1 3 176-16,-1-2 0 0,2 6 0 0,-1 1 0 15,2 1-352-15,-1-1 16 0,3-1 0 0,0 1 0 0,0-1 80 16,2 0 0-16,-1-2 16 0,2 2 0 0,0-3 240 15,1 0 0-15,1-1 0 0,1-1 0 0,1-1-368 0,1-3-16 16,2-3-16-16,3-2 0 16,-1-1-112-1,3-6 0-15,0 0-16 0,0-4 0 0,3-1 928 0,1-2 192 0,2-1 48 0,0-2 0 0,1 2-64 0,3-2-16 16,1 0 0-16,0-3 0 0,-2 2-416 16,-1 1-144-16,3-5 0 0,-1 1 144 0,0-3-144 0,-3 2 0 15,-1 0 0-15,-1-1 0 0,-4 2 128 16,0-2-128-16,1 0 128 0,-4 0-128 0,1-4 640 0,-3 1 64 15,0 3 0-15,-3-2 0 0,-2-2 128 0,-2-1 48 16,-3 3 0-16,-2-2 0 0,-2 0-624 0,0-1-128 16,-3 1-128-16,-2-2 176 15,0 0-624-15,-3 2-128 0,-1-2-32 0,0 1 0 0,0 2 208 0,1 2 32 0,0 0 16 0,1 3 0 16,3 4 192-16,0 4 160 0,4-2-208 0,-1 4 80 31,2 4-576-31,-2-2-128 0,2 2 0 0,-1 0-11584 0</inkml:trace>
  <inkml:trace contextRef="#ctx0" brushRef="#br2" timeOffset="141482.47">14690 12157 39615 0,'0'11'1760'0,"-1"-2"352"0,0-1-1680 0,0 0-432 0,1-2 0 0,0 0 0 0,1 3-224 0,0 3-128 0,1 8-32 0,2 6 0 31,2 1-2944-31,1 1-608 0,-1 1-112 0,-1-6-32 16,-3 2 1520-16,1-3 288 0,-1-1 64 0,-2 2 16 0,0-1 2192 0,-1-2 432 0,-2-2 80 0,0 5 32 15,-1-4 1520-15,-2 0 304 0,0 2 64 0,-1-5 16 16,0 0-1872-16,1-4-368 0,-2 1-80 0,3-7-11984 16</inkml:trace>
  <inkml:trace contextRef="#ctx0" brushRef="#br2" timeOffset="141688.87">14602 11980 35935 0,'-1'0'3200'0,"1"0"-2560"15,1-2-512-15,1 2-128 0,0 0 1200 0,2-3 208 16,2 2 64-16,4-3 0 0,7-1-1472 0,5-1-176 16,4-1-80-16,2-2-32 15,-1 1-2800-15,1 0-560 0,4 0-128 0,-1 2 0 0</inkml:trace>
  <inkml:trace contextRef="#ctx0" brushRef="#br2" timeOffset="142203.67">15372 11975 15663 0,'7'6'1392'0,"-3"-3"-1120"0,-1-1-272 0,1 2 0 0,-3-4 2608 0,1 2 464 15,-1-2 80-15,1 2 32 16,2 3-5872-16,-2-2-1184 0,2 3-224 0,-3 4-64 15,-2-1 1248-15,-1-2 240 0,-4 2 48 0,-2-2 16 0,-1 2 3136 0,-2-1 624 32,0 0 128-32,-4 1 32 0,-1-2 864 0,-1 2 192 0,-3 1 16 0,0-3 16 15,-1 2 16-15,0 1 0 0,0-2 0 0,0 0 0 16,2 1-1184-16,-1-3-224 0,0 1-48 0,1-1-16 16,1 0-560-16,1-1-128 0,2 2 0 0,0-2-16 0,3 1-240 0,-1-1 0 15,2-2 0-15,1 1-160 0,3-1-80 16,-1-2-16-16,3 1 0 0,0 1 0 0,3-3 256 0,1 1 0 15,1 1 0-15,0-2 0 0,2 3 144 0,1 1-16 0,2-2-128 0,0 2 192 16,1-2 16-16,1 2 0 16,1 2 0-16,0-2 0 0,2 0-208 0,1 2 0 0,2-1 0 15,-1 0 0 1,2 0 192-16,-1-2-64 0,1 4-128 0,1-5 192 16,1 4 0-16,-1-1-16 0,1 1 0 0,0 1 0 0,0 1-176 0,-1-2 0 0,-1 1 0 0,0 2 0 31,-3 0 0-31,0-1-192 0,-1 0 32 0,-1 5 16 15,-4-2-512 1,-2 3-112-16,0 0 0 0,-3 3-16 0,-3 3 144 0,-1-4 48 0,-1 3 0 0,0-1 0 0,-2-4 1168 16,1 1 256-16,1-2 32 0,0 0 16 0,2-3 528 0,0 2 128 15,2-3 0-15,1-2 16 0,-1 2-848 0,-1 1-192 16,1-2-16-16,-1 2-16 0,-2 0-608 0,-1-1-128 16,0-2-32-16,-2 2 0 15,-1-3-720-15,-3 0-144 0,0-1-16 0,-1 1-16 16,-2-1-288-16,-1 1-48 0,-1-2-16 0,0-1 0 15,1-3-400-15,-1 0-96 0,1 0-16 0,1-3-6784 0</inkml:trace>
  <inkml:trace contextRef="#ctx0" brushRef="#br2" timeOffset="142672.34">15688 12379 39615 0,'0'9'1760'0,"-1"-6"352"0,0 0-1680 15,1 1-432-15,0-2 0 0,0-2 0 0,1 0 128 0,-1 0-128 0,1 2 0 0,2-2 128 0,2-2-1744 0,2 0-368 0,0-5-64 0,2 0 0 16,2-1 464-16,2-5 112 0,0 3 0 0,3-6 16 0,2 4 1088 0,0-2 224 15,2 2 144-15,0-3-192 0,-1 2 1040 0,0 0 208 16,0 1 32-16,-2-1 16 0,-2 1-576 0,0 2-112 16,-3 0-32-16,-1 0 0 0,-1 2-384 0,-4-1 0 15,0 2 0-15,-2-2 0 0,-2 2 0 0,0 0 288 0,-2-1-32 16,-3 0 0-16,0 0 80 0,-1 0 16 16,-4 2 0-16,0-3 0 0,-2 3-352 0,-3-1 128 0,1 2-128 0,-3 1 0 31,0 2-256-31,1 4-128 0,-2 1-32 0,-2 3 0 15,-2 4-208-15,-1 3-32 0,0 6-16 0,-2-1 0 0,-2 8-272 16,-2 3-48-16,0 5-16 0,-2-3 0 16,3 2 112-16,2-5 32 0,3-3 0 0,2-3 0 0,2-2 1072 0,3 1 224 0,3 1 32 0,1-2 16 15,3 2 1168-15,0 0 224 0,3 1 48 0,1-2 16 16,1 2-1152-16,0-1-224 0,4 2-48 0,1-4-16 16,3-2-880-16,3 1-160 15,2-3-32-15,3-4-16 0,3-2-512 0,3 0-112 0,2-1 0 0,5-4-7504 16,4 0-1504-16</inkml:trace>
  <inkml:trace contextRef="#ctx0" brushRef="#br2" timeOffset="143149.12">16257 12266 40543 0,'-6'5'3600'0,"2"-4"-2880"0,3 1-576 0,1-2-144 0,1 3-656 0,0-3-176 0,-1 3-16 0,2-1-16 16,0 3-1120-16,4-5-208 0,4 1-48 0,1-2-16 0,3-3 1664 0,2-1 336 0,2 1 64 0,2-2 0 16,4 0 192-16,0 2 0 0,5-2 128 0,-1 2-128 15,3-2 752-15,1 4 80 0,1-2 0 0,-4-1 16 16,1 1-848-16,-3 1-240 0,-1-1-16 0,-1-1-9056 16,-4 4-1824-16</inkml:trace>
  <inkml:trace contextRef="#ctx0" brushRef="#br2" timeOffset="143434.76">16168 12600 30399 0,'17'9'2704'0,"-6"-6"-2160"0,0 1-544 0,-2-4 0 16,-3 0 2288-16,-1-4 336 0,3 4 80 0,7-3 16 31,9-3-6032-31,8 3-1200 0,9-6-240 0,2 1-48 0,1-4 3776 0,-5 0 768 0,-2-1 256 0,-2 0 0 16</inkml:trace>
  <inkml:trace contextRef="#ctx0" brushRef="#br2" timeOffset="145004.4">17536 11901 12895 0,'-3'-5'1152'0,"1"4"-928"0,0 1-224 0,1 0 0 0,1 0 1968 0,-1 0 336 0,-3 0 80 0,-1 0 16 0,-1 3-1184 0,-3 0-256 15,1 1-32-15,-2 2-16 0,-1 0-288 0,0 1-64 16,-1 2-16-16,1 0 0 0,0 2 128 0,-1 1 32 16,1 3 0-16,-2 1 0 0,1 3-112 0,-4 0-16 15,1 6 0-15,-1 4 0 0,-1-1-448 0,-2 7-128 16,-2-1 0-16,1 2 0 0,1 5 0 0,0 0 0 16,2-3 0-16,1 0 0 0,3-1 0 0,3-2 0 15,3-3 0-15,3-3-128 0,3-5 352 0,1-1 80 0,2-7 16 0,2 0 0 16,4-1 416-16,-1-5 96 15,4-3 0-15,1-5 16 0,3-2-848 0,1-2 0 16,3-2-208-16,1-3 32 0,0-2 176 0,2-1 0 16,0 0 128-16,2-2-128 15,-2 0-304-15,0-1-128 0,2-3-16 0,-3 1-16 0,0 2 208 0,-3-3 32 0,-1-3 16 0,0 3 0 16,-3 0 496-16,0-3 96 0,-2 3 32 0,-2-2 0 16,-1-2-16-16,-3-1 0 0,0 1 0 0,-2-4 0 15,0-1-16-15,-4-1-16 0,0-3 0 0,-2 1 0 16,-1 2 192-16,-1-5 32 0,-1 0 16 0,-1 1 0 0,-2-3-224 15,1 1-64-15,0 1 0 0,-1 1 0 0,2 3-320 16,-1 4 0-16,2 0 0 0,0 5 0 16,-1 2-384-16,-1 3-160 0,1 4-32 0,-1 2 0 15,-1 2-1088-15,0 5-208 0,0 3-48 16,0 3-13120-16</inkml:trace>
  <inkml:trace contextRef="#ctx0" brushRef="#br2" timeOffset="145317.54">17801 12502 33167 0,'3'7'1472'0,"-3"-2"304"0,0 1-1424 0,0-2-352 0,-1-1 0 0,-1-3 0 0,2 1 400 0,-2 4 16 0,1-2 0 0,-2 7 0 16,0-1-2112-16,0-2-416 0,-1 2-96 0,2 1-16 0,-2-4 2224 0,0 2 528 15,1-3 64-15,-1 1 16 0,2-3-608 0,0 1-128 31,1 1-32-31,1 0-12512 0</inkml:trace>
  <inkml:trace contextRef="#ctx0" brushRef="#br2" timeOffset="145948.96">18012 11929 36863 0,'6'-2'1632'0,"-3"-2"336"0,2 0-1584 0,-1 2-384 0,-1-2 0 0,0 2 0 32,2-2 320-32,4-2 0 0,6-5-16 0,7-3 0 15,6-1-1056-15,2-1-208 16,2 3-32-16,-1 0-16 0,-2 0 1392 0,-2 4 256 0,-1-1 64 0,-3 1 16 0,-3 6-16 0,-1-1 0 15,-3 4 0-15,-3 1 0 0,-2 3-208 0,-2 5-48 16,-1-3-16-16,-2 4 0 0,-1 2-288 0,0 0-144 16,-2 1 160-16,1 3-160 0,0 0 128 0,-1 2-128 15,1 2 0-15,0 5 0 0,0 0 0 0,-2 1 0 16,-1 2 0-16,1 3 0 0,-2 1 128 0,-2 0-128 16,0 5 0-16,-2-2 144 0,-2 1-144 0,-3-1-176 15,-1-2 48-15,-1-1 0 0,0-3-96 0,-4-3-16 16,-1-1 0-16,-1 3 0 0,-2-6 16 0,0 3 0 0,-2-3 0 0,-2 0 0 15,0 2 224-15,-3-2 0 0,0 1 0 0,-1-3 0 16,-1-1 0-16,2-3 0 0,2-4 144 0,-1-2-144 16,4-1 144-16,0-8-144 0,2-1 128 0,2-4-128 15,5-4 240-15,-1-2-48 0,5-3 0 16,-1-4 0-16,3-1-48 0,0-5-16 0,2-4 0 0,-1 1 0 16,3-2-128-16,-1-1 0 0,1 3 0 0,0 1 0 31,2 3-448-31,0 4 16 0,2-1 16 0,-1 3 0 0,3 2 48 0,1 6 16 0,1-2 0 0,2 4 0 15,2 2 576-15,3 2 112 0,3 2 32 0,2 0 0 16,3 2 32-16,4 2 16 0,3 2 0 0,2 0 0 16,3 2-160-16,2 0-48 0,2 2 0 0,-1-1 0 0,0 1-64 15,-1 2-16-15,-1 0 0 0,-4-1 0 0,-3 2 0 0,-2 2-128 16,0 1 192-16,-3 2-64 0,0 1 0 0,-2 1-128 16,-2 2 192-16,0 0-64 0,-2 0 112 0,-3-1 16 15,0 2 0-15,-5-4 0 0,2 1-256 0,-2 1 0 16,-1-2 128-16,-1-3-128 15,0 0-448-15,-1-4-144 0,2 1-32 0,-2-3-18336 0</inkml:trace>
  <inkml:trace contextRef="#ctx0" brushRef="#br2" timeOffset="155337.04">17700 12697 35935 0,'-2'4'3200'0,"-1"0"-2560"0,2-1-512 0,1 0-128 0,0-3 0 0,-1 2 0 0,-2 4 0 0,-1 1 0 0,-2 6 0 0,-1-3 0 0,-1 3 0 0,-2-5 0 15,2 2 0-15,-2-4-128 0,0 2 128 0,0-3-128 16,1 1 128-16,1-3-192 0,0-3 192 0,3 3-192 15,2-6 320-15,2 1 48 0,2 1 16 0,2-5 0 16,1 1 176-16,2-3 32 0,3 2 16 0,0-4 0 0,2 2-544 16,1-2-128-16,1 0 0 0,0 0-16 15,-1 1-176-15,0 3-48 0,-2 2 0 0,-2 2 0 16,-2 2 496-16,-1 0 0 0,-1 2 0 0,-4 2 0 0,0 0 368 0,-1 1 160 16,0-2 48-16,-2-1 0 0,1-1 128 0,0-2 16 15,1-1 16-15,0-1 0 0,1-4-352 0,0 1-64 16,0-2 0-16,1 0-16 0,0 2-304 0,1-3 0 15,-1 3 0-15,-1 0 0 0,1 2 0 0,-1 1-224 16,1 0 16-16,-1 3 0 16,0 0-192-16,0-2-48 0,0 0 0 0,-1 0 0 0,1 2 448 0,0-3 0 0,1 2 0 15,-1-4 176-15,2 2 192 0,-1-1 32 0,0 0 16 0,0-1 0 16,0 1-128-16,1 1-32 0,-2-2 0 0,0 4 0 16,-2-2-128-16,0 2-128 0,1-2 144 0,-3 3-144 15,0-2 192-15,-1 1-48 16,0 1-16-16,1 1 0 0,-1 1 16 0,0-2 0 0,0 3 0 15,0-2 0-15,0 3-144 0,0 1 192 0,2-4-192 16,0 4 192-16,1-5-192 0,0 4 0 0,2-2 0 0,-1-2 0 16,1 1 0-16,-2 2 0 0,4-3 0 0,-1 0 0 15,-1 0 0-15,1 0 0 0,-1-3 0 0,0 2 0 16,1 1 0-16,1-2 0 0,-1-2 0 0,-1 1 0 0,0 1 0 16,0 2 0-16,0 0 176 0,0 0-176 0,0 0 160 0,0 0-160 15,0 0 160-15,15-16-160 0,-10 18 0 0,0-2 0 16,1 0 0-16,0 0 0 0,3 0 0 0,-1-2 0 15,1-2 0-15,1 1 0 0,1-2 0 0,-1 0 0 16,-1 0 0-16,-1-3 0 0,2 2 0 0,0-4 0 16,-1 2 0-16,-1-2 0 0,1-3 0 0,-2 3 0 15,1-1 0-15,-2 0 0 0,-1 2 0 0,0 0 0 16,-3-1 0-16,1 3 0 0,-2 1 0 0,0 1 0 0,-1 4 0 16,-1-1 0-16,0 0 0 0,-2 4 0 0,0 0 0 15,-1 2 0-15,0 2 0 0,-1 3 0 0,-1-2 0 0,0 5 0 16,0 1 0-16,1-1 0 0,0-2 0 0,-1 2 0 15,-2 7 0-15,1 1 0 0,1-2 0 0,-1-2 0 16,2 0 0-16,1-1 0 16,0-5 0-16,0 0 0 0,2-1 0 0,0-4 0 0,1 0 0 0,1-2 0 15,0-3 0-15,0 3 0 0,0-3 0 0,1-3 0 16,-1 3 0-16,0 0 0 0,2 0 0 0,-2 0 0 16,0 0 0-16,0 0 0 0,0 0 0 0,0 0 0 15,0 0 0-15,0 0 0 0,0 0 0 0,0 0 0 0,0 0 0 16,0 0 0-16,0 0 0 0,0 0 0 0,0 0 0 15,0 0 0-15,0 0 0 0,0 0 0 0,0 0 0 0,0 0 0 16,0 0 0 0,7-22 0-16,-7 16 0 0,0 0 0 0,0-2 0 15,-1 2 0-15,-2-3 0 0,1 2 0 0,-2 1 0 0,-1 1 0 0,0-1 0 0,0 2 0 16,-1 0 0-16,0-2 0 0,0 4 0 0,0-2 0 16,1 1 0-16,-2 2 0 0,3-1 0 0,-1-2 0 0,2 2 0 15,-1-2 0-15,3 1 0 0,0 3 0 0,1-1 0 0,0 2 0 16,0 2 0-16,1 1 0 0,0-2 0 0,1 4 0 15,-2 0 0 1,0 1 0-16,-2 3 0 0,1-3 0 0,-1 2 0 0,-3 0 0 16,1 4 0-16,-2-1 0 0,0-2 0 0,-1 2 0 0,1-2 0 0,1-1 0 15,2-2 0-15,0 0 0 0,1 1 0 0,2-4 0 16,0 2 0-16,1-2 0 16,3 1 0-16,-1-1 0 0,2 2 0 0,3-3 0 15,-1 1 0-15,1-1 0 0,1 0 0 0,0 0 0 0,-1 1 0 16,-1-2 0-16,-1-2 0 0,0 0 0 0,-2 0 0 0,0-2 0 15,-1 2 0-15,0-4 0 0,-2 1 0 0,0 2 0 0,-1-5 0 0,0 1 0 16,0 1 0-16,0-3 0 16,-1 1 0-16,0-1 0 0,-2 1 0 0,1 0 0 0,-1-3 0 0,1 3 0 15,0 3 0-15,-2-4 0 0,0 4 0 0,0-2 0 16,-1 1 0-16,2 0 0 0,-1 2 0 0,0 1 0 31,-1 1 0-31,2 0 0 0,-1 0 0 0,1 1 0 16,0 1 0-16,-1-2 0 0,2 3-208 0,0-3 16 15,1 0 0-15,0 0-12416 0,2-3-2464 16</inkml:trace>
  <inkml:trace contextRef="#ctx0" brushRef="#br2" timeOffset="208636.65">30108 4499 23951 0,'-17'2'2128'0,"4"1"-1696"0,2-2-432 0,3 4 0 0,2-2-624 0,-5 4-208 0,-10 2-32 0,-15 8-16 0,-16 10 448 0,-12 5 96 0,-4 6 16 0,1 3 0 15,3 1 512-15,3 4 96 0,4 0 32 0,5 1 0 16,4 1 1360-16,4 4 288 0,3 2 48 0,4 6 16 16,3 4-672-16,5 3-128 0,3 4-16 0,3 2-16 15,4 0-752-15,3 0-160 0,3 3-32 0,3 0 0 16,5-1 64-16,5 1 0 0,5-3 0 0,6-1 0 0,7-4-80 16,5-3-16-16,6-4 0 0,3-2 0 0,4-5-80 15,-2-9-16-15,0-5 0 0,5-4 0 0,6-2 0 0,4-3-128 16,3-2 192-16,4-6-64 0,2-1 432 0,0-4 80 15,0-5 0-15,0-6 16 0,4-1-144 0,4-6-16 16,0-4-16-16,7-2 0 0,8-4-480 0,0-5 0 16,-5-1 0-16,7-3 0 15,3-6-304-15,5-6-96 0,0-5-32 0,-4-4 0 16,-11-2 48-16,-3-5 0 0,-4-4 0 0,-5-3 0 0,-9-3 384 0,-4-2 144 16,-7-4 0-16,-7-2 0 0,-7 0 400 0,-5-4 80 15,-7-2 16-15,-4-1 0 0,-4 3-304 0,-3-1-48 0,-3 0-16 0,-4-3 0 16,-5 1-272-16,-5 2 128 15,-2 3-128-15,-9 1 0 0,-5 6 0 0,-9 1 0 0,-2 6 0 16,-10 2 0-16,-8 0-272 0,-10 6-64 0,-6-2-16 0,-7 2 0 31,-8 4-384-31,-2 3-80 0,1 5-16 0,-1 3 0 16,-2 5-320-16,1 3-64 0,1 2 0 0,5 3-16 16,10 7-176-16,10 4-48 0,9 6 0 0,10 5 0 0</inkml:trace>
  <inkml:trace contextRef="#ctx0" brushRef="#br2" timeOffset="210296">30143 5346 31327 0,'0'6'1392'0,"2"-1"272"0,0-2-1328 0,1 0-336 16,-1 1 0-16,-1-4 0 0,3 3 0 0,0 0 0 0,2 3 0 0,3 0 128 0,-1-1-128 0,1 1 0 0,-3-3 0 0,0-1 0 15,-2-2 0-15,0-2 0 0,-2-6-128 0,-1 2 128 0,2-2 288 16,-1-2 144-16,0 0 16 0,-1-3 16 0,0 1 608 0,0 0 112 16,0-3 32-16,-1 1 0 0,0 1-256 0,0-2-64 15,0 1 0 1,-2 2 0-16,1-1-432 0,-3 1-80 0,2 0-32 0,-2-2 0 15,0-1-32-15,-1-1-16 0,0 0 0 0,-1 0 0 16,1-2-176-16,-2-4-128 0,1 3 192 0,-3-6-192 0,0-1 0 0,1 0 0 16,-1-2 0-16,0-3 0 15,2 2 0-15,-2 1 0 0,2 2 0 0,1-5 0 0,-1 5 0 0,1-3 0 16,0 1 0-16,1 0 0 0,1-1 0 0,-1 1 0 16,2-3 0-16,-2 2 0 0,1 1 0 0,0-3 0 15,-1-2 0-15,2-1 0 0,-2 2 192 0,0-3 0 16,0-2-16-16,0-1 0 0,-1 0-176 0,0-1 0 0,-1-1 0 15,1-2 0-15,1 1 0 0,-1-4 0 0,1 2 0 16,1-4 0-16,1 2 0 0,1-3 0 0,1 1 0 0,0-4 0 16,2 7 0-16,0-7 0 0,1 1 0 0,1-4 0 15,2 0 0-15,0 1 0 0,1-2 0 0,-1 2 0 16,0 0 0-16,-1 2 0 0,0 1 0 0,-2 5 0 16,0 1 0-16,0-3 0 15,0-3 0-15,1 2 0 0,-1 0 240 0,2 3 16 16,0 2 0-16,0 1 0 0,-1 5-256 0,0 2 176 0,-1 3-176 0,2 1 160 0,-2-1-160 0,3 0 0 31,0 1 0-31,1 0 128 0,2 1-128 0,-1 2 0 0,3 3 0 0,0-1 0 16,2 1 0-16,1 3 0 0,2-3 0 0,2-1 0 15,2 2 0-15,2-5 0 0,1 3 0 0,0-2 0 16,2 3 0-16,-2-1 0 0,1 4 0 0,-4 3 0 16,-6 7-144-16,4-4 144 0,1 1-192 0,2-1 192 15,1 0-192-15,0 2 192 0,-1 2-192 0,-1 1 192 0,2 1 0 0,-1 2 0 16,3 2 0-16,-2 0 0 0,0 0 0 0,1 0 0 15,1 2 0-15,0 2 0 0,0-2 0 0,1-1 0 16,-2 1 0-16,0 0 0 0,-1-2 0 0,1 3 0 16,-2-4 0-16,-1-1 0 0,-1 2 0 0,0-2 0 15,-1 2 0-15,0-3 0 0,-1 2 0 0,2-2 0 0,-2 1 0 16,0 0 0-16,-1-2 0 0,-2 4 0 0,1-4 0 0,-2 4 0 16,-2 0 0-16,-1-3 0 0,1 5 0 0,-3-2-160 15,-1 3 160-15,-1-2 0 0,1 1 0 0,-1 0 0 16,-1 0-176-16,1 2 0 0,-1-2 0 0,-2 2 0 15,2 2 176-15,0-3 0 16,0 2-144-16,0 1 144 0,1-2 0 0,0-1 0 0,1 2 0 0,2-2 0 16,-1 3 0-16,2-3 0 15,-1-1 0-15,1 2 0 0,0-2 0 0,-1 1 0 16,0 0 0-16,0-2 0 0,0 1 0 0,-2 2 0 0,-1-2 0 0,0 1 0 16,-1 2 0-16,-1-3 0 0,0 2 0 0,-2-1 0 0,0 2 0 0,-1 1 0 15,-1-2 0-15,0-1 0 16,-2 2-160-16,1 1 160 0,-1-2 0 0,1 2-144 15,-2 0 0-15,1-4 0 0,1 4 0 0,1-4 0 16,0 3 144-16,0 0 0 0,1-3 0 0,1-2 0 0,0 0 0 16,0 1 0-16,1-2 0 0,-1 3 0 0,0-3 0 0,0 2 0 15,-1-1 0-15,0 1 0 0,-2 0 0 0,-2 2 0 16,-1-1 0-16,-1-1 0 0,-2 4 0 0,-1-2 0 16,-3 0 0-16,1 3 0 0,-1 0 0 0,1 0 0 15,0 3 0-15,1 0 0 0,2-2 0 0,1 1 0 0,1 1 0 31,0 1 0-31,2-4 0 0,1 2 0 0,2-2 0 0,0 0 128 16,1 1-128-16,0-2 0 0,0 1 0 0,0 0 0 16,1 0 0-16,-2 0 0 0,1-2-128 0,-1 2 128 15,-1 0 0-15,2 0 0 0,0 0 0 0,0 0 0 16,0 0 0-16,-24 2 0 0,16-1 0 0,-3 2 128 16,-1-1-128-16,-3 2 0 0,-1 0 0 0,-3-2 0 15,0 2 0-15,-4-2 0 0,1 2 0 0,-1-1 0 0,-2 0 0 16,1 1 0-16,0-2 0 0,0 2 0 0,2-1 0 0,-2-2 0 15,2 1 0-15,0-2 0 0,0 3 0 16,1 1 0-16,-2-2 0 0,1-1-128 0,0 2 128 0,-3-1 0 16,-1 2 0-16,-1 0 128 0,0-2-128 0,-1 2 0 15,1-1-128-15,0 2 128 0,2-3 0 0,2 1 0 16,1 2 0-16,1-3 0 0,3 3 0 0,5-5 0 16,3 1 0-16,4-1-128 0,3-1 128 0,6-2 0 15,4-1 0-15,5-2 0 0,4 2 0 0,4-4 0 16,7 2 0-16,7-3 0 0,4 2-192 0,4-2 64 15,6 1 0-15,2 2 0 0,1 0 0 0,-1 0 0 16,2 0 0-16,-4 2 0 0,-2 0 128 0,-6 2 0 16,-6 2 0-16,-1-3 0 0,-4 6 0 0,-3-3 0 0,-4 2 0 15,-3-2 0-15,-3 2 0 0,-1 0 0 0,-1 2 0 0,-3-2 0 16,0 2 0-16,-1-2 0 0,0 2 0 0,-2-1 0 16,1 0 0-16,1 0 0 0,-2 2 0 0,2 0 0 15,-1 1 0-15,1 1 0 0,1 2 0 0,-1 1 0 16,0-2 0-16,1 6 0 0,0-2 0 0,-1 2 0 15,0 1 0-15,-3 1 0 0,-1 0 0 0,-2 3 128 0,-3-3-128 16,-3 2 0-16,-3 1 0 0,-2 1 0 0,-3 1 0 0,-1-2 0 16,-1 0 0-16,-4 1 0 0,-3 7 0 0,-4 1 0 15,0-1 0-15,2 1 0 0,-3-4 0 0,3-1 0 16,1 0 128-16,4-4-128 0,3-4 0 0,5-4 0 16,3-3 0-16,4-5 0 31,5-3-1440-31,3-6-304 0</inkml:trace>
  <inkml:trace contextRef="#ctx0" brushRef="#br2" timeOffset="210704.95">32116 890 24879 0,'-4'-8'1088'0,"3"1"256"0,2 4-1088 0,1 3-256 0,2 0 0 0,0 0 0 0,1 0 448 0,1 2 48 0,5-2 0 16,3 4 0-16,2 0 352 0,1 2 80 0,-1 0 16 0,-3 3 0 15,-4 0-64-15,-4 1-16 0,-1 4 0 0,-4 3 0 0,-2 3 480 0,-2 5 112 16,0-2 16-16,-2 7 0 0,-1 6-880 0,-1 5-160 0,1 6-48 16,-1 5 0-1,2 3-384-15,1-3 0 0,2 1 0 0,1-2 0 0,5-2 0 16,0 2 0-16,2-5 0 0,3-3 0 0,1-2 0 0,-1-5 0 0,2 1 0 0,-1-5 0 16,-1-1 0-16,1-3 0 0,-3-3 0 0,-1-5 0 15,-1-1-320-15,-2-6-32 0,1 0-16 0,-2-5-11184 31,-1-4-2240-31</inkml:trace>
  <inkml:trace contextRef="#ctx0" brushRef="#br2" timeOffset="211090.02">31568 992 21183 0,'-25'0'1888'0,"9"-3"-1504"0,4 6-384 16,6-3 0-1,4 1-336-15,4 0-144 0,-1 0-32 0,0 2 0 0,2 0 352 0,0 1 160 0,2 2-160 0,3-1 160 16,-2 0 0-16,1 0 0 0,1-1 0 0,-1-2 0 15,0 2 1792-15,1-4 256 0,-1 3 64 0,3-3 0 16,1 1 144-16,3 1 48 0,0-2 0 0,4 3 0 16,4 0-768-16,7 0-160 0,4 1-32 0,5 2 0 15,3-2-784-15,6-2-176 0,6-2-16 0,6-5-16 16,1-1-224-16,2 0-128 0,4 1 128 0,-1-4-128 16,-2-1 0-16,-1-2 0 0,-5-4 0 0,-5 0 0 0,-2 0 128 0,-3 1-128 15,-2-4 128-15,-4-1-128 0,-4 4 0 0,-5 2 0 16,-4 0 0-16,-5 2-128 0,-6 2 128 0,-3-3 0 15,-4 3 0-15,-4 2 0 16,-3 2-960-16,-1-1-96 0</inkml:trace>
  <inkml:trace contextRef="#ctx0" brushRef="#br2" timeOffset="212909.61">30926 7469 13823 0,'9'-15'1216'0,"-1"1"-960"0,0 5-256 0,-4 4 0 0,-1 1 752 0,2-2 96 0,5-8 32 0,5-11 0 0,4-3 1344 0,-1-4 272 16,-2-2 48-16,-6 8 16 0,-5 7 0 0,-6 0 0 15,-4 7 0-15,-8-1 0 0,-5 3-1168 0,-4 4-240 16,-3-2-32-16,-4 0-16 0,0 2-768 0,-5-3-144 16,-4 3-48-16,-3-1 0 0,3 1-144 0,-5-1 0 15,-4 1 0-15,-4 2 0 0,0 4 0 0,-2 4 0 16,1 2 0-16,-2 7 0 0,-2 3-272 0,-1 4 16 15,0 4 0-15,0 5 0 0,-1 2 256 0,-2 3 0 0,0 5 0 16,1-1 0-16,2 3 0 0,3 0 0 0,1-1 0 0,2 0 0 16,1 0 0-16,3 2 0 0,2 2 0 0,4 3 0 15,4-2 0-15,3-1 0 0,5-1 0 0,4-2 0 16,1 1 0-16,5-1 0 0,3 1 0 0,1 1 0 16,4 4 0-16,2-1 0 0,2 4 0 0,3 3 0 15,1-2 192-15,3-1 32 0,3 1 16 0,1-3 0 16,2-1 16-16,2 1 0 0,4 2 0 0,2-2 0 15,2 2-256-15,4 0 0 0,3-2 0 0,0-1 0 16,3-2 0-16,0-4 144 0,1 3-144 0,-1-3 128 0,0 0-128 16,0 1 0-16,0 5 0 0,0-4 0 0,0-1 0 15,0 2 0-15,2-2 0 0,0-4 0 0,-1-3 0 0,0-3 0 16,-1-5 0-16,0-4 0 0,4-4 0 0,-1-3 256 16,3-1-32-16,4-7-16 0,1 0-48 0,4 1-16 15,0-6 0-15,3-3 0 0,5 0-144 0,-1-2 0 16,3 1 144-16,1-6-144 0,1 1 0 0,2 0 0 15,1 0 0-15,1-4 128 0,-1 4-128 0,-1-4 0 16,1-1 0-16,-4-2 0 0,-6 0 0 0,-1-3-128 16,1-3 128-16,-3-1 0 0,1-1 0 0,-5 2 0 0,-3 0 0 0,-1-6 128 15,-3-1-128-15,-3 0 0 0,0-5 0 0,-4-3-128 16,-1-5 128-16,-3 1 0 0,-2-3 0 0,-2-2 0 16,-2-4 0-16,-1-5 0 0,-2-5 0 0,-1-6 128 15,-1-4-128-15,-1-8 0 0,-2-4 0 0,-1-3 0 16,2 1 0-16,-3-2-160 0,0 1 16 0,-3 8 0 15,1 6-144-15,-5 6-32 0,1 3 0 16,-5 2 0-16,-1 6 320 0,-5 0-160 0,-2 2 160 0,-6 1-128 0,-2 0-48 0,-6 2 0 16,-1 4 0-16,-4-2 0 0,-1 5-144 15,-3 2-16-15,-5 0-16 0,-4 2 0 32,-1 2-224-32,-1-1-32 0,0 5-16 0,-1-2 0 0,0 0-320 0,2 5-64 0,2 1-16 0,3 5-9120 15,6 5-1824-15</inkml:trace>
  <inkml:trace contextRef="#ctx0" brushRef="#br2" timeOffset="214426.74">31402 8151 28559 0,'-16'2'1264'0,"4"0"272"0,1 1-1232 0,3-2-304 0,6 1 0 0,-1 1 0 0,1 1 208 0,-3 2-16 16,-4 4 0-16,-3 2 0 16,-1 4 80-16,0 3 16 0,2-3 0 0,-2 0 0 0,3-1 80 0,3-2 16 0,1 0 0 15,1-6 0-15,4 2 592 0,1-3 128 0,1 0 32 0,4-2 0 16,1 2-368-16,4-4-64 15,1 0 0-15,4 0-16 16,2 1-288-16,2-2-48 0,2 1-16 0,5-2 0 16,5 3-96-16,6-3-32 0,2 1 0 0,5-1 0 0,-2 2-80 15,3-2 0-15,6 2-128 0,2-4 192 0,2 0-192 0,-1-2 0 0,-2-2 0 0,-2-4 0 32,0 0-144-32,-3-2-32 0,-4 0 0 0,-3-4 0 0,0 1 32 15,-3-1 0-15,-1-3 0 0,-3 0 0 0,-1 2 144 0,-1-4 0 16,-4 3 160-16,2 0-160 0,-2-3 384 0,0 1 0 15,0-1-16-15,2-1 0 0,-2-1-208 0,0 0-32 16,0-1-128-16,-1-2 192 0,0 1-192 0,0-3 0 16,1-1 0-16,1-3 0 0,-1-1 0 0,-1-3 0 15,0-5 0-15,-4-2 0 0,-1 3 0 0,-1-1 0 16,-2-3 0-16,1-3 0 16,-3-3 0-16,0 2 0 0,-1 0 0 0,-1-2 0 0,-3-3 128 0,1-1-128 15,0-3 176-15,2 2-176 0,1-1 128 0,0 2-128 16,1 4 0-16,0 2 0 0,0 4 0 0,0-4 0 15,0-1 0-15,-1 0 0 0,-1-1 0 0,-2 3 0 16,-1 2 0-16,0 1 0 0,-2 0 0 0,-1 2 0 0,0-2 0 16,-2-3 0-16,1-4 0 0,-2 0 0 0,0 2 0 15,-1 1 0-15,-3-3 0 0,-2 0 0 0,-1 2 0 0,-3-2 0 16,1 0 0-16,-1-2 208 0,0-1-32 0,0-3-16 16,1 4-160-16,-1 1 0 0,0 1 0 0,-1-2 0 15,-1 3 0-15,-2 2-144 0,1 0 144 0,-2-3-160 16,0 1-144-16,-1 0-16 0,0 3-16 0,-2 3 0 15,1-1 112-15,-2 3 32 0,1-1 0 0,-2 1 0 0,1 2 16 16,2 1 16-16,-2-2 0 0,3 0 0 16,1 3 160-16,0 1 0 0,2-2 0 0,-2 5 0 0,2 1 0 15,2 3 0-15,0-1 0 0,1 2 0 0,1 1 0 0,2-2 0 16,-2 2 0-16,0-3-128 0,1-1-64 0,-2-1-16 16,0-6 0-16,0-2 0 0,-3 1 208 0,2 1-144 15,-1 1 144-15,-1 2-128 0,1-1-64 0,-2-2-16 16,1 5 0-16,-1-1 0 0,-1 0-80 0,-1 3-16 15,0 0 0-15,0 1 0 0,0 3-48 0,1-1-16 16,-1 1 0-16,-1 2 0 16,3 1-80-16,-1-1-32 0,0 3 0 0,1-1 0 0,2 2 240 0,-1-5 48 15,1 3 16-15,-1 2 0 0,2-3 176 0,-1 3 0 16,-1-3 0-16,0-3 0 0,0 2 0 0,0 1 0 0,0-3 0 16,2 2 128-16,1-3 0 0,1 1 0 0,3-1 0 15,1 1 0-15,1-1 96 0,2 1 32 0,2-3 0 0,0 0 0 16,1 2-112-16,-1 0-16 0,1 1 0 0,-2 0 0 15,1 5-128-15,-3-2 0 0,-1 0 0 0,-2 6 0 16,1-2 0-16,-2 1 0 0,-2 4 0 0,0 0 0 16,-1 0 0-16,0 3 0 0,1-2 0 0,-3 6 0 0,0-1 0 15,-1 0 0-15,1 4 0 0,0-1 0 0,-2 1 0 16,0 3 0-16,1 0 0 0,0-1 0 16,1 4 0-16,-1 0 0 0,2 0 128 0,1 4-128 0,0-1 528 0,0 1 32 15,0 5 0-15,1 0 0 0,0 1-400 0,-2 2-160 16,-2 5 128-16,-2 4-128 0,-2 2 192 0,-3 1-64 15,-3 2 0-15,-3 5 0 0,-2 1 48 0,-3 1 0 16,-1 1 0-16,-1 1 0 16,-1-3-176-16,0 3 192 0,-2-2-192 0,0 0 192 0,1 1-192 0,0-2 0 15,4-4 0-15,2-3 0 0,1 1 0 0,2-7 0 16,4-3 0-16,3-4 0 16,3-5-640-16,5-2-48 0,2-5-16 0,3-2 0 15,2-2-144-15,4-8-48 0,5-1 0 0,3-6 0 16,1-4-736-16,1-1-160 0,1-1-16 0,2-1-16 15,3-6-608-15,1-3-112 0,1 2-16 0,0 1-16 16,-1 0 976-16,-2 1 208 0,0 5 48 0,-1-3 0 16,0 4 1472-16,-1 0 288 0,1 2 64 0,-2-1 16 0,2 1 1440 0,-3 1 304 0,1 0 48 0,1-1 16 15,-1 2-464-15,0 2-96 0,1 3-16 0,-2 0 0 16,-2 1-672-16,0 1-144 0,-3 2-16 0,-1 3-16 0,-1-1-64 16,-2 0-16-16,-1 4 0 0,0-4 0 0,1 4 0 0,-2-3 0 15,1 1 0-15,0 3 0 0,-1-1-176 0,1 1-48 31,-1 1 0-31,1 1 0 0,2 3-400 0,-2 3-176 0,2-1 128 0,1 5-128 0,0 2 0 0,2 5 0 16,1 3 0-16,2 6 0 0,2-1 176 0,1 6 0 16,4 7 0-16,2 1 0 15,3 2-176-15,1 2 160 0,1-4-160 0,2-2 160 0,-2-3-160 0,2-2 0 16,1-3 0-16,2-2 0 0,2-1 0 0,-2-1 0 16,1-2 0-16,-6-2 0 15,-3-6-320-15,-5 1-128 0,-4-6-48 0</inkml:trace>
  <inkml:trace contextRef="#ctx0" brushRef="#br2" timeOffset="-213736.14">28540 2322 17503 0,'-4'0'1552'0,"0"4"-1232"0,2-2-320 0,0 2 0 0,2-1 1152 0,0 0 192 0,0 1 16 0,0 2 16 0,0 3-576 0,-1 4-112 0,0 6-32 0,0 1 0 0,-2 2 1136 0,2 0 208 16,-1 3 48-16,-1 1 16 0,1 2-256 0,-1 1-48 15,-2 2-16-15,0 1 0 0,0 5-912 0,-2 0-176 16,-1 1-32-16,-3 1-16 0,0-2-480 0,-2-5-128 16,-1-2 0-16,0-3 0 0,2-4 0 0,0 1 128 15,2-7-128-15,0-1 128 16,2 2-528-16,2-7-112 0,3 0 0 0,-1-4-17168 16</inkml:trace>
  <inkml:trace contextRef="#ctx0" brushRef="#br2" timeOffset="-213490.85">28098 2749 21183 0,'-2'1'1888'0,"2"1"-1504"0,2 1-384 0,2-3 0 15,1 1 848-15,0 2 112 0,2-2 0 0,6 1 16 16,5 2 1040-16,6-1 208 0,4-1 32 0,4-4 16 0,3-2-304 0,1-2-64 15,3-1-16-15,3-1 0 0,3 0-1216 0,1-4-240 16,1 2-48-16,-2-2-16 0,0-3-368 0,-3 1 0 16,-3 2 0-16,-3-4 128 15,-4 4-880-15,-3-5-160 0,-4 3-48 0,-3 0-16320 16</inkml:trace>
  <inkml:trace contextRef="#ctx0" brushRef="#br2" timeOffset="-213211.95">29264 1971 20271 0,'-10'7'1792'0,"3"2"-1424"0,1 3-368 0,2 0 0 15,3-1 4544-15,0 0 832 0,1 6 160 0,-3 9 32 0,-1 15-4256 16,1 19-864-16,-5 10-160 0,0 3-32 16,-1-2-64-16,-2-9 0 0,0-2 0 0,-2-11 0 0,2-1-192 15,1-7 0 1,0-6 0-16,3-1 0 0,2-5 0 0,1-1 0 0,3-2 0 0,0-1 0 16,2-2-592-16,0 0-176 0</inkml:trace>
  <inkml:trace contextRef="#ctx0" brushRef="#br2" timeOffset="-212132.64">32817 8123 37775 0,'-13'4'1664'0,"6"-2"368"0,2 2-1632 0,3-2-400 0,2 2 0 0,1-4 0 0,0 4 128 0,2-2-128 0,-1 2 128 0,4 5-128 0,2-3 416 0,2 1 0 0,-1 2 0 0,3-3 0 0,0 0-80 0,0 2-16 16,3-2 0-16,1 0 0 0,2 1-128 15,-1 2-16-15,3 4-16 0,1-5 0 0,1 3-160 0,-1 0 0 32,0-1 0-32,-3 0 0 0,-3-1-336 0,-2-3-112 0</inkml:trace>
  <inkml:trace contextRef="#ctx0" brushRef="#br2" timeOffset="-211846.98">33525 7722 36863 0,'-1'0'1632'0,"0"-2"336"0,0 2-1584 0,-1 2-384 0,2-2 0 0,0 3 0 15,-1 3 784-15,0 0 80 0,0 4 16 0,-2 6 0 16,1 6-240-16,-4 4-32 0,-2 8-16 0,0 0 0 0,-5 5-400 16,-2 2-64-16,-2 3-128 0,-4 1 176 0,-1 3-176 0,-5 5 0 15,-4 4 0-15,-2 0 0 0,1-3 0 0,3-1 0 16,-1 1 0-16,2 2 0 16,-2 7-432-16,3-2-64 0,3-2-16 0</inkml:trace>
  <inkml:trace contextRef="#ctx0" brushRef="#br2" timeOffset="-206260.96">33037 368 17503 0,'-5'2'1552'0,"1"0"-1232"0,2 1-320 0,2-2 0 0,0 1-256 0,-1-2-128 0,-2 4 0 0,-2-2-16 15,-2 2-80-15,-3 2-16 0,0-2 0 0,-2 1 0 16,-1-4-784-16,-2 2-176 0,1-3-16 0,-4 0-16 16,-2 0 416-16,-1-4 96 0,-2 1 16 0,-4 1 0 0,-3 1 576 0,-3-4 112 0,-1 4 16 0,-4-2 16 15,-4-1 560-15,-5 4 96 0,-6 0 32 0,-5 0 0 16,-3 2 368-16,-1 0 80 0,-2 1 0 0,3 0 16 15,4 0 144-15,1 0 32 0,0 0 0 0,1 2 0 16,2 1-48-16,3 0 0 0,-2 3 0 0,2-3 0 0,4 0-736 16,4-2-160-16,3-4-16 0,3 2-128 0,4-2-160 0,3 0-144 15,3 0-16-15,4 0-16 16,1 0-768-16,1 0-160 0,3 0-16 16,1 4-16-16,1-1 448 0,0 0 80 0,2 0 32 0,-1 2 0 15,1 0 496-15,-1 1 112 0,0 0 128 0,1 0-208 0,-1 2 720 0,2-2 160 16,-1 0 32-1,1 1 0-15,2 0 176 0,0-2 32 0,2 1 16 16,0 0 0-16,2-2-192 0,1-1-32 0,3 4-16 0,-1-5 0 16,2 2-192-16,1-2-48 0,0 2 0 0,1-2 0 15,2-2-48-15,-1 2-16 0,2 0 0 0,-1-2 0 16,2 1 192-16,0 1 16 0,0-2 16 0,1 3 0 16,2-3-320-16,1 4-64 0,-1 0-16 0,1 2 0 0,2 3-208 0,1 3 0 15,-1 2-144-15,2 4 144 0,0 4 0 0,-1 1 0 16,0 3 0-16,-2 4 0 0,-2-1 0 0,0 3 0 15,-3 1 0-15,-3 0 0 0,-3-2 128 0,-1 1-128 16,-3 2 0-16,-2 1 0 16,0 0 128-16,0 0-128 0,-1 4 0 0,0 4 0 0,-1 2 0 0,-2 2 0 0,0 4 128 0,-2 3-128 15,1-1 0-15,-2-5 0 0,2-1 0 0,-2-2 0 16,3-2 0-16,3-5 0 0,0-3 0 0,3-6 0 16,3 1 0-16,2-1 256 0,2 0-48 0,2 2-16 15,2-2 752 1,2 0 144-16,-2-1 16 0,1 0 16 0,1 0-832 0,-1 1-160 15,-1-1-128-15,0 2 144 0,-1 1-144 0,-1 0 0 16,-2 1 144-16,0 3-144 0,-2 0 0 0,-2 3 0 16,0-1 0-16,-2-1 0 0,-1-2 0 0,0-5 0 15,2-5 0-15,-2-5 0 0,2-2 0 0,1-6 0 16,1-1 0-16,2-2 128 0,0-3-128 0,3-2 0 16,-1-3 0-16,2 0 0 0,3-2 464 0,-1 1 80 0,2-4 16 15,-2 1 0-15,2 0 480 0,1 2 112 0,0-2 0 16,2 0 16-16,-1 4-736 0,0 0-160 0,2 2-16 0,-3 0-16 15,1 4-240-15,-1-2 0 0,-2 2 0 0,1 1 0 16,-2 0 0-16,2-1 0 0,0 0 0 0,-1-1 0 16,3-1 0-16,2-3 0 0,-2-2 0 0,3-2 0 15,2 0 176-15,2-4 144 0,3-1 16 0,4 0 16 16,1 0 176-16,4 0 48 0,0 2 0 0,3-3 0 16,1 3-576-16,0 2 0 0,-1-2 0 0,4 3 0 15,1-4 0-15,3 4 0 0,1-4 0 0,0 1 0 16,2 1 0-16,3 0 0 0,3-1 0 0,2 0 0 15,-4 0 0-15,3-4 0 0,4-1 0 0,1-2 0 16,4 2 0-16,-3-1 0 0,-8 2 0 0,-1 1 0 0,1 1 0 0,-2 0 0 16,-3 0 0-16,-3 0 0 0,-1 2 0 0,-6 2 0 15,1 2 0-15,-4 2-144 16,-2 0-32-16,0 0 0 0,-1 4 0 0,-2-1 0 16,-4 4-192-16,-2-1-32 0,-1 2-16 0,-2 0 0 0,0 0 272 0,1 1 144 15,0 1-160-15,1-4 160 0,-1 2 0 0,1-2 0 16,-1 0 0-16,-1-4 0 0,0 2 288 0,-1-4 48 15,1 3 16-15,-1-3 0 0,0-3-224 0,2 1-128 0,-1 0 160 16,0-3-160-16,1 2 144 0,-1-1-144 0,0 0 128 16,-2 2-128-16,-1-2 0 0,-1 2 0 15,1-2 0-15,-2 2 0 0,-1-2 0 0,1 0 0 0,-1 2 0 0,-3-2 0 16,1 1 0-16,0 0 0 0,-3-3 0 0,0 1 0 16,-1 0 0-16,-1-2 0 0,-1 1 0 0,0-2 0 15,-1 0 240-15,-2 0-48 0,2-2 0 0,-1-3 0 16,-1 1 144-16,1-4 32 0,0 0 0 0,-1-3 0 15,1-7-208-15,1-2-32 0,-2-3-128 0,0-4 192 16,0-1-192-16,0-4 0 0,1-1 0 0,1-4 0 16,3-2 0-16,2 0 0 0,0 0 0 0,0-1 0 15,0 0 0-15,-2-4-128 0,-2 4 128 0,-2 3 0 0,-2 7-272 16,-1-7 48-16,-3-2 16 0,-3-3 0 0,0-1 208 16,-1 4 0-16,2 0-160 0,-1 0 160 0,1-1 0 0,-1 1 0 15,3 5 0-15,1 2 0 16,1 4 0-16,-1 2 0 0,2-1 0 0,-2 0-176 0,0 3 176 0,1 4 0 15,-2 1 160-15,-1 3-160 0,-1 2 0 0,-1 3 0 16,-1-1 0-16,-1 3 0 0,-1 4 0 0,-1-2-256 16,-3 4 48-16,-1 2 16 0,-2-1-16 0,2 4 0 15,0 0 0-15,1 0 0 16,1-1-208-16,0 4-32 0,2-2-16 0,2 1 0 0,1 0 336 16,3 1 128-16,2 0 0 0,3-1-144 0,0-1 144 0,2 2 0 0,0-3 0 0,2 2 0 15,0-2 0 1,1-1-192-16,1 1 64 0,0-1 0 0,0 2 128 0,0-1 0 15,0 2 0-15,-1 0-128 0,-1-1-16 0,0 2 0 16,-1 1 0-16,1-3 0 0,-2 4 144 0,-1 1 0 16,-1-2-144-16,-3 2 144 0,2 2 0 0,-3-2 0 0,0 1 0 0,-2 2 0 15,3-1-192-15,-1 0 192 0,0 0-160 16,0-1 160 0,1 2-448-16,0-1 16 0,-1-2 0 0,0 0 0 0,-1 4 432 0,0-4 0 15,-3 2 0-15,-3 0-128 0,-2 0 128 0,-4-2 0 0,-2 3 0 0,-1-3 0 16,-2 1 0-16,-2-2 0 0,-2 1 0 0,-6 0 0 0,-1 0 0 0,-8-3 0 15,-4 3 0-15,-2 0 0 0,0-2 0 0,-3 0 0 16,-4-4 0-16</inkml:trace>
  <inkml:trace contextRef="#ctx0" brushRef="#br2" timeOffset="-89125.43">14142 12640 9215 0,'3'-2'400'0,"-3"2"96"0,1-4-496 0,-1 4 0 0,1-2 0 0,-1 2 0 0,2 0-576 0,-2-3-192 0,1 2-64 0,1-2 0 0,1 0 832 0,-2-1 0 16,2 2 0-16,-2-1 128 0,-1 3-128 0,0 3 0 15,0-2 0-15,0 4 0 0</inkml:trace>
  <inkml:trace contextRef="#ctx0" brushRef="#br2" timeOffset="-82386.88">17555 13320 32255 0,'-5'-2'2864'0,"0"1"-2288"0,3 1-576 0,1-3 0 0,-1 3-496 0,0-3-208 0,-4 0-32 0,-4-1-16 16,-4-4-1312-16,-2 0-272 0,-1 0-48 0,0-1-16 16,-2 2 1136-16,2 3 240 0,-1 1 32 0,2 0 16 15,-1 3 784-15,1 1 192 0,0 4 0 0,0 0 0 0,-1 3 1392 0,-1-1 320 16,2 1 64-16,0 2 16 0,1-4-96 16,-1 1-16-16,1 0 0 0,-1 2 0 15,3-3-544-15,-2 0-112 0,1 0-32 0,1 4 0 16,-1-3-528-16,0 3-96 0,2 2-32 0,-2 0 0 15,1 1-336-15,0 2-320 0,-1 1 64 0,0 2 16 16,2 3-80-16,-3 1 0 0,1 6-16 0,2 1 0 16,-1-1-544-16,4 3-96 0,1 1-32 0,4-3 0 15,3 2-32-15,2 1-16 0,2-4 0 0,2 2 0 0,0-3 1056 0,1 2 272 16,0-5 32-16,0 2 0 0,2-3-176 0,0 1-128 16,1 0 144-16,1-2-144 0,2-1-144 0,2-2-128 15,1-3-32-15,1-4 0 0,1-1 304 0,4-2 144 0,0-5-16 16,3-2 0-16,0-4 512 0,2 0 80 0,2-4 32 0,-1 0 0 15,-1-3-352-15,2-1-64 0,4-6-16 0,-2 0 0 16,-3 4 112-16,0-7 16 0,4 0 0 0,-1-4 0 16,0 1 256-16,-2-3 48 0,-1 1 16 0,-3-2 0 15,-3-2-208-15,-4 0-48 16,-2-2 0-16,-5-2 0 0,-3-1-128 0,-2 1-48 0,-3-1 0 0,-4 5 0 16,-1 0-336-16,-4 0 144 0,1 6-144 0,-4 0 0 15,-2 0 336-15,-4 2-32 0,1-1-16 0,-2 5 0 0,1 3 32 0,-2 1 0 31,1 2 0-31,-1 3 0 0,1 1-64 0,0-1 0 0,1 2 0 0,-1 4 0 16,1-1-256-16,-2 2 0 0,2 2 0 0,-1-1 0 16,0 4-656-16,-2 2-192 15,1 0-48-15,-1 2-10560 0,2 0-2112 0</inkml:trace>
  <inkml:trace contextRef="#ctx0" brushRef="#br2" timeOffset="-82038.44">17825 13865 26719 0,'0'12'2368'0,"-3"-6"-1888"0,1 0-480 0,-1-2 0 0,3-2 2464 0,0 0 400 0,0 0 80 0,-1 2 0 16,0 5-3792-16,1 0-768 0,1 4-160 0,2-1-16 31,-1 1 944-31,2-4 192 0,1 4 32 0,0 0 16 0,1 2 1120 0,0-1 208 0,0 2 48 0,2 2 16 0,-2-3-784 0,0 1 0 16,-1-3 0-16,0-3 0 15,-1-3-960-15,-1-2-128 0</inkml:trace>
  <inkml:trace contextRef="#ctx0" brushRef="#br2" timeOffset="-81327.54">18456 13317 35007 0,'0'-3'3120'0,"0"1"-2496"0,1 1-496 0,0-2-128 16,0 1-672-16,0 0-160 0,1-4-16 0,1 0-16 0,2-6 864 0,0-1 0 15,0 0 0-15,0 0 128 0,-2 3-128 0,-5 2 0 16,0 2 0-16,-4 2 0 0,-4 1-128 0,-2 3-80 15,-5 3-16-15,0 1 32 0,-5 2 3472 0,-3 0 688 16,-2 4 144-16,-1-2 48 0,-2 0-2688 0,0 1-512 16,-1 0-128-16,3 4 0 15,-1-3-1008-15,3 2-208 0,4-3-32 0,4 1 0 16,2 0-64-16,4-2-16 0,2 2 0 0,4 0 16 16,4-3-32-16,-1 2-16 0,3 0 0 0,2 1 16 15,0-1-912-15,1 0-176 0,-1 1-48 0,2 2 32 16,1-2-160-16,0 3-16 0,1 0-16 0,0 2 16 0,1-1 1344 0,1 1 288 0,-1-3 160 15,2 0-176-15,2 2 176 0,1-2-192 16,3 1 192-16,1-1-176 16,2 2-528-16,1-2-128 0,4 0 0 0,-1-2 0 15,0 3 304-15,3-4 64 0,0 0 16 0,-1-1 0 0,1 0 592 0,-1-2 112 0,0 1 32 0,1 0 16 16,-1 2-304-16,-2-2-272 0,1 4 48 0,1 0 48 31,-1 4-832-31,-2-2-160 0,0 3-48 0,-2 0 0 0,-2 2 480 16,-2 1 96-16,-3 3 0 0,-2 0 16 0,-1 2 432 0,-5-1 192 0,-2 3-192 0,-3 3 192 15,-4-1-640-15,-2 1-16 0,-1-1 0 16,-3-2 0-16,1-1 128 0,-4-3 16 0,1 0 16 0,-3-3 0 16,0-3 2880-16,-3 0 576 0,1-4 112 0,-2-2 32 0,1-1-1664 0,0-3-336 15,0-2-64-15,0-4-16 0,2-3-560 0,0-3-112 16,1-1-32-16,0-6 0 0,2-2 448 0,0-2 64 16,1-1 32-16,0-5 0 0,1 1-304 0,-1-3-64 15,1-1-16-15,1 2 0 0,0-2-480 0,2-2 0 16,3 2-176-16,1 1 176 0,2-3 0 0,-1 2 0 15,3-2 0-15,-2-1 0 0,2 1 480 0,-2 0 112 16,3-5 32-16,-1 3 0 0,2-1-304 0,1 1-48 16,0 1-16-16,2 1 0 0,1 3 80 0,1 1 16 0,3 0 0 15,1 6 0-15,-1-1-160 0,4 4-16 0,2 2-16 16,0-4 0-16,2 3-160 0,0-2 128 16,3 2-128-16,1-2 128 0,1-1-128 0,0 0-224 0,1 1 48 0,-2 3 16 31,0-3-1280-31,-1 1-256 0</inkml:trace>
  <inkml:trace contextRef="#ctx0" brushRef="#br2" timeOffset="-80235.33">19771 12084 24591 0,'-8'7'528'0,"1"-3"112"0,2 1 32 0,0-1 32 0,3-2-560 0,0-2-144 0,-1 4 0 0,-1-2 0 0,-3 3 2496 0,-3 1 448 0,-2 1 112 0,-1-1 16 0,1-1-2272 0,0-4-448 0,-2 1-96 0,0 0 0 32,1 0-544-32,-5-2-96 0,2 3-32 0,-2-2 0 0,-2 1 192 0,-2 1 32 0,1 1 16 0,-4-2 0 15,-1 2 176-15,-4-2-192 0,1 2 192 0,-3 0-192 16,-3-1-80-1,-1 2-32-15,1 1 0 0,1-2 0 0,2 0 48 0,2 0 0 0,4-2 0 0,5-2 0 0,1 0 256 16,4 0 0 0,3-2 176-16,-1 0-176 0,2-1 128 0,0 0-128 15,1-1 0-15,0-1 0 0,3 2 0 0,-1-1 0 0,1 2-176 0,1-1 176 16,2-1-288-16,0 2 48 0,0 1 16 0,2 1 0 16,-2-3 64-16,-2 2 16 0,2 1 0 0,-2 0 0 15,0 0-176-15,-1 0-48 0,0 0 0 0,0-2 0 0,-1 2 48 0,1 0 0 16,0-3 0-16,2 2 0 15,2-2 320-15,1 1 0 16,2-2 0-16,-1 0 0 0,4 1 496 0,-1-3 16 0,2 1 0 0,2-2 0 0,3 1 688 0,1-1 144 16,-1 1 16-16,3-4 16 0,0 1-656 0,2-1-128 15,0 0-16-15,0 0-16 0,-1-1-192 0,0 1-48 16,-2 0 0 0,0 2 0-16,-1 0-320 0,-2-1 0 15,1 0 0-15,-3 0 0 0,1 2 0 0,-2 1 0 0,1-3 0 16,-1 3 0-16,1-2 0 0,-1 2 0 0,1 0 0 0,-1 0 0 15,0-2 144-15,0 2 112 0,0 1 32 0,-1 2 0 16,-1 0 0-16,1 2 0 0,-1 1 0 0,-1 1 0 16,2 2-160-16,-2 0-128 0,1 2 144 0,0 1-144 15,-1 2 0-15,-1 0 0 0,0 2 0 0,-1 3 0 16,-3-1-304-16,-1 2-48 0,-1-2-16 0,-3 4 0 16,-2-1-352-16,-3 2-80 0,0 4-16 0,-5-2 0 15,1 1 240-15,-1-2 64 0,-1 1 0 0,2-2 0 0,-2 2 1216 0,1-5 240 16,1 0 48-16,0-2 16 0,1 1-432 0,1-1-64 15,1 2-32-15,-1 1 0 0,1-3-480 0,3 2 128 16,0-5-128-16,5 1 0 0,2-1 0 0,4-3 0 16,5 0 0-16,5 1 0 0,5-4-208 0,10 0-48 15,7-2 0-15,11-1 0 16,7 2-1184-16,13-2-240 0,14 3-48 0,8 1-13792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27:12.15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23980 12429 26719 0,'3'0'2368'0,"-2"1"-1888"0,0 2-480 0,-1-3 0 0,3 2 1296 0,-3-2 176 0,0 4 16 0,1-2 16 0,0 4-272 0,-1-1-48 0,0 2-16 0,-2-3 0 16,1 3-272-16,-2-4-48 0,2 0-16 0,0-3 0 0,1 0-112 0,1 0-16 16,1 0-16-16,2-3 0 0,1 1-336 0,0 1-64 15,2-2-16-15,0-1 0 0,0 4-112 0,0 0-32 16,0 0 0-16,-1 2 0 15,-1 3-128-15,-3-2-176 0,1 5 48 0,-3 0 0 16,0 1 128-16,-2 1 0 0,0 2 0 0,-2-2 0 16,1 3 0-16,-2-3 0 0,1-1 0 0,0 0 0 15,2-3-192-15,0-5 0 0,2 2 0 0,3-3 0 0,1 0 192 0,-1-4 0 0,4-2-144 0,-2-4 144 16,2 2-208 0,-1-5 16-16,0 1 16 0,-1 2 0 0,1 0 176 0,-2 0-208 15,0 1 80-15,-2 1 128 0,1 3 0 0,-2-1 0 16,-1-1 0-16,0 5 0 0,-2 0 192 0,-1 0 176 0,-1 2 16 0,1 0 16 15,-1 4-80-15,-1-4-32 0,0 2 0 0,0 0 0 16,0 0-288-16,1 1 0 0,1-2 128 0,2 1-128 16,-2 1 0-16,3-3 0 0,-1 0 0 0,1 1 0 15,0-1 0-15,-1 3 0 0,1-3 0 0,-2 0 0 16,1 0 0-16,1 0 0 0,0 0 0 0,0 0 0 16,0 0 0-16,0 0 160 15,0 0-160-15,-21-3 192 0,17 2-64 0,1-2-128 16,0 3 192-16,1-2-64 0,-1 2-128 0,2-1 0 0,0 1 0 0,1 0 0 31,0 0-784-31,1 0-192 0,0 0-48 0,-1 0-17584 0</inkml:trace>
  <inkml:trace contextRef="#ctx0" brushRef="#br0" timeOffset="865.55">24553 11841 31327 0,'-1'-2'2784'0,"-1"1"-2224"0,2-3-560 0,2 3 0 0,-1 0 128 0,0 1-128 0,2-4 0 0,-2-2 0 16,1-3-1376-16,0 2-336 0,-2 0-64 0,-2 5-16 16,-3-1 1024-16,-2 3 192 0,-4 3 32 0,-3 1 16 0,-1 1 2448 0,-2 0 480 15,0 0 96-15,0 1 32 0,-1-3-192 0,0 0-32 16,0 1-16-16,2-3 0 0,0 1-1456 0,1-2-304 15,2 0-48-15,0 0-16 0,2 0-336 0,-1 0-128 0,1 3 0 16,-2-3 144-16,4 1-144 0,0 1 0 0,-1 2 0 0,-1 1 0 16,2 1 0-16,1 1 0 0,-2 0 0 0,0 2 0 15,1 0 0-15,0-1 0 0,2 3 0 16,0-1 0-16,2 0 0 0,0-2 0 0,2 2 0 0,2-3 0 16,1 0 0-16,2-1 0 0,3 0 0 0,2 1 0 15,1-4 0-15,3 2 0 0,2-1 0 0,0-2 128 16,3-2-128-16,0 0 160 0,2 0-160 0,0 0 160 15,3 0-160-15,2 0 0 0,0-2 0 0,2 2 128 16,2 0-128-16,-1 0 0 0,1 0 0 0,-1 2 0 16,-1 2 0-16,-2 0 0 0,0 2 0 0,-4 0 0 15,0 3 0-15,-3 1 0 0,0 0 0 0,-1 4 0 0,-3 0 0 16,1 2 0-16,-3 3 0 0,-2-1 0 0,1 1 0 16,-3-3 0-16,0 0 0 0,-1 0 0 0,0 0 0 0,0 0 0 15,-1-1 0-15,0 1 0 0,0 0 0 0,1-2 0 16,-1 1 0-16,1-2 0 0,-1 2 0 0,-2-3 0 15,1 4 0-15,-1 1 0 0,-2-3 0 0,0 0 0 16,-1 1 0-16,-3 1 0 0,1 0 0 0,-4-2 0 16,0 0 0-16,-2-1 0 0,1-3 0 0,-2 0 128 15,0-2-128-15,-1 0 0 0,0 0 0 0,-3-2 0 0,0-2 128 16,1-1-128-16,2 0 0 0,-3-3 0 0,-2-3 0 0,0-2 0 16,0 0 0-16,0-1 0 15,1-1 0-15,1-4 0 0,2 4 0 0,1-6 0 16,2 4 0-16,2-4 0 0,1 1 192 0,1 2-64 15,1-2 0-15,1-2 0 0,2 3 48 0,1 1 0 16,1-2 0-16,2-1 0 0,2 2 64 0,0-1 16 16,3-4 0-16,1 1 0 0,2-1-112 0,0 0-16 0,2-3 0 0,-1 1 0 15,2-1-128-15,2-3 192 0,0-1-192 16,1 0 192-16,-1-2-192 0,2-3 0 0,-4-1 144 0,1-3-144 16,-2 4 208-16,-3-3-16 0,-2-1-16 0,-2 3 0 15,-1 2-176-15,-2 1 192 0,-2 4-192 0,-1 0 192 16,-1 3-192-16,-3 3 0 0,2 0 0 0,-2 0 0 0,-2 3-160 15,2 1-16-15,-1 2 0 0,0 2 0 16,0 0-688-16,1 3-144 0,2 1-16 0,-1 2-18528 16</inkml:trace>
  <inkml:trace contextRef="#ctx0" brushRef="#br0" timeOffset="2073.08">25843 11927 40543 0,'-3'-3'3600'0,"3"2"-2880"0,1-3-576 0,1 2-144 0,0 2 0 0,1-4 0 0,0-2 0 0,2 0 0 0,1-3 0 0,2 2 0 16,-2 1 0-16,-2 3 0 16,-2 1 192-16,-2 4-32 0,-2 4-16 15,-2 0 0-15,-1 2 160 0,-2 3 16 0,-1 0 16 0,1 2 0 16,-1-2-208-16,1 0-128 0,1 0 160 0,1-1-160 16,1 0 0-16,2-7 0 0,2 2 0 0,1-5 0 15,3-2-384-15,2-2-64 0,3-1 0 0,2-2-17984 16</inkml:trace>
  <inkml:trace contextRef="#ctx0" brushRef="#br0" timeOffset="4152.89">20721 11582 27647 0,'-1'4'2448'0,"-2"-4"-1952"0,-1 2-496 0,1-2 0 15,-1 0 3680-15,3 0 640 0,1 0 128 0,-3 0 32 0,1 1-3712 0,-1-2-768 16,3 1 0-16,4-2-192 0,1-2-192 16,2 0-64-16,1 2 0 0,2-1 0 0,-2 3 288 0,2-1 160 0,-2 2-192 0,-1 2 192 0,-1-1-320 15,-1 2 64-15,1 2 0 0,-1-2-17856 16</inkml:trace>
  <inkml:trace contextRef="#ctx0" brushRef="#br0" timeOffset="11870.31">23195 4731 23951 0,'-3'-2'2128'0,"0"-1"-1696"0,3 2-432 0,1 1 0 0,1 0 144 0,-2 0-144 0,0-3 160 0,-2 0-160 0,0-1 224 0,-1-2-48 0,0 0-16 0,-2-1 0 16,2 1-32-16,-1 0 0 0,1 2 0 0,0-2 0 16,2 0 912-16,1 0 176 0,1 0 48 0,2-1 0 15,0 4 96-15,1-2 32 0,2 1 0 0,-1 2 0 16,2 0-944-16,-1 2-176 0,-1-2-32 0,0 2-16 15,0-1-224-15,-2 1 0 0,0 0 0 0,-1-3 0 16,1 3 0-16,-3 0-128 16,1 0 128-16,-1 0 0 0,0 0 0 0,0 0 0 0,2 0 0 0,3 0 0 15,3 3 352-15,0-3 32 16,4 0 0-16,1 0 0 0,3 0 0 0,2-3 0 0,3 3 0 16,0-4 0-16,1 2-256 0,0 0-128 0,0 0 160 0,-2 0-160 15,0-1 272-15,-3 2-32 0,-1 1-16 0,-1 0 0 16,-1 0-224-16,-4 0 0 0,-2 0-192 0,-2 0 192 0,-1 0 0 0,-1 0 0 15,0 0 160-15,-2-2-32 0,1-1-128 0,-1 2 0 16,1 1 0-16,-1-4 0 0,2 2 0 0,-2-2 192 16,2 2-64-16,0-1 0 0,-3 2 160 0,2 1 32 15,-3 0 16-15,-2 0 0 0,0 1-336 0,-3 2 144 16,-4-1-144-16,-1 2 0 0,-3-2 128 0,-5 3-128 16,-3 0 0-16,-5 1 0 0,-3 0 128 0,-5 1-128 15,-3-2 0-15,-4 1 0 0,-2 0 0 0,-3 0 0 0,-2-1 0 0,1 1 0 16,1-1 0-16,-4 0 0 0,-7 1 0 0,-1-2 0 31,-2 0 0-31,0-2 0 0,-3 2 0 0,-2-2 0 16,4 0 144-16,-4 0-16 0,-4 1-128 0,-5-3 192 0,-5 3 16 0,-3 0 0 0,-1 0 0 0,-3 1 0 15,-6 2-64-15,-3-3-16 0,-3 1 0 0,-1-2 0 16,2 2-128-16,-3-2 0 0,-1 2 0 0,-1-2 0 16,-1 6 0-16,-1-2 0 0,0 3 0 0,-1 2 0 15,0 1 0-15,3-1 0 16,6 0 128-16,0 1-128 0,1-1 0 0,1 1 0 0,3 3 0 0,6-3 0 15,10-4 0-15,-3 2 0 0,-1 1 0 0,-2 0 128 0,2 0-128 16,0-1 0-16,1-6-192 0,1 1-12592 16,1-2-2512-16</inkml:trace>
  <inkml:trace contextRef="#ctx0" brushRef="#br0" timeOffset="27857.73">26795 10871 41471 0,'-4'0'3680'0,"3"-3"-2944"0,2 2-592 0,2 1-144 0,-1-2 272 0,2 2 32 0,-1-3 0 0,4 2 0 32,0 1 80-32,2 1 0 0,-1 5 16 0,1 7 0 15,-2 8-208-15,-2 8-64 0,-2 10 0 0,-3 8 0 16,-1 8 192-16,-4 10 16 0,-3 4 16 0,-3 1 0 16,-2 5-32-16,-4-2 0 0,-1-1 0 0,-2-2 0 15,-1-1-96-15,-1-5-32 0,0-3 0 0,-1-5 0 16,1-6-192-16,2-3 0 0,1-2 0 0,1-7 0 15,3-7 0-15,3-5 0 0,2-6-176 0,4-9 176 16,1-7-1120-16,5-11-96 16</inkml:trace>
  <inkml:trace contextRef="#ctx0" brushRef="#br0" timeOffset="28506.41">21857 10365 34095 0,'3'2'3024'0,"-2"0"-2416"0,0 0-480 0,-1 1-128 0,0 0 1216 0,0 1 240 0,-1 2 32 0,1 4 16 0,-2 9-448 16,-2 0-96-16,-2 6 0 0,-2 2-16 0,-2 6-304 0,-2 1-64 15,-3 7-16-15,-2 7 0 0,-2 7-336 0,-3 10-64 31,-3 8-16-31,-1 9 0 0,-3 3 192 0,-1 7 48 0,-2-1 0 0,0-1 0 16,1-4 192-16,4-2 32 0,2-4 16 0,6-6 0 16,6-11-240-16,8-17-64 0,8-19 0 0,11-17-22448 15</inkml:trace>
  <inkml:trace contextRef="#ctx0" brushRef="#br1" timeOffset="-146781.6">29902 398 18431 0,'3'-1'1632'0,"-2"1"-1312"0,0-3-320 0,0 3 0 0,1 0 1184 0,-1-2 160 0,1 1 48 0,3-2 0 15,0-3-560-15,3 2-96 0,-1-2-32 0,-1 0 0 0,-1 2-576 0,0-2-128 16,0 0 0-16,-2 2 0 0,0-1 0 0,-1 4 0 15,-1-4 0-15,-1 4 0 0,0-2 288 0,-1 3 16 16,-1-2 0-16,1 1 0 16,0 1 544-16,-2 0 112 0,1 1 32 0,-1 1 0 0,1 1-176 0,2-3-48 15,0 0 0-15,0 0 0 0,-16 17 64 0,10-11 16 16,0 3 0-16,-3 1 0 0,0 0-80 0,-2 2-32 16,0 0 0-16,-3 3 0 0,-2 3-352 0,-1 3-80 15,-2-3-16-15,-2 4 0 0,0 1-160 0,0-1-128 16,-1 1 192-16,0 1-192 0,0 2 192 0,-2-1-64 0,-1 1 0 15,-1 2-128-15,3-2 128 0,-2 1-128 0,2-1 0 0,-2 0 0 16,3-1 0-16,-1-3 0 0,2-1 0 0,2-1 0 16,0-5 0-16,1 1 0 0,0 0 0 0,1 0 0 15,0 0 0-15,-1-4 0 0,2 1 0 0,1-1 0 16,1-2 192-16,0 2-64 0,0-2 0 0,2-1-128 16,1 2 224-16,1-2-64 0,-1 1-16 0,0 2 0 15,1-3-144-15,-1 1 0 0,1-1 0 0,0 1 0 16,1 0 0-16,1 1 0 0,1-3 0 0,0 0 0 15,2-1 0-15,0-1 0 0,0 0 0 0,1-1 0 0,1 0 0 16,0-1 0-16,1-2 0 0,1 2 0 0,-2-2 128 0,3-2-128 16,0 0 0-16,0 1 128 15,1-1 96-15,1-1 16 0,0 2 0 0,0-2 0 0,-2 1-240 0,0 0 0 16,0 0 128-16,20-2-128 0,-12-2 144 0,-1 4-16 16,3-2 0-16,-1 2 0 0,2-3-128 0,-1 3 0 15,0 0 0-15,1 0 128 0,2 3-128 0,0-3 0 16,-1 0 0-16,3 0 0 0,0 0 0 0,-2 0 0 15,2 0 0-15,2 0 0 0,2-4 0 0,1 4 0 16,1-3 0-16,1 1 0 0,2 1 0 0,0-3 0 16,2 1 0-16,1 0 0 0,4-2 0 0,0 1 0 0,3 2 0 0,-2 0 0 15,-1 0 0-15,0 2 0 0,5 0 0 0,1 2 0 16,0 2 0-16,-1-1 0 0,-2 3 0 0,-3-5 0 16,-4 4 0-16,2-1 0 0,2-1 0 0,0 1 0 15,-2 1 0-15,2-1 0 0,-1-2 0 0,1 2 0 16,-2-2 0-16,0 0 0 0,-1 0 0 0,0-2 0 15,-4 1 0-15,0 2 0 0,-3-3 0 0,-1 2 0 16,-3 2 0-16,-2-2 0 0,-2 0 0 0,0 3 0 16,-2-4 0-16,-1 4 0 0,0-1 0 0,-2-1 0 15,1 0 0-15,-2 0 0 0,1 1 0 0,-2-1 0 16,0 0 0-16,0 0 0 16,0-1 0-16,1 2 0 0,0-3 0 0,-1 2 0 0,3-1 0 0,-3-2 0 0,0 0 0 0,0 1 0 15,2-2 0-15,-2 1 0 16,0 0 0-16,0-2 0 0,1-2 0 0,-1 2 0 0,0-1 0 0,1-1 0 15,1 1 0-15,-1-1 0 16,1-1 0-16,0 1 0 0,1-2 0 0,-2 2 0 16,2-2 0-16,-2 0 0 0,2 0 0 0,-1 0 0 15,-2 2 0-15,0-2 0 0,-1 0 0 0,0-1 0 0,-2 0 0 0,1 1 0 16,-1 1 0-16,-2-1 0 0,-1 2 0 0,0-2 160 16,-1 0-160-16,-1-2 160 0,-1 2 144 0,-1 0 16 15,-2-4 16-15,0 1 0 0,-3-1-336 0,0-2 0 0,1 0 0 0,-3-2 128 16,-1-1-128-16,1 2 0 0,-1-2 0 0,-2-1 0 15,-1 1 0-15,1-1 0 16,-1 0 0-16,-2 0 0 0,0 0 176 0,0-1 16 0,-1 3 0 0,-1 0 0 16,-1-1 64-16,2 2 0 15,-2 0 16-15,0-3 0 0,0 1-272 0,1-2 128 0,1 0-128 0,2-1 0 16,3 0 224-16,-1-3-64 0,3 1-16 0,0 0 0 16,2 2-144-16,0 2 0 15,2-2 0-15,-2 1 0 0,-1-5 0 0,1-3 0 0,-3 0 0 0,1 0 0 16,1 2 0-16,0 1 0 15,1-1 0-15,-1 5 0 0,0-1 0 0,1 3 0 0,0 0 0 0,1 1 0 0,-1 2 0 0,2 3 0 16,1-2 0-16,-1 3 0 0,1 1 0 0,1 0 0 16,0 2 0-16,0-1 0 0,2 4 0 0,-2-1 0 15,1 2 160-15,-1-2-160 16,0 1 0-16,0 3 0 0,-1-3 0 0,1 3 0 0,-1 0 0 0,1 0 0 16,-1 0 0-16,1-3 0 0,-1 3 0 0,1 0-144 15,1-2 144-15,0 0-192 16,2 0-256-16,-1 1-48 0,2-2-16 0,2 0-13216 15,2-4-2656-15</inkml:trace>
  <inkml:trace contextRef="#ctx0" brushRef="#br1" timeOffset="-144330.36">29513 1245 11055 0,'1'-1'976'0,"0"1"-784"0,0 0-192 0,-1 0 0 0,0 0 0 0,0 0 176 0,0 0-176 0,0 1 160 0,-1-1 608 0,0 3 128 0,0-3 32 16,1 0 0-16,0 0-96 0,0 0 0 15,0 0-16-15,-15 13 0 0,12-10 336 0,0 0 64 0,-1 0 0 0,-1 1 16 16,1-2-272-16,-1 2-48 0,-1-2-16 0,1 2 0 16,-1-2-400-16,-1 2-96 0,-1 0-16 0,0 1 0 15,0-2-192-15,-2 4-32 0,-1-1-16 0,-2 1 0 16,-1 2-144-16,-2-3 0 0,-1 6 0 0,-3-2 0 16,-1 3 0-16,-4-2 0 0,2 0 0 0,-3-1 128 15,-2 2-128-15,0-2 0 16,0 2 0-16,-5-2 0 0,-2 3 0 0,-5 0 0 0,-3 2 144 0,-6-1-144 15,0 1 592-15,-4-2 48 0,0 2 16 0,-2-3 0 0,-4 1 0 0,-7 0 0 16,-5 2 0-16,-5 1 0 16,-3 0-448-16,-3 0-80 0,-2 3-128 0,-1 0 176 15,0 3-176-15,-3 0 0 0,0 0 0 0,-1 4 128 0,0 1-128 0,1 2 0 16,0 1 0-16,-2-2 0 16,-4 3-128-16,1-3 128 0,6-2 0 0,0-1 0 0,1 4 0 0,-2-3 256 15,-4 2-32-15,4-1-16 16,11-1 48-16,-4-1 16 0,0-3 0 0,0 2 0 0,3 0-272 0,4-3 0 15,2 2 0-15,6-4 0 16,3 0 0-16,1 0 0 0,2-3 0 0,3 0 0 0,2-3-144 0,3 0 16 16,5-3 0-16,0-2 0 15,4-2-1328-15,2 1-256 0,4-1-48 0,2 0-11392 16</inkml:trace>
  <inkml:trace contextRef="#ctx0" brushRef="#br1" timeOffset="-140980.49">26336 1276 17503 0,'4'-6'1552'0,"-1"0"-1232"0,1 2-320 0,-3 4 0 0,1-3 640 0,0 1 64 0,3-2 0 0,3-3 16 0,0-2 528 0,2-1 96 16,-1 2 32-16,-1 1 0 0,-1 4-752 0,-1 3-160 15,-1 2-16-15,-2 2-16 0,1 3-432 0,-1 4 0 16,0-1 0-16,0 6 0 15,-1 3 416-15,1 1 48 0,0 2 16 0,1 0 0 16,0-1-32-16,0-1-16 0,-1 2 0 0,2-1 0 16,0-2 80-16,1 1 32 0,-1 0 0 0,1-2 0 0,1 1-112 0,-2-3-32 15,0-1 0-15,-1-2 0 0,0-1-256 0,1 1-144 0,0-1 160 16,0-2-160-16,-3 0 128 0,2-4-128 16,-1 0 0-16,-1-2 0 0,1 0 0 0,0-2 128 0,1-2-128 0,1-2 0 15,0 1 368-15,0-3 16 0,1-2 16 0,0 1 0 16,-2 1-80-16,2-2-32 0,0-2 0 0,2 0 0 15,0-2-288-15,1-3 0 0,-2 4 0 0,1 2 0 16,-2 1 0-16,-1 3 0 0,-1 0 0 0,-2 3 0 31,-1 3 0-31,2 0 0 0,-2 5 0 0,0 4 0 0,1 3 0 0,0 1 0 16,1 2 0-16,2 0 0 0,1 3 0 16,1-5 0-16,2 0 0 0,-1-1 0 0,2-4 0 0,0 0 0 15,0-5 0-15,-1 0 0 0,1-2 0 0,-3-4 0 16,-1 0 0-16,0 0 0 0,1-4 0 0,-1-1 0 15,-1 2 0-15,0-3 0 0,1-2 144 0,-1 2-144 16,-1-3 0-16,-1 1 144 0,2-2 448 0,0 0 96 16,0-4 16-16,0 2 0 0,0-4-448 0,0-3-96 15,-1 3-16-15,-1-2 0 0,1-5 16 0,0 1 0 16,-2-3 0-16,-1 1 0 0,2 0-160 0,-2-1 0 16,0 3 0-16,1 0 0 0,-1 3 0 0,1-2 0 0,0 2 0 15,0 0 0-15,2 0 144 0,-1 2 0 0,1 2 0 0,1 2 0 16,0 0-16-16,0 1-128 0,0 0 192 0,0 2-64 15,1 0-128-15,-1 0 0 0,0 1 0 0,0 3 0 16,-1 0 0-16,-1-1-144 0,1 2 144 0,-1 1-160 31,0 0-1312-31,0 4-272 0,0 0-48 0,1 1-14464 0</inkml:trace>
  <inkml:trace contextRef="#ctx0" brushRef="#br1" timeOffset="-139769.45">29768 1351 8287 0,'-4'0'736'0,"0"0"-592"0,0 2-144 0,3 0 0 0,0-2-736 0,-2 0-176 0,1 1-48 0,-3-1 0 16,-1 2 320-16,1-2 48 0,1-2 16 0,2 1 0 0,3 1 1920 0,1-4 400 16,3 2 80-16,2-4 16 0,0 0 64 0,3-2 16 15,0 2 0-15,0 0 0 0,0 0 384 0,-1-1 64 0,0 1 32 0,-2 3 0 16,1 3-464-16,-1-3-80 0,0 6-32 16,-3-2 0-16,0 5-880 0,0 3-176 0,-3 1-48 0,0 2 0 15,-1 4-480-15,-1 3-112 0,0 0 0 0,0 6-128 16,-2 0 304-16,1 3-48 0,0 4-16 0,1 1 0 15,1-3-240-15,0 6 0 0,3 4 0 0,-1 2 0 16,3 1 288-16,0 2-32 0,1-1-16 0,0 1 0 16,2-4 128-16,-3-1 16 0,0-1 16 0,0-1 0 15,-3 5-208-15,-1-1-32 0,-2 5-16 0,-1-2 0 16,-2 2-144-16,-2-3 0 0,-2 3 0 0,-2-2 0 0,-1-4 0 0,1-2 0 16,-1 1 0-16,3-8 0 0,-1-1 0 0,3-5 0 15,1-1 0-15,1-6 128 0,2 1-128 0,0-3 0 16,2-3 0-16,-1-4 0 0,1-1 0 0,0-3 0 15,0-5 0-15,0 2-11328 16,-1-6-2304-16</inkml:trace>
  <inkml:trace contextRef="#ctx0" brushRef="#br1" timeOffset="-138696.95">29011 2317 4607 0,'-6'3'400'0,"1"-3"-400"0,1 2 0 0,1-2 0 0,3 0 2928 0,0 0 496 0,0 1 96 0,0 2 32 0,0-3-2592 0,0 2-528 0,0-2-112 0,0 0 0 16,2-2 736-16,-1-2 160 0,1-1 16 0,1-1 16 15,1-1 80-15,0 0 16 0,1-2 0 0,2-1 0 16,-2 1-496-16,1-3-80 0,1 2-32 0,-1-3 0 16,3-3 160-16,0 0 48 0,-1 0 0 0,1-1 0 15,0 0-320-15,-1-2-64 0,1 0-16 0,-2 0 0 16,2-2-416-16,1 1-128 0,-1-2 0 0,-2-1 0 15,2 5 0-15,-2-2 0 0,0 5 0 0,0 2 0 16,-1 0 0-16,0 2 0 0,-1 4 0 0,0 0 0 0,0 1 0 16,-1 4 0-16,-1 2 0 0,1 0 0 0,0 2 0 15,-2 2 0-15,1 2 0 0,-1 3 0 0,-1 1 128 0,1 0 64 16,-1 2 0-16,-1 3 16 0,2 1 0 0,0-4 0 16,-1-1 0-16,1 0 0 0,2 6-208 0,-2-1 0 15,3 0 0-15,-1 0 0 0,1 2 0 0,0-4 0 16,1 1 0-16,-1-2 0 0,1 5 0 0,0-6 0 15,1 2 0-15,0-1 0 0,2-2 0 0,-2-1 0 0,1-1 0 16,-1-2 0-16,0 0 0 0,1-4 0 0,-1 2 0 16,1-4 0-16,-1 2 0 0,-1-3 0 0,2 0 144 0,-2 0-144 15,0 0 176-15,1-4-48 0,0 2-128 0,-1-4 192 16,1 2 240-16,-1-2 32 0,1-1 16 0,-1 1 0 16,0 0-480-16,-1-4 128 0,1 0-128 0,-1-1 0 15,0 4 0-15,0-3 0 0,-1-1 0 0,1 0 0 16,-3 2 0-16,2-3 0 0,1-2 0 0,-3 2 0 15,2-3 336-15,-2-1-16 0,2 0-16 0,-1 0 0 0,-1-3-176 16,1 3-128-16,-2 0 192 0,1 0-192 0,-1-2 176 0,1 1-176 16,0 1 160-16,-1-2-160 0,1-1 0 0,0 0 0 15,-1 1 0-15,1 1 0 0,-1 0 0 0,1 3 0 16,1-1-208-16,-1 4-12016 16,1 2-2384-16</inkml:trace>
  <inkml:trace contextRef="#ctx0" brushRef="#br1" timeOffset="-137406.89">30188 1371 10127 0,'2'-2'896'0,"1"1"-704"0,-1-2-192 0,0 3 0 0,-1 0 768 0,1-4 128 0,2 1 32 0,2-2 0 15,3-3 624-15,1 2 128 0,0-4 32 0,-2 4 0 16,0 0-576-16,-2 0-112 16,-1 3-32-16,-3-1 0 0,1 4-160 0,-1-2-48 0,-2 4 0 0,0-2 0 15,0 4-80-15,-1-1-32 0,0 0 0 0,1 4 0 16,1-4 32-16,0 1 16 0,2 1 0 0,2-1 0 0,1-2 0 0,1 2 0 15,4-2 0-15,-1-1 0 0,3 2-80 0,-1-1 0 16,4-2-16-16,0 0 0 16,4 2-96-16,1-2-16 0,4 0 0 0,1 2 0 15,1-2-80-15,4 4-32 0,2 0 0 0,2 2 0 0,3 2-400 0,0 0 0 16,5 0 0-16,-1 2 0 0,0 1 0 0,-2 1 0 16,1-1 0-16,2-1 0 0,4 0 0 0,-1 2 0 15,-1 0 0-15,4 2 0 0,7 4 0 0,3 2 0 16,1 2 0-16,-2-1 0 0,0 4 0 0,-3-5 0 0,0 2 0 0,-1 1 0 15,-1-2-384-15,1-2 0 0,0-3 0 0,2 0 0 32,-3 1-480-17,0-3-96-15,0 2-32 0,-1 1 0 0,0-1 784 0,-4 1 208 0,-1 3 0 0,-1-2 0 16,1 5 0-16,0 0 0 0,-2 2 0 0,-3-1 0 0,-4 1-320 0,0 1-48 0,1 3 0 0,-5 2 0 31,-2 1-1552-31,-3-1-320 0,-2 1-64 0</inkml:trace>
  <inkml:trace contextRef="#ctx0" brushRef="#br1" timeOffset="-133744.96">32237 1008 2751 0,'0'-7'256'0,"-1"4"-256"0,1-2 0 0,-2 4 0 0,2-2 3264 0,0 2 624 0,-1 1 112 0,0 0 32 0,-2-3-1664 0,0 0-320 0,-2 0-64 0,-4 0 0 0,2 0-880 0,-3 3-160 15,-1 0-48-15,-2 0 0 16,0 0-720-16,-5 3-176 0,0 0 0 0,-2 0 0 16,-2 0 0-16,0 1 0 0,-1 1 0 0,0 2 0 15,1 0 0-15,-1 1 0 0,0 2 0 0,1 0 144 16,2-1-144-16,1 1 0 0,2 0 0 0,2-2-176 16,4 2 176-16,2-4 0 0,3 2 0 0,2-2 0 0,2 0 0 0,2 0 0 0,1-2 0 0,0 1 0 15,3-1 144-15,1-2 16 0,0 2 0 0,1-3 0 16,2 1 480-16,-1 2 112 0,0-1 16 0,2-1 0 15,0 2-384-15,-2-2-64 0,-1 2 0 0,-1 2-16 16,-1-2-80-16,-2 5-16 0,-2-2 0 0,-1 3 0 31,-1 2-208-31,-3 3 0 0,0 1 0 0,0 0 0 0,1 3 0 16,-1-3 0-16,0 2 0 0,2 1 0 16,-1-2 0-16,1-1 0 0,1-1 0 0,-2-2 0 0,3-4 0 15,-1 4 0-15,0-6 0 0,0 2 0 0,-1 0 256 0,1 0-32 16,-2-1-16-16,0 1 0 0,0-3 480 0,-1 0 80 15,1 0 32-15,-2 2 0 0,0 0-288 0,-1 0-48 16,2 0-16-16,-1-2 0 0,1 3-288 0,3-4-160 16,-1 1 160-16,2-1-160 0,2-1 0 0,2-4 0 15,-1 2 0-15,3-2 0 0,-1 0 0 0,1-2 0 16,2 2 0-16,2-4 0 0,1 2 0 0,1-2 128 16,1-1-128-16,2 1 0 0,0 1 224 0,0-1-48 15,2-1-16-15,2 1 0 0,2 1-160 0,1 0 0 16,3-1 0-16,1 1 0 0,0 0 0 0,-1-1 0 0,2 2 0 15,-1-2 0-15,0-1-320 0,0 2 0 0,-3-1 0 16,-1 0 0 0,0-1-1120-16,0 2-224 0,-2-4-32 0,-2 1-8448 15,-1 0-1696-15</inkml:trace>
  <inkml:trace contextRef="#ctx0" brushRef="#br1" timeOffset="-133489.66">31799 1318 27647 0,'-2'0'2448'0,"2"0"-1952"0,1 0-496 0,3 0 0 0,-1 0 624 0,2 0 16 0,3-1 16 0,2 1 0 0,4-3 64 0,6 0 16 15,4 0 0-15,2 3 0 0,5-2-352 0,0 4-64 0,2 1 0 0,3 3-16 16,2 4-304-16,0 0-176 0,3-1 32 0,1 4-9776 16,2-1-1936-1</inkml:trace>
  <inkml:trace contextRef="#ctx0" brushRef="#br1" timeOffset="-132619.09">30177 1459 10127 0,'-11'4'896'0,"3"-1"-704"0,1 1-192 0,3-1 0 0,3-1 1376 0,1-2 240 0,1 0 48 0,-1 1 16 0,0 2-48 0,1-1-16 15,3 2 0-15,3-4 0 0,1 0-272 0,3 0-64 16,3-4-16-16,-1 2 0 0,3-2-912 0,0 2-176 15,2-1-48-15,0 2 0 0,0 1 304 0,-1 1 48 32,-1 4 16-32,-1-1 0 0,0 4 240 0,-2 2 48 15,0 0 16-15,-1 3 0 0,2-1-224 0,-2 0-64 0,2 2 0 0,0-2 0 0,1 4-384 0,4-3-128 0,-1 0 0 16,5 0 0-16,1-1 0 0,3 0 0 0,4-3 0 0,2 1 0 31,-1 0 512-31,2-1-16 0,5 0 0 0,-2 1 0 16,0 0-112-16,-1 0 0 0,-2 1-16 0,-3-1 0 15,1 3-368-15,-4 0 0 0,-5 2 0 0,-2-1 128 16,-2 0-128-16,-2-1 0 0,-2 0 0 0,0 0 0 16,1-3 0-16,1 2 0 0,0-2 0 0,3 2 0 15,1-3 384-15,0 1 48 0,3 0 16 0,-1-2 0 16,2 0-48-16,1 0 0 0,-1-1 0 0,1-1 0 0,0 0-272 16,1-1-128-16,1 1 0 0,-1-1 128 0,-2 1-128 0,4 0 0 15,0 2 0-15,3 0 0 0,2 2 0 0,-2 0 0 16,-1 3 0-16,-3-1-176 0,-2 0 176 0,-2 1 0 15,-2 0 0-15,-1 3 0 0,-1 3 0 0,-4 0 0 16,-3-1 0-16,-1 2 0 0,-2 2 0 0,-1 0 0 16,0 3 0-16,0-3 0 15,-1-3-784-15,1-2-80 0,0 1-16 0,1-5 0 0,1-4 688 0,0-3 192 16,1 1 0-16,-1-4 0 0,2-2 208 0,0-1 176 16,0 0 16-16,0 0 16 0,1-1-160 0,-1 1-48 15,2 0 0-15,0 0 0 0,-1 0-208 0,1 4 0 0,-2-2 0 0,1 2 0 16,-1 2 0-16,0-2 0 0,0 2 0 0,0 0 0 15,-1 0-320-15,-1 3-16 0,2-2 0 0,-2 2 0 32,0-3-864-32,-1 2-160 0,1-2-48 0,-1 0 0 15,-2 0-640-15,0 0-128 0</inkml:trace>
  <inkml:trace contextRef="#ctx0" brushRef="#br1" timeOffset="-131587.29">31191 2095 23039 0,'-5'0'2048'0,"1"0"-1648"0,2 1-400 0,0 1 0 0,1-2 784 0,0 3 80 0,-3-3 16 0,-2 4 0 0,-3-1 0 0,-2 0 0 16,-1 0 0-16,0 0 0 0,0 1-400 0,1-4-80 15,0 2-16-15,1-2 0 0,0 0-192 0,-1 1-64 16,1-1 0-16,-1 3 0 0,-1-1 352 0,-1 2 64 16,0-2 16-16,-1 2 0 0,2 0-176 0,0 2-16 15,0-2-16-15,0 4 0 0,2-1-352 0,-1 0 0 16,2 2 0-16,2-1 0 0,1 2 0 0,2-4 0 15,0 2 0-15,4-3 0 0,2 1 0 0,0-2 0 0,4-1 0 0,2-3 0 16,2 3 320-16,2-6 80 0,4 3 32 0,1-3 0 16,2 3-160-16,1-5-16 0,3 1-16 0,2 3 0 15,2-2-240-15,0 3 0 0,3 0 0 0,1 0 0 16,0 3 0-16,0 0-192 0,0 4 48 0,-3-1 0 31,-2 1-256-31,-5 2-48 0,-2 1-16 0,-6-2 0 0,-2 2 128 0,-1 0 16 0,-4-1 16 0,1-3 0 16,-4 4 304-16,1-3 0 0,-2 2 0 0,1 1 0 15,-2-1 128-15,-1 0-128 0,0 1 0 0,-2-1 144 16,-1-2 288-16,1 3 48 0,-2 1 16 0,-1-1 0 16,1 0-176-16,1 0-48 0,0 1 0 0,-1 0 0 15,1 1-272-15,-1 1 0 0,0 0 0 0,-1-4 0 16,2 4 0-16,-3-3 0 0,1 2 0 0,-3-3 0 0,2 1 0 16,-1-4 0-16,-1 4 0 0,-1-2 0 0,2-3 0 0,1 1 0 15,-2-1 0-15,1-1 0 0,1 0 0 0,1-2 0 16,-1 1 0-16,1-3 0 0,-1-3 0 0,-1 1 0 15,2 1 0-15,-2-6 0 0,0 2 0 0,-1 1-256 16,0-3 64-16,-1 1 0 16,-1 0-688-16,-1 0-128 0,1 0-16 0,-2 2-16 15,0 1 16-15,0 1 0 0,0 2 0 0,1 0 0 16,1 2-768-16,0 1-160 0</inkml:trace>
  <inkml:trace contextRef="#ctx0" brushRef="#br1" timeOffset="-124830.05">28896 515 15663 0,'-3'0'1392'0,"2"0"-1120"16,0 0-272-16,1-1 0 0,0 1 0 0,0 0-256 0,-1-2 64 0,-2 1 0 0,2-2 48 0,-2-1 16 0,2-2 0 0,1 0 0 16,0-4-208-16,3 1-48 0,-2 0 0 0,1-1 0 15,0-1 1104-15,-1 1 224 0,0 0 32 0,-1 1 16 16,0 2 0-16,0 0 0 0,0 1 0 0,0 0 0 0,1 0-96 0,0 2 0 16,-1 1-16-16,2 0 0 0,-1-1-96 0,0 2-16 15,0 2 0-15,-1 0 0 0,2-3 256 0,-4 3 32 16,2 0 16-16,-2 3 0 0,-2-3-192 0,-1 2-48 15,-2 0 0-15,-3 0 0 0,-1 2-48 0,-4-1-16 16,-2 2 0-16,-3 2 0 0,-2-1-208 0,-3-3-48 16,0 4-16-16,-1-1 0 0,-1 0-256 0,1 0-48 15,3 0-16-15,0 2 0 0,2-2-48 0,2 0-128 0,1 2 192 16,1-2-64-16,0 0 80 0,2-1 16 16,2 1 0-16,1-2 0 0,3 0-96 0,2 2-128 0,1 0 176 0,1-4-176 15,2 2 144-15,2 2-144 0,2-3 0 0,2 0 144 16,1 1-144-16,2-1 0 0,2 0 0 0,2 0 0 15,3-2 192-15,0 2-64 0,3-1 0 0,2-2 0 16,0 4-128-16,2-4 0 0,1 2 0 0,1 2 0 16,-2 0 0-16,0-2 0 0,1 4 0 0,-1 0 0 15,-2 1 0-15,-1 0 0 0,0 2 0 16,-3 1 0-16,-3-3 0 0,1 4 0 0,-4 0 0 0,0 2 0 16,-5 1 0-16,0-1 0 0,-3 0 0 0,-3 2 0 15,0-1 0-15,-3 1 128 0,-3-2-128 0,-2 2 128 0,-2-1 16 0,1 1 0 16,1-3 0-16,-3-1 0 15,1 0 112-15,-2-3 0 0,-1 0 16 0,-3 0 0 0,1 0 16 0,-5-1 0 16,0-1 0-16,-3 0 0 0,-1 0-288 0,-2-2 0 16,-2 2 0-16,-1 0 0 0,-1-2 0 0,-2 2 0 15,-1-2 0-15,-2-2 0 0,0 1-272 0,-2-3-16 16,2-2 0-16,-1 1-18592 0</inkml:trace>
  <inkml:trace contextRef="#ctx0" brushRef="#br1" timeOffset="-121709.54">29876 1311 6447 0,'-2'0'576'0,"-1"0"-576"0,1 0 0 0,1 1 0 0,-1 1 0 0,0-2 0 0,-2 0 0 0,-1 3-144 0,-1-3 416 0,-1 4 96 0,2-4 16 0,0 0 0 16,4-3 496-16,-1 2 96 0,4-2 32 0,0-3 0 16,2 2 624-16,-1-2 128 0,4 0 32 0,-2 2 0 15,1-2 256-15,0 0 48 0,0 1 16 0,-1 1 0 16,-1 1 16-16,-2 0 16 0,1 2 0 0,-2 1 0 16,-1 0-656-16,-1 0-128 15,-2 1-16-15,0 2-16 0,-1-1-688 0,-1 2-128 16,0 2-16-16,-1 0-16 0,1 0-272 0,0 1-48 15,0-1-16-15,0 1 0 0,1 3 16 0,2 0 0 0,-1 1 0 0,2 1 0 0,1 0-160 0,0 0 160 16,3 3-160-16,-1 1 160 0,2 2 64 16,-1 0 16-16,2 3 0 0,0 1 0 0,0 3-64 0,-2 1-16 15,-1-4 0-15,1 3 0 0,-2 3 32 16,-1 1 0-16,-3 3 0 0,0-1 0 0,-2 3-192 0,-3-2 192 16,-1 5-192-16,-1-1 192 0,0 1-192 0,0-2 0 15,1-3 0-15,2 0 0 0,1 1 192 0,1 0-64 16,1-5 0-16,3 2 0 0,1-2-128 0,0 1 128 15,1 2-128-15,0-3 128 0,3 1 32 0,-2-1 0 16,3 1 0 0,0-1 0-16,0 0 16 0,0-2 0 0,0 2 0 0,-1-5 0 15,-1 2-176-15,0 0 0 0,-1-3 144 0,0 0-144 0,-2-3 0 0,-2 0 0 0,0 0 0 0,-2 0 0 16,1-3 0-16,-1 0 0 0,-2 0 0 0,-2 0 128 16,2 0-128-16,-1-1 0 0,0-2 0 0,0 0 0 15,1-5 0-15,0 0 0 16,1-3 0-16,1-2 0 0,0-3 0 0,2 0 144 0,1-6-144 0,1 0 160 31,1-4 96-31,1-2 0 0,1 0 16 0,2-7 0 16,1-5-96-16,3-3-32 0,0-5 0 0,4-6 0 15,0-3-144-15,1 0 0 0,2-6 0 0,-1 1 0 16,0 1 0-16,-3-1 0 0,2-1 0 0,-4 0 0 0,0 2 0 0,-2-2 0 16,1 3 0-16,-3-1 0 0,0 5 0 0,-1-2 0 15,-1 4 0-15,0 4 0 0,-2 2 0 0,-1 1 0 16,2 0 0-16,-2 1 0 0,0-1 0 0,0 5 0 15,-1 0 0-15,0 2 0 0,-1-1 0 0,0 0 0 16,0 2 0-16,-2 0 0 0,2 2 0 0,-1 3 0 16,-1 0 0-16,-1 4 0 0,3 0-128 0,0 2 128 15,0 2 0-15,-1 4 0 0,1-1 0 0,0 1 0 16,0 1 0-16,-1 2 0 0,1 1 0 0,0 2 0 16,0 0 0-16,0 0 128 0,-2 0-128 0,2 0 0 0,0 4 0 15,-2-3 0-15,1 2 0 0,-2 3-176 0,1-2 48 0,0 2 0 16,-1 0 128-16,0 0 0 0,1 3 0 0,-1-3 0 15,-1 0 0-15,0 2-128 0,1 0 128 0,-1 0-128 16,0 0 128-16,-1 0 0 0,0 4 0 0,-1 3 0 16,0 1 0-16,0 3 0 0,1 7 0 0,-2 2 0 15,2 9 0-15,0 5 0 0,0 3 0 0,1 4 0 16,0 6 0-16,1-8 0 0,1-7 0 0,-1 6 0 0,0 7 0 16,2 4 0-16,-2 0 0 0,3-4 0 0,0-5 0 15,2-3 0-15,1-5 0 0,1-5 0 0,0-4 0 0,2-2 0 16,0-3 0-16,0-7 0 0,-1 0 0 0,2 0 0 15,-1-3 0-15,0 0 0 0,-1-1 0 0,-1-2 0 16,0 2 0-16,-1-5 0 0,1 2 0 0,-2-3 0 16,0 1 0-16,-2-3 0 15,1-1 0-15,0 1 0 0,-1-1 0 0,-2-4 0 0,1 2 0 0,-1-2 0 16,1-2 0-16,-2 0 0 0,1-2 0 0,-2-2 0 16,1-2 0-16,-1-3 0 0,1 0 0 0,-1-5 0 15,3-1 0-15,-1-7 0 0,2-4 0 0,0-5 0 0,2-6 0 16,0-3 0-16,3-7 0 0,1-2 0 15,1-3 0-15,0-1 0 0,3-2 0 0,-2-2 0 0,3 1-176 0,-1-1 176 16,1 0 0-16,-1 0 0 0,-3 6 0 0,0 0 0 16,0 8 0-16,0 2 0 0,-2 3 0 0,0 10 0 15,-1 2 0-15,1 1 0 0,1 3 0 0,-1 1 0 16,2 1 0-16,-2 4 0 0,2 0 0 0,0 3 0 16,-1 1 0-16,0 2 0 0,0 0 0 0,0 4 0 15,-1 0 0-15,-1 0 0 0,1 1 0 0,-3 1 0 0,2 0 0 16,-2 2 0-1,-1 1 0-15,0-2 0 0,0 3 0 0,-3 0 0 0,1 0 0 0,-2 0 0 0,-1 3 0 0,-1 0 0 16,-1 0 0-16,-2 3 0 0,-1 1 0 0,1 2-176 16,0-2 176-16,-1 6-160 15,1-1 160-15,2 4 0 0,-2-1 0 0,3 5 0 0,-2 0 0 0,3 4 0 16,0 5 0-16,2 2 0 0,0 5 0 0,2 4 0 16,0 5 0-16,1 4 0 0,0 0 0 0,1 4 0 15,0 0 0-15,-1 1 0 0,0 0 0 0,-2-4 0 16,1 2 0-16,-3-1 128 0,-1-2-128 0,-1-2 0 0,-2-2 0 15,0-3 0-15,-1-1 0 0,-1-4 0 16,4-5 0-16,-3 0-128 0,3-5 128 0,0-1 0 0,1-1 0 0,0-1 0 16,4-3 0-16,0-5 0 0,2-3 0 15,0-2 0-15,3-4 0 0,-1-4 0 0,4 1 0 0,-2-4 0 16,0 0 0-16,1-4 0 0,-1 1 0 0,0-6 0 16,0 0 0-16,-3-2 0 0,0-1 0 0,0-3 0 15,-2-1 0-15,-2-3 0 16,1-3 0-16,-1-4 128 0,-2-2-128 0,0-5 0 0,1-1 0 0,-1-6 0 15,1-2 0-15,2-2 0 16,0-3 0-16,2 0 0 0,0 0 0 0,3 5 0 0,-1 1 0 0,2-4-128 16,2-2 128-16,0-1 0 0,2 1 0 15,1 0 0-15,1 3 0 0,-1 2 128 0,0 2-128 0,0 2 176 0,1-1-176 0,-1 5 0 16,-2-1 0-16,0 5 0 0,-3 3 0 0,-1 2 0 16,-2 3 0-16,-2 2 0 0,0 2 0 0,-2 2 0 15,-2 2 0-15,-1 3 0 0,-1 4-256 0,-1 0 32 16,0 1 0-16,-2 4 0 0,2 2 48 0,0 2 16 15,-1-2 0-15,2 3 0 0,1 0 160 0,1 0 0 16,3-2-144-16,0 2 144 0,2-2 0 0,0 1 0 16,3-2 0-16,0-3 0 0,-1 3 0 0,1 0 0 15,1-3 0-15,-1 2 0 16,0 1 0-16,-2 1 0 0,-1 3 0 0,-2 1 0 0,0 5 0 0,-3 2 0 0,-2 7 0 16,-2 3 0-16,1 4 0 0,-4 6 0 15,-1 11 0-15,-2 12 0 16,-1 8 0-16,0 6 0 0,2 0 0 0,0-6 0 15,3-5 144-15,1 6-144 0,-3 2 160 0,2 0-160 0,3-3 128 0,0-6-128 0,-1-3 0 0,2-3 144 16,1-2-144-16,0-7 0 16,3 2 0-16,-1-6 0 0,3-2 0 0,-1-1 0 0,1-2 0 0,-1-5 0 31,1-2 0-31,-3-1 0 0,2-5 0 0,0 1 0 16,-2-5 0-16,2-2 0 0,-1-2 0 0,0-3 0 0,2-3 0 15,-1-1 0-15,0-3 0 0,1 1 0 0,-1-6 0 0,-1-1 0 16,1-2 0-16,0-4 0 0,-2-2 160 0,2-4-160 15,0-5 192-15,0-5-192 0,2 0 0 0,-1-7 0 16,1-6 0-16,4-5 0 0,-1-1 0 0,1-5 0 16,1-6 0-16,1-2-144 0,3-2 144 0,0 0 0 15,-1 3 0-15,2 0 0 0,1-4 0 0,0 2 0 16,1 0 0-16,-1 2 0 0,3 2 0 0,-1 2 0 16,1 3 0-16,-2 3 0 0,2 2 0 0,-2 7 0 15,-1 2 0-15,0 1 0 0,4 1 0 0,-1-1 0 16,0 4 0-16,0 5 0 0,-2 4 0 0,0 6 0 15,-1 1 0-15,-2 1 0 0,-1 6 0 0,-1-1 144 0,1 4-144 0,-2 0 160 16,1 4-160-16,-2-2 0 0,-1 1 0 0,-2 1 0 16,1 2 0-16,-1 1 0 0,-1 1 0 0,0 1 0 15,-2-1-128-15,-2 6 128 0,0 1 0 0,-3 3 0 16,-2 2 0-16,-2 4 0 0,-1 3 0 0,-2 4 0 16,-2 5 0-16,-2 4 0 0,-1 5 0 0,1 6 128 15,-2 4-128-15,2 0 0 0,0 5 0 0,0 4 128 16,2-2-128-16,2 1 0 0,1-2 0 0,4 1 128 15,-2-3-128-15,3 0 0 0,0-3 0 0,-1-1 0 16,2-3 0-16,2-5 0 0,-1-2 0 0,0-2 0 16,2-5 0-16,-1 2 0 0,1-2 0 0,-2-1 0 0,2-1 0 0,-2-3 0 15,-1 1 0-15,0-7 0 0,1 0 0 0,-1-3 0 16,2 1 0-16,-2-4 0 0,2-1 0 0,2-4 0 16,0 0 0-16,1-4 0 0,0 0 0 0,1-4 160 15,0-3-160-15,2-1 160 0,-1-3 32 0,2-4 16 16,0-5 0-16,1-3 0 0,-2-2-80 0,1-7-128 15,1-5 176-15,-1-8-176 0,-1-3 0 0,2-6 0 16,0-7 0-16,-1-9-192 0,1 0 48 0,0-7 16 16,0 1 0-16,0 2 0 0,-2 1 128 0,2 2 0 15,0 8 0-15,0-4 0 0,0 6 0 0,-1 1 0 0,1 2 0 16,-1 4 0-16,-2 6 0 0,2 3 0 0,-2 3 0 0,1 3 0 16,-1 4 0-16,-1 2 0 0,1 3 0 0,-1 5 0 15,0-1 0-15,-1 6 0 0,1 2 0 0,1 3 0 16,-1 2 0-16,1 0 0 0,0 6 0 0,-1 0 0 15,0 0-128-15,0 3-64 0,-1 4 0 0,0-1 0 16,0-2 192-16,-1 4-208 0,0 2 80 0,-2 2 128 16,1 5-128-16,-2 1 128 0,0-2 0 0,0-1 0 15,-1 1 0-15,0 4 0 0,-2 1 0 0,1 1 0 16,-1 4 0-16,-1 5 0 0,1 2 0 16,0 7 0-16,2 2 0 0,0 7 160 0,1 6-160 0,-1 4 160 15,3-2-160-15,-1 6 0 0,1 4 0 0,-1-3 0 16,2-1 0-16,-2-3 0 0,1-7 0 0,1-5 0 0,-1-3 0 0,2-7 0 15,0-3 0-15,0-5 0 0,2-1 0 0,-2-3 0 16,2-1 0-16,-2-7 0 16,1-1 0-16,1-4 0 0,-2-2 0 0,0-4 0 15,0-3-512-15,0-1-16 0,0-3-16 0,-2-3 0 16,2-1-864-16,-2-3-192 0</inkml:trace>
  <inkml:trace contextRef="#ctx0" brushRef="#br0" timeOffset="-106493.64">29819 2901 20271 0,'-1'1'1792'0,"1"2"-1424"0,1-3-368 0,-1 0 0 0,2-3 0 0,-2 3 0 0,0 0-160 0,-2-1 160 0,1-2 768 0,0 0 256 16,-2-1 48-16,3 4 16 15,0 0 32-15,0 0 16 0,-13-19 0 0,9 16 0 0,-1-2 400 0,-1 4 96 16,0-2 16-16,0 1 0 0,-2 2-128 0,2 0-32 15,-1 0 0-15,-1 2 0 0,2-2-736 0,1 0-160 16,0 3-16-16,0-3-16 0,2-3-368 0,0 3-64 16,1 0 0-16,-1-4-128 0,2 2 176 0,0-2-176 15,-1 2 160-15,2-2-160 0,0-2 240 0,0 2-48 16,0 2-16-16,-1-2 0 0,0 1-48 0,0 0 0 16,-2 0 0-16,1 3 0 0,-3-2 32 0,0 4 0 15,-3-2 0-15,0 3 0 0,-2 0-160 0,-3 4 128 0,0-1-128 0,-3 0 128 16,-3 0-128-16,1 4 192 15,-2-1-192-15,-1 1 192 0,-1 0-64 0,2-3 0 0,0 2 0 0,2-1 0 16,0 2 0-16,1-2 0 0,0 0 0 0,1-2 0 16,1 2 80-16,2-2 16 0,2-1 0 0,0 1 0 0,2 0-224 0,0-2 128 15,1 2-128-15,1-2 0 0,-1 2 160 0,0 0-160 16,0 0 160-16,0 1-160 0,-2 0 160 0,0 2-160 16,-1-2 160-16,-2 4-160 15,1-1 0-15,-3 0 0 0,1 2 0 0,-3 1 0 0,0 0 160 0,-3 2-160 16,1 1 160-16,0 0-160 0,0-1 0 0,-1 3 0 15,2-1 0-15,-1-1 0 16,2 0 0-16,1-2 0 0,1 0 0 0,1-1 0 0,5-1 0 0,-1 2 0 16,3-2 0-16,1 1 0 15,3-1 0-15,-1 1 0 0,1 0 0 0,2-1 0 16,1 1 128-16,0-2 16 0,0 1 16 0,1 0 0 0,1 1-32 0,-1-1-128 16,1 2 192-16,1 1-64 0,-1-3-128 0,1 4 0 15,0 0 0-15,2-1 0 0,0 1 0 0,0 0 0 16,2 3 0-16,0-3 0 15,2 0 0-15,-2 0 0 0,3 0 0 0,0 0 0 0,0 0 288 0,1-1-32 16,0 1 0-16,0-1 0 16,1-2 0-16,1 0 0 0,0-1 0 0,0 1 0 0,0-1-256 0,1 2 0 15,0-2-128-15,-1 0 128 0,1 2 224 0,-1 1 144 16,1 1 16-16,-2 2 16 0,1-4-400 0,-1 2 0 16,2 0 0-16,-1-1 0 0,0 1 0 0,0-4 0 15,0 1 128-15,-1-3-128 0,-1-2 0 0,3 2 0 16,1-2 0-16,1 0 0 0,1-2 416 0,1-2 0 15,2-1 0-15,0 0 0 0,0 0-80 0,2-2-16 16,3 2 0-16,1-1 0 0,-1-2-128 0,0 4-48 16,3-2 0-16,0 2 0 0,-2 0 48 0,0-2 16 15,-2 2 0-15,-1-2 0 0,-1 2-208 0,-1-2 0 16,-2-2 0-16,-1 0 0 0,0 0 0 0,0 0 0 16,2-2 0-16,1-1 0 0,1 0 0 0,1-1 128 15,0-2-128-15,1 2 0 0,0-4 0 0,0 1 0 0,2 1 0 16,-1-4 0-16,0 4 320 0,0-3 32 0,0 2 0 0,-2-3 0 15,0 4-176-15,-2-3-48 16,0-1 0-16,-1 0 0 0,-1 2-128 0,-1-2 0 0,-4 0 0 0,1 1 0 16,-2 2 0-16,-2-4 0 0,-1 1 0 0,-2 0 0 15,0 0 0-15,-2-1 0 0,0 0 0 0,-1-1 0 16,0-1 0-16,-2-2 0 0,0-1 0 0,0-1 0 16,-2-2 0-16,0 1 0 0,0-4 0 0,-1-1 0 15,0 1 0-15,0 0 0 0,-1 0 0 0,1 1 0 16,-1 1 0-16,0 1 0 0,-2 1 0 0,2 2 0 0,-3-1 0 0,1 1 0 15,-4 0 0-15,0 2 0 0,0-3 0 0,-2 1 0 16,-1 0 0-16,-1 0 0 0,-2-1 0 0,1-3 0 16,0 0 0-16,1 2 0 0,0-4-128 0,1-1 128 15,0 1 0-15,0 1 0 0,1 1 0 0,-1-2 0 16,2 1 0-16,-1 1 0 0,0-1-128 0,1 1 128 16,0 2 0-16,0-2 0 0,-2 1 0 0,0 1 0 15,0-1 0-15,-1 2 0 0,-2 1 0 0,-1 4 0 16,-1-3 0-16,-4 5 0 0,-1-3 0 0,-2 4 0 15,-1-1 0-15,-3 1 0 0,0 3-144 0,0 0 144 0,1-1 0 16,0 1 0-16,4 3 0 0,0-4-128 0,4 1 128 0,0 3 0 16,1-4 0-16,-1 1 0 0,4 0 0 0,-1 2 0 15,2-2 0-15,0 0 0 0,-1 2 0 0,2 4 0 16,0-2 0-16,0 2-128 0,-2 0 128 0,1 0 0 16,0 2 0-16,-2 2 0 0,-1-2 0 15,2 0 0-15,-1 3 0 0,0-4 0 0,2 4 0 0,0-2 0 16,1-1 0-16,1 0-128 0,1 1 128 0,0-3 0 15,3-3-256-15,1 1 0 0,2-2 0 0,1-2 0 16,4-2-1344 0,1-6-256-16,5-3-48 0,2-2-20624 0</inkml:trace>
  <inkml:trace contextRef="#ctx0" brushRef="#br0" timeOffset="-97393.24">31301 3208 15663 0,'2'-3'1392'0,"1"3"-1120"0,-2 0-272 0,0-1 0 0,-1 1 624 16,-1 0 64-16,2 0 16 0,2 0 0 0,0-3 512 0,0 3 96 0,1-3 32 0,-2 0 0 0,1 3-336 0,-1-4-64 16,-1 4-16-16,0-2 0 0,1 2-96 0,-1-2 0 15,0 0-16-15,0 0 0 0,-1 2 128 0,0-3 16 16,0 2 16-16,-1 1 0 0,0-2-176 0,-2 0-32 15,0 2-16-15,-2 0 0 0,-3 0-176 0,1 0-16 16,-2 2-16-16,-2 0 0 0,1-1-144 0,-1 2-16 16,-1-1-16-16,-1 2 0 0,2 0-368 0,-1 1 128 15,0 1-128-15,0-1 0 0,1 1 0 0,0 0 128 0,1 0-128 16,2 3 0-16,-1-3 0 0,0 0 0 0,1 1 0 0,-1-1 0 16,2 1 0-16,-1 2 0 0,1-2 0 0,-1 2 0 15,2-3 0-15,0 1 224 0,1 0-48 0,1-2-16 16,2 0 96-16,-1 0 0 0,2-4 16 0,1 1 0 15,1 1-112-15,1-3-32 0,-1 1 0 0,1-1 0 16,1 0-128-16,1 0 160 0,-1 0-160 0,1 0 160 16,0 0 16-16,1 2 0 0,0-2 0 0,0 3 0 15,-1-2-176-15,1 2-144 0,2-1 144 0,-1 2-208 16,0-1 208-16,-1 1 0 0,-1 1 0 0,-1-1 0 16,1 2 0-16,-2-3 0 0,1 1 0 0,1 1 0 15,-1-1 0-15,1-1 0 0,0 0 0 0,0 0 0 0,-1 0 0 0,1-1 208 16,1 3-32-16,0-4-16 15,0 4-160-15,1-1 128 0,-1 2-128 0,0 0 128 0,0 1-128 0,-1 2 0 16,-1-3 0-16,1 4 0 0,-2 0 0 16,1 1 0-16,-1-1 0 0,1 2 0 0,-1-1 0 0,0 1 0 15,-1-5 0-15,1 2 0 0,-1 3 0 0,2-2 0 16,1 0 0-16,-2 0 0 0,2 1 0 0,0-4 0 16,-1 6 0-16,0-7 0 0,0 4 0 0,-1-4 0 15,-2 0 0-15,0 0 0 0,-2 0 0 0,0 1 0 0,-2-1 0 16,1 0 0-16,-2-2 0 0,0 2 0 0,-2 0 0 0,1 0 0 15,-1 0 224-15,-1-2-32 0,2 2-16 0,-1 1 0 32,-1-4-176-32,1 1 128 0,0 1-128 0,-2-1 128 0,2 2-128 15,-1-3 0-15,1-3 0 0,-2 3 0 0,2-2 0 0,-2-1 0 16,2 0 0-16,-1 0 0 0,-1 0 0 0,2 0 0 16,-2-1 0-16,1 1 0 0,-2 0 0 0,1 0 0 15,1 0 0-15,-1 0 0 16,0 0-560-16,1-3 16 0,-1 3 0 0,1 0 0 15,2 0-608-15,0 0-112 0,1 3-16 0,3-3-16 0,-1-3-1648 0,3 3-336 0</inkml:trace>
  <inkml:trace contextRef="#ctx0" brushRef="#br0" timeOffset="-96601.72">31481 3663 9215 0,'0'0'816'0,"0"0"-656"0,0 0-160 0,0 0 0 0,0 0 352 0,0 0 32 0,0 0 16 0,0 1 0 15,-1 1 1280-15,1-2 256 0,0 3 48 0,0-3 16 0,0 0 160 0,0 0 16 16,0 0 16-16,0 0 0 0,0 0-528 0,0 0-128 16,0 0 0-16,0 0-16 0,0 0-960 0,0 0-192 15,8 22-48-15,-6-18 0 0,0-2-320 0,2 4 144 16,0-2-144-16,0 2 0 0,2 1 160 0,-1 0-160 15,1 2 128-15,0 0-128 0,0 1 640 16,0 2 64-16,1-1 0 0,-1 0 0 16,0 2 16-16,0 0 16 0,-1-1 0 0,0 0 0 15,-1 0-128-15,-2 2-32 0,1-4 0 0,-2 5 0 0,-1-2-352 0,-1-4-80 16,0 4-16-16,-1-3 0 0,0 2 0 0,-2 0 0 16,-1 2 0-16,1-4 0 0,-1 2-128 0,-1-3 0 0,0 1-192 15,0-3 192-15,0-1 0 0,-2 1 0 0,2-1 0 16,-1 2 0-16,-2-1 0 0,-1-1 0 0,-1 1 0 0,0 2 0 15,0-3-432-15,-2 0 48 0,1 0 0 0,0-2 0 32,-1 2-480-32,2-4-96 0,0 0 0 0,1-2-16 15,2 0-816-15,0 0-144 0,1 0-48 0,1-4-11904 0</inkml:trace>
  <inkml:trace contextRef="#ctx0" brushRef="#br0" timeOffset="-94462.48">32051 3360 2751 0,'3'-4'256'0,"-2"4"-256"0,0 0 0 0,1-3 0 0,-2 3 0 0,0 0 128 0,0 0-128 0,0 0 0 0,1 0 512 0,0 0 16 0,0 0 0 0,-1 0 0 0,0 0 16 0,0 0 0 16,0 0 0-16,0 0 0 0,0 0-736 0,0 0-160 15,0 0-32-15,0 0 0 16,0 0-128-16,0 0-48 0,0 0 0 0,0 0 0 0,0 0 944 0,0 0 192 16,0 0 48-16,0 0 0 15,0 0 688-15,0 0 144 0,0 0 16 0,0 0 16 0,0 0-112 0,0 0-32 16,0 0 0-16,0 0 0 0,0 0-192 0,0 0-64 0,0 0 0 15,0 0 0-15,0 0-768 0,0 0-144 0,0 0-48 0,0 0 0 16,0 0 96-16,0 0 16 0,0 0 0 0,0 0 0 16,0 0-240-16,0 0 0 0,0 0 128 0,0 0-128 15,0 0 240-15,16-12 0 16,-16 11 0-16,2-2 0 0,-1 3 816 0,-1-3 160 16,0 0 48-16,1 1 0 0,-2 1 48 0,1-4 16 15,-1 1 0-15,-1 0 0 0,1 2-240 0,-1-2-32 0,-1 0-16 0,1 2 0 16,-2-1-512-16,0 2-96 0,-1-1-32 0,0-1 0 0,-2 2-400 0,0 1 0 15,-2 0 0-15,0 0 0 0,1 0 0 0,-1 4 0 32,0-2 0-32,-1-2 0 0,2 4 0 0,-1-2 0 0,0 2 0 0,1-2 0 0,0 0 336 0,2 0 144 31,-1-1 32-31,2 2 0 0,-1 1-256 0,-1 1-32 16,2-2-16-16,-1 0 0 0,0 0-208 0,-1 4 0 15,1-1 0-15,-1 0 0 0,2 0 0 0,-2 2 0 0,1 0 0 0,-2 2 0 0,1-1 0 0,-2 1 0 16,2 2 0-16,-1-1 0 0,2 2 0 0,0-1 0 31,0 0 0-31,0 1 0 0,1-3 0 0,0-1 0 0,1 4 0 0,2-3 0 0,-1 1 0 0,3-4 0 0,0 3 0 0,1-1 0 31,3-1 0-31,0 0 0 0,1 0 0 0,0 0 0 16,0 1 0-16,1-3 0 0,0 0 0 0,1 0 0 16,0 0 0-16,0-1 0 0,0 0 0 0,0 1 0 15,-1-2 0-15,1-1 176 0,-1 0-176 0,-1 0 160 16,0-2-16-16,0 1 0 0,-1 0 0 0,-2 0 0 15,2-2-144-15,0 3 0 0,0-3 0 0,-1 0 0 16,1-3 0-16,0 3 0 0,-1-2 0 0,2 0 0 16,-1 0 0-16,2 1 0 0,-1-2 128 0,1 0-128 0,2-2 0 15,-1 1 0-15,2 0 0 0,0-2 0 0,-1 2 0 0,2-2 0 16,-1 0 0-16,1 0 128 0,0-3 48 0,-2 2 0 16,1 0 0-16,-2 1 0 0,-1-2-176 0,1 1 0 15,-2 0 0-15,-2 1 0 0,0 0 0 0,-1-3 0 16,-1 2 0-16,1 0 0 0,-2 1 0 0,0-4 0 15,-2 4 128-15,2-2-128 0,-1-2 0 0,0 0 0 16,0 0 0-16,-2 1 0 0,1-1 0 0,-1 4 0 16,1-3 144-16,-1 2-144 0,2 2 0 0,-1 1 0 15,0 1 0-15,2-1 0 0,-1 1 0 0,1 0 0 16,0 3 0-16,-1-3 0 0,1 1 160 0,0 1-32 0,-1 1-128 16,-2 0 192-16,1 0 64 0,-2 1 16 0,2 1 0 0,-3 1 0 15,1-2-272-15,-1 1 0 0,1 2 128 0,1 0-128 16,0 1 0-16,1-1 0 0,0-2 0 0,2 2 0 15,0-2 0-15,0 2 0 0,2-2 0 0,0 2 0 16,-1 0 0-16,3-2 0 0,0 4 0 0,-1-2 0 16,2 2 0-16,0-2 0 0,3 5 0 0,-1-3 0 15,-1 0 176-15,2 2-176 0,2-2 160 0,0 2-160 16,0 3 240-16,-1-2-48 0,0 0-16 0,0 1 0 16,1 2-176-16,-2 0 0 0,1 4 0 0,0-3 0 0,-2 3 0 15,0 0 0-15,0 0 0 0,-2-2 0 0,-1 1 0 0,1-3 0 16,0-2 0-16,0 0 0 0,0 0 0 0,1-2 0 15,1 1 0-15,-1-3 0 16,0 1 0-16,-1 0 0 0,0-4 0 0,0 2 0 0,1-1 0 0,-2-4 0 16,1 1 0-16,-2 1 0 15,2-4-544-15,0 1-32 16,-1 1-16-16,1-2-11888 0,1 0-2384 0</inkml:trace>
  <inkml:trace contextRef="#ctx0" brushRef="#br0" timeOffset="-93428.08">32243 3010 1839 0,'-5'-4'160'0,"1"3"-160"0,1-2 0 0,0 3 0 0,3 0 2144 0,0 0 400 0,0-2 80 0,-1 1 0 0,1 1-1520 0,-1-3-304 15,1-3-64-15,0 2-16 0,0-1-464 0,2 0-112 16,1-1-16-16,-1 1 0 0,1 1 128 0,-1-2 0 15,2 4 16-15,-3-2 0 0,3 3 704 0,-2 1 144 16,1-3 32-16,-1 6 0 0,2-2 640 0,-2 3 144 16,2 1 32-16,0 1 0 0,2 1-272 0,0 2-48 15,2 1-16-15,1 0 0 0,1 0-848 0,2 1-160 16,-1-1-48-16,1 2 0 0,2 0-432 0,0 0-144 16,1 2 0-16,0 0 0 0,0 3 0 0,1 1 0 15,-1 3 0-15,0-2 0 0,-3 4 0 0,-1-1 0 16,-1 3 0-16,-2 1 0 0,-4 1 128 0,0-1-128 15,-3 2 0-15,-2 0 0 0,-1 1 128 0,-2 2-128 0,0-1 0 16,1 1 0-16,-1-3 0 0,0 3 0 0,3-1 0 0,0 3 0 16,2 5 0-16,1 1 0 0,0-5 0 0,0-3 0 15,2-5 0-15,-2-1 0 0,2-3-176 0,-2 2 176 32,1-6-1280-32,-1 1-128 0,2-3-48 0,-3-4-12432 0</inkml:trace>
  <inkml:trace contextRef="#ctx0" brushRef="#br0" timeOffset="-92688.66">30929 3006 19343 0,'-4'4'1728'0,"0"-2"-1392"0,3 1-336 0,0-3 0 0,1 1 464 0,-3 1 32 0,1 1 0 0,-4 1 0 0,-2 2 320 0,0 0 64 0,-2 1 16 0,0 2 0 0,0-3 16 0,-1 2 16 0,0 0 0 0,-1 1 0 0,0-2-64 0,0 6-16 16,-1-1 0-16,0 0 0 0,-1 4-64 0,1 4-16 15,0 5 0-15,2 0 0 0,0 4-400 0,1 5-96 16,1 2-16-16,1 1 0 0,3-5-256 0,0-1 0 16,1 1 0-16,3 3 0 0,1-1 0 0,2 2 0 15,3 4 0-15,3-4 0 16,0 1 0-16,4 1-144 0,2-1 144 0,4 3 0 16,3 3-1616-16,1-2-240 0,4-3-64 0,0 0-11328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7T15:28:13.92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2337 3650 35935 0,'0'0'3200'0,"0"0"-2560"0,1 3-512 0,1-2-128 0,-1 1-496 0,-1-2-112 0,1 0-32 0,-1 4 0 0,1-1 320 0,-3 0 64 15,-3 0 16-15,-4-3 0 16,-4-3-464-16,-3 0-112 0,-3-4-16 0,-5-2 0 0,-3-3 448 0,-7-1 96 15,-3-3 16-15,-7-3 0 0,-1 3 272 0,-4 0 0 0,0 1 0 16,-3 5 0-16,-4 4 432 0,-2 9 80 0,4 0 32 0,-3 10 0 16,-6 3 288-16,-3 2 48 0,-1 5 16 0,4-1 0 15,4 3-224-15,3-3-32 0,3 0-16 0,3-3 0 16,1 0-80-16,4-3-16 16,0-1 0-16,1-4 0 0,0 1-160 0,3-3-48 0,4-5 0 0,1 0 0 15,3-2-320-15,0 1 0 16,1-3 0-16,2 1 0 0,3 2 0 0,4-1 0 15,5 2 0-15,1 2 128 16,3 1-128-16,2 2 0 0,0 3 0 0,3 1 0 0,0-1 0 0,1 5 0 16,2 2 0-16,1 2-128 0,2-1 128 0,-1 0 0 0,1 4 0 0,2 1-128 15,-1 3 128-15,1 1 0 0,-2 3 0 0,-1 3 0 16,-1-1 128-16,0 2 16 0,-1 4 0 0,-1-2 0 0,-1-3 48 0,0-6 0 16,2 2 0-16,-1-6 0 0,1-3-48 0,1 1 0 15,2-1 0-15,1 0 0 0,1 0-144 0,2 4 0 16,2 5 0-16,2 4 128 0,1 2-128 0,1 11 128 15,3 11-128-15,0 2 128 0,1 2-128 0,0 4 0 16,2 8 0-16,-2 14 0 16,-1 13 0-16,-3 4 0 0,-1-9 0 0,-2 6 0 0,-3 8-144 0,-1 0-16 15,-2-1 0-15,-1-3 0 16,1-3-320-16,-4 0-64 0,-2 5-16 0,0-5 0 0,-1-10 368 0,0-5 64 0,1-3 128 0,-2 2-208 16,0-5 208-16,-1-5 0 0,-2-5 0 0,4-6 0 15,-1-4 544-15,1 4 0 0,0 6 0 0,3-4 0 16,2-7-176-16,2-5-48 15,3 1 0-15,0 2 0 0,1 6-128 0,0 6-48 0,1 4 0 0,-1 3 0 16,2-2-144-16,-1 1 0 0,2 4 0 0,-1 0 0 16,2 6 0-16,1-1 0 15,-1-4 0-15,1-6 0 0,1-4 0 0,0 3 0 16,2 7 0-16,-1-4 0 0,-1-6 0 0,1-4 0 16,1 0 0-16,0-3 0 0,-2 1 0 0,0-1 0 0,-3 4 0 0,1-7 0 0,-1-9 0 15,0-1 0-15,0-6 0 16,0 2 0-16,0-1 0 0,-2 2 128 0,0 2-128 0,-2 0 192 15,-1 2 64-15,-1-4 0 0,-2-2 16 0,0 2 0 16,-2-3-128-16,-1 1-16 0,-1 0-128 0,0-1 192 0,1 3-192 0,0-2 0 16,-1 3 0-16,3-2 0 0,1-7 0 15,2 2 0-15,3 0 0 0,3 2 0 0,3 6 0 0,3 0 0 16,1 1 0-16,3 0 0 16,1-1 0-16,0-3 0 0,-1-4 0 0,1-1 0 0,0 0 0 0,1 0 0 15,0 1 0-15,0-4 0 0,0-2 0 0,-1 1 0 16,-3 1 0-16,-4-3 0 0,1-4 0 0,-3 1 0 0,-4-3 0 15,0-1 0 1,-3-1 0-16,-3-2 0 0,0-1 0 0,-2-1 0 16,-2-1 0-16,0-3 0 0,2-2 0 0,-2-4 0 15,-1 3 0-15,1-6 0 0,1 2 0 0,-2 1 0 0,2 3 144 0,-1-1-144 0,2 5 128 0,-2-1-128 16,4 1 176-16,-1 2-48 16,0 0-128-16,2-3 192 0,-1 3-192 0,1-5 0 15,1 1 0-15,-1-1 0 0,1-2 0 0,-1-2 0 0,1 3 0 0,-3-3 0 31,0 0 0-31,-1 0 0 0,0-1 0 0,-2 2 0 0,-2 0 0 16,0 1 0-16,-2-2 0 0,-1 1 0 16,-2-1 0-16,0 0 0 0,0 0 0 0,-2 0 0 0,1 0 0 15,-1 1 0-15,1-3 0 0,2 2 0 0,0-1 0 0,2-1 0 16,1-2 0-16,4 1 0 0,2-3 0 16,2 2 0-16,2-2 0 0,1 0 0 0,4 2 256 0,2 0-64 15,4-2 0-15,4 0 0 0,6 1-64 0,4 0-128 16,5 2 176-16,2-1-176 0,3 1 0 0,5-4 0 15,5 4 0-15,4-1 0 0,2-2-144 0,1-1-48 16,-1 1 0-16,-2-4 0 0,-3-2-112 0,-2-1-16 16,2 0-16-16,-3-1 0 15,-3-4-96-15,0-1-16 0,-2-2 0 0,-2-3-18400 0</inkml:trace>
  <inkml:trace contextRef="#ctx0" brushRef="#br0" timeOffset="2780.51">5457 5990 30399 0,'-8'2'2704'0,"4"5"-2160"0,2-1-544 0,2-1 0 0,2 0 656 0,0 1 32 0,-1 4 0 0,0 6 0 16,3 6-336-16,4 0-64 0,2 1-16 0,3-2 0 0,1-5-144 0,2-4-128 16,1-2 144-16,0-6-144 0,3-2 0 0,0-2-320 15,2-2 64-15,3-2 0 0,2 1 256 0,4 2 144 16,0-4-16-16,2 2 0 0,4-4 672 0,7 1 128 15,4-1 32-15,6-2 0 0,2 0-448 0,2 2-64 16,2 1-32-16,1-4 0 0,4 4-416 0,1 0 0 16,2-1 0-16,0 1 0 0,0 4 0 0,-2-2 0 0,-5 2 0 0,-2-2 0 15,2 3 0-15,-1-6 0 0,3 5 0 0,-2-2 0 32,-3-1-576-32,-2 4 16 0,-5-4 0 0,-2 4-10480 0,-4 1-2096 0</inkml:trace>
  <inkml:trace contextRef="#ctx0" brushRef="#br0" timeOffset="5687.53">6149 6881 20271 0,'0'3'1792'16,"2"-3"-1424"-16,-1 1-368 0,0-1 0 0,0 3 256 0,1-3 0 0,0 2-16 0,2-1 0 0,1 2-240 0,0 1 0 0,0 1 0 0,0-2-160 16,1-2 160-16,0 4 0 0,0-3 0 0,1 3 0 15,2-4 448-15,1 4 192 0,0-2 16 0,2 4 16 0,3-1 416 16,1 1 96-16,2 2 16 0,3 1 0 0,5-2-240 0,2 0-32 15,4 2-16-15,4-2 0 0,5 1-272 0,2-1-48 16,0-2-16-16,4-4 0 0,4-2-256 0,1 0-64 16,1-2-16-16,-2-1 0 0,-3 2-32 0,4-4 0 15,5 0 0-15,2 0 0 0,-1-1-208 0,0 0 0 16,-2-2 0-16,-3-2 0 0,0 2 0 0,2 0 0 16,3 2 144-16,-1 4-144 0,-3-2 256 0,-1 4-16 15,-2 0-16-15,-4 0 0 0,-5 0-224 0,-6-2 0 0,-3 2-144 16,-2 0-15600-1</inkml:trace>
  <inkml:trace contextRef="#ctx0" brushRef="#br0" timeOffset="23747.65">15184 7473 29487 0,'-12'-4'2624'0,"4"-1"-2112"0,3 4-512 0,2 1 0 0,2 0 0 0,-3-3-176 0,-4 0 0 0,-7-1 0 0,-4-2-112 0,-3-3-32 0,-1 3 0 0,-1 2 0 16,1 0 320-16,-2 2 0 0,0-1 0 0,-1 2 0 16,-1 1 0-16,-1 0 144 0,-2 0-144 0,-5 1 128 0,-2 4-128 0,-5 2 0 15,-2-4 144-15,-5 3-144 0,1-2-160 0,-4 0-96 16,-5 1-32-16,-1 1 0 15,1-2-800-15,-3 2-176 0,-5 0-16 0,1-2-16 16,2-2 320-16,2-2 64 16,0-2 16-16,1-1 0 0,0 2 704 0,-3-4 192 0,-4 4 0 0,0-3 0 0,0 2 0 0,2-2 0 15,3 2 0-15,-1 2 0 0,-1 2 128 0,-1 2 48 16,-3 3 16-16,2 2 0 0,7-3-192 0,-4 0 0 16,0 0 0-16,-1 4 0 0,0-1-304 0,0 1 16 0,1 0 0 15,-1-4 0 1,0 1-832-16,2 2-160 0,3-3-48 0,2 0 0 0,7 0 752 0,2 1 160 15,0-4 32-15,0 1 0 16,1-1-224-16,2-1-32 0,5-1-16 0,2 2 0 0,4-3 400 0,3 0 96 16,3-3 16-16,5 3 0 0,3 0 592 0,3 0 128 0,2 3 32 0,2-3 0 15,1 2 736-15,1-2 128 0,4 4 48 0,0 0 0 16,2-1-688-16,2 2-128 0,2 1-16 0,1 4-16 16,2-2-672-16,1 3 0 0,2-1-256 0,-1 0 80 15,2 2-272-15,-3 2-48 16,3 3-16-16,-1-1 0 0,0 1-624 15,0 2-128-15,-2 2-16 0,1-1-16 0,0-2-208 0,0 1-32 0,-2-3-16 0,2 0 0 16,-1-2 912-16,0-2 176 0,0 0 32 0,-2 1 16 16,0 0 800-16,1 5 144 0,-1 1 48 0,-2 4 0 0,0 1 896 0,0 5 192 15,-1-1 48-15,-1 2 0 0,-2 7-176 0,0 0-48 16,-1 3 0-16,0-1 0 0,-1 0-448 0,-1-4-80 16,-1 3-32-16,0-1 0 0,-2 1-512 0,-1 3-96 0,-2 1-32 15,1-1 0-15,1-7-288 0,0-2 0 0,1 3-208 16,1-3 80-16,2-5 128 0,2-3 0 0,2-6 0 15,2-1 0-15,2-5 944 0,2-3 160 0,-1-2 48 0,3-2 0 16,1-1 80-16,2-2 32 16,-1-2 0-16,2 0 0 0,1 0-624 0,0 0-112 15,1 0-16-15,-1 0-16 0,1 0-272 0,0 1-48 0,0 2-16 0,3-3 0 16,-1 3-160-16,3 0 0 0,3 3 0 0,-1 0 0 16,1 1 0-16,1 0 0 15,1 2 0-15,2-6 0 0,3 3 0 0,1-2 0 0,6-1 0 0,-1-6 0 16,4 2 0-16,3-2 0 0,6 0 0 0,2-3 0 0,6-1 224 15,3 1 112-15,-2 0 32 0,2 0 0 0,-1-3-128 16,2 2-32 0,-1-3 0-16,-1 1 0 0,-1 3-208 0,4-1 0 0,2 0 0 0,3 3 0 0,5 0 0 0,2 0 0 15,0 2 0-15,2-2 0 0,0 0 0 0,3 2 0 32,5-1 0-32,-2 3 0 0,-2 0-128 0,-5 3 128 0,1-3 0 0,-1 2 0 0,-3 2-256 0,-2-3 64 15,1 4 16-15,-1-4 0 16,-4 2-288-16,-2-1-64 0,-2-2-16 0,0 2 0 0,0-2 208 0,-1-2 32 15,-1 2 16-15,-5 0 0 0,-7-2 288 0,-1 2 0 16,1-4 0-16,-3 2 0 0,-3-2 0 0,-3 0 0 0,-5 2 0 0,0-2 0 31,-3 2 128-31,-1-2-128 0,-2 1 176 0,-3 1-176 0,-3 1 208 0,-2 1-64 0,-1-3-16 0,-4 3 0 16,-1 0-128 0,0 0 0-16,0 0 0 0,-3 0 0 31,2 0-592-31,-1-2 0 0,-2-2 0 0,0 0 0 0,-2 2 144 0,-1 1 16 15,0-4 16-15,-2 1 0 0,-1-2 416 0,0-2 256 0,-1 2-48 0,0 0 0 0,-1-6 864 0,1-4 160 16,1-1 48-16,-1-1 0 16,1-1-80-16,0 0-16 0,-1-5 0 0,1 1 0 0,0-6-672 15,0-2-128-15,0 2-16 0,-2-6-16 0,1-2-352 0,-3-5 0 16,1-2 0-16,-3-4 128 0,-1-1-128 0,0 1 128 16,1 3-128-16,-3-4 128 0,0 0-128 0,-2-1 176 15,1-1-176-15,-1 0 192 0,0 2-192 0,0 1 128 16,0-2-128-16,0 4 128 0,1 6-128 0,1-1 128 15,2 0-128-15,1 0 128 0,2 5-128 0,-1-1 0 16,3-1 0-16,-2 1 0 0,0 1 0 0,-1 2 0 16,0 2 0-16,-1 3 0 15,-1 4-544-15,-3 4 16 0,0 4 0 0,-1 2-17328 0</inkml:trace>
  <inkml:trace contextRef="#ctx0" brushRef="#br0" timeOffset="42477.84">11845 9703 22111 0,'-5'-2'1968'0,"1"2"-1584"0,1 0-384 0,0 0 0 0,2 0 128 0,-3 0-128 0,-1 0 0 0,-5 0 128 16,-3 2-576-1,-3-2-128-15,-2 0-32 0,3 2 0 0,1 0 416 0,1-2 192 0,1 4-160 0,0-4 160 16,-1 2 0-16,0 2 0 0,-1 0 0 0,-1 1 0 16,-2 0 0-16,-2 1 0 0,-3 2 0 0,-1-1-144 15,-1-1 144-15,-2 0 0 0,-1-2 0 0,-3-1 0 0,-1 2 304 0,-1-3-16 16,2 0 0-16,-3-2 0 0,-2 0 0 0,-3-2 0 16,0 2 0-16,-2-2 0 0,1 0 48 0,-1 2 16 15,2-3 0-15,1 2 0 16,2 1-32-16,0-2 0 0,2 2 0 0,2-3 0 0,3 3-144 0,-1 0-48 15,0 0 0-15,-1 3 0 0,0-1-128 0,0-1 0 16,1 4-192-16,-2-1 192 0,-1-1-144 0,0 0 144 16,1-2 0-16,0 2 0 0,0 1 0 0,-1-2 0 0,2 1 0 15,0-2 0-15,2 1-320 0,1 1 64 0,1-2 0 16,0-1 0-16,1 3-64 0,2-3-16 0,-1 0 0 0,3 0 0 16,1 0 336-16,3-3 0 0,1 2 0 0,2-2 0 15,4 0 0-15,0 0 0 0,4-1 0 0,0-1 0 16,2 1 592-16,-1-1 96 0,2 1 16 0,-2-2 0 15,0 2 64-15,0-2 0 0,0 0 16 0,0-1 0 16,-2 1-592-16,0 0-192 0,1 2 0 0,0-2 0 16,1 2 0-16,0 0 0 0,0 0 0 0,0-2 0 15,0 2 0-15,0 0 0 0,0 2 0 0,2-2 0 16,-1 2 0-16,2-2 0 0,-1 1 0 0,2 0 0 0,1-1 0 16,1-1 0-16,3 1 0 0,-1-2 0 0,4 0 128 0,-1-1 112 15,2 0 16-15,1-1 16 16,4-2 416-16,-1 0 80 0,3-2 0 0,0 2 16 15,-2 1-80-15,2 3-32 0,1-3 0 0,0 2 0 0,-1 3-160 0,0-1-16 16,-2 1-16-16,0 2 0 16,0 1-272-16,-1-2-48 0,0 1-16 0,-1 0 0 31,3-1-544-31,-1 0-112 0,0 0-32 0,0-4 0 0,2 2 224 0,-1 0 32 0,-1 3 16 0,0-4 0 16,-2 2 96-16,-3 4 32 0,0-2 0 0,-2 2 0 0,-2 2-16 0,-2-1 0 15,-1 4 0-15,-3 1 0 16,-1 2 160-16,0 1 0 0,-1-3 0 0,-2 1 0 0,-4 3 160 0,-2 2-32 15,-3 3-128-15,-3-2 192 0,0 3 64 0,-2-3 0 0,2 2 0 0,-1 1 0 16,0-3 32-16,1 0 16 0,-2 2 0 0,2-1 0 16,0 0 80-16,1 0 0 0,1 1 16 0,0-3 0 15,1 2-256-15,0-2-144 0,0 1 160 0,-1-3-160 16,1-2 0-16,1 2 0 0,-1-3 0 0,0 2 0 16,2 1 224-16,2-1 0 0,1 1 0 0,2 2 0 15,0 2-32-15,3 2 0 16,2 0 0-16,2 1 0 0,1 3-48 0,2-2-16 0,0 2 0 0,3 1 0 0,2-1-320 0,0-2-64 31,2 1 0-31,2 1-16 0,4-4-1616 0,3-1-320 0</inkml:trace>
  <inkml:trace contextRef="#ctx0" brushRef="#br1" timeOffset="68008.7">19335 1036 32255 0,'-2'9'2864'0,"2"-2"-2288"0,0 2-576 16,0-5 0-16,2 2 608 0,0 0 16 0,1 6 0 0,-1 8 0 0,2 6-624 0,2 9 0 0,0 4 0 0,0 0 0 0,2 3 0 0,0-3 0 15,1-3 0-15,0 1 0 16,1 1 0-16,1 3 144 0,1 4-144 0,-1-1 160 0,0 3 432 0,-3 2 96 15,1 4 16-15,-3 0 0 0,-3-2-512 0,-1-3-192 16,-2-5 176-16,-2-1-176 16,-1 1 0-16,-2-4-192 0,-1 2 16 0,-2-7 0 31,2-2-1440-31,0-7-304 0,0-3-48 0,1-6-12432 0</inkml:trace>
  <inkml:trace contextRef="#ctx0" brushRef="#br1" timeOffset="68548.59">19079 843 23951 0,'2'-16'1056'0,"1"4"224"0,0 2-1024 0,1 1-256 16,0 5 0-16,1 1 0 0,1 0 128 0,4-5-128 16,7-3 144-16,4-4-144 0,6-1 880 0,2-3 80 15,1 5 0-15,-2 0 16 0,3 0 224 0,-1 2 32 16,0-1 16-16,1 1 0 0,3 0-752 0,-2 2-160 16,-2 0-16-16,2 0-16 0,1 4 144 0,0 0 16 0,1 1 16 0,-2 3 0 15,0 6-224-15,-1-1-64 0,-1 3 0 0,-3 4 0 16,-2-3-192-16,-2 5 0 0,1 3 0 0,-1 4 0 15,-1 3 0-15,-1 4 0 0,-1 5 0 0,-2-1 0 16,-1 3 0-16,-5-1 0 0,-1-3 0 0,-2-1 144 16,-2 0-144-16,0 1 0 0,-2-4 0 0,-2 1 0 15,2-4 0-15,-2 0 0 0,0-2 0 0,0 1 0 16,1 1 0-16,-2-2 0 0,-1 1 0 0,1 1 0 16,-2 3 0-16,-3-3 0 0,-1 4 0 0,-2-1 0 0,-2-2 0 15,-2 2 0-15,-1-5 0 0,-3 1 0 0,0-5 0 0,-2-1 0 16,-1-2 0-16,-2 2 0 0,-2-5 128 0,-1 3 0 15,-1-1 0-15,-2 2 0 0,0-5 96 0,-2 4 16 16,0-3 0-16,-3 0 0 16,0 1-240-16,2-5 0 0,1 0 0 0,3-1 0 0,1 0 0 0,0-1 0 15,5-2 0-15,-1 2 0 0,1-4 0 0,-1 2 0 16,-2 2 0-16,1-4 0 0,2 3 0 0,1-2 0 16,-1-1 0-16,1 0 0 15,1 0-320-15,1-1-176 0,0 1-16 0,3-3-15536 0</inkml:trace>
  <inkml:trace contextRef="#ctx0" brushRef="#br1" timeOffset="69118.02">19358 1542 25791 0,'-11'0'1152'0,"4"0"224"0,0 0-1104 0,4 2-272 0,2-2 0 0,2 0 0 0,-1 2 0 0,0-2 160 0,1 2-160 0,0-2 128 0,3 0 96 0,1-2 16 0,2 0 0 0,4 0 0 15,3-2 1280-15,3-1 256 0,4 2 48 0,4-4 16 16,4 6-1024-16,1-1-208 0,5-2-32 0,3 5-16 15,0 2-400-15,0 0-160 0,0 4 128 0,-3 1-128 16,-4 0 0-16,-5 1 0 16,-5 3 0-16,-2 1 0 0,0 6 0 0,-4 1 0 15,-2 4 0-15,0 5 0 0,-2 2 0 0,-2 1 0 16,-1 0 0-16,0 1 0 0,0-4 0 0,2-3 0 0,-1-4 0 0,2 0 0 16,1-2 272-16,2 1 80 0,1-2 16 0,1-3 0 0,-1 0 352 0,1-3 80 15,1 2 16-15,0 1 0 16,2-1-624-16,-3-1-192 0,-1-2 128 0,-3 0-128 15,-2 1 0-15,-1-3 0 0,-3 0 0 0,-2 2 0 16,-3-5-1456-16,-2 0-192 0,-3-2-32 0,-1-2-14368 16</inkml:trace>
  <inkml:trace contextRef="#ctx0" brushRef="#br1" timeOffset="69613.63">21449 370 28559 0,'-13'-4'1264'0,"3"4"272"0,0 0-1232 0,2 0-304 0,3 4 0 0,2-2 0 0,-2 2 0 0,-3-1 0 0,-3 6-176 0,-5 0 176 16,-1 1-448-16,-2 2 0 0,1-2 16 0,-1-3 0 0,1 2 576 0,-1 0 112 16,-1 1 32-16,1 2 0 0,-2-1-32 0,-2 4-16 0,-1 3 0 0,-2 1 0 15,0 4-240-15,-3 6 0 0,-2 4 0 0,-3 7 0 16,-2 3 0-16,-3 8 0 0,1 2 0 0,0 1 0 15,3 0 0-15,1 0 0 0,-1 5 176 0,4 4-176 16,5-2 592-16,4-4 16 0,3 2 0 0,6-2 0 16,1-2 688-16,4-8 144 0,2 1 32 0,1-7 0 15,1-6-816-15,2 5-144 0,-1-2-48 0,2 3 0 16,0 0-464-16,1-1 0 0,0-1 0 0,0-4 0 16,0 1 0-16,0-5 0 0,0 1 0 0,1-1 0 0,1 1 0 15,2 0 0-15,2-1 0 0,2-3 0 0,1-3 0 0,6-3 0 16,4 1 0-16,4-4 0 15,5 0 0-15,0-3 0 0,5-4 0 0,1-3 0 16,0-2-432-16,4 2-16 0,1-3-16 0,2-1 0 16,0 1-1136-16,-3-3-208 0,2-1-48 0,-3-2-12336 15</inkml:trace>
  <inkml:trace contextRef="#ctx0" brushRef="#br1" timeOffset="70304.92">21751 1089 28559 0,'-4'0'2544'0,"3"-2"-2032"0,1 2-512 0,1 0 0 0,0 0 768 0,1 0 48 0,-2-3 16 0,1 0 0 15,0-1-1216 1,0-2-224-16,1 0-48 0,-5-1-16 0,1 1 480 0,-3 2 192 0,-3 4-128 0,-3-2 128 0,-2 2 0 0,-5 2 0 15,1 5 0-15,0-1 0 0,1 0 0 0,-5 1 0 16,-4 6 0-16,-4 3 128 0,-2 2-128 0,-3 1 144 0,-3 3-144 0,-2 0 160 16,0 1-160-16,1-3 0 15,0-2 0-15,5 1 0 0,3-3 208 0,6-1 112 0,3-4 32 0,5 0 0 16,4-1 704-16,4-3 144 0,2 2 16 0,4-3 16 16,4 3-592-16,3 1-112 0,-1-1-16 0,4 1-16 15,-2-1-496-15,1 1 128 16,2 0-128-16,1 2 0 0,2 0 0 0,2 1 0 15,0-1 0-15,-1-1 0 0,2 2 0 0,1-1-208 0,1-2 16 0,2 1 0 16,2-1-128-16,-1 0 0 0,-4 0-16 0,-1-2 0 16,0 2 176-16,1 3 160 0,2-1-208 0,1 4 80 15,-1-2 128-15,2 1 0 0,0-2 0 0,1 2 0 0,2-3 0 16,-2 2 0-16,3-2 128 0,-2 1-128 0,0-1 0 0,-1 0 0 16,-2 2 0-16,-3-2 0 15,-2 4 0-15,-4-1 128 16,-2-1-128-16,-4 2 0 0,0-1 0 0,-3-3 0 0,-1 2 0 0,-4-4 128 0,-1 2 112 0,-1-3 16 31,-1 1 16-31,-2-3 0 0,-2 2-16 0,-2-1 0 0,2-1 0 16,-1-3 0-16,-4 1-112 0,-1-1-16 0,-3 0-128 0,-1-2 192 0,1 2-192 0,-1-2 128 15,-1 1-128-15,-2 1 0 0,2-1 0 0,-2 0-320 16,0 1 64-16,-2 2 0 16,-1-3-928-16,-2 4-176 15,-2-1-48-15,1 0 0 0,1-2-1232 0,-2 1-256 0</inkml:trace>
  <inkml:trace contextRef="#ctx0" brushRef="#br1" timeOffset="70780.25">22237 1873 12895 0,'-5'8'1152'0,"2"-3"-928"0,1 2-224 0,2-3 0 0,1 1 6208 0,3-2 1184 0,1 0 240 0,1 3 48 16,4 4-6144-16,4 0-1216 0,3 2-320 0,3 1 0 16,-2-1 0-16,1 2 0 0,-3-5-208 0,-1 4 80 15,-2-5-64-15,-2 5-16 0,-1 0 0 0,-2 4 0 16,-2 1-224-16,-2 1-32 0,-1 4-16 15,-3 4 0-15,0 5 80 0,-2 3 16 0,-3 2 0 0,-3 2 0 32,0-5-608-32,-3-2-112 0,-2 0-32 0,1-3 0 0,1-2 1680 0,-3-3 336 0,-2 3 64 0,0-5 16 15,0-2 128-15,1-4 48 0,3-4 0 0,-1-3 0 0,2-3-944 0,-1-2-192 16,1-7 0-16,-3-3 0 16,1-1-1936-16,-2-9-368 0</inkml:trace>
  <inkml:trace contextRef="#ctx0" brushRef="#br1" timeOffset="71417.7">23267 1282 17503 0,'1'-6'1552'0,"-1"0"-1232"0,0 2-320 0,0 4 0 0,0 0 384 0,-1 0 32 16,0-2 0-16,-3-5 0 0,-2 1 144 0,-3 3 16 15,-3-1 16-15,-4 1 0 0,-3 6 240 0,-3 1 64 16,-2 2 0-16,-3 1 0 15,0 3-720-15,-3 1-176 0,-1 2 0 0,1 0 0 0,-3 2 0 0,2 1 0 16,2 0 0-16,2 0 0 0,1 0 224 0,2 3 16 0,3-1 0 0,1 2 0 16,2 1 592-16,-1 1 128 0,3 1 32 0,1-1 0 31,2 1-608-31,0 2-112 0,2 2-16 0,0 2-16 0,2 3 144 0,3-2 16 0,1 1 16 0,2 0 0 31,1 1 288-31,5-4 48 0,2-6 16 0,2-3 0 0,3-3-768 0,2-4 0 0,4-2 0 0,2-6 0 31,0 1-720-31,1-5-48 0,2-5 0 16,0-1 0-16,1-2-80 0,0-2-32 0,2-2 0 0,-2-3 0 16,-1-3 368-16,-1 0 64 0,-1 0 0 0,-3-3 16 0,-2 1 160 0,-1-2 16 0,-2 0 16 0,-2-4 0 0,-2-3 240 0,-2-2 160 15,-3-1-32-15,0-3 0 0,-2 11 80 0,-2-2 16 32,1 3 0-32,-1 5 0 0,-1 2 32 0,1 1 0 15,-1 8 0-15,1 0 0 0,1 2 256 0,1 4 48 0,0 2 16 0,1 2 0 0,1 3-320 0,2 3-64 16,0 1-16-16,-1 0 0 0,4 2-176 0,-1 4 0 15,1 0 0-15,2 3 0 0,1 3 272 16,1 0 32-16,-1 3 0 0,1 1 0 0,0 0 144 16,0 2 16-16,0 3 16 0,-1-2 0 15,-1 3 160-15,0 1 48 0,-3-3 0 0,0-2 0 16,-1-1-480-16,-1-1-80 0,-1-1-128 16,0-5 176-16,-1-2-368 0,-1 1-80 0,2-7-16 0,-1 0 0 31,2-4-2160-31,-1-5-432 0</inkml:trace>
  <inkml:trace contextRef="#ctx0" brushRef="#br1" timeOffset="72061.67">23085 372 24879 0,'-12'0'2208'0,"3"3"-1760"0,3 1-448 0,2 1 0 0,3-3 960 0,1 0 96 0,1 2 32 0,0 4 0 0,1 2-816 0,0 5-144 15,3 1-128-15,4 3 144 0,2-2 384 0,4-1 80 16,5-1 16-16,3 1 0 0,4-1-80 0,4-4-16 16,6 1 0-16,4 1 0 0,-1-1-128 0,5 3-16 15,10 5-16-15,5 2 0 0,8 3-224 0,2 7-144 0,1 3 192 0,-4 0-192 31,-5 6 128-31,-9-1-128 0,-7-8 0 0,-2 9 0 0,0 7 0 0,-5 5 128 0,-7 4-128 0,-4 7 0 16,-9 8 288-16,-6 5-48 0,-7 1-16 0,-7 1 0 16,-7 0-48-16,-8 4-16 0,-6 0 0 0,-5-4 0 15,-3-10-160-15,0-10 0 0,1-8 0 0,0-6 0 16,3-5 176-16,2-5-48 16,-1 0-128-16,1-3 192 0,2-1 128 0,-1-3 32 15,0-2 0-15,1-1 0 0,1-5-352 0,0-4-256 0,3-1 32 0,1-5-16576 16</inkml:trace>
  <inkml:trace contextRef="#ctx0" brushRef="#br1" timeOffset="96894.09">26599 900 28559 0,'-2'0'2544'0,"1"0"-2032"0,0 0-512 16,1 0 0-16,0 0-448 0,-2 0-176 0,2 0-32 0,-2 0-16 0,1 0 1696 0,-2 0 352 0,1 0 64 0,2 0 16 15,0 0-576-15,0 0-112 0,0 0-32 0,0 0 0 16,0 0 16-16,0 0 0 0,0 0 0 0,0 0 0 16,0 0-352-16,21 3-64 0,-16 3-16 0,-2 1 0 0,1-1 32 0,0 4 0 15,1 6 0-15,1 12 0 0,1 4-160 0,-1 10-16 16,1 7-16-16,-5 8 0 0,1 4 96 0,-5 4 32 16,0 2 0-16,-2-2 0 15,-2 0-144-15,-1 0-16 0,-2 2-128 0,-2 0 192 0,-2-2-192 0,1-2 0 16,0-7 0-16,1-6 0 0,-2-2 128 0,2-1-128 15,0-4 0-15,1 2 144 0,0-3-144 0,0-2 0 16,0-1 0-16,2-5-176 0,0 1 176 0,1-6-128 0,2-5 128 16,1-4-128-1,0-4-1152-15,0-4-240 0</inkml:trace>
  <inkml:trace contextRef="#ctx0" brushRef="#br1" timeOffset="97794.65">26535 669 23951 0,'-1'1'2128'0,"1"2"-1696"0,0-3-432 0,1 0 0 0,0 0 960 0,-1 0 128 0,3 0 0 0,-1 0 16 0,2 2 768 0,1-2 160 0,4 0 16 0,-1-2 16 15,2 2-1392-15,1-4-288 16,2-1-48-16,3 1-16 0,1 0-320 0,2 1 0 16,2-3 0-16,1-1 0 0,3 2 384 0,1 0 16 15,3 1 0-15,3 0 0 0,3 0-48 0,-2 4-16 16,0-2 0-16,1 4 0 0,3-2-176 0,0 4-32 0,1 0-128 0,-1 0 192 15,1 4-192-15,0 1 0 0,-1 0-192 0,-1 4 192 0,-1-1 0 0,-3 4-128 16,-1 0 128-16,-4 3 0 0,-1 1 0 0,-5 2 0 16,-4 0 0-16,-2 0 0 15,-2 3 0-15,-5-3 0 0,-2 1 0 0,-3-2 0 0,-2 1 0 0,-3 1 0 16,-2 2 0-16,-3-3 0 16,-2 1 0-16,-2-2 0 0,-3 2 0 0,-2-2 0 0,-1-1 240 0,-2 1 0 15,1-1 0-15,-2-4 0 16,0 2-240-16,0-1 176 0,2-3-176 15,-2 0 160-15,0 1-160 0,-1-2 0 0,0 0 0 0,-1 0 0 16,0 2 0-16,-3-1 0 0,0-2 0 0,-1 1 0 0,3-4 192 0,-3 1-64 0,0 2 0 0,-1-3 0 16,1-1 16-16,0 0 0 0,0 1 0 0,1-3 0 31,3 2-144-31,-1-2 0 0,1-4 0 0,1 2 128 0,0-1-128 0,1-3 0 16,2 0 0-16,1-3 0 15,0-1 0-15,4-2 0 0,2 0 0 0,1 0 0 16,1-3 0-16,4 3 0 0,1-1 0 0,1 0 0 15,2 1 160-15,1 0 0 0,1 0 0 0,0 2 0 16,3 0-160-16,-2 2 128 0,3-2-128 0,1 4 128 0,3 0-128 16,1 4 0-16,1 0 0 0,1 1 0 0,1 2 0 0,0 2 0 15,1-3 0-15,1 4 0 0,0-3 0 0,-2 2 0 16,0-2 0-16,-1 2 0 0,0 0 0 0,-1 0 0 16,-1-1 0-16,-2 3 0 0,-2-1 0 0,-1 2 0 15,0 1 0-15,0 3 0 0,0-4 0 0,0 4 0 16,2 4 0-16,2 1 0 0,1 1 0 0,2 4 0 15,2 3 0-15,-1 2 0 0,2 2 0 0,1 4 0 16,0-2 0-16,-1-1 0 0,-1 2 128 0,-2-2-128 16,-1-5 192-16,-1 2-64 0,1 1-128 0,-1 2-144 15,-1-2 144-15,-1-1-208 0,0-3 208 0,-2-1 0 16,0 1 0-16,-2-4 0 0,1 0 0 0,-3-3 0 0,2-1 0 16,0-4 0-1,-2-1-768-15,1-6-64 0</inkml:trace>
  <inkml:trace contextRef="#ctx0" brushRef="#br1" timeOffset="98935.54">28580 502 16575 0,'4'-6'1472'0,"-1"2"-1168"0,-2 0-304 0,-1 4 0 0,0 0 512 0,0-1 32 0,1 0 16 0,0-3 0 0,1-1 336 0,-1 1 80 15,-1-2 16-15,-1 3 0 16,-2 3-560-16,1-4-112 0,-2 4-32 0,-1 0 0 0,0 0-288 0,0 0 0 0,0 1 0 0,-1 2 0 16,1-3 272-16,-1 3 48 0,1-3 16 0,0 3 0 15,0-2 432-15,1 1 64 0,-1 1 32 0,2-3 0 16,-2 4 368-16,-2-4 80 0,1 2 16 0,-1-1 0 15,-1 2-112-15,0 1-32 0,-2 2 0 0,0 0 0 32,1-2-416-32,-2 4-96 0,-4 2-16 0,-3 5 0 15,-2 7-400-15,-1 1-64 0,-1 2-32 0,-3 6 0 16,-2 4-160-16,-3 3 0 0,0 4 0 0,0 2 0 16,-3 0 0-16,4-3 0 0,0-5 0 0,2 1 0 0,1-2 0 15,1-1 0-15,2 1 0 0,-2-1 128 0,-1 6 0 0,-1 6 0 16,0 0 0-16,0 1 0 0,-1 2 80 0,4-3 16 15,0-1 0-15,2 0 0 0,2 0-224 0,3-1 128 16,1-2-128-16,3 4 0 0,2-2 224 0,1 2-48 16,3 4-16-16,2-2 0 0,2-1-160 0,3-3 128 15,3 3-128-15,1-6 128 0,1-6-128 0,2-1 0 16,5 2 0-16,4-2 0 0,4-2 0 0,3-4 0 16,1 1-192-16,1-7 192 0,2 3-272 0,2-3 64 15,2-5 16-15,-2 1 0 16,5-5-992-16,-2 2-192 0,2-1-32 0,1 0-15296 0</inkml:trace>
  <inkml:trace contextRef="#ctx0" brushRef="#br1" timeOffset="99650.18">28825 1324 10127 0,'6'-10'896'0,"-1"4"-704"0,0-3-192 0,-2 5 0 0,-2 1 928 0,0-1 160 0,-1 4 16 0,2-6 16 0,-1 0 736 0,0-3 160 0,-1-1 32 0,-4 4 0 16,-3-1-176-16,-4 4-16 0,-3 3-16 0,-4 3 0 15,-5 2-592-15,-1 3-112 0,-5 1-32 0,-3 5 0 0,-1 1-464 0,-3 1-112 16,-1 1-16-16,0 0 0 0,2-1-288 0,2 0-64 16,3-3-16-16,0 0 0 0,4-2-144 0,1 1 192 15,3-4-192-15,4 1 192 0,0-2 560 0,4 0 112 16,1-1 32-16,2 0 0 0,4-2-528 0,-1-2-112 16,3 2 0-16,3-2-16 0,1 2-240 0,1-2 0 15,1 2 128-15,2-1-128 0,4 0 256 0,-1 4 16 16,3-1 0-16,2 1 0 0,1 3-272 0,2 1 128 15,-1-1-128-15,2 2 0 0,0-2 160 0,1 3-160 0,3-1 128 0,-1 0-128 16,1 2 0-16,-1-2 0 0,2 1 128 0,1 0-128 16,-2 2-192-16,-1-2-64 0,1 0 0 0,-2 2-16 15,-1-1 272-15,-1-2 0 0,-2 0 0 0,1 2 0 16,-2 1 0-16,1-2-128 0,-3 2 128 0,0-1-160 16,-3 1 160-16,-1 1 0 0,-2-4 0 0,-2 0 0 15,-2 2 0-15,-1-4 0 0,-1 1 0 0,-2-1 0 16,0 2 0-16,-2-1 0 0,-1 1 0 0,-2-3 0 15,0 1 0-15,-1-1 0 0,-2 1 0 0,-2 0 0 16,-3 2-448-16,-3-2-176 0,3 2-16 16,-4-2-16-16,-2 3-448 0,-2-1-96 0,-4 0-16 15,0 1 0 1,-2-3 96-16,0 2 16 0,0-2 0 0,-2-3-12320 0</inkml:trace>
  <inkml:trace contextRef="#ctx0" brushRef="#br1" timeOffset="100046.54">29087 2067 35935 0,'2'3'3200'0,"-1"1"-2560"0,0 1-512 0,2-2-128 0,-1 0 0 0,1 0 0 0,1 4 0 0,3 5 0 0,0 2 0 0,3 7 0 16,1 2 0-16,0 2-128 0,0 1 128 0,-1 1 0 16,-2-1 0-16,-3 2 0 15,-3-3-704-15,-2-1-48 0,-5 0-16 0,-2-1 0 0,-3-1 576 0,-5 0 192 16,-2-1 0-16,-3 1-144 0,-2-3-144 0,-3 3-32 16,-4 1 0-16,1-4 0 15,2 0-768-15,-1-1-144 0,-2-2-48 0,3-3-11488 16</inkml:trace>
  <inkml:trace contextRef="#ctx0" brushRef="#br1" timeOffset="100700.11">30325 1440 29487 0,'-1'-3'1296'0,"-2"-3"288"0,1 3-1264 0,0-1-320 15,-1 4 0-15,1-2 0 0,-1 2 800 0,-3-4 96 0,-4-1 32 0,-4-2 0 16,-4 1 480-16,-3-4 80 0,-4 1 32 0,-1 5 0 15,0 1-992-15,-2 3-192 16,-2 6-32-16,-1 0-16 0,-1 8-288 0,0 0-304 0,0 6 64 0,0 3 16 16,-1 1-48-16,4 2-16 0,3-1 0 0,2 1 0 15,1 2 288-15,1 3 0 0,2-2 0 0,2 0 0 16,5-1 304-16,2-2 112 0,2-2 32 0,3-5 0 16,2 1 16-16,3-4 16 0,2-1 0 0,2 1 0 15,0-4-272-15,4-1-48 0,0 0-16 0,3-3 0 16,2-2-144-16,2 0 0 0,2-2 0 0,1-2 0 0,0 1 0 15,2-6-144-15,1 0 144 0,1-2-208 0,0 0-112 0,1-4 0 16,0 0-16-16,-1-1 0 0,-2 1 144 0,-1-4 48 16,0 1 0-16,-2-2 0 0,-3-2 144 0,0 0 0 15,-1-1 0-15,-3 1 0 0,0 2 0 0,-2-4 128 16,0-5-128-16,2-1 176 0,0-1-176 0,-3 1 0 16,0 2 0-16,0 3 0 0,-2 3 0 0,0 4 160 15,-1 2-160-15,0 4 160 0,-2 0 16 0,0 3 0 0,1 2 0 16,-2 2 0-16,1 3-176 0,0 1 0 0,-1 5 0 0,0-1 0 15,1 4 0-15,-1-1 128 0,0 5-128 0,-1-3 0 16,1 6 0-16,0-1 128 0,-1-1-128 0,1 2 0 16,-1 0 128-16,1 1-128 0,0 1 128 0,0 0-128 15,1 1 192-15,0-1-32 16,1-2-16-16,2 1 0 16,1-3-144-16,0 0 160 0,1-1-160 0,0-1 160 15,3-2-160-15,0-2 0 0,1 0 0 0,1-2 0 0,-1 0 0 16,0-1-272-16,-1-3 64 0,1 0-12080 15,-1 0-2400-15</inkml:trace>
  <inkml:trace contextRef="#ctx0" brushRef="#br1" timeOffset="101223.75">30741 2013 19343 0,'-4'0'1728'0,"1"2"-1392"0,3 0-336 0,0 0 0 0,2 1 896 0,-1-2 96 0,0 4 32 0,0 0 0 0,2 3-64 0,1 2 0 0,-1 5 0 0,4-1 0 16,0 2 384-16,2 1 80 0,0 3 16 0,3 0 0 15,-1 2-640-15,-1 0-128 16,2 5-32-16,-5-4 0 0,1 3-208 0,-4-2-48 16,-1 2-16-16,-4-1 0 0,-1 0 384 0,-3-2 80 0,-3 1 0 0,0-2 16 15,-2 0-464-15,-2-4-80 0,0-1-32 0,-1-1 0 16,-1 0-112-16,0-2-32 0,-1 1 0 0,1-3 0 15,-1 2-592-15,-1-5-128 16,1 0-32-16,0-3-16448 0</inkml:trace>
  <inkml:trace contextRef="#ctx0" brushRef="#br1" timeOffset="101894">31630 1418 28559 0,'-3'-5'1264'0,"1"4"272"0,-1 1-1232 0,2-2-304 0,1 2 0 0,0 0 0 0,-1 0-560 0,0 0-160 0,-2 0-48 0,-1-2 0 0,1 2 2048 0,-3-2 416 16,-1 2 80-16,0-3 16 0,0 3-848 0,-2 0-176 15,0 3-16-15,-2-1-16 0,1 0-368 0,-2 1-80 16,-3 2-16-16,-4 3 0 0,0 0 112 0,-2 2 32 16,1-1 0-16,0 1 0 0,3 0-416 0,1-2 0 0,2 0 128 0,0 0-128 15,5-1 0-15,-1-1 0 0,3 0 0 0,3 0 0 16,0-2 416-16,1-3 0 0,3 2 0 0,0 0 0 16,0 0-224-16,2-1-32 0,0-1-16 0,-1 2 0 15,2-1-144-15,-1 2 0 0,2 2 0 0,-2-2 0 16,2 0 160-16,-1 1-160 0,0 1 192 0,2 0-192 15,0 1 0-15,3 2 0 0,0-2 0 0,2 3 0 16,1 1 0-16,0-1 0 0,3 3 0 0,2-1 0 16,0 2 0-16,3 1 0 0,-1 1 0 0,1 2 0 0,1 2 0 15,-3 0 0-15,0 1 0 0,-1-3 0 0,-1 2 0 0,-2-4 0 16,-4 3 160-16,-1-6-160 0,-1 2 0 0,-2 1 0 16,-2-1 0-16,-1-1 0 0,-3 1 0 0,-2-2 0 15,0 3 0-15,-5-1 0 0,1 1 224 0,-2 0 16 16,2-3 0-16,-2 0 0 0,-1 2-240 0,-2 1 176 15,0-2-176-15,-2 1 160 0,2-2-160 0,-1-2 0 16,1-1 0-16,-2 0 0 0,2-1 0 0,-2-3 0 16,1-2 0-16,-1-2 0 15,0-2-528-15,0-1 16 0,-1-3 0 0,-1 0 0 16,0-4-1184-16,-2 0-224 0</inkml:trace>
  <inkml:trace contextRef="#ctx0" brushRef="#br1" timeOffset="102198.08">31922 1056 30399 0,'1'0'2704'0,"0"5"-2160"0,0-1-544 0,2-2 0 0,-2 4 1072 0,1-2 96 0,1 6 32 0,1 0 0 0,2 6-928 0,0 5-272 0,-1 5 128 0,1-2-128 16,-2 2 256-16,0-1 0 0,-2 0-16 0,1-3 0 15,0-5-240-15,-2 1 0 0,2-1 0 0,-1-2 0 47,1-3-1952-47,-1-2-336 0</inkml:trace>
  <inkml:trace contextRef="#ctx0" brushRef="#br1" timeOffset="102780.36">31934 511 21183 0,'0'-9'944'0,"0"3"192"0,0 2-912 0,0 0-224 0,1 4 0 0,0-1 0 15,1 0 192-15,0 1-16 0,2-4 0 0,0-1 0 0,0 1 1008 0,3-2 208 16,-1 3 32-16,0-4 16 0,3 4 32 0,-2-4 16 16,1 5 0-16,-2-2 0 15,1 2-1024-15,-1 2-208 0,0 0-32 0,1 0-16 0,-2 2 96 0,0 2 16 16,1 0 0-16,1 4 0 0,3 2 576 0,0 5 128 15,2 1 32-15,3 3 0 0,0 3-304 0,4 1-64 16,3 6-16-16,1 2 0 0,3 3-368 0,3 5-80 16,2-1-16-16,1 5 0 0,0-1-208 0,-1-1 0 0,0 3 128 15,0 0-128-15,0 3 0 0,-3 1 0 0,-3 1 128 16,1 0-128-16,-3 3 192 0,-2 4-16 0,-2-3 0 0,-3 2 0 16,-1 1-176-16,-2 1 0 0,0-4 0 0,-1 4 0 15,0 1 0-15,0 1 0 0,-3-2 128 0,1-2-128 16,-1-1 0-16,-2-2 0 0,1-1 0 0,-3-3 0 15,0-5 0-15,-4 2 0 0,-1-3 0 0,-3-1 0 16,-1-3 0-16,-4 0 128 0,-2-1-128 0,-5-2 0 16,-1 0 192-16,-6-7-32 0,-3 1-16 0,-6-5 0 15,-3-1-144-15,-6-1 0 0,-6 0 0 0,-3-2 0 16,-4-2-496-16,0-2-16 16,-2-1-16-16,2-1-17968 0</inkml:trace>
  <inkml:trace contextRef="#ctx0" brushRef="#br1" timeOffset="117077.68">10114 11515 18431 0,'2'-5'1632'0,"-1"1"-1312"0,1 2-320 0,-1 1 0 0,1-2-1984 16,1-1-448-16,2-2-112 0,2-6-16 0,4-2 2016 0,3-4 400 0,2-1 144 0,0 3 0 15,-1 4-128-15,0-2 128 0,-3 6 0 0,-1 1 0 16,-2 1-160-16,-2 2 160 0,-2 4 0 0,-1 0 0 16,-1 2-160-16,-2 0 160 0,1 2 0 0,-1 1 0 0,1-4-176 0,1 2 176 15,2-1-128-15,2-1 128 0,-1 2 1136 0,0-3 304 16,1 0 64-16,1 0 16 0,-2 0 992 0,1-3 208 16,0 2 32-16,-1-1 16 0,1 2-256 0,2 0-48 15,-1 0-16-15,1 0 0 0,0 2-720 0,-1-1-160 16,1 3-32-16,0 1 0 0,-2 1-896 0,-1-2-176 15,0 4-32-15,-2-3-16 0,-1 4-416 0,-1-3-224 16,-2 0 32-16,0 1 0 16,0-1-208-16,-2 0-48 0,0-2 0 0,0 2 0 0,1-4 80 0,-1 2 16 0,0 0 0 15,1-1 0-15,0 4 352 0,-2-2 0 0,1 1 0 0,-1-3 128 16,1 0 240-16,-2 2 32 0,0 0 16 0,-2-1 0 16,0-1-96-16,-2 2 0 0,0-1-16 0,-2 0 0 15,0-1-160-15,-2 2-16 0,-1-3-128 0,0 0 192 16,-1 0-192-16,-1-2 0 0,0-2 0 0,-1-2 0 15,1-1 0-15,1-2 0 0,-1-3 192 0,1 1-192 16,-1-3 272-16,2-2-48 0,-2 2-16 0,0 0 0 0,1-2-80 0,-2 2 0 16,2-1-128-1,-3 3 192-15,0 2-192 0,-1-2 0 0,-1 1 0 0,-1 2 0 0,1 2 0 0,-3 1 0 16,1 2 0-16,-2 0 0 0,1 2 128 0,-3 2-128 16,-1 3 0-16,-1-2 0 0,0 1 128 0,-1 1-128 15,2-1 0-15,2 2 0 0,0-5 0 0,2 2 0 16,2-3 0-16,0-3 0 0,-1-1 0 0,3 1 0 15,-1-3 0-15,1-1 0 0,-1 1 0 0,2-1 128 16,-2 1-128-16,1 1 0 0,-1 1 0 0,2 0 0 16,0-1 0-16,-1 4 0 0,1 1 0 0,-2 4 0 0,1-1 0 15,-3 6 0-15,2-3 0 0,-3 4 0 0,-1 3 0 0,-3 0 0 16,1 2 0-16,0-3 0 0,2 1 0 0,0-2 0 16,4-3 0-16,0-1 0 0,3-4 0 0,0 0 0 15,2-1 0-15,2-4 0 0,0-1 0 0,-1 0 0 16,1-1 0-16,-1-2 0 0,1 0 0 0,0-4 0 15,-2 1 0-15,1 0 0 0,-2 2 0 0,0-3 0 16,1 1 0-16,1 2 0 0,-1-2 0 0,0 6 0 16,3-4 0-16,0 2 0 0,0 2 0 0,1 2 0 0,2-2 0 15,0-1 0 1,1 2 0-16,2-1 0 0,0 2 0 0,1-4 0 0,2 4-128 0,0-3 128 0,2 2 0 0,0-2 0 16,2-2 0-1,-1 1 0-15,0 1 0 0,2 1 0 0,-1-4 0 0,0 4 0 0,2-2-128 0,-1 3 128 16,2 0 0-16,-2-2 0 0,1 4-144 0,0-2 144 15,-1 2 0-15,1 0-144 0,0 0 16 0,1 0 0 16,0 2 0-16,0 2 0 0,1-2 0 0,0-2 0 16,1 4 0-16,2-4 0 0,0 3 128 0,-1-3 0 15,2 1 0-15,0 1 0 16,0-2 0-16,1 0 0 0,2 0 0 0,0-2 0 0,1 1 0 0,-1-2 0 16,2-1 0-16,-1-2 0 15,1 1 0-15,-2 0 0 0,1-1 0 0,-2 0 0 0,2 1 0 0,-2 1 0 0,-1-2 0 0,-1 2-128 16,0 2 128-16,-1 1 0 0,-1 1 0 0,1 0 0 15,-1 0 0-15,-2 3 0 0,1 0 0 0,-1-2 0 32,2 2 0-32,-1-3 0 0,1-3 0 0,0 2 0 15,1-4 0-15,0 1 0 0,-1 1 0 0,0-4 0 16,-1 2 0-16,0 1 0 0,-2-3 0 0,2 1 0 16,-4 1 0-16,1 2 0 0,-2-1 0 0,0 0 0 0,-1 2 0 0,-1-2 0 15,0 1 0-15,-3 1 0 0,1 1 0 0,0 1 0 16,-3 0 0-16,0-3 0 0,-2 3-352 0,-1 3-32 15,-2-2-16-15,-2 4 0 16,-2 1-80-16,-3 2-16 0,-2 1 0 0,-2 3 0 0,0-1 176 0,-1 0 48 16,1 0 0-16,0 0 0 0,2-1 272 0,1-4 0 15,-1 2 0-15,2-4 0 0,-1 3 384 0,2-4 0 16,0 1-16-16,-1-1 0 0,2 0-16 0,-1 1 0 16,0 1 0-16,1-1 0 0,2 2-224 0,-3-2-128 15,1 4 160-15,-1-2-160 0,2 1 0 0,-1 0 0 16,3 2 0-16,1-3 0 0,1 0 0 0,1-1 0 0,0 4 0 15,3-6 0-15,0 3 0 0,0 3 0 0,2-1 0 0,1 0 0 16,-1 1 0-16,3 1 0 0,-1 2 0 0,1-2 0 16,2 2 0-16,1-2 0 0,-1-1 0 15,0 1 0-15,2 0 0 0,0 0 0 0,1-2 0 0,2-4 0 16,0 2 0-16,4-3 0 0,0-2 160 0,4-1-32 16,3 0 224-16,2 0 48 0,3 0 16 0,0 2 0 15,2-2-416-15,3 0 0 0,4 4 128 0,2-1-128 16,2 0-320-16,-1 1-112 15,0 5-16-15,-1-2-11136 0,0 8-2240 0</inkml:trace>
  <inkml:trace contextRef="#ctx0" brushRef="#br1" timeOffset="125947.26">11737 11171 4607 0,'2'-8'400'0,"-2"0"-400"0,-2 0 0 0,2 1 0 0,-1 4 5936 0,1-1 1104 0,0 0 208 0,-1-4 48 0,1-5-5168 0,-3-3-1040 16,0-2-192-16,-2-2-64 16,-1 5-1392-16,-3 5-272 0,0 4-64 0,-1 3-16 15,-3 6-432-15,-2 6-64 0,-2 0-32 0,-3 7 0 16,1 5 432-16,2 2 96 0,0-1 16 0,2 2 0 0,0 0 1696 0,1 1 352 0,1 1 64 0,-2-4 0 16,3-1 672-16,-2-1 128 0,4-1 32 0,0-1 0 15,2-2-1200-15,0 0-224 0,3 0-48 0,1 0-16 16,1 3-432-16,1 0-128 0,2 3 0 0,2 0 0 15,-1 3 0-15,1 1 0 0,2 0-208 0,2 1 80 32,2-1-464-32,2-1-96 0,2-3-16 0,2-4 0 0,3-4 64 0,1-2 16 0,2-2 0 15,3-1 0-15,-2-3 624 0,2-2 0 0,-1-2 0 0,2 2 0 16,-1-4 0-16,0 0 0 0,-2-4 0 0,-2-1 0 16,2-1 256-16,-1-4 64 0,-1 0 0 0,-1-4 16 0,-2-3 48 0,0-1 0 15,0-2 0-15,-2-5 0 0,-3 2-384 0,-2-6 0 16,-2 1 0-16,-2-5 128 15,-2 3-128-15,-5-5 0 0,-1 1 0 0,-5 2 0 0,-3-3 0 0,-4 0 0 16,-2 4 0-16,-4 0 0 0,-1 6-224 0,-3 0-16 16,-2 1 0-16,-4 6 0 0,-2-1 800 0,-5 6 144 15,0 0 48-15,1 3 0 0,2 4-112 0,7 0 0 0,3 3-16 16,0 1 0-16,3 1-624 0,2 1 0 0,3-3-224 16,4 2 64 15,4 1-992-31,4 0-192 0,5 0-32 0,2 1-13776 0</inkml:trace>
  <inkml:trace contextRef="#ctx0" brushRef="#br1" timeOffset="126769.67">12656 11472 38703 0,'-1'2'3440'0,"0"-2"-2752"0,1 1-560 0,0 2-128 0,1-1-528 0,0 0-144 0,2 3-32 0,-2-2 0 15,3 5-2192-15,-1 3-448 0,2 1-96 0,1 4-16 16,-1 4 2128-16,1 2 432 0,2 6 64 0,-1 0 32 0,0 5 1088 0,-1 7 224 16,-1 1 32-16,-2 1 16 0,1-4 160 0,-3-1 48 15,-2 2 0-15,0-9 0 0,-2-1 432 0,1-6 80 16,-1-2 32-16,1-5 0 0,-1-3-160 0,1-3-48 15,1-2 0-15,0-3 0 0,1-2-400 0,0-3-96 0,0 0-16 0,0-4 0 16,-2 0-592-16,2-2 0 16,-1 0-192-16,0-5 64 15,0 0-576-15,-3-4-128 0,-1-1 0 0,1-4-16 0,-1-3 624 0,2-1 224 16,-2-4-144-16,0-1 144 0,0-4 576 0,-1-3 192 0,-1-2 32 0,1-1 16 16,1 2-192-16,0 3-48 0,2-1 0 0,0 7 0 15,1 2-384-15,-1-2-64 0,2 5-128 0,0 1 176 16,2 3-176-16,1-2 0 0,3 4 0 0,0 1 128 15,-1 1-128-15,3 0 0 0,2-2 0 0,2 1 0 16,0 1-256-16,4 1 32 0,1 5 0 0,2 0 0 16,-1 2-256-16,1 4-48 15,1 3-16-15,-1 0 0 0,1 6 192 0,-2 1 32 0,-2 2 16 0,1 1 0 16,-1 3-1360-16,0 2-256 16,-1 1-64-16,-3-1-16 0,-1 1-112 0,-2-3-32 0,1 3 0 0,-4-4 0 0,0 2 1536 15,-2-2 304-15,-1 4 64 0,-2-4 16 0,0 1 864 0,-2-1 192 16,-1 2 16-16,-1-2 16 0,-1 2 128 0,-1 1 32 15,-1-3 0-15,-2 0 0 0,0-1-688 0,-2 1-128 16,-1-3-16-16,-2-1-16 0,0 1-48 0,0-6-128 16,-2 2 192-16,-2-4-64 0,0 2 16 0,-1-3 0 15,-1 0 0-15,-1-4 0 0,2 2-368 0,0-2-80 16,-1-1-16-16,3 1-11280 16</inkml:trace>
  <inkml:trace contextRef="#ctx0" brushRef="#br1" timeOffset="127355.3">13419 11253 35935 0,'-6'4'1600'0,"0"-2"320"0,0-1-1536 0,2 2-384 0,1-3 0 0,1 2 0 0,-1-2-528 0,-2 1-176 0,-1 4-48 0,-4-1 0 15,0 0-1568-15,1-2-320 0,0 2-64 0,0-4-16 16,1 2 768-16,-1 2 160 0,0 0 16 0,-2 1 16 15,1 2 816-15,-1-1 176 0,0 3 16 0,-1 1 16 0,-2 0 2176 0,0 0 432 16,0 5 96-16,-1-3 16 16,-1-2 512-16,0 0 96 0,0 2 32 0,1-4 0 0,0 0-1152 0,2 1-240 0,0 1-32 0,2-3-16 15,1-1-944-15,2 3-240 0,2-3 0 0,3-2 0 32,-1 2-688-32,3-3-176 0,2 0-32 0,0 0-16 0,0 0-464 15,3 4-96 1,0-4 0-16,1 1-16 0,0 2 880 0,1 3 176 0,1 1 48 0,2-2 0 0,0 2 608 0,2-2 128 15,1 0 32-15,2-1 0 0,3-1 256 0,0-5 48 0,2 2 16 0,1-3 0 0,-1-3-480 0,0 2-96 16,-1-5 0-16,0 2-128 16,-2-2 128-16,0 0-128 0,-1-4 0 0,-2 1 0 0,0-1 192 0,-3 0-192 15,-2 2 192-15,-2-5-192 0,1 3 0 0,-4 0-224 16,-1-1 16-16,-1 0 0 0,-2 0-80 0,-1 0-16 16,-1-4 0-16,-1 3 0 0,-2-2 496 0,0 2 112 15,-2-3 16-15,1 1 0 16,-1 4-320-16,0-1 128 15,1 4-128-15,0 1 0 0,0 2 0 0,-1 1 0 16,1 3 0-16,-1 3 0 0,1-2-176 0,-2 4-80 0,1-1-32 16,-1 2-12528-16</inkml:trace>
  <inkml:trace contextRef="#ctx0" brushRef="#br1" timeOffset="127844.93">13608 11234 27647 0,'0'0'2448'0,"0"-2"-1952"0,1 2-496 0,1-1 0 0,-1 1 1216 0,0 0 128 0,2-3 48 0,0-1 0 16,2 2-3248-16,0-5-656 0,0 2-128 0,-2 1-32 15,-2 0 800-15,-1 2 144 0,-3 4 48 0,-1-1 0 0,-1 6 1680 0,-4 1 432 16,-1 2 32-16,-1 5 16 0,-1 1 864 0,-2 0 192 16,0 0 16-16,1-3 16 0,0-1 256 0,1-2 48 15,1 0 16-15,1-4 0 0,0 0-448 0,3 0-96 16,0-2 0-16,4-2-16 0,-1 2-992 0,3-1-192 16,0-3-144-16,2 0 192 0,0 0-384 0,2-3-64 15,1 1 0-15,1 0-16 16,3-3-240-16,0 2-32 0,4-1-16 0,-1 0 0 0,2 2 176 0,1-2 16 0,1 2 16 0,1-1 0 15,0 3 352-15,0 0 0 0,-2 3 0 0,2-3 0 32,1 2-512-32,-1 2-16 0,0-2-16 0,-2 5 0 15,-2 0-272-15,-3 2-48 0,-2 3-16 0,-2-1 0 0,-1 4 880 0,-2-3 0 0,-2 1 128 0,-2-1 0 16,-1-1 384-16,1 0 64 0,-2-1 0 0,-1 0 16 16,0 0 208-16,0-1 32 0,-1 1 16 0,-2-4 0 15,-1 4-464-15,-1-2-80 0,0 2-32 0,-2 0 0 0,-2 0-496 16,-1 1-96-16,2 0-32 0,-2-2 0 15,2 0-224-15,1-2-32 0,2-3-16 16,3 1 0-16,-1-2-192 0,3-3-32 0,0-2-16 0,2 1-7520 16,2-6-1488-16</inkml:trace>
  <inkml:trace contextRef="#ctx0" brushRef="#br1" timeOffset="128098.93">14019 11333 20271 0,'-1'9'896'0,"-1"-3"192"0,0 1-880 0,2-2-208 0,0 2 0 0,0-4 0 0,1 1 528 0,0 5 64 0,2 3 16 0,2 4 0 16,0 3-464-16,0-2-144 0,0 2 0 0,0-5 0 15,-2 0 1536-15,1-2 192 0,0 1 32 0,-2-5 16 16,1 2-752-16,-2-2-128 0,-1 0-48 0,0-4 0 15,0-1-656-15,0-2-192 0,-1-2 0 0,-1-2-14208 16</inkml:trace>
  <inkml:trace contextRef="#ctx0" brushRef="#br1" timeOffset="128272.95">14006 11111 42383 0,'-1'1'1872'0,"-3"-1"400"0,1 0-1824 0,0-1-448 16,2 1 0-16,0-3 0 16,0 2 160-16,-1-2-160 0,0 0 160 0,-2-3-160 15,0-6-2944-15,2 3-672 0,1-4-144 16,0 0-16-16</inkml:trace>
  <inkml:trace contextRef="#ctx0" brushRef="#br1" timeOffset="128731.17">14249 10891 43311 0,'-3'21'1920'0,"1"-5"384"0,1-3-1840 0,-1-2-464 16,2-3 0-16,2-2 0 16,-1 4-1088-16,1 6-320 0,0 11-64 0,0 11-16 15,2 6-1296-15,-3 0-256 0,0 1-48 0,-2-3-16 32,1 1 0-32,-3-7 0 0,1-3 0 0,1-4 0 0,0-6 2368 0,-1 0 480 0,2-5 80 0,0 1 32 15,0-5 2928-15,0 0 592 0,2-2 112 0,-1-5 32 16,0-1-1408-16,-2-6-288 0,1 0-48 0,0-3-16 15,-1 0-1296-15,-1-6-256 0,1 2-48 0,0-2-16 16,0-1 48-16,-2 0 0 0,3 1 0 0,-1-3 0 16,1 5 176-16,0-2 32 0,0 0 16 0,0 4 0 15,1 3-416-15,-1-2 0 0,0 4-192 0,0 0 192 32,0 1-560-32,1 2 16 0,1-1 0 0,-1-2 0 0,0 0 544 0,0 0 0 0,-1 0 0 0,0 0 144 15,0 0 432-15,18-14 96 0,-13 7 16 0,0 1 0 16,-2 3-496-16,2-4-192 0,-1 1 176 0,0-1-176 15,-2 2-592-15,1 1-224 0,-2 0-32 0,0-1-9744 16,-1 2-1952-16</inkml:trace>
  <inkml:trace contextRef="#ctx0" brushRef="#br1" timeOffset="129397.76">13827 11253 25791 0,'-2'-3'1152'0,"-1"1"224"0,2 1-1104 0,1-3-272 0,0 4 0 0,1-3 0 0,0 1 0 0,1-2 0 0,0 1 0 0,2-6 0 0,0 2-4048 0,0 0-768 0,0 1-160 0,-1 1-16 16,-1 4 3152-16,-1-1 640 0,-1 2 128 0,0 0 32 0,-1 2 3440 0,-1 2 688 15,-1-1 144-15,1 4 32 0,-3 1 48 0,0 0 16 16,-1 0 0-16,-1 1 0 0,3 1-1536 0,-1-4-288 15,0 1-64-15,1 0-16 0,0-1-880 0,2-4-176 16,2 2-48-16,0-4 0 0,1 2-320 0,0-2 0 16,2 0 0-16,-1 4 128 0,1-1-128 0,-2-2-208 0,0 4 48 0,-1-1 16 31,1 2-592-31,-3 1-112 0,1 2-32 0,-3-3 0 16,1 0 0-16,0 0 0 0,-1 2 0 0,2-5 0 15,-1 2 880-15,1-1 336 0,0-1-16 0,0-3 0 0,1 1 608 0,1 1 112 0,0-2 32 0,0-2 0 16,1 2-720-16,1-1-144 0,3-2-16 0,0 1-16 15,1 0-176-15,1-1 0 0,1 0 0 0,1 1 128 16,1 1-128-16,0 1-176 0,0 0 48 0,0 1 0 16,-1 1-96-16,1 2-16 0,-2 0 0 0,0 1 0 31,0 1-304-31,-2 0-64 0,-1 0-16 0,-3 4 0 16,1 0-32-16,-3 0-16 0,-1 2 0 0,-1-2 0 0,0 0 528 0,-1 1 144 0,0-1 0 0,-2 2 0 0,0-2 816 0,-1-1 224 15,-1 1 48-15,1-3 16 0,-1 2-192 0,-1-3-32 16,1 0-16-16,0 0 0 0,-2 1-624 0,0-4-240 15,1 4 176-15,-3-1-176 0,1 0 0 0,-2-2-336 16,0 2 48-16,-1 0 16 0,0 1 16 0,0 2 16 16,-1-3 0-16,-1 2 0 15,0 0-352-15,2 1-80 0,0-2-16 0,1 2 0 16,-2-2-528-16,3 2-96 0,1-5-32 0,4 0-6704 16,2-4-1344-16</inkml:trace>
  <inkml:trace contextRef="#ctx0" brushRef="#br1" timeOffset="130089.82">14196 11442 33167 0,'0'0'2944'0,"1"-1"-2352"0,-1 1-464 0,1-1-128 0,0 1 1216 0,2-4 208 0,2 1 48 0,1-3 16 0,4-4-1952 0,1-2-400 31,3 0-80-31,-2-2-16 0,-1-1-576 0,0 3-128 0,-2 2-32 16,-1-2 0-16,0 4 800 0,-2-1 176 0,1 1 16 16,0 3 16-16,-1 2 528 0,0 0 160 0,1 0 0 0,0 1 0 0,0 0 448 15,-1 0 192-15,2 0 32 0,-1 0 16 0,1 0 496 0,-1-2 96 16,2 2 32-16,-1 0 0 0,1 0-720 0,1-2-144 16,0 5-16-16,0 2-16 0,-1 1-416 0,1 2 0 15,-1 2 0-15,-2 0 0 0,1 2 0 0,-1-2 0 16,-2 2 0-16,-1 0 0 15,-2 1-528-15,-2-3-96 0,-1 2-16 0,-3-2 0 16,0 2 448-16,-1-1 192 0,-3 1-160 0,1-4 160 0,-1 1 576 0,-2 2 192 16,1 0 64-16,-3-3 0 0,3 0-256 0,-3 1-64 15,2-3 0-15,-2 2 0 0,1 1-336 0,-1-3-176 0,-1 4 160 16,1-2-160-16,-2 0 128 0,1 0-128 0,-2 1 0 0,0-4 0 16,0 4 128-16,0-4-128 0,2 2 0 0,-1-1 0 15,3-3 0-15,0 2 0 0,0-1-128 0,1-1 128 31,1 2-448-31,1-3 0 0,1 0 16 0,1 0 0 16,1 2-1632-16,0-4-336 0,3 2-64 0,-1-3-10976 0</inkml:trace>
  <inkml:trace contextRef="#ctx0" brushRef="#br1" timeOffset="130472.66">14714 10779 16575 0,'-3'6'1472'0,"0"-2"-1168"0,-1 1-304 0,1-1 0 0,2 0 4128 0,0-2 768 0,0 2 160 0,-3 4 16 0,0 2-3152 0,-2 3-640 16,0 3-128-16,1 0-32 0,1 2-1120 0,0-2-256 0,2 4-48 0,-2 1 0 16,2 3-16-16,-1 0 0 0,0 4 0 0,0 4 0 15,-2 2 320-15,2 7-128 0,-2 4 128 0,1 3 0 16,-1 5-224-16,1-2 64 0,-1-4 16 0,2-3 0 16,-2 1-672-1,0-8-128-15,1-5-16 0,-1-8-16 0,3-3 192 0,-1-3 32 16,3-5 16-16,-1-9 0 0,2 1 160 0,-1-5 48 0,1-5 0 0,1 1-12208 15</inkml:trace>
  <inkml:trace contextRef="#ctx0" brushRef="#br1" timeOffset="130841.1">14746 11407 35935 0,'-5'4'1600'0,"1"-4"320"0,1 1-1536 0,0-1-384 0,2 0 0 16,1-1 0 0,0 1-1200-16,0-2-304 0,0-2-64 0,1 0-16 15,4-2-2128-15,1-4-448 0,3 2-64 0,2-2-32 0,1 0 3296 0,2 1 640 16,0 0 144-16,-1 2 32 0,-1 3 2192 0,1-2 448 0,-2 4 96 0,-1-2 16 16,-1 1-480-16,-1 1-80 0,0-2-32 0,-2 1 0 15,0-1-560-15,-1-5-112 0,-1 1-32 0,1-2 0 16,-2 0-768-16,1-3-160 0,-2 3-16 0,0-2-16 15,0-1-688-15,-1 1-144 16,1 3-32-16,-4 1 0 0,2 2-944 16,-2 3-192-16,-1 3-32 0,-1 0-16 15,-1 3 304-15,-4 3 64 0,-2 4 16 0,-2 2 0 0,-1 4 912 0,-2 4 176 16,-3 2 32-16,0 3 16 0,1 0 1376 0,1-3 272 0,2 2 48 0,1-2 16 0,5 1 512 0,2 0 128 16,2-4 0-16,4 0 16 0,1 0-976 0,4-3-192 15,1-3-32-15,2 2-16 0,3-3-800 0,0 2-176 16,2-2 0-16,-1-2 0 31,2-1-528-31,0-2-64 0,1 0-16 0,-1-5-11040 0,1 1-2224 0</inkml:trace>
  <inkml:trace contextRef="#ctx0" brushRef="#br1" timeOffset="131679.13">15839 11294 23951 0,'-4'0'2128'0,"1"1"-1696"0,0-1-432 0,2 0 0 0,0-1 768 0,-1 1 64 0,-1 0 0 0,-4-3 16 0,-2-1-688 0,0 2-160 16,-1-2 0-16,1 2 0 0,1 2 0 0,0 0 0 15,1 0 0-15,-2 6 0 0,1 0 0 0,-2 7 128 0,0-4-128 0,-1 4 144 16,1 3 0-16,-1 0 0 0,1 3 0 0,0-1 0 16,1 1-144-16,3-3 0 0,1 0 0 0,1-4 0 15,2 2-224-15,2 1-32 0,1-6 0 0,3 4 0 16,1-6 256-16,1 2 0 0,1-3 0 0,3-2 0 31,0 2-416-31,1-6-32 16,2 2-16-16,-1-4 0 0,0-2-320 0,0-1-64 0,0-2-16 0,-1 1 0 0,-1 0 544 0,1-4 96 15,-2 0 32-15,1-1 0 0,1-1 464 0,-1 0 112 0,1 1 0 0,-1 0 16 0,0 0 400 0,-2 0 80 16,0 2 16-16,-1-3 0 0,0 2-208 0,-2 1-48 31,2 2 0-31,-4 0 0 0,1 4-112 0,-2 0-16 0,0 0-16 0,-2 0 0 0,0 3 272 0,0 0 48 16,-3-2 16-16,1 2 0 15,-1-2-432-15,1 2-80 0,-1 2 0 0,1 0-16 0,2-2-304 16,0 0 0-16,0 0-176 0,-10 19 176 0,9-9 0 0,-2-2-128 16,2 6 128-16,-1-1 0 15,0 2 0-15,1 0 0 0,1 1 0 0,0 1 0 0,0 1 0 0,1-2-240 16,2 1 48-16,-1 0 16 16,2-3-384-16,0 1-80 0,2-4 0 0,-1 0-8816 15,1-5-1744-15</inkml:trace>
  <inkml:trace contextRef="#ctx0" brushRef="#br1" timeOffset="132058.24">16275 11254 35935 0,'-12'3'1600'0,"1"-3"320"0,0 0-1536 0,2 0-384 0,3 0 0 0,1 0 0 0,-1 0 640 0,-6-3 64 0,-6 2 16 0,-3 1 0 0,-1 0-720 0,3 0 0 16,3 1-160-16,1 2 32 0,3-1-192 0,0-1-48 15,1 4 0-15,-2-1 0 32,2 2-176-32,-1 4-32 0,1 2-16 0,1 1 0 0,1 3 384 0,0 0 80 0,3 4 128 0,0 1-208 15,2 1 592-15,2 0 112 0,1 0 16 0,2-1 16 16,3-1-48-16,-1-1-16 0,5-6 0 0,0 0 0 31,2-1-784-31,3-2-144 0,-1-4-48 0,0-2 0 16,3-2-1088-16,0-2-240 0,0 0-32 0,1-3-7648 0,-1 0-1520 0</inkml:trace>
  <inkml:trace contextRef="#ctx0" brushRef="#br1" timeOffset="132405.44">16503 10912 39615 0,'1'0'1760'0,"-1"0"352"0,1-3-1680 0,1 3-432 15,-1 3 0-15,1-3 0 16,1 0-464-16,1 3-176 0,1 0-48 0,0 3 0 15,2 4-1488-15,-1 6-320 0,0 4-48 0,-3 4-16 0,-1 4 1952 0,-1 5 384 0,-2 7 80 0,1 4 16 16,-1 7 1680-16,1-1 352 0,0 1 64 0,0-4 16 16,1-5-400-16,-1-3-80 0,1-5-16 0,-1-3 0 15,-1-5-896-15,1-1-176 0,-1-5-32 0,0-3-16 32,0-1-784-32,-2-6-160 0,1-4-16 0,-1-2-11280 0,1-2-2256 0</inkml:trace>
  <inkml:trace contextRef="#ctx0" brushRef="#br1" timeOffset="132610.87">16405 11196 47919 0,'2'7'2112'0,"-4"-2"448"0,0-1-2048 0,1-1-512 0,1-3 0 0,1-3 0 16,1 1-320-16,1 0-192 0,3-4-16 0,4 0-16 15,2-4-992-15,6-5-208 0,0 2-48 0,2-2 0 16,2 1-1536-16,0-1-304 0,1 3-64 0,-2 5-16 16,-2 0 1312-16,1 7 256 0</inkml:trace>
  <inkml:trace contextRef="#ctx0" brushRef="#br1" timeOffset="132847.59">17004 11377 46079 0,'1'19'2048'0,"-1"-6"400"0,1-3-1952 0,1-2-496 0,0-5 0 0,0-2 0 15,2 1-560-15,1 2-208 0,4 2-32 0,1 3-16 16,1-2-2032-16,-1 2-416 0,-3-2-64 0,-2 0-32 15,-1-1 1040-15,-5 0 208 0,-2-1 32 16,-2 2 16-16,-2-4 1792 0,1 1 272 0,-1-1 224 0,1 0-10896 0</inkml:trace>
  <inkml:trace contextRef="#ctx0" brushRef="#br1" timeOffset="133047.75">16965 10947 50687 0,'-11'15'2240'0,"4"-9"464"0,0 2-2160 0,5-3-544 16,2-4 0-16,0-1 0 16,3 3-1152-16,-2-3-320 0,1 2-80 0,3-2-12528 15,2 0-2496-15</inkml:trace>
  <inkml:trace contextRef="#ctx0" brushRef="#br1" timeOffset="133510.6">17438 11112 6447 0,'0'0'576'0,"0"0"-576"16,0 0 0-16,0 0 0 0,0 0 1552 0,0 0 208 0,0 2 32 0,-1-2 16 15,1 4-1296-15,-2 1-272 0,0 1-48 0,-1 2-16 16,0 4 3584-16,-3 0 720 0,-1 2 128 0,0 5 48 31,0-3-1328-31,-3 5-272 0,0-2-48 0,0 0-16 0,0 1-2112 0,0-2-432 16,1-3-64-16,0 1-32 0,1-2-352 0,2-2-160 0,1 1 16 0,2-6 0 31,2 2-192-31,2-3-48 0,2 0 0 0,2-2 0 16,1-1-432-16,3 2-80 0,3-1-32 0,0-1 0 0,2 0-400 15,1 0-80-15,1 0 0 0,1-3-16 16,2 0 720-16,-2 0 128 0,2 0 48 0,-1-2 0 0,0 1 960 0,-2-4 192 0,-2 1 32 0,3-2 16 16,-3 0 208-16,1-2 32 0,0-4 16 0,-1 2 0 0,-1-2-416 15,1-4-64 1,-2 3-32-16,1-5 0 0,-1-2-656 0,-1 1-128 0,-1-3-16 0,-3 0-16 16,0 1-192-16,-4 1-48 0,-1-2 0 15,-2 3 0-15,-3 1 640 0,-1 2 256 0,-1-1 0 0,-1 8-16 0,-2 0 336 0,-2 3 80 16,-1 2 16-16,-2 4 0 15,1 0 112-15,-1 1 32 0,1 2 0 0,0 0 0 0,-3 2-432 0,-1 2-64 16,1-1-32-16,0-3 0 0,0 4-288 0,3-4 0 16,0 0-128-16,2-3 128 31,1 0-1072-31,0 0-112 0,4-3-32 0,2 0-15616 0</inkml:trace>
  <inkml:trace contextRef="#ctx0" brushRef="#br1" timeOffset="134000.25">17866 11275 41471 0,'-2'4'1840'0,"2"-2"368"0,0-2-1760 0,0-2-448 0,2 2 0 0,-1 0 0 0,1 0-480 0,1-3-176 0,3 2-48 0,0-3 0 16,2-1-1904-16,-2 4-384 0,-1-1-80 0,-2-1 0 0,0 3 2448 0,-3 3 624 16,-1 0 0-16,-2 2 0 0,1-1 1616 0,-1 2 448 15,1 0 96-15,1-2 16 0,-1 2-704 0,2-2-144 0,0-1-32 0,2-3 0 16,0-3-672-16,2-1-144 0,1-4-32 0,1-2 0 15,3-4-288-15,-1-1-160 0,2-1 160 0,2-3-160 16,1-2 0-16,0-2 0 0,1 3 0 0,-2 2 0 16,1 2-128-16,-1 3-80 0,1 4-16 0,-2 0 0 15,0 5 32-15,-3 2 0 0,-1 4 0 0,-1-1 0 16,0 6 192-16,-1 1 0 0,1 1 0 0,-1 1 0 16,1 2 272-16,2-2 0 0,-1 2 0 0,2 0 0 15,1-1 32-15,0 1 0 0,2-2 0 0,0 0 0 16,2 0-304-16,-1-2 0 0,1 0 0 0,1 0 0 15,-3 2 0-15,2-1 128 0,1 1-128 0,1 2 0 0,-1 1 0 16,-1-2 0-16,3 4 0 0,-1 1 0 0,-2 2 0 0,0-2 0 16,0 4 0-16,-3-1 0 0,0-1 0 0,-2 4 0 15,-1-2-128-15,-2 1-12576 16,-1-2-2512-16</inkml:trace>
  <inkml:trace contextRef="#ctx0" brushRef="#br1" timeOffset="149968.28">4319 12449 43311 0,'-6'-2'3840'0,"2"0"-3072"0,3-1-608 0,2 3-160 0,1 0-1920 0,-1-1-432 0,-2 1-80 0,-1-5 0 16,1 2-1088-16,1-4-192 0,0 4-64 0,4-1 0 16,1-1 1760-16,1 1 352 0,3 2 64 0,1-2 0 15,1 0 704-15,-1 2 144 0,1-2 32 16,-1 1 0-16,-1 0 3280 0,0 1 672 0,0 0 128 0,-2 0 32 0,2 2-288 0,-2 0-48 0,2 0-16 0,0 2 0 15,-2 0-1408-15,2 0-288 0,-2 1-48 0,0 0-16 16,0-3-832-16,-1 1-192 0,1 2-16 0,2-3-16 16,-2 0-224-16,3-3 0 0,3 2 0 0,-1-2 0 0,3 0 0 0,1-1 0 15,1 2 0-15,1-2 0 0,-1 2 0 0,-1-2 0 16,1 2 0-16,-2-1 0 16,0 2 0-16,0-2 0 0,-2 2 0 15,0-1 0-15,-1-1 0 0,-2 2 0 0,0-2 0 0,-1 1 0 16,-3 1 0-16,0-2 128 0,-1 0-128 0,-1 3 144 15,-2-3-144-15,-1-1 0 0,0 4 0 0,1-3 0 0,-1 0 0 0,-1-1 0 16,1 2 0-16,-2-4 0 0,1 2 224 0,-3-2 16 16,2 0 0-16,-1-3 0 0,1 2-240 0,-3-2 0 15,0 2 0-15,0-2 0 0,1 0 0 0,-3 2 0 0,-1 3-144 16,1-2 144-16,-1 3 0 0,-2 0 0 0,-1 3 0 0,-1 0 0 16,0 0 0-16,-1 1 0 15,-1 1-128-15,1 1 128 0,-2-2 0 0,2 2 0 0,2-1 0 0,-1 2 0 31,3-2 0-31,0 2 0 0,0 0 0 0,1-1 0 16,-1 2 0-16,0-1 0 0,-1 2 0 0,-2 0 0 16,0 1 0-16,-1-1 0 0,-1 0 0 0,0 0 0 15,-2 0 0-15,0 2 0 0,0 0 0 0,-2-1 0 0,-2 3 0 16,1-1 0-16,0 0 0 0,2 1 0 0,0 0 0 0,3-1 128 16,1 0 0-16,1 1-128 0,4-1 0 0,0 1 0 15,3 0 0-15,1 2 0 0,2 2 0 0,1 1 0 16,1 1-192-16,2 2 48 0,1-2 144 0,0 3 0 15,4 1 0-15,-1 1 0 0,3 1 0 0,1 0 0 16,0 2 0-16,2-3 0 0,-1 1 0 0,2-4 0 16,1 0 0-16,-2-1 0 0,1 0 0 0,-1-2 0 15,0-1 0-15,-1-3 0 0,1 0 0 0,-1-2 0 16,-1-1 0-16,3 0 0 0,-1-4 0 0,1-2-160 16,3-2 160-16,0-2-160 0,4-2-32 0,0-4-16 0,3 0 0 0,1-5 0 31,2 0-752-31,1-2-128 0,1-1-48 0,-1 0 0 15,-2 1-1936-15,-2 1-400 0</inkml:trace>
  <inkml:trace contextRef="#ctx0" brushRef="#br1" timeOffset="150982.72">5088 12329 27647 0,'-2'0'2448'0,"-1"0"-1952"0,3 0-496 0,0 0 0 0,0 0 720 0,-1 2 48 16,0-2 16-16,0 3 0 0,-2-2-304 0,2 3-64 0,0 1-16 0,1 2 0 31,1 2 352-31,2 1 64 0,0-1 16 0,2 4 0 16,0 2-352-16,1 1-64 0,0 2-16 0,1 2 0 0,-1-1 352 0,0 3 64 16,-1 4 16-16,-1 5 0 0,-2 1-320 0,-1 5-64 0,-1 4-16 0,-1-2 0 15,-1 1-272-15,-2-4-160 0,3-2 192 0,-2 1-192 16,1-4 128-16,-1-3-128 15,2 2 0-15,-1-3 0 0,0 2 0 0,1-7 160 0,0-2-160 0,1-2 128 16,0-2-128-16,0-3 0 0,0-3 0 0,1-4 128 16,2-4-128-16,-2-2 0 0,0 0 144 0,-1-6-144 15,0 0 128-15,-1-4-128 0,-2-1 160 0,0-3-160 16,-2-5 192-16,-1-3-48 0,1 0-16 0,0-4 0 16,1-1-128-16,0-3 0 0,2-1 0 0,-1-3 128 0,2-2 0 0,0-1-128 15,1 0 192-15,0 1-64 0,1 1-128 0,0 3 0 16,2 1 0-16,-1-1 0 0,1 1 0 0,0 0 0 15,2 5 0-15,2 0 0 0,1-1 0 0,3 4 0 16,2-2 0-16,2 3 0 16,2-1 0-16,3 1-224 15,3 4 80-15,2-1 16 0,3 3-16 0,3 2 0 0,0 2 0 0,1 2 0 0,2 1 144 0,2 0-160 0,-1 2 160 16,1-1-160-16,0 1 32 0,-3 6 0 0,-3 1 0 0,-5 1 0 31,-3 4 128-31,-6 5-128 0,-2 0 128 0,-3 3-128 0,-4 3 128 16,0 0 0-16,-4 2 0 0,-3 1-128 0,-1-2 128 0,-3 4 0 0,-2 1 0 15,-3 3 0 1,0-3 0-16,-4 4 224 0,0-1-48 0,-2 0-16 16,0-3-160-16,0-2 0 0,2-2 0 0,-2 2 0 15,-1 5 0-15,-2 0 0 0,1-3 0 0,0 0 0 16,-1 0 0-16,1-3 0 0,0-3 0 0,-2-4 0 16,1 1 0-16,0-3 0 0,1 0 0 0,0-7 0 0,1 1 144 15,-2-4-144-15,2-1 160 0,0-3-160 0,0-2 192 0,-1-3-48 16,-1-4-16-16,0-5 0 0,-2 1-320 0,0-2-64 15,3 1 0-15,0-2-16 16,1-1-912-16,0-1-176 0,1 0-48 0,2 2-15552 16</inkml:trace>
  <inkml:trace contextRef="#ctx0" brushRef="#br1" timeOffset="151349.24">5872 12283 35935 0,'2'1'3200'0,"0"2"-2560"0,-1-3-512 0,2 1-128 0,-1 1 0 0,1 2-256 0,2 2 64 0,2 3 0 0,2 3 640 0,2 2 128 16,-1 4 32-16,-2-1 0 0,0-1 288 0,-3 2 48 16,0 1 16-16,-3 3 0 0,1-2-720 0,-2 4-240 0,-2-1 144 15,-2 1-144-15,1 1 128 0,-3 1-128 0,0 0 128 0,0-1-128 16,0-3 0-16,0-2 0 0,0-2 0 0,1-3 0 31,1-2-480-31,-1-7-128 0,1 1-32 0,1-7-11216 0,1 0-2256 0</inkml:trace>
  <inkml:trace contextRef="#ctx0" brushRef="#br1" timeOffset="151544.6">5849 11935 24879 0,'4'2'2208'0,"-3"0"-1760"31,-1-2-448-31,0 3 0 0,-1-2 4880 0,1 1 896 0,1 0 176 0,0 3 48 16,0 1-5728-16,2 0-1136 0,0 0-224 0,1 2-64 16,0-2-3568-16,1-4-720 0</inkml:trace>
  <inkml:trace contextRef="#ctx0" brushRef="#br1" timeOffset="152077.97">6486 12189 13823 0,'-6'2'1216'0,"1"0"-960"0,0-2-256 0,1-2 0 16,3 2 4032-16,1-2 752 0,0-1 144 0,-2 0 48 15,0-3-7536-15,-2-3-1520 0,2-2-288 0,-3 0-64 32,0 1 2544-32,-1 0 512 0,-3 4 96 0,0-2 32 0,-2 6 2752 0,-2-2 544 15,-3 4 128-15,-4 1 0 0,-1 2 1008 0,-4 1 192 16,-1 2 32-16,-4 0 16 0,2 3-1952 0,-2-2-384 0,1 5-64 0,1-3-32 0,4 1-816 0,4-4-176 31,4 0 0-31,3-2 0 0,4 0 0 0,2-1 0 16,5 2 0-16,1-1 0 0,2 0-192 0,4 1-64 15,2-2 0-15,4 4 0 0,3-1-96 0,2-3-32 16,5 6 0-16,4-3 0 0,2 1 384 0,3 0 256 16,3 2-32-16,-1-3-16 0,2 0-208 0,-1 4-288 15,0 0 64-15,0 0 16 16,-4 2-304-16,-2 0-48 0,-1 4-16 0,-2-3 0 0,-3 3 416 0,-3 0 160 0,-1-4-128 16,-4 4 128-16,-2-1 128 0,-2-1 96 0,-2 1 32 0,-2 1 0 15,-1-4 512-15,0-2 96 0,-2 0 32 0,1 0 0 16,-1 2-352-16,1 1-64 0,-3-1-16 0,0 0 0 15,0-2 256-15,-3 0 48 0,1-1 16 0,-3 1 0 16,-1-4-400-16,-2 4-96 0,-2 2-16 0,-3-2 0 16,-2 5-144-16,-4-2-128 0,-1 2 192 0,-2 1-192 15,-1 0 192-15,-3 0-192 0,-1 1 192 0,1-5-192 16,-2 1 176-16,2 0-176 0,0-2 160 0,3-4-160 0,2 0 0 0,1-4 0 16,4 0 0-16,0-3 0 0,4 0 0 0,2-4-160 15,1 2 0-15,2-5 0 16,0 1-1520-16,4-1-304 0,-1 2-64 0,3 1-13840 15</inkml:trace>
  <inkml:trace contextRef="#ctx0" brushRef="#br1" timeOffset="152599.78">7199 12327 39615 0,'1'-6'1760'0,"-1"4"352"0,0-2-1680 0,0-1-432 0,0 4 0 0,0-3 0 0,0 2-192 0,0-4-128 0,-1-3-32 0,-1-2 0 31,-2-2-368-31,-2 2-80 0,-2 4-16 0,-1 1 0 0,-3 2-720 16,0 4-128-16,-4 4-48 0,-1 2 0 0,-3 3-112 0,-2 2-32 15,-2 1 0-15,-1 3 0 0,1 1 1472 0,-1 0 384 0,0 0-128 0,3 3 128 0,1 0 1680 0,2 2 400 16,2-1 80-16,1 1 16 0,5-1 16 0,1 2 16 16,1-3 0-16,3 3 0 0,2-2-1760 0,2 1-448 15,3-1 128-15,2 1-128 16,0-2-816-16,4-2-192 0,0 1-32 0,0-4-16 16,3 1-160-16,3-6-16 0,-1 1-16 0,3 1 0 15,0-4 48-15,2-1 16 0,0-2 0 0,2-1 0 0,-1 0 928 0,1-3 256 16,1-9 0-16,0-1 0 0,-3 4 688 0,1-4 208 0,3-2 64 15,-1-3 0-15,-3 1 400 0,0-2 96 0,-3 0 16 0,-2-2 0 16,-3-1-304-16,-1-3-48 0,-2 2-16 0,-2-2 0 16,-1-3-400-16,0-3-64 15,-2 0-32-15,0-1 0 0,2 1-336 0,-2-1-64 0,0-2-16 0,-1 2 0 16,2 1-192-16,-4 2 128 0,1 4-128 16,0 3 0-16,-3 6 0 0,-1 1-128 0,0 5-16 0,-1 5 0 15,-3-2 16-15,0 4 0 0,-3 0 0 0,1 0 0 31,-1 4-336-31,0-2-64 0,-2 2-16 0,-1 2 0 0,-1-2-192 0,1 2-32 16,-1 3-16-16,3-3-10160 0,-1 1-2048 0</inkml:trace>
  <inkml:trace contextRef="#ctx0" brushRef="#br1" timeOffset="153221.47">8077 12504 11967 0,'-5'-11'528'0,"0"1"112"0,0 0-512 0,0 2-128 0,3 4 0 0,-1 0 0 0,1-2-624 0,-4-4-144 0,-3-5-48 0,-3-4 0 0,-2-4 816 0,1 5 0 0,-2-1 0 0,1 6 144 0,-1 4 1008 0,0 0 208 0,1 4 48 0,-4 3 0 0,1 3-464 0,-3 4-96 16,-1 1-16-16,-4 2 0 0,1 4 368 0,-4 3 64 15,0 1 16-15,-2 0 0 0,1 0-624 0,-1-1-112 16,0 5-32-16,1-4 0 0,0 2-32 0,4 1-16 15,3-5 0-15,2 2 0 0,2-2 928 0,1 0 176 16,2 1 32-16,2-2 16 0,5 2-768 0,0-2-144 16,3-1-48-16,3 4 0 15,3-2-1472-15,2 1-288 0,2 1-64 0,2-4-16 0,3 0 720 0,2 0 144 16,3-4 16-16,2 0 16 0,2-3 752 0,-1 1 160 16,3-5 16-16,1 1 16 0,1 1 144 0,2-6 32 0,-1-3 0 15,1-2 0-15,-3 0-112 0,3-2-16 0,1 0 0 0,-1-2 0 16,1-4-224-16,-1-1-48 0,-4-1-16 0,-2-5 0 15,1 1-48-15,-1-2-16 0,-2-4 0 0,-2-1 0 16,-3 2-80-16,-2-1-16 0,-1-2 0 0,-3-4 0 16,-2 2 32-16,-1-4 0 0,0 2 0 0,-3-6 0 15,0 4-48-15,0-2-16 0,0-3 0 0,0 3 0 16,-1 3-48-16,1 1-16 0,0 3 0 0,-3 1 0 16,1 2-160-16,-1 0 128 0,-1 5-128 0,1 2 128 15,-1 1-128-15,-1 2 192 0,1-1-192 0,1 3 192 0,-2 4-192 0,1-2 0 16,0 2 0-16,1 0-176 0,-2 5-80 0,0 1 0 15,0 0-16-15,0 2 0 16,-1 4-1216-16,1 0-240 0</inkml:trace>
  <inkml:trace contextRef="#ctx0" brushRef="#br1" timeOffset="153781.99">8360 12534 32255 0,'2'2'2864'0,"-2"-2"-2288"0,0 0-576 0,0 0 0 0,0-2 1984 0,1 2 304 16,0 0 48-16,3-1 16 31,1-2-2352-31,1 1-448 0,3 1-112 0,-1-4-16 0,3 1-448 0,0 0-80 0,4-2-32 0,4 0 0 16,3 2-32-16,3-2-16 16,2 1 0-16,1 1 0 0,3-2 688 0,-1 2 144 0,0-2 32 0,-3 0 0 0,-2 0 1536 0,-3-2 304 15,-1 0 64-15,-1-2 16 0,-4 0-352 0,-3 1-64 16,0 1-16-16,-5-2 0 0,0 0-624 0,-3 0-128 15,-3 0-32-15,-2-2 0 0,-3-1-384 0,-4 3 0 0,-1-2 0 16,-5 0 0 0,-3-3-320-16,-4 1-128 0,-1 2-48 0,-3 0 0 0,-2 2 176 0,-1 3 48 0,-2 4 0 15,-1 4 0-15,2 4 272 0,0 5-128 16,3 0 128-16,1 5 0 0,2-2 0 0,-1 6 0 0,3 1 0 0,2 1 0 16,1 2 144-16,2 1-16 0,1 4 0 0,1-2 0 15,1 2 256-15,1 3 64 0,0 1 0 0,2 1 0 16,0-5-448-16,4 3 128 0,2-5-128 0,3-1 0 0,3-2 160 15,3 1-160-15,2-2 192 0,3 0-192 0,0-2 416 16,1-2-32 0,3 1 0-16,1-2 0 0,3 2-112 0,3-1-16 0,5 2-16 0,3-2 0 0,2-2-112 0,-1-4 0 15,3-5-128-15,-1 0 192 16,4-5-192-16,0-2-208 0,-1 0 32 16,-3-6-12432-16,2 0-2496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Rewards in the future (deeper in the tree) matter less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Interesting: running expectimax, if having to truncate the search, then not losing much; e.g.,  less then \gamma^d / (1-\gamma)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8DDD6D-317B-4886-9A60-0B722A074D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4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A9289E-F028-4C02-88DD-69770A826917}" type="slidenum">
              <a:rPr lang="en-US" smtClean="0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722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3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[cut demo of moving around in grid world program]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Reward function different from the book : R(</a:t>
            </a:r>
            <a:r>
              <a:rPr lang="en-US" dirty="0" err="1">
                <a:ea typeface="ＭＳ Ｐゴシック" pitchFamily="34" charset="-128"/>
              </a:rPr>
              <a:t>s,a,s</a:t>
            </a:r>
            <a:r>
              <a:rPr lang="ja-JP" altLang="en-US" dirty="0">
                <a:ea typeface="ＭＳ Ｐゴシック" pitchFamily="34" charset="-128"/>
              </a:rPr>
              <a:t>’</a:t>
            </a:r>
            <a:r>
              <a:rPr lang="en-US" altLang="ja-JP" dirty="0">
                <a:ea typeface="ＭＳ Ｐゴシック" pitchFamily="34" charset="-128"/>
              </a:rPr>
              <a:t>)</a:t>
            </a:r>
          </a:p>
          <a:p>
            <a:r>
              <a:rPr lang="en-US" dirty="0">
                <a:ea typeface="ＭＳ Ｐゴシック" pitchFamily="34" charset="-128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</a:t>
            </a:r>
            <a:r>
              <a:rPr lang="en-US" dirty="0" err="1">
                <a:ea typeface="ＭＳ Ｐゴシック" pitchFamily="34" charset="-128"/>
              </a:rPr>
              <a:t>expectimax</a:t>
            </a:r>
            <a:r>
              <a:rPr lang="en-US" dirty="0">
                <a:ea typeface="ＭＳ Ｐゴシック" pitchFamily="34" charset="-128"/>
              </a:rPr>
              <a:t>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9A4D5-BA7F-4965-9F32-D31D11C0DA9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>
              <a:ea typeface="ＭＳ Ｐゴシック" pitchFamily="34" charset="-128"/>
            </a:endParaRPr>
          </a:p>
          <a:p>
            <a:r>
              <a:rPr lang="en-US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Dan has a DEMO for this.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8048-BEC0-C38E-5A9C-E64D5C15D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F3567490-E5B5-596F-B5F4-E2CBD6419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22424ACD-AA92-4314-34B5-11384FC6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7015719C-2CDC-FB29-5AF5-0E3F981B16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128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35188" y="579438"/>
            <a:ext cx="5145087" cy="2894012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ea typeface="ＭＳ Ｐゴシック" pitchFamily="34" charset="-128"/>
              </a:rPr>
              <a:t>R(s) = the </a:t>
            </a:r>
            <a:r>
              <a:rPr lang="ja-JP" altLang="en-US">
                <a:ea typeface="ＭＳ Ｐゴシック" pitchFamily="34" charset="-128"/>
              </a:rPr>
              <a:t>“</a:t>
            </a:r>
            <a:r>
              <a:rPr lang="en-US" altLang="ja-JP">
                <a:ea typeface="ＭＳ Ｐゴシック" pitchFamily="34" charset="-128"/>
              </a:rPr>
              <a:t>living reward</a:t>
            </a:r>
            <a:r>
              <a:rPr lang="ja-JP" altLang="en-US">
                <a:ea typeface="ＭＳ Ｐゴシック" pitchFamily="34" charset="-128"/>
              </a:rPr>
              <a:t>”</a:t>
            </a:r>
            <a:endParaRPr lang="en-US" altLang="ja-JP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  <a:p>
            <a:endParaRPr lang="en-US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881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DC0F6-EF13-4C52-ACF2-48065D1392E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881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14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10/9/2025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customXml" Target="../ink/ink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4.png"/><Relationship Id="rId4" Type="http://schemas.openxmlformats.org/officeDocument/2006/relationships/image" Target="../media/image13.png"/><Relationship Id="rId9" Type="http://schemas.openxmlformats.org/officeDocument/2006/relationships/customXml" Target="../ink/ink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3.xml"/><Relationship Id="rId7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jpeg"/><Relationship Id="rId11" Type="http://schemas.openxmlformats.org/officeDocument/2006/relationships/image" Target="../media/image29.png"/><Relationship Id="rId5" Type="http://schemas.openxmlformats.org/officeDocument/2006/relationships/notesSlide" Target="../notesSlides/notesSlide6.xml"/><Relationship Id="rId10" Type="http://schemas.openxmlformats.org/officeDocument/2006/relationships/customXml" Target="../ink/ink10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1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ustomXml" Target="../ink/ink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wmf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wmf"/><Relationship Id="rId5" Type="http://schemas.openxmlformats.org/officeDocument/2006/relationships/image" Target="../media/image31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0.png"/><Relationship Id="rId7" Type="http://schemas.openxmlformats.org/officeDocument/2006/relationships/image" Target="../media/image17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39.png"/><Relationship Id="rId4" Type="http://schemas.openxmlformats.org/officeDocument/2006/relationships/image" Target="../media/image13.png"/><Relationship Id="rId9" Type="http://schemas.openxmlformats.org/officeDocument/2006/relationships/customXml" Target="../ink/ink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customXml" Target="../ink/ink17.xml"/><Relationship Id="rId7" Type="http://schemas.openxmlformats.org/officeDocument/2006/relationships/customXml" Target="../ink/ink19.xml"/><Relationship Id="rId2" Type="http://schemas.openxmlformats.org/officeDocument/2006/relationships/image" Target="../media/image2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customXml" Target="../ink/ink18.xml"/><Relationship Id="rId4" Type="http://schemas.openxmlformats.org/officeDocument/2006/relationships/image" Target="../media/image41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6.xml"/><Relationship Id="rId7" Type="http://schemas.openxmlformats.org/officeDocument/2006/relationships/image" Target="../media/image4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7.png"/><Relationship Id="rId11" Type="http://schemas.openxmlformats.org/officeDocument/2006/relationships/image" Target="../media/image210.png"/><Relationship Id="rId5" Type="http://schemas.openxmlformats.org/officeDocument/2006/relationships/image" Target="../media/image36.png"/><Relationship Id="rId10" Type="http://schemas.openxmlformats.org/officeDocument/2006/relationships/customXml" Target="../ink/ink2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9.xml"/><Relationship Id="rId7" Type="http://schemas.openxmlformats.org/officeDocument/2006/relationships/image" Target="../media/image4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3" Type="http://schemas.openxmlformats.org/officeDocument/2006/relationships/image" Target="../media/image4.png"/><Relationship Id="rId7" Type="http://schemas.openxmlformats.org/officeDocument/2006/relationships/image" Target="../media/image380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1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2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Non-Deterministic Search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Grid World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A maze-like problem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The agent lives in a grid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Walls block the agent’</a:t>
            </a:r>
            <a:r>
              <a:rPr lang="en-US" altLang="ja-JP" dirty="0">
                <a:latin typeface="Calibri" pitchFamily="34" charset="0"/>
              </a:rPr>
              <a:t>s path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Noisy movement: </a:t>
            </a:r>
            <a:r>
              <a:rPr lang="en-US" altLang="ja-JP" sz="2000" dirty="0">
                <a:solidFill>
                  <a:schemeClr val="accent2"/>
                </a:solidFill>
                <a:latin typeface="Calibri" pitchFamily="34" charset="0"/>
              </a:rPr>
              <a:t>actions do not always go as planned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80% of the time, the action North takes the agent North </a:t>
            </a:r>
            <a:br>
              <a:rPr lang="en-US" dirty="0">
                <a:latin typeface="Calibri" pitchFamily="34" charset="0"/>
              </a:rPr>
            </a:br>
            <a:r>
              <a:rPr lang="en-US" dirty="0">
                <a:latin typeface="Calibri" pitchFamily="34" charset="0"/>
              </a:rPr>
              <a:t>(if there is no wall there)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10% of the time, North takes the agent West; 10% East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If there is a wall in the direction the agent would have been taken, the agent stays put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The agent receives rewards each time step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Small </a:t>
            </a:r>
            <a:r>
              <a:rPr lang="en-US" altLang="ja-JP" dirty="0">
                <a:latin typeface="Calibri" pitchFamily="34" charset="0"/>
              </a:rPr>
              <a:t>“living” reward each step (can be negative)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</a:rPr>
              <a:t>Big rewards come at the end (good or bad)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en-US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Calibri" pitchFamily="34" charset="0"/>
              </a:rPr>
              <a:t>Goal: maximize sum of rewards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EDABB9-0226-6B8D-5EE9-ECD3095F0715}"/>
                  </a:ext>
                </a:extLst>
              </p14:cNvPr>
              <p14:cNvContentPartPr/>
              <p14:nvPr/>
            </p14:nvContentPartPr>
            <p14:xfrm>
              <a:off x="142920" y="132480"/>
              <a:ext cx="11998080" cy="61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EDABB9-0226-6B8D-5EE9-ECD3095F07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3560" y="123120"/>
                <a:ext cx="12016800" cy="614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World Actions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Deterministic Grid World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Stochastic Grid World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D90C3A-1DEB-9B65-37D5-DB2DB5223A2B}"/>
                  </a:ext>
                </a:extLst>
              </p14:cNvPr>
              <p14:cNvContentPartPr/>
              <p14:nvPr/>
            </p14:nvContentPartPr>
            <p14:xfrm>
              <a:off x="6994440" y="89280"/>
              <a:ext cx="4741200" cy="4440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D90C3A-1DEB-9B65-37D5-DB2DB5223A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5080" y="79920"/>
                <a:ext cx="4759920" cy="445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Decision Processes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93838"/>
            <a:ext cx="65532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An MDP is defined by: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states s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set of actions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 A</a:t>
            </a:r>
            <a:endParaRPr lang="en-US" sz="2000" dirty="0">
              <a:solidFill>
                <a:srgbClr val="CC0000"/>
              </a:solidFill>
              <a:ea typeface="ＭＳ Ｐゴシック" pitchFamily="34" charset="-128"/>
            </a:endParaRP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transition function T(s,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</a:t>
            </a:r>
            <a:endParaRPr lang="en-US" altLang="ja-JP" sz="2000" dirty="0">
              <a:ea typeface="ＭＳ Ｐゴシック" pitchFamily="34" charset="-128"/>
            </a:endParaRP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Probability that a from s leads to s’, i.e., P(s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Also called the model or the dynamics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reward function R(s, a, s</a:t>
            </a:r>
            <a:r>
              <a:rPr lang="en-US" altLang="ja-JP" sz="2000" dirty="0">
                <a:solidFill>
                  <a:srgbClr val="CC0000"/>
                </a:solidFill>
                <a:ea typeface="ＭＳ Ｐゴシック" pitchFamily="34" charset="-128"/>
              </a:rPr>
              <a:t>’) 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ea typeface="ＭＳ Ｐゴシック" pitchFamily="34" charset="-128"/>
              </a:rPr>
              <a:t>Sometimes just R(s) or R(s</a:t>
            </a:r>
            <a:r>
              <a:rPr lang="en-US" altLang="ja-JP" sz="1800" dirty="0">
                <a:ea typeface="ＭＳ Ｐゴシック" pitchFamily="34" charset="-128"/>
              </a:rPr>
              <a:t>’)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Maybe a 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terminal state</a:t>
            </a: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</a:t>
            </a:r>
            <a:r>
              <a:rPr lang="en-US" sz="2000" dirty="0" err="1">
                <a:ea typeface="ＭＳ Ｐゴシック" pitchFamily="34" charset="-128"/>
              </a:rPr>
              <a:t>expectimax</a:t>
            </a:r>
            <a:r>
              <a:rPr lang="en-US" sz="2000" dirty="0">
                <a:ea typeface="ＭＳ Ｐゴシック" pitchFamily="34" charset="-128"/>
              </a:rPr>
              <a:t>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D9C22F-38B2-5FEF-3DB9-D9B25AB58338}"/>
                  </a:ext>
                </a:extLst>
              </p14:cNvPr>
              <p14:cNvContentPartPr/>
              <p14:nvPr/>
            </p14:nvContentPartPr>
            <p14:xfrm>
              <a:off x="167400" y="131760"/>
              <a:ext cx="11619000" cy="458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D9C22F-38B2-5FEF-3DB9-D9B25AB583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8040" y="122400"/>
                <a:ext cx="11637720" cy="4605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of </a:t>
            </a:r>
            <a:r>
              <a:rPr lang="en-US" dirty="0" err="1"/>
              <a:t>Gridworld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579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What is Markov about MDPs?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en-US" altLang="ja-JP" sz="2400" dirty="0">
                <a:ea typeface="ＭＳ Ｐゴシック" pitchFamily="34" charset="-128"/>
              </a:rPr>
              <a:t>“Markov” generally means that given the present state, the future and the past are independent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Markov decision processes, </a:t>
            </a:r>
            <a:r>
              <a:rPr lang="en-US" altLang="ja-JP" sz="2400" dirty="0">
                <a:ea typeface="ＭＳ Ｐゴシック" pitchFamily="34" charset="-128"/>
              </a:rPr>
              <a:t>“Markov” means action outcomes depend only on the current state</a:t>
            </a: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4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endParaRPr lang="en-US" altLang="ja-JP" sz="2000" dirty="0">
              <a:ea typeface="ＭＳ Ｐゴシック" pitchFamily="34" charset="-128"/>
            </a:endParaRPr>
          </a:p>
          <a:p>
            <a:r>
              <a:rPr lang="en-US" altLang="ja-JP" sz="2400" dirty="0">
                <a:ea typeface="ＭＳ Ｐゴシック" pitchFamily="34" charset="-128"/>
              </a:rPr>
              <a:t>This is just like search, where the successor function could only depend on the current state (not the history)</a:t>
            </a: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alibri" pitchFamily="34" charset="0"/>
              </a:rPr>
              <a:t>Andrey</a:t>
            </a:r>
            <a:r>
              <a:rPr lang="en-US" sz="2000" dirty="0">
                <a:latin typeface="Calibri" pitchFamily="34" charset="0"/>
              </a:rPr>
              <a:t> Markov (1856-1922)</a:t>
            </a:r>
          </a:p>
          <a:p>
            <a:pPr algn="ctr"/>
            <a:endParaRPr lang="en-US" sz="20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A555232-18A1-BED7-E0D2-BDE603319575}"/>
                  </a:ext>
                </a:extLst>
              </p14:cNvPr>
              <p14:cNvContentPartPr/>
              <p14:nvPr/>
            </p14:nvContentPartPr>
            <p14:xfrm>
              <a:off x="2824920" y="79560"/>
              <a:ext cx="9101520" cy="5130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A555232-18A1-BED7-E0D2-BDE60331957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15560" y="70200"/>
                <a:ext cx="9120240" cy="5149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Policies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6629400" y="4724400"/>
            <a:ext cx="510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 pitchFamily="34" charset="0"/>
              </a:rPr>
              <a:t>Optimal policy when R(s, a, s</a:t>
            </a:r>
            <a:r>
              <a:rPr lang="en-US" altLang="ja-JP" sz="2400" dirty="0">
                <a:latin typeface="Calibri" pitchFamily="34" charset="0"/>
              </a:rPr>
              <a:t>’) = -0.03 for all non-terminals s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deterministic single-agent search problems, we wanted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plan</a:t>
            </a:r>
            <a:r>
              <a:rPr lang="en-US" sz="2400" dirty="0">
                <a:ea typeface="ＭＳ Ｐゴシック" pitchFamily="34" charset="-128"/>
              </a:rPr>
              <a:t>, or sequence of actions, from start to a goal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MDPs, we want an optimal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policy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 policy  gives an action for each state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optimal policy is one that maximizes        expected utility if followed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An explicit policy defines a reflex agent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  <a:p>
            <a:r>
              <a:rPr lang="en-US" sz="2400" dirty="0" err="1">
                <a:ea typeface="ＭＳ Ｐゴシック" pitchFamily="34" charset="-128"/>
                <a:sym typeface="Symbol" pitchFamily="18" charset="2"/>
              </a:rPr>
              <a:t>Expectimax</a:t>
            </a:r>
            <a:r>
              <a:rPr lang="en-US" sz="2400" dirty="0">
                <a:ea typeface="ＭＳ Ｐゴシック" pitchFamily="34" charset="-128"/>
                <a:sym typeface="Symbol" pitchFamily="18" charset="2"/>
              </a:rPr>
              <a:t> didn’t compute entire policies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It computed the action for a single state only</a:t>
            </a:r>
          </a:p>
          <a:p>
            <a:pPr lvl="1"/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8ADB25-867D-8073-7859-751E536A3D60}"/>
                  </a:ext>
                </a:extLst>
              </p14:cNvPr>
              <p14:cNvContentPartPr/>
              <p14:nvPr/>
            </p14:nvContentPartPr>
            <p14:xfrm>
              <a:off x="1083240" y="28440"/>
              <a:ext cx="10987920" cy="4960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8ADB25-867D-8073-7859-751E536A3D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3880" y="19080"/>
                <a:ext cx="11006640" cy="497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D1D73-A418-B819-0190-222816C40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98D2C061-17A9-49C1-79FF-75FAE26415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is the best move?</a:t>
            </a:r>
            <a:r>
              <a:rPr lang="en-US" dirty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A. North</a:t>
            </a: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B. East</a:t>
            </a: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C. South</a:t>
            </a:r>
          </a:p>
          <a:p>
            <a:pPr marL="0" lvl="1" indent="0">
              <a:buNone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D. West</a:t>
            </a:r>
          </a:p>
        </p:txBody>
      </p:sp>
      <p:sp>
        <p:nvSpPr>
          <p:cNvPr id="28673" name="Rectangle 2">
            <a:extLst>
              <a:ext uri="{FF2B5EF4-FFF2-40B4-BE49-F238E27FC236}">
                <a16:creationId xmlns:a16="http://schemas.microsoft.com/office/drawing/2014/main" id="{30591BFF-5312-C10E-454A-232704DDD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343A1B-66FE-A5FD-0EF5-950FF3C07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9"/>
          <a:stretch>
            <a:fillRect/>
          </a:stretch>
        </p:blipFill>
        <p:spPr bwMode="auto">
          <a:xfrm>
            <a:off x="7767021" y="511725"/>
            <a:ext cx="3578711" cy="5260687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A38E8F0-C8BE-D916-3F74-D9DD50067135}"/>
                  </a:ext>
                </a:extLst>
              </p14:cNvPr>
              <p14:cNvContentPartPr/>
              <p14:nvPr/>
            </p14:nvContentPartPr>
            <p14:xfrm>
              <a:off x="3342240" y="284400"/>
              <a:ext cx="7743960" cy="5880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A38E8F0-C8BE-D916-3F74-D9DD5006713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32880" y="275040"/>
                <a:ext cx="7762680" cy="58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6161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B1CA649C-5789-453B-9D11-6ECC3A6F9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867" y="1246449"/>
            <a:ext cx="7787540" cy="4525963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Which sequence of optimal policies matches </a:t>
            </a:r>
          </a:p>
          <a:p>
            <a:r>
              <a:rPr lang="en-US" dirty="0">
                <a:ea typeface="ＭＳ Ｐゴシック" pitchFamily="34" charset="-128"/>
              </a:rPr>
              <a:t>the following sequence of living rewards:</a:t>
            </a:r>
          </a:p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{-0.01, -0.03, -0.04, -2.0} </a:t>
            </a:r>
          </a:p>
          <a:p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{A, B, C,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{B, C, A, D}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C, B, A}</a:t>
            </a:r>
          </a:p>
          <a:p>
            <a:pPr marL="571500" lvl="1" indent="-571500">
              <a:buFont typeface="+mj-lt"/>
              <a:buAutoNum type="romanUcPeriod"/>
            </a:pPr>
            <a:r>
              <a:rPr lang="en-US" sz="2800" dirty="0">
                <a:ea typeface="ＭＳ Ｐゴシック" pitchFamily="34" charset="-128"/>
                <a:sym typeface="Symbol" pitchFamily="18" charset="2"/>
              </a:rPr>
              <a:t>{D, A, C, B}</a:t>
            </a:r>
          </a:p>
          <a:p>
            <a:pPr marL="0" lvl="1" indent="0">
              <a:buNone/>
            </a:pPr>
            <a:endParaRPr lang="en-US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  <a:sym typeface="Symbol" pitchFamily="18" charset="2"/>
              </a:rPr>
              <a:t>Poll 2</a:t>
            </a:r>
          </a:p>
        </p:txBody>
      </p:sp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933360" y="471663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D)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5431962" y="2508648"/>
            <a:ext cx="1347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A)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5506495" y="4716635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C)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933360" y="2478672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E1A412-D5A1-41A2-B7B9-528EAF8B3EB9}"/>
              </a:ext>
            </a:extLst>
          </p:cNvPr>
          <p:cNvGrpSpPr/>
          <p:nvPr/>
        </p:nvGrpSpPr>
        <p:grpSpPr>
          <a:xfrm>
            <a:off x="5976096" y="2561004"/>
            <a:ext cx="2343311" cy="1772721"/>
            <a:chOff x="5976096" y="2561004"/>
            <a:chExt cx="2343311" cy="1772721"/>
          </a:xfrm>
        </p:grpSpPr>
        <p:pic>
          <p:nvPicPr>
            <p:cNvPr id="172339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1141"/>
            <a:stretch>
              <a:fillRect/>
            </a:stretch>
          </p:blipFill>
          <p:spPr bwMode="auto">
            <a:xfrm>
              <a:off x="5976096" y="2561004"/>
              <a:ext cx="2343311" cy="1772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E9F158-C702-4F90-A4CA-7B21B68ED6C4}"/>
                </a:ext>
              </a:extLst>
            </p:cNvPr>
            <p:cNvSpPr/>
            <p:nvPr/>
          </p:nvSpPr>
          <p:spPr>
            <a:xfrm>
              <a:off x="7799897" y="2696877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E4E3C5-F409-4480-BD17-89C2609F0DF4}"/>
                </a:ext>
              </a:extLst>
            </p:cNvPr>
            <p:cNvSpPr/>
            <p:nvPr/>
          </p:nvSpPr>
          <p:spPr>
            <a:xfrm>
              <a:off x="7799897" y="326517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C7A677F-2DFD-4F9F-ABF6-6D78D5F74325}"/>
              </a:ext>
            </a:extLst>
          </p:cNvPr>
          <p:cNvGrpSpPr/>
          <p:nvPr/>
        </p:nvGrpSpPr>
        <p:grpSpPr>
          <a:xfrm>
            <a:off x="5973936" y="4721153"/>
            <a:ext cx="2345471" cy="1780796"/>
            <a:chOff x="5973936" y="4721153"/>
            <a:chExt cx="2345471" cy="1780796"/>
          </a:xfrm>
        </p:grpSpPr>
        <p:pic>
          <p:nvPicPr>
            <p:cNvPr id="17233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r="1050"/>
            <a:stretch>
              <a:fillRect/>
            </a:stretch>
          </p:blipFill>
          <p:spPr bwMode="auto">
            <a:xfrm>
              <a:off x="5973936" y="4721153"/>
              <a:ext cx="2345471" cy="1780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E094D3-A43B-48AD-B532-9379489C4EFD}"/>
                </a:ext>
              </a:extLst>
            </p:cNvPr>
            <p:cNvSpPr/>
            <p:nvPr/>
          </p:nvSpPr>
          <p:spPr>
            <a:xfrm>
              <a:off x="7807779" y="486997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A4F42F4-AAC1-416A-8A33-90993AE4D231}"/>
                </a:ext>
              </a:extLst>
            </p:cNvPr>
            <p:cNvSpPr/>
            <p:nvPr/>
          </p:nvSpPr>
          <p:spPr>
            <a:xfrm>
              <a:off x="7807779" y="5438266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EB991A-B78A-4ADF-A32F-E926F3AA430C}"/>
              </a:ext>
            </a:extLst>
          </p:cNvPr>
          <p:cNvGrpSpPr/>
          <p:nvPr/>
        </p:nvGrpSpPr>
        <p:grpSpPr>
          <a:xfrm>
            <a:off x="9440512" y="2542338"/>
            <a:ext cx="2370358" cy="1788872"/>
            <a:chOff x="9440512" y="2542338"/>
            <a:chExt cx="2370358" cy="1788872"/>
          </a:xfrm>
        </p:grpSpPr>
        <p:pic>
          <p:nvPicPr>
            <p:cNvPr id="2867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440512" y="2542338"/>
              <a:ext cx="2370358" cy="1788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5DE23BB-CC2F-465D-B9CE-0E1E8C11B60A}"/>
                </a:ext>
              </a:extLst>
            </p:cNvPr>
            <p:cNvSpPr/>
            <p:nvPr/>
          </p:nvSpPr>
          <p:spPr>
            <a:xfrm>
              <a:off x="11281926" y="2687721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358B69F-6914-409A-9F4E-81BA606D7A17}"/>
                </a:ext>
              </a:extLst>
            </p:cNvPr>
            <p:cNvSpPr/>
            <p:nvPr/>
          </p:nvSpPr>
          <p:spPr>
            <a:xfrm>
              <a:off x="11281926" y="3256015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681AD-279A-4615-9F3D-C115E704741E}"/>
              </a:ext>
            </a:extLst>
          </p:cNvPr>
          <p:cNvGrpSpPr/>
          <p:nvPr/>
        </p:nvGrpSpPr>
        <p:grpSpPr>
          <a:xfrm>
            <a:off x="9440512" y="4728328"/>
            <a:ext cx="2334296" cy="1780797"/>
            <a:chOff x="9440512" y="4728328"/>
            <a:chExt cx="2334296" cy="1780797"/>
          </a:xfrm>
        </p:grpSpPr>
        <p:pic>
          <p:nvPicPr>
            <p:cNvPr id="172339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r="1521"/>
            <a:stretch>
              <a:fillRect/>
            </a:stretch>
          </p:blipFill>
          <p:spPr bwMode="auto">
            <a:xfrm>
              <a:off x="9440512" y="4728328"/>
              <a:ext cx="2334296" cy="1780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E1B7581-7EBD-4B9F-8EE2-32CCC524F4F6}"/>
                </a:ext>
              </a:extLst>
            </p:cNvPr>
            <p:cNvSpPr/>
            <p:nvPr/>
          </p:nvSpPr>
          <p:spPr>
            <a:xfrm>
              <a:off x="11273200" y="4879088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+1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49B44B5-45C7-4162-A259-90CDD7D44535}"/>
                </a:ext>
              </a:extLst>
            </p:cNvPr>
            <p:cNvSpPr/>
            <p:nvPr/>
          </p:nvSpPr>
          <p:spPr>
            <a:xfrm>
              <a:off x="11273200" y="5447382"/>
              <a:ext cx="389192" cy="36173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rgbClr val="0000FF"/>
                  </a:solidFill>
                </a:rPr>
                <a:t>-1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B9058DB-0A82-982E-3AE5-69A0D7F59051}"/>
                  </a:ext>
                </a:extLst>
              </p14:cNvPr>
              <p14:cNvContentPartPr/>
              <p14:nvPr/>
            </p14:nvContentPartPr>
            <p14:xfrm>
              <a:off x="408600" y="389160"/>
              <a:ext cx="11675520" cy="6324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B9058DB-0A82-982E-3AE5-69A0D7F590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9240" y="379800"/>
                <a:ext cx="11694240" cy="634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27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sym typeface="Symbol" pitchFamily="18" charset="2"/>
              </a:rPr>
              <a:t>Optimal Policies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7941685" y="6248400"/>
            <a:ext cx="1796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2964873" y="6234112"/>
            <a:ext cx="1868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894060" y="3429000"/>
            <a:ext cx="2324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14867" y="3492067"/>
            <a:ext cx="2007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01CF06E2-9D2E-4F9D-80EE-E35C3221C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49481" y="1763939"/>
            <a:ext cx="6893038" cy="3687775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Markov Decision Processes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MDP Setup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 err="1">
                    <a:solidFill>
                      <a:schemeClr val="tx1"/>
                    </a:solidFill>
                  </a:rPr>
                  <a:t>Expectimax</a:t>
                </a:r>
                <a:r>
                  <a:rPr lang="en-US" dirty="0">
                    <a:solidFill>
                      <a:schemeClr val="tx1"/>
                    </a:solidFill>
                  </a:rPr>
                  <a:t>: State, actions, non-deterministic transition functions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Example: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GridWorld</a:t>
                </a:r>
                <a:endParaRPr lang="en-US" sz="280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Policies: Mapping states 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chemeClr val="tx1"/>
                    </a:solidFill>
                  </a:rPr>
                  <a:t> actions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Rewards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Discounting,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Solving MDPs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1) Value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Method 2) Policy Iteration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EC191-98AF-60DA-92F1-DF0850AC7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152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>
            <a:extLst>
              <a:ext uri="{FF2B5EF4-FFF2-40B4-BE49-F238E27FC236}">
                <a16:creationId xmlns:a16="http://schemas.microsoft.com/office/drawing/2014/main" id="{09A97C52-F616-4F2E-0CDF-2FC5AF08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65924" y="2175307"/>
            <a:ext cx="2289587" cy="1338574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F3485B-DDA5-8EEA-DE1D-FC6106956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Outline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2C0ED7-2ED0-4BA3-E159-8ED03FA6E386}"/>
              </a:ext>
            </a:extLst>
          </p:cNvPr>
          <p:cNvGrpSpPr/>
          <p:nvPr/>
        </p:nvGrpSpPr>
        <p:grpSpPr>
          <a:xfrm>
            <a:off x="7126943" y="222902"/>
            <a:ext cx="2076225" cy="1379988"/>
            <a:chOff x="8176798" y="2504920"/>
            <a:chExt cx="3405602" cy="2065380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8D92E4B8-E65F-0012-23F9-76E17508F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85" t="35396"/>
            <a:stretch/>
          </p:blipFill>
          <p:spPr bwMode="auto">
            <a:xfrm>
              <a:off x="8176798" y="2504920"/>
              <a:ext cx="3405602" cy="2065380"/>
            </a:xfrm>
            <a:prstGeom prst="rect">
              <a:avLst/>
            </a:prstGeom>
            <a:noFill/>
          </p:spPr>
        </p:pic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1FA999F9-3CC6-4FB5-D9DC-522F7B151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95493" y="3773691"/>
              <a:ext cx="644560" cy="344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2F86B345-C22D-783F-AD2D-E3DD830BF9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861169" y="3796515"/>
              <a:ext cx="718457" cy="308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7FC2E76-2014-B651-754B-2FAE02665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09689" y="2524332"/>
              <a:ext cx="639299" cy="115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C:\Users\Dan\Dropbox\Office\CS 188\Ketrina Art\MDPs\AgentTopDown.png">
              <a:extLst>
                <a:ext uri="{FF2B5EF4-FFF2-40B4-BE49-F238E27FC236}">
                  <a16:creationId xmlns:a16="http://schemas.microsoft.com/office/drawing/2014/main" id="{C3D396E4-E998-BA31-A097-4155D0F1A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471422" y="3581400"/>
              <a:ext cx="815578" cy="762000"/>
            </a:xfrm>
            <a:prstGeom prst="rect">
              <a:avLst/>
            </a:prstGeom>
            <a:noFill/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911C475-C32C-8184-789A-435158C78398}"/>
                  </a:ext>
                </a:extLst>
              </p14:cNvPr>
              <p14:cNvContentPartPr/>
              <p14:nvPr/>
            </p14:nvContentPartPr>
            <p14:xfrm>
              <a:off x="276840" y="1595160"/>
              <a:ext cx="4952520" cy="46468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911C475-C32C-8184-789A-435158C7839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7480" y="1585800"/>
                <a:ext cx="4971240" cy="466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415426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4943"/>
            <a:ext cx="11480800" cy="4729164"/>
          </a:xfrm>
        </p:spPr>
        <p:txBody>
          <a:bodyPr/>
          <a:lstStyle/>
          <a:p>
            <a:pPr lvl="1"/>
            <a:r>
              <a:rPr lang="en-US" sz="2400" dirty="0"/>
              <a:t>Actions: B, C, D: East, West</a:t>
            </a:r>
          </a:p>
          <a:p>
            <a:pPr lvl="1"/>
            <a:r>
              <a:rPr lang="en-US" dirty="0"/>
              <a:t>Actions: A, E:</a:t>
            </a:r>
            <a:r>
              <a:rPr lang="en-US" sz="2400" dirty="0"/>
              <a:t> Exit</a:t>
            </a:r>
          </a:p>
          <a:p>
            <a:pPr lvl="1"/>
            <a:r>
              <a:rPr lang="en-US" sz="2400" dirty="0"/>
              <a:t>Transitions: deterministic</a:t>
            </a:r>
          </a:p>
          <a:p>
            <a:pPr lvl="1"/>
            <a:r>
              <a:rPr lang="en-US" dirty="0"/>
              <a:t>Rewards only for transitioning to terminal state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E8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2A3832B-03A1-4D2C-92C4-EDA5E90B8C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143588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09B1A94-AED3-4CFD-AED7-347C5D9619E7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E60108-2AE1-4F3B-969E-12A3CEF7A6AC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F3ED3A1-C78B-7B6E-EBEC-A9856CCC2B44}"/>
                  </a:ext>
                </a:extLst>
              </p14:cNvPr>
              <p14:cNvContentPartPr/>
              <p14:nvPr/>
            </p14:nvContentPartPr>
            <p14:xfrm>
              <a:off x="498960" y="21240"/>
              <a:ext cx="11462400" cy="3195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F3ED3A1-C78B-7B6E-EBEC-A9856CCC2B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600" y="11880"/>
                <a:ext cx="11481120" cy="32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507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AFC3081-99B1-8883-0C04-F23B8B64EB0C}"/>
                  </a:ext>
                </a:extLst>
              </p14:cNvPr>
              <p14:cNvContentPartPr/>
              <p14:nvPr/>
            </p14:nvContentPartPr>
            <p14:xfrm>
              <a:off x="432360" y="243360"/>
              <a:ext cx="11527920" cy="6513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AFC3081-99B1-8883-0C04-F23B8B64EB0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000" y="234000"/>
                <a:ext cx="11546640" cy="65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Deterministic Example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507235" y="2220552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656330F-CF87-46AF-9B36-400892F0A832}"/>
              </a:ext>
            </a:extLst>
          </p:cNvPr>
          <p:cNvGraphicFramePr>
            <a:graphicFrameLocks noGrp="1"/>
          </p:cNvGraphicFramePr>
          <p:nvPr/>
        </p:nvGraphicFramePr>
        <p:xfrm>
          <a:off x="8078134" y="1794065"/>
          <a:ext cx="3041140" cy="1202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1533812753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977790021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3586244664"/>
                    </a:ext>
                  </a:extLst>
                </a:gridCol>
                <a:gridCol w="608228">
                  <a:extLst>
                    <a:ext uri="{9D8B030D-6E8A-4147-A177-3AD203B41FA5}">
                      <a16:colId xmlns:a16="http://schemas.microsoft.com/office/drawing/2014/main" val="2684792614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  <a:tr h="60113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96435"/>
                  </a:ext>
                </a:extLst>
              </a:tr>
            </a:tbl>
          </a:graphicData>
        </a:graphic>
      </p:graphicFrame>
      <p:graphicFrame>
        <p:nvGraphicFramePr>
          <p:cNvPr id="15" name="Table 7">
            <a:extLst>
              <a:ext uri="{FF2B5EF4-FFF2-40B4-BE49-F238E27FC236}">
                <a16:creationId xmlns:a16="http://schemas.microsoft.com/office/drawing/2014/main" id="{8FC9AB99-8197-4B0C-9736-9D63C66D3A60}"/>
              </a:ext>
            </a:extLst>
          </p:cNvPr>
          <p:cNvGraphicFramePr>
            <a:graphicFrameLocks noGrp="1"/>
          </p:cNvGraphicFramePr>
          <p:nvPr/>
        </p:nvGraphicFramePr>
        <p:xfrm>
          <a:off x="9294590" y="624055"/>
          <a:ext cx="608228" cy="6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28">
                  <a:extLst>
                    <a:ext uri="{9D8B030D-6E8A-4147-A177-3AD203B41FA5}">
                      <a16:colId xmlns:a16="http://schemas.microsoft.com/office/drawing/2014/main" val="2941543169"/>
                    </a:ext>
                  </a:extLst>
                </a:gridCol>
              </a:tblGrid>
              <a:tr h="60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83794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072F3210-D7BB-4991-B512-7CABEBE11597}"/>
              </a:ext>
            </a:extLst>
          </p:cNvPr>
          <p:cNvSpPr/>
          <p:nvPr/>
        </p:nvSpPr>
        <p:spPr>
          <a:xfrm>
            <a:off x="8837837" y="182465"/>
            <a:ext cx="1521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 (Terminal)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7754BA7-830F-4D4C-BF86-F238464BA126}"/>
              </a:ext>
            </a:extLst>
          </p:cNvPr>
          <p:cNvSpPr/>
          <p:nvPr/>
        </p:nvSpPr>
        <p:spPr>
          <a:xfrm rot="16491853">
            <a:off x="8179108" y="1136876"/>
            <a:ext cx="1828074" cy="1469628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618A85F9-6662-46F8-86E9-EF02A9905C44}"/>
              </a:ext>
            </a:extLst>
          </p:cNvPr>
          <p:cNvSpPr/>
          <p:nvPr/>
        </p:nvSpPr>
        <p:spPr>
          <a:xfrm rot="16491853" flipV="1">
            <a:off x="9201922" y="884803"/>
            <a:ext cx="1542316" cy="1709372"/>
          </a:xfrm>
          <a:prstGeom prst="arc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EF310A7-4629-4E19-9D8D-7247A91B3E61}"/>
              </a:ext>
            </a:extLst>
          </p:cNvPr>
          <p:cNvSpPr/>
          <p:nvPr/>
        </p:nvSpPr>
        <p:spPr>
          <a:xfrm>
            <a:off x="6855885" y="713492"/>
            <a:ext cx="2083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R(A, Exit, T) = 10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37BA52-EFE5-4EFE-B5D5-FCFBF1BE89C4}"/>
              </a:ext>
            </a:extLst>
          </p:cNvPr>
          <p:cNvSpPr/>
          <p:nvPr/>
        </p:nvSpPr>
        <p:spPr>
          <a:xfrm>
            <a:off x="10258283" y="713492"/>
            <a:ext cx="19337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R(E, Exit, T)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/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kumimoji="0" lang="en-US" sz="28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8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E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0000E8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, </m:t>
                                  </m:r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C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kumimoji="0" lang="en-US" sz="28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Calibri" panose="020F0502020204030204" pitchFamily="34" charset="0"/>
                                </a:rPr>
                                <m:t>+ </m:t>
                              </m:r>
                              <m:sSub>
                                <m:sSubPr>
                                  <m:ctrlP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kumimoji="0" lang="en-US" sz="28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0" lang="en-US" sz="28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srgbClr val="0000E8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kumimoji="0" lang="en-US" sz="2800" b="0" i="1" u="none" strike="noStrike" kern="1200" cap="none" spc="0" normalizeH="0" baseline="0" noProof="0" dirty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E8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4848B37-D47C-44B9-9454-5825221D75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24" y="2623707"/>
                <a:ext cx="5791489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2354B1E-62F1-4656-A55D-A1E16B07EF62}"/>
              </a:ext>
            </a:extLst>
          </p:cNvPr>
          <p:cNvSpPr/>
          <p:nvPr/>
        </p:nvSpPr>
        <p:spPr>
          <a:xfrm>
            <a:off x="8155957" y="1871758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942725-462A-450C-A716-318BB59177D9}"/>
              </a:ext>
            </a:extLst>
          </p:cNvPr>
          <p:cNvSpPr/>
          <p:nvPr/>
        </p:nvSpPr>
        <p:spPr>
          <a:xfrm>
            <a:off x="10589496" y="1871690"/>
            <a:ext cx="429584" cy="44799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C6BD27B-5F8D-4BAB-9548-37535293A8C7}"/>
              </a:ext>
            </a:extLst>
          </p:cNvPr>
          <p:cNvSpPr txBox="1">
            <a:spLocks/>
          </p:cNvSpPr>
          <p:nvPr/>
        </p:nvSpPr>
        <p:spPr>
          <a:xfrm>
            <a:off x="406400" y="994943"/>
            <a:ext cx="11480800" cy="472916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B, C, D: East, West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Actions: A, E: Exit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Transitions: deterministic</a:t>
            </a:r>
          </a:p>
          <a:p>
            <a:pPr marL="230188" marR="0" lvl="1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Rewards only for transitioning to terminal state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14:cNvPr>
              <p14:cNvContentPartPr/>
              <p14:nvPr/>
            </p14:nvContentPartPr>
            <p14:xfrm>
              <a:off x="753120" y="3016800"/>
              <a:ext cx="10253160" cy="3707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408915-D7B6-4936-93DB-AB229D511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7080" y="1642320"/>
                <a:ext cx="10708560" cy="50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14:cNvPr>
              <p14:cNvContentPartPr/>
              <p14:nvPr/>
            </p14:nvContentPartPr>
            <p14:xfrm>
              <a:off x="312480" y="4339080"/>
              <a:ext cx="2184840" cy="17136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7247644-73A9-4665-A01B-78994B116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120" y="4329720"/>
                <a:ext cx="2203560" cy="17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FC760CC-4071-AFC9-115E-2E00451262E3}"/>
                  </a:ext>
                </a:extLst>
              </p14:cNvPr>
              <p14:cNvContentPartPr/>
              <p14:nvPr/>
            </p14:nvContentPartPr>
            <p14:xfrm>
              <a:off x="161640" y="653040"/>
              <a:ext cx="10887840" cy="6047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FC760CC-4071-AFC9-115E-2E00451262E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2280" y="643680"/>
                <a:ext cx="10906560" cy="60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127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 of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What preferences should an agent have over reward sequences?</a:t>
            </a:r>
          </a:p>
          <a:p>
            <a:endParaRPr lang="en-US" sz="2800" dirty="0"/>
          </a:p>
          <a:p>
            <a:r>
              <a:rPr lang="en-US" sz="2800" dirty="0"/>
              <a:t>More or less?</a:t>
            </a:r>
          </a:p>
          <a:p>
            <a:endParaRPr lang="en-US" sz="2800" dirty="0"/>
          </a:p>
          <a:p>
            <a:r>
              <a:rPr lang="en-US" sz="2800" dirty="0"/>
              <a:t>Now or later?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78253" y="2123362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94595" y="2123362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4200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8253" y="315271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94595" y="3152717"/>
            <a:ext cx="580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40CFFD-22A3-C4F1-1D71-4487C24075E6}"/>
                  </a:ext>
                </a:extLst>
              </p14:cNvPr>
              <p14:cNvContentPartPr/>
              <p14:nvPr/>
            </p14:nvContentPartPr>
            <p14:xfrm>
              <a:off x="5505120" y="2634120"/>
              <a:ext cx="1688400" cy="1131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40CFFD-22A3-C4F1-1D71-4487C24075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95760" y="2624760"/>
                <a:ext cx="1707120" cy="115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r>
              <a:rPr lang="en-US" sz="2800" dirty="0"/>
              <a:t>It’s reasonable to maximize the sum of rewards</a:t>
            </a:r>
          </a:p>
          <a:p>
            <a:r>
              <a:rPr lang="en-US" sz="2800" dirty="0"/>
              <a:t>It’s also reasonable to prefer rewards now to rewards later</a:t>
            </a:r>
          </a:p>
          <a:p>
            <a:r>
              <a:rPr lang="en-US" sz="2800" dirty="0"/>
              <a:t>One solution: values of rewards decay exponentially</a:t>
            </a: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76543" r="1569"/>
          <a:stretch>
            <a:fillRect/>
          </a:stretch>
        </p:blipFill>
        <p:spPr bwMode="auto">
          <a:xfrm>
            <a:off x="8003286" y="3276600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2822143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5" cstate="print"/>
          <a:srcRect l="73764" t="38272" r="1569" b="35802"/>
          <a:stretch>
            <a:fillRect/>
          </a:stretch>
        </p:blipFill>
        <p:spPr bwMode="auto">
          <a:xfrm>
            <a:off x="4802886" y="3048000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5410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5410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Next Step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54102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Worth In Two Steps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2362200" y="4752676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5791200" y="485371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8915165" y="4648200"/>
            <a:ext cx="514651" cy="560927"/>
          </a:xfrm>
          <a:prstGeom prst="rect">
            <a:avLst/>
          </a:prstGeom>
          <a:noFill/>
          <a:ln/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F7FB5A-9AA3-8F5A-37B4-368DFF4A233A}"/>
                  </a:ext>
                </a:extLst>
              </p14:cNvPr>
              <p14:cNvContentPartPr/>
              <p14:nvPr/>
            </p14:nvContentPartPr>
            <p14:xfrm>
              <a:off x="2112840" y="307080"/>
              <a:ext cx="9589680" cy="61185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F7FB5A-9AA3-8F5A-37B4-368DFF4A233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03480" y="297720"/>
                <a:ext cx="9608400" cy="613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Discounting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4845654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How to discount?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Each time we descend a level, we multiply in the discount once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Why discount?</a:t>
            </a:r>
            <a:endParaRPr lang="en-US" sz="2400" dirty="0">
              <a:ea typeface="ＭＳ Ｐゴシック" pitchFamily="34" charset="-128"/>
              <a:sym typeface="Symbol" pitchFamily="18" charset="2"/>
            </a:endParaRP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Sooner rewards probably do have higher utility than later rewards</a:t>
            </a:r>
          </a:p>
          <a:p>
            <a:pPr lvl="1"/>
            <a:r>
              <a:rPr lang="en-US" dirty="0">
                <a:ea typeface="ＭＳ Ｐゴシック" pitchFamily="34" charset="-128"/>
                <a:sym typeface="Symbol" pitchFamily="18" charset="2"/>
              </a:rPr>
              <a:t>Also helps our algorithms converge</a:t>
            </a:r>
          </a:p>
          <a:p>
            <a:pPr lvl="1"/>
            <a:r>
              <a:rPr lang="en-US" sz="2400" dirty="0">
                <a:solidFill>
                  <a:srgbClr val="C00000"/>
                </a:solidFill>
                <a:sym typeface="Symbol" charset="0"/>
              </a:rPr>
              <a:t>Important</a:t>
            </a:r>
            <a:r>
              <a:rPr lang="en-US" sz="2400" dirty="0">
                <a:sym typeface="Symbol" charset="0"/>
              </a:rPr>
              <a:t>: use 0 &lt;  &lt; 1</a:t>
            </a:r>
          </a:p>
          <a:p>
            <a:pPr marL="0" lvl="1" indent="0">
              <a:buNone/>
            </a:pPr>
            <a:endParaRPr lang="en-US" dirty="0">
              <a:ea typeface="ＭＳ Ｐゴシック" pitchFamily="34" charset="-128"/>
              <a:sym typeface="Symbol" pitchFamily="18" charset="2"/>
            </a:endParaRPr>
          </a:p>
          <a:p>
            <a:pPr marL="0" lvl="1" indent="0">
              <a:buNone/>
            </a:pPr>
            <a:endParaRPr lang="en-US" sz="2000" dirty="0">
              <a:ea typeface="ＭＳ Ｐゴシック" pitchFamily="34" charset="-128"/>
              <a:sym typeface="Symbol" pitchFamily="18" charset="2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830421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7772400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7772400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7772400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7162800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7137699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705637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5486400" y="5181600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5562600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ea typeface="ＭＳ Ｐゴシック" pitchFamily="34" charset="-128"/>
              </a:rPr>
              <a:t>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</p:spPr>
            <p:txBody>
              <a:bodyPr/>
              <a:lstStyle/>
              <a:p>
                <a:r>
                  <a:rPr lang="en-US" dirty="0">
                    <a:ea typeface="ＭＳ Ｐゴシック" pitchFamily="34" charset="-128"/>
                  </a:rPr>
                  <a:t>What is the value of this ordered sequence of rewards [2,4,8] </a:t>
                </a:r>
                <a:r>
                  <a:rPr lang="en-US" dirty="0"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endParaRPr lang="en-US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3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6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7</a:t>
                </a:r>
              </a:p>
              <a:p>
                <a:pPr marL="514350" lvl="1" indent="-514350">
                  <a:buFont typeface="+mj-lt"/>
                  <a:buAutoNum type="alphaUcPeriod"/>
                </a:pPr>
                <a:r>
                  <a:rPr lang="en-US" sz="2800" dirty="0">
                    <a:ea typeface="ＭＳ Ｐゴシック" pitchFamily="34" charset="-128"/>
                    <a:sym typeface="Symbol" pitchFamily="18" charset="2"/>
                  </a:rPr>
                  <a:t>14</a:t>
                </a: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</a:endParaRPr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</a:rPr>
                  <a:t>Bonus: What is the value of [8,4,2]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  <a:ea typeface="ＭＳ Ｐゴシック" pitchFamily="34" charset="-128"/>
                    <a:sym typeface="Symbol" pitchFamily="18" charset="2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𝛾</m:t>
                    </m:r>
                    <m:r>
                      <a:rPr lang="en-US" sz="28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ＭＳ Ｐゴシック" pitchFamily="34" charset="-128"/>
                        <a:sym typeface="Symbol" pitchFamily="18" charset="2"/>
                      </a:rPr>
                      <m:t>=0.5?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  <a:ea typeface="ＭＳ Ｐゴシック" pitchFamily="34" charset="-128"/>
                  <a:sym typeface="Symbol" pitchFamily="18" charset="2"/>
                </a:endParaRPr>
              </a:p>
              <a:p>
                <a:pPr marL="0" lvl="1" indent="0">
                  <a:buNone/>
                </a:pPr>
                <a:endParaRPr lang="en-US" sz="2800" dirty="0">
                  <a:ea typeface="ＭＳ Ｐゴシック" pitchFamily="34" charset="-128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67" y="1246449"/>
                <a:ext cx="7787540" cy="4525963"/>
              </a:xfrm>
              <a:blipFill>
                <a:blip r:embed="rId3"/>
                <a:stretch>
                  <a:fillRect l="-1643" t="-2153" b="-3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396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/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b="0" dirty="0"/>
                  <a:t>      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00BB84A-EC5A-4A3E-B39C-E504E23CA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830" y="3666397"/>
                <a:ext cx="4344844" cy="1531830"/>
              </a:xfrm>
              <a:prstGeom prst="rect">
                <a:avLst/>
              </a:prstGeom>
              <a:blipFill>
                <a:blip r:embed="rId3"/>
                <a:stretch>
                  <a:fillRect t="-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/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     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6F5263B-9871-4E86-900F-E6FBDEB71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799" y="3671002"/>
                <a:ext cx="4471137" cy="1531830"/>
              </a:xfrm>
              <a:prstGeom prst="rect">
                <a:avLst/>
              </a:prstGeom>
              <a:blipFill>
                <a:blip r:embed="rId4"/>
                <a:stretch>
                  <a:fillRect t="-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289EE407-AD31-400B-BCD1-1C3EBD8E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Minimax Notation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4857C9-F644-4DA0-86AA-E9D257ADEA8B}"/>
              </a:ext>
            </a:extLst>
          </p:cNvPr>
          <p:cNvGrpSpPr/>
          <p:nvPr/>
        </p:nvGrpSpPr>
        <p:grpSpPr>
          <a:xfrm>
            <a:off x="658500" y="1630026"/>
            <a:ext cx="954505" cy="1119558"/>
            <a:chOff x="7128501" y="1326408"/>
            <a:chExt cx="954505" cy="1119558"/>
          </a:xfrm>
        </p:grpSpPr>
        <p:sp>
          <p:nvSpPr>
            <p:cNvPr id="11" name="Triangle 25">
              <a:extLst>
                <a:ext uri="{FF2B5EF4-FFF2-40B4-BE49-F238E27FC236}">
                  <a16:creationId xmlns:a16="http://schemas.microsoft.com/office/drawing/2014/main" id="{E2D4A0CE-00AE-468F-91E0-4EB5A51B84C0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9DF2F67-BF8B-4DC0-AC7A-0E9A6978C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28501" y="1711836"/>
              <a:ext cx="429548" cy="7211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77C476F-9C40-405C-B0F1-5025E0CD71FE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524957" cy="73413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/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   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543A00E-20BF-48CB-999D-1D0D7B4D7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600200"/>
                <a:ext cx="4928337" cy="1456232"/>
              </a:xfrm>
              <a:prstGeom prst="rect">
                <a:avLst/>
              </a:prstGeom>
              <a:blipFill>
                <a:blip r:embed="rId5"/>
                <a:stretch>
                  <a:fillRect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DDA2131C-0D76-410A-A4C6-664C05A29146}"/>
              </a:ext>
            </a:extLst>
          </p:cNvPr>
          <p:cNvGrpSpPr/>
          <p:nvPr/>
        </p:nvGrpSpPr>
        <p:grpSpPr>
          <a:xfrm>
            <a:off x="610794" y="3647438"/>
            <a:ext cx="1269270" cy="1111773"/>
            <a:chOff x="6972475" y="1326408"/>
            <a:chExt cx="1269270" cy="1111773"/>
          </a:xfrm>
        </p:grpSpPr>
        <p:sp>
          <p:nvSpPr>
            <p:cNvPr id="18" name="Triangle 25">
              <a:extLst>
                <a:ext uri="{FF2B5EF4-FFF2-40B4-BE49-F238E27FC236}">
                  <a16:creationId xmlns:a16="http://schemas.microsoft.com/office/drawing/2014/main" id="{0C9B5D50-2D93-4BC9-9AFF-AB953CB311C1}"/>
                </a:ext>
              </a:extLst>
            </p:cNvPr>
            <p:cNvSpPr/>
            <p:nvPr/>
          </p:nvSpPr>
          <p:spPr>
            <a:xfrm>
              <a:off x="7315200" y="1326408"/>
              <a:ext cx="485695" cy="385427"/>
            </a:xfrm>
            <a:prstGeom prst="triangle">
              <a:avLst/>
            </a:prstGeom>
            <a:solidFill>
              <a:srgbClr val="0000E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FE72108-4D1B-4201-AA24-27CB43B91A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2475" y="1711836"/>
              <a:ext cx="585576" cy="7263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A38EA4D-2262-4890-AC09-4DB3B3C91263}"/>
                </a:ext>
              </a:extLst>
            </p:cNvPr>
            <p:cNvCxnSpPr>
              <a:cxnSpLocks/>
            </p:cNvCxnSpPr>
            <p:nvPr/>
          </p:nvCxnSpPr>
          <p:spPr>
            <a:xfrm>
              <a:off x="7558049" y="1711836"/>
              <a:ext cx="683696" cy="72634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E1819C-338B-5B0E-2973-B68C6DD764FD}"/>
                  </a:ext>
                </a:extLst>
              </p14:cNvPr>
              <p14:cNvContentPartPr/>
              <p14:nvPr/>
            </p14:nvContentPartPr>
            <p14:xfrm>
              <a:off x="1494720" y="680760"/>
              <a:ext cx="5870880" cy="3472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E1819C-338B-5B0E-2973-B68C6DD764F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85360" y="671400"/>
                <a:ext cx="5889600" cy="34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05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7295" y="2577570"/>
            <a:ext cx="1554162" cy="17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2576" y="2551967"/>
            <a:ext cx="1643063" cy="154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739" y="2564515"/>
            <a:ext cx="153560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33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05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98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alibri"/>
                <a:cs typeface="Calibri"/>
              </a:rPr>
              <a:t>Probability: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33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19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1295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12954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Calibri"/>
                <a:cs typeface="Calibri"/>
              </a:rPr>
              <a:t>Time: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2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98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84376" y="166622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55376" y="151382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65175" y="1519803"/>
            <a:ext cx="1288473" cy="640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/>
                <a:cs typeface="Calibri"/>
              </a:rPr>
              <a:t>+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0B219F-4F50-418A-9A5C-D5FEE67D01B3}"/>
              </a:ext>
            </a:extLst>
          </p:cNvPr>
          <p:cNvGrpSpPr/>
          <p:nvPr/>
        </p:nvGrpSpPr>
        <p:grpSpPr>
          <a:xfrm>
            <a:off x="8925407" y="1455014"/>
            <a:ext cx="3038478" cy="2617671"/>
            <a:chOff x="8925407" y="1455014"/>
            <a:chExt cx="3038478" cy="261767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D87A49-0B9C-451B-A48A-5F3F8E2A0D96}"/>
                </a:ext>
              </a:extLst>
            </p:cNvPr>
            <p:cNvCxnSpPr>
              <a:cxnSpLocks/>
              <a:stCxn id="40" idx="4"/>
              <a:endCxn id="38" idx="0"/>
            </p:cNvCxnSpPr>
            <p:nvPr/>
          </p:nvCxnSpPr>
          <p:spPr>
            <a:xfrm flipH="1">
              <a:off x="9291167" y="2021942"/>
              <a:ext cx="1143871" cy="152752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9CC6F95-312F-43BD-9559-25B894BC4A71}"/>
                </a:ext>
              </a:extLst>
            </p:cNvPr>
            <p:cNvCxnSpPr>
              <a:cxnSpLocks/>
              <a:stCxn id="40" idx="4"/>
              <a:endCxn id="39" idx="0"/>
            </p:cNvCxnSpPr>
            <p:nvPr/>
          </p:nvCxnSpPr>
          <p:spPr>
            <a:xfrm>
              <a:off x="10435038" y="2021942"/>
              <a:ext cx="16565" cy="15232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1A10E89-1A6A-460D-ADE9-98479111C0EC}"/>
                </a:ext>
              </a:extLst>
            </p:cNvPr>
            <p:cNvSpPr txBox="1"/>
            <p:nvPr/>
          </p:nvSpPr>
          <p:spPr>
            <a:xfrm>
              <a:off x="11232365" y="3542670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60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755E338-14A4-42A8-B678-D6DAD5EC2D27}"/>
                </a:ext>
              </a:extLst>
            </p:cNvPr>
            <p:cNvSpPr txBox="1"/>
            <p:nvPr/>
          </p:nvSpPr>
          <p:spPr>
            <a:xfrm>
              <a:off x="8925407" y="3549465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C205569-7996-4139-9C4B-5852AC82F399}"/>
                </a:ext>
              </a:extLst>
            </p:cNvPr>
            <p:cNvSpPr txBox="1"/>
            <p:nvPr/>
          </p:nvSpPr>
          <p:spPr>
            <a:xfrm>
              <a:off x="10085843" y="3545224"/>
              <a:ext cx="731520" cy="523220"/>
            </a:xfrm>
            <a:prstGeom prst="rect">
              <a:avLst/>
            </a:prstGeom>
            <a:solidFill>
              <a:srgbClr val="E8D1FF"/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52260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30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06C56C4-A116-4ADC-8CE9-1C65A242A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152589" y="1455014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5684897-0F6F-41F5-85AF-16B4F00196B1}"/>
                </a:ext>
              </a:extLst>
            </p:cNvPr>
            <p:cNvCxnSpPr>
              <a:cxnSpLocks/>
              <a:stCxn id="40" idx="4"/>
              <a:endCxn id="37" idx="0"/>
            </p:cNvCxnSpPr>
            <p:nvPr/>
          </p:nvCxnSpPr>
          <p:spPr>
            <a:xfrm>
              <a:off x="10435038" y="2021942"/>
              <a:ext cx="1163087" cy="152072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58007AE-5A06-4792-A3C3-52E89B3215BB}"/>
              </a:ext>
            </a:extLst>
          </p:cNvPr>
          <p:cNvGrpSpPr/>
          <p:nvPr/>
        </p:nvGrpSpPr>
        <p:grpSpPr>
          <a:xfrm>
            <a:off x="9208007" y="2299667"/>
            <a:ext cx="2434028" cy="1028969"/>
            <a:chOff x="9208007" y="2299667"/>
            <a:chExt cx="2434028" cy="102896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33C8128-F4C3-4EE0-BC8C-AB20D80C2EED}"/>
                </a:ext>
              </a:extLst>
            </p:cNvPr>
            <p:cNvSpPr txBox="1"/>
            <p:nvPr/>
          </p:nvSpPr>
          <p:spPr>
            <a:xfrm>
              <a:off x="9208007" y="2333682"/>
              <a:ext cx="753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1E84970-B68E-4190-846C-A34919022586}"/>
                </a:ext>
              </a:extLst>
            </p:cNvPr>
            <p:cNvSpPr txBox="1"/>
            <p:nvPr/>
          </p:nvSpPr>
          <p:spPr>
            <a:xfrm>
              <a:off x="9820073" y="2866971"/>
              <a:ext cx="630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0.5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7E71DC3-91B0-4724-ACA2-BA36935E2C6B}"/>
                </a:ext>
              </a:extLst>
            </p:cNvPr>
            <p:cNvSpPr txBox="1"/>
            <p:nvPr/>
          </p:nvSpPr>
          <p:spPr>
            <a:xfrm>
              <a:off x="10888801" y="2299667"/>
              <a:ext cx="753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0.25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/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0000E8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lim>
                    </m:limLow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b="0" dirty="0"/>
                  <a:t>,</a:t>
                </a:r>
              </a:p>
              <a:p>
                <a:r>
                  <a:rPr lang="en-US" sz="2400" dirty="0"/>
                  <a:t>	</a:t>
                </a:r>
                <a:r>
                  <a:rPr lang="en-US" sz="2400" b="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𝑟𝑒𝑠𝑢𝑙𝑡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820C23-451D-4B87-8A2B-2684BE022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13" y="5542499"/>
                <a:ext cx="4588500" cy="1086901"/>
              </a:xfrm>
              <a:prstGeom prst="rect">
                <a:avLst/>
              </a:prstGeom>
              <a:blipFill>
                <a:blip r:embed="rId6"/>
                <a:stretch>
                  <a:fillRect t="-559" b="-10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277F459-627C-4BF4-A492-FFD6B8956A25}"/>
              </a:ext>
            </a:extLst>
          </p:cNvPr>
          <p:cNvSpPr txBox="1"/>
          <p:nvPr/>
        </p:nvSpPr>
        <p:spPr>
          <a:xfrm>
            <a:off x="445464" y="4800600"/>
            <a:ext cx="3467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78B2438-B047-46A2-A6CD-9BD059772167}"/>
              </a:ext>
            </a:extLst>
          </p:cNvPr>
          <p:cNvSpPr txBox="1"/>
          <p:nvPr/>
        </p:nvSpPr>
        <p:spPr>
          <a:xfrm>
            <a:off x="6162050" y="4804716"/>
            <a:ext cx="5039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Chance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node 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/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B04D368-697B-4960-9920-477F8BA0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050" y="5513178"/>
                <a:ext cx="135787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/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BBC95C2-03B7-4A49-BF00-5865B7E53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5262924"/>
                <a:ext cx="2524217" cy="11378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14:cNvPr>
              <p14:cNvContentPartPr/>
              <p14:nvPr/>
            </p14:nvContentPartPr>
            <p14:xfrm>
              <a:off x="8718675" y="1520091"/>
              <a:ext cx="5940" cy="1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CCDD45-3207-4A75-9E5A-B5B86F43567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14355" y="1515591"/>
                <a:ext cx="1476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1F55672-987B-FF8A-4F07-80D8DCC498CD}"/>
                  </a:ext>
                </a:extLst>
              </p14:cNvPr>
              <p14:cNvContentPartPr/>
              <p14:nvPr/>
            </p14:nvContentPartPr>
            <p14:xfrm>
              <a:off x="5577840" y="4316400"/>
              <a:ext cx="5585040" cy="2232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1F55672-987B-FF8A-4F07-80D8DCC498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68480" y="4307040"/>
                <a:ext cx="5603760" cy="225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1496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Poll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460" y="1091068"/>
            <a:ext cx="45626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Expectimax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tree search: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Which action do we choose?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Left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Eight</a:t>
            </a:r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DBA493AA-B626-475F-B93A-9D2E9933565D}"/>
              </a:ext>
            </a:extLst>
          </p:cNvPr>
          <p:cNvSpPr/>
          <p:nvPr/>
        </p:nvSpPr>
        <p:spPr>
          <a:xfrm>
            <a:off x="7489520" y="1480378"/>
            <a:ext cx="659157" cy="554119"/>
          </a:xfrm>
          <a:prstGeom prst="triangle">
            <a:avLst/>
          </a:prstGeom>
          <a:solidFill>
            <a:srgbClr val="0000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B3CB9A-3253-4BDC-B74C-0D82C92F95BD}"/>
              </a:ext>
            </a:extLst>
          </p:cNvPr>
          <p:cNvCxnSpPr>
            <a:cxnSpLocks/>
            <a:stCxn id="26" idx="3"/>
            <a:endCxn id="40" idx="0"/>
          </p:cNvCxnSpPr>
          <p:nvPr/>
        </p:nvCxnSpPr>
        <p:spPr>
          <a:xfrm flipH="1">
            <a:off x="4172179" y="2034497"/>
            <a:ext cx="3646920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7AEF145-1F86-4BFE-A30C-1395B6B94E34}"/>
              </a:ext>
            </a:extLst>
          </p:cNvPr>
          <p:cNvCxnSpPr>
            <a:cxnSpLocks/>
            <a:stCxn id="26" idx="3"/>
            <a:endCxn id="41" idx="0"/>
          </p:cNvCxnSpPr>
          <p:nvPr/>
        </p:nvCxnSpPr>
        <p:spPr>
          <a:xfrm flipH="1">
            <a:off x="7809768" y="2034497"/>
            <a:ext cx="9331" cy="1392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9A99EC-DACD-4956-BBDB-88A675528363}"/>
              </a:ext>
            </a:extLst>
          </p:cNvPr>
          <p:cNvCxnSpPr>
            <a:cxnSpLocks/>
            <a:stCxn id="40" idx="4"/>
            <a:endCxn id="66" idx="0"/>
          </p:cNvCxnSpPr>
          <p:nvPr/>
        </p:nvCxnSpPr>
        <p:spPr>
          <a:xfrm flipH="1">
            <a:off x="2725269" y="3994361"/>
            <a:ext cx="1446910" cy="207898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AD6EC79-3B93-4495-AAEB-0E18AC77EF5A}"/>
              </a:ext>
            </a:extLst>
          </p:cNvPr>
          <p:cNvCxnSpPr>
            <a:cxnSpLocks/>
            <a:stCxn id="40" idx="4"/>
            <a:endCxn id="67" idx="0"/>
          </p:cNvCxnSpPr>
          <p:nvPr/>
        </p:nvCxnSpPr>
        <p:spPr>
          <a:xfrm>
            <a:off x="4172179" y="3994361"/>
            <a:ext cx="16565" cy="206991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CFEDE89-EB09-4172-A0BB-CFBDB0D49DBB}"/>
              </a:ext>
            </a:extLst>
          </p:cNvPr>
          <p:cNvCxnSpPr>
            <a:cxnSpLocks/>
            <a:stCxn id="41" idx="4"/>
            <a:endCxn id="68" idx="0"/>
          </p:cNvCxnSpPr>
          <p:nvPr/>
        </p:nvCxnSpPr>
        <p:spPr>
          <a:xfrm flipH="1">
            <a:off x="7213695" y="3994361"/>
            <a:ext cx="596073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89533B-2C8A-4416-BE4C-CAE8F73D95C8}"/>
              </a:ext>
            </a:extLst>
          </p:cNvPr>
          <p:cNvCxnSpPr>
            <a:cxnSpLocks/>
            <a:stCxn id="41" idx="4"/>
            <a:endCxn id="69" idx="0"/>
          </p:cNvCxnSpPr>
          <p:nvPr/>
        </p:nvCxnSpPr>
        <p:spPr>
          <a:xfrm>
            <a:off x="7809768" y="3994361"/>
            <a:ext cx="786995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41514E-8ABC-4850-A8E7-C9088800D341}"/>
              </a:ext>
            </a:extLst>
          </p:cNvPr>
          <p:cNvSpPr txBox="1"/>
          <p:nvPr/>
        </p:nvSpPr>
        <p:spPr>
          <a:xfrm>
            <a:off x="5348151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66BE0FA-23BC-4DC1-9248-6A3EA3FF9E3E}"/>
              </a:ext>
            </a:extLst>
          </p:cNvPr>
          <p:cNvSpPr txBox="1"/>
          <p:nvPr/>
        </p:nvSpPr>
        <p:spPr>
          <a:xfrm>
            <a:off x="2359509" y="6073346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880BBC-6008-4C3A-98BF-DE78CC971DBA}"/>
              </a:ext>
            </a:extLst>
          </p:cNvPr>
          <p:cNvSpPr txBox="1"/>
          <p:nvPr/>
        </p:nvSpPr>
        <p:spPr>
          <a:xfrm>
            <a:off x="3822984" y="6064273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70C9216-B4A2-4DA4-B272-410170BAC6F0}"/>
              </a:ext>
            </a:extLst>
          </p:cNvPr>
          <p:cNvSpPr txBox="1"/>
          <p:nvPr/>
        </p:nvSpPr>
        <p:spPr>
          <a:xfrm>
            <a:off x="6847935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7254E2-CC8A-433B-B554-23FBC564D55C}"/>
              </a:ext>
            </a:extLst>
          </p:cNvPr>
          <p:cNvSpPr txBox="1"/>
          <p:nvPr/>
        </p:nvSpPr>
        <p:spPr>
          <a:xfrm>
            <a:off x="8231003" y="6061719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1F050E6-C578-4B14-BD08-E6C6DC63C5DC}"/>
              </a:ext>
            </a:extLst>
          </p:cNvPr>
          <p:cNvSpPr txBox="1"/>
          <p:nvPr/>
        </p:nvSpPr>
        <p:spPr>
          <a:xfrm>
            <a:off x="9810729" y="6050692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3C84CF7-7D6F-4DA3-B4F3-B862A2C733CF}"/>
              </a:ext>
            </a:extLst>
          </p:cNvPr>
          <p:cNvSpPr txBox="1"/>
          <p:nvPr/>
        </p:nvSpPr>
        <p:spPr>
          <a:xfrm>
            <a:off x="11198710" y="6066327"/>
            <a:ext cx="731520" cy="523220"/>
          </a:xfrm>
          <a:prstGeom prst="rect">
            <a:avLst/>
          </a:prstGeom>
          <a:solidFill>
            <a:srgbClr val="E8D1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5226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A50673-94BC-4AF5-96E7-6A62273421C6}"/>
              </a:ext>
            </a:extLst>
          </p:cNvPr>
          <p:cNvSpPr>
            <a:spLocks noChangeAspect="1"/>
          </p:cNvSpPr>
          <p:nvPr/>
        </p:nvSpPr>
        <p:spPr>
          <a:xfrm>
            <a:off x="3889730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5DE607-2D8D-4DEB-BE06-7F4B564E51FA}"/>
              </a:ext>
            </a:extLst>
          </p:cNvPr>
          <p:cNvSpPr>
            <a:spLocks noChangeAspect="1"/>
          </p:cNvSpPr>
          <p:nvPr/>
        </p:nvSpPr>
        <p:spPr>
          <a:xfrm>
            <a:off x="7527319" y="3427433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88BC0AB-B1FA-4D40-8FDA-89F6D0A23042}"/>
              </a:ext>
            </a:extLst>
          </p:cNvPr>
          <p:cNvCxnSpPr>
            <a:cxnSpLocks/>
            <a:stCxn id="40" idx="4"/>
            <a:endCxn id="65" idx="0"/>
          </p:cNvCxnSpPr>
          <p:nvPr/>
        </p:nvCxnSpPr>
        <p:spPr>
          <a:xfrm>
            <a:off x="4172179" y="3994361"/>
            <a:ext cx="1541732" cy="206735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5462C99-B618-48B0-9252-60C4E9DD489C}"/>
              </a:ext>
            </a:extLst>
          </p:cNvPr>
          <p:cNvCxnSpPr>
            <a:cxnSpLocks/>
            <a:stCxn id="74" idx="4"/>
            <a:endCxn id="71" idx="0"/>
          </p:cNvCxnSpPr>
          <p:nvPr/>
        </p:nvCxnSpPr>
        <p:spPr>
          <a:xfrm flipH="1">
            <a:off x="10176489" y="4013029"/>
            <a:ext cx="591435" cy="203766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36F8E3C-4B33-454B-A6E0-965E7BE70AF4}"/>
              </a:ext>
            </a:extLst>
          </p:cNvPr>
          <p:cNvCxnSpPr>
            <a:cxnSpLocks/>
            <a:stCxn id="74" idx="4"/>
            <a:endCxn id="88" idx="0"/>
          </p:cNvCxnSpPr>
          <p:nvPr/>
        </p:nvCxnSpPr>
        <p:spPr>
          <a:xfrm>
            <a:off x="10767924" y="4013029"/>
            <a:ext cx="796546" cy="205329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9F11586-D8F6-4BA8-9525-D690697C8E67}"/>
              </a:ext>
            </a:extLst>
          </p:cNvPr>
          <p:cNvSpPr>
            <a:spLocks noChangeAspect="1"/>
          </p:cNvSpPr>
          <p:nvPr/>
        </p:nvSpPr>
        <p:spPr>
          <a:xfrm>
            <a:off x="10485475" y="3446101"/>
            <a:ext cx="564898" cy="56692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56AA2DB-AAC2-4A0D-BCA2-0D04DA43FE6F}"/>
              </a:ext>
            </a:extLst>
          </p:cNvPr>
          <p:cNvCxnSpPr>
            <a:cxnSpLocks/>
            <a:stCxn id="26" idx="3"/>
            <a:endCxn id="74" idx="0"/>
          </p:cNvCxnSpPr>
          <p:nvPr/>
        </p:nvCxnSpPr>
        <p:spPr>
          <a:xfrm>
            <a:off x="7819099" y="2034497"/>
            <a:ext cx="2948825" cy="1411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E4015D73-284A-45FF-9C88-345773413582}"/>
              </a:ext>
            </a:extLst>
          </p:cNvPr>
          <p:cNvSpPr txBox="1"/>
          <p:nvPr/>
        </p:nvSpPr>
        <p:spPr>
          <a:xfrm>
            <a:off x="2521290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68E7106-2A7D-432E-B254-E060EA4249BC}"/>
              </a:ext>
            </a:extLst>
          </p:cNvPr>
          <p:cNvSpPr txBox="1"/>
          <p:nvPr/>
        </p:nvSpPr>
        <p:spPr>
          <a:xfrm>
            <a:off x="3394068" y="5124218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B49548D-AC1D-40EF-BA8D-3E483E3860F7}"/>
              </a:ext>
            </a:extLst>
          </p:cNvPr>
          <p:cNvSpPr txBox="1"/>
          <p:nvPr/>
        </p:nvSpPr>
        <p:spPr>
          <a:xfrm>
            <a:off x="4907096" y="4490390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22700EA-C9CB-4EC6-B06A-F612CEECE4EE}"/>
              </a:ext>
            </a:extLst>
          </p:cNvPr>
          <p:cNvSpPr txBox="1"/>
          <p:nvPr/>
        </p:nvSpPr>
        <p:spPr>
          <a:xfrm>
            <a:off x="6701784" y="4487787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36663E2-734C-4588-A0A9-82EF676DD60E}"/>
              </a:ext>
            </a:extLst>
          </p:cNvPr>
          <p:cNvSpPr txBox="1"/>
          <p:nvPr/>
        </p:nvSpPr>
        <p:spPr>
          <a:xfrm>
            <a:off x="8213161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753DAA9-94DF-44D1-9243-28BD971D201F}"/>
              </a:ext>
            </a:extLst>
          </p:cNvPr>
          <p:cNvSpPr txBox="1"/>
          <p:nvPr/>
        </p:nvSpPr>
        <p:spPr>
          <a:xfrm>
            <a:off x="9640376" y="4486039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1/3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AD75BAD-D7DA-473D-A612-F2E89D949E67}"/>
              </a:ext>
            </a:extLst>
          </p:cNvPr>
          <p:cNvSpPr txBox="1"/>
          <p:nvPr/>
        </p:nvSpPr>
        <p:spPr>
          <a:xfrm>
            <a:off x="11151753" y="4484291"/>
            <a:ext cx="1023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2/3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997918-0A76-4667-9775-7B8C2CF963AC}"/>
              </a:ext>
            </a:extLst>
          </p:cNvPr>
          <p:cNvSpPr txBox="1"/>
          <p:nvPr/>
        </p:nvSpPr>
        <p:spPr>
          <a:xfrm>
            <a:off x="4498519" y="2384831"/>
            <a:ext cx="102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Left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CC0754B-5FA3-4363-B58C-CFBA444D823D}"/>
              </a:ext>
            </a:extLst>
          </p:cNvPr>
          <p:cNvSpPr txBox="1"/>
          <p:nvPr/>
        </p:nvSpPr>
        <p:spPr>
          <a:xfrm>
            <a:off x="6339366" y="2726561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740831-FA06-44D1-B9EA-1C6BAB50FD6A}"/>
              </a:ext>
            </a:extLst>
          </p:cNvPr>
          <p:cNvSpPr txBox="1"/>
          <p:nvPr/>
        </p:nvSpPr>
        <p:spPr>
          <a:xfrm>
            <a:off x="9810729" y="2428285"/>
            <a:ext cx="150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642502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626F386-8E5E-437A-A0D7-F4154A931F82}"/>
              </a:ext>
            </a:extLst>
          </p:cNvPr>
          <p:cNvGrpSpPr/>
          <p:nvPr/>
        </p:nvGrpSpPr>
        <p:grpSpPr>
          <a:xfrm>
            <a:off x="1087731" y="1975631"/>
            <a:ext cx="3909114" cy="3318457"/>
            <a:chOff x="1087731" y="1975631"/>
            <a:chExt cx="3909114" cy="331845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0EF4B0-F0F0-448A-A0DC-7EF88211F0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33800" y="3276600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25">
              <a:extLst>
                <a:ext uri="{FF2B5EF4-FFF2-40B4-BE49-F238E27FC236}">
                  <a16:creationId xmlns:a16="http://schemas.microsoft.com/office/drawing/2014/main" id="{A9946AC6-9C96-48CA-92A8-0C04BB91927F}"/>
                </a:ext>
              </a:extLst>
            </p:cNvPr>
            <p:cNvSpPr/>
            <p:nvPr/>
          </p:nvSpPr>
          <p:spPr>
            <a:xfrm>
              <a:off x="2685504" y="197563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508A63A-D035-4C6E-A237-803C91404207}"/>
                </a:ext>
              </a:extLst>
            </p:cNvPr>
            <p:cNvCxnSpPr>
              <a:cxnSpLocks/>
              <a:stCxn id="13" idx="3"/>
              <a:endCxn id="20" idx="0"/>
            </p:cNvCxnSpPr>
            <p:nvPr/>
          </p:nvCxnSpPr>
          <p:spPr>
            <a:xfrm flipH="1">
              <a:off x="2002132" y="2529750"/>
              <a:ext cx="1012951" cy="740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BACA4C4-8346-48A2-ACE9-E330C9C02075}"/>
                </a:ext>
              </a:extLst>
            </p:cNvPr>
            <p:cNvCxnSpPr>
              <a:cxnSpLocks/>
              <a:stCxn id="13" idx="3"/>
              <a:endCxn id="11" idx="0"/>
            </p:cNvCxnSpPr>
            <p:nvPr/>
          </p:nvCxnSpPr>
          <p:spPr>
            <a:xfrm>
              <a:off x="3015083" y="2529750"/>
              <a:ext cx="1001166" cy="7468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B61578-53ED-4564-BA3C-FF6C2CB65C3A}"/>
                </a:ext>
              </a:extLst>
            </p:cNvPr>
            <p:cNvCxnSpPr>
              <a:cxnSpLocks/>
              <a:stCxn id="20" idx="4"/>
              <a:endCxn id="21" idx="0"/>
            </p:cNvCxnSpPr>
            <p:nvPr/>
          </p:nvCxnSpPr>
          <p:spPr>
            <a:xfrm flipH="1">
              <a:off x="1417310" y="3837124"/>
              <a:ext cx="584822" cy="9024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C3813C-98EC-4062-B027-54137621391B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002132" y="3837124"/>
              <a:ext cx="531535" cy="90242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14A1B16-D0DB-4F12-AE4D-B03470FAD04C}"/>
                </a:ext>
              </a:extLst>
            </p:cNvPr>
            <p:cNvCxnSpPr>
              <a:cxnSpLocks/>
              <a:stCxn id="11" idx="4"/>
              <a:endCxn id="23" idx="0"/>
            </p:cNvCxnSpPr>
            <p:nvPr/>
          </p:nvCxnSpPr>
          <p:spPr>
            <a:xfrm flipH="1">
              <a:off x="3600467" y="3843528"/>
              <a:ext cx="415782" cy="89602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119915-7A89-431F-B7B5-415677748D0D}"/>
                </a:ext>
              </a:extLst>
            </p:cNvPr>
            <p:cNvCxnSpPr>
              <a:cxnSpLocks/>
              <a:stCxn id="11" idx="4"/>
              <a:endCxn id="24" idx="0"/>
            </p:cNvCxnSpPr>
            <p:nvPr/>
          </p:nvCxnSpPr>
          <p:spPr>
            <a:xfrm>
              <a:off x="4016249" y="3843528"/>
              <a:ext cx="651018" cy="8964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8814C4F-7A2D-4FDF-9A3F-12B00D3FC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9683" y="3270196"/>
              <a:ext cx="564898" cy="56692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angle 25">
              <a:extLst>
                <a:ext uri="{FF2B5EF4-FFF2-40B4-BE49-F238E27FC236}">
                  <a16:creationId xmlns:a16="http://schemas.microsoft.com/office/drawing/2014/main" id="{0F085875-48DA-48AD-8153-AEC58D8C1D96}"/>
                </a:ext>
              </a:extLst>
            </p:cNvPr>
            <p:cNvSpPr/>
            <p:nvPr/>
          </p:nvSpPr>
          <p:spPr>
            <a:xfrm>
              <a:off x="1087731" y="4739551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iangle 25">
              <a:extLst>
                <a:ext uri="{FF2B5EF4-FFF2-40B4-BE49-F238E27FC236}">
                  <a16:creationId xmlns:a16="http://schemas.microsoft.com/office/drawing/2014/main" id="{6E7F15FA-DD8E-48AE-8AF3-631B385DE55C}"/>
                </a:ext>
              </a:extLst>
            </p:cNvPr>
            <p:cNvSpPr/>
            <p:nvPr/>
          </p:nvSpPr>
          <p:spPr>
            <a:xfrm>
              <a:off x="22040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angle 25">
              <a:extLst>
                <a:ext uri="{FF2B5EF4-FFF2-40B4-BE49-F238E27FC236}">
                  <a16:creationId xmlns:a16="http://schemas.microsoft.com/office/drawing/2014/main" id="{510E75C6-3157-414C-A586-BA5C84609702}"/>
                </a:ext>
              </a:extLst>
            </p:cNvPr>
            <p:cNvSpPr/>
            <p:nvPr/>
          </p:nvSpPr>
          <p:spPr>
            <a:xfrm>
              <a:off x="3270888" y="4739550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iangle 25">
              <a:extLst>
                <a:ext uri="{FF2B5EF4-FFF2-40B4-BE49-F238E27FC236}">
                  <a16:creationId xmlns:a16="http://schemas.microsoft.com/office/drawing/2014/main" id="{61138CAB-270A-4771-928B-4708477D7D33}"/>
                </a:ext>
              </a:extLst>
            </p:cNvPr>
            <p:cNvSpPr/>
            <p:nvPr/>
          </p:nvSpPr>
          <p:spPr>
            <a:xfrm>
              <a:off x="4337688" y="4739969"/>
              <a:ext cx="659157" cy="554119"/>
            </a:xfrm>
            <a:prstGeom prst="triangle">
              <a:avLst/>
            </a:prstGeom>
            <a:solidFill>
              <a:srgbClr val="0000F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/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sz="2800" i="1" dirty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sz="28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sz="28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2800" i="1" dirty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 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 dirty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C707C2-3E60-46C4-B42F-D119CA473D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905000"/>
                <a:ext cx="5032660" cy="11378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DFBE81E-13ED-45ED-9B61-DF14AE68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Expectimax</a:t>
            </a:r>
            <a:r>
              <a:rPr lang="en-US" dirty="0"/>
              <a:t> Notation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607914-48FC-5EB6-E8B2-D2CD2905A9D7}"/>
                  </a:ext>
                </a:extLst>
              </p14:cNvPr>
              <p14:cNvContentPartPr/>
              <p14:nvPr/>
            </p14:nvContentPartPr>
            <p14:xfrm>
              <a:off x="234000" y="555840"/>
              <a:ext cx="10451880" cy="4965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607914-48FC-5EB6-E8B2-D2CD2905A9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640" y="546480"/>
                <a:ext cx="10470600" cy="49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806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Log 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60235"/>
            <a:ext cx="11379200" cy="5156199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actions</a:t>
            </a:r>
            <a:r>
              <a:rPr lang="en-US" sz="2800" dirty="0"/>
              <a:t>    (persistent/static)</a:t>
            </a:r>
            <a:endParaRPr lang="en-US" sz="2800" dirty="0">
              <a:latin typeface="Courier New"/>
              <a:cs typeface="Courier New"/>
            </a:endParaRPr>
          </a:p>
          <a:p>
            <a:pPr lvl="1"/>
            <a:r>
              <a:rPr lang="en-US" sz="2800" dirty="0"/>
              <a:t>Set  </a:t>
            </a:r>
            <a:r>
              <a:rPr lang="en-US" dirty="0">
                <a:latin typeface="Courier New"/>
                <a:cs typeface="Courier New"/>
              </a:rPr>
              <a:t>states</a:t>
            </a:r>
            <a:r>
              <a:rPr lang="en-US" sz="2800" dirty="0"/>
              <a:t>    (persistent/static)</a:t>
            </a:r>
          </a:p>
          <a:p>
            <a:pPr lvl="1"/>
            <a:r>
              <a:rPr lang="en-US" sz="2800" dirty="0"/>
              <a:t>Function </a:t>
            </a:r>
            <a:r>
              <a:rPr lang="en-US" dirty="0">
                <a:latin typeface="Courier New"/>
                <a:cs typeface="Courier New"/>
              </a:rPr>
              <a:t>T(</a:t>
            </a:r>
            <a:r>
              <a:rPr lang="en-US" dirty="0" err="1">
                <a:latin typeface="Courier New"/>
                <a:cs typeface="Courier New"/>
              </a:rPr>
              <a:t>s,a,s_prime</a:t>
            </a:r>
            <a:r>
              <a:rPr lang="en-US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Write the pseudo code for: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function V(s) return value</a:t>
            </a:r>
          </a:p>
          <a:p>
            <a:pPr marL="0" lvl="1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r>
              <a:rPr lang="en-US" dirty="0">
                <a:solidFill>
                  <a:srgbClr val="7030A0"/>
                </a:solidFill>
              </a:rPr>
              <a:t>that implements: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06" y="5406630"/>
            <a:ext cx="6449787" cy="8444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414BA0-A6C0-E82B-F077-AB6812BEDA10}"/>
                  </a:ext>
                </a:extLst>
              </p14:cNvPr>
              <p14:cNvContentPartPr/>
              <p14:nvPr/>
            </p14:nvContentPartPr>
            <p14:xfrm>
              <a:off x="844560" y="271440"/>
              <a:ext cx="11351520" cy="5944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414BA0-A6C0-E82B-F077-AB6812BEDA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200" y="262080"/>
                <a:ext cx="11370240" cy="596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082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)]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0745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291BCF-7D74-4CA3-BA11-BD672E4D7FF4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BFD5F8-5E28-C8D8-463B-D90B1ACA159C}"/>
                  </a:ext>
                </a:extLst>
              </p14:cNvPr>
              <p14:cNvContentPartPr/>
              <p14:nvPr/>
            </p14:nvContentPartPr>
            <p14:xfrm>
              <a:off x="6541560" y="1650960"/>
              <a:ext cx="1398240" cy="32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BFD5F8-5E28-C8D8-463B-D90B1ACA159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2200" y="1641600"/>
                <a:ext cx="1416960" cy="34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551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E4E8-609A-4C98-A80D-CD7885BA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 Notation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FF0B6D-0DBB-4B3C-B656-1F586DA7F21B}"/>
              </a:ext>
            </a:extLst>
          </p:cNvPr>
          <p:cNvSpPr txBox="1"/>
          <p:nvPr/>
        </p:nvSpPr>
        <p:spPr>
          <a:xfrm>
            <a:off x="381000" y="1600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expectimax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/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0000E8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d>
                        <m:dPr>
                          <m:ctrlP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endChr m:val="|"/>
                                  <m:ctrlPr>
                                    <a:rPr lang="en-US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dirty="0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dirty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dirty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max</m:t>
                                  </m:r>
                                </m:e>
                                <m:lim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lim>
                              </m:limLow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func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 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 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]</m:t>
                              </m:r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E8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𝛾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rgbClr val="0000E8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𝑛𝑒𝑤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rgbClr val="0000E8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′</m:t>
                              </m:r>
                            </m:sub>
                            <m:sup/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𝑅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,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𝛾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𝑉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𝑜𝑙𝑑</m:t>
                                          </m:r>
                                        </m:sub>
                                      </m:sSub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00E8"/>
                                          </a:solidFill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rgbClr val="0000E8"/>
                                              </a:solidFill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nary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4EA02-9426-41F6-A796-1FA52CB15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447800"/>
                <a:ext cx="6629400" cy="51492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119F65F-C6D8-4675-A09A-28505B495D7D}"/>
              </a:ext>
            </a:extLst>
          </p:cNvPr>
          <p:cNvSpPr txBox="1"/>
          <p:nvPr/>
        </p:nvSpPr>
        <p:spPr>
          <a:xfrm>
            <a:off x="405143" y="226746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Bellman equations: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1FAB8-B016-450C-BBCF-163CFF0AD157}"/>
              </a:ext>
            </a:extLst>
          </p:cNvPr>
          <p:cNvSpPr txBox="1"/>
          <p:nvPr/>
        </p:nvSpPr>
        <p:spPr>
          <a:xfrm>
            <a:off x="405143" y="291134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Value iteration: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87591-F8B0-4744-85F7-49C95A662ED2}"/>
              </a:ext>
            </a:extLst>
          </p:cNvPr>
          <p:cNvSpPr txBox="1"/>
          <p:nvPr/>
        </p:nvSpPr>
        <p:spPr>
          <a:xfrm>
            <a:off x="405143" y="35901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Q-iteration: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2F2547-37AC-4B5A-839D-2EE017E2FB77}"/>
              </a:ext>
            </a:extLst>
          </p:cNvPr>
          <p:cNvSpPr txBox="1"/>
          <p:nvPr/>
        </p:nvSpPr>
        <p:spPr>
          <a:xfrm>
            <a:off x="381000" y="426895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extraction: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7E7F8D-7642-46A3-AE9F-9942B9115FD8}"/>
              </a:ext>
            </a:extLst>
          </p:cNvPr>
          <p:cNvSpPr txBox="1"/>
          <p:nvPr/>
        </p:nvSpPr>
        <p:spPr>
          <a:xfrm>
            <a:off x="405143" y="493622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evaluation: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A41B4-1D5F-4A7E-8159-A198745C9E9C}"/>
              </a:ext>
            </a:extLst>
          </p:cNvPr>
          <p:cNvSpPr txBox="1"/>
          <p:nvPr/>
        </p:nvSpPr>
        <p:spPr>
          <a:xfrm>
            <a:off x="405143" y="557719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Policy improvement:</a:t>
            </a:r>
          </a:p>
        </p:txBody>
      </p:sp>
    </p:spTree>
    <p:extLst>
      <p:ext uri="{BB962C8B-B14F-4D97-AF65-F5344CB8AC3E}">
        <p14:creationId xmlns:p14="http://schemas.microsoft.com/office/powerpoint/2010/main" val="2250939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13233</TotalTime>
  <Words>1664</Words>
  <Application>Microsoft Office PowerPoint</Application>
  <PresentationFormat>Widescreen</PresentationFormat>
  <Paragraphs>337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Courier New</vt:lpstr>
      <vt:lpstr>Wingdings</vt:lpstr>
      <vt:lpstr>ＭＳ Ｐゴシック</vt:lpstr>
      <vt:lpstr>Arial</vt:lpstr>
      <vt:lpstr>Symbol</vt:lpstr>
      <vt:lpstr>Calibri</vt:lpstr>
      <vt:lpstr>Cambria Math</vt:lpstr>
      <vt:lpstr>Office Theme</vt:lpstr>
      <vt:lpstr>Warm-up as You Walk In</vt:lpstr>
      <vt:lpstr>AI: Representation and Problem Solving </vt:lpstr>
      <vt:lpstr>Minimax Notation</vt:lpstr>
      <vt:lpstr>Expectations</vt:lpstr>
      <vt:lpstr>Previous Poll</vt:lpstr>
      <vt:lpstr>Expectimax Notation</vt:lpstr>
      <vt:lpstr>Warm-up as You Log In</vt:lpstr>
      <vt:lpstr>MDP Notation</vt:lpstr>
      <vt:lpstr>MDP Notation</vt:lpstr>
      <vt:lpstr>Non-Deterministic Search</vt:lpstr>
      <vt:lpstr>Example: Grid World</vt:lpstr>
      <vt:lpstr>Grid World Actions</vt:lpstr>
      <vt:lpstr>Markov Decision Processes</vt:lpstr>
      <vt:lpstr>Demo of Gridworld</vt:lpstr>
      <vt:lpstr>What is Markov about MDPs?</vt:lpstr>
      <vt:lpstr>Policies</vt:lpstr>
      <vt:lpstr>Poll 1</vt:lpstr>
      <vt:lpstr>Poll 2</vt:lpstr>
      <vt:lpstr>Optimal Policies</vt:lpstr>
      <vt:lpstr>MDP Outline</vt:lpstr>
      <vt:lpstr>Simple Deterministic Example</vt:lpstr>
      <vt:lpstr>Simple Deterministic Example</vt:lpstr>
      <vt:lpstr>Simple Deterministic Example</vt:lpstr>
      <vt:lpstr>Utilities of Sequences</vt:lpstr>
      <vt:lpstr>Utilities of Sequences</vt:lpstr>
      <vt:lpstr>Discounting</vt:lpstr>
      <vt:lpstr>Discounting</vt:lpstr>
      <vt:lpstr>Poll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959</cp:revision>
  <cp:lastPrinted>2018-11-27T13:42:27Z</cp:lastPrinted>
  <dcterms:created xsi:type="dcterms:W3CDTF">2018-10-11T11:39:27Z</dcterms:created>
  <dcterms:modified xsi:type="dcterms:W3CDTF">2025-10-09T20:02:02Z</dcterms:modified>
</cp:coreProperties>
</file>