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968" r:id="rId2"/>
    <p:sldId id="663" r:id="rId3"/>
    <p:sldId id="829" r:id="rId4"/>
    <p:sldId id="970" r:id="rId5"/>
    <p:sldId id="839" r:id="rId6"/>
    <p:sldId id="842" r:id="rId7"/>
    <p:sldId id="972" r:id="rId8"/>
    <p:sldId id="971" r:id="rId9"/>
    <p:sldId id="852" r:id="rId10"/>
    <p:sldId id="860" r:id="rId11"/>
    <p:sldId id="820" r:id="rId12"/>
    <p:sldId id="929" r:id="rId13"/>
    <p:sldId id="859" r:id="rId14"/>
    <p:sldId id="945" r:id="rId15"/>
    <p:sldId id="823" r:id="rId16"/>
    <p:sldId id="825" r:id="rId17"/>
    <p:sldId id="2303" r:id="rId18"/>
    <p:sldId id="975" r:id="rId19"/>
    <p:sldId id="826" r:id="rId20"/>
    <p:sldId id="2302" r:id="rId21"/>
    <p:sldId id="2279" r:id="rId22"/>
    <p:sldId id="2281" r:id="rId23"/>
    <p:sldId id="2282" r:id="rId24"/>
    <p:sldId id="897" r:id="rId25"/>
    <p:sldId id="898" r:id="rId26"/>
    <p:sldId id="899" r:id="rId27"/>
    <p:sldId id="864" r:id="rId28"/>
    <p:sldId id="974" r:id="rId29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216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41.4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 9828 10191 0,'0'0'448'0,"0"0"96"0,-9-3-544 0,9 3 0 16,0 0 0-16,-10 0 0 15,10 0-832-15,0 0-288 0,0 0-48 0,0 0-16 16,0 0 240-16,0 0 48 0,2-9 16 0,-2 9 0 0,5-9 704 0,-5 9 176 16,4-9 0-16,1 0 0 0,2 0 0 0,-7 9 256 15,5-8-64-15,-5 8-16 0,0 0 528 0,0 0 128 16,0 0 0-16,0 0 16 0,8 13 1264 0,-8-13 240 16,0 0 48-16,0 0 16 0,0 0-240 0,0 0-64 15,0 0 0-15,0 0 0 0,0 0-240 0,0 0-48 16,0 0-16-16,-2-7 0 0,1-2-480 0,1 3-112 15,1-1 0-15,-1 7-16 0,7-4-624 0,-7 4-128 16,0 0-32-16,10-2 0 0,-10 2-288 0,12-2-128 0,-12 2 0 0,0 0 128 16,12 0-128-16,-12 0 0 0,9 10 0 0,-9-10 0 15,0 0 0-15,0 0 0 0,6 13 0 0,-3 1 0 16,-2 2 0-16,2-2 192 0,1 3-64 0,0 2 0 16,-3 2 160-16,3 4 32 0,0 0 0 0,0 1 0 15,1 1 16-15,0 6 16 0,0 2 0 0,3-1 0 16,0 1-48-16,1 0-16 0,-1 1 0 0,1-5 0 15,0-5-160-15,2 0-128 0,-3-5 192 0,-1 0-192 16,0-3 176-16,-1 2-176 0,1-5 160 0,-1 2-160 16,0 0 176-16,-1 3-176 0,-1-3 192 0,0 2-192 15,0 1 128-15,0-1-128 0,-1 2 0 0,1 1 0 0,0 0 128 16,0-1-128-16,0-2 0 0,1-2 0 0,0-2 320 16,-1-2-32-16,0 0-16 0,2-4 0 0,-6-9 112 0,0 0 0 15,0 0 16-15,0 0 0 16,0 0-96-16,0 0-32 0,7-5 0 0,-1-5 0 0,-3-3 48 0,0-4 0 15,1-4 0-15,1-1 0 0,2-2-80 0,-1-4-16 16,1-4 0-16,-1 0 0 0,1-5-96 0,-1 1-128 16,1-3 176-16,1-1-176 0,-1-1 0 0,0-2 0 15,-2-2 0-15,0 1 0 0,2-4 0 0,-2 4 0 16,0-1 0-16,2 3 0 0,-1 6 0 0,1 2 0 16,-2 3 0-16,2 1 0 0,1 1 160 0,-1 3-160 15,0 1 128-15,-2 3-128 0,0 1 128 0,0 3-128 16,1 0 0-16,-1 2 128 0,1 3-128 0,0 0 0 15,0 0 0-15,1 0 0 0,-2 4-352 0,3 2 0 0,2 2 0 0,1 2 0 32,-11 3-2208-32,11-3-448 0,6 0-96 0,-17 3-16 0</inkml:trace>
  <inkml:trace contextRef="#ctx0" brushRef="#br0" timeOffset="2018.05">2877 10682 29535 0,'0'0'1312'0,"-4"-8"272"0,4 8-1264 0,-4-8-320 0,3 2 0 0,1 6 0 16,-1-11 320-16,1 11 16 0,0-7 0 0,0 7 0 15,-3-10-336-15,1 4 0 0,2 6 0 0,0 0 0 16,-6-7-240-16,6 7-16 0,-7-2 0 0,7 2 0 16,-10 0-160-16,1 2-32 0,-1 2-16 0,2 3 0 15,2 2 288-15,-4 1 176 0,0 2-192 0,1 4 192 0,0 1 0 0,0 1 128 16,0 0 0-16,-1 0 16 0,3 3 160 0,0-5 16 16,1-2 16-16,-1 2 0 0,1 0-16 0,2 2 0 15,1-4 0-15,3 3 0 0,0-1-144 0,3-1-48 16,2 2 0-16,1-4 0 0,2-1-128 0,3 0 0 15,-1-3 0-15,0 0 0 0,0-1 0 0,0-2 128 16,0 0-128-16,2-1 0 0,1-3 0 0,-1 0 0 16,0-4 0-16,1 0 0 0,0-2 128 0,1-3-128 15,0-2 0-15,2 0 128 0,0-1-128 0,1-3 192 0,1-2-192 0,1-2 192 16,-2 3-32-16,-1 0 0 0,-2-2 0 0,1 2 0 16,-2-2 16-16,-1 0 0 0,-3 1 0 15,-2-2 0-15,0 1 112 0,-3 2 32 0,-4-2 0 0,-1 2 0 16,-3 0 0-16,-3 2 0 0,-2 0 0 0,-1 4 0 15,-2-2-96-15,-1 3-16 0,-2 2 0 0,1 1 0 16,-1 3-208-16,-2 1 0 0,0 0 0 0,0 3 0 16,0 2 0-16,0 3 0 0,0 3-176 0,2 0 176 31,1 0-848-31,2 1-48 0,2 0-16 0,1 2-9104 0,-2-1-1824 0</inkml:trace>
  <inkml:trace contextRef="#ctx0" brushRef="#br0" timeOffset="2616.67">3765 9531 1839 0,'0'0'0'0,"0"0"160"0,0 0-160 0,-5-8 0 0,-2 3 0 0,3 0 0 16,4 5 3216-16,-3-7 624 0,-4 2 112 0,1 0 16 16,0 2-3136-16,-1 0-640 0,0 2-192 0,-1 1 0 15,-1 0 336-15,-1 4-16 0,-1-3 0 0,1 6 0 16,-3-1 368-16,0 3 64 0,-2-2 16 0,1 3 0 0,1 1 80 0,-1 2 32 15,-3 2 0-15,0 5 0 16,0 2-128-16,-1 0-32 0,-1-1 0 0,1 1 0 16,-2 2-16-16,0 1-16 0,-3 2 0 0,4 3 0 0,2 3-224 15,-1 0-32-15,-2 0-16 0,2 4 0 0,0 0-208 0,2 2-32 16,2 5-16-16,-1 0 0 0,2-1 144 0,4 0 16 16,3 0 16-16,0-1 0 0,1-3-96 0,4-1-32 15,1-1 0-15,1-1 0 0,3-1-208 0,4 1 0 16,4 2 0-16,-1-1 0 0,0-2 176 0,3-4-176 15,0 2 192-15,3-5-192 0,3 0 0 0,1-2-320 16,1-3 32-16,1-2 16 16,1-1-192-16,-1-1-48 0,1-3 0 0,1-2-8640 15,-1-2-1728-15</inkml:trace>
  <inkml:trace contextRef="#ctx0" brushRef="#br0" timeOffset="3287.54">4150 9957 17503 0,'0'0'768'16,"0"0"176"-16,0 0-752 0,0 0-192 0,0 0 0 0,0 0 0 0,0 0 2096 0,0 0 384 15,0 0 80-15,0 0 0 0,-9 0-2048 0,-1 1-512 16,0 5 0-16,0-4 0 0,-2 2 224 0,-1 1-64 16,-1 3-16-16,-1 0 0 0,1 1-144 0,-2-1 128 15,-1 2-128-15,0 3 128 0,0 0-128 0,0 2 0 16,-1-1 0-16,0 3 128 0,0 3 128 0,1-3 0 16,-2 2 16-16,4-2 0 0,2-1 112 0,1 1 0 0,0-3 16 0,3 2 0 15,3-3-160-15,2-3-48 0,1-1 0 0,3-9 0 16,1 8-192-16,-1-8 0 0,4 7 0 0,3-1 0 15,-7-6 0-15,12 4 0 0,-1-1 0 0,1-1 0 16,0 1 0-16,1 1 0 0,0 0 0 0,1 2 0 16,1-2 0-16,0 1 0 0,2 2 0 0,0-1 0 15,0 2 0-15,1-1 0 0,1-3 0 0,-1 2 0 16,0 1 0-16,-1-1 0 0,-1-1 0 0,-1 3 0 16,0-1 0-16,-1-1 0 0,0 1 0 0,-2-1 0 15,-2-1 0-15,2 2 0 0,0-2 0 0,-2 2 0 16,-10-7 0-16,0 0 0 0,9 8 0 0,-9-8 0 15,0 0 0-15,3 13 0 0,-3 0 0 0,-3 0 0 16,-4-2 128-16,-2 1-128 0,-3 1 0 0,-1 1 0 0,-3 1 128 0,-1-1-128 16,-1 1 0-16,-2-1 0 0,0-1 0 15,-1 1-256-15,1-3 16 0,1-1 16 16,0-1-1536-16,2-4-304 0,3-5-64 16</inkml:trace>
  <inkml:trace contextRef="#ctx0" brushRef="#br0" timeOffset="3899.94">4442 9505 5519 0,'0'0'496'0,"0"0"-496"15,0-9 0-15,0 9 0 0,0 0 3904 0,0 0 672 16,0 0 144-16,0 0 16 0,5-7-3520 16,-5 7-704-16,0 0-128 0,0 0-48 0,0 0-336 0,0 0 144 15,9 9-144-15,-2 0 0 0,-1 0 304 0,-1-1-48 16,-5-8-16-16,8 13 0 0,-1 0 432 0,1 3 96 15,-1-3 0-15,2 1 16 0,2 2 160 0,1 0 16 16,-1 2 16-16,4 3 0 0,-1 1-256 0,2 1-48 16,-1 0-16-16,2 0 0 0,2 2-368 0,0 1-80 15,1-1-16-15,-1 1 0 0,1 1-192 0,-2 0 128 16,-1 6-128-16,-1-2 0 0,-1 5 0 0,1 0 0 16,-2-1 0-16,2 2 0 0,1-1 128 0,-4-2-128 0,-1-1 0 15,-1-2 0-15,1-1 0 0,-2 0 0 0,0 0 0 16,-3-1 0-16,-1-2 0 0,-2 2 128 0,-1 1-128 0,-1-2 0 15,-4 0 0-15,1-2 176 0,-1 4-176 0,-4-1 160 16,-1-2-32-16,-3 0 0 0,1-1 0 0,0 4 0 16,-4-2-128-16,-3 2 160 0,0 1-160 0,-4-1 160 15,-1-1-160-15,-2-3 0 0,-1 0 0 0,-2 0-10624 16,-3 0-2016-16</inkml:trace>
  <inkml:trace contextRef="#ctx0" brushRef="#br0" timeOffset="7218.95">5095 10284 16575 0,'0'0'1472'0,"0"0"-1168"0,0 0-304 0,0 0 0 0,0 0 3008 0,0 0 528 15,0 0 112-15,0 0 32 16,0 0-2832-16,12 7-560 0,-1-3-112 0,2 0-32 16,2-4-144-16,2 1 0 0,2 0 0 0,2-1 128 0,3 0-128 0,0 0 0 15,1-2 0-15,0-2 128 0,0-1-128 0,-1-1 0 16,1 1 0-16,-3-1 128 0,-2-1-128 0,0 1 0 16,-1-1 0-16,-1 2 0 0,-1 0 0 0,-1 1-176 15,-2-2 176-15,1 3-128 0,-2-1-176 0,-2 0-16 16,-2 1-16-16,-9 3 0 15,0 0-464-15,11 0-96 0,-11 0 0 0,0 0-16 16,0 0-1424-16,0 0-288 0</inkml:trace>
  <inkml:trace contextRef="#ctx0" brushRef="#br0" timeOffset="7461.01">5164 10430 36111 0,'0'0'1600'0,"0"0"320"0,0 0-1536 0,0 0-384 0,0 0 0 0,10 4 0 16,3-2 208-16,1 1-32 0,-1 1-16 0,4 0 0 15,2-1-160-15,3-1 0 0,0 1 0 0,4 0 0 16,2-3-192-16,1-3 0 0,-2 3-16 0,2-3 0 15,-1 1-2352-15,2-1-448 0,-1-1-112 0</inkml:trace>
  <inkml:trace contextRef="#ctx0" brushRef="#br0" timeOffset="7969.87">6306 9914 11055 0,'-14'-3'480'0,"5"2"112"0,-2-1-464 0,-1 2-128 16,1 0 0-16,0 3 0 0,1 4 5760 0,1 1 1120 0,1 1 224 0,-1 3 64 15,-2 2-5792-15,1 3-1152 0,-2 2-224 0,0 5 0 16,1 3-144-16,-2 5 144 0,0 0-208 0,1 2 80 15,0 0-128-15,4-1-32 0,2-2 0 0,1-4 0 16,-1 1 144-16,3-4 144 0,1-3-208 0,2 0 80 16,3 0 128-16,1-1 0 0,0-3 0 0,2-1 0 15,2 0 0-15,2 0 0 0,1-5 0 0,2 1 0 16,3-1 0-16,2-2 0 0,1-3 0 0,2-3 0 16,0-1 0-16,3-3 0 0,2-3 0 0,0-1 0 15,-2-1 0-15,2-2 0 0,2-5 0 0,-1 0 128 16,1 0-128-16,-2-3 0 0,0-1 0 0,-3 0 128 15,-3-1-128-15,-2-3 0 0,-1 0 0 0,-3 0 0 0,-2-2 144 16,-1-3 16-16,-2-4 0 0,-3-2 0 16,-2 1-32-16,-3 1-128 0,-2-2 192 0,-2 2-64 0,-2 0-128 0,-3 1 192 15,-1 2-192-15,-1 3 192 0,-3 5-192 0,-2 2 128 16,-1 1-128-16,-3 4 128 0,-2 3 16 0,1-3 0 16,1 3 0-16,1 3 0 0,-1 0 160 0,2 3 16 15,1 0 16-15,2 2 0 0,-1 1-336 0,2 1 0 16,0-1 0-16,3 4 0 0,1 2-240 0,1 0-112 15,8-6-32-15,-9 5 0 16,9-5-2624-16,-6 9-544 0</inkml:trace>
  <inkml:trace contextRef="#ctx0" brushRef="#br0" timeOffset="8637.34">7903 9888 11055 0,'0'0'976'15,"0"0"-784"-15,3-9-192 0,-3 9 0 0,0 0 4944 0,6-7 944 16,-6 7 192-16,12-1 48 0,-2-4-4592 0,-10 5-928 16,11-1-176-16,-11 1-48 0,12 1-192 0,-1 5-64 15,1 2 0-15,1 4 0 0,0 1-128 0,1 3 160 16,1 1-160-16,-1 5 160 0,2 5 0 0,-2 3 0 16,0 4 0-16,1 5 0 0,-1 1-160 0,-1 1 0 0,-1 1 144 0,1-6-144 15,0-5 0-15,0-3 0 16,0-3 0-16,-1-3 0 0,0-5 0 0,1-2 144 0,0 0-144 0,0-2 0 15,-2-7 560-15,1 1 0 0,1-1 0 16,0-3 0-16,0-3 16 0,-1-1 16 0,0-1 0 0,1-3 0 16,0-1-208-16,-1-2-64 0,-1-1 0 0,1-2 0 15,1 1-64-15,0-3-32 0,3-4 0 0,-3-3 0 16,-2-2-96-16,3-4-128 0,-1-9 176 0,0-2-176 16,0-2 160-16,0 0-160 0,0 0 128 0,0-2-128 15,-2 4 0-15,1 1 128 0,-1 4-128 0,-1 3 0 16,-1 2 0-16,2 2 0 0,-1-4 0 0,0 6 0 15,-4-1 0-15,-1 1 0 0,-1-1 0 0,1 1 0 16,0 0-480-16,0 0 32 0,2 4 0 0,-1 2 0 31,0 3-368-31,-1 2-64 0,0 1-16 0,-1 5 0 0,3 2-2336 0,-7 4-480 16</inkml:trace>
  <inkml:trace contextRef="#ctx0" brushRef="#br0" timeOffset="9019.84">7994 10094 24879 0,'0'0'1088'0,"-10"-3"256"0,1-1-1088 0,9 4-256 0,-5-6 0 0,5 6 0 16,0 0 2048-16,10-7 368 0,2 1 64 0,3 2 16 15,2 0-1792-15,2 1-368 0,-1 0-64 0,1 0-16 16,2 2 160-16,1-1 32 0,2 0 0 0,2 0 0 15,1 1-320-15,2-3-128 0,-2 2 128 0,2 2-128 16,0-4 0-16,-1 2-272 0,1 1 32 0,-3-2 16 16,-1 1-368-16,-2 1-80 0,0-3-16 0,-4 1 0 15,-2-1-1552-15,1 0-320 16,1 0-64-16,-4-1-16 0</inkml:trace>
  <inkml:trace contextRef="#ctx0" brushRef="#br0" timeOffset="9604.94">9455 9859 16575 0,'0'0'1472'0,"0"0"-1168"0,0 0-304 0,0 0 0 16,-7-5 2576-16,7 5 464 0,-9-5 96 0,9 5 0 15,-9-3-2384-15,0 2-496 0,-2 0-80 0,1 1-32 16,-1 1-144-16,0 2 0 0,-2 2 0 0,-2 0 0 15,0 2 0-15,-1-1 0 0,-1 1 0 0,-1 0-176 16,-2 2 176-16,2 2 0 0,1-1-144 0,-3 1 144 16,1-3 0-16,1 2 0 0,1-3 0 0,2 0 0 15,4 0 0-15,2-3 0 0,9-4 128 0,0 0-128 16,0 0 384-16,-6 12-16 0,6-12 0 0,0 0 0 16,7 13-144-16,2-3-32 0,1-3 0 0,2 0 0 0,-1 1-192 15,2-1 0-15,1-1 128 0,0-1-128 0,1 1 0 0,2-2 0 16,1 1 0-16,0 0 0 0,0-1 128 15,2 1-128-15,-1 2 0 0,1-3 0 0,-2 1 0 0,0 1 0 16,1 2 0-16,-1 0 0 0,0-2 0 0,-1 2 0 16,-2 0 0-16,-1 3 0 0,-2-1 352 0,-1 0-32 15,0 1 0-15,-1-1 0 0,-2 1 48 0,-3-2 0 16,0 3 0-16,-2-1 0 0,-2 2-192 0,-1 0-48 16,-1 2 0-16,-2-5 0 0,-2 2-128 0,-1 0 0 15,-3-2 0-15,-2 0 0 0,-1 2 0 0,-2-1 0 0,-3-2 0 0,-2 0 0 16,-2 0 0-16,-4 3 0 0,-1-2 0 15,-3 3 128-15,-2 2-128 0,-3 0-256 0,-3-1 64 16,-2 2-9680-16,-5 0-1952 0</inkml:trace>
  <inkml:trace contextRef="#ctx0" brushRef="#br0" timeOffset="13940.57">23416 8561 3679 0,'0'0'320'0,"0"0"-320"16,0 0 0-16,0 0 0 0,0 0 3520 0,0 0 640 16,0 0 128-16,0 0 32 0,0 0-2400 0,0 0-464 15,0 0-112-15,0 0 0 0,0 0-384 0,0 0-64 16,0 0 0-16,0 10-16 0,0-10-224 0,-3 17-32 0,0 7-16 0,-3-5 0 16,0-1-32-16,-2-2-16 15,0-2 0-15,-1 1 0 0,1 2-16 0,-2-2 0 16,-2 1 0-16,0 1 0 0,1 1-80 0,-1-2-16 0,-2 5 0 0,2-2 0 15,0 5-192-15,0-2-64 0,1 5 0 0,-1-1 0 16,0 2-192-16,2-2 144 0,-1-1-144 0,2-1 128 16,-1 0-128-16,-2-6 0 0,-2-6 0 0,1 1 0 15,3 1 0-15,4 2 0 0,-1 1 0 0,4 0 0 16,-4-4-144-16,2-3-64 0,1-1-16 0,4-9 0 31,-1 8-544-31,1-8-96 0,0 0-32 0,3 7 0 16,3 0-1984-16,-6-7-384 0,8 2-96 0</inkml:trace>
  <inkml:trace contextRef="#ctx0" brushRef="#br0" timeOffset="14332.14">23415 8605 21311 0,'0'0'944'0,"0"0"192"0,0 0-912 0,0 0-224 16,0 0 0-16,-4-6 0 0,4 6 1312 0,-3-10 224 16,1 3 32-16,2 7 16 0,0 0-112 0,0 0-32 15,0 0 0-15,0 0 0 0,0 0-288 0,0 0-64 0,0 0-16 0,0 0 0 16,0 0-432-16,0 0-64 0,1 11-32 0,2 2 0 15,-1 0-256-15,2 3-48 0,0 4-16 0,1-2 0 16,2 1-32-16,1 1-16 0,2-2 0 0,2 3 0 16,-2 5-176-16,3-2 0 0,0 2 144 0,0 4-144 15,-1 4 0-15,-2 2 144 0,1 3-144 0,-2 4 0 16,-1-2 0-16,-2-2 0 16,1-1 0-16,-7-12 0 0,-5-11 0 0,1 2-176 0,2 3 176 0,2-5-208 15,2 0-64-15,0-2-16 0,-2 0 0 0,0-3 0 31,2-3-1152-31,-2-7-224 0,0 0-64 0,0 0-8560 0,0 0-1712 0</inkml:trace>
  <inkml:trace contextRef="#ctx0" brushRef="#br0" timeOffset="14540.04">23239 9022 10127 0,'0'0'896'0,"0"0"-704"0,0 0-192 0,-9 2 0 0,9-2 4800 0,0 0 944 15,0 0 176-15,0 0 32 0,0 0-4544 0,0 0-928 16,0 0-176-16,0 0-48 0,15 5 32 0,2-3 0 16,3-2 0-16,-1 0 0 0,2-1-32 0,3-1-16 15,0-2 0-15,6 2 0 0,4-2-112 0,3 2 0 16,1-2-128-16,1 1 192 16,1-3-576-16,-2 2-128 0,-4 0-32 0,0 1-9456 15,0-1-1904-15</inkml:trace>
  <inkml:trace contextRef="#ctx0" brushRef="#br0" timeOffset="14908.25">24878 8816 27647 0,'0'0'2448'0,"0"0"-1952"0,-3-6-496 0,3 6 0 0,0 0 1408 0,0 0 192 16,0 0 48-16,0 0 0 0,0 0-1264 0,0 0-256 15,0 0-128-15,4 18 128 0,-2-1 32 0,2 3 16 16,-1 3 0-16,0 0 0 0,-1 4 96 0,2-1 32 15,0 1 0-15,-1-1 0 0,1 0-32 0,-1-1 0 16,1-3 0-16,2 0 0 0,-1-1-144 0,0-3-128 16,-1 1 192-16,0-1-192 0,1 1 128 0,0-3-128 15,0-2 0-15,3-1 0 16,-3-2-512-16,2-3-224 0,0-2-32 0,-1 3-16 16,-1-5-3104-16,-5-4-608 0</inkml:trace>
  <inkml:trace contextRef="#ctx0" brushRef="#br0" timeOffset="15461.8">24884 8720 35423 0,'-8'-12'1568'0,"3"6"320"0,0-2-1504 0,1 1-384 0,0 2 0 0,4 5 0 16,0 0 464-16,0 0 32 0,0 0 0 0,0 0 0 15,0 0-336-15,8-4-160 0,0 0 160 0,3-1-160 16,1 4 176-16,4-6-176 0,2 2 192 0,2 0-192 15,2-2 368-15,2 2-48 0,4-3 0 0,2 2 0 16,1-1 64-16,2 2 16 0,1 4 0 0,-2-2 0 16,1 2-224-16,-6-1-48 0,-1 2-128 0,-1 3 192 15,-4 1-192-15,-3 1 0 0,-2 2 0 0,-4 0 0 16,-3 1 0-16,-3 1 0 0,-2 3 0 0,-1-3 0 0,-5 2 0 0,-2-1 0 16,-1 1 0-16,-3-1 0 0,-2 3 0 0,-3 0 0 15,-1-1 0-15,-2-2 0 0,0 1 144 0,-1-1-144 16,-1-1 128-16,-1 0-128 0,-1-1 128 0,-1 0-128 15,0-3 0-15,2 3 128 0,-1 1-128 0,2 0 0 16,0 2 0-16,3-5 0 0,4-1 0 0,1 2-144 16,3 0 144-16,7-7-208 0,0 0 32 0,0 0 16 15,0 0 0-15,0 0 0 0,0 0-96 0,4 11 0 16,-4-11-16-16,11 8 0 0,1-3 96 0,0-1 32 16,0 1 0-16,1 1 0 0,1-1 144 0,0 0 0 15,1 0 0-15,-1-2 0 0,0 1 0 0,-1 0 0 16,-1 1 0-16,-2 1 0 0,0 0 0 0,-3 3 0 0,1-3 0 15,-1 2 0-15,-2 1 0 0,-2 2 0 0,-1-1 0 0,-1 2 0 16,-1-2 0-16,-1 1 0 0,-1-1 0 0,0 1 0 16,-2 0 0-16,-1 0 0 0,-1 0 0 15,-1 0 0-15,-2-1 0 0,0 1 0 0,-2-1 0 0,0 1 128 16,-1 0-128-16,-1 0 0 0,-3-1 128 0,2 2-128 16,-2-2 0-16,-1 1 128 0,-1-1-128 0,0 3 0 15,-2 0 0-15,2 0 0 0,0 0 0 0,1-4 0 31,1 1-688-31,2-4-48 0,3 1-16 0,1-2-15888 0</inkml:trace>
  <inkml:trace contextRef="#ctx0" brushRef="#br0" timeOffset="16108.12">26983 8768 28047 0,'0'0'1232'0,"0"0"272"0,0 0-1200 0,0 0-304 0,0 0 0 0,4-10 0 15,0-3 1216-15,-2 0 176 0,-2 0 32 0,2 1 16 16,-2 3-480-16,0-2-112 0,-2 2-16 0,0-1 0 16,-1-2-256-16,-2 2-64 0,1-2-16 0,-1 3 0 0,-2 0-64 0,1-2-16 15,-2 3 0-15,0 0 0 0,-2 2-32 0,-1-1-16 16,0 0 0-16,-2 3 0 0,-2 0-32 0,0 0 0 15,-5 1 0-15,2 3 0 0,-2 2-112 0,1 4-32 16,-1 3 0-16,1 3 0 0,-1-2-192 0,0 6 0 16,1 1 0-16,1 3 0 0,-1-1 0 0,4 2 0 15,2 4 0-15,2-2 0 0,3 1 0 0,3 2 0 16,1 0 0-16,2 2 0 0,0 4 0 0,5-1 0 16,1-2 0-16,0-1 0 0,0 0 0 0,1-1 0 15,4-1 0-15,2 0 0 0,-1 0-176 0,3-1 176 16,1 1-160-16,2 0 160 15,1-2-960-15,3 2-112 0,0-7-16 0,4 1 0 16,-1 1-2160-16,5-4-432 0,-1-7-96 0,3-3 0 0</inkml:trace>
  <inkml:trace contextRef="#ctx0" brushRef="#br0" timeOffset="16625.8">28456 8674 22511 0,'0'0'992'0,"0"0"224"0,0-10-976 0,0 10-240 0,0 0 0 0,0 0 0 16,0 0 880-16,0 0 128 0,0 0 16 0,0 0 16 15,7-7 240-15,-7 7 32 0,0 0 16 0,10 12 0 16,-1 4 0-16,2 1 0 0,-1 2 0 0,-1 3 0 16,0 2-528-16,1-2-96 0,-1 0-32 0,-3 0 0 15,1-1-304-15,-2 3-64 0,0 0-16 0,-1 1 0 16,-1 1-128-16,-1 0-32 0,-2-5 0 0,0 1 0 15,-1-2-128-15,0-2 160 0,-1-2-160 0,2 1 160 16,0 2-336-16,0-4-64 0,0-4-16 0,2-3 0 31,-2-8-1808-31,0 0-368 0,0 0-80 0</inkml:trace>
  <inkml:trace contextRef="#ctx0" brushRef="#br0" timeOffset="17009.22">28524 8638 3679 0,'-8'-7'320'0,"2"1"-320"16,0-1 0-16,6 7 0 0,0 0 6528 0,0 0 1248 15,0 0 240-15,0 0 48 0,0 0-6368 0,8-5-1280 16,-8 5-256-16,0 0-160 0,13 0 0 0,-1 0 0 16,-1-1 0-16,-11 1 0 0,13 1 192 0,0 0 0 15,2 3-16-15,1 3 0 0,-2 0 416 0,3 1 96 16,1 3 16-16,2-1 0 0,0 1-128 0,2-1 0 15,-1 0-16-15,1 2 0 0,0 1-256 0,0-2-48 16,-1 2-16-16,-2-2 0 0,0 2-240 0,-2 2 0 16,-3-2 0-16,-1 1 0 0,-1-3 128 0,-1 3-128 0,1 0 0 0,-1 1 0 15,-4-4 0-15,-1 4 0 0,-2-1 0 0,-2 0 0 16,1-2 256-16,-3-1-32 0,-3-1-16 0,-2 0 0 16,-2 1 80-16,0-1 16 0,-4-3 0 0,-1 1 0 15,-1 1-48-15,-2-3 0 0,-3 1 0 0,-2-1 0 16,-2 2-256-16,-3 0 160 0,-1 0-160 0,0 0 128 15,0-2-128-15,0 3 0 0,-3 4 0 0,3-2 0 16,0 2 0-16,4 0-320 0,-2 0 48 0,5-4 16 31,1 0-512-31,3-5-112 0,2-3-16 0,4 1 0 0,9-2-1728 16,0 0-336-16</inkml:trace>
  <inkml:trace contextRef="#ctx0" brushRef="#br0" timeOffset="17878.41">30447 8472 16063 0,'0'0'704'0,"8"-6"160"0,0-1-688 0,-2 1-176 0,-1 0 0 0,-5 6 0 0,7-5 400 0,-7 5 48 15,0 0 16-15,0 0 0 0,0 0 432 0,0 0 96 16,0 0 16-16,0 0 0 0,-5-6 400 0,5 6 64 16,-12 0 32-16,-1 0 0 0,-1 0 0 0,-1 2 0 15,-2 0 0-15,2 0 0 0,-2 1-176 0,0 1-48 16,-3 0 0-16,1 2 0 0,-1 1-624 0,-1-1-128 16,-2-1-16-16,-1 2-16 0,1-1-352 0,-1 1-144 15,1-2 128-15,1 2-128 0,1-2 160 0,3 0-160 16,1-1 192-16,1-1-192 0,2-1 320 0,3 2-64 15,1 0 0-15,1 0 0 0,9-4-256 0,-7 6 128 16,7-6-128-16,0 0 0 0,-5 12 0 0,4 0 0 16,1 0 0-16,1-1 0 0,2 2 0 0,2-1 0 15,0 1 0-15,3 2 0 0,1-2 0 0,0 1 0 0,-1-1 0 0,1 1 0 16,1-1 144-16,0 0-144 0,-4 2 0 0,1-2 144 16,-2 4-144-16,-1-3 0 0,-2 2 0 0,-2-1 0 15,-1 2 0-15,0 7 0 0,-3 2 0 0,0 1 0 16,-1-1 0-16,-2-2 0 0,-1-1 0 0,1-1 0 15,-3 1 160-15,0-4-160 0,-2 1 192 0,1-2-192 16,0-1 144-16,2-3-144 0,1 2 0 0,2 1 144 16,-1 2-144-16,2 1 0 0,1-1 0 0,0-4 0 15,1-5 0-15,3-10 0 0,0 0 0 0,0 0 0 16,2 11 176-16,-2-11-48 0,0 0-128 0,5 7 192 16,-5-7-16-16,8 7-16 0,1-4 0 0,3-1 0 15,2-1 96-15,4 1 0 0,3-2 16 0,3-2 0 16,0 2-272-16,2-1 160 0,2-1-160 0,-1-1 128 0,1 0-128 0,-2-2 0 15,-2 1 0-15,-1 0-176 16,-1 2-272-16,-1 2-64 0,-3-2-16 16,-1-1 0-16,0-1-448 0,-4-2-96 15,-1 2-16-15,-2-2 0 0,-4-3-1584 0,-6 9-320 0,4-12-64 0</inkml:trace>
  <inkml:trace contextRef="#ctx0" brushRef="#br0" timeOffset="18120.59">29931 9028 28559 0,'0'0'1264'0,"0"0"272"0,5-11-1232 0,5 3-304 15,6 2 0-15,6 1 0 0,7-1 2656 0,3 2 480 0,5-2 80 0,1 3 32 16,0-2-2416-16,-2 1-464 0,-2 0-112 0,1-1 0 15,0 1-256-15,1 0 0 0,0-1 0 0,-1 0-160 32,-1-2-480-32,-4 1-80 0,-4-1-32 0,-2 1 0 15,-5-2-1408-15,-3-1-272 0</inkml:trace>
  <inkml:trace contextRef="#ctx0" brushRef="#br0" timeOffset="19611.84">18747 9902 24991 0,'0'0'1104'0,"-7"-6"240"0,1 1-1088 0,6 5-256 0,-5-7 0 0,1 1 0 15,4 6 800-15,0 0 96 0,0 0 32 0,-1-11 0 16,1 11-352-16,0 0-64 0,-3-6 0 0,3 6-16 16,0 0-128-16,0 0-32 0,-5-6 0 0,5 6 0 15,0 0 32-15,0 0 0 0,0 0 0 0,0 0 0 16,-1 13-48-16,2 0 0 0,-1-13 0 0,5 16 0 15,2-2 176-15,-2 2 16 0,2-2 16 0,4 5 0 16,5 0-48-16,-2 3-16 0,-2 4 0 0,-4 1 0 16,-5-1-144-16,3 1-16 0,4 6-16 0,5 0 0 15,3 5-144-15,0 0-16 0,-1-3-128 0,-1-2 192 0,0-2-48 16,-1-5-16-16,0 0 0 0,-2-1 0 0,-2 0 0 0,1-3-128 16,-2-2 192-16,2-5-64 0,-4-3 48 0,1-3 0 15,-1 0 0-15,-8-9 0 0,0 0 112 0,0 0 32 16,10 3 0-16,-10-3 0 0,10-3 80 0,0-3 32 15,0-1 0-15,2-2 0 0,-1-4 16 0,0-3 0 16,0-2 0-16,-1 0 0 0,-1 0-320 0,0 1-128 16,1-4 0-16,-1 0 128 0,-2-1-128 0,1-2 160 15,1 2-160-15,-1-4 160 0,-1-3-160 0,-1-1 128 16,-1-1-128-16,1 1 128 0,-2-1-128 0,0 0 0 0,-1-3 0 16,0 2 0-16,-2 1-432 0,-1 4 48 0,-1 2 0 0,1 0 0 31,0 2-128-31,0 1 0 0,0 1-16 0,1 2 0 15,3 4-144-15,-1 3-32 0,-3 12 0 0,0 0 0 16,6-6-1728-16,-6 6-368 0,12 0-64 0,-3 0-16 0</inkml:trace>
  <inkml:trace contextRef="#ctx0" brushRef="#br0" timeOffset="20232.5">19534 10396 7359 0,'0'0'656'0,"0"0"-528"16,-11 0-128-16,2 0 0 0,9 0 4512 0,-9 4 864 0,1 2 192 0,0-1 16 15,0-1-4512-15,2 2-912 0,6-6-160 0,-8 11 0 16,-1-1-128-16,1 0 128 0,-1 4-160 0,0 1 160 16,-2 1-192-16,2 2 192 0,2 0-208 0,0 1 80 15,2 0 128-15,0 1-128 0,1-1 128 0,1 2-128 16,0 1 128-16,3 2 144 0,2-3-16 0,0 1-128 16,1 0 192-16,1-1-192 0,0-6 192 0,4-2-192 15,-1-2 144-15,4-1-144 0,1-3 0 0,-1-5 144 16,1 2-144-16,1-6 128 0,1-2-128 0,1-1 128 15,-1-2-128-15,2-2 0 0,1-4-192 0,0-1 192 16,-2-2 0-16,0 0 0 0,-1-5 0 0,-1 2 0 16,-3 1 0-16,0-1 160 0,-4 2-16 0,-1-2 0 15,-2-1 256-15,-4 1 48 0,-2-1 16 0,-2 1 0 0,-2 0 880 0,-1 4 192 16,-2-3 16-16,-2 2 16 16,-1 0-1856-1,0 3-368-15,-2 0-80 0,0 3-16 0,0-1 752 0,0 5 0 0,1 2 160 0,-2 1-32 0,-2 2-128 0,1 1 0 16,0 1-192-16,0 2 192 15,2-1-576-15,1 1 16 0,3 1 0 0,0 1 0 16,2-3-576-16,9-2-112 0,-10 5-32 0,10-5 0 0</inkml:trace>
  <inkml:trace contextRef="#ctx0" brushRef="#br0" timeOffset="26909.03">21470 8558 8287 0,'0'0'736'0,"0"-9"-592"0,-3 0-144 0,3 9 0 16,-1-8 2896-16,1 8 560 0,0-12 96 0,0 5 32 16,0 7-2000-16,-2-8-400 0,2 8-80 0,-2-8-16 15,2 8-256-15,0 0-64 0,-7-7-16 0,7 7 0 0,0 0-256 0,0 0-48 16,0 0-16-16,0 0 0 0,0 0 16 0,0 0 16 15,0 0 0-15,0 0 0 0,0 0 48 0,0 0 16 16,0 0 0-16,0 0 0 0,0 0-112 0,-5 12-32 16,0 0 0-16,1 1 0 0,-1-1 192 0,1 2 16 15,1 4 16-15,1 3 0 0,0 1-64 0,1 3-16 16,-2 0 0-16,2 2 0 0,-2 2-144 0,0 1-48 16,0 1 0-16,0 2 0 0,-1-2-336 0,1 2 128 15,-1 0-128-15,1 1 0 0,2 0 0 0,-1-2 128 16,0-4-128-16,2-2 0 0,0-2 0 0,2-2 0 15,1 3 0-15,1-4 0 0,-1-3 0 0,-2-3-160 16,0-3 16-16,0-3 0 0,-1-9-144 0,0 0-32 0,3 7 0 16,-3-7 0-1,0 0-176-15,0 0-32 0,0 0-16 0,0 0 0 16,-12-7-1824-16,1 1-384 0,-1-1-64 0,0-2 0 0</inkml:trace>
  <inkml:trace contextRef="#ctx0" brushRef="#br0" timeOffset="27232.62">21067 8600 34607 0,'-18'-18'1536'16,"7"6"320"-16,-1 1-1488 0,3 4-368 0,4 0 0 0,1 1 0 0,1 0 720 0,3 6 80 15,0 0 16-15,0 0 0 0,0 0-432 0,0 0-96 16,14-1-16-16,-3 1 0 0,0 3-272 0,0 1 128 16,1 2-128-16,1-2 0 0,3-1 272 0,1-1-48 15,1 1-16-15,3-1 0 0,2 0 112 0,2-4 0 16,-1 0 16-16,3-1 0 0,2 1 112 0,-1-5 0 16,2 1 16-16,2-3 0 0,0-1-80 0,1 0-32 15,-3-4 0-15,1-2 0 0,0 3-144 0,-1 0-16 16,-1 1-16-16,-2-1 0 0,-2 1-176 0,-1 2 0 15,-2 1 0-15,0 4 0 16,0-2-1312-16,0 3-288 0,-1 2-64 0,0 2-16320 0</inkml:trace>
  <inkml:trace contextRef="#ctx0" brushRef="#br0" timeOffset="35906.32">21646 9902 22751 0,'0'0'1008'15,"0"0"208"-15,0 0-976 0,0 0-240 0,-6-5 0 0,6 5 0 16,0 0 1520-16,0 0 256 0,0 0 48 0,0 0 16 0,-9-3-1168 0,9 3-224 16,0 0-64-16,0 0 0 0,-9-3-384 0,9 3 0 15,-8-4 128-15,1 1-128 0,-3-2 0 0,1 4 0 16,-1-5 0-16,-2 5 0 0,0-2 0 0,-2 3 192 15,-3 0-192-15,-1 3 192 0,-2 1-192 0,-1 1 0 16,-1 0 0-16,0 2 0 0,0 1 656 0,0 0 48 16,-2 2 16-16,2 4 0 0,0 5-192 0,1 0-32 15,2 2-16-15,0 2 0 0,2 2-160 0,2 3-48 16,-1 0 0-16,3 2 0 0,0 2-144 0,3 0-128 0,0-2 144 16,3-1-144-16,0-2 0 0,3-3 128 0,3-2-128 15,2 0 0-15,2-1 0 0,2-3 0 0,4-2 0 0,3-2 0 16,1-2 0-16,4-2 128 0,1-3-128 0,4-1 0 15,2-1 192-15,2 1-48 0,0-6-16 0,1 0 0 16,1 0 64-16,0-4 16 0,2 0 0 0,0-1 0 16,-1-2 32-16,-2-1 0 0,-1 1 0 0,-1-5 0 15,-1-3 112-15,-2 0 32 0,-3-2 0 0,0 1 0 16,-4-2 32-16,0 0 16 0,-1-2 0 0,-2-2 0 16,-3-3-112-16,-1-1-32 0,-2-1 0 0,-2-2 0 15,-3-1-32-15,-2 0-16 0,-2 0 0 0,-2-2 0 16,-3 4-240-16,-2 3 176 0,0 1-176 0,-2 5 160 15,-1 4-160-15,-3 2 160 0,-1 4-160 0,-1-2 160 16,-2 5-160-16,1 0-192 0,-2 1 32 0,0 4 16 16,0 3-48-16,2 1 0 0,-1-2 0 0,2 2 0 15,1 0-336-15,3 0-80 0,-1 1-16 0,5 2 0 16,10-6-2208-16,-7 7-448 0,7-7-96 0</inkml:trace>
  <inkml:trace contextRef="#ctx0" brushRef="#br0" timeOffset="36573.83">23202 9981 23951 0,'0'0'1056'0,"-6"-6"224"0,-2 0-1024 0,0 1-256 0,8 5 0 0,-8-6 0 15,8 6 2176-15,0 0 384 0,-6-6 80 0,6 6 16 16,0 0-2128-16,0 0-528 0,0 0 0 0,0-11 0 15,0 11 128-15,2-9-128 0,-2 9 0 0,0 0 0 16,0-9 0-16,0 9 0 0,0 0 0 0,0 0 0 16,0 0 0-16,-9-2 160 0,-1-4-160 0,-1 6 128 15,1 3 192-15,-2 1 16 0,-2 2 16 0,0 5 0 16,-2 1 96-16,-1 2 32 0,-1 4 0 0,1 2 0 0,1 4-256 16,3 3-48-16,0 0-16 0,1 3 0 0,2-1-160 0,3-1 0 15,2 1 144-15,3 0-144 0,2-5 0 0,3 1 128 16,4-4-128-16,2 0 0 0,2-2 0 0,2 0 0 15,1-1 0-15,3-4 0 0,1-2 0 0,3-2 0 16,1 0 0-16,3-4 0 0,1-2 0 0,-1 1 0 16,-1-5 0-16,1 0 0 0,0-2 144 0,-2-1-144 15,0-1 192-15,-1 0-192 0,-1-5 272 0,0 3-48 16,-1-2-16-16,0 1 0 0,0-2 80 0,-2 0 16 16,-1 0 0-16,-3 0 0 0,-1-3 16 0,-1 0 16 0,-3-2 0 0,-1-3 0 15,0-3 32-15,-3 2 0 0,-4-4 0 0,-1-1 0 16,-2-2 0-16,-2 0 0 0,-4 0 0 0,-1 0 0 15,-2-2-368-15,-2 4 0 0,-2-3 0 0,-2 3 0 16,-2 5 0-16,1-3 0 0,-1 2 0 0,0 0 0 16,1 6 176-16,1 2-48 0,0 2 0 0,0-1 0 15,0 3-128-15,2 1 160 0,-2 2-160 0,0 2 160 16,1 1-160-16,2 2 0 0,1 4 0 0,2-1-176 16,3 2-176-16,8-6-32 0,0 0-16 0,-5 10 0 31,5-10-656-31,2 10-128 0,-2-10-32 0,7 10 0 15,4-2-2288-15,2-1-464 0,2-2-80 0</inkml:trace>
  <inkml:trace contextRef="#ctx0" brushRef="#br0" timeOffset="37256.25">25125 10000 13823 0,'0'0'1216'0,"-5"-10"-960"0,-1 2-256 0,-1 1 0 0,7 7 4336 0,-7-6 816 0,7 6 160 0,0 0 48 16,0 0-4160-16,-5-5-832 0,5 5-176 0,-5-7-16 16,5 7-176-16,0 0 0 0,-6-6 0 0,6 6 128 15,-10-4-128-15,1 2 0 0,-1 4 0 0,-1 2 0 16,-2-2 0-16,-1 6-144 0,-3 2 144 0,-2 3 0 15,-2 3 0-15,1-2 0 0,1 6 128 0,-1 1-128 16,-2 1 752-16,2 0 48 0,1-2 16 0,2 2 0 16,0 3-176-16,2-1-48 0,2 1 0 0,3 0 0 15,0 0-352-15,2 1-80 0,3 3-16 0,2-3 0 0,3-4-144 16,4-1 0-16,1-2 0 0,4 1 0 0,3-5-176 0,2 2-64 16,1-4-16-16,2-1 0 0,2-1 112 0,1-4 16 15,-1 0 0-15,3-3 0 0,3-2 128 0,1 0 0 16,0-2 0-16,0-3 0 0,2-1 0 0,-1 0 0 15,1-2 0-15,-2-1 128 0,0-2-128 0,0 0 176 16,-1 0-176-16,-2 0 192 0,-3-4 128 0,-2 2 16 16,0 0 16-16,-2 0 0 0,-3-2 208 0,-2-1 32 15,1-5 16-15,-1 1 0 0,-2-4-112 0,0-1-32 16,-3-5 0-16,-2-3 0 0,-1 1-208 0,-3 0-32 16,-3 1-16-16,-2 3 0 0,-4 0-208 0,-3 3 176 15,-1-5-176-15,-2 6 160 0,-4 0-160 0,0 2 192 0,-2 2-192 16,0 5 192-16,0 0-192 0,-1 3 0 0,0 0 0 15,1 7 0-15,0-3-336 0,0 5 0 0,2-3 0 16,2 5 0 0,4 3-608-16,2 2-112 0,11-6-32 0,-6 6 0 15,6-6-2288-15,1 14-464 0</inkml:trace>
  <inkml:trace contextRef="#ctx0" brushRef="#br0" timeOffset="37857.28">26705 10070 33055 0,'-1'-15'1472'16,"1"6"288"-16,0 0-1408 0,1-3-352 0,1 3 0 0,0 1 0 0,-2 8 480 0,4-11 32 16,0 2 0-16,-4 9 0 0,1-9-512 0,1 1 0 15,-2 8 0-15,0 0 0 0,-4-7 0 0,4 7 0 16,-7-7 0-16,1 2 0 0,-3 4 0 0,-1-2 0 16,0 2 0-16,-2 2 0 0,-1 2 128 0,-1 0 16 15,-2 4 16-15,-1 1 0 0,0 0 272 0,0 3 48 0,1 4 16 16,-1 3 0-16,0 4-240 0,1-1-32 15,2 2-16-15,1 4 0 0,1 0-208 0,1 5 176 16,4 4-176-16,0-2 160 0,2-2-160 0,2-2 128 16,3 0-128-16,4-6 128 0,3-2-128 0,1-1 0 0,1 0 0 0,1-3 0 15,0-1-240-15,2-4 80 0,1-2 16 0,3 1 0 16,2-5 144-16,2-1 0 0,-1-3 0 0,1-3 0 16,1-1 0-16,1-3 0 0,1 0 0 0,2-3 0 15,1-5 240-15,0 2-32 0,-2-2 0 0,0-1 0 16,4 0 256-16,-2-2 48 0,-1-2 16 0,-1 0 0 15,0-3-112-15,-1-3-32 0,1-3 0 0,-3-4 0 16,-3-2-64-16,-4 0 0 0,-2-1-16 0,-3 3 0 16,-2-1-64-16,-5 3-16 0,-3 1 0 0,-3 0 0 15,-1 5-32-15,-4 1 0 0,-4 2 0 0,-3 4 0 16,-2-1-16-16,-3 4-16 0,-3 1 0 0,1 3 0 16,-2 1-160-16,-1 2 0 0,-2 0 0 0,0 1 128 15,2 0-128-15,1 3 0 0,2-1 0 0,2 4 0 0,1 2-208 0,5 0-32 16,3 0 0-16,3 2 0 15,9-6-1344-15,-5 9-272 0,5-9-48 16,4 15-16-16,3 0-1776 0,6 1-352 0</inkml:trace>
  <inkml:trace contextRef="#ctx0" brushRef="#br0" timeOffset="38427.37">28783 9961 16575 0,'0'-10'1472'0,"0"-1"-1168"0,0-1-304 0,0 5 0 15,0 7 4560-15,0 0 864 0,-2-11 160 0,2 11 48 16,-4-9-4560-16,4 9-912 0,-9-7-160 0,-2 5 0 16,0 1-160-16,-2 1 160 0,-2 1-208 0,1 1 80 15,-3 1 128-15,0 1 0 0,0 3-144 0,-1 0 144 16,-2 1 0-16,1 3 0 0,-2 0 0 0,0 4 0 16,0 0 0-16,-1 6 0 0,0 3 0 0,1 0 0 15,1 5 384-15,2 4-16 0,1 3 0 0,2 2 0 0,0 1-144 16,3-2-32-16,3-5 0 0,5 1 0 0,3-5-192 0,4 1 0 15,1-4 0-15,5 0 0 0,3-6 0 0,2 1-288 16,0-2 64-16,6-5 16 0,3-2 208 0,6-4-192 16,2-3 192-16,3-4-192 0,1-4 192 0,2-2 0 15,1-3 0-15,-1-2-144 0,1-2 144 0,0 2 176 16,-1-4-48-16,-4 1 0 0,-1 1 144 0,-4-2 32 16,0-1 0-16,-2-3 0 0,-3 0 176 0,-3-3 32 15,-3-6 16-15,0-2 0 0,-3-2-256 0,-3-1-48 16,-5-1-16-16,-3 2 0 0,-5 0-208 0,-3 2 0 0,-4 2 0 15,-3 0 0-15,-3 2 128 0,-2 1-128 0,-4 3 0 0,-3 3 0 16,0 0 0-16,-4 4 128 0,-2-1-128 0,0 3 0 16,0 3 240-16,2 2 0 15,-2 1 0-15,4 5 0 0,3 3-240 0,4 0 144 0,1 2-144 0,3 1 128 16,5 1-384-16,10-5-64 0,-7 9-32 0,5-1 0 31,2-8-3504-31,5 10-704 0</inkml:trace>
  <inkml:trace contextRef="#ctx0" brushRef="#br0" timeOffset="38975.33">30478 9994 19343 0,'-9'-7'1728'0,"-1"-1"-1392"16,-2 2-336-16,2 1 0 0,-1 1 3920 0,2-2 720 15,0 5 144-15,0 1 16 0,-2 1-3936 0,0 5-864 16,-2-4 0-16,-3 5-128 0,-2 1-176 0,-1 5-16 16,0-2-16-16,-2 5 0 0,-2 1 96 0,-1 2 32 0,1 4 0 0,-2 0 0 15,0 2 208-15,3 4 0 0,1 3 0 0,3-1-144 16,1-1 144-16,4-2 0 0,1-1 0 0,6-2 128 16,0 0 192-16,6-6 64 0,4 0 0 0,4-3 0 15,4-1-128-15,3-1-32 0,5-2 0 0,2-2 0 16,3-2-224-16,1-3 128 0,1-2-128 0,2-2 0 15,-2-3 0-15,2-2-192 0,1-3 16 0,0 1 0 16,-1-5 176-16,-1 1 0 0,0 1 160 0,-2-4-160 16,-1-2 592-16,-3 2 32 0,-1-1 0 0,-4-2 0 15,-6 1 384-15,0-5 80 0,-2-1 0 0,-4-2 16 16,-5-5-432-16,0 0-96 0,-1-2 0 0,-4 1-16 16,-4 6-288-16,-2-3-48 0,1-2-16 0,-2 5 0 15,-2 1-16-15,-1 1-16 0,0 4 0 0,-1 1 0 0,0 2-176 0,-1 2 0 16,0 2 0-16,2 0 0 15,-1 0-832-15,0 3-256 0,2 4-64 0,-1-3-18144 16</inkml:trace>
  <inkml:trace contextRef="#ctx0" brushRef="#br0" timeOffset="47348.39">18789 11717 4607 0,'0'0'192'0,"-5"-6"64"0,5 6-256 0,0-10 0 0,0 1 0 0,0 9 0 16,0-9 1728-16,0 9 320 0,4-9 48 0,-4 9 16 16,4-9-496-16,-4 9-80 0,8-8-32 0,-8 8 0 15,0 0-416-15,0 0-64 0,0 0-32 0,0 0 0 16,0 0 0-16,0 0 0 0,0 0 0 0,0 0 0 16,0 0 544-16,0 0 96 0,0 0 32 0,0 0 0 15,0 0-304-15,0 0-48 0,0 0-16 0,0 0 0 16,0 0-656-16,0 0-128 0,0 0-16 0,0 0-16 15,0 0-272-15,0 0-48 0,0 0-16 0,0 0 0 16,0 0-16-16,0 0-128 0,10 11 192 0,-10-11-64 16,0 0 48-16,10 13 0 0,-3-2 0 0,-7-11 0 15,8 12-176-15,-2 1 160 0,1 0-160 0,-2 0 160 16,-2 0-160-16,-2 3 192 0,2 2-192 0,-1 0 192 0,1 3-32 0,-1 3 0 16,0 0 0-16,-1 3 0 0,-1 0 48 0,1 0 16 15,1 1 0-15,-2 0 0 0,0 0-32 0,2 2 0 16,2 1 0-16,1-1 0 0,2-1-192 0,-1-2 176 15,1-2-176-15,-1-2 160 0,1 1-160 0,-1-5 128 16,2 2-128-16,1-3 128 0,-2-1 0 0,-1 0-128 16,1-4 192-16,-1 0-64 0,0-2 64 0,-1-1 0 15,0-1 0-15,-1 2 0 0,0-1-48 0,0 1 0 16,-2 2 0-16,2-2 0 0,-1 1-144 0,0-1 160 16,-1 0-160-16,-2-11 160 0,3 9-160 0,-3-9 128 0,6 7-128 15,-6-7 128-15,0 0 128 0,12 0 0 0,1-3 16 0,-1-3 0 16,-2-6 208-16,3-2 32 0,2-6 16 0,2-1 0 15,1 2-224-15,1-9-48 0,0-2-16 0,0-3 0 16,1-4-240-16,-1-2 176 0,2-3-176 0,-1 2 160 16,-3-1-160-16,-3 1 0 0,0 1 144 0,-2 0-144 15,-1 1 0-15,-4 1 128 0,-1 1-128 0,-3 1 0 16,3 0 0-16,-2 1 0 0,-2 0 0 0,1 4 128 16,-1 2-128-16,4 4 0 0,-1-1 0 0,-1 4 0 15,0 4-224-15,1 4 32 0,1 4 16 0,-6 9 0 31,8-5-320-31,1 1-64 0,-9 4-16 0,13 1 0 16,0 3-1296-16,-1 2-272 0,-3 5-48 0,-1 1-10000 0,0-1-2000 0</inkml:trace>
  <inkml:trace contextRef="#ctx0" brushRef="#br0" timeOffset="47729.62">19534 12416 13823 0,'0'0'608'0,"-8"-5"128"0,0-2-592 0,1 2-144 0,4 1 0 0,3 4 0 16,0 0 5536-16,0 0 1072 0,0 0 224 0,11 8 32 15,0 2-5568-15,0-1-1104 0,0 6-192 0,1 2 0 16,-1 1 0-16,0 5 0 0,-2 3 0 0,-1 2 0 15,-2 2 0-15,-1 1 0 0,-2 3 0 0,-2 5 0 16,-2 3-320-16,-2 1 48 0,-2 1 16 0</inkml:trace>
  <inkml:trace contextRef="#ctx0" brushRef="#br0" timeOffset="60975.41">18732 13855 17503 0,'0'0'1552'0,"-9"-5"-1232"0,-2-3-320 0,5 2 0 15,6 6 3792-15,0 0 704 0,0 0 144 0,0 0 32 16,0 0-3648-16,0 0-704 0,11 9-160 0,1 0-32 16,0 3-128-16,2 3 0 0,2 5-160 0,-2 3 160 15,-2 5-176-15,1 0 176 0,1 4-192 0,1-1 192 16,-1 3-176-16,-2-2 176 0,-2 6-160 0,1 3 160 16,-1 3 0-16,-1 0 0 0,0 1 0 0,0 0 0 15,-1-3 0-15,1-6 0 0,1-4 0 0,-1-7 0 0,-2-5 384 0,1-3 80 16,1-4 16-16,2-2 0 0,-3-5 160 0,2-2 48 15,1-2 0-15,0-4 0 0,1-2-48 0,2-1 0 16,2-4 0-16,1-4 0 0,1-5-256 0,2-6-48 16,-1-3-16-16,2-6 0 0,1-5-192 0,-2-2-128 15,-2-3 128-15,-1-3-128 0,-3 3 0 0,1-2 0 16,-1 0 0-16,-1 1-128 0,0-4-16 0,-1-2 0 16,-3-4 0-16,0 3 0 0,2 4 144 0,-1 4-128 15,0 2 128-15,2 7-128 0,0 7 128 0,1 4 0 16,0 6-144-16,0 4 144 0,-1 3-384 0,1 5 0 15,0 3 0-15,1 4 0 16,2 5-2816-16,-1-1-576 0</inkml:trace>
  <inkml:trace contextRef="#ctx0" brushRef="#br0" timeOffset="61423.46">19458 14450 21183 0,'-7'-7'1888'0,"4"1"-1504"0,0-3-384 0,2-1 0 16,-1-3 3232-16,6 0 576 0,4-1 112 0,1-2 32 15,2 1-3200-15,2-2-752 0,2 0 0 0,2 0 0 0,2 0 0 16,-1 4 0-16,-1 1 0 0,2 4 0 0,1 0-128 0,-1 3 128 15,0 1 0-15,-1 4 0 0,-2 0 0 0,-1 2-176 16,-2 0 176-16,-1 5-128 0,-12-7 128 0,9 12-128 16,-2-1 128-16,-5 1-128 0,-2 1 128 0,-1 1 0 15,-3-1 0-15,-1 0-128 0,-2 6 128 0,-1 0 0 16,-2 3 160-16,1-1-160 0,-2 1 384 0,4-2-32 16,-3 0 0-16,1 0 0 0,0 0-208 0,3-3-144 15,-1-1 192-15,2 1-192 0,0-1 128 0,2-3-128 16,-1 2 0-16,0-3 0 0,2-1 0 0,-1 0 0 15,2-2 0-15,0 0 0 0,1-9 160 0,0 10-32 16,0 2 0-16,0-12 0 0,1 11-128 0,-1-11 192 0,4 11-192 0,1 0 192 16,-5-11-192-16,10 9 0 0,1 0 0 15,1-2-176-15,1-6-64 0,1 1-16 0,2 1 0 0,1-3 0 16,1-3 0-16,3 2-16 0,1 0 0 0,4 0 0 31,1-5-1168-31,3 2-224 0,3-1-64 0</inkml:trace>
  <inkml:trace contextRef="#ctx0" brushRef="#br0" timeOffset="63430.39">18883 15752 42335 0,'0'0'1872'0,"-10"8"384"0,-2 0-1808 0,1 5-448 16,4 6 0-16,3 2 0 0,2 5 0 0,5 7 0 15,2-1 0-15,2 9 0 0,-1 2-288 0,3 1 0 16,2 2 0-16,-1-3 0 0,-1-4 288 0,1-1 0 16,-3-2-128-16,2-1 128 0,1-1 0 0,-1-1 0 15,0-2 0-15,1-3 0 0,1-6 0 0,-1-1 0 16,2 0 0-16,0-7 0 0,-2-2 160 0,2-2-16 16,-1-6 0-16,3-1 0 0,-3-9 128 0,2-1 32 0,0-5 0 0,2-1 0 15,2-3 80-15,1-3 32 0,-1-6 0 0,4-3 0 16,2-2 16-16,5-1 0 0,0-3 0 0,2-2 0 15,3-2-240-15,1-8-32 0,-2-5-16 0,1-5 0 16,-2-4-144-16,-2-1 0 0,0 1 0 0,-2 5 128 16,-2 2-128-16,-2 3 0 0,-2 5 0 0,-1 2 0 15,-2 2 0-15,-1 6 0 0,0 4 0 0,-3 3 0 16,0 4-176-16,-1 4-112 0,-1 5-32 0,0 3 0 31,-2 3-1408-31,2 5-272 0,1 1-64 0,0 2-16000 0</inkml:trace>
  <inkml:trace contextRef="#ctx0" brushRef="#br0" timeOffset="64033.48">19670 16204 25791 0,'0'0'1152'0,"-10"-5"224"0,1 0-1104 0,2 0-272 15,7 5 0-15,0 0 0 0,7-7 3360 0,5 3 608 16,3-1 128-16,6 1 32 0,1-1-3488 0,6 1-640 16,0-1-224-16,5 0 0 0,1 0 224 0,0-1-192 15,0 1 192-15,-3 0-192 0,-1 0 192 0,-3 1-192 0,-1 2 192 0,-1 0-192 16,-3 2 192-16,-1 0 0 0,-3 2 0 0,-3 1 0 15,-3 4 0-15,-2-1 0 0,-2 2 0 0,-2-2 0 16,0 5 0-16,-3 1-144 0,0-1 144 0,-2 2 0 16,-2-1 0-16,-2 2-160 0,0 1 160 0,-4 0 0 15,-1 2-128-15,-2 2 128 0,-2-1 0 0,-1 0 0 16,0-4-128-16,0 0 128 0,-1 0 0 0,1-1 0 16,1-3 0-16,3-2 0 0,1-1 0 0,8-7 0 15,0 0 128-15,0 0-128 0,-9 2 176 0,9-2-176 16,0 0 0-16,0 0 0 0,0 0 0 0,0 0 0 15,0 0 0-15,11 0 0 0,1 2 0 0,0 1 0 16,-2 0-128-16,2 2 128 0,0 2 0 0,0-1-144 16,-1 2 144-16,1 0 0 0,0 0-144 0,-1 4 144 15,1 2 0-15,-1 2 0 0,-1-3 0 0,-1-2 0 0,-1 1 0 0,-1 1 0 16,-2 1 0-16,-1 2-176 0,0-3 176 0,-4 0 0 16,-2-1 0-16,0 0 0 0,-1-3 0 0,0 0 144 15,1-1-144-15,-3-1 0 0,-2 1 208 0,1 0-64 16,-1 0-16-16,1 1 0 0,-4-1 160 0,3 1 32 15,-4-1 0-15,1 1 0 0,-3 0-80 0,-2 2-16 16,0-2 0-16,-2 1 0 0,-1 1-48 0,-3 0-16 16,-2 1 0-16,3 1 0 0,-1 0-160 0,-3 0 0 15,0 0 0-15,-1-2 0 0,-1-1-384 0,1-1 32 16,1-5 16-16,2 0 0 16,0-1-2416-16,3-3-496 0</inkml:trace>
  <inkml:trace contextRef="#ctx0" brushRef="#br0" timeOffset="82621.72">7723 12238 911 0,'0'0'0'0,"0"0"0"0,0 0 0 0,0 0 0 15,0-10 2944-15,1 2 512 0,-1 2 112 0,0 6 16 16,0 0-2080-16,0 0-416 0,0 0-64 0,0 0-32 16,4-7-208-16,-4 7-32 0,0 0-16 0,0 0 0 15,0 0-96-15,0 0 0 0,0 0-16 0,0 0 0 16,0 0-288-16,0 0-48 0,0 0-16 0,0 0 0 0,0 0 48 0,0 0 16 16,0 0 0-16,11-4 0 0,-11 4 208 0,10-1 32 15,-10 1 16-15,11 4 0 0,-11-4 64 0,10 8 16 16,-10-8 0-16,12 9 0 15,-2 0-80-15,-1 0-16 0,-1 1 0 0,-1 3 0 0,-1 4-112 0,1-2-16 16,-1 0-16-16,-1 2 0 0,3 4-176 0,1 1-48 16,0 0 0-16,1 6 0 0,-4-2-208 0,3 1 128 15,-1 2-128-15,0-2 0 0,0-1 128 0,-1-1-128 16,3 1 0-16,-3-1 0 0,0-1 176 0,-1-2-176 16,1 0 192-16,0 0-192 0,-1-1 192 0,1-2-64 15,-2-2 0-15,0-1-128 0,1 0 272 0,-2-2-48 16,-1-1-16-16,0-1 0 0,1-1 176 0,-4-11 16 15,0 0 16-15,3 11 0 0,-3-11 176 0,0 0 48 16,0 0 0-16,0 0 0 0,0 0 16 0,0 0 16 0,7-8 0 0,-1-1 0 16,-2-1-128-16,2-3-32 0,0-4 0 0,1-3 0 15,-1 0-128-15,2-8-16 0,1-6-16 0,0-1 0 16,-2-3-352-16,-2-1 128 0,0-2-128 0,0 1 0 16,2-3 0-16,-2 2 0 0,-1 5 0 0,1 1 0 15,0 2-240-15,1 1-16 0,-2 0 0 0,0 0 0 16,-1-1 128-16,1 3 128 0,-1 1-208 0,0 7 80 15,-1 1-128-15,2 7-32 0,0 1 0 0,0 4 0 32,-2 2-1184-32,-2 7-224 0,12-1-48 0,-12 1-9696 0,11 3-1936 0</inkml:trace>
  <inkml:trace contextRef="#ctx0" brushRef="#br0" timeOffset="85993.13">9018 11922 3679 0,'0'0'320'0,"0"0"-320"0,0 0 0 0,0 0 0 16,0 0 2048-16,0 0 320 0,0 0 80 0,0 0 16 0,0 0-976 0,0 0-192 16,0 0-32-16,0 0-16 0,0 0-304 0,0 0-64 15,-6 10-16-15,1 0 0 0,0 1-368 16,0-1-80-16,-2 1-16 0,2-2 0 0,-2-1-64 0,2 1-16 16,-1-3 0-16,6-6 0 0,-7 8 224 0,1 1 32 15,-1-1 16-15,1 4 0 0,-2-3 112 0,1 3 32 16,1 1 0-16,-2 4 0 0,0 0-288 0,2 2-64 15,-2 5-16-15,-1 0 0 0,0 0-112 0,1 1 0 16,1 1-16-16,1-2 0 0,-1 1-48 0,3 0-16 16,2 2 0-16,0-1 0 0,2 2-176 0,3 0 0 15,0 2 0-15,1 2 128 0,1-1-128 0,1 0 160 16,1 2-160-16,1-2 160 0,-1-1 736 0,1-1 128 16,0-2 48-16,0-1 0 0,-2-6-864 0,1-1-208 0,2 1 0 0,-1-3 0 31,0-1-752-31,0-1-192 0,-1 0-32 0,2-4-16 0,1-2 800 0,0 1 192 0,2-3 0 0,-1 3 0 15,1-7-320-15,0 1 0 0,1-2-16 0,1-1 0 32,2-1-384-32,1-1-80 0,1-1-16 0,0 1-7536 0,1-4-1504 0</inkml:trace>
  <inkml:trace contextRef="#ctx0" brushRef="#br0" timeOffset="87527.08">9658 11755 4607 0,'0'0'400'0,"0"0"-400"0,0 0 0 0,0 0 0 0,0 0 4400 16,0 0 784-16,0 0 176 0,8 9 16 0,-8-9-4032 0,9 10-800 15,-3-1-160-15,1-1-48 0,-1 0-144 0,2 1-48 16,0 0 0-16,0 0 0 0,-8-9 96 0,11 12 16 16,-1-3 0-16,1 0 0 0,0 2 208 0,0 0 48 15,2 1 16-15,2 0 0 0,-1 1 48 0,1 1 0 16,-2-1 0-16,1 4 0 0,2 3 176 0,0 1 32 16,0 2 16-16,2 3 0 0,2 2-256 0,1 2-48 15,0 2-16-15,2 2 0 0,2-3-288 0,-2 3-48 16,1-4-16-16,-1-1 0 0,-2-2-128 0,0-1 0 0,-1 1 0 15,-3-3 128-15,-3 2-128 0,-1-2 0 0,-1-1 144 0,-1 5-144 16,1 2 0-16,-3 1 144 0,-2-1-144 16,-3 1 0-16,-3 1 0 0,-1-1 0 0,-5-1 0 0,-3-4 0 15,-1-1 0-15,-2-1-176 0,-4 0 176 0,-5 1-160 32,-5-1-1280-32,-5 2-256 0,-3 3-48 0</inkml:trace>
  <inkml:trace contextRef="#ctx0" brushRef="#br0" timeOffset="93545.49">12303 12595 7247 0,'0'0'320'0,"0"0"64"0,0 0-384 0,0 0 0 15,0 0 0-15,0 0 0 0,0 0-176 0,0 0-112 16,0 0-32-16,0 0 0 16,0 0-368-16,0 0-80 0,0 0 0 0,0 0-16 0,0 0 528 0,0 0 128 15,10 2 128-15,-10-2-208 0,0 0 1760 0,11-2 368 16,-11 2 64-16,0 0 0 0,0 0 560 0,0 0 96 16,0 0 32-16,0 0 0 0,0 0-1184 0,9 4-224 15,-9-4-48-15,0 0-16 0,0 0-560 0,2 13-96 16,-2-2-32-16,-1 1 0 0,-3 0-128 0,-1 0-16 15,-3 1-16-15,0 1 0 0,-1 2-64 0,-1-1-16 16,-2 5 0-16,1 1 0 0,1 0 192 0,-2 1 48 0,-2-1 0 0,-2 3 0 16,1 4 144-16,-1 0 48 0,-1 2 0 0,0 3 0 15,0-3-160-15,0 1-32 0,-1 2 0 0,1-1 0 16,0 1-320-16,0 4-64 0,0-4 0 0,-1 4-128 16,1-1 144-16,0-2-144 0,0-4 0 0,0-1 144 15,3-3-144-15,1-1 0 0,1 0 144 0,0-6-144 16,1-1 144-16,0-2-144 0,1-3 192 0,1-2-192 15,-1-2 192-15,1-4-64 0,0 0 0 0,9-5-128 16,-9 3 416-16,9-3-32 0,-10 4 0 0,10-4 0 16,0 0 0-16,0 0-16 0,-9 4 0 0,9-4 0 15,0 0-128-15,0 0-32 0,0 0 0 0,0 0 0 16,0 0-208-16,0 0 128 0,0 0-128 0,0 0 0 16,0 0 0-16,15 2 0 0,3-1 0 0,2-1 0 15,0-1 128-15,2-1-128 0,2-2 0 0,1 0 144 0,1 0-144 0,0 1 0 16,0 1 0-16,3-1 0 0,1 2 0 0,1-2 0 15,2 0 0-15,1 2 0 0,0-1 0 0,4-2 0 16,1 0 0-16,1-2 0 0,2 0 0 0,1-2 0 16,0 2 0-16,-1-1 0 0,-3 1 0 0,0 2 0 15,1 0 128-15,1 2-128 0,-2 2 0 0,0 2 0 16,0-1 0-16,0 2 0 0,0 1 0 0,0-3 0 16,-2 1 0-16,-3 1 0 0,-3 0 0 0,-1 1 0 15,-3-4 0-15,-1 2 0 0,-2 0 0 0,-2-2 0 16,-1-2 0-16,1 1 0 0,0 0 0 0,0 1 0 0,-6-3 0 15,0 2 0-15,-1-2 0 0,0 0 0 0,-1 0 144 0,0-3-144 16,-2 1 0-16,0 0 144 0,-2-2-144 0,-1 1 0 16,1-1 192-16,-3 1-64 0,-1-2 0 0,-1 0-128 15,-3-1 320-15,1 3-64 0,-3-1 0 0,0-1 0 16,-1-1 112-16,-2 3 16 0,-3-6 0 0,0 4 0 16,0-4 0-16,-3 2 0 0,-2-2 0 0,0 0 0 15,-2-1-128-15,-1 2 0 0,0-2-16 0,0 0 0 16,1 0-112-16,-4-3 0 0,-3 2-128 0,2-2 192 15,1 2-48-15,1 1-16 0,-2-1 0 0,-1 0 0 16,-2 1 0-16,-1 1 0 0,-2 2 0 0,2 1 0 16,1 1 48-16,-4-5 0 0,-3-4 0 0,0 0 0 15,0 1 64-15,0 1 16 0,0-2 0 0,1-1 0 16,1-1-80-16,0 1-16 0,0-1 0 0,1 0 0 16,3 1-160-16,0 1 128 0,0 1-128 0,2 1 128 0,2-3-128 15,0 2 128-15,1 0-128 0,1 2 128 0,1-3-128 0,-1 4 160 16,-1 1-160-16,1 0 160 0,1-1-160 0,0 0 192 15,4 3-192-15,-2 1 192 0,0-2-192 0,1 5 0 16,0-3 0-16,0 1 0 0,-1-1 0 0,2 0 0 16,-1 1 0-16,2 1 0 0,0 1 0 0,1-1 0 15,-1 3 0-15,1-1 0 0,9 5-160 0,-9-1-64 16,9 1-16-16,0 0 0 16,0 0-1360-16,-7 6-256 0,7-6-64 0,0 11-11360 15,1 3-2272-15</inkml:trace>
  <inkml:trace contextRef="#ctx0" brushRef="#br0" timeOffset="95914.53">12428 13618 14399 0,'0'0'640'0,"0"0"128"0,0 0-624 0,0 0-144 0,0 0 0 0,0 0 0 16,0 0 800-16,0 0 128 0,0 0 32 0,0 0 0 15,0 0-688-15,0 0-128 0,0 0-16 0,0 0-128 16,0 0 224-16,0 0-64 0,0 0-16 0,0 0 0 16,0 0 304-16,0 0 48 0,0 0 16 0,0 0 0 15,0 0 320-15,5 11 64 0,-5-11 0 0,0 0 16 16,1 11 320-16,-1-11 64 0,-4 15 16 0,-1-2 0 15,-3-4-192-15,-1 3-32 0,-2-2-16 0,0 4 0 16,1 2-384-16,-2 3-80 0,2 0-16 0,-2 4 0 16,-1 2-304-16,-2 2-64 0,1 1-16 0,-2 2 0 0,1-2-48 15,-2 4-16-15,0-1 0 0,-1 0 0 0,-2-1 144 0,1 0 32 16,-2 2 0-16,0-1 0 0,0 3-112 0,0 0-16 16,-2-2 0-16,0 3 0 0,1 3-192 0,-2-1 176 15,-5-1-176-15,-1 1 160 0,-1-1-160 0,-1-1 192 16,0-2-192-16,0-2 192 0,2-1 0 0,3-2 16 15,1-2 0-15,1 0 0 0,2-1-16 0,2-2-16 16,3-1 0-16,2 0 0 0,3-1-176 0,1-2 0 16,2-4 0-16,2 1 128 0,3 2-288 0,-1-4-64 15,3 2-16-15,0-4 0 16,0 1-352-16,2-1-80 0,0-6-16 0,2 2 0 16,0 0-1152-16,1 1-224 0,-2-9-48 0,2 8-12000 0</inkml:trace>
  <inkml:trace contextRef="#ctx0" brushRef="#br0" timeOffset="101674.96">12207 14996 8287 0,'0'0'736'15,"0"0"-592"-15,0 0-144 0,0 0 0 16,0 0 2128-16,0 0 400 0,0 0 80 0,0 0 16 0,0 0-1280 0,0 0-240 16,0 0-48-16,-7 4-16 0,7-4 48 0,-12 0 0 15,2 0 0-15,-1 0 0 0,2 0-80 0,-1 0-16 16,-2 0 0-16,0 1 0 0,-1-1-160 0,-1 0-48 16,-3 0 0-16,1 0 0 0,2-1-224 0,-5 1-48 15,-4 0-16-15,-3 1 0 0,-1 1-48 0,-6-1 0 16,-4-1 0-16,0 3 0 0,-5-3 0 0,0 1 0 15,-1-1 0-15,0 1 0 0,0 0-80 0,4 1-32 16,1-1 0-16,0-1 0 0,-1-3-16 0,-1 2-16 16,-1-1 0-16,0 2 0 0,-1-4 16 0,0 1 16 15,1-1 0-15,0 3 0 0,1 0-96 0,-1 1-32 0,2-3 0 0,5 3 0 16,3 3-32-16,1-3-16 0,-1 1 0 0,1 0 0 16,1-1-32-16,0 0-128 0,3 0 192 0,2-1-64 15,0 1-128-15,3 0 128 0,2-1-128 0,2 1 128 16,1-3 16-16,3 3 0 0,1-1 0 0,2 1 0 15,2-2-144-15,8 2 128 0,-9-1-128 0,1 1 128 16,8 0-128-16,-8-3 0 0,1 2 0 0,7 1 0 16,-8 0 0-16,8 0 0 0,-8-1 0 0,8 1 0 15,-9-1 0-15,1 1 128 0,8 0-128 0,-8 0 128 16,8 0-128-16,0 0 192 0,-8 0-192 0,8 0 192 16,0 0-192-16,0 0 0 0,0 0 0 0,0 0 0 15,-4 10 0-15,4-10 0 0,0 0 0 0,0 0 128 16,0 0-128-16,0 0 0 0,3 12 0 0,0 1 0 15,0 1 0-15,1-1 0 0,0-1 0 0,2 2 0 16,-1 0 0-16,0 2 0 0,0 2 0 0,0 3 0 0,2 3 0 0,2 0 0 16,4 3 0-16,-1 1 0 0,-2 6 0 0,1 0 0 15,-2 5 0-15,-4-1 0 0,-4-2 0 0,3 1 0 16,3-2 0-16,-1 0 0 0,1 1 0 0,-2-4 0 16,0-2 0-16,0 3 128 0,-1-3 16 0,0 2 0 15,1 0 0-15,-3 3 0 0,-6 1 0 0,0 3 0 16,0 6 0-16,-1-1 0 0,0 0 16 0,-1 2 0 15,0-2 0-15,-1-1 0 0,0-5-160 0,0-1 128 16,0-5-128-16,2 0 128 0,0-4-128 0,0 1 128 16,1-6-128-16,0 0 128 0,0-3-128 0,0 0 192 0,0-2-192 15,2 0 192-15,-2-3-192 0,0 0 128 0,0-1-128 16,0-5 128-16,4-9 0 0,-4 10 0 0,0 1 0 0,4-11 0 16,-5 9 0-16,0 0-128 0,0-3 192 0,5-6-64 15,-6 12 48-15,6-12 0 0,-5 8 0 0,5-8 0 16,-4 9-176-16,4-9 192 0,0 0-192 0,-2 9 192 15,2-9-192-15,0 0 0 0,0 0 0 0,0 0 128 16,0 0-128-16,0 0 0 0,0 0 0 0,0 0 128 16,0 0-128-16,0 0 0 0,-2 9 0 0,2-9 128 15,0 0-128-15,0 0 0 0,0 0 144 0,0 0-144 16,0 0 0-16,0 0 128 0,0 0-128 0,0 0 0 16,0 0 128-16,0 0-128 0,0 0 128 0,0 0-128 15,0 0 160-15,0 0-32 0,9 5-128 0,-9-5 192 16,0 0-192-16,13 3 176 0,-1-3-176 0,-12 0 160 0,12 0-160 0,-12 0 0 15,13 1 144-15,-1 1-144 0,-1-1 0 16,1 2 0-16,0-1 0 0,1 2 0 0,0-3 0 0,3 1 0 16,-1-2 0-16,4 0 0 0,0-2 0 0,3 1 0 15,3-3 0-15,2 2 0 0,1-4 0 0,0 1 0 16,1 1 0-16,5-1 0 0,3 0 0 0,2 1 0 16,1 0 0-16,2 1 0 0,-2 2 0 0,2 1 0 15,1 0 0-15,-3 0 0 0,-1 0 0 0,-2 3 0 16,-2 1 0-16,0-1 0 0,2 4 0 0,-1 1-128 15,2 1 128-15,0 0 0 0,0-4-160 0,-3 3 160 16,-4-1-192-16,1-2 192 0,-2 0 0 0,-2 2 0 16,-2-4 0-16,0 3 0 0,-1 0 0 0,-1-2 0 15,-2 0 0-15,0-1 0 0,0-2 0 0,-1 2 0 0,-3-6 0 0,0 3 0 16,1-1 0-16,-2 1 0 0,-2-2 0 0,-2 1 0 16,-1 1 0-16,0 0 128 0,0 0-128 0,-3 0 0 15,-9 0 0-15,0 0 0 0,10 0 128 0,-10 0-128 16,0 0 0-16,0 0 0 0,0 0 128 0,0 0-128 15,0 0 0-15,0 0 144 0,7-6-144 0,-7 6 128 16,5-10 0-16,-5 10-128 0,2-11 192 0,2 2-64 16,-2-2-128-16,-1-1 128 0,-1-1-128 0,1-1 128 15,1 1-128-15,0 0 0 0,0 0 0 0,0 0 0 16,1 0 0-16,1 0 0 0,0-2 128 0,1 1-128 16,0 0 0-16,0 2 0 0,0-1 0 0,2 1 0 15,-1 1 0-15,1-3 0 0,-2 4 0 0,0-2 0 16,1-1 0-16,-2 2 0 0,-2-1 0 0,2-1 0 15,0-2 128-15,0 0 0 0,-2 0 0 0,0-4 0 16,-1-3 96-16,2-2 16 0,-1-1 0 0,1-3 0 16,-3-6-96-16,1-3-16 0,1-2 0 0,-2-4 0 0,-2-4-128 0,1-5 0 15,0-1 0-15,1 1 128 0,-2-1-128 0,1 1 0 16,-2 0 0-16,-1 1 0 0,1 2 0 0,-3-1 0 16,0 1 0-16,-1 2 0 0,-1 2 0 0,1 5 0 15,0 6 0-15,-1 3 0 0,-1 2 0 0,1 2 0 16,-1 3 0-16,1 2 0 0,2 1 0 0,1 0 0 15,-1 1 0-15,3-1 0 0,-1 0 0 0,1 0 0 16,2 0 0-16,-1-1 0 0,0 2-128 0,-1 2 128 16,2-1-160-16,-2 0 160 0,-1 0-192 0,2 2 192 15,-1 4-208-15,1 1 80 0,-2-4-48 0,0 5 0 0,0 2 0 0,0 2 0 32,-1 1-240-32,5 6-48 0,0 0-16 0,0 0 0 15,-11 2-2048-15,5 7-416 0,-2 4-64 0</inkml:trace>
  <inkml:trace contextRef="#ctx0" brushRef="#br0" timeOffset="136734.79">22999 11511 1839 0,'0'0'0'0,"0"0"160"0,0 0-160 0,0 0 0 15,0 0 0-15,0 0 0 0,0 0 3408 0,0 0 656 16,0 0 128-16,0 0 32 0,0 0-2432 0,0 0-464 16,0 0-112-16,0 0 0 0,0 0-128 0,0 0 0 15,0 0-16-15,0 0 0 0,0 0 64 0,-8 7 16 16,8-7 0-16,0 0 0 0,0 0-64 0,0 0-16 16,0 0 0-16,0 0 0 0,0 0-64 0,0 0-16 15,0 0 0-15,0 0 0 0,0 0-96 0,0 0-32 16,4 10 0-16,-4-10 0 0,3 13-384 0,-2 0-80 15,-1 1-16-15,-1 3 0 0,-2 0-176 0,-1 4-32 0,-2 1-16 16,-2 4 0-16,0 2-32 0,1-1 0 0,1 3 0 0,1 0 0 16,1 0-128-16,-1-2 0 0,1-2-160 0,2-3 160 15,2-1 0-15,0-1 0 0,0-1 0 0,2-5 0 16,-1 1 0-16,2-2 0 0,0-2 0 0,3 0 0 16,-4-2 0-16,1 1 0 0,-3-11 0 0,2 11 0 31,1-2-464-31,-3-9-48 0,0 12-16 0,0 0 0 15,-1 0-432-15,1-12-64 0,-4 10-32 0,4-10 0 16,-4 12-1440-16,4-12-272 0,-1 10-64 0,1-10-16 16,0 0 1024-16,0 0 208 0</inkml:trace>
  <inkml:trace contextRef="#ctx0" brushRef="#br0" timeOffset="137363.66">23434 11511 2751 0,'0'0'256'0,"0"0"-256"16,0 0 0-16,0 0 0 0,0 0 4496 0,0 0 864 0,-6-5 160 0,6 5 48 15,-8-3-3408-15,8 3-688 0,0 0-128 0,-10 3-16 16,0 1 656-16,3 1 144 0,-1 3 32 0,1 1 0 16,2 0-1760-16,0 2-400 0,0 3 0 0,-1 3 0 15,2 1 480-15,1 3 96 0,-1 1 0 0,-2 3 16 16,4 1-240-16,-2 3-48 0,0-2-16 0,0 3 0 16,0 1-96-16,0-1-32 0,0-1 0 0,3-2 0 15,-3-1 32-15,2-1 0 0,-1-3 0 0,2-1 0 16,-1-1 0-16,4 1 0 0,-2-3 0 0,2-1 0 15,1-2-64-15,1 0-128 0,1-3 192 0,0-2-64 16,2 2-128-16,1-2 0 0,-1-1 144 0,1-2-144 16,1-2 144-16,3-1-144 0,1-4 192 0,1-1-192 15,2-2 224-15,2-1-64 0,3-2-16 0,1-1 0 16,2-1 0-16,1 2 0 0,-1-1 0 0,1-1 0 16,-3 1-144-16,-1-1 128 0,0-3-128 0,-3 2 128 0,1-1-128 15,-4 3 0-15,-2-5 0 0,2 2 128 0,-5-2-128 16,-1 3 0-16,-2-4 0 0,-1 3 128 0,1-3-128 0,-3 0 0 15,-3-2 0-15,-1 1 0 0,-1-3 144 0,-1-3-144 16,-2-2 160-16,2-1-160 0,-3 1 192 0,-1-4-64 16,-3-2-128-16,1 2 192 0,-1-1 0 0,-1 5 0 15,-2-2 0-15,0 1 0 0,1 3 0 0,-2-2 0 16,-3 5 0-16,-1 1 0 0,-1 2-192 0,-1 4 144 16,1-3-144-16,-1 2 128 0,-1 3-128 0,-1 3 0 15,0 1 0-15,1 3 0 0,-1 1-208 0,1 1 80 0,1-1 128 16,2 4-208-16,0-3 208 0,2 3-192 15,1 0 192-15,1 0-192 0,1-1 48 0,3-1 16 0,9-2 0 0,0 0 0 32,0 0-640-32,0 0-112 0,0 0-16 0,0 0-11520 0,3-10-2288 0</inkml:trace>
  <inkml:trace contextRef="#ctx0" brushRef="#br0" timeOffset="170696.12">21520 11940 5519 0,'-2'-10'496'0,"-1"-3"-496"0,-2-2 0 0,1 2 0 15,2 0 3648-15,0-1 624 0,0 1 128 0,-1 4 16 16,-2 2-3504-16,1 1-704 0,-3-5-208 0,1 6 0 16,6 5 128-16,-7-4-128 0,1 0 0 0,1-1 0 15,-2 1 128-15,7 4-128 0,-6-4 0 0,0 0 0 16,1 0 688-16,5 4 32 0,-6-5 16 0,0 1 0 15,6 4 656-15,-6-6 128 0,-1-1 16 0,3 2 16 16,-1-2-224-16,1 2-48 0,-1-1-16 0,1-1 0 16,2 1-656-16,2 6-128 0,-6-7-32 0,6 7 0 15,-6-4-224-15,6 4-48 0,-9-1-16 0,0 2 0 16,-1 3 64-16,0 3 16 0,-2-3 0 0,-1 6 0 0,-1 3 16 0,0 3 0 16,-2-3 0-16,2 1 0 0,-1 2-256 15,2-2 0-15,0-1 128 0,1 0-128 0,2-1 0 0,0-3 144 16,0 0-144-16,3-1 128 0,-1 2 144 0,1-1 32 15,1-1 0-15,1 0 0 0,5-8-64 0,-6 12-16 16,2 2 0-16,1-1 0 0,-1-2-96 0,1 2 0 16,0 0-128-16,2 1 192 0,0 2-192 0,-1 2 0 15,1 1 0-15,1 2 0 0,-1 2 0 0,1-1 0 16,1 4 0-16,2-5 0 0,-1-1 0 0,2 1-128 16,3-1 128-16,-1 1 0 0,2-6 0 0,1 0 0 15,2-2 0-15,-1 0 0 0,2-3 0 0,0 3 176 16,-1-4-176-16,4 2 160 0,-2-3 16 0,1 1 0 0,0-3 0 15,2 1 0-15,1-2-16 0,1-1 0 0,1-1 0 16,0-1 0-16,1 1-32 0,-1-1 0 0,1-2 0 0,1 0 0 16,-2 2 0-16,1-4 0 15,-2 0 0-15,-1-2 0 0,-1-3 64 0,-2 1 0 0,-1-1 0 0,0 1 0 16,0-5-16-16,-1 2 0 0,-1-1 0 0,0-2 0 16,-2 2-32-16,0-1 0 0,0 1 0 0,0-3 0 15,-1 1-144-15,1 0 192 0,2-2-192 0,-1 2 192 16,1-1-192-16,-1 0 128 0,1 0-128 0,-2-1 128 15,0-1-128-15,0 1 0 0,-1 0 144 0,0-1-144 16,-2 1 144-16,-1 0-144 0,0-1 192 0,1 2-192 16,-2-1 240-16,-2 1-64 0,1 1-16 0,-2-1 0 15,-1-1 0-15,-1 2 0 0,1 2 0 0,-3-2 0 16,-1 0 16-16,0 0 0 0,0-1 0 0,-1 3 0 16,0 0 0-16,0 0 0 0,0 3 0 0,-2-1 0 15,1 0-176-15,-1 0 0 0,-1-1 144 0,2 0-144 0,-2 0 0 0,0 2 0 16,-1 1 0-16,0-2 128 0,0-1-128 0,-2 2 0 15,0 1 0-15,-3-1 128 0,0-2-128 0,0 1 0 16,-2 2 0-16,-1 1 0 0,0-2 0 0,-1 1 128 16,0 2-128-16,0-2 0 0,-5 2 0 0,2 3 144 15,-1 1-144-15,1 1 0 0,2 2 0 0,1-2 0 16,1 1 0-16,1-2 0 0,2 0 0 0,-1 0 0 16,4 1 0-16,2 2 160 0,-1-1-288 0,10-2-64 15,-9 4-16-15,9-4 0 16,0 0-992-16,0 0-192 0,0 0-32 0,0 0-12208 15,0 0-2432-15</inkml:trace>
  <inkml:trace contextRef="#ctx0" brushRef="#br0" timeOffset="191687.46">9244 12198 33055 0,'-6'-9'1472'0,"6"9"288"0,-7-3-1408 0,7 3-352 0,0 0 0 0,0 0 0 15,0 0 624-15,0 0 48 0,0 0 16 0,0 0 0 16,4 16-528-16,2-2-160 0,-3-1 0 0,3 3 0 15,-1-6 128-15,-1-2-128 0,1 1 0 0,0 2 0 16,2 3 0-16,-2 0 0 0,0-1 0 0,0 4 0 16,2-1 0-16,2 18 128 0,-1-7-128 0,-2 2 0 15,0-2 208-15,-1-1-64 0,0-2-16 0,0-2 0 16,-2-1-128-16,3 0 160 0,2-2-160 0,0 3 160 16,-3-2-160-16,0 3 0 0,1-4 0 0,-2 0-176 15,-1 1-592-15,1-5-128 16,-1 0-32-16,1-5-9312 0,0-2-1856 0</inkml:trace>
  <inkml:trace contextRef="#ctx0" brushRef="#br0" timeOffset="192430.3">9209 12258 20271 0,'-17'-3'1792'0,"7"1"-1424"0,-2-2-368 0,3 0 0 16,1-3 1840-16,3 2 288 0,2-1 64 0,3 6 16 15,2-10-1184-15,0 3-256 0,2-1-32 0,3-1-16 16,-2 2-144-16,3-1-16 0,1-1-16 0,3 0 0 16,2 3-288-16,-1-2-64 0,-1 1-16 0,1 1 0 15,1 2-48-15,-2-1 0 0,-3 1 0 0,1 0 0 16,1 0 160-16,1 1 32 0,-1-3 0 0,1 2 0 15,0-3 112-15,1 3 16 0,2 2 16 0,2-5 0 16,2 5 16-16,-1-1 0 0,0-1 0 0,3 3 0 16,0 0-176-16,1-1-48 0,0 2 0 0,0 3 0 15,-2-2-96-15,1 3-32 0,0 1 0 0,-2 2 0 16,-1 1-128-16,-2-1 0 0,-3 3 0 0,-1-1 0 0,-2 1 0 0,-3 1 0 16,-3 0 0-16,-3 2 0 0,-1-2 0 15,-1 2 0-15,-2-3 0 0,-3 1 128 0,-5-2 32 0,-1 0 0 16,-2-1 0-16,-3 1 0 0,0 0-160 0,-1 1 192 15,-3 1-192-15,0-1 192 0,0-1-192 0,2 2 0 16,-2-3 144-16,3-1-144 0,-1 1 0 0,2-1 0 16,1-1 0-16,1 1 128 0,2-5-128 0,1 4 0 15,1-1 0-15,3 0 0 0,8-5 0 0,0 0 0 16,-9 4 0-16,9-4 0 0,0 0 0 0,0 0 0 16,0 0 0-16,0 0 0 0,0 0 0 0,0 0 0 15,0 0 0-15,0 0-128 0,0 0 128 0,13 5 0 16,0-2 0-16,2-2 0 0,1-2 0 0,2 1-160 0,2-1 160 0,1 1 0 15,0-2 0-15,-1 1 0 0,1 4 0 0,2-1 0 16,-1 3 0-16,0-2-128 0,-1 1 128 0,-2 2 0 16,1 1 0-16,-1 1 0 0,-2 1 0 0,-1 1 0 15,-3 1 0-15,-1-2-128 0,-4 4 128 0,-2 0 0 16,-2 0-160-16,0 1 160 0,0 2-128 0,-3-2 128 16,-4-1 0-16,2-1 0 0,-1 0 0 0,-1-1 0 15,-2 1 0-15,1 0 0 0,0-2 0 0,0 1 128 16,1 1-128-16,0-2 128 0,-3-2-128 0,1 1 128 15,0 1-128-15,-3 1 0 0,-2-2 0 0,-2-1 0 16,-2 0 0-16,-3-1 144 0,-2 1-144 0,-3-1 0 16,-1-1 160-16,-2 2-160 0,-1-3 128 0,-2 2-128 15,-2 1 128-15,1-1-128 0,-3 1 0 0,4 0 128 0,-2 0-128 16,2 1 0-16,3 1 0 0,-1 4 0 16,-1-8-992-16,1 2-224 0,2 1-64 15,2-3-15792-15</inkml:trace>
  <inkml:trace contextRef="#ctx0" brushRef="#br0" timeOffset="195482.6">10957 13956 5519 0,'0'0'496'0,"0"0"-496"0,0 0 0 0,0-7 0 16,0 7 4096-16,2-10 704 0,-1 2 160 0,-1 8 32 16,4-10-3552-16,0 2-704 0,0 1-144 0,-4 7-16 15,5-9-384-15,0 1-192 0,-1 0 192 0,-4 8-192 16,0 0 128-16,5-6-128 0,-5 6 0 0,0 0 0 15,0 0 448-15,0 0 0 0,0 0-16 0,0 0 0 16,0 0 336-16,5 16 80 0,-1 1 16 0,-1 2 0 0,-1 3-304 0,0 2-64 16,-1 2-16-16,0 0 0 0,1-4 112 15,-1 2 32-15,0 0 0 0,2 1 0 0,0 0-48 0,-1-4-16 16,1-2 0-16,1 1 0 0,0-1-304 0,-1-4-48 16,1 0-16-16,-1-2 0 0,-3-13-64 0,5 13 0 15,-5-13-128-15,5 11 192 0,-5-11 32 0,0 0 0 16,0 0 0-16,0 0 0 0,0 0 96 0,0 0 0 15,0 0 16-15,4-9 0 0,0-2-48 0,-1 1-16 16,-1-1 0-16,-2 11 0 0,3-11-272 0,0 0 128 16,1 1-128-16,-4 10 0 0,0 0 0 0,10-7 0 15,0-2 0-15,1 5 0 0,-11 4 0 0,15 2-176 16,0 1 176-16,-1 3-160 0,1-1 160 0,-2 3-128 0,0 0 128 16,0-1-128-16,-2 4 128 0,2-1 0 0,0 1 0 0,-2-2 0 15,-11-9 0-15,13 9 0 0,0-1 0 0,-1-2 0 16,-12-6 144-16,11 4-144 0,1-1 192 0,-1-3-192 15,-11 0 272-15,11-2-48 0,0 0-16 0,-2-2 0 16,-9 4-16-16,12-5 0 0,-5-2 0 0,3 1 0 16,-1-1 112-16,0-1 16 0,-3 2 0 0,2-3 0 15,1 0 32-15,-1-1 16 0,-3 1 0 0,1 0 0 16,-1 0-96-16,0 0-16 0,-1 0 0 0,0-3 0 16,-4 0-32-16,1-1-16 0,2 2 0 0,-2-4 0 15,-2 1-32-15,1 0-16 0,1-1 0 0,-1-2 0 16,-1 0-160-16,-1-1 0 0,0-1 0 0,0 0 0 15,2 1-352-15,0 1-96 16,0 0-32-16,4 4 0 0,2 1-2176 0,-1 3-432 0,1 3-96 0,3-1-13648 16</inkml:trace>
  <inkml:trace contextRef="#ctx0" brushRef="#br0" timeOffset="196428.27">13124 13545 11967 0,'0'0'1072'0,"0"0"-864"16,0 0-208-16,0 0 0 0,0 0 3616 0,0 0 672 15,0 0 144-15,0 0 32 0,0 0-3264 0,0 0-656 16,0 0-128-16,0 0-32 0,0 0 320 0,-1-9 48 16,1 9 16-16,0 0 0 0,0 0 128 0,0 0 16 0,0 0 16 0,0 0 0 15,0 0-96-15,0 0-32 16,0 0 0-16,0 0 0 0,0 0-144 0,0 0-16 0,0 0-16 0,0 0 0 15,0 0-256-15,-2 16-48 0,2-16-16 0,3 11 0 16,-3-11-64-16,5 13-16 0,-5-13 0 0,9 15 0 16,2-1 48-16,-1-1 16 0,-10-13 0 0,13 9 0 15,4 3-96-15,1-2-32 0,-1 2 0 0,2 1 0 16,2-1-160-16,1 6 0 0,0-2 144 0,1 5-144 16,1-4 128-16,2 9-128 0,0-2 160 0,0 5-160 15,0 1 128-15,0 3-128 0,3-3 0 0,-2 2 144 16,-1 1-144-16,0-4 0 0,-1-5 0 0,0 0 0 15,-2-1 144-15,3-2-144 0,1 1 160 0,1 0-160 16,1-1 256-16,1-1-32 0,-3-2-16 0,3 3 0 16,0 1 32-16,0 2 0 0,1-2 0 0,1 4 0 15,-2-3-240-15,1 5 144 0,0 0-144 0,-1 0 128 0,-1-1-128 0,-2-1 0 16,-1-1 0-16,-1 0 0 0,0 0 0 0,-2-2 0 16,0-2 0-16,-3 0 128 0,1 0-128 0,-1-1 0 15,-2 0 0-15,-1-2 128 0,-1 0 0 0,-2-2-128 16,0 0 192-16,-1-2-64 0,0-1-128 0,1-1 0 15,-3-3 144-15,1-1-144 0,-2 0 224 0,0-1-32 16,-1-3 0-16,-9-4 0 0,10 6 0 0,-10-6-16 16,12 4 0-16,-12-4 0 0,10 2-176 0,-10-2 0 15,0 0 0-15,0 0 0 0,0 0 0 0,0 0-192 16,0 0 32-16,0 0 16 16,0 0-528-16,0 0-96 0,0 0-32 0,0 0 0 15,0 0-1936-15,0 0-384 0,0 0-80 0,0 0 0 0</inkml:trace>
  <inkml:trace contextRef="#ctx0" brushRef="#br0" timeOffset="197404.06">14767 13758 3679 0,'0'0'160'0,"0"0"32"0,0 0-192 0,0 0 0 0,6-8 0 0,-6 8 0 16,5-8 4208-16,-5 8 784 0,0 0 176 0,4-8 16 15,-4 8-3712-15,0 0-736 0,0 0-160 0,0 0-16 16,-4-9 256-16,-1 4 48 0,5 5 16 0,-9-3 0 15,-3 1-112-15,1 2 0 0,-4 2-16 0,1 1 0 16,-2 1-432-16,-2 1-64 0,-3-2-32 0,-2 2 0 16,-2 0 32-16,1 0 16 0,1-2 0 0,1 1 0 15,0-4 384-15,2 1 80 0,2-1 16 0,0 0 0 0,-1 0 80 0,2 1 32 16,2 1 0-16,0 0 0 0,1 0-448 16,1-2-96-16,1 2 0 0,2 1-16 0,-2-1-304 0,4 2 0 15,8-4 0-15,-7 7 0 0,7-7 0 0,-6 10 0 16,6-10 0-16,-4 11 0 0,2 2 0 0,0-3 0 15,2 3 0-15,0-1 0 0,2 0 0 0,0 1 0 16,1 0-128-16,0 2 128 0,-2 2 0 0,3 0 0 16,-3-4 0-16,0 0 0 0,1 4 0 0,-1-2 160 15,0 0-32-15,1-2 0 0,0 2 112 0,1 0 16 16,-2-4 0-16,2 2 0 0,-1 0-64 0,0 0-16 16,-2 0 0-16,0 0 0 0,0 1-176 0,-2 1 0 15,0-1 0-15,-1-1 128 0,1-1-128 0,-1-1 128 0,-1 0-128 16,1-2 128-16,3-9 0 0,-5 12-128 0,0-3 192 0,5-9-64 15,-5 9 80-15,5-9 16 0,-5 12 0 0,5-12 0 16,-3 11 32-16,3-11 0 0,0 0 0 0,0 0 0 16,3 13-128-16,-3-13 0 0,6 11-128 0,-6-11 192 15,9 10-192-15,0-2 0 0,0-1 0 0,2-2 0 16,-11-5 0-16,14 4 0 0,-1-2 128 0,0 0-128 16,0-4 0-16,2 2 0 0,-2-5 0 0,1 1 0 15,2 0 0-15,2-2 128 0,2 1-128 0,-1-1 0 16,2 1 0-16,-2 0 0 0,0 0 0 0,-1 1 0 15,2-1-128-15,-1 1-32 0,1 1 0 0,-5 2 0 16,-2-1-112-16,0 1-32 0,-1 1 0 0,-1 0 0 16,-11 0-240-1,10 0-48-15,0 0-16 0,-10 0 0 0,11 0-416 0,-11 0-64 0,12 0-32 0,-12 0 0 16,0 0-2368-16,0 0-480 0</inkml:trace>
  <inkml:trace contextRef="#ctx0" brushRef="#br0" timeOffset="197721.5">14317 14102 35423 0,'0'0'1568'0,"0"0"320"0,0 0-1504 0,0 0-384 0,0 0 0 0,0 0 0 16,5-11 576-16,2 5 64 0,-7 6 0 0,10-3 0 15,-10 3-640-15,13 0 0 0,-2 0 0 0,0 2 0 16,0 0 0-16,0 1 192 0,1-2-32 0,1 4-16 16,0-3 320-16,2 0 64 0,0 1 16 0,0-1 0 15,0 2-208-15,3-2-32 0,2-1-16 0,1 0 0 16,1-1-288-16,2 0 160 0,0 0-160 0,0-1 128 31,-2-2-464-31,0 3-112 0,0-2 0 0,0 0-11520 0,1 2-2288 0</inkml:trace>
  <inkml:trace contextRef="#ctx0" brushRef="#br0" timeOffset="202691.27">15597 14901 23151 0,'0'0'1024'0,"-9"4"208"0,-4 1-976 0,1 0-256 0,2 1 0 0,-1 0 0 15,1-2 528-15,1 0 64 0,1-2 16 0,8-2 0 16,-10 4-400-16,0-1-80 0,1-3 0 0,9 0-128 16,-9 0 192-16,0 0-64 0,-1-1 0 0,-1 1-128 15,1 0 304-15,-2 1-48 0,-2 0-16 0,-1 2 0 16,0 0 336-16,-2 3 80 0,-1 1 16 0,-3 0 0 15,-3 3 112-15,-1-1 32 0,1 1 0 0,-4-1 0 16,-2 0-272-16,-1 0-48 0,-2-2-16 0,0-1 0 0,-1-2 256 0,0 2 48 16,0-5 16-16,0-1 0 0,1-1-32 15,2 1 0-15,0-3 0 0,2 3 0 0,2-1-224 16,-1-1-48-16,2 1-16 0,0 1 0 0,-1 0-176 0,-1 1-48 16,-2 2 0-16,2 1 0 0,-1 1-256 0,2 0 128 15,-1-1-128-15,1 0 0 0,-2 0 192 0,2-3-64 16,1 2 0-16,0 0-128 0,1-1 448 0,2 2 0 15,2-3-16-15,0 3 0 0,0 0-144 0,3 0-32 16,1 1 0-16,0-2 0 0,0 0-64 0,2-1 0 16,2 2-16-16,2-3 0 0,-1 1 16 0,2-1 0 15,-1 3 0-15,-1-3 0 0,-1-1-64 0,2 2-128 16,0-1 192-16,1-1-64 0,-1 0 48 0,2 0 0 16,-3-1 0-16,2 1 0 0,0 1-48 0,-1 0 0 0,2-1 0 15,0 1 0-15,0 1-128 0,1-1 0 0,-1-1 0 16,9 0 0-16,-7 1 0 0,7-1 0 0,-10-2 0 0,1 0 0 15,4 1 0-15,5 1 0 0,0 0 128 0,0 0-128 16,0 0 0-16,0 0 0 0,-7 7 0 0,7-7 128 16,0 0-128-16,0 0 0 0,-6 7 144 0,6-7-144 15,-6 10 128-15,6-10-128 0,-5 7 128 0,5-7-128 16,-5 10 0-16,5-10 144 0,-5 10-144 0,5-10 0 16,0 16 0-16,0-5 0 0,1 1 0 0,0 1 0 15,-1-13 0-15,4 18 0 0,0 1 0 0,0 0 0 16,0 2 0-16,1 3 0 0,-1 0 0 0,3 4 0 15,-2-1 0-15,1 3 0 0,-2 1-160 0,0 3 160 16,-1 0 0-16,-3 3 0 0,-2 2 0 0,0-1 0 16,-2 1 0-16,1 1 0 0,1 2 0 0,0-2 0 0,1 3 0 0,-2 0 0 15,0-1 0-15,0-2 0 0,-1-2 0 0,1-1 0 16,2-2 128-16,-3-5-128 0,0-4 160 0,-1 0-160 16,-3-5 192-16,0-2-192 0,1 1 160 0,-1-2-160 15,0-2 128-15,1 0-128 0,1-2 128 0,1 0-128 16,0 1 128-16,-1-1-128 0,2 0 128 0,0 1-128 15,1-1 128-15,-1 2-128 0,0 1 0 0,0-3 0 16,-1 1 128-16,-1-1-128 0,2-1 0 0,2 0 0 16,-1-2 0-16,1 1 0 0,-1-1 0 0,3-11 0 15,-3 13 0-15,3-13 0 0,-2 9 128 0,2-9-128 16,0 0 0-16,0 0 128 0,-3 10 0 0,3-10-128 16,0 0 192-16,0 0-64 0,0 0-128 0,0 0 192 15,0 0-192-15,0 0 192 0,0 0-192 0,0 0 160 0,0 0-160 0,0 0 160 16,0 0-160-16,0 0 0 0,11 11 0 0,-2-5 128 15,-9-6-128-15,13 4 0 0,0 2 0 0,1 0 0 16,2-2 0-16,2 0 0 0,3-1 0 0,1 1 0 16,2-1 0-16,0 0 0 0,2-2 0 0,3 0 0 15,4-1 0-15,-2 1 0 0,-1-2 0 0,0 0 0 16,1 0 0-16,2 1 128 0,2-4-128 0,4 1 0 16,3 0 0-16,2 1 0 0,1-1 0 0,1 1 0 15,4-1 0-15,0 2 0 0,-2 1 0 0,1 0 0 16,1 0 0-16,3 1 0 0,5 2 0 0,0-1 0 15,1 0 0-15,-3 0 0 0,-4 2 0 0,-2-4 0 16,-6 0 0-16,-3 1 0 0,-2 5 0 0,0-5 0 0,0 0 0 16,0 3 0-16,1-1 0 0,-1 1 0 15,2-1 0-15,-3 1 0 0,0 0 0 0,-2 2 0 0,-1 0 0 0,0-2 0 16,-2-1 0-16,0-1 0 0,-5 2 0 0,-3-4 0 16,-3 1 128-16,-1-1-128 0,-1 0 0 0,-1 0 0 15,-1-1 0-15,1 1 128 0,-2-3-128 0,0 3 0 16,-2-1 144-16,0 0-144 0,-4 0 128 0,0 1-128 15,-2 0 128-15,0 0-128 0,-9 0 128 0,12 0-128 16,-12 0 128-16,10-3-128 0,-10 3 144 0,0 0-144 16,9-3 192-16,-9 3-192 0,8-5 256 0,-8 5-64 15,5-8-16-15,1 2 0 0,-3-2 16 0,0 0 16 16,-2-1 0-16,1-3 0 0,-1 1-16 0,-1-1 0 16,-1-1 0-16,1 0 0 0,-2-2-64 0,1 0-128 0,0-3 176 15,-2-2-176-15,1-1 192 0,-2-1-64 0,0-2 0 16,0-3-128-16,0 0 224 0,0 2-64 0,0-5-16 0,1-3 0 15,0-1-144-15,-3 1 0 0,1-1 144 0,0-4-144 16,0-5 0-16,-1 0 128 0,0-3-128 0,1 2 0 16,0-6 0-16,-1 7 128 0,0 0-128 0,-1 3 0 15,1 2 0-15,-1 3 0 0,1 2 0 0,1 3 0 16,-1 3 0-16,0 1 0 0,-2 0 0 0,0 1 128 16,-1 2-128-16,1 0 0 0,2 2 0 0,-3-1 0 15,1 0 0-15,1-1 0 0,2-1 0 0,0 5 0 16,0-3 0-16,1 1 0 0,1 0 0 0,0 1 0 15,2 2 0-15,1-2 0 0,0 2 0 0,1 0 0 16,2 0 0-16,0 1 0 0,-2 1 0 0,2 2-128 16,0 1 128-16,0 1 0 0,-2 2 0 0,1 0-128 15,0 3 128-15,-2 7 0 0,0-7-144 0,0 7 144 16,0 0-128-16,0 0 128 0,0-9-160 0,0 9 160 0,-2-7-160 16,2 7 160-16,0 0-160 0,0 0 160 0,-3-6 0 0,3 6-144 15,1-8 144-15,-1 8 0 0,0 0 0 0,-1-6 0 16,1 6 0-16,0 0 0 0,0-7 0 0,0 7 0 15,0 0 0-15,0-8 0 0,0 8 0 0,0 0 0 16,-1-6 0-16,1 6 0 0,0 0 0 0,0 0 0 16,0 0 0-16,0 0 0 0,0 0 0 0,0 0 0 15,0 0 0-15,-4-6-128 0,4 6 128 0,0 0 0 16,-3-7 0-16,3 7 0 0,0 0 0 0,0 0 0 16,-5-6 0-16,5 6 0 0,-6-3 0 0,6 3 0 15,0 0 0-15,-7-3 0 0,7 3 0 0,-7-3 0 0,7 3 0 16,-7-2 0-16,-1-1 0 0,8 3 0 0,-11 0 0 0,2 0 0 15,9 0 0-15,-11 0 0 0,-1 1 0 0,0 1 128 16,0-2-128-16,2 1 0 0,-2-1 0 0,-2 0 0 16,0 0 0-16,-1 0 128 0,1-1-128 0,-1 2 0 15,2 2 0-15,-1-2 0 0,-3-2 0 0,0-1 128 16,2 2-128-16,-1 0 0 0,-1-1 0 0,0 0 0 16,0-2 0-16,-1 3-240 0,0 3 64 0,-2-1 16 31,-1 4-2848-31,-2-6-560 0</inkml:trace>
  <inkml:trace contextRef="#ctx0" brushRef="#br0" timeOffset="207160.78">9767 15604 6447 0,'0'0'576'0,"0"-11"-576"0,-3 0 0 0,3 3 0 16,0 8 4704-16,0 0 832 0,0-8 160 0,0 8 48 0,0 0-4528 0,0 0-912 16,0 0-176-16,0 0-128 0,0 0 0 0,11 0 0 15,-11 0 0-15,0 0 0 0,8 6 0 0,-3 5 0 16,-3 1 0-16,-3 1 0 0,-4 2 0 0,0 2 0 16,-2 0 0-16,-2 1 0 0,-5 3 224 0,-2-1 160 15,-2-1 48-15,0 1 0 0,-1 2 352 0,-2 4 80 16,-2 3 16-16,-1 2 0 0,1 4-208 0,-2 2-32 15,2-5-16-15,2 4 0 0,3-1-304 0,1-1-48 16,1-3-16-16,4-4 0 0,3-2-256 0,1-5 0 16,3-5 0-16,1-2 0 15,2-2-560-15,2-11-112 0,0 0-32 0,0 0 0 16,0 0-1664-16,10-4-352 0,1-7-64 0,0-2-8864 0</inkml:trace>
  <inkml:trace contextRef="#ctx0" brushRef="#br0" timeOffset="207460.44">9866 15403 3679 0,'0'0'320'0,"0"0"-320"0,-9-3 0 0,9 3 0 16,-11-1 5568-16,2 2 1056 0,-1 3 208 0,3 0 32 15,7-4-4896-15,-6 9-992 0,-1-1-192 0,3 3-32 16,3 0-224-16,0 6-32 0,0-1-16 0,1 5 0 15,1 1-160-15,4 3-16 0,3-1-16 0,-2 1 0 16,0 1 112-16,0-1 32 0,3 0 0 0,-1 0 0 16,-3 1-80-16,2 0-16 0,2 0 0 0,-3-1 0 0,0 2-96 0,-1 0-32 15,-1-1 0-15,-2 2 0 0,1-2-80 0,0-1-128 16,-3-3 176-16,1 0-176 0,2 1 128 16,-1-2-128-16,-2 1 0 0,1-2 0 0,2-2 0 0,1-2-256 15,-3-2 32-15,1-2 0 16,-2-3-1840-16,1-1-368 0,1-2-80 0,-2-6-11424 15</inkml:trace>
  <inkml:trace contextRef="#ctx0" brushRef="#br0" timeOffset="207659.34">9579 16000 30751 0,'0'0'1360'0,"-10"-5"288"0,-2 1-1328 0,2-1-320 15,0 1 0-15,10 4 0 0,0 0 784 0,0 0 96 0,0 0 16 0,0 0 0 16,0 0-16-16,12 0 0 0,3 0 0 0,3-2 0 16,1 2-176-16,9-1-48 0,4 0 0 0,6-4 0 15,4-1-320-15,1 1-64 0,-3-3-16 0,2 2 0 16,1-1-256-16,1 2 0 0,1-3-176 0,-1 0-11760 16,2-1-2352-16</inkml:trace>
  <inkml:trace contextRef="#ctx0" brushRef="#br0" timeOffset="209380.25">16816 15632 5519 0,'0'0'496'0,"0"0"-496"15,0 0 0-15,0 0 0 0,1-7 3936 0,-1 7 688 0,4-8 144 0,0-3 32 16,0 2-3520-16,0 0-704 0,-1 1-144 0,-2-1-32 16,0-1 112-16,1 1 0 0,0 1 16 0,0-1 0 15,-2 1 160-15,-2-1 16 0,1-2 16 0,0 1 0 16,-2 1-64-16,0 0-16 0,1 1 0 0,-3 1 0 16,-1 1 112-16,0-1 16 0,-2 2 0 0,0 1 0 15,-1-1-80-15,0 0-16 0,0 1 0 0,0 1 0 16,-2 2-176-16,0-1-48 0,-4 2 0 0,1 3 0 15,-2 0-144-15,1 1-48 0,0 2 0 0,1 2 0 16,0 1-112-16,0 3-16 0,1 0-128 0,0 2 192 16,2 0-192-16,-1 3 0 0,2 3 128 0,0 2-128 15,1 3 0-15,0 1 0 0,0-4 0 0,1 5 0 16,0 1 176-16,1 3-176 0,0 0 192 0,3 2-192 0,0-2 272 16,2 0-48-16,-1 2-16 0,2 0 0 0,1-1 48 0,2-2 16 15,2-2 0-15,1-4 0 0,2-2-112 0,3-1-32 16,2 0 0-16,2-5 0 0,2-4 192 0,2-3 48 15,2-3 0-15,3 1 0 0,3-5-80 0,3 1-16 16,2 0 0-16,2-2 0 0,0-5-432 0,0-1-96 16,0-2 0-16,1-3-16 15,0-2-2288-15,-2-2-464 0</inkml:trace>
  <inkml:trace contextRef="#ctx0" brushRef="#br1" timeOffset="-203709.3">9437 14034 6447 0,'0'0'272'0,"0"0"80"0,0 0-352 0,0 0 0 16,0 0 0-16,0 0 0 0,0 0 3808 0,0 0 688 15,0 0 144-15,0 0 32 0,0 0-3552 16,0 0-704-16,0 0-144 0,8 7-16 0,-8-7-64 0,10 9-16 15,-2 0 0-15,0-1 0 0,0-2-176 0,0 2 128 16,-8-8-128-16,9 10 128 0,-1 1 128 0,-2-2 32 16,-1 1 0-16,-1 1 0 0,-4-11 336 0,4 14 64 15,-1-1 16-15,-2 0 0 0,-1-13-128 0,1 16-32 16,-1-16 0-16,3 12 0 0,-3-12-96 0,3 14 0 16,-3-14-16-16,0 0 0 0,0 0-160 0,7 10-16 15,-7-10-16-15,0 0 0 0,0 0-48 0,12 4-16 16,-12-4 0-16,0 0 0 0,0 0-48 0,11-4 0 15,-4-1 0-15,-7 5 0 0,3-8 64 0,-2-2 0 16,-1-1 0-16,-1 2 0 0,-2-2-192 0,-1 1 160 0,-1 1-160 0,0 0 160 16,0-1-160-16,0-2 0 0,-1 0 144 0,1-1-144 15,-1 0 144-15,0 0-144 0,1-1 192 0,1 1-192 16,2-3 192-16,-1-1-192 0,2 0 192 16,2 0-192-16,2 0 176 0,1 3-176 15,0 1 160-15,2 1-160 0,1-1 0 0,0 3 0 0,1-1 0 0,-1 4 0 16,2-1 0-16,0 3 0 0,-1-1 0 0,0 1 0 15,-8 5 0-15,0 0-128 0,10-4 128 0,0 2 0 16,0-1-208-16,-10 3 64 0,10-3 16 0,-10 3 0 16,0 0-256-16,12 2-32 0,-12-2-16 0,14 2 0 15,-1 0-624 1,-1 0-128-16,2-1-32 0,2 1 0 0,0-1-560 16,0 2-112-16,1-1-32 0,0 0-5632 0,0-2-1152 0</inkml:trace>
  <inkml:trace contextRef="#ctx0" brushRef="#br1" timeOffset="-203246.14">9811 14009 4607 0,'0'0'192'0,"0"0"64"0,0 0-256 0,0 0 0 0,0 0 0 0,0 0 0 15,0 0 3840-15,0 0 736 0,13-4 144 0,-1 3 16 0,-12 1-2576 0,13-1-528 16,0-1-96-16,0 2-32 15,0 0-736-15,2-1-128 0,-1-1-48 0,2 0 0 0,-1 1-400 0,-1 0-192 16,1-1 160-16,-2 2-160 16,-1 0-240-16,-1 0-144 0,0-2-16 0,-2-1-12320 15</inkml:trace>
  <inkml:trace contextRef="#ctx0" brushRef="#br1" timeOffset="-202926.36">9840 14179 27935 0,'0'0'1232'0,"0"0"256"0,0 0-1184 0,0 0-304 0,10-4 0 0,-10 4 0 15,9-5 384-15,2 3 0 0,1-3 16 0,-1 2 0 16,1 2-400-16,0 0-192 0,1 0 0 0,1-1 16 16,1 1-656-1,0 0-144-15,0-1-32 0,0 0 0 0,1-1-848 0,0-1-192 0,-2 0-16 0,-1-2-16 0</inkml:trace>
  <inkml:trace contextRef="#ctx0" brushRef="#br1" timeOffset="-202408.62">10453 13705 18431 0,'0'0'816'0,"0"0"160"0,0 0-784 0,0 0-192 0,-9-1 0 0,9 1 0 16,0 0 2800-16,0 0 512 0,0 0 96 0,0 0 32 15,-10 3-2752-15,10-3-560 0,0 0-128 0,-6 10 0 16,-2-1 0-16,3 6 0 0,2-2 0 0,-1 4 0 15,-2 2 0-15,-2 1-176 0,0 3 176 0,-1 2-128 16,-3 4 128-16,-1 5 0 0,-1-2 0 0,0 2-128 16,2 1 128-16,0-9 0 0,-1-2 0 0,4-3 0 15,5-2 0-15,0-3 0 0,0-3 128 0,3-1-128 16,4-1 240-16,2 1-32 0,3 0 0 0,-2-6 0 16,2 1-16-16,2-2-16 0,3 0 0 0,0-3 0 15,0-1-176-15,2-1 128 0,-1-1-128 0,1-1 128 0,-4 0-128 16,1-2 0-16,0-1 144 0,-1 1-144 0,1-4 0 0,1 1 0 15,-2-3 0-15,-1 2 0 0,-1 2 0 0,0-4 128 16,-1 1-128-16,0-4 0 0,0 2 128 0,-2-1-128 16,1-1 160-16,-1-3-160 0,0 2 192 0,-3-4-48 15,0-3-16-15,0 0 0 0,-2-4-128 0,-1 2 160 16,-1-1-160-16,-1 3 160 0,0 2-160 0,-2-1 160 16,-4 1-160-16,0 0 160 0,-1 4-160 0,0-2 160 15,0 4-160-15,-2 0 160 0,0 2-160 0,-1 2 0 16,-1 5-160-16,1 0 160 15,2 2-560-15,-2 2-16 0,-1 0 0 0,1 2-9088 16,2 2-1840-16</inkml:trace>
  <inkml:trace contextRef="#ctx0" brushRef="#br1" timeOffset="-201071.18">15527 13741 23615 0,'0'0'1040'0,"0"0"224"0,-11 0-1008 0,2-3-256 0,9 3 0 0,0 0 0 0,0 0 448 0,0 0 32 15,0 0 16-15,0 0 0 0,0 0-48 0,0 0 0 16,0 0 0-16,0 0 0 0,0 0-240 0,11 10-48 16,-4 1-16-16,1 1 0 0,-3 1-144 0,2-2 0 15,-3 1 0-15,-1 1 0 0,-2 0 0 0,-1-1 0 16,0 1 0-16,-1-1 0 0,-2-1 0 0,0 1 0 15,1 1 0-15,-1-4 0 0,3-9 304 0,0 0 16 16,0 0 16-16,0 0 0 0,0 0 400 0,0 0 80 16,0 0 16-16,0 0 0 0,0 0-160 0,5-7-32 15,1-1 0-15,1-4 0 0,4 0-384 0,-1 1-64 16,1-3-32-16,-1 0 0 0,-1 0-160 0,0-2 128 0,-1-1-128 0,1 0 128 16,2 2-128-16,-3-1 0 0,-3-1 0 15,-3 3-176-15,1 1 176 0,-3-3 128 0,0 2-128 16,0-1 176-16,3 5-176 0,-2-2 0 0,-1 0 0 0,1 2 0 15,-1 10 0-15,3-12 0 0,-3 12 0 0,8-8 0 16,1 1 0-16,2-1 0 0,1 3 0 0,0-1 0 16,0 2 0-16,-1-1 0 0,2 0-192 0,-1 1 192 15,0 2-192-15,0-2 192 0,-2 0-192 0,2-2 192 32,0 3-544-32,-1 1 16 0,1 2 0 0,0 0 0 0,-1 0-384 15,1 2-80-15,-1 0-16 0,-1 1-7968 0,0-1-1600 0</inkml:trace>
  <inkml:trace contextRef="#ctx0" brushRef="#br1" timeOffset="-200771.72">16061 13686 11967 0,'0'0'1072'0,"0"0"-864"15,0 0-208-15,0 0 0 0,0 0 4480 0,0 0 832 16,0 0 192-16,0 0 16 0,0 0-4448 0,12 3-896 16,-12-3-176-16,12 2 0 15,-2-1-448-15,1 1-32 0,-11-2-16 0,14 4 0 16,-1-3-592-16,0 0-112 0,0-2-16 0,1 1-16 15,3 0-208-15,-1 0-32 0,-2-1-16 0,1 1 0 16,-2 0 368-16,-2-3 80 0,-11 3 16 0,12-1-4352 0,-12 1-848 0</inkml:trace>
  <inkml:trace contextRef="#ctx0" brushRef="#br1" timeOffset="-200556.78">15986 13857 31103 0,'0'0'1376'0,"0"0"288"0,0 0-1344 0,13-6-320 0,1 1 0 0,4 1 0 16,2-1 576-16,3 1 32 0,3-1 16 0,3 1 0 0,0 2-624 0,-1 0-288 16,2-3 32-16,0 4 0 15,-2-2-1504-15,-2 2-288 0,-4-1-64 0,0 2-6224 16,0 2-1248-16</inkml:trace>
  <inkml:trace contextRef="#ctx0" brushRef="#br1" timeOffset="-200073.29">16673 13574 31263 0,'-13'-4'1392'0,"13"4"272"0,0 0-1328 0,-9 1-336 0,-1 2 0 0,3 1 0 16,-3 2 240-16,3 1-32 0,-2-1 0 0,1 3 0 15,0 3-208-15,-1 1 0 0,-2 1 0 0,1 3-160 16,-2 3 160-16,2 2 0 0,-1 0 0 0,2 6 0 15,1-1 0-15,3 0 0 0,1 0 0 0,3-3 0 16,2 0 0-16,3-1 0 0,1-5 0 0,3 1 0 16,0-8 0-16,1 4 0 0,0-2 0 0,2-1 0 15,0-3 192-15,1-3-16 0,1 1-16 0,0-3 0 16,-1-2 64-16,2-2 16 0,2-2 0 0,1-2 0 0,-1-1 32 16,0-3 16-16,3-3 0 0,-1-2 0 0,2-2-80 0,-2-2-16 15,-1-3 0-15,-3 1 0 0,2-1 128 0,-3 2 0 16,-3-3 16-16,-2-1 0 0,-3 1-80 0,0 0 0 15,-1 0-16-15,-2 2 0 0,-5-2 48 0,0 1 16 16,1 1 0-16,-2 2 0 0,-4-3 32 0,-2 4 16 16,-2 2 0-16,-1-3 0 0,0 0-112 0,-4 2-32 15,-3 2 0-15,1 0 0 0,-1-1-208 0,2 4 128 16,0 2-128-16,0 2 0 0,-1-2 0 0,2 1-160 16,2 3 0-16,2 1 0 15,0-1-1552-15,2-2-304 0</inkml:trace>
  <inkml:trace contextRef="#ctx0" brushRef="#br0" timeOffset="-187782.39">25081 11657 3679 0,'0'0'320'0,"0"0"-320"15,0 0 0-15,8-5 0 0,-8 5 2480 0,0 0 416 16,0 0 96-16,0 0 16 0,5-7-1920 0,-5 7-384 16,4-6-80-16,-4 6-16 0,2-7 160 0,-2 7 16 15,4-6 16-15,0-2 0 0,2 0 288 0,-1 2 48 16,0-1 16-16,1 1 0 0,1-2 64 0,1 1 32 0,1 2 0 15,0-1 0-15,-4-1-432 0,-5 7-96 0,7-9-16 0,-7 9 0 16,0 0-304-16,0 0-64 0,0 0-16 0,0 0 0 16,0 0-160-16,0 0-32 0,-8-3-128 0,-2 5 192 15,-2 2-192-15,-3 2 144 0,-1 1-144 0,-4 3 128 16,-1 2 80-16,-1 2 16 0,-2-1 0 0,2 4 0 16,0-1 192-16,1 1 32 0,2 0 16 0,-1 2 0 15,2 2 80-15,2 5 16 0,2-2 0 0,1 6 0 16,0 2-272-16,0-2-48 0,0-1-16 0,0 1 0 15,-2-2-224-15,5 2 0 0,1 2 0 0,1 0 0 16,3 2 0-16,2 0 0 0,2 0 0 0,4-1 0 16,0-2 0-16,5-2 0 0,4-3 0 0,1-3 0 15,3-1 176-15,1-5-176 0,1-2 192 0,3-4-192 16,0-3 224-16,2-3-64 0,2 1-16 0,1-6 0 16,0-2 80-16,3-2 16 0,1-2 0 0,2-3 0 0,1 0 16 15,-1-3 16-15,-2-4 0 0,2-1 0 0,-1-4-64 0,-1 2-16 16,-3-1 0-16,-1 1 0 0,-2-5-16 0,-3 2-16 15,-3-3 0-15,0 1 0 0,-2-3-32 0,-2 3-128 16,-1 0 192-16,-1 1-64 0,-4-1 16 0,-2 1 0 16,0 1 0-16,-4-2 0 0,-2 1-16 0,-1-2 0 15,-2-1 0-15,-2 1 0 0,-1-1 0 0,-2 1 0 16,-1 1 0-16,-3-1 0 0,-1 4 0 0,0 1 0 16,-3 2 0-16,-2-1 0 0,-4 2-128 0,-2 1 0 15,1 4 0-15,-2 3 0 0,-1-3-208 0,1 5 16 16,2 0 16-16,1 3 0 15,1 1-1248-15,1 1-256 0,1 3-48 0</inkml:trace>
  <inkml:trace contextRef="#ctx0" brushRef="#br0" timeOffset="-182928.63">26721 11712 3679 0,'0'0'320'0,"0"0"-320"0,0 0 0 0,0 0 0 15,0 0 2768-15,0 0 496 0,5-12 80 0,-1 3 32 16,0 1-2464-16,1 2-480 0,0-1-112 0,-5 7 0 16,4-10 832-16,0 1 160 0,-4 9 32 0,5-10 16 0,-5 10 64 0,3-9 16 15,-3 9 0-15,1-9 0 0,-1 9-368 0,0 0-80 16,-4-8-16-16,4 8 0 0,0 0-256 0,-3-6-48 16,-4 1-16-16,1 2 0 0,6 3-144 0,-11-4-16 15,-1 3-16-15,1 0 0 0,-1 1 64 0,-1 0 16 16,0 0 0-16,0 0 0 0,-2 0 16 0,1 0 16 15,1 2 0-15,0 2 0 0,-1 0-272 0,1 1-64 16,0 3-16-16,1 1 0 0,0 2-240 0,0 2 0 16,1 0 0-16,-1 4 0 0,-1 0 0 0,1 3 0 15,3 5 0-15,-3 3 0 0,-1 4 0 0,0-2-128 16,0-4 128-16,0 2 0 0,3 0-144 0,-1 0 144 16,4-6 0-16,1 1-144 0,2-1 144 0,2 3 0 0,-1-3 0 15,2 3 0-15,1 1 0 0,2-4-128 0,2 2 128 0,2-2 0 16,-1-2 0-16,1-1 0 0,1-1 0 0,2 2 0 15,1-4 0-15,2-2 0 0,2-4 0 0,0-2 0 16,0-3 0-16,3-1-160 0,1-1 160 0,3-3 0 16,1-1 0-16,3-1 0 0,1-3 0 0,4 0 0 15,3 0-160-15,2-2 160 0,0-2-128 0,0-1 128 16,-1-2 0-16,-1-1 0 0,-3 0 0 0,-3-4-128 16,-1 0 128-16,-3-1 256 0,-3-3-64 0,-2 1-16 15,-2-2 16-15,-2 1 0 0,-2 0 0 0,-2 0 0 16,0 3-64-16,-4-4-128 0,-1 1 192 0,-1-4-64 15,-1 2 80-15,-2-1 16 0,-1 0 0 0,-1 0 0 16,-3-2 0-16,0-1 0 0,-1-1 0 0,-2 1 0 16,-2 1-64-16,-1 1-16 0,-2 3 0 0,-1 1 0 15,-3 2-144-15,1-1 192 0,-4 4-192 0,0 3 192 16,-6-1-192-16,2 4 0 0,-3 3 0 0,-1 1 0 16,-1 3-208-16,0 2-80 0,1 1-16 0,1 4 0 15,1-1-1280-15,2 3-256 0,2 0-48 0,1 1-14720 16</inkml:trace>
  <inkml:trace contextRef="#ctx0" brushRef="#br0" timeOffset="-148520.15">30344 11589 6447 0,'0'0'576'0,"0"0"-576"0,0 0 0 0,0 0 0 0,0 0 2624 0,0 0 400 15,0 0 96-15,0 0 16 0,0 0-992 0,7-6-192 16,-7 6-32-16,6-5-16 0,-6 5-304 0,0 0-48 15,0 0-16-15,8-7 0 0,-8 7-192 0,0 0-32 16,0 0-16-16,0 0 0 0,0 0-240 0,0 0-48 16,0 0-16-16,0 0 0 0,0 0-352 0,0 0-80 15,0 0-16-15,0 0 0 0,0 0-224 0,0 0-32 16,0 0-16-16,0 0 0 0,12 11-16 0,-12-11-16 16,0 0 0-16,6 14 0 0,1-2 0 0,-3 1 0 15,-3 0 0-15,1 1 0 0,0 0 32 0,-2 1 16 16,0 2 0-16,0 2 0 0,-2 3-16 0,1 3 0 0,0-1 0 0,-2 0 0 15,1 1-48-15,-2 0-16 0,-1 0 0 16,-1-2 0-16,0 1 32 0,1-2 0 0,2-1 0 0,-1-1 0 16,-1 0-64-16,1 0-16 0,0-2 0 0,0-3 0 15,-1 0-160-15,2-1 192 0,2-1-192 0,0 0 192 16,-2-2-192-16,3-11 0 0,0 13 0 0,0 0 0 16,-1-2 0-16,1 1 0 0,0-12-224 0,1 11 80 31,-1-11-304-31,3 10-48 0,-3-10-16 0,0 0 0 15,5 8-256-15,-5-8-48 0,0 0-16 0,0 0 0 16,0 0-1792-16,12-1-384 0,-5-3-64 0</inkml:trace>
  <inkml:trace contextRef="#ctx0" brushRef="#br0" timeOffset="-126689.08">28868 11621 2751 0,'0'0'128'0,"0"0"16"0,0 0-144 0,0 0 0 0,0 0 0 0,0 0 0 16,0 0 3392-16,0 0 640 0,7-8 128 0,-7 8 16 16,5-9-2624-16,-5 9-528 0,0 0-96 0,0 0-32 15,0 0-96-15,0 0-32 0,0 0 0 0,0 0 0 0,0 0 128 0,0 0 0 16,0 0 16-16,0 0 0 0,-1-9 32 0,1 9 0 16,0 0 0-16,0 0 0 0,-7-4-80 15,7 4-16-15,-9-3 0 0,0 2 0 0,9 1-144 0,-11-2-16 16,2 2-16-16,9 0 0 0,-10 0-304 0,1 2-64 15,0 0-16-15,9-2 0 0,-11 6-160 0,1-3-128 16,1 4 144-16,0 1-144 0,-1 0 128 0,1 2-128 16,-1 0 0-16,1 4 144 0,-2-1-144 0,2-3 0 15,0 3 0-15,1 1 0 0,-1 1 144 0,1 0-144 16,2 4 160-16,-2-2-160 0,-1 2 176 0,1 1-176 16,1-3 192-16,1-3-192 0,-2 2 256 0,2-1-64 15,-1 0-16-15,2-2 0 0,0 0 16 0,-1 0 0 0,1 0 0 16,1 1 0-16,0-1 0 0,0 1 0 0,2-2 0 15,-1 0 0-15,2-2-64 0,0 2-128 0,1 0 192 0,0 1-64 16,1-1 0-16,0 1-128 0,1 0 192 16,0 0-64-16,2 0-128 0,0-2 128 0,0 2-128 0,1 1 128 15,0-1-128-15,1-3 0 0,0 2 144 0,1-2-144 16,-1-2 0-16,1 0 128 0,-7-8-128 0,10 10 0 16,-1-3 0-16,0 1 144 0,0-2-144 0,2 1 0 15,-1-1 128-15,1 1-128 0,0-2 0 0,1 1 0 16,0-3 0-16,0 1 0 0,-2-1 0 0,1-1 0 15,-1-2 128-15,2 0-128 0,-1-1 144 0,1 0-144 16,1-2 192-16,-1 0-48 0,0-1-16 0,-1 2 0 16,1-3-128-16,0-1 160 0,-2 1-160 0,1-1 160 15,-1-1-160-15,1-1 160 0,-2 2-160 0,1-1 160 16,-1 1-160-16,2-3 128 0,0-1-128 0,1 0 128 0,1 0-128 16,0-1 0-16,-1 1 144 0,1-3-144 0,-3 2 0 0,1 1 0 15,1-2 0-15,-2 2 128 0,0-1-128 0,-2 1 0 16,-1 1 0-16,-1 0 0 0,0-1 0 0,-1 1 0 15,-5 9 128-15,5-11-128 0,-2 0 144 0,-3 11-144 16,3-13 192-16,0 3-192 0,-3-1 176 0,1 1-176 16,-2-2 160-16,0 2-160 0,-1-3 208 0,0 0-48 15,-2 0-16-15,1 0 0 0,-1-2-16 0,1-2 0 16,-1-2 0-16,0 0 0 0,0 1-128 0,0 0 0 16,-1 0 0-16,-1 1 128 0,1 1-128 0,0 2 0 15,0 2 0-15,0 2 0 0,-2 0 0 0,-1 3 0 16,-1 1 0-16,1 1 0 0,-1 0 0 0,-1 1 0 15,-1-2 128-15,1 2-128 0,-1 0 192 0,2 0-64 0,-1 1 0 16,-1 1 0-16,1-1-128 0,0-1 192 0,0 1-192 16,-1 2 192-16,0 0-192 0,2 0 0 0,0-2 0 0,1 2 0 15,0-1 0-15,2 1 0 0,-1-2 0 0,7 3 0 16,-7-2 0-16,7 2 0 0,0 0-192 0,0 0 192 31,-6-5-704-31,6 5 0 0,0 0-16 0,0 0-12512 0,8-11-2496 0</inkml:trace>
  <inkml:trace contextRef="#ctx0" brushRef="#br0" timeOffset="-107000.93">21629 13729 21471 0,'0'0'960'0,"0"0"192"0,0 0-928 0,0 0-224 0,0 0 0 0,-4-7 0 16,4 7 1136-16,0 0 176 0,-3-6 32 0,3 6 16 0,0 0-464 0,0 0-112 16,0-12-16-16,0 12 0 0,0-9-240 0,0 9-48 15,0 0-16-15,0 0 0 0,-2-9-128 0,2 9-16 16,0 0-16-16,-7-7 0 0,-2 1 272 0,-2 2 64 16,2 1 16-16,-1 3 0 0,-4 1 208 0,-2 5 32 15,-1-5 16-15,-1 5 0 0,-2 1-368 0,-2 2-80 16,-1-1-16-16,-1 5 0 0,2 1-240 15,0 2-48-15,0 2-16 0,1-2 0 0,1 1-16 0,2 1-128 16,2 0 192-16,2 3-64 0,2 0 256 0,2 1 32 16,-1 2 16-16,4-1 0 0,-1 1-576 0,2 2-112 15,1 0-32-15,1-3 0 0,2 3 288 0,0-4 0 16,2 1 0-16,3-3 0 0,1-1 0 0,1 0 0 0,3 2 0 16,1-3 0-16,0-3 0 0,3-2 0 0,1 0 0 0,3 0 0 15,1-5 0-15,2 0 0 16,2-2 144-16,4-2-144 0,1 0 256 0,0-4-16 0,1-4-16 0,1-3 0 15,-1 1-32-15,2-3-16 0,-2-2 0 0,1 0 0 16,-4-1-48-16,1-5 0 0,-3 3 0 0,0-3 0 16,-1 0-128-16,0 0 128 0,0 0-128 0,-1 0 128 15,-4 1 0-15,-1-1 0 0,-3 0 0 0,-2 0 0 16,-2 0 96-16,-3 3 16 0,-1-2 0 0,-4 1 0 16,-3-6 112-16,-2 1 32 0,-4 0 0 0,-1-1 0 15,-2 0-80-15,-3 1-16 0,-3-1 0 0,0 1 0 16,-2-1-64-16,1 1-16 0,-3-1 0 0,-2 3 0 15,-2 2-208-15,0 2 128 0,0 2-128 0,0 3 0 16,1 0 0-16,3 4-128 0,0 2-16 0,2 1 0 16,1 4-1904-16,0-1-384 15</inkml:trace>
  <inkml:trace contextRef="#ctx0" brushRef="#br0" timeOffset="28846.53">28783 15203 4607 0,'0'0'400'0,"0"0"-400"15,0 0 0-15,0 0 0 0</inkml:trace>
  <inkml:trace contextRef="#ctx0" brushRef="#br0" timeOffset="44912.61">18800 17451 25215 0,'0'0'1120'0,"0"0"224"0,6-7-1072 0,-1-2-272 15,1 1 0-15,-6 8 0 0,9-9 1088 0,1 3 144 16,1 2 48-16,-1-1 0 0,-10 5-1056 0,10-2-224 15,-10 2 0-15,12 0 0 0,-12 0 0 0,11 4 144 16,-11-4-16-16,7 9-128 0,-1 0 768 0,-1 2 32 16,-1 1 16-16,0 1 0 0,0 0-48 0,-1 2 0 15,0 2 0-15,0 3 0 0,-1-2-272 0,2 3-64 16,0 2-16-16,0 2 0 0,0 0-160 0,0 0-48 16,2 1 0-16,1 1 0 0,-1 2-80 0,1 2-128 15,-2 0 176-15,2 3-176 0,-2 5 192 0,0-2-192 16,2 3 192-16,-1 5-192 0,-1-1 192 0,2-4-192 15,-1-2 192-15,0-5-192 0,-3-4 224 0,3-6-64 16,-1-1-16-16,0-4 0 0,-1-2 224 0,3-2 32 0,-2 2 16 0,0-8 0 16,-5-8-48-16,8 6-16 0,0 0 0 0,-8-6 0 15,10-4 64-15,0 1 16 0,0-6 0 0,-1-1 0 16,1-4 16-16,1-2 0 0,-1-3 0 0,0-2 0 16,2-2-96-16,0-6-16 0,-2-6 0 0,3-3 0 15,0-3-208-15,-1-5-128 0,0-1 160 0,1 0-160 16,1 1 0-16,-1 3 128 0,-1-2-128 0,-2-1 0 15,0-1 0-15,-3 3 0 0,0-2 0 0,-1 7 0 16,1 1-144-16,-2 4 144 0,0 4 0 0,-1 3-144 16,-1 2 16-16,0 6 0 0,-1 3 0 0,2 3 0 15,1 3-464 1,0 2-96-16,-5 8-16 0,0 0 0 0,12-7-2096 0,0 5-416 0,-2 0-96 16,-10 2-12816-16</inkml:trace>
  <inkml:trace contextRef="#ctx0" brushRef="#br0" timeOffset="45380.18">19660 17881 35423 0,'0'0'1568'0,"0"0"320"0,-9 4-1504 0,9-4-384 0,-7 10 0 0,1 3 0 31,1-5-576-31,1 4-192 0,1 2-48 0,1 2 0 0,0-2 432 0,2 2 96 0,0 1 16 0,0 2 0 16,2 1 112-16,-1 4 32 0,-1-5 0 0,1 1 0 15,-1 0 128-15,1 0 0 0,-1-6 0 0,0 3 0 16,0-2 896-16,0-1 144 0,0 2 48 0,2-3 0 16,-2-2-784-16,2-1-160 0,-2-10-16 0,3 9-128 15,1 0-640-15,0-3-256 0,-4-6-32 16,8 6-16-16,-1-3 944 0,3 0 0 0,-1-3 0 0,1 1 0 0,2 2 0 0,0-3 0 15,-1 0 0-15,2 0 0 0,0 0-128 0,2-1-112 16,0-2-16-16,1 3 0 16,1-4-448-16,1-1-80 0,0-3-32 15,1 2-8000-15,-1-4-1600 0</inkml:trace>
  <inkml:trace contextRef="#ctx0" brushRef="#br0" timeOffset="45672.93">20004 17865 35007 0,'0'0'1552'0,"-8"13"320"0,1-1-1488 0,-3 4-384 0,1 5 0 0,3 1 0 16,1 3 256-16,1 1 0 0,1-2-16 0,0 5 0 15,2 2-384-15,-1 2-80 0,0-3-16 0,0-3 0 16,-4 1 240-16,3-1 0 0,0-2 0 0,0-2 0 16,1 0 144-16,-1-1 32 0,2-1 0 0,1 3 0 15,0 1-48-15,-2 1-128 0,0 2 192 0,1 0-64 16,1 1-368-16,0 1-80 0,1 1 0 0,0 1-16 31,0-4-2432-31,-1 0-496 0,0-2-80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1:27:03.7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 12213 6447 0,'0'0'576'0,"2"-10"-576"0,-3 1 0 0,1 9 0 16,-1-11 4096-16,1 11 704 0,-3-10 128 0,3 10 48 16,-4-6-3840-16,4 6-768 0,-2-7-160 0,2 7-16 15,0 0-320-15,0 0-64 16,1-6-16-16,-1 6 0 0,0 0 48 0,0 0 16 15,0 0 0-15,0 0 0 0,0 0 144 0,0 0 0 16,0 0 0-16,0 0-128 0,10-1 336 0,-10 1 80 0,0 0 16 0,11 5 0 16,-11-5 624-16,8 5 128 0,-8-5 32 0,0 0 0 15,9 9 16-15,-9-9 16 0,7 13 0 0,1 0 0 16,0 2-320-16,0 3-64 0,1 3-16 0,0 2 0 16,-1 6-400-16,1-3-64 0,2 1-32 0,-2 1 0 15,-1-5-224-15,2 2 0 0,2 0 128 0,-1 2-128 16,0 0 0-16,-1 10 0 0,1 1 0 0,-2 9 0 15,-1 3 0-15,-1 1 0 0,1-1 0 0,0-7 0 0,0-5 0 0,0-7 128 16,-3-9-128-16,0-1 0 0,-1-5 512 0,0-2 0 16,0-4 0-16,0 1 0 0,0-1 0 0,0-1 16 15,0 1 0-15,-4-10 0 0,5 7-128 0,-5-7-16 16,0 0-16-16,0 0 0 0,0 0-96 0,10 4-16 16,-10-4 0-16,12 0 0 0,-12 0 0 0,10-6 0 15,-2-2 0-15,1-1 0 0,-1-4 96 0,1-2 16 16,0-2 0-16,2-3 0 0,-1-6-112 0,-1-7 0 15,1-6-16-15,-1-4 0 0,-2-4-80 0,1 0-16 16,0 0 0-16,-1 8 0 0,-1 2-144 0,1 1 0 16,-2-1 0-16,0 2 128 0,-1 4-128 0,0-4 0 15,0-7 0-15,-2-1 0 0,1 0 0 0,0 5 0 0,-1 4 0 16,1 7 0-16,-2 5 0 0,2 5 0 0,-2 4 0 16,2 2 0-1,-3 11-512-15,0 0-64 0,0 0-32 0,0 0 0 16,0 0-1936-16,6 12-384 0,-2 1-80 0,-1 1-13440 0</inkml:trace>
  <inkml:trace contextRef="#ctx0" brushRef="#br0" timeOffset="1442.49">2216 12078 22047 0,'0'0'976'0,"0"0"208"0,-4-6-944 0,2 3-240 0,-1-1 0 0,3 4 0 0,-4-2 816 0,4 2 112 15,-2-4 32-15,2 4 0 0,-6-3-192 0,0 0-48 16,6 3 0-16,0 0 0 0,-7 0-192 0,0 0-32 15,-3 2-16-15,3-1 0 0,7-1-272 0,-11 7-48 16,1-1-16-16,-2 1 0 0,0 3 16 0,-1 0 0 16,-2 5 0-16,-1 2 0 0,0 4 160 0,2 2 16 15,0 4 16-15,-1 5 0 0,1 0 304 0,1 5 64 16,1-1 16-16,2 0 0 0,-2-6-336 0,2-2-64 16,1 1-16-16,1 0 0 0,2-1-320 0,1 5 144 0,1 1-144 0,3 2 0 15,1 6 128-15,3 1-128 0,-1 0 0 0,2 0 0 16,3 0 0-16,-1-6 128 0,2-4-128 0,1-6 0 15,-1-4 0-15,1 0 0 0,0-2 0 0,0 2 0 16,-1-5 0-16,1 1-144 0,0-3-16 0,-1 0 0 31,0-2-304-31,0 0-64 0,0-2-16 0,0 0 0 16,-1-2-448-16,2-2-96 0,2 0 0 0,1 0-8288 0,-2-3-1648 0</inkml:trace>
  <inkml:trace contextRef="#ctx0" brushRef="#br0" timeOffset="1812.04">2381 12422 32079 0,'0'0'1408'0,"-6"-6"320"0,1 3-1392 0,5 3-336 0,0 0 0 0,0 0 0 0,0 0 240 16,0 0-32-16,0 0 0 0,0 0 0 16,-6 8-208-16,-1 4 0 0,2-2 0 0,0 3 0 0,-1-2-144 0,0 2 144 15,-2 1 0-15,0 2-144 0,-2-2 144 0,-1 2 0 16,1 2 0-16,-2 4-128 0,-2 2 128 0,-2 3 0 15,1 7 0-15,2 0 0 0,1 5 176 0,1 4-48 16,2 4 0-16,2-4 0 0,0-4-128 0,2-6 160 16,1-6-160-16,3-7 160 15,1-6-1488-15,0-1-288 16,-2-1-64-16</inkml:trace>
  <inkml:trace contextRef="#ctx0" brushRef="#br0" timeOffset="2108.89">2396 12402 33055 0,'0'0'1472'0,"-4"-7"288"0,4 7-1408 16,0 0-352-16,0 0 0 0,0 0 0 0,0 0 256 0,0 0-32 0,6 14 0 0,-1-1 0 15,0 0-224-15,1 0 0 0,2-1-192 0,0 3 192 16,0-1-208-16,0 3 64 0,-2 0 16 0,2 2 0 16,0-2 128-16,1 3 0 0,0-1 0 0,0 2 0 15,-1 4 0-15,1 0 0 0,2 1 0 0,-2 0 0 16,0-1 0-16,0 3 128 0,0-2-128 0,0 2 128 16,-1-1-128-16,-1-2 0 0,0-2 0 0,1-2 0 15,0-4-448 1,-1-1-144-16,-2-2-48 0,-1-2-8864 0,-4-12-1776 0</inkml:trace>
  <inkml:trace contextRef="#ctx0" brushRef="#br0" timeOffset="2363.57">2254 12821 21183 0,'0'-6'1888'0,"3"-1"-1504"0,-1 1-384 0,5-1 0 16,1-1 3888-16,5 2 704 0,2-5 144 0,5 4 16 16,1-2-3792-16,2 1-768 0,3 0-192 0,2 3 0 15,0 1 0-15,1 1 0 0,-2 2 0 0,0 2 0 16,-4 2-576 0,-2 1 16-16,-4 1 0 0,-3 1 0 0,-1-2-1952 0,-2 4-400 15,-5 1-80-15,-2 0-16 0,-4-9-528 0,0 0-112 0,0 0-32 16</inkml:trace>
  <inkml:trace contextRef="#ctx0" brushRef="#br0" timeOffset="2843.67">2493 12066 26655 0,'0'0'1184'0,"-7"-5"240"0,7 5-1136 0,0 0-288 0,0 0 0 0,0 0 0 16,0 0 672-16,0 0 80 0,0 0 16 0,0 0 0 0,0 0-384 0,0 0-80 0,13 2-16 0,-1 1 0 16,0 3 112-16,-1 0 32 0,2 2 0 0,3 4 0 15,0 5 224-15,2 1 48 0,0 3 16 0,2 4 0 16,-2-1-176-16,3 4-32 0,2 2-16 0,1-2 0 16,-1 1-32-16,3-4 0 0,3-3 0 0,2-1 0 15,2-3-176-15,2 0-32 0,-1 3-16 0,-1 1 0 16,-2-2-240-16,-1 2 144 0,-3 2-144 0,-2 2 128 15,-4 2-128-15,-4 5 0 0,-4 7 0 0,-3 5 0 16,-2 6-176-16,-4-1-64 0,-4-4-16 0,-4-6 0 16,-1-8 0-16,-4-6 0 0,-3-7 0 0,-1 0 0 15,-3-1 256-15,-1 0 0 0,-2 0 0 0,-2-1 0 16,-1-1 0-16,0 0 0 0,0-2 0 0,1 0 0 16,1-2-1424-1,1-3-304-15,-1-2-48 0,2-5-13040 0</inkml:trace>
  <inkml:trace contextRef="#ctx0" brushRef="#br0" timeOffset="23923.72">4685 12502 2751 0,'0'0'128'0,"0"0"16"0,0 0-144 0,0 0 0 0,0 0 0 0,0 0 0 16,0 0 2160-16,2-9 400 0,-2 9 64 0,0 0 32 16,0 0-1104-16,4-12-208 0,-4 12-64 0,0 0 0 15,4-12-48-15,-4 12-16 0,0 0 0 0,0 0 0 16,2-6 16-16,1 2 0 0,-3 4 0 0,0 0 0 16,0 0-256-16,2-6-48 0,-2 6-16 0,0 0 0 15,0 0-64-15,0 0-16 0,0 0 0 0,0 0 0 16,2-10-64-16,-2 10 0 0,0 0-16 0,0 0 0 15,0 0-400-15,0 0-80 0,0 0-16 0,-9 3 0 16,9-3 16-16,-10 6 0 0,3-2 0 0,-1 3 0 16,-1-1 96-16,1 2 16 0,-1 4 0 0,0 1 0 15,0 4-32-15,-1 5 0 0,1 3 0 0,-1 6 0 16,-2 4-48-16,-2 3-16 0,-2 1 0 0,-1-1 0 0,-1-6 64 0,1 0 16 16,-3-5 0-16,2 0 0 0,-1 1-144 0,-1-2-32 15,0 3 0-15,0 2 0 0,-1 1 16 0,0 2 0 16,0 4 0-16,3 0 0 0,2 0 48 0,-1 1 16 15,-1-3 0-15,1-4 0 0,1-8 16 0,2 0 0 16,1-6 0-16,-1 0 0 0,-1-5-160 0,2-1-128 16,2-3 192-16,-1 0-192 0,-1-2 0 0,1 0 0 15,0-1 0-15,3 1 0 0,0-2 224 0,0 0-64 16,0 1-16-16,0 1 0 0,-2-3-16 0,2 0-128 16,1 4 192-16,0-1-64 15,1 0-128-15,-1-3 0 0,8-4 0 0,-8 5 128 0,8-5-128 0,0 0 128 16,0 0-128-16,0 0 128 0,0 0-128 0,0 0 192 15,0 0-192-15,0 0 192 0,0 0-48 0,0 0 0 16,0 0 0-16,0 0 0 0,10-2 16 0,2-4 0 16,0 5 0-16,0-3 0 0,-1 1-160 0,2 3 0 0,0 0 144 0,0 0-144 15,3 0 0-15,1 0 0 0,1 2 0 0,1 0 0 16,-1 1 0-16,0 0 0 0,0-2-128 0,2 2 128 16,-1-3 0-16,2 0 0 0,0 0 0 0,1 0 0 15,2 0 0-15,1 0 0 0,-1 0 0 0,4 0 0 16,2 0 0-16,2 0 0 0,2 1 0 0,-1 0 0 15,-2 0 0-15,0 2 0 0,1-2 0 0,-4 3 128 16,-2-1-128-16,-1-2 128 0,0-1-128 0,-3 0 128 16,-2 0-128-16,-1 0 0 0,1-1 0 0,-1 1-128 15,2-1 128-15,0-1 0 16,1 1 0-16,0 0 0 0,1-1 0 0,1 1 0 16,2 1 0-16,2 0 128 0,2-3-128 0,0 3 0 15,-2-1 0-15,1 0 0 0,-2 0 0 0,0 1 0 16,-3-3 0-16,-2 3 128 0,-2 0-128 0,1 3 0 15,-4-6 0-15,-3 3 128 0,-2 0-128 0,0 0 0 0,-2 3 0 16,-10-3 0-16,12 0 0 0,-2 1 0 0,-10-1 0 0,9 1 128 16,-9-1-128-16,11 0 128 0,-11 0-128 0,9 0 128 15,-9 0-128-15,10-1 176 0,-10 1-176 0,11-4 192 16,-11 4-64-16,10-7-128 0,-3 1 192 0,-7 6-64 16,6-8 0-16,-6 8 0 0,5-8 0 0,-5 8 0 15,0 0 64-15,0 0 0 0,0 0 0 0,0 0 0 16,4-10-64-16,-4 10 0 0,0 0 0 0,0 0 0 15,2-11-128-15,-2 11 128 0,0 0-128 0,0 0 128 16,0 0-128-16,-3-9 0 0,3 9 0 0,-4-10 0 0,4 10 0 0,-4-8 128 16,-1-2-128-16,5 10 0 0,-5-11 128 0,5 11-128 0,-8-12 128 15,0-1-128-15,0 0 144 0,2-1-144 0,-1-2 160 16,-1-1-160-16,-1-3 176 0,2-3-176 0,-1 0 192 0,-1-1-192 16,-2-2 208-16,1 0-64 0,-2-1-16 0,-1 1 0 15,0 0 0-15,0 1-128 0,0 2 192 0,-1 2-64 16,-3 0-128-16,0 4 0 0,-2-1 0 0,2 1 0 15,2 0 0-15,-1 2 0 0,-1-2 128 0,0 2-128 16,0 0 0-16,-1 0 0 0,0-1 0 0,0-1 0 16,-2-1 128-16,2 0-128 0,-1-2 0 0,1-1 128 15,-1 3-128-15,-1 0 0 0,2 0 144 0,1-1-144 16,0 1 0-16,1 4 128 0,1 1-128 0,0 0 0 16,4 0 0-16,0 1 0 0,2 0 0 0,0 2 0 15,1-1 0-15,2 1 0 0,-2 1 0 0,3 1 0 16,-1 0-128-16,2 2 0 0,-1-1 0 0,5 7 0 15,0 0-320-15,0 0-48 0,0 0-16 0,0 0 0 16,0 0-1104-16,0 0-240 16,13 0-32-16,-1 3-16 0,0 1-656 15,2 1-144-15,2 3-32 0</inkml:trace>
  <inkml:trace contextRef="#ctx0" brushRef="#br0" timeOffset="27966.34">4846 13596 21311 0,'0'0'944'0,"-1"-10"192"0,1 10-912 0,-3-6-224 0,3 6 0 0,0 0 0 16,-4-5 256-16,4 5 16 0,0 0 0 0,0 0 0 15,-4-6-272-15,4 6 160 16,0 0-160-16,0 0 128 0,0 0-128 0,0 0 0 16,0 0 0-16,0 0 0 0,0 0 320 0,0 0 48 15,0 0 0-15,0 0 0 0,5-1 544 0,-5 1 112 0,0 0 32 0,0 0 0 16,0 0 208-16,0 0 32 0,0 0 16 0,0 0 0 0,0 0-208 0,0 0-32 15,0 0-16-15,0 0 0 0,0 0-464 16,0 0-80-16,0 0-32 0,0 0 0 0,0 0-224 0,0 0-64 16,0 0 0-16,0 0 0 0,0 0 64 0,-1 13 0 15,1-13 0-15,0 0 0 0,0 0 112 0,0 0 16 0,0 0 16 0,-1 15 0 0,1-15-64 0,0 0-16 16,0 0 0-16,0 11 0 0,-3 1 0 0,3-12 0 16,-1 14 0-16,-1 1 0 0,-1-4-192 0,0 5-128 15,0 2 128-15,1 3-128 0,-1 0 176 16,2 5-48-16,0 1 0 0,-1 2 0 0,1 0 0 0,0 2 0 15,1-5 0-15,0 3 0 0,0 1 64 0,0 5 0 16,-2 4 0-16,4 7 0 0,0 9 144 0,0 6 48 16,-1 0 0-16,-1-3 0 0,-1-8-384 0,-1-3 144 15,0-6-144-15,-2 2 0 0,-1 2 144 0,-2 6-144 0,0 4 0 0,0 4 144 16,-2 2-144-16,1-4 128 16,-1-5-128-16,1-7 128 0,-3-6 128 0,1-3 32 15,-1 0 0-15,4-1 0 0,-1 0-16 0,3 0 0 16,-1 0 0-16,2-2 0 0,2-4-16 0,1-3-16 31,-1-3 0-31,4-5 0 0,1-2-240 0,1-4 176 16,0-3-176-16,-4-9 160 0,4 9-160 0,-4-9 0 0,0 0 0 0,8 1 0 0,-8-1-256 0,0 0 0 15,0 0 16-15,0 0 0 16,0 0-304-16,0 0-64 0,8-7-16 0,-8 7 0 16,4-14-2352-16,-4 0-480 0</inkml:trace>
  <inkml:trace contextRef="#ctx0" brushRef="#br0" timeOffset="31648.38">3095 14216 5519 0,'0'0'496'0,"-4"-9"-496"0,-1 0 0 0,5 9 0 0,-4-9 3552 0,0 0 608 15,1-1 128-15,3 10 32 0,-2-9-3392 0,2 9-672 16,0 0-256-16,0 0 176 0,-4-7-176 0,4 7 0 16,0 0 0-16,0 0 0 0,0 0 0 0,-1-4 0 15,-2 0 0-15,3 4 0 0,0 0 384 0,0 0 64 16,0 0 0-16,0 0 0 0,0 0 640 0,0 0 144 15,0 0 32-15,0 0 0 0,9 9-368 0,-2 4-64 0,-1 3 0 0,-2 3-16 16,-1 5-112-16,1 0 0 0,-2 0-16 0,1 2 0 16,-3 3-304-16,1-5-48 0,2 0-16 0,-3-3 0 15,-2-2-320-15,0-1 144 0,-1 3-144 0,-1-4 0 16,-4 0 256-16,-1 3-64 0,0-1-16 0,-1 2 0 16,-2 1-32-16,0 2 0 0,1 3 0 0,0 2 0 15,2-2-144-15,0-1 160 0,1 0-160 0,2-6 160 16,-1-3-160-16,3-3 0 15,0-5 144-15,4-9-144 16,0 0-1584-16,0 0-384 0,0 0-80 0</inkml:trace>
  <inkml:trace contextRef="#ctx0" brushRef="#br0" timeOffset="31963.4">2974 14264 9215 0,'0'0'400'0,"-8"-2"96"0,-1-5-496 0,4 2 0 0,5 5 0 0,0 0 0 0,0-8 3248 0,3 0 544 16,3-1 112-16,1 3 32 0,1-1-2976 0,3-1-608 15,-1 2-112-15,2 1-32 0,1-2 432 0,1 3 64 16,3-1 32-16,1 1 0 0,1-1 336 0,-1-2 64 15,0 3 16-15,0 1 0 0,-2-3-112 0,0 4-16 16,-1-5 0-16,2 3 0 0,0-1-528 0,0 1-112 16,-2 0-32-16,0 0 0 0,2 0-352 0,0 1 128 15,-1-1-128-15,-1 1 0 0,2-1 0 0,0 1-288 16,-1 0 48-16,0 0 16 16,-2 2-2640-16,-1-1-528 0</inkml:trace>
  <inkml:trace contextRef="#ctx0" brushRef="#br0" timeOffset="32249.56">3086 14495 29487 0,'-11'-5'1296'0,"11"5"288"0,-6-3-1264 0,6 3-320 0,-8 0 0 0,8 0 0 0,0 0 2160 0,0 0 368 16,17-2 80-16,-1-1 16 15,-1 0-2176-15,2 0-448 0,3-1 0 0,-1-2-144 16,0 0 144-16,0-1-208 0,1 0 80 0,1 0 128 0,-3-2-352 0,-3 2 48 16,1 1 16-16,-2 3 0 0,1-2-96 0,-5 4 0 15,-10 1-16-15,0 0 0 16,0 0-96-16,0 0-16 0,7 10 0 0,-7-10 0 15,5 9-2128-15,-5-9-432 0,1 11-96 0</inkml:trace>
  <inkml:trace contextRef="#ctx0" brushRef="#br0" timeOffset="32547.73">2937 14765 24879 0,'0'0'2208'0,"0"0"-1760"0,0 0-448 0,0 0 0 0,0 0 2144 0,0 0 352 15,0 0 64-15,11 1 0 0,2-2-2048 0,2 0-512 16,1-1 0-16,1 0 0 0,-1-2 0 0,2 0 0 16,1 1 0-16,-2 2 0 0,-2 0 0 0,-2-1 0 15,0 1 0-15,-3 0 0 0,-10 1 0 0,0 0 0 16,11 1 0-16,-11-1 0 0,10 1 0 0,-10-1 0 15,10 4 0-15,-10-4 0 0,12 3 0 0,-1-4 0 16,-1 1 0-16,2-2-144 16,-1 0-1232-16,3-1-240 0,1-1-48 0,0-1-11712 0</inkml:trace>
  <inkml:trace contextRef="#ctx0" brushRef="#br0" timeOffset="32856.96">3729 14519 29375 0,'0'0'1296'0,"0"0"272"0,0 0-1248 0,0 0-320 16,-7-6 0-16,7 6 0 0,0 0 480 0,0 0 32 15,0 0 16-15,0 0 0 0,-9 0-528 0,9 0 0 0,-9 3 0 0,9-3 0 16,-9 5 0-16,9-5 0 16,-9 7 0-16,1-1 0 0,0 3 0 0,1-2 0 15,0 1 0-15,-3 2 0 0,-1 2 480 0,-1 0 32 0,0 1 16 0,0 5 0 16,-1 0-48-16,-1 3-16 0,1 0 0 0,1 0 0 16,2 1-304-16,2-4-160 0,0 0 160 0,2-2-160 0,1-3 0 0,-1-3-320 15,6-10 64-15,-4 8-9984 16,4-8-2000-16</inkml:trace>
  <inkml:trace contextRef="#ctx0" brushRef="#br0" timeOffset="33092.47">3430 14519 20271 0,'0'0'896'0,"0"0"192"0,0 0-880 0,0 0-208 0,0 0 0 0,0 0 0 0,0 0 4352 0,0 0 832 15,10-3 176-15,3 4 16 0,3 2-4416 0,2 1-960 16,2 2 0-16,2 1-144 0,2-1 144 0,0 2 0 16,1 1 0-16,0 0 0 0,-3 2 0 0,0-2-160 15,-1 1 160-15,-4 3 0 0,-3 0-256 0,-2 3 48 0,-2-2 16 0,-2 2 0 16,-1 0-160-16,-2-1-32 16,-1 1 0-16,-1-2 0 15,-1-1-2048-15,-2-2-400 0</inkml:trace>
  <inkml:trace contextRef="#ctx0" brushRef="#br0" timeOffset="33333.83">3902 14569 42335 0,'0'0'1872'0,"0"0"384"0,0 0-1808 0,0 0-448 16,-7 0 0-16,7 0 0 0,0 0 128 0,0 0-128 15,0 0 0-15,3 12 144 0,1-1-272 0,1 0-64 16,0-2-16-16,2 3 0 16,-1 0-224-16,1 0-32 0,-2-1-16 0,-1 1 0 15,0 0-320-15,0-4-64 0,-2 1-16 0,-2-9 0 16,0 0 128-16,0 0 32 0,0 0 0 0,0 0 0 16,0 0-416-16,0 0-80 0,0 0 0 0</inkml:trace>
  <inkml:trace contextRef="#ctx0" brushRef="#br0" timeOffset="33522.48">3997 14245 23039 0,'1'-20'1024'0,"-3"9"192"0,-5-3-960 0,1 5-256 0,-1 7 0 0,7 2 0 0,0 0 4992 0,-2 14 960 15,2 2 192-15,4-3 48 16,1 1-6528-16,1-1-1312 0,1-1-256 0,3-2-16272 15</inkml:trace>
  <inkml:trace contextRef="#ctx0" brushRef="#br0" timeOffset="33775.89">4247 14215 35359 0,'0'0'1568'0,"0"0"320"0,-7 4-1504 0,7-4-384 0,-6 9 0 0,4 3 0 16,-1-1 192-16,3 2-48 0,3-1 0 0,1 4 0 15,1-1-144-15,0 4-192 0,0-4 32 0,2 2 16 16,1-1 144-16,-2 0 0 0,1-1-144 0,-2 1 144 16,-1-4 0-16,0-1 0 0,-2 0 0 0,1 0 0 0,-2 0 0 15,-1-1 0-15,0-10 0 0,2 16 0 0,-1-2 0 16,0-1 0-16,0 0 160 0,1-2-160 0,-2-11 0 0,2 15 0 15,1-2 0-15,0-1 0 16,-3-12-1760-16,0 0-464 0</inkml:trace>
  <inkml:trace contextRef="#ctx0" brushRef="#br0" timeOffset="33994.61">4116 14500 25791 0,'0'0'1152'0,"0"0"224"0,0 0-1104 0,0 0-272 16,0 0 0-16,11-4 0 0,3 2 2864 0,1 2 512 15,3-3 96-15,2 2 32 0,1-2-2848 0,1-1-656 0,-1 2 0 0,1-2 0 16,3 0 0-16,0 0 0 16,-2-1 0-16,-1 1 128 0,0 1-128 0,1 1-256 15,-1 0 64-15,-1 2 0 16,-3 0-2416-16,-3 0-480 0</inkml:trace>
  <inkml:trace contextRef="#ctx0" brushRef="#br0" timeOffset="36593.21">5129 15517 3679 0,'0'0'320'0,"0"0"-320"0,0 0 0 0,0 0 0 15,0 0 4544-15,-9-1 848 0,9 1 176 0,-10-1 16 16,10 1-4064-16,0 0-816 0,-7-6-176 0,7 6-16 16,-8-4-368-16,0 1-144 0,8 3 128 0,-10-4-128 15,0 1 128-15,5 2-128 0,-3-2 0 0,1 2 128 16,-3-2 160-16,0 1 32 0,0-1 0 0,-2 2 0 15,0-2 608-15,-11-1 128 0,1 2 32 0,1-2 0 16,1 2 48-16,1 1 16 0,-2 1 0 0,1-3 0 16,1 2-544-16,-1 1-96 0,-1 0-32 0,0 0 0 0,-3-1-352 0,0 1-128 0,1 0 0 0,-1 0 144 15,-1 0-144-15,2-1 0 0,-1 2 0 0,1-1 0 16,-2 0 0-16,0 1 0 0,2 0 0 0,-1 2 0 16,2 0 0-16,0 1 0 0,-1-3 144 0,2 4-144 15,0-2 320-15,0 2-16 0,0-1 0 0,3 0 0 16,1 0 16-16,1 0 16 0,1-2 0 0,0 2 0 15,2-3-80-15,3 1 0 0,2-1-16 16,8-1 0-16,-10 3-240 0,10-3 0 0,-9 0-144 0,9 0 144 16,0 0 0-16,-8 1 0 0,8-1 0 0,0 0 0 15,0 0 128-15,-8 0-128 0,8 0 0 16,0 0 0-16,0 0 0 0,0 0 0 0,0 0 0 0,0 0 0 16,0 0 0-16,0 0 0 0,0 0 0 0,0 0 0 15,0 0 0-15,0 0 0 0,0 0 0 0,0 0 0 0,0 0 128 0,0 0-128 16,0 0 192-16,0 0-192 0,0 0 288 0,0 0-48 15,0 0-16-15,0 0 0 0,0 0-96 0,0 0 0 16,0 0-128-16,0 0 192 0,0 0-192 0,0 0 176 16,0 0-176-16,0 0 160 0,0 0 32 0,0 0 0 15,0 0 0-15,0 0 0 0,0 0-192 0,0 0 0 16,0 0 0-16,0 0 128 0,0 0-128 0,0 0 0 16,0 0 0-16,10 10 128 0,-10-10-128 0,9 12 128 15,-9-12-128-15,6 13 128 0,-6-13 64 0,8 16 0 16,-2-2 0-16,-1 0 0 0,-1 2-192 0,0 4 0 15,1 1 0-15,1 5 128 0,-3 6-128 0,0 5 128 16,1 6-128-16,1 1 128 0,-1 4-128 0,0-3 0 16,-1-6 0-16,2-4 128 0,-3-1-128 0,0 0 0 15,-4 0 144-15,2 2-144 0,0 3 208 0,-1 3-16 16,-1 5-16-16,0-3 0 0,1 3-176 0,0-3 192 16,-2-2-192-16,-1-5 192 0,0-7-48 0,2-3 0 15,0-2 0-15,0-3 0 0,-2-4 176 0,1-2 48 16,2-2 0-16,0-1 0 0,-1-1-112 0,2-12 0 0,-1 10-16 15,1-10 0-15,-4 11-240 0,4-11 144 0,-4 9-144 16,4-9 128-16,0 0 0 0,0 0 0 0,0 0 0 0,0 0 0 16,0 0 48-16,0 0 0 0,-6 8 0 15,6-8 0-15,0 0-176 0,0 0 192 0,0 0-192 0,0 0 192 16,-6 6-192-16,6-6 0 0,0 0 0 0,0 0 0 16,0 0 0-16,0 0 0 0,0 0 128 0,0 0-128 15,0 0 0-15,0 0 0 0,0 0 0 0,0 0 128 16,0 0-128-16,0 0 0 0,0 0 144 0,0 0-144 15,0 0 128-15,-7 2-128 0,7-2 128 0,0 0-128 0,-7 0 0 0,7 0 0 16,0 0 0-16,0 0 0 0,0 0 0 0,0 0 0 16,0 0 0-16,0 0 0 0,-9 1 0 0,9-1 0 15,0 0 128-15,0 0-128 0,0 0 0 0,0 0 0 16,0 0 0-16,0 0-128 0,0 0 128 0,0 0 0 16,0 0 0-16,0 0 128 0,0 0-128 0,0 0 0 15,9 4 0 1,1-2 0-16,1 0 0 0,1-1 0 0,1 0 0 0,4 1 0 15,0-2 0-15,2 1 0 0,1 0 0 0,3 2 128 16,3-1-128-16,2 0 0 0,-1 0 0 0,2 1 0 16,-1 0 0-16,1 1 0 0,0-4 0 0,-2 3 0 15,-2 3 0-15,0-1 0 0,-3 1 0 0,0 1 0 0,-3-1 0 0,2 1 0 16,0-2-128-16,0 0 128 16,0-1 0-16,0-1 0 0,0-1 0 0,1 1 128 0,3-2-128 0,1 2 0 15,0-3 0-15,2 3 0 0,4 1 0 0,2-4 0 16,1 1 0-16,1-1 128 0,2 0-128 0,-1-1 0 15,-4 1 0-15,0-3 0 0,-3 2 0 0,-3-1 0 16,-2 1 160-16,-3 2-160 0,-2-1 128 0,-2-1-128 16,-1 1 0-16,-1 0 0 0,-3 0 128 0,-1 0-128 15,-1 0 0-15,0 0 0 0,-11 0 144 0,10-3-144 16,-10 3 128-16,11-2-128 0,-2 0 176 0,-9 2-48 16,10-3-128-16,-10 3 192 0,11-4-64 0,-11 4 0 15,9-4-128-15,-9 4 192 0,0 0-192 0,0 0 0 16,9-4 128-16,-9 4-128 0,0 0 0 0,0 0 0 0,0 0 0 0,0 0 0 15,0 0 0-15,0 0 0 0,0 0 0 16,0 0 0-16,0 0 128 0,0 0-128 0,0 0 0 16,0 0 0-16,0 0 160 0,0 0-160 0,0 0 160 15,0 0-160-15,4-8 128 0,-4 8-128 0,0 0 0 0,0 0 0 16,2-10 128-16,-2 10-128 0,0 0 0 0,0 0 144 16,0 0-144-16,0 0 0 0,0 0 0 15,2-11 0-15,-2 11 0 0,0 0 0 0,0 0 0 0,0 0 0 16,2-10 0-16,-2 10 0 0,0 0 0 0,0 0 0 15,3-9 0-15,-3 9 0 0,0 0 0 0,2-10 0 0,-2 10 0 16,0 0 0-16,3-10 128 0,-3 10-128 0,3-10 0 16,-3 10 0-16,1-10 0 0,-1 10 128 15,1-13-128-15,1 2 128 0,-1-1-128 0,3 0 128 0,-3 2-128 0,2-2 160 16,-1-1-160-16,1-1 160 0,0-1-32 0,-1-4-128 16,3-5 192-16,-1-3-64 0,0-4-128 0,0-7 128 15,1-5-128-15,1-3 128 0,-3-1-128 0,1 3 0 16,0 1 0-16,-1 4 0 0,-2 0 0 0,0 5 0 15,-1 3 0-15,0-2 0 0,-1-4 0 0,0-2 0 16,-2-4 128-16,1-1-128 0,-2-4 0 0,0 5 0 16,0 0 0-16,-1 6 0 0,1 3 0 0,0 7 0 15,0 3 0-15,1 4 0 0,1 4-176 0,2 3 176 16,-2 1-128-16,2 0 128 0,2 5-160 0,-1-4 160 16,-1 11-192-16,0 0 192 0,4-10-176 0,0 2 176 15,-4 8-160-15,0 0 160 0,4-11-160 0,-4 11 160 16,0 0-160-16,0 0 160 0,0 0 0 0,0 0-144 15,0 0 144-15,4-9 0 0,-2 3 0 0,-2 6-160 16,0 0 160-16,0 0 0 0,0 0-144 0,0 0 144 16,0 0 0-16,0 0-144 0,0 0 144 0,0 0-160 0,0 0 160 0,0 0-160 0,0 0 160 0,0 0-192 15,0 0 192-15,0 0-192 0,0 0 192 0,0 0 0 16,0 0 0-16,0 0-128 0,0 0 128 0,0 0 0 16,-9 2 0-16,9-2 0 0,0 0 0 0,0 0 0 15,0 0 0-15,0 0 0 0,0 0 0 0,0 0 0 16,0 0 0-16,0 0 0 0,-9 2 0 0,9-2 0 15,0 0 0-15,0 0 128 0,-10-2-128 0,10 2 0 16,-9 0 0-16,-1 2 0 0,1 0 0 0,9-2 0 16,-11 2 128-16,-1-1-128 0,0 2 0 0,0-1 144 15,2-1-144-15,-2 2 0 0,0-3 160 0,1 0-160 16,-1 1 128-16,0 1-128 0,-1 2 128 0,0-4-128 0,0 0 0 16,0 0 128-16,-1 0-128 0,-1 0 160 0,0 0-160 15,-2 0 160-15,0 0 80 0,-1 0 16 0,-1 0 0 0,1 0 0 16,0-3-256-16,0 2 0 0,-1-1-144 0,0 1 144 15,-2 1 0-15,-1 0-144 16,0-3 144-16,-1 3 0 0,1-1 0 0,1 1 0 0,2 4 0 0,1-4 0 16,-1 0 0-16,5-3 0 0,1 3 0 0,1 0 0 15,2 0-304-15,1 3 32 0,0 0 0 16,9-3 0 0,-11 4-1824-16,3-2-352 0,-1 2-80 0,-1 3-18560 0</inkml:trace>
  <inkml:trace contextRef="#ctx0" brushRef="#br0" timeOffset="38199.18">3171 15842 24591 0,'0'0'1088'0,"0"0"224"0,0 0-1056 0,0 0-256 15,0 0 0-15,0 0 0 0,0 0 960 0,0 0 128 16,0 0 16-16,0 0 16 0,0 0-688 0,0 0-144 15,0 0-32-15,0 0 0 0,0 0-256 0,0 0 128 16,0 0-128-16,0 0 0 0,-2 6 320 0,2 1-64 16,0 1 0-16,0 1 0 0,2 3 512 0,-2-1 80 15,0 1 32-15,0 1 0 0,0 13 272 0,1-1 48 16,1-3 16-16,2 0 0 0,0 2-384 0,-1 2-80 0,-3-3-16 0,0 5 0 16,1 0-384-16,-1 2-80 15,0 3-16-15,0 2 0 0,-1 0-112 0,0-2-16 16,-1-1-128-16,1 0 192 0,0-2-192 0,-1-3 144 0,1-2-144 0,0-3 128 15,-1-1-128-15,1-4 0 16,0-1 0-16,-2-5 0 0,-1 0-256 0,0-2-96 16,2-3-16-16,-3 3 0 15,-2-5-448-15,1 2-80 0,6-6-32 0,-10 6 0 16,3-1-1952-16,-1-1-384 0,0 1-64 0,8-5-10080 0</inkml:trace>
  <inkml:trace contextRef="#ctx0" brushRef="#br0" timeOffset="38753.28">2785 15924 15663 0,'0'0'1392'0,"0"0"-1120"0,-11-1-272 0,2-1 0 16,0 4 2896-16,9-2 528 16,-9 5 96-16,2 3 32 0,2-2-2912 0,5-6-640 15,0 0 0-15,0 0 0 0,-4 8-144 0,4-8 144 16,0 0 0-16,0 0-144 0,0 0 144 0,0 0 0 0,2 9 0 0,-2-9 0 16,0 0 336-16,0 0 0 15,2 8 0-15,-2-8 0 0,0 0 1152 0,0 0 240 0,0 0 32 0,0 0 16 16,0 0-208-16,12-1-32 15,-2-2-16-15,2 0 0 0,0 0-464 0,1-1-96 0,0 0 0 0,2-1-16 16,5 1-480-16,2 0-80 0,0-3-32 0,4 3 0 0,3 2-160 0,1-1-16 16,1-1-16-16,2 2 0 0,0-2-32 0,-1 0 0 15,1-3 0-15,-1-1 0 0,1 2 0 0,1-1-128 16,0 1 192-16,0-1-64 0,-2 1 0 0,1 1-128 16,-2-1 192-16,-2 2-64 0,-2 2-128 0,-3 1 0 15,-4-1 144-15,-1 0-144 0,-5 0 0 0,-1 1 0 16,-1 1 0-16,-2 0 0 15,-10 0-2368-15,0 0-400 0</inkml:trace>
  <inkml:trace contextRef="#ctx0" brushRef="#br1" timeOffset="44812.8">5345 14427 9215 0,'0'0'816'0,"0"0"-656"0,0 0-160 0,0 0 0 0,0 0 3376 0,0 0 640 15,0 0 128-15,0 0 16 16,0 0-3136-16,-2 9-624 0,2-9-128 0,0 0-16 16,-2 12 208-16,2-12 48 0,0 0 16 0,0 0 0 0,2 12-144 0,-2-12-48 15,0 0 0-15,0 0 0 0,5 14-96 0,0-1-32 16,-5-13 0-16,4 13 0 0,-4-13 304 0,4 15 48 15,-4-15 16-15,2 15 0 0,-2-15 208 0,2 19 48 0,-2-19 16 0,1 19 0 16,0-1-128-16,1-1-16 0,-2-17-16 0,4 17 0 16,-4-17-192-16,1 19-48 0,-1-19 0 15,0 0 0-15,4 14-32 0,-4-14-16 0,0 0 0 0,0 0 0 16,0 0 0-16,0 0 0 0,0 0 0 0,0 0 0 16,0 0-128-16,0 0-16 0,2-11-16 0,0 1 0 15,-4 1-112-15,1-3-128 0,0 2 176 0,-2-3-176 16,1 0 128-16,-1 1-128 15,2 0 0-15,-1 2 0 0,1-1 0 0,0 0 0 0,-1-1 0 16,1-1 0-16,-1 0 192 0,-1 0-64 16,0 0 0-16,2 0-128 0,0 0 0 0,-1-2 0 0,1-2 0 0,1 2 0 15,0-4 0-15,1 0 0 0,2-5 0 0,1 2 0 16,0 0 0-16,1 1 0 0,0-2 0 16,0 3-144-16,1-1 144 0,-1 6 0 0,1-1-144 0,1 2 144 15,-1 1 0-15,1 1 0 0,1 2 0 0,-2 2 0 16,2 1 0-16,0 3 0 0,-8 4 0 0,10-1 0 15,-10 1-160-15,13 0 160 0,-2 0 0 0,-11 0-144 16,13 5-16-16,-3 2 0 0,-10-7 0 0,11 6 0 16,-2 2-480-1,-9-8-112-15,10 8-16 0,-10-8 0 0,11 10-1584 16,-3 1-320-16,-8-11-64 0,7 8-11728 0</inkml:trace>
  <inkml:trace contextRef="#ctx0" brushRef="#br1" timeOffset="45336.06">5706 14399 7359 0,'0'0'656'0,"0"0"-528"0,0 0-128 0,0 0 0 15,0 0 2720-15,0 0 512 0,0 0 96 0,0 0 32 16,0 0-2272-16,0 0-464 0,0 0-96 0,0 0-16 16,0 0-128-16,0 0-48 0,0 0 0 0,0 0 0 15,0 0 432-15,0 0 64 0,0 0 32 0,11 5 0 16,-11-5 768-16,0 0 160 0,10 1 16 0,-10-1 16 16,12 3-288-16,-2-3-48 0,2 0-16 0,0-3 0 15,0 1-944-15,1-1-192 0,1 0-32 0,0 1-16 31,1-3-288-31,0-1 128 0,1 1-128 0,0-3 0 0,-2 2 0 16,0-1 0-16,-1 1 0 0,2-1-192 16,-1-1-400-16,-1 2-80 15,-1 1-16-15,-2 1 0 0,1 0-480 0,-1 0-112 0,-10 4 0 0,10-3-16 16,-10 3-128-16,11-1-32 0,-11 1 0 16,0 0 0-16,0 0-1488 0,0 0-288 0</inkml:trace>
  <inkml:trace contextRef="#ctx0" brushRef="#br1" timeOffset="45728.07">5708 14534 20271 0,'0'0'896'0,"0"0"192"0,-10-1-880 0,10 1-208 0,0 0 0 0,0 0 0 15,0 0 2800-15,0 0 512 0,0 0 96 0,0 0 32 16,0 0-2432-16,0 0-496 0,0 0-80 0,10-3-32 15,-10 3-160-15,14 0-48 0,0 0 0 0,1 0 0 16,0-2-192-16,0 0 0 0,-2 2 128 0,0 0-128 0,-2-1 0 16,1 0 128-16,1-1-128 0,-1 1 0 0,0 0 192 0,1 0-48 15,0-1-16-15,0 0 0 0,1-1-128 0,0-1 0 16,2 0 144-16,0 0-144 0,-1-1 0 0,2 1 0 16,-1 0 0-16,0 2-192 15,-2-4-528-15,0 5-112 0,-1 1-32 0,0 0-9120 16,-2-1-1808-16</inkml:trace>
  <inkml:trace contextRef="#ctx0" brushRef="#br1" timeOffset="46155.75">6260 13972 27647 0,'0'0'2448'0,"0"0"-1952"0,0 0-496 16,0 0 0-16,0 0 2128 0,0 0 336 0,0 0 64 0,0 0 16 16,0 0-2128-16,7 15-416 0,-1-2 0 0,0 1-192 15,-2 2 192-15,-1 1 0 0,1 2-144 0,0 3 144 16,1 4 0-16,-1 6 0 0,0-1 0 0,0 4 0 16,0 6 0-16,0-2 0 0,-1 0 0 0,-1-5 0 15,1-4 0-15,-1-4 0 0,1-5 0 0,0 1 0 16,-2-3 0-16,2-2 0 0,-1 0 0 0,0 0 0 15,-1-1-192-15,0 1 192 0,0-3-160 0,2 2 160 32,1-1-1872-32,0-2-288 0,0-1-48 0,-4-12-11520 0</inkml:trace>
  <inkml:trace contextRef="#ctx0" brushRef="#br1" timeOffset="46651.42">6615 14060 11967 0,'0'0'528'0,"0"0"112"0,-8-7-512 0,2 2-128 15,6 5 0-15,0 0 0 0,0 0 4496 0,-9 1 880 16,9-1 160-16,-8 3 32 0,8-3-4528 0,-8 9-912 15,1 3-128-15,1-2 0 0,1 4-176 0,-1 3 176 0,2 6-128 0,1 1 128 16,-1 4 0-16,0-1-128 0,1 3 128 0,1 3 0 16,0-2 0-16,1 0 0 0,1-3 0 0,0-4 128 15,0-3 208-15,3-2 48 0,-1-4 16 0,2 2 0 16,0-1 32-16,2-1 0 0,1 1 0 16,1-2 0-16,0 1-224 0,1-2-32 0,0 0-16 0,1-4 0 15,2-3-160-15,1 2 0 0,0-3 144 0,0-1-144 16,2-2 128-16,-1-4-128 0,2-2 160 0,0-1-160 15,3-3 192-15,-1-1-64 0,-1-1-128 0,1-1 192 16,0 0 128-16,2 0 32 0,-2-6 0 0,-1 2 0 16,-1-1-80-16,-2 0-16 0,-1-2 0 0,0-3 0 15,-5-6-128-15,-3-2-128 0,-1-5 192 0,0 2-192 16,-1-1 192-16,-3 1-64 0,-6 4 0 0,3 1-128 0,-3-1 432 16,0 5-32-16,-3 2 0 0,-2 2 0 15,0 3-48-15,-5 4-16 0,-4-1 0 0,1 3 0 0,-1-1 0 16,1 3 0-16,-2 3 0 0,-1 3 0 15,-1-4-336-15,3 5 0 0,-1 1 0 0,0 1 0 32,0 5-1856-32,1-2-320 0,0 2-80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DD6D-317B-4886-9A60-0B722A074D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4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8048-BEC0-C38E-5A9C-E64D5C15D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F3567490-E5B5-596F-B5F4-E2CBD6419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22424ACD-AA92-4314-34B5-11384FC62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7015719C-2CDC-FB29-5AF5-0E3F981B1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DC0F6-EF13-4C52-ACF2-48065D139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2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DC0F6-EF13-4C52-ACF2-48065D139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4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2.wm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customXml" Target="../ink/ink3.xml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6.xml"/><Relationship Id="rId7" Type="http://schemas.openxmlformats.org/officeDocument/2006/relationships/image" Target="../media/image2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9.xml"/><Relationship Id="rId7" Type="http://schemas.openxmlformats.org/officeDocument/2006/relationships/image" Target="../media/image3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3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3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Gridworld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D1D73-A418-B819-0190-222816C40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98D2C061-17A9-49C1-79FF-75FAE26415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is the best move?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0" lvl="1" indent="0">
              <a:buNone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A. North</a:t>
            </a:r>
          </a:p>
          <a:p>
            <a:pPr marL="0" lvl="1" indent="0">
              <a:buNone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B. East</a:t>
            </a:r>
          </a:p>
          <a:p>
            <a:pPr marL="0" lvl="1" indent="0">
              <a:buNone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C. South</a:t>
            </a:r>
          </a:p>
          <a:p>
            <a:pPr marL="0" lvl="1" indent="0">
              <a:buNone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D. West</a:t>
            </a:r>
          </a:p>
        </p:txBody>
      </p:sp>
      <p:sp>
        <p:nvSpPr>
          <p:cNvPr id="28673" name="Rectangle 2">
            <a:extLst>
              <a:ext uri="{FF2B5EF4-FFF2-40B4-BE49-F238E27FC236}">
                <a16:creationId xmlns:a16="http://schemas.microsoft.com/office/drawing/2014/main" id="{30591BFF-5312-C10E-454A-232704DDD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Poll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343A1B-66FE-A5FD-0EF5-950FF3C07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9"/>
          <a:stretch>
            <a:fillRect/>
          </a:stretch>
        </p:blipFill>
        <p:spPr bwMode="auto">
          <a:xfrm>
            <a:off x="7767021" y="511725"/>
            <a:ext cx="3578711" cy="5260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16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living rewards: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-0.04,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Poll 2</a:t>
            </a:r>
          </a:p>
        </p:txBody>
      </p:sp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1A412-D5A1-41A2-B7B9-528EAF8B3EB9}"/>
              </a:ext>
            </a:extLst>
          </p:cNvPr>
          <p:cNvGrpSpPr/>
          <p:nvPr/>
        </p:nvGrpSpPr>
        <p:grpSpPr>
          <a:xfrm>
            <a:off x="5976096" y="2561004"/>
            <a:ext cx="2343311" cy="1772721"/>
            <a:chOff x="5976096" y="2561004"/>
            <a:chExt cx="2343311" cy="1772721"/>
          </a:xfrm>
        </p:grpSpPr>
        <p:pic>
          <p:nvPicPr>
            <p:cNvPr id="172339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1141"/>
            <a:stretch>
              <a:fillRect/>
            </a:stretch>
          </p:blipFill>
          <p:spPr bwMode="auto">
            <a:xfrm>
              <a:off x="5976096" y="2561004"/>
              <a:ext cx="2343311" cy="17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E9F158-C702-4F90-A4CA-7B21B68ED6C4}"/>
                </a:ext>
              </a:extLst>
            </p:cNvPr>
            <p:cNvSpPr/>
            <p:nvPr/>
          </p:nvSpPr>
          <p:spPr>
            <a:xfrm>
              <a:off x="7799897" y="2696877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E4E3C5-F409-4480-BD17-89C2609F0DF4}"/>
                </a:ext>
              </a:extLst>
            </p:cNvPr>
            <p:cNvSpPr/>
            <p:nvPr/>
          </p:nvSpPr>
          <p:spPr>
            <a:xfrm>
              <a:off x="7799897" y="326517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A677F-2DFD-4F9F-ABF6-6D78D5F74325}"/>
              </a:ext>
            </a:extLst>
          </p:cNvPr>
          <p:cNvGrpSpPr/>
          <p:nvPr/>
        </p:nvGrpSpPr>
        <p:grpSpPr>
          <a:xfrm>
            <a:off x="5973936" y="4721153"/>
            <a:ext cx="2345471" cy="1780796"/>
            <a:chOff x="5973936" y="4721153"/>
            <a:chExt cx="2345471" cy="1780796"/>
          </a:xfrm>
        </p:grpSpPr>
        <p:pic>
          <p:nvPicPr>
            <p:cNvPr id="17233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050"/>
            <a:stretch>
              <a:fillRect/>
            </a:stretch>
          </p:blipFill>
          <p:spPr bwMode="auto">
            <a:xfrm>
              <a:off x="5973936" y="4721153"/>
              <a:ext cx="2345471" cy="178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E094D3-A43B-48AD-B532-9379489C4EFD}"/>
                </a:ext>
              </a:extLst>
            </p:cNvPr>
            <p:cNvSpPr/>
            <p:nvPr/>
          </p:nvSpPr>
          <p:spPr>
            <a:xfrm>
              <a:off x="7807779" y="486997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4F42F4-AAC1-416A-8A33-90993AE4D231}"/>
                </a:ext>
              </a:extLst>
            </p:cNvPr>
            <p:cNvSpPr/>
            <p:nvPr/>
          </p:nvSpPr>
          <p:spPr>
            <a:xfrm>
              <a:off x="7807779" y="5438266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B991A-B78A-4ADF-A32F-E926F3AA430C}"/>
              </a:ext>
            </a:extLst>
          </p:cNvPr>
          <p:cNvGrpSpPr/>
          <p:nvPr/>
        </p:nvGrpSpPr>
        <p:grpSpPr>
          <a:xfrm>
            <a:off x="9440512" y="2542338"/>
            <a:ext cx="2370358" cy="1788872"/>
            <a:chOff x="9440512" y="2542338"/>
            <a:chExt cx="2370358" cy="1788872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40512" y="2542338"/>
              <a:ext cx="2370358" cy="17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E23BB-CC2F-465D-B9CE-0E1E8C11B60A}"/>
                </a:ext>
              </a:extLst>
            </p:cNvPr>
            <p:cNvSpPr/>
            <p:nvPr/>
          </p:nvSpPr>
          <p:spPr>
            <a:xfrm>
              <a:off x="11281926" y="268772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8B69F-6914-409A-9F4E-81BA606D7A17}"/>
                </a:ext>
              </a:extLst>
            </p:cNvPr>
            <p:cNvSpPr/>
            <p:nvPr/>
          </p:nvSpPr>
          <p:spPr>
            <a:xfrm>
              <a:off x="11281926" y="3256015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681AD-279A-4615-9F3D-C115E704741E}"/>
              </a:ext>
            </a:extLst>
          </p:cNvPr>
          <p:cNvGrpSpPr/>
          <p:nvPr/>
        </p:nvGrpSpPr>
        <p:grpSpPr>
          <a:xfrm>
            <a:off x="9440512" y="4728328"/>
            <a:ext cx="2334296" cy="1780797"/>
            <a:chOff x="9440512" y="4728328"/>
            <a:chExt cx="2334296" cy="1780797"/>
          </a:xfrm>
        </p:grpSpPr>
        <p:pic>
          <p:nvPicPr>
            <p:cNvPr id="17233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r="1521"/>
            <a:stretch>
              <a:fillRect/>
            </a:stretch>
          </p:blipFill>
          <p:spPr bwMode="auto">
            <a:xfrm>
              <a:off x="9440512" y="4728328"/>
              <a:ext cx="2334296" cy="178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1B7581-7EBD-4B9F-8EE2-32CCC524F4F6}"/>
                </a:ext>
              </a:extLst>
            </p:cNvPr>
            <p:cNvSpPr/>
            <p:nvPr/>
          </p:nvSpPr>
          <p:spPr>
            <a:xfrm>
              <a:off x="11273200" y="4879088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9B44B5-45C7-4162-A259-90CDD7D44535}"/>
                </a:ext>
              </a:extLst>
            </p:cNvPr>
            <p:cNvSpPr/>
            <p:nvPr/>
          </p:nvSpPr>
          <p:spPr>
            <a:xfrm>
              <a:off x="11273200" y="544738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3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7941685" y="6248400"/>
            <a:ext cx="1796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2964873" y="6234112"/>
            <a:ext cx="186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894060" y="3429000"/>
            <a:ext cx="232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14867" y="3492067"/>
            <a:ext cx="2007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Example: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GridWorld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Policies: Mapping states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chemeClr val="tx1"/>
                    </a:solidFill>
                  </a:rPr>
                  <a:t> actions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09A97C52-F616-4F2E-0CDF-2FC5AF08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5924" y="2175307"/>
            <a:ext cx="2289587" cy="133857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Outline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2C0ED7-2ED0-4BA3-E159-8ED03FA6E386}"/>
              </a:ext>
            </a:extLst>
          </p:cNvPr>
          <p:cNvGrpSpPr/>
          <p:nvPr/>
        </p:nvGrpSpPr>
        <p:grpSpPr>
          <a:xfrm>
            <a:off x="7126943" y="222902"/>
            <a:ext cx="2076225" cy="1379988"/>
            <a:chOff x="8176798" y="2504920"/>
            <a:chExt cx="3405602" cy="206538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D92E4B8-E65F-0012-23F9-76E17508F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5" t="35396"/>
            <a:stretch/>
          </p:blipFill>
          <p:spPr bwMode="auto">
            <a:xfrm>
              <a:off x="8176798" y="2504920"/>
              <a:ext cx="3405602" cy="2065380"/>
            </a:xfrm>
            <a:prstGeom prst="rect">
              <a:avLst/>
            </a:prstGeom>
            <a:noFill/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1FA999F9-3CC6-4FB5-D9DC-522F7B151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95493" y="3773691"/>
              <a:ext cx="644560" cy="344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F86B345-C22D-783F-AD2D-E3DD830BF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1169" y="3796515"/>
              <a:ext cx="718457" cy="30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7FC2E76-2014-B651-754B-2FAE02665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09689" y="2524332"/>
              <a:ext cx="639299" cy="11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Users\Dan\Dropbox\Office\CS 188\Ketrina Art\MDPs\AgentTopDown.png">
              <a:extLst>
                <a:ext uri="{FF2B5EF4-FFF2-40B4-BE49-F238E27FC236}">
                  <a16:creationId xmlns:a16="http://schemas.microsoft.com/office/drawing/2014/main" id="{C3D396E4-E998-BA31-A097-4155D0F1A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71422" y="3581400"/>
              <a:ext cx="815578" cy="762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4154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4943"/>
            <a:ext cx="11480800" cy="4729164"/>
          </a:xfrm>
        </p:spPr>
        <p:txBody>
          <a:bodyPr/>
          <a:lstStyle/>
          <a:p>
            <a:pPr lvl="1"/>
            <a:r>
              <a:rPr lang="en-US" sz="2400" dirty="0"/>
              <a:t>Actions: B, C, D: East, West</a:t>
            </a:r>
          </a:p>
          <a:p>
            <a:pPr lvl="1"/>
            <a:r>
              <a:rPr lang="en-US" dirty="0"/>
              <a:t>Actions: A, E:</a:t>
            </a:r>
            <a:r>
              <a:rPr lang="en-US" sz="2400" dirty="0"/>
              <a:t> Exit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pPr lvl="1"/>
            <a:r>
              <a:rPr lang="en-US" dirty="0"/>
              <a:t>Rewards only for transitioning to terminal state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9B1A94-AED3-4CFD-AED7-347C5D9619E7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60108-2AE1-4F3B-969E-12A3CEF7A6AC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0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14:cNvPr>
              <p14:cNvContentPartPr/>
              <p14:nvPr/>
            </p14:nvContentPartPr>
            <p14:xfrm>
              <a:off x="753120" y="3016800"/>
              <a:ext cx="10253160" cy="370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080" y="1642320"/>
                <a:ext cx="10708560" cy="50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14:cNvPr>
              <p14:cNvContentPartPr/>
              <p14:nvPr/>
            </p14:nvContentPartPr>
            <p14:xfrm>
              <a:off x="312480" y="4339080"/>
              <a:ext cx="2184840" cy="171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20" y="4329720"/>
                <a:ext cx="2203560" cy="17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27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12336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152717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sym typeface="Symbol" charset="0"/>
              </a:rPr>
              <a:t>Important</a:t>
            </a:r>
            <a:r>
              <a:rPr lang="en-US" sz="2400" dirty="0">
                <a:sym typeface="Symbol" charset="0"/>
              </a:rPr>
              <a:t>: use 0 &lt;  &lt; 1</a:t>
            </a:r>
          </a:p>
          <a:p>
            <a:pPr marL="0" lvl="1" indent="0">
              <a:buNone/>
            </a:pPr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</p:spPr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What is the value of this ordered sequence of rewards [2,4,8]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3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6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7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14</a:t>
                </a: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0" lvl="1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Bonus: What is the value of [8,4,2]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  <a:blipFill>
                <a:blip r:embed="rId3"/>
                <a:stretch>
                  <a:fillRect l="-1643" t="-2153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9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Expectimax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tree search: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action do we choose?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8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13255</TotalTime>
  <Words>1664</Words>
  <Application>Microsoft Office PowerPoint</Application>
  <PresentationFormat>Widescreen</PresentationFormat>
  <Paragraphs>337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Courier New</vt:lpstr>
      <vt:lpstr>Wingdings</vt:lpstr>
      <vt:lpstr>ＭＳ Ｐゴシック</vt:lpstr>
      <vt:lpstr>Arial</vt:lpstr>
      <vt:lpstr>Symbol</vt:lpstr>
      <vt:lpstr>Calibri</vt:lpstr>
      <vt:lpstr>Cambria Math</vt:lpstr>
      <vt:lpstr>Office Theme</vt:lpstr>
      <vt:lpstr>Warm-up as You Walk In</vt:lpstr>
      <vt:lpstr>AI: Representation and Problem Solving </vt:lpstr>
      <vt:lpstr>Minimax Notation</vt:lpstr>
      <vt:lpstr>Expectations</vt:lpstr>
      <vt:lpstr>Previous Poll</vt:lpstr>
      <vt:lpstr>Expectimax Notation</vt:lpstr>
      <vt:lpstr>Warm-up as You Log In</vt:lpstr>
      <vt:lpstr>MDP Notation</vt:lpstr>
      <vt:lpstr>MDP Notation</vt:lpstr>
      <vt:lpstr>Non-Deterministic Search</vt:lpstr>
      <vt:lpstr>Example: Grid World</vt:lpstr>
      <vt:lpstr>Grid World Actions</vt:lpstr>
      <vt:lpstr>Markov Decision Processes</vt:lpstr>
      <vt:lpstr>Demo of Gridworld</vt:lpstr>
      <vt:lpstr>What is Markov about MDPs?</vt:lpstr>
      <vt:lpstr>Policies</vt:lpstr>
      <vt:lpstr>Poll 1</vt:lpstr>
      <vt:lpstr>Poll 2</vt:lpstr>
      <vt:lpstr>Optimal Policies</vt:lpstr>
      <vt:lpstr>MDP Outline</vt:lpstr>
      <vt:lpstr>Simple Deterministic Example</vt:lpstr>
      <vt:lpstr>Simple Deterministic Example</vt:lpstr>
      <vt:lpstr>Simple Deterministic Example</vt:lpstr>
      <vt:lpstr>Utilities of Sequences</vt:lpstr>
      <vt:lpstr>Utilities of Sequences</vt:lpstr>
      <vt:lpstr>Discounting</vt:lpstr>
      <vt:lpstr>Discounting</vt:lpstr>
      <vt:lpstr>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960</cp:revision>
  <cp:lastPrinted>2018-11-27T13:42:27Z</cp:lastPrinted>
  <dcterms:created xsi:type="dcterms:W3CDTF">2018-10-11T11:39:27Z</dcterms:created>
  <dcterms:modified xsi:type="dcterms:W3CDTF">2025-10-09T20:15:01Z</dcterms:modified>
</cp:coreProperties>
</file>