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4.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5.xml" ContentType="application/vnd.openxmlformats-officedocument.presentationml.notesSlide+xml"/>
  <Override PartName="/ppt/ink/ink21.xml" ContentType="application/inkml+xml"/>
  <Override PartName="/ppt/notesSlides/notesSlide6.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3"/>
  </p:notesMasterIdLst>
  <p:sldIdLst>
    <p:sldId id="663" r:id="rId2"/>
    <p:sldId id="788" r:id="rId3"/>
    <p:sldId id="789" r:id="rId4"/>
    <p:sldId id="790" r:id="rId5"/>
    <p:sldId id="793" r:id="rId6"/>
    <p:sldId id="909" r:id="rId7"/>
    <p:sldId id="794" r:id="rId8"/>
    <p:sldId id="795" r:id="rId9"/>
    <p:sldId id="798" r:id="rId10"/>
    <p:sldId id="796" r:id="rId11"/>
    <p:sldId id="910" r:id="rId12"/>
    <p:sldId id="800" r:id="rId13"/>
    <p:sldId id="799" r:id="rId14"/>
    <p:sldId id="802" r:id="rId15"/>
    <p:sldId id="803" r:id="rId16"/>
    <p:sldId id="797" r:id="rId17"/>
    <p:sldId id="804" r:id="rId18"/>
    <p:sldId id="801" r:id="rId19"/>
    <p:sldId id="805" r:id="rId20"/>
    <p:sldId id="516" r:id="rId21"/>
    <p:sldId id="911" r:id="rId22"/>
    <p:sldId id="807" r:id="rId23"/>
    <p:sldId id="527" r:id="rId24"/>
    <p:sldId id="809" r:id="rId25"/>
    <p:sldId id="808" r:id="rId26"/>
    <p:sldId id="834" r:id="rId27"/>
    <p:sldId id="905" r:id="rId28"/>
    <p:sldId id="866" r:id="rId29"/>
    <p:sldId id="867" r:id="rId30"/>
    <p:sldId id="894" r:id="rId31"/>
    <p:sldId id="897" r:id="rId32"/>
    <p:sldId id="895" r:id="rId33"/>
    <p:sldId id="898" r:id="rId34"/>
    <p:sldId id="896" r:id="rId35"/>
    <p:sldId id="901" r:id="rId36"/>
    <p:sldId id="914" r:id="rId37"/>
    <p:sldId id="915" r:id="rId38"/>
    <p:sldId id="903" r:id="rId39"/>
    <p:sldId id="904" r:id="rId40"/>
    <p:sldId id="863" r:id="rId41"/>
    <p:sldId id="856" r:id="rId42"/>
    <p:sldId id="864" r:id="rId43"/>
    <p:sldId id="916" r:id="rId44"/>
    <p:sldId id="917" r:id="rId45"/>
    <p:sldId id="859" r:id="rId46"/>
    <p:sldId id="889" r:id="rId47"/>
    <p:sldId id="893" r:id="rId48"/>
    <p:sldId id="868" r:id="rId49"/>
    <p:sldId id="869" r:id="rId50"/>
    <p:sldId id="870" r:id="rId51"/>
    <p:sldId id="853" r:id="rId52"/>
    <p:sldId id="850" r:id="rId53"/>
    <p:sldId id="852" r:id="rId54"/>
    <p:sldId id="562" r:id="rId55"/>
    <p:sldId id="602" r:id="rId56"/>
    <p:sldId id="603" r:id="rId57"/>
    <p:sldId id="605" r:id="rId58"/>
    <p:sldId id="606" r:id="rId59"/>
    <p:sldId id="607" r:id="rId60"/>
    <p:sldId id="609" r:id="rId61"/>
    <p:sldId id="611" r:id="rId62"/>
    <p:sldId id="614" r:id="rId63"/>
    <p:sldId id="615" r:id="rId64"/>
    <p:sldId id="616" r:id="rId65"/>
    <p:sldId id="618" r:id="rId66"/>
    <p:sldId id="620" r:id="rId67"/>
    <p:sldId id="621" r:id="rId68"/>
    <p:sldId id="622" r:id="rId69"/>
    <p:sldId id="623" r:id="rId70"/>
    <p:sldId id="624" r:id="rId71"/>
    <p:sldId id="625" r:id="rId72"/>
  </p:sldIdLst>
  <p:sldSz cx="12192000" cy="6858000"/>
  <p:notesSz cx="7010400" cy="9296400"/>
  <p:embeddedFontLst>
    <p:embeddedFont>
      <p:font typeface="Cambria Math" panose="02040503050406030204" pitchFamily="18" charset="0"/>
      <p:regular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a:srgbClr val="EA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3" autoAdjust="0"/>
    <p:restoredTop sz="95510" autoAdjust="0"/>
  </p:normalViewPr>
  <p:slideViewPr>
    <p:cSldViewPr snapToGrid="0">
      <p:cViewPr varScale="1">
        <p:scale>
          <a:sx n="89" d="100"/>
          <a:sy n="89" d="100"/>
        </p:scale>
        <p:origin x="8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05:35.744"/>
    </inkml:context>
    <inkml:brush xml:id="br0">
      <inkml:brushProperty name="width" value="0.05292" units="cm"/>
      <inkml:brushProperty name="height" value="0.05292" units="cm"/>
      <inkml:brushProperty name="color" value="#FF0000"/>
    </inkml:brush>
  </inkml:definitions>
  <inkml:trace contextRef="#ctx0" brushRef="#br0">1904 4627 36863 0,'-13'-10'3264'0,"3"4"-2608"16,2 0-528-16,3 2-128 0,4 2-336 0,2-1-112 0,1 2 0 0,0-4-16 0,2-1 784 0,2-2 144 0,5-1 48 0,5-4 0 0,4 3-512 0,4-2-208 0,4 1 16 0,4 1 0 0,3 0-320 0,4 0-48 0,6-2-16 0,3-1 0 0,-2 4 0 0,4-1-16 0,7 0 0 0,9 1 0 0,8 0 592 0,6 3 0 15,3-1 0-15,0 1 0 0,2-1 0 0,3 5 128 0,5 2 0 16,1-1 0-16,1 1 400 0,0 0 80 15,-2 0 16-15,6 1 0 0,7 4 336 0,2-5 64 16,-7 0 0-16,5 4 16 0,6-1-336 0,-1 2-80 16,-4-5-16-16,3 4 0 0,2 0-288 0,2-2-48 15,4-1-16-15,0 2 0 0,-3-3-64 0,5-3-32 0,4 2 0 0,3-4 0 16,2 0 80-16,3-1 16 0,5 0 0 0,6-3 0 16,6 3-112-16,1-1-16 0,-2-4 0 0,1 3 0 15,3 2-128-15,-3-3 0 0,-2-1 0 0,2 0 0 0,2 2 0 0,-5-2 0 16,-4 0 0-16,-1 0 0 31,3-2-528-31,-3 2-144 0,-2-2-32 0,-3 3-18016 0</inkml:trace>
  <inkml:trace contextRef="#ctx0" brushRef="#br0" timeOffset="9268.24">25804 5661 15663 0,'-13'2'1392'0,"0"-2"-1120"0,3 2-272 0,6 0 0 16,-1-2 1360-16,-4 3 224 0,-8 0 32 0,-11 1 16 0,-9 5-112 0,-3-3-32 0,-5 0 0 0,0-1 0 0,2 0 336 0,1-1 64 0,1-2 16 0,1 2 0 16,2-2-864-16,-1 2-160 15,-1 2-48-15,-3 0 0 0,1-2-336 0,-3 2-80 16,1-2-16-16,-3 1 0 0,-1 2-272 0,-4-3-128 15,-1 2 0-15,-7 0 128 0,-3 1-128 0,-4-1 0 0,-2 0 0 16,-5 0 0-16,-1-2-128 0,-8 0 128 0,-6 1 0 0,-3-2 0 16,-1 0 0-16,-3-2 0 0,-3 1 0 15,-5 1 0-15,-2-2 144 0,-5 2 48 0,-1-3 16 0,-3 2 0 16,-2 2 256-16,-2-2 48 0,2-2 16 0,-3 4 0 16,0 0-224-16,0-2-48 0,6-1-16 0,-6 2 0 15,-1 1-32-15,0-4 0 0,8-2 0 0,-2 2 0 0,1 0-80 0,1 0-128 16,3-2 176-16,2-2-176 0,2 2 0 0,4-2 0 15,5 0 0-15,0-1 0 0,7-2-128 0,1 1-144 16</inkml:trace>
  <inkml:trace contextRef="#ctx0" brushRef="#br0" timeOffset="20637.29">1735 8860 8287 0,'-20'3'736'0,"8"-3"-592"0,1 0-144 0,3 0 0 0,6-3 3072 0,2 3 592 0,0 0 112 0,-2-4 32 0,1-1-3072 0,-1 2-608 0,3-4-128 0,3 0 0 0,3-2 352 0,3 3 96 0,2 0 32 0,3 0 0 0,3 2-480 0,1-2 0 16,4 0-128-16,-1 0 128 15,-1 2-144-15,1-2 144 16,3 0 0-16,1-1-144 0,0 7 144 0,1 3 144 0,0-2-16 0,0 2-128 0,4 0 992 0,1 2 96 31,2-1 0-31,0 0 16 0,2-2 320 0,3-1 64 0,0 2 16 0,7-3 0 16,3-3-800-16,6 2-144 0,3-1-48 0,3-2 0 16,-3 1-160-16,0-3-32 0,1-1-16 0,5-6 0 15,4 4-48-15,3-4 0 0,3 1 0 0,-1 2 0 16,-10 0-128-16,-1 4-128 0,1 0 144 0,1 0-144 0,2 1 320 0,7-2-16 15,10 2-16-15,0-1 0 0,-4 4-288 0,-3-2 0 0,1-2 0 16,1 0-144-16,0 2 144 0,1-2 0 16,0 0 0-16,0 1 0 0,4 0 0 0,0 0 0 15,3-1 0-15,1 2 0 0,-3-2 320 0,0 0 80 16,-1-1 32-16,6 0 0 0,5-2-112 0,3 1 0 16,-2-2-16-16,2 0 0 0,4 2-176 0,1 0-128 0,0 2 192 0,-3-1-192 15,-13-3 0-15,9 4 0 0,7 0 0 0,4 0 0 16,-1 0 0-1,2 0 0-15,-2 2 0 0,-4 4 0 0,-1 0 0 16,-1-4 0-16,0 2 0 0,0-1 0 0,-1 6 176 0,-2-1-176 16,1-2 160-16,-6 0-160 0,-7 0 256 0,8 4-64 15,4 0 0-15,5 1 0 0,6-5-192 0,-2 1 0 16,-14 1 0-16,7-1-160 0,4 2 160 0,-2-3 0 0,-14 0 0 0,9 2 0 16,11 2 0-16,2-1 0 0,-1-2 0 0,-3 1 0 15,-4 4 0-15,-5-2 0 16,-2 2 0-16,-2-3 0 0,1-2 0 0,0 4 0 15,5-1 0-15,-6-1 0 0,-5 0 0 0,-3-3 0 16,-1 1 0-16,7 2 0 0,4 0 0 0,0 0 0 16,-9-1 0-16,6 0 0 0,6 0 416 0,-1 0 16 15,0 2 0-15,-1-1 0 0,-1-2-256 0,2 1-48 0,1 1-128 16,1 1 192-16,-1-4-192 0,1 0 0 0,-1 0 0 16,4 0 0-16,3 1 0 0,0-1 0 0,-12 0 0 0,6 0 0 15,8 2 0-15,-1-2 0 0,-2 3 0 0,2-2 0 16,4 1 0-16,0 1 0 0,0-3 0 0,1 1 0 15,-2 2 0-15,1-3 0 0,2 0 0 0,-1 0 0 16,-4 2 0-16,1-2 0 0,6 0 0 0,-2 0 0 16,-2 0 0-16,1 0 0 0,0 1 0 0,-3-1 0 15,1 3 0-15,-2-2 0 0,-4 2 0 0,2 0 0 16,2 0 0-16,-5 0 0 0,-8 2 0 0,4 2 0 16,8-3 0-16,-1 5 0 0,-1-3 0 0,-3 3 0 0,-2-2 0 0,5 2 0 15,6-2 0-15,-2 2 0 0,-2-1 0 0,0 0 0 16,2-2 0-16,-2 1 0 0,0-4 0 15,0 1 0-15,1 1 0 0,-1-1 0 0,-2-4 0 0,-1 0 0 16,-4 0 0-16,1 2 0 0,2-2 0 0,-1 0 0 16,0-5 0-16,-3 5 0 0,-4 5 0 0,3-1 0 15,4 0 0-15,-4-2 0 0,-3 2 0 0,-4-2 0 16,1 2 0-16,-2-2 0 0,1 2 304 0,-4-1-48 16,-2-3 0-16,-4 3 0 0,-3-3 48 0,3 3 0 0,1-3 0 0,-6 1 0 15,-3 1 16-15,-5 0 16 16,-2 0 0-16,-5 1 0 0,-5-2-336 0,-4 1 0 15,-4 5 0-15,-5-5 0 0,-4 2 0 0,-8-2 0 0,-3 2 0 16,-5 0-13968-16,-4-2-2672 0</inkml:trace>
  <inkml:trace contextRef="#ctx0" brushRef="#br0" timeOffset="75358.89">25848 12016 28559 0,'0'2'2544'0,"1"-2"-2032"16,-1 3-512-16,1-2 0 0,-1 1 880 0,1-2 80 0,1 4 0 0,0 0 16 0,1 2 368 0,0-1 80 0,1 1 16 15,1 0 0-15,0-1-352 0,1 0-80 0,0-1-16 0,0-2 0 0,1 2-592 0,0-1-112 0,0-3-32 0,-2 0 0 16,-1 1 16-16,0-1 0 0,-2 0 0 0,-1 0 0 15,-1 0-128-15,0 0-16 0,-1 2-128 0,0-2 192 16,0 0-192-16,-2 0 0 0,1 3 128 0,-1-2-128 16,2 2 0-16,1-3 0 0,0 0 0 0,0 0 0 0,0 0 0 15,0 0 0-15,0 0 160 0,0 0-32 0,0 0 32 16,0 0 16-16,0 0 0 0,0 0 0 0,0 0-32 16,0 0 0-16,0 0 0 0,0 19 0 0,1-16-144 0,-1-3 0 15,0 2 0-15,0 0 0 0,2 0 0 0,-1-2 0 16,-1 1 0-16,1 2 0 0,0-3 0 0,1 0 0 15,0 2 0-15,-2-2 0 0,0 0 0 0,0 0 0 16,0 0 0-16,0 0 0 0,0 0 0 0,0 0 0 16,0 0 0-16,0 0 0 0,20-2 128 0,-19 2 0 15,0 2 0-15,-1-2 0 0,2 0 16 0,-1 0 0 16,0 0 0-16,-1 0 0 0,1 0 48 0,-1 0 0 16,1 0 0-16,1 0 0 0,-2 0-192 0,0 0 0 15,0 0 0-15,0 0 0 0,0 0 192 0,0 0-64 0,22-10 0 0,-15 10 0 16,3-2 32-16,3 2 0 0,0-3 0 0,1 2 0 15,2 1-160-15,0-2 0 0,1 2 0 0,1-3 0 16,-1 2 0-16,-1-2 0 0,0 1 0 0,-2 1 0 16,1-2 0-16,-3 0 0 0,-1 0 0 0,0-1 0 15,-1 2 128-15,0-4 0 0,1 2 0 0,0 0 0 16,0-2 0-16,0 2 0 0,2-2 0 0,-1 1 0 16,2-1-128-16,-1 2 0 0,2-2 0 0,1 0 0 15,2 2 0-15,0-2 0 0,2 2 0 0,-3-1 0 0,-1 4 0 16,0-2 0-16,0 0 0 0,-2-1 0 0,-3 2 0 0,0-1 0 15,0 2 0-15,2-1 0 0,-1-1 0 0,-1 2 0 16,0-1 0-16,-1-2 0 0,0 4 0 0,-1-4 0 16,1 2 0-16,0-2 0 15,0 1 0-15,-2-3 0 0,1 3 0 0,-2-2 0 16,1 0 0-16,-3-2 0 0,0 3 0 0,-2-3 0 0,1 0 0 0,-3 1 0 16,-1 0 0-16,0-3 0 0,-1 3 0 0,-1-2-176 15,-2-2 48-15,0-1 0 16,-1 0 128-16,-1 0 0 0,0 0 0 0,0 0 0 0,-2 1 0 0,1 0 0 15,-1-2 0-15,1-1 0 0,-2 1-128 0,2-1 0 16,-1 2 0-16,1-1 0 0,2 2 128 0,-1 1 0 0,1-4 0 0,-1 0 0 16,1 2 0-16,-1 0 0 15,-2-1 0-15,1-4 0 0,-2 3 0 0,0 1 0 0,1 0 0 0,-2-2 0 16,0 3-128-16,0 1 0 0,0-2 0 0,0 2 0 16,2 2-192-16,-2 2-48 0,0-2 0 0,0 4 0 15,0-2 176-15,0 2 16 16,0 3 16-16,0-1 0 0,1 2 16 0,-3 0 0 0,3 2 0 0,-3-1 0 15,4 0 144-15,-1 2 0 0,2-3 0 0,-1 1 0 0,1 1 0 16,-1 1 0-16,2-3 0 0,0 1 0 0,0 2 0 16,1-3 0-16,0 0 0 0,1 0 0 0,-2 0 0 0,0 2 0 31,0-2 0-31,-2 0 0 0,1 1 0 0,-2 2 0 0,-1-1 0 0,0 2 0 16,-1 0 0-16,-1-1 0 15,-2 2 0-15,1 1 0 0,-1-2 0 0,-1 2 0 0,2-2 0 0,-1 2 0 16,2-2 0-16,-2 1 0 15,2-1 0-15,-1 2 0 0,1-2 0 0,-2-2 0 0,1 2 0 0,-1-1 0 0,2 2 0 0,-2-1 0 16,1-1 0 0,-1-3 0-16,2 1 0 0,1 1 0 0,-2-2 0 0,2 0 0 0,-1 0 0 0,-1 0 0 0,1 0 0 15,0 0 0-15,2 0 0 0,-1-2 0 16,1 1 0-16,1 1 0 0,-1-3 0 16,2 1 0-16,0 0 0 0,1 0 0 0,2 2 0 0,0-3 0 0,1 3 0 15,2-1 0 1,-1 1 0-16,1 0 0 0,0 0 0 0,1 0 0 15,1 0 0-15,-1 0 0 0,2 0 0 0,-1 0 0 16,0 0 0-16,1 1 0 0,1 2 0 0,-2-3 0 16,1 4 0-16,-1-4 0 0,0 0 0 0,0 0 0 15,0 0 0-15,-6 24 0 0,4-18 0 0,0 2 0 0,0 1 0 16,-1-1 0-16,2-2 0 0,0-1 0 0,-1 0 0 0,1-1 0 16,1 0 0-16,0-2 0 0,0 1 0 0,0-2 0 15,1 1 0-15,1-2 0 0,-1 0 0 0,0 3 176 16,0-3-176-16,1 1 192 0,-1 2-192 0,-1-2 0 15,1 4 0-15,-1-2 128 0,0 1-128 0,1 2 0 16,-1 3 0-16,0 1 0 0,-1 2 0 0,0 1 0 16,0-1 0-16,-3 2 0 0,0 0 0 0,0 3 0 15,-1-1 0-15,2 0 0 0,-1-3 0 0,-1 2 0 16,3-1 0-16,-1 1 0 0,2-3 0 0,0-2 0 16,2 2 0-16,-1-2 0 0,1 2 0 0,0-2 0 0,1 3 0 0,0-3 0 15,-1-1 0-15,2 4 0 0,1 2 0 16,-2 1 0-16,2 2 0 0,-1 5 0 0,1 1 0 0,-1 2 0 15,-2 3 0-15,-1 0 0 0,0 6 0 0,-1 2 0 16,-2-2 0-16,2-4 0 0,1-3 0 0,1-6 0 16,0 1 0-16,3-6 0 0,0 0 0 0,1-1 0 15,0-3 0-15,2-3 0 0,2-1 0 0,-1 0 0 16,0-3 0-16,2 2 192 0,1-2-192 0,0 0 192 0,0-2-32 16,0 2 0-16,3 0 0 0,1 3 0 15,1-3-32-15,0 1-128 0,2 2 192 0,0 1-64 16,1 2-128-16,0-2 0 0,1 4 0 0,0 1 0 0,-2 1 0 0,1-1 0 15,0-6 0-15,1 1 0 0,0-1 0 0,0-2 128 16,2 6-128-16,-1-5 128 0,1-4 32 0,1 2 0 16,1 2 0-16,1-2 0 0,1 0-160 0,2-6 0 15,3-4 0-15,3-5 0 0,0-1 0 0,3-3 128 16,2-2-128-16,-2 2 128 0,-2 2-128 0,-2 0 0 16,2-1 0-16,-2-1 0 0,-1 0-432 0,-1 0 48 15,-5 2 0-15,-5 0 0 16,-2-1-272-16,-7 5-48 0,-2-3-16 0,-5 4-18944 0</inkml:trace>
  <inkml:trace contextRef="#ctx0" brushRef="#br0" timeOffset="76134.97">27219 11888 32255 0,'-4'0'2864'0,"1"-3"-2288"0,0 3-576 15,2-3 0-15,1 3 1408 0,0 0 160 0,0 0 32 0,0 0 16 0,1 3-1152 0,0-3-224 0,2 3-48 0,-3-3-16 16,0 0-176-16,8 19 0 0,-4-8 0 0,0 4 0 0,0 1 0 0,-1 3 192 0,1 5-32 0,1 0 0 0,0 3 176 0,0 3 48 0,0 1 0 0,0 0 0 0,1-3-32 0,-1 0 0 16,1-2 0-16,-1 0 0 0,0-1-48 0,0-3-16 15,0-3 0-15,-1-3 0 0,-1-4-80 0,1 1-16 31,0-1 0-31,-2-4 0 0,2-5-192 0,-3 2 176 0,2-1-176 0,-3-4 160 0,1 2-160 0,-1-2 0 16,-1-2 0-16,-1-2 0 0,0-2 0 0,-1-4 0 16,0-2 0-16,-1-7 0 15,-1-1 128-15,-1-3 0 0,1-6 0 0,1 0 0 0,0-6 80 0,1 1 16 0,2-5 0 0,-1 2 0 32,4-1-224-32,-1 3 0 0,4 1 0 15,1 1 0-15,1 5 0 0,3-1 0 0,1 4-208 0,0 0 64 16,4 3 144-16,0 0-192 0,2 3 192 0,2 3-192 15,1 0 192-15,1 3 0 0,1 3 0 0,0 4 0 16,2 4 0-16,-2-1 0 0,2 8 0 0,-1-1-128 16,-1 6 128-16,1 2 0 0,-2 2 0 0,-2 3 0 15,0 0 0-15,-3 4 0 0,1 2 0 0,-1-4-128 0,0 6 128 16,-1-3 0-16,0 3 0 0,-1 1 128 0,-2-1 64 0,0 0 32 16,1 3 0-16,0 0 0 0,1 1 16 15,-2 1 0-15,3 0 0 0,-1-4 0 0,1 0-240 0,0-2 0 16,-1-1 128-16,1-2-128 0,1-3 0 15,-2-1 0-15,2-3 0 0,-2-2 0 16,-1 0-656-16,-2-4-80 0,0 0-16 0,-3-4-18928 0</inkml:trace>
  <inkml:trace contextRef="#ctx0" brushRef="#br0" timeOffset="76688.92">28451 11642 38703 0,'-2'0'3440'0,"1"0"-2752"16,0 0-560-16,1 0-128 0,1 0 960 0,0 0 176 0,1 0 16 0,0 3 16 0,3-3-752 0,2 4-160 0,5-1-16 0,0 3-16 0,2 4-224 0,0 1-160 0,0-1 32 0,0 3 0 0,-1 3-64 0,0 0-16 16,-2 6 0-16,0-1 0 0,0 5 208 0,0 3 0 15,-1-1 0-15,-1 2 0 0,-1 1 0 0,1 1 240 16,-2 1-48-16,1 2-16 0,0-1 64 0,2 0 16 15,0-1 0-15,1 2 0 0,2-6-256 0,0 2 0 0,3-2 128 16,-1-3-128-16,2-4 0 0,1-3 0 0,-1-3 0 16,0-1 0-16,1-6 0 0,-1-2 0 0,0-1 0 0,1-2 0 15,-2-4 224-15,0 0 0 0,-1-4 0 0,0 0 0 16,-1-2 256-16,1-5 48 0,-1 0 16 0,-1-2 0 16,2-3 176-16,0-2 48 0,1-7 0 0,1-4 0 15,1-3-176-15,-1-1-16 0,2-3-16 0,0-8 0 16,4-1-144-16,-1-4-32 0,3 0 0 0,-1 0 0 15,2 3-240-15,2 0-144 0,-2 7 160 0,2 2-160 16,0 1 0-16,2 2 0 0,2 5 0 0,-2 2-160 0,0 3-144 16,-7 6-16-16,-3 1-16 0,0 1 0 15,1 2-576-15,0 0-112 0,-3 2-32 0,-2 0-20960 16</inkml:trace>
  <inkml:trace contextRef="#ctx0" brushRef="#br0" timeOffset="77527.78">24887 12975 39615 0,'-11'0'3520'0,"2"0"-2816"15,4 0-560-15,3 0-144 0,0 0 160 0,0 0 0 0,-3 0 0 0,-4 0 0 0,-2 2-672 0,3-4-128 0,4 2-16 0,4-2-16 16,6-2-240-16,8 2-48 0,4-1-16 0,9 2 0 0,9 1 1600 0,10 4 320 0,13-2 64 16,14 4 16-16,11 4-208 0,17 0-48 0,14 3 0 0,14-4 0 15,10 1-368-15,12 2-80 0,12-3 0 0,14-2-16 16,11-6-64-16,6 1-16 0,4-2 0 16,0-3 0-16,-1 3 112 0,-7-3 32 0,-9-1 0 0,0-1 0 15,1-2 144-15,1-2 48 0,2 2 0 0,1-5 0 16,-1 2-48-16,-2-5-16 0,-1-1 0 0,-4 0 0 15,-9-3-496-15,3 3 128 0,3 1-128 0,-6 2 0 16,-5-3-272-16,-6 1-112 0,-9 5 0 0,-8-3-13552 16,-10 4-2704-16</inkml:trace>
  <inkml:trace contextRef="#ctx0" brushRef="#br0" timeOffset="83262.09">32468 12496 32255 0,'3'-3'2864'15,"-1"2"-2288"-15,1-2-576 0,-2 3 0 0,0 0 960 0,0 0 64 0,2 0 32 0,0 0 0 0,2 0-272 0,0 3-48 0,-2 1-16 0,-2 2 0 16,-2 4-560-16,-3 0-160 0,-1 4 0 0,-4 5 0 0,-2 3 0 0,-2 4-208 0,-3 5 16 0,-4 4 16 0,-5 3 176 0,-7 3 0 16,-5 7 160-16,-5 3-160 0,0 0-192 0,-6 4-128 15,-4 6-16-15,-5 2-16 16,0 4-112-16,-2-1-32 0,-1 0 0 0,3-3 0 0,2-6 1072 15,3-3 224-15,4-1 32 0,3-2 16 0,2 0-304 0,2 0-64 16,1 3-16-16,3-3 0 16,3-2-912-16,3-4-176 0,2-5-32 0,2-1-16 15,0-1-864-15,2-6-192 0,4-3-16 0,-1-1-16 16,0 3 1056-16,-2-2 192 0,1-1 64 0,-1 0 0 0,2-5-352 31,1-1-64-31,1-4-16 0,2 1 0 0,0-5 880 0,2-2 0 0,3-3 0 0,0-4 192 16,4-3 1712-16,2-2 336 0,3-1 80 0,1-5 16 15,1-3-720-15,2-3-144 0,2-4-16 0,-2-7-16 0,2 1-944 16,-2-3-192-16,1 1-48 0,-1-5 0 0,0-4-256 0,-2-2 0 16,-1-2 0-16,-2 2-144 15,-1 4-272-15,0 3-48 0,-1 1-16 0,-2 2 0 16,2 4 320-16,-1 1 160 0,1 2-160 0,-1-1 160 0,2 3 0 0,4 3 0 16,0-4 0-16,4 5 0 0,0 2 0 0,2-1-192 15,1 4 192-15,1-2-192 0,1 5 32 0,0 1 16 16,0 0 0-16,0 1 0 0,-2 2 144 0,0 2 192 15,3 2-32-15,-1 4-16 0,2 5 208 0,-1 3 32 0,1 4 16 16,0 2 0-16,-2 5-144 0,-1 2-16 0,2 3-16 0,-2 4 0 16,-1-2-224-16,-1 6 176 0,-1-1-176 0,1 2 160 15,0 2-32-15,1-4 0 0,1-2 0 16,1-5 0-16,3-2-128 0,1-3 0 0,3-5 0 0,2 0-176 16,3-3 400-16,2-3 80 0,3-2 16 0,2-2 0 15,3-2-64-15,0-1 0 0,1-3 0 0,0-4 0 16,2-1-256-16,-1-2 0 0,0-1-176 0,-3-4 176 15,1-3-640-15,-3-1-32 16,-5 3 0-16,0-8-17936 0</inkml:trace>
  <inkml:trace contextRef="#ctx0" brushRef="#br0" timeOffset="87682.21">3084 11588 35935 0,'1'-5'3200'0,"-1"1"-2560"0,1 3-512 0,1 2-128 0,-1 2 688 0,0-2 112 0,2 4 32 0,0-1 0 0,1 8-976 0,0 7-192 0,-3 7-48 0,-2 8 0 16,-4 5-640-16,-5 1-144 0,-2 4-32 0,-3-2 0 15,-4 0 80-15,-1-1 16 0,-1 2 0 0,-2 1 0 0,-1 1 816 0,0-2 288 16,-4 5-192-16,0-1 192 0,-2 0 1104 0,-2 2 320 16,-1-5 64-16,-3 1 16 0,0 2-352 0,-2-4-64 15,-2 1 0-15,-1-3-16 0,-1-1-1072 0,0-1-320 16,1 0-16-16,6-7-16336 0</inkml:trace>
  <inkml:trace contextRef="#ctx0" brushRef="#br0" timeOffset="87998.58">3093 11424 44223 0,'-7'-3'3936'0,"2"1"-3152"0,4 2-624 0,1 2-160 15,1 1 256-15,1-2 32 0,-1 4 0 0,1 1 0 16,3 7-496-16,4 6-112 0,2 6 0 0,3 4-16 16,3 10 16-16,2 4 0 0,0 4 0 0,2 4 0 0,0 3 64 0,2-1 0 15,-2-1 16-15,-1 0 0 0,-3-4-16 0,-1 6-16 16,-1 0 0-16,-3 3 0 0,-1 0 272 0,-1-4 0 16,-5-1 0-16,-2-3 0 0,-2-2 0 0,-2-2 128 15,-2-1-128-15,1-3 144 0,-2 0-144 0,1-5 0 16,0 1-192-16,-1-2 192 15,0-3-752-15,-1-4-16 0,2-3-16 0,-1-5-10928 16,-1-4-2176-16</inkml:trace>
  <inkml:trace contextRef="#ctx0" brushRef="#br0" timeOffset="88225.96">2714 12447 48831 0,'0'-2'4352'0,"1"-2"-3488"0,2 2-688 0,2-2-176 0,2 2 384 16,3-5 64-16,6-3 0 0,10-4 0 16,14-6-896-16,6-2-192 0,5-4-16 0,4 2-16 15,-2 4-304-15,-5 1-64 0,-1 3-16 0,-5 3-12544 16,-5 2-2512-16</inkml:trace>
  <inkml:trace contextRef="#ctx0" brushRef="#br0" timeOffset="88550.95">3729 11384 44223 0,'0'5'1968'0,"0"-1"400"0,0 4-1904 0,2 0-464 0,0 0 0 0,1 0 0 16,2 4 224-16,1 7-48 0,4 13-16 0,3 12 0 15,3 10-160-15,0 6-256 0,0 2 64 0,-3-4 16 16,-5 1-416-16,-1 1-96 0,-4 0-16 0,-1 3 0 15,-4 2-192-15,-1 0-32 0,-4 2-16 0,0-8 0 32,0-2 80-32,-3-2 16 0,-3-2 0 0,1-6 0 0,0-3 704 0,2-4 144 0,1-7 0 0,3-4 0 15,3-6-160-15,3-8-80 0,4-6-16 0,5-6-15168 16</inkml:trace>
  <inkml:trace contextRef="#ctx0" brushRef="#br0" timeOffset="89234.88">4568 12231 43311 0,'1'-1'1920'0,"-1"-2"384"0,1 2-1840 0,1-1-464 0,-1-1 0 0,0 2 0 16,1-4-304 0,1-1-144-16,2-2-48 0,0-4 0 0,0-4 256 0,-3 0 48 0,-2 0 16 0,-2 1 0 15,-4-1 176-15,-3 1 0 0,-2 1-144 0,-5 4 144 32,-3-2-560-32,-2 6-32 0,-4 0-16 0,-2 6 0 15,0 2-16-15,-3 4 0 0,-3 6 0 0,0 2 0 0,-3 6 384 0,2 2 80 0,1 6 16 0,2 0 0 0,6-2 336 0,3-1 80 16,5 0 16-16,4-3 0 0,5 0 512 0,4-6 96 15,5 3 32-15,3-3 0 0,1 0-704 0,5-3-224 32,1 0 128-32,4-5-128 15,0 0-432-15,2-3-144 0,3-4-16 0,2-2-16 0,-1-2 288 0,2-3 48 16,5-4 16-16,0-2 0 16,2-3-144-16,-1-2-32 0,5-6 0 0,-3 2 0 15,1-2-80-15,-4-1-32 0,0 1 0 0,-4-2 0 0,0 0 736 0,-4 3 160 0,-3 0 32 0,-4 2 0 16,0 2 592-16,-3-2 128 0,-2 1 32 0,-1 1 0 15,-1 2-496-15,0 3-80 0,-1 1-32 0,0 0 0 16,-1 4-304-16,-1 2-64 0,0 1-16 0,-1 4 0 16,-1 1-144-16,1 0 0 0,-1 0 0 0,0 1 0 15,-1 2 0-15,1 0 128 0,1 3-128 0,-2 1 128 16,0 1-128-16,0-2 0 0,0 4 144 0,0 0-144 16,0 3 0-16,0-1 0 0,1 0 0 0,1 1 0 0,1 0 0 15,1 0 0-15,0 5 0 0,4 1 0 0,1 3 128 16,2 1 96-16,1 5 32 0,2 1 0 0,-1 2-64 0,2 1-16 15,0 1 0-15,0 0 0 0,1 2-176 0,-1-1 0 16,-2 1 0-16,1-2 0 0,-2 4 144 0,1 0 0 16,-4-2 0-16,1 1 0 0,-2-1-144 0,-2-1 0 15,-2-2 0-15,-2 0 0 0,-1 3 0 0,-2-2 0 16,0 2 0-16,-3 0 0 0,-1-3 0 0,-1-2 0 16,-3 0-192-16,-2-1 192 0,-2-1-256 0,-3-2 64 15,-2-1 0-15,1-3 16 0,-3-1-176 0,-1-5-32 16,-2-3-16-16,-2-3-12080 15,-2-7-2400-15</inkml:trace>
  <inkml:trace contextRef="#ctx0" brushRef="#br0" timeOffset="89910.84">1682 13298 39615 0,'-35'1'3520'0,"4"-1"-2816"0,9 0-560 0,10 0-144 0,2 0-1120 0,-11 3-256 0,-20-1-48 16,-20 0-16-16,-8 3 160 0,5-2 16 0,13 1 16 0,15-2 0 0,14-2 1248 0,11 0 0 0,10-2 128 0,9 1 32 0,11-4 864 0,9 1 192 16,10 0 16-16,12-2 16 0,12 4-672 0,13-6-144 15,14 0-32-15,9-2 0 0,5-3 192 0,13-5 48 16,14-2 0-16,2 1 0 0,-5 3-208 0,12-2-48 0,8-1 0 16,3 3 0-16,-3 3-128 0,0 0-16 15,2 1-16-15,4 2 0 0,2 4-32 0,5 0 0 0,2-1 0 0,0 1 0 16,2-6 32-16,2-2 0 0,1-3 0 0,-6-3 0 15,-5 0-64-15,-2 2-16 0,2 2 0 0,-6-5 0 16,-11 2-144-16,-1 2 0 0,0 1 0 0,-8 1 0 16,-6 1-560-16,-3 2-80 15</inkml:trace>
  <inkml:trace contextRef="#ctx0" brushRef="#br0" timeOffset="91266.38">2652 13798 45151 0,'-3'12'4016'0,"3"-1"-3216"0,2 0-640 16,2-3-160-16,3 2 0 0,1 7-224 0,3 13 48 0,7 17 16 0,6 13-704 0,4 12-144 0,1 1-16 0,-3 0-16 0,-3-8 96 0,-4-1 32 0,-3-6 0 15,-5-1 0-15,-4-2-320 16,-4-7-64-16,-4 1-16 0,-4-2 0 0,-3 0 1312 0,0-3 0 0,-2-3 240 0,1-9-32 15,3-3-528-15,0-5-128 0,1-5 0 16,2-9-14016-16</inkml:trace>
  <inkml:trace contextRef="#ctx0" brushRef="#br0" timeOffset="91881.7">2456 13685 46991 0,'-5'-1'2080'0,"0"-1"432"0,1-2-2000 16,3 0-512-16,2 2 0 0,3-2 0 16,1 1-464-16,4-3-192 0,4-4-48 0,8-2 0 15,10 2-64-15,6-2-32 0,5 6 0 0,4-1 0 0,3 7 448 0,2-2 96 0,3 2 0 0,2 0 16 16,2 0-368-1,-1 0-80-15,-1 2-16 0,-4 1 0 0,-2 1 704 0,-4 2 0 0,-5 2 0 0,-4 2 176 16,-1 3 400-16,-5-2 64 0,-1 4 32 0,-6 3 0 16,0 1-176-16,-6 1-48 0,-2 2 0 0,-4 0 0 15,-3 0-208-15,-4 3-48 0,-3 0-16 0,-4-3 0 16,-3 2-176-16,-2-2 0 0,-4 0 144 0,-3-1-144 0,-1-2 0 16,-4-2-192-16,-6 0 32 0,-4-1 0 0,-1 0-32 0,-3-2 0 15,0-3 0-15,-2-1 0 0,1 0 32 0,0-4 0 16,1 3 0-16,1-4 0 0,0 1 160 0,2 0 0 15,4 3 0-15,3-3 0 0,-1 1 0 0,3 2 0 16,2 0 0-16,5 1 0 16,1-3 0-16,5 2 0 0,3-3 0 0,3-3 0 0,4 4 0 0,3-5-320 15,3 4 64-15,3-2 16 16,5 0-256-16,3-1-48 0,3 2-16 16,2-1 0-16,3-1 176 0,0 0 48 0,3 3 0 0,0-2 0 0,-3 2 336 0,-1 1 0 0,0 1 0 0,-4 2 0 15,-1-2 256-15,-4 3 0 0,-2 0 16 0,0 4 0 16,-1 3 48-16,-1 4 16 15,0 1 0-15,-1 1 0 0,0 5-128 0,-1-1-16 16,-1 2-16-16,0-3 0 16,-2-1-16-16,-2 3 0 0,-1-1 0 0,-3-2 0 0,-1 1 32 0,-3-1 16 0,-2-1 0 0,-3-3 0 15,-1 0-208-15,-3-3 0 0,-2 1 128 0,-5-2-128 16,1-2 208-16,-4-2 0 0,-2-2 0 0,-2 1 0 16,0-3-16-16,-3-2-16 0,-3-2 0 0,-4 1 0 15,-1-6-176-15,-3 1 0 0,-2-5 0 0,-2 0 0 0,2-1 0 0,-3 1 0 16,0-2-224-16,3 1 80 15,4-2-528-15,7 0-96 0</inkml:trace>
  <inkml:trace contextRef="#ctx0" brushRef="#br0" timeOffset="92261.17">3888 13627 50687 0,'1'1'4496'0,"-1"2"-3600"0,0-1-704 0,0 2-192 0,1 0-896 0,-1 4-224 0,3 5-32 0,-2 9-16 0,0 10 208 16,-2 9 64-16,-3 7 0 0,-3 8 0 0,-4 4 192 0,-3 3 64 0,0 7 0 0,1-1 0 16,2 1-448-16,3-6-96 0,5-8-16 15,0-2 0-15,6-4 1600 0,-1 1 320 0,2-6 64 0,1-1 16 0,1 3-80 16,-1-2-16-16,0 2 0 0,0-3 0 0,-2-2-384 0,-1 1-96 15,-1-4-16-15,-1 2 0 16,0-4-576-16,-1-5-112 0</inkml:trace>
  <inkml:trace contextRef="#ctx0" brushRef="#br0" timeOffset="92546.04">3611 13767 46991 0,'2'-10'2080'0,"1"1"432"0,0-1-2000 0,1 1-512 0,1 2 0 0,2 1 0 16,3-1-256-16,8-8-128 0,9-5-48 15,12-8 0-15,8-1-240 0,8 1-48 0,2 3-16 0,1 3 0 16,-3 6 464-16,0 1 80 0,-1 5 32 0,-3 4 0 0,-2 2-112 0,-3 2-32 15,-6 0 0-15,-4 2 0 0,-5 2 304 0,-4 0 0 16,-4-2 0-16,-3 4 0 0,-1 0 0 0,-5 0 0 16,-1 3 0-16,-5-2 144 15,-1 0-464-15,-2 2-112 0</inkml:trace>
  <inkml:trace contextRef="#ctx0" brushRef="#br0" timeOffset="92769.95">3861 14446 46991 0,'9'6'2080'0,"1"-2"432"0,1-4-2000 0,3 0-512 0,0-4 0 0,0-2 0 16,9 0-432-16,15-7-176 15,21-9-32-15,22-6-16 0,10-7 208 0,0-3 64 0,-6-1 0 0,-10 2 0 32,-4 0-400-32,-11 5-80 0,-6 2-16 0,-10 5-17472 0</inkml:trace>
  <inkml:trace contextRef="#ctx0" brushRef="#br0" timeOffset="93472.17">5589 13424 35935 0,'-6'0'3200'0,"-1"0"-2560"0,2-2-512 0,0 2-128 15,2 0 384-15,-3 0 48 0,-3-3 16 0,-8 2 0 0,-5 1-2448 0,-4 1-496 0,0 4-80 0,0-1-32 0,0 2 2160 0,-1 4 448 0,1 2 0 0,-1 5 144 0,1-1 112 16,-2 5 0-16,-1 1 16 0,-2 0 0 16,1 4 1136-16,-1-1 240 0,4 1 32 0,1-1 16 0,4-1-256 0,3-1-48 15,6-4-16-15,2 1 0 0,3-1-672 0,3-3-144 16,4-1-32-16,3 1 0 0,2 2-352 0,2-2-176 15,4 4 160 1,1 1-160-16,3-2 0 0,1-3 0 0,6 2 0 0,1 0 0 0,2 0-160 0,0-3 160 16,2 1-128-16,1 1 128 0,1 1 0 0,-1-1-160 15,3 4 160-15,-3-1 0 0,2 7-208 0,0 1 64 16,1 5 16-16,-1 2 0 0,-3 0-64 0,0 2-16 16,0 2 0-16,-1 1 0 15,0-3 336-15,-3-3 64 0,-1-1 0 0,-3-1 16 0,0-1 96 16,-5-2 16-16,0-3 0 0,-2-2 0 0,-3-1 64 0,-1-1 32 15,-4-2 0-15,-1-2 0 0,-4-3-64 0,-1-1-16 16,-4-4 0-16,-2-1 0 0,-1 0-16 0,-5 0 0 0,-1-3 0 0,-5 1 0 16,-3 2-320-16,-3-2 0 0,-3 0 0 0,-2-1 0 15,-2 0-224-15,-4 0-16 16,3 0 0-16,-2-2 0 0,-2 2 64 0,-2 0 16 16,-1 1 0-16,-3-1 0 0,-2 1-320 0,-3-1-64 0,-2-1-16 15,0-1-18928-15</inkml:trace>
  <inkml:trace contextRef="#ctx0" brushRef="#br0" timeOffset="94755.85">3229 15645 42383 0,'0'0'3776'0,"0"0"-3024"0,0 3-608 0,0-3-144 0,1 2 0 0,0 2 0 0,0 2 0 0,1 6 0 0,0 8-256 0,-2 7 80 0,-2 6 16 0,-3 5 0 0,-3 3 160 0,-2 6 0 15,-3 5 0-15,-3 3 0 0,-4 3 320 0,-1 5-16 0,-3 6 0 0,0-1 0 0,-1 3 176 0,0-4 32 16,2-4 16-16,-5 6 0 16,0 4 64-16,-4 0 16 0,0-3 0 0,1-6 0 0,2-7-288 0,1-5-48 15,2-2-16-15,0-8 0 0,2-1-256 0,2-10 0 16,4-2-128-16,2-10 128 31,3-6-640-31,3-7-16 0,4-6-16 0,0-5-13024 0,1-2-2592 0</inkml:trace>
  <inkml:trace contextRef="#ctx0" brushRef="#br0" timeOffset="95087.04">3286 15477 45151 0,'-4'3'4016'0,"-2"-3"-3216"0,-1 0-640 0,2 0-160 0,3 0 768 0,-2 1 128 16,-1 1 32-16,-1 1 0 16,0 3-1584-16,4 0-320 0,5 8-64 0,7 1-16 0,5 4 624 15,6 4 128-15,5 5 32 0,4 7 0 0,3 5-96 0,3 9-16 16,1 4 0-16,-2 1 0 0,-2 6 176 0,-5-1 16 15,-3-2 16-15,-3 1 0 0,-2 5 304 0,-4 3 64 16,-2 0 16-16,-4-3 0 0,-2-2 208 0,-1-4 32 16,-5-4 16-16,1 1 0 0,-1 0-288 0,-2-4-176 15,0 1 192-15,-1-4-192 0,1-5 0 0,-1-1 0 16,-1-6 0-16,2-5 0 0,0-4-160 0,2-3-144 16,-2-5-16-16,0-2-16 15,0-6-784-15,-3-1-160 0</inkml:trace>
  <inkml:trace contextRef="#ctx0" brushRef="#br0" timeOffset="95276.11">2880 16602 48831 0,'4'3'4352'0,"-1"-3"-3488"0,1 0-688 0,1-3-176 15,4 0-384-15,4-2-128 0,12 0 0 0,15-8-16 16,14-1-496-16,12-5-112 0,6-4-16 0,3-5 0 16,-4-1 464-16,0 0 96 0</inkml:trace>
  <inkml:trace contextRef="#ctx0" brushRef="#br0" timeOffset="95560.86">4154 15536 53439 0,'17'35'2368'0,"-8"-9"496"0,-3-1-2288 0,-4-9-576 0,-1-4 0 0,1-2 0 16,1 6-592-16,5 10-240 0,3 15-32 0,3 10-16 31,4 4-1264-31,-2-6-256 0,-2-6-48 0,-2-7-16 0,-1-2 896 0,-1-5 176 0,0-1 48 0,1-3-15728 16</inkml:trace>
  <inkml:trace contextRef="#ctx0" brushRef="#br0" timeOffset="95813.88">3746 15713 57135 0,'8'14'2528'0,"-5"-8"528"0,-1-3-2448 0,-1-3-480 0,1-3-128 0,1-1 0 16,3-2-336 0,7-6-96-16,10-10-16 0,14-11 0 0,15-4-1488 0,11-5-304 0,7-1-64 15,4 1-16-15,3 1 1296 0,2 0 256 0,0 3 48 16,-1 3-12848-16,-4 7-2560 0</inkml:trace>
  <inkml:trace contextRef="#ctx0" brushRef="#br0" timeOffset="96718.48">3799 15199 26719 0,'-14'6'2368'0,"2"-4"-1888"0,4 2-480 0,3-1 0 0,0 0-496 0,-4 4-192 0,-10 0-32 0,-9 5-16 0,-7 3 32 0,-1-1 16 15,6-6 0-15,7-1 0 0,6-4 2416 0,4-5 496 0,5 1 80 0,1-2 32 0,6-3-272 0,2 2-48 16,3-2-16-16,2 0 0 0,3 0-912 0,1 3-192 0,2 2-48 0,2 2 0 16,3 4-336-16,2 1-80 0,0 7-16 0,4 0 0 15,-1 0-64-15,3 5-16 0,2 0 0 0,0 3 0 16,2-2-144-16,1 4-48 0,3 1 0 0,-1-1 0 15,1 1-144-15,-3 1 128 0,-3 1-128 0,-1-1 128 16,-1-3-128-16,-3 0 0 0,0 2-192 0,0-1 192 0,1-3 0 16,0 2 0-16,2-3 0 0,1 1 0 0,4 1 0 0,0-4 0 15,0 0 0-15,0 1 0 16,0-2 0-16,-1 1 0 0,0-3 0 0,0 0 0 16,0 0-432-16,-1-2-64 0,-1 1-16 0,-1-3 0 15,0-2-608-15,0-4-128 0,3-1-32 0,-1-3-15936 0</inkml:trace>
  <inkml:trace contextRef="#ctx0" brushRef="#br0" timeOffset="97177.22">4453 15179 23951 0,'-10'7'2128'0,"0"2"-1696"0,4-5-432 0,2-2 0 0,2 0 0 0,-3 2 0 0,-5 4 0 0,-5 4 0 0,-4 3-2880 0,0 1-544 0,1-3-112 0,4 0-32 0,0-4 3264 0,2-2 656 16,2-1 128-16,0 1 32 0,1-1 768 0,0-3 176 0,2 2 16 0,0 2 16 15,2 0 688-15,-3 2 144 0,3-2 32 0,-1 3 0 16,1 1-208-16,0 2-32 0,-1 3-16 0,-1-3 0 15,-1 6-816-15,-2-3-144 0,0 2-48 0,-2 5 0 16,-3 1-496-16,-2 0-96 0,-2 1-32 16,-2-1 0-16,-1 0-144 0,-3-1-16 0,-1 0-16 0,2-4 0 15,0-3-656 1,3-1-128-16</inkml:trace>
  <inkml:trace contextRef="#ctx0" brushRef="#br0" timeOffset="102015.45">11865 11557 42383 0,'0'4'3776'0,"0"1"-3024"0,-2-2-608 0,2 0-144 0,0-2-224 0,0 4-80 0,0 0-16 0,-1 6 0 15,1 5-80-15,-1 3-32 0,1-2 0 0,-1 2 0 16,1-1-192-16,-1-2-32 0,1 3-16 0,0-3 0 0,2 2 416 0,-1-1 64 0,3 1 32 0,0 2 0 16,-1 1 160-16,1 1 0 0,1 2 0 0,0 3 0 15,0 1 384-15,1-2 0 0,0 3 0 0,0-1 0 16,1-3-384-16,-1 1 0 0,1-1 0 0,-1-1 0 15,2 0 0-15,-2-2-240 0,0-1 48 0,-1-5 0 16,3 0-1600-16,-3-6-304 16,-1-1-64-16,0-3-12320 0</inkml:trace>
  <inkml:trace contextRef="#ctx0" brushRef="#br0" timeOffset="102918.33">12085 11756 13823 0,'0'-4'1216'0,"-1"-1"-960"15,1 2-256-15,1 2 0 0,0-4-976 0,2-2-240 0,-1-2-64 0,2-8 0 0</inkml:trace>
  <inkml:trace contextRef="#ctx0" brushRef="#br0" timeOffset="104071.4">11736 11427 10127 0,'-2'-2'896'0,"-1"1"-704"15,3 1-192-15,0 0 0 16,1 0 1344-16,1-3 224 0,-1 3 48 0,1-4 16 16,3-1-1824-16,0 0-352 0,4 0-80 0,-2 2-16 15,2-1 48-15,-2 2 0 0,1-2 0 0,-2 4 0 0,0-3 1472 0,-2 2 288 16,0 0 64-16,-3 1 16 0,0 0 1312 0,0-1 256 16,-2 1 48-16,1 0 16 15,-1 0-192-15,0 0-16 0,-1 1-16 0,2-1 0 0,0 0-1488 0,0 0-288 16,0 0-64-16,0 0-16 0,0 0-640 0,0 0-160 15,0 0 0-15,0 0 0 0,0 0 0 0,0 0-176 16,0 0 48-16,0 0 0 0,0 0 128 0,0 0 0 16,0 0 0-16,0 0-128 0,0 0 128 0,0 0 0 15,16 15 0-15,-14-15 0 16,-1 0 288-16,-1 0-16 0,0 0 0 0,0 0 0 0,0 0 128 0,0 0 32 16,0 0 0-16,0-3 0 0,0 2-240 0,0 1-64 15,0 0 0-15,0 0 0 0,0 0-128 0,0 0 0 0,20-18 0 16,-9 9 128-16,4 1-128 0,1 2 160 0,2-4-160 0,2 4 160 15,2 0-160-15,-1 0 0 0,2 2 0 0,-2 2 0 16,1 2 0-16,-2 0 0 0,-1 2 0 0,0-1 0 16,-2 4 0-16,-2 3 0 0,0-2 0 0,-3 0 0 15,1 0 0-15,-1 0 0 0,-1 1 0 0,-1-4 0 16,0 4 0-16,0-4 0 0,2 1 0 0,-1 1 0 16,2-1 0-16,-2 2 0 0,1 0 0 15,-2 0 0-15,1 0 0 0,-2 1 0 0,-2-1 0 0,0 4 0 0,-1-3 0 16,-3 4 0-16,2 0 0 0,-3 0 0 0,0 2 0 15,-2 0 0-15,0 2 0 0,-2 1 0 16,-1 2 0-16,1-1 0 0,-3 0-176 0,0 1 176 0,-1-1-144 0,-2-2 144 16,1-2-160-16,-2 0 160 15,0-1 0-15,0-3 0 0,0-2-128 16,-1-1 128-16,-1 0 0 0,-2 1 0 0,2-1 0 0,-1-4 0 16,0 3 0-16,-1 0 160 0,0-4-160 0,-1 4 128 15,0-3-128-15,1 0 0 0,0 1 144 0,2-3-144 0,0 0 144 0,0 1-144 16,1-1 192-16,-1-1-192 0,1 1 128 0,0 0-128 0,-1 0 0 15,1 0 0 1,-1 0 0-16,0 1 0 0,0 1 0 0,0-1 0 0,-2 2 0 16,1 3-144-16,-2 0 16 0,0 3 0 0,0-3-160 0,-2 2-32 15,-1 0 0-15,-1 0 0 16,2 0-16-16,1-1-16 0,2-1 0 0,-1-3 0 0,4-3 160 0,2 0 16 0,1-3 16 0,4-2-11360 31,0-1-2288-31</inkml:trace>
  <inkml:trace contextRef="#ctx0" brushRef="#br0" timeOffset="104722.96">12553 11390 24879 0,'3'0'2208'0,"-1"0"-1760"16,0 0-448-16,-1 0 0 0,0 0 1024 0,0 0 112 0,4 3 16 0,1-3 16 0,2 2 240 0,1 2 32 0,0-1 16 0,-1 4 0 0,1 1-624 0,-3 2-112 0,1 0-16 0,-2 2-16 0,1 5-688 15,0 1-384-15,-2-2 64 0,0 5 0 16,0 5-480-16,-3 3-96 0,0 2 0 0,-2-2-16 0,0 6 560 0,-3-1 112 0,0 4 32 0,-1-5 0 16,-1 0 432-16,-1-1 96 0,0-1 0 0,0-2 16 15,1-3 496-15,0 2 112 0,-2 1 16 0,2-1 0 16,0 1-608-16,1-1-112 0,1-2-32 0,0 1 0 16,2-3-432-16,1 3-96 0,0 1 0 0,2-2-16 15,1 2-1904-15,1-5-384 16</inkml:trace>
  <inkml:trace contextRef="#ctx0" brushRef="#br0" timeOffset="105289.84">13114 11949 13823 0,'-2'-7'1216'0,"1"0"-960"0,0 1-256 0,1 0 0 0,0 2 3104 0,0 2 576 0,-1-4 112 0,-1 0 32 16,1-8-2560-16,0-1-512 0,-2-5-112 0,1 5 0 16,-2 2-640-16,-2 1-288 0,0 2 32 0,-3 3 0 15,-1 1-448-15,-1 4-64 0,-1-1-32 16,-3 3 0-1,0 3 112-15,-2 3 32 0,0-2 0 0,-1 2 0 0,0 3 656 0,-2 0 176 0,0 4 16 0,2-1 0 16,0 1 912-16,1 3 192 0,1 0 48 0,1 0 0 0,0 4-320 0,2 1-48 16,2 1-16-16,2 0 0 0,1 0-208 0,4-2-48 15,0 1-16-15,1 1 0 0,3-6-336 0,2 1-64 16,0-3-16-16,4-1 0 0,0-3-272 0,2-3-256 16,2-2 64-16,0-1 0 15,1-3 0-15,1-2 0 0,0 1 0 0,0-4 0 16,0-1-448-16,0-1-96 0,2 0-16 0,-2-2 0 0,1 2 304 0,-2 0 48 0,0 0 16 15,-1-2 0-15,1 0 704 0,-2-2 128 0,0 0 48 16,1-3 0 0,0 1 176-16,0 0 32 0,3-1 16 0,-2 0 0 15,1 0-384-15,0 4-80 0,0-3 0 0,-3 5-16 16,3-2-240-16,-4 2 0 0,1 2 0 0,-3 1 0 0,1 1-176 0,-2 0 176 16,-1 3-160-16,-1 0 160 0,-3 3-416 0,0 0 16 15,0 1 0-15,-3 2 0 0,-1 3 400 0,1-3 256 0,-1 4-48 0,0-4 0 16,1 0 240-16,0 0 32 0,1 2 16 0,0 0 0 15,1-1 272-15,1-1 64 0,0 1 16 0,0-1 0 16,3 1-544-16,-1 1-112 0,2 0-32 0,1 0 0 31,1 2-768-31,1-1-160 0,2 1-16 0,1 2-16256 16</inkml:trace>
  <inkml:trace contextRef="#ctx0" brushRef="#br0" timeOffset="105800.09">13377 11902 21183 0,'-5'3'1888'0,"1"-3"-1504"0,2 2-384 0,1-2 0 0,1 0 1840 0,0 1 288 0,-3 2 64 0,1 3 16 0,0 0-1888 0,2 6-320 0,3 0-192 0,1 2 16 0,2 5-176 0,-1 0-32 0,2 0-16 0,-1 4 0 15,-1 1 400-15,0-5 0 0,-1 3 0 0,-3-2 0 16,-1-2 1584-16,-2-1 336 0,-2-1 80 0,0-4 16 16,-1-5-272-16,0 0-48 0,2-5-16 0,-1 1 0 15,2-6-1088-15,0 1-208 0,1-3-64 0,0-4 0 0,1 0-128 16,0-3-16-16,1-2-16 0,0-4 0 0,2-2-160 0,0-1 0 15,1-3 0-15,1 2-176 0,1 0 176 16,1-5 0-16,1-3 0 0,3-5 0 0,2 1 0 0,-1-3 128 16,3 5-128-16,-2 3 128 0,4 1-336 0,-1 5-64 15,0 7-16-15,-1 4 0 16,-1 3-128-16,-1 6-32 0,-2 3 0 0,0 2 0 0,-2 4 448 0,-1 2 304 16,0 2-48-16,0 1-16 0,2 0-240 0,1 1 176 15,2 1-176-15,-1-1 160 0,2 0-160 0,-2 1 0 0,2-3 0 16,-1 2 0-16,0 0 0 0,-1 2 0 0,0 1 0 0,0 1 0 15,-1 1 0-15,-3 2 0 0,1 3 0 0,-2 0 0 16,0 0 0-16,-4 3 128 0,-1 2-128 16,-2-1 0-1,-3-1-784-15,-2-5-240 0,0 0-64 0,-1-3 0 16,0-3-1792-16,-2-2-352 0</inkml:trace>
  <inkml:trace contextRef="#ctx0" brushRef="#br0" timeOffset="106274.96">14034 11902 41471 0,'-2'12'1840'0,"0"-3"368"0,-1 1-1760 0,2-4-448 0,1-2 0 0,0 0 0 0,1 2-384 0,1 5-144 0,0 5-48 0,1 4 0 0,0 2-1552 0,1-1-320 0,-1-1-64 0,0-2-16 16,-2-5 1488-16,2-3 288 0,1-2 64 0,-2 0 16 0,1-6-240 16,0-1-48-16,0 2-16 0,-1-6 0 0,1 2 1328 0,-1-1 272 15,-1-2 48-15,1 2 16 0,-1-2 720 16,-1 0 160-16,0-5 32 0,0 0 0 0,0-4-32 0,0-2 0 0,0-1 0 0,0-4 0 15,0 2-640-15,0-2-128 0,0-2-32 0,1 1 0 0,2 1-560 0,0-1-208 16,2 4 144-16,0 2-144 0,3 3 0 16,-2 2 0-16,2 3 0 0,0 1 0 0,1 4 0 15,-2 1-144-15,3 2 144 0,-1 4 0 0,0-2-192 0,3 4 192 16,-1 1-192-16,0 6 192 16,0-2-512-1,-1 4 0-15,1 0 0 0,-2 5 0 0,0-1 80 0,0 3 32 0,1 1 0 0,0 1 0 16,1 5-112-16,0-3-32 0,0-4 0 0,-1-2 0 0,1-1 288 0,-1-1 64 15,1-3 16-15,-1-3 0 16,0-1-256-16,-1-3-48 0,1-2-16 0,0-1-14416 0</inkml:trace>
  <inkml:trace contextRef="#ctx0" brushRef="#br0" timeOffset="106477.22">14763 12018 47919 0,'3'20'2112'0,"-5"-8"448"0,1-2-2048 0,-1-3-512 0,-1-3 0 0,1-2 0 0,1 0 368 15,-3 2-48 1,0 2 0-16,-1 3 0 16,3 1-1840-16,-1-2-368 0,2 2-80 0,2 3-11376 15,0-6-2272-15</inkml:trace>
  <inkml:trace contextRef="#ctx0" brushRef="#br0" timeOffset="106619.21">14805 11583 39615 0,'0'-1'3520'0,"-1"-3"-2816"0,0 4-560 16,-2 0-144-16,2-2 560 0,-1 2 80 0,-1-3 0 0,-1 2-12768 15,1-2-2560-15</inkml:trace>
  <inkml:trace contextRef="#ctx0" brushRef="#br0" timeOffset="106980.08">15194 12059 13823 0,'8'10'608'0,"-3"-4"128"0,1-2-592 0,-1-2-144 0,-2 1 0 0,-1-3 0 0,2 0 960 0,1 0 176 16,3 1 16-16,2 2 16 15,-1-3-240-15,0 0-48 0,-4 0-16 0,-2-4 0 0,-1 4-176 16,-4-3-48-16,0 0 0 0,-2-4 0 0,-1 1 1024 16,-1-2 192-16,-1 0 32 0,-2-4 16 0,2-1-80 0,0 1-16 15,1 0 0-15,2 2 0 0,3-2-1088 16,1 2-208-16,1 1-64 0,2 2 0 15,2 0-848-15,2 1-176 0,2 0-48 0,2 2 0 16,1 2-112-16,3 2-32 0,-1 0 0 0,2-3 0 0,1 6 384 0,1-3 64 16,0 0 0-16,-2 0 16 0,0 0 304 0,-1-3 0 15,-1 2 0-15,-2 1 0 0,0 0 176 0,-2-2 144 0,-1 2 16 16,-2 2 16-16,0-1 112 0,-4 4 32 0,2 1 0 0,-1 2 0 31,0 2-1152-31,-1 5-240 0,2 1-32 0,0 0-16 16,1 2-720-16,1 2-160 0,0 1-32 0,2-1-10464 0</inkml:trace>
  <inkml:trace contextRef="#ctx0" brushRef="#br0" timeOffset="107628.93">15837 12037 37775 0,'-3'0'3360'0,"1"-3"-2688"16,-1 1-544-16,1 1-128 0,0-3 1264 0,0-1 208 15,-1-2 64-15,-2-5 0 0,1-5-1536 0,-1-5-160 16,1 0-96-16,4-3-32 16,0 3-1136-16,1 6-240 0,2 0-32 0,-2 3-16 15,1 7-1824-15,-2 1-368 0,-1 5-80 0,-3 5-16 16,-2 5 1776-16,-4 2 368 0,-2 7 64 0,-3 3 0 0,-2 4 1792 0,-1-1 320 0,0 1 64 0,-1-2 32 15,1 2 1136-15,1-1 240 0,3-3 32 0,3-3 16 16,2-2 1104-16,4-2 240 0,3-6 32 0,0-2 16 16,5-1-1680-16,1-3-336 15,1 1-64-15,3-4 0 0,1 0-1152 0,1-3-464 0,1 2 16 16,1-4 16-16,1 1-1296 0,-2-3-256 0,1 1-48 0,-2-1-16 16,0-1 320-16,-1-2 64 0,-1 0 16 15,0 1 0-15,-2-3 2256 0,-2 2 448 0,-1 0 96 0,0-2 0 0,-2 2 768 0,-1 0 128 16,1-2 48-16,-1 0 0 0,1 3-1072 0,1-1-224 15,0-4-32-15,1 3-16 16,0 1-352-16,1 3-64 0,1 0-16 0,-1 1 0 31,1 4-832-31,0-2-192 0,1 4-16 0,-1-2-16 16,0 4 176-16,0-2 48 0,-2 1 0 0,1 2 0 0,0-1 512 0,-2 2 0 0,1 2 0 0,-1 0 144 0,1 4 80 0,-1-1 16 16,1 5 0-16,0-2 0 0,1 1 304 0,0 2 64 15,1 4 16-15,0-3 0 0,1 2-160 0,0 2-16 16,1 1-16-16,0 3 0 15,-1 1-224-15,-1 0-32 0,0 4-16 0,-3 2 0 0,-1 0-32 0,-2 3 0 0,0 5 0 0,-3 2 0 16,-1 3-128-16,-2 1-176 16,-2 2 48-16,-2 4 0 15,-1 5-320-15,-2-1-48 0,0-1-16 0,1-3 0 0,-2-6 240 0,3-3 32 0,-1-7 16 0,2-4 0 16,0-5 560-16,1-4 112 0,1-3 32 0,0-6 0 16,-3 0-96-16,1-1 0 0,-1-3-16 0,-2-4 0 15,0 0-368-15,-4-5 0 0,-2-4 0 0,-1-5 128 16,-2-1-640-16,-3-8-128 0,-1-4-32 0,-7-7-11200 15,0-9-2240-15</inkml:trace>
  <inkml:trace contextRef="#ctx0" brushRef="#br0" timeOffset="111561.38">16388 11478 23951 0,'-6'0'2128'0,"1"0"-1696"0,2 0-432 0,3 0 0 0,0 0 736 0,0-3 64 0,-1 3 16 0,-1-1 0 0,-1-1 0 0,1-1 0 0,2 2 0 0,2 1 0 16,-1 1 544-16,3 4 112 0,0-1 32 0,1 2 0 0,1 3-352 0,0 2-64 0,0 4 0 0,-1 1-16 16,-1 0-464-16,-1 5-96 0,-2-1 0 0,0 4-16 15,-2 5-320-15,-2 1-176 0,1 3 192 0,-3 2-192 16,-1 4 0-16,-2 2-224 0,1-4 16 15,-1 1 0-15,-1 1-176 0,-3 4-48 0,-1 5 0 0,-1 2 0 0,1-6 192 0,1 1 48 16,1-7 0-16,3-1 0 0,1-5 192 0,4-6 0 16,2-5 0-16,2-8 0 31,2-3-416-31,2-10-144 0,4-3-16 0,5-11-15888 0</inkml:trace>
  <inkml:trace contextRef="#ctx0" brushRef="#br0" timeOffset="112082.83">16324 11234 34095 0,'2'-2'3024'0,"1"1"-2416"16,-1-2-480-16,-1 3-128 0,1-2 1216 0,0 0 240 15,4 2 32-15,3-5 16 0,2 2-1104 0,4-3-208 16,0 2-64-16,1 0 0 0,-1-1-128 0,-1 2-176 15,3-1 48-15,-1 0 0 16,2 2-512-16,2-5-80 0,1 4-32 0,2-2 0 0,2 4 512 0,2-4 112 16,2 3 128-16,-2 2-208 0,-1 2 208 0,-1 3 0 15,-3 1 0-15,-2 4 0 0,-3 3 0 0,-2 5 0 0,-3 5 0 0,-2 4 0 16,-2-1 192-16,-2 3-64 0,-2 2 0 0,-3-3-128 16,-1 2 192-16,-3 1-64 0,0-3 0 0,-2-2-128 15,0-1 240-15,-2-3-64 0,0 0-16 0,-2 1 0 16,1-5 32-16,-2-2 16 0,-2-4 0 0,-3 1 0 15,-3-3 176-15,0-4 16 0,-2 0 16 0,-2-2 0 16,-3-2-288-16,-2 0-128 0,0 2 0 0,-2-2 128 16,1 0-432-16,-2-2-80 15,0 3-32-15,-1-3 0 0,3 0 272 0,-3-3 144 0,1 3-160 0,0-4 160 16,1 4-528-16,2 0-16 0,1 0 0 0,1 2 0 16,2 0-1664-16,2 1-336 0,1 0-64 0,5 0-11040 15</inkml:trace>
  <inkml:trace contextRef="#ctx0" brushRef="#br0" timeOffset="112548.55">17074 11196 43311 0,'-5'4'1920'0,"0"-4"384"0,0 0-1840 0,2 0-464 0,2 0 0 0,1 0 0 0,0 0 0 0,-2 2-208 16,1-2 16-16,-1 4 0 0,0 5-512 0,1 2-112 0,0 7-16 0,0 3 0 0,-1 8-528 0,1 3-112 0,1 6-32 0,-1 3 0 15,1 7 240 1,-1-5 48-16,1-7 16 0,-2 8 0 0,0 10 832 0,-2 5 176 0,-2 2 16 0,-1-4 16 15,-2-6 800-15,-1-4 176 0,-1 0 16 0,-1-7 16 16,-1 2 48-16,0-3 16 0,0-2 0 0,1-5 0 0,1-1-448 0,1-5-80 16,1-4-32-16,4-6 0 15,3-3-1104-15,3-7-208 0</inkml:trace>
  <inkml:trace contextRef="#ctx0" brushRef="#br0" timeOffset="113310.13">17564 11876 16575 0,'-2'-4'1472'0,"0"-1"-1168"15,2 2-304-15,0 0 0 0,2 2 288 0,-2-3 0 0,0-4 0 0,0-2 0 0,-2-5-288 0,0-1-256 0,-2 0 64 0,-2 2 0 0,1 2 1568 0,-2 3 320 16,-2 5 64-16,0 1 16 0,-2 3-16 0,-3 3 0 15,0 4 0-15,-5-1 0 0,1 1-768 0,-3 3-160 16,-4 2-16-16,-1 3-16 0,-1 1-384 0,1 3-80 16,0-3-16-16,0 3 0 0,2 0-320 0,2-3-256 15,1 1 32-15,2-1 16 0,3-2 208 0,3-1 256 16,0 0-48-16,2 2-16 0,3-2 304 0,1 0 48 16,4 2 16-16,1 1 0 0,4 3-272 0,0-3-48 15,3 2-16-15,1-2 0 0,3 0-224 0,1-2 0 0,2-3 0 16,3-1 0-1,1 0-416-15,1-6-128 0,3 1-32 0,-1-4 0 16,2-1-368-16,-1-3-80 0,-1 0 0 0,1-1-16 16,0-2 288-16,-3-3 64 0,2 2 16 0,-3-3 0 0,-1-3 160 15,-2 4 16-15,-2-4 16 0,-1 3 0 0,-1-1 224 0,0-1 32 0,-2-2 16 0,-1-2 0 16,0 0 544-16,-2 0 112 0,0-3 32 0,-2 1 0 0,1-2 352 16,-2 2 64-16,0 1 0 0,2 0 16 0,-1 4-496 15,1 3-96-15,0 1-32 0,0 5 0 0,-1 4 336 0,0 4 64 16,-1 2 16-16,-1 3 0 0,0 3 592 0,-1 4 128 15,-2 0 32-15,1 3 0 0,-2 1-672 0,0-2-128 16,-1 4-16-16,0 1-16 0,0-3-256 0,0-2-48 16,0 1-16-16,3-3 0 0,0-1-304 0,2-2 0 15,1 0 0-15,1-1 0 16,3 0-560-16,1-1-64 0,4 2-16 0,1-1-17728 0</inkml:trace>
  <inkml:trace contextRef="#ctx0" brushRef="#br0" timeOffset="115509.4">17874 11740 36863 0,'0'0'3264'0,"-1"0"-2608"0,1-2-528 0,0 2-128 0,0 0 832 0,0-2 144 0,1 2 32 0,1-2 0 0,-1-2-1328 0,1 2-256 0,1-4-48 0,0 2-16 15,0 0-64-15,-1 2-32 0,2 2 0 0,-1 0 0 0,0 2 304 0,0 4 64 0,-1-1 16 0,-1 4 0 16,1 3 96-16,-2 1 32 0,1 4 0 0,-2 1 0 31,1 1 224-31,-2 3 208 0,2 1-32 0,-1 1-16 0,-1 1-160 16,1-1 0-16,-2 4 0 0,-1-1 0 0,2 2 0 0,-2-6 160 16,0-1-160-16,2-3 160 0,1-3-160 0,-2-4 0 0,2-2 0 0,1-4 128 15,0-3 304-15,1-1 48 0,1-4 16 0,-1-2 0 16,2-1-1088-16,0 0-224 0,1-1-32 15,-1-3-16 1,2 0-944-16,-1-1-192 0,0-3-48 0,1 1 0 0,-2-4 2048 0,2-3 240 0,-1-3 128 0,1 0 16 16,0-3 720-16,0-3 144 0,0-1 32 0,1 0 0 15,0 1-384-15,2 2-80 16,-1 4-16-16,2 0 0 0,-1 4-464 0,0 2-80 0,0 5-32 0,0-1 0 0,-1 1 672 0,1 0 144 16,-1 2 32-16,1-1 0 0,-2 0-560 0,0 2-128 15,1-2 0-15,1 0-16 0,-1 1-368 0,-1 5 0 31,2-2 0-31,-2 4 0 0,1 2-192 0,0 3-64 0,-1 4-16 0,1 4 0 0,1-1-32 0,1 2 0 32,1 4 0-32,3 0 0 0,0 0 112 0,1 5 32 0,0-1 0 15,-2 0 0-15,3 1 160 0,-2-1 0 0,1 1 0 0,-2 1 128 16,-1-2-128-16,1 4 0 0,-1 1 0 16,-1 5 0-16,-3 1 0 0,0 1 0 0,0 3 0 0,-5-3 0 15,-2 2 272-15,-2 0-16 0,-3-2 0 0,-3-4 0 16,0 2-480-16,-4-3-96 0,1-1-32 0,-1-1 0 15,-2-7-1024 1,2-1-208-16,0-1-32 0,-2-6-13568 0</inkml:trace>
  <inkml:trace contextRef="#ctx0" brushRef="#br0" timeOffset="117095.6">18506 11841 20271 0,'-1'7'1792'0,"0"-5"-1424"0,-2 2-368 0,2-4 0 0,1 2 2848 0,0-2 496 0,0 0 112 0,1 0 0 0,2 2-5472 0,-1 0-1104 0,2-1-208 0,2 1-64 16,-1 1 384-16,1 1 80 0,-1-2 16 0,1 5 0 0,-1-4 3488 0,-1 5 704 0,1 3 144 15,-3-1 32-15,2 3 1472 0,-3 2 288 0,2 4 64 0,-3 1 16 16,1-2-992-16,-2 1-192 0,1 3-32 0,-1 0-16 15,-2-2-1440-15,-1 1-304 0,1-1-48 0,-2-2-16 16,1 1-256-16,-1-3 0 0,0 0 0 0,0-4 0 16,2 1 144-16,-4-2-144 0,2-3 0 0,-1 1 144 15,1-5 368-15,0-2 80 0,0-2 16 0,0 0 0 0,2-2-144 16,-2-4-16-16,1 2-16 0,-1-5 0 0,1 2-128 0,-2-4-32 16,1 0 0-16,0-2 0 0,0 1-144 15,0-4-128-15,-1 0 144 0,1-3-144 0,0 1 0 0,3-2 0 16,1-4 0-16,1 2-160 0,2 0-32 0,2 2-16 15,3-2 0-15,3 1 0 0,3 1 208 0,0 1 0 16,2 3 144-16,1 0-144 0,1 4 256 0,2-2-64 16,-1 3 0-16,2 0 0 0,0 2-48 0,-3 3-16 15,1 0 0-15,-2 0 0 0,-1 2-128 0,-2 0 0 16,0-1 0-16,-1 4 0 0,-2-1 0 0,-2-2 0 16,1 2 0-16,-3 2 0 0,0-3-192 0,1 3 0 15,-4-1-16-15,1 1 0 0,0 1 208 0,1-2 0 0,0 1 0 16,2 0 0-16,2 0 208 0,1 0-16 15,3-3 0-15,2 3 0 0,1-1 0 0,3 0 0 0,0 0 0 0,1 1 0 16,-1 0-48-16,-1 1-16 0,1 1 0 0,-2 2 0 16,-1 1 112-16,-2-1 16 15,0-1 0-15,-5 2 0 0,1 2-256 0,-2 0 0 0,-2-1 128 16,0 0-128-16,-1 2 0 0,-1 0 0 16,-2 2 0-16,1 2 0 0,-2-1 0 0,0 0 0 15,-1 2 0-15,0-3-160 0,0 1 160 0,1 3 0 0,1-2 0 16,-1 1 0-16,3 0 0 0,-1 0 128 0,2-1-128 15,1 0 176-15,1 1 0 0,0 0 0 0,0 0 0 0,1-1 0 16,-1 0-176-16,1-2 160 0,-1 3-160 0,-2-3 160 16,1-2-160-16,-1 3 0 0,-1 1 0 0,0-1 0 15,-2 0-256-15,-1 0-64 0,1 1-32 0,-4-1 0 16,1 3-64-16,-1-5-16 0,-1 1 0 0,-1-1 0 16,1 0-176-16,-1-3-32 0,0 1-16 0,-1 0 0 15,2-1-1680-15,-2-2-336 0</inkml:trace>
  <inkml:trace contextRef="#ctx0" brushRef="#br0" timeOffset="117425.22">19460 11917 43311 0,'1'1'3840'0,"-1"2"-3072"0,0-1-608 0,-1-2-160 0,1 0 576 0,0 1 96 0,1 2 16 0,0 3 0 16,2 4-1328-16,0 2-272 0,1 3-48 0,0 1-16 15,-2 0-1152-15,-1 3-240 0,1 1-32 0,-4-2-16 16,0 1-928-16,-1-2-192 0,1 0-48 0,-2-1 0 16,1-2 1472-1,0-2 272-15,1 1 64 0,-1-3 16 0,1-4 1488 0,-1-3 272 0,2 0 0 0,1-6-6400 0</inkml:trace>
  <inkml:trace contextRef="#ctx0" brushRef="#br0" timeOffset="117601.83">19510 11480 48831 0,'4'13'2176'0,"-3"-8"432"0,0 0-2096 0,1-5-512 0,-2 1 0 0,1-2 0 16,0 1 272-16,4 0-48 0,3-5-16 0,3 1 0 31,6-2-2064-31,5-2-432 0,4 2-80 0,1 0 0 0</inkml:trace>
  <inkml:trace contextRef="#ctx0" brushRef="#br0" timeOffset="118026.27">20032 12106 35935 0,'-5'6'1600'0,"0"-2"320"16,0 0-1536-16,3-4-384 0,2 0 0 0,0 0 0 15,0 0-1376-15,-1-3-352 0,-2 2-64 0,2-3 0 16,0 2-2192-16,-1-4-432 0,4 2-96 0,-2-2-16 0,2 0 5664 0,-1-1 1120 0,1 1 240 0,-1-2 32 16,0 0 1264-16,0-1 256 0,1 2 48 0,-2-2 16 15,0-3-2240-15,1 2-448 0,-1-3-80 0,1-2-32 16,1 2-752-16,2 0-160 0,1-3-16 0,1 1-16 15,3-1-368-15,1 0 128 0,1 1-128 0,3 1 0 16,2-1 0-16,0 2-128 0,2 3 0 0,2-1 0 16,0 3-272-16,1 2-48 0,-1 2-16 15,-1 2 0-15,-1 2 208 0,-2 0 64 0,0 6 0 0,-4-2 0 0,-1 5 192 16,-1-3 0-16,-1 4 0 0,-2 2 160 0,-2 0 48 0,-1 2 16 16,0 1 0-16,-3 1 0 0,0 0-32 0,-2 2 0 15,0 0 0-15,-2-1 0 0,2 3-192 0,0-2 0 16,0 1 0-16,1 1 0 15,0 2-352-15,1-3-160 0,3 3-48 0,-2-4 0 16,3 0-960-16,0-1-192 0,0-3-32 0,0-2-16 16,0-2-96-16,0-4-32 0,0 0 0 0,0-3-11280 0</inkml:trace>
  <inkml:trace contextRef="#ctx0" brushRef="#br0" timeOffset="118595.06">20916 12041 43311 0,'10'-7'1920'0,"-4"1"384"0,-1-1-1840 0,0 1-464 0,-2 1 0 0,0 1 0 15,1-3-1216-15,4-2-320 16,3-7-80-16,4-6-16 0,1-3-1040 0,-2 0-208 0,-1 5-32 16,-5 1-16-16,1 4 752 0,-5-1 160 0,-3 6 32 0,-3-1 0 15,-3 3 2128-15,-4 2 432 0,-1 2 96 0,-1-1 16 0,-4 4 1600 0,-2 1 320 16,-1 0 64-16,-1 0 16 0,-1 4-720 0,1-1-144 15,1 6-32-15,1 1 0 0,-1 0-880 0,1 2-176 16,1 3-32-16,0 1-16 0,1 3-496 0,1 3-192 16,2 0 128-16,2 1-128 0,1 0 0 0,2 2-176 15,2-3 16-15,3-1 0 0,2 1-48 0,1-3-16 16,2-2 0-16,2-2 0 0,4-1 224 0,0-3 0 16,1-1 0-16,1-4 0 0,0-2-128 0,0-2 128 15,1-2 0-15,1-5-144 0,0 1-112 0,1-4 0 0,2-3-16 16,1-2 0-16,-1-2 0 0,1-1 0 0,0 0 0 15,0-4 0-15,0-1 272 0,1-1-160 0,-2 0 160 0,-1-3-128 16,-1 2 560-16,0-2 112 0,-2 0 32 0,1-1 0 16,-1 1-176-16,-1 3-16 0,0 2-16 0,-1 6 0 15,-2 5-368-15,-3 4 0 0,-3 3 0 0,-2 2-192 16,-1 0 368-16,-2 3 64 0,1 1 16 0,-3 1 0 16,-1 2 64-16,-2-1 32 0,0 3 0 0,-1 1 0 15,0-1-208-15,2 1-144 0,0 2 192 0,0 2-192 16,4 0 0-16,0 2 0 0,2-3 0 0,0 4 0 0,2 4 0 15,-1 4 0-15,3 3 0 0,-2 4 0 16,1 1 0-16,-1 4-144 0,-1 1 16 0,0 3 0 0,2-3-16 0,-2 1 0 16,0 1 0-16,-2-1 0 0,1 2 144 0,0-4 0 15,0-2 0-15,-2 3 0 0,0-6 0 0,-2-1 0 16,-4 1 0-16,0-4 0 0,-1-3 208 0,-1-3 32 16,0-2 0-16,1-5 0 0,0-3-240 0,-1-4 144 15,0-2-144-15,-2-4-12656 16,-1 2-2608-16</inkml:trace>
  <inkml:trace contextRef="#ctx0" brushRef="#br0" timeOffset="141672.93">26889 14673 39615 0,'-1'0'3520'0,"-1"0"-2816"0,2-2-560 0,0-2-144 0,3 2 0 0,-2-2 0 0,0-2 0 16,2-4 0-16,-1-5-1824 0,2-5-448 0,0-1-96 0,-1 1 0 0,0 1 528 0,-2 0 112 0,-1 1 32 0,-1 1 0 0,-3 1 3616 0,-1 2 736 16,-1 0 144-16,-3 3 16 0,1 1-992 0,-5 0-208 15,1 4-32-15,-3-2-16 0,0 2-1120 0,-2 0-240 16,-3 1-32-16,2 1-16 0,-1 1 0 0,1-1 0 0,-1 2 0 0,0-1 0 15,1 2 144-15,-1-2 16 0,2 3 16 16,1 0 0-16,0 3 128 0,1-3 32 0,3 0 0 0,-1 1 0 16,2 2-176-16,1-1-16 0,2 2-16 0,-1 2 0 15,0-2-288-15,2 2 0 0,-1 2 0 0,1 2 0 16,1 3 0-16,0-2 0 0,0 4 0 0,-1 3 0 16,1 4 0-16,-1 4 0 0,2-1 0 0,-1 5 0 15,-1 7 0-15,0 7 0 0,0 6 0 0,-1 2 0 0,2 3 0 0,2-3 0 16,1 2 0-16,3-1 0 0,2-3-192 0,0 1 192 15,3 2-208-15,0-1 80 0,2-2 128 0,0-6 0 16,0-2 0-16,1-5 0 0,-3-8 128 16,1 2 16-16,3 3 0 0,-1 0 0 0,1-3-16 0,0-3 0 15,0-2 0-15,0-1 0 0,0-3 0 0,-1-1 0 16,2-4 0-16,-1 1 0 0,0-5 0 0,1 2 0 16,-1 1 0-16,4 0 0 0,-1 0-128 0,1-3 0 15,-1 3 0-15,1-4 0 0,1 1 0 0,0-2 0 16,2 0 0-16,1 1 0 0,0 2 0 0,1-4 0 0,0-4 0 15,-4-2 128-15,-3-2-128 0,1 1 0 0,3-3 0 16,4 0 0-16,3-5 0 0,1 3 128 0,0 0-128 0,-2-4 128 16,0-2 16-16,-1 0 0 0,1 0 0 0,-3 0 0 15,-1-1 0-15,2-2 0 0,-2-2 0 0,1-3 0 16,-4-2-144-16,3-1-176 0,-3-1 48 0,0-1 0 16,0-1 128-16,-1 0 0 0,0-3 0 0,-4-1 128 15,1 0-128-15,0-2 128 0,-2-3-128 0,-3 0 128 16,0 1-128-16,-3-1 0 0,0 3 0 0,-2 2 0 15,2 4 0-15,-4-1-192 0,2 1 64 0,0 1 0 0,-1 3 128 0,0 0 0 16,0 3 0-16,0 3-128 0,-1 0 128 0,0 2 0 16,1 0 0-16,-1 4 0 0,1 0 0 0,0-3-128 15,1 4 128-15,-1-1-192 16,-1 1-64-16,0 1-32 0,1 2 0 0,-3 0 0 0,0 2-32 0,-2 4 0 16,-3-1 0-16,0 0 0 0,-4 6 32 0,0-2 0 15,-5 2 0-15,0 1 0 0,-2 0 160 0,-2 2 128 16,-1-3-192-16,0 2 192 0,-1-2 0 0,2-1 144 15,0 2 16-15,1-2 0 0,0 0-32 0,1-2 0 16,3 1 0-16,-2-1 0 0,4-2-128 0,3-1 0 16,2 0 0-16,1-3 0 0,3 0-304 0,1-3-32 0,3 2-16 15,1-1 0 1,2-1-496-16,3-1-112 0</inkml:trace>
  <inkml:trace contextRef="#ctx0" brushRef="#br0" timeOffset="142432.75">27723 15168 23951 0,'0'-5'2128'0,"0"-4"-1696"0,0 3-432 0,0 2 0 0,2-1-720 0,-2 1-240 0,0-8-32 0,-2-4-16 0,1-6-160 16,-1 0-48-16,-2 0 0 0,-2 3 0 0,0 5 3536 0,-2 2 704 0,1 2 144 0,-1 5 32 0,2 4-240 0,-2 1-32 15,-4 4-16-15,-2 4 0 0,-2 6-1568 0,-2 1-304 31,-2 5-64-31,-1 4-16 0,-1 2-704 0,0 5-256 16,0 4 144-16,-1 1-144 0,2 4 0 0,0-2-176 16,2-3 16-16,1 0 0 0,5 0 160 0,0-7 0 15,2 3 0-15,3-1 0 0,1 1 0 0,2-3 144 16,3-2-16-16,1-1-128 0,1-3 192 0,1-3-64 16,3-1 0-16,1-2-128 0,1-2 0 0,0-2 0 15,3-3-160-15,0-3 160 0,3 0-176 0,0-5 176 0,0 2-128 16,3-3 128-16,1-4 0 0,3-2 0 15,1 0 0-15,1-7 0 0,0 1 0 0,0-4 144 0,0-3-144 16,-2 0 0-16,0-4 176 0,-2 2-176 0,-1-1 160 0,-1-4-160 16,0-1 160-16,-3 1-160 0,0-5 160 0,-3 3-160 15,0-2 176-15,-1-1-176 0,-4 0 192 0,1 1-192 16,-1 2 320-16,-1 0-64 0,-1 5 0 0,-1 5 0 16,-1 3 0-16,0 8-16 0,-1 0 0 0,0 4 0 15,0 3 96-15,-1 0 32 0,1 3 0 0,1 4 0 16,-1 0-368-16,2 5 0 0,0 7 0 0,2-1-128 15,1 8-256-15,1 3-32 16,-1 4-16-16,1-1 0 0,0 3 304 0,0-3 128 0,0 0-128 0,1-1 128 0,1 0 0 0,0-2 0 16,0-1 0-16,2 0 128 0,-1-2-128 0,-1-6 144 15,-1-1-144-15,-1-4 160 16,-1-6-624-16,-1-2-128 0</inkml:trace>
  <inkml:trace contextRef="#ctx0" brushRef="#br0" timeOffset="143082.31">28034 15067 41471 0,'-1'14'1840'0,"-1"-7"368"0,1-4-1760 0,1 0-448 0,0-2 0 16,0-1 0-16,3-1 160 0,-1 1-160 0,2 0 192 0,2 1-192 0,3 4-1728 0,1 2-448 0,1 8-80 0,-1 5-32 0,-2 8 496 15,0 5 112-15,-3 4 16 0,-2 3 0 0,0 1 3232 0,-2 1 656 0,-1-1 128 0,0-3 16 16,0-3-576-16,0-3-112 0,0-1-16 0,0-6-16 16,1-3-752-16,0-3-160 0,2-3-32 0,-1-6 0 15,1-2-256-15,-1-6-64 0,1 0-16 0,1-6 0 0,2-2-208 16,0-6-32-16,3-4-128 0,-1-7 192 0,3-1-192 0,0-7 0 16,1-5 0-16,-1-4 0 0,0-2 0 0,0-6 0 15,0-1 176-15,1-2-176 0,1 0 128 0,0 3-128 16,0 5 0-16,0 6 0 0,0 8 0 0,-2 3 0 15,1 4 0-15,-2 3 0 16,0 7 0-16,0 5 128 0,0 0-128 0,0 4 0 0,-2 3 192 0,2 1-192 16,1 4 192-16,1 1-192 0,0 4 0 0,2 0 0 15,-1 2 0-15,-1-2 0 0,1 2 0 0,-1-2 0 16,3 5 208-16,0-1-64 0,0-2 96 0,0 2 16 0,-1-3 0 16,0 1 0-16,0-1-128 0,-2 1 0 0,0-1-128 15,-1 0 192-15,1-4-192 0,-3 3 0 0,3-1 128 16,-4-1-128-16,1-3 0 0,-2 0 0 0,1-1 0 0,-2-2 0 15,1-2 240-15,0 0 0 0,0-4 0 0,2-3 0 16,1 0 48-16,-1-5 16 0,3-4 0 0,0-3 0 16,0-1-64-16,-1-2-16 0,3-3 0 0,0-3 0 15,-1-1-64-15,3-2-16 0,-1 3 0 0,1 2 0 16,2 0-144-16,-4 5 0 0,1 5 0 0,-2 0 0 16,-2 3 0-16,-1 5 0 0,-1 3 0 0,-1 0 0 0,-1 4 0 15,1 1 192-15,-1 0-192 0,1 3 192 16,0 4-64-16,0-1-128 0,2 6 192 0,-2-1-64 0,1 2-128 0,1 1-272 15,-2 6 64-15,2 5 16 0,-1 3 192 0,-2 5 0 16,0 4-160-16,-4 1 160 0,0 4 0 0,-3 1 0 16,-2 2 0-16,-2-2 0 0,0-5 0 0,-2-2 0 15,-1-2 0-15,-1-2 0 16,-1-4 0-16,-1-3-192 0,0-3 0 0,2-4 16 16,-1-4-800-16,-1-1-176 0,-1-3-16 0,-3-2-13392 15,3-1-2672-15</inkml:trace>
  <inkml:trace contextRef="#ctx0" brushRef="#br0" timeOffset="143511.51">29279 15207 39615 0,'6'4'1760'0,"-3"-4"352"0,-1 0-1680 0,1 0-432 0,-1 0 0 0,1-2 0 15,-1 0 256-15,3 2-48 16,2-2 0-16,5-2 0 0,1 2-32 0,2-1-16 0,1 2 0 0,0-1 0 0,0 0 288 0,0 0 64 0,0 2 16 0,0-3 0 0,1 2 176 0,-3-1 16 0,2-2 16 0,-1-1 0 16,-1 1-192-16,0-3-32 15,-1 1-16-15,-1 0 0 0,0-3-368 0,-1-1-128 16,0 0 0-16,0-2 0 0,-2-1 0 0,1-1-192 16,1 0 16-16,-4-5 0 0,2 3-144 0,-3-3-16 15,-2 1-16-15,-2 1 0 0,-1 1 96 0,-2-1 32 16,-1 0 0-16,-5 4 0 0,0 1 224 0,-3-1 0 15,-1 1 0-15,-1 4 160 0,-2 2-160 0,-1 4 0 0,-1 2 0 16,-1 2 0-16,0 4-256 0,-1 4 80 16,2 3 16-16,-1 3 0 0,1 0 32 0,1 2 0 0,0 1 0 15,0 3 0-15,2 0 128 0,-1 4 256 0,2-1-64 0,-1 1-16 16,2 5-176-16,1-1 192 0,2 3-192 0,-1 2 192 16,4-1-192-16,0 2 0 0,4 1 0 0,0-5 128 15,3-1 0-15,1 1-128 0,1-3 192 0,3-1-64 16,0 1-128-16,2-7 0 0,1 0-192 0,1-3 192 31,0-3-624-31,4-4 0 0,2-4 0 0,2-6-18704 0</inkml:trace>
  <inkml:trace contextRef="#ctx0" brushRef="#br0" timeOffset="144001.34">30539 14699 42383 0,'0'0'3776'0,"-1"0"-3024"0,1 0-608 0,-1 0-144 0,1 0 224 0,-2 0 16 0,1 0 0 0,-1 0 0 0,-1 0 272 0,-2-2 48 0,-1 1 16 0,-3 1 0 15,1-3-576-15,-5 2 0 0,0 2 0 0,-2 2 0 16,-2-2 0-16,-4 4-144 0,-2 2 144 0,-1 3 0 16,-2 2 0-16,0 3-160 0,1-1 160 0,0 2 0 0,1-1 0 15,1-2 224-15,3 0-16 0,2-1 0 16,2 0 96-16,2-3 16 0,3 1 0 0,2-4 0 16,3 2-320-16,1-3 0 0,3 1 0 0,1-1-144 0,2 1-112 15,3 0 0-15,2 3-16 0,2-2 0 31,4 4-144-31,0 2-32 0,2 3 0 0,2 0 0 0,1 0 448 0,3 0-160 0,1 5 160 0,0-1 0 0,0-2 0 0,1 0 0 16,-1 0 0-16,0 1 0 0,-1-1 0 0,0-2 192 16,-2 4-16-16,-2-3-16 0,-1 1 80 0,-1-2 16 15,-3 1 0-15,-3-3 0 0,0 1-80 0,-4 1-16 16,-1-3 0-16,-3 2 0 0,-1 1 96 16,-3 3 32-16,-2-3 0 0,-2 2 0 0,-2 0-288 0,-3-1 0 15,-3 0 0-15,-2 2 0 0,-3-4 0 0,-4 1 0 0,-1-3 0 16,-4 0 0-1,-2-5-544-15,-1-1-16 0,-2-4 0 0,-1-2-19648 0</inkml:trace>
  <inkml:trace contextRef="#ctx0" brushRef="#br0" timeOffset="144315.53">31167 14436 50687 0,'-2'-3'2240'0,"-2"1"464"0,0 1-2160 0,2 1-544 0,1 0 0 0,-1 3 0 0,1 0-512 0,-1 1-224 0,-2 5-32 0,-3 6-16 0,-2 8 608 0,-1 9 176 0,-1 6 0 0,1 9 0 0,-1 4 0 0,1 3 0 16,0 8 128-16,1-5-128 0,3-13 592 0,-1 8 48 15,-3 14 0-15,0 3 0 16,-1 0-128-16,0-4-32 0,0-6 0 0,0-6 0 16,1-5-480-16,0-6 0 0,1-2 0 0,2-4 0 15,-1-3-224-15,1-4-144 0,1-2-16 0,-1-4-16 16,3-3-816-16,-3-4-176 0,2-1-16 0,0-5-19712 0</inkml:trace>
  <inkml:trace contextRef="#ctx0" brushRef="#br0" timeOffset="144568.34">30799 14845 22111 0,'-5'11'1968'0,"1"-7"-1584"0,2 0-384 0,0-2 0 16,2-2 5600-16,2 0 1040 15,0 0 208-15,2 0 32 0,2-2-5648 0,3-2-1232 0,4 0 0 0,5-1-176 16,1 2-304-16,1-4-64 0,2 4-16 0,1-2 0 0,-2 1 720 0,0 3 144 15,0-2 16-15,1 3 16 0,3-2 160 0,2 2 16 16,1 2 16-16,3 5 0 16,0-1-368-16,5 1-160 0,2 2 128 0,2 1-128 15,2 0-448 1,-1 1-192-16,1 0-16 0,-3 0-19840 0</inkml:trace>
  <inkml:trace contextRef="#ctx0" brushRef="#br0" timeOffset="145047.15">31721 15094 39615 0,'5'-3'1760'0,"-1"0"352"0,0-4-1680 0,-2 1-432 0,1 2 0 0,-1 2 0 32,2-2 640-32,1-2 64 0,2-4 0 0,4-5 0 15,2-1-64-15,-1 0-16 0,0 1 0 0,-1 3 0 16,-2 2-48-16,-1 3-16 0,-5 2 0 0,1 1 0 16,-3 0 16-16,-2 4 16 0,-2-2 0 0,-3 2 0 15,-2 2-144-15,-6-2-16 0,-3 4-16 0,-2 0 0 16,-3 2-256-16,-4 3-160 0,-5 0 192 0,-6 4-192 15,-3 3 0-15,-4 4 0 0,-1 1 0 0,1 1 0 0,1 4 0 16,1 1 0-16,2 2 0 0,5 3 0 0,3-4 0 16,6 3 0-16,4-2 0 0,3-6 0 0,6 2-240 15,3-7 0-15,4 2 0 0,3-1 0 0,3-4 16 0,3-2 0 16,2-1 0-16,3-2 0 0,2-1 224 0,1 1 0 16,4-4 0-16,1-2-144 0,3-2 144 0,2-2-160 15,1 0 160-15,0-5-160 0,3-1 160 0,2-1 0 16,3-6 0-16,0 0 0 0,-1-5 0 0,0 1 0 15,-1-1 0-15,-2-3-128 0,-2 1 128 0,-2-2 0 16,-5 2-144-16,-1 1 144 0,-2 1 0 0,-5 2 128 0,0-1 0 0,-2 5 0 16,-2 2 160-16,-3 4 32 0,-1 1 0 0,-1 1 0 15,0 2 48-15,-1 1 16 0,0 1 0 0,0 1 0 16,-1 1 416-16,0 1 96 0,1 1 0 0,-2-2 16 16,3-2-192-16,0 0-32 0,-7 24-16 0,4-12 0 15,2 3-512-15,1 3-160 0,0 5 0 0,1 0 0 16,0 5 0-16,2 3-144 0,1 0-16 0,-1 1 0 15,2 3 160-15,2-3 0 0,-1 0 0 0,0-1-128 16,1-2-576 0,1-3-128-16,-2-4 0 0,0-3-16 0,0-5-400 0,0-1-80 0,-1-6-16 15,-1-1 0-15,1-6-160 0,-1 0-32 0</inkml:trace>
  <inkml:trace contextRef="#ctx0" brushRef="#br0" timeOffset="145296.66">32506 14364 49759 0,'-11'9'2208'15,"3"-3"448"-15,-1-1-2128 0,3 1-528 0,3 0 0 0,2-1 0 0,-1 3 256 0,-2 4-48 0,-2 7-16 0,-2 5 0 0,-2 10-192 0,-2 15 0 0,-2 4 0 0,2 8 0 0,0 2 0 0,-2 1 128 0,2 8-128 0,-2 1 192 16,1 0 160-16,-1 2 32 0,0 1 0 0,0-6 0 15,0-3-128-15,2-5 0 0,0-5-16 0,3-5 0 16,0-5-240-16,-1-4 0 0,3-7 0 0,-1-2 0 31,2-8-816-31,-1-5-96 0,-1-4-32 0,1-5 0 0,-1-6-688 0,0-2-144 16</inkml:trace>
  <inkml:trace contextRef="#ctx0" brushRef="#br0" timeOffset="145518.17">31746 15071 52527 0,'-2'7'2320'0,"2"-6"496"0,1 1-2256 0,2-5-560 16,4 0 0-16,0-1 0 15,4-2-256-15,5-4-144 0,11-4-48 0,13-6 0 16,11-5-32-16,9-1-16 0,3 1 0 0,0 3 0 15,-1 7-352-15,-5 5-80 0,-6 4-16 0,-8 2 0 16,-7 4-128-16,-6 2-16 0,-8 3-16 0,-5 1-18128 0</inkml:trace>
  <inkml:trace contextRef="#ctx0" brushRef="#br0" timeOffset="145931.03">32576 15205 51599 0,'-20'15'2288'0,"6"-8"464"0,3-1-2192 0,5-3-560 0,4-3 0 0,0 1 0 16,2-1-640-16,-2 0-256 0,-1 0-32 0,2 3-16 15,0-3-144-15,3 2-16 0,3 2-16 0,3-2 0 0,0 3 944 0,4 0 176 16,1 3 0-16,2 0 128 0,1-2 544 0,0 2 112 16,1 1 32-16,2-3 0 0,2 0 80 0,1-2 0 15,0-2 16-15,3-1 0 0,1-2-384 0,1-4-80 16,1 0 0-16,0-7-16 0,-2-1-288 0,1-3-144 15,3-2 160-15,-2-8-160 32,0-1-256-32,-3-5-128 0,0-6-48 0,-1 3 0 0,-1 0 176 0,-2 0 48 0,-2 4 0 0,-4 5 0 15,-4 2-304-15,-1 5-48 0,-4 3-16 0,-1 4 0 0,-2 4 384 0,0 2 64 0,-3 2 128 0,0 4-208 16,-3 0 608-16,0 0 128 0,-3 7 32 0,-6-1 0 16,-2 4-144-16,-4 0-32 0,1 2 0 0,-8 4 0 31,-9 6-384-31,-10 9 0 0,-6 7 0 0,-3 3 0 15,-1 5 0-15,5 0-224 0,2 2 32 0,4-1 0 16,3-5 192-16,4 1 0 0,5-4 0 0,5-2 160 16,7-4-160-16,4-3-176 0,7-2 48 0,6-5 0 15,7-4-416-15,5-3-80 0,4-3-16 16,7-7 0-16,5-4-400 0,5-4-96 0,6-4-16 0</inkml:trace>
  <inkml:trace contextRef="#ctx0" brushRef="#br0" timeOffset="147953.41">25260 14876 25791 0,'2'-2'2304'0,"-1"0"-1856"0,0 2-448 0,0 0 0 0,-1 0 2480 0,1-2 400 0,2-1 64 0,2 2 32 0,1-5-2016 0,1 2-384 0,3-2-96 0,0 1-16 16,3 1-976-16,-1-2-208 0,3-1-48 0,1 1 0 31,1-1 64-31,3 1 16 0,1 0 0 0,-2 0 0 0,-2 0-192 0,-4 2-32 15,-1 4-16-15,-6 0 0 0,-1 0 1248 0,-4 1 256 0,-3 4 64 0,-3-1 0 0,-4 0 320 0,-5 2 80 0,-3 0 16 0,-7 0 0 16,-3 0-1056-16,-7 1-224 16,-10-4-32-16,-5 3-16 15,-2-2-800-15,-3 1-144 0,-4-4-48 0,-2 2 0 0,5-1 592 0,4-2 112 0,5 0 32 16,-4 0 0-16,-7 2 976 0,-5-4 192 0,-4 0 32 0,-3-4 16 0,-1-1 720 16,-1 1 160-16,-2 0 32 0,-1 2 0 15,0-2-848-15,0-4-176 0,-2 2-16 0,4 0-16 16,9 2-544-16,-10 0 0 15,-9 1 0-15,-4 0 0 0,3-1 0 0,1 1 0 0,-1 1 0 0,0 0 0 0,0 2 0 0,1-2-144 32,4 2 144-32,5 2-128 0,4 0 128 0,0 2 0 15,0-2 0-15,3 3-128 0,3 0 128 0,6-3 0 16,5 2 0-16,5-4 0 0,7 2 0 0,4-5 0 16,4 1 0-16,4-1 0 0,6 1 0 0,4 0 128 15,1-2-128-15,5 0 0 0,1 0 0 0,4-1 0 0,2 4 0 16,2-6-192-1,3 2-272-15,3-2-64 0,0-1-16 0,2 0 0 0,0 2 416 0,1-2 128 0,1-3 0 0,-1 3 0 16,0 1 0-16,-1 0 0 0,-1 0 0 0,-2 2 0 16,1-3 0-16,-2 1 192 0,0-1-48 0,-1 4-16 15,0-3 32-15,0 2 0 0,-1-3 0 0,1-2 0 16,0-1-160-16,1 1 0 0,1 0 0 0,2-2 0 16,2 2 192-16,1-3 48 0,0 1 16 0,0 2 0 15,1 2 272-15,0-5 64 0,4-1 16 0,0-2 0 0,2-1-304 16,0-1-64-16,2 0-16 0,1-2 0 0,0-3-48 15,-1 3-16-15,0 1 0 0,-1 4 0 0,-2 2-160 0,-1 3 0 16,-4 4 0-16,0 2 0 0,-2 4-176 0,-2-1 176 16,-2 6-128-16,2 0 128 0,-2 3-160 0,3 3 160 15,0-3-192-15,4 4 192 16,1-1-672-16,1 1-32 0,4 0 0 0,1 2 0 0,0 0 832 16,-1 1 144-16,-1 0 48 0,-1 0 0 0,-3 3 192 0,-3-1 32 15,-3-2 16-15,-3 6 0 0,-3-1-240 0,-5 5-32 0,-2 3-16 16,-5 2 0-16,-2 3-272 0,-8 5 160 15,-5 5-160-15,-8 7 128 0,-7 7-128 0,-5 5 0 0,-4 2 144 0,2-7-144 16,6-6 0-16,10-11-128 16,6-5 0-16,-1 2 0 0,1 1 128 0,3 2 0 0,6-1 0 0,6-5 0 15,8-3 336-15,6-4 0 0,8-6 0 0,8-3 0 16,7-1-336-16,11-6-240 0,9-4 48 0,11-3-12608 16,9-4-2496-16</inkml:trace>
  <inkml:trace contextRef="#ctx0" brushRef="#br0" timeOffset="153132.67">13073 14121 911 0,'4'-4'0'0,"-3"-1"0"0,1 1 0 0,-1 0 0 0,2 1 4720 0,-2 0 848 0,2-3 192 15,2-3 16-15,3-2-3904 0,2-6-784 0,3 0-144 0,-2 2-48 0,0 1-704 0,-3 3-192 0,0 4 0 0,-2 0 0 0,-1 4 1536 0,-1 0 288 0,-2 3 48 0,-2 3 16 16,0-3-144-16,0 3-16 0,-1-3-16 0,-2 4 0 16,-1 2-1120-16,-1 1-208 0,-3-1-64 0,-1 2 0 15,-2 0-320-15,-1 4-192 0,-4-2 32 0,-4 5 0 16,-1-3-144-16,-1 2-16 0,0 1-16 0,-4-2 0 15,-4 3 208-15,0 0 128 16,-1 1-160-16,2-3 160 0,1-1 256 0,3-1 160 0,2-1 32 0,3 0 0 16,6-1-48-16,3-2 0 0,2 0 0 0,3-4 0 0,3 1-256 0,2-4-144 31,2 2 160-31,4-1-160 0,1-1 0 0,4 2-288 0,3 3 32 0,4-5 16 16,4 4-512-16,2-3-96 0,1 2-32 0,2 0 0 0,1 0 592 0,0 2 112 15,-1 0 32-15,0 3 0 16,1 1 144-16,-1 3 0 0,-1 2 0 0,-1 4 0 15,-1-2-192-15,-3 4 32 0,-4-2 16 0,0 3 0 0,-2-2-96 0,-4 2-16 16,-3-1 0-16,-2 1 0 0,-3 2 256 0,0-2 0 16,-1-1 0-16,-1-1 0 0,-1 1 384 0,-2 1 160 15,2-3 32-15,-2-2 16 16,3-1-272-16,-1-4-64 0,1-3-16 0,-1-3 0 0,1 0-240 0,-1-6 0 0,1 2 128 0,-3-4-128 31,2 2 0-31,-1-2 0 0,-1 1 0 0,-3-2 0 16,0 3-464-16,-3-3-144 0,-2 0-32 0,-3 1 0 15,-1 0-640-15,-1 0-128 0,-1-2-16 0,-1 2-8112 0,-1-1-1600 0</inkml:trace>
  <inkml:trace contextRef="#ctx0" brushRef="#br0" timeOffset="153517.87">13710 13871 40543 0,'-7'-9'1792'0,"3"2"384"0,-1 0-1744 0,1 1-432 0,1 3 0 0,2-2 0 0,1-2-336 0,-2-4-160 0,-1-4-16 0,3-3-16 0,0 1-2864 0,4 4-560 0,1 5-112 15,1 5-32-15,1 8 1744 0,2 2 352 0,0 6 64 0,1 3 16 0,-2 2 3472 0,0 5 704 0,-1 3 144 0,-1 3 32 16,-1 4 960-16,0 5 208 0,-1 4 48 0,0 7 0 16,-2 2-2368-16,1 0-480 0,-2 6-96 0,0-3 0 15,0 2-576-15,-1-6-128 0,0-3 0 0,-2-5 0 0,1-3 0 16,-3-2 0-16,1-1 0 0,-2-3 0 0,1-3-368 15,-3-3 48-15,0-3 16 0,-2-2 0 16,-1-1-896-16,-1-5-176 0</inkml:trace>
  <inkml:trace contextRef="#ctx0" brushRef="#br0" timeOffset="153799.81">13438 14320 50687 0,'7'2'2240'0,"-3"-1"464"0,-2 2-2160 0,1-3-544 0,-1 0 0 0,1-3 0 31,0 3-448-31,5-1-208 0,4 1-48 0,8-2 0 16,5-2-48-16,4-1-16 0,6-2 0 0,1-2 0 16,2-1-160-16,0 0-32 0,0-2-16 0,-3-1 0 15,0 3 64-15,-4-2 16 0,-3 2 0 0,-3 0 0 16,-1 2-960-16,-3 4-176 0,-2 1-32 0,-1 3-16 0,-2 3-2496 15,-4 3-496-15,1 0-112 0,-2 1 0 0,-1 0 1568 16,-1 2 320-16,3-2 64 0,-1 2 16 0,0-3 2896 0,0-2 592 0,0-1 112 0,0-3 32 0,2 0 480 16,0-3 80-16,5-6 32 0,1-2 0 0,7-4-720 15,0-5-144-15</inkml:trace>
  <inkml:trace contextRef="#ctx0" brushRef="#br0" timeOffset="154210.51">14436 14140 37775 0,'-4'5'3360'0,"0"-1"-2688"16,2-2-544-16,0 0-128 16,0 0 1248-16,-2 1 224 0,-2 0 32 0,-5 5 16 0,-4 3-1248 0,-6 0-272 15,-2 4 0-15,-3-2 0 16,-3 5-1472-16,-1-1-288 0,-2 4-48 0,0-1-16 16,-1 1-1024-16,1 2-208 0,3 2-32 0,3-3-16 0,3 4 2640 0,3-2 464 0,3 2 208 0,3-1-16 15,3-3 2240-15,2 0 432 0,4-3 80 0,3 0 32 16,2-3-1456-16,1-3-304 0,3-1-48 15,2-2-16-15,1-1-960 0,3-4-192 0,5 0 0 0,1-5 0 16,1 0-576 0,6-7 16-16,6-1 0 0,2-6 0 0,-1 2-64 15,1-4-16-15,0 0 0 0,0-3 0 0,-2-2 16 0,-1 1 0 0,-4 1 0 0,-3-4 0 0,-2 0 624 0,-4 1 0 16,-3-2 0-16,-2 2 0 0,-3-3 896 0,0-1 256 16,-2 1 64-16,-3-3 0 0,1 1-352 0,-2 3-64 15,-2-1-16-15,-2 3 0 0,-1 0-464 0,1 3-112 16,0 6-16-16,2 4 0 0,0 3-192 0,1 5 0 15,0 1 0-15,0 1 0 0,1 5 0 0,0 4 0 16,4 5 128-16,0 1-128 0,4 4 0 0,-1 1 0 16,2 5 0-16,1-2-160 0,2 2 160 0,-1 2 0 0,2-2 0 15,-1 2 0-15,1 1 0 0,-1-4 0 0,-1 0 128 0,-1 0-128 32,-1-3 0-32,0 0 0 0,-2-3 0 0,1-2 0 15,-2 1-544-15,2-1-128 0,-2 1-32 0,1 1-17328 0</inkml:trace>
  <inkml:trace contextRef="#ctx0" brushRef="#br0" timeOffset="154528.78">14649 13552 50687 0,'4'12'2240'0,"-3"-2"464"0,1-1-2160 0,-1 0-544 0,0-2 0 0,2-1 0 0,1 4-496 0,3 6-208 0,4 15-32 0,6 10-16 0,4 3 64 15,3 2 16-15,-1 1 0 0,1 2 0 0,0 2 224 0,0 3 64 0,-1 6 0 0,1 0 0 0,-3 6 192 0,-4 1 64 0,-2 6 0 0,-5-3 0 16,-4 8 0-16,-3-5 0 0,-7 0 0 0,-1-8 0 31,-1-4-288-31,1-13-48 0,-1-4-16 0,2-9 0 0,0-1-176 16,0-8-48-16,1-4 0 0,-1-7-17040 0</inkml:trace>
  <inkml:trace contextRef="#ctx0" brushRef="#br0" timeOffset="154734.07">14511 14067 50687 0,'2'5'2240'0,"0"-5"464"0,-1 2-2160 0,0-2-544 0,-1 0 0 0,1-2 0 0,3 2 320 0,2-2-32 16,4-2-16-16,6-5 0 16,8 1-1232-16,4-3-240 0,2-2-48 0,4 1-16 15,1 0 96-15,1-2 16 0,1 2 0 0,1 0 0 16,4 5-912-16,0-2-176 0</inkml:trace>
  <inkml:trace contextRef="#ctx0" brushRef="#br0" timeOffset="155177.81">15363 14336 45151 0,'4'12'2000'0,"-3"-6"416"0,-1-2-1936 0,1-2-480 0,-1-2 0 0,1 0 0 0,1 0 496 0,0-2 0 15,4-2 0-15,3 1 0 16,6-4-1552-16,3-1-304 0,3-2-64 0,4 0-16 16,1 1-288-16,2-3-48 0,3 2-16 0,-1 0 0 15,1 1 496-15,-1 2 80 0,-2-2 32 0,-3-1 0 0,-2 2 2160 0,-4 0 432 16,-4 0 96-16,-3 0 16 0,-2 2-240 0,-4-3-32 15,0 2-16-15,-3 1 0 0,-1-3-720 0,-3 1-160 16,-1-4-32-16,-5 0 0 0,-1-3-320 0,-5-3 144 0,0-2-144 16,-6-2 0-16,-1 2-208 0,-2-1-160 0,-1 5-16 15,-1 3-16 1,2 7-624-16,0 6-128 0,1 4-32 0,-2 7 0 16,2 5 96-16,0 4 0 0,3 5 16 0,0 3 0 0,1 7 1472 0,4-1 304 0,1 2 48 0,5 1 16 31,3 0 240-31,2 2 48 0,2-5 16 0,1 1 0 0,3 1-496 15,2-4-112-15,4 3-16 0,0-4 0 0,2-3-208 0,2 0-48 0,1-5-16 0,1-1 0 16,1-2-176-16,0-3 0 16,-1-3 0-16,0-2 0 15,2 0-576-15,-1-4-192 0,0 0-32 0,1 1-16896 0</inkml:trace>
  <inkml:trace contextRef="#ctx0" brushRef="#br0" timeOffset="157001.87">17036 14531 44223 0,'-1'-2'3936'0,"1"-1"-3152"0,1 2-624 0,0-3-160 0,2 2-640 0,0-2-176 0,4-1-16 0,2-2-16 16,6-3-5168-16,6 1-1024 0,5 0-192 0,3 3-64 15,0 3 2800-15,2 1 544 0,5 0 112 0,0-1 32 0,0 2 6560 0,0-1 1328 0,0 2 256 0,-2-4 48 16,-3 4 416-16,0-3 96 0,-1 1 16 0,-2 1 0 16,-1-5-2560-16,-1-1-512 0,-3 1-112 0,-2-6 0 15,-4 2-1152-15,-2-2-240 0,-3-4-32 0,-2 1-16 16,-4-3-512-16,-3 2-96 0,-6-2-32 0,-5-1 0 31,-6-1-1584-31,-6 3-320 0,-3 0-64 0,-6-1-16 0,-3 5 480 16,-4 3 112-16,-1 5 16 0,-2 4 0 0,-1 4 544 0,-1 4 112 15,-1 5 32-15,1 0 0 0,3 6 1744 0,0 3 336 0,2-1 80 0,5 1 16 16,4-2 928-16,2 2 192 0,5-1 48 0,3 0 0 16,3 1-704-16,3-5-128 0,2 3-16 0,5-1-16 0,1 2-912 0,2 0-176 15,2-2-32-15,3 3-16 0,2 3-304 16,4 3 0-16,3 1 0 0,4 1-144 0,4 3-48 0,1 3-16 16,3-3 0-16,1 2 0 0,1-3 16 0,-1-5 16 15,-2-1 0-15,2 0 0 0,2-5 176 0,0-4 0 16,-1-4 0-16,0-3 0 0,-1-4 0 0,0-5 0 15,3-4 0-15,0-4-11648 16,2-6-2352-16</inkml:trace>
  <inkml:trace contextRef="#ctx0" brushRef="#br0" timeOffset="157679.03">18024 14118 42383 0,'-6'11'1872'0,"0"-6"400"0,-1 0-1824 0,4-1-448 0,0-2 0 0,2 2 0 0,-1-2-256 0,-2 5-128 0,-2 3-48 16,-3 6 0-16,-1 2-3344 0,3 4-656 0,3 4-144 0,3 0-32 0,3 3 2592 15,2 2 512-15,2 1 96 0,2 5 32 0,-1 1 3856 0,0 6 768 0,2 1 144 0,0 2 48 0,-2 3-736 0,0 2-144 16,1 1-16-16,-2 0-16 0,-1-2-1632 0,0 1-336 15,-1 3-64-15,-3-3-16 0,0 1-352 0,-2-3-128 16,0 1 0-16,-2-3 144 0,0 1-144 0,-2-4 0 16,2-4 0-16,-1-3 0 0,3 0 0 0,0-7 0 15,1-2 0-15,0-1 0 0,1-2 0 0,-1-1 0 16,1-5 0-16,1-6 0 0,-2 0 0 0,0-8 0 0,-2 0 0 16,1-3 128-16,0-6 64 0,-2 1 0 0,1-2 0 15,-2-4 0-15,1-2-192 0,-4-6 0 0,-1-7 0 16,-2-5 0-16,-3-9 208 0,0-3 112 0,-1-6 32 0,-1-5 0 15,1-3-208-15,-1-5-144 0,1 1 192 0,1-5-192 16,0-4 192-16,1-2-192 16,2-3 192-16,2 5-192 0,4 3 224 0,1 2-64 15,4 4-16-15,2 5 0 0,0 8-144 0,4-2 0 16,1-3 144-16,3 1-144 0,3 2 0 0,0 3 0 0,2-2 0 0,0 4 0 16,0 4-176-16,0 1-48 0,3 1-16 0,-3 2 0 0,0 5-16 15,-2 0 0-15,1 7 0 0,1 0 0 16,-1 3-48-16,3 1-16 0,1 5 0 0,2 3 0 15,3 4 128-15,2 4 32 0,5 4 0 0,0 2 0 0,0 5-16 16,-1 1 0-16,1 6 0 0,-1 6 0 0,1 5-128 0,0 5-16 31,2 5-16-31,-2 5 0 0,0 2-192 0,-4 0-48 0,1 4 0 0,-4-3 0 0,0-2 224 0,-4-2 32 32,-3-3 16-32,-4-3 0 0,-1-5 560 0,-4-3 128 0,1-1 0 0,-5-4 16 0,-2-3 112 0,-3-3 0 15,-3-3 16 1,-2-2 0-16,-1-3-208 0,-3-2-64 0,-1-1 0 15,-4-1 0-15,-1-4-256 0,-4 0 0 0,-2-3-176 0,-4-1 176 16,0-2-256-16,-4-4 64 0,-1-1 16 0,-2 0 0 0,-1 0 176 0,0-3 0 0,-2 0 0 0,1 0 0 16,1 2-160-16,-2-1-48 0,4 6-16 0,-2 1-17680 15</inkml:trace>
  <inkml:trace contextRef="#ctx0" brushRef="#br0" timeOffset="159759.56">18632 14929 33167 0,'3'0'2944'0,"-1"-2"-2352"0,0 2-464 0,-2-3-128 0,1 2 608 0,0-1 96 0,1-1 32 0,2-2 0 0,1-1-2592 0,1 0-528 0,-1 0-112 0,0 3 0 0,-2-1 1152 0,-2 4 224 0,-1 4 48 0,-1 0 16 0,-1 2 2256 0,0 5 448 16,1-1 80-16,-2 2 32 15,2 2 800-15,0-2 144 0,1 1 48 0,1 0 0 16,0-3-1600-16,2 1-304 0,0-1-64 0,1-1-16 0,0 1-448 0,1 0-112 16,0-3-16-16,0 2 0 0,0-3-192 0,0-2 0 15,-2 1 0-15,2 0 0 0,-1-3 0 0,0 2 0 16,1 1 0-16,-3-4 0 0,1 1 0 0,-1-2 0 15,1 3 0-15,-2-3 0 0,1 0 176 0,-1-3-176 16,2 1 192-16,-2 1-192 0,0-4 384 0,1 1-16 0,-2 0-16 0,1-2 0 16,-1-2-32-16,-1 0-16 0,1-1 0 15,-2 3 0-15,2 3-304 0,-1 0 0 0,1 2-176 0,-1 2 176 16,0 2-256-16,-2-1 64 0,2-1 16 0,-1 2 0 16,2 0 176-16,-2 0 0 0,2-2 0 0,0 0-128 0,0-1 128 0,0 0 128 15,0-1-128-15,0 0 176 0,2-3-384 31,-2-2-80-31,0-3-16 0,-2-4-19264 16</inkml:trace>
  <inkml:trace contextRef="#ctx0" brushRef="#br0" timeOffset="162200.34">16719 14112 39615 0,'-2'5'3520'0,"-1"-4"-2816"0,3 2-560 0,0-1-144 0,0 2 256 0,0-1 32 0,-1 6 0 0,0 3 0 15,1 6-864-15,0 3-160 0,0 1-32 0,1 3-16 0,0-2 336 0,2 2 64 0,-1 0 0 0,2-3 16 16,0 4-16-16,0 0 0 0,0 5 0 0,0-3 0 16,0 3 592-16,-2 4 112 0,1-1 32 0,-2 5 0 15,2-3 160-15,-2 1 16 0,1 4 16 0,-2-7 0 16,0 2-320-16,-1-5-64 0,0-3-16 0,1-5 0 16,-1-1 112-16,1-6 32 0,1 0 0 0,0-4 0 15,0 1 128-15,-1-7 32 0,2-2 0 0,-1-2 0 0,-1-4-80 16,0-2-16-16,1-2 0 0,-2-4 0 0,1-2 16 15,-1-7 0-15,-1-1 0 0,1-2 0 0,-1-5 48 0,-1-3 16 16,-1-3 0-16,1-3 0 0,-1-1-272 0,0-2-160 16,2-1 192-16,-2 1-192 0,3 5 0 0,0-2 0 15,1 1-240-15,0 2 80 0,1 3 32 0,0 2 0 16,0 0 0-16,3 5 0 0,0-2 128 0,-1 3 0 16,2-3 0-16,2 3 0 0,0 0 0 0,0-1 0 15,2 4 192-15,1-2-64 0,1 2-128 0,-2 5 0 16,-1 2 0-16,2 0 0 0,3-2 0 0,0 3 0 15,2 0 0-15,0-4-128 0,1 3 128 0,1-1 128 16,2 3-128-16,-2-3 176 0,2 2-176 0,-2 0 0 16,-1-1 0-16,-2 3 0 0,-1-1 0 0,0 0 0 15,-2 1 0-15,-3 2 0 0,1 2-176 0,-3 1-64 0,-2 0-16 0,-2 4 0 16,0-2-224 0,-2 4-48-16,-2 0-16 0,1 2-12352 0,-1 3-2464 0</inkml:trace>
  <inkml:trace contextRef="#ctx0" brushRef="#br0" timeOffset="168302.56">11917 14281 11055 0,'3'-2'976'0,"-1"-2"-784"0,-1 2-192 0,-1 0 0 0,0 1 1184 15,-1 0 192-15,1-3 32 0,0-2 16 0,0-3-1424 0,-3 1-448 0,-2 3-16 0,-1-1 0 0,-1 1 464 0,-3 1 0 0,-1 1-128 0,-2 2 128 0,0-1 1056 0,-2 1 256 0,-1 1 48 0,-2-2 16 16,0 1 480-16,-4 1 80 0,-2-2 32 0,-3 0 0 16,0 0-624-16,-3 2-112 0,-3 0-16 0,-1 0-16 15,1 2-944-15,-3-2-256 0,-2 4 0 0,-3-4 128 0,0 1-384 16,-2 1-64-16,-1 1-32 0,-3 1 0 15,-1-2-336-15,-2 0-64 0,-1 3-16 0,1-2 0 0,3 3 576 0,0-2 192 16,0-1-144-16,0 0 144 0,-1-3 432 0,-1 0 160 16,-2 0 48-16,0 0 0 0,-1 0 240 0,4 0 48 15,2-3 16-15,2-2 0 0,-1 1-464 0,1-2-96 16,2 2 0-16,-4 0-16 0,-2-2-368 0,-3 1 0 16,-2 0 0-16,-3 3-128 0,1-1 128 0,-2 2-128 15,-1 2 128-15,0 2-128 0,2-1 128 0,-1 2 0 16,3-1 0-16,-1 0 0 0,2 1 0 0,2-2 144 0,1 2-16 15,1 0-128-15,1 1 144 0,0-4-144 0,1 1 0 16,-1-2 144-16,0 2-144 0,-1-4 0 0,1 2 0 0,1-3-176 16,1-2 176-16,1 1 0 0,0 0 0 0,-2-2 0 15,-1 3 0-15,-4 0 0 0,-1-1 0 0,-3 4 0 16,-2 0 0-16,1 2 0 0,3 0 0 0,-1 1 0 16,2 0 0-16,2 3 0 0,6-2 0 0,1 2 0 15,5 0 0-15,3-3 0 0,1 2 0 0,4 0 0 16,3-1 0-16,2-2 0 0,3-1 0 0,2-1 0 15,2 3-608-15,0-3-32 0,3 0-16 16,0 0 0-16,3 0-784 0,-1 0-160 0,0-3-16 0,3 2-16 16,0-1 800-1,3-1 144-15,-1 2 48 0,0-2 0 0,3 0 896 0,0-1 192 0,0 3 48 0,1-3 0 0,1 3 656 16,-1-4 128-16,0 4 16 0,1-2 16 0,-1 1-960 0,1 0-192 16,-3 2-32-16,1-2-128 0,-1 2 0 0,-1 0 0 15,1 0 0-15,-3 0 0 16,1 2 0-16,1-2 0 0,-1 0 0 0,0 2 0 0,2 0-176 0,-2-2 176 15,2 0-192-15,-2 0 192 16,2 0 0-16,-1 0 0 0,2 3 0 0,-1-3 0 0,-1 0 448 0,1 0 64 16,1 1 0-16,-2-1 0 0,2 2-192 0,-1-2-48 15,2 0 0-15,0 0 0 0,0 3 112 0,0-3 0 16,0 0 16-16,0 0 0 0,1-3-400 0,1 3 0 0,-1 0 128 16,1 0-128-16,1-2 0 0,0 2 0 0,0-1 0 15,1 1 0-15,0 0 0 0,0-3 0 0,1 3 0 0,-2-2 0 16,1 0 208-16,0 0 64 0,0-2 16 0,-1-1 0 15,2 2 64-15,0-4 16 0,0 1 0 0,2-1 0 16,-1-2-16-16,3-1 0 0,-1 2 0 0,3-4 0 16,2 1 48-16,2-2 16 0,1 0 0 0,3-3 0 15,0 0-208-15,2 1-32 0,2-1-16 0,2 3 0 16,-2-5-160-16,4 2-192 0,2 3 32 0,-3 0 16 0,0 1-160 16,0 2-16-16,2 0-16 0,0-1 0 15,-1 4 336-15,-1-2-176 0,-1 2 176 0,-1-2-128 0,1 1 128 0,0 0 0 16,-1-1 0-16,0-1 0 0,0 0 128 0,2-2 0 15,0 0 0-15,1-2 0 0,3 2-128 0,-2-4 0 16,2 0 128-16,-3 1-128 0,1 1 0 16,-3 2 0-16,-1 2 0 0,-3 4 0 0,-1 1 0 0,-2 1 0 15,-5 3 0-15,-2 1-128 0,-2 0-160 0,-1 3-32 16,-3 1 0-16,-3 2 0 16,-1 3-224-16,-4 1-48 0,-5 2-16 0,-4 4 0 15,-5 0-176-15,-4 0-48 0,-4-1 0 0,-2 3 0 0,-4-1 640 0,-2-1 192 0,1 0 0 0,-3 0 0 16,1-3-160-16,1 3 160 0,3-4-128 15,-4 4 128-15,0 3-208 0,-2-3 32 0,3 0 16 0,-1 2 0 16,1 1 16-16,0-2 0 0,0 2 0 0,1-3 0 16,3 0 144-16,0-1 0 0,3 1 128 0,4-4-128 15,3 1 368-15,3-1 0 0,2-5 0 0,5 2 0 16,4-3 336-16,4-2 80 0,4 0 16 0,2-2 0 16,4 2-352-16,3 2-80 0,5 0-16 0,4 3 0 15,5 1-96-15,5 2-32 16,4-1 0-16,2 4 0 0,-2-3-224 0,5 4-160 0,5-1 32 0,1 3 0 0,-1-2 128 15,-2 1 0-15,-2 0 0 0,-1 4-128 0,-1-1 128 0,0 1 0 16,-1-1 0-16,-1-5 0 16,-2-2-128-16,3 0 0 0,3-1 0 0,5 0 0 15,2-2-480-15,4 0-96 0,4 3 0 0,2-1-14432 0</inkml:trace>
  <inkml:trace contextRef="#ctx0" brushRef="#br0" timeOffset="182192.94">18780 13324 13823 0,'-17'-6'1216'0,"4"2"-960"0,-1 1-256 0,3-2 0 0,4 3 2944 0,-1 0 560 0,-2-1 96 0,-7 0 32 0,-10-5-2096 0,-8 0-432 16,-3 1-80-16,1-2 0 15,3-1-176-15,2 1-16 0,3-1-16 0,-2 0 0 16,1-2 64-16,-2-1 16 0,-3 1 0 0,-2-1 0 0,-2-2-720 0,-5-1-176 16,-3 3 0-16,-5 0 0 15,-1 0-512-15,-2 3-128 16,-4 4-16-16,-9 0-16 15,-8 1-32-15,-5 4 0 0,0 2 0 0,2 2 0 0,-1 0 496 0,-4 2 208 0,-3 1-192 0,-1-1 192 0,1 2 592 0,2-3 240 16,1 4 64-16,0-3 0 0,0 0-128 0,0 0-32 16,-2 1 0-16,2-5 0 0,3 4-496 0,-5-5-112 0,-3 1 0 15,-2 2-128 1,-2-3-640-16,-1 4-256 0,1-1-32 0,-2 2-16 16,-1 1-2832-16,2 1-576 0,2 4-128 0,4 0 0 15,4-1 2048-15,-1-4 432 0,0 0 80 0,2-2 0 0,4 2 2176 0,3-4 416 0,4 2 96 16,-1 0 0-16,-1-2 896 0,0 0 160 0,0 2 32 0,2-4 16 15,4-2-800-15,-1-2-176 0,-3 2-16 0,0-4-16 16,1 2-864-16,0 0-240 16,6-1-16-16,0 4 0 0,2-1-1632 0,0 2-336 15,1 0-64-15,1 0-16 16,-1 0 624-16,4 2 112 0,2 2 32 0,2 2 0 0,2 0 1312 0,1-2 224 0,3-2 128 0,0 2 0 16,2 0 608-16,0-2 128 0,0 1 32 0,3-3 0 0,2 0-128 0,2 0-32 15,-1-3 0-15,2 3 0 16,1-2-608-16,-3 0-128 0,1-2 0 0,0 0 0 15,2 0 0-15,2 0 0 0,5-2 0 0,2 0 0 0,4 4 448 0,4-2-16 16,1 1 0-16,3 3 0 0,1 0 1408 0,2 0 272 16,0 0 64-16,4 0 16 0,-1 3-784 0,2 1-144 15,1-2-48-15,2-1 0 0,1 2-960 0,0-1-256 16,3 2 0-16,1-2 0 16,0 3-1728-16,3 4-448 0,-1 0-96 0,2 1-16 15,0-1 704-15,0 1 144 16,0 3 32-16,0-3 0 0,0 2 1408 0,-3 0 128 0,0 3 96 0,-2 1 32 15,0 0 624-15,-2 0 128 0,-1 7 16 0,1-4 16 16,-1 5-416-16,-1 2-96 16,0 2-16-16,0 5 0 0,0 1-240 0,0 1-48 0,0 2-16 15,2-1 0 1,1 5 368-16,1-3 64 0,0 3 0 0,1-3 16 0,0 0 208 0,1 2 32 0,2 2 16 0,-1 1 0 0,3 3-576 0,-1 0-112 0,-1-1-32 16,2 2 0-16,2 4-192 0,-2-1 128 15,1-2-128-15,0-1 0 0,-1 0 0 0,-3 1 0 16,1-1 0-16,-3-2 0 0,-3 2 0 0,-2-3-192 15,-2-3 192-15,-3-3-160 16,-1 1-400-16,0-5-80 0,-2 1 0 0,2-4-16 0,1-3 400 0,-1-2 64 16,0 0 32-16,-1 3 0 0,-1-1 416 0,0-1 64 15,0-3 32-15,2-2 0 0,0-1 656 0,0-2 128 16,1-3 16-16,0 0 16 0,2-3-624 16,1-2-128-16,1-1-32 0,1-6 0 0,3 0-256 0,1-2-128 15,1 1 0-15,1-6 128 0,1 3 0 0,5-4-128 16,1 2 192-16,3 0-64 15,5-2-784-15,2 0-176 0,1 0-16 0,2 2-16 0,3-1 560 0,2 0 112 0,1 0 32 16,3 2 0-16,0 1 160 0,0-2 0 0,-1 4-144 0,2-2 144 16,2 0 0-16,2 1 0 0,1 2 0 0,1-1 0 15,2-2 1072-15,2 4 224 0,2-2 48 16,3-2 16-16,2 2-144 0,4 0-16 0,4-2-16 16,7 0 0-16,6 0-816 0,7 1-176 0,2 2-16 0,6-1-16 15,7 2-160-15,4 2 0 0,3 0 0 0,1 1 0 16,-3 0 0-16,5 2 0 0,0-3 0 0,0-2 0 15,1-1 0-15,-3 2 0 0,0-1 160 0,-3 0-160 16,1 1 0-16,-1-2 0 0,-1 0 0 0,-1 0 0 0,1 5 0 0,1 1 0 16,0-3-144-16,2 0 144 0,2 4 0 0,4-4 0 15,5 3 144-15,3-2-144 0,-1-4 0 0,4 0 0 16,4 0 0-16,-1-2 0 0,-1-2 0 0,2 1 0 16,2 1 0-16,-1 4 0 0,-1-5 0 0,-2 4 0 15,-2 2 0-15,-2 0-192 0,-1 0 192 0,-2 2 0 16,-2 1 0-16,-4 3 0 0,-5-5-256 0,0 2 32 0,2-3 16 15,-5 0 0 1,-2 1-304-16,-1-2-64 0,-4-1-16 0,1-4 0 0,2 1 464 0,-1-1 128 0,1 0 0 16,-2-3 0-16,-2-4 0 0,1 1 0 15,1 3 0-15,-2-1 0 0,0 1-128 0,-3 0 128 16,-3-4 0-16,-6 4 0 0,-1 3 0 0,-6 0 0 0,-4 3 0 0,-5-3 0 16,-7 3 0-16,-7 1 0 0,-4-3 0 0,-8 1 0 15,-3 2 272-15,-5-1 32 0,-5 0 0 0,-5 0 0 16,-2-3-304-16,-3 0 160 0,-1-3-160 0,-1 0 128 15,-1 0-480 1,1-3-96-16,0-2-32 0,-1-1 0 0,2-4 160 0,0-3 16 0,0-2 16 0,-1-1 0 16,-2-3 800-16,0-4 176 0,1 1 16 0,-2-3 16 0,-1 2-112 0,-1-3-32 15,-3 1 0-15,0 1 0 0,-2 3-384 0,-2-3-192 16,1 1 160-16,-3-3-160 0,-1 1 272 0,0-4-32 16,-3-3-16-16,-1 1 0 0,-1-5-64 0,1-4-16 15,0-1 0-15,0-1 0 0,2-2-16 0,0-1 0 16,3 2 0-16,-1-6 0 0,2-7-128 0,2-4 0 15,1-2 0-15,2-3 128 16,1 4 48-16,3 1 0 0,2 0 0 0,0 2 0 16,-1 8-176-16,2 0-224 0,-2 7 48 0,-1 3 16 0,0 5 16 0,-2 5 0 0,0 3 0 0,-2 1 0 15,-1 3 144 1,-1 4 0-16,1-2 0 0,-1 2 0 0,-2 2 0 0,2 1 0 0,0-2 192 0,-1 2-64 16,1 2-128-16,0 2 0 15,0-1-128-15,-2 0 128 0,2 0-176 0,0 3 176 16,-1-2-208-16,1 3 80 0,0 1 128 0,1-1-208 0,1 2 80 15,-2 3 128-15,1 1 0 0,-1 4 0 0,-2-1 0 0,0 2 0 16,-2 1 0-16,-2 1 0 0,-1 2 0 0,-3-1 0 16,-2 2 0-16,-2-2 0 0,1 2 0 0,-2-3 0 15,-1 1-320-15,1-2 48 16,2 1 16-16,-4-2 0 0,1-1 256 0,-5 2-192 16,-3-1 192-16,-2-1-160 0,-3 0 160 0,-3 2 0 0,-3-2 0 0,-3 2-128 15,1 0 128-15,0 0 0 16,-2-3 0-16,-1 2 0 0,-1-1 0 0,-2 2 0 15,-1 0 0-15,-3 0 128 0,-4 2-128 0,-3 2 0 16,-4-2 0-16,-1-2 0 0,-2-2 0 0,-3-2 0 16,-5 2 0-16,-4 2 0 0,-4-3 0 0,-2 2 0 0,1-4 0 0,-3 1 0 31,-1 1-1216-31,-3 0-144 0,-5 3-48 0,-9-1-14816 0</inkml:trace>
  <inkml:trace contextRef="#ctx0" brushRef="#br0" timeOffset="185372.44">13358 15885 35935 0,'0'0'3200'0,"-1"0"-2560"0,0 0-512 0,1 0-128 16,0 0 800-16,-1-1 144 0,0 1 16 0,-1-3 16 0,0 1-2256 0,-1-2-464 0,2 1-96 0,0-1-16 0,0-1-2080 0,-1 1-416 0,1-2-96 0,1 0-16 16,-1 2 2288-16,0-2 448 0,-2 2 80 0,2-1 32 0,-2 2 3600 15,1 0 736-15,-2 2 144 0,-1 1 16 0,0 0 80 0,0 0 16 0,-1 0 0 0,0 0 0 16,0 0-1056-16,-1 0-224 0,0-3-32 0,1 1-16 15,0-2-944-15,0 0-176 0,1 1-32 0,-1-3-16 16,1-1-352-16,0 1-128 0,0-2 0 0,-1 1 144 0,1 1-144 0,1 0 0 16,-1 2 0-16,-1 3 0 0,0 1-256 0,-1 4 0 15,-1-1 16-15,-1 4 0 16,-2 1 48-16,0 2 16 0,-3 3 0 0,1 0 0 0,-1 2 176 16,-1 2 0-16,0 2-144 0,1-1 144 0,0 1-304 0,2 0 16 15,0-3 0-15,3 0 0 16,1 0-160-16,2-4-48 0,2-2 0 0,1 0 0 15,1-1 32-15,1 0 0 0,2 0 0 0,1-1 0 0,0 0 144 16,3 2 16-16,0-1 16 0,1 1 0 16,2 2-96-16,-1-1-32 0,2 1 0 0,-1 1 0 0,0-1 416 0,0 1 0 15,1-1 0-15,0 0 0 0,1-2 272 0,-1 0 48 0,3-1 0 16,-1 1 0-16,1 0 128 0,-1-4 16 16,0 0 16-16,2-4 0 0,0 2 192 15,0-4 32-15,0 0 16 0,1-5 0 0,-1 1 32 0,2-2 0 16,0 0 0-16,0-1 0 0,2-2-496 0,1-1-112 15,-1 0-16-15,0-2 0 16,1-1-432-16,-4 4-80 0,2-4-32 0,-1 0 0 0,-1 1 64 0,-1 0 16 0,0 1 0 0,-3-1 0 16,-2-1 336-16,0 3 128 15,-2-1 0-15,-1 0 0 0,-1 2 352 0,-2 1 64 0,1 0 16 0,-2 0 0 0,0 2-160 0,-2-1-16 16,0 2-16-16,-2-3 0 0,1 2-208 16,-1-3-32-1,-1 2-128-15,1 0 192 0,-1-3-192 0,0 1 0 0,1 0 0 0,-1 0 0 0,0 2 0 0,1-3 0 16,0 4 0-16,-1 0 0 0,2 1 0 0,-1 3 128 15,1-1-128-15,-1 3 0 0,0 1 0 0,-1 3 0 32,-1 4 0-32,0-2 0 0,1 4 0 0,-1 0 0 15,1 1 0-15,0 0 0 0,0 1 0 0,2-2 0 16,-1 2 0-16,2 0 0 0,0 2 0 0,1-2 0 0,1 1 0 16,0 0 0-16,3 2 0 0,1 1 0 0,1 0 0 0,1 3 0 15,2 3 128-15,1-2-128 0,2 4 0 0,1 1 144 16,2-1-144-16,-1 3 0 0,5-2 0 0,-2 1 0 15,1-4-256-15,-2 0 32 0,0 0 0 0,-3 1 0 16,0 1-160 0,-2-1-48-16,-1 1 0 0,-3 2 0 0,-1 3 288 0,-2 2 144 0,-3 1-160 0,-2-1 160 15,-1 2 0-15,-5 1 208 0,0 0-16 0,0 1 0 16,-3-3 80-16,0-6 16 0,0-1 0 0,0-3 0 16,1-4-96-16,-2 1 0 0,0-3-16 0,-1-2 0 15,-2-2-176-15,0-6 192 0,-2 0-192 0,-3-3 192 0,-4-3-192 16,-3-3 0-16,-3-3-160 0,-6 0 160 15,-2-6-1600-15,-3 2-208 0,1-4-48 0,-2 2-14640 16</inkml:trace>
  <inkml:trace contextRef="#ctx0" brushRef="#br0" timeOffset="185923.62">13776 16131 38703 0,'0'3'1712'0,"0"-6"352"0,0 3-1648 16,-1 0-416-16,1-3 0 0,0 0 0 0,0 3 0 0,1-7-272 0,3-2 32 0,1-1 16 0,5-6-3264 0,0 1-656 0,2 2-128 0,-1 0-16 0,0 1 2752 0,-2 2 544 0,0 1 112 0,-3 3 32 0,1 0 3584 0,-2 2 720 0,2-2 128 0,-3 2 48 0,1 2-1008 0,0-2-208 0,0 0-48 0,0-1 0 0,0-1-1584 0,0 0-320 0,0-1-64 0,-1 1-16 0,1-3-384 0,0-1 0 0,0 3-144 0,-2-5 144 0,1 3-576 0,-3 1 0 0,1-3 0 0,-2 1 0 0,-3 0-1168 0,-2 0-240 15,-4 4-64-15,-2 0 0 0,-4 0 32 0,-1 2 0 0,-1 4 0 0,-3 4 0 0,-1-1 880 0,0 6 176 0,-1 1 48 0,1 2 0 0,1 1 1296 0,2 3 272 0,-1 0 48 0,3 2 16 0,2-1 1552 0,2 1 304 0,2-2 64 0,2 0 16 0,1-2-944 0,2 1-192 0,2 3-48 0,3-5 0 0,2 0-1024 0,4-3-224 0,4 1-32 0,3 3-16 0,1-2-368 0,5 1-64 0,2 3 0 0,1-3-16 0,3 2-80 0,0 4-16 0,-1-3 0 0,0 0 0 0,-1 0 368 0,-2-1 0 0,2-2 128 0,-3 0-128 0,-1-3-688 0,-1-2-208 0,0 2-64 0,-2-4 0 0,0 0-1520 0,-2-2-304 0,-2 0-64 0,-1-2-9680 0</inkml:trace>
  <inkml:trace contextRef="#ctx0" brushRef="#br0" timeOffset="186697.44">14422 15729 42383 0,'-1'8'3776'0,"-1"-2"-3024"0,2-1-608 0,0-4-144 0,2 2-208 15,-1-1-80-15,0 5-16 0,2 6 0 0,3 3-2704 0,1 2-528 0,3 1-112 0,0-2-32 16,1 1-1248-16,-1 1-240 0,0 0-48 0,-3 3-16 0,1 4 4160 0,-5 3 832 16,-1 2 240-16,-4-2 0 0,-2 5 0 0,-4-2-128 15,1-1 128-15,-2-3 0 0,0-4 528 0,2-3 224 16,1-3 32-16,1-2 48 16,0-3-1216-16,1-3-224 0,0-4-48 0,1-6 0 0</inkml:trace>
  <inkml:trace contextRef="#ctx0" brushRef="#br0" timeOffset="187414.97">14227 15989 43311 0,'0'0'3840'16,"-2"0"-3072"-16,1 0-608 0,1 0-160 16,0 0 528-16,1-2 80 15,1 0 16-15,1-4 0 16,5 0-1424-16,4-3-288 0,7-2-48 0,2-1-16 0,5 1-624 15,0 0-128-15,1 2-16 0,0 3-16 0,1-2 768 0,-2 6 144 0,-1-2 48 0,-3 2 0 16,1 2 1328-16,-2 0 272 0,0 0 48 0,-3 2 16 16,2-2-384-16,-1 1-80 0,0 2-16 0,1-3 0 0,-1 0-656 0,0 0-144 0,1 0-32 0,1-4 0 47,-1 2-784-47,1-1-144 0,-1 2-48 15,0-2-10976-15</inkml:trace>
  <inkml:trace contextRef="#ctx0" brushRef="#br0" timeOffset="187483">15436 15591 16575 0,'1'-3'1472'0,"0"3"-1168"0,-1 3-304 0,-1-3 0 0,0 2 4400 0,0 0 816 0,-1 2 160 0,0 0 48 16,-2 5-3232-16,-1 2-640 0,-1 1-128 0,-1 3-16 0,-1-2-1152 15,1 0-256-15,-1 2 0 0,1 2 0 0,1 2-656 0,1 2-112 0,0-1 0 0,-1 4-16 0,1 0 160 0,-3 3 48 0,1 5 0 0,-2 3 0 0,-1 2 448 0,-1-1 128 0,1 1 0 0,-3 1 0 0,-2 3 0 0,-4 4 0 47,0-1 0-47,-2-2 0 16,-2 1 0-16,1-8 0 0,2-4 0 0,0-5 0 0,4-4-128 0,2-6-128 0,0-3 0 0,4-5-10320 0,3-4-2064 0</inkml:trace>
  <inkml:trace contextRef="#ctx0" brushRef="#br0" timeOffset="188166.31">15367 15625 40543 0,'-2'0'3600'0,"1"0"-2880"16,0 0-576-16,1 0-144 0,1 0 176 0,-1 0 0 0,1-2 0 0,1 1 0 0,1 1-960 0,4-3-192 0,2 0-48 0,5-1 0 0,3-1-96 0,3 4-32 0,2-2 0 0,2 3 0 15,-1 3 576-15,1 3 96 0,-1 4 32 0,-3 3 0 0,-1 8 448 0,-3 2 240 16,-1 6-32-16,-4 5 0 0,-3 2 256 0,-1 1 48 16,-4 1 16-16,-1-3 0 0,-2 0 32 15,-2 3 0-15,1 0 0 0,-3 3 0 0,1 2-240 0,0 2-32 16,1-1-16-16,2-2 0 15,1-1-752-15,1-8-160 0,2-3-16 0,0-5-16 16,1-1 96-16,1-4 0 0,1-4 16 0,0-1 0 16,-1-5-1360-16,-1 0-288 0</inkml:trace>
  <inkml:trace contextRef="#ctx0" brushRef="#br0" timeOffset="188417.26">15208 16055 42383 0,'2'6'1872'0,"-2"-5"400"0,0 1-1824 0,0-2-448 0,1 0 0 0,-1-2 0 15,1 1 0-15,4 1-128 16,2-5-16-16,6 1 0 15,4 0-3312-15,4-2-640 0,8 4-144 0,0-2-32 16,3 0 272-16,2 2 48 0,0 2 16 0,-1 0 0 0,-4 0 3328 0,-3 2 608 0,-2 2 240 0,-5 2-16 16,-1 0 368-16,-3 1 80 0,-2 2 16 0,0-2-7216 15</inkml:trace>
  <inkml:trace contextRef="#ctx0" brushRef="#br0" timeOffset="188838.03">16159 15957 8287 0,'-6'-6'736'0,"1"0"-592"0,1 3-144 15,2 2 0-15,-1 1 2480 0,-1-3 464 0,-6 0 80 0,-5-2 32 0,-4 0 400 0,-3 2 96 16,1 6 16-16,1 0 0 16,0 5-1792-16,2 3-368 0,2-1-64 0,1 0 0 15,3-2-1344-15,2 4-448 0,2 0 0 0,2 3 0 16,2 1-752-1,2 2-144-15,-1 5-16 0,2-1-16 0,2 3 736 0,1-2 160 0,-1 6 32 0,1 1 0 0,1 3 800 0,1-2 160 16,-1 1 48-16,1-1 0 16,-2 1 672-16,2-1 144 0,0-2 32 0,0-1 0 15,2-6-800-15,-1-5-160 0,1-4-16 0,1-5-16 16,2-2-416-16,2-4-256 0,3-2 48 0,4-2 0 16,6-4-1632-16,5 0-320 0,4-3-64 0,2 2-7264 15,5-5-1456-15</inkml:trace>
  <inkml:trace contextRef="#ctx0" brushRef="#br0" timeOffset="189268.86">16681 15800 42383 0,'-4'5'3776'0,"1"-2"-3024"16,0-1-608-16,2-2-144 0,0 0 352 0,1 2 32 0,-3 2 16 0,0 5 0 0,-1 3-1888 0,1 2-384 0,2 4-80 0,4 3-16 16,2 5-3136-16,-1 5-624 0,3 1-128 0,-1 6-32 15,-2 3 2944-15,-3 6 592 0,0 1 112 0,-3 2 32 0,-2 4 3968 0,-1-3 800 16,-1-4 144-16,-2-1 48 0,0-5-64 0,-2-4 0 15,1-3 0-15,-1-4 0 0,3-3-1856 0,-1-5-368 16,1-5-80-16,4-8-12832 0</inkml:trace>
  <inkml:trace contextRef="#ctx0" brushRef="#br0" timeOffset="189517.68">16482 16188 40543 0,'1'9'3600'0,"-2"-4"-2880"15,0-3-576-15,0-2-144 0,-1-1 1664 0,2-2 288 0,2 1 64 16,-2-2 16 0,2-6-2464-16,3-2-480 0,5-7-112 0,6-3 0 15,6 2-976-15,4-2-192 0,5 5-48 0,4 3 0 16,3 2-432-16,0 6-80 0,-1 2-32 0,-2 4 0 0,-2 4 2016 0,-3-1 416 0,-1 6 80 0,-5 0 16 15,0 1-704 1,-2-3-144-16,-5 4-32 0,1-1 0 0,-5-3-592 0,0 2-112 0,-2-1-16 0,-4-3-5632 0</inkml:trace>
  <inkml:trace contextRef="#ctx0" brushRef="#br0" timeOffset="189700.59">17172 16330 38703 0,'17'31'3440'0,"-7"-13"-2752"16,-1-1-560-16,-4-7-128 0,-3-4 1984 0,0-2 352 16,1-1 80-16,2 6 16 0,1 3-1824 0,4 1-352 15,1 0-80-15,-2-4-16 16,0-3-1296-16,-3-2-256 0,-1 2-48 0,-3-2-16 16,1-2-2272-16,-3 4-464 0,-3 1-96 0,0-2-10432 0</inkml:trace>
  <inkml:trace contextRef="#ctx0" brushRef="#br0" timeOffset="189915.63">17245 15739 46079 0,'-4'9'2048'0,"1"-3"400"0,-2 1-1952 0,1-4-496 0,0-2 0 0,2 2 0 0,-1-3 384 0,-3 2 0 15,-1 2-16-15,-5 2 0 16,4 0-1216-16,0 0-240 0,3 1-64 0,3 0 0 16,2 2-1424-16,2-2-304 15,2 4-48-15,1 0-16 0</inkml:trace>
  <inkml:trace contextRef="#ctx0" brushRef="#br0" timeOffset="190369.25">17784 16017 35007 0,'-1'3'1552'0,"-2"-3"320"0,0 1-1488 0,-1-1-384 16,1 3 0-16,0-3 0 0,-2 0 1184 0,-3 2 160 15,-5-2 48-15,-7 4 0 0,-2 0-960 0,-2 2-192 16,0 0-48-16,-1 6 0 0,0 1-368 0,2 3-80 15,-1 6 0-15,3 3-16 16,0 1-288-16,2 0-48 0,3 5-16 0,3-1 0 0,2-1 624 0,2 1 256 16,2-2 0-16,2-1-16 0,1-1 384 0,3-4 80 15,2 1 0-15,3-5 16 0,3 1-576 0,4-2-144 16,3-2 0-16,-1-1 0 16,2-3-448-16,1-4-128 0,-1-1-32 0,2 0 0 15,2-3-720-15,1-3-144 0,1-3-16 0,0 0-16 16,1 0 624-16,-1 0 128 0,3-4 32 0,-2 4 0 0,0-3 944 0,-1-3 192 0,-1 1 32 0,0 0 16 15,-2-2 48-15,1-6 16 0,-1-3 0 0,-2-2 0 32,-2 1-1232-32,-2-6-240 0,0-1-48 0,-4-1-16 15,-2-1-272-15,-2 1-48 0,-3 0-16 0,-2-1 0 0,0 6 1344 0,-4 0 480 0,-1 1-16 0,-2 4 0 16,0 1 256-16,-1 5 48 0,-2 0 16 0,-1 3 0 16,-3 3 304-16,-3 2 48 0,0 2 16 0,-2 2 0 15,0 0-576-15,-2 2-96 0,0 1-32 0,1-3 0 16,1 1-1264-16,1 1-256 0,6-2-48 15,3 3-13792-15</inkml:trace>
  <inkml:trace contextRef="#ctx0" brushRef="#br0" timeOffset="190828.26">18292 16241 41471 0,'-2'13'1840'0,"-2"-8"368"0,0 0-1760 0,1-2-448 0,0-3 0 0,2 0 0 0,-1 0-176 0,-2 3-112 0,-1-3-32 0,-1 3 0 16,1 0-5008-16,1-2-1008 0,3 4-208 0,2-1-48 0,3 0 5376 0,-2 4 1088 0,2 0 128 15,0 3 192 1,-2 2-2512-16,-1 0-512 0,-1 3-112 0,0-4 16 0,-1 0 6528 0,-1 1 1312 0,0-2 256 0,2-2 48 15,-1-3-1056-15,2-2-192 0,-1-2-64 0,3-2 0 16,1-4-2384-16,-2 2-496 0,3-4-80 0,-1-1-32 16,1-1-576-16,1-3-112 0,0-2-32 0,1-3 0 15,2 0-192-15,1-2-192 0,0-1 48 0,1-3 0 16,1-3 144-16,1-1-128 0,0-2 128 0,0-1-128 0,-1 4 256 0,2 3 48 16,-2 4 16-16,-1 2 0 0,2 6-192 0,-1 0 128 15,0 1-128-15,1 5 128 16,-2 1 0-16,1 3-128 0,0 0 192 0,2 0-64 15,2 3 96-15,3 1 16 0,4 5 0 0,2 3 0 0,5 5-240 0,1 5 0 16,2 0-192-16,-3 0 192 0,-3-2 0 16,1 5 128-16,3 3 0 0,-1-2 16 0,-2 1 48 0,-2-1 0 15,-1 3 0-15,-4-5 0 0,-1-1-192 0,-4-5 128 0,-1 2-128 16,-4-2 128 0,-1 1-464-16,-3-5-112 0,-1-2 0 0,-3-3-12864 0,-2-4-2560 0</inkml:trace>
  <inkml:trace contextRef="#ctx0" brushRef="#br0" timeOffset="192069.53">13473 17778 18431 0,'-11'7'1632'0,"1"-5"-1312"0,2-1-320 0,2-1 0 0,2-1 2304 16,3 1 400-16,-2-2 80 0,-2-5 16 0,-1 0-2208 0</inkml:trace>
  <inkml:trace contextRef="#ctx0" brushRef="#br0" timeOffset="192744.08">13473 17646 42383 0,'0'5'1872'0,"-1"-5"400"0,0 1-1824 0,0 2-448 0,0-3 0 0,-1-3 0 16,1 2 256-16,-1-1-32 15,-2-2-16-15,0-2 0 0,0-4-752 0,1-3-160 0,0-3-16 0,0-2-16 32,0-1-1568-32,-1-1-304 0,-1-1-64 0,-1 2-16 0,-2 0-96 0,-5 3-32 0,-2 0 0 0,-2 4 0 15,-3 2 1488-15,-2 3 304 0,-1 3 48 0,-3 4 16 0,0 4 2240 0,-2 3 448 0,0 3 80 16,2-1 32-16,0 5 272 0,5-2 48 15,1 0 16-15,3 1 0 0,0 2-304 0,3-1-48 0,2-2-16 0,0 4 0 16,3 0-1040-16,0 3-192 0,3 0-64 0,0 2 0 31,1 2-1024-31,2 1-192 0,3 2-64 0,-1-1 0 16,2-5-896-16,0 5-176 0,3 1-32 0,1 2-16 16,1-2 720-16,2-1 144 15,2-3 16-15,-1-1 16 0,4-5 736 0,0-2 256 0,0-3-192 0,2-5 192 0,-1-1 1152 0,5-3 320 0,3-4 64 0,2-3 0 16,3-4-208-16,1-5-48 15,3-3-16-15,3-2 0 0,0-4-1264 0,3-4 0 0,4-1-208 0,-1-1 16 32,1 1-960-32,-1-2-192 0,1 2-48 0,-1-4 0 0,-3 3 176 0,-3 1 48 0,-3 3 0 0,-6 0 0 0,-4 6 896 15,-6-3 272 1,-3 5-128-16,-5 2 128 0,-4 5 304 0,-2 1 128 0,-2 0 16 0,-2 3 16 16,-2 0 1136-16,-4 2 208 15,-2 0 48-15,-2 2 16 0,-1 2-464 0,-2 0-80 0,-1 2-32 0,0 2 0 16,0 2-896-16,1-2-176 0,0 2-32 0,-2 3-16 15,0 0-336-15,1 4-64 0,-2 3-16 0,3 0 0 16,0 3-720-16,0-1-128 0,1 4-48 0,1 1 0 31,3-1 528-31,1 0 96 0,2-3 32 0,1 0 0 0,4 1 480 0,0-1 256 0,2-1-16 0,1-4-16 16,1 1 160-16,0-3 48 0,1 0 0 0,0 1 0 16,2 3-192-16,1-4-48 0,1 4 0 0,0 0 0 15,2 3-64-15,0-3-128 0,1 0 176 0,0 3-176 16,1-2 224-16,-2 4-64 0,2 1-16 0,-1 1 0 15,-3-1-144-15,0-2 128 0,-1 1-128 0,0-2 128 16,-1 0-128-16,-1-1 0 0,1 1 0 0,-1-2 0 16,-1 1-336-16,-1-5 48 0,1 2 16 0,-2-4 0 0,-2 0 272 15,1-1 176-15,-1-2-32 0,-2 0 0 0,0 1 192 0,-1-4 48 16,0 4 0-16,-2-3 0 0,-2 0-384 0,-2 1-192 16,-3 2 32-16,-2 0 0 15,-2 1-256-15,-4-3-48 0,-1 2-16 16,-1-1 0-16,-2 0-432 0,-4 0-96 0,-1-1-16 15,-1-1 0-15,1 1-912 0,0-1-192 0</inkml:trace>
  <inkml:trace contextRef="#ctx0" brushRef="#br0" timeOffset="193488.62">14093 17743 44223 0,'-5'-3'3936'0,"1"-1"-3152"0,2 2-624 0,2-2-160 0,0-1-688 0,1-2-160 0,0-8-48 0,3-5 0 0,5-12 592 0,7-1 112 0,5 0 32 0,4 5 32 0,3 3-176 0,-2 6-16 0,-3 2-16 0,-2 5 32 0,-2 0-16 15,-3 2-16-15,-2 1 0 0,-4 2 32 0,-3 2-48 16,-1 0-16-16,-2 2 0 0,0 0 16 0,-3 0 2272 0,1-1 448 16,1 2 80-16,-2-2 32 15,0 2-208-15,-1-6-32 0,0 2-16 0,-2-2 0 0,-1-1-1776 0,1-2-448 16,-2-2 128-16,-2-3-128 16,0-1-576-16,-3 1-160 0,-2 2-32 0,-1 0 0 31,-3 4-1120-31,-3 2-224 0,0 6-64 0,-3 2 0 0,-4 6-512 0,-1 4-128 0,-1 6 0 0,-3 6-16 15,3 3 1216 1,-1 6 240-16,-1 1 48 0,3-1 16 0,5-1 736 0,1 2 128 0,2 1 48 0,2-1 0 16,6-1 1936-16,2-5 384 0,5-4 64 0,3 1 32 0,2-7-32 0,4 2 0 0,2-3 0 0,1 1 0 15,2 0-1520-15,1-3-304 16,2-1-160-16,-1-1 160 16,1 0-1136-16,1-1-240 0,-1 2-32 0,1-2-16 15,0 0 176-15,-1-1 16 0,1-3 16 0,-2-1 32 0,1 0-1216 16,2-4-256-16</inkml:trace>
  <inkml:trace contextRef="#ctx0" brushRef="#br0" timeOffset="193836.81">14883 17121 43311 0,'5'8'3840'0,"-2"0"-3072"0,-3-5-608 0,0 2-160 0,0-1 0 0,0 2 0 15,1 4 0-15,1 10 0 0,2 7 0 0,-2 3-224 0,1 1 80 0,-1-3 16 0,1 0-384 0,-1 1-64 0,1 2 0 0,1 3-16 32,-2 2 80-32,2 5 32 0,1 0 0 0,-2 0 0 0,2 3 480 0,-2-2 0 0,-1 2 0 0,-1-6 0 15,-2 0 368-15,-1-1 16 0,-2-2 0 0,-1-3 0 16,0-6-256-16,-1-1-128 0,0-4 128 0,0-5-128 16,-1-6-832-16,1 0-256 0,0-8-32 15,-1-4-15840-15</inkml:trace>
  <inkml:trace contextRef="#ctx0" brushRef="#br0" timeOffset="194817.56">14658 17462 36863 0,'-10'2'3264'0,"3"0"-2608"0,1-4-528 0,3 1-128 0,2 0-496 0,-3-2-128 0,-3 2-16 0,-4-1-16 0,-1-5-4416 0,3 1-880 0,4-4-192 0,3 0-16 0,5-2 5664 15,3 0 1136-15,5-1 240 0,2 0 32 0,1 2 2032 0,4 0 384 0,0 2 96 0,2 3 16 0,0 2-912 0,1-1-176 16,0 4-48-16,1 1 0 0,0 0-800 0,2 3-160 15,1 0-48-15,-1-3 0 16,2 4-656-16,0-2-144 0,1 2-32 0,1-2 0 0,-4-2-144 0,1 0-48 16,-1 2 0-16,-2-2 0 0,-1 2-272 0,-1-2 0 15,-1 0-176 1,1 0 176-16,1 3-768 0,-1-3-64 0,0 0 0 0,-2 0-17552 0</inkml:trace>
  <inkml:trace contextRef="#ctx0" brushRef="#br0" timeOffset="195656.29">15649 16855 40543 0,'6'6'1792'0,"-4"0"384"0,1 0-1744 0,-2-2-432 0,-1 2 0 0,0-5 0 0,0 4 496 0,0 5 16 32,-1 3 0-32,1 9 0 15,1 3-1088-15,0 3-224 0,0 5-32 0,-1 4-16 16,-1-2-176-16,-1 3-48 0,-2 3 0 0,-1 1 0 0,0 2 1072 0,-2-4 0 15,0 1 0-15,0 0 192 0,-2-3 816 0,0 1 144 16,-3-1 48-16,1 0 0 0,0 2-544 0,-1-4-96 16,2-2-32-16,1-3 0 0,2-2-192 0,2-6-32 0,0-1-16 15,2-4 0-15,2-8-96 0,1-4 0 0,0-2-16 0,0-4 0 16,1 0-176-16,-1-7 0 0,2 4 0 0,-1-10-176 16,0 1-176-16,-2-7-32 0,0 0-16 0,-2-4 0 15,1 1 208-15,-2-6 64 0,0-3 0 0,-1-5 0 16,0-5 128-16,0-3 0 0,1-6 160 0,1-1-160 15,2 1 224-15,3-1-48 0,2 3-16 0,2 4 0 16,2 4-160-16,0 1 0 0,2 5 0 0,1-2-176 16,2 6 0-16,-2 3 0 0,1 3 0 0,0 5 0 15,0 0 176-15,-1 3 0 0,0 2 128 0,-1 3-128 16,0 0 128-16,-2 3-128 0,2-1 128 0,0 1-128 0,-1 2 288 0,-1 3-16 16,2 0 0-16,0-1 0 0,0 6 32 15,1 0 0-15,3 4 0 0,-1 4 0 0,2 3-304 0,1 3 0 16,2 2 0-16,0 4-144 0,1 4-192 0,-1 2-48 15,1 1 0-15,-3 0 0 0,-1 2 0 0,-3 0-16 16,2 2 0-16,-4 0 0 0,-2-1 400 0,0-1-128 16,-2 2 128-16,-2-5 0 0,-1-3 0 0,0 1 144 15,-1-4 0-15,-2-4 0 0,0 1 48 0,-2-3 16 16,-1 0 0-16,0-3 0 0,-2-1-64 0,-3-1-16 16,0-2 0-16,-2 1 0 0,-4 1-304 0,-1-1-64 15,0 0-16-15,-1-4 0 0,-1 1 112 0,0-1 16 0,-2-1 0 0,1-1 0 16,-1-4 128-16,2-3 0 0,-1 2 0 0,1-4 0 15,1 2 0-15,-1-1 0 0,1-2 160 0,0 0-160 16,1-1 0-16,1 1 0 0,3 0 0 0,0 2 0 16,1 1-160-16,3-2-32 0,2 3 0 0,2 2 0 15,3 0-16-15,1 0-16 0,2 0 0 16,1-2 0-16,2 4 224 0,1-2 128 0,7 0 0 0,2 2-128 16,1 0 240-16,3 1-64 0,0 0-16 0,2 1 0 0,0 2-160 0,3 3 128 15,2-2-128-15,2 6 128 16,0-1-128-16,2 4 0 0,0 0 0 0,0 5 0 0,0-1 0 0,-3 5 0 15,0 3 0-15,-4 1 128 16,0 3-560-16,-6-1-112 0,0 1-32 0,-5-4 0 16,-2-6-64-16,-1 1 0 0,-1-2-16 0,-3-5 0 15,-1-3-960-15,0-4-192 0</inkml:trace>
  <inkml:trace contextRef="#ctx0" brushRef="#br0" timeOffset="196114.37">16378 17611 20271 0,'1'3'1792'0,"-1"-6"-1424"0,0 2-368 0,0-1 0 15,0 2 3024-15,2-4 544 0,-1 0 96 0,1-2 32 0,3-5-6688 0,3-3-1328 0,3-2-272 0,2 0-48 0,1 1 1600 0,1 3 320 16,0 2 64-16,0 0 16 0,-1 2 6352 0,-1 4 1280 0,-1-2 256 0,-2 3 64 16,1 2-1136-16,-3 1-208 0,-2 0-64 0,0-4 0 0,0 2-2608 15,-1-2-528 1,1-1-96-16,-1-1-32 0,1 0-512 0,-1 0-128 0,1-2 0 0,-2 0 0 0,0-2-192 0,-3 0-80 16,0-3-16-16,-2 0 0 0,-1-2 80 0,-3-4 16 15,-1 2 0-15,-3 0 0 0,-2-1-48 0,-3 4 0 16,-1 0 0-16,-2 2 0 15,-2 2-720-15,0 4-128 0,-1 6-48 0,-1 0 0 16,1 6-720-16,0 4-128 0,2 2-48 0,-1 2 0 0,2 2 2032 0,1 2 208 16,2 4 144-16,3 0 32 15,2 0 1056-15,2 0 224 0,3 2 32 0,2-2 16 0,1 1-1040 0,2 1-208 0,3 3-32 0,-1-1-16 32,2-1-416-32,3 1-272 0,-2-2 32 0,0 0 16 0,1 1 352 0,2-1 80 0,1-4 16 0,-1 1 0 31,0-5 272-31,3 0 48 0,-1-3 16 0,1-3 0 0,2-2-560 0,1-2 0 0,2 2-240 0,3-6-17360 15</inkml:trace>
  <inkml:trace contextRef="#ctx0" brushRef="#br0" timeOffset="196699.33">17045 17193 34095 0,'0'7'1504'0,"-2"-5"320"0,0-1-1456 0,1 2-368 0,-1-3 0 0,1 2 0 0,-1-2 672 16,-2 4 64-16,-1 0 16 0,-2 2 0 0,-2 3-752 0,-2-2 0 0,0 3 0 0,-3 1 0 0,-1-1 384 0,-2 0 192 0,-2 5 48 0,2-5 0 0,0 2-48 0,0-2 0 0,3 0 0 15,2 0 0-15,2-2-176 0,2-2-32 0,2 2-16 0,1-3 0 16,3 1-160-16,-1-1-48 0,3 1 0 0,-1-1 0 16,2 1-144-16,0-1-272 0,2 4 64 0,-2-3 16 15,3 3-384-15,-2 1-64 16,2-1 0-16,-3 4-16 0,0-1-112 0,2 1-32 0,-1 3 0 15,1 0 0-15,-1-3 480 0,2 2 80 0,0 1 32 0,1-3 0 16,0-1 208-16,0-2 0 0,0 0 0 0,0-4 0 0,-1-2 256 16,4 1 80-16,-1-2 32 0,1 0 0 0,0-2-96 0,0 1-16 15,0 2 0-15,4-1 0 0,-5-2-256 0,3 1 0 16,-1 2 0-16,-2 1-144 16,0 2-832-16,0 0-176 0,-2 1-16 0,-3-2-16 15,-2 2 480-15,-1 1 80 0,0 0 32 0,-4 0 0 0,1 1 592 0,-2 0 0 16,-2 0 0-16,0 0 0 0,-1 1 704 0,0-4 256 15,-2 2 48-15,0-2 16 0,1 2-304 0,-1-3-48 16,0 0-16-16,-1 0 0 0,0 1-448 0,0-4-80 0,0 1-128 16,-1 0 176-16,0-2 16 0,-1-2 16 0,-1-2 0 0,0 1 0 15,-2-3-32-15,-1 1-16 0,-2 0 0 16,-1 0 0 0,1-1-896-16,-1 0-176 0,-3 2-48 0,2-3-10096 0,0 4-2016 15</inkml:trace>
  <inkml:trace contextRef="#ctx0" brushRef="#br0" timeOffset="197617.92">17408 17301 40543 0,'-1'3'3600'0,"0"0"-2880"15,1-3-576-15,0-2-144 0,0 2 352 0,0-1 32 0,-2 1 16 0,2 1 0 0,0-1-3232 0,0 2-656 0,2 1-128 0,-2-3-32 16,0 0 2944-16,2 28 576 0,-3-11 128 0,-2 7 0 16,0 3-5856-16,-3 7-1168 0,-3 0-224 0,0 5-48 0,2 1 9600 0,-1-4 1920 15,5-1 384-15,0-4 64 0,2-7 288 0,2-1 48 0,2-4 16 0,0-4 0 0,4-5-3296 0,0-6-672 16,4 0-128-16,2-4-32 0,3-2-896 0,1-4-192 15,3 0-48-15,1-6 0 32,2-7-784-32,3-1-144 0,1-4-48 0,1-2 0 0,-2 1 288 0,0-1 48 0,-2-1 16 0,-2 3 0 0,0 2 608 0,-3-2 112 31,2 5 144-31,-1-4-208 0,-4 4 720 0,-1 0 128 16,-3 3 48-16,0 0 0 0,-4 1 160 0,0 3 48 0,-3 2 0 0,-3 0 0 0,-1 1-480 0,-1 3-96 15,0 2 0 1,-1 1-16-16,-1 0-560 0,-1 3-96 0,1 0-32 15,-2 4 0-15,0 1 80 0,-1 5 16 0,0 0 0 0,0 2 0 0,3 4 560 0,-1 0 112 16,2 6 32-16,0 3 0 0,1 6 48 0,0-1 16 16,1 3 0-16,0 6 0 15,3 5-16-15,-1-2 0 0,-1 3 0 0,1-2 0 16,-2-5 176-16,1-1 48 0,-1-7 0 0,2-2 0 0,1-3-112 0,-2-4-32 0,3-5 0 0,0-2 0 31,1-4-544-31,2-4 0 0,-1-1 0 0,2-5 0 16,-2-5-704-16,3-5-208 0,1-4-48 0,0-9-18400 0</inkml:trace>
  <inkml:trace contextRef="#ctx0" brushRef="#br0" timeOffset="197981.64">18200 16725 43311 0,'2'11'1920'0,"-1"-2"384"0,1-3-1840 0,-1 0-464 0,0-4 0 0,0 2 0 0,2 2 368 0,-1 4-32 0,4 6 0 0,2 5 0 0,-1 9-336 0,1 1-160 0,-1 4 16 0,-1 0 0 16,-1 2-304 0,-1 4-48-16,-2 4-16 0,0 2 0 0,-2 1 256 0,-3-1 64 0,2 6 0 0,-2-5 0 15,1 3 192-15,1-3 0 0,-1 2 0 0,2-3 160 16,0-1 96-16,-1-3 32 0,1-2 0 0,0-5 0 0,0 1-288 16,1-5 128-16,-1-1-128 0,2-3 0 31,0-4-288-31,1-1-160 0,-1 1-48 0,-1-2 0 0,2-4-2736 0,-1-3-544 0</inkml:trace>
  <inkml:trace contextRef="#ctx0" brushRef="#br0" timeOffset="198393.53">18823 17077 43311 0,'6'22'1920'0,"-4"-7"384"0,0-5-1840 0,-2-1-464 0,0-5 0 16,0-2 0-16,0 2 448 0,0 2 0 0,1 6 0 0,0 4 0 31,2 3-1024-31,-1 3-192 0,3 0-64 0,-2 3 0 0,0 1 192 0,-2 3 48 0,-1 5 0 0,-2 1 0 16,-2 1 464-16,-1 3 128 0,-1 3 0 0,-1-1 0 0,-1 4 208 0,0-5 112 15,0 3 32-15,1-4 0 0,-1-1-96 0,1-3 0 16,2-5-16-16,0-3 0 0,1-4-240 0,1-2 0 15,1-2 0-15,2-5 0 16,0-2-880-16,0-5-64 16,2-2-16-16,-2-5-16608 0</inkml:trace>
  <inkml:trace contextRef="#ctx0" brushRef="#br0" timeOffset="198665.37">18556 17582 49759 0,'-3'12'2208'0,"1"-8"448"0,-1 0-2128 0,2-4-528 0,1-2 0 0,3-3 0 32,-1-1-704-32,3-4-240 0,4-6-48 0,5-4-16 15,7-4-1264-15,5-2-256 0,5 5-48 0,3 1-16 16,0 5 688-16,1 3 144 0,-2 4 32 0,2 0 0 0,0 4 3456 0,-1 0 688 15,1 2 144-15,1-2 16 0,1 2-1440 0,-3 2-304 0,0-4-48 16,-3 1-16-16,-2 0-528 0,-1-4-112 0,-2 1-128 0,1-2 176 16,-1 0-688-16,-3-2-144 0,2-2-32 0,-3 2-17744 0</inkml:trace>
  <inkml:trace contextRef="#ctx0" brushRef="#br0" timeOffset="200826.92">19750 15588 33167 0,'4'-1'2944'0,"-2"-3"-2352"0,1 2-464 0,-1-1-128 0,1 2 1584 0,1-1 288 0,3-4 64 0,5-2 16 0,4 0-1952 0,3-5-352 0,-1 3-96 0,0 0 0 0,-2 2 176 0,-4-1 32 16,-2 4 16-16,-2-1 0 0,-4 3 224 0,-1 3 0 15,-2-2 0-15,-3 2 0 0,-1 2 0 0,-3-2 160 16,-4 4-32-16,-5 1 0 15,-4 3-128-15,-5 0-272 0,-4 5 64 0,-3-2 16 16,-1 4-384-16,-1 3-80 0,0-1-16 0,3 2 0 0,2 2 672 0,3 1 0 16,3-3 0-16,1 1 0 15,1-2 1104-15,3 2 160 0,2-2 16 0,0 1 16 16,3-3-832-16,-1 0-160 0,2 3-48 0,1-1 0 16,2 0-256-16,-1 3 0 0,3-3 0 0,2 2 0 0,0 2 208 15,2 3-64-15,-1 1-16 0,1 2 0 16,1 4 16-16,-2 6 0 0,1-1 0 0,-1 5 0 0,1 2-144 0,-2 3-144 15,3 0 144-15,-2-2-208 0,3 2-64 16,0-5-16-16,4 1 0 0,1-5 0 0,4-2 288 0,1-5 144 16,2-2-16-16,4-5 0 0,1-1-128 0,4-5 128 0,0-2-128 0,3-3 128 15,2-2-416-15,0 0-96 16,2-5 0-16,2-2-11584 0,2-3-2304 0</inkml:trace>
  <inkml:trace contextRef="#ctx0" brushRef="#br0" timeOffset="201502.45">20240 15794 29487 0,'-5'5'2624'0,"1"-2"-2112"15,2 0-512-15,1-3 0 0,-1 1 1728 0,0 1 224 0,-3 2 48 0,-4 2 16 0,-1 3-1184 0,-1 1-224 0,0-3-48 0,1 0-16 0,3-1-544 0,-2-1-144 16,2 0-16-16,-2 0 0 15,0-2-240-15,-1 3-48 0,1 1-16 0,-1-1 0 16,0 1 0-16,-3 2 0 0,1 0 0 0,-2 0 0 0,1 1 80 0,-2 0 32 0,-1 0 0 0,1 2 0 16,0 1 160-16,2-3 16 0,3 1 16 0,1-1 0 15,3 0 160-15,1-2 0 0,2 0 0 0,5-2 0 32,0 0-1088-32,4 0-128 0,3 0-16 0,2 1-16 15,2-1-416-15,3 0-64 0,1-2-32 0,3-1 0 0,1 1 1120 0,0-1 240 0,1-1 32 16,0 2 16-16,-1-2 992 0,-1 2 192 0,0 0 32 0,-3 2 16 15,-1 3-624-15,-3-2-112 0,-5 4-16 0,0 0-128 16,-2 4-400-16,-2-3-192 0,-1 7-48 16,0 1 0-16,-1-2 48 0,-1-2 0 0,1 0 0 15,-1-1 0-15,1 1 432 0,1-3 160 0,1-2 0 0,-2-2-144 16,3-2 496-16,-3-1 96 0,2-1 32 0,-1-1 0 0,-2-2-352 16,-1 2-128-16,-1-2 0 0,-4 3 0 15,0 0-880-15,-5 1-272 0,-1-2-48 0,-4 2-16 16,-2-2-560-16,-3 2-112 0,0-2-32 0,-2 1-2032 15,0-1-400-15</inkml:trace>
  <inkml:trace contextRef="#ctx0" brushRef="#br0" timeOffset="202118.72">20517 15597 37775 0,'0'-9'3360'0,"0"2"-2688"0,1 3-544 0,-1-1-128 0,1 4-384 0,1-4-128 0,-1-2 0 0,1-6-16 15,2-3-1520-15,0 0-320 0,-2 4-48 0,2 6-16 0,-3 2 2864 0,2 4 560 0,-1 4 112 0,-1 2 32 16,2 1 784-16,-1 6 144 0,1 1 48 0,-1 3 0 15,2 5-1184-15,-3 2-224 0,2 0-64 16,-1 7 0-16,1 0-448 0,-2 3-192 0,1 1 176 0,0 1-176 16,-2-4 0-16,0 5 128 0,-2-1-128 0,0 4 0 0,-6 42 128 15,2-38-128-15,1 0 0 16,0 1 0-16,2-4 128 16,-1 1-128-16,3-2 0 0,-1-5 0 0,4-3 0 15,-1-3 0-15,3-5 0 0,-1-5 0 0,2-3 0 0,0-4-160 0,0-4 160 31,-1-3-976-31,0-5-112 0,-2-3-32 0,-1 0 0 0</inkml:trace>
  <inkml:trace contextRef="#ctx0" brushRef="#br0" timeOffset="202382.95">20373 15961 41471 0,'2'2'1840'0,"-2"-1"368"0,0 2-1760 0,0-6-448 0,1 2 0 0,0-1 0 16,0 2-128-16,2-4-128 15,3 0 0-15,1-1-16 16,3-1-1184-16,1 2-224 0,2 4-48 0,-2 0-16 0,-1 0 2784 0,0 4 560 0,-2 1 128 0,2-1 0 0,0-1-768 0,3 4-144 16,0-5-48-16,3-1 0 0,-2 2-240 0,-3-3-48 31,1 0-16-31,2-3 0 0,3 0-464 0,7-1-320 15,7-2 64-15,5-3 0 16,1 2-576-16,0-2-128 0,4 2 0 0,-1-2-11504 16,-3 0-2288-16</inkml:trace>
  <inkml:trace contextRef="#ctx0" brushRef="#br0" timeOffset="203016.99">21087 16118 32255 0,'-4'0'1424'0,"0"-3"304"0,1-1-1392 0,0 2-336 0,2-1 0 0,1 2 0 0,0-1 896 0,-1-4 96 0,1-2 32 0,-1-3 0 0,-1-1-1152 0,2 1-240 0,2-1-32 0,-1 5-16 0,0 1 416 0,-1 2 0 0,-1 4 0 0,-2 0 176 0,1 6 320 0,-3-1 64 0,-1 4 16 0,-2 3 0 0,0 1-336 0,-1 0-64 0,-1 6-16 0,-1-3 0 0,0 5 160 0,0-1 16 0,2-4 16 0,-1 2 0 0,2 5 32 0,1-1 0 0,2-2 0 0,3 1 0 0,1-3-384 0,3 2-192 0,1-1 32 0,0-1 0 0,2-2-32 0,0-2-16 0,1 1 0 0,2-6 0 0,-2 1-160 0,1-3-16 0,1-1-16 0,-2-3 0 0,-1 2 32 0,1-5 16 16,2 0 0-16,-2-2 0 0,0 2-416 0,0-4-64 0,0 2-32 0,1-4 0 0,1-1-272 0,0 0-48 0,-1-2-16 0,2-1 0 0,-3-2 864 0,3-2 160 0,-2 0 48 0,0-5 0 0,2 0 320 15,-2 0 80-15,3-1 16 0,0-1 0 0,0 2 544 0,4 2 128 16,-2 1 0-16,0 4 16 0,2-1 80 0,-2 3 16 16,1 4 0-16,-2 0 0 15,0 0 32-15,0 2 16 0,-1 4 0 0,-1 0 0 16,-3 1-848-16,-1 2-272 0,-1-2 160 0,-2 4-160 16,-2-1-624-16,-1-2-208 0,-2 4-32 0,0 1-16 15,-2-3 304-15,0 5 48 0,0 1 16 0,-1 2 0 0,1 3 512 0,-2 1 0 16,2 7 0-16,-1-1 0 15,3 0 0-15,-1 0 144 0,0 1-144 0,3-5 192 0,1 1-192 0,1-2 0 16,0 0 0-16,2-1-10736 0,1 0-2128 16</inkml:trace>
  <inkml:trace contextRef="#ctx0" brushRef="#br0" timeOffset="203681.49">21599 16109 1839 0,'6'0'0'0,"-2"-3"160"0,-2 3-160 0,1-1 0 0,-1 1 0 0,-1-2 0 0,1 2-160 0,0-4-64 15,2-1-16-15,1 0 0 0,-2-3 432 0,1 1 64 0,-1 1 32 0,-3 0 0 0,-2 2 800 0,1 2 176 0,-1 2 16 0,-2 0 16 0,0 0 736 0,-1 2 144 16,0 1 16-16,0 0 16 0,0 1 224 0,1 0 64 16,1-2 0-16,-1 1 0 0,3-3-512 0,0 0-80 0,0 0-32 15,1 0 0 1,0-3-128-16,-2 0-16 0,2-2-16 0,-1 0 0 0,1-1-944 0,0-3-176 15,0 3-32-15,0-4-16 16,-1 0-400-16,1-1-144 0,-1 1 0 0,-1 0 144 16,2 0 64-16,-1 0 16 0,0 2 0 0,1-5 0 0,0 1 160 15,1-1 16-15,0 2 16 0,-1-1 0 0,0-3-16 0,2 2 0 16,-2-2 0-16,1-1 0 0,0 2-80 0,0-3 0 16,1 1-16-16,-1-2 0 0,1 3-304 0,1-3 0 0,-1 2 0 0,1 0 0 15,-1 2 0-15,1-1 0 16,-1-1 0-16,1 1 0 0,-1 4 0 0,-1 0 0 0,1 1 0 0,-1 4 0 15,-1 2 0-15,-1 1-176 16,1 3 176-16,-3 0-160 0,1 3 160 0,-1 0-160 16,-1 4 160-16,1 2-160 0,-1 3 160 0,0-1 128 15,2 4-128-15,1 1 176 0,-2 3-176 0,3 3 0 16,1 4 0-16,1 1 128 0,0 3-128 0,1 1 0 16,2-1 0-16,-1 3 0 0,3-1 0 0,-1 3 0 15,0-1 0-15,1 1 0 0,1 3 0 0,-2-3 0 0,-1 2 0 16,0 1 128-16,-1-2-128 0,-1 1 0 0,0-4 0 15,-2-3 0-15,-1 0 0 0,1-3 0 0,-1-4 0 16,2-1 0-16,-1 0 0 0,0-3 0 0,2-6 0 0,-2 2 0 16,0-3-288-16,0-4-32 0,0 1-16 0,-1-3 0 31,-1 0-736-31,0-2-144 0,-1-2-16 0,-1-1-16240 0</inkml:trace>
  <inkml:trace contextRef="#ctx0" brushRef="#br0" timeOffset="203940.37">21436 16061 53439 0,'2'13'2368'0,"-2"-6"496"0,-1-4-2288 0,1 0-576 0,1-6 0 0,3 2 0 0,0-1-1024 0,3-2-320 0,5-2-64 0,7-1-16 16,6-2-720-16,4 2-144 0,5-1-16 0,1 2-16 16,3 2 1264-16,-4 1 256 0,-2 2 48 0,-2 1 16 0,-3 0 1424 0,-2 0 272 15,-3 1 64-15,-2-1 16 0,-4 0-656 0,-1-1-128 0,1 1-16 0,-4-2-12544 16,1-2-2512 0</inkml:trace>
  <inkml:trace contextRef="#ctx0" brushRef="#br0" timeOffset="204333.71">22028 16184 42383 0,'7'19'3776'0,"-4"-9"-3024"0,-2-4-608 0,-1-5-144 15,1-2 1248-15,2-1 224 0,0-2 32 0,4-5 16 16,3-1-3744-16,6-6-736 0,5-5-160 0,5 1-16 0,1-2 2464 0,-1 4 496 15,-1 2 176-15,-3 1 0 16,-2 4-5424-16,-4-2-976 16,-4 5-192-16,-2-2-32 0,-1 0 10144 0,-3 0 2016 0,0 1 416 0,-2-1 64 15,-1 0-3200-15,-1-2-656 0,-2 0-128 0,-2-1-32 0,-1 1-1440 0,-4 2-304 16,0-2-48-16,-4 2-16 0,-4 0-448 0,-5 4-80 0,-2 1-32 0,-3 4 0 31,-1 4-976-31,-2 3-192 0,-3 3-32 0,-1 5-16 16,0 1 96-16,0 2 16 0,2 4 0 0,1 1 0 0,2 3 1696 0,5-3 352 0,5 0 64 0,2 1 0 15,1 3 784-15,4 2 160 16,4 0 16-16,2 3 16 0,4 2-640 0,2-3-128 16,1 3-16-16,5-2-16 0,0-3-624 0,4-2-192 15,1-1 0-15,3-3 0 0,5-2 192 0,1-2-64 0,4-2 0 0,0-1-128 16,2-4 208-16,-2 0-64 0,1-3-16 0,-1-2 0 16,0 0-384-16,-2 0-96 0,0-3-16 0,-2 1-11808 15,2-2-2368-15</inkml:trace>
  <inkml:trace contextRef="#ctx0" brushRef="#br0" timeOffset="204840.41">22133 15319 43311 0,'7'22'3840'0,"-3"-10"-3072"0,-3-2-608 0,1-4-160 0,-1-3 1248 0,1-2 224 0,3 2 32 0,3-1 16 15,5 4-2272-15,8-1-448 0,7 1-80 0,2-1-32 0,4-3 528 0,0 0 96 0,0 2 32 0,-2 1 0 0,-1 2 848 0,-3 3 160 32,-4-1 32-32,2 4 16 0,1 5 160 0,1 4 16 0,1 0 16 0,-1 2 0 15,-2 3-336-15,0-1-64 0,-1 2 0 0,-3 3-16 16,1 1-16-16,-2 3 0 0,-2 2 0 0,0-1 0 31,-1-5-496-31,2 3-112 0,2 2 0 0,-1 1-16 0,-1-1 464 0,-1 1-144 0,-1-1 144 0,-4 1 0 16,-3-6 0-16,-5 1 256 15,-3-1-48-15,-6-5 0 0,-2 3-208 0,-6-5-208 0,-4-1 32 0,-4 0 16 32,-5-1-272-32,-4 0-48 0,-7 0-16 0,-3 0 0 0,-4 0-48 0,-3 3-16 0,-1-3 0 0,-1 7-18032 15</inkml:trace>
  <inkml:trace contextRef="#ctx0" brushRef="#br0" timeOffset="205801.69">19947 16839 43311 0,'-8'1'3840'0,"2"-1"-3072"0,2-1-608 0,3-2-160 0,0 1-400 0,-1-2-112 0,-2 0-32 0,-4-4 0 0,1-2 288 0,0 0 64 0,0-3 16 0,1 4 0 31,0 0-8192-31,0 5-1632 0,0 5-336 0,-4 1-64 0,-3 1 13984 0,-1 4 2784 0,-4 5 560 0,-4 1 112 0,-3 2-3296 0,-2 5-672 16,-1 2-128-16,-1 1 16 0,0 1-1872 0,3-4-368 16,3 1-80-16,-1 5 0 0,-1 0-288 0,0 5-48 15,2 0-16-15,0 1 32 0,2-1-192 0,4-3-128 16,3-2 160-16,2 5-160 0,1 1 0 0,3 7-208 16,1 2 16-16,2-1 0 0,4 6-32 0,0 4 0 15,3 3 0-15,1-1 32 0,2 3 192 0,-1-4 0 0,1 0 0 0,0-4 0 16,2-8 304-16,-1-5 32 15,0-5 16-15,0-1 32 0,2-5-192 0,1 4-32 0,6-1-16 0,5 3 0 32,4-5-528-32,2-5-96 0,3-5-32 0,3 0 0 0,4-4-1168 0,3 0-240 15,3-1-64-15,1-3-9088 0,3-2-1840 0</inkml:trace>
  <inkml:trace contextRef="#ctx0" brushRef="#br0" timeOffset="206484.47">20370 17208 41471 0,'1'10'3680'0,"-4"-4"-2944"0,0 1-592 0,-1-6-144 0,0 1 928 0,-1 2 160 0,-3 5 16 0,-5 7 16 0,-4 2-1392 0,-5 2-288 0,-2-1-48 0,1-1-16 16,-1-1-272-16,2 1-48 0,0-5-16 0,1 2 0 15,0 1 272-15,0-2 48 0,2 1 16 0,-1-2 0 0,4 2 480 0,0-2 144 0,3-2 0 16,2 1 0-16,1-2 0 0,1-1 0 0,2-1 0 0,0-2 0 16,4 1-256-16,-1-2 64 0,4 0 16 0,2-5 0 31,3 0-720-31,4-3-128 0,3 3-48 0,4-4 0 16,4 4-256-16,1-2-48 0,2 1-16 0,4-1 0 15,4 4-96-15,2-1-32 0,3 3 0 0,-3 1 0 16,1-2 720-16,-3 0 144 0,-3 0 16 0,-1 1 16 0,0 0-208 15,-3 1-32-15,-3-2-16 0,-4 4 0 0,-1-1-64 0,-3 0-16 0,-3 0 0 16,-3 4 0-16,-2-1 1728 0,-3-2 352 0,-2 3 64 0,-2 1 16 16,-1-1-240-16,-1 0-64 0,-3-1 0 0,-1 1 0 15,-1-1-240-15,-1 0-48 0,0 1-16 0,-1 0 0 16,-1-1-464-16,-3 2-128 0,-2 1 0 0,-3 3 0 0,-4 1 768 0,-2 0 144 16,-2 0 32-16,-3 3 0 15,-1-3-304-15,0-1-48 0,0-2-16 0,1-3 0 0,-3 0-448 16,5-4-128-16,3-1 0 0,2-5-12736 0</inkml:trace>
  <inkml:trace contextRef="#ctx0" brushRef="#br0" timeOffset="206853.16">20765 16998 24879 0,'3'-1'2208'0,"-2"-2"-1760"16,-1 3-448-16,0-2 0 0,1 1 1488 0,1-2 224 0,0 2 32 0,1-5 16 0,1 0-4272 0,0 1-864 0,0 3-160 0,-4 2-48 0,-1 4 5440 0,-3 5 1072 15,-1 2 208-15,-2 6 64 16,-1 3-176-16,-2 5-16 0,0 3-16 0,0 4 0 15,1 3-1904-15,1 0-384 0,1 5-80 0,2 1-16 16,1-5-128-16,3 2-32 0,2 3 0 0,2 0 0 0,0-4-272 0,2 5-176 16,1-1 192-16,2-4-192 15,-3-5 160-15,1 3-160 0,1 3 128 0,1-3-128 16,-2 1 128-16,0-5-128 0,-1-9 0 0,-1-2 128 0,0 1-128 0,-1-3 0 16,0-5 0-16,-1-2 0 15,-1-3-736-15,-1-4-32 0,2 1 0 0,-2-7-18448 0</inkml:trace>
  <inkml:trace contextRef="#ctx0" brushRef="#br0" timeOffset="207089.77">20545 17395 45151 0,'-3'12'2000'0,"-2"-4"416"0,-2-4-1936 0,4-2-480 16,0-2 0-16,2 0 0 0,-1-2 0 0,-1 0 0 15,1-4-128-15,-1 0 128 0,3-4-1584 0,5-2-208 0,5-1-32 0,2 1-16 32,6-2 688-32,0 3 144 0,6 1 32 0,0 3 0 0,4 1 2000 0,1 1 416 0,1 4 80 0,0-2 16 0,-1 3-816 0,-1 0-144 15,-1 3-48-15,-4-2 0 0,-2 1-528 0,-2 1 0 16,-2-2 0 0,-2 1-144-16,-4 2-752 0,-1-1-128 0,0 0-48 0,0 3 0 0</inkml:trace>
  <inkml:trace contextRef="#ctx0" brushRef="#br0" timeOffset="207556.98">21300 17383 45151 0,'7'12'2000'0,"-5"-8"416"0,0-1-1936 0,-1 0-480 16,-1-3 0-16,0-3 0 15,0 2 0-15,-1-4-240 0,-1-1 32 0,-1-4 0 16,-1 0-1472-16,-2 0-304 0,-2 1-48 0,-1 2-16 0,-4 5-224 15,-3 4-48-15,-2 2-16 0,-3 6 0 0,0 0 1968 0,0 5 368 0,0 3 128 16,3-2 0-16,5 0 1360 0,0 3 272 16,1 1 48-16,-1 1 16 0,4 2-224 0,-1-2-64 0,2 2 0 0,1-4 0 0,2 0-1024 0,0-1-224 15,1-4-32-15,3 1-16 0,1-3-240 16,1-4 0 0,3 0 0-16,0-2 0 0,3 1-320 0,2-6 64 15,2 1 0-15,0 0 0 16,1 0-192-16,1-6-16 0,3 1-16 0,1-6 0 15,2-1-144-15,0-2-16 0,4-3-16 0,-2 1 0 16,1-2-80-16,-2 0-16 0,1 0 0 0,-3-1 0 0,0 1 1136 0,-3-3 208 16,-1-1 48-16,-3 2 16 0,-2 2 16 0,-1-3 0 15,-2 1 0-15,-4 0 0 0,-1 0-352 0,1 2-80 16,-4 0-16-16,2 3 0 0,0 7 32 0,0 0 16 0,0 2 0 16,0 4 0-16,-1 4-64 0,0 0-16 0,-2 4 0 15,0 2 0-15,0 5 64 0,1-1 0 0,-1 4 0 0,1 1 0 16,1-2-112-16,1 2-16 0,1-1 0 0,1 4 0 15,2 1 160-15,0-1 32 0,2 0 0 0,1 0 0 16,1-1-128-16,-2-1 0 0,1-1-16 0,0-3 0 16,-1-1-176-16,-3-4-144 0,2 0 144 0,-1-1-208 31,-1 0-432-31,-1-2-64 0,-1-1-32 0,-1-4-11920 0,0 3-2384 0</inkml:trace>
  <inkml:trace contextRef="#ctx0" brushRef="#br0" timeOffset="207872.17">21564 16962 911 0,'1'0'0'0,"-1"0"0"0,-1 0 0 15,1-2 0-15,0 2 6464 0,1 0 1216 0,1-1 256 0,-1 1 32 0,1 0-5856 0,2 1-1152 0,1 5-256 0,1 0-32 16,2 6-880-16,-1 2-176 0,0 7-48 0,1 5 0 0,-1 3 2288 0,0 5 448 16,-1 4 80-16,0 3 32 0,-1 4-1008 0,0-2-192 0,-2 2-32 0,2-5-16 15,0-1-384-15,0-1-80 0,3-1 0 0,-1 2-16 16,2-5-560-16,-1 4-128 0,0-5 0 16,1 1 0-16,-2 3-320 15,2-2-112-15,-3 1-16 0,0 1 0 16,0-6-304-16,-2-1-64 0,-3-2-16 0,-1-2-11776 0,-1-3-2352 0</inkml:trace>
  <inkml:trace contextRef="#ctx0" brushRef="#br0" timeOffset="208133.72">21489 17472 42383 0,'-4'6'3776'0,"2"-6"-3024"16,-1 0-608-16,2-6-144 0,1 2 224 0,1-5 16 0,2 2 0 0,0-9 0 31,6-3-5616-31,3-3-1136 0,4 1-208 0,3 1-64 16,0 2 3872-16,-1 4 768 0,-1 2 160 0,-1-1 16 0,1 3 6848 0,-1 2 1376 15,0 2 272-15,1-2 48 0,0 3-3712 0,2 2-752 0,-1-4-128 0,2 1-48 16,-1 2-1296-16,1-2-272 15,1 0-48-15,1 0-16 16,1 2-816-16,1 2-144 0,-1 2-48 0,1 0-11776 16,-2 2-2368-16</inkml:trace>
  <inkml:trace contextRef="#ctx0" brushRef="#br0" timeOffset="208546.23">22227 17608 39615 0,'-1'15'1760'0,"-2"-9"352"0,0-1-1680 0,0-3-432 15,2-4 0-15,1-2 0 16,-1 0-1024 0,1-4-272-16,1-2-64 0,3-6-16 0,4-3 976 0,3-1 192 0,4 4 32 0,1-2 32 15,2 2-6528-15,0 1-1312 0,1-1-256 0,-2 0-16 16,-1 1 9600-16,0-1 1920 0,-1 0 384 0,-3 2 80 0,1-2-160 0,-5 4-48 15,0-1 0-15,-3 3 16 0,-4 2-2176 16,0-1-432-16,-2 4-96 0,-3-1 0 0,-2 1-1216 0,-3 1-240 16,-2 1-48-16,-2 0-16 15,-5 3-1520-15,-1 0-304 0,-4 3-64 0,-1 3 0 16,-2 4-16-16,-2 3 0 0,0 5 0 0,1 1 16 0,1 0 2128 0,0 4 448 16,1 5 0-16,2-5 0 0,3 1 1600 0,-1 2 208 0,0 2 48 0,2 3 32 0,2 1 896 0,3 0 176 15,4-1 48-15,2-2 0 0,3-4-1104 0,2 4-240 16,6-3-32-16,2 1-16 0,5-2-1312 0,3-2-304 31,5-2 0-31,1-1 0 0,5-1-128 0,3-3-32 16,2 0 0-16,1-4 16 15,4-2-912-15,3-4-176 0,3-3-48 0,-1-3-13120 0</inkml:trace>
  <inkml:trace contextRef="#ctx0" brushRef="#br0" timeOffset="209135.61">22332 16895 46079 0,'0'4'4096'0,"1"-4"-3280"0,-1 3-656 0,3-3-160 0,1 0-704 0,0 3-192 0,5 1-16 0,5 5-16 15,4 1-1312-15,6 6-256 0,2 2-48 0,0 4-16 0,0 1 3504 0,1 5 688 0,0 3 144 0,4 1 16 0,1 0-752 0,4 3-144 16,2 2-48-16,4 1 0 16,3 1-240-16,3-5-48 0,2 4-16 0,-2-6 0 0,0 0-112 15,-2 0-32-15,-4 1 0 0,-8 0 0 0,-5-3-400 0,-2 9 0 16,-1 3-224-16,-5 5 80 16,-2 6-432-16,-8-1-96 0,-5 4-16 0,-7-6 0 0,-7 1 384 0,-5-3 80 15,-7-3 16-15,-6-4 0 0,-5-2-128 16,-4-6-32-16,-3-2 0 0,-3-10 0 15,0-5 368-15,-3-8 0 0,-8-9-144 0,-12-18-18288 16</inkml:trace>
  <inkml:trace contextRef="#ctx0" brushRef="#br0" timeOffset="-211142.61">23691 16353 26719 0,'-1'-10'2368'0,"-3"0"-1888"0</inkml:trace>
  <inkml:trace contextRef="#ctx0" brushRef="#br0" timeOffset="-210130.14">23624 16194 40543 0,'-2'13'1792'0,"-1"-7"384"0,1 0-1744 0,1-2-432 0,-1-2 0 16,2-1 0-16,2 2 320 0,-2 3 0 0,2 0-16 0,1 0 0 0,3 4-304 0,1-3 0 16,2-4 0-16,1 0 0 0,1-3 0 0,0 0 0 15,-1-3 0-15,1 1-144 0,1-2 144 0,1 0 192 16,-1 1-32-16,3 0-16 0,0 3-144 0,1 0 0 15,1 0 0-15,1 3 0 0,0-2-256 0,2 1 0 0,1 5 16 16,-1-4 0-16,2 0 240 0,0 3 0 0,2-2 0 0,0 2-144 16,1 0 144-16,1 1 0 0,1 2 0 0,2-2 0 15,2 5 144-15,1-5-144 16,2 3 192-16,1 1-192 0,-2-4 192 0,2 2-64 0,3-1 0 0,2 0-128 16,1-2 176-16,1 2-176 0,0-2 160 0,-1 3-160 15,-1-6 128-15,1 4-128 0,-1-1 0 0,-2 0 0 16,0-2 176-16,-3 1-176 0,-1-2 192 0,-4 3-192 0,3-2 192 15,-4-1-64-15,-2 0 0 0,3 1-128 16,2 1 192-16,2-1-64 0,-1-1 0 0,-2 4-128 16,1-5 128-16,-1 4-128 0,-1-2 0 0,-2-2 0 15,1 5 0-15,-3-4 0 0,0 1 0 0,-2 0 0 0,0 1 192 16,-2-2-192-16,-1 1 192 0,1 1-192 0,1-4 0 0,-4 2 0 16,0-2-192-16,-2-1 48 0,1 2 144 0,-2-2 176 15,-2 0-48-15,0-2 0 0,0 1-128 0,-1 1 0 16,2 0-192-16,0-3 192 0,2 2 0 0,-1-1 0 15,3-1 0-15,-2 2 0 0,2-2 0 0,-1 0 0 16,1 0 176-16,-1 0-176 0,1 0 128 0,-1 1-128 0,0 0 0 16,-1-1 0-16,-2 0 0 0,1 1 0 0,0 0 0 0,-1 0 0 15,-2 0 0-15,1-2 0 0,1 1 0 16,-3 2 0-16,2-1 0 0,-2-2 0 0,2 0 0 0,-2 2 0 16,-1-1-160-16,0 2 32 15,1-1 0-15,-1-1 0 0,2 2 128 0,1-2 0 16,0 0 0-16,0 0 0 0,0 3 0 0,1-4 0 0,0 4 0 0,0-2-128 15,1 1 128-15,-2 1 0 0,0 0 0 0,0 0 0 16,-2 0 0-16,-1 0 0 0,-1 1 0 0,0-1 0 16,-1 2 0-16,-2-2 0 0,-1-2 0 0,-2 2 0 0,0 0 0 15,-2 0 0-15,1-1 0 0,-3 1 0 16,0 0 0-16,-2-3 128 0,0 1-128 0,-1 1 176 0,-3-4-176 0,0 1 0 16,-1 0 144-16,-2-4-144 15,0 1 0-15,-1 0 0 0,-1-2 0 0,-1-1 128 0,0 0-128 0,0-2 0 16,0 0 0-16,-2-1 0 0,2 0 0 0,-2 0 128 15,1-1-128-15,0 0 128 0,1-1-128 0,0 2 176 16,-1-2-176-16,1 1 192 0,-2 2-192 0,2-1 0 16,0 3 0-16,1 1 0 0,-1 0 0 0,0-1 0 15,1 0 128-15,1 1-128 16,0 2 0-16,3-2 0 0,1 3 0 0,-1-2 0 0,2 3 0 0,2-4 0 0,1 3 0 0,0 0 0 16,2 2 160-16,0-2-160 0,2 0 192 0,0 2-192 15,1 1 0-15,2 0 0 0,0 0 0 0,0 1 0 31,1 2 0-31,1 2-176 0,1 1 0 0,0 3 0 0,2 0-64 0,-2 1-16 0,2 6 0 0,-1-3 0 16,-1 2 256-16,1 0-192 16,-1 2 192-16,0 1-192 0,0-3 192 0,-1 4 0 0,2-3 0 0,-1 0-144 15,2 2 144-15,1-3 0 0,2 0 0 0,2-1 0 16,2 1 0-16,3-2 0 0,2 2 0 0,1-2 0 0,3 0 0 16,0 3-208-16,2-4 80 0,-3 4 128 0,-2-3-256 15,-3 2 80 1,-1-2 16-16,-4 2 0 0,-1 1-96 0,-4-1 0 0,-4-2-16 0,-5 2 0 31,-2 1-288-31,-7-1-48 0,-1 2-16 0,-8-2 0 16,-1 0-48-16,-6 2-16 0,-2-2 0 0,-1 1 0 0,1-5 1104 0,-1 2 224 15,1-2 32-15,1-2 16 0,2 0-96 0,1-1-16 0,1-1 0 0,3-1 0 16,5 0-352-16,2-2-80 16,3-1-16-16,1 0 0 0,1-1-128 0,1 1 0 15,0 0 0-15,0-3 0 0,0 3 0 0,0-2 0 16,0 2 0-16,-1 2 0 0,-1 1-208 0,-2-3-80 0,-1 1-16 0,-3 2-17680 0</inkml:trace>
  <inkml:trace contextRef="#ctx0" brushRef="#br0" timeOffset="-208076.52">23953 17765 43311 0,'-1'0'3840'0,"0"0"-3072"0,1 0-608 0,0 0-160 0,0-3-736 15,0 0-176 1,1 0-48-16,0-3 0 0,2-4 768 0,0 0 192 0,5-1 0 0,2 4 0 0,1 0-8112 0,1 4-1616 0,1 3-336 0,0 0-48 0,2 1 11280 0,1 1 2272 16,1 1 448-16,4 1 80 0,2-2-384 0,0 2-96 0,4-1-16 0,3 1 0 0,3 1-2224 0,2-1-448 15,1 2-96-15,0-2 0 0,0 2 16 0,1-4 16 32,1 0 0-32,4 0 0 0,0-2-256 0,5-2-48 15,3 0-16-15,3-3 0 0,4 1-288 0,1-3-128 16,1 1 128-16,-1-3-128 15,2 3-656-15,-3 0-224 0,-2 0-32 0,0 2-16 16,-1 1-384-16,-1 0-80 0,-3-1-16 0,-5 4 0 0,0 0 1408 0,-2 0 0 0,-2 0 224 0,-1 0-16 16,-3 4 1120-16,1-4 208 0,-2 0 64 0,1 0 0 15,-1 3-560-15,3-6-96 0,0 3-32 16,-2 3 0-16,-1-3-448 0,-1 0-80 0,3 0-32 0,-1 1 0 16,-1-1-112-16,-3 0-32 0,0 0 0 0,-2-1 0 15,-1 1-208-15,-3 0 0 0,-1-3 0 0,-4 3 0 16,-2-2 0-16,-4 2 0 0,-2 0 0 0,-4 0 0 15,-3 0 0-15,-2-2 176 0,-1 2-48 0,-3 0-128 16,0 0 272-16,-2-2-48 0,0 1-16 0,-2 1 0 0,2-3 80 16,-1-1 16-16,0 0 0 0,1 0 0 0,1 0-160 15,-1-2-16-15,2 0-128 0,-1 0 192 0,0-1-192 0,1 1 0 16,-1-1 0-16,2-2 0 0,-2 3-144 0,0-3 144 16,-2 4 0-16,1-1-144 0,0-3 144 0,-2 3 0 15,1-1 0-15,-2 1 0 0,1 0 160 0,-2-3-32 16,-2 1-128-16,1 0 192 0,0-1-192 0,1 4 0 15,0 0 0-15,0 2 0 0,-1-4 0 0,-4-3 0 16,0 2 0-16,-1 0 0 0,1-3 0 0,0 4 0 16,0-2 0-16,2 2 0 0,-1 1 0 0,-1-3-128 15,0 3 128-15,-1 0 0 0,0-1 0 0,-1 6 0 16,-2-4 0-16,-1 4 0 0,0-2 0 0,1 2 0 16,-4 1 0-16,1-2 0 0,0 2 0 0,2 2-128 0,0-2 128 0,3 0 0 15,-1 1 0-15,3 2 0 0,3-3 0 16,1 1 0-16,2 2 0 0,3-1 0 0,2-1-160 0,1 4 160 15,3-1-288-15,3-2 32 0,3 5 0 16,3-1 0-16,2 4-16 0,-1-4 0 0,-3 0 0 0,3 0 0 16,7 4 128-16,4 3 144 0,1-2-208 0,-2 1 80 15,-4-2 128-15,0 1 0 0,0 3-144 0,-1 1 144 16,-2-3 0-16,-2 1 0 0,-1 0 0 0,-4-1 0 16,-1-2 0-16,-2-1 0 0,-3 1 0 0,-2-3 128 0,0 2 80 15,-3 1 16-15,0-2 0 0,-3 2 0 0,1 0-224 0,-3 2 0 16,-1 1 0-16,-1-1 0 0,0 4 0 15,0 0 0-15,-3 3 0 0,0-1 0 0,0 5 0 0,1-4 0 16,1-2 0-16,-1 4 0 16,-3 5 0-16,-1-2 0 0,0 5 0 0,-1-3 0 0,-1-2 0 0,3-4-192 15,2-7 192-15,-1-1-18336 16</inkml:trace>
  <inkml:trace contextRef="#ctx0" brushRef="#br0" timeOffset="-190731.1">23556 16322 10127 0,'-15'11'896'0,"4"-7"-704"0,1 2-192 0,3-5 0 0,3 1 3200 0,2-2 592 0,1 3 128 0,-3-3 32 0,-4 1-1984 0,1 2-400 0,0-3-80 0,2 0-16 0,3 0-512 0,5-4-96 0,1 1-32 0,3 0 0 16,3-1-144-16,2 2-48 0,3-2 0 0,2-2 0 15,2-1 320-15,1 1 48 0,0-4 16 0,1 2 0 0,1-2-640 0,0-3-112 16,-1-1-16-16,1 0-16 16,1 0-240-16,-1 0 0 0,-1 0 0 0,-1 2 0 0,1-3 0 0,-1 2 0 0,2 1 0 0,0 1 0 15,2-1 160-15,0-1-16 0,0 1 0 0,-1-1 0 0,1 1-144 16,-1 0 160-16,1 1-160 0,0-4 160 0,-1 1-160 0,0-1 0 15,-3 3 0-15,-1-2 0 0,-2 4-224 0,-2-1-80 16,-4 1-16-16,-1 3 0 16,-3 1-880-16,-1-3-176 0,-1 5-32 0,-3-1-16 0,0 2 944 0,-2 2 192 31,-1-2 32-31,1 1 16 0,0 0 416 0,-1 2 80 0,-1-2 0 0,0-1 16 0,2 2 288 0,-1 1 48 16,-1-2 16-16,2 2 0 15,2-3-336-15,-2 2-64 16,1-1-16-16,-1 0 0 0,1 2-208 0,-1 0 0 15,-1 0 0-15,-2 4 0 0,0 0 0 0,-4 2 0 16,-1 0-192-16,-3 4 192 16,-3 5-528-16,-4-2 0 0,-2 6 0 0,-4-3 0 0,-1 4 224 0,-3 3 48 15,-3 0 16-15,-1 0 0 0,0-2 864 0,0 1 160 0,-2-2 48 0,2-1 0 16,1-3 0-16,2 0 0 0,-1 0 0 0,1 1 0 16,1-1-480-16,1 0-96 0,1-2 0 0,2 1-16 15,3 1-240-15,2-4 176 0,0 2-176 0,2 1 160 16,2-2-160-16,2 2 160 0,4-3-160 0,1-2 160 15,3 0-160-15,3-1 0 0,0-3 0 0,4 0 0 16,0-2 128-16,1-3-128 0,2 2 0 0,0-3 128 16,1 2-128-16,-1-2-272 0,2-2 64 0,1 2 16 15,-2 0 192-15,1 0-176 0,1-3 176 0,-1 2-160 0,0 1 160 0,1 0 0 16,0-2 128-16,2 2-128 0,1 0 0 16,2 2 144-16,0-2-144 0,4 4 0 0,1-2 128 15,1 4-128-15,0-2 0 0,2-1 0 0,0 3 0 0,2-3 0 16,1 4 0-16,2-1 0 0,2-2 0 0,-1-1 0 15,0 2 0-15,-1-1 0 0,-4-4 0 0,-2 0 0 16,-4 0 0-16,-4 0-18240 0</inkml:trace>
  <inkml:trace contextRef="#ctx0" brushRef="#br0" timeOffset="-189845.17">24030 17719 17503 0,'-4'5'1552'0,"0"-4"-1232"0,3-2-320 0,1 1 0 16,0 0-416-16,-1 0-144 0,-1 0-16 0,-2-3-16 0,-1 3-160 0,0-3-16 0,0-1-16 0,0-2 0 0,1 0 2144 0,1-3 432 0,1 2 96 0,1-2 16 0,0-1 384 0,1 1 80 16,-1 2 0-16,2 1 16 0,3 0-96 0,-2-1-32 15,2 1 0-15,0 3 0 16,-1-2-960-16,2 1-192 0,0 1-32 0,1 0-16 0,2 0-592 0,2-2-112 0,0 0-32 15,1-1 0 1,1 0-320-16,2-1 144 0,3-6-144 0,-2 1 0 16,-2 2 0-16,2-2 0 0,6-4 0 0,1-3 0 0,2 0 0 0,1 2 0 0,1-4 0 0,-2 5 0 31,1 0 0-31,-1 1 0 0,-3 4 0 0,-3 0 0 0,-3 3 0 0,-4 3 0 0,-2 4-160 0,-4-1 160 31,-4 4-416-31,-2 2-16 0,-3 0 0 0,-3 4 0 0,-3 1-16 0,-3 1 0 0,-1 0 0 0,-4 3 0 16,0 2 64-16,-5 1 16 0,0 3 0 15,-2-1 0-15,-1-2 368 0,0 3 240 16,0 1-48-16,0 0 0 0,2 1 320 0,-1 1 48 0,1-4 16 0,3 2 0 16,2 1-224-16,0-1-32 15,2-1-16-15,-1-3 0 0,4 2-304 0,-1 2 160 16,0 1-160-16,3-1 128 0,0 0-128 0,2 2-224 16,2-1 48-16,2 1 16 0,2-3 160 0,0 0 256 15,4 2-64-15,3-1-16 0,2-1 144 0,2-3 48 16,5 0 0-16,5 0 0 0,5 0-96 0,2-1-16 15,1-3 0-15,0-2 0 0,1 0-128 0,9-1-128 16,14 1 144-16,12-4-144 0,3 0 0 0,1-6 0 16,3-3 0-16,-2-9-19120 0</inkml:trace>
  <inkml:trace contextRef="#ctx0" brushRef="#br0" timeOffset="-185871.69">33027 13191 29487 0,'6'-5'2624'0,"-1"1"-2112"0,-1 0-512 0,-5 4 0 0,1 0 0 16,1-2 0-16,3-2 0 0,1-2 0 0,1-4 656 0,-3 1 176 0,-1 2 48 0,-4 1 0 0,-4 1 208 0,-2-1 32 0,-6 1 16 0,-3-2 0 16,-3 1-816-16,-5 0-144 0,-5 0-48 0,-5 0 0 15,-7 2-560-15,-7 4-112 16,-3-2-32-16,-7 2 0 0,-6 0-480 0,-8 0-96 0,-5 2-32 0,-6-2 0 16,-2 0 1184-16,-6 1 0 0,-6 2 192 0,-6-3-16 0,-6 0 1408 15,-1 2 272-15,-1-2 64 0,-1 0 16 16,-5 0-896-16,-1 0-176 0,1 0-32 0,-2 0-16 15,2-2-432-15,-2-1-64 0,-1 2-32 0,-3-1 0 16,0 2-288-16,1-3 0 0,3 3 0 0,3-1 0 16,3 1 0-16,0 0 0 0,0-3 0 0,1 3 0 0,-1 0 0 15,3 0 0-15,-1 0 0 0,2 3 0 0,3 1 0 16,0-2-192-16,0 2 192 0,2-1-192 0,3 2 192 0,-2 3 0 16,1-4 0-16,0 2 0 0,3-1 0 0,3-2 0 15,3 1 0-15,3 2 0 0,2-2 0 0,2 1 0 16,1-1 0-16,2-2 0 0,2 3 144 0,0-2-16 15,2-1-128-15,2-1 192 0,0 2 64 0,4-3 0 16,2 0 0-16,3 2 0 0,3-2-256 0,2-2 144 0,4 2-144 0,3-4 128 16,2 2-128-16,6-2 0 15,2 0 0-15,4-2 0 0,2 0 0 0,4 0 0 0,3-4 0 0,3 3 0 16,5-1 0-16,3 0 288 0,1 2-48 0,1 0-16 16,3 1-224-16,0 1 176 0,4 2-176 0,-1 1 160 15,2 1-160-15,-1 0 128 0,2 0-128 0,-1 1 128 16,2 1-128-16,0 1 128 15,1 1-128-15,0-2 128 0,3 2 48 0,-2-1 0 0,2 1 0 16,-1-1 0-16,2 0-16 0,0 2 0 0,1-1 0 0,0-2 0 16,0 2 64-16,2-1 16 0,1 0 0 0,0-1 0 15,1-1 32-15,-1 0 16 0,1 2 0 0,1 0 0 0,-1 1-32 16,1 1-16-16,-1 1 0 0,1 2 0 0,-2 0-112 0,1 5 0 16,0 3-128-16,-2 0 192 15,2 6-192-15,1 0 0 0,0 4 128 0,0 5-128 16,0 0 128-16,3 1 0 0,0 4-128 0,1 1 192 15,2 4 16-15,2 1 0 0,2 5 0 0,0 0 0 16,2 4-32-16,1 2-16 0,2-1 0 0,0 3 0 16,1 6-160-16,-1-2 0 0,0 2 0 0,0 2 0 15,-2 4 0-15,0-2 0 0,0-2 0 0,-2 2 0 0,2 0 0 16,-2 2 0-16,0 6 0 0,1 0 0 16,0 4 0-16,-1 1 0 0,-1 1 0 0,-1 0 128 0,1 6-128 0,-1 3 0 15,1 5 0-15,-3-4 0 0,2-2 0 0,-3 3 0 16,0 6 0-16,-2-3 0 0,0-2 0 0,-2 1 0 15,-2 0 0-15,-1 5 0 0,-3-2-128 0,-1 0 128 16,-1-1 0-16,-2-5 0 0,-1-3 0 0,-1-1 0 16,0-3 0-16,0-3 0 0,0-6 0 0,2-4 0 15,0 1 0-15,2 0 0 0,2-3 0 0,1-2 0 16,0-4 0-16,3-4 0 0,0-7 0 0,3 1 0 0,0-4 0 16,3 0 0-16,2-3 0 0,2-2 0 0,2-1 0 15,2 0 0-15,-1-4 0 0,2 2 0 16,3-4 0-16,-1 2 0 0,-1-2 0 0,-1 0 0 15,1-1 0-15,-3 1 0 0,-1 1 0 0,-3-2 0 16,-1 4 0-16,-4-4 0 0,-3-2 0 0,-1 0 0 16,-4-3 0-16,-1-1 0 0,-1 1 0 0,-3-4 192 0,1-3-64 0,-2-4 0 15,0 0 112-15,1-1 16 0,1-3 0 0,-1-2 0 16,1 0 32-16,1 1 16 0,2-3 0 0,0-3 0 16,1 2-32-16,1-3 0 0,0 0 0 0,2-2 0 15,0 2-64-15,1-4-16 0,0 2 0 0,0-1 0 16,0 0-192-16,0 1 0 0,0 0 0 0,-1 1 0 15,1-4-128-15,0 1-80 0,0 1-16 0,0 1 0 16,0-4 16-16,0 2 0 0,1-1 0 0,0 2 0 0,2-3 208 0,0 2 0 16,2-2 0-16,3 0 0 0,3 0 0 15,1-2 0-15,5-1 0 0,6 2 0 0,1-1 176 16,6-2-32-16,5-1 0 0,2 1 0 16,4-2-144-16,3 0 160 0,6 2-160 0,4-2 160 15,9 2-160-15,3 2 0 0,-1 2 0 0,4 2 0 0,6-1 0 0,4 4 192 16,9-1-192-16,3 2 192 0,-1 0-192 0,5 1 192 15,7-4-192-15,5 4 192 0,10-5-192 0,3 2 0 16,1-2 144-16,6 2-144 0,8-3 0 0,0 2 0 16,-4-3 0-16,6 2 0 0,8-2 0 0,1 1 0 15,-2 2 0-15,1-3-128 0,1 2 0 0,-4 2 0 16,0 0 0-16,-2 1 0 0,-1-2-208 0,-3 4-48 0,-3 2 0 0,-2 0 0 16,-3 1 256-16,-1 0 128 0,-1-1-160 15,-1 0 160-15,-1-2-192 0,-4-1 48 0,-9-3 16 0,1 1 0 31,6-1-288-31,-3 3-48 0,-1-2-16 0,-3-2 0 0,-1 2 0 16,-2-2 0-16,-3 2 0 0,-6-2 0 0,-5 6 288 0,2-6 192 0,0 2-208 0,-4 0 80 16,-8 4-48-16,-4-1 0 0,-2 2 0 0,-3 0 0 15,-6 1 176-15,-5 2 0 0,-5-2 0 0,-2 3 0 0,-2-1 448 16,-6-2 0-16,-6-3 16 0,3 2 0 0,2-5-112 16,-2-2-32-16,0 1 0 0,-9-2 0 0,-6 1-528 0,-5-2-112 15,-1 0-32-15,-3 0 0 0,-13 0 112 0,-9 0 32 16,0 0 0-16,0 0 208 15</inkml:trace>
  <inkml:trace contextRef="#ctx0" brushRef="#br0" timeOffset="-184079.97">32558 13141 36863 0,'-7'3'3264'0,"2"-3"-2608"0,3 0-528 0,2-3-128 0,1 3 384 16,0-1 32-16,-1 1 16 0,-1-3 0 0,1 0-128 0,1-3-32 0,4-3 0 0,1 1 0 0,3 0-80 0,2-2 0 16,4 1-16-16,0 2 0 0,2 1-176 0,0-1 0 0,4 1 144 0,0 4-144 15,2 2 0-15,0 0 0 16,2 2 0-16,-1 2 0 0,2 0 0 0,0 1 0 15,0 1 0-15,-1 0 0 0,0 0 0 0,2-1 144 0,0 4-144 0,2-5 160 32,-1 0 16-32,1 0 0 0,-2 0 0 0,0-2 0 0,-1 2 144 0,-1-1 48 15,-1-2 0-15,0 1 0 0,-1 1 16 0,0 0 16 0,-1 0 0 0,-2-2 0 0,0 2 48 16,-3-1 0-16,-1 2 0 0,-3 0 0 0,1-1-288 16,-3 0-160-16,-1 0 192 0,-2 0-192 15,0-1 336-15,-2 0-32 16,-1 0-16-16,0 1 0 0,-1-2-160 0,-2 1-128 15,1 4 144-15,-1 1-144 0,0-1 0 0,-2 4 0 0,1 0 0 0,0 2 0 0,0 6 0 16,1 0 0 0,0 3-128-16,1-1 128 0,0 4-144 0,0 1 144 15,0 4 0-15,1 3-144 0,-1 5 144 0,-2 1-128 16,-1 7 128-16,-3 2-128 0,-2 3-256 0,-2 5-64 0,-4 8 0 0,-3 2 0 0,-2 2 192 0,-1 2 16 16,0-1 16-16,-2 2 0 0,2 1 224 0,-1 0-144 0,4 1 144 15,0-6-128 1,3 0 256-16,0-6 64 0,3 5 16 0,2-2 0 0,2 0-208 15,3 2 176-15,4 0-176 0,2-2 160 16,0 2-160-16,2 0 0 0,3 4 0 0,0 9 0 16,-2 7-304-16,1-2-32 0,-2 2-16 0,1-3 0 15,-2-5-80-15,-2 2-16 0,1 4 0 0,-4-4 0 0,1-1 448 16,-2-5 0-16,0 2 0 0,0-2 0 0,-1 6 0 0,-1-6 0 0,-2 3 0 0,-2-7 0 31,1-2 0-31,-3-2 0 0,0 2 128 0,-1 0-128 16,0-1 0-16,0 0 0 0,0-2 0 0,0-2 0 0,1-1 0 15,0-1 144-15,1 3-144 0,-1 0 0 0,2 0 256 0,1 1-48 16,2-8-16-16,0-1 0 0,1-2 48 0,-2-6 0 16,1 1 0-16,0-1 0 0,0-2-240 0,1-1 128 15,-2 0-128-15,2-2 0 0,-2-8 0 0,0 1 0 16,0-1 0-16,1-1 0 0,-2-2-192 0,1-2-16 16,-1 2-16-16,1 0 0 0,2-3 224 0,-2 1 0 15,3-1 0-15,0 1 0 0,0-1 0 0,2 1 128 16,0-3 16-16,0-2 0 0,2-1 96 0,2-1 16 15,-2-2 0-15,2 1 0 0,0-4-128 0,0 0 0 16,1-1-128-16,-1-3 192 0,2 0-192 0,-3 0-192 0,1-3 48 16,0-2 0-1,0-2-352-15,-1-2-64 0,0-1-16 0</inkml:trace>
  <inkml:trace contextRef="#ctx0" brushRef="#br0" timeOffset="-183532.04">28826 12957 12895 0,'-7'0'1152'0,"0"1"-928"0,2-1-224 0,2 0-5696 0</inkml:trace>
  <inkml:trace contextRef="#ctx0" brushRef="#br0" timeOffset="-183337.89">28705 12987 5055 0,'-6'5'0'16,"1"-2"224"-16,0 1-64 0,2 1-16 0,0-4-144 0,1 2 0 0,-1-2 0 0,-1 4 0 0,-2 1 1056 16,-1 1 176-16,-2 5 48 0,0 1 0 0,1-3-976 0,-1 2-304 0,4-3 160 0,0 1-160 15,0-3 512 1,2 2 0-16,-1 1 16 0,-1 2 0 0,0-2 1200 0,-1 5 256 16,1-3 32-16,-3 2 16 0,1 2-752 0,-3 3-128 0,0-1-48 0,0 2 0 0,-2 2-704 0,1 3-144 15,-1 1-16-15,-2 2-16 16,2 3-224-16,-2 4 0 15,0-1 0-15,-2 5 0 0,-1 2-256 0,-3-1 16 16,-1 1 0-16,-4 4 0 16,-2-1-736-16,-2 1-160 0,-2-3-16 0,0-5-7872 0</inkml:trace>
  <inkml:trace contextRef="#ctx0" brushRef="#br0" timeOffset="-182782.82">30393 12837 23039 0,'0'-3'2048'0,"0"3"-1648"0,0 0-400 0,0-1 0 0,1 1 528 0,1 0 32 0,-1 0 0 0,1 0 0 0,1 0-32 0,2 0 0 0,0 0 0 16,0 4 0-16,0-2 176 0,0 2 48 0,1 4 0 0,-1 0 0 0,0 5-80 0,-2 0-16 0,1 6 0 0,-1-1 0 15,-2 7-144-15,-1 3-48 0,-3 5 0 0,-2 1 0 16,-1 7-208-16,-2-1-64 0,-5 5 0 0,-2 0 0 16,-1 2-192-16,-2-1 0 0,-2-2 128 0,-1-1-128 15,-1 2 144-15,-1-2-16 0,0 2 0 0,-1-4 0 16,1 3 176-16,-1 1 16 0,-2-1 16 0,0 3 0 16,0 0-160-16,1-1-48 0,-3 1 0 0,2-4 0 15,2-1-832-15,0-5-160 16,3 2-32-16,5-5-14480 0</inkml:trace>
  <inkml:trace contextRef="#ctx0" brushRef="#br0" timeOffset="-181984.75">28245 16072 17503 0,'0'15'1552'0,"-2"-5"-1232"0,-1-1-320 0,1 0 0 16,1-3 2416-16,-1-2 416 0,0 5 96 0,-2 1 16 0,-1 9-2048 0,-3 9-384 0,-1 1-96 0,-3 2-16 0,0 0 1120 0,0 1 208 0,-3-1 64 0,0 5 0 0,-3 2-512 0,-2 7-80 16,-2 8-32-16,-5 6 0 15,-3 8-656-15,-3 4-144 0,-2 7-32 0,-3 1 0 0,-2 2-48 0,-1 5-16 16,-2 3 0-16,1 0 0 0,1-4-272 0,0 4 0 0,1 1 0 15,1 6-12608-15,2-1-2416 16</inkml:trace>
  <inkml:trace contextRef="#ctx0" brushRef="#br0" timeOffset="-181469.17">30140 15910 43311 0,'-9'4'3840'0,"3"-2"-3072"0,2-2-608 0,3 3-160 0,1-3 288 0,-1 1 32 0,-3 2 0 0,-1 4 0 0,-4 1-16 16,2 6 0-16,0 7 0 0,-1 4 0 0,2 4-304 0,0 8 0 0,0 10 0 0,-3 5 0 0,-1 10-176 0,-5 6 16 16,-3 10 0-16,-5 7 0 15,-3 4-320-15,-8 5-64 0,-3 4-16 0,-8 4 0 0,-3-1 128 0,-5 0 32 16,-3-3 0-16,-3-6 0 15,3-7-96-15,0-8-16 0,8-12 0 0,1-7 0 16,3-2-64-16,4-10-32 0,7-7 0 0,4-5 0 16,8-6-2336-16,5-7-448 0</inkml:trace>
  <inkml:trace contextRef="#ctx0" brushRef="#br0" timeOffset="-181074.61">32131 16068 42383 0,'-4'4'1872'0,"0"-2"400"0,0-2-1824 0,2 3-448 15,1-3 0-15,-1 0 0 0,2 0 0 0,-1 0 0 16,0 0-208-16,-1 1 64 0,-2 2 144 0,1-1 0 16,0 4 160-16,0 2-160 0,1 4 432 0,-1 7-16 15,1 3 0-15,-1 6 0 0,0 7-80 0,-1 7-16 16,-1 9 0-16,-3 10 0 0,0 6 112 0,-6 9 16 15,-2 3 0-15,-4 4 0 0,-2-2-208 0,-3 5-48 16,-1 0 0-16,-1 3 0 0,0 1-48 0,-1 2-16 0,-1-1 0 0,1-5 0 16,2-12-128-16,1-1-176 0,0-4 48 0,2-3-13920 31,2-7-2784-31</inkml:trace>
</inkml:ink>
</file>

<file path=ppt/ink/ink10.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29:53.478"/>
    </inkml:context>
    <inkml:brush xml:id="br0">
      <inkml:brushProperty name="width" value="0.05292" units="cm"/>
      <inkml:brushProperty name="height" value="0.05292" units="cm"/>
      <inkml:brushProperty name="color" value="#FF0000"/>
    </inkml:brush>
  </inkml:definitions>
  <inkml:trace contextRef="#ctx0" brushRef="#br0">5236 6047 16575 0,'-20'-3'1472'0,"2"2"-1168"0,7 1-304 0,4 0 0 0,1 0-496 0,-4 0-144 0,-12-2-48 0,-16 2 0 0,-9-4-1168 0,-2 0-224 0,3 2-48 0,8-4-16 0,7 2 1456 15,8-1 304-15,5 1 48 0,8-3 16 0,5 4 2640 0,5-3 544 0,4 2 96 0,4-1 32 16,1 2 400-16,3-1 64 0,2 0 32 0,4 2 0 15,1 2-1776-15,5-3-368 0,6 6-64 0,3-6 0 16,7 6-736-16,4-7-144 0,6 4-16 0,5-6-16 16,-2 3-368-16,9-3 0 0,9 4 0 0,4 1 128 15,6-2 304-15,1-1 64 0,-1 1 16 0,3-2 0 0,4 1 64 16,4 2 32-16,5 2 0 0,5-4 0 0,6-2-256 0,2 2-48 16,4 0-16-16,0-1 0 0,-3-2-160 0,4 2-128 15,2 0 144-15,2 3-144 0,1-2 336 0,-1-2-16 16,-2 3-16-16,-2 3 0 0,-1-4-304 0,-3 1 160 15,-2 0-160-15,-1 0 128 0,2 3 48 0,-3-5 0 16,-3 1 0-16,-1 0 0 0,-1 2-16 0,-1-2 0 16,-2 0 0-16,-2-1 0 0,0 2-32 0,-6-4-128 15,-1 4 192-15,-4-2-64 0,-5-3-128 0,-6 2 0 16,-5 0 0-16,-7 0-176 0,-6-2 176 0,-8 2 0 16,-8 0 0-16,-7-3 0 0,-8 2 0 0,-7 1 192 0,-6 0-32 15,-5-3-16-15,-4 0-144 0,-3 2-144 0,-3-3 144 0,-3 0-208 31,-5-1-368-31,-4 1-80 0,-2 0-16 0,-5 0-17632 0</inkml:trace>
  <inkml:trace contextRef="#ctx0" brushRef="#br0" timeOffset="1358.48">11573 5980 11055 0,'-9'-6'976'0,"4"-3"-784"16,4 2-192-16,1 1 0 0,1 2 5120 0,3 1 992 0,2-3 192 0,4-4 32 0,7-5-4320 0,8-4-864 0,10-4-192 0,3 1-16 0,4 0-816 0,1 3-128 0,1 1 0 0,-2 4 0 16,1-1 0-16,-1 5 0 0,-1 1 192 0,-3 0-64 15,-1 3 208-15,-3 0 48 0,-2 2 0 0,-3 4 0 16,0-3 160-16,-1 2 32 0,2 2 16 0,0 2 0 15,-1-3-304-15,5 2-64 16,2 0-16-16,4 0 0 0,4-2 176 0,1 0 16 0,5 0 16 0,2 0 0 16,2 0-160-16,2 0-48 0,-3 0 0 0,2 0 0 0,3 3 112 0,3 0 0 15,4-2 16-15,-2 2 0 0,0-3 16 0,-3 2 0 16,1 2 0-16,-3 0 0 0,-3 1-176 0,4-2-48 16,3 4 0-16,0-1 0 0,-2 0 112 0,-2 0 16 15,-3-1 0-15,0 0 0 0,1 1 0 0,2-2 16 31,5 0 0-31,0 1 0 0,4-2 32 0,-3-1 0 0,3-1 0 16,4-1 0-16,3-1-176 0,7-1-128 0,7-1 192 0,0-4-192 0,0 1 0 0,0-2 0 16,-1 0 0-16,5-4 0 0,1-1 0 0,-2 1 0 0,1-3 0 15,-2 2 0 1,-1-3 0-16,1 0-192 0,2-1 48 0,-3 3 16 31,-4 1-1088-31,-6 1-192 0,-6 2-64 0,-5 0-19136 0</inkml:trace>
  <inkml:trace contextRef="#ctx0" brushRef="#br0" timeOffset="8394.04">7428 7361 21183 0,'-12'-2'1888'0,"0"-2"-1504"0,3 2-384 16,1-1 0-16,4 2 3696 0,2 1 656 0,1 0 144 0,-4-3 32 0,-3 2-3136 0,0-4-624 0,-1 2-128 0,3-1-32 0,1 4-480 0,4-3-128 0,1 3 0 0,3 0 0 16,4 0-384-16,2 0-112 0,5 3-16 0,3 1 0 15,4-2-64-15,4 2 0 0,2-1-16 0,4 2 0 0,4 3 592 0,2-2 256 16,1 0 0-16,2-2-16 0,2 0 288 16,1 1 64-16,3-2 16 0,3 0 0 0,3 0-48 0,8 0-16 15,4 1 0-15,6-4 0 16,6 0-192-16,3-7-32 0,-4 1-16 0,2 0 0 0,4 2-32 0,13-4 0 15,8-2 0-15,8 0 0 0,1 1 96 0,2 2 16 16,-2 1 0-16,-2-1 0 0,0 1-128 0,-1 4-32 16,-1 1 0-16,-4 1 0 15,-4-3-224-15,-2 1 0 0,4 0 0 0,-3-4 0 0,1 3 0 0,2-4 0 16,-4 1 0-16,2-3 0 0,0 2 0 0,-5-4 0 0,-4 1 0 16,-6 0 0-16,-3 0 288 0,-1-1-32 15,-3 0-16-15,-4 0 0 0,-4 0-240 0,-6-2 0 0,-4 2 0 16,-4 1 0-1,-4 3-352-15,-3-2-64 0,-2 2-16 0,-6-2 0 16,-5 3-224-16,-7-1-48 0,-5 2-16 0,-5 1-18256 0</inkml:trace>
  <inkml:trace contextRef="#ctx0" brushRef="#br0" timeOffset="12372.94">5923 8730 28559 0,'-10'-5'2544'0,"0"4"-2032"0,3 1-512 15,3 0 0-15,2 0 1024 0,-4 0 128 0,-6-2 0 0,-5 0 16 0,-5 2-2592 0,0-2-528 0,3-1-96 0,5 2-32 16,5-1 1136-16,1 2 240 0,3-3 32 0,3 2 16 0,0 1 1152 0,1 0 224 0,2-3 48 0,2 3 16 16,1-3 1136-16,1 3 240 0,3 3 32 0,2 4 16 15,2-1-576-15,5 1-112 0,4 2-32 0,5-3 0 16,3 3-864-16,6-2-176 0,3 2-48 0,4-2 0 16,3-1-400-16,0 1 0 0,5-5 128 0,-3 2-128 0,-4-4 0 15,3 0 0-15,5-4 0 0,4 2 0 0,5 2 0 16,5-3 0-16,6-2 128 0,3-3-128 0,0-1 240 0,2 3-48 15,-7 1 0-15,2 2 0 0,4 0 0 0,9 0-16 16,11-1 0-16,3 4 0 0,-2 0 16 0,-1-2 16 16,4-2 0-16,-4 4 0 0,-9 0 48 0,10-2 0 15,16-2 0-15,1-2 0 0,-3 0-256 0,-8-1 0 16,-12 4 0-16,15-7 0 0,16-2 0 0,8 0 0 16,-2 1 0-16,-2 0 0 0,-1 1 160 0,-5 0-16 15,-6 4 0-15,1-1 0 0,0 1-144 0,-3 1 0 0,-5 1 0 16,-3 0 128-16,-2 2-128 0,1-2 0 0,0-2 0 0,-4 2 0 15,-11-1 0-15,-1-1 0 0,-2 0 0 16,-4-2 128-16,-5 2 48 0,-5-4 0 0,1-1 0 0,-3 1 0 16,-1 0-176-16,-4 0 0 15,0 2 0-15,-4-2 0 0,-2 0 0 0,-1 0 0 16,1 1 0-16,1 2 0 0,-1 1 0 0,-2 3 0 16,2 0 0-16,-2 0 0 0,0 1-480 15,-9-2-32-15,-8 2 0 0,1-2 0 0,3 0-512 16,-5 4-128-16</inkml:trace>
  <inkml:trace contextRef="#ctx0" brushRef="#br0" timeOffset="14129.84">6092 10419 47919 0,'4'0'4256'0,"4"-1"-3408"15,3 1-672-15,4 0-176 0,2-2 0 0,9 2 0 0,16-4-192 0,28-2 192 0,33 0-480 0,23-4 32 0,9-3 0 0,5-3 0 0,2 4 0 0,-2-4 0 0,-3 0 0 0,-4 1 0 16,-3-1-288-16,-6 1-48 0,-5 4-16 0,-7-1 0 0,-3 2 480 0,-1 1 80 0,-1 3 32 0,-3 0 0 31,-6 2-448-31,-1 1-96 0,1 3-16 0,-4 3 0 16,-4-2-1200-16,-2 4-240 0</inkml:trace>
  <inkml:trace contextRef="#ctx0" brushRef="#br0" timeOffset="14786.38">10769 10627 43311 0,'-10'-2'3840'0,"3"0"-3072"0,3 0-608 0,4-1-160 0,1 2 640 0,1 1 80 0,-2-2 32 0,0-2 0 16,2-2-1008-16,8 0-208 0,7 2-48 0,9-2 0 0,10 1 320 0,12 1 48 15,14 0 16-15,14-1 0 0,13 2 128 0,13 2 0 0,17 1 0 0,14 0-128 16,16 3 128-16,8 1 0 0,4 2 0 0,1 3 0 16,1-2 0-16,5 2 128 0,3-2-128 0,-4 2 176 15,-7 3-176-15,-4-2 128 0,0-1-128 0,-4 1 128 0,-5-3-128 16,-7-1 0-16,-9 3 0 0,-2-3 0 0,-3-5 0 0,-5 2 0 15,-5 1 0-15,-7-2-176 16,-4 1-448-16,-2 0-80 0,-1-3-32 0,2 0-18064 16</inkml:trace>
</inkml:ink>
</file>

<file path=ppt/ink/ink1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30:32.71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00B0F0"/>
    </inkml:brush>
  </inkml:definitions>
  <inkml:trace contextRef="#ctx0" brushRef="#br0">460 7131 27647 0,'-2'-2'2448'0,"0"1"-1952"0,4 1-496 0,0 0 0 0,2 0 384 0,1 0 0 0,2-3-16 0,5 2 0 0,7 1-368 0,7 0 0 0,5 0 0 0,2 1 0 16,1 2-1680-16,2 0-256 0,-1 0-48 0,4 0-16 15,2 1-368-15,-2 1-64 0,2-4 0 0,-2 2-16 16,0-3 1584-16,0 0 320 0,1 0 64 0,-1-4 16 0,1 2 800 0,-3-2 176 15,-1-2 16-15,-1 0 16 0,-1-1 912 0,-4 1 176 16,-4 0 32-16,2-4 16 0,8-2 112 0,1-2 0 16,-1-1 16-16,-1 0 0 0,-4 2-128 0,-2-2-16 0,1 1-16 15,-3 1 0-15,-2 0-736 0,-3 1-144 0,1-3-16 16,-4 3-16-16,1 1-528 0,-4 0-208 0,-1 3 176 0,-3-2-176 16,-3 4 0-16,-3 1-128 0,-1 1-16 0,-4-2 0 31,-1 3-496-31,-1-1-80 0,-1-2-32 0,-1 0 0 0,-1-1 752 0,0-1 208 0,0-2 16 0,0 0 0 15,0-2-224-15,1-3 176 0,0 1-176 0,1-2 160 16,2 0-160-16,0 1 160 0,1 3-160 0,0 2 160 16,2-3-160-16,-1 6 128 0,1 1-128 0,-1 2 128 15,1 2-128-15,-2-2 0 0,1 4 0 0,0 0 0 0,-2 0 272 16,0 0 80-16,-2 0 16 0,1 1 0 0,-1 2 160 16,-2-2 48-16,-2 4 0 0,0-1 0 0,-3 2-144 0,0-4-32 15,1 2 0-15,-4 2 0 0,-1 0-144 0,-1 0-48 16,-1-2 0-16,-2 0 0 0,-1 1-32 0,-2-1-16 15,-3-1 0-15,-1 0 0 0,-1-2-160 0,-1 1 0 16,-1-2 144-16,-2 3-144 0,1 1 144 0,-2-2-144 16,1 4 192-16,-2 4-192 0,0 0 128 0,0 2-128 15,0 5 0-15,3-1 0 0,3-2 0 0,5 0 0 16,4-2 0-16,5-2 0 0,3 0 0 0,6-1-272 16,4-3 48-16,5-3 16 15,4 0-704-15,4-5-144 0,4 1-32 0,4-2 0 16,3-3 272-16,2 0 48 0,3-1 16 0,1 0 0 15,-1 1 560-15,0 0 192 0,3 0 0 0,-1 3-144 0,0-1 464 0,-5 4 112 0,0 0 16 0,-6 0 0 16,-1 2 416-16,-3 0 96 16,0 1 0-16,-2 0 16 0,-3 3-304 0,0 1-64 0,-3-1-16 0,-2 4 0 15,1-2-448-15,-2 6-144 0,-2-2 0 0,-2 4 0 16,-2 0 0-16,-3 3-256 0,-3 0 32 0,-4 4 0 16,-6 5-864-16,-5 6-160 15,-6 4-32-15,-7 7-9376 0,-6 5-1872 0</inkml:trace>
  <inkml:trace contextRef="#ctx0" brushRef="#br0" timeOffset="4038.29">1940 3005 32255 0,'-4'-3'2864'0,"2"1"-2288"16,2 2-576-16,0 0 0 0,1 0 320 0,-1 0-32 0,-1-1-16 0,0 1 0 0,-1-3 368 0,1 1 80 0,0 0 16 0,1 2 0 0,0 0-432 0,0 0-96 0,0 0-16 0,0 0 0 15,19-12-192-15,-12 10 0 0,3 0 0 0,1 2 0 0,3 0 0 16,0 2-160-16,3 0 160 0,1 1-192 16,3 0 192-16,1 1 0 0,1-2 128 0,0-2-128 0,1 2 0 0,4-2 128 15,7-2-128-15,4 2 0 16,5-2 304-16,1-1-16 0,2 2 0 0,4 1 0 0,2 0-48 0,0-2-16 15,2 1 0-15,-5-2 0 0,0 1 32 16,1 0 0-16,4 2 0 0,2 0 0 0,5 4-64 0,1-3-16 16,4 4 0-16,-2-4 0 0,3-1-176 0,-1 3 0 15,2-3 0-15,3 0 0 0,3 4 0 0,2-2 0 16,0 1 0-16,-3-3 0 0,0 0 0 0,4 0 0 0,4 1 0 16,3-2 128-16,2 1-128 0,-2-3 0 0,4-1 0 15,-4-1 0-15,-1 2 256 0,2-1 128 0,3-2 32 0,0 0 0 16,-8-1-288-16,5 1-128 0,1 4 0 0,2-2 128 15,-1 0-128-15,-2 1 0 0,-5 0 0 0,5 0 128 16,3 4 0-16,2-1 0 0,1 0 0 0,0-1 0 16,2-2-128-16,4 3 0 0,3 0 0 0,1 3 0 15,-8-10 0-15,5 7 0 16,3 0 0-16,1 0 0 0,-2-2 0 0,0 2 0 0,-6-1 0 0,1 2 0 16,2 1 0-16,-3 2 0 0,-6-4 0 0,-2 0 0 0,-1 0 0 15,-2 4 0-15,-1 1 0 0,-2-5 0 0,-9 1 160 16,0-1 0-16,-1 2 0 0,-6-2 0 0,-4 4 0 0,4 0 0 15,5-2 0-15,0 1 0 0,-1-3-160 0,-1 0 0 16,-1 0 144-16,1 1-144 0,1 1 0 16,-1-2 0-16,2-3 0 0,-4-1 0 0,0-1 0 0,-2-1 0 15,2 2 0-15,-3 1 0 0,-1 0 0 0,-5-1 0 16,-5-2 0-16,-3 0 0 0,-1-3 320 0,-5 2-16 16,-2 1 0-16,-6 2 0 0,-2-1 64 0,-4 1 16 15,-2 1 0-15,-4 0 0 0,0-1-224 0,-5 1-32 16,1 0-128-16,-2 0 192 15,-1 0 0-15,0-1 0 0,0 2 0 0,2-4 0 16,-1 0-192-16,-1-1 0 0,-1 1 128 0,0 2-128 0,-3-2 0 0,0 3 128 0,0-1-128 0,-3-2 0 31,-1 3 208-31,-1-1-48 0,-2 2-16 0,-1-2 0 0,0 4-144 0,-2-2 192 16,1-2-192-16,-2 2 192 0,0 0 64 0,0 0 32 0,1-2 0 0,-2 2 0 16,2-2-128-16,-1 2-32 15,2 2 0-15,-2-4 0 0,1 1 0 0,2 1 0 16,0 1 0-16,0-3 0 0,1 1-128 15,-1 1-176-15,3 1 48 0,-1-2 0 16,1 1-1024-16,-1 1-192 0</inkml:trace>
  <inkml:trace contextRef="#ctx0" brushRef="#br0" timeOffset="5719.24">16156 2715 20271 0,'17'-3'1792'0,"-6"-1"-1424"0,-1 2-368 0,-3-1 0 0,-2 2 1696 0,-2 1 272 0,0-3 48 0,4 2 16 15,4-1-1520-15,0-5-320 0,2 4-48 0,-3 0-16 0,-1 0-128 0,-7 3 0 0,-3-3 0 0,-5 3-176 0,-4-2 176 0,-7 2 256 0,-5 2-64 0,-8-2-16 0,-5 3 480 16,-5 0 112-16,-5 3 0 0,-7-2 16 0,-6 1-336 0,-9 0-80 16,-8 0-16-16,-7-1 0 15,-2-1-176-15,0 0-48 0,2-1 0 0,-1 0 0 0,-1-2 112 0,0 0 16 16,8 0 0-16,-1 0 0 0,-1 2 768 0,1-4 144 16,1 0 48-16,2 0 0 0,4-2-368 0,6 2-64 15,2 2-16-15,5-3 0 0,5 2-496 0,3 1-96 0,1-2-32 16,4 2 0-16,4-3-144 0,4 2 0 15,5 1 0-15,4 1 0 0,2 2 0 0,4-1 0 0,5-1 0 0,2 4 0 16,4 1 0-16,4-2 0 0,1 2 0 0,3 0 0 16,3 2-224-16,5 0-32 0,4 0 0 0,6 1 0 15,8-1-400 1,9 0-96-16,11 0-16 0,10-2 0 0,6-2 416 0,16 0 80 0,11 1 16 0,15-1 0 16,8-1 256-16,6 1-160 0,5-2 160 0,4 2-128 15,3 2 128-15,0 1 0 0,2-1 0 0,-3-3 0 0,0 4 608 16,-6-2 48-16,-5 1 16 0,-4-1 0 0,-4 6-240 0,-10-5-48 15,-14-1-16-15,-9 1 0 0,-7 3-368 0,-11-3 0 16,-9 4 0-16,-9-1 0 16,-12-3-1728-16,-10 0-352 0,-9-2-80 15,-11-2-13648 1</inkml:trace>
  <inkml:trace contextRef="#ctx0" brushRef="#br0" timeOffset="9111.54">17736 4666 23039 0,'1'-8'2048'0,"0"3"-1648"0,1 1-400 0,-1 2 0 0,0 1 1904 0,0-5 288 0,3-1 64 0,0-7 16 0,2-4-1296 0,0-3-256 15,0-1-48-15,0-4-16 0,-1 1-224 0,0-1-48 0,-1-2-16 0,0-1 0 16,-1-2-368-16,1 1 0 0,0-3 0 0,-2-1 0 16,0 2-848-1,-1-1-96-15,-1 3-16 0,-3-1 0 0,1 1 384 0,-1 3 80 16,1 3 16-16,-1 0 0 0,1-1 976 0,0 1 192 0,-1-3 32 0,-1 2 16 15,1 6 432-15,-2-1 96 0,-2 7 16 0,0 4 0 0,0 2-704 16,-2 1-128-16,-1 6-16 0,-2 0-16 0,-1 4-416 16,-3 0 128-16,-2 4-128 0,-2 0 0 15,3 0-384-15,-3 1-144 0,-1 1-48 0,0 2 0 16,1-2-592-16,1 0-128 0,2-1-32 0,2 1 0 0,4-4 928 16,1 0 176-16,2 0 32 0,-1 0 16 0,2-2 176 0,-1 0 0 15,0-2 0-15,-2 2 0 0,0-2 128 0,-3-2-128 16,0 0 128-16,-2 0-128 0,0 2 576 0,-2 0 32 15,-3-2 16-15,-4 0 0 0,-3 0 16 0,-5 0 16 16,-4 0 0-16,-3 0 0 0,-2-4-272 0,-1 2-48 16,-3-2-16-16,-5 2 0 15,-5-2-768-15,-7 4-176 0,-7-2-16 0,-4 0-16 16,-6 0-736-16,1-2-144 0,6 2-16 0,-1-5-16 16,-2 1 416-16,-5 0 96 0,-1 0 16 0,-3-2 0 0,1 0 1040 0,-2-2 0 0,-4 4 0 0,-2 0 192 15,-2-1 368-15,0 0 64 0,4 1 16 0,-7 3 0 16,-7 3 96-16,-2 0 32 0,-4 0 0 0,0 4 0 15,-1 1-352-15,-2 2-64 0,-2 2-16 0,1-3 0 16,4 2-336-16,-2 2 0 0,-3 1 0 0,2-1 0 16,6-3 0-16,2 2 0 0,1 3 0 0,4-2-192 15,8-1-384-15,9 0-64 0,9-2-32 0,-4 3 0 0,2-4 288 16,0 4 64-16,4-4 16 0,4 2 0 0,4 0 304 16,3 1 0-16,1 0 128 0,3 1-128 0,4-1 0 15,1 1 0-15,-1 0 0 0,4 2-160 0,1 0 160 0,1 1 0 16,0 3 0-16,4-4 0 0,5-2 0 0,1 3 0 15,3-6 0-15,2 2 0 0,3-1-256 0,3 0 48 16,3-2 0-16,1-2 0 0,3 1 208 0,1-2 0 16,2-2 0-16,3 2 0 0,3-3 512 0,3 2-16 15,0-2 0-15,3 0 0 0,2 0 288 0,1 0 64 16,0 0 16-16,2 0 0 0,2 0-368 0,1 2-80 16,3 3-16-16,1-2 0 0,3 6-144 0,0-2-16 0,2 3-16 15,-1 3 0-15,1-1-224 0,-1 4 0 0,2 5 0 0,-1 5 0 16,-3-1 0-16,-1 3 0 0,-4 2 0 0,-4 1 0 15,1-5 0-15,-4 1 0 0,-1 1 0 0,0-2 0 16,-2 0 0-16,-1-1 0 0,-1-3 0 0,0 1 144 16,0-1 176-16,-2-1 16 0,1-1 16 0,0-2 0 15,0-5 288-15,1-1 48 0,1-5 16 0,-1 0 0 16,0 1-352-16,0-7-64 0,1 2-16 0,-1-3 0 16,1-4-800-16,-3 2-176 0</inkml:trace>
  <inkml:trace contextRef="#ctx0" brushRef="#br0" timeOffset="10635.76">12991 3666 43311 0,'-1'0'3840'16,"1"3"-3072"-16,1-2-608 0,0 2-160 0,1 0-1344 0,-1 2-288 0,-1 5-64 0,1 2-16 0,0 11 160 0,1 3 16 0,-4 8 16 0,1-3 0 15,0-1-800-15,-2-2-176 0,2 0-16 0,-1-6-9040 0</inkml:trace>
  <inkml:trace contextRef="#ctx0" brushRef="#br0" timeOffset="10815.65">12983 3261 43311 0,'-5'-5'3840'0,"1"4"-3072"0,0-2-608 0,2 3-160 0,2 0 576 16,0 0 96-16,1 0 16 0,1 0 0 16,3 0-1392-16,2 3-288 0,2-3-48 0,5 0-18256 0</inkml:trace>
  <inkml:trace contextRef="#ctx0" brushRef="#br0" timeOffset="11232.29">13378 3739 39615 0,'-7'13'1760'0,"2"-7"352"0,0 1-1680 0,1-1-432 0,3-1 0 0,0-1 0 16,0 0 256-16,-1 2-16 0,-1 6-16 0,-1 3 0 15,0-1-224-15,0-2-208 0,2-3 32 0,2-2 16 16,0-3-224-16,2-2-32 0,1-5-16 0,1-2 0 15,1-3-272 1,-2-2-48-16,2-6-16 0,-1 2 0 0,0-5 768 0,-1-1 160 0,1 2 32 0,0-5 0 0,1-3 480 0,1-2 96 16,1 0 32-16,2-6 0 0,1 0-336 0,2 1-64 15,2 5-16-15,-1 2 0 0,2 4-384 0,-1 6 0 16,-2 3-224-16,-1 3 80 0,1 4 144 0,-3 4 0 16,0-2 160-16,0 5-160 0,-1 2 256 0,1-1-32 15,0 2-16-15,-1-2 0 0,2 6-208 0,-1-2 0 16,1 0 0-16,-3 4 0 15,2 2 0-15,-3 1 0 0,0 3-144 0,-1 0 144 0,0 2-240 0,-1 1 48 0,-2 3 16 16,2 4 0-16,-2-1 176 0,2 3 0 0,0 5 0 16,1-2-128-16,1-2 128 0,-1 2-160 0,0-5 160 0,1-1-160 15,2 0-176 1,-1-9-48-16,0 0 0 0,3-8 0 16,-1-1-1920-16,1-4-400 0</inkml:trace>
  <inkml:trace contextRef="#ctx0" brushRef="#br0" timeOffset="11865.84">14035 3471 43311 0,'-6'2'3840'0,"1"1"-3072"0,2-3-608 0,3 1-160 0,0 2-192 0,0-1-64 0,0 3 0 0,-2 4-16 16,1 3 112-16,-1 4 32 0,5 6 0 0,-2 3 0 0,3 0-640 0,-2 1-128 0,-1 2-32 0,1 1 0 0,-4-3-1488 0,0 1-288 0</inkml:trace>
  <inkml:trace contextRef="#ctx0" brushRef="#br0" timeOffset="12066.82">13971 3198 38703 0,'-4'-7'3440'0,"0"1"-2752"0,2 1-560 0,0 4-128 0,2 1 1040 0,2-4 176 15,-2-1 48-15,1-2 0 0,3-2-1264 0,3-1-320 0,5 4-16 0,3 3-12272 32,4 0-2432-32</inkml:trace>
  <inkml:trace contextRef="#ctx0" brushRef="#br0" timeOffset="12320.18">14574 3217 25791 0,'-9'4'2304'0,"2"-1"-1856"0,-2 0-448 0,3 0 0 0,2-1 3328 0,3 0 576 16,1 0 128 0,-2 4 0-16,-3 0-3072 0,0 7-608 0,1 0-128 0,3 6-32 0,2-1-192 0,2 2 0 15,3 0 0-15,0 1 0 0,1 4 0 0,2-3 0 16,0 6 0-16,-2-2 0 0,0 5-160 0,-2-5 32 15,-1 0 0-15,-3 1 0 32,1 2-512-32,-5-1-80 0,-2 1-32 0,-1-3 0 15,-1 0-1104-15,-2-2-240 0,0-1-32 0,1-5-12528 0</inkml:trace>
  <inkml:trace contextRef="#ctx0" brushRef="#br0" timeOffset="12525.52">14271 3561 31327 0,'-4'-5'2784'0,"1"2"-2224"0,0-1-560 0,2 1 0 16,1 0 2800-16,2 0 448 0,1 2 80 0,3-5 32 0,4-3-2752 0,6-1-608 16,7-2 0-16,7 0 0 15,7 2-448-15,3 0-32 0,2 0 0 0,4 4 0 16,1-1-432-16,2-1-96 0,-1 2-16 0,-1-1-16352 15</inkml:trace>
  <inkml:trace contextRef="#ctx0" brushRef="#br0" timeOffset="13096.5">16133 3236 28559 0,'3'-6'1264'0,"-3"2"272"16,0 2-1232-16,1-2-304 0,-1 4 0 0,1 0 0 0,-1 0 0 0,0 0 0 16,0-3 128-16,-1 3-128 15,0 3 0-15,1-3 0 0,0 0 0 0,-20 16 0 0,9-10 288 0,-3 4-48 16,-1-1-16-16,-2 1 0 0,-3 0-16 0,1-2 0 16,-4 3 0-16,1-2 0 0,-1 0 272 0,0 1 48 15,0-4 16-15,3 0 0 0,1-1-544 0,5 0 0 0,1-4 0 0,3 1 0 16,3 1 0-16,2-3 0 0,2 0 0 0,2 0 0 15,2 1 0-15,2-1 0 0,2 3 0 0,1-3 0 16,4 2 336-16,0-2 112 16,2 4 32-16,2-2 0 0,1 3-128 0,1 0-32 0,2 1 0 0,2 2 0 15,0 0-320-15,0 5-160 0,1-1 16 0,1 2 0 16,-1 1-1392-16,0 1-256 0,0 0-64 16,-4 2-16-16,-3-2-384 0,-3 0-80 0,-4 3-16 0,-3 1 0 0,-3-4 1760 0,-2 2 336 15,-3 1 80-15,-2 0 16 0,0 0 1984 0,-1 0 400 16,-2-1 80-16,2-1 0 0,-2-1 32 0,-1-3 0 15,1 2 0-15,1-5 0 0,-1 2-752 0,-1-2-160 16,0 3-16 0,-1-5-16-16,0 2-1008 0,0 0-192 0,0 0-32 0,-3-1-16 0,-1 3-320 0,-3-1-64 15,-2 1-16-15,-2 1 0 16,-3-1-1360-16,-2 0-288 0,-3 2-48 0,0-3-16 16,3-3-1408-16,4-5-272 0</inkml:trace>
  <inkml:trace contextRef="#ctx0" brushRef="#br0" timeOffset="13397.14">16550 3173 40479 0,'-4'-3'896'0,"-1"2"176"15,2 1 32-15,-1-2 48 0,1 4-928 0,1-2-224 0,1 4 0 0,-3-2 0 0,-1 8 320 0,-4 0 32 0,0 6 0 0,-1 3 0 0,-1 6-352 0,1 3 0 0,0 0 0 0,1 5 0 0,2-1 0 0,0 2 0 0,1 3 128 0,0-1-128 0,2 3 0 0,-1 0 0 32,2 1 0-32,-1-1-192 0,0 2 64 0,2-5 0 0,-1 1 0 0,0-5 0 15,1-1-864-15,1-5-160 0,0-6-48 0,0 1-10256 16,1-7-2064-16</inkml:trace>
  <inkml:trace contextRef="#ctx0" brushRef="#br0" timeOffset="13598.92">16289 3530 42383 0,'4'-3'1872'0,"0"-2"400"0,0 1-1824 0,3 1-448 0,0 2 0 0,2-1 0 16,3 1 128-16,7-2-128 0,12-1 0 0,11-1 144 15,10 2-496-15,4-1-96 0,1 2-32 0,8 2-7776 16,-5 0-1536 0,-2 0-320-16</inkml:trace>
  <inkml:trace contextRef="#ctx0" brushRef="#br0" timeOffset="14015.18">17123 3512 39615 0,'0'-1'3520'0,"0"-2"-2816"15,-2 3-560-15,2-2-144 0,0 2 544 0,0 0 80 16,-1 0 16-16,0-2 0 0,-2 2-640 0,-2 0-368 16,-3 4 48-16,-3 0 16 15,-3 4-976-15,-5 5-192 0,-2-2-32 0,-1 4-16 16,-3 1-2384-16,-1 0-496 0,1 2-80 0,0 1-32 15,1-3 2112-15,2 3 416 0,0-3 96 0,2-3 16 0,3 2 4336 0,1 1 864 0,3-3 192 0,2-1 16 16,2 0-368-16,3-1-80 0,1 1-16 0,2-3 0 16,1 4-1808-16,2-6-368 0,3 2-80 0,2-3-16 15,2 0-944-15,4-2-192 0,3 0-48 0,2-2 0 16,3-2-496-16,2-2-96 0,2 0-32 16,1-2 0-16,2 0 512 0,0-2 112 0,-2-2 0 0,1 0 16 0,-3-2-16 15,-2 0 0-15,-1-3 0 0,-2 1 0 0,-1 0 384 16,-2-3 0-16,-2 1 192 0,-1-2-64 0,-1 0 752 0,-3 0 144 15,2 1 16-15,-3-1 16 0,-1 1-128 0,-1 4-32 16,-2-1 0-16,0 3 0 0,-2 5-416 0,0 1-96 16,-2 0 0-16,0 3-16 0,1 3-160 0,-2 3-16 15,2-1-16-15,-2 3 0 0,2 5-176 0,0 0 0 16,0 2 0-16,1 1 0 0,1-1 0 0,1-1 0 16,1-1 0-16,1 2 0 0,-1-2-192 0,1-1 16 15,1-2 16-15,0 2 0 16,0-4-1440-16,0 0-272 0,1-2-64 0,-1-2-13936 0</inkml:trace>
  <inkml:trace contextRef="#ctx0" brushRef="#br0" timeOffset="14284.87">17554 3078 43311 0,'-7'6'1920'0,"0"0"384"0,1-1-1840 0,1 4-464 0,2-3 0 0,1 0 0 0,1 6 0 0,-1 4 128 0,-2 9-128 0,-2 14 0 15,1 5-496-15,1 3-144 0,0 0-16 0,3-2-16 0,0-5 432 0,1-1 96 0,0-1 16 0,0-3 0 16,-1 3-624-16,1-3-112 0,-3-3-32 0,0 1 0 15,-2-3-1280-15,0-4-256 0</inkml:trace>
  <inkml:trace contextRef="#ctx0" brushRef="#br0" timeOffset="14490.95">17184 3470 43311 0,'5'-6'3840'0,"1"1"-3072"15,1 0-608-15,0 2-160 0,2-1 320 0,3-2 48 0,10 0 0 0,12-6 0 16,12-3-864-16,7 1-160 0,2 2-48 0,-4 3 0 16,-4 4 48-16,-7 5 0 0,-6 0 0 0,-3 4-17408 15</inkml:trace>
  <inkml:trace contextRef="#ctx0" brushRef="#br0" timeOffset="14872.37">17607 3635 27647 0,'-11'5'2448'0,"2"-5"-1952"0,2 0-496 0,2 0 0 16,3 0 3232-16,2-2 544 0,0 2 128 0,-2-4 0 15,2-1-3312-15,0 0-592 0,3-3-256 0,2-2 0 16,5 0-256 0,2 1-48-16,4-1-16 0,5 0 0 0,6 2-592 0,2-2-128 15,-1 0-32-15,1 1 0 0,-1-1-576 0,-1 2-112 16,-1 0-32-16,-5 0 0 0,-1-1 1136 0,-3 2 208 0,-2 0 64 0,-2-2 0 0,-1 0 1168 0,-3 1 240 16,-2 0 64-16,-2 0 0 0,-1 2 768 0,-3 0 176 15,-2-3 16-15,-3 2 16 0,-1 1-352 16,-2 0-80-16,-3-1-16 0,-3 1 0 0,0 1-816 0,-5 4-160 15,-3 1-48-15,-1 1 0 0,-3 4-336 0,-2 5-240 16,0 2 48-16,1 1 0 0,3 3 192 0,2-2 0 16,4 2 0-16,5-2 0 0,3 3 432 0,3-3 176 15,1 2 32-15,4 3 16 0,1 7-80 0,4-1-32 0,0-2 0 16,2 2 0-16,5 3-320 0,4 1-64 0,2-1-16 16,5-3 0-16,5 1-144 0,6-8 0 0,4-1 0 0,6-4-12992 15,10-4-2688-15</inkml:trace>
  <inkml:trace contextRef="#ctx0" brushRef="#br0" timeOffset="16622.55">21664 3288 9215 0,'-7'-4'816'0,"0"1"-656"0,-1-4-160 15,1 4 0-15,2 0 4112 0,0 1 800 0,-1 0 144 0,-7-4 48 0,-5 0-3840 0,-9-4-768 0,-4-2-160 0,-3-3-16 0,1 4-320 0,-1-2 0 16,4 1 0-16,0 0-144 0,1 2 656 0,2 1 128 0,2 5 16 0,1 1 16 16,-1 4 304-16,-1 4 64 15,0 5 16-15,-1 2 0 16,0 2-400-16,-1 4-80 0,2 1 0 0,3-3-16 16,2 0-304-16,1 3-64 0,3-3-16 0,1 2 0 15,2 0-48-15,3-1 0 0,4-1 0 0,2-4 0 0,1 2-256 16,5-2-64-16,3 1-16 0,2-3 0 15,3 2-528-15,2-5-96 0,3 2-32 0,2-3 0 16,1-3 592-16,5 0 112 0,2-1 32 0,3-1 0 0,3 0 368 0,2-3 80 16,1 0 0-16,2-1 16 0,-1-4 96 0,2-1 16 15,-2-2 0-15,-1 0 0 0,-5 1-96 0,2-4-16 16,1 0 0-16,-3 1 0 0,1-3-336 0,-4 2 0 16,-3 0 0-16,-2-2 0 0,-4 2 0 0,-4 0 0 15,-2 1 0-15,-4 2 0 0,-1 0 0 0,-4 0 144 16,-1 4-144-16,-2 0 160 0,-1 2 240 0,0 2 48 15,-1-2 16-15,-2 4 0 0,1 0-208 0,0 0-32 0,0 0-16 0,0 1 0 16,0 2-208-16,1 1 0 0,2 2 0 16,-2 2 0-16,2 2-400 0,0 3 16 0,0 0 16 0,1 3 0 15,1 0 240-15,0 2 128 16,0-1-160-16,0 2 160 0,2-1 0 0,-1-3 0 0,3 2 0 0,0 2 0 16,2 1 0-16,-1 1 0 0,2-2 0 0,0 2 0 15,-1 2 0-15,0-1 256 0,0 3-48 0,0 1-16 16,1 2-48-16,0 1-16 0,-1 1 0 0,0-1 0 15,0 3-128-15,-1-4 0 0,-1 2 0 0,-1-5 0 16,-3-4 0-16,-2 1 0 0,0 0 0 0,-4-3 0 0,0 1 0 16,-3-2 0-16,-1-2 0 0,-4-3 0 0,0-1 0 0,-4-2 240 15,1 0-64-15,0-1-16 16,-3-3-544-16,-2-1-128 0,-4 0 0 0,-4-5-16 31,0 1-2352-31,-3-2-448 0,-1 1-112 0,0-5-10064 0</inkml:trace>
  <inkml:trace contextRef="#ctx0" brushRef="#br0" timeOffset="17127.43">22304 3340 29487 0,'-7'-9'1296'0,"3"1"288"0,0 1-1264 0,1 2-320 0,1-1 0 0,1 4 0 0,-2-2 0 0,-3-5 128 0,-3 0-128 15,-3-8 0-15,-3 3 0 0,-2 0 0 0,0-2 0 0,-1 4-144 0,2 2-432 0,-1-1-96 0,1 3-16 0,1 2 0 0,-1 0 688 0,-1 2 272 0,-3 2-16 0,-1 2 0 0,-2 2 768 0,0 2 128 16,-1 4 48-16,0 2 0 15,1 4-624-15,2 1-128 0,3 3-32 0,-1 2 0 0,5 2-144 0,2 1-16 16,4-1-16-16,4-1 0 0,4 1 128 0,4 0 16 16,4-3 16-16,4 1 0 0,1-2-176 0,3-2-32 15,5-2-16-15,4 1 0 16,3-5-176-16,5 0-272 0,1-2 64 0,2-4 16 16,-4-2-272-16,2-2-48 0,5-2-16 0,-1-2 0 0,1-2 96 0,-5-4 32 15,0 2 0-15,-5-6 0 0,0 2 400 0,-4-5 0 0,-4 5 0 16,-3-3 0-16,1 2 0 0,-4-3 0 0,-4 1 0 15,-3 1 128-15,-3-1 112 0,-3 2 16 0,-4 0 16 0,-3-2 0 16,-1 2 240-16,-4 3 64 0,-1-2 0 16,-5 2 0-16,-2-1-576 0,-3 3 0 0,-3-2-192 0,-2 4 48 31,0 1-1024-31,-1 1-208 0,0 4-32 0,-2 3-16 16,3-2-208-16,2 2-32 0,-1 0-16 0,4 2 0 0,2-1 1104 0,4-3 240 0,3 2 32 0,5-1-6688 15,3 2-1344-15</inkml:trace>
  <inkml:trace contextRef="#ctx0" brushRef="#br0" timeOffset="17887.43">23257 3193 13823 0,'-6'-4'1216'0,"1"-2"-960"0,0 2-256 0,0 0 0 0,3 2 3248 0,-1 2 592 0,1-3 128 0,-5 2 32 0,-4-5-2304 0,-5 1-464 0,-4 1-80 0,-3 1-32 0,-3 3-832 0,0 1-160 0,-2 1-128 16,0 5 144-16,0-1-512 0,1 2-96 0,1 2-32 0,-1-2 0 0,2 3 688 0,0 0 128 0,3 4 16 15,1 1 16-15,1-1 256 0,3 1 48 0,3 1 16 0,2 0 0 16,3 0 32-16,2-1 0 0,3 0 0 0,1-4 0 16,3 0-448-16,3-2-96 0,3 3-16 0,0-7 0 15,2 1-144-15,2-1 0 0,3 1 0 0,3-5-176 16,2-1-208-16,1-2-32 16,4-3-16-16,1-2 0 0,2 0 240 0,-1-3 32 0,2 3 16 0,-1-4 0 0,-1 0 144 15,-2-2 0-15,0 0 0 0,-3-2 0 0,-2 2-192 16,-2-4 32-16,-1 1 16 0,-4-1 0 0,-1 3 144 15,-3-3-128-15,-2 4 128 0,-1 2-128 0,0 0 128 0,-3 5 0 16,-1 1 0-16,-1 1 128 0,-2 3 288 0,1 0 64 16,1 0 16-16,-1 3 0 0,1 4 80 0,1-1 32 15,1 4 0-15,2 0 0 0,2 4-432 0,2 3-176 16,3 1 128-16,2-2-128 0,3 0 0 0,3 0 0 16,0-1 128-16,1-4-128 0,-1 2 0 0,-3-5 0 15,1 0 0-15,-3-3 0 16,-4 2-432-16,0-2-112 0,-3-4-32 0,-2 2-10576 15,-3-3-2128-15</inkml:trace>
  <inkml:trace contextRef="#ctx0" brushRef="#br0" timeOffset="18172.59">23629 2602 35935 0,'-3'2'3200'0,"-1"-2"-2560"0,3 6-512 0,-1-3-128 0,2 2 192 0,2 0 32 0,-1 1 0 0,0 4 0 0,0 8-224 0,3 6 144 0,1 10-144 0,2 6 128 0,2 2-128 0,1 1 0 15,0-4 0-15,0 1 0 0,1 0 0 0,0 1 0 16,0-2 176-16,-1-3-176 15,-1-4 384-15,-2-1 0 0,0 0-16 0,1-5 0 16,-3 3-368-16,-1-3 0 0,-2 1 0 0,-1-5 0 16,1 0-1408-16,-2-3-240 0</inkml:trace>
  <inkml:trace contextRef="#ctx0" brushRef="#br0" timeOffset="18869.64">24978 2897 27647 0,'-3'-1'2448'0,"-1"1"-1952"16,3 1-496-16,-1 0 0 0,2 2 912 0,-2-2 96 0,-2 4 16 0,-2 1 0 0,-4 2-512 0,-2 4-112 0,-3 0-16 0,-1 4 0 0,-1 3-128 0,-4 0-16 0,-2-2-16 0,0 0 0 0,-1-1-224 0,0-3 0 16,-2-2 0-16,2 0 0 0,3-4 720 0,1 2 208 15,2-3 32-15,0-2 16 0,5-2-416 0,0-2-96 16,5 0-16-16,0 0 0 0,5 0-192 0,0 0-32 16,3-2-16-16,3-1 0 0,2 2-208 0,3 1-128 15,5 0 128-15,2 0-208 0,3 0-112 0,2 1-32 16,1 4 0-16,2-1 0 0,5 2 352 0,-1 0 0 0,-1 2 0 15,0 0 0 1,1 2-480-16,-4-1-32 0,0 1 0 0,-4 0 0 16,0 0-384-16,-3 2-96 0,-5 0-16 0,-3 1 0 0,-5 0 640 0,-3-1 128 0,-1-1 32 0,-5 0 0 15,-2-1 656-15,-3 0 144 0,-2-2 32 0,-2 2 0 16,-2-2 288-16,-2 0 64 0,1-2 16 0,-4 1 0 16,0-1-704-16,-1 4-144 0,-3-4-16 0,-3 3-128 31,1-2-992-31,-4 3-304 0</inkml:trace>
  <inkml:trace contextRef="#ctx0" brushRef="#br0" timeOffset="19155.14">25414 2752 37775 0,'-2'0'3360'0,"2"0"-2688"16,0 0-544-16,0 3-128 0,2 1 640 0,-2 2 80 0,1 0 32 16,0 6 0-16,0 4-608 0,1 8-144 15,-2 3 0-15,-3 2 0 0,1 0 0 0,-1 5 0 0,-2 0 0 0,-1 2 0 16,0 1 0-16,0-2 0 0,1 1 0 0,-1 1 0 16,3-3 0-16,-2-1 0 0,1-2-160 0,2-2 160 31,-1 2-656-31,3-5-48 0,0-1 0 0,2-5 0 0,0-2-1216 15,2-3-256-15,0-1-64 0,1-4-12256 0</inkml:trace>
  <inkml:trace contextRef="#ctx0" brushRef="#br0" timeOffset="19345.37">25013 3062 32255 0,'2'-5'2864'0,"2"1"-2288"15,2 2-576-15,2 0 0 0,2 0 1824 16,-2 2 256-16,6 0 48 0,7-3 16 0,14 2-1904 0,12-3-384 16,9 2-80-16,5-1-16 15,-2 2-1424-15,-3 1-304 0,-4 0-48 0,-5 1-16 0</inkml:trace>
  <inkml:trace contextRef="#ctx0" brushRef="#br0" timeOffset="19741.34">26083 3084 35935 0,'-4'1'1600'0,"0"-1"320"0,0 0-1536 0,1 0-384 0,0 0 0 0,2 3 0 15,-1-3 448-15,-2 0 32 16,-4 2 0-16,-3 2 0 0,-4 0-160 0,-4 2-16 0,-2 2-16 0,-4 0 0 16,-2 4-288-16,-2 0 128 0,0 2-128 0,-2 1 0 0,2 1 0 0,1-1 0 15,1 1 0-15,1-2 0 0,5 0 0 16,2 0 0-16,4-2 0 0,3-2 0 0,3-1 208 0,4-2-64 15,3-1-16-15,3 1 0 0,3-4-128 0,2 2-144 16,3-5 144-16,0 2-208 16,5-4-432-16,1 2-64 0,3-5-32 0,3 0 0 15,0-3 176-15,2-2 48 0,-1 0 0 0,-1-1 0 0,0 1 512 0,0 0 0 16,0 0 0-16,-1-2 0 0,-3-1 0 0,1 4 0 0,-2-1 0 0,0 1 0 16,-3 3 416-16,1 0 32 0,-3 4 16 0,-2 2 0 15,-1 0 128-15,-2 4 32 0,1 2 0 16,-2 0 0-16,1 4-160 0,-1 0-16 0,1 3-16 0,0-1 0 31,2 0-240-31,-1 1-32 0,0-2-16 0,2 0 0 0,0 3-144 0,-2-5 0 16,1 3 0-16,-1-2 0 0,-1-3 0 0,-1-1 0 0,0 3 0 0,0-6 0 15,0 0 0-15,-1-2 0 16,1-2 0-16,-2 1 0 0,1-3-224 0,1-3-128 0,1 0-32 0,0-4-17296 16</inkml:trace>
  <inkml:trace contextRef="#ctx0" brushRef="#br0" timeOffset="20218.2">26471 3221 23951 0,'-4'6'2128'0,"0"-1"-1696"0,2 3-432 0,-1-6 0 16,3 2 3536-16,2 0 624 0,-1 1 128 0,1 1 32 0,1 4-3264 0,2 2-656 0,0 4-128 0,0 0-16 0,1-3-256 0,-1-1 0 0,0-1-192 0,-3 0 192 16,1-3-768-16,-2 0-64 0,-1-2 0 0,-1 1 0 0,1-4 560 0,-3 1 96 0,2-2 32 0,-1 1 0 15,0-2 432-15,2-1 96 0,0 0 0 0,0 0 16 16,0-1 352-16,2-2 64 0,0 0 16 0,1-6 0 16,0 3-464-16,2-4-96 0,1-2-16 0,2-2 0 15,-1-1-256-15,1-3 0 0,0-2 0 0,1-2 0 16,-2-1 0-16,0 1 0 0,-1 0-128 0,-3-3 128 0,1 0-192 15,-1 6 48-15,-1-4 16 0,-2 6 0 0,0 3 128 16,-1 5 0-16,-2-1 0 0,1 1 0 0,-1 3 0 16,1 2 0-16,1-2 0 0,-2 2 0 0,2-2 192 0,0 1 0 15,2 1 16-15,-1-3 0 0,1 1 128 0,2 0 32 16,-1-1 0-16,1-1 0 0,-1 0-96 0,2-3-16 16,-2 1 0-16,1-2 0 0,1 0 112 0,-2-2 16 15,-1-2 0-15,0-3 0 0,1 1-384 0,-1-2 0 16,-2-2 0-16,-1-1 0 0,0 1 0 0,0 0 0 15,-1-2 0-15,1 1 0 0,-2 1 0 0,1 3 0 16,1 1 0-16,-2 2 0 0,0 2 0 0,2 3 0 16,-2 1-128-16,3 1 128 0,0 4-320 0,0-1 0 0,1 4 16 0,0-2 0 31,2 1-336-31,1 3-80 0,1 0-16 0,3 3 0 16,1-2-1312-16,2 2-272 0</inkml:trace>
  <inkml:trace contextRef="#ctx0" brushRef="#br0" timeOffset="20533.2">26318 3037 34095 0,'-5'-4'3024'0,"1"-1"-2416"0,3 4-480 0,2 1-128 16,1 0 1200-16,0-2 208 0,0-2 64 0,2-1 0 0,3-3-1024 0,4-1-208 0,4-3-48 0,2 3 0 0,6 1-192 0,1-1 176 0,2 2-176 0,4 1 160 0,2 0-160 0,3 0 0 0,2 1 0 15,0 0 128-15,4 0-128 0,-2 1 0 0,1 0 0 0,-3-1 0 16,-2 4 0-16,-4-4-176 0,0 1 48 15,-3 1 0 1,0-1-1152-16,-2 2-240 0,2-2-32 0,-1 1-14672 0</inkml:trace>
  <inkml:trace contextRef="#ctx0" brushRef="#br0" timeOffset="20960.12">27005 3147 35935 0,'-11'0'1600'0,"2"1"320"15,2 2-1536-15,2-3-384 0,2 1 0 0,2 1 0 0,1-2 0 0,-2 3 0 16,-1-2-160-16,0 4 160 0,0-1-192 0,3-1 192 16,3 2-192-16,3-1 192 15,2 0-352-15,3-4 32 0,3 2 16 0,3-4 0 0,1 2 304 0,3-4-160 16,0 0 160-16,2-2-128 0,3 0 592 0,1 0 128 15,1-4 32-15,-2 1 0 0,0 1-48 0,-2-2-16 16,-3 0 0-16,-2 0 0 0,-6 0-112 16,-1-1 0-16,-3 1-16 0,-4 0 0 15,-1-2-240-15,-4-2-32 0,-2-3-16 0,-5 3 0 0,-2-2-144 0,-5 0-144 0,-3 1 144 0,-6 5-208 32,-3 1-1952-32,-6 2-384 0,0 2-80 0,-5 7 0 0,0 1 400 15,1 5 96-15,3 3 16 0,1 2 0 0,1 6 3184 0,5 6 640 0,3 1 128 0,4 2 16 16,3 4 736-16,3 3 144 0,5 2 16 0,3-2 16 15,3-3-1712-15,6 0-352 0,2-1-64 0,5-3 0 0,4-3-432 16,4-3-80-16,2-2 0 0,4-1-128 0,4-3 256 16,6-4-48-16,7 0-16 0,7-2 0 0,5-2-192 15,5-3-208 1,6-8 32-16,3-4-18688 0</inkml:trace>
  <inkml:trace contextRef="#ctx0" brushRef="#br0" timeOffset="27315.59">2413 8263 7359 0,'4'-10'656'0,"1"0"-528"15,-1 4-128-15,-1 3 0 0,-1 0 272 0,1-2 32 0,3-3 0 0,2-8 0 0,4 0 800 0,-1-2 176 0,-3-1 16 0,-3 4 16 0,-4 8 736 0,-3 3 160 0,-3 4 32 0,-4 1 0 0,3 2-816 0,-5 0-144 0,-4 6-48 0,-1 1 0 16,0-1-912-16,-2 1-176 16,-3-1-144-16,-4 0 192 0,-1 1-192 0,0-4 0 0,-3 0-160 0,0-2 160 0,-5-1 0 15,-4-2 320-15,-3 1-64 0,-3-2 0 0,-2 3 32 16,-1-2 0-16,0 1 0 0,-2-2 0 0,-1 0 128 15,-2 0 32-15,0-3 0 0,1 0 0 0,1 0 464 0,2 0 112 16,-1 1 0-16,4-2 16 0,5 4-304 0,3-3-64 16,0 3-16-16,0 0 0 0,0 0-464 0,3-1-192 15,6 1 128-15,4 0-128 0,5 0 256 0,-1 0-16 16,1 1-16-16,2 2 0 0,3 1 0 0,2 1 0 0,1-1 0 16,2 1 0-16,2 2-224 0,2-1 0 0,2 1 0 15,1 3 0 1,2 1 192-16,1 3-48 0,3 2-16 0,-1 2 0 15,2 1 0-15,2 0-128 0,-1 3 192 0,2 4-64 0,1 5 0 0,2 3-128 0,-1 5 192 0,1 8-64 16,2 13 16-16,-1 10 0 0,3 9 0 0,-2 13 0 31,0 12-144-31,-2 10 0 0,-2 6 0 0,-3-4 0 16,-3-14 0-16,-1 24 0 0,-4 30 0 0,-3 11 0 16,-1 3-240-16,0-8 80 0,1-17 16 0,3-5 0 15,0-4-272-15,4 2-48 0,-1-2-16 0,0 3 0 16,3 10 480-16,0-4 0 0,-2-12 0 0,-1 4 0 0,1 7 448 0,-4-4 16 15,1-11 16-15,-1 2 0 0,-2 3-96 0,-2 2-32 16,0-3 0-16,-4 0 0 0,1 3-352 0,-2-3 0 16,0-13 0-16,-2 7 0 0,1 5 0 0,-2-2 0 15,0-7 0-15,-1-6 0 0,2-13 128 0,-1 1-128 16,-1 0 128-16,-3-7-128 0,2-7 320 0,1-9-16 16,1-13 0-16,0-8 0 0,0-8-32 0,2-5 0 15,-2-7 0-15,2-5 0 0,2-3 112 0,0-7 0 16,3-5 16-16,-1-3 0 0,5-6-240 0,-1 0-160 0,3-3 192 15,1 1-192-15,0 0 256 0,1-4-64 16,0 3-16-16,0-2 0 0,2 2-32 0,1-2 0 0,2 3 0 0,1 1 0 16,2-1-144-16,1 2 128 0,1-2-128 0,0 0 128 15,0-1 32-15,0 1 0 0,0-4 0 0,1 4 0 16,-3-4 32-16,0 0 0 0,0 3 0 0,-2-4 0 16,-1 0-192-16,-1-2 0 0,-1-3 144 0,-1 0-144 15,-1 0 160-15,0-2-32 0,0 1-128 0,0-2 192 16,-1-1-64-16,1 2 0 0,0 1-128 0,1-2 192 15,2 0 0-15,3-2 0 0,3 1 0 0,8 0 0 0,6-4-192 16,14-2 0-16,16 0 0 0,21-6 0 31,21-3-560-31,24-8-144 0</inkml:trace>
  <inkml:trace contextRef="#ctx0" brushRef="#br0" timeOffset="58385.18">6823 11464 35935 0,'3'-6'3200'0,"-2"0"-2560"0,0 3-512 0,-1 1-128 0,0 1 0 0,0 1 144 0,0-5-144 0,-1 0 160 0,1-4-352 0,-2 1-80 0,-3 0-16 0,-3 4 0 15,0-1-160-15,-1 2-48 0,0 3 0 0,-1-3 0 0,4 2 1104 0,0-1 224 32,2 2 32-32,1 0 16 0,0-3 160 0,1 3 48 15,0 0 0-15,-1 0 0 0,-2 0-768 0,-2 3-128 16,-1-1-48-16,-7-1 0 0,-4 4-144 0,-8-4 0 0,-9 2 0 15,-6-3 0-15,-6 0 0 0,-5 0 0 0,-5 0-160 16,-5 0 160-16,-6 2-176 0,-2 2 176 0,1 2-192 16,2 1 192-16,6-6 144 0,4 4 144 0,4-2 32 15,2 0 0-15,4 3-80 0,3-1-16 0,2 1 0 0,6-1 0 16,5 1-224-16,5-4 0 0,6 0 0 0,2 0 0 16,5 0 0-16,2 0 0 0,5-1 0 0,2-1 0 15,4 0-256-15,2-1 0 0,3 1 0 0,3 0-12096 16,2-2-2432-16</inkml:trace>
  <inkml:trace contextRef="#ctx0" brushRef="#br0" timeOffset="83654.32">12513 8354 11055 0,'-26'3'976'15,"2"-3"-784"-15,1 1-192 0,2 1 0 0,6-2 3104 0,0 2 576 0,-7 0 112 0,-19 2 32 0,-23 1-2800 0,-17 1-544 0,-8 0-112 0,3 2-32 0,2 0-144 0,8-2-16 0,9 4-16 0,8 0 0 0,6 0 1456 0,3 0 304 0,6-1 48 0,-1 3 16 16,2-2-720-16,1 5-144 0,5-4-32 0,1 4 0 15,-1 3-544-15,2 2-112 0,3 1-32 0,4-1 0 16,2-2-400-16,1 5 0 0,4-1 128 0,1 0-128 16,3 3 0-16,2 1 0 15,4 6 0-15,2-1 0 0,2-3 0 16,2 3 0-16,3-1 128 0,2 3-128 0,3 0 320 0,3 1-32 0,4 2 0 0,1 1 0 0,3 4-112 0,3 1-32 31,6 7 0-31,0 3 0 0,3 8-144 0,0-3 0 16,-1 0 0-16,-3 2 0 0,1 9 0 0,0 13 0 15,-1 15 128-15,-5 8-128 0,-2-7 128 0,-4 13-128 16,-2 12 192-16,-2 4-64 0,-2-6-128 0,-1 1 0 16,-2 7 0-16,-2 0 0 0,0-2 0 0,-1 0 0 15,1 3 0-15,3-4 0 0,2-3 0 0,1-1 0 0,3 2-160 16,0-6 160-16,4-1 0 0,-3 2 160 0,0 4 0 16,-3-4 0-16,-2-8 112 0,-4-9 32 0,-1-3 0 15,-5 11 0-15,-1 7-304 0,-4 1 160 0,-1 1-160 16,-4 1 128-16,-1 2-128 0,-4-3 0 0,-2-3 0 15,-1-5 0-15,-1-4 0 0,2-16 0 0,0-11 0 0,-1 0 0 16,0 0 0-16,2-6 0 0,5-6 0 0,2-4 0 16,4-15 0-16,2 3 0 0,1 5 0 0,4-6 128 15,-1-9 192-15,3 4 16 0,2-1 16 0,-1 3 0 16,1-5-32-16,2 2-16 0,-1 0 0 0,1-2 0 16,-1 1-304-16,-1 4 128 0,-1-2-128 0,-1 2 0 0,0-3 0 15,-3 3 0-15,-1 8 0 0,-2-2 0 0,-1 1-192 0,0-3-32 16,-1-4-16-16,2-5 0 0,-1-5 112 0,0-1 128 15,0 1-208-15,-1-5 80 0,1-1 368 0,-1-1 80 16,1 1 0-16,-1-3 16 0,0 1-80 0,1-5-32 16,0 5 0-16,2-7 0 0,0-2-224 0,2-2 0 15,0-3 0-15,1-1 0 0,0-2 0 0,-1-3 0 16,2 1 0-16,-1-3 0 0,1 2 192 0,0-3-48 16,-1 2-16-16,1 0 0 0,-1 1 0 0,1-2-128 15,0-1 192-15,1 1-64 0,0-1 80 0,0-5 16 16,1 2 0-16,0-1 0 0,0-1 144 0,1 2 16 0,1-1 16 15,1-2 0-15,2 4-64 0,0 0-16 0,0 1 0 16,2 2 0-16,3 2-160 0,0 1-32 0,2 2-128 0,1 0 192 16,-1 2-192-16,0 1 0 0,1-4 0 0,0 4 0 15,1-3 0-15,0 0 0 0,0 1 0 0,-1-2 0 16,0 0 336-16,-2-4 80 0,1 2 16 0,-4-3 0 16,2 0 144-16,-1-2 16 0,-1 0 16 0,2 0 0 15,0 1-224-15,4-2-32 0,4 0-16 0,6-3 0 16,9 0-688-16,16-3-144 0,17-7-16 0,25-5-16 15,11-2-1040-15,31-4-208 0</inkml:trace>
  <inkml:trace contextRef="#ctx0" brushRef="#br0" timeOffset="99717.95">15610 14328 14735 0,'-6'4'1312'0,"0"0"-1056"0,1-2-256 0,0-2 0 0,2 1 3520 0,2 2 640 0,-1-3 128 0,-2 2 16 0,-2 2-3088 0,0 2-608 0,-2 0-128 0,3-2-32 16,2 0-2096-16,1 1-416 0,2-4-96 0,3 2-16 0,-1-3 624 0,3 2 112 0,0-2 32 0,1 0 0 0,1 0 1792 0,0 0 352 16,2 1 80-16,-1-1 16 0,1 3 368 0,0-3 80 15,2 1 0-15,-1 1 16 0,1-2-336 0,1 3-80 16,3-2-16-16,0 2 0 0,1-1-64 0,1-2-16 15,3 1 0-15,0-1 0 16,2 3-384-16,2-3-80 0,2 0 0 0,2 2-16 16,0-2-304-16,1 1 0 0,2-1 0 0,1 3 0 0,1-1 0 0,-1-2 0 0,2 4 0 0,-1-3 0 15,-1 2 0-15,-1-3-192 0,-1 0 192 0,0 0-192 16,1 0 192-16,-1 0 0 16,3 0 0-16,-2 2 0 0,-4-2 160 0,4 2-32 0,2 0 0 0,2-2 0 15,3 0 0-15,2 0-128 0,2 0 192 0,1-2-64 16,0-2 256-16,2 0 64 0,0-5 0 0,1 2 0 15,-1-2-48-15,0 2 0 16,4 1 0-16,-2 0 0 0,0 1-272 0,-2 1-128 0,0-2 128 0,-3 2-128 0,-1 0 0 16,-2-1 0-16,1 2 0 0,-4 0 0 0,-2 2 0 0,-3 1 0 15,1 0 0-15,-1 1 0 0,2 2 0 0,0-3 0 16,2 2 0 0,0 2 0-16,4-4 0 0,-1 2 0 0,2-2 0 0,0 0 0 0,4-6 0 0,-2 4 0 15,1-2 128-15,-1-1-128 0,3 1 0 0,-1 1 0 16,1 0 0-16,-2 2 0 15,-1-2 0-15,-4 0 0 0,-2 0 0 0,-4 0 0 0,0 3 0 0,-3-4 0 16,-2 3 0 0,-3-1 0-16,-2 2 0 0,-4 0 160 0,0 0-16 15,-3 0 0-15,-3 2 16 0,0-2 0 0,-2 0 0 16,-1-2 0-16,1 2 96 0,-2-3 32 0,2 0 0 16,0-1 0-16,0 0 32 0,0-3 16 0,1 2 0 0,-1-1 0 15,1-2-128-15,-1-2-16 0,1 0-16 0,-1-1 0 16,1 0-176-16,-1-2 0 0,0 1 0 0,-1-1 128 15,-2 1-128-15,-2 0 0 0,0-1 0 0,-3 2 0 16,1-1 160-16,-3-3-160 0,1 3 192 0,-2-2-192 16,0-1 256-16,-1 2-48 0,0-6-16 0,-1 3 0 15,1-3 48-15,-1 1 0 0,0-2 0 0,0 0 0 16,1 2 0-16,-1-1 0 0,1-2 0 0,2 1 0 16,0 2-96-16,1 1-16 0,2-1 0 0,0 1 0 0,2-2 0 15,0 3-128-15,1-2 192 0,2 2-64 0,-1 0-128 0,2-3 0 16,-1 7 0-16,0-1 0 0,-1 0 0 0,1 2 0 15,-3 1 0-15,0 2 0 0,-2 0 0 0,0 1 0 16,-1 4 0-16,0-4 0 0,-2 1 0 0,1 3 0 16,-1-4 0-16,0 1 0 0,0 3 0 0,0-4 0 15,0 1 0-15,0-2 0 0,0 1 0 0,0 0 0 16,0-4 0-16,0 1 0 0,1 2 0 0,1-3 0 16,1 1-176-16,-1 1 176 0,2 0-176 0,-1 1 176 15,0 0-208-15,1 0 80 0,0 2 128 0,-3 0-128 0,0 0 128 0,0 2-128 16,1-1 128-16,-1 1 0 0,0 1-144 0,-1 0 144 15,0 1 0-15,0-2 0 0,0 3-144 0,-1-2 144 16,0 0 0-16,-1 0-160 0,1 0 160 0,-1-2-128 16,-1 1 128-16,2-2 0 0,-1-1 0 0,0 0 0 15,0 1 0-15,1-3 128 0,-2 2-128 0,2-2 128 16,0-1-128-16,-1 0 0 0,2 2 0 0,0-2 128 16,0-3-128-16,0 4 0 0,0 0 0 0,0 1 0 15,0 0 0-15,0 0 0 0,-1 0 0 0,0 2 0 0,0-1 0 16,-1 1 0-16,1 2 0 0,-1-2 0 15,-1 3 0-15,1-2 0 0,-2 3 0 0,0 0 0 16,-1-2 0-16,-1 4 0 0,1 0 0 0,-1-2 0 0,0 1 0 0,0 1 0 16,1 0 0-16,-1 0 0 0,2 0-128 15,-1 0 128-15,1 0-128 0,-1 0 128 0,3 0 0 0,-1 1-128 16,1-1 128-16,1 0 0 0,1 0 0 0,0 0-128 16,1 0 128-16,-1 2 0 0,1-2 0 0,0 1 0 15,2 2 0-15,1-3-128 0,-1 0 128 0,2 2-192 16,3-2 192-16,-2 4-192 0,2-4 192 0,2 3-128 15,2-3 128-15,0 0-128 0,1 1 128 0,5-2 0 16,0 1 0-16,2-3-128 0,1 1 128 0,1 0 0 16,3 0 0-16,1-2 0 0,0 1 0 0,0-2 0 0,0 3 0 0,-1 0 128 15,-2-2-128-15,-1 2 0 0,0 2 0 0,-3-3-128 16,1 3 128-16,-3-1 0 0,1 2 0 0,-2-1 0 16,1 3 0-16,0-3 0 0,-1 2 0 0,2-2 0 15,-1 0 0-15,0 0 0 0,2 4 0 0,1-4 0 16,0 0 0-16,1 0 0 0,2-3 0 0,-1 2 0 15,2-1 0-15,1-2 0 16,2 2 0-16,-1-5 0 0,2 0 0 0,-1-2 0 16,2 1 128-16,-2-2-128 0,-1 0 0 0,-3 0 0 15,1 0 0-15,-4 1-192 0,-2 1-128 16,0 0-48-16,-4 0 0 0,0 0-18288 0</inkml:trace>
  <inkml:trace contextRef="#ctx0" brushRef="#br0" timeOffset="101484.87">15405 15344 6447 0,'-6'3'576'0,"1"0"-576"0,0-2 0 0,0 1 0 0,2-2 4144 0,2 0 720 0,-1 0 128 0,-2 0 48 0,-2 0-3152 0,-2 0-624 16,2-2-128-16,1 1-32 0,3-2-128 0,1 0-16 0,2-4-16 0,1 4 0 0,1-4 112 0,2 2 32 0,1 2 0 0,0-3 0 15,2 2-304-15,-1 0-48 0,3 2-16 0,-2 2 0 16,4-3-368-16,-1 3-80 0,2 3-16 0,3-3 0 16,2 3-256-16,0 0 128 0,5 1-128 0,1-2 0 15,5 2 0-15,3-1 0 0,4 0 0 0,2-1 0 0,3-2 0 0,2 0 0 16,3 0 0-16,3 0-192 15,2-2 192-15,5 2 0 0,2 0 144 0,2 0-144 0,2 0 0 0,0 0 128 16,2-4-128-16,1 4 0 0,0-2 0 0,2 2 0 16,2 3 0-16,0 2 0 0,1 2-128 0,-2-4 128 15,0-1-192-15,-4 3 192 0,2-2-208 0,-3 1 64 16,1 1 16-16,0 1 0 0,2 1 128 0,-2-4 0 16,-2 1 0-16,2-4 0 0,1 2 0 0,0-1 128 15,1 4-128-15,-1-3 176 0,2 0 64 0,-2-4 16 16,0-2 0-16,-3 0 0 0,-1 2-256 0,2-2 0 0,2-1 128 0,-3 1-128 15,-4 1 0-15,-5-1 0 0,-4-2 0 0,-4 1 0 16,-3 1 0-16,-4 0 0 16,-3 2 0-16,-4-2 0 0,-3 2 0 0,-2 0 0 0,-1 0 0 0,0-4 0 15,-2 2 0-15,1-1 0 0,-1 0 0 0,1-3 0 16,-1-1 144-16,-1-1 48 0,2 3 0 0,-2-6 0 16,0 3-64-16,-1 2-128 0,2-2 192 0,-4 0-64 15,0 1-128-15,-3 1 0 0,0 0 0 0,-4 2 0 16,1 0-128-16,-4 0-16 0,-1 2 0 0,-2-2 0 0,-2 2 0 15,0 2 0-15,-2-1 0 0,1 2 0 16,-2-2 272-16,0 0 64 0,-1 3 16 0,0-3 0 16,0 3 112-16,0 0 32 0,0-2 0 0,-1 0 0 0,1 0-96 0,0-1-32 15,1 0 0-15,-1-1 0 0,3 0-224 0,-1-1 144 16,2-1-144-16,0 0 128 0,1 1-128 0,-2-4 0 16,2 3 0-16,-1-2-176 0,0 3 48 0,-2-4 0 15,1 3 0-15,-2-2 0 0,-1 2 128 0,0 0-192 16,-1 0 192-16,-1 1-192 0,0-1 192 0,-2 1 144 0,0-1-16 15,1-1-128-15,-2-1 256 0,0 0-64 0,1-3-16 16,0 0 0-16,2 2 208 0,-1-5 32 16,2 0 16-16,1-6 0 0,1 2-48 0,1-5 0 0,0 1 0 0,2 0 0 15,1-3-192-15,-1 0-32 0,0 1-16 0,1 0 0 16,0-3-144-16,0 3 0 16,0 2 0-16,0-3 0 0,-2 3 0 0,-1 0 0 0,1 0 0 0,-3-1 0 15,0 2 0-15,-2 2 0 0,1 0 0 0,-3-1 0 16,2 5 0-16,-3 2 0 0,1-2 0 0,-1 1 0 0,2 6 0 15,-2-5 0-15,1 4 0 0,0-1 0 0,1-3 0 16,1 3 0-16,1 2 0 0,0-5 0 16,2 3 0-16,-1 2 0 0,3 0 0 0,-2-2 0 15,1 6-144-15,1 0 144 0,-1 0-192 0,1 0 192 0,-2 3-320 0,0 1 32 16,-1 1 16-16,0 3 0 0,0 0 80 0,0-2 0 16,-1 4 16-16,0-2 0 0,-1-1 176 0,0 0 0 15,0 1 0-15,-1-1 0 16,1 0 0-16,0-3 0 0,1 3 0 0,0-3 0 0,1 0 0 0,0-3 256 15,0 3-48-15,1-3 0 16,2 0-32-16,-3 3-16 0,0 0 0 0,0 0 0 0,16-16 32 0,-11 10 16 0,1 2 0 16,-1-2 0-16,0 2-208 0,1-1 0 0,-1 2 0 0,1-1 0 15,0 1 0-15,0 0 0 0,2 0-208 0,-2 2 64 32,0 0 144-32,2-1 0 0,0 2 0 0,1 0 0 0,0 0 0 0,2-2 0 0,0 2 0 0,2 0 0 15,1 0 0-15,3-1 144 0,1 1-144 0,1-3 0 16,2 1 0-16,0 1 0 0,3-2 0 0,-1 1 0 15,2 0 0-15,-1 0 0 0,0-1 0 0,0 2 0 16,-1 1-192-16,0 0 16 0,-1 0 0 0,-1 0 0 0,0 1 0 16,-3-1 0-16,2 3 0 0,-4-1 0 0,2-2 32 15,-6 4 0 1,0-4 0-16,-4 3 0 0,-2 0-208 0,-2 0-32 0,-2-2-16 0,-2 3-18928 31</inkml:trace>
  <inkml:trace contextRef="#ctx0" brushRef="#br0" timeOffset="103915.58">17439 13292 28559 0,'-2'-2'2544'0,"-1"0"-2032"0,1 0-512 0,0 2 0 0,1 0 128 0,0-3-128 0,-3 2 0 0,-1-4 144 0,-1 1-528 0,0 1-96 0,1-2-32 0,0 1 0 0,1 3 1024 0,2-2 192 15,-1 3 32-15,2-2 16 0,0 1 1104 0,0 1 208 16,1-3 48-16,0 3 16 0,0 0-944 0,1 0-192 0,0 0-32 0,2 0-16 15,0 0-560-15,5 0-96 0,0 3-32 16,5-2 0-16,2 1-256 0,3-2 0 0,3-2 0 0,4 1 0 16,0 1-160-16,2-3 160 15,0 3-160-15,0-2 160 0,-1 0 0 0,1 0 0 0,-1 2-128 0,-1-2 128 16,-1 0 0-16,-2 2 0 0,-1 0 0 16,-3 0 0-16,0 2 0 0,-5-2 0 0,1 2 0 15,-2 0-144-15,-2-2 144 0,-1 4-128 0,0-4 128 0,-1 0-128 16,-2 0 128-16,2 0 0 0,-1 0 0 0,1 0-128 15,-2-2 128-15,1 0 176 0,1 0-48 0,-1-2 0 16,0-1 16-16,1 0 0 0,1 0 0 0,-2 2 0 16,0-3-144-16,1-1 128 0,-1 0-128 0,-1 1 128 15,1 0-128-15,-1-1 0 0,-1 5 0 0,-3-4 0 0,2 2 0 16,-2 0 0-16,0-1 0 0,-1 4-176 0,-1-1 176 0,1-2-208 16,-1-1 80-16,0 0 128 0,1 3 0 15,-1-5 0-15,2 4 0 0,0-3 0 0,1 1 272 16,-1-3-16-16,2 2-16 0,1-4 0 0,0 1 0 0,0 0 0 15,1-4 0-15,0 0 0 0,-1-3-16 0,1-3 0 16,0 0 0-16,-1-2 0 0,1 2-96 0,-2-6-128 16,1 1 176-16,-1 0-176 0,-1-2 0 0,1-3 0 15,-1 2 0-15,0-3 0 0,0-1 128 0,-1 3-128 16,2-4 0-16,0 1 0 0,-1 2 160 0,0 1-160 16,1 2 128-16,-2 1-128 0,1 6 0 0,-3 1-192 15,0 2 0-15,-2 0 16 0,1 4 176 0,-1-2 0 0,0 4 0 16,1-2 0-16,-1 2 128 0,0 1-128 15,0-1 160-15,1 2-160 0,-1 0 128 0,2 0-128 0,0 2 0 0,-1-2 0 16,1 2 0-16,-1 0 0 0,1-3 0 0,0 3 0 16,0 0 0-16,0 0 0 0,0-1 0 0,1 1 0 15,0 1 0-15,-1 0-160 0,2 2 160 0,-1-4-192 16,0 5 192-16,-1 1 0 0,1-3-144 0,1 4 144 16,-2-1 0-16,1 1 0 0,-1 0 0 0,1 0 0 0,0 1 0 0,1-1 0 15,-1 1 0-15,0 2 0 16,2-2-128-16,-3-1 128 0,0 0 0 0,0 0 0 0,0 0 0 15,0 0 0-15,0 0 0 0,22 0 128 16,-19 0-128-16,1-1 192 0,1-3-192 0,0 1 192 0,3 1-64 0,-1 1 0 16,3-2 0-16,2 0 0 0,1-2 64 0,3 1 0 15,1 0 0-15,3-1 0 0,1 2-192 0,2-1 192 16,4 0-192-16,2 4 192 0,1-2-192 0,2 2 0 16,0 0 0-16,2 0 0 0,1 0 0 0,0 2 0 15,-1-1 0-15,1 2 0 0,1-3 0 0,-3 2 0 16,2-2 0-16,-1 0 0 0,2 4 0 0,1-3 0 0,2 1 0 15,0-1 0-15,1 1 144 0,1-1 0 0,0 2 0 0,-1-3 0 16,0 2-144-16,-2-2 0 0,1 0 0 0,-2-2-176 16,1-2 176-16,-1 2 0 0,0-2 0 0,-1 0 0 15,0-1 0-15,-3 2 0 0,1-4 128 0,-3 0-128 16,-3 5 0-16,-1-5 0 0,-2 1-160 0,-3 0 160 16,0-1-192-16,-3 0 64 0,-2 1 128 0,-2 4-208 15,-1-2 48-15,-3-1 16 0,-1 4 0 0,-2-2 0 16,1 1-48-16,-1 1-16 0,-4-2 0 0,1 0 0 15,-1 0-224-15,-1 2-32 0,-2-2-16 0,-4 3-18752 16</inkml:trace>
  <inkml:trace contextRef="#ctx0" brushRef="#br0" timeOffset="106151.79">16745 11257 4607 0,'-3'-4'400'0,"-1"4"-400"0,0-3 0 0,2 1 0 0,1 1 3728 0,1 1 672 0,-2 0 128 0,1-4 16 0,0 1-1824 0,0-3-368 0,2 0-80 0,-1 0-16 0,5 2-1760 0,1-2-368 32,3 0-128-32,1 2 0 0,1-1 0 0,1 2 0 15,2 0-160-15,-1 2 160 0,2-3 368 0,0 4 192 16,0 0 32-16,1 0 16 0,-1 0-272 0,1 0-48 0,0 1-16 0,4-1 0 16,-2 3-80-16,2-3-32 0,2 0 0 0,2-3 0 15,0 2 224-15,2-1 64 0,0-1 0 0,4-1 0 16,1 2-96-16,2 1-16 0,2-2 0 0,3 0 0 15,-1 3 32-15,4-3 0 0,2 3 0 0,2-2 0 16,1 0-16-16,2 2 0 0,1-2 0 0,1 1 0 16,-1-2-352-16,1 1 128 0,-2 0-128 0,-1 2 0 15,-2 0 0-15,-1-2 0 0,2 2 0 0,-2 0 0 16,1-2 0-16,-4 0 0 0,1 0 0 0,-2-2 0 16,0 2 0-16,-3-1 0 0,-1 2 0 0,2 1 0 0,3-4 192 15,-1 2 0-15,1-1 16 0,-2 0 0 16,1-1 160-16,-3-1 16 0,1 0 16 0,-2 0 0 0,-3 1-400 0,-1 1 0 15,-2 0 128-15,-4 1-128 0,-1 0 0 0,-4 0 0 16,-1 2 144-16,-1 0-144 0,-1 0 144 0,-1 0-144 16,-3 0 192-16,-3 0-192 0,-3 0 208 0,-3 0-64 15,-1 0-16-15,-1 0 0 0,-3 0-128 0,1 0 0 16,-2 0 0-16,1 0-176 0,-2 0 176 0,1-3-128 16,1 2 128-16,-1-3-128 0,0 2 128 0,-2-2 0 15,2-1-144-15,0 2 144 16,-1-4-800-16,1 4-96 0,0-2 0 0,1 1-16 15,0 3-1776-15,0-2-336 0</inkml:trace>
  <inkml:trace contextRef="#ctx0" brushRef="#br1" timeOffset="114746.05">17302 9859 27647 0,'-4'-2'2448'15,"0"1"-1952"-15,3 1-496 0,0 0 0 0,1 0 720 0,0 0 48 0,-3-3 16 0,0 3 0 0,-1-2 160 0,0 0 16 0,2 2 16 0,1 0 0 0,-2 0 304 0,3 0 64 0,-1 2 16 0,1 0 0 16,0 2-480-16,-1 1-112 0,1 1 0 0,0 1-16 15,-2 2-256-15,1 1-48 0,0 2-16 0,-2 1 0 16,0 4-240-16,0 1-64 0,0 3 0 0,0-1 0 16,-1 2-128-16,1 3 0 0,0-3 0 0,1 3 128 15,-1 1-128-15,2-1 0 0,1 1 0 0,-1 2 0 16,2 3 0-16,-1 1 0 0,1-1 0 0,1-2 0 16,-1-3-208-16,1-8-32 0,1 2 0 0,-1-5 0 15,2-4-144 1,1-5-48-16,1-1 0 0,0-7-11984 0,2-2-2416 0</inkml:trace>
  <inkml:trace contextRef="#ctx0" brushRef="#br1" timeOffset="115268.97">17068 9733 35935 0,'-6'-4'1600'0,"1"2"320"0,1 1-1536 0,3-2-384 0,1 3 0 15,0-2 0 1,1 2-512-16,1-2-160 0,0 0-32 0,3-2-16 0,1-1-176 16,4 0-48-16,1 3 0 0,3-4 0 0,2 2 1072 0,1-1 192 0,4 1 64 0,-1 2 0 15,2 1 1296-15,-1 1 272 0,3-3 48 0,-2 6 16 16,0-2-1056-16,0 4-192 0,-2 2-64 15,0 2 0-15,-1 1-528 0,-2 0-176 0,-1 5 0 0,0-3 0 16,-2 2 0-16,-1 0 0 0,2 2 0 0,-3 1 0 16,0 1 0-16,-3-4 0 0,0 2 0 0,0 0 0 15,2 5 0-15,-2-1 0 0,-2 1 0 0,2-3 0 0,-2-2 0 0,1 0 0 16,-1 3-144-16,2-3 144 0,-2 0 0 0,0 0-128 16,0 3 128-16,-1-3 0 0,-1 0 0 0,-3-1 0 15,1 1 0-15,-2 0 0 16,-2 0 0-16,-2 0 0 0,-1-1 0 0,-2 1 0 0,-2-3 0 0,-2 2 0 15,-1-2 0-15,-3-1 176 0,-1-1-16 0,0 0 0 16,-1-3 0-16,-1 0 0 0,0-4-160 0,-3 2 192 16,-1-3-192-16,-1 2 192 0,-2 0-192 0,-1-2 0 0,-1 4 0 15,0-4 0-15,2 2-160 0,-1 3-64 0,1 0-16 16,3 0 0-16,2 0 240 0,0 0-192 0,3 0 192 0,1-1-192 16,2-1 192-16,0-2 0 0,3-1 0 15,0 0 0 1,4-1-464-16,0-4-48 0,0 2-16 0,2-4 0 15,2-2-1248-15,0 0-240 0</inkml:trace>
  <inkml:trace contextRef="#ctx0" brushRef="#br1" timeOffset="116076.67">18125 9697 23951 0,'-1'-2'2128'0,"-1"-1"-1696"0,-1 2-432 0,2-1 0 0,0-2 1328 0,1 4 176 0,-2 0 32 0,0-3 16 0,0 0-800 0,-3-4-176 15,0 4-16-15,-2-3-16 0,1 3-544 0,0-1 0 0,1 2 0 0,-1 2 0 0,0-3 176 0,0 3 16 0,-3 0 16 0,-1 3 0 16,-1-1 544-16,0 2 96 0,-4-1 32 0,0 0 0 15,0 0-176-15,0 0-16 0,-2 0-16 0,-1 1 0 0,0-3-288 0,2 4-64 16,0-4-16-16,1 4 0 0,2-1-160 0,-1-1-16 16,0 2-128-16,3-1 192 0,1 2-192 0,1-2 0 15,0 2 0-15,1 0 0 0,1 1-176 0,1-1-80 16,1 0 0-16,2 0-16 0,1-2-48 0,1 2-16 16,0 0 0-16,1 0 0 0,0 1 640 0,1-3 128 15,-1 5 16-15,0 0 16 0,1-3-288 0,-1 0-176 16,0 4 192-16,1 2-192 0,2 0 0 0,-2 0 0 15,0 0 0-15,2 3 0 0,0-1 0 0,0 1-256 0,-1 1 80 16,1 2 16-16,-2 4 16 0,1 1 0 0,0-1 0 16,-1-2 0-16,0 1-16 0,0-4 0 0,-1 2 0 0,0-3 0 15,2-1 160-15,-1-2 224 0,-1 0-48 0,0-1-16 16,0-2 416-16,0 0 96 0,-3 1 16 0,1-1 0 16,-1 0-432-16,1-2-64 0,0 5-32 0,-3-2 0 15,1 0-160-15,0-1 0 0,2 2 0 0,-2-2 0 16,2 4 0-16,-2-3 0 0,1-1 0 0,1 0 0 15,-1-1 0-15,0 4 0 0,-1-1 0 0,0-2 0 16,2 2 0-16,-1-2 0 0,1 0 0 0,-1 1 0 16,1 0 0-16,-1 1 0 0,2-3 0 0,0-1 0 15,0-2 0-15,1-1 0 0,0 1 0 0,0-2 0 0,1-4 0 16,1 2 0-16,2-2 128 0,2 0-128 0,0-2 192 0,2 2-32 16,1-4-16-16,3 2 0 0,4-4-144 0,3 2 0 15,0-2 144-15,4-1-144 0,1 1 128 0,2 0-128 16,0 2 128-16,-1-1-128 0,0 4 144 0,-2-2-144 15,1 3 192-15,-3-3-192 0,0 3 0 0,-3 0-192 16,-2 0 0-16,-3 0 0 16,-3 0-272-16,-3 0-48 0,-2 3-16 0,-1-3 0 15,-3 1-720-15,0-1-144 0,-1-1-16 0,0 1-14848 0</inkml:trace>
  <inkml:trace contextRef="#ctx0" brushRef="#br1" timeOffset="116393.99">17790 10166 39615 0,'-3'2'3520'0,"0"-2"-2816"0,2 0-560 0,2 0-144 0,0 0 352 0,1 0 32 0,0 0 16 0,2-2 0 0,2 2-1856 0,4-3-368 0,2 0-80 0,2-3-16 16,-2 2 432-16,2-2 80 0,-1-1 0 0,0 4 16 0,-1-3 1184 0,0 2 208 15,1 1 0-15,-1 0 144 0,-1 0 1200 0,2 1 224 16,-1 0 48-16,2 0 16 0,-1 2-480 0,2-4-80 0,1 2-32 0,3-1 0 16,2 2-768-16,0-5-144 0,2 2-128 0,1-1 144 31,-2 2-1296-31,0-4-272 0</inkml:trace>
  <inkml:trace contextRef="#ctx0" brushRef="#br1" timeOffset="116954.56">18320 9583 35935 0,'-2'4'1600'0,"0"-4"320"0,-1 3-1536 0,1-3-384 0,1 1 0 0,-1 1 0 16,2 0-272-16,-1 0-128 0,-1 2-32 0,-2 2 0 15,1 3-304-15,1 3-64 0,1-2-16 0,1 2 0 0,-1-2 512 0,1 2 112 0,0-2 0 0,1 3 16 32,1-1-16-32,-1 2-16 0,1 1 0 0,-2 3 0 0,0-2 208 0,-2 3 0 0,-1 3 0 0,-2 0 0 31,-1 2 144-31,-3 3 128 0,-2 3 32 0,0-2 0 16,1 1 64-16,-1-2 16 0,3-5 0 0,0 0 0 15,0 3 640-15,1-5 128 0,2 2 16 0,2-3 16 16,2-1-480-16,2-2-80 0,1 0-32 0,1-2 0 0,0 1-368 15,1-3-80-15,-1 2-16 0,2 1 0 0,-1-3-128 0,0 1 0 16,-2 0 0-16,1 0 0 0,-1 0 0 0,-2 2 0 16,1-3 0-16,-1 2 0 0,0-2 0 0,0 0 0 15,0-2 0-15,1-1 0 0,1-2 0 0,0 2 0 16,1-3 0-16,2 0 0 0,0-2 272 0,1-1 80 16,4-3 16-16,2 0 0 0,2-3 0 0,0-1 0 15,4-2 0-15,0 0 0 0,2 0-176 0,1-3-48 16,1 2 0-16,1 1 0 0,1-1-144 0,-1 1 0 15,-2 0 0-15,-2 0 0 16,1 0-400-16,-2 3-112 0,-1 2-32 0,-1 1 0 16,-1 1-1248-16,-3-1-240 0,0 0-48 0,1 0-16 15,-3 3 608-15,0-3 112 0,-3 2 32 0,-1-2-11968 0</inkml:trace>
  <inkml:trace contextRef="#ctx0" brushRef="#br1" timeOffset="118011.93">16717 11828 28559 0,'-1'-3'2544'0,"-1"3"-2032"0,2-2-512 0,0 2 0 0,2 0 1664 16,-2 0 256-16,0-1 32 0,0 1 16 0,1-3-944 0,0 3-176 0,3 3-32 0,-4-3-16 0,0 0-480 0,10 22-80 0,-7-8-32 0,1 2 0 0,-1 1 16 0,-2 3 0 15,-1 4 0-15,-1 2 0 0,-2 3-32 16,-1 2 0-16,-2 1 0 0,-1 3 0 16,-2-1-192-16,-2 1 128 0,0-1-128 0,-3 0 0 0,2 0 160 0,0-3-160 15,1-2 160-15,1-3-160 0,1-1 320 0,2-4-48 16,0-5 0-16,4-3 0 0,0 0-128 0,3-4-16 16,0 0-128-16,1-3 192 15,2-2-512-15,1-4-128 0,-1-4 0 0,2-2-18048 0</inkml:trace>
  <inkml:trace contextRef="#ctx0" brushRef="#br1" timeOffset="118787.29">16609 11686 13823 0,'8'-3'1216'0,"-1"-1"-960"0,-2 4-256 0,-1-2 0 0,1 2 2064 0,1-2 368 16,6-2 80-16,7 0 16 16,4-2 304-16,3 2 64 0,-2 2 16 0,-3 2 0 15,-4 0-1120-15,-1 3-208 0,-1 2-48 0,-1 0-16 0,-2 4-864 0,-1-3-160 16,2 3-48-16,-2 1 0 0,-1-3-224 0,1 2-48 15,-1 1-16-15,-1-4 0 0,0 0-160 0,1 0 0 16,-3-2 0-16,1 0 128 0,1-2-128 0,-1 2 192 16,1-2-192-16,0 2 192 0,-2 1-192 0,2-1 192 15,-1 2-192-15,2 0 192 0,0 0-48 0,0 0 0 0,1 4 0 16,-1-3 0-16,0 0 0 0,-2 2 0 0,0-3 0 0,1 1 0 16,-3 2-144-16,1-3 0 0,1 4 144 0,-2-4-144 15,1 0 192-15,-1 0-48 0,-1 1 0 0,0-4 0 16,-1 0 48-16,0-3 16 0,1 1 0 0,-3 2 0 15,2-3 144-15,-2-3 32 0,1 2 0 0,-1 1 0 16,2-3 16-16,-2 0 16 16,0-1 0-16,0 1 0 0,1 0-224 0,-1 0-32 0,1 0-16 0,-1 3 0 0,-1 0-144 15,0-3 0-15,1 3 0 0,-1 0 0 0,0 3-192 0,0-3 0 16,1 1-16 0,-1 1 0-16,0 1 80 0,-1-3 128 0,0 0-208 0,0 0 80 0,0 0 128 0,0 0 0 15,4 23 0-15,-4-18 0 16,1 1 0-16,-1 2 0 0,0-2 0 0,0 3 0 0,0-2 0 0,0 3 0 15,0 1 0-15,-1 0 0 16,0 2-160-16,-1 1 160 0,1 5-192 0,-1-2 192 16,-1 2-320-16,1-1 64 0,-2-2 0 0,0 1 0 0,-1-1 256 0,0-2 0 15,-1 0-128-15,0-2 128 0,0 1 0 0,0-1 0 16,-2 1 128-16,1-1-128 0,-2-1 128 0,-1 1-128 16,2 3 0-16,-2-1 0 0,0 1 0 0,-1 1 0 15,-2 0 0-15,0 2 0 0,0 1 0 0,1-2 0 0,1 1 0 0,0-2-160 16,0 0 160-16,0-4 0 0,-1 0 0 0,1 0-128 15,-1 0 128-15,0-2 144 0,-2 1-16 0,0-4-128 32,1 2 128-32,-2-2-128 0,3-2 0 0,-1 2 0 0,0-4 0 0,-1 0 0 0,2-3 0 0,0 0 0 15,1 0 0-15,1-3 160 0,1 1-160 0,0 1 192 16,-1-4-192-16,0 1 0 16,0 1 144-16,0 2-144 0,0-1 0 0,1-2 0 15,-3 4 0-15,1-2 128 0,1 4-128 0,-1-2 0 16,1 0 0-16,-1 1 0 0,0 2-224 0,0-1-16 0,1-1 0 15,0 2 0-15,0-1-400 0,2-2-64 0,-1 0-32 0,3 0-18592 16</inkml:trace>
  <inkml:trace contextRef="#ctx0" brushRef="#br1" timeOffset="119530.37">17803 11705 40543 0,'-5'7'3600'0,"-1"-5"-2880"16,2-1-576-16,1-1-144 0,2-1 448 0,-1 1 48 0,-3 1 16 0,-4 2 0 0,-1-1-512 0,-1-2-336 0,0 0 48 0,0 0 16 0,2-2-368 0,-1 2-80 0,0-4-16 0,0 2 0 15,0-1 16-15,-1 2 0 0,0-2 0 0,0 1 0 0,0 1 720 0,-1 1 320 16,0 0-32-16,0 0 0 0,0 0 368 0,-1 0 80 15,2 0 16-15,0 1 0 0,1 1-352 0,2 1-64 16,1-2-16-16,1 2 0 0,3-3-320 0,-1 0 144 16,1 0-144-16,1 0 0 0,1 0 0 0,-1 0 0 15,1 2 0-15,-1-1 0 0,0 2-288 0,0 1-16 0,-2 2 0 0,1 2 0 16,0 0-80-16,-2 2 0 0,1 1-16 16,-1 2 0-16,1 2 192 0,-4 1 32 0,1 0 16 0,-1 3 0 15,2-3 160-15,-1 3 0 0,-2 0-144 0,0 1 144 16,2 1 0-16,1-1 0 0,0-1 0 0,1-3 0 15,2-2 0-15,1 0 192 0,2-2-64 0,0 1 0 16,0-1 368-16,1-2 64 0,1 2 16 0,1-2 0 16,-2 3-368-16,0-1-64 0,1 0-16 0,-4 4 0 15,1 1-128-15,-1-1 0 0,-2 3 0 0,-1 5 0 0,-1-2-256 16,-2 2-16-16,2 0-16 0,0-3 0 16,0-1-272-16,-2-1-48 0,3-3-16 0,1 0 0 15,1-4 928-15,1-4 176 0,2-3 32 0,0 1 16 0,1-3 128 0,1 0 32 16,1-2 0-16,0 2 0 0,2-2-336 0,-1 1-64 15,1-2-16-15,0 3 0 0,-1-3-272 0,1 4 0 16,0-2 0-16,-2-2 0 0,2 4-128 16,0-2-48-16,-1 2 0 0,1-2 0 0,0 0 176 0,0 0 0 15,0-1 0-15,0 2 0 0,2-3 0 0,0 2 0 16,3 0 0-16,0 0 128 0,4 0-128 0,-1 0 0 16,5 0 0-16,-1 1 0 0,0 0-272 0,2-3-32 0,0 3 0 15,-2-3 0 1,0 0-352-16,-2 0-80 0,-1-3-16 0,-2 3 0 15,-1-3-784-15,-2 0-176 0,-2-1-16 0,-2 0-13632 0</inkml:trace>
  <inkml:trace contextRef="#ctx0" brushRef="#br1" timeOffset="119776.86">17386 12189 41471 0,'-6'14'1840'0,"0"-6"368"0,-1 1-1760 0,4-8-448 0,1 2 0 0,2-6 0 0,2 2 384 0,-1-2-16 16,4 1 0-16,2-2 0 0,7-4-1136 0,4 0-208 0,5-4-48 0,0 2-16 0,3-2-400 0,-1 2-80 0,1 0-16 0,-3 1 0 15,-2 0-288-15,-2 3-64 0,-3 3-16 0,-5 1 0 16,-1 2 256-16,-4 0 48 0</inkml:trace>
  <inkml:trace contextRef="#ctx0" brushRef="#br1" timeOffset="120227.56">17970 11673 24879 0,'1'2'1088'0,"-1"0"256"0,0-2-1088 0,-1 0-256 0,1 0 0 0,0 0 0 0,0 0-176 0,0 0-80 16,-2 2-32-16,1 2 0 16,0 0-2464-16,-2 5-512 0,1 3-80 0,-1 0-32 0,0 4 3984 0,-2 2 800 15,-1 0 144 1,1 3 48-16,0-1 2112 0,0-1 448 0,0 3 64 0,-1 0 32 15,1 0-1696-15,-2 3-320 0,3 1-80 0,-1-1-16 0,0 1-1600 0,1 1-320 32,-1-5-64-32,1 4-16 0,-1 3-144 0,-1-3 0 15,0 5 0-15,-3-3 0 0,1 3-128 0,-3-1-16 0,-1 0 0 16,-1-1 0-16,-1 1-48 0,-1-2 0 0,1-1 0 0,-3-1 0 16,3 1 192-16,0-4 128 0,2-4-128 0,1 0 176 15,2-5 32-15,3-2 16 0,2 0 0 0,3-3 0 16,2 1 128-16,1-4 32 0,2 0 0 0,1 0 0 15,1-1-176-15,2 0-16 0,2 2-16 0,-1-4 0 16,4 3-176-16,-1 1 0 0,2-1 0 0,-2 0 0 16,1 0 0-16,-1 0 0 0,0 2 0 0,1-2 0 15,-1 0 0-15,0 0-192 0,1 0 64 0,-1-3 128 16,2 1-496-16,-1-4 32 0,3 0 0 0,3 0 0 16,1-5-576-16,1 0-112 0</inkml:trace>
  <inkml:trace contextRef="#ctx0" brushRef="#br2" timeOffset="124501.19">24532 9697 23951 0,'4'-2'2128'0,"-2"-1"-1696"16,1 2-432-16,-2 1 0 0,-1 0 128 0,1 0-128 0,2 0 128 0,0-2-128 0,2 2 1152 0,0-3 128 0,-2 6 48 15,-2-1 0-15,-1-1 576 0,-1 4 112 0,-2 5 32 0,-2-4 0 0,1 4-640 0,-3 3-128 0,0-1-32 0,-4 5 0 0,1 2-672 0,-4 2-144 16,0 1-32-16,-2 2 0 0,-1 3-96 0,-2 1-32 16,-2 2 0-16,-2 3 0 0,-1-1-272 0,-1 6 0 15,-4 0-208-15,-1 3 80 0,-2 1 128 0,1-1 0 0,0-4 0 16,3-2 0-16,2 0 0 0,3-6 0 0,3-1 0 0,2-6-128 16,6-3-160-16,2-7-32 0,4-2 0 15,4-6-12144-15,2-2-2432 0</inkml:trace>
  <inkml:trace contextRef="#ctx0" brushRef="#br2" timeOffset="124833.97">24716 9651 38703 0,'-6'0'3440'16,"1"0"-2752"-16,1 0-560 0,3 0-128 0,2 0 576 0,-2 0 64 15,-1 0 32-15,-2 0 0 16,-1-1-1056-16,0 1-224 0,1-3-32 0,2 0-16 16,1 3-400-16,1 0-80 0,0 0-16 0,0 3 0 0,-2 0 1152 0,1 3 336 15,0 2 16-15,0 3 0 0,-1 3 848 0,1 0 160 16,1 4 48-16,-1 3 0 0,0-3-640 0,1 5-128 16,0 0-32-16,1 2 0 15,0 1-192-15,0 2-32 0,2 3-16 0,-2 1 0 0,2 2-224 0,0 1-144 0,0 0 192 16,-1 0-192-16,1 2 128 0,-1-5-128 0,2 0 0 0,0-1 0 15,1 1 0-15,0-3 0 0,2-5 0 0,-1 2 0 16,2-6 0-16,-2-1-144 0,2-1 144 0,-3-5-192 16,2-1-448-1,-3 0-112-15,1-2-16 0,-3-4-18224 0</inkml:trace>
  <inkml:trace contextRef="#ctx0" brushRef="#br2" timeOffset="125103.16">24286 10302 22111 0,'-5'-4'1968'0,"1"-1"-1584"15,2 4-384-15,2-3 0 0,1 2 1328 0,-1-2 176 16,0-2 32-16,1-5 16 0,2-3-1552 0,3-2-320 0,3-2-64 0,2 2-16 15,2-1 880-15,2 5 176 0,1 0 48 0,0 3 0 16,3 2 624-16,-1 0 128 0,3 1 16 0,-1 3 16 16,1-1 112-16,-1-1 32 0,0 4 0 0,0-2 0 15,-1-1-1056-15,1 2-224 0,1 0-32 0,-2 0-16 16,-5-3-304-16,4 4 0 0,2-5 0 0,2 2 0 31,0-2-224-31,-1 0-160 0,0 0-16 0,0-4-11552 0,-1 4-2304 0</inkml:trace>
  <inkml:trace contextRef="#ctx0" brushRef="#br2" timeOffset="125815.84">25368 9595 35007 0,'2'0'3120'0,"1"2"-2496"0,-1-2-496 0,0 3-128 0,-1-2 992 15,1 1 176-15,1 1 48 0,2 3 0 0,1 4-384 0,1 3-64 0,-1 6 0 0,-2-1-16 0,-3 2-224 0,-1 5-32 0,-3 0-16 0,-2 4 0 16,-3 5-112-16,1 2-32 16,-1 2 0-16,0 2 0 0,-2 4-336 0,1-2 0 15,1 3 0-15,0-2 0 0,2-2 0 0,1-3 0 16,1-3 0-16,2-7 0 0,2 1 0 0,0-7 0 0,0-4 0 0,2-4-192 0,2-2 192 15,1-5 0-15,1-1 0 0,3-4-128 16,-1-2-464-16,4-2-96 16,-1-4-16-16,1-7-18432 0</inkml:trace>
  <inkml:trace contextRef="#ctx0" brushRef="#br2" timeOffset="126324.5">25294 9802 28559 0,'-10'-6'2544'0,"2"-3"-2032"0,2 2-512 0,2 1 0 16,3 2 1488-16,1 2 208 0,1-4 32 0,-1-2 16 16,0-7-1552-16,3-3-320 0,1-2-64 0,1-1-16 15,2 1 208-15,2 4-192 0,2-3 192 0,1 3-192 0,-1 2 192 16,4 2 0-16,1 0 0 0,3 2 0 0,-1-1 1120 0,3 1 320 15,2 3 64-15,0-2 16 0,2 0-704 0,1 2-144 16,1 3-32-16,3-2 0 0,-1 4-352 0,3-5-80 16,2 4-16-16,-1-1 0 0,2 2-192 0,-4-2 0 15,-2 1 0-15,-1 3 0 0,-4 0 0 0,-1 3 0 16,-2 1 0-16,-3 2 0 0,0 4 0 0,-4 0 0 16,-1 4 0-16,-2 4 144 0,-1 3 48 0,0 1 16 15,-2 0 0-15,0 4 0 0,-2 1-208 0,-2 2 144 16,1-1-144-16,-3-2 128 0,-1 0-128 0,-1 1 0 15,-1-3 0-15,0-1 0 0,0 1 0 0,-1-3 0 0,0-1 0 16,-1 1 0-16,1-1 128 0,-3-1 0 0,0 2 0 0,-2 2 0 16,-2-5 0-16,-2-1 0 0,0 2 0 0,-3-3 0 15,-1-1 208-15,-3-1 48 0,-2-2 0 0,-2 0 0 16,-4-2-128-16,-2 0-32 0,-2 1 0 0,-4-3 0 16,0 0-48-16,-4-2-16 0,0 1 0 0,0-1 0 15,-3-2-32-15,3-2 0 0,-1-2 0 0,3 1 0 16,3-1-128-16,1 0 0 0,5 0 0 0,2-1 0 15,3 1 0-15,2 0 0 0,3 0 0 0,1-2-176 0,3 2-96 16,2-3-32-16,2 2 0 0,3-2 0 16,4 3-400-16,-1-2-96 0,3 1-16 0,3 1 0 15,2-3-576-15,3 1-112 0</inkml:trace>
  <inkml:trace contextRef="#ctx0" brushRef="#br2" timeOffset="126729.3">26386 9372 34095 0,'-7'0'3024'0,"2"-2"-2416"0,0 2-480 0,3 0-128 0,2 0 1744 0,0 0 336 0,0 2 64 16,1-2 16-16,0 0-1632 0,1 1-320 0,1 4-64 0,-3-5-16 0,0 0-128 0,18 24 0 0,-12-9 0 0,0 7 128 0,-1 3-128 0,0 4 0 0,-1 8 0 0,-3-1 0 0,0 7 0 0,-1 4 0 15,-2-2 0-15,-1 2 0 0,-1 1 208 0,1-3 16 16,-1-1 0-16,-1-1 0 0,1-2-224 0,1-5 0 15,0 1 0-15,0-1 0 0,1-3 224 0,1 2 0 16,0-3 0-16,1-2 0 0,0-2-224 0,0 0 0 0,1-4 0 16,-1 0 0-16,0-3-192 0,1-5-16 0,-1-2-16 15,0-6 0 1,-1-2-336-16,1-2-64 0,-1-4-16 0,0 0 0 16,-1-6-1248-16,0 0-256 0</inkml:trace>
  <inkml:trace contextRef="#ctx0" brushRef="#br2" timeOffset="127196.15">26220 9372 40543 0,'-9'-6'1792'0,"4"2"384"0,0 2-1744 0,3-2-432 0,2 4 0 0,2-3 0 0,1 0 0 0,-1-2 0 15,3-3 0-15,4 0 0 0,2-2 128 0,3-4-128 16,0 6 192-16,2-2-64 0,1 6-128 0,0-2 0 31,1 6 0-31,1 0 128 0,1 1 256 0,1 5 32 0,3 3 16 0,2 3 0 0,4 2-96 0,1 4-16 16,2-2 0-16,5 4 0 0,0 1-320 0,1 4 0 16,1-2 0-16,-2 2 0 0,-1 0 0 0,-2-2 0 15,-2-2 0-15,0 2 0 0,0 1 0 16,-1 2 0-16,-1 3 0 0,-4-4 0 0,-2 3 0 0,-3-2 0 15,-3 0 0-15,-3-1 0 0,-3-1 0 0,0-1 0 16,-3-1 0-16,-2-3 0 0,-1-1 0 0,-2 2 0 0,-2-4 0 0,0 2-192 16,-5 1 192-16,1-2 224 0,-4 1-48 0,0-1-16 15,-1 1 48-15,-3-1 16 0,-2 1 0 0,-3 1 0 16,-3-1 288-16,-4 0 64 0,-2-1 16 0,-6 0 0 16,0 2-160-16,-5-4-48 0,-3 1 0 0,-2 0 0 31,-3 2 64-31,-4 0 0 0,1-1 0 0,-2-4 0 0,-2 4 64 0,-5-1 32 15,-6 2 0-15,1 3 0 0,1-1-16 0,2 0 0 16,5 1 0-16,2-3 0 0,4-2-384 0,3-3-144 16,3-3 0-16,2 0 144 0,3-4-304 0,6-6-64 15,7-4-16-15,7-8-23504 16</inkml:trace>
</inkml:ink>
</file>

<file path=ppt/ink/ink12.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35:23.297"/>
    </inkml:context>
    <inkml:brush xml:id="br0">
      <inkml:brushProperty name="width" value="0.05292" units="cm"/>
      <inkml:brushProperty name="height" value="0.05292" units="cm"/>
      <inkml:brushProperty name="color" value="#00B0F0"/>
    </inkml:brush>
  </inkml:definitions>
  <inkml:trace contextRef="#ctx0" brushRef="#br0">10114 10406 34095 0,'-4'0'3024'0,"2"1"-2416"0,2-1-480 0,0 0-128 0,1-1 720 0,0 1 128 15,2 0 32-15,-1-3 0 0,2 2-1072 0,2-4-192 0,1 4-64 0,3-2 0 0,0 0 144 0,0 0 32 0,1 0 0 0,1-2 0 16,1 1 272-16,2 0 0 0,0 0 0 0,1 0 0 15,1 0 0-15,3 0 0 0,-1 2 0 0,4-2 0 16,3 1 160-16,2 2 32 0,3-1 16 0,4 2 0 16,3 0 528-16,3 2 96 0,2-2 32 0,2 0 0 0,-1-2-400 15,2-1-80-15,2 0 0 0,3-1-16 0,3 1-176 0,-1 0-16 16,-3 0-16-16,-1-1 0 16,2 4-160-16,-2-2 0 0,0 1 0 0,-5-2 0 0,-2 0 0 0,-5 0 0 15,-2-1-192-15,-2 2 192 0,1 2 0 0,-2-3 288 16,0 3-32-16,-1-1 0 0,0 1 0 0,-1-4-16 15,-1 2 0-15,0-2 0 0,-1-2-240 0,2 0 0 16,-3-3 0-16,0-1 0 0,-2 2 0 0,-2-2 0 16,1 2 0-16,-1-3 0 0,2 1 0 0,-1 1 128 15,-1-1-128-15,-2 0 0 0,-4 1 208 0,-3 3 0 16,-2-3 0-16,0 3 0 0,-5 1-16 0,-1-1 0 0,-2 1 0 16,-2 1 0-16,0-2 0 0,-4 2 0 15,1 1 0-15,-3-4 0 0,1 5-192 0,-2-4 0 0,0 0 0 0,0-2 0 16,-1 3 0-16,-2-2 0 0,1 1 0 0,-2-4 0 15,-1 1 0-15,0-1 0 0,-1-2 0 0,0 2 0 16,0-2 0-16,-1-1 0 0,-2 3 0 0,2 0 0 16,-2 2 144-16,3-1-16 0,-1 2 0 0,0 1 0 15,4-1 0-15,-1 4-128 0,2-4 192 0,1 4-64 16,1 0-128-16,0 0 0 0,1 0 0 0,1-1 0 0,1 4 0 0,1-2 0 16,1-1 0-16,1 2 0 0,-1-1-144 0,2 0-16 15,0 1 0-15,1 0 0 0,0 1 0 0,2 1 0 16,-1 2 0-16,0 3 0 0,1-2 160 0,0 2 0 15,-1 2 0-15,2 5 0 0,-1-1 0 0,3 2 0 16,-1 1 0-16,2 1 0 0,-1-4 0 0,0 2 0 16,0 1 0-16,1-2 0 15,1-1 128-15,-1 1-128 0,-1-3 128 0,1 0-128 0,1 0 128 0,-3 1-128 0,2-4 128 16,-2 2-128-16,0-3 368 0,-1 4 0 0,0-3 0 0,-2 2 0 16,-1 3-128-16,0 1-32 0,-1-1 0 0,-2 2 0 15,-1 2-64-15,0 2-16 0,-3-2 0 0,-1 3 0 16,0-3 0-16,-1 2 0 0,-1-1 0 0,-1-1 0 15,1-2 160-15,-1 3 32 0,0-4 0 0,-1 2 0 16,-1-1-112-16,-1 0-16 0,1 0 0 0,-2 1 0 16,-2-2-192-16,-1 2 0 0,-1-1-192 0,-2 1 192 15,-3 1-640-15,-5 2 0 0,-4 5-16 0,-10 3-20432 16</inkml:trace>
  <inkml:trace contextRef="#ctx0" brushRef="#br0" timeOffset="1414.37">10194 12467 24879 0,'-7'-4'2208'0,"2"2"-1760"0,2 0-448 0,2 0 0 15,0 2 864-15,0-2 96 0,-3-2 0 0,-2-2 16 0,-2 0-976 0,1-4-368 0,1 4 16 0,1 2 0 0,0-1 96 0,1 1 32 0,3 4 0 0,0 0 0 0,1 0 768 0,-2-2 160 0,4 4 16 0,-2-2 16 0,1 0 576 16,0 3 112-1,3-3 32-15,-1 1 0 0,4 1-464 0,0-2-96 0,2 0 0 0,3 0-16 0,2 0-432 16,2-3-96-16,2 0-16 0,5 0 0 0,4-4 32 0,2 1 0 16,7 0 0-1,3 0 0-15,3 0 32 0,3-3 16 0,6 4 0 0,2-1 0 0,2 0-416 0,0 0 0 32,-1 1 0-32,-4 1 0 15,-2 3 0-15,1-2 0 0,-2 6 0 0,-3-3 0 0,1 3 0 0,-2 1 0 0,-2 2 0 0,-2-2 0 0,0-2 0 0,-2-2 0 16,0 0 0-1,-1-3 0-15,0-2 0 0,-2 1 0 0,0 0 176 0,-1-2-176 0,-2 2 352 0,1-2-32 16,1 0 0-16,-2-4 0 16,0 2-160-16,-1-2-32 0,-3 0-128 0,-1-3 192 0,-1 2-192 0,-4 0 0 0,-1-1 0 0,-2-1 0 15,-2 1 0-15,-2 2 0 16,-2 0 0-16,-2 2 0 0,-1-1 0 0,-2 2 0 0,-2-3 0 0,-1 1 0 16,-2 3 0-16,0 0 0 15,-2 2 0-15,0-2 144 16,-2 0-16-16,1 2 0 0,0-2 0 0,0-1 0 15,-1 1 64-15,0 3 0 0,-1-4 0 0,1 1 0 0,0 0-192 16,-2 0 0-16,0-2 0 0,-1 2 0 0,0-2 0 0,0 1 0 16,-1 0-144-16,-1-2 144 0,-2 3-208 0,-1 2 64 15,0-1 16-15,-2 2 0 0,-2-1 128 0,-1 2 0 16,1 0 0-16,-1 0 0 0,-1-1 0 0,0 2 0 16,1-1 0-16,0-1 0 0,4 2 0 0,2-1 144 15,3 2-144-15,2-3 0 0,2 2 144 0,2-2-144 16,1 2 0-16,1 1 144 0,1-2-144 0,2 2 0 15,1 0 0-15,0 0 0 0,4 0 0 0,0 0-272 16,0 2 64-16,0 2 16 0,0 0 192 0,0-1-176 16,-2 3 176-16,0 1-160 0,-2-1 160 0,1 0-208 0,2 3 80 15,-2 0 128-15,3 4-176 0,-1-1 176 0,1-1-128 0,0 4 128 16,0-2 0-16,-1-1 0 0,1 2 0 0,0 0 0 16,0-1 0-16,-1 0 0 0,-1 0 192 0,0-3-64 15,-1-1 176-15,1 0 32 0,-1-1 16 0,1 0 0 16,-1-4-224-16,-1 2-128 0,0 0 160 0,2 0-160 15,-2 1 128-15,0 1-128 0,0 0 0 0,-1 2 144 16,-1 1-144-16,0-1 0 0,-2 2 0 0,-1-2 0 16,1 4 160-16,-4 0 96 0,1-1 32 0,-1-1 0 15,-3-1 80-15,-1 4 16 0,-2-3 0 0,-1-2 0 0,0 3 0 16,-4-3 0-16,2-1 0 0,-1 0 0 0,-2 1-384 0,-1-6-240 16,0 1 48-16,-1-2 0 15,2 0-784-15,-1-3-160 0,0 0-16 0,1 1-18864 16</inkml:trace>
  <inkml:trace contextRef="#ctx0" brushRef="#br0" timeOffset="2665.06">10183 15489 36863 0,'0'-3'3264'0,"1"0"-2608"0,0 0-528 0,1 3-128 0,0-4 0 0,1 1 160 0,2 0-160 0,3-6 160 0,6-1-688 0,2 0-144 0,5-1-32 0,1 0 0 0,3 2 544 16,1 1 160-16,2 0 0 0,2 0 0 0,1 1 0 0,1 4 0 0,0-1 160 15,-1 4-32-15,1 0 496 0,-3 0 96 16,-1 4 32-16,-2-2 0 0,-1 2-48 0,-2-2-16 0,2 2 0 0,1-3 0 31,-1 2-256-31,3-3-48 0,6 2-16 0,3-4 0 16,2-1-192-16,1 2-48 0,1-3 0 0,-1-2 0 15,3 1 16-15,-1-1 0 0,-2 2 0 0,0-2 0 16,-3 0-144-16,-1 0 0 0,2-2 0 0,-2 0 0 0,0 0 128 16,-3 0-128-16,-1 0 192 0,-2 0-64 0,1-2-128 15,-2 0 128-15,-1 1-128 0,0-3 128 0,1 2-128 0,1-3 0 16,-1 0 0-16,1 2 0 0,1 1 0 16,0-3 0-16,-2 4 0 0,1-1 0 0,-1 0 0 0,-1 1 128 15,-2-1-128-15,-3 2 128 0,-3 0-128 0,-2 2 0 16,-4 0 0-16,-3 0 0 0,-2 2 144 0,-3-1 0 15,-1 1 0-15,-4 2 0 0,1 1 176 0,-5-2 48 16,0 2 0-16,-4-2 0 0,0 3 112 0,-4-3 32 16,-3 0 0-16,2-1 0 0,-2 0-112 0,-2 0-16 15,-6-2 0-15,-3-1 0 0,-2 1-96 0,-1-1-32 16,0 1 0-16,1-1 0 0,4 1-256 0,0 0 0 0,2 0 0 16,3 2 0-16,2-2 0 0,1 2 0 0,1 2 0 0,1-2 0 15,2-1 0-15,-1 1 0 0,1 1 0 0,1-1 0 16,3 2 0-16,0-2 0 0,0 1 0 0,4 0 0 15,0 0-160-15,3-3 16 0,4 2 0 0,3-2 0 32,6-4-272-32,3 2-48 0,5-2-16 0,5 0 0 0,2-3 128 0,3 4 32 0,0 0 0 0,0 0 0 15,-1 4 128-15,2-3 48 0,0 5 0 0,-1 2 0 16,-1 2 144-16,-3 4 128 0,-4 1-128 0,-1 2 176 16,-2 0-176-16,-2 5-192 0,-4-3 32 0,-2 3 16 0,-3 2 144 15,-1-3 256-15,-2 2-64 0,-2 1-16 0,-1 1 272 16,0-2 48-16,-1 0 16 0,-2-1 0 0,0 0-64 0,-1 0-16 15,0 3 0-15,-2-1 0 0,1 1-128 0,0 0-32 16,-1 2 0-16,-2 2 0 0,0 0-128 0,-2 3-16 16,1 0-128-16,-4-1 192 0,0 1 192 0,-3 2 48 15,1-4 0-15,-2 1 0 0,0 1-128 0,-2-1-32 16,-4 0 0-16,-3 2 0 0,2-3-80 0,-3-1-32 16,-3 1 0-16,-3-3 0 0,0-1-432 0,-3-1-96 15,1-1-16-15,-3-2 0 16,-1 0-1264-16,-5 2-256 0</inkml:trace>
  <inkml:trace contextRef="#ctx0" brushRef="#br0" timeOffset="197016.77">27451 10134 41471 0,'-3'-3'3680'0,"-1"1"-2944"0,3 1-592 0,1 1-144 0,0 0-176 0,-1-3-64 0,-2 2-16 0,-1-4 0 0,-1 1-576 0,-2 0-128 0,-3-2-32 0,-2 4 0 31,-3-2-736-31,-4 0-128 0,-3 4-48 0,-6-2 0 16,-4 2 240-16,-6-3 64 0,3 3 0 0,-6-1 0 0,-7 1 1088 0,-7 0 240 0,-1-2 32 0,-3 2 16 0,-1-4 1056 0,-2 2 192 31,2 2 64-31,1-4 0 0,3 1 160 0,2 0 32 16,0-1 16-16,-2-2 0 0,-1 0-320 0,-1-1-64 0,-1 2-16 15,0 2 0-15,3 2-608 0,-1-2-128 0,-3 1-32 0,0 0 0 16,0 2-128-16,-1 4 0 0,-3-1 0 16,1 0 0-16,3 1 0 0,-2 2 0 0,1-2 0 0,0 1 0 15,0 1 0-15,0-2 0 0,0 2-144 0,1-2 144 16,3-2 0-16,3 2 0 0,4-2 0 0,2 2 0 16,1-2 0-16,1-2 0 0,1 0-128 0,3-2 128 15,5 2 0-15,2-4 0 0,0 2 0 0,3-4 0 16,2 2 0-16,5-2 0 0,0 2 0 0,4-2 0 0,3 3 240 15,2 1 0-15,2 1 0 0,0 1 0 0,2 0 144 16,2 1 48-16,2 1 0 0,1-2 0 16,2 3-896-16,0-2-176 0,2 1-48 0,0 1 0 15,2-2-400-15,-2 2-64 0,2-3-32 0,1 1 0 0,-1-1 864 0,1 0 192 16,0-1 128-16,1-3-192 0,1-1 1024 0,3-2 208 16,0-2 48-16,3-5 0 0,3-1 64 0,2-1 0 15,2 0 16-15,2-2 0 0,3 2-720 0,0 0-128 16,1 3-48-16,0-2 0 0,0 4-272 0,0-1 0 15,-1 3 0-15,-2-1 0 0,0 1 0 0,-2-1 0 16,0 1 0-16,-2-1 0 0,-1 0 0 0,-3 2 0 0,0-1 0 0,-1 1 0 16,-2 2 0-16,-1 0 0 0,0 0 0 0,-3 2 0 15,-1 2 0-15,0-1 0 0,-4 2 0 0,-1 1 0 16,-2 1 128-16,-4 4 0 0,-1 1 16 0,-5 1 0 16,-2 0-144-16,-4 3 0 0,-3 1 0 0,-3 0 0 15,-1 0-256-15,-4-1 80 0,-3 3 16 0,-2-4 0 16,-4 5 160-16,-2 1 0 0,-2-2 128 0,0 5-128 15,0 2 0-15,2-2 0 0,1 4 0 0,3-2 128 16,7-1 112-16,6-4 16 0,5 1 16 0,6-7 0 16,6 4 64-16,4-6 16 0,5 2 0 0,3-2 0 15,7 2-160-15,5-3-16 0,7 3-16 0,8-2 0 16,5-1-288-16,8 3-64 0,9-1-16 0,11 4-18640 16</inkml:trace>
  <inkml:trace contextRef="#ctx0" brushRef="#br0" timeOffset="198179.9">30713 14974 14735 0,'-3'0'1312'0,"-2"-3"-1056"0,-1 2-256 0,1 1 0 0,1 0 1328 0,-1 0 208 0,-1 0 32 0,-5 1 16 0,-8 2-1712 0,-7 0-352 0,-8 0-64 0,-7 4-16 0,-3 2 816 0,-4-3 144 0,-2 4 48 0,-4-1 0 0,2-3 1392 0,-1 1 272 16,-2 2 64-16,-2-2 16 15,-3 2-224-15,0-1-48 0,-2 0-16 16,-2-2 0-16,-3 1-1120 0,0-1-208 0,-1 1-64 0,-1-1 0 16,3-1-16-16,0 3-16 0,-1-5 0 0,-1 4 0 15,1 1-336-15,-2 0-144 0,0 3 128 0,-2-1-128 16,1 2 0-16,-3-2 0 0,-2 2 0 0,2-2 0 15,2 4-448 1,0 1 0-16,2-2-16 0,3 0 0 0,2 1 208 0,5-1 32 0,1-3 16 0,7 0 0 0,6-4 208 16,6-4 0-16,6-2 0 0,3 0 160 0,5-2 448 15,5-2 96-15,4-1 0 0,5 0 16 0,4-1-144 0,2-3-48 16,2 3 0-16,5-4 0 0,0 0-336 0,2-2-64 16,1 0 0-16,2-1-128 0,3 1 0 0,2-2 0 15,2-1 0-15,4-1 0 0,2 0 0 0,3 0 0 16,0 1-176-16,2-1 176 0,-1 3-192 0,4-3 192 15,1 1-192-15,0-1 192 0,0 1 0 0,2-1 0 16,3-1 0-16,4-2 0 0,3 0 0 0,2 0 144 16,3 0 16-16,5 3 0 0,2-3 32 0,1 3 0 0,1 0 0 15,-1-1 0-15,3 1-192 0,-1 0 160 0,-2 6-160 16,-2 0 160-16,-6 4-160 0,-4 3 0 0,-4 0 0 0,-2 0 0 16,-3 2 0-16,-4-1-224 15,-5-2 80-15,-3 4 16 0,-3-3 128 0,-5 3-208 0,-3 0 80 0,-2 0 128 16,-5 3-384-16,0-2 64 0,-3 2 0 0,-3-1 0 31,0 2-96-31,-5-1-16 0,0 4 0 0,-4 1 0 0,-2 2 224 0,-5 2 32 0,-2 1 16 0,-1-2 0 16,-3 1 160-16,0 1 0 0,-3-1-144 0,-2 2 144 15,2 1-160-15,-4-2 160 0,-2 2-208 0,-2 1 80 0,1-1-128 16,-4 1-32-16,0 0 0 0,-2 0 0 16,-1-1-608-16,0-1-128 0,3-6-32 0,2 0 0 15,1-2 64-15,4 0 16 0,4-4 0 0,1 0 0 16,2-2 368-16,3 0 80 0,4-2 16 0,5 2-11776 15</inkml:trace>
  <inkml:trace contextRef="#ctx0" brushRef="#br0" timeOffset="199289.25">30781 16168 37775 0,'-1'-2'3360'0,"0"-1"-2688"0,-1 2-544 0,0 1-128 0,2-2 128 0,-1-1-128 0,-1 2 192 0,-3-5-64 0,-2 2-960 0,-2-2-192 0,-4 3-32 0,0 1-16 31,-2 2-496-31,-3 2-96 0,0 1-32 0,-6 1 0 0,0 2 1824 0,-6 0 384 0,-5 0 64 0,-5 2 0 16,-7 0 240-16,-9 2 32 0,-6-1 16 0,-7-3 0 16,-4 1-112-16,-4 0-32 15,1-4 0-15,-5 2 0 0,-3-4 48 0,1 2 0 0,4 1 0 0,-1-2 0 0,-1 2-256 0,5-2-32 0,0 2-16 16,2-2 0-16,2 2-464 0,2 0 0 16,3 0 0-16,2 1 0 0,1-2 0 0,1 0 0 0,0 3 0 0,2-2 0 15,-1-1 0-15,2 1 0 16,3-1 0-16,2-1 0 15,2 2 0-15,2-1 0 0,4 2 0 0,2-1 0 16,3 2 0-16,2-2 0 0,0 2 0 0,3-3 0 16,4 0 0-16,-1 0 0 0,2-2 0 0,1 2 0 15,4-3 0-15,1 0 0 0,1 2 0 0,4-4 0 16,3 2 0-16,3 0 0 0,4-3 0 0,1 2 0 0,2 1 0 16,3-3 0-16,2 1 0 0,0 1 0 0,3-2 128 15,1 1 16-15,1 0 16 0,1-1 0 0,1 0 0 0,2 0 0 16,3 0 0-16,0-3 0 0,2 0 0 0,2 2 0 15,1-1 0-15,2 0 0 0,0 0-160 0,0 1 0 16,1-2 0-16,2 0 0 0,0 0-128 0,-1-2 128 16,1 0 0-16,0-2 0 0,1 0 0 0,0-1 0 15,1 0 0-15,0-4 0 0,1 1 0 0,2-1 0 16,2-1 176-16,0-2-176 0,0 2 192 0,0 0-64 0,0 1-128 16,0 1 192-16,-2-2-192 0,1 4 0 0,-4-1 128 15,-2 4-128-15,-1-1 0 0,-2 1 0 0,-3 3 0 0,-2 3 0 16,-4 2-160-16,-1 1-32 0,-1 0 0 0,-2 4 0 15,-2-2 192-15,-2 2-160 0,-2 5 160 0,-2 1-160 16,-2 2 0-16,-3 0 0 0,0 4 0 0,-2-2 0 16,1 1 160-16,-3-2 0 0,2 0-144 0,-1 2 144 15,1-4 0-15,0 0 0 0,0 0 0 0,3 0 0 16,-3-1 128-16,3 0-128 0,-1 0 0 0,0 1 128 16,0-1-128-16,0 0 0 0,0 2 0 0,-1 2 0 0,1 1-192 15,-1 1-128-15</inkml:trace>
  <inkml:trace contextRef="#ctx0" brushRef="#br0" timeOffset="208037.22">23290 10656 35007 0,'3'-4'3120'0,"-1"-1"-2496"16,1 4-496-16,1-2-128 0,-1 0 1184 0,2 0 224 0,4-1 32 0,4-6 16 0,7 2-1168 0,5-6-288 0,3 3 0 0,2 4 0 0,0-2-304 0,1 5-112 0,-5 1-32 0,3 3 0 0,8 0 160 15,5 3 32-15,5 1 0 0,3 2 0 0,1 3 464 0,1 1 112 0,1 0 0 16,2 2 16-16,4 2 176 0,-3-3 48 0,4 1 0 16,-1-2 0-16,2 0-256 0,-2-3-48 0,-2 4-16 0,-3-3 0 15,-2 2 144-15,1-2 48 0,1 1 0 16,-2 1 0-16,-2 0-128 0,0 2-32 0,-3-4 0 0,-3 0 0 15,-3 1-272-15,0-3 0 0,-2 2 0 0,2-5 0 16,-2 2 0-16,-1-1 160 0,-2-2-160 0,-3 2 128 16,-2-1-128-16,-3-3 160 0,0 0-160 0,-6 1 160 15,-2-2 32-15,-3 1 0 0,-3-3 0 0,-2 1 0 16,-2 0-32-16,-3 0 0 0,-1 2 0 0,-1-4 0 0,-1 2 80 16,0-2 16-16,0 2 0 0,-2-2 0 15,-1 1 64-15,-1 0 32 0,0-1 0 0,0 1 0 16,0 1-96-16,-1 1-32 0,1 1 0 0,0-3 0 0,0 3-224 0,1 3 128 15,-1-3-128-15,2 3 0 16,-2-3 0-16,0 0 0 0,0 0 0 0,4 25 0 0,-1-17 0 0,-2 4 0 16,2 4 0-16,-2 3 0 0,1 3 0 0,2 4 0 15,1 5 0-15,0 0 0 0,-1 1 0 0,2 5 0 16,0 7 0-16,1 7 0 0,1 0 0 0,-2 2 0 16,3-1 0-16,-4 4 0 0,0 0 0 0,0 3 0 15,-2 4 0-15,0 0 0 0,-1 2 0 0,-1 0 0 16,1 4 0-16,-2 3 0 0,0 2 0 0,0 4 0 15,1 4 0-15,1-2 0 0,1-2 0 0,-1 1-128 0,0 0 128 16,0-3 0-16,2 0 0 0,-2-3 0 0,2 2 0 16,-2-4 0-16,0 0 320 15,0 0 80-15,-1 1 16 0,2-2 0 0,-1 2-416 0,1-5 0 16,0-4 0-16,0 0 0 0,1-3 0 0,-1 3 0 16,1-2 0-16,0 0 0 0,0-2 0 0,-2-6 0 15,0-2 128-15,0-7-128 0,-1 1 0 0,-1-7 0 16,1 1 0-16,-1-5 0 0,0 0 0 0,0 0 0 0,0 2 0 0,-2 1 0 0,0-1 0 15,-1-3 0-15,0-3 0 0,0-3 0 16,1 2 0-16,-1-7 0 0,-1 2 0 0,1-2 0 16,1-1 0-16,-1 1 0 0,2 0 0 0,1-3 0 15,-1-3 0-15,2 2 0 0,0 0 160 0,2-1-160 0,-1-3 208 0,1 1-64 16,1-2-16-16,-1-3 0 0,1 1 16 0,-1-3 0 16,-2-2 0-16,1 0 0 0,1 0 16 0,-2 0 0 15,1 1 0-15,0-1 0 0,-2 1 32 0,0-1 16 16,-2 0 0-16,1 1 0 0,1-5 32 0,-1 2 0 15,-2-2 0-15,1 3 0 0,0 1-32 0,-1-1 0 16,-1 2 0-16,1-1 0 0,-1-3 32 0,0 1 0 0,2 2 0 16,-1-3 0-1,0 1-112-15,0-1 0 0,2 0-128 0,-2-1 192 0,2-1-64 0,0 2 0 0,0-2-128 16,-1 0 192-16,1 1-192 0,-1 0 0 0,0-2 128 0,1 0-128 16,-1 1 160-16,-1-1-16 15,1 3 0-15,-2-3 0 0,2 2-144 16,-2-2 160-16,0 4-160 0,-1-2 160 0,2 2 224 0,-1-1 64 15,-1 0 0-15,0 0 0 0,1 1-336 0,-2-1-112 0,2 0 0 0,1 0 0 16,-2 0 0-16,1-2 0 16,2 2 0-16,-2-1 0 15,0-2-352-15,0 1-64 0,-1 2-16 0,-1-3 0 0,0 2 432 0,-1 0 0 0,-2 0 0 16,0-2 0-16,-1 1 0 0,-2 2 0 0,0-1 0 0,-4-1-128 16,-3 4 128-16,1 2 0 0,-1-4 0 0,-3 3-128 0,-4 1 128 15,-3 0 0 1,-2 2 0-16,-3-3-128 0,-1 0 128 0,-2-2 0 15,1 2 0-15,-3-2 0 0,0 2 0 0,-2 0 0 16,-1 0 0-16,-2-2 0 0,-1 1 0 0,-5-1 0 16,-5-3 128-16,-5 1-128 0,-3 2 0 0,-4 1 128 15,-1-1-128-15,1 2 0 0,3-2 0 0,7-2-208 0,6-1 16 16,-4 2 16-16,-8-1 176 0,-2-1 0 0,5 2 0 16,2-1 0-16,2 0-304 0,5-4 32 0,3 0 0 0,3-7 0 31,3-2-640-31,-1-4-128 0,0-7-32 0,1-10-22672 0</inkml:trace>
  <inkml:trace contextRef="#ctx0" brushRef="#br0" timeOffset="213650.98">26318 11895 23951 0,'2'0'2128'0,"0"-3"-1696"0,0 3-432 0,-2 0 0 0,1 0 1936 0,1 3 304 0,1-3 64 0,1 0 16 0,2 1 64 0,0 4 16 0,0-1 0 0,-1 2 0 0,-1 2-1120 0,0 6-240 15,-3 2-32-15,0 3-16 0,-1 5-544 0,-1 2-96 0,0 9-32 0,-2 1 0 16,-1 5-320-16,-1 2 0 16,0 1 0-16,0 1 0 0,-1-2 0 0,0-1 0 0,1-3-144 0,0-6 144 15,0-1-384-15,2-7-16 0,0-5 0 16,-1-2 0-16,1-5-160 16,-1-2-16-16,1-3-16 0,2-4-18352 0</inkml:trace>
  <inkml:trace contextRef="#ctx0" brushRef="#br0" timeOffset="214088.29">26310 11740 38703 0,'-16'-4'1712'16,"5"-1"352"-16,1 2-1648 0,4-1-416 0,2 2 0 0,3 0 0 0,0 2 320 0,-3-5 0 0,-2-1-16 0,-2-1 0 0,2-3 64 0,2-3 16 15,2 5 0-15,1-2 0 0,3 0-48 0,2 1 0 16,2 2 0-16,2-2 0 16,1-1 256-16,3 1 48 0,1-3 16 0,3 0 0 0,3 1-32 0,1-4-16 15,6 1 0-15,2-3 0 0,4 0-288 0,4-2-48 16,-1 3-16-16,4 1 0 0,-1 2-256 0,2 0 0 16,-2 4-176-16,-1 2 176 15,-1 1-128-15,-2 2 128 0,-5 4 0 0,-4 0 0 16,-4 2 0-16,-4 3-128 0,0 2 128 0,-4 5 0 15,-2 1 0-15,-5 0-128 0,-1 6 128 0,-3-1 0 0,-4 5-384 16,-3 1 16-16,-2 5 16 0,-2-1 0 0,-3 1 96 16,-2 3 0-16,-2-4 16 0,-2 3 0 0,-1 1 240 15,-2-3 0-15,-1-1 144 0,-2 1-144 0,2-7 176 0,-1 3-176 16,-3-3 192-16,-4-2-192 0,0 2 128 0,-1-3-128 16,-2 3 0-16,0-4 0 0,-2-2 0 0,0 1 160 15,1-3-160-15,0-4 128 0,1 0-128 0,1-4 0 16,2-3 0-16,2-3 0 0,2 0-144 0,4-3 144 15,2 0 0-15,2-4 0 16,2 1-704-16,4 0-16 0,2 0-16 0,4 0-12352 16,2 2-2464-16</inkml:trace>
  <inkml:trace contextRef="#ctx0" brushRef="#br0" timeOffset="214519.97">26930 12195 36863 0,'-7'10'1632'0,"1"-4"336"0,0 0-1584 0,2-2-384 0,3-1 0 0,0-2 0 0,1 0 576 0,-3 3 48 0,1-1 0 16,-2 0 0-16,1 1 16 0,1-1 16 0,2 0 0 0,2-3 0 0,0-3-320 0,2 2-64 0,2-1-16 0,0-5 0 0,4-1 192 0,1 0 16 0,3-1 16 0,1-4 0 15,2-2-80-15,3-1-16 0,1 0 0 0,0 0 0 0,1-2-256 0,-1 1-128 16,1-1 0-16,-2 2 128 0,-3 0-128 16,-1 1 0-16,-3-1 0 0,-2 2 0 0,-4-1 0 0,-2 2 0 15,-1 0 0-15,-4 1 0 0,-1 5 0 0,-3-4 0 16,-1 3 0-16,-2 2 128 0,-1 0 128 0,-3 3 0 0,-1 3 16 16,-2 3 0-16,-1 4-272 0,-2 4 128 0,-3 3-128 0,0 4 0 15,-1 5-208-15,0 1-160 0,2 5-16 0,-1-1-16 16,2 2 144-16,4 1 16 0,0 0 16 0,2 1 0 15,2 0 224-15,1 2 0 0,2-2 144 0,1 0-144 16,2 0 0-16,0-1 0 0,3-3 0 0,1-3 0 16,0 1 0-16,2-4 0 0,3-1 0 0,1-5 0 31,2-2-384-31,1-2-112 0,2-2-16 0,1-1-16 0,3-5-736 0,1-4-144 0,2 0-16 16,5-7-16-16</inkml:trace>
  <inkml:trace contextRef="#ctx0" brushRef="#br0" timeOffset="-214651.05">27628 12049 26719 0,'-13'29'1184'0,"3"-10"240"16,0 1-1136-16,4-5-288 0,2-5 0 15,2-1 0-15,-2 1 0 0,-2 6 0 0,-6 10 0 0,-2 8 0 0,-1 3 0 0,-1-5 0 0,2-1 0 0,2-5 0 16,1-3 1904-16,1-5 368 0,2-2 80 0,1-1 16 15,1-5-384-15,0-3-80 0,2-2-16 0,-1-1 0 16,1-4-720-16,0 0-144 0,1-4-16 0,-1-2-16 16,0 0-192-16,-1-4-32 0,0-2-16 0,-1-3 0 15,0 1-304-15,1-4-64 0,-1 2-16 0,1-7 0 16,-1-1 32-16,0-2 16 0,1-5 0 0,-1-1 0 16,2-3-240-16,-1 0-48 15,2 1-128-15,1 3 192 0,2 1-192 0,0 5 0 16,2 1 0-16,2 1-160 15,2 4-224-15,2 0-32 0,4-1-16 0,2 4 0 16,2 1-608-16,2-1-128 0,5 4-32 0,0-2 0 16,2 6 48-16,3-2 0 0,2 0 0 0,3-1-17872 15</inkml:trace>
  <inkml:trace contextRef="#ctx0" brushRef="#br0" timeOffset="-213874.02">28298 11738 22111 0,'-1'6'1968'0,"-1"-3"-1584"0,-2 2-384 0,3-3 0 0,0 0 3584 0,-1-2 640 0,2 0 128 0,-3 3 32 0,-1 0-2848 0,-3 1-560 0,-2 1-112 0,-2 1-32 0,-2 2-432 0,1-2-80 0,-4 2-32 0,0 0 0 0,-1 1-144 16,-2 0-16-16,-1-1-128 0,0 0 192 0,1 2-64 0,0 0-128 15,2-1 176-15,-1 1-176 0,2 0 208 0,3-2-64 16,-1 1-16-16,4-2 0 0,4 0-128 0,0-1 0 16,2-4 0-16,2 2 128 0,0-2-128 0,2-2 0 15,2 2 0-15,0-2 0 0,2-2-352 0,1 2 0 16,1 0 0-16,0 0 0 0,3-2 352 0,1-2 0 15,1 2 0-15,0-1 0 0,1 2 0 0,2-1 0 16,0 2 0-16,0-2 0 0,3 4-160 0,-1 0 160 16,2 2-208-16,-1 2 80 0,1 0 128 0,-2 2 0 0,-1 3 0 15,-2 1 0-15,0 2 0 0,-5 1 0 16,0 2 0-16,-5 1 0 16,0 3 0-16,-2-1-128 0,-2 2 128 0,0 1 0 0,-3 1 192 0,0-1 128 0,-1-1 32 0,-1 0 0 15,0 3-32-15,-3-3 0 0,1 0 0 0,-4-2 0 16,1 1-144-16,-1-3-48 15,0 0 0-15,-4 1 0 0,-2-1-128 0,-3 1 128 0,-2-2-128 0,-4 4 128 16,-2-2-128-16,-1 0 128 0,-3 1-128 0,0 1 128 16,-2-5-672-16,0 0-144 15,3-3-16-15,1-5-16 0,5-4-816 16,4-3-176-16,5-2-16 0,3-5-15232 0</inkml:trace>
  <inkml:trace contextRef="#ctx0" brushRef="#br0" timeOffset="-213636.73">28656 11996 17503 0,'4'14'768'0,"-3"-3"176"0,0 0-752 0,-1 0-192 0,0-4 0 0,-1 2 0 0,0-1 560 0,-1 9 80 0,-1 6 0 0,-5 12 16 0,1 6 2304 0,-3 2 464 0,0-1 96 0,-1-4 0 0,1 0-752 0,-1-4-144 16,1-2-48-16,1-1 0 0,2-5-1360 0,-1-1-288 15,3-3-48-15,-1-6-16 0,3 0-720 0,-1-3-144 0,1-3 0 0,1-4 0 32,1-3-752-32,-2-3-96 0,2-1-32 0,0-5-18192 0</inkml:trace>
  <inkml:trace contextRef="#ctx0" brushRef="#br0" timeOffset="-213463.18">28642 11417 50687 0,'-8'8'4496'0,"0"-2"-3600"16,2 0-704-16,2-1-192 31,3-1-304-31,1-1-80 0,1 0-32 0,-1 3 0 16,0 4-432-16,0 2-96 0,3 4-16 0,-2 1-19936 0</inkml:trace>
  <inkml:trace contextRef="#ctx0" brushRef="#br0" timeOffset="-213018.78">29615 11863 18431 0,'-6'4'1632'0,"0"1"-1312"0,1-1-320 0,0-1 0 16,1-2 2304-16,-2 4 400 0,-5 0 80 0,-6 6 16 16,-8 1-64-16,-6 4-16 0,-2 0 0 0,-1 3 0 0,1-3-1504 15,0 0-288-15,2-4-64 0,2 1-16 0,2-3-384 0,4 0-80 16,2-4 0-16,3 0-16 0,2 0-368 0,4-6 144 16,2 1-144-16,2-2 0 0,2 1 0 0,3-2 0 15,0 0 0-15,3-4 0 16,3 4-544-16,2-4-64 0,3 2-16 0,2-2 0 15,2 2-464-15,3-2-80 0,1 1-32 0,2 1 0 0,1 2 640 0,1 0 128 16,0 4 32-16,0 0 0 0,0 1 256 0,1 3 144 16,-2 1-160-16,1 3 160 0,1 1 0 0,-2 3 0 15,-2-2 0-15,-1 4 0 0,-3 0 576 0,-4 3 176 0,0-1 16 16,-4 1 16-16,0 1 112 0,-3 2 0 0,-2 0 16 0,0 3 0 16,-1-3-544-16,-3 3-112 15,1-1-32-15,-3 0 0 0,-2 1-16 0,0-3 0 0,0 0 0 0,-2-3 0 16,0 3 112-16,-2-2 32 0,-2 2 0 0,-2-1 0 15,0 2-112-15,0-5-32 0,-1-1 0 0,-3-2 0 16,1-2-208-16,-2-3 0 0,-1-3-144 0,-4-2 144 31,0-4-688-31,-2-2-32 0</inkml:trace>
  <inkml:trace contextRef="#ctx0" brushRef="#br0" timeOffset="-212764.55">30072 11275 43311 0,'-6'12'3840'0,"1"-2"-3072"0,0 0-608 0,1-1-160 0,3 1 704 0,1-4 128 0,-2 0 0 0,1 8 16 0,-1 11-656 0,-2 9-192 16,-1 8 0-16,-2 9 128 0,-1 5-304 0,0 2-48 0,-2 3-16 0,-3 3 0 0,2-4 240 0,-1 3 0 0,-2 4-160 15,1-1 160-15,1 2 0 0,0 0 0 16,2-2 0-16,0-8 0 0,2-6 0 0,-1-1-144 0,2-5 144 0,0-3-160 31,1-5-816-31,1-5-176 0</inkml:trace>
  <inkml:trace contextRef="#ctx0" brushRef="#br0" timeOffset="-212542.94">29550 11898 43311 0,'-12'16'3840'0,"3"-6"-3072"15,0-1-608-15,5-3-160 0,4-3 1136 0,3-3 192 16,2 0 32-16,1 1 16 0,4 1-1184 0,2-2-192 16,6 0-144-1,3 0 144-15,3-2-464 0,2 4 16 0,-1-4 16 0,-1 1 0 0,0 1 432 0,0 1-160 16,-1 1 160-16,2-2 0 0,1 2-304 0,2-2 48 0,3 0 16 0,4-2-13280 15,2-1-2672 1</inkml:trace>
  <inkml:trace contextRef="#ctx0" brushRef="#br0" timeOffset="-212068.01">31147 11781 44223 0,'-11'6'1968'0,"4"-2"400"0,1-2-1904 0,1-2-464 0,2 4 0 0,2-4 0 15,-1 0 0-15,-5 0-240 0,-2 2 32 0,-6-2 0 16,-8 4-304-16,-3 0-48 0,-3 5-16 0,-5 0 0 0,0 4 208 0,-3 3 48 16,-4 2 0-16,0 1 0 0,2 1 704 0,3-4 160 15,1 0 32-15,3-1 0 0,2-2 48 0,2 2 16 16,1-5 0-16,3 0 0 0,6-1-320 0,3-3-64 15,4-3-16-15,2 0 0 0,3 1-448 0,2-4-96 16,4 0-16-16,1-3 0 0,4 2 64 0,4-2 16 0,2 3 0 0,3-2 0 16,3 2 96-16,3 2 16 0,4 1 0 0,4 1 0 15,3-1 128-15,2 4-160 0,2-1 160 0,0 2-160 16,0 0 160-16,0 0-192 0,-1 0 192 0,0 1-192 16,-1 0 48-16,-5 4 0 0,-2-1 0 0,-3 1 0 15,-5 0 144-15,-3 0 0 0,-5 0 0 0,-1 2 0 16,-4-1 0-16,-2 3 176 0,-1 0-48 0,-4 2 0 15,0 2 208-15,-3-4 48 0,0 2 0 0,0-1 0 16,0-2 0-16,-2 3 0 0,-2 1 0 0,-2 2 0 16,-2 0-48-16,0 0 0 0,-1 2 0 0,-2-2 0 0,-1 0-16 15,-2 1-16-15,0 3 0 0,-2-5 0 0,-3 1 0 0,-1-2 0 16,-1 2 0-16,-1-4 0 0,1-5-96 0,-1 3-16 16,-3 0 0-16,1-1 0 0,-1-5-192 15,0-3 176-15,1-2-176 0,-1-4 160 16,0-2-592-16,3-1-112 0,1-8-32 0,1-1-20832 15</inkml:trace>
  <inkml:trace contextRef="#ctx0" brushRef="#br0" timeOffset="-211561.75">26227 13094 37775 0,'-11'9'3360'0,"4"-5"-2688"0,3-2-544 0,6 0-128 0,3-2 832 0,-1 0 144 0,4 0 32 0,4 4 0 16,10-1-1008-16,14-3 0 0,17-3 0 0,13-1-208 0,13-2 208 0,11-2 0 0,18 0 0 0,13-3 0 0,9 4 0 16,9 0 0-16,11 1-128 0,7 0 128 0,9 2 0 0,4-2 0 0,10 0 0 0,-1-3 0 15,-22 3 0-15,24-1 0 0,19 1 0 0,6-4 0 16,1-3 0-16,6 1 0 0,6-3 0 0,4 4 0 31,-1 5-1024-31,2-3-256 0,2 5-48 0,-5 2-15520 0</inkml:trace>
</inkml:ink>
</file>

<file path=ppt/ink/ink1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36:04.044"/>
    </inkml:context>
    <inkml:brush xml:id="br0">
      <inkml:brushProperty name="width" value="0.05292" units="cm"/>
      <inkml:brushProperty name="height" value="0.05292" units="cm"/>
      <inkml:brushProperty name="color" value="#00B0F0"/>
    </inkml:brush>
  </inkml:definitions>
  <inkml:trace contextRef="#ctx0" brushRef="#br0">10350 10203 20271 0,'4'-5'1792'0,"-2"1"-1424"0,-1 1-368 0,-1 0 0 0,2 3 160 0,-2-2-32 0,1-2-128 0,1 0 192 0,1-4-1376 0,-3 4-288 0,-3-2-48 0,-3 3-16 15,-1 2 1408-15,-4 1 256 0,-1-2 64 0,-2 0 16 16,-2 1 1904-16,-1 0 368 0,0-3 80 0,-1-1 0 0,-1 1 464 0,0-2 96 16,0-4 16-16,-1 0 0 0,0 2-1424 0,-1-5-288 15,1 1-48-15,-1 1-16 0,2-1-960 0,-1-1-192 16,-3 3-32-16,-2-5-16 0,-5 2-160 16,-5 1 0-16,-1-3 0 0,-4 2 0 0,-4 3 0 0,-4 1 0 15,-4 2-176-15,-4-1 176 0,-4 3-304 0,1-1 32 0,-1 1 0 16,-3 3 0-1,-1 2-432-15,1 2-96 0,2 3-16 0,4-2 0 0,3 0 432 0,3-2 96 0,5 1 16 16,6-2 0-16,5 0 736 0,4-2 160 0,3 1 16 0,3 1 16 16,4-3-144-16,2 3-16 0,4 0-16 0,2-2 0 15,3 2-208-15,0 2-32 0,3-2-16 16,0 3 0-16,3-2-224 0,0 1 0 0,1 0 0 0,0 0 0 16,1 2-256-16,0 1 16 0,-1 1 0 0,1 0 0 15,0 2-160 1,-2 0-48-16,1 0 0 0,-2 0 0 0,2 2 304 0,-2-1 144 0,1-3-160 0,0 4 160 15,1 0 0-15,-1 2 0 0,1 4 0 0,1 0 0 16,-1 3 160-16,3-1 32 0,-1 5 0 0,2 3 0 16,2 5 112-16,-1 3 16 0,2 2 16 0,1 5 0 15,1-4-336-15,-1 8 144 0,3 5-144 0,-2 3 0 16,1 6 0-16,2 10 0 0,0 10 0 0,-2 3 0 16,-1-6 0-16,0 6-144 0,-2 3 144 0,-1 7-192 15,-2 0 192-15,-2 5-128 0,-2-8 128 0,-2 4-128 0,0 8 128 0,-2 2 0 16,-3-2 0-16,-3 3 0 15,-1 1 128-15,-2 5-128 0,-2 9 160 0,-3-3-160 0,3-16 320 16,-6 8-48-16,-2 12 0 0,-1-3 0 0,1-5 16 0,1-6 0 0,1-1 0 16,3-7 0-16,1-6-80 0,5-4-16 0,3-6 0 0,3-8 0 15,4-2-64-15,5-3-128 0,4 0 176 0,2-6-176 16,3-2 208-16,-1 0-64 16,3-2-16-16,3 1 0 0,0 0-288 0,-1-6-64 0,-1-3-16 0,0-8 0 15,-1-8-144 1,-1-5-16-16,0-6-16 0,-2-1 0 0,1-7 416 0,1 0 0 15,1-2 0-15,1 0-128 0,2 2 304 0,1 0 64 16,1 2 16-16,0-2 0 0,-1 0-64 0,-1 2-16 16,3-2 0-16,-4-3 0 0,2-2 80 0,0 0 0 0,1-5 16 0,1 0 0 15,-2-4-416-15,1-4-96 0,3-4-16 0,0-12-19168 16</inkml:trace>
  <inkml:trace contextRef="#ctx0" brushRef="#br0" timeOffset="194198.83">19748 12185 28559 0,'-3'0'2544'0,"1"0"-2032"0,2-2-512 0,0-1 0 0,2 2 1456 0,-1-4 192 0,2 0 32 0,1-1 16 0,1-6-1504 0,2-1-192 0,3 1-272 0,0 2 64 0,0 0 0 0,-3 4 0 15,2 0 0-15,-3 3 0 0,-1 0 208 0,-3 3 0 16,0 1 144-16,-4 1-144 0,0 2 976 0,-1 1 112 16,0-4 0-16,-1 4 16 0,-1-1-144 0,0 0-16 15,0-1-16-15,0 2 0 0,0-4-448 0,2 2-96 16,-1-1 0-16,1 2-16 0,1-4-128 0,-1 3-32 0,2-2 0 16,0 1 0-16,0-2-48 0,0 3-16 0,1-2 0 0,0 1 0 15,0 0-144-15,0-2 0 0,0 2 0 0,0-2 0 16,0 0 0-16,0 0 0 0,0 0 0 0,0 0 0 15,0 0 0-15,0 0 0 0,0 0 128 0,0 0-128 16,0 0 192-16,0 0-32 16,0 0-16-16,0 0 0 0,0 0-144 0,0 0 0 0,0 0 0 0,0 0 0 15,0 0 0-15,0 0 0 0,0 0 0 0,0 0 0 16,0 0-240-16,0 0-80 0,0 0 0 0,0 0-16 16,0 0 32-16,0 0 16 0,18 10 0 0,-17-10 0 15,2 3 288-15,-1-3 0 0,1-3 0 0,0 2 0 0,1-2-272 16,0 0 48-16,0-2 16 0,0 0-18176 15</inkml:trace>
  <inkml:trace contextRef="#ctx0" brushRef="#br0" timeOffset="194610.9">19899 12512 32255 0,'0'2'2864'0,"-2"-2"-2288"16,1 1-576-16,1 2 0 0,0-3 1936 0,0 2 288 0,0-2 48 0,0 4 16 0,-1 0-2112 15,1 4-432-15,-1 0-64 0,-2 1-32 0,1 0-320 0,-1 0-64 0,0-2-16 0,-1 2 0 0,1-3 368 0,0 1 80 0,-1-1 16 0,-1 0 0 0,0-1 1344 0,-1 0 272 16,0 1 48-16,-2-2 16 16,0 2-864-16,0-2-160 0,-1-1-48 0,1 2 0 15,-1 1-320-15,2-2 0 0,-1 2 0 0,1-3 0 16,1 0-304-16,0-1-128 0,-1 0-16 0,4 1-16 15,-1-2-624-15,0 1-112 0,2-2-16 0,-1 3-16 32,3-3-880-32,-1 0-160 0,1 1-32 0,0-2-11184 0</inkml:trace>
  <inkml:trace contextRef="#ctx0" brushRef="#br0" timeOffset="195627.1">25896 12372 40543 0,'-3'1'3600'16,"1"2"-2880"-16,1-1-576 0,1-2-144 0,0 0 704 0,1 1 128 0,0 2 0 0,0 1 16 0,3 1-544 0,2 2-112 0,3 3-32 15,1-2 0-15,1 5-160 0,-1 0 0 0,0 4 0 0,-2 4-176 16,-1 3-288-16,-1 2-64 0,0-1-16 0,-4 3 0 0,1-2 0 0,-3 0 0 0,-1 2 0 0,-3-2 0 15,-2-4 736-15,0 0 128 0,-4-1 48 0,-3-1 0 16,0-2-80-16,-5-2-16 0,-3-3 0 0,-3-3 0 16,-5-4-496-16,-8-9-96 0</inkml:trace>
  <inkml:trace contextRef="#ctx0" brushRef="#br0" timeOffset="-209736.26">15609 2923 44223 0,'4'0'3936'0,"-1"-2"-3152"0,2 0-624 0,2 2-160 0,-1-2 160 15,1-2 0-15,4 2 0 0,9-8 0 0,8 0-160 0,6-7-256 0,3-3 64 0,-1-2 16 0,1-1-64 0,-1-3-16 0,1 2 0 0,-1-4 0 0,-3 5-64 0,-2-2 0 0,-4 5-16 0,-6 2 0 0,-6 2 176 0,-9 0 160 0,-4 3-208 0,-9 1 80 16,-3 2 128-16,-13-2 192 0,-14-1-32 0,-15-1-16 0,-9 4 0 0,-9 0 0 16,-8 4 0-16,-6-4 0 0,2 1-144 15,-7-1 192-15,-5 1-192 0,0 5 192 0,6-1 96 0,11 1 32 16,12 0 0-16,16-2 0 0,12 2-320 0,16-1 0 16,12 4 0-16,15-1 0 0,13 2 176 0,18 2-32 15,16 2 0-15,20-4 0 16,9 0-144-16,19 2 0 0,20 2 144 0,10 0-144 15,3 2 0-15,-1 0-208 0,3 6 16 0,-9 1 16 0,-13-2 176 0,-6 4 0 16,-9 1 0-16,-15 2-128 0,-12 1 128 0,-19-2 0 0,-12 1 0 0,-16-6 0 16,-12-1 0-16,-9-2 0 15,-8-1 0-15,-9 0 0 0,-7 0 224 0,-5-1 32 16,-3-2 0-16,-7 1 0 0,-8 2 304 0,-7-4 64 16,-2 2 16-16,-2-2 0 0,2 1-416 15,2-4-80-15,5-1-16 0,4-1 0 0,5-1-128 0,6-5 0 16,4 1 0-16,7-1-176 0,3 1-32 0,3-4-16 0,5 3 0 0,3-1 0 15,2 2-160-15,2-1-16 0,2 4-16 0,0-1 0 0,1 2 256 16,-1 2 160-16,1 0-192 0,-2-3 192 0,2 6 0 0,-2-3 0 31,-3 2 0-31,-1-2 0 0,-2 4 0 0,-4-2 0 16,-3 2 0-16,-5-2 0 0,-1 2 192 0,-6 2-16 16,-6-2 0-16,-5 2 0 0,-1 0-176 0,-1-2 0 15,-1 0 0-15,5 2 0 0,2-1 224 0,6-5-32 16,7 1-16-16,5-2 0 0,6-2-176 0,3 0 0 0,4-3 0 15,2-3 0-15,5 1 0 0,3-3 192 0,4 0-32 0,3 3 0 16,3-2-32-16,4 0 0 0,5 1 0 0,2 3 0 16,3-1 0-16,0 4 0 0,2-1 0 0,3 4 0 15,0 0-128-15,1 2 0 0,-2 0 0 0,-5 2 0 16,-4-1 0-16,-4 0 0 0,-6-1 0 0,-4 0 0 16,-5 0 0-16,-6-2 0 0,-4 0 0 0,-5-2 0 15,-6 0 0-15,-8 0 0 0,-6-1 0 0,-11 0 0 16,-10-1 0-16,-10 0 0 0,-6-2 0 0,-6 0 0 15,-4 1 0-15,1-1 0 0,1 1 0 0,3-1 0 16,3 3 240-16,-1 0 16 0,1 3 0 0,4 0 0 0,8 1-112 16,10 1-16-16,8 1 0 0,9 0 0 0,6 0-128 15,10-3 0-15,5 1 0 0,7-1 0 0,6-1 0 0,8 1 0 16,10-3 0-16,10 1 0 0,15-2 0 16,12 2 0-16,17 2 0 0,11 2 128 0,8 1-128 0,7 0 128 15,-1 4-128-15,8-1 128 0,0 4-128 0,-6 2 0 16,-12 0 0-16,-16 4 0 0,-11-3 0 0,-16 3 0 15,-12-2 0-15,-16 0 0 0,-11-1 0 0,-13 0 0 16,-10 2 0-16,-11-2 0 0,-10 0 0 0,-12-3 0 16,-13 2 0-16,-8 1 128 0,-7-3-128 0,-6-2 0 0,1 2 144 15,-3-6-144 1,0 2 240-16,4-2-32 0,5-2 0 0,4-4 0 0,6-6-208 0</inkml:trace>
</inkml:ink>
</file>

<file path=ppt/ink/ink1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40:22.047"/>
    </inkml:context>
    <inkml:brush xml:id="br0">
      <inkml:brushProperty name="width" value="0.05292" units="cm"/>
      <inkml:brushProperty name="height" value="0.05292" units="cm"/>
      <inkml:brushProperty name="color" value="#00B0F0"/>
    </inkml:brush>
  </inkml:definitions>
  <inkml:trace contextRef="#ctx0" brushRef="#br0">22275 8436 35935 0,'-55'-12'3200'0,"3"-1"-2560"0,12 3-512 0,10 5-128 0,-4 2-416 16,-28-7-96-16,-53-11-32 0,-62-8 0 0,-41-3-3936 0,-7 2-768 0,20 9-176 0,15 5-16 0,9 6 3424 0,8 1 688 16,9 2 144-16,2 2 32 0,2 5 2656 0,1-1 544 0,-3 1 96 0,-3 1 32 15,-1 2 1088-15,-4-1 208 0,-2 0 48 0,-4-2 16 0,0-2-1856 0,-3 0-368 16,0-2-80-1,-3 2-16-15,-1-1-976 0,-5 0-240 0,-1-4 0 0,-6 0 0 16,-5-5-400-16,-2 2-96 0,4-3-16 0,-3 3 0 16,-2 2-112-16,2-2-16 15,6 0-16-15,-13-1 0 0,-7 1 528 0,-5 3 128 0,-3 0 0 0,-2 1 0 0,0 1 0 0,-2 1 0 16,-3 2 0-16,5-3 128 0,6 0-128 0,4 1 0 16,3-2 0-16,7-2 128 0,8-2 192 0,-2 0 64 15,-1-3 0-15,1 4 0 0,2-1 224 0,1 0 48 16,0 1 16-16,1 3 0 0,8-3-672 0,-6 4 0 15,-6 5 0-15,-5 0 0 0,-3 4 0 0,-2 3-176 0,-2 5 48 0,1-1 0 32,2 1-240-32,2-1-32 0,1 3-16 0,3-4 0 15,7 2-432-15,7 3-96 0,3 1-16 0,4-4-8192 16,6 4-1664-16</inkml:trace>
  <inkml:trace contextRef="#ctx0" brushRef="#br0" timeOffset="789.12">6099 8328 13823 0,'-18'10'1216'0,"4"0"-960"16,6-1-256-16,4-4 0 0,3 0 2368 0,-4 5 416 15,-5 8 96-15,-7 12 0 0,-2 9-1952 0,1 10-400 0,3 1-80 0,5 3 0 16,4-2 1024-16,4 4 192 0,3 0 64 0,4 0 0 0,1-2-416 0,3-1-80 16,-1 3-16-16,2 6 0 15,0 6-656-15,0 4-144 0,1 6-32 0,-1 0 0 0,1-2-384 0,1 3 0 16,1 5 128-16,2 2-128 15,3 8 0-15,2-3 0 0,0-3 0 0,-1 3 0 0,4 3 0 0,-3 5 0 0,1-1 0 16,-4 5 0 0,-1-8 0-16,-1 11 0 0,-2 9 0 0,-3-1 0 0,-1-9 0 0,-4 14 240 15,-1 12-48-15,-2-7 0 0,-2-4 320 0,0 2 48 0,-1 5 16 0,0-3 0 32,-2-6-256-32,-1 1-64 0,1-1 0 0,-2-3 0 15,1-4-256-15,-2-3 0 0,0 1 0 0,-2-4 0 16,2-3 0-16,0-5 0 0,0-2 0 0,1-5 0 15,1 2 272-15,2-3 0 0,0-8 0 0,1 2 0 16,1-3-16-16,0 0-16 0,3 0 0 0,-2-7 0 16,4-2-240-16,-2-6 0 0,2-5 0 0,2-2 0 0,-1-3 0 15,1-3-240-15,3-4 48 0,0-3 16 0,1-3-128 0,-1-2-16 16,1-5-16-16,-1-2 0 0,1-1 336 0,-1-2 0 16,1-3 0-16,2 1 0 0,-1-5 0 0,2-6 0 15,0 0 0-15,4-2 0 0,3-2-160 0,2-2 160 16,4-1-208-16,2-6 80 0,-6 0 128 0,7-1 256 15,7-4-64-15,5-4-16 0,-4 0 0 0,8-2 0 16,7 0 0-16,7-2 0 0,3 0-32 0,2 1 0 16,2 3 0-16,2 0 0 0,4 2-144 0,3 0 0 15,2 4 0-15,3 4 0 0,5 3 0 0,-2 5-176 16,-3-1 48-16,-3 1 0 0,-2 3-64 0,6 1-16 0,9 0 0 16,3 0 0-16,2-1 208 0,4-1 0 0,5-2 144 15,5-3-144-15,3 0 0 0,2-2 0 0,4-1 0 0,3-5 0 16,6-1 0-16,3 0 0 0,1 0 0 0,8-1 0 15,4-2 0-15,8-3 0 0,8 2 0 0,4 1 0 16,5-2 0-16,1 1 0 0,5 2 0 0,5 2 0 16,4 2 0-16,1 4 0 0,-4 3-128 0,10 1 128 15,3 0 0-15,5 2 0 0,3 0 0 0,0 1 0 16,4 0 0-16,0 1 0 0,2 1 0 0,1-5 0 0,1-2 0 0,4 0 0 16,5 1 0-16,3-3 0 15,5 1-704-15,8-2-48 0,7 1 0 0,5-2 0 16,4-2-1232-16,3 0-240 15,2 0-48-15,1-2-16 0,-3 0 560 0,5 0 128 0,6 1 0 0,-2-1 16 16,1 0 464-16,-2 0 96 0,1 3 0 0,-2-3 16 0,-6 6 864 0,3-2 144 16,2 4 0-16,-2 0 128 0,1 0 1216 0,-3 1 256 15,-5-3 64-15,3 2 0 0,4-2 384 0,4 3 96 16,5-3 16-16,1 1 0 0,1 2-1392 0,-2-5-288 16,-4-1-48-16,-1-3-16 15,-6-1-1280-15,1-1-256 0,2-1-48 0,-2 2-9008 0,-3-2-1808 0</inkml:trace>
  <inkml:trace contextRef="#ctx0" brushRef="#br0" timeOffset="1458.16">26498 14898 27647 0,'249'7'1216'0,"-108"-1"256"0,-41-3-1168 0,-40 0-304 0,-18-2 0 0,15 2 0 0,55-3 2480 0,78 6 432 0,67 0 96 0,15-2 0 0,-31-4-1632 0,-44-4-336 0,-38 0-64 0,-30-7-16 0,-21 0-464 0,-18-4-112 0,-10-5 0 0,-13 2-16 15,-8-1-208-15,-5-1-32 0,-7 2-128 0,-7-4 192 16,-4-4-336-16,-4-1-80 0,-2 1-16 0,-5-3 0 0,-3-3-16 0,-3 1-16 15,-2-1 0-15,-6-5 0 0,-2 0 272 0,-4-3-160 16,-3-3 160-16,-3-2-128 0,-3-3 352 0,-3-1 80 16,-2-2 16-16,-4-6 0 0,-4-2-16 15,-4-8 0-15,-2-6 0 0,-6-6 0 0,0-4-48 0,-1-5-16 16,2 0 0-16,-1-4 0 0,3-6-240 0,2-3 128 16,1-1-128-16,6-2 0 0,5-3 0 0,2-5 0 15,1-4 0-15,5-1 0 16,3-3 0-16,1 0 0 0,4-4-176 0,2 0 176 15,3-2-144-15,1 0 144 0,-1 3 0 0,3-1 0 16,0 4 0-16,0-10 0 0,1-5 0 0,0-1 0 0,0 0 0 0,0-4 0 0,1 2 0 16,-1-1 0-16,4 3 0 0,-3-1 0 15,2 1-128-15,2 4 128 0,-1 6-160 0,2 2 32 16,0 2 0-16,2 0 0 16,3 6-240-16,-1 2-32 0,5 9-16 0,-2 1 0 0,1 3 144 0,-2 5 16 0,-1 9 16 0,0-2 0 15,-2 7 240-15,-1 0 0 0,1 1 0 0,-6 8 0 16,-1 6 192-16,-4 3-32 15,-2 2 0-15,-3 4 0 0,-2-1 32 0,-4 4 16 16,-1 5 0-16,-3 3 0 0,-4 2-208 0,-1 4 128 0,-3 3-128 0,-4 3 0 0,-1 5-160 0,-6 1-128 16,-1 3-32-16,-4 4 0 0,-3 3 0 0,-5 7-16 15,-4 0 0-15,-3 4 0 0,-5 6 48 0,0 2 16 16,-1 2 0-16,-8 8 0 0,-6 6 272 0,-8 4 0 16,-1-2 0-16,-8 3 0 0,-9-1 0 15,-7-1 0 1,-1 1 0-16,-10-2 0 0,-9 2 0 0,-9 1-160 0,-3-3 32 0,-11 2 0 0,-7 1-112 0,-6-3-16 15,-6-4 0-15,-3 3 0 0,-1-1 256 0,-10-2-176 16,-5 3 176-16,-3-1-160 0,-3 2 160 0,0-2 0 0,-3 0 0 16,1 0 0-16,-3-3 128 0,9-3-128 0,14 2 128 15,-13-3-128 1,-10 4 288-16,-12-3-16 0,-10 1 0 0,-7-1 0 16,2-2-128-16,-5 0-16 0,-3 2-128 0,2 3 192 15,10-1-32-15,2 4-16 0,-3 0 0 0,-3 3 0 16,-5-1 32-16,1 2 0 0,5-5 0 0,4 5 0 15,7-2 32-15,1 2 16 0,2 1 0 0,7-5 0 16,18-2-96-16,3-2 0 0,0-3-128 0,-9 3-18672 16</inkml:trace>
  <inkml:trace contextRef="#ctx0" brushRef="#br0" timeOffset="4231.22">13962 12776 8287 0,'5'-2'736'0,"-3"2"-592"16,1-3-144-16,-2 2 0 0,-1-1 4832 0,-1-2 928 0,1 4 192 0,-1-2 48 0,-2-2-3888 0,1 0-784 0,-3 2-160 0,0-2-16 0,-1-2-1504 0,-1 3-288 16,1 0-64-16,-1-1-16 0,1 5-432 0,-2-1-64 15,2 3-32-15,-1-3 0 16,-1 1 512-16,1 1 96 0,1 1 32 0,-2 0 0 0,2 0 1824 0,-3-3 352 0,2 1 80 0,-1 2 16 16,1-1 480-16,-2-1 96 0,-1 2 32 0,1 1 0 0,-3-2-1184 0,1-2-256 15,-1-2-32-15,-3 2-16 0,0 6-496 0,-2-3-96 16,-2 0-32-16,-2-1 0 0,-3 0-160 0,-4 3 0 15,2 2 0 1,-4 2 0-16,-4-2 0 0,-2 2 0 0,0-3 0 0,1 1 0 0,-1 2 0 0,0-3 0 16,-2 0 0-16,-1 0 0 0,2 4 0 0,-4-6 0 15,-1 0 0-15,-2-2 0 16,-1-4 224-16,2 1 64 0,0-2 16 0,-8-1 0 16,-5 1 112-16,-3-4 32 0,-3-1 0 0,-3 0 0 0,-2 0-144 15,0-1-32-15,-1-1 0 0,1 3 0 0,1 1-272 0,-1 3 0 16,-3 3 0-16,4 0 0 0,1 0-192 0,6 3-64 0,5-2 0 0,5 1 0 31,4 1-160-31,3 0-32 0,3 4-16 0,2-1 0 16,4 0-80-16,-1-2-16 0,4 2 0 0,1-2-18112 0</inkml:trace>
  <inkml:trace contextRef="#ctx0" brushRef="#br0" timeOffset="5040.22">15488 14187 16575 0,'1'4'1472'16,"-1"-2"-1168"-16,0-2-304 0,0 0 0 0,0 0 3696 0,0 0 672 0,0-2 144 0,-1 2 32 0,1-1-2496 0,-1 1-512 0,-1-3-80 0,2 3-32 15,0 0-1216-15,0 0-208 0,0 0 0 0,-19-6-192 0,10 6-240 0,-2-1-48 0,-4 1-16 0,-2 0 0 0,-4 4 496 0,-7-3 192 16,-6 4-16-16,-8-2 0 0,-9 6 640 0,-10-3 128 15,-4 2 16-15,-8 0 16 0,-5-1-352 0,-6-1-80 16,-5 1-16-16,-3 2 0 0,5-5 80 0,-7 2 16 16,-4 0 0-16,-1 0 0 0,-2 4-48 0,2-4 0 0,3 0 0 15,3 1 0-15,2-1-336 0,5-3-80 16,3 1-16-16,4-1 0 0,7-7-144 0,0-2 0 16,4-3-192-16,3-5-20544 0</inkml:trace>
  <inkml:trace contextRef="#ctx0" brushRef="#br0" timeOffset="6042.06">25360 11440 19343 0,'0'-3'1728'0,"-1"2"-1392"0,0-2-336 0,0 0 0 0,-1 3 3392 0,1-3 592 0,-1 1 128 0,-3-2 32 0,-1-3-3648 0,-5-2-736 0,-3 0-144 0,-2-1-16 16,-1 3-240-16,-1 1-32 0,1 0-16 0,0 3 0 0,1-1 912 0,-2-1 176 0,-2 2 48 0,-1-1 0 15,-2 2 896-15,-3 0 192 0,-3 2 48 0,-5 2 0 16,-3 0-736-16,-9 4-144 0,-6 0-16 0,-11 1-16 15,-7-1-544-15,-10 0-128 0,-1-2 0 0,-7-1 0 0,-5 1 176 16,-2 1 0-16,-3 1 0 0,1 0 0 0,1-2 304 16,1-1 64-16,1 2 16 0,-3 0 0 0,1-2 144 0,-1 0 16 15,0 3 16-15,4 0 0 0,4 1-352 16,7-4-80-16,6-2-16 0,8-2 0 0,6 1-288 0,9-3 0 16,9 0 0-16,5-1 0 15,10 2-640-15,5-5-176 0</inkml:trace>
  <inkml:trace contextRef="#ctx0" brushRef="#br0" timeOffset="6771.54">25521 14389 43311 0,'-15'0'3840'0,"3"-3"-3072"0,3 3-608 0,3 0-160 0,1 0 0 0,-6-2 160 0,-7 1-160 0,-15-2 160 0,-10 2-160 15,-6-5 0-15,-1 3 0 0,2-3 0 0,0-3 0 0,-3 5 0 0,-1 1 0 0,-5-1 0 0,-5 4 256 0,-7 0-16 0,-6 4-16 0,-11-1 0 16,-4-6 272-16,-3 6 48 0,6 0 16 0,-15 1 0 16,-8-2-48-16,-2 2 0 0,-1 2 0 0,5 1 0 15,6-1-192-15,3-3-64 0,6 0 0 0,4-3 0 16,3 0-400-16,-1-9-96 0,-1-3-16 16,5-8 0-16</inkml:trace>
</inkml:ink>
</file>

<file path=ppt/ink/ink1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41:48.046"/>
    </inkml:context>
    <inkml:brush xml:id="br0">
      <inkml:brushProperty name="width" value="0.05292" units="cm"/>
      <inkml:brushProperty name="height" value="0.05292" units="cm"/>
      <inkml:brushProperty name="color" value="#00B0F0"/>
    </inkml:brush>
  </inkml:definitions>
  <inkml:trace contextRef="#ctx0" brushRef="#br0">13985 17395 34095 0,'-1'6'3024'0,"1"-2"-2416"16,0-3-480-16,1-2-128 0,2 1 1472 0,2-3 288 0,3 3 48 0,9 0 16 0,10-1-1824 0,14-1-352 0,9-7-80 0,12-2-16 0,9-4 448 0,8-1 176 0,9-3-16 0,9 3 0 15,8 4-160-15,3-2 0 0,3 2 0 16,4 2 0-1,4 4-640-15,3 4-64 0,4 2-16 0,3 2 0 16,3 4 160-16,2 2 48 0,3-2 0 0,0 2 0 16,3 2-48-16,1-2 0 0,3-3 0 0,0 1 0 0,-2 4 368 0,6-4 192 0,0-2-192 0,3-2 192 15,0-2 624-15,-3-2 224 0,-1-2 48 0,-2-2 16 16,-7-4-32-16,5-2-16 0,0 2 0 0,-1-5 0 0,-3-1-992 16,-3 0-208-16,1 3-48 0,-7-3 0 15,-10 1-352-15,-5 2-80 0,-3 0-16 0,-10 4 0 16,-11 4 368-16,-9 3 64 0,-8-1 16 0,-13 1 0 0,-8 4 0 15,-11-1 16-15,-10 3 0 0,-9 1 0 0,-10 1 64 0,-8-3 16 16,-8 4 0-16,-9 0 0 16,-8 2-32-16,-8 1 0 0,-8 2 0 0,-7-3 0 0,-7 0 1072 0,-8-2 208 15,-6-1 32-15,-12 1 16 0,-7 2 544 0,-8-5 112 16,-4-1 32-16,-7 0 0 0,-5-1-912 0,-8 0-176 16,-5 0-32-16,-6 0-16 0,-2-2-80 0,-11 0-16 15,-10 2 0-15,-8-2 0 0,-2 0-464 0,-7-2 0 0,-2 0 0 0,-7-2 0 16,-3 4 0-16,0 0 0 0,-1 4 0 0,0-6 0 15,3 0 0-15,0 2 0 16,2 4 0-16,0 2 0 0,-2 0 0 0,1 1 0 0,9-1 0 0,-6 1 0 16,1 2-224-16,6 3 64 15,6 2 16-15,10-2-12528 0,7 0-2496 0</inkml:trace>
</inkml:ink>
</file>

<file path=ppt/ink/ink1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42:03.547"/>
    </inkml:context>
    <inkml:brush xml:id="br0">
      <inkml:brushProperty name="width" value="0.05292" units="cm"/>
      <inkml:brushProperty name="height" value="0.05292" units="cm"/>
      <inkml:brushProperty name="color" value="#00B0F0"/>
    </inkml:brush>
  </inkml:definitions>
  <inkml:trace contextRef="#ctx0" brushRef="#br0">3289 14913 32255 0,'-3'0'2864'0,"-1"-2"-2288"0,1 2-576 0,2 0 0 0,0 0-144 0,-3 0-144 0,-2 0-32 0,-4 0 0 0,-4 2 144 0,-3-2 32 0,-1 4 0 0,-1 0 0 16,1-2-176-16,-1 2-48 0,2-1 0 0,-2 0 0 0,-1-1 640 0,-1 0 128 0,0 0 32 0,-3-2 0 15,-4-2 608-15,0 0 128 0,-1 2 32 0,-1 0 0 16,-4 0-144-16,0 0-32 0,-2 0 0 0,-1 0 0 15,-1 0-576-15,0 2-128 0,-1-4-32 0,-1 4 0 0,3-2-112 16,2 0-32-16,1 0 0 0,-1 0 0 0,-1 0-144 16,2 0 0-16,0 2 0 0,1-2 128 0,-2 3 0 15,-1 0 0-15,-1 1 0 0,1 0 0 16,0 1-128-16,1 1 0 0,-2 0 0 0,-3-1 0 0,2 1 0 0,-3 0 0 16,0 1 160-16,3-1-160 0,1 0 144 0,-1 0-144 15,1 0 0-15,0 0 144 0,3 1-144 0,0-4 192 16,5 0-192-16,-1 1 192 0,1-1 32 0,2 0 16 15,4-1 0-15,-1 2 0 0,1-2-112 0,-1 2 0 0,1 0-128 16,2 0 192-16,-1 0-192 0,1 3 176 0,2-4-176 0,0 4 160 16,1-1-160-16,1 0 128 0,-2 1-128 0,2 2 128 15,1 1-128-15,0-1 128 0,-1 0-128 0,1 1 128 16,2 0-128-16,-1 3 0 0,2-5 0 0,1 2 0 16,1-2 0-16,1 3 160 15,1-4-160-15,1 3 160 0,0 1-32 0,0-1-128 0,0 2 192 16,1 1-64-16,1-2-128 0,-1 4 0 0,2-2 144 0,0 5-144 15,1-2 144-15,0 3-144 0,1 0 192 0,0 3-192 16,0 1 128-16,1 5-128 0,-2 0 0 0,-1 5 0 16,1 4 0-16,-2 1 0 0,0 0 0 0,0 3 0 0,-2 0 0 15,2 0 0-15,-1 0-128 0,-1-3 128 0,2 0 0 0,-1 1 0 16,-1-2-128-16,-2 3 128 0,1 1 0 0,-4 4 0 16,2 6 0-16,-1-4 0 0,1 3 0 0,1-5 0 15,2-3 0-15,2 1 0 0,1-1 0 0,3 1 192 16,-1-2-64-16,4 1-128 15,-1 3 0-15,0 2 0 0,0 0-160 0,2 0 160 0,-1 1-144 0,0-1 144 16,0-3 0-16,-1 1 0 0,-1-3-144 0,0 1 144 16,-2-1 0-16,0-1-144 0,-1-4 144 0,0-1 0 0,-2-2 0 15,1-6 0-15,0 0 0 16,0-5 0-16,2-1 0 0,-1-4 128 0,0-1 64 16,3-4 0-16,0-1 16 0,1-3 0 0,-2 1 64 0,2-4 16 15,0 0 0-15,0-2 0 0,0 0-160 0,-1 2-128 0,0-1 144 0,0-1-144 16,1-1 0-16,-2 0 0 0,0 1 0 0,0-2 0 15,-1 4 240-15,2-2-48 0,-2 2-16 0,1 0 0 16,-1-2 64-16,2 2 16 0,0 0 0 16,1 1 0-16,1-4-80 0,2 3-16 0,2 1 0 0,1-4 0 15,2 2 80-15,2 0 16 16,4 0 0-16,3-1 0 0,3 0 96 0,2 1 32 0,5-2 0 0,1 0 0 0,1 0-48 0,2-3 0 16,0 4 0-16,-1-4 0 0,2 3-208 15,-2 0-128-15,-1 0 160 0,1 3-160 0,1 1 192 0,-3 0-48 16,1-1-16-16,-1 0 0 0,1 1-128 0,0 0 0 15,2 1 0-15,-1-2 0 0,1-2 0 0,-1 1 0 16,0 2 0-16,1 0 0 16,0 1 0-16,3 2 0 0,0 4 0 0,5 4 0 15,4 2-880-15,0 5-96 0,2 2-32 0,2 9-21520 0</inkml:trace>
</inkml:ink>
</file>

<file path=ppt/ink/ink1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42:58.34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17204 16486 30399 0,'8'-7'2704'0,"-1"-2"-2160"0,-1 3-544 0,-1 2 0 0,0 0-544 0,2-2-224 0,6-4-32 0,7-6-16 0,3-5-4000 15,-2 3-816-15,-4 2-144 0,-5 6-48 16,-7 4 4288-16,-7 3 864 0,-3 2 160 0,-5 5 48 0,-2-1 4592 0,-3 2 928 15,-1-1 176-15,-1 2 32 16,0-2-896-16,0 0-176 0,3 0-32 0,0-2-16 16,2 0-2624-16,2 1-528 0,1-3-96 0,2 0-32 15,1 1-464-15,1-2-80 0,1 1-32 0,-1 0 0 0,1-3-160 0,-2 3-128 16,0-2 192-16,-2 0-192 0,-1 2 0 0,-3 0 0 16,-2 0 0-16,-6-2 0 0,-5 2 0 0,-5 2 0 15,-5-2 0-15,-9 4 0 0,-3 2 0 0,-8 1 0 16,-6-1 0-16,-6 0 0 0,-2 0 0 0,0 0 0 15,-3 2 0-15,-7 0 0 0,-8 2 128 0,0 0 32 16,2 3 0-16,3-4 0 0,4 0 144 0,0 1 16 16,-3 0 16-16,2-1 0 0,5 0 80 0,0 0 16 15,-2-2 0-15,1 2 0 0,0-5-240 0,-2 0-64 16,0 1 0-16,1-2 0 0,1 5-128 0,1 0 0 0,2-2 0 16,-2 1 0-16,-1-4 0 0,2 0 0 0,4 1 0 0,4-2 0 31,11 2-496-31,-3-1-128 0,0 4-16 0,4-1-16 15,5-4-1040-15,7 2-208 0</inkml:trace>
  <inkml:trace contextRef="#ctx0" brushRef="#br0" timeOffset="1346.96">21480 16618 17503 0,'10'0'1552'15,"-3"0"-1232"-15,0 0-320 0,-4 0 0 0,0 0 704 0,2-1 96 0,6 1 16 0,6 0 0 0,8-2-1328 0,0-2-256 0,-2 2-48 0,-1 2-16 16,-3-3-816-16,-2 2-160 0,1 1-48 0,-2 0 0 0,0 0 1184 0,-1 0 224 16,-1 0 64-16,0 1 0 0,-2 2 1872 0,-2-1 384 15,-1-1 80-15,0 2 16 0,-3-3 688 0,-3 0 144 0,1 0 16 0,-1-4 16 16,-1 4-480-16,-1-5-112 0,3 1 0 0,-1 1-16 15,-1-4-1216-15,0 1-240 0,2 0-64 0,-1 0 0 32,-1 3-448-32,1-1-80 0,-2 1-32 0,0 1 0 15,-2 0 176-15,0 0 16 0,-4-2 16 0,-3 4 0 16,-2-2-32-16,-6 2-16 0,-8 0 0 0,-10 2 0 0,-7-1-304 0,-12 2 0 16,-12 3 0-16,-11-2 0 0,-7 2-160 0,-4 3-96 15,-6-2 0-15,-1 3-16 0,7 2 272 0,1 1 0 16,0 1 0-16,2-4 0 0,1 0 288 0,3-1 112 15,5 2 32-15,-1 0 0 0,1-3-192 0,1 0-48 16,-1 0 0-16,2-2 0 0,3 0-192 0,1 3 0 16,1-3 128-16,0 0-128 0,2 0 0 0,3 2 144 15,0-2-144-15,5 3 128 0,5-3 176 0,2-3 16 16,3 4 16-16,1-4 0 0,5 1-16 0,5 1 0 16,7-1 0-16,9-2 0 0,6 2-320 0,9-2 128 0,5-2-128 15,7 2 0-15,4 0 400 0,11-2 16 0,12 4 0 16,13-4 0-16,10 3-160 0,12 0-16 0,10 1-16 0,8-2 0 15,4 1-224-15,12-3-288 0,7 0 64 0,1 0 16 16,-2 1 208-16,4-1-144 0,4-1 144 0,0-2-128 16,2 1 128-16,-1-2 0 0,2-2 0 0,0 2-128 15,1 2 128-15,-3-5-160 0,0-3 160 0,-2 1-160 16,-3 2-288-16,-6 1-48 0,-3-2-16 16,-7 0 0-16,-6 4-128 0,-10-2-48 15,-10 0 0-15,-11 0 0 16,-10 0 48-16,-11 0 0 0,-10-1 0 0,-8 4 0 0,-7-2 496 0,-8 1 144 0,-9 3 0 0,-7-1 0 0,-4 2 160 0,-10-1 96 15,-9-1 32-15,-11 1 0 0,-8-2 144 16,-11 3 16-16,-11 0 16 0,-11 0 0 0,-11 0-240 16,-9 0-48-16,-7 3-16 0,-5-2 0 0,-3 2-160 0,-1 2 0 15,1 2 0-15,4-1 0 0,5 1-240 0,5 2-16 16,4-2-16-16,4 2 0 16,3-2-752-16,-1 2-128 0,1 3-48 0,-2-2-15680 0</inkml:trace>
  <inkml:trace contextRef="#ctx0" brushRef="#br0" timeOffset="9054.99">6360 4187 17503 0,'3'-3'1552'0,"0"1"-1232"0,-1 1-320 16,1-2 0-16,-2 3 320 0,1-2 0 0,3 1 0 0,2-6 0 0,1 1-320 0,2-2-304 0,-1 0 64 0,-2 2 16 0,-1-3-656 0,-2 6-128 0,-1-4-16 0,-3 1-16 0,0 3 800 0,-3-4 240 0,-2 4 0 0,0-2 0 16,-3 3 304-16,-2-3 176 0,-5 4 32 0,-1-1 16 15,-3-1-16-15,-1 2-16 16,-1-1 0-16,-2-2 0 0,-2 1 64 0,-1 0 16 15,0-1 0-15,-1 2 0 0,0-2 384 0,-3-2 96 0,-1 1 16 0,-1 0 0 16,1 0 96-16,-1 1 32 0,1 0 0 0,0-1 0 16,-1 2-496-16,-1 0-112 0,-1 2-16 15,3 1 0-15,2 0-576 0,0 0 0 0,2 1 0 0,2 4 0 16,3-1 0-16,2 0-208 0,2 1 48 0,2 1 16 16,2-1-816-16,3 0-176 15,2 1-16-15,4 0-16 0,2 0-688 0,4-2-144 0,4 2-32 0,3-2 0 16,2 2 576-16,4-4 112 0,2 2 32 0,4-3 0 15,3 1 1152-15,2-2 160 0,2 0 176 0,0 0-48 0,2-2 544 0,1 1 96 16,0 1 32-16,1-4 0 0,-2 4 928 0,-1-2 176 16,-1-1 32-16,-1 2 16 0,-2-1-352 0,-3-1-80 15,0 2-16-15,-3-1 0 0,-1-1-928 0,-4 2-192 16,-2 1-48-16,-2-3 0 0,-4 3-336 0,-3 0 0 0,0 0 0 16,-4 0 0-16,-1 0-224 0,-5 0-16 0,-3 0 0 0,-5 3 0 15,-1-3 240-15,-4 1-192 0,-2 2 192 16,-3-1-192-16,-2-1 480 0,-4 2 96 0,-3 0 32 0,-1 2 0 15,-2-1-16-15,-2 2 0 0,0-2 0 0,0 0 0 16,2 1-400-16,1-2-224 16,1 1 32-16,1-1-13728 0</inkml:trace>
  <inkml:trace contextRef="#ctx0" brushRef="#br0" timeOffset="19452.72">6436 4131 35935 0,'-2'3'3200'0,"-1"-2"-2560"0,2 1-512 0,1-2-128 0,0 0 400 0,-1 0 64 0,-2 0 16 0,-2 3 0 0,-2 1 32 0,-2-2 16 0,-2-1 0 0,-2 2 0 0,0-1-208 0,-3 2-64 16,-1-1 0-16,-2-2 0 16,0 1-816-16,-4-1-160 0,-1-1-48 0,-6 0 0 15,-4-1 16-15,-1 1 0 0,-6 0 0 0,-1 0 0 32,3 1 192-32,-3-1 48 0,-2 0 0 0,-1 0 0 0,8-1 512 0,1 1 192 0,2-2 0 15,4-1 0-15,5 2 208 0,6-3 48 0,3 2 0 0,3-2 0 16,6 2 608-16,2-2 128 0,4-1 32 0,3 4 0 15,3-3-704-15,2 2-144 0,5 2-32 0,4-3 0 16,5 3-336-16,3-1 144 0,4 1-144 0,4-3 0 16,6 3 0-16,4-3 0 0,3 0 0 0,-2 0 0 15,-2 0 0-15,-2-1 0 0,-2-1 0 0,-5 4 0 16,-2-3 0-16,-4 2 0 0,-4 2 0 0,-4-3 0 0,-3 3 0 16,-4 0 0-16,-4-1 0 0,-3 1 0 0,-2 1 0 0,-4-1 0 15,-2 3 128-15,-3-1-128 0,-6 0 288 0,-2 0 0 16,-4 2 0-16,-5 0 0 0,-3 2-16 0,-6 0 0 15,-3 3 0-15,-4-3 0 0,2 1 112 0,-7 2 0 16,-5 0 16-16,-2 0 0 0,1 1-80 0,0 0 0 16,2 0-16-16,1 1 0 0,2-1-304 0,1 2 0 15,5 0-128-15,2 2-20192 0</inkml:trace>
  <inkml:trace contextRef="#ctx0" brushRef="#br0" timeOffset="20437.25">21385 4118 34095 0,'-19'3'3024'0,"3"-5"-2416"0,0 1-480 0,3 1-128 0,3-3 1776 16,1 3 336-16,-3-2 64 0,-11 1 0 0,-11-4-1808 0,-17-2-368 0,-11 2 0 0,-12 0-160 0,-9 2 16 0,-5-1 0 0,-4 2 0 0,-1-1 0 0,0 3-240 0,2-1-64 0,-2 2 0 0,4-1 0 0,9 3 256 0,7-3 64 31,7 0 0-31,8 0 0 0,7-3 336 0,7 2 80 16,5-2 16-16,7 2 0 0,6-1-48 0,7-2 0 15,5 2 0-15,4-1 0 0,5 2-256 0,4-2 0 16,5 1 0-16,4 1 0 16,8-2-560-16,7 3-64 0,5-4-16 0,8 2 0 0,8 1 416 0,10 1 80 0,6 0 16 15,7 0 0-15,2 0 336 0,5-3 80 0,3 3 16 16,-2 0 0-16,1 0 16 0,-1 3 16 0,-2 0 0 0,-5-3 0 16,-6 0-336-16,-8 0 0 0,-5-3 0 0,-10 0 0 15,-5 3 320-15,-11-3-16 0,-6 3 0 0,-7-3 0 16,-7 1 224-16,-7-2 48 0,-5 1 16 0,-7 0 0 15,-6-3 240-15,-9-1 64 0,-6 1 0 0,-9-1 0 16,-3 1-432-16,-8-1-80 0,-5-1 0 0,-5 0-16 16,-4-2-368-16,-5 5 0 0,-2 2-192 0,-3-1-14064 15,-3 2-2800-15</inkml:trace>
  <inkml:trace contextRef="#ctx0" brushRef="#br0" timeOffset="36340.25">13007 6183 1839 0,'11'-6'160'0,"-2"2"-160"16,-4 1 0-16,-3 2 0 0,1 1 1264 0,2-2 208 0,6-2 64 0,4-2 0 0,6 0-128 0,0-3 0 0,-1 3-16 0,-5 2 0 0,-2 0 416 0,-3-2 96 0,-3 3 16 0,0 0 0 0,-2-1 320 0,-3 2 80 15,-1 2 16-15,-1-3 0 0,0 2-928 0,-2 1-192 16,-1 0-48-16,-2 0 0 0,-1 1-704 0,-1 2-144 16,-3-1-16-16,0 0-16 0,0 0-464 0,-2 1-80 15,-3 0-32-15,-4 1 0 0,0-2 288 0,-4 2 192 16,0-1-16-16,-3 0-16 0,-5 0 224 0,-2 0 64 15,-2 1 0-15,-5 0 0 16,-3 1-224-16,-4 1-32 0,-2 0-16 0,-3-2 0 0,1 2-176 0,-1 0 128 0,0 0-128 0,-2 1 128 16,1-1 112-16,-2 1 16 0,0-1 0 0,-1 1 0 15,0-1-256-15,2 0 0 16,-1 1 128-16,2 2-128 0,4-3 0 0,-1 0 0 0,1-2 0 0,1 0 0 16,1 1 0-16,-2-4 0 0,1 4 0 0,0-1 0 15,0-3 0-15,-2 0 0 0,1-1 0 16,2 0 0-16,2 0 0 0,-4-1 0 0,-6 0 0 0,1 1 0 15,1-4 0-15,0 2 0 0,3-1 0 0,1 2 0 0,5 1 0 16,0 1 0 0,1 2 160-16,1 0-32 0,2 2 144 0,0 0 48 0,5 1 0 0,1-1 0 0,5 1 48 0,3-1 16 15,1 0 0-15,4-1 0 0,4-2-128 0,-1 2-32 16,2-1 0-16,3 0 0 0,0 0-224 0,1-2 0 16,-1 3 0-16,1-2 0 0,0 1 0 0,-1 0 0 15,1 0 0-15,0-2 0 16,0 2 0-16,0-1 0 0,1-1 0 0,1 2 0 0,-1 1 0 0,1-2 0 15,0 2 0-15,2-2 0 0,1 2 256 0,2 2 0 0,0 0 0 32,3 0 0-32,1 4 0 0,1 3 0 0,1-1 0 15,3 0 0-15,1 2-256 0,1 1 0 0,2 1 0 0,0 0 0 16,-1-4 0-16,1 4 0 0,2 3 128 0,-2 1-128 16,1-2 0-16,-3 5 0 0,0-1 0 0,-2 0 0 15,-2-1 160-15,0 3-160 0,-2-3 160 0,-2 2-160 16,1-1 0-16,0 1 0 0,0 0 0 0,2-3-160 15,0-1 160-15,2 0 0 0,0 4 160 0,4-1-160 16,-1 3 192-16,1-1-48 0,1 2-16 0,0-1 0 16,0 0-128-16,0 2 0 0,2 1 144 0,0 3-144 0,1 1 0 15,-1 2 0-15,-1-2 0 0,-1 0 0 0,-1-1 0 16,-1-1 0-16,-1-3 0 0,-1-2 0 0,-1-3 0 0,-2 0 0 16,1-2 0-16,-1 1 0 0,-1 1 0 0,-1-2 0 15,-2-1 0-15,1 0 0 0,-1 2 0 0,-2-3 0 16,0 0 0-16,0-2 128 0,-1-1-128 0,0 1 144 15,0-6-144-15,0 0 160 0,0-1 32 0,2-3 0 16,-1 3 0-16,1-6 0 0,2 3 0 0,-1-2 16 16,1 2 0-16,1-3 0 0,-1 0-80 0,2 0 0 15,0 1-128-15,0-3 192 0,0 1-192 0,0 1 0 16,0 1 128-16,0-4-128 0,0 2 0 0,2-2 0 0,-2 4 0 0,1-2 0 16,0-1 0-16,0 2 0 0,3-1 0 0,0 2 0 15,1 0 0-15,2-4 0 0,3 2 0 0,1 0 0 16,5 0 128-16,1-2 48 0,4 2 0 0,3-2 0 15,2 0-48-15,2 2 0 0,3-2 0 0,1 2 0 16,4-2-128-16,4 0 0 0,4 3 144 0,2-3-144 16,4 3 176-16,-1-3-48 0,2 4 0 0,-1-1 0 15,0 0-128-15,1 0 0 0,-1-3 0 0,1 1 0 16,0-1 0-16,2-1 0 0,4-2 0 0,2 1 0 16,2-2 0-16,0 0 0 0,1-2 0 0,3 2 0 15,4-2 0-15,3 0 0 0,3 1 0 0,-1 0 0 0,0 3 0 0,-2-2 0 16,0 2 0-16,-3-1 128 15,0 2 64-15,1-2 0 0,1 0 0 0,-3 0 0 0,-1 2-192 0,-1-2 0 16,0 3-160-16,-1-2 160 0,0 1 0 0,-2-4 0 16,-1 1 176-16,-4 0-48 0,-3 2-128 0,-3-4 0 15,-3 2 0-15,4-2 0 0,4 0 0 0,1-4 0 16,2 0 0-16,-5-2 0 0,-3 2-128 0,-2-3 128 16,-5 2-128-16,1 0 128 0,0-1 0 0,0 2 0 15,-1-1 144-15,-1 1-144 0,-4 2 0 0,-1 2 0 0,-5 0 0 0,-4 0 0 16,-1 0 0-16,-5 2 0 0,0-2 128 0,-4 3-128 15,-2-3 144-15,-1 2-16 0,-1-1-128 0,-2 0 192 16,0 3-192-16,-3-2 0 0,-1 2 0 0,-3-2 0 16,1 4 0-16,-4-2 0 0,0-2 0 0,-1 1 0 15,-1 2 0-15,-1-1 128 16,-1-1-128-16,2 0 0 0,-2 0 192 0,0-1-48 0,0 1-16 0,0-4 0 16,0 1 16-16,0 0 0 0,-2-3 0 0,2 2 0 0,-1-2-144 15,0-1 192-15,1-2-192 0,-1 0 192 16,-1-2-192-16,1-2 192 15,0 1-192-15,1-5 192 0,0 2-64 0,0-4 0 16,0-3 0-16,-1-1 0 0,1-1-128 0,0-3 0 0,-2-1 0 0,2-1 0 16,0-5 0-16,-1-1 0 0,0 3 0 0,1 3 0 0,-1-3 0 0,1 3 0 15,0 1 0-15,1-1 0 0,1-3 0 0,0 3 0 16,1-1 0-16,0 1 0 0,1-4 0 0,-1 2 0 16,0 2 0-16,1-2 0 0,-1-1 0 0,0 3 0 15,-1 0 0-15,1 3 0 0,-2 2 0 0,0 5 0 16,-2-1 0-16,0 4 0 0,-1-2 0 0,-1 2 0 0,-1 2 0 15,-1-1 0-15,1 5 0 0,-2-2 0 0,0 1 0 0,0 1 0 16,-3-2 0-16,2 1 0 0,-2 2 0 0,0 0 0 16,2-1 0-16,-2 3 0 0,2-1-128 0,-2 1 128 15,2 0 0-15,-1 1 0 0,2-1 0 0,-1 1 128 16,1 2-128-16,-1-2 0 0,0 3 0 0,0 0 0 16,-1-2 0-16,0 2 0 15,-1 4 0-15,-3-2 0 0,-2 4 0 0,-3 0 0 0,-3 1 0 0,1 2 0 16,2-1 0-16,-7-1 0 0,-8 5-192 0,-4 1 192 0,-1-4 0 15,0 2 0-15,-5 1 0 0,-5 1 192 0,-5-2-192 16,-3 1 0-16,0-1 0 0,-5 1 0 16,-7-2 0-16,-10-2 0 0,-9 3 0 0,-6 0 0 15,1-1 0-15,-3-1 0 0,1 2 0 0,-6 2 0 16,-4-3 0-16,-2 3 0 0,3 1 0 0,-2-2-14912 16,-3 1-2880-16</inkml:trace>
  <inkml:trace contextRef="#ctx0" brushRef="#br0" timeOffset="41316.18">25176 7617 35007 0,'4'0'3120'0,"-2"-2"-2496"16,2 2-496-16,0-3-128 0,-1 2 768 0,2 1 128 0,2 0 16 0,3-2 16 0,7-2-736 0,8-2-192 0,5 0 0 0,8-3 0 0,1 1 0 0,4-1-224 0,2 0 32 16,2-1 0-16,1 1-384 0,5 2-64 0,5-2 0 0,6 2-16 0,2 1 656 15,-4-1 0-15,-7 3 0 0,15-1 0 0,23 2 400 16,16-1 64-16,7-2 16 0,4 1 0 0,-2 4-320 0,9-4-160 16,5 1 160-16,4 1-160 0,1-1 128 0,-2-1-128 15,-5 1 0-15,-7-2 144 0,-4 2-16 0,-9 1-128 16,-6 0 192-16,-1 3-64 0,1-3 208 0,-2 3 48 15,3 1 0-15,-5-2 0 0,-8-2-384 16,-2 1 0-16,3 0 0 0,-2 0-192 0,1-2 192 0,-4-1 0 0,-7-2 0 0,-4 1 0 16,-5-4 144-16,-7 4 64 0,-7 1 16 0,-2 1 0 15,-5 0 0-15,-9 0 0 16,-6 2 0-16,-8-2 0 0,-3 2-16 0,-7-2 0 16,-4 4 0-16,-4-2 0 0,-4 2 112 0,-2-2 0 15,-4 2 16-15,-1 0 0 0,-2 0-160 0,1 2-48 0,-2 0 0 0,-2-2 0 16,0 0-128-16,-3 1 0 0,0-1-160 0,1 3 160 0,-2-3-128 15,-1 0 128-15,-1-3 0 0,1 2-144 16,1 1 144-16,2-2 0 0,-1 0 0 0,2 1 0 0,0 0 0 16,0-3 144-16,3 2-144 0,-1-2 160 0,2-1 32 0,-1 1 0 15,2-2 0-15,-1-1 0 0,2 1 112 0,1-3 16 16,-1-3 16-16,1-2 0 0,0-2-32 0,1-1-16 16,1-3 0-16,0 0 0 15,0-5-32-15,-1-1-16 0,2-5 0 0,-2-6 0 0,0-2-48 0,0-5 0 16,-1 0 0-16,2-7 0 0,-2 1-192 0,1-6 144 0,0 1-144 15,2 1 128-15,-1 5-128 0,1 2 0 0,0 2 0 16,1 4-176-16,0 3 176 0,-2 6 0 0,2 3 0 0,-3 3 0 16,0 5 0-16,1 3 0 0,-2 2 0 0,-2 2 0 15,0 2 0-15,-1-1 0 16,0 6 128-16,-2-2-128 0,0 6 0 0,-1-4 0 0,-3 5 0 0,-1 1 0 31,-2 1-384-31,-2 3-128 0,-2 1-48 0,-3 0 0 0,2 2 160 0,-1 0 16 0,0 3 16 0,-1-3 0 16,-1 0 224-16,-1 0 144 0,0 2-192 0,0-2 192 15,0 0 0-15,0 0 0 0,-2 1 0 0,1-1 0 16,0-3 0-16,-3 4 0 0,-3-1 0 0,-3 0 0 16,-4 1 0-16,-2 0 0 15,-4 1 0-15,-2-5 0 0,1 0 0 0,-4-3 0 0,-1 2 0 0,-2-2 0 0,-2 2 0 0,-1-2 0 16,-1 3 0-16,-2 0 0 0,0 0 0 0,-1-3 0 16,3 0 0-16,-1 0 0 15,-1 0 0-15,1-3 0 0,-3 3 0 0,-1 0 0 0,0 3 0 0,-2-3 0 16,0-3 0-16,-2 3 0 0,0 0 0 0,-2 0 0 15,-1 0 0-15,-3 3 144 16,-1 1-144-16,-2-1 0 0,0 0-160 0,-1-1 160 0,2 2 0 0,-4 0 0 16,-3 2 0-16,2-3 0 0,4 2 0 0,3-1 0 15,2-1 0-15,3 0 0 0,5-1 0 0,0 0 0 16,1 2 0-16,2 1 0 0,0-4 0 0,2 1 0 0,1-2 0 16,3 0 0-16,2 0 0 0,-2 0 0 0,2 0 0 0,1 3 0 15,1 1 0-15,0-2 0 16,3 2 176-16,0-4-48 0,2 3-128 0,0-3-128 0,4 0 128 0,0 3-192 15,0-3 192-15,2 0 0 0,3 0 0 0,2 0 0 16,2 1 0-16,1 2 0 0,2-3 0 0,0 2 0 16,2-2 0-16,2 0 0 0,1 1 0 0,3 2 0 15,3-3 0-15,-1 0 0 0,1-3 0 0,0 2 0 16,2 1 304 0,1-2-16-16,0-1 0 0,2 2 0 15,-2-2-112-15,0 0-32 0,-1 0 0 0,-2 2 0 0,1-1-144 16,-3-1 0-16,0 2 0 0,0 1 0 0,1 0 0 0,-4 0 0 15,1 1 0-15,0 2 0 0,2-1 0 0,-1 2 0 16,1-3 0-16,1 1 0 0,1 1 0 0,0 1 0 16,2-2 0-16,0-1 0 0,2 2 0 0,2-1 0 15,0 0 0-15,-1 0 128 0,3-1-128 0,-1 1 0 16,1 1 0-16,-1-2 0 0,1 2 0 0,1-1 128 16,-1 2 0-16,0-1 0 0,0 0-128 0,1 1 0 15,0 1 0-15,-1-1 0 0,1-1 0 0,-1 1 0 16,0 1 0-16,0 1 0 0,0-2 0 0,0 2 0 0,-1-2 0 15,1 2 0-15,0 0 0 0,0 0 0 0,0 1 144 16,1 2-144-16,0 0 128 0,0 1-128 0,0 2 160 0,2 1-160 16,-1 3 0-16,2-3 0 0,-1 3 0 0,2 5 0 15,0-1 0-15,0 1 0 0,2 2 0 0,1 0 0 16,-1 4 0-16,2 2 0 0,0 0 0 0,-1 8 0 16,1 2 0-16,-2 2 0 0,2 6 0 0,-3 3 0 15,1 1 0-15,-2 0 0 0,0 2 0 0,-2-5 0 16,1-11 0-16,0 2 0 0,1-1 0 0,0-3 0 0,0-7 0 15,2-3 0-15,2-3 0 0,0-6 0 16,3-2 208-16,1 0-48 0,0-4-16 0,2-1 0 0,1-3-144 0,2 2 160 16,0-2-160-16,1-2 160 0,1 0-160 0,0 3 0 15,1 0 0-15,1-1 0 0,0 4 0 0,2 0 128 16,-1 5-128-16,1-3 128 0,1 2-128 0,-2-2 0 16,2 1 0-16,0-1 0 0,0-2 0 0,2-2 0 15,0 2 0-15,0-3 0 0,3-1 0 0,-1-3 0 16,0 0-160-16,0-2 160 0,-1-1 0 0,1-1 0 15,-1-4 0-15,1-2 0 0,2-2 0 0,-4-1 0 16,0 0 192-16,-1-2-192 0,-1-1 0 0,-1-3 0 0,0 0 0 16,1-5 0-16,0 4 0 0,0-5-144 15,3 3-16-15,1-2 0 16,3 5-976-16,1 2-192 0</inkml:trace>
  <inkml:trace contextRef="#ctx0" brushRef="#br0" timeOffset="51859.08">26034 5294 17503 0,'-3'-5'1552'0,"-1"1"-1232"0,3 4-320 0,1-2 0 0,1 0 624 0,-2 2 64 0,-2-3 16 0,0-4 0 0,-2 1-16 0,-2-2 0 0,2 1 0 15,0 1 0-15,1 3-560 0,-3-4-128 0,1 5 0 0,-2-2 0 0,-2 2 832 0,-3 0 144 0,0-1 32 0,-6 3 0 0,-2 0 784 0,-5 0 176 16,-5 0 16-16,-6 1 16 0,-7 3-848 0,-5 1-160 16,0-2-32-16,-4 4-16 0,-3-4-464 0,-2 2-96 15,-1-1 0-15,-3 0-16 0,0-2 16 0,-2-1 0 16,2 2 0-16,-1-1 0 0,0 2-80 0,-7-2-16 0,0-2 0 15,-3 0 0-15,1 0-288 0,2-2 0 0,1-2 0 0,2 2 0 16,3-2 128-16,0 2-128 0,3-2 192 0,0-2-192 16,2 2 176-16,-1-1-176 15,8 4 160-15,-2-2-160 0,-3 1 160 0,0 1-160 16,2-2 160-16,0 1-160 0,1 0 128 0,2 2-128 0,0-3 0 0,4 3 0 16,2 0 160-16,3-3-160 0,1 3 160 0,2-2-160 15,2 2 192-15,2-1-48 0,0-2-16 0,6 1 0 16,4 0-128-16,5 0 160 0,4-1-160 0,3 2 160 15,4-1-32-15,3-2-128 0,2 2 192 0,4 0-64 0,1 4-128 0,2-4 0 16,2 2 144-16,1 2-144 0,1 0 0 0,3-1 0 16,2 4 0-16,0 1 0 0,-1 1 0 0,1-1 0 15,0 1 0-15,2 3 0 0,-1 1 0 0,-1-1 0 16,0 2 0-16,-2 0 0 0,-2 2 0 0,-2-1 0 16,-1-1 0-16,-2 1 0 0,0 3 0 0,-1 1 0 15,0 1 0-15,-1 1 0 0,-1 1 0 0,1 1 0 16,0-3 0-16,-1 2 0 0,1 2 0 0,1 3 0 15,0 0 0-15,2 3 0 16,0 1 0-16,2 3 0 0,0 3 0 0,0-1 0 0,0 4 0 0,-2-3 0 0,-1-3 0 16,-1 0 0-16,-1 2 0 0,-1-2 0 15,-1-4 0-15,0 1 0 0,0-4 0 0,1 1 0 0,-2 2 0 0,-1-2 0 16,2 2 0-16,-2-3 0 0,2-3 0 0,-2-3 0 16,2-1 0-16,-2-1 0 0,1-4 0 0,2 2 0 15,0-5 224-15,0 0 80 0,1 2 16 0,0-3 0 16,0-2-320-16,1 2 0 0,0-2 0 0,0-1 0 15,2 3 0-15,-2-3 0 0,2 2 0 0,-1-2 0 16,-1 3 0-16,1-3 0 0,-1 1 0 0,-1 2 0 16,-1-3 0-16,1 0 0 0,-2 0 0 0,1 1 0 0,0-1 0 0,1-3 0 15,-1 1 0-15,1-1 0 0,1-2 128 0,0 1-128 16,2-2 144-16,0 0-144 0,2 3 320 0,3-6-48 16,2 3 0-16,2 0 0 0,4-2-112 0,5-2-32 15,1 2 0-15,8-3 0 0,7 2-128 0,6-3 0 16,8 0 0-1,5 0 0-15,-1 0 0 0,2-2 0 0,4-1 0 0,7 0 0 0,6-1 0 0,0 1 0 16,2 0 0-16,-6-1 0 16,-6 1-128-16,1-1 128 0,-1 1 0 0,-1-1 0 15,-1 0 0-15,1-2 0 0,0 3 0 0,-2 2 0 16,-7 1 0-16,0 2 0 0,2-2 0 0,5 0 0 0,8-1 0 0,3 4 0 0,1-2 0 16,-2 3 0-16,-1 0 0 0,-1 0 0 0,-4 2 0 0,0 2 0 31,-4 0 0-31,-2 0 0 0,-3 3 0 0,-4-2 0 0,-3 4-128 0,-5 0 128 0,-3 2 0 0,-4-3 0 15,-1 0-288-15,-4 0 16 0,-2 0 0 0,-4 1 0 16,-2-4 272-16,0 1 0 0,-3 0 0 0,0-2 0 16,-1-2 0-16,-2 3 0 0,1-3 0 0,-3 0 0 15,0-3 0-15,-1 3 0 0,-2-2 0 0,0 0 0 16,-1-1 0-16,-2 0 0 0,0 3 0 0,-3-3 0 16,0 0 0-16,-3-1 0 0,1 2 0 0,-2-2 0 0,-1 2 0 0,1-1 0 15,-2-2 0-15,-1 3 0 0,0-2 0 0,-1-1 0 16,0 1 0-16,-1-2 0 0,1 0 144 0,-1-1-144 31,-1 0 128-31,1-1-128 0,-1-2 128 0,0-5-128 16,-1 4 128-16,0-1-128 0,-1-7 192 0,0 0-32 15,0 1-16-15,0-4 0 0,0-2 0 0,0-3 0 16,2-1 0-16,-2-2 0 0,0-4-16 0,0 2-128 16,1-2 192-16,-1-2-64 0,0 1-128 0,0 1 0 15,0 0 0-15,-1 5 128 0,0 4-128 0,-1-1 0 16,-1-1 0-16,-2 1 128 0,0 3-128 0,1-3 192 0,-3 3-192 15,0-1 192-15,0 2-16 0,-2-3 0 0,0 3 0 16,2 2 0-16,0 2-176 0,2-1 0 0,0-2 0 0,1 4 0 16,2 1 0-16,-1-1 0 0,4 0 0 0,-1 4 0 15,0-3 0-15,1 1 0 0,0 1 0 0,0-2 0 32,1 4-304-32,-1 0-80 0,2 2-32 0,-3-3 0 0,1 3-352 15,-2-2-80-15,1 3-16 0,0 0-12352 0,0 2-2464 0</inkml:trace>
  <inkml:trace contextRef="#ctx0" brushRef="#br1" timeOffset="102877.57">11983 5164 17503 0,'0'0'1552'0,"-1"0"-1232"0,1 0-320 0,0 0 0 0,0 0 2288 0,0 0 400 0,1 0 64 16,-1 0 32-16,0 0-1280 0,2 0-256 0,-1 1-48 0,-1-1-16 0,0 0-608 0,0 0-112 0,0 0-16 0,0 0-16 0,0 0 240 0,0 0 48 0,0 0 16 0,23-6 0 0,-18 5-368 16,0-4-80-16,0 1-16 0,1 0 0 0,-1 2-272 0,2-2 0 15,-3 2 0-15,1 0 0 0,-1 0 0 0,0-1 0 16,0 2 0-16,-1-1 0 0,0-1 0 0,-1 2 0 16,1 1 0-16,-2 0 0 0,-1 1 144 0,0 2 128 15,-1-3 32-15,-1 2 0 16,-1 2 128-16,-3 2 16 0,-1-2 16 15,-3 2 0-15,1 3-144 0,-4-3-48 0,0 1 0 0,-3 2 0 16,-3 3-272-16,-3-4 0 0,-2 0 128 16,-2 2-128-16,-3-2 0 0,-5 0 0 0,-3 1 128 0,-2-3-128 0,-2 2 0 0,-3 0 128 15,0-2-128-15,-2 1 0 16,2 0 176-16,-2-1-176 0,3 0 160 0,-2 1-160 0,-1-5 208 0,-1 3-48 16,0 0-16-16,0-1 0 0,-1-2-144 0,1 2 128 15,1-2-128-15,2 0 128 0,1-2-128 0,-3-2 0 0,0 2 0 0,0-2 128 16,1 2-128-16,-1 0 0 0,0 2 0 0,0 0 0 15,-1 0 0-15,2 1 0 0,-1-2 0 0,3 1 0 16,1-1 0-16,-2 2 0 0,1-1 0 0,-2 2 0 16,3-1 0-16,3 3 0 0,1-3 0 0,2 1 0 31,2-1 0-31,2 0 0 0,5 0 0 0,-1-3 0 0,0 1 0 16,2 2 0-16,2-3 0 0,-1 0 0 0,1 0 0 0,0 0 0 15,1 2 128-15,2-1-128 0,2 2 0 0,0-3 0 16,2 2 0-16,1 2 0 0,2-3 0 0,2 0 0 15,1 3 0-15,3-3 0 0,2 2 0 0,2-3 0 16,3 2 0-16,2-2 0 0,3 0 0 0,2 0 0 0,4 0 128 0,2 0-128 0,6 0 0 0,0 0 128 31,3-2-128-31,5 2 0 0,5-4 0 0,4 4-192 16,2-4 0-16,5 2 16 0,2 2-96 0,3-4-32 16,4 2 0-16,0-2 0 0,0-1 128 0,3-1 32 15,4 0 0-15,4 1 0 0,1 0 144 0,1 1 0 16,1 0 128-16,1-2-128 0,2 0 0 0,0-3 0 15,3 2 0-15,-2 1 0 0,0 0 0 0,-2 2 0 0,0-2 0 16,-5 3 176-16,-2 0-16 0,-4 0 0 0,-2 1 0 0,-3 0 0 16,-2 4-160-16,-3 0 128 0,-4 1-128 0,-1-2 128 15,-4 1-128-15,-1-2 0 0,-3 3 0 0,-2-3-176 16,-3 1-16-16,-4 1 0 0,0-2 0 0,-6 0 0 16,0 0-256-1,-6 0-48-15,-1 0-16 0,-3 0 0 0,-4 0-432 0,-2 0-80 16,-1 0-32-16,-4-2 0 0,-1 1-480 0,-4-4-80 15</inkml:trace>
  <inkml:trace contextRef="#ctx0" brushRef="#br1" timeOffset="105181.19">7966 2885 15663 0,'-5'-6'1392'0,"0"1"-1120"0,0 0-272 16,3-1 0-16,0 3 4480 0,1-3 832 0,1 2 160 0,-1-6 32 0,-2-5-4112 0,1-3-832 0,-1-2-176 0,2-2-16 0,-1 0-368 16,0 1-160-16,0 2 16 0,1-1 0 0,-2 0-96 0,0 2-16 0,-2-1 0 0,-2 1 0 0,1 1-128 0,-1-1-48 0,-2 2 0 15,-2 3 0-15,0-4 704 0,-4 3 144 0,-1 0 32 0,-3 3 0 0,0 0 528 0,-5 2 112 0,-3-1 32 0,-1 4 0 16,-3-3-528-16,-4 6-96 0,-2-4-32 0,-3 4 0 0,1 0-320 0,0 0-144 0,4 3 128 16,-1 0-128-16,0 0 0 0,0 0 0 0,0 1 0 0,-1 1 0 0,0 2 0 0,0 1 0 15,1-1 0-15,-1 2 0 0,1-2 0 0,-1 2 0 16,2-3 0-16,3 4 0 0,2-1 0 0,-2 2 0 15,-2 2 0-15,-2 0 0 0,0 3 0 0,3-1 0 0,3 0 0 0,3-2 0 16,3 0 0-16,2 0 0 0,2-1 0 0,2 1 0 16,2-2 0-16,-1 0 0 0,4 3 0 0,-1-4 0 15,2 2 128-15,0 1-128 16,0-2 192-16,0 2-64 0,1 0 16 0,-1 3 0 16,-1-1 0-16,1 2 0 0,-1 2-144 0,0 2 128 0,-2 1-128 0,-1-1 128 15,2 4-128-15,0-2 192 0,0-1-192 0,2-3 192 0,0 0-192 16,1 0 0-16,0-1 0 0,1 1 0 15,0-4 0-15,0 1 0 0,2-2 0 0,-2 0 0 0,1 1 0 16,1-2 0-16,-2 0 0 0,1-1 0 16,0 1 240-16,1 0 16 0,-1-1 0 0,-1 0 0 15,0 1-256-15,-1-1 144 0,1 1-144 0,-1-1 128 0,0 1-128 0,0 3 0 16,-1-1 0-16,0 0 0 16,1 1 0-16,0-2 0 0,0 1 0 0,0-1 0 0,2 1 0 0,-1-1 0 15,3 0 0-15,0 0 0 0,2-1 0 0,1-3 0 16,1 2 0-16,3-3 0 0,2-2 0 0,-1 1 0 15,3-2 0-15,-1-1 0 0,1 0 0 16,1 1 0-16,-1-3 0 0,-1 0 128 0,1 0-128 0,-1 0 0 0,-1-3 144 16,-1-1-144-16,-1 2 160 0,0-2-32 15,-1-2-128-15,1 0 192 0,-1 0 32 0,0-2 0 0,-1 0 0 0,0-2 0 16,-1-3 48-16,1 1 16 16,-1-2 0-16,1 0 0 0,1 0-128 0,-1-1-32 15,1-1 0-15,1-2 0 0,1 1 0 0,1-1 0 0,1 2 0 0,2-4 0 16,-1 4-128-1,2-1-176-15,0 1 48 0,2-1 0 0,1 4 128 0,-3 1 0 0,1-1 0 16,-2 4 0-16,0 2 0 0,-1 2 0 16,-2 1 0-16,-2 2 0 0,0 1 0 0,0 1 0 0,-1 1 0 0,-4 0-128 15,1 3 128-15,-1 0 0 0,0-1 0 0,0 2 0 16,2 3 0-16,-1 0 0 0,3-1 0 0,0 2-128 16,1 0 128-16,2 1 0 0,2 2 0 0,2 2 0 0,0-2 0 0,2 4 0 15,1-1 0-15,1 1 0 0,0 2 0 0,3 0 0 16,-2 4 0-1,1 1 0-15,-1 1 0 0,-1-1 0 0,0 1 0 0,-3 1 0 0,1 4 0 16,-2-7 0-16,-1 1 0 0,-1-4-128 16,-1-3-336-16,2-4-64 0,1-3-16 0,6-8 0 0</inkml:trace>
</inkml:ink>
</file>

<file path=ppt/ink/ink1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45:20.975"/>
    </inkml:context>
    <inkml:brush xml:id="br0">
      <inkml:brushProperty name="width" value="0.05292" units="cm"/>
      <inkml:brushProperty name="height" value="0.05292" units="cm"/>
      <inkml:brushProperty name="color" value="#FF0000"/>
    </inkml:brush>
  </inkml:definitions>
  <inkml:trace contextRef="#ctx0" brushRef="#br0">4640 14049 32255 0,'0'-4'2864'0,"0"0"-2288"0,0 2-576 0,0 1 0 0,0 1 1616 0,0-3 224 0,1-1 32 0,0 0 16 0,0 0-2240 0,0-2-448 0,1 4-96 0,-2 0 0 15,0 4-592-15,0 2-112 0,-2 4-32 0,-1 0 0 0,-1 5 496 16,-1 3 112-16,1 2 0 0,-1 2 16 0,-1 5 2288 0,1 1 464 16,0 5 96-16,3 0 16 0,-1 4-96 0,2 0-16 15,1-3 0-15,1 5 0 0,2 2-1152 0,-1-2-224 0,1-3-48 0,-1 2-16 0,1 5-96 16,-1 3-16-16,0-3 0 0,-1-4 0 0,-1-1 0 16,0-5 0-16,-1-2 0 0,-1-3 0 15,0-4-192-15,-1-4 0 0,1-5 0 0,-1-1-18560 16</inkml:trace>
  <inkml:trace contextRef="#ctx0" brushRef="#br0" timeOffset="1891.02">5008 13767 35935 0,'-2'-4'3200'0,"0"0"-2560"0,1 2-512 0,0-1-128 0,0 2-672 0,-2-5-160 0,-1-3-16 0,-4-3-16 0,-3-5 864 0,-5-7 192 0,-2 2 16 0,-2 0 16 0,-2-1-32 0,-3 4-16 16,0 0 0-16,-6 3 0 0,-3 0-176 0,-4 4 128 0,-7 2-128 16,-4 7 128-16,-3 3-128 0,-4 9 0 0,-1 3 0 0,1 6 128 15,5 3-272-15,1 1-64 16,5 1-16-16,4 5 0 0,6-4 1216 0,4 2 240 0,4 5 48 0,2 3 16 15,2 3-400-15,-1-3-64 0,3 1-32 0,0 3 0 16,0 3-800-16,2 6 0 0,1 5 0 0,3 5 0 31,3 8-848-31,2 5-80 0,4 0-16 0,2 8 0 16,3 5-400-16,2 5-96 0,4 3-16 0,5-4 0 0,5-3 208 16,5-11 32-16,4-10 16 0,11 0 0 0,11 1 880 0,6-7 160 0,6 0 160 0,5-10-208 15,1-6 1344-15,4-9 272 0,0-6 48 0,3-5 16 0,2-5-944 16,-3-6-176-16,-1-8-32 0,3-8-16 0,1-4 16 0,-1-7 16 15,1-3 0-15,-2-8 0 0,-1-7-80 0,-5-6 0 16,-7 1-16-16,-2-9 0 0,-3-4-240 0,-6-5 0 16,-5-8-192-16,-7-3 192 0,-7-1 256 0,-8-8 144 15,-5-3 48-15,-11 0 0 0,-9 2 80 0,-11 0 32 16,-12-3 0-16,-7 5 0 0,-7 6-560 0,-5 4-352 16,-7 1 48-16,-9 4 16 0,-10 1-16 0,-5 6 0 15,-2 6 0-15,-3 4 0 0,-1 7 944 0,-4 2 176 0,-4 1 32 0,-2 7 16 16,-2-1-480-16,-5 5-112 15,-3 4-16-15,-7 5-18480 0</inkml:trace>
  <inkml:trace contextRef="#ctx0" brushRef="#br0" timeOffset="2923.17">2320 4437 39615 0,'-3'-3'3520'0,"1"1"-2816"0,2 1-560 0,0 1-144 0,1 1 320 0,-2 1 48 0,1-2 0 0,-3 3 0 0,0 2-368 0,-1 3 0 0,-2 7 0 0,0 1 0 0,-1 7 0 0,1 2 0 0,0 6 0 0,2 4 0 0,1 3-272 0,1-3 16 16,2 0 16-16,0 0 0 15,2 0-48-15,-1-3-16 0,0-1 0 0,0-2 0 0,1-3 16 0,-2 1 0 16,0-2 0-16,0 0 0 16,-2 0-1088-16,1-3-224 0,0 1-32 0,-2-6-13520 15</inkml:trace>
  <inkml:trace contextRef="#ctx0" brushRef="#br0" timeOffset="3447.47">2528 3959 43311 0,'-9'-8'1920'0,"0"-1"384"0,1 3-1840 0,0 1-464 15,3 5 0-15,1-3 0 0,0 3 288 0,-5-2-32 0,-5-2-16 0,-4-2 0 16,-3 2-240-16,-3-2-160 0,1 3 32 0,-1 0 0 16,-1 3-368-16,1 3-64 0,-2 1-16 15,-3 5 0-15,-2 3-688 0,-2 5-144 16,-3 1-16-16,-3 7-16 0,-2 3 224 0,-5 8 32 0,0 7 16 0,1 8 0 16,-2 4 960-16,1 4 208 0,4 4 0 0,3 1 0 0,6 2 1280 0,6 2 208 15,6 6 48-15,6 0 16 0,9 4-704 0,5-5-144 16,4-7-16-16,6-6-16 0,6 3-448 0,3-2-96 15,7-2 0-15,3-2-128 0,7 0 0 0,2-5 0 0,0-5 0 16,4-6 0-16,5-3 0 0,6-3 0 0,3-7 0 0,5-6-144 16,0-7-144-16,3-7-32 0,2-2 0 15,4-6 0 1,5-4-176-16,0-6-32 0,-2-5-16 0,-5-7 0 0,-7 0 240 0,1-7 48 0,-3-3 16 0,-2-7 0 16,-7-3 640-16,-4-7 128 0,-7-4 32 0,-6-4 0 15,-7-2 128-15,-5-8 16 0,-7-3 16 0,-5-9 0 16,-7-5-336-16,-8-2-64 15,-6 1 0-15,-7 2-16 0,-7 1-176 0,-6 3-128 0,-7 0 192 0,-4 2-192 0,-4 5 160 16,-9 2-160 0,-9 2 128-16,-7 10-128 0,-7 5 0 0,-8 5 0 0,-5 4 0 0,-8 9-12672 15,-8 6-2512-15</inkml:trace>
</inkml:ink>
</file>

<file path=ppt/ink/ink1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5T21:14:52.546"/>
    </inkml:context>
    <inkml:brush xml:id="br0">
      <inkml:brushProperty name="width" value="0.05292" units="cm"/>
      <inkml:brushProperty name="height" value="0.05292" units="cm"/>
      <inkml:brushProperty name="color" value="#FF0000"/>
    </inkml:brush>
  </inkml:definitions>
  <inkml:trace contextRef="#ctx0" brushRef="#br0">3309 12252 29487 0,'-11'0'2624'0,"2"0"-2112"0,1 1-512 0,3-1 0 0,2 2 816 0,3-1 48 0,-1 1 16 0,-3 2 0 0,-1 0-2448 0,-1 1-480 0,2 1-112 0,2-3-16 16,4-3 1216-16,3 0 256 0,4-3 32 0,2-6 16 0,5 0 464 0,4-2 192 0,1 0-128 0,2-1 128 0,3 1-128 0,2 2 128 15,1 0-128-15,2 4 128 0,3 3 0 0,1-1 0 16,4 6 0-16,0 1 0 16,1 2 0-16,1 0 0 15,0 3 0-15,1-3 128 0,2 1-128 0,1 2 0 0,-1-3 0 0,1-2 0 16,2 2 544-16,0-3 144 0,0 0 16 0,0-2 16 0,-2-1 672 0,0 0 128 15,-3-1 16-15,1 1 16 0,-1-3-480 0,2 0-112 0,-1 1 0 16,-1-2-16-16,1-2-688 0,-2-1-256 16,1-2 176-16,-2-1-176 0,-3 1 144 0,-3-1-144 15,0 1 128-15,-5 2-128 0,-1-3 288 0,-5 4-32 16,-2-3 0-16,-5 3 0 0,-3 0-256 0,-5 0 128 0,-2 2-128 0,-2 0 0 16,-1 4 336-16,-2-2-32 0,-1-2-16 0,0 2 0 15,-1-2 224-15,-1 0 64 0,2-2 0 16,-2 1 0-1,1 1-320-15,-2-2-64 0,1 0-16 0,-2 0 0 16,0 0-176-16,-2-2 0 0,1 0 0 0,-2 0 0 16,-1-3 0-16,0 1 160 0,-2 0-32 0,-1-2-128 0,-2 2 128 15,0-2-128-15,-1-2 0 0,-1 3 0 0,-1 1 208 16,0-2-64-16,0 2-16 0,-1 0 0 0,1 1-128 0,1 2-224 16,0 1 48-16,1-1 16 0,2 1 160 0,1 0 0 15,2 2 0-15,0 2 0 0,5-2 176 0,0-1-48 16,3 0 0-16,1 0 0 0,2 2 80 0,3-4 16 15,4 0 0-15,2 1 0 0,5 1-224 0,1-1 0 16,4 0-144-16,0-1 144 0,4 4-208 0,0-1 48 16,1 0 16-16,0 2 0 0,0-2 144 0,0 2 0 0,-2 2 0 15,1 0 0-15,0 2 0 0,-3 2 0 0,0-1 0 16,-2 4 0-16,-3 1 0 0,-1 2 0 0,-1 0 0 16,-2 5 0-16,-2-1 0 0,-5 2 0 0,-1 1 0 0,-5 0 0 15,0 2 144-15,-1-1-144 0,-4 1 192 0,0-3-192 16,-1 0 320-16,-2 0-64 0,-2 3 0 0,-2 0 0 15,-2 2-16-15,-2 2-16 0,0 0 0 0,-2 2 0 16,-1 0 48-16,-1-1 16 0,2 2 0 0,-2-1 0 16,-1-3-288-16,1 2 0 0,2-2 0 0,-2 2 0 0,1 2 0 15,1-2-144-15,-1-1 16 0,1 3 0 16,-1-4-640-16,2-4-128 0,1-2-32 0,1-3-17168 16</inkml:trace>
  <inkml:trace contextRef="#ctx0" brushRef="#br0" timeOffset="1">29369 11807 30399 0,'7'-3'2704'0,"-3"2"-2160"0,1-3-544 0,-1 4 0 0,0 0 272 0,1 0-48 0,3-2-16 0,6-1 0 16,5 0-208-16,2-1-208 0,0-2 32 0,-3 2 16 0,-3-1-160 0,-3 2-48 0,-3-1 0 0,-2 1 0 0,-2 3 496 0,-2-2 112 0,-3 1 16 0,-1 1 0 16,-3 3 880-16,-2 0 176 0,-3-2 32 0,-1 4 16 0,-2 1-352 0,-3 2-80 0,-1 0-16 0,-3 0 0 15,0 0-688-15,-1 2-224 0,1-1 128 0,-1-4-128 16,1 3 0-16,-2-4 0 0,0 1 128 0,0-4-128 15,-3 2 368-15,1-1 16 0,-2-2 0 0,-5-2 0 0,-2 2-176 16,1 0-16-16,3 0-16 0,-7 0 0 0,-4 0-176 16,-7 0 160-16,0 0-160 0,0 0 160 0,1 2-160 0,0-2 0 15,3 0-160-15,2 0 160 0,3-2 0 0,0 2 0 16,1 0 0-16,0-3 160 0,1 6-32 0,-1-3 0 16,1 2 0-16,-1 2 0 0,2 2-128 0,-2-2 0 15,0 2-192-15,0 0 192 0,4-2-128 0,0 1 128 16,2-1 0-16,2-1 0 0,-1 1 0 0,0 1 0 15,0 1 0-15,-1-1 0 0,4 1 0 0,2 1 128 16,3-1-128-16,-4 2 192 0,-3 0-192 0,-1 0-144 0,2 2 144 16,1-1-208-16,2-3 208 0,2 0 0 0,0 1 0 15,2-4 0-15,3 1 0 0,1-2 0 0,0 2 0 16,2-4 0-16,0 3 0 0,3-2 0 0,0 1 0 0,-1-2 0 16,2 0 0-16,-1 0 0 0,2 0 0 0,0 0 0 15,1-2 0-15,-1 1 0 0,2-2 0 0,-1-1 0 16,3 2 0-16,-1-4 0 0,2 2 0 0,0 0 0 15,0-2 0-15,-1 0 128 0,1 0-128 0,0-3 160 16,0 3-16-16,1 0 0 0,-1 0 0 0,3 1 0 0,-1-4-16 0,0 0 0 16,2 2 0-16,0-3 0 0,3-2 80 0,-1 2 16 15,3-5 0-15,1 3 0 0,3-2-224 0,1 2 144 16,1-1-144-16,2 0 128 0,0 1-128 0,2 0 0 16,0 1 0-16,1 0 0 0,0 3 0 0,-1-1 0 15,0 2 0-15,-2 1 0 0,-2 1 0 0,0 2 0 16,-2 3 0-16,0 0 0 0,-3 2 0 0,-2-2-176 15,-1 4 176-15,-1-2-128 0,-2 4-64 0,-2-2-16 16,1 2 0-16,-3 2 0 0,0 0-16 0,-3 1 0 16,1 1 0-16,0 0 0 0,-3-2 224 0,1 0 0 15,-2 1 0-15,0 0 0 0,0 0 128 0,-1 1 80 16,0 2 16-16,-2 2 0 0,1 1-64 0,0 1-16 0,-1 6 0 0,0 0 0 16,-1 7-144-16,-1 3 0 0,-1 5 0 0,1 4 128 15,0 1-128-15,3-5 0 0,2-1 0 0,6-8 0 16,4-5 0-16,7-7 0 0,3-2 0 0,4-4 0 15,5-1 512-15,4-2 64 0,6 2 0 0,7-5 16 16,6 2-288-16,6-4-64 0,5-2-16 0,5-2 0 16,2-4-544-16,10-7-96 15</inkml:trace>
</inkml:ink>
</file>

<file path=ppt/ink/ink2.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10:19.769"/>
    </inkml:context>
    <inkml:brush xml:id="br0">
      <inkml:brushProperty name="width" value="0.05292" units="cm"/>
      <inkml:brushProperty name="height" value="0.05292" units="cm"/>
      <inkml:brushProperty name="color" value="#FF0000"/>
    </inkml:brush>
  </inkml:definitions>
  <inkml:trace contextRef="#ctx0" brushRef="#br0">32116 12248 35007 0,'-5'5'3120'0,"0"0"-2496"0,-1-1-496 16,2-4-128-16,1 2 1136 0,2 0 208 0,0 0 32 0,-3-2 16 0,1 4-2528 0,-5 1-496 0,1-2-96 0,-3 1-32 0,1 2 752 0,-1-3 160 0,0-2 16 0,-1 2 16 16,0 0 816-16,-1 0 0 0,-1-1 0 0,0 2 0 15,-2 0 208-15,-1-1 48 0,-1 2 16 16,-3 1 0-16,-2-2 624 0,-1 0 112 16,-1 0 16-16,-2 1 16 0,0-4-208 0,-2 4-64 0,0-5 0 0,-4 0 0 15,-2-3-160-15,-3 1-32 0,-3 1-16 0,-5 1 0 0,-2 0-432 0,-5 1-128 31,-6 4 0-31,-3-4 0 0,2 1 0 0,-4 1 0 0,-5-3 0 0,-4 1 0 0,-4 4 0 0,-4 0 0 16,-2 0 0-16,-3-1 0 0,0 2 0 0,-4-2 0 16,-2 4 0-16,-1-2 0 0,2 2 0 0,-7-2 0 0,-2 3 0 15,-3-2 0 1,-3 5 0-16,0 1 0 0,1-5 0 0,-1 2 0 0,2 0 0 0,2-1 0 16,-1 1 0-16,1-4 0 0,-2 1 0 0,-2 0 0 0,-1-1 0 0,3-1 0 15,5-2 0-15,-1 1 0 16,-2 2 0-16,2-3 0 0,5-2 0 0,-1 2 192 15,0-1-64-15,0-2-128 0,3-2 144 0,3 2-144 0,4-3 0 0,-3 2 144 32,-1 1-144-32,-1 0 0 0,-1 0 0 0,4 0 0 15,1 4 0-15,3-2 0 0,1 2 0 0,-1 2 0 16,2 0 0-16,1 0 0 0,3-2 0 0,4 2 0 0,4-2 0 16,5-2 0-16,3-2 0 0,6 0 0 0,3-2 0 0,3-1 0 15,6 2 0-15,1-3 0 0,1-1 272 0,3 2 32 16,0-3 0-16,2-1 0 0,0 1-96 0,2-1-16 15,1-2 0-15,0-1 0 0,2 2-48 16,0-2-16-16,2 0 0 0,1 0 0 0,2 1-128 0,0-1 128 16,3 4-128-16,-2-2 128 0,3 0-128 0,-1 2 0 15,2 0 0-15,0 2 0 0,1-1 0 0,4 1 0 16,3 4 0-16,-2-3 0 0,-1 3 176 0,1-4 0 16,1 4 0-16,1 0 0 0,0 0 176 0,2 0 32 15,0 0 16-15,0 0 0 0,1 0-256 0,-2 1-144 16,2 2 160-16,-1 0-160 0,2 0 0 0,-1 1 0 15,3-2 0-15,-2 4 0 0,2-2 0 0,-1 0 0 0,2 2 0 16,1-2 0-16,0 4 0 0,2-2 0 0,-1 2 0 0,1 0 0 16,1 1 0-16,1-1 0 0,-1 6 0 15,2 6 0-15,2 5 0 0,-1 1 128 0,1 5-128 16,2 1 192-16,0 3-64 0,-1 2 0 0,2 5-128 0,0 1 192 16,0 5-192-16,-1 0 0 0,1-1 0 0,0 9 0 15,1 11 0-15,-1 6 0 0,1 6 0 0,-1 0 0 16,0 0 0-16,-1 3 0 0,3 7 0 0,1-1 0 15,-2 7 0-15,0-4 0 0,0 5 0 0,-1 1 0 0,1 5 0 16,-1-5 0-16,0-8 0 0,1 13 0 0,-1 4 0 16,2-1 144-16,-2-7-144 0,1 3 128 0,0 9 0 15,1 4-128-15,2 4 192 0,0-5-64 0,-1-9-128 0,0-2 0 16,-2 5 0-16,1-8 0 0,-1-4 0 0,1-1 128 16,-1-2-128-16,0-4 128 15,0 1-128-15,0-8 0 0,-1-4 0 0,0-6 0 0,-1-3 0 0,0-2 0 16,-2 4 0-16,1-6 0 0,-1-2 0 15,-1-4 0-15,1-1 0 0,-4-7 0 0,2 1-272 0,-2-1 64 16,-1-6 16-16,0 1 0 0,-1-1-64 0,-1-3-16 16,-1 1 0-16,0-1 0 0,-2-4 0 0,0 1 0 15,-1-3 0-15,-1 2 0 0,0-5 272 0,-1 0 0 16,0-1 0-16,0-2 0 0,0-3 128 0,0-2-128 0,2-4 176 16,0 1-176-16,2-5 448 0,2-3-32 0,0-2 0 0,0 0 0 15,2-4-96-15,2-1 0 0,1 1-16 0,0-4 0 16,1 2-144-16,2-1-32 0,1 0 0 0,1 1 0 15,1 0-128-15,1 1 0 0,2 2 0 0,-2-1 0 16,3 2 0-16,3 0 0 0,0-1 0 16,3 0 0-16,2 2 0 0,0-4 0 0,3 0 0 0,5-2 0 15,4-1 128-15,6 0 160 0,4 0 32 0,7-2 0 0,4 2 128 16,5-3 48-16,4 0 0 0,0 0 0 0,-1 2-16 0,12 2 0 16,9-1 0-16,8 1 0 0,3-1-256 0,3-1-48 15,4-2-16-15,0 4 0 0,-1-2-160 0,6 2 160 16,7-2-160-16,1 5 160 15,1-1-160-15,3 1 0 0,2-1 0 0,4 3 128 0,5 1-128 0,5 0 0 16,7-1 0-16,-2 4 0 0,0 0 0 16,5-1 0-16,7 4 128 0,-23-6-128 0,-18 2 0 15,18-2 0-15,25 5 0 0,14 1 0 0,6 0 0 0,-1-2 0 16,3 3 0-16,-2-1 0 16,-5 0 0-16,-6-3 0 0,-6-4 0 0,-4 0 0 0,1-5 0 0,-6-1 208 15,-5 0-16-15,-5-3-16 0,-4 0-176 0,-7 0 0 0,-3 0-192 16,-5 0 192-16,-10 0-368 15,-6 0 48-15,-6-3 16 0,-6 3 0 16,-8 3-320-16,-9 1-64 0,-7-4-16 0,-8 2 0 0,-8 2 48 0,-5 0 0 16,-5 2 0-16,-5 0 0 0,-6 0 208 15,-5 3 64-15,-4-3 0 0,-2 1 0 0,-4 2 384 0,-2-3 0 0,-2 2 0 0,1-2 0 16,-2 0 224-16,-1 0 32 0,1 0 0 0,0-2 0 0,2 2-48 0,-1-3 0 31,2 3 0-31,-1-2 0 0,2-2 128 0,0 2 32 0,0-3 0 16,0 0 0-16,0 1-160 0,0-4-16 0,0 4-16 0,0-5 0 15,1-1-48-15,-3 1 0 0,1-4 0 0,-2 1 0 0,2-6 112 0,-2-2 16 32,0-2 0-32,-1-6 0 0,-2-3-256 0,-1-3 0 0,0-11 0 15,-3-6 0-15,-2-7 144 0,-2-10-16 0,-3-9 0 0,-3-10 0 0,-1-6 0 0,-2-9-128 16,-3-9 192-16,-2-3-64 16,1 1-128-16,1-7 0 0,1 2 0 0,0 2 0 0,3-1 0 0,-2 1 0 0,3-1 0 0,0 1 0 15,1-2 0-15,2-1 0 16,-2 0 0-16,0-2 0 15,0-5 0-15,1 0 0 0,2-3 0 0,1 0 0 16,2-4 0-16,1 1 0 0,3 0 0 0,4-3 0 16,1-1 0-16,4-1 0 0,2-1 0 0,1-1 0 15,4 0 0-15,2 3 0 0,0 8 0 0,1 2 0 16,2-2-320-16,0 9 48 0,1 6 16 0,-2 3 0 16,0 7 48-16,-4 4 16 0,-3 4 0 0,-2 4 0 0,-2 12 192 15,-4-3 0-15,-4 4 0 0,-2 8 0 0,-4 5 144 16,-4 4 80-16,-1 5 16 0,-4 5 0 0,-4 6-240 15,-3 3 0-15,-1 2 0 0,-5 2 0 0,-3 6-224 16,-4 2-96-16,-5 4 0 0,-4 4-16 16,-4 5-752-16,-6 3-160 0,-4 6-32 0,-7 4-19776 15</inkml:trace>
  <inkml:trace contextRef="#ctx0" brushRef="#br0" timeOffset="969.31">27319 15363 36863 0,'-25'6'3264'0,"8"-6"-2608"0,1-2-528 0,5 1-128 0,6-2 1440 0,1 2 256 0,2-4 48 0,-4-2 16 0,-4-2-928 0,-1-7-192 0,3-3-48 0,3-3 0 16,6 2-592-16,6-2 0 0,4 4-144 0,2-1 144 0,6 3 0 0,2 4 0 0,4-1 0 0,2 6 0 0,3-2 0 0,0 3 0 15,4 2 192-15,0 1-64 0,0 0 128 0,-1 3 0 16,3 0 16-16,-3 0 0 0,-3 0-80 15,0 3-32-15,1-3 0 0,0 0 0 0,-3 1-160 0,-2 1 192 16,-2-4-192-16,-3 1 192 0,-3-4-16 0,-2 1 0 16,-2-5 0-16,-3 2 0 0,-2-6-176 0,-3 1-192 15,-1-2 32-15,-4-2 16 0,-2-2-128 0,-4-3-32 16,-3-3 0-16,-2 0 0 0,-2-9 112 0,-5 3 0 16,-2-3 16-16,-3 0 0 0,0 3 32 0,-3-1 0 15,1 2 0-15,0 4 0 0,0 6-48 0,1 3 0 0,-2 4 0 0,2 3 0 16,-1 3 192-16,-1 5 0 15,2 1 0-15,-3 6 0 0,-1 2 0 0,-2 4 0 16,-2 6 0-16,-2 7 0 0,-3 1-160 0,5 0-96 16,4-4-32-16,-3 6 0 0,-2 6-16 0,-1 7 0 15,4-3 0-15,5 3 0 0,3 5 304 0,6 3 0 0,4 2 0 16,6 3 0-16,5 3 0 0,2 3 144 0,5-3 16 16,6-1 0-16,3-2-160 0,5-4 192 0,2-1-192 0,5-6 192 15,5-1-16-15,5-1 0 0,4-9 0 0,5-1 0 16,5-6-176-16,4-3 0 0,3-5 0 0,3-5 0 15,4-2-432 1,2-5-64-16,1-10-16 0,-1-2-18480 0</inkml:trace>
  <inkml:trace contextRef="#ctx0" brushRef="#br0" timeOffset="1476.8">28366 14699 40543 0,'-3'13'3600'0,"-2"-1"-2880"0,1-5-576 0,2-2-144 0,0-1 448 0,1 3 64 0,-3 11 16 0,-2 8 0 0,-1 12-272 0,2 7-64 0,1 4-16 0,4 2 0 0,3 1-48 0,3 3 0 0,1 0 0 15,2 0 0-15,1 0-128 0,0-4 0 0,0-4 0 0,0-5 128 16,-2-2 96-16,0-5 16 0,-2-7 0 16,-3-3 0-16,1-9 144 0,-1 0 16 0,-1-3 16 15,-1-7 0-15,1 0-160 0,-2-6-16 0,-2-6-16 16,1-4 0-16,0-7-80 0,-2-7-16 0,1-4 0 0,1-7 0 16,-2-6-128-16,3-6 0 0,1-3 0 0,2-5 128 15,1 2 16-15,1-1 0 0,2 4 0 0,0 6 0 16,5 2-144-16,0 4 0 0,2 6 0 0,-1 8-176 15,1 5-272-15,-3 5-48 0,-1 5-16 0,1 2 0 0,1 5 512 16,3 4 0-16,0 2-128 0,1 2 128 0,1 2 208 0,1 3 96 16,-1 2 16-16,0 6 0 0,3 1-176 0,0 4-16 15,1 2-128-15,2 3 192 0,3 4-192 0,2 2 144 16,4 1-144-16,2 2 128 0,6-1 32 16,2 0 0-16,2-3 0 0,2 3 0 0,-1 0 16 0,-1-2 0 15,-2 3 0-15,-1-4 0 0,-4 1-176 0,-2-3 0 16,-6-3 0-16,-1-3 0 0,-6-5-176 0,-2-5 48 15,-4-4 0-15,-4-2-14224 16,-4-6-2848-16</inkml:trace>
  <inkml:trace contextRef="#ctx0" brushRef="#br0" timeOffset="1889.16">29586 14890 35007 0,'-2'27'3120'0,"1"-11"-2496"0,0 0-496 0,0-6-128 0,2-1 2144 0,1-3 416 0,2 0 64 0,2 8 32 0,6 10-3168 0,4 7-624 0,7 4-128 0,3 3-16 16,4 1-192-16,-1-4-16 0,2-1-16 0,-1-6 0 0,-3-2 2384 0,-2-4 464 15,-3-1 112-15,-2-4 16 0,-4-1-320 0,-2-4-48 0,-3 0-16 0,-3-2 0 32,-1-2 224-32,-2-2 32 0,-2-1 16 0,1-2 0 15,-2-3-16-15,1 0 0 0,1-2 0 0,1-4 0 16,1-2-208-16,2-4-48 0,2-4-16 0,4-5 0 16,2-3-496-16,3-6-80 0,2-3-32 0,2-4 0 0,1-1-464 15,2-9 0-15,3-1 0 0,1-8 0 0,1-1 0 0,0 0 0 16,0 3 0-16,-3 1 0 0,-2 7 0 0,-1 3 0 0,-2 2 0 0,0 3 0 15,-2 3 0-15,-3-2 0 0,-1 3 0 0,-3 0 0 32,0-1 0-32,-6 1 0 0,1 1 0 0,-4-1 128 15,-4-3-2192-15,-3-5-416 0,-6-5-80 16,-3-10-21072-16</inkml:trace>
  <inkml:trace contextRef="#ctx0" brushRef="#br0" timeOffset="2863.21">32217 11051 46079 0,'-38'41'4096'0,"2"0"-3280"0,9-6-656 0,8-7-160 0,1 4 0 0,-16 21 0 0,-28 40 0 0,-35 54 0 0,-31 44-192 0,-15 21 192 0,-1 8-192 0,6-13 192 0,9-12 288 0,3-10 176 15,1-6 48-15,3-6 0 0,1-1-208 16,-4 5-48-16,-3 3 0 0,0 2 0 0,2 0-96 0,-8 3-32 16,-2-4 0-16,-4 6 0 0,-3 8 96 0,-4 8 16 15,0 6 0-15,3 2 0 0,5-3 0 0,4-4 0 16,5-2 0-16,3-7 0 0,3-5 64 0,3 2 16 15,3 1 0-15,6-11 0 0,7-7-80 0,2-13-16 16,4-7 0-16,4-3 0 0,7-6-224 0,4-10 0 16,2-11 0-16,4-10 0 0,4-9 0 0,5-14 128 15,6-12-128-15,5-11 0 0,10-14 128 0,1-8-128 0,5-9 176 16,2-9-176-16,7-8 0 0,3-12 0 16,4-2 0-16,2-7 0 0,2-4-272 0,1-8-64 15,4-3-16-15,0-3 0 16,1-3-336-16,-2-1-64 0,1-4-16 0,1-1 0 15,0 1-368-15,0 0-80 0,1-1 0 0,1 3-16 16,1 0 176-16,-1 1 32 0,-1 1 16 0,2 1-17696 0</inkml:trace>
  <inkml:trace contextRef="#ctx0" brushRef="#br0" timeOffset="3415.83">25227 10976 41471 0,'-9'-8'3680'0,"3"3"-2944"0,5 4-592 0,1 2-144 0,2 1 528 0,1 1 80 0,-2 4 16 0,3 0 0 0,4 12-176 0,8 12-48 0,9 13 0 0,7 13 0 0,9 10 272 15,6 6 48-15,9 8 16 0,2 5 0 0,5 5-224 0,2 4-64 0,5 4 0 0,0-1 0 16,1-7-448-16,5 7 0 0,11 2 0 0,6 5 0 0,4 1 0 16,6 4 0-16,6-3 0 0,11 3 0 0,8 8 0 15,3-5 0-15,-3 1 0 0,15 12 0 0,12 10 176 0,9 8-176 16,9 7 192-16,-27-28-192 16,-22-16 720-16,23 23 48 0,37 34 0 0,22 17 0 15,4 2-144-15,-2-9-32 0,-7-1 0 0,1 4 0 0,0 3-176 16,-2 3-32-16,-4-8-16 0,0-1 0 0,4-3 352 15,4 8 80-15,4 12 16 0,-9-2 0 0,-8-3-656 16,-14-14-160-16,-12-8 0 0,-2-6 0 16,1-2 0-16,-9 1 0 0,-10 1 0 0,-8-3 112 15,-4-6-112-15,-8 0 0 0,-8-1 0 0,-9-3 0 0,-5-9 0 0,-12-6 0 0,-11-8 0 16,-11-17 0 0,-10-16-2208-16,-9-13-384 0,-8-13-80 0</inkml:trace>
  <inkml:trace contextRef="#ctx0" brushRef="#br0" timeOffset="20152.03">12007 11635 27647 0,'-1'-3'2448'0,"-2"0"-1952"0,2 0-496 16,0 3 0-16,1-2 2368 0,-2 1 384 0,1-2 80 0,-1-3 16 0,-1-1-1648 0,1-5-336 0,2 5-64 0,1-3-16 0,0 4-576 0,3 0-208 0,2 1 144 0,2 1-144 15,-1 0 0-15,3 4 0 0,0 0 0 0,-2 2 0 0,2 3-176 0,0 4 176 16,-1 0-128-16,0 5 128 0,0 4-128 0,0 7 128 16,1 1-128-16,0 12 128 0,0 3 0 0,-3 6 0 15,-2 4 0-15,0-1-128 0,-2-5 128 0,-2 2 176 31,-1 4-48-31,-3-1 0 0,1 1 96 0,-2 0 16 0,-1-3 0 0,0-2 0 16,0-7-240-16,2 1 0 0,0-4 0 16,2-4 0-16,1-4 0 0,2-4 0 0,1-4 0 0,-1-7 0 15,2 0-384-15,-1-5-112 0,-1-2-16 0,0-6-17424 0</inkml:trace>
  <inkml:trace contextRef="#ctx0" brushRef="#br0" timeOffset="20742.89">12589 11578 21183 0,'3'-2'1888'0,"-2"-2"-1504"0,2 1-384 0,-2 1 0 0,-1 1 1920 0,0 1 304 16,1 0 64-16,0-3 16 0,0 1-208 0,1-2-48 15,0 2 0-15,-2 0 0 0,1 2-1360 0,-2 0-288 16,0 2-48-16,-2 3-16 0,0-2-336 0,-1 3 0 16,-2 3 0-16,-2 1 128 0,0 2-128 0,-3 2 0 15,-2 4 0-15,0 2 0 0,-2 5 128 0,-2 0-128 16,-1 3 128-16,1 2-128 0,0-3 0 0,1 2 0 0,2-1 0 15,-1 0 0-15,1-2 0 0,0-1 0 16,0-1 0-16,0 0 128 0,2 1 208 0,0-3 48 0,-1-3 16 16,2-1 0-16,1-2-256 0,0-2-144 0,3-2 160 15,0-2-160-15,0-1 0 0,0 1 0 0,1-1 0 0,-2-3 0 16,2-3 192-16,-1 1-48 0,-1-1-16 0,2-3 0 16,0 1-128-16,0-1 0 0,1 0 0 0,-1 2 0 15,2-2 0-15,0 3 0 0,-1 3 0 0,2-2 0 16,-1 3 0-16,-1 4 0 0,0-1 0 0,1 0 0 15,2 2 0-15,1 1 0 0,1-1 0 0,2-4 0 16,4 0 0-16,2 0 0 0,2-2 144 0,2-1-144 16,2 0 224-16,2 0-32 0,1-2 0 0,1 0 0 0,2-2 0 15,3 2 0-15,2-1 0 0,3-2 0 0,0 1-192 0,2 2 0 16,-1 0 0-16,1 2 0 0,-3 3 0 0,1 2 0 16,-2 2 0-16,-3 4 0 0,-2 3 0 0,-2-1-240 15,-2 4 80-15,-5 1 16 0,-2-1-192 0,-2 0-48 16,-3-6 0-16,-2 0 0 15,1-1-48-15,0-2-16 0,-1-1 0 0,1-2 0 16,1-3-320-16,-1-1-80 0,-1-3-16 0,1-3-15456 0</inkml:trace>
  <inkml:trace contextRef="#ctx0" brushRef="#br0" timeOffset="21179.34">13012 11553 35007 0,'-1'4'1552'0,"-1"-1"320"0,-1 0-1488 0,1 0-384 0,-1-3 0 0,2 1 0 0,0 1 912 15,-1 2 112-15,0 1 32 0,-2 5 0 0,3 2-832 0,0-1-224 0,3 4 0 0,3-1 0 0,4 1-208 0,1 3-128 0,1 1-32 0,1 1 0 0,2 6 368 0,-1 1-144 0,2 5 144 0,0 3 0 16,-1 0 0-16,-1 6 0 0,0 6 0 0,-2 0 0 15,0 6 0-15,-2 4 0 0,-3 4 0 0,-1 2 0 16,-3 0-128-16,-2-2 128 16,-2-8 0-16,-2-7 0 0,0-6 0 0,-1-3 0 15,0-4 0-15,0-7 0 0,3-2 0 0,-2-3 0 0,3-5 0 0,-1-6 0 16,0-4-1152 0,1-6-208-16,0-2-48 0,-2-5-13792 0</inkml:trace>
  <inkml:trace contextRef="#ctx0" brushRef="#br0" timeOffset="21859.84">12938 11614 28559 0,'-6'-6'2544'0,"1"2"-2032"16,0 2-512-16,1 0 0 0,3 0 2048 0,1-1 304 15,0 2 64-15,0-1 16 0,-1-2-1760 0,2 2-352 0,1-5-64 16,5 4 0-16,3 0-400 0,2 2-80 0,4 2-16 16,1 2 0-16,2-1 240 0,1 2 0 0,1 0 192 0,0-1-192 15,1 2 672-15,0-1 32 16,3 0 0-16,-2-2 0 0,1 1-176 0,-3 0-16 16,0-3-16-16,0 4 0 0,1-4 16 0,-1 2 0 0,2 2 0 0,-1 2 0 15,1 3-272-15,0 1-48 0,0 0-16 0,-2 2 0 16,1 2-176-16,-2-2 0 0,-1 3 0 0,-2-1 0 15,0 0 0-15,-2 2 0 0,-1-3 0 0,-3 3 0 16,-3-4 0-16,-1 1 0 0,-4-2 0 0,-3 0 0 0,-1-1-256 16,-3-3 0-16,-3 4 16 0,-3-4 0 0,-2 2-16 15,-2-2 0-15,2-1 0 0,-1-3 0 0,-3 1 128 0,-1 0 128 16,1 1-208-16,-1-1 80 0,-2-4 128 0,1 2 0 16,3-2 160-16,0 0-160 0,0 0 0 0,1 0 0 15,2 0 0-15,1 0 0 0,1 1 0 0,3 2 0 16,0-1 0-16,4-1 0 0,0 2-128 0,1 1-32 31,3 2 0-31,2 0 0 0,0 0-32 0,2 0 0 0,3 1 0 16,0-1 0-16,3 0 192 0,0 0 0 0,3-1 0 0,0 0-128 0,-2 1 128 0,2-2 0 0,1 2 0 15,1 1 0-15,1 2 0 0,-1 0 0 0,0 1 0 32,0 0 0-32,-1-2 0 0,-1 3-128 0,0 0 128 0,-1 2-128 15,-1 0 128-15,0 2 0 0,0 1 0 0,-1 0 0 16,-1 3 0-16,0-2 0 0,1 4 0 0,-3-1 0 15,2 1 192-15,-1 1-16 0,0-2-16 0,-1-1 0 16,0-1-160-16,-2-2 128 0,-1 3-128 0,0-3 128 16,-3 0-128-16,-1-2 0 0,-1 0 0 0,-2-1 0 15,-2-1-128-15,-2-2-16 0,-4 0 0 0,-2-1 0 16,-3-3 144-16,-4 1 0 0,-2-1-144 0,-2 1 144 16,-3-1 144-16,-4 0 112 0,-1-2 0 0,-6 2 16 15,-4 0-16-15,-3 0 0 0,-1 4 0 0,-2-4 0 0,0 4-128 16,0-1-128-16,2 1 144 0,-1-2-144 0,5 0 128 0,0-2-128 15,2 0 0-15,4-6 144 0,4-2-144 0,5-6 0 16</inkml:trace>
  <inkml:trace contextRef="#ctx0" brushRef="#br0" timeOffset="24139.12">15718 12027 35935 0,'4'-3'3200'0,"-2"0"-2560"0,-1 3-512 0,-1 0-128 0,0 0 1072 0,0 0 192 0,1-3 32 0,2 3 16 0,1-2-1072 0,-2 1-240 0,-1 2 0 0,-1 1 0 15,-1 1-896-15,-1 0-160 0,-1 0-32 0,-1-2 0 16,-2 2-96-16,-1-2-32 0,-2-1 0 0,-4 2 0 0,-3-2 1552 0,-4 3 304 16,-3-3 64-16,0 0 16 0,-4 0 160 0,-4 0 16 15,-4 0 16-15,-3 0 0 16,2 1-208-16,-4-1-32 0,1 3-16 0,-3-3 0 0,0 2-336 0,0 2-64 16,3-2 0-16,2 4-16 0,1-2 16 15,2 2 16-15,-1 0 0 0,1 1 0 0,1-1-272 0,1-2 160 16,1-1-160-16,2 1 128 0,0-2-128 0,2-2 0 0,2 0 0 0,1 0 0 15,0-2 0-15,2 1 0 0,1-2 0 0,0 1 0 16,0 1 0-16,0-2 0 0,-1 2 0 0,1-4 0 16,-1 4 0-16,4-6 0 0,3 3 0 0,0 0 0 15,-1-4 0-15,1 2 0 0,2 0 0 0,-1-3 0 16,2 2 0-16,1 1 0 0,2 0 0 0,0-1 0 16,3 5 128-16,1-4 0 0,2 2 0 0,0 0 0 15,2 2 160-15,1-2 32 16,1-2 0-16,0 1 0 0,3 0 32 0,1-1 16 0,2-3 0 0,2 1 0 0,3-2-208 0,2 0-32 15,3-4-128-15,3-1 192 0,2-1-192 0,2-2 0 32,1-2 0-32,1 1 0 0,-1 1 0 0,0-2 0 0,0 2 0 15,-3 1 0-15,-1 1 0 0,-1 2 0 0,-1 4 0 0,-3 1 0 16,-3 3 0-16,-2 2 0 0,-1 0 0 0,-2 4 0 16,-3-2 0-16,-2 2 0 0,0 0 0 0,-2 2 0 0,-2-2-224 15,0 3 16-15,-2 2 0 0,-1 0 0 0,-1 5-48 16,-2-2 0-16,0 3 0 0,-1 4 0 0,0-1 112 0,-1 1 16 15,0-2 0-15,-1 2 0 0,2-2 128 0,0 3-128 0,0-4 128 16,-1 2-128-16,2 0 128 0,-1 0 0 0,-1 2 0 0,1 1 0 31,-2-1 0-31,0 2 0 0,-1-1 0 0,0-3 0 0,1 2 0 16,-3 0 0-16,1 2 0 0,0 1 0 0,1-3 0 0,-1 0 0 0,3 0 0 0,1-1 128 16,2 1 160-16,1 0 32 0,1-1 16 0,4-1 0 15,2 0-48-15,4 3-16 0,4 0 0 0,3 1 0 16,3 3-272-16,5-2 0 0,3 1 0 0,2-2 0 15,3-4 0-15,2 1-176 0,0-3 0 0,3-1 0 32,2 0-288-32,1-3-64 0,0 0-16 0,2-1 0 15,2-4-384-15,1 1-80 0</inkml:trace>
  <inkml:trace contextRef="#ctx0" brushRef="#br0" timeOffset="25278.82">16361 11640 28559 0,'-4'6'2544'0,"0"-1"-2032"0,-1-4-512 0,0 2 0 0,3-3 3520 0,1 0 624 0,0 0 112 15,-2 0 32-15,-2 0-3264 0,0 0-640 0,1 0-128 0,1 0-16 0,2 2-480 0,1 4-80 0,1-1-32 0,1 4 0 0,2 3 32 0,1 1 0 0,2 7 0 0,2 1 0 16,3 5 192-16,-1-2 128 0,2 2-160 16,-1 3 160-16,2-3 0 0,1 5 160 0,1 3 0 0,-1 1 0 15,1-1 96-15,-2 1 32 0,4 0 0 16,-1-1 0-16,-1-2 32 0,1-3 16 0,0-4 0 0,-1-2 0 16,-2-1 16-16,-1-1 0 0,-1-5 0 0,-1 1 0 15,-1-8-160-15,-1 0-48 0,0-5 0 0,-2-2 0 16,0-2-144-16,1-2 0 0,-1-6 0 0,1 0 0 15,2-5 0-15,-3-3 0 0,0-3 0 0,0-3 0 16,-1-3 0-16,-1-3 0 0,1 2-160 0,-1 2 160 0,1 0 0 16,0 6 0-16,0 1-128 0,1 5 128 15,-1 3-256-15,-1 6 0 0,0-1 0 16,0 5 0-16,-1 4 0 0,0 5 0 0,1 6 0 0,-1 3 0 0,0 4 256 0,-2 4-144 16,2-1 144-16,-1 2-128 0,2-1 128 0,2-2 0 15,0-1 0-15,2-5-128 0,-1-1 128 0,3-2 0 16,1-2 0-1,1 1 128-15,2-5-128 0,2-3 0 0,-2-2 0 16,1-4 0-16,2-2 304 0,-1-1-16 0,-1-2 0 0,1-5 0 0,4-4 352 0,2-3 64 16,-2-3 0-16,0-2 16 0,-2-1-144 0,-1-2-16 15,-1-3-16-15,-2-1 0 0,-2 2-64 0,0-5-16 16,-1 1 0-16,-1-3 0 0,-1 1-112 0,1-7-32 0,2 1 0 16,-2-7 0-16,1 0-112 0,2-1-16 15,-2 3-16-15,2-2 0 0,-3 7-176 0,-1-1 160 0,1 0-160 0,-1 3 160 16,-2-2-160-16,1 3 0 0,-1 0 0 0,-2 4 0 15,-3 6-144 1,1 2-16-16,-3 1 0 0,-1 3 0 0,-1 3-416 16,-1 2-96-16,-2 0-16 0,-1 3 0 0,0 1-784 0,0 2-144 0,-1 2-48 15,0 4-19168-15</inkml:trace>
  <inkml:trace contextRef="#ctx0" brushRef="#br0" timeOffset="26165.66">17764 12116 23951 0,'4'0'2128'0,"-3"0"-1696"0,-1-2-432 0,0 0 0 0,0 0 3520 0,1-1 608 16,1 0 128-16,-1-1 32 0,1-5-3968 0,2-3-800 0,1-2-160 0,-1-1-16 0,-2-1-2304 0,1 3-464 0,-3 0-96 15,-1 1 0-15,-2 3 768 0,-3 2 176 0,-3 2 16 0,-3 4 16 16,-4 1 2544-16,-3 4 448 0,-4 2 112 0,-5 2 16 0,-1 2 1168 0,-1 0 240 16,0 5 32-16,-2 1 16 0,1 4 464 0,0-2 112 15,2 5 16-15,0-5 0 0,5 4-896 0,1-2-160 16,5-1-32-16,3 1-16 0,4-2-1264 0,2 3-256 16,4-4 0-16,4 2 0 15,5 0-816-15,1-3-48 0,3 0-16 0,2-4 0 16,3 3-16-16,1-4-16 0,5-2 0 0,2-3 0 0,3 3 592 0,-1-8 112 15,2 1 16-15,-1-4 16 0,2 1 176 0,-2-4 192 16,1-2-32-16,-2 1-16 0,1-1-144 0,-2-3 0 0,-1-2 144 0,0-1-144 16,0 1 752-16,-2-4 80 0,-1 3 0 0,-2-3 16 15,-1 1 224-15,-1 2 32 16,-1-2 16-16,-2 1 0 0,-1 5-624 0,-1-1-128 0,0 3-32 0,-2 1 0 16,0 1-208-16,-2 2-128 0,1-1 128 0,-2 0-128 15,0 3 0-15,-2 0 0 16,0 1 0-16,-1 0 128 0,-1 0-128 0,0 0 0 0,0 2 0 0,-1 3 0 15,-1 1 0-15,1 3 0 0,-1 3 0 0,-1 1 128 16,1-2-128-16,0 4 0 0,2-2 0 0,0 2 0 16,3-3 0-16,-1 1 0 0,3-1 0 0,2-4 0 15,1 0 0-15,5 0-208 16,1 0 16-16,4-1 16 0,3 0-880 0,1-1-176 0,3-1-48 16,-1 0-15632-16</inkml:trace>
  <inkml:trace contextRef="#ctx0" brushRef="#br0" timeOffset="26520.77">18370 11200 47919 0,'0'6'2112'0,"-1"-4"448"16,0 5-2048-1,-1-4-512-15,1 3 0 0,2-2 0 0,1 5 0 0,-1 4-224 0,1 8 16 0,3 9 0 0,2 11-816 0,1 7-144 0,1 5-48 0,0 4 0 0,2 4 720 0,0 1 144 0,1 1 32 0,1-6 0 0,1-3 96 0,0-3 32 0,0-3 0 0,-1-5 0 16,-2-1 192-16,-1-2 160 0,-2-2-32 0,-5-2 0 15,0 1 80-15,-3-2 16 0,-3-1 0 0,-2-2 0 0,0-1-224 0,-3-8-160 16,0-4 32-16,0-2 0 16,0-5-336-16,1-3-64 0,3-3-16 0,2-6-17472 15</inkml:trace>
  <inkml:trace contextRef="#ctx0" brushRef="#br0" timeOffset="26830.62">18714 11092 23951 0,'2'-2'2128'0,"1"0"-1696"0,-2 2-432 0,-1 2 0 16,1 0 1088-16,2 2 144 0,1 4 32 0,1 2 0 15,2 9-1072-15,-1 3-192 0,0 4 0 0,-1 5 0 16,-1 1 2160-16,-2 3 528 0,2-1 128 0,0 4 0 0,1 1-1200 16,1 2-240-16,1 6-48 0,3 0-16 0,3 0-672 15,0 7-128-15,3 6-16 0,0 0-16 16,0-3-480-16,-1 4 0 0,0 2 0 0,-1 0 0 0,-3-6 0 0,0 0 0 16,-1-3 0-16,-3-3 0 0,0-5-256 0,-4-4-32 15,0-4-16-15,-1-3 0 16,-1-7-464-16,-1-3-112 0,0-3-16 0,-1-8 0 0</inkml:trace>
  <inkml:trace contextRef="#ctx0" brushRef="#br0" timeOffset="28274.91">19542 12272 43311 0,'-6'12'3840'0,"1"-3"-3072"0,0-3-608 0,3 0-160 0,1-2 576 0,-3 2 96 0,-1 8 16 16,-4 10 0-16,-1 2-960 0,2 5-192 0,3 0-48 0,2-2 0 0,5-3 64 0,0 0 0 0,6 1 0 0,0 1 0 0,3 1 256 0,0 3 48 16,2 0 16-16,-1 5 0 15,1-1-608-15,-2 1-112 0</inkml:trace>
  <inkml:trace contextRef="#ctx0" brushRef="#br0" timeOffset="29066.36">20271 12236 36863 0,'-3'10'3264'0,"1"-3"-2608"0,-1 2-528 0,2-3-128 0,0-2 976 0,1 1 176 0,1 0 16 0,0 6 16 0,2 5-2096 0,1 9-432 0,2 3-64 0,2 8-32 16,1-1 1248-16,3 5 192 0,4 5 128 0,1-1 0 0,0 3 768 0,0 0 176 16,-1 2 16-16,-1-6 16 0,-4-1-720 0,-1-5-160 15,-4-5-32-15,-2 3-18304 16</inkml:trace>
  <inkml:trace contextRef="#ctx0" brushRef="#br0" timeOffset="31378.85">16382 13623 14735 0,'-6'2'1312'0,"-1"-2"-1056"0,1 0-256 0,1 0 0 15,3 2 3648-15,-1-2 656 0,0 0 144 0,-5 1 32 0,-2 2-2368 0,-4-1-448 0,-3 2-112 0,0 0-16 0,1 1-448 0,-1-4-112 0,-2 1-16 0,-1 1 0 0,-1-2-400 0,-2-1-96 0,-4 0-16 16,-5-1 0-16,-6 1-448 0,-1 0 0 0,-2 1 0 0,-6-1 0 16,-6 0 0-16,-6 0-336 15,-6 3 48-15,-3 0 16 16,-1 3-192-16,0 4-48 0,-2 3 0 0,2-1 0 0,2 0 512 0,4 1-144 15,4-1 144-15,4-2 0 16,6 0 400-16,4-4 176 0,6 0 16 0,2-2 16 16,5-1-192-16,2-3-32 0,4 0-16 0,2-3 0 15,5 3-368-15,1-4 144 0,2 2-144 0,3-2 0 0,0 0 0 16,2 2 0-16,1-4 0 0,3 2 0 0,1-2 256 0,1 2-64 16,1-2-16-16,3-3 0 0,1 3 176 0,2-4 32 15,2 0 16-15,1-1 0 0,2 0-144 0,2-1-16 16,0-3-16-16,2 1 0 0,2 2-224 0,1 0 0 15,1-2 0-15,0 2 0 0,1-1 0 0,0 1 0 16,2-3 0-16,0 1 0 0,-1 1 0 0,2-2 0 16,2-1 0-16,0 0 0 0,-2 0 0 0,1 1 0 0,-1-1 0 15,-3-3 0-15,0 3 0 0,-3 0 0 0,0 0 0 16,-2 1 0-16,-2 2 0 0,-2-3 0 0,-1 3 128 0,-2 1-128 16,0 2 192-16,-3 1-16 15,1 2 0-15,-2 2 0 0,-1 4-176 0,1 1 0 0,0 3 0 0,-1 4 128 16,-2 2-320-16,2 6-80 0,-1 5-16 0,-1 0 0 15,0 2-144 1,-4 7-16-16,-1 4-16 0,-2-1 0 0,-1-1 144 0,-2 4 16 0,-3-3 16 0,-1-4 0 16,1-3 96-16,-1-3 0 0,-2 0 16 0,-1-4 0 15,0 0 496-15,-1-2 80 0,2-1 32 0,-4 1 0 16,0-1-48-16,1-1 0 0,-2 2 0 0,2 2 0 0,0 1-192 16,2-2-64-16,1 4 0 0,2-2 0 0,2 3-128 15,3 3 0-15,1 2-160 0,2 4 160 0,3-9-256 16,3 3 32-16,6 0 16 0,2-2 0 0,5-1 48 0,3-1 16 15,6 2 0-15,4-5 0 0,6-2 144 0,2-3 0 16,3-6 0-16,3-4 0 16,4-7-384-16,4-5-80 0,3-4-32 0,8-6-18336 0</inkml:trace>
  <inkml:trace contextRef="#ctx0" brushRef="#br0" timeOffset="32394.1">17266 13314 40543 0,'4'6'3600'0,"-3"-2"-2880"0,-1 0-576 0,0 1-144 0,-1-4 960 0,1 4 144 0,-2-1 48 0,1 2 0 0,0 6-576 0,-2 4-96 0,2 4-32 0,-1 5 0 0,1 3-448 16,1 1-192-16,1 3 16 0,2 1 0 0,4 6-384 0,1-1-80 0,5 6 0 0,-1 3-16 0,3 4 400 0,-4 2 96 0,0 2 16 0,-1-1 0 15,-1 5 144-15,-2-2 0 0,-2 3 0 0,-1-2 0 16,-4-2 0-16,-4-5 0 0,-1-4 0 0,-4-5 0 16,1-4-176-16,-2-4 0 0,0-5 0 15,1-10 0-15,2-1-128 0,1-8-16 0,2-7-16 0,0 0-18080 16</inkml:trace>
  <inkml:trace contextRef="#ctx0" brushRef="#br0" timeOffset="32915.64">17146 13084 35935 0,'-2'9'3200'0,"-2"-8"-2560"15,0 2-512-15,0-3-128 0,3-2 2048 0,0 1 400 0,2 0 80 0,-1-3 16 16,0-1-2032-16,3-2-512 0,4-2 0 0,4-1 0 16,4 0-208-16,5 1-144 0,2 0-32 0,4 0 0 15,0 2 208-15,4 1 48 0,6-1 0 0,3-1 0 16,3 0 0-16,3 2 0 0,2 0 0 0,-2 2 0 15,1 2-320-15,-3 2-64 0,-3 2-16 16,-3 6 0-16,-2 2 128 0,-7 4 16 0,-2 2 16 0,-2 3 0 16,-2 7 368-16,-4 1-176 0,0 5 176 0,-6 3-128 0,-1 1 496 0,-2 3 96 15,-3 0 32-15,0-1 0 0,-1-1-176 0,0-1-48 16,1 1 0-16,-1-1 0 0,0 1-272 0,0-2 160 16,0-1-160-16,-1-4 128 0,-3-3 112 0,-1-3 16 15,-4-2 0-15,-2-3 0 0,-1-3-112 0,-6-2-16 16,-1-4 0-16,-5 3 0 0,-1-6-128 0,-4-1 0 15,-4-1 0-15,-3-1 0 0,-2-4 0 0,-3 0-256 16,-1-3 64-16,-3-3 16 0,3 0 176 0,0-5-160 0,1 0 160 0,4 0-160 31,5-2 16-31,0-3 0 0,1-1 0 0,4 0 0 16,2-1-352-16,4 2-64 0,1 3-16 0,0 0-17632 0</inkml:trace>
  <inkml:trace contextRef="#ctx0" brushRef="#br0" timeOffset="35318.14">18447 14193 42383 0,'0'0'3776'0,"0"0"-3024"0,0 0-608 0,0 0-144 0,1 0 128 16,-1 0-128-16,1 3 192 0,1-3-64 0,-1 4 160 0,1 2 32 0,1 0 0 0,-2 4 0 0,1 0-512 0,0 5-112 0,-1 1-16 0,-1 0 0 15,0 4-256-15,1 1-48 0,-1 1-16 0,0 3 0 0,-1 3 320 0,0 4 48 16,-3 0 16-16,2 2 0 0,-1-5 256 0,-2 6-128 0,0 2 128 0,-1-1 0 31,0 2-1136-31,1-1-112 0,0-4-32 0,0-5-14944 16</inkml:trace>
  <inkml:trace contextRef="#ctx0" brushRef="#br0" timeOffset="36240.6">19366 14304 31327 0,'-4'0'2784'0,"0"0"-2224"0,3 0-560 0,1 0 0 0,0-3 400 0,-1 2-16 0,-1 0-16 0,1-1 0 0,0-1-1856 0,0 3-368 0,3-3-80 0,-2 3-16 0,0 0 1952 16,0 0 400-16,15 20 80 0,-11-5 16 0,0 1 1808 0,-1 6 384 0,-2 4 64 0,-1 5 0 15,0-3-1248-15,-3 10-256 0,-2 4-48 0,-3 1-16 16,0 3-672-16,-2 1-144 0,-1 0-32 0,0-3 0 15,-2-1-336-15,2-1-256 0,1-4 32 0,2-6 16 16,1-8-720-16,4 0-144 16</inkml:trace>
  <inkml:trace contextRef="#ctx0" brushRef="#br0" timeOffset="37110.01">20529 14446 12895 0,'1'-3'1152'0,"-1"0"-928"0,0-1-224 0,-1-2 0 16,1-1 2080-16,-1 1 368 0,0-2 80 0,-2-2 16 0,1-10-2064 0</inkml:trace>
  <inkml:trace contextRef="#ctx0" brushRef="#br0" timeOffset="37411.48">20459 14263 26719 0,'-5'3'2368'0,"0"0"-1888"0,2-1-480 0,2 0 0 0,-3 0 2560 16,-4 6 432-16,-10 6 80 0,-6 6 0 0,-6 9-1936 16,0 2-400-16,3-3-80 0,6 0-16 15,4-3-1248-15,3 1-256 0,6-1-48 0,0 1-16 16,4 0-800-16,3 2-176 0,2 3-16 0,3-2-16 15,2-1 656-15,3 3 144 0,2-1 32 0,4-3 0 16,2-1 1104-16,3-4 368 0,0-6 0 0,3-1 0 0,3-3 1312 0,0-4 272 16,-1-2 48-16,2-4 16 0,5-4-1152 0,1-2-224 15,1-6-64-15,2-2 0 16,0-3-848-16,-2-5-176 0,4-2-48 0,-4-3 0 0,0-1 496 0,-5-1 0 16,1-3 0-16,-4 0 160 0,-1-3 544 0,-4-1 128 0,-4 2 0 15,-2-3 16-15,-4 2-144 0,-2-2-16 0,-6-5-16 0,-4 3 0 16,-3 0-336-16,-6 5-64 0,-4 1-16 0,-6 5 0 15,-2 4-128-15,-6 3-128 16,-3 6 144-16,-3 4-144 0,-4 5 256 0,-3 2-64 0,-5 4 0 0,-1 2 0 16,-1 5-64-16,1-2-128 0,1 2 176 0,-1-2-176 0,0 2-176 15,1 0-144-15,3 0-16 0,3-1-16 32,3 1-880-32,4-3-176 0</inkml:trace>
  <inkml:trace contextRef="#ctx0" brushRef="#br0" timeOffset="42258.65">14918 16403 37775 0,'-10'3'3360'0,"2"-6"-2688"16,0 1-544-16,2-2-128 0,2 0 1024 0,3 1 192 0,-2-4 16 0,-1-1 16 0,0-8-1584 0,-1-4-320 0,2-2-64 0,4-2-16 15,8 4-3568-15,2 4-720 0,5 0-144 0,3 6-16 16,2 4 1424-16,1 0 304 0,0 4 48 0,1 2 16 0,-2 3 4080 0,0 3 816 0,0 3 160 0,-3 1 48 16,2-1 1168-16,1 1 224 0,2-1 48 0,3 0 16 15,2 1-368-15,1-4-80 0,5-2-16 0,0 0 0 0,3-2-1104 16,3 1-208-16,0-3-48 0,3-3-16 0,4 1-944 16,1 0-176-1,2 2-32-15,-1-2-16 0,0-2-160 16,-3 2 0-16,-1 2 0 0,-3-4 0 15,-4 4-128-15,-3 0 128 0,-2 1 0 0,-3 2 0 0,-4 0 0 0,-3 0 0 0,-1-1 0 0,0-2 0 0,-4 0 0 0,-2 0 160 16,0-2-16-16,-1-2 0 0,0-1 48 0,0-1 16 16,0 1 0-16,-2-4 0 0,3 3-80 0,-2-1 0 15,-1 2-128-15,1 1 192 0,-2 0-192 0,0 0 0 16,-3 0 0-16,-1 1 0 0,-1 2 0 0,-2-3 0 16,-2 3 0-16,-2 0 0 0,0 1 0 0,-2 0 128 15,0 1-128-15,-3 0 0 0,0 1 0 0,-1-2 176 16,-1 2-176-16,0-2 160 0,0 1-160 0,0-1 0 15,1-1 0-15,1 1 0 0,1-5 0 0,1 1 0 16,1 1-144-16,1-3 144 0,-1-3-576 0,2 1-16 16,0 2 0-16,0 3-11760 0,0-4-2368 0</inkml:trace>
  <inkml:trace contextRef="#ctx0" brushRef="#br0" timeOffset="42781.68">15001 16615 10127 0,'3'2'896'0,"0"-2"-704"0,-1 4-192 0,-1-3 0 0,1-1 1760 0,-1 0 320 0,0 1 64 0,0 1 16 0,3 0-2160 0,0-1-464 0,0 4-80 0,-1-3-16 0,0 2 2336 0,-1 0 464 16,-1-1 80-16,1 0 32 0,-1 1 912 0,0-1 192 16,0 0 48-16,2 0 0 0,1 0-1632 0,-1-3-320 31,2 3-64-31,1-3-16 0,6 0-640 0,2 0-144 16,6 0-32-16,5-3 0 0,3 3-416 0,7 0-96 15,3 0-16-15,6 3 0 0,0-2-128 0,2 2-256 0,0-1 64 16,3-2 16-16,3 1 176 0,0-1-160 0,0 3 160 15,-1-3-160-15,-2 2 0 0,-3 2 0 0,1 0 0 0,-5-4 0 16,-3 2 160-16,-2-2 0 0,-1 0 0 0,-1 0 0 16,-2-2-160-16,-2-2-96 0,-1 2-32 0,-3-1 0 31,0-1-176-31,1 1-48 0,-2-1 0 0,-2 1-17936 0</inkml:trace>
  <inkml:trace contextRef="#ctx0" brushRef="#br0" timeOffset="43384.33">16018 15881 44223 0,'0'-2'1968'16,"-1"1"400"-16,0-2-1904 0,1 0-464 0,0 0 0 0,0 1 0 0,1 0 192 0,0-4-64 0,2 0-128 0,3 0 192 0,3-3-960 0,3 4-208 15,4 3-48-15,4 2 0 0,2 3-1200 0,3 6-240 0,3 1-48 0,3 4-16 0,0 3 736 0,2 0 160 16,0 4 32-16,-2-1 0 0,-1 2 2560 0,-2 3 512 0,-1 0 96 0,-4-3 32 0,-2 0 64 16,-1 1 0-16,-1-4 16 0,-2 2 0 0,-1-1-896 15,-2-1-176-15,-1-3-32 0,-2-1-16 0,-1-3-560 16,-1-1 0-16,0 0 0 0,-1-5 0 16,1 2-640-16,-2-2-176 0,2-2-32 0,-2 1-16 0,2 0 576 0,-3 1 112 15,-1 2 32-15,-1 1 0 0,0 1 144 0,-4 0 0 16,0 2 0-16,-4 2 0 0,0 1-352 0,-3-2 16 15,-1 2 0-15,-3-1 0 0,0 1 208 16,-1-2 128-16,-1 2-160 0,-1-3 160 0,-3 4 816 0,3-3 256 16,-1-1 48-16,0 2 16 0,1 1-224 0,-2-2-32 15,3 0-16-15,-2-1 0 0,-1 2-384 0,-2 0-80 0,4 2-16 0,-2-2 0 16,-1 1-192-16,0 1-64 0,0 0 0 0,0 0 0 16,-2 3-128-16,-1-1 0 0,0 1-192 0,-1 1 192 15,2-2-128-15,-2 1 128 0,-2-3 0 0,2-3 0 16,2 2 0-16,-1-2 0 0,0-4 0 0,1-1 0 15,2 1 0-15,0-3 0 0,1 0 0 0,1 0 0 16,3-2-304-16,0-2 16 16,1-2 0-16,-1-2-12384 0,2-2-2464 0</inkml:trace>
  <inkml:trace contextRef="#ctx0" brushRef="#br0" timeOffset="44000.3">15410 15910 35935 0,'4'0'3200'0,"-2"0"-2560"15,-2 0-512-15,-1 0-128 0,1 2 1296 0,-1-2 240 0,-1 4 64 0,1-1 0 0,-1 3-1344 0,-3 4-256 0,-3 0 0 0,-4 2-144 0,-2 0-880 0,-2 2-160 16,-4-2-32-16,-1 4-16 16,0-3-400-16,-2 0-80 0,-2 2-16 0,0-3 0 0,1 1 1280 0,1-3 240 15,2 2 48-15,3-2 16 0,2 2 768 0,1 1 144 16,1 0 48-16,0 0 0 0,-1 2 192 0,0-4 32 15,0 0 16-15,-1 0 0 0,1 1-672 0,0 1-128 16,2-1-16-16,-2-3-16 0,1 1 16 0,1-4 0 16,-1 1 0-16,0 2 0 0,1-3 320 0,-2-2 64 15,0 2 16-15,-1-2 0 0,0 1-640 0,-3-1 0 16,0 1 0-16,0-1 0 0,1 0 0 0,-3-2 0 16,1 1 0-16,-1 1 0 0,1-4 0 0,1 0 0 15,3 0 0-15,2 0-128 0,2 2 128 0,1-2 0 16,4 4 0-16,-1-2 0 0,3 3 0 0,1 0 128 15,0 1-128-15,1 0 128 0,2 2 0 0,-1 0 16 16,0 5 0-16,2-2 0 0,2 1-144 0,-1 3-224 0,-1 1 48 16,0 3 16-16,0-2 0 0,-1 4 0 0,-1 1 0 15,1 1 0-15,0-5 160 0,0-2 0 0,2 0 0 0,0-3 128 16,2-1 192-16,3 0 64 0,1-2 0 0,4-2 0 16,4-3 144-16,6-2 48 0,6 1 0 0,7-1 0 15,4-3-128-15,7 0-32 0,5 0 0 0,7 0 0 16,4 0-288-16,2 0-128 0,1 0 0 0,-2 0 128 15,-3 2-128-15,-4 3-256 0,-5 4 64 0,-4-1 16 16,-5 5-384-16,-6 3-80 0,-6 0 0 0,-6 7-18704 16</inkml:trace>
  <inkml:trace contextRef="#ctx0" brushRef="#br0" timeOffset="45484.78">14835 16434 30399 0,'-5'8'2704'0,"0"-3"-2160"0,3-2-544 0,0-3 0 0,2 0 2272 0,-1 0 352 0,0 3 64 0,-3 0 0 0,2 4-1808 0,3-6-368 0,4 1-80 0,6-5-16 15,1-2-272-15,7 0-144 0,2 0 160 0,2 1-160 16,5 0 0-16,-1 4 0 0,2 2 0 0,0 4 0 0,-4 4 0 15,-2 5 0-15,-2 1-144 0,-2 5 144 0,-3 5-192 16,-4-2 48-16,-1 6 16 0,-3 1 0 0,-1-3 128 16,-2 1 0-16,-1-1 0 0,-1-2 0 0,2-1 144 15,-1-3 64-15,2-3 16 0,3-3 0 0,2-4 224 0,3 1 32 16,3-4 16-16,5-1 0 16,4-2-112-16,4 0-32 0,3-1 0 0,4-1 0 15,4 0-48-15,1-1-16 0,3 2 0 0,-2 1 0 16,-3 2-288-16,-1 1-272 0,0 0 48 0,-6 0 16 15,-2 1-336-15,-5 0-64 0,-3 3-16 0,-5 5-18880 0</inkml:trace>
  <inkml:trace contextRef="#ctx0" brushRef="#br0" timeOffset="49510.63">17768 15967 35935 0,'2'-3'3200'0,"0"2"-2560"0,-2 1-512 0,0-2-128 15,-2 2 848-15,2 0 160 0,2-3 16 0,-2 2 16 0,1-4-2160 0,0 1-432 0,0 3-96 0,-1-1-16 0,0-1 720 0,0 3 144 0,2 3 32 0,-2-1 0 0,1 2 2144 16,1 2 432-16,2 4 96 0,2 2 16 16,0 4-784-16,3 3-160 0,1 3-16 0,2 6-16 0,1 5-672 0,-1 1-128 15,0 5-16-15,-2-1-128 0,-1 1 0 0,-2 1 0 0,-3 0 0 0,-1 0 0 16,-5-1 0-16,0-1 0 0,-2 3 0 0,-2 1 0 31,-1 1-720-31,-3-1-48 0,-1 2-16 0,-1-6 0 16,-1 0 128-16,0-4 16 0,2-2 16 0,0-9 0 15,1 1-720-15,2-4-160 0</inkml:trace>
  <inkml:trace contextRef="#ctx0" brushRef="#br0" timeOffset="49950.96">17655 15818 41471 0,'3'-8'1840'0,"-2"0"368"0,0 0-1760 0,-1 1-448 15,2 3 0-15,0-1 0 0,1-2 288 0,3-3-32 16,4-8 0-16,6-2 0 15,4-2-496-15,3 1-96 0,2 4-32 0,1 2 0 0,1 2 192 0,1 3 48 0,2 4 0 0,1 3 0 16,0 3 128-16,0 0 128 0,-2 6-128 0,0 0 176 16,-1 1-48-16,0 6 0 0,-1-1 0 0,-3 4 0 15,0 5-128-15,-2 3 0 0,-1 3 0 0,-3 1 0 16,-1 2 0-16,-4 1-224 0,1 0 80 0,-3 1 16 16,-1 3 128-16,-2-6-192 0,-1 2 192 0,-1-2-192 15,-1-3 192-15,0 1 0 0,1-4 128 0,-1-2-128 16,0 2 0-16,-1-7 144 15,0-1-144-15,-2-4 0 0,0 0 0 0,-2-4 0 0,0-1 0 0,-2 1 0 0,0-5 0 16,-5 2-192-16,-1-2 16 0,-5 2 16 31,-3-2-496-31,-5 2-112 0,-6 0 0 0,-6-2-16 0,-4 4 64 0,-4-2 16 0,-3 0 0 0,-1 0 0 0,-1 1 544 0,1-2 160 32,2 1 0-32,1 1 0 0,5 1 256 0,2-2 128 0,6-2 32 0,0-2 0 15,5 0-80-15,3-2-16 0,3-2 0 0,6-2 0 16,3 0-1088-16,4-3-240 0</inkml:trace>
  <inkml:trace contextRef="#ctx0" brushRef="#br0" timeOffset="50584.7">18807 16485 42383 0,'-4'4'3776'0,"0"2"-3024"0,2-4-608 0,1 2-144 0,-1 0 256 0,0 2 32 0,-3 6 0 0,-1 7 0 0,-3 7-688 0,0 6-144 0,2 5-32 0,3-2 0 16,2-1-832-16,1 1-192 0,2 0-16 0,-1-3-16 0,1-1 1296 0,-2 1 336 16,0 2 0-16,-4 1 0 0,-2 0 224 0,-1 3 160 15,-3 0 16-15,-4 1 16 16,0-1-2112-16,-1-3-416 0</inkml:trace>
  <inkml:trace contextRef="#ctx0" brushRef="#br0" timeOffset="50948.03">19556 16424 42383 0,'-1'18'1872'0,"-3"-4"400"0,-2 0-1824 0,2-3-448 15,2-3 0-15,1 0 0 0,-2 2 384 0,-1 6 0 16,-2 13-16-16,-3 9 0 0,2 5-368 0,1 2-128 16,1-4 0-16,0-3 0 0,1-2-176 0,1-2-16 0,0 1-16 0,-2-2 0 15,1 2 336-15,-2-3-176 16,0 3 176-16,-1-3-128 16,-1-1 128-16,1-1 0 0,-1-2 0 0,1-3 0 0,2-7 0 0,1-2-256 0,3-3 64 0,2-7-12112 15,2-2-2416-15</inkml:trace>
  <inkml:trace contextRef="#ctx0" brushRef="#br0" timeOffset="51389.59">20559 16766 35935 0,'6'-2'1600'0,"-3"1"320"0,-2-1-1536 0,-1 0-384 16,-1 0 0-16,-1-1 0 0,0 2 352 0,-1-4 0 16,0-2 0-16,-4 1 0 15,0-4-1600-15,-2 4-320 0,1-1-64 0,-3 4-16 0,-2 1 1152 0,0 2 240 16,-3 3 32-16,-2 3 16 0,0 3 1552 0,-3 1 320 0,0 2 64 16,-3 2 16-16,-1 4-784 0,1-2-176 0,-2 5-16 15,0 2-16-15,1 0-448 0,2 2-96 16,0 0-16-16,4 0 0 15,1 0-192-15,5-3 176 0,1 3-176 16,4-1 160-16,3-2-160 0,2-1 0 0,5-1 0 0,3-2 0 16,4-5 144-16,6-1-144 0,4-2 160 0,6-3-160 15,4 0-176-15,5-2-128 0,5-5-16 0,3 0-16 16,4-3-608 0,0-4-112-16,1-2-32 0,0-1 0 0,0-2-656 15,-3 2-144-15,0-3-32 0,-5 4 0 0,-2-4 944 16,-3 2 176-16,-6 4 32 0,-3-6 16 0,-4 3 1584 0,-5 0 304 0,-5-2 64 0,-5-3 16 15,-3 2-80-15,-6-3-16 0,-3-5 0 0,-5 1 0 16,-4-2 48-16,-7-3 16 0,-5-1 0 0,-7-1 0 0,-4-2-896 16,-7 0-288-16,-4-2 160 0,-7-2-160 15,-3 5-1552-15,-9 3-400 0</inkml:trace>
  <inkml:trace contextRef="#ctx0" brushRef="#br0" timeOffset="52137.21">11473 15356 30399 0,'3'-5'2704'0,"0"4"-2160"0,-1 1-544 0,-2 0 0 0,0 3 896 0,2 0 80 0,0 1 16 0,2 3 0 16,1 8-720-16,-2 1-144 0,0 6-128 0,-3 3 192 0,-3 3 944 0,1 5 192 0,-3 4 32 0,-2 3 16 16,-1 5-640-16,1 3-128 0,-1 2-32 0,1-2 0 15,0 0-400-15,0-2-176 0,1 0 128 0,-1 7-128 16,-1 4 0-16,1 2 0 0,-1-2 0 0,1-3 0 15,0-1 0 1,0-4 0-16,1-5 0 0,1-3 0 16,0-3-432-16,0-4-16 0,2-8 0 0,-1-4 0 15,0-3-1120-15,3-7-224 0</inkml:trace>
  <inkml:trace contextRef="#ctx0" brushRef="#br0" timeOffset="52598.42">11429 15233 35935 0,'-2'0'3200'0,"1"-2"-2560"16,-1 1-512-16,1 1-128 0,1 0 1136 0,0-3 208 0,1 3 32 0,2-3 16 15,2-1-1168-15,4-2-224 0,2-1 0 0,5-4 0 16,2 4-128-16,3-5 128 0,3-1 0 0,1 3 0 16,1-2 0-16,1 2 256 0,1 1-32 0,-1 2 0 15,1 1-16-15,-2 2 0 0,0 2 0 0,-1-1 0 0,3 6-208 16,-1 0 0-16,-1 4 128 0,0 1-128 0,-1 2-160 16,-2 2-80-16,-2 1-16 0,0 7 0 15,0 2-192-15,0 3-32 16,-1 4-16-16,0 5 0 0,1-2 112 0,-4 0 0 0,2 5 16 0,-3-1 0 0,-1 1 176 15,-3 0 16-15,-3 1 16 0,-6-3 0 0,-3 0 160 0,-3-1 0 16,-5 0 128-16,-3 3-128 0,-1-3 192 0,-3-1-16 16,-1-3-16-16,-3-1 0 0,-3 2 32 0,-2-5 16 15,-2-1 0-15,0-6 0 0,-1 1-208 0,-2-3 0 16,-2-3 0-16,-3-4 0 0,2-1 0 0,0-6 224 16,-5-3-64-16,0-2-16 0,0-2 80 0,0-3 16 0,0-2 0 15,1-3 0 1,1-2-640-16,4 2-128 0,1-1-32 0,1-2 0 15,0 2-1520-15,3-2-304 0,5 4-64 0,4-1-12208 0</inkml:trace>
  <inkml:trace contextRef="#ctx0" brushRef="#br0" timeOffset="53659.82">12268 16385 37775 0,'-4'2'3360'0,"0"-2"-2688"0,2 0-544 0,1-2-128 0,1 0 768 15,-2 2 112-15,0-2 16 0,-2 2 16 0,1-4-912 0,0 4-256 0,3-2 0 0,0 2-16 0,3 2 80 0,-1-2 0 0,2 4 16 0,-1 0 0 0,1 2 176 0,-1 4 176 16,-1 5-48-16,1 3 0 0,-2 8 240 0,-2 5 32 15,-1 4 16-15,-1 6 0 0,-2 3-272 0,-5 7-144 16,-1 3 160-16,-3-1-160 0,0 2 0 16,-2-6 128-16,0-1-128 0,1-3 0 0,2-2 0 0,1-4-288 15,2-7 64-15,1-8 16 16,4-1-480-16,3-11-80 0,0-6-32 0,1-6-16624 16</inkml:trace>
  <inkml:trace contextRef="#ctx0" brushRef="#br0" timeOffset="54022.44">12610 16346 42383 0,'-3'9'1872'0,"-1"-3"400"15,1 0-1824-15,2-2-448 0,2 0 0 0,2-2 0 16,1 4-416-16,1 2-176 0,3 8-48 0,3 9 0 15,4 3-4352-15,-2 9-864 0,-2 2-176 0,-4 3-48 16,-4 2 4240-16,-6 2 848 0,-3 2 160 0,-4 0 48 0,-1-1 3408 0,-3-2 704 16,-1-2 128-16,3-5 16 0,0-7-1216 0,1 2-240 0,-2-1-48 15,3 1-16336-15</inkml:trace>
  <inkml:trace contextRef="#ctx0" brushRef="#br0" timeOffset="55129.37">13598 16302 43311 0,'2'4'3840'0,"-2"-2"-3072"0,-2 1-608 0,2 0-160 0,0 0 736 0,0 2 112 0,-1 6 32 0,1 9 0 16,-1 6-720-16,0 11-160 0,-3 7 0 0,-1 7 0 0,-4 2-304 0,-2 0-48 0,-4-1-16 0,-1 1 0 0,-1-2 160 0,0-3 16 15,-2-1 16-15,2-2 0 0,1-2 176 16,0 2 0-16,1-1 0 0,1 1-13248 16,3-1-2560-16</inkml:trace>
  <inkml:trace contextRef="#ctx0" brushRef="#br0" timeOffset="56704.99">17773 15126 1839 0,'-3'-6'160'0,"1"-2"-160"0,0 2 0 0,0 1 0 0,1 1 1600 0,0 2 304 0,-2-2 48 0,1-3 16 0,-2-4 1440 0,-2-3 304 0,0-1 48 0,0 2 16 0,-1 3-80 0,1 4-16 0,0-1 0 0,-1 2 0 0,-2 4-1728 0,-1 2-352 0,-1 2-64 0,-1 3 0 15,-1 0-976-15,-2 3-192 0,3 2-48 0,-3 4 0 16,2 1-320-16,-3 3 0 0,-2 7 0 0,-3 4 128 15,1 5-128-15,-2 3 0 0,-3 7 0 0,1 2-128 16,-1 0 128-16,-1 7 0 0,0 6 0 0,-1 6 0 16,0 4 0-16,-2 6-208 0,2 6 80 0,1 3 128 15,0 2-176-15,1 3 176 0,2 5-128 0,2 1 128 16,2 2 0-16,3-1 0 0,4-4 0 0,3-2 0 0,4 1 0 16,8-9 0-16,4-2 0 0,8-9 0 0,7-4 0 0,7-3-128 15,6-1 128-15,9-5 0 16,9-1-416-16,6-5 0 0,7-6 0 0,3-2-17632 15</inkml:trace>
  <inkml:trace contextRef="#ctx0" brushRef="#br0" timeOffset="59523.75">21584 16912 33167 0,'-4'0'2944'0,"1"0"-2352"0,-1 0-464 0,1-3-128 0,2 1 1792 0,0-2 320 0,-3 0 80 0,-2-4 16 16,0-6-1984-16,1-5-400 0,2 0-80 0,3-4 0 0,2 0 112 0,1-3 144 0,2-3-208 0,3 1 80 0,-1-2 544 16,3-1 112-16,0-1 32 0,0-2 0 0,2-4 0 0,1 0 0 15,-2 1 0-15,1 1 0 0,0-1-192 0,2 1-48 16,0 2 0-16,-2-1 0 0,2 2-320 15,-2-1 0-15,0 3 0 0,-1 3 0 16,1 2 0-16,-4 4 0 0,1 1 0 0,-3 5 0 0,-1 3 0 0,0 3-208 16,1-2 80-1,-2 2 128-15,1 0-272 0,0 1 64 0,-2 3 16 0,1 0 0 16,0 2 192-16,0-2-192 0,-2 2 192 0,2 0-192 0,-1 2 192 0,1 2 0 16,0 0 0-16,-2 0 0 0,3 2 0 0,-1 2-192 15,0 0 48-15,-1 5 16 0,1 1-48 0,1 3 0 0,-1 6 0 0,1-1 0 16,-2 5 176-16,2-1 0 0,0 0 0 0,0 3 0 15,0-2 0-15,0 2 192 0,0 1 0 0,1 1-16 32,1-2 16-32,0 4 0 0,0-1 0 0,2 0 0 0,2 1-192 0,0-1 0 0,3 4 0 0,-1 1 128 15,4-2-128-15,-1 3 0 16,1-2 0-16,1 3-176 0,4-4 176 0,-3 1 0 0,2 0 0 0,-1-1 0 16,1 1-128-16,-1-1 128 15,1-2-128-15,-3-3 128 0,1-2-128 0,-3-4 128 0,0-4-128 0,-2-1 128 0,-2-3 0 16,-2-2 256-16,-3-2-48 0,0-2 0 0,-2-1-208 0,-2-4 0 31,-1 1 0-31,-2 1 0 0,0-3-240 0,-3 0-144 0,-1 0-16 0,-3-3-16 31,-3 0-368-31,-2-3-80 0,-3-1-16 0,-5-2-17040 0</inkml:trace>
  <inkml:trace contextRef="#ctx0" brushRef="#br0" timeOffset="60257.54">22415 16128 37775 0,'-6'0'3360'0,"1"-3"-2688"0,2 3-544 0,2 0-128 0,0 0 976 15,0 0 176-15,-3-2 16 0,-1 0 16 0,-2-1-208 0,0 0-32 0,4 3-16 0,1-4 0 0,5 4-400 0,3-2-80 0,4 2 0 0,4-3-16 16,3 2-240-16,4 1-64 0,4 1 0 0,2 2 0 15,1 1-400-15,2 1-96 0,1 2-16 0,-1-1 0 16,-1 3 128-16,0-3 0 0,-1 1 16 0,-2 2 0 16,-1-1 48-16,-2 0 16 0,0 0 0 0,-2-2 0 0,-2 2 176 15,0-1-128-15,-1-4 128 0,0 0-128 0,-1 1 128 16,-2-4 256-16,1 0-64 0,-2 0-16 0,0-4 48 16,1-1 16-16,3 0 0 0,-1-1 0 0,0-3-48 15,1-1 0-15,-2 0 0 0,0-1 0 0,1 0-352 0,-1-1-80 16,-1 3-16-16,-3-1 0 0,-1 1-80 0,-2 2-32 15,-2 2 0-15,0 1 0 0,-4 1 112 0,1 0 0 16,-1 3 16-16,-2 0 0 0,0 3 240 0,-2 3 0 16,1 0 0-16,-1 4 0 0,-2 0 256 0,2 2-64 15,0 4-16-15,-2 0 0 0,2 3 48 0,-2-3 16 16,3 5 0-16,-1-5 0 0,0 3 160 0,0-2 48 0,-1-1 0 16,1-1 0-16,0 1-160 0,0-1-32 0,-2-5 0 0,1 2 0 15,-2 0-256-15,0 2 0 0,1 1-176 0,-2-2 176 16,0 0-400-16,0-1 16 0,0 1 16 0,0 0 0 15,1 0-16-15,-1-5 0 0,2 2 0 0,-1 0 0 32,0-4-208-32,2 2-48 0,-2-2-16 0,2-1-12144 0,-1 1-2432 0</inkml:trace>
  <inkml:trace contextRef="#ctx0" brushRef="#br0" timeOffset="61351.34">24241 15932 30399 0,'0'-2'2704'0,"0"0"-2160"0,-1-1-544 0,0 1 0 0,0 1 448 0,-1-1-32 0,0-2 0 0,-3 0 0 0,0-2-1424 16,-2 0-272-16,-1 2-64 0,0 6-16 0,-2 4 1056 0,-4 6 304 0,-1 7 0 0,-2 3-128 0,-2 4 1424 0,-3 6 304 15,-1 8 48-15,-5 4 16 0,0 3-64 0,-2 1 0 16,-2 5 0-16,-1-2 0 0,1 0-592 0,-2 0-128 16,0 2-32-16,0-5 0 0,3-6-544 0,0 4-112 15,0-2-32-15,3-2 0 0,2 2-160 0,4-10 0 0,3-2-192 16,4-6 192-1,4 2-880-15,4-9-48 0</inkml:trace>
  <inkml:trace contextRef="#ctx0" brushRef="#br0" timeOffset="61635.67">24301 15787 41471 0,'-5'7'3680'0,"0"-2"-2944"16,1-2-592-16,2-3-144 15,0 0 544-15,1 0 80 0,-3 6 16 0,1 1 0 16,2 5-2336-16,2 2-464 0,7 7-80 0,4 1-32 16,2 6-3744-16,4 5-736 0,0 5-160 0,1 5-16 0,1 5 5952 0,-1 6 1184 15,-1 2 240-15,-2 3 64 0,-3 2 2848 0,-2 0 576 16,-2 2 112-16,-4 0 32 0,-2 0-1184 0,-5-5-224 15,0-2-48-15,-4-8-16 0,-1-1-1552 0,0-9-304 0,-2 1-64 16,1-6-16 0,0-4-1104-16,0-3-208 0,0-2-64 0,0-4-15888 15</inkml:trace>
  <inkml:trace contextRef="#ctx0" brushRef="#br0" timeOffset="61904.11">24052 16672 42383 0,'-6'6'3776'0,"0"-2"-3024"0,2-2-608 0,2-6-144 0,-1-1 736 16,2 2 112-16,-3-6 32 0,-1-2 0 15,2-4-3296-15,1-5-656 0,5-2-128 0,3 3-16 31,4 5-3088-31,3 1-608 0,1 6-128 0,3 3-32 0,2-1 9088 0,1 4 1824 0,2 1 352 0,3-3 80 0,2 3 416 0,0 0 96 16,3-2 16-16,-2 2 0 0,2 2-3488 0,0-2-688 16,0 0-144-16,3 0-32 15,-2-2-448-15,-1 1-192 0,1-2 16 0,0 1 0 16,0-2-1040-16,0-3-192 0</inkml:trace>
  <inkml:trace contextRef="#ctx0" brushRef="#br0" timeOffset="62472.42">24149 15021 21183 0,'-3'-3'1888'0,"2"1"-1504"0,0 1-384 0,-1-2 0 16,2 3 3312-16,0-2 592 0,2 0 112 0,-1 2 16 0,1-2-2512 0,3-1-512 0,3 2-112 0,2 1 0 0,3 1-448 0,3 4-96 0,3 2-16 0,1 0 0 15,-1 3 432-15,4 2 64 0,0 3 32 0,2 1 0 16,0 3-288-16,2 1-48 0,4 4-16 0,0 2 0 16,0 5-512-16,0 1 0 0,1 3 0 0,0 2 0 15,0 1-256-15,-1 3-144 16,1 7-48-16,-1-1 0 15,-3 7 16-15,1-3 0 0,-3 5 0 0,-1 1 0 0,0 1 272 0,-4 4 160 0,-1-1-192 0,-4 2 192 0,-1 0 160 16,-5 0 144-16,-2-3 16 0,-5 1 16 0,-2-4-64 16,-3-3-16-16,-2-4 0 0,-4-3 0 0,-1-5-256 0,-3-4 0 15,0 2 0-15,0-5 0 0,1 3 160 0,1 0-32 16,1 0 0-16,4-1 0 0,2 3-128 0,3-3-176 16,1-2 48-16,1-1 0 0,2-3 128 0,0-2 0 15,1-3 0-15,-1-4-128 0,-1-2-96 0,-2-2-16 16,2 1 0-16,-3-1 0 15,-1-5-144-15,-4-2-16 0,-4-3-16 0,-4-1 0 16,-6-4-1536-16,-8 0-304 0</inkml:trace>
  <inkml:trace contextRef="#ctx0" brushRef="#br0" timeOffset="63931.88">16643 17515 35007 0,'0'7'3120'0,"-1"0"-2496"0,-1 1-496 0,1-4-128 0,0 2 1568 0,1-5 288 0,1 4 64 0,0 5 16 0,2 4-1520 0,2 7-416 16,3-1 128-16,3 4-128 0,3 1-544 0,0 4-160 0,1-4-48 0,-3 1 0 0,-1 2-224 0,-1-6-48 0,-1 0-16 0,-3-2 0 0,-1-1 1040 15,-3-1 0-15,2 2 0 0,-2 1 192 0,1-3 384 0,-2 2 80 16,0-1 16-16,1-6 0 0,-1 2-400 0,0-1-80 16,1 7 0-16,2 5-16 0,1 5 272 0,0 3 48 15,1-2 16-15,0 3 0 0,1 0-256 0,-1-1-32 16,1 2-16-16,1-1 0 0,-2-4-208 0,0-2 0 0,3 5 0 16,-2-4 0-16,-1-6 0 0,-1-2 0 15,1 0 0-15,-2-5 0 0,0-2 128 0,-2-5 16 0,1-4 16 0,-2-3 0 16,-1 0 32-16,0-3 16 0,0 0 0 0,0-4 0 15,1 2-32-15,-2-2-16 0,1 2 0 0,-1-5 0 16,0 0 160-16,-2-5 48 0,1-4 0 0,-2-2 0 16,1 1-48-16,0-5-16 0,1 3 0 0,1-2 0 15,1-1-176-15,1 0-128 0,2 2 192 0,-1 1-192 16,3 3 128-16,-1 0-128 0,1 0 0 0,0 4 0 16,0-1 0-16,0 1 0 0,0-4 0 0,1 0 0 15,0 0 0-15,2-3 0 0,-2-2 0 0,1 1 0 0,2-4 0 16,-1 0 0-16,1-3 0 0,2-3 0 15,3-11 0-15,2-2 0 0,0 2 0 0,1-1 0 0,1 1 0 16,-1-1 0-16,2 2 0 0,-2-5 0 0,1 2 0 16,-2 1-352-16,-1 5 48 0,-1-2 16 15,1 6-224-15,-2 3-32 0,1 3-16 0,-2 4 0 16,-1 0 0-16,1 7 0 0,-1 1 0 0,-3 3 0 16,0 5-128-16,-3 0-16 0,0 7-16 0,-3 0-16976 0</inkml:trace>
  <inkml:trace contextRef="#ctx0" brushRef="#br0" timeOffset="64520.71">18073 17299 16575 0,'-9'-2'736'0,"1"2"160"0,1-2-720 0,2 1-176 0,2 1 0 0,2 0 0 0,-1-3 0 0,-5-1 0 0,0-2 0 16,-4 0 0-16,0-4 1216 0,-2 4 256 0,1 1 48 0,1 1 16 0,0 1 1472 0,-2 0 320 0,1 3 48 0,0 3 16 0,0-2-1280 0,0 4-256 0,-1 2-64 0,-1 2 0 15,0 1-1088-15,-2-2-208 0,3 0-48 0,-2 4-16 31,1-2-272-31,2 2-160 0,-2 1 192 0,2-1-192 16,1 1 160-16,-2 0-160 0,1 2 128 0,2-1-128 16,1 0 0-16,0 3 0 0,-3 1 0 0,3 2 0 15,-3 5 0-15,5 1 0 0,0-2-160 0,2 5 160 0,1 0 0 16,3 2 0-16,1 4 0 0,2 2 0 0,3 1 0 16,-1 3 0-16,2-1 0 0,-2 3 0 0,2 2 0 0,-1-2-272 15,0 1 48-15,0 5 16 0,0 1-160 0,-2 3-16 16,2 1-16-16,-1-6 0 15,0-1-32-15,-1-6 0 0,2-7 0 0,2-2 0 0,0-3 560 0,3-4 128 16,1-3 0-16,1-2 16 0,4-5-80 0,2-2-32 16,-1-4 0-16,4 1 0 15,1-3-1008-15,4-1-208 0,6 3-32 0,2-3-10240 16,1 0-2048-16</inkml:trace>
  <inkml:trace contextRef="#ctx0" brushRef="#br0" timeOffset="65657.61">17914 17974 37775 0,'-5'0'3360'0,"1"-5"-2688"0,2 4-544 0,2-3-128 0,0-2-960 0,1 0-208 0,1-3-48 15,1-5-16-15,3-4-1472 0,3-3-304 0,4 3-48 0,2 4-16 0,0 4 3952 0,1 1 784 0,1 3 144 16,2 2 48-16,0 2 352 0,0 0 80 0,2 4 16 0,2-1 0 31,0 3-1200-31,2-3-224 0,1 1-48 0,1 1-16 16,1 0-560-16,-2 0-96 0,0-2-32 0,-2 2 0 16,3-1-128-16,0 2-256 0,2-2 64 0,-2 2 16 15,-1 0-80-15,-1-2 0 0,-2-1-16 0,-2-1 0 16,0 3 272-16,-3-3 0 0,0-3 0 0,-2 0 0 15,0-1 0-15,-1-1 0 0,0 4 0 0,-2-3 0 16,1-2 0-16,-3 3-128 0,0 0 128 0,-2-2 0 16,-2 4 0-16,0-2 0 0,-4 3 0 0,0-1 0 15,-2 1 192-15,-1 0-16 0,0 0 0 0,-2 0 0 0,-1 4 176 16,-1-3 32-16,-1 4 16 0,-1-2 0 0,-1 4-112 16,1 0-32-16,-1 2 0 0,0-1 0 0,1 5-256 0,-2 0 0 15,1 3 0-15,2-1 0 0,1-5 0 0,-1 3-176 16,0 4 176-16,1 4-160 0,0 1 160 0,-1-2 0 15,1-3 0-15,0-1 0 0,2 0 0 16,-2 0 0-16,1-3 0 0,0-1 128 0,1-2-128 0,-1-4 176 16,2 0-176-16,1-4 192 0,-1 0-336 0,1-2-64 15,1 0-16-15,0-4 0 16,4-2-832-16,0 0-160 0,2 0-48 0,1-4-15856 0</inkml:trace>
  <inkml:trace contextRef="#ctx0" brushRef="#br0" timeOffset="66072.42">19132 17525 35935 0,'0'4'3200'0,"-3"-2"-2560"0,1 2-512 0,0-2-128 0,-2-1 640 0,3 2 96 0,-2-1 32 0,-1 2 0 0,-2 2-1408 0,-2 7-256 0,-2-1-64 0,1 5-16 0,2 2 976 0,-1-1 240 0,3 1 16 0,0 3 16 15,2 1 848-15,0 2 160 0,3 0 48 0,0 4 0 16,3 3-656-16,1 2-128 0,3 1-32 0,-1 3 0 16,1 1-512-16,-1 4 0 0,3 2 0 0,-1 2 0 15,-2 0 0-15,-1 3-176 16,-2-2 0-16,-3-1 0 0,0 0-64 0,-2-5-16 16,-1-1 0-16,1-5 0 15,-2-2-368-15,2-9-80 0,-2 0 0 0,0-9-11088 0,3-3-2224 0</inkml:trace>
  <inkml:trace contextRef="#ctx0" brushRef="#br0" timeOffset="66259.34">18980 17822 43311 0,'-4'-9'3840'0,"-1"-5"-3072"15,1 2-608-15,3-3-160 16,0 2-1184-16,1-8-272 0,-1-15-48 0,2-20-16 0,3-14 1056 16,4-6 208-16</inkml:trace>
  <inkml:trace contextRef="#ctx0" brushRef="#br0" timeOffset="66528.53">19106 17269 40543 0,'37'0'1792'0,"-31"0"384"0,-5 0-1744 0,-1 0-432 0,3 0 0 16,1 0 0-16,6 4 464 0,6-2 16 0,8 4 0 0,5 0 0 15,3 4-288-15,1-2-64 0,2 3-128 0,-3-1 192 16,-1 2-320-16,-3 2-80 0,0 1-16 0,-2 1 0 15,-3-3-432-15,-2 3-96 0,-2-1-16 0,-3 4 0 16,-1-1 0-16,-3 2 0 16,-2-1 0-16,0 4 0 0,0 11-80 0,-2 1-32 0,-2 6 0 15,-3 2 0-15,-1 2 144 0,-4-1 32 0,-2-1 0 16,-2-3 0-16,-3-1 704 0,1-5 368 16,-3 0-48-16,-2-5 0 0,1 2 528 0,-2-6 112 0,1-3 0 15,0-2 16-15,0-1-80 0,-1-6-32 16,2-2 0-16,-1-1 0 0,1-2-336 0,0-2-64 0,-1-1-16 0,0-4 0 15,-1 1-448-15,-1-5 0 16,-1 0 0-16,-2-3 0 0,-2-3 0 0,3 5 0 0,0-5 144 0,0-1-144 0,-4-2 0 16,0-4 0-16,3-1 0 0,-1 3 0 15,2 0-448-15,1 2-192 0,2-1-16 16,0 3-10832-16,3 4-2160 0</inkml:trace>
  <inkml:trace contextRef="#ctx0" brushRef="#br0" timeOffset="66994.11">20006 18088 41471 0,'-8'12'3680'0,"0"-1"-2944"0,3-2-592 0,3-6-144 0,-1 2-192 0,-1 2-64 0,-4 6 0 0,-3 12-16 0,-3 7-1664 0,-1 3-336 0,4-1-64 15,1-2-16-15,4-1 1136 0,1-5 240 0,3-1 32 0,-1 0 16 0,1-9 576 16,-1 4 112-16</inkml:trace>
  <inkml:trace contextRef="#ctx0" brushRef="#br0" timeOffset="67302.77">20261 18000 25791 0,'0'15'2304'0,"-3"-6"-1856"0,1-2-448 0,-1-1 0 16,2-5 4176-16,0-1 752 0,0 3 128 0,0-1 48 31,-2-1-4912-31,1 5-960 0,-1 3-208 0,2 3-48 16,2 2-2432-16,0 5-512 0,1 3-80 0,-1 6-32 0,-1 4 2352 0,-1 3 448 0,-2 0 112 0,-2-1 16 15,-1 1 2592-15,0-4 528 0,1-3 96 0,-1-2 32 16,-1 3-1328-16,0-3-256 0,2-5-48 0,-1-5-9376 16,0 0-1888-16</inkml:trace>
  <inkml:trace contextRef="#ctx0" brushRef="#br0" timeOffset="68047.53">21058 18233 28559 0,'5'3'2544'0,"-3"-3"-2032"16,-2 0-512-16,0-5 0 0,0 1 1648 0,0-3 224 0,0-2 48 0,0-3 16 0,0-10-1488 0,-3-4-288 0,2-5-160 0,-2 5 192 0,1 3-336 0,-3 5-64 0,1 8-16 0,-1 4 0 0,0 3 0 0,-1 6 0 0,-2 3 0 0,-5 4 16 15,2 2-32-15,-4 4 0 0,-2 3 0 0,-3 4 32 16,0 5 1856-16,-2 0 368 0,1 4 80 0,-1-1 16 16,1 4-1840-16,0-3-272 15,2-2-224-15,2 0 32 0,2-1 192 0,3-4 0 0,2-3 0 0,2-4 0 16,5-4 544-16,3-2 96 0,2-2 0 0,1-1 16 15,-2-5-656-15,4 2-272 16,4-2 16-16,5 1 0 16,5-4-1312-16,1 1-256 0,3-2-48 0,1 0-16 15,2-2-368-15,0 1-80 0,1-2-16 0,0-1 48 16,-5 2 1072-16,2-1 208 0,3 0 64 0,1-1 0 0,1-2 1152 0,-3 2 256 16,0-2 32-16,0 0 16 0,-4 0-272 0,-1-1-48 15,0 4-16-15,-2-4 0 0,-3-1 48 0,-1-1 16 16,-3 2 0-16,-2-6 0 0,-2 3 1136 0,-3-4 240 15,0 0 32-15,-2-5 16 0,-3 3-16 0,-4-3 0 0,0-2 0 16,-2-2 0-16,-2-3-608 0,-2-2-128 0,-1-3-32 16,-4 0 0-16,0-1-432 0,-2 3-96 0,-1 1-16 15,0 3 0-15,0 3-320 0,-1 2 0 0,0 4 0 0,-1-2 0 16,-1 5-272-16,-1 3-80 0,-3 2-16 0,-1 2-11968 16,-1 1-2384-16</inkml:trace>
  <inkml:trace contextRef="#ctx0" brushRef="#br0" timeOffset="68889.92">21688 18461 16575 0,'4'6'1472'15,"-3"-2"-1168"-15,-1-2-304 0,-1 0 0 0,-2-2 5504 0,2-4 1056 0,0 0 208 0,-2-4 32 0,-1-5-6800 0,2-4-1280 0,1-5-288 0,3-6-64 16,2 2 192-16,1 2 32 0,4-2 16 0,-1-3 0 0,2 1 3008 0,1-1 608 0,2-3 112 0,-1 1 32 15,0-1-1104-15,2-1-224 0,0 1-32 0,-1-3-16 16,2-1-560-16,0 2-112 16,1-1-32-16,0-2 0 0,-1-2-288 0,2 1 128 0,-1 0-128 0,-1 1 0 15,-1 0 160-15,-2 3-160 16,0 3 128-16,1-1-128 0,-1 4 0 0,-1-1 0 0,2 5 0 0,-4 1 0 16,3 2-128-16,-3 4-128 0,1 2 0 0,-1 3-16 15,1 4 16-15,-3 2 16 0,2 1 0 0,0 5 0 16,1 5-48-16,1 3-16 0,4 6 0 0,-4 5 0 15,0 1-96-15,0 4-32 0,0 5 0 0,-1 3 0 0,-1 0 704 16,-1 3 144-16,2-1 32 0,-1 5 0 16,-1 0 32-16,1 0 16 0,0-3 0 0,-2-2 0 0,-1 0-240 0,-1-8-32 15,0-2-16-15,0-1 0 0,1 2-208 0,1-2 128 16,0 1-128-16,2-1 0 0,1-3 0 0,-1-2 0 31,3 1 0-31,-1-3 0 0,1-1 0 0,2 1-128 0,0 0-16 0,1 2 0 16,0 4-240-16,0 1-64 0,0 3 0 0,-2-2 0 15,1 5-560 1,-2-1-112-16,1 4-32 0,-2-1 0 16,-2-1 128-16,-2-3 32 0,-2-3 0 0,-1-3 0 15,-2-3-880-15,-2-4-176 0,0-5-48 0,-2-12 0 0</inkml:trace>
  <inkml:trace contextRef="#ctx0" brushRef="#br0" timeOffset="70029.47">22945 18363 35935 0,'0'0'3200'0,"0"-2"-2560"0,2 1-512 0,-1-3-128 0,0-1 512 0,0 1 96 0,2-4 16 0,3-6 0 0,1-5-496 0,5-3-128 0,2-6 0 0,1-3 0 0,3 1 544 0,-1-2 96 15,3-3 0-15,-1-4 16 0,2-1-320 0,1-1-64 16,1-3-16-16,-1 1 0 0,2-2-256 0,-1 2 0 15,2 3 0-15,-3 1 0 0,2 3-368 0,-3 5 32 16,-1 5 0 0,-4 1 0-16,0 5 192 0,-4 2 144 0,-1 2-192 0,0-3 192 0,-1 4 256 0,-1-1 144 15,0 3 48-15,-2-3 0 16,0 0-64-16,0 1 0 0,0 1 0 0,-1-1 0 16,0 5-384-16,1 0 0 0,-1 2 128 0,0 0-128 0,0 3-272 0,0 2-96 0,0 0-16 15,-1 3 0 1,-1 3-256-16,0 0-64 0,-2 6-16 0,-1 3 0 15,2 2-32-15,-3 1 0 0,1 2 0 0,-1 5 0 0,0 8 752 0,-1 6 0 0,0 1 0 0,-1 1 0 16,1-5 496-16,-1-2 80 16,2-3 32-16,0-6 0 0,1-2 160 0,3-4 48 0,1-1 0 0,1-5 0 15,3-2-528-15,-1-4-96 0,2 2-32 0,1-6 0 16,3 2-160-16,-1-2 0 0,3-2 0 0,1-1 128 16,-1 0-336-16,-2-1-80 0,1 2-16 0,-1 0 0 0,0 0 304 15,-2 2 0-15,-1-2 0 0,-1 2 0 0,-3-3 320 0,2 3 32 16,-3 0 0-16,-1 0 0 0,1 0-48 0,-2 0-16 15,1 3 0-15,0-1 0 0,-1 0-32 0,-1 2-16 16,2 4 0-16,0 1 0 0,0 3-16 0,0-2 0 31,-1 2 0-31,2 1 0 0,0 6-224 0,2 4 0 0,0 1 128 0,1 5-128 16,0 0 0-16,-1 0 0 0,0 2 0 0,-1-3 0 16,0 1 0-16,0-3-128 0,0-2 128 0,-1 1 0 0,0-3 0 0,2 1 0 15,1-4 0-15,-2 0 0 16,0-3 192-16,2 0-64 0,1-1-128 0,-1 1 192 15,-1-4-192-15,1 2-160 0,-2 1 32 0,-2-2 0 16,0-1-336-16,-1 1-64 0,-2 2-16 0,0-4 0 0,-2 4 160 0,-2-5 16 0,0-1 16 0,-1-2 0 47,1-2-352-47,-2-4-80 0,3 2-16 0,-4-7-17008 0</inkml:trace>
  <inkml:trace contextRef="#ctx0" brushRef="#br0" timeOffset="70503.72">23490 17496 21183 0,'-7'-3'1888'0,"2"-3"-1504"16,0-1-384-16,2-1 0 0,2 0 0 0,-1 2-160 0</inkml:trace>
  <inkml:trace contextRef="#ctx0" brushRef="#br0" timeOffset="70841.25">23445 17379 41471 0,'-4'22'1840'0,"-1"-8"368"0,-1 1-1760 0,2-5-448 0,2-7 0 0,0 0 0 0,-1 0 304 0,-1 4-32 15,-2 5 0-15,0 0 0 16,1-1-1680-16,1 1-320 0,3-2-80 0,0-3-16 15,-2 4-1728-15,1-1-352 0,-2 4-64 16,-2 3 0-16,-1 3 2368 0,-5 2 496 0,-1 3 80 0,-3 4 32 0,-3 5 848 16,-1 4 144-16,-1 4 0 0,-1 1 128 0,1-1 688 0,1 2 144 15,-1 0 16-15,2-2 16 0,0-1 1216 0,2-1 240 16,1-2 48-16,0-3 16 0,2-3-736 0,0-4-160 0,4 1-16 0,2-7-16 16,3-2-1104-16,0-3-224 0,2-1-32 0,1-4-16 15,1-4-912-15,1-2-192 16,1 0-48-16,-1-3 0 0,1 0-432 0,-1 0-96 0,0-2 0 0,0 2-16 0,-1-3 1296 0,1 0 192 15,-1 0 160-15,-1 0-32 0,1 0 448 0,-1 0 96 16,-2 0 16-16,0 0 0 0,2 0 32 0,-2 0 16 16,0-3 0-16,1 2 0 0,0 1-544 0,1 0-192 15,1-3 144-15,-1 3-144 0,1-2 0 0,1 1 0 16,1-5-192-16,1 1 192 0,-1-2 608 0,0 0 240 16,0 1 48-16,1-3 16 0,0 2-400 0,-1-3-96 15,3 1-16-15,-2-1 0 16,2 2-1040-16,1-2-224 0,-1 0-32 0,2-3-10016 15,1-1-2000-15</inkml:trace>
  <inkml:trace contextRef="#ctx0" brushRef="#br0" timeOffset="71216.42">23486 17421 28559 0,'-3'0'1264'0,"1"-2"272"0,-1 0-1232 0,1-3-304 0,1 0 0 0,1 3 0 16,0-2-2064-16,0-4-480 0,-2-2-80 0,2 0-32 0,0 1-1632 0,2 0-336 0,-1 5-64 0,1 4-16 0,1 3 7328 0,1 3 1472 0,-1 4 304 0,1 3 48 0,1 3 896 0,0 2 176 15,2 0 48-15,1-1 0 0,0-1-3568 0,1 0-704 16,1-2-144 0,-1 1-16-16,2-3-896 0,0 0-240 0,1 2 0 0,1-2 0 15,-4-2-192-15,3 2-112 0,0 3-16 0,0 1-16 16,-1 2-64 0,1 0-16-16,-1 3 0 0,-3-1 0 0,0-1-512 0,-1 0-96 0,-1 0-32 0,-1-1 0 15,0-1 320-15,0-3 64 0,0 0 16 0,-1 0 0 16,0-3-880-16,-1 1-160 0,1 2-32 0,0-2-11392 0</inkml:trace>
  <inkml:trace contextRef="#ctx0" brushRef="#br0" timeOffset="71724.69">23330 17861 3679 0,'-5'9'320'0,"0"-5"-320"0,0 1 0 0,0-2 0 0,2-3 4544 0,0 0 832 0,1 1 160 0,-3 1 32 15,-3 1-5568-15,0 1-1216 0,0-1-192 0,1 0-32 0,3-3-368 0,0 3-80 0,2-3-16 0,1 0 0 0,1 0 3264 0,-2 0 656 16,2-3 128-16,2 0 32 0,0 0-416 0,1-3-80 16,0 0-16-16,3-2 0 0,1 2-704 0,0 0-160 15,2 0-32-15,1 0 0 0,3 2 0 0,2-2 0 16,1 1 0-16,1 1 0 0,3 2-208 0,1-2-48 16,3 3-16-16,-2-4 0 0,1 3 176 0,0 0 32 15,3-2 16-15,-3 2 0 0,1-2-464 0,-1 2-112 16,-1-1-16-16,-1 2 0 0,-1-3-128 0,-2-1 0 0,-4 2 0 0,0 0 0 31,-3 2-1504-31,-2-2-176 0</inkml:trace>
  <inkml:trace contextRef="#ctx0" brushRef="#br0" timeOffset="72406.95">24042 17165 32255 0,'-2'0'2864'0,"1"0"-2288"0,1 0-576 0,0 0 0 0,1 0-336 0,0 0-176 0,2 0-48 0,-1 0 0 15,4 3-1056-15,3-3-224 0,3 3-32 0,2 1-16 0,-1 5 2656 0,2-2 512 0,0 4 128 0,-1 3 0 0,1 1 368 0,-1 1 64 16,1 0 16-16,-1 2 0 0,1-2-400 0,-1-2-80 16,3 1-16-1,-1 1 0-15,-2-3-800 0,4 2-176 0,0-2-16 16,3 3-16-16,5 0-160 0,4 2-48 0,5 5 0 16,2 1 0-16,2 2-16 0,0 0-128 0,-1 3 192 0,-1-1-64 15,0 6-128-15,0-2 0 0,-3 2-160 0,-5 5 160 16,-2 1-256-16,-5 3 32 0,-5 4 16 0,-7 2 0 15,-5 5-656-15,-4 0-128 16,-5-2-32-16,-3-2 0 0,-3 0-272 0,-1-3-64 16,-3-5-16-16,-2-1 0 0,-1-1 2016 0,-2-8 416 0,2-1 80 0,1-8 16 15,2-5-784-15,2-7-160 0,2-2-16 0,0-5-16 16,0-4-976-16,0-8-192 0</inkml:trace>
  <inkml:trace contextRef="#ctx0" brushRef="#br0" timeOffset="94805.92">1909 13095 43311 0,'-2'-5'3840'0,"2"2"-3072"0,1 3-608 0,0 2-160 0,0-1-448 0,-1 3-112 0,2 1-16 0,-1 5-16 15,-1 5-368-15,-1 11-64 0,-3 10 0 0,-3 7-16 0,-3 1 1040 0,-3 3 0 0,0 7 0 0,-3 3 192 16,1 1 528-16,-4 7 112 0,1 4 0 0,-2 4 16 16,0 0-528-16,0 0-96 0,-1 3-32 0,0-3 0 15,3-7-192-15,-1-2 0 16,2-8 0-16,1-2 0 0,1-4 0 0,4-9 0 0,3-3-160 0,2-8 160 16,3-3-816-16,1-8-80 0</inkml:trace>
  <inkml:trace contextRef="#ctx0" brushRef="#br0" timeOffset="95803.9">1614 13021 22111 0,'-4'-4'1968'0,"2"1"-1584"0,0 0-384 0,2 1 0 0,0 1-944 0,2-3-272 0,-2-2-48 0,0-7-16 0,2-3 976 0,3-2 304 0,4-5-160 16,3 1 160-16,4 0 1840 0,4-3 448 0,3-1 80 0,3 1 32 0,4 0-416 0,3 1-96 0,3 1-16 16,4 2 0-16,1 3-848 0,1 3-160 0,2 2-32 0,-1 4-16 15,2 3-272-15,-3 2-48 0,-2 2-16 0,-3 4 0 16,-1 2-288-16,-4 2-64 0,-3 4-128 0,-5 2 192 0,-6 3-368 16,-3 5-80-16,-5 0 0 0,-2 5-16 15,-5-1-240-15,-3 1-64 0,-1 5 0 0,-5 1 0 0,-2 1 336 0,1-4 64 16,0-3 16-16,-5 1 0 0,-2 6 784 0,-4 1 144 15,1 2 48-15,-2-3 0 0,1-1-336 0,1-2-64 16,-2-4-16-16,0 0 0 0,1-1-208 0,-2 0-32 16,-1-1-16-16,-1-2 0 15,-3-5-144-15,-1 0-176 0,-1 0 48 0,-1-4 0 16,-1 2-336-16,-4-2-64 0,-2 3-16 0,-2-1 0 16,-1 2-784-16,-4 2-144 0,0 2-48 0,-3 4-13216 0</inkml:trace>
  <inkml:trace contextRef="#ctx0" brushRef="#br0" timeOffset="96293.22">2122 13684 43311 0,'-3'-2'3840'16,"1"0"-3072"-16,1-3-608 0,1 4-160 0,1-1-576 0,0-2-128 0,3-2-48 0,1-4 0 0,4-3-2800 0,2 1-560 0,3 2-112 0,1 5-32 15,0 4 2272-15,0 5 464 0,0 2 96 0,-2 4 16 0,0 2 2352 0,-2 7 464 16,-1 4 112-16,-4 6 16 0,-1 4 608 0,-3 2 128 0,2-1 32 0,-3 1 0 15,1-3-640-15,-1 3-112 0,1 3-16 16,2 0-16-16,2-5-1008 0,2-3-192 16,0-1-32-16,2-1-16 0,1-5-272 0,0-2 0 15,1-2 0-15,1-3 0 0,0-3-1376 0,-1-3-336 0,2-2-64 16,-2-6-16-16</inkml:trace>
  <inkml:trace contextRef="#ctx0" brushRef="#br0" timeOffset="96527.79">2858 13353 23039 0,'1'8'2048'0,"-4"-2"-1648"0,-2 2-400 0,1 1 0 0,-3-2 5184 0,2 2 960 16,-1 3 192-16,-6 10 48 15,-8 10-6384-15,-7 17-1280 16,-9 10-256-16,-4 10-64 15,-2 4-1456-15,-1 0-288 0,2 0-64 0,3-1-16 16,3 1-1840-16,3 0-368 0,3 2-80 0,3 4-16 0,2 3 7344 0,3 1 1472 0,1 2 304 16,2 7 48-16,-1 3 928 0,2-4 192 0,2 1 48 0,1-7 0 15,5-2-3616-15,1-1-720 0,3-6-144 16,4-8-16368-16</inkml:trace>
  <inkml:trace contextRef="#ctx0" brushRef="#br0" timeOffset="97321">3299 13567 35935 0,'-5'-15'3200'0,"1"1"-2560"0,2 2-512 15,1 7-128-15,1 1-416 0,-3-3-96 0,0-6-32 0,-4-9 0 0,-1-3 752 0,-1 3 160 0,-1 3 16 0,-1 10 16 0,-1 6 672 0,-3 12 128 0,-1 7 16 0,-3 9 16 0,-1 9-1040 0,-1 8-192 16,0 5 0-16,0 6-160 16,0 6-432-1,3-3-96-15,-1 4-16 0,3-3 0 0,3-3 928 0,0-3 176 0,3-2 48 0,2-1 0 0,-1-4-192 0,0 0-16 16,1 1-16-16,4-4 0 0,3-9-464 0,3-4-80 16,6-3-32-16,3-5 0 15,5-2-1568-15,5-5-304 0</inkml:trace>
  <inkml:trace contextRef="#ctx0" brushRef="#br0" timeOffset="97715.43">3977 13543 45151 0,'-5'0'2000'15,"-1"0"416"-15,-3-1-1936 0,0 1-480 0,3 0 0 0,1 1 0 0,-2 2-528 0,-7 0-208 16,-8 6-32-16,-9 1-16 0,-6 8-3376 0,-3 5-656 16,1 5-144-16,0 3-32 0,2 7-320 0,3 3-64 0,4 4 0 0,4-1-16 0,4-1 5616 15,3 2 1120-15,4-1 240 0,3-3 32 0,2-2 3088 0,3 1 608 16,1-1 128-16,1-1 32 0,2-3-3024 0,4-4-592 16,4-5-128-16,3-4-32 15,2-4-1248-15,2-5-256 0,3-1-64 0,2-2 0 31,3-4-704-31,1-5-128 0,2-1-48 0,3-1 0 0,2-5 112 0,3 0 0 0,2-4 16 0,0-2 0 0,2-1 1376 0,-2-2 272 16,1-1 48-16,-3-4 16 16,-2 2 80-16,-3-4 32 0,0-1 0 0,-4 1 0 0,-2-4-672 0,-2 1-128 0,-5 1-16 15,-3-1-16-15,-3 1-48 0,-2 2 0 0,-1-3 0 16,-6 1 0-16,-5 2-112 0,-4-1-16 0,-2-1-16 16,-6 1 0-16,-1 0-16 0,-2 2 0 15,-4 1 0-15,-3 1 0 0,-4 0-160 0,0 0 0 0,-2 1-192 0,2 1 192 31,2 5-784-31,3 2-48 0</inkml:trace>
  <inkml:trace contextRef="#ctx0" brushRef="#br0" timeOffset="98252.62">5424 12701 43311 0,'-7'1'3840'0,"2"0"-3072"0,0-1-608 0,3 0-160 0,1 0-224 0,-2-1-80 0,-3 1-16 0,-5 0 0 0,-3-1-832 0,-3 1-192 0,-2-3-16 0,1 2-16 0,-1-1 800 16,-3 2 176-16,0 2 16 0,-4 2 16 0,-3 3 368 0,-3 6 0 0,-4 5 0 0,-4 7 0 16,-4 5 448-16,-3 3 16 0,-2 3 0 0,-3 2 0 15,1 2-208-15,2-1-64 0,3 5 0 0,6-10 0 16,11-3 32-16,5-5 0 0,8-1 0 16,5-8 0-16,6 1 528 0,5-5 96 0,3-1 32 0,3-2 0 15,4 0-592-15,3 1-112 0,5-1-32 0,4 0 0 16,4 3-416-16,4-4-96 0,2 1-16 0,4 5 0 15,1 1 384-15,2 3 0 0,3 4-144 0,-2 5 144 0,-3 0-208 0,-4 0 16 16,-1 5 0-16,-6-1 0 0,-3 1-80 16,-4 0-16-16,-4 7 0 0,-2 1 0 15,-5 1-176-15,-3-1-48 0,-1 0 0 0,-4-3 0 0,-1-4 512 0,-4 1-144 16,-3-3 144-16,0-1 0 0,-3-1 704 0,-2-3 208 16,1-5 48-16,-3 1 16 0,-4-1-464 0,-2 0-112 15,-2-2-16-15,-3 1 0 0,-1-5-384 0,-4 0 0 16,-3-1 0-16,-3-2 0 0,0 0-256 0,-6-1 32 15,-6-2 0-15,-6-4 0 0,0-3 80 0,-4-2 16 16,4-1 0-16,2-4 0 16,3-2-560-16,7-4-96 0,6 0-32 0,6-5-16672 0</inkml:trace>
  <inkml:trace contextRef="#ctx0" brushRef="#br0" timeOffset="98583.65">5911 12979 35007 0,'-2'6'3120'0,"0"-2"-2496"0,0 0-496 0,-1-2-128 0,2 1 2096 0,0-3 400 0,1 1 64 0,-3 4 32 0,1 0-2720 0,-3 3-560 0,1 5-96 0,-1 0-32 16,0 5-176-16,-1 2-32 0,0 4-16 0,-2 5 0 0,1 5 1360 0,-3 8 256 16,-1 5 64-16,-3 10 16 0,-1 4-48 0,-2 8-16 15,-3 7 0-15,-3 3 0 0,-4 2 32 0,-7 5 0 16,-2 3 0-16,-4 0 0 0,-5-2-240 0,-2-1-64 16,-1-1 0-16,1-12 0 0,4-9-320 0,-1-4 0 0,0-1 0 15,3-7 0-15,3-5 0 0,4-6 0 0,8-10 0 0,7-9 128 31,7-12-928-31,9-10-176 0</inkml:trace>
  <inkml:trace contextRef="#ctx0" brushRef="#br0" timeOffset="98900.39">5934 12736 37775 0,'4'12'3360'0,"-4"-6"-2688"0,-1-2-544 0,-2 0-128 0,2-2 3648 16,0 2 704-16,-1-1 144 0,0 6 32 15,-2 7-5552-15,-1 9-1088 0,0 11-240 0,3 7-32 16,2 8 336-16,5 7 64 0,5 10 0 0,7 5 16 16,8 6 528-16,5 3 96 0,3 0 32 0,2 0 0 0,0 3 2512 0,-1 1 496 15,-2 0 96-15,-2-4 32 0,-4-7-496 0,-4-5-112 16,-4-6 0-16,0 1-16 15,-1 2-432-15,-2-3-64 0,-2-7-32 0,-3-6 0 0,-1-5-672 0,-3-4 0 0,-3-4 0 16,-3-1 0 0,-2-2-352-16,-3 0-96 0,-2-7-32 0,-3-2 0 15,-1-4-784-15,-1-3-144 0,-2-9-48 0,-3-7-17136 16</inkml:trace>
  <inkml:trace contextRef="#ctx0" brushRef="#br0" timeOffset="99106.68">5618 13966 45151 0,'-3'6'2000'0,"2"-3"416"0,1-2-1936 0,0 1-480 0,1-4 0 0,3 1 0 0,1-2 576 0,6-1 0 16,8-1 16-16,8 1 0 0,11-5-592 0,12 0-320 16,6 2 48-16,6 1 0 15,1 2 272-15,-1 1-192 0,0 0 192 0,-4 3-160 0,-5 0-96 0,-3 0-32 16,-6 0 0-16,-4 3 0 15,-8-3-256-15,-5 3-48 0,-3-3-16 0,-5 0-12352 16,-4 0-2464-16</inkml:trace>
  <inkml:trace contextRef="#ctx0" brushRef="#br0" timeOffset="99422.78">6875 12717 46991 0,'-1'12'2080'0,"-1"-4"432"0,-2 3-2000 0,3-4-512 0,1 0 0 0,1 1 0 15,1 5-320-15,2 9-176 0,2 12-16 0,2 15-16 16,3 17-288-16,2 12-48 0,1 5-16 0,2 2 0 0,1 3 1104 15,2-1 224-15,2 1 32 0,-3 1 16 0,2-2 432 0,-1 3 96 16,1-9 0-16,-3-4 16 0,0-4-448 0,-2-2-80 16,-3-4-32-16,0-2 0 0,-1-4-304 0,-3-4-176 15,0-6 192-15,-3-6-192 0,-2-11 0 0,1-2 0 16,-3-6 0-16,-1-5 0 16,-1-8-640-16,-1-10-144 0,-3 0-32 0,-5-12-13328 0,-4-4-2688 15</inkml:trace>
  <inkml:trace contextRef="#ctx0" brushRef="#br0" timeOffset="99628.47">6139 13008 58047 0,'5'-4'2576'0,"0"-5"528"0,2-1-2480 0,1-5-496 0,2 3-128 0,2 1 0 16,8-6 208-16,14-12 32 0,23-15 0 0,22-13 0 31,15-4-1520-31,8 4-288 0,3 9-64 0,7 7-16 0,8 8-16 0,1 9-16 0,-1 6 0 0,-2 8 0 16,0 4 208-16,-4 3 32 0,-3 3 16 15,-3 3-18032-15</inkml:trace>
</inkml:ink>
</file>

<file path=ppt/ink/ink20.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49:49.541"/>
    </inkml:context>
    <inkml:brush xml:id="br0">
      <inkml:brushProperty name="width" value="0.05292" units="cm"/>
      <inkml:brushProperty name="height" value="0.05292" units="cm"/>
      <inkml:brushProperty name="color" value="#FF0000"/>
    </inkml:brush>
  </inkml:definitions>
  <inkml:trace contextRef="#ctx0" brushRef="#br0">2345 3214 35935 0,'-23'-16'3200'0,"5"5"-2560"0,7 4-512 16,6 6-128-16,1-3-304 0,-4-1-80 0,-6-4 0 0,-12-5-16 0,-6-7 128 0,-3 1 16 0,4 4 16 0,4 4 0 0,5 3 784 0,3 5 160 0,3 4 16 0,4 0 16 0,2 4-432 0,2 0-96 0,5 2-16 0,0 0 0 16,3 3-192-16,4-3 0 0,2 4 0 0,4-1 0 0,5 0 288 0,3-2-32 0,6 0-16 0,7-2 0 15,6-1 112-15,5-4 32 0,8 0 0 0,10-4 0 0,9-1 48 16,10-1 16-16,5 0 0 0,3-1 0 0,1 3-64 15,12-3-16-15,12 5 0 0,7-4 0 0,-4 3 16 16,7 2 0-16,10 1 0 0,2 0 0 0,-3 0-64 16,5 0 0-16,8 1 0 0,2-1 0 0,0-1-96 0,1-1-32 15,5-5 0-15,9 1 0 0,9-1 64 0,3-2 0 16,-3-1 0-16,-1-2 0 0,2 3-256 0,2-1 0 16,4 0 128-16,-4-2-128 0,-11 0 0 0,10-1 0 15,6 2 0-15,5 2-160 0,4 0 160 0,-6-4 0 16,-5 3 0-16,-8 0 0 0,-3 2 0 0,-2 2 128 15,0 3-128-15,-8-2 0 0,-9-1 0 0,-4 1 0 16,0 5 0-16,-7-4 0 0,-10 1 0 0,1 0 0 16,-1 3 0-16,-3-4 0 0,-4 2 160 0,-2 2 112 15,1 4 32-15,-3-2 0 0,-9-4-160 0,1 4-16 16,3 1-128-16,-7-2 192 0,-8 1-192 0,-4-2 0 0,3 0 0 0,-3 0 0 16,-1 3 0-16,-5-6 0 0,-5 1 0 0,-5-2 0 15,-3 0 0-15,-1 1 0 16,-4 0 0-16,-4 0 0 0,-7 0 0 0,-1-1 0 0,-5-1 0 0,-1 2 0 15,-3 0 0-15,-4 2 0 0,-2 1 0 0,-3 1 0 16,-1 4-272-16,-3 1 0 0,0 4 0 0,-1 3 0 16,0 3-656-16,0 2-128 0,2 2-32 0,2 5-18576 15</inkml:trace>
</inkml:ink>
</file>

<file path=ppt/ink/ink2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46:43.858"/>
    </inkml:context>
    <inkml:brush xml:id="br0">
      <inkml:brushProperty name="width" value="0.05292" units="cm"/>
      <inkml:brushProperty name="height" value="0.05292" units="cm"/>
      <inkml:brushProperty name="color" value="#FF0000"/>
    </inkml:brush>
  </inkml:definitions>
  <inkml:trace contextRef="#ctx0" brushRef="#br0">3434 4453 43311 0,'-9'0'3840'0,"4"0"-3072"0,4 0-608 0,4 1-160 0,-1 2-288 0,0-1-96 0,1 4 0 0,-1 4-16 0,3 4 400 0,2 7-128 0,1 8 128 0,2 8 0 0,1 8 0 0,-3 0 0 0,-1 8 0 0,-3 0 0 0,-2-2 0 15,-2-6 0-15,-2-1 0 0,-4 0-128 0,-2-3 128 0,-3-3 0 16,0-1-144-16,-3-2-18368 15</inkml:trace>
  <inkml:trace contextRef="#ctx0" brushRef="#br0" timeOffset="8187.27">4763 14592 41471 0,'-2'0'3680'0,"0"-4"-2944"0,1 4-592 0,1-3-144 16,0 3 0-16,-1-3 0 0,-1 0 0 0,-2-3-176 0,-2 0-480 0,-2-4-112 0,-2 0 0 0,-2 0-16 16,-3-2-368-16,-1 3-80 0,-1 2-16 0,-1 2 0 15,-1 4 384-15,-2 1 80 0,-4 3 16 0,-2 4 0 0,-2 1 976 0,0 3 208 0,-2 7 32 0,2-2 16 16,3 0-176-16,4 0-32 16,2 2-16-16,4 0 0 0,5-1-240 0,2-5-240 15,6 2 48-15,3-2 16 0,1 2 384 0,3-2 80 0,2 1 16 0,2 2 0 16,2-4-304-16,1 1 0 0,1-2 0 0,0 1 0 15,5-1 192-15,1 0-32 0,1-2 0 0,1 2 0 0,1 3-32 16,0-3-128-16,1 2 192 0,-1 2-64 0,2 2-128 0,-4 1 0 16,1 3 0-16,-1 2 0 15,-3-1 0-15,-1 1 0 0,0 4 0 0,-2-1 0 16,1 3 512-16,-3 1 128 0,0-1 32 0,-1-2 0 0,0 3 128 0,-2-5 32 16,-1 0 0-16,-2-2 0 0,-2 2-576 0,-1-4-96 15,-2-2-32-15,-2 1 0 0,-1-3-128 0,-1-3-176 16,-1 2 48-16,-2-4 0 15,-2 2 128-15,-3-2 176 0,-2-1-48 0,-3 0 0 16,-3-2 48-16,-4 2 0 0,-5 0 0 0,-2 2 0 0,-1-2-176 0,-4-1 0 16,-6 2 0-16,-5 1 128 15,-3 1-128-15,-5-1 0 0,-7 1 0 0,-9-4 128 0,-4 1-416 0</inkml:trace>
  <inkml:trace contextRef="#ctx0" brushRef="#br0" timeOffset="10543.33">5213 15164 39615 0,'0'9'3520'0,"-1"-8"-2816"0,-1 2-560 0,-1-1-144 0,2-2 1456 0,0 0 256 0,-2 0 48 0,-2 0 16 0,-2 1-1520 0,-3 4-256 16,-4 1-160-16,-2 2 32 0,-2 2-32 0,-2 5 0 0,0 3 0 0,-1 2 0 0,3 2 160 0,-3 7 0 0,1 2 0 0,0 7-128 0,4 6-64 0,0 5 0 15,1 3 0-15,1-7 0 16,3 2-368-16,0 10-80 0,0 6 0 0,4 13-18352 0</inkml:trace>
  <inkml:trace contextRef="#ctx0" brushRef="#br0" timeOffset="12274.84">10998 14086 11055 0,'-1'-6'976'0,"1"2"-784"0,0 2-192 0,-2 2 0 0,2 0 1200 0,-1 0 192 0,0-2 32 0,-2-3 16 0,1 2 1024 15,-3-1 208-15,1-1 32 0,-1 4 16 0,2 1 48 0,-2 0 16 0,1 0 0 0,0 1 0 16,-1 4-1200-16,0-1-240 0,-2 2-64 0,-2 0 0 16,1 1-784-16,-5 2-176 0,1 1-16 0,-2 2-16 15,0 1-288-15,-3-1 0 0,0 0 128 0,-1 5-128 16,-3-4 0-16,-2 3 0 0,0 2 0 0,-2-1-144 15,0 1 144-15,2 1-160 0,3-1 160 0,3-1-160 16,3-8 160-16,6 1 0 0,1-1 0 0,5-3 0 0,2-2 0 16,4-2 144-16,2 0-16 0,4 0-128 0,3-2 0 15,3-2 0-15,3 0 0 0,3 0 0 0,3-2 0 0,1 2-272 16,1-1 48-16,4 2 16 0,2-1 208 0,1 0 0 16,-1 6 0-16,0-3 0 0,-2 5 0 0,-1 1-192 15,-1 1 48-15,-4 5 16 0,0-3 128 0,-1 2 0 16,-2 0 0-16,-1-1 0 0,0 2 0 0,-1-1 0 15,0 0 0-15,-3 3 0 0,-1-4 0 0,0 4 0 16,-1-1 0-16,-3 1 0 0,-2 1 176 0,-1 0-48 16,-3-1 0-16,-2 1 0 0,-3 0-128 0,-1 0 192 0,-4-1-192 15,-2 1 192-15,0-3-192 0,-4 2-224 0,-2-2 48 16,-3 0 16-16,-3 0-112 0,-1-1-32 16,-4 4 0-16,-1-2 0 0,-2 3 304 0,-4-3 0 15,0 0 0-15,-3 0 0 0,3-2 0 0,-2 1 0 0,0-1 0 0,0-1 144 16,0 0-144-16,1-3 0 0,1 0 0 0,4 0 0 15,4-2-432 1,3-1-160-16,4-1-48 0,6-4-10832 0,2 0-2176 0</inkml:trace>
  <inkml:trace contextRef="#ctx0" brushRef="#br0" timeOffset="12797.18">11699 14673 23039 0,'2'-6'2048'0,"0"1"-1648"0,-1 4-400 0,-1-3 0 0,0 2 2432 16,0-2 416-16,2-1 80 0,1-1 16 0,3-5-3296 0,3-4-656 0,2-1-128 0,2 0-16 0,2 3-1344 0,-1 1-256 15,0 5-48-15,-3 0-16 16,0 5 832-16,-1-1 144 0,0 6 48 0,-2-1 0 0,1 5 1984 0,-2 0 416 0,1 2 80 0,-1-2 16 15,2 5 1424-15,-2-2 304 0,-1 2 48 0,1 1 16 0,-1-1-592 0,-3 1-112 16,1-1-32-16,-3-1 0 0,-1 2-832 0,-1-1-160 31,-1-2-48-31,-4 5 0 0,-3-3-720 0,-4 2-384 0,0 2 32 0,-3 2 16 16,-1-3-1120-16,-3 1-208 0,-3 0-64 0,-1 3 0 16,0 1 656-16,0-4 128 0,2 2 32 0,4-2 0 0,4-3 1936 0,3-3 384 15,3 0 64-15,4-2 32 0,3-2 1136 0,4 1 240 16,5-1 32-16,4 0 16 0,3 0-1824 0,5 0-352 15,3 4-80-15,2-2-16 0,-2 3-656 0,5-1 0 0,3 6 0 16,2 0-176 0,0 2-992-16,1 1-208 0,-2 3-32 0,0 0-15200 0</inkml:trace>
  <inkml:trace contextRef="#ctx0" brushRef="#br0" timeOffset="13877.34">16609 13865 41471 0,'-1'-4'3680'0,"1"-2"-2944"0,0 2-592 0,0 1-144 0,0 1 0 0,1-2 0 0,-1-2-192 0,0-6 192 0,0-2-1952 0,-1 2-272 0,-3-1-48 0,-1 4-16 16,-1 2 352-16,-2 4 64 0,-2 0 16 0,-4 3 0 0,-2 3 1280 0,-4 0 256 16,-2 5 48-16,-4 3 16 15,-2 2 256-15,-3 2 0 0,-1 1-128 0,-2 2 128 0,0 3 128 0,0-5 96 16,1 2 16-16,3 1 0 0,3-5 16 0,3 0 0 0,2 0 0 15,5-2 0-15,2-2 912 0,3 0 192 0,4-1 48 0,2-3 0 16,4 0-432-16,0 0-80 0,5-2 0 0,2-2-16 16,2 2-880-16,6-1-288 0,1-2 0 0,5 1 0 15,3-2-272 1,3 0-48-16,3 0-16 0,1 0 0 0,-2 3 368 0,3-2 80 0,3 5 16 0,2 3 0 0,-3-3 160 16,0 4 0-16,0 2 0 0,-2-2 0 0,-3 4 0 15,-2 1 0-15,-2-3 0 0,-3 4 0 0,-1-3 336 0,-5 0 160 16,0-1 16-16,-4 3 16 0,-1 1-64 0,-3-3-16 31,0 3 0-31,-2 0 0 16,-2-2-704-16,-1 2-160 0,-1-2-32 0,-2 1 0 0,-2 1 128 0,-2 0 32 0,0 1 0 0,-2-5 0 0,1 0 288 0,-3-1 192 15,-4 4-16-15,-3 1-16 0,-1-1 528 0,-3 2 96 16,-4 1 32-16,0-5 0 0,-2 6-496 0,-4-3-112 16,-2 3-16-16,-3-3 0 0,1 2-192 0,-2-4 128 15,-3 1-128-15,1-2 0 16,-1 2-432-16,2-5-176 0,2 0-32 0,4-4-9792 15,5 3-1936-15</inkml:trace>
  <inkml:trace contextRef="#ctx0" brushRef="#br0" timeOffset="14494.4">16853 14344 14735 0,'5'-5'1312'0,"-3"2"-1056"0,2-1-256 0,-1-1 0 15,-1 4 2816-15,1-3 496 0,0 2 96 0,5-5 32 0,3-1-1888 0,4-3-368 0,3-4-80 0,3 1-16 0,0 3-48 0,-1 0-16 0,1 2 0 0,-1 1 0 0,0 0-304 0,-1 3-64 16,0 0-16-16,-3 3 0 0,0 2-224 0,-2 2-48 0,-1 0-16 0,-3 4 0 16,-1 2-48-16,-3 0-16 0,-1 2 0 0,-1 1 0 15,-3 1 32-15,-1-2 0 0,-1 2 0 0,-2 1 0 16,1 0-128-16,-3 0-32 0,-1-1 0 0,-1 1 0 15,0-4-160-15,0 1 192 0,-2 3-192 0,-1-3 192 16,0-2-192-16,-2 2 0 0,-2 0 0 0,1-1 0 16,-1-3 0-16,2-1-224 0,-1 1 48 0,1-1 16 15,2-4 160-15,3 2-192 0,2-3 192 0,2 0-192 0,2 0 192 0,1-4 0 16,2 4 0-16,2-3 0 0,1 0-160 16,2 3 0-16,2-3 0 0,2 3 0 0,3 0 32 0,-1 0 0 15,2 3 0-15,1 0 0 0,0 0 128 0,-1 1 0 16,1 2 0-16,-1-2 0 0,-2 2 0 0,-1 0 0 15,-1 3 0-15,-2-3 0 0,-1 1 0 0,0 2-160 16,-2 1 160-16,-1 0-160 0,-3 2 32 0,0 0 0 16,-2 1 0-16,-2-1 0 0,0-1 384 0,-2 0 64 15,-1 0 32-15,-3 1 0 0,-1 0 16 0,-2-2 0 16,-3 2 0-16,-1-2 0 0,-1-2-96 0,-2 3-16 0,-5-1 0 0,-1-1 0 16,-3 1-96-16,-2 0-32 0,-2 1 0 0,-1-3 0 15,0 0-128-15,-3-1-224 16,-2 3 48-16,-4-4 16 15,-1-3-688-15,-2 1-144 0</inkml:trace>
  <inkml:trace contextRef="#ctx0" brushRef="#br0" timeOffset="15552.34">21446 13703 33167 0,'-9'-5'2944'0,"0"1"-2352"0,3 0-464 0,1 2-128 0,1-1 1088 0,-2 0 192 0,-5-4 32 0,-6-3 16 0,-4-3-1648 0,-3 0-320 0,2 1-64 0,3 3 0 0,2 3 528 0,0 3 176 16,1 3 0-16,-2 0 0 0,-1 2 224 0,-1 2 160 15,-5 2 16-15,-1 0 16 0,-1 4-416 0,-4 0 0 16,-2 2 0-16,-3 1 0 0,-1-1-208 0,3 0 16 15,7-2 16-15,-3 3 0 0,1 3 176 0,0-3 0 16,5 2 0-16,3 1-128 0,4-3 640 0,4-1 144 0,2 0 32 16,2-2 0-16,3 3-240 0,2-4-64 0,3 4 0 0,3-1 0 15,3-1-576-15,3 0-128 0,3 1-32 0,3-1 0 16,2 1 352-16,3-2-176 0,4 0 176 0,1 0-128 16,4 0 128-16,0-2 224 0,3 2-48 0,0 0-16 15,0-1 48-15,1 1 16 0,1 2 0 0,-1-2 0 16,-1 2-224-16,-1-2 0 0,1 3 0 0,-5-1 0 15,0 0 0-15,-4 1 0 0,-2-1 0 0,-3 2 0 16,1 0 0-16,-5 0 0 0,1 1 0 0,-3 1 0 0,-2 0 240 16,-2 0-48-16,-2 3-16 0,0-1 0 0,-3 2-32 15,0-1 0-15,-2-1 0 0,-2-2 0 0,0 4-144 0,-1-4 0 16,0 3 144-16,-2-5-144 0,0 2 0 0,-3 1 0 16,1-1 0-16,-3-3 0 15,-1 2 128-15,-1-3 0 0,-5 1 0 0,0-1 0 0,-3-1-128 0,-1 0 192 16,-5-3-64-16,-1-2 0 0,0 0-128 0,-3 0 0 15,-3-2 128-15,0-1-128 0,-1-1 0 0,1-2 0 16,-1 0 0-16,2-2 0 16,5-1-288-16,0-1 32 0,3 1 0 0,3 0 0 15,3 0-1600-15,2-2-304 0</inkml:trace>
  <inkml:trace contextRef="#ctx0" brushRef="#br0" timeOffset="16049.93">21797 14240 40543 0,'-2'10'1792'0,"1"-3"384"0,-1 1-1744 15,1-4-432-15,-1-2 0 0,2 0 0 0,-1 4 400 0,0-2 0 0,0 4 0 0,-2 5 0 0,2-1-640 0,0 2-128 16,-1 0-16-16,1 2-16 0,-3 1-576 0,1-1-112 0,-2-2-32 0,-1 0 0 0,1-2 0 0,-2 1 0 0,1-1 0 0,1-1 0 0,0 0 1760 0,0-3 368 16,2 0 64-16,0-1 16 0,1-1-128 0,1-2 0 0,2-1-16 0,0 2 0 15,3 0-784-15,1 1-160 0,1 0 0 0,1 3 0 16,3-3-256-16,0 1 0 16,2 0 0-16,1 2 0 0,0 0 256 0,2 0 128 0,1 1 0 0,2-3-128 15,0 5 256-15,1-6-64 16,-1 0-16-16,1-1 0 0,-1 0 16 0,1-4 0 0,-1-2 0 0,1-2 0 31,0-4-672-31,-1 1-128 0,2-7-32 0,1 1 0 16,0-4-800-16,0-5-160 0,1-1-48 0,0-4-13680 0</inkml:trace>
  <inkml:trace contextRef="#ctx0" brushRef="#br0" timeOffset="16292.81">22452 14066 43311 0,'-2'8'1920'0,"-2"-2"384"0,0-3-1840 0,2 2-464 0,0-1 0 0,2-1 0 16,-1 0-176-16,-1 7-128 0,-1 3-16 0,-2 6-16 31,0 9-304-31,-2 0-48 0,0 7-16 0,-2-1 0 16,-2 2 208-16,-3 5 48 0,-4 1 0 0,-3 5 0 0,-3 2 32 0,-3 6 16 0,-2 2 0 0,0-3 0 15,-1 2 656-15,0-2 144 0,0-1 32 0,1-4 0 16,2 0 464-16,0-1 80 0,2-1 32 0,4-2 0 0,6-7-784 0,3-1-224 16,7-2 0-16,6-7-12288 15,5-4-2544-15</inkml:trace>
  <inkml:trace contextRef="#ctx0" brushRef="#br0" timeOffset="17157.78">27069 13213 39615 0,'-17'0'3520'0,"2"-3"-2816"0,5 3-560 0,3 0-144 0,1 0-208 0,-7 0-80 0,-9 3-16 0,-16 1 0 0,-14 2-2112 0,-8 4-416 0,0 2-96 0,3 3-16 15,4 1 1376-15,3 0 272 0,5 0 48 0,4 0 16 0,5-1 1488 0,5-1 288 0,3 0 64 0,2 3 16 16,2-4 672-16,3 2 144 0,1-1 32 0,5-2 0 0,4 0-480 15,5-2-96 1,1 3 0-16,5-5-16 0,3 2-208 0,0-2-32 0,2 0-16 0,4 0 0 0,7 3-624 0,4 1 0 16,6 2 0-16,3 2 0 0,4 0 272 0,1 2-16 15,5 1 0-15,-1-1 0 0,3 5-256 0,-2-5 128 16,2 2-128-16,-1 2 0 0,-2 1 0 0,-2-2-224 16,-3-4 16-16,-3-1 0 0,-3-1 208 0,-3-3 0 0,-2 1 0 15,-4-1 0 1,-3 2 128-16,-4-2 64 0,-2 0 0 0,-4 1 16 0,-3 0 128 0,-2-3 32 0,-1 1 0 15,-2 0 0-15,-1 1-32 0,-2-3 0 0,-1 1 0 0,-2 3 0 32,0-3-64-32,-3 2-16 0,-2 0 0 0,-2 1 0 0,-1 3-128 0,-3-4-128 0,-1-1 192 0,-1 2-192 15,-2-1 192-15,-2 0-192 0,0 1 192 0,-1-1-192 16,1-2 224-16,-4 2-64 0,1-2-16 0,-5 3 0 16,2-6-144-16,-1 2 0 15,-3-1 0-15,0-3 128 0,4 0-128 0,-2-1-144 0,2-4 144 0,3-3-208 16,4 0-176-16,3-3-16 15,4-2-16-15,6-1 0 16,3 1-1360-16,6-2-272 0</inkml:trace>
  <inkml:trace contextRef="#ctx0" brushRef="#br0" timeOffset="17779.56">27511 13789 43311 0,'0'4'3840'0,"0"-2"-3072"0,0 1-608 0,0-3-160 0,0 0 0 0,0 0-192 0,1 3 32 15,0 1 16-15,1 2-400 0,-1 4-80 0,-1 1-16 0,-1 2 0 0,-1 0-1200 0,-3 2-240 0,0-1-48 0,-2 2-16 16,0 0 480-16,-3 0 80 0,0 1 32 0,-1-1 0 0,-2 3 2848 15,1-3 576-15,0 0 112 0,-2 0 32 0,3-2-160 0,0-2-16 16,0-1-16-16,2 0 0 0,1-2-1104 0,2 0-208 16,3-6-64-16,1 1 0 0,2-1-320 0,2 0-128 15,1-3 0-15,3 0 0 0,2 3-192 0,2-3-144 16,1 0-32-16,3 0 0 0,0 1 64 0,2 2 16 16,2-1 0-16,0-1 0 0,0 2 160 0,0-1 128 15,1 2-192-15,-3 2 192 0,0-2 0 0,-1 2-128 0,-2 0 128 16,0 0 0-16,-1 1 0 0,-1-1-128 0,0 0 128 0,0 0 0 15,1 1 0-15,-1 0 0 0,-1 1 0 0,1 2 0 16,-1 4 0-16,-1-2 0 0,1 3 0 0,-2 1 0 16,-2 0 0-16,-1 0 0 0,-1 0 160 0,-3 0-32 15,0 3 32-15,-3-3 16 0,-2 3 0 0,-1-3 0 16,0 0 144-16,-2-1 48 0,-1 1 0 0,-2-4 0 0,0 0-48 16,-2 1-16-16,-2-3 0 0,-2 2 0 0,0-2-304 15,-2 0-192-15,-2 2 16 0,0-2 16 0,-1 0-64 16,-1-1-16-16,0-3 0 0,-2 0 0 31,1-2-144-31,-1-4-48 0,3-4 0 0,-2-1 0 16,-5-1-368-16,-1-5-80 0</inkml:trace>
  <inkml:trace contextRef="#ctx0" brushRef="#br0" timeOffset="18002.52">27393 13941 46991 0,'4'-1'2080'0,"-1"-1"432"0,0-2-2000 0,1 0-512 0,0 2 0 0,2-2 0 0,2-2 416 0,7-3-16 0,11-3 0 0,14-6 0 0,12 0-640 15,11-1-128-15,7 0-16 0,3 4-16 0,3-1-96 0,-1 3-16 0,2 0 0 0,-4 1 0 16,-4 5-320-16,-3 1-80 0,-5 0-16 0,-1-3-18208 0</inkml:trace>
  <inkml:trace contextRef="#ctx0" brushRef="#br0" timeOffset="19044.59">2610 6851 43311 0,'3'-5'3840'0,"1"-4"-3072"0,2 3-608 0,-1 0-160 0,1 2-256 0,3-6-64 0,5-2-32 0,9-11 0 0,6-8 160 15,7-3 48-15,5-4 0 0,1 0 0 0,0 6 144 0,1 4 0 0,2-1-144 0,1 5 144 0,1 1-400 0,-3 4-16 16,-3 0 0-16,-3 3 0 0,-2 0 240 0,0 1 176 0,1 3-208 0,-2 1 80 16,-2-1 128-16,-1 5 0 0,0-2-144 0,-1 3 144 15,0 2 144-15,-2 1 112 0,-2 3 0 0,-2 0 16 0,-3 3 112 0,-4 1 32 16,-4 1 0-16,-2 5 0 0,-1 2-160 0,-3 4-48 15,-2 3 0-15,-3 1 0 0,-3 2-208 16,-5 4 128-16,-2 5-128 0,-5 1 0 0,-4 8 128 0,-8 4-128 16,-4 4 0-16,-4 6 144 0,-4-1-288 0,1-5-64 15,3-10-16-15,0-1 0 0,1-2 32 0,0-3 16 16,3 0 0-16,3-1 0 0,4-1 304 0,5-3 64 16,4-1 16-16,4-4 0 15,3-1 240-15,5-5 32 0,2-2 16 0,1-3 0 0,3-1-96 0,2-4-16 0,3-2 0 16,1 0 0-16,4 1-192 0,3-2-32 0,3 1-16 0,2-4 0 15,3 3-144-15,1 0 0 0,6-3 0 0,-1 3 0 32,3-2-512-32,1 4-48 0,1-1 0 0,2-1-19216 0</inkml:trace>
  <inkml:trace contextRef="#ctx0" brushRef="#br0" timeOffset="19857.14">3010 8913 40543 0,'1'-2'3600'0,"1"-1"-2880"0,1 2-576 0,2-1-144 0,2-2 384 0,4-2 32 0,8-1 16 0,11-7 0 0,13-4-816 0,10-4-176 0,4 1-16 0,0-1-16 0,0-4 592 0,-2 4 0 0,-1-1 0 15,-2 5 0-15,-2-3-256 0,-2 7 32 16,-2 2 0-16,-4 2 0 0,-5 4 32 0,-2 2 0 16,-4 4 0-16,-4 0 0 0,-1 6 480 0,-5 2 96 0,-5-2 32 0,-3 2 0 15,-5 4-416-15,0 0 0 0,-5 3 0 0,-3-2 0 16,-1 3 192-16,-4 2-64 0,-1-1 0 0,-4-1 0 16,-2 1 64-16,-2-3 0 0,-1 1 0 0,-5 1 0 15,-1 0 16-15,-1-2 16 0,0 0 0 0,1-1 0 16,1-1-224-16,2-1 0 0,1 2 0 0,3-5 0 15,1 2 0-15,2-4 128 0,4 1-128 0,1 0 0 0,3-1 0 16,2 0 0-16,3 1 0 0,1 1 0 0,0-2-224 16,4 4 16-16,1 3 0 0,3-1 0 0,1 2 208 0,1 1 0 15,4 1-160-15,1 0 160 0,0 0 0 0,1-1 0 16,4 1 0-16,0 2 0 0,-2-2 0 0,-2 0 128 16,-1 3-128-16,-3-3 128 0,-4 0 80 0,-1-2 16 15,-4 3 0-15,-1-3 0 0,-3-5 80 0,-2 4 16 16,-1-5 0-16,0 4 0 0,0-1-80 0,-4-1-16 15,0 2 0-15,-4 0 0 0,0 4-96 0,-3 1 0 16,0 1-128-16,-2-2 192 0,-1 0-192 0,0 0 0 16,0 0 0-16,1 0 0 0,-5 2 0 0,2-1 0 15,1-2 0-15,-3 1 0 0,-3 3 288 0,-4-3-32 0,1 0-16 16,-1-1 0-16,0-2 128 0,-1-1 16 16,2-2 16-16,2-3 0 0,-1-1-224 0,0-4-48 0,-1-2-128 0,-1-2 192 31,0-2-736-31,0-5-160 0,-1-1-16 0,2-2-19584 0</inkml:trace>
  <inkml:trace contextRef="#ctx0" brushRef="#br0" timeOffset="20457.06">3590 10646 42383 0,'-8'-5'3776'0,"2"1"-3024"0,4 4-608 0,2-2-144 0,0 2-256 0,0-2-64 0,-3 2-32 0,-2-2 0 0,0 1-736 0,0 4-128 0,0 4-48 0,0 2 0 0,2 7 608 0,-2 3 112 0,1 6 32 0,0 1 0 32,-1 5-80-32,-1 1-16 0,-1-3 0 0,-2 5 0 0,-1-2 1376 0,-2 3 288 0,-2 3 48 0,1 0 16 0,0-3 32 0,1-2 16 15,1-1 0-15,1-3 0 0,4-4-480 0,2-3-112 31,2-6 0-31,3 0-16 0,1-4-64 0,3-2-16 0,3 0 0 16,3-1 0-16,2-5-224 0,6-1-32 0,1 0-16 0,3-1 0 16,6-2-32-16,2-2-16 0,3-1 0 0,2 0 0 15,1-4-160-15,3-3 0 0,2 2-192 0,0-2 192 16,2 0-416-16,1-2 32 0,-1-2 16 0,-2-1 0 16,-2-1-352-1,-2 0-80-15,1-2-16 0,-4 1-18000 0</inkml:trace>
  <inkml:trace contextRef="#ctx0" brushRef="#br0" timeOffset="20725.93">4481 10584 10127 0,'-6'15'896'0,"0"-8"-704"16,-2 2-192-16,2-1 0 0,3-3 7744 0,0 0 1504 15,-1 2 304-15,-1 5 64 0,-3 5-7456 0,-5 8-1504 16,1 7-288-16,1 3-64 0,1-1-512 0,0 1-112 16,0 0 0-16,0 5-16 0,2 1 160 0,-3 6 48 15,-2 5 0-15,0 7 0 0,-3 8 128 0,-3 0 0 16,-2 5 0-16,-4 1 0 0,-1 2 0 0,-2 8-160 16,-2 5 160-16,-1-2-160 0,3-2 160 0,1-9-128 0,3-7 128 15,6-8-13040-15,3-5-2512 16</inkml:trace>
  <inkml:trace contextRef="#ctx0" brushRef="#br0" timeOffset="21489.56">3682 12679 4607 0,'-6'12'400'0,"1"-5"-400"0,0 3 0 0,2-1 0 0,1-3 8384 0,1-2 1584 0,2 5 320 0,-2 4 64 0,0 9-8448 0,0 6-1696 0,-1 1-208 0,1 0-288 0,0-2 288 0,-1-5 0 0,-1-2 0 15,-2-1 0-15,-1-1 288 0,-1-2 64 0,-2 0 16 0,0-3 0 0,1 0-144 0,-2 2-32 16,0-3 0-16,0 1 0 0,1-3-192 0,3-4 0 15,2-2 0-15,3-2 0 0,1-2 0 0,3 0 0 0,3-2 0 0,2-2 0 16,4 1 0-16,0 0-160 0,4 3 32 0,3-3 0 16,2 6 128-16,-3-2 0 15,2 4 0-15,3 2-128 0,8 4 128 0,3 3 0 0,2 5 0 0,-1-1 0 16,2 2 0-16,-1 0 0 0,0 1 0 0,-4 1 0 16,-2 3 0-16,-3-2 0 0,-2 4 0 0,-2-1 0 15,1-1 176-15,-4 4-48 0,-2-6 0 0,0 4 0 16,-4-2-128-16,-1 2 160 0,-3 3-160 0,-3 2 160 0,-3 0 80 15,-4-3 16-15,-3 1 0 0,-4 0 0 16,-4-1-256-16,-4-2 0 0,-4-1 0 0,-5 0 0 16,-5 1 0-16,-4-1 0 0,-3-1-208 0,-6-3 64 0,-3 0-176 0,-2 0-48 15,-1-3 0-15,-6 0 0 0,-4 0 144 0,-4-3 32 16,0-7 0-16,3-5 0 16,3-2-224-16,7-7-32 0,0-2-16 0,2-6-17776 0</inkml:trace>
  <inkml:trace contextRef="#ctx0" brushRef="#br0" timeOffset="21691.09">3696 12707 48831 0,'4'1'4352'0,"1"2"-3488"0,0-1-688 0,1-2-176 16,2 2 800-16,6 0 128 15,8 2 32-15,18 1 0 0,19 0-640 0,14 0-128 16,9-4-32-16,3-2 0 16,0-4-32-16,3-3-128 0,0-4 192 0,-1-4-64 15,-1-4-1232 1,0-1-256-16,-1-1-48 0,0-7-16 0</inkml:trace>
  <inkml:trace contextRef="#ctx0" brushRef="#br0" timeOffset="23376.24">6632 5582 12895 0,'1'-4'1152'0,"-1"2"-928"0,0 2-224 0,0 2 0 0,0-2 1440 0,0 1 240 0,0 2 48 0,0-3 16 0,1 4-800 0,0-2-176 0,1 4-16 0,-2-6-16 0,0 0 144 0,0 0 16 0,0 24 16 0,-3-13 0 0,1 1 48 16,-3 2 16-16,-2 2 0 15,0 5 0-15,-2 2-400 0,-2 8-96 0,-2 0-16 16,-3 4 0-16,-3 1-144 0,2-2-48 0,-1-3 0 0,0 1 0 16,-3 3-16-16,-1-3-16 0,1 3 0 0,1-7 0 0,2-3-240 15,1-3 0-15,1 0 0 0,1-2 0 0,2-1 0 16,3-7 0-16,2-3 0 0,3-4-14272 15</inkml:trace>
  <inkml:trace contextRef="#ctx0" brushRef="#br0" timeOffset="23661.24">6718 5462 43311 0,'-6'0'1920'0,"0"-3"384"0,0 2-1840 0,1 1-464 0,2 1 0 0,2 2 0 0,0-1 256 0,-2 2-64 0,-2 3 0 0,-1 6 0 16,0 3-192-16,1 5-240 0,-1 4 48 0,2 1 16 31,2 5-16-31,-1 1-16 0,4 4 0 0,2 3 0 16,3-1 208-16,3 1-144 0,2-5 144 0,4 1-128 0,2-3 128 15,0-1 0-15,2 1 0 0,2-1-128 16,0 1-64-16,2 0-16 0,0 3 0 0,0-1 0 15,-1-1 0-15,-2-2 0 0,-2-5 0 0,-2-3 0 16,-3-3-560-16,0-1-128 0,-4-6 0 16,0 0-16-16,-4-1-1232 0,-1-5-240 0,-2 2-48 0,-2-5-11792 15</inkml:trace>
  <inkml:trace contextRef="#ctx0" brushRef="#br0" timeOffset="23883.6">6325 6008 911 0,'-3'-2'0'0,"2"1"0"0,0 1 0 0,1 0 0 16,1 0 8976-16,2 0 1712 0,3 0 352 0,1-3 64 16,8 3-8576-16,7-2-1712 0,9 1-352 0,10-4-64 15,7 1-208-15,4-2-64 0,5-2 0 0,0 0 0 16,0-1-128-16,-5-1 0 0,0 0-192 0,-4 2-12464 15,-6 0-2480-15</inkml:trace>
  <inkml:trace contextRef="#ctx0" brushRef="#br0" timeOffset="24439.5">6577 7703 17503 0,'-5'3'1552'0,"0"0"-1232"0,2 0-320 0,-1 0 0 0,3 1 4992 0,-2-1 928 0,1 4 192 0,-3 2 32 0,-4 8-4608 0,-3 7-912 0,-4 11-192 0,-2 0-48 0,2 0-384 0,-2 2-144 0,-2 4 0 0,0 0 0 32,3-6-720-32,-4 1-144 0,-5 4-16 0,-1 4-16 0,-3-2-96 0,2 1-16 0,-1-5 0 0,2-3 0 15,3-3 320-15,3-3 48 0,4-5 16 16,3-4-8448-16,6-8-1696 0</inkml:trace>
  <inkml:trace contextRef="#ctx0" brushRef="#br0" timeOffset="24692.31">6634 7688 42383 0,'-1'-1'1872'0,"1"-2"400"0,0 6-1824 0,1-3-448 0,2 0 0 0,2 0 0 16,1 1 160-16,6 2-160 0,7 6 160 0,8 3-160 15,10 5 0-15,5 5-336 0,0 3 48 0,-2-1 16 16,-3 8 272-16,-5 1 0 0,0 1 0 0,-6 1 0 16,-3 3-208-16,-5 3 64 0,-5-3 16 0,-4 3 0 15,-3 0-512 1,-3-3-112-16,-5 1-16 0,-1-2-16768 0</inkml:trace>
  <inkml:trace contextRef="#ctx0" brushRef="#br0" timeOffset="24944.97">6439 8177 35935 0,'-14'3'3200'0,"3"-3"-2560"16,1-3-512-16,4 3-128 0,3 0 1872 0,3-2 368 15,2 1 64-15,-1-2 0 0,1 0-1968 0,3-4-336 0,5-3-192 16,8-2 32-16,3 2 160 0,6-2-160 0,5-3 160 0,4 3-160 16,5 1-16-16,3 2 0 0,1 0 0 0,0 5 0 31,1 2-576-31,0 1-112 0,0 4-32 0,-1 1-17216 0</inkml:trace>
  <inkml:trace contextRef="#ctx0" brushRef="#br0" timeOffset="25612.37">6555 9786 33167 0,'-3'-3'2944'0,"1"-2"-2352"0,2 3-464 0,0 2-128 0,0 2 288 0,0-2 32 0,0-2 16 0,-2 4 0 0,0 0-144 0,-1 4-48 0,0 7 0 0,1 4 0 0,-2 4-144 0,-1 7 0 0,-4 5 0 0,-1 5 0 0,-3 5-304 0,-4 5-32 0,-4 6-16 0,-4 0 0 16,-2 2-32-16,-3-2-16 16,0-3 0-16,-1-4 0 15,2-5-1040-15,1-5-208 0,1-6-32 0,0-5-16 16,2-2 608-16,3-7 128 0,5-5 32 0,3-2-9712 15</inkml:trace>
  <inkml:trace contextRef="#ctx0" brushRef="#br0" timeOffset="25897.65">6592 9685 39615 0,'-1'0'3520'0,"0"-3"-2816"0,-1 1-560 0,2 2-144 16,2 0 976-16,1 2 176 0,3 1 16 0,3 1 16 15,6 5-1520-15,6 8-304 0,5 7-64 16,1 5-16-16,2 2 496 0,-2 3 224 0,-2 5-192 0,-1 1 192 0,0 6-224 16,-2 4 80-16,-1 3 16 0,0-3 0 0,-2 1 128 15,-2-3 0-15,-1-1 0 0,-1-6 0 16,-2-5 128-16,-1-1 48 0,-1-2 16 0,-1-4 0 0,-3-6-192 15,-1-2 0-15,0 1 0 0,-2-6 0 16,-1 0-320-16,-2-3-80 16,-2-1-32-16,-2-2-17440 0</inkml:trace>
  <inkml:trace contextRef="#ctx0" brushRef="#br0" timeOffset="26119.51">6360 10308 42383 0,'-8'-2'3776'0,"3"0"-3024"0,0 0-608 0,4-1-144 16,4 0 432-16,1-1 48 0,5-2 16 0,3-4 0 16,12-2-944-1,9-7-192-15,12-3-48 0,8-3 0 0,5 5 192 0,0 2 48 16,2 2 0-16,-1 1-11648 0,-2 4-2304 0</inkml:trace>
  <inkml:trace contextRef="#ctx0" brushRef="#br0" timeOffset="26739.8">6529 11673 39615 0,'-4'4'3520'0,"1"2"-2816"0,1-2-560 0,2 1-144 0,2-1 272 0,-4 2 32 0,1 6 0 0,-1 10 0 0,-3 7-432 0,0 7-96 0,0 1-16 0,0 1 0 0,-1 3-720 15,-1 1-160-15,0 1-32 0,-3 2 0 0,-1-1-352 0,-4 3-80 16,-1 1-16 0,-1-3 0-16,-3-2 816 0,1-6 144 0,0-3 48 0,0-3 0 0,1-7 336 0,2-5 64 0,1-3 0 0,2-6 16 31,3-4-496-31,2-5-96 0,3-2-32 0,5-8 0 15</inkml:trace>
  <inkml:trace contextRef="#ctx0" brushRef="#br0" timeOffset="27022.6">6691 11447 48831 0,'-6'5'4352'0,"1"-4"-3488"0,1 2-688 0,4-1-176 16,1-2-288-16,1 4-96 0,-1 3 0 0,0 6-16 31,5 5-336-31,4 7-64 0,4 3-16 0,4 7 0 16,3 3 208-16,5 4 32 0,3 4 16 0,2 5 0 0,1 0 48 16,0 3 0-16,3 5 0 0,-3 2 0 0,-4-1 32 0,-2 0 16 15,-4-3 0-15,-4-3 0 0,-3-1-336 16,-6-8-64-16,-2-2-16 0,-5-7 0 0,1-4 48 15,-6 1 16-15,-2-4 0 0,-1-3 0 0,-1-4-352 0,-2-6-80 0,0 0-16 0,-2-5-12064 16</inkml:trace>
  <inkml:trace contextRef="#ctx0" brushRef="#br0" timeOffset="27196.51">6405 12095 50687 0,'4'5'2240'0,"-3"-4"464"0,1-1-2160 0,1-1-544 16,1-2 0-16,3 0 0 0,4-3-320 0,8-4-160 0,13-5-32 15,16-10-16 1,15-3-304-16,13-4-48 0,8-4-16 0,4 2-19888 0</inkml:trace>
  <inkml:trace contextRef="#ctx0" brushRef="#br0" timeOffset="38988.57">9436 14882 44223 0,'-4'0'3936'0,"1"-2"-3152"16,1 2-624-16,2-1-160 0,2 1 0 0,-2 0 0 15,-2-3 0-15,1 1 0 0,1 0-496 0,0 0-128 0,0-2-16 0,0 4-16 0,0 0-624 0,0 0-128 0,0 0-32 0,0 0 0 0,0 0 192 16,1 26 32-16,-5-7 16 16,-5-1 0-16,0 5 1200 0,-1 2 352 0,-3 6 16 0,-5 8 0 15,1-2 336-15,-3 5 80 0,-1-1 16 0,-1 1 0 16,-1-1-272-16,-1-3-48 0,1-1-16 0,-2-2 0 0,1-1-288 16,2-4-176-16,-1 1 192 0,3-5-192 15,2-4-912-15,5-3-304 0,3-5-48 0,1-4-9392 16,6-3-1888-16</inkml:trace>
  <inkml:trace contextRef="#ctx0" brushRef="#br0" timeOffset="39289.33">9398 14888 21183 0,'2'-9'1888'0,"-1"2"-1504"16,-1-1-384-16,2 4 0 0,-2 4 2880 0,0-2 512 0,1 0 112 0,-1 0 16 31,1-2-3216-31,-1-2-640 0,1 3-128 0,-1 0-32 16,2 3 0-16,-2 1 0 0,1 1 0 0,0 2 0 0,2 2 992 0,-1 3 192 0,1 1 32 0,2 5 16 15,1 2 304-15,1 4 64 0,2 5 16 0,1 0 0 16,0 1-288-16,2 5-64 0,0 1-16 0,3 4 0 16,0 0-304-16,0 2-64 0,-2 1-16 0,0-1 0 0,-2 1-368 15,-4-2 128-15,0 1-128 0,-5-5 0 0,-1 1 0 0,-1 1 0 16,-1 1 0-16,-3-5 0 0,1-1-288 0,-2 0-80 15,0-1-16-15,-2-2 0 16,3-1-128-16,0-1-16 0,3-4-16 0,1-2 0 16,1-2-1296-16,-1-9-256 0</inkml:trace>
  <inkml:trace contextRef="#ctx0" brushRef="#br0" timeOffset="39528.11">9295 15502 39615 0,'-18'18'1760'0,"3"-5"352"0,0-2-1680 0,4-2-432 0,3-7 0 0,5 2 0 16,-2-3 368-16,-5 5-16 16,-4 3 0-16,-2-1 0 15,5 0-1024-15,5-6-208 0,8-2-32 0,7-6-16 0,6 0-160 0,7-6-16 16,7 2-16-16,1-5 0 0,-1 4 736 0,7-2 128 0,8-3 48 0,4 1 0 15,2-3-624-15,1 2-128 0</inkml:trace>
  <inkml:trace contextRef="#ctx0" brushRef="#br0" timeOffset="40224.82">14628 14697 40543 0,'-5'5'3600'0,"1"-4"-2880"0,1 1-576 0,2-2-144 0,1 3 272 0,-4-2 32 0,-2 4 0 0,-5 3 0 0,-2 4-544 0,-1 0-96 0,-1 1-32 0,0 0 0 16,1 2-496-16,1 1-96 0,-1 0-32 0,-1 0 0 15,-1 5-32-15,-1 3-16 0,-2 3 0 0,1-1 0 0,0 2 640 0,0 3 128 16,-1 8 16-16,1 1 16 0,-2 3 240 0,1 0 0 16,1 3 0-16,1-3 160 15,1 1-544-15,2-7-128 0,3-4 0 0,2-4-13360 0</inkml:trace>
  <inkml:trace contextRef="#ctx0" brushRef="#br0" timeOffset="40525.99">14610 14642 41471 0,'-10'13'1840'0,"3"-7"368"0,0 1-1760 0,5-2-448 0,2-1 0 0,2 0 0 0,1 1-192 15,1 5-128-15,2 6-32 0,4 6 0 16,3 4-1968-16,3 2-400 0,3 1-80 0,-1-1-16 16,2 3 848-16,0-2 176 0,2 3 16 0,0 1 16 0,-1-3 2432 0,1 2 480 15,1 5 112-15,3 0 16 0,-1 3 1168 0,-1 0 240 16,1-2 64-16,-1-4 0 0,-2-2-1712 0,-1-1-336 15,-1-5-64-15,-3 0 0 0,0-1-512 0,-2 0-128 16,-1-7 0-16,-2 2-11968 16,-2-1-2432-16</inkml:trace>
  <inkml:trace contextRef="#ctx0" brushRef="#br0" timeOffset="40792.55">14342 15211 25791 0,'-12'16'2304'0,"5"-7"-1856"0,0 1-448 0,3-4 0 16,3-2 3424-16,2-4 592 0,0 2 112 0,2 4 32 15,1 1-2944-15,9-1-576 0,7 1-112 0,11-7-16 0,8-2-512 0,9-6 0 16,9 0 0-16,8-6 0 0,1 2-272 0,4-4 48 15,0-1 16-15,-1 1 0 32,1 2-848-32,-1-2-160 0</inkml:trace>
  <inkml:trace contextRef="#ctx0" brushRef="#br0" timeOffset="41348.07">19808 14760 34095 0,'-6'2'3024'16,"0"-2"-2416"-16,1 0-480 0,1 0-128 0,2 0 1584 0,-2 0 288 0,-3 0 64 0,-6 0 16 0,-2 3-1488 0,1-3-288 0,0-3-176 16,3 3 192-16,3 0-192 0,1 3 0 0,1-2-160 0,0 4 160 0,0 2-192 0,-3 6 192 0,0 5-208 0,-2 6 80 15,-1 1-480-15,-6 9-96 0,-4 9 0 0,-4 3-16 16,-2 5 208-16,-2-2 32 0,-2 5 16 0,2-6 0 0,1-1 464 16,1-5-144-16,2-1 144 0,3-7 0 0,3-3 0 0,3-9 0 15,2 1 0-15,4-10-10816 16,1-2-2176-16</inkml:trace>
  <inkml:trace contextRef="#ctx0" brushRef="#br0" timeOffset="41616.83">19610 14677 42383 0,'-1'9'3776'0,"0"-3"-3024"0,1 1-608 0,1-3-144 16,2 1 704-16,0 2 96 0,6 8 32 0,5 14 0 16,10 5-1440-16,9 6-288 15,4 3-48-15,3 2-16 0,1-5 192 0,-1 5 48 0,1 2 0 0,-4 0 0 16,-3 4-144-16,-4-1-32 0,-4 5 0 16,-6-5 0-16,-4 6-80 0,-6-5-32 0,-4-1 0 0,-4 1 0 15,-5-3 320-15,-5-1 64 0,-4-2 16 0,-2-4 0 16,-2-3-848-16,-1-3-160 0,-2-7-48 0,0-6-10128 15</inkml:trace>
  <inkml:trace contextRef="#ctx0" brushRef="#br0" timeOffset="41822.81">19497 15356 45151 0,'0'6'4016'0,"0"-1"-3216"0,1-3-640 0,0-2-160 16,0 0 832-16,4-2 144 0,3 4 32 0,7 1 0 31,9-2-1664-31,13-2-336 0,12-5-64 0,9-7-16 16,6-3 80-16,8-2 16 0,6-7 0 0,3-1 0 0,3-2-672 0,0-1-128 16</inkml:trace>
  <inkml:trace contextRef="#ctx0" brushRef="#br0" timeOffset="42615.63">25064 14573 38703 0,'-5'0'3440'0,"0"0"-2752"0,1 0-560 0,4 0-128 0,0 3 192 0,-1-3 16 0,-2 0 0 0,0 3 0 0,-2 3-32 0,0 1-16 16,1 5 0-16,0 4 0 0,3 6 16 0,-1 3 0 0,0 4 0 0,1 5 0 0,-3 2-176 0,1 5 160 16,-3 0-160-16,-3 1 160 0,-2-2-32 0,-3 4 0 15,-2-3 0-15,-4-2 0 0,-1 1-128 0,-2-4 0 0,-3-3-160 16,-3 0 160 0,1-2-512-16,-1-2 0 0,0-5 0 0,3-5 0 15,4-3-1248-15,3-6-256 0,7-4-48 0,4-2-16 16,5-2 0-16,3-5 0 0,2 0 0 0,4-7-9968 0</inkml:trace>
  <inkml:trace contextRef="#ctx0" brushRef="#br0" timeOffset="42870.18">25060 14452 43311 0,'6'4'1920'0,"-3"-4"384"0,-1 0-1840 0,1 0-464 0,-2 0 0 0,0 2 0 0,1-2 416 0,3 1-16 15,2 4 0-15,1-1 0 0,2 2-400 0,3 7 0 16,-1 0-192-16,0 2 192 0,-1 7-256 0,-1 4 80 16,-1 5 16-16,-3 4 0 0,0 7-64 0,-1 2-16 15,0 6 0-15,-2 2 0 0,0 3 240 0,0 2-176 16,-1 1 176-16,0 2-160 0,0-1 160 0,1-2 0 16,0 0 0-16,1-9 0 0,1-1 0 0,-1-9 0 15,2-2 0-15,-3-7 0 0,1-5 0 0,-3-3 0 0,2-4-192 0,-2-8-12416 16,0 0-2496-16</inkml:trace>
  <inkml:trace contextRef="#ctx0" brushRef="#br0" timeOffset="43076.9">25166 14980 47919 0,'5'6'2112'0,"-2"-2"448"0,-1-2-2048 0,-1-2-512 0,1 0 0 0,-2 0 0 16,1 0 304-16,0 0-48 0,0 0-16 0,4 0 0 16,3-2-816-16,2 2-144 0,2-4-48 0,4 2 0 15,4-2-144-15,3-1-48 0,5 0 0 0,7 0-18528 0</inkml:trace>
</inkml:ink>
</file>

<file path=ppt/ink/ink22.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50:44.890"/>
    </inkml:context>
    <inkml:brush xml:id="br0">
      <inkml:brushProperty name="width" value="0.05292" units="cm"/>
      <inkml:brushProperty name="height" value="0.05292" units="cm"/>
      <inkml:brushProperty name="color" value="#FF0000"/>
    </inkml:brush>
  </inkml:definitions>
  <inkml:trace contextRef="#ctx0" brushRef="#br0">18228 13001 32255 0,'-7'0'2864'0,"0"0"-2288"15,5 0-576-15,3 0 0 0,0 0 1472 0,1 0 192 0,-2 0 48 0,2 0 0 16,4 0-1152-16,7 0-240 0,6 0-32 0,10-2-16 0,7 2-480 0,8-1-112 0,7-2 0 0,10-3-16 16,5 2-320-16,7-1-64 0,6 0-16 0,4-3 0 0,5-1 128 0,2 4 32 0,3-1 0 15,-1 0 0-15,-1 1 128 0,1-1 48 0,-1 1 0 0,-1 0 0 0,1 4 48 0,-6-2 16 16,-3 1 0-16,-5-2 0 0,-2 1 336 0,-4 2 0 15,0 1 0-15,-6 0 0 0,-4 1 368 0,-4 2 144 16,-4-1 16-16,-5 0 16 0,-1 0 720 0,-6 2 144 16,-3 2 16-16,-5 0 16 0,-4 3-592 0,-3 1-112 0,-5 0-32 15,-3-2 0-15,-2 3-448 0,-4 1-80 0,-2 0-32 16,-3 1 0-16,-1 0-144 0,-1-3 160 0,0 0-160 16,-1-2 160-16,-1 1-160 0,-2-2 160 0,1 2-160 0,-1-3 160 15,-1 4 0 1,2 0 0-16,-2 0 0 0,-2 2 0 0,1 3-160 0,0 1 128 0,0 1-128 0,-2 4 128 15,1 5-128-15,-3 2 0 16,1 4 0-16,-2-1 0 0,-1 1 0 0,0 3 0 0,0 0 0 0,-2 0 0 16,2 2 0-16,1-5 0 0,2-7 0 0,-2 5 0 0,1 9 0 15,0 3 0-15,2 2 0 0,1-5 128 16,3 1-128-16,-1-4 160 0,3 1-160 0,-1-5 160 0,1-1-160 0,-2-5 0 16,1-8 0-16,0 2 0 0,-1 5 0 0,-1-1 160 15,0 5-160-15,0-1 160 16,-3-2 0-16,2-1 0 0,-1-3 0 0,-2-2 0 0,-1 1-16 0,-1 1 0 15,0-2 0-15,-3 1 0 0,0-1-144 0,1-1 0 16,-2-1 0-16,-1 2 128 0,-1 0 80 0,-1 1 16 16,1 1 0-16,-3 0 0 15,-4 3 96-15,1-3 0 0,0-3 16 0,-5 3 0 0,-7 1 48 0,-6 2 16 16,-1-3 0-16,-4 0 0 0,-2 0 0 0,-3-6 0 16,-3 0 0-16,-6-4 0 15,-3 1 0-15,-4-7 0 0,-2-1 0 0,-1-3 0 16,-3 1-400-16,-4-3 0 0,-5 0 0 0,-7-3 0 15,-7-4-400-15,-9-2-64 0,-6-3-16 0,-9-2-21488 16</inkml:trace>
</inkml:ink>
</file>

<file path=ppt/ink/ink2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53:34.014"/>
    </inkml:context>
    <inkml:brush xml:id="br0">
      <inkml:brushProperty name="width" value="0.05292" units="cm"/>
      <inkml:brushProperty name="height" value="0.05292" units="cm"/>
      <inkml:brushProperty name="color" value="#FF0000"/>
    </inkml:brush>
  </inkml:definitions>
  <inkml:trace contextRef="#ctx0" brushRef="#br0">17424 10140 22111 0,'0'0'1968'0,"0"0"-1584"0,1 0-384 0,1 0 0 0,-1 0 1680 0,0 0 256 0,2 0 48 0,2-3 16 0,2 3-704 0,0 3-144 0,3-3-16 0,0 1-16 0,0 4-448 0,0-1-96 0,-1 2 0 0,-2 4-16 0,-1 2-208 0,-1 2-32 0,-1 7-16 0,-3 1 0 0,0 9-16 0,-2 5 0 16,-1-1 0-16,-2 9 0 0,-1 3-288 0,-1 10 0 15,-2 6 0-15,1 4 0 0,0 8 0 0,-1 4 0 16,1-6 0-16,1-3 0 0,1-7 0 0,0 6 0 16,-1 8 0-16,1-2 0 0,1 0 192 0,0-4-32 15,0-2 0-15,1 0 0 16,0-2 64-16,2 0 16 0,-1 5 0 0,2-6 0 0,-2-5-240 0,1-4 0 0,-1 2 0 15,-1-1-160-15,-1-1 160 0,-1 5 0 0,1-1 0 16,-4-4 0-16,1-1 0 0,-3-1 0 0,0-2 0 0,-1-6 0 16,-2-1 0-16,2 3 0 0,-1-2 0 0,2-5 0 15,0-3 0-15,3-5 144 0,1 0-144 0,-1-6 160 16,2 1 208-16,0-4 32 0,2-2 16 0,-2-1 0 16,0-2-240-16,0-3-48 0,1-1-128 0,-2-2 192 15,0 1-192-15,0-5 0 16,1 2 0-16,-3-5 0 0,1 4 0 0,-2-3 0 0,3 1 0 0,-3-3 0 0,2 0 0 15,0-2 0 1,-1 2 0-16,-1-3 0 0,2 1 128 0,0-1-128 0,0-1 176 0,1-1-176 0,0 4 256 0,1-5-48 31,1 0-16-31,1 0 0 0,0-2-16 0,2 2-16 0,1 0 0 16,0 0 0-16,0 0-160 0,1 0 0 0,0 0 144 0,3 0-144 0,2 0 0 0,3 0-160 16,0 0 16-16,4 0 0 0,6 0 0 0,3 0 0 15,3-3 0-15,4 3 0 0,6 0 144 0,1 3-160 16,1-6 160-1,6 3-160-15,6 0 160 0,0 0 0 0,-3 3 0 0,6-3 0 0,7 2 0 0,3 2 0 16,-2-1 0-16,1 0-128 16,5 1 128-16,2-4 0 0,2 0 0 0,-1 0 0 0,1 2 0 0,-2 0 0 15,1 0 0 1,1 1 128-16,-2-2-128 0,0 1 0 0,-5 1 128 0,0-2-128 16,2 3 0-16,-5 1 0 0,-4-2 0 0,5 1 0 15,5 2 0-15,1-1 0 0,0 0 0 0,-3 1 128 16,1-1-128-16,-2 1 0 0,1 4 0 0,-4-3 0 15,-3 0 0-15,-1-1 0 0,0 3 0 0,-3-2 0 16,-2 2 0-16,-3 0 0 0,-4 0 0 0,0-2 0 16,-4 2 0-16,-4-5 0 0,-4 0 0 0,1 1 0 15,-4-1 0-15,0-4 0 0,-2 6 0 0,-2-4 0 0,-2 2 0 16,-1-2 0-16,-1 2 160 0,-1-4-160 0,1 0 144 0,-1 0-144 16,1-4 128-16,-1 4-128 0,0 0 0 0,-2 2 0 15,2 4 0-15,0-6 0 0,-2 0 0 0,0 0 0 16,-1 2 0-16,-2-2 0 0,-2 0 0 0,-3 0 0 15,0-2 0-15,-4 2 0 0,0 0 0 0,-2 0 0 16,0 0 0-16,-3-3 0 0,2 2 0 0,-3 1 0 16,0-2 0-16,0 0 0 0,0 0 192 0,-2-2 0 15,2 2 0-15,-1-2 0 0,1-2 48 0,-1 0 16 16,1-3 0-16,0-1 0 0,0 0 96 0,0-2 32 0,1-4 0 16,2-3 0-16,-1 1-208 0,0-2-48 0,2-2 0 15,1-6 0-15,1-1 0 0,1-2 0 0,-1-1 0 0,0-3 0 16,1-3-128-16,1-1 0 15,-2 2 0-15,0-3 0 0,1 1 128 0,0-2 0 0,0 3 0 0,1-11 0 16,0-6 0-16,2-2 0 0,0-2 0 0,0 1 0 16,1 1 96-16,-1-2 16 0,1-5 0 0,0 0 0 15,-1 1-80-15,0-4-16 0,0-1 0 0,-2 0 0 16,1-1-144-16,1-4 0 0,0-6 0 0,2-1 128 16,-1 3-128-16,1-5 0 0,-1 2 0 0,0-5-176 15,0-3-192-15,-1-1-32 0,0 3-16 0,-2 7 0 16,1 4-144-16,0 6-16 0,-1 4-16 15,-1 8 0-15,0 5 240 0,-1 4 48 0,0 1 16 0,-2 5 0 0,1 1 288 0,-3 3-128 16,0 3 128-16,-1-2 0 0,-1 5 0 0,-1 1 0 16,1 5 0-16,-2 4 0 0,0-3 0 0,-2 6 0 15,2 2 0-15,-2 1 0 0,-1 2 128 0,0 0 0 16,1 2-128-16,1-4 192 0,-1 3-192 0,0 2 0 16,1 1 0-16,-1 3 0 0,1 1 0 0,0-1 0 15,0 4 0-15,0 0 0 0,-1 3 0 0,0 0-160 16,-1 0 160-16,0 0-128 0,-1 3 128 0,-1-2 0 0,-1 3-144 15,0 1 144-15,-1 2 0 0,-1-2 0 16,1 1 0-16,1-1 0 0,-2 1 0 0,0 3 0 0,-2-3 0 0,-1 0 0 16,-2 0 0-16,0 1 0 0,1-1 0 0,-2 0 0 15,0-1 0-15,-1 0 0 0,0 1 0 0,-1-2 0 16,-1-1 0-16,-1 0 0 0,-1-1 0 0,-1 2 0 16,-2-4 0-16,-2 1 0 0,-2 2 0 0,-4-3 0 15,0 0 0-15,-3 2 0 0,-1 0 0 0,-1 0 0 16,1 0 0-16,-2 0 0 0,-4 0 0 0,-3 2 0 0,0-2 0 15,-5 1 0-15,0 1 0 0,-5-4 0 0,4 1 0 0,-5 1 0 16,-5-2 0-16,-6 3 0 0,2 0 0 0,-7 0 0 16,-6-2 0-16,-2 2 0 0,-2-3 0 0,0 2 0 15,3-2 128-15,-1 0-128 0,0 0 0 0,0-2 0 16,2-2 0-16,1-1 0 0,0 4 192 0,0 1-64 16,-2 0 0-16,0 0 0 0,0 0-128 0,0 3 0 15,4 0 144-15,0 1-144 0,2-1 0 0,0 0 0 16,3 1 0-16,2-2 0 0,3-1 0 0,4 2 0 15,4-3 0-15,3-3 0 0,5 2-256 0,4-3 0 0,3 2-16 0,0-7-19120 16</inkml:trace>
  <inkml:trace contextRef="#ctx0" brushRef="#br0" timeOffset="2017.7">20999 10962 19343 0,'-1'-6'1728'0,"0"0"-1392"16,-1 2-336-16,1 2 0 0,1-1 2176 0,1 2 384 0,1 1 64 0,0 0 0 0,3-2-3008 0,1 0-624 0,2 0-112 0,3 2-32 15,0-3 128-15,1 3 32 0,3-1 0 0,0 1 0 0,1 0 640 0,1 0 128 0,2 0 32 0,-1 0 0 16,6 0 1280-16,-1 0 256 0,6 0 48 0,-1 0 16 16,1-2 384-16,2 2 96 0,2-4 16 0,3 4 0 15,5-5-656-15,2 4-128 0,3-4-32 0,4 4 0 0,4-2-432 16,4 2-80-16,1-2-32 0,4 0 0 0,0 0-192 15,4-1-32-15,2 2-16 0,3 2 0 0,2 2-304 0,3-2 0 16,1-2 0-16,-4 2 0 0,-6-2 0 0,9 2 0 16,5 0 0-16,3 2 0 0,-1-4 0 0,-3 0-272 15,1 0 48-15,-2 2 16 32,-2 2-176-32,-1-2-48 0,-3 4 0 0,-2-2 0 0,-3-4 432 0,-4 2 0 0,-1 0 0 0,-6 2 0 15,-1 0 0-15,-6 0 0 0,0 1 144 0,-8-3-144 16,-5 0 560-16,-1 0 0 0,2-3 0 0,0-1 0 0,-4 2-208 0,-2 0-32 15,-5 0-16-15,-2-3 0 0,-3 2-304 0,-2-1 128 16,-1 0-128-16,-1-2 0 0,-4 1 176 0,-4 1-176 16,-1-3 160-16,-3 1-160 0,-3 0 176 0,-2-3-176 15,0 2 192-15,-6-5-192 0,0 0 128 0,-5-2-128 0,0 2 0 0,-4-2 0 16,-2 2 0-16,-2 0 0 0,0-1 0 0,-6 0 0 16,-1 0 0-16,-3-1 0 0,-2 0-160 0,1 2 160 15,0-3 0-15,0 1 0 0,0 2 0 0,0-1 0 16,2 4 0-16,2-1 128 0,0 0-128 0,3 4 0 15,1-1 0-15,-1 1 0 0,0 1 0 0,3 2 0 16,2-1 0-16,0 0 0 0,2 2 0 0,0-2 0 16,3-1 0-16,1 4 0 0,2-2 0 0,2 0 0 0,-1 0 0 15,4 2 0-15,1 1 0 0,1 0 0 0,2 0-272 0,2 1 64 16,3 2 16-16,5 0 0 16,3 3-336-16,3-2-64 0,4 5-16 0,4-3 0 15,2 4 96-15,2 2 32 0,-1 1 0 0,0-1 0 31,1 2 48-31,-2 0 16 0,-1 3 0 0,0 0 0 0,-1 0 416 0,-3 0-160 0,-1 1 160 0,-2-2 0 0,0 0 0 0,0 0 0 16,-2-2 128-16,2 0-128 16,-1 0 384-16,2 1 0 0,-1 1-16 0,-1-1 0 0,-1 1-16 0,-2-3 0 15,-2 2 0-15,-3 4 0 0,-2-3-192 0,-4 4-32 0,-2-2-128 16,-4 2 192-16,-2 1 144 0,-4-2 32 0,-5 0 0 16,-2 4 0-16,-2-5-48 0,-6 2-16 15,-3 1 0-15,-8 1 0 0,-4 1-112 0,-7-1-32 0,-3-2 0 0,-5 1 0 16,-5 1-32-16,-3-4 0 0,-3 2 0 0,-2-4 0 15,3-1-128-15,-1-1 160 0,-3 1-160 0,2-2 160 16,-1 2-432-16,3-5-96 0,4 2-16 0,2-4-11808 16,1 0-2368-16</inkml:trace>
  <inkml:trace contextRef="#ctx0" brushRef="#br0" timeOffset="3189.35">20643 12481 33167 0,'-5'0'2944'0,"3"0"-2352"15,0 0-464-15,4 0-128 0,0 0-912 0,1 2-208 0,1-2-32 0,5 0-16 0,5 0 112 0,8 0 32 0,8 0 0 0,6-3 0 0,6-1 1920 0,6-2 400 16,6-1 80-16,6 1 16 0,1 1-144 0,4 2-32 0,4-1 0 0,5 0 0 15,2-2-320-15,0 1-64 0,3 1 0 0,3 1-16 16,0 3-608-16,2 0-208 0,1-3 144 0,2 2-144 16,3-2 0-16,0 3 0 0,0 3 128 0,1-3-128 15,-4-3 256-15,2 1 32 0,-1 1 0 0,1 2 0 0,0 5 48 0,-2-3 16 16,-6-3 0-16,-1 1 0 0,0 4-224 0,-1 1-128 16,0 0 160-16,-2 2-160 0,-3-2 0 0,-6 0 0 15,-6 3 0-15,0 1 0 0,-2-1 0 0,-4 0 0 16,-4-3 0-16,-4-1 0 0,-3 0 0 0,-6-1 0 15,-5 0 0-15,-2-2 0 0,-3 1 0 0,-1-2 0 16,-4 1 0-16,-4 1 0 0,-1-2 0 0,-4 1 0 16,-2-2 144-16,-3 0-144 0,0 2 208 15,-4-2-32-15,0 0-16 0,-2-2 0 0,0 2-160 0,-2-3 192 0,-1 0-192 16,-1 0 192-16,0 0-192 0,-1-3 0 0,-1 2 0 0,-2-4 0 16,-1 0 0-16,-2-1 0 0,-3-3 0 0,-1-2 0 15,-3 2-176-15,-1-4 48 0,2 0 0 0,-2 1 0 16,0 2 128-16,1-5 0 0,2 5 0 0,-2-6 0 15,3 5 0-15,-1 2 0 0,2-3 128 0,-1 3-128 16,1 1 128-16,0 0-128 0,0-2 160 0,-1 2-160 16,-1 0 160-16,1 1-160 0,-2 0 160 0,0 0-160 15,-1 0 128-15,0 2-128 0,0-1 0 0,0 2 144 16,-1 1-144-16,0-1 0 0,0 1 0 0,1-1 0 0,0 1 0 16,0-1 0-16,2-1 0 0,1 2 0 15,2-1 0-15,2 1 0 0,2-1 0 0,0 1 0 0,4 2 0 0,1-2 0 16,0 3-128-16,2 1 128 0,2 0-256 15,1 2 32-15,2 4 0 0,2-1 0 16,2 0-160-16,0 4-16 0,4 0-16 0,0 4 0 0,0-1 80 0,2 2 16 16,0 1 0-16,1 0 0 0,-1 0-32 0,0-1 0 15,-1 0 0-15,2 2 0 0,-4-2 160 0,4 1 48 16,-1 3 0-16,2-4 0 0,-1 4 144 0,1-2 0 0,1 1 0 16,-1 1 0-1,0 0 128-15,-3 2-128 0,0 1 128 0,-1-3-128 0,-2 3 0 0,0 0 0 0,-3 2 0 0,-3-5 0 16,-1 4 192-16,-2-1 0 0,-2 3 16 15,0 3 0-15,-4-3 96 0,-1 4 16 0,-3-1 0 16,-2-2 0-16,0-2 96 0,-4 2 32 0,0-1 0 0,-2-2 0 16,0 1-112-16,-1-3-16 15,-3-2 0-15,2-2 0 0,-1 1-320 0,0-3 128 0,-2 4-128 0,-1 0 0 16,2 0 0-16,1-3 128 0,0-1-128 0,1 0 0 16,3 1-576-16,2 0-176 0,1-4-32 0,4-2-16928 15</inkml:trace>
  <inkml:trace contextRef="#ctx0" brushRef="#br0" timeOffset="5153.25">24473 9496 35935 0,'1'-13'3200'0,"-2"3"-2560"0,-1 4-512 0,1 3-128 0,1 0 1024 0,0-3 192 0,0-4 48 0,0-10 0 0,0-1-880 0,0-4-192 0,3 3-16 0,-2 5-16 15,3 6 48-15,-2 3 16 0,2 2 0 0,-2 4 0 0,3 4-224 0,0 2 0 0,0 4 0 0,1 5 0 0,3 3 0 0,1 7 0 16,1 5 0-16,-1-2 0 0,-2-2 0 0,2 11-128 16,1 13 128-16,2 12-208 15,-2 6 208-15,-1 4 0 0,-3 0 0 0,-1 2 0 0,1 1 0 0,-2 3 0 16,-2 6 0-16,0 1 0 15,-1 5 0-15,2-3 0 0,-2 3 0 0,1 2 0 0,-3 10 0 0,0 2 0 16,0 5 0-16,-3 4 0 0,-2 8 0 0,-1 1 0 16,-1 4 0-16,-2-1 0 0,-2-6 0 0,-3 3 0 15,0 3 0-15,-4 1 0 0,1-2 0 0,-2 2 128 16,-2-4-128-16,0-6 160 0,2-9-160 0,-1-10 0 0,3-1 0 0,-1-11 0 16,3-11 192-16,1 1 16 0,-1 0 0 15,1 0 0-15,2 0 64 0,2-4 16 0,1-2 0 0,1-4 0 16,0-4-80-16,1-2-16 0,1-6 0 0,-1-3 0 15,2-1-64-15,0-9-128 0,1-1 176 0,-3-2-176 16,1-6 160-16,0 0-160 0,1-2 128 0,-1-5-128 16,1-3 0-16,-1-3 0 0,0 0 128 0,1-4-128 15,1-5 0-15,0-2 0 0,2 0 144 0,0-5-144 0,2 0 320 16,0-3 0-16,-1 1 0 0,1 0 0 0,-1-1 64 0,0 0 16 16,-1 1 0-16,0 0 0 0,2 2-176 0,0 0-32 31,0 0-16-31,0 0 0 0,-15-14-176 0,11 10 0 15,3 1 0-15,0 0-176 0,1-1-16 0,-1 2 0 0,2-5 0 16,0 1 0-16,2 2 192 0,0-2 0 0,1 0 128 0,0 0-128 0,1-1 224 0,1 2-32 16,1 1 0-16,2-2 0 15,2 2-192-15,3-1 128 0,-1 1-128 0,5 1 0 16,0-1 0-16,4-1 0 0,6 1 0 0,3 1 0 0,6-2 0 0,5 3 0 16,5 2 0-16,1 2 0 0,5 3 0 0,2-2-160 0,1 6 160 15,4-2-128-15,-2 2 128 0,4 1 0 0,4 2 0 16,3 1-128-16,-5 3 128 0,4-3 0 0,2 2 0 0,1-1-128 15,-3-2 128-15,7 0-208 0,3 1 80 0,4-1 128 16,1-2-208-16,1 0 80 0,0-1 128 16,2-6-208-16,3 3 208 0,7 1 0 0,4-1 192 0,1-2-192 15,-3 2 0-15,-1 0 0 0,2 0-160 0,-1 0 160 16,-4 0-256-16,-2 2 64 0,-2 1 0 0,-11-3 16 16,-13-3 176-16,-2 1-208 0,3 2 80 0,1 1 128 15,0-1 0-15,-4 2 0 0,-2-1 0 0,-7-1 0 0,-6-1-192 16,-4 1 192-1,-3-1-192-15,-3-1 192 0,-5 2-192 0,-4-4 192 0,-1 2-192 0,-5 0 192 0,0 2-304 0,-2-4 64 16,1 2 16-16,0-2 0 0,-2 2 224 0,-1-1 0 16,-1-3 0-16,-1 1 0 0,-4-1 192 0,0-1 16 31,-2 1 16-31,-2 0 0 0,0 0-48 0,-1-3-16 16,-2 1 0-16,-1 0 0 0,1 0-160 0,-1-2 0 15,-1-1 0-15,0 2 0 0,0-4 0 0,-2 4 0 16,2-6 0-16,-1 2 128 0,1 0-128 0,0-2 0 15,0 0 0-15,0-1-176 0,0 1 176 0,0-1 0 0,0 1 0 16,0-1 0-16,0-3 144 0,2 3-144 0,-2-4 192 0,0 1-192 16,0 1 256-16,0-1-64 0,0 2-16 0,-2-1 0 15,1 0 64-15,0-3 16 0,1 1 0 0,-1-7 0 16,0-1 32-16,4-4 16 0,-2-6 0 0,0 0 0 16,0-5-304-16,2-2 128 0,-1-2-128 0,1-2 0 15,0 1 0-15,0-2 0 0,0-6 0 0,0-2 0 16,0-5 192-16,0-5-64 0,-1-2 0 0,0-9-128 15,-3-2 368-15,0-8-48 0,0-5 0 0,-2-6 0 16,1 1-320-16,-2-2 0 0,-1-1 0 0,0 7 0 16,0 6 0-16,0-11 0 0,0-5 0 0,-1-3 0 15,2 2-128-15,0 1 128 0,2 2-128 0,0-1 128 0,2 0-176 0,2 1 176 16,1-1-208-16,2 1 80 0,0 1 128 0,2-3 0 16,1-5 0-16,0 3-128 0,1 3-224 0,0 0-32 15,-1 2-16-15,2-2 0 0,0 4 128 0,-2 3 16 16,0 4 16-16,-2 2 0 0,0 6-16 0,-1 0-16 15,-3 3 0-15,1 7 0 0,-2 2-80 16,-1 5-16-16,-1 4 0 0,-2 1 0 16,2 7-32-16,-2 3-16 0,-2 2 0 0,0 7 0 0,0 3 32 0,2 4 0 15,-1-1 0-15,0 4 0 0,1-1 240 0,0 1 144 16,-1 1-160-16,0 3 160 0,-1 3 0 0,1 4 0 0,-2-2 176 16,1 7-48-16,-1-1-128 0,0 1 0 0,1 2 0 15,-2 4 128-15,1 2-128 0,0 1 128 0,-1 1-128 0,-1 1 128 16,-1 2-128-16,-1 2 0 0,-1-1 0 0,-1 5 128 15,-2 0-128-15,-2 2 0 0,-3 3 0 0,0-2 0 16,-2 2 0-16,-2 2 0 0,-2 1 0 0,2-3 0 16,-1-1 0-16,0 0 0 0,-1 2 0 0,-1-3 0 15,0-3 0-15,0 2 0 0,-2-3 0 0,1-3 0 16,-1 4 0-16,-2-4 0 0,-1 2 0 0,0-3 0 0,-1 0 0 16,-3 1 0-16,-2 0 0 0,-3 1 0 0,-1-2 0 0,-3 0 0 15,-6 0 0-15,-4 1 0 0,-4-2 0 0,-4-1 0 16,-1 0 0-16,-2-1 0 0,-1-2 0 0,-5-3 0 15,-2 2 0-15,-4-4 0 0,1 0 0 0,-4 2 0 16,0-4 0-16,-2 1 0 0,-1 3 0 0,-2-2 0 16,-3 0 0-16,0 0 128 0,3 4-128 0,-4-5 0 15,0 2 0-15,-3-2 0 0,1 3 0 0,0 2 0 16,1 0 0-16,-2 1 0 0,3 3 0 0,0-3 0 16,0 3 0-16,0 0 0 0,3 3 0 0,-4-2 0 15,-1 3 0-15,-2 1 0 0,-2 1 0 0,2 0 0 16,4 0 0-16,-1 2 0 0,-3 0 0 0,1-2 0 0,3-2 0 15,3 0 128-15,5 0-128 0,4 1 144 0,4-2-144 16,5 0 160-16,5-2-160 0,4 1 0 16,3 1 0-16,3-2 0 0,6 2 0 0,4-3 0 0,5 2 0 0,4-1-12880 15,5 2-2480-15</inkml:trace>
  <inkml:trace contextRef="#ctx0" brushRef="#br0" timeOffset="7252.13">28459 10381 9215 0,'5'-6'816'0,"-1"2"-656"0,0 2-160 0,-2 0 0 0,1 2 3296 0,-1 0 624 0,0 0 128 0,3-2 32 0,5 2-2816 0,3 0-560 0,2-2-128 0,1 2 0 0,1 2-320 0,-1-2-48 0,1 2-16 0,-1-2 0 15,0 2 608-15,1 0 112 0,-1 1 32 0,1-2 0 16,-1 3-208-16,1 1-32 0,1-2-16 0,0 1 0 16,-1 1-16-16,2 1 0 0,2-2 0 0,-1 0 0 15,1 2 32-15,2-3 16 0,3 2 0 0,4 2 0 16,2-3-16-16,4 1-16 0,2 2 0 0,8-4 0 0,6 3-304 0,6 1-64 15,8-4-16-15,4 0 0 0,7-2-96 0,3 2-16 16,3-1 0-16,5 2 0 0,2-1-192 0,2 2 128 16,2-3-128-16,-4 1 0 0,-1 2 0 0,0 1 0 15,2 1 0-15,-2-1 0 0,-6 1 0 0,1-1 0 16,2 3 0-16,-3 1 0 0,-6-3 0 0,-2 2 0 16,-7-2 0-16,0 2 0 0,1-3 0 0,-2 1 0 15,-2-1 0-15,-4 0 0 0,-4 0 0 0,-5 0 0 16,-2 0 0-16,-4-2 0 0,-3 0 0 0,-2 0 0 0,-4-2 0 15,-3 1 0-15,-5-2 0 0,-3-1 0 0,-2 2 0 16,-6-2 0-16,0-2 0 0,-5 1 0 16,-2-2 0-16,-2 3 0 0,-3-4-192 0,-2 2-16 0,-3 1-16 0,-1-2 0 15,-2 3 96-15,-1-2 128 0,-2 0-208 0,-2 0 80 16,-1-1 128-16,0 2 176 0,-3-1-48 0,-2-2 0 16,0-1 80-16,-2 1 16 0,-4 1 0 0,1-1 0 15,-3-2-64-15,0-3-16 0,-2 2 0 0,1-2 0 16,0-1-144-16,-2-1 160 0,2 0-160 0,0-1 160 15,0-1-160-15,1 1 192 0,0-1-192 0,1 0 192 0,0-2-192 16,0 1 0-16,2 2 0 0,0-4 128 0,1 1-128 0,0 2 0 16,1 0 0-16,1-3 0 0,1 4 0 0,1-4 0 15,0 3 0-15,0-3 0 0,0 4 0 0,0-3 0 16,-1 1 0-16,1 0 0 0,0 0 0 0,0 2 0 16,-1-1 0-16,0 0-176 0,1 0-64 0,0-2-16 15,2 3 0-15,1 1 0 0,3-1 256 0,0-1-144 16,2 3 144-16,2 0-128 0,1-2 128 0,2 3 128 15,1 2-128-15,1 1 176 0,3 1-176 0,3 4 0 16,2-2 0-16,1 6 0 0,2 3-320 0,2 0-64 0,-1 1 0 16,3 6 0-1,4 3-160-15,3 0-32 0,2 5-16 0,2 1 0 16,3 4 16-16,0-1 0 0,-1 1 0 0,-1 0 0 0,-3-3 176 0,1-3 32 16,-1-1 16-16,-1-1 0 0,0-2 352 0,-2-2 0 0,1 1 0 0,-1-3 128 15,2 2 544-15,0-2 96 0,-2 0 32 0,1 2 0 16,-2-2-304-16,1 3-64 0,0-1-16 0,-3 1 0 15,-1 2-416-15,-3-1 0 0,0 3 128 0,-2-1-128 16,-2-2 0-16,-3 0 0 0,-1-1 0 0,-4 1 0 16,0 3 0-16,-3-3 0 0,-1 0 0 0,-1 2 0 0,-3-1 0 15,-2 1 208-15,-1 1-16 0,-2-6-16 0,1 2 128 16,-4-1 16-16,0 1 16 0,0-2 0 0,-2-1 32 0,-1-2 0 16,0 0 0-16,-1 1 0 0,0-3 16 0,-1 0 0 15,0-1 0-15,-2 0 0 0,-1 2-144 0,1-2-32 16,-1 2 0-16,-1 1 0 0,0-2-208 0,-3 2-128 15,1 3 128-15,-4-3-208 32,-1 2-480-32,-1 0-80 0,-4 1-32 0,0 3-18240 0</inkml:trace>
  <inkml:trace contextRef="#ctx0" brushRef="#br0" timeOffset="8772.01">28274 13426 29487 0,'0'-2'2624'0,"1"2"-2112"0,-1-2-512 0,2 2 0 0,2-3 1856 0,2 2 272 0,4-5 48 0,8 0 16 0,10-3-3584 0,10-1-720 0,11 2-128 0,6-2-48 16,6 2 880-16,4 2 160 0,6 0 32 0,1 0 16 0,-1 0 912 15,2 2 288-15,1 1-160 0,2 3 160 0,-1 3 0 0,1-2 144 16,-1 4 0-16,1-5 0 0,-3 4 1328 0,-1-4 256 16,-2 0 48-16,0 0 16 0,1-3-832 0,0 2-144 15,0-1-48-15,-1-2 0 0,5 1-640 0,-2 0-128 16,-1 3 0-16,3 1 0 0,0-1-224 0,-1 2 0 0,2-2 0 16,-6 4 0-16,-1 1 32 0,-3-1 0 0,0 2 0 15,-5-2 0-15,-4-1 192 0,-1 0 0 0,-2-3 0 0,-3 2 0 16,-4-2 160-16,-3 0-32 0,-1 0 0 0,-4 1 0 15,-2 2 608-15,-2-3 112 0,-2 0 32 0,-2-3 0 16,-1 2 80-16,-5-1 32 16,-1-2 0-16,-1 2 0 0,-1-2-544 0,-2 0-96 0,1 2-32 0,-3-2 0 15,-1-2-192-15,1 1-128 0,-3 4 128 0,-1-4-128 16,1 1 0-16,-2 0 0 0,-2 1 0 0,-3 0 0 0,1-1 0 16,-3-1 0-16,-1 2-192 0,-2-1 64 15,0 0 128-15,-1-1 0 0,-4 2 0 0,1-1 0 0,-1-2 0 16,-1 0 192-16,-1-3-32 0,-2 1-16 15,1-3-16-15,-1 0-128 0,-1-1 192 0,-1-1-64 0,1 4-128 0,-2 0 160 16,-1-1-160-16,-2 0 160 0,1-2-160 0,-4 2 0 16,-1-2 0-16,-3-1 0 0,0 3 0 0,-5-5 0 15,-4 2 0-15,-3-3 0 0,-5-2 0 0,-1 2 0 16,0 0 0-16,-3 0 0 0,2 0 0 0,-4-2 0 16,-1-2 0-16,-2 1 0 0,0 1 0 0,1-2 0 15,-1 1 0-15,2 1 0 0,1-2 128 0,0 1 0 0,5 1 0 16,1-2 0-16,1 2-128 0,1-5 0 0,0 5 144 0,1-1-144 15,1 2 0-15,1 2 0 0,4-1 0 0,1 6 0 16,1-1 0-16,4 4 0 16,0 0 0-16,4 4 0 0,1 0 0 0,2 0 0 0,2 3 0 0,2 0 0 15,1 0 0-15,3 3-128 0,2 0 128 0,3 0-128 16,1 1-144-16,3 5-32 16,3-3 0-16,4 4 0 0,2-1-32 0,5 4-16 0,6-1 0 0,5 5 0 15,7-5 64-15,4 4 16 0,6 3 0 0,7-1 0 16,2 2 272-16,4 0 128 0,6 2-128 0,3-1 192 0,0-1-192 15,-1 1 0-15,0-1-144 0,-4 2 144 0,-4-1-192 16,-2 2 48-16,-4 5 16 0,-5-5 0 16,-5 2 128-16,-5-1 0 0,-4 1 0 0,-4-3-128 15,-6 1 128-15,-3-3 176 0,-4 1-48 0,-3-2 0 0,-5 1 400 0,-2-1 80 16,-2-3 16-16,-3-1 0 0,-2-3-96 0,-1 0-16 16,-3-1 0-16,-3 1 0 0,1-3-176 15,-3 1-32-15,-2 5-16 0,-3-1 0 0,-3-2-80 0,-1 2-16 16,-4 2 0-16,-4 2 0 0,-5 1-192 0,-4-1 144 15,-2-1-144-15,-2-3 128 0,-3 2-128 0,-7-4-176 16,-5-1 48-16,-6-1 0 16,-1-2-160-16,-3 0-32 0,-4-5 0 0,-1 0-12736 0,2-3-2560 15</inkml:trace>
  <inkml:trace contextRef="#ctx0" brushRef="#br0" timeOffset="9782.7">32067 9417 42383 0,'0'38'3776'0,"0"0"-3024"0,-1-4-608 0,1-12-144 0,-1 0-1088 0,1 14-240 0,-1 27-48 0,-2 35-16 0,1 35-1776 0,-3 21-352 15,-3-2-80-15,0-6-16 0,-3-7 2976 0,-2-4 640 0,-3-3 0 0,0-4 0 0,-1-6 656 0,0 2 48 0,2 0 0 0,1-2 0 16,4 2 448-16,3-3 80 0,3 1 32 0,3-4 0 16,3-2-112-16,4 1-32 0,3 3 0 0,2-2 0 15,2-6-528-15,0 0-96 0,2-2-32 0,-1-9 0 16,-2-3-96-16,-2-5-32 0,0-4 0 0,-3 1 0 16,-2-5 32-16,-2-4 0 0,-2 0 0 0,-4-5 0 0,0-1-160 15,-2-8-16 1,-1-4-16-16,-1-6 0 0,0-9-176 0,0-3 128 0,-1-5-128 0,0-5 128 0,1-4 16 15,1-3 0-15,1-4 0 0,1-2 0 0,2-5-144 0,1-1 0 16,0-2 0-16,1-2 0 16,0-3 0-16,1-3 160 0,0 2-16 0,-1-6 0 0,1 2-144 0,-1-4 0 15,1 2 144-15,-1-2-144 0,-1 0 0 0,0 0 0 16,0-2 0-16,0-1 0 0,-2 2 0 0,1-1-208 16,2 2 48-16,0 0 16 0,0 0 144 0,0 0-128 15,-7-19 128-15,7 15-128 0,0 1 384 0,2-3 64 0,-1 2 32 16,1 1 0-16,2 0-96 0,0 3-32 0,1-3 0 0,0 1 0 15,-2 2-224-15,5 0 0 0,2 0 0 16,3 2 0-16,5-2 0 0,1 3-160 0,4 0 160 0,3 1-128 16,1 2 128-16,2 0 0 0,4 1 0 0,1-1 0 15,3 4 0-15,2-2 0 0,2 0 0 0,1 2 0 16,1 1 0-16,4 1 0 0,1-1 0 0,3 0 0 16,-1 1-288-16,2-4-32 0,3 2 0 0,0-1 0 15,0 1 64-15,0-2 16 0,2 2 0 0,-1 3 0 16,0-4 112-16,-3 1 128 15,0 3-208-15,-4 0 80 0,2 0 128 0,-1 2 0 0,0-6 0 0,0 4 0 0,-3-3 128 16,-4 2 0-16,-2 0 0 16,3 1 0-16,7 0 0 0,1 2 0 0,-1-1 0 0,-20-4 0 0,-8-2-128 0,1 0 0 31,2 3 0-31,21 9 0 0</inkml:trace>
  <inkml:trace contextRef="#ctx0" brushRef="#br0" timeOffset="11766.4">31427 9334 34095 0,'20'-5'3024'0,"-2"-1"-2416"16,-4 2-480-16,-4 1-128 0,0 2 0 0,6 1 192 15,13-6-64-15,21-3 0 0,19-3 48 0,13-2 16 0,6 2 0 0,-2-2 0 16,-3 2 560-16,-3 0 112 16,-1-1 32-16,-1 3 0 0,-1 4-560 0,0-2-96 0,-1 1-32 15,1 4 0-15,-5 3 224 0,3-4 32 0,4 0 16 0,0-1 0 16,1 4-112-16,-4 1-32 16,-3-2 0-16,-2-2 0 0,-3-2-80 0,-2 3-32 0,0 1 0 15,-4 0 0-15,-3-1-224 0,-4 3 0 0,-3 1 0 0,-3-1 0 31,-3-1-224-31,-2-2-144 0,0 3-16 0,-9-3-16 0,-5 0 208 0,-6 3 64 0,-2 0 0 16,-18 0 0-16,-4 0 128 0,0 0 128 0,0 0-128 0,0 0 176 16,0 0 64-16,0 0 16 0,0 0 0 0,0 0 0 0,0 0-48 15,0 0 0-15,0 0 0 0,0 0 0 0,-8 32-48 16,-9-26-16-16,1 1 0 0,0 1 0 16,0 0-144-16,1 4 128 0,1 0-128 0,2 1 128 0,2-1-128 0,4 2 0 15,3 2 0-15,2 0 0 0,3 1 0 0,1-1 0 16,1 0 0-16,1 0 0 0,3 9 0 0,2 1 0 15,0 3 0-15,0 2 0 0,1 13 0 0,0 3 0 16,0 5 0-16,-1 5 0 0,-1 6 0 0,-2 6 0 16,1 3 0-16,-3 7 0 0,-8 14 0 0,-2 7 0 0,-2 8 0 0,-6 9 0 15,-4 9 0-15,-3 4 0 16,-1 4 0-16,0-2 0 0,2-10 0 0,0 6 0 0,-1 4 0 0,4 0 0 16,4-2 0-16,-1-4 0 0,2 2 0 0,0 8 0 15,1 12 0-15,0-6 160 0,3-14-32 0,0 9-128 16,-2 10 240-16,3 0-64 0,3-11-16 0,1 6 0 15,0 8 16-15,5 2 0 0,3-1 0 0,3-3 0 16,2 1-176-16,4 12 0 0,5 9 0 0,4 11 0 16,6-1-480-16,0-3-32 0,-1-6 0 0</inkml:trace>
</inkml:ink>
</file>

<file path=ppt/ink/ink2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54:54.616"/>
    </inkml:context>
    <inkml:brush xml:id="br0">
      <inkml:brushProperty name="width" value="0.05292" units="cm"/>
      <inkml:brushProperty name="height" value="0.05292" units="cm"/>
      <inkml:brushProperty name="color" value="#FF0000"/>
    </inkml:brush>
  </inkml:definitions>
  <inkml:trace contextRef="#ctx0" brushRef="#br0">32917 1374 14735 0,'10'-5'1312'0,"-1"1"-1056"0,-3 2-256 0,-3 0 0 0,1 2 576 0,-4 0 64 16,11-2 16-16,9-4 0 0,6-2 752 0,4-3 160 0,-2 1 32 0,-3 3 0 0,-3-4-352 0,-5 3-64 0,-2-2-16 0,-2 2 0 0,-3-1-144 0,-3 2-48 0,-1 0 0 0,-2 1 0 16,-2 3-272-16,-2-1-48 0,0 1-16 0,-3 3 0 15,-1 0-176-15,-1 4-32 0,-1 2-16 0,-2 0 0 16,0 3-128-16,-1 1-32 0,-1 2 0 0,-1 1 0 15,-1 3-256-15,-2-3 0 0,0 0 0 0,-2-1 0 16,0 1 192-16,-5-4-64 0,-1 1 0 0,-4 0-128 16,-5 1 752-16,-5-1 32 0,-3 3 16 0,-3-4 0 0,-2-1-416 15,2 1-96-15,0-1-16 0,0 0 0 0,0-2 64 0,0 2 16 16,0 2 0-16,0-2 0 16,0 0-352-16,0 2 144 0,-1-1-144 0,1 1 0 0,2-4 0 0,1 0 0 15,-1 0 0-15,0 1 0 0,3-1 144 0,0-3-144 16,3 1 0-16,-5 2 144 0,1 1 32 0,-4-4 0 15,-1 3 0-15,-2-1 0 0,2-1-176 0,-2 0 0 16,4-2 0-16,2-2 0 0,-2 2 0 0,-3-2 0 16,-5 0 0-16,-1-2 0 0,-3 2 0 0,1-2 0 0,-2-1 0 15,4 2 0-15,5-1 0 0,1-2 0 16,-1 0 0-16,4 2 0 0,4-2 0 0,0-1 0 0,1 1 0 16,2 1 0-16,2-1 0 0,1 1 0 15,2 0 160-15,1 0-160 16,3 0 256-16,0 0-64 0,2-1-16 0,-1 2 0 0,3-2-176 0,-1 1 128 0,1 0-128 0,-3-3 128 15,0 2-128-15,-1 2 0 0,0-2 0 0,-1-1 0 16,-1 1 0-16,0 1 160 16,0 0-160-16,-2 2 160 0,2-2-160 0,-3 1 0 0,1 1-192 0,0-2 192 15,0 3-128-15,-1-3 128 0,1 0 0 0,2 3 0 16,1-4 0-16,2 2 0 0,0 1 0 0,-2-2 0 0,1 1 0 16,-2 0 0-16,1 2 0 0,0 0 0 0,-1 0 0 15,-1 0 0-15,-2 2 0 0,-1 0 0 0,-1 1 0 0,-2-2 0 16,1 1 0-16,-3 0 0 0,0 0 0 0,-2 1 0 15,0-3 0 1,-3 1 0-16,1 1 0 0,2 2 0 0,0 1 0 0,-4-1 0 0,0 2-208 0,-2 0 80 16,2 1 128-16,3 0-208 15,2-1-16-15,2-3 0 0,7 2 0 0,0-3 0 0,4 0 96 0,-1 1 128 16,0-2-208-16,2 1 80 16,2-2 128-16,0 0 0 0,0 3 0 0,-2-3 0 0,4 1 0 0,-3 1 0 15,-1-2 0-15,-2 3 0 16,-1-2 0-16,2 2 0 0,-2-2 0 0,0 1 0 0,0 1 0 0,0-3 0 0,-2 1 0 15,3-1 0-15,-4 0 0 0,2 0 0 0,-3 0 0 0,2-1 0 16,1 1 0-16,-2-3 0 0,1 3 0 0,-2 0 0 16,-1 0 0-16,0 0 0 0,0-2 0 0,0 2 0 15,4-1 0-15,0 1 0 0,0-3 0 0,-2 2 0 16,3-2 0-16,2 0 0 0,0 0 128 0,1 0-128 31,-3 0 256-31,-2-1 0 0,1-1-16 0,0 2 0 0,1 2 16 16,1 1 16-16,1-3 0 0,0 3 0 0,3 0-272 15,0 0 0-15,1 0 0 0,0 3 0 0,2-3 0 0,1 0 0 16,-2 0 0-16,2-3 0 0,-1 3 0 0,0-2 0 16,1 0 0-16,-2 0 0 0,0-1 0 0,0 0 0 15,-4 0 0-15,0 0 0 0,2-1 0 0,0 0 0 16,1 2 0-16,0-5 0 0,2 4 0 0,2-2 0 16,0 1 0-16,2 0 0 0,2-2 160 0,2 2-32 15,1-2 0-15,3 1 0 0,0 2 0 0,1-1 0 16,1-2 0-16,2 2 0 0,-1 2-128 0,2-2 160 15,0 1-160-15,-1 0 160 0,1-1-160 0,1 1 0 0,0 1 0 16,-1 1 0-16,1-2 0 0,0 0 0 0,-1 3 0 0,1-3 0 16,-1-1 0-16,1 4 160 0,-2-2-160 0,2 2 160 15,-1-3-160-15,1 3 0 0,-1-1 0 0,1 1 128 16,0 0-128-16,0 0 0 0,0 0 0 0,0 0 0 16,0 0 0-16,0 0 160 0,0 0-160 0,0 0 160 15,0 0-160-15,0 0 192 0,0 0-192 0,0 0 192 16,-15 16-192-16,12-13 0 0,1 0 0 0,0-1 0 15,-1-1 0-15,1 3 0 0,-1-4 0 0,1 1 0 16,-1 1 0-16,1-2 0 0,-2 3 0 0,2-3 0 0,-2 0 0 16,1 0 0-16,0 0 0 0,-1 0 0 0,0 0 0 0,0 0 0 15,0 1 0-15,-1-1 0 0,0 0 0 0,0 0 0 16,-1 3 0-16,1-3 0 0,-3 2 0 0,1-2 0 16,1 1 0-16,-1 2 0 0,0-3 0 0,2 0 0 15,0 2 0-15,0-2 0 0,1 0 0 0,-1 0 0 16,2 1 0-16,0-1 0 0,1 3 0 0,1-3 0 15,-1 0 0-15,1 0 0 0,0 0 0 0,1 1 0 16,-1 2 0-16,1-3 0 0,-2 0 0 0,1 0 0 0,1 2 0 16,0-2 0-16,0 0 0 0,0 0 0 0,0 0 0 15,0 0 0-15,0 0 0 0,0 0 0 16,0 0 0-16,0 0 0 0,0 0 0 0,0 0 0 0,0 0 0 0,0 0 0 16,19 8 0-16,-9-6 0 0,1 2 0 0,1-2 0 15,3 4 0-15,1-2 0 0,3 2 0 0,-1-2 0 16,2 2 0-16,0 0 0 0,-2 1 0 0,1-1 0 15,1 0 0-15,-1 0 0 0,0-2 0 0,-2 2 0 16,1-2 0-16,0 1 0 0,-1-2 160 0,-1 0-160 0,2-2 176 16,-2 1-176-16,1 1 160 0,-1-3-160 0,0 0 0 15,0 0 128-15,-3 0-128 0,-1-3 0 16,0 0 208-16,2 0 0 0,0 0 0 0,-1-4 0 0,1 2-208 0,-3 1 144 16,0-3-144-16,-1 1 128 0,-1 0-128 0,-3 0 0 15,0 2 0-15,0-2 0 0,-1 0 0 0,-1 0 0 16,0 1 0-16,-2 0 0 0,1-2 0 0,-1 1 0 15,0 1 0-15,0-1 0 0,-1 1 0 0,0-1 0 16,-1 1 0-16,0 1 0 0,0 1 0 0,0-4 0 16,-1 4 0-16,0 0 0 0,-2 0 0 0,1-2 0 0,-1 3 0 15,0 0 0-15,-1-2 0 0,-1 2 0 0,0 0 0 0,0 0 0 16,-1 0 0-16,0 0 0 0,-1-3 0 0,0 2 0 16,0-1 0-16,-1 1 0 0,2 0 0 0,-1-2 0 15,2 4 0-15,0-3 192 16,0 1-192-16,0 3 192 0,0-2-192 0,0 2 0 15,-1-1-192-15,0 1 192 0,-1 1-128 0,1-1 128 16,-2 0 0-16,0 2 0 0,-1-2 0 0,1 0 0 0,-1 3 0 0,2-3 0 16,-2 1 0-16,2 2 0 0,-1-3 0 0,1 1 0 15,-1 0 0-15,1 3 0 0,0-4 0 0,-1 3 0 0,1 0 0 16,-1-3 0-16,0 4 0 0,-1-4 0 16,-1 2 0-16,0 2 0 0,0-4 0 0,-1 2 0 0,-1 2 0 15,-2-3 0-15,1 2 0 0,-3-1 0 16,-1 2 0-16,0-2 0 0,0 0 0 0,0 0 0 0,0 1 0 0,3-2 0 31,-1 1 0-31,1 1 0 0,2 0 0 0,-1 0 0 0,1 1 0 0,1-1 0 0,0 0 0 0,1 1 0 16,1-2 0-16,-1 2 0 0,1-1 0 0,0 1 0 15,1-1 0-15,1-1 0 0,1 2 0 0,0-2 0 16,-1 0 0-16,3 0 0 0,1 0 0 0,-1-2 0 31,2 4 0-31,1-4 0 0,-1 3 0 0,1-2 0 0,2 1 0 0,-1 2 0 16,3-1 0-16,-2 0 0 0,3 1 0 0,0 1 0 15,-1 1 0-15,2 2 0 0,1 0 0 0,2 5 0 16,-1 0 0-16,2 2 0 0,1 5 0 0,1-2 0 16,0 5-128-16,-1 3 128 0,1 1 0 0,-2 2 0 15,-1 2 0-15,0 4 0 0,-1 3 0 0,-2 1 0 16,-1-5 0-16,0 3 0 0,-1 2 0 0,0-3 0 16,2-3 0-16,-2 2 0 0,4-1 0 0,0 5 0 0,-1 1 0 15,2 5 0-15,-2-1 0 0,0 1 0 0,-2-1 0 0,-1-3 0 16,0 1 0-16,-3 2 0 0,0 0 0 15,-1-3 0-15,-2 1 0 0,2-1 0 0,0 0 0 0,-1-4 0 16,0-2 0-16,2-1 0 0,-1-2 0 0,1-4 0 16,-2-2 0-16,1 0 0 0,0 2 352 0,-1-4 32 15,-2 0 16-15,0 1 0 0,-1-1-208 0,-1-1-64 16,-3 3 0-16,1-2 0 0,-3 1-128 0,-1-2 0 16,-1 2 0-16,-1-3 0 0,-1-2 0 0,2-2 0 15,-1-2 0-15,3-6 0 0,1-1 0 0,0-2 0 16,3-1 0-16,1-4 0 0,-1 2 256 0,4-4-16 15,-1 2-16-15,2-4 0 0,-1 2 16 0,3-4 0 0,1 2 0 16,1-2 0-16,1-1 96 0,1 0 32 0,2-1 0 0,0 1 0 16,2 1-128-16,-1-2-32 0,2 2 0 0,0 2 0 15,0 1-208-15,1-2 0 0,3 3 0 0,-1 0 0 16,2 3 0-16,0-2 0 0,3 1 0 0,1 2 0 16,3-1 0-16,3 0 0 0,0 0 0 0,4 1 0 15,0-2-128-15,4-1 128 0,3 2 0 0,4-1 0 16,2 2 0-16,5-4 0 0,3 0 0 0,5-3 0 15,-1 2 0-15,6-1 0 0,8-1 0 0,3 0 0 0,1 0 0 16,1-1 0-16,0 1 0 0,1-2 0 0,0 3 0 16,2-1 0-16,0 3 0 0,0 0 0 0,0 0 0 0,-4 3-128 15,-1 1 128-15,0-1 0 0,3 3 0 0,1-2 0 16,2 3 0-16,-2 2 0 0,-1-1 0 0,0-2 0 16,3 2 0-16,1 1-160 15,1-3-128-15,4 0-32 0,-2-1 0 0,2-3 0 16,-5 1 320-16,5-6-128 0,2 2 128 0,3 0 0 0,1 0 0 0,-1 1 0 15,0 0 0-15,1 0 0 0,2 0 0 0,-1 0 0 16,-1 3 0-16,-2 0 0 0,-5-3 0 0,2 1 0 16,2 1 0-16,-2 1 0 0,-3 3-320 0,-3-2 32 0,-5-2 16 15,-2 0 0-15,2 0 272 0,-4 1 0 0,-2 1 0 16,-1 1 144-16,-6-1-144 0,-1-1 0 0,0-3 0 0,-2 3-176 16,-2-3 176-16,1 3 0 0,-2 0 128 0,-1 1-128 15,0 0 0-15,-1 1 0 0,-4-4 0 0,1-1-128 16,3 0 128-16,0 0 0 0,0 0 0 0,0-1 0 15,-2 1 0-15,-2 0 0 0,0 0 0 0,-3 0 0 16,-4-3 0-16,-3 3 0 0,-1-2 0 0,-2 1 0 16,0-2 0-16,0 3 0 15,-2-1 0-15,-2 2 128 0,-1 2-128 0,-3-3 0 0,-2 3 0 0,-3-3 0 16,-2 3 0-16,0-2 0 0,0 2 0 0,-3-1 0 16,0-2 0-16,-3 0 0 0,0 0 0 0,-2-2 0 0,0-1 0 0,-1 2 128 15,-1-4-128-15,-1 1 0 16,1 0 128-16,-2-2-128 0,-1 0 160 0,1 0-160 15,-2-3 192-15,1 2-64 0,-1-3-128 0,1-2 192 16,-1-1-64-16,0-2-128 0,0-1 176 0,-2-1-176 16,2 2 160-16,0-3-160 0,0 0 128 0,0 0-128 0,0-1 128 0,0 1-128 0,0-1 128 15,0-1-128-15,0-2 128 0,-1 0-128 16,1 0 128-16,0-3-128 0,-1-1 0 0,1-3 0 16,0 2 128-16,0-1-128 0,1-1 0 0,-1 0 0 0,2-6 0 0,0 0 0 15,-1-3 128-15,0-2-128 0,-1 1 0 0,2-6 128 16,-1-2-128-16,-1 0 0 0,-2-1 144 15,1 2-144-15,0 2 0 0,-3-1 128 0,0 1-128 0,-1-1 0 16,-1 5 0-16,0-3 0 0,-2 6 0 0,1-1 0 16,-1-2 0-16,2 1 0 0,-1 2 0 0,0-2 0 15,2 7 0-15,-1-1 0 0,1 3 0 0,1-1 0 16,-1-1 0-16,3 1 0 16,-1 2 0-16,1 1 0 0,-1 4 0 0,3 0 0 15,0-3 0-15,1 1 0 0,-1 4 0 0,0-4 0 0,0 1 0 0,-1 3 0 0,-2 3 0 0,1 3 0 31,-1 0 0-31,0 4 0 0,-2 2 0 0,0-1 0 0,0 3 0 0,-3 2 0 16,2 2 0-16,-3-2 0 16,2 4 0-16,-1-2 0 0,0 2 0 0,0 0 0 15,1 2 0-15,-1 0 0 0,-1-2 0 0,2 2 0 16,-2-3 0-16,2 3 0 0,-2-1 0 0,0 1 0 0,2 0 0 16,-2 0 0-16,2 0 0 0,-1 0 0 0,2 1 0 15,-2-1 0-15,2 0 0 0,1 0 0 0,-1 0 0 0,1 0 0 16,-1 0 0-16,0 0-160 0,1 3 160 0,-2-3-160 15,0 0 160-15,1 2 0 0,-2-2 0 0,1 0 0 16,-2 0 0-16,0 0 0 0,-1 0 0 0,-1 0 0 16,-1 0 0-16,-1 0 0 0,0 0 128 0,-2 0-128 15,-3 0 0-15,-1 0 0 0,-3 4 0 0,-4-3-192 16,-2 4 192-16,-6 1 0 0,1-2 0 0,-5 2 0 0,-3 0 0 16,-5 1 0-16,-2 0 0 0,-4 2 0 15,0 1 0-15,-3-2 128 0,2 2-128 0,0-4 128 0,1 1-128 0,2-4-128 16,3-5 128-16,-2-2-192 15,-2-3-496-15,-5-6-96 0,-2-3-32 0,-7-6-21520 16</inkml:trace>
  <inkml:trace contextRef="#ctx0" brushRef="#br0" timeOffset="61595.81">23342 14686 26719 0,'7'-3'2368'0,"-2"1"-1888"16,-1 0-480-16,0 2 0 0,-1-2-288 0,2 0-160 0,2 0-16 0,5-4-16 0,6 0-1376 0,3-4-288 0,2-1-48 0,-2 3-16 16,-1 2 320-16,-3 0 64 0,-1 0 16 0,0 0 0 0,-2 3 1616 0,-2 2 336 0,0 1 64 0,-3 0 16 15,1 1 832-15,-3 2 160 0,-3-1 48 0,1-1 0 16,-2 2 176-16,-1-1 32 0,0 2 16 0,-1 2 0 0,-1-3 240 15,0 0 64-15,-3 4 0 0,0-1 0 0,-1 0-432 0,-2-2-80 16,-3 2 0-16,-1-4-16 0,-3 2-608 0,-6 0-112 16,3-4-32-16,-8 0 0 0,-10-4-512 0,-12-1-224 15,-8-2 16-15,-11 1 0 16,-6-4-976-16,-8 1-192 0,-6 2-32 0,-4-2-16 16,0 0 240-16,-7 2 48 0,-8 3 16 0,-7 2 0 0,-4-1 928 15,-1 2 192-15,-1 2 0 0,5 4 0 0,1 1 400 0,14 2 0 16,14 0 0-16,-8 2 0 0,-9 4 672 0,-1 1 128 0,7 1 16 15,4-4 16-15,2 1 192 0,4 3 48 0,6-3 0 16,5 2 0-16,3-1-912 0,6 1-176 16,5-3-48-16,6-2 0 15,6 0-592-15,7-2-128 0,4-4-32 0,5 0 0 16,5-2-304-16,5 1-64 0,5-2-16 0,5-1 0 16,3 0-480-16,9-1-80 0,8 1-32 0,10-3 0 15,11 3-1056-15,16-4-224 0,16 0-32 0,12-4-6736 0</inkml:trace>
  <inkml:trace contextRef="#ctx0" brushRef="#br0" timeOffset="67269.45">33210 14464 19343 0,'-1'10'1728'0,"0"-6"-1392"0,-1-2-336 0,1-2 0 0,1 0 6208 0,-1 0 1184 0,1 0 224 0,-1-2 64 0,-1-2-6720 0,-1 2-1328 15,-5-6-272-15,0 2-48 0,-6 0-656 0,-2 0-128 0,-4 1-16 0,-2 0-16 0,-4 2 928 0,-1 3 176 16,0 0 32-16,-1 3 16 0,-1-2 1232 0,-1 3 240 16,-1 2 48-16,-2 0 16 0,-2 3-304 0,-1 1-64 15,-2-2-16-15,-4 2 0 0,-5 3-192 0,-8-1-32 16,-5-1-16-16,-9 1 0 0,-8 1-64 0,-10-1-16 0,-7 1 0 16,-12-1 0-16,-13-2 352 0,-14 2 80 0,-14 1 16 15,-12-1 0-15,-8 2-144 0,-6-2-16 0,3 4-16 0,0 0 0 16,6 3-240-16,7-1-32 15,7-2-16-15,18 0 0 0,17 0-320 0,18-3-144 16,17-5 128-16,18 2-128 0,18-2-896 16,20-2-272-16</inkml:trace>
  <inkml:trace contextRef="#ctx0" brushRef="#br0" timeOffset="76147.42">12394 4652 28559 0,'-10'6'2544'0,"-1"-1"-2032"0,-3 0-512 0,2-1 0 0,2-2 1856 0,0 2 288 15,-5-2 48-15,-13 5 16 0,-19 0-1728 0,-25 5-352 0,-18 1-128 0,-14-3 0 0,-10-8-384 0,-7-2-176 0,-6-2-32 0,-9-5-16 16,-8 0-1120-16,-4 1-240 0,-3 0-32 0,-2-3-16 16,-4-3 352-16,-3 2 80 0,2 2 16 0,-5 2 0 0,-6-3 1856 0,0 3 368 0,3-1 80 0,-1 1 16 15,-1 3 1680-15,0-3 320 0,1 4 80 0,-2 0 16 16,-3 2-864-16,1 0-160 15,10 4-32-15,-5 2-16 0,-9 0-1248 0,-3 1-240 0,-1-1-48 0,-4 4-16 0,4 0-224 16,-17 2 0-16</inkml:trace>
  <inkml:trace contextRef="#ctx0" brushRef="#br0" timeOffset="85264.56">23579 8114 40543 0,'-10'-19'3600'0,"0"3"-2880"16,4 4-576-16,2 5-144 0,1 2 128 0,-2-5-128 0,-6-8 192 0,-7-12-64 0,-6-11-128 0,-5-3 0 0,-2-1 0 0,-3 4 0 0,0 7 0 0,-2-1-144 0,-3 9 144 0,-1 1 0 0,-4 7-384 0,-3 4 48 15,-2 2 0-15,-4 2 0 16,0 4-80-16,-6 3-16 0,-5 0 0 0,-5 4 0 0,-3 4 96 0,-2 1 16 0,-1 4 0 16,-1 2 0-1,2 1-128-15,-1 0 0 0,0 6-16 0,1-3 0 0,0 4 208 0,0 1 64 16,1 1 0-16,1 3 0 0,3 1 192 0,-3-1 0 0,-5 6 0 0,0 0 0 16,4-1 496-16,-8 7 32 15,-4 5 16-15,-2 5 0 0,1 1 224 0,-4 6 64 0,-1 6 0 0,1 6 0 16,1-1-496-16,4 2-80 0,3 0-32 0,-3 6 0 15,1 6-224-15,2 2 0 0,4 5 0 0,3-1 0 16,4 0 0-16,3 4 0 0,-1 9 0 0,2 0 0 16,3 0-192-16,0 3-64 0,-1 8-32 0,2 1 0 15,0 4-272-15,-1-1-48 0,0 4-16 0,2 0 0 0,2 4 240 0,5 2 32 16,2-1 16-16,4 2 0 0,6 3 144 0,3-1 48 16,3-2 0-16,4 2 0 0,3 3 304 0,2-4 64 15,4 3 16-15,2 2 0 0,2 2 448 0,3 4 80 16,3 0 32-16,3-2 0 0,4 1-416 0,1 1-64 15,2 1-32-15,0-5 0 0,3-3-80 0,2 2-16 16,3 4 0-16,1 1 0 0,1-10-192 0,3 14 144 16,2 2-144-16,1-6 128 0,-1-14 0 0,3 8 0 0,3 4 0 15,3 2 0-15,2-1-128 0,4-6 128 0,3 1-128 0,3-9 128 16,4-4-128-16,2-6-176 16,4-5 48-16,3-8 0 0,3-3 0 0,3-9 0 15,2-6 0-15,6 2 0 0,9-3 128 0,3-4 0 0,2-2 0 0,-4-7-128 16,-1-10 128-16,6 1-208 0,10-2 80 0,8-5 128 15,7 0-272-15,2-6 64 0,2-5 16 0,0-8 0 0,1-2-128 0,-1-4 0 16,-4-3-16-16,5 1 0 16,3-4-400-16,1 0-80 0,1-3-16 0,-1-1 0 0,4-5 624 15,3-4 208-15,1-6-144 0,1-4 144 0,0-4 768 0,-1-8 256 16,1-4 32-16,-5-5 16 0,-11-3-336 0,2-5-64 16,-2-1-16-16,1-7 0 0,-4-4-400 0,-8 1-96 15,-10 3-16-15,6-12 0 16,5-8 16-16,-1-7 0 0,-2-5 0 0,-4-3 0 0,-1 0 64 0,-2-3 16 15,-2-6 0-15,-4-2 0 0,-11 7-240 0,0-7 176 0,-1-4-176 16,-2-3 160-16,-2-1-160 0,-4-1 0 0,-1-4 144 0,-4-2-144 31,-2-2 0-31,-7 4-240 0,-6 7 48 0,-1-5 0 16,-3-3 192-16,-4-1 0 0,-4 1 0 0,0-13 0 0,-1-12 240 0,-2-6-16 0,-4-2 0 0,-3-2 0 16,-1-6 64-16,-3-3 16 15,-1-3 0-15,-3 2 0 16,-1 6-304-16,-3-13 0 0,-2-9 0 0,-2-6 0 15,1 7 0-15,-1-4 0 0,-2-3 0 0,1 1-144 16,-2-1-176-16,0 5-48 0,-1 7 0 0,-2 5 0 16,-2 5-48-16,-4 4-16 15,-4-3 0-15,-2 6 0 0,-2-1 304 0,-5-2 128 0,-2 3-128 0,-2 0 128 0,-2 0 0 16,-2 4 256-16,-2 2-48 0,-3-1 0 0,3 8 256 0,-7-4 48 16,-3 4 16-16,-6 0 0 0,-2 2-80 0,-1 7 0 15,-1 7-16-15,-5 2 0 0,-2 4-432 0,-6 5 0 16,-1 5 0-16,-4 7 0 0,-3 6 0 0,-3 6-176 15,-3 2 48-15,-3 7 0 16,0 6-528-16,-1 9-112 0,-4 4 0 0,-3 9-18624 0</inkml:trace>
  <inkml:trace contextRef="#ctx0" brushRef="#br0" timeOffset="146822.71">6430 13590 31327 0,'-12'-1'2784'16,"-1"-2"-2224"-16,5 1-560 0,1 1 0 0,3-2-672 0,-8-1-240 0,-7-2-48 0,-15-4-16 0,-14-1 976 0,-11-2 0 0,-2 3 0 0,-2 0 240 0,1 5-240 0,-1 4-128 0,-2-2 128 0,-2 6-192 0,-1-2 0 0,-1 3 16 0,-3 1 0 0,0-2 48 15,3 0 1904-15,0 0 384 0,-3-3 80 0,-2 3 16 16,-2-3-1184-16,1 1-240 0,1 2-64 0,6-3 16 16,5 2-1440-1,3-1-304-15,3 2-48 0,4-3 0 0,4 1 176 16,2-2 16-16,5 1 16 0,3 0 16 0,6-3 352 0,3 3 80 0,6 0 16 15,4 3 16-15,2-3-48 0,5 1 0 0,4 0 0 0,5 1 16 16,3-2-16-16,6 0 0 0,4 0 0 0,6-2 0 0,7 2 496 16,9-1 112-1,6 0 16-15,9 2 0 0,3-1-256 0,6 3 128 0,8-1-128 0,8 2 128 0,9 2 0 0,2-4 16 16,6 2 0-16,1 0 16 0,0 2 224 0,1-4 32 16,2 2 16-16,-2 0 16 15,-1-2-448-15,-5 2 0 0,-6 1 0 0,-2-1 0 0,-1-1-208 0,-2 0 64 16,-1 1 16-16,-4-2 128 15,-4-1-480-15,-6 2 0 0,-6 0 0 0,-4 2 0 32,-3-1-704-32,-7 0-144 0,-3 0-16 0,-8 0-16 15,-3 0-624-15,-7-1-112 0,-5-2-16 0,-4 1-16 0,-8 1 768 0,-8 1 144 0,-5-1 48 0,-8 1 0 0,-9 1 1312 0,-11-4 272 0,-12-1 48 0,-16-1 16 32,-12-5-288-32</inkml:trace>
  <inkml:trace contextRef="#ctx0" brushRef="#br0" timeOffset="180030.77">19306 11171 32255 0,'-1'0'2864'0,"0"0"-2288"0,0-2-576 0,1 1 0 0,1 1 0 0,0-3 0 0,2-1 0 0,0 1 0 15,3-4-3600-15,2-1-784 0,0-1-160 0,0 4-16 16,-3-1 2256-16,1 0 464 0,-1 1 96 0,-1 1 16 0,-1 2 3488 0,-1 0 704 0,1 0 144 0,0 1 16 0,1 1-576 0,0 0-128 16,3 0-32-16,0 1 0 0,3 1-1456 0,1-2-304 15,4 0-128-15,2 0 128 0,4 0-128 0,2 0 0 16,-1-2 0-16,4 1 0 15,7-2 0-15,4 0 0 0,4-2 192 0,2 1-64 0,2 0 224 0,1-2 32 16,2 2 16-16,-4-1 0 0,0 2-144 0,0-1-48 16,4-2 0-16,2 0 0 0,-1 2 288 0,1-2 48 15,0 1 16-15,1 1 0 0,-4 0 208 0,0 2 32 16,4-1 16-16,-3 2 0 0,-2-3-192 0,2 4-48 16,3 0 0-16,3 0 0 0,2 0-112 0,1-2-16 0,-2-1-16 15,3 0 0-15,4 0-208 0,1 0-32 0,0-5-16 16,2 3 0-16,-1 2-48 0,0-4 0 0,-2 1 0 0,0 0 0 15,-3 2-128-15,1 1-176 0,-2 3 48 0,-3 0 0 16,4 1 128-16,-5 1-128 16,-2-2 128-16,-1 0-128 0,-1 0 128 0,0 0 0 0,-3 0 128 0,2 0-128 15,2 1 240-15,1 1-32 0,1-2 0 0,3 0 0 16,0-2-80-16,5 1 0 0,2-1-128 0,0 1 192 16,0 1-192-16,2 0 0 0,1 1 0 0,1-2 0 15,-5 1 0-15,3-3 0 0,3-1 0 0,-2 2 0 16,-2 2 0-16,-1 0-208 0,0 0 64 0,-1-4 16 0,-2 2 128 0,-3-1 0 15,2 0 0-15,-1 1-128 0,0 0 128 0,0 2 0 16,2 0 0-16,-1 2 0 0,0-2 0 0,1-2 0 16,-2 2 0-16,1 0 0 0,2 2 0 0,-1 0 0 15,1 0 0-15,-2-1 128 0,1-1-128 0,-5 0 0 16,0 0 0-16,-6-1 0 16,-3 1 0-16,0 0-128 0,-2 0 128 0,-3 0 0 0,-4-2-128 0,-2 2 128 15,-3-2-128-15,-5 2 128 0,-2 0 0 16,-3-2-128-16,-1 2 128 0,-4-3 0 0,-1 2 0 0,-3 1-128 0,-1-2 128 15,-3 2 0-15,-2-4 0 0,-1 4 0 0,-2-3 0 0,-1 1 0 16,-2 2 208-16,-1-1 128 0,-1 1 32 0,-3 0 0 16,-1 0-48-16,-2 0-16 15,-2 0 0-15,-1 0 0 0,0 0-304 0,-1 0 160 16,-1 0-160-16,-2 1 128 0,2 1-128 0,-3-2 0 0,1 0 0 16,1 0 128-16,-1 0-128 0,2 0 0 0,-1 0 144 0,2-2-144 15,1 2 0-15,2 0 0 0,0-1 0 0,1 1 0 16,1 0 0-16,1-3 0 0,2 3 0 0,1 0 0 15,2-2 0-15,0 1 0 0,2-3-160 0,1 1 160 32,0 0-640-32,3 0 0 0,4-1-16 0,2 0 0 0,1 0-544 0,2 0-96 0,-1 0-32 0,0 2 0 31,1-1 560-31,-1 0 96 0,-2 0 32 0,-1 2 0 0,-1-1 496 0,-1-2 144 0,-2 1 0 0,-1 1 0 0,-1 1 128 0,-1-3 112 16,0-1 16-16,-2 1 0 0,0 1 592 0,-1-2 128 15,-1 1 32-15,-1-2 0 0,-2 2-416 0,-2-5-80 16,0 3 0-16,-2-1-16 15,-2-2-304-15,-1 2-64 0,-2-2-128 0,-3 2 192 0,-1-2-192 0,-3 3 0 16,0 0 0-16,-2 2 0 0,-2 0 0 0,1 4 0 16,0 0-192-16,-3 1 192 0,-1 2 0 0,-1-3 0 0,0 1 0 15,0 2 0-15,-1-3 0 16,1 2 0-16,1 2 0 0,1-2 0 0,1 2 0 0,1-2 0 16,2 2 0-16,2-4 0 15,3 3 240-15,-1-2 96 0,5 1 32 0,1 0 0 0,4 0-192 0,0-2-48 16,5 3 0-16,2-3 0 15,1 1-480-15,5 1-96 0,4 1-32 0,1 0 0 16,4 0-864-16,2 1-192 0,3-2-16 0,3 3-16 16,0 1 0-16,2 0 0 0,1 1 0 0,0 1 0 15,0 0 752-15,0 0 160 0,0 2 16 0,-3-1 16 0,1 1 624 0,-2-2 0 16,0 2 0-16,-1 0 0 0,0 0 0 0,-4 0 0 0,0-1 0 0,-5-1 0 16,-2 0 0-16,-2 0 240 15,0-1-48-15,-3-1 0 0,-2 1-32 0,-1-1-16 16,-2 1 0-16,-4-1 0 0,-1 1-336 0,-2-1-64 15,-1 3 0-15,-5-3-16 16,-5 4-256-16,-3 2-48 0,-3-2-16 0,-6 5 0 0,-3 1 432 0,-7 3 160 16,-3 1 0-16,-7 4-9808 0</inkml:trace>
</inkml:ink>
</file>

<file path=ppt/ink/ink2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6:05:31.37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18135 6027 31327 0,'-6'4'2784'0,"0"-4"-2224"0,1 0-560 0,2 0 0 0,1 0 1040 0,0-3 112 0,-3 2 0 0,-7-1 16 0,-4-2-768 0,-1-1-144 0,-1-3-48 0,-2 0 0 0,0 0-208 0,-1-3 0 0,0 1 0 0,-3 3 0 16,0-4-464-16,-2 3 16 0,-4 0 0 0,-1 0 0 0,1 3 256 0,-2 2 48 0,-1 1 16 0,0-3 0 15,-2 4 384-15,-1-4 64 16,0 2 32-16,0-1 0 0,3 1 480 0,-3 0 112 15,-1 0 16-15,-3 2 0 0,2 1-288 0,-1 0-48 16,-1 0-16-16,-1 0 0 0,0 0-480 0,-2-2-128 16,1-2 0-16,1-1 0 0,4 1 0 0,-1-2 0 0,-2 2 0 0,1-2 0 15,2 0 0-15,-1 2 128 16,3-1-128-16,0 2 0 0,2 1 128 0,-2 1-128 16,0 1 160-16,1 1-160 0,0 3 0 0,1 0 128 15,0 2-128-15,-1 0 0 0,2 3 128 0,-3 1 0 16,1 2-128-16,-1 2 192 0,2-2-192 0,-1 0-128 15,3-2 128-15,3 3-208 0,2-6 208 0,3 2 0 0,3-3 0 0,1-4 0 16,2 2 176-16,1-3 16 16,1 2 16-16,1-3 0 0,3 0-64 0,1 0-16 0,0-3 0 15,3 2 0-15,0 1 0 0,-1-2 0 0,2 0 0 0,0 0 0 0,0-1-128 0,-1 2 160 16,1-1-160 0,0 2 160-16,0 0-160 0,1 0 128 0,-1 0-128 0,-2 0 128 15,2 0-128-15,-1 2 0 0,-1 2 0 0,1-2 0 16,0 2 0-16,-1 2 0 0,1-2 0 0,-1 2-176 15,2-2 176-15,-1 2 0 0,-1 0 0 0,2-2 0 16,0 1 0-16,1-1 0 0,-1-1 0 0,1 2 0 0,0-1 128 0,1-3 48 16,0 2 16-16,2-3 0 15,-1 2 64-15,0-2 32 0,0 0 0 0,1 0 0 0,-1 0-160 0,1 0-128 16,-1 0 192-16,2 0-192 16,-1 0 0-16,-1 0 0 0,1 0 0 0,-1 0 0 15,2 0 0-15,-1 0 0 0,-1 1 0 0,2-1-144 0,-2 3-80 16,2-3-16-16,0 0 0 0,-2 0 0 15,2 0-192-15,0-3-32 16,0 2-16-16,-1 1-18784 0</inkml:trace>
  <inkml:trace contextRef="#ctx0" brushRef="#br0" timeOffset="2007.01">16029 5740 30399 0,'-5'-6'2704'0,"2"0"-2160"0,2 3-544 0,1 2 0 0,0 1 304 0,-2-2-48 16,0-2-16-16,-2-2 0 0,-1-1 672 0,-2 0 144 0,-1 1 32 0,1 3 0 0,2 0-368 0,-2 4-64 0,0 1-16 0,0 5 0 15,0-1-512-15,-1 1-128 0,1 2 0 0,0 0 0 0,3 2 0 0,-1 0 0 0,1-1 0 16,3 0-176-16,-1 2 176 0,1 0 0 0,1-2 128 0,1 3-128 16,1-1 384-16,-1-1 0 0,0 1 0 0,0 0 0 31,-1-1 144-31,0 1 48 0,-1 4 0 0,-1 1 0 0,-2 1-176 0,0 0-16 15,1 3-16-15,-1-1 0 16,0 2-32-16,-1 1 0 0,0 5 0 0,2 0 0 0,0 1 0 16,2 2 0-16,1 1 0 0,4-1 0 0,0 1-192 0,5-1-144 0,2-1 192 0,0 1-192 15,3 3 0-15,0 1 0 16,-1-3 0-16,2 5 0 0,2 5 0 0,1 1 0 16,0 6 0-16,1-1 0 0,1 5 0 0,-2 0 0 15,1-2 0-15,-5 0 0 0,1-1 0 0,-2-1 0 16,-1 4 0-16,-2 0 0 0,0 4 224 0,-2 1-64 0,1 5-16 0,-3-1 0 0,0-5-144 0,-1-3 0 31,0 5 0-31,0-2 0 0,0 1 0 0,0-1 0 0,3 3 0 0,-1-6 0 0,0 0 0 0,1-2 0 31,-1-1 0-31,2 4 0 0,2 4 0 0,-1-1 0 16,0 3 144-16,0 0-144 0,0 3 192 0,-2-4-48 16,1 1 0-16,-3 4 0 0,0 4-144 0,1 6 0 0,-4 4 0 15,0 1 0-15,-3-1 0 0,-3 2 0 0,-2 7 0 0,-2-3 0 16,-2 3 0-16,-1-6 0 0,-2 0 0 0,1 1 0 15,-3 0 0-15,-1 1 0 0,2 1 0 0,-2 1 0 16,1-4 0-16,-1 0 0 0,3 7 0 0,-1 3 0 16,-2 5 0-16,1-5 0 0,2-7 160 0,1-2-160 15,1-1 0-15,0 0 0 0,1 6 0 0,2-5 0 16,1-8 0-16,1 2 0 0,1 5 0 0,1 1-144 16,0-1 144-16,1 3 0 0,2-5 0 0,2 0 0 15,-1-1 0-15,0 1 0 0,2 2 0 0,0-2 0 0,1-4 0 0,0 0 0 16,1 2 0-16,0-2 0 0,1 2 0 0,0 1 0 15,1-4 0-15,1 0 0 16,1-3 0-16,-2-2 0 0,0-1 0 0,1-3 0 0,-2 1 0 0,1-3 0 16,1-1 0-16,-2 0 0 0,-1 0 0 15,1-2 0-15,-1 1 0 0,-2-1 0 0,0 1 0 0,-3-1 0 16,0-1 0-16,-2 0 0 0,1-6 0 0,-2 6 0 16,1-1 0-16,-1 2 0 0,1 2 0 0,-2 0 0 0,0 0 0 15,2-3 0-15,-1 1 0 0,2-2 0 0,-1 2 0 16,0-4 0-16,2 0 0 0,-1-4 0 0,1-1 0 15,-1-3 128-15,1-2 80 0,-1-2 32 0,1-3 0 0,0 1 0 16,0 2-240-16,1 2 128 0,-1-3-128 0,-1 3 0 16,1 1 0-16,0-3 0 0,-2-2 0 0,0-1 0 15,1 1 0-15,-2-1 0 0,0-1 0 0,-1-2 0 16,0-2 0-16,-2 1 0 0,1 3 0 0,-1-3 0 16,-2 1 0-16,2-2 0 0,-1-3 0 0,1 1 0 15,-1 0 0-15,2 0 0 0,1 0 0 0,0 2 0 16,0-1 0-16,2-1 0 0,0 2 0 0,1-5 0 15,-1 2 0-15,2 1 0 0,-2 3 0 0,2-5 0 0,2-1 0 16,-2-1 0-16,1 1 0 0,0-10 0 16,0-5 0-16,-1-1 0 0,2 7 0 0,-2 5 0 0,-2 4 0 0,0 3 0 15,-1 0 0-15,0-5 0 16,-1 3 0-16,-2-5 128 0,0 0-128 0,1 1 144 0,-1-1-144 0,-1-2 0 16,0 2 0-16,1-6 0 0,-2 1 0 0,2 0 0 15,0 1 0-15,0-3 0 0,0 2 0 0,-2-4 0 16,2 1 192-16,0-1-64 0,-2-1-128 0,2 1 0 15,-1-1 0-15,-1 2 0 0,1-1 0 0,-2-1 0 16,1 4 0-16,0-4 0 0,1 0 0 0,-1 1-176 0,3-3 48 16,-1-1 0-16,3-5 128 0,0 0 0 15,3-2 160-15,1 2-160 0,3 0 336 0,2-1-16 0,4-2-16 0,1 2 0 16,2-3-144-16,4 0-32 0,5 0 0 0,5 2 0 16,5-6 96-16,3 2 16 0,6 0 0 0,1-2 0 15,1-2-96-15,4 0-16 0,1-2 0 0,2-2 0 16,-1 0-128-16,2-1-192 0,1 2 32 0,-1-1 16 15,-2 1-432 1,-2 0-64-16,-4 0-32 0,-2-3-13760 16,-4-1-2752-16</inkml:trace>
  <inkml:trace contextRef="#ctx0" brushRef="#br0" timeOffset="12709.84">13539 4390 2751 0,'-10'-3'256'0,"1"0"-256"0,0 0 0 0,1 2 0 15,3 1 6560-15,1 0 1264 0,1 0 256 0,-5-3 48 0,-3 3-5360 0,-4-3-1072 0,-3 0-224 0,2 1-32 0,3 0-1040 0,5-2-208 0,3 0-32 0,2 0-16 0,5-2-144 0,3 0 128 16,2 0-128-16,3-1 128 15,2 0-496-15,3 1-96 0,1 0-32 0,1-1 0 0,3 1 304 0,0 0 48 16,-1 2 16-16,-1-1 0 16,2 4 128-16,0-1 192 0,1 2-32 0,-3-3-16 0,0 3 464 0,-1 0 96 15,1 3 0-15,-2-3 16 0,-1 2-144 0,1 2-16 16,-1-2-16-16,-1 2 0 0,1 2-288 0,-2 0-48 16,0-2-16-16,-1 2 0 0,0 0-192 0,1 1 144 0,-2-1-144 15,0-2 128-15,-1 2 32 0,-1-3 0 0,0 0 0 16,-1-1 0-16,-1 2 144 15,-1-4 16-15,1 0 16 0,-1 1 0 0,0-1-80 0,-1-1 0 0,-1 1-16 0,-2 0 0 16,2 0-32-16,-3 0 0 0,0 0 0 0,-1-2 0 16,0 2-64-16,0 0-16 0,0 0 0 0,0 0 0 15,-1 2-128-15,1-2 160 0,0 0-160 0,0 0 160 16,0 0-16-16,0 0 0 0,0 0 0 0,-15 14 0 16,13-9-144-16,1-2 0 0,-1 0 0 0,1 2 0 15,1 0 0-15,-1-2 0 0,1 4 0 0,0-1 0 0,-1 0 240 16,1 0 16-16,-2 0 0 0,1 4 0 0,0 0-256 0,0 3 0 15,-2 3 128-15,1 0-128 0,-1 5 144 0,-1 2-16 16,2 4 0-16,-2-1 0 0,2 5-128 0,-1-1 0 16,1 5 0-16,-1-1 0 0,1 3 0 0,-1-2 0 15,2 3 0-15,0-3 0 0,0 0 0 0,0 3 0 16,-1 3 0-16,1 3 0 0,0-2 0 0,1 5 0 16,-1 4 0-16,-1 2 0 0,0 1 0 0,-1 2 0 15,1-4 0-15,-2 4 0 0,-1 1 0 0,0 3 0 0,0 3 0 16,0 4 0-1,0-1 0-15,1 0 0 0,0-3 0 0,1-12 0 0,1-6 192 0,1 5 48 0,-1 16 16 0,4 7 0 16,-1 6-96-16,0 1-16 0,2 2 0 0,-1-3 0 16,1-1-144-16,0-1 128 15,0-1-128-15,-1 0 128 0,-1-4-128 0,1 2 0 0,-2 6 0 0,0 3 0 16,-2 2 0-16,1-6 0 0,0-2 0 0,-3 2-176 16,1 5 176-16,-1 2 0 0,-1 3 0 0,-1-4 0 15,0-6 0-15,1-2 0 0,0-2 0 0,0 7 0 16,2 3 0-16,2-2 0 0,2 1 0 0,0-3 0 15,2-4 0-15,1-1 0 0,2 3 0 0,0-2 0 16,3 2 0-16,-2-4 0 0,-1-2 0 0,0 6 0 0,3 7 0 0,-3-5 0 16,2-4 0-16,-3-5 0 0,0 1 0 0,0 9 0 15,-2 12 0-15,0 2 0 0,-1-5 0 0,-1-4 0 16,1-3 0-16,-2 1-128 0,0 7 128 0,0-7 0 16,0 0 0-16,0-2 0 15,2-7 0-15,1 6 0 0,2 1 0 0,1-1 0 0,1-3 0 0,2-6 0 16,-2-4 0-16,3 3 0 15,2 7 0-15,3 2 0 0,1 0 0 0,-1-5 0 0,-1-1 0 0,-1 2 0 32,1 6 0-32,-3 1 0 0,0-8 0 0,-2 2 0 0,-2-4 0 15,0 6 0-15,-2 5 0 0,-2 0 0 0,0 3 0 16,-3-3 0-16,0 3 0 0,-2-8 0 0,2 2 0 0,-1-3 0 16,1 3 0-16,1-5 0 0,1-2 0 0,1-2 0 15,4-1 0-15,-1-2 0 0,0-1 0 0,1-2 0 16,2 2 0-16,1-2 0 0,-1-1 0 0,-2-6 0 15,-2-3 0-15,1 7 0 0,-1 6 0 0,0 5 128 16,-1-2-128-16,-3-1 0 0,-1-8 0 0,-1 8 0 16,-3 5 0-16,-1 4 0 0,-1 2 0 0,-3-1 0 15,1-3 0-15,-2-3 0 0,0 6 0 0,0-5 128 0,1 1-128 16,2-5 0-16,1 0 0 0,1-7 128 16,1-6 16-16,2 3 16 0,-1 2 0 0,1 6 0 0,2-4-32 0,-2-1-128 15,2 0 192-15,0-2-64 0,0 2-128 0,-1-1 0 16,1 0 0-16,-1 0 0 0,0 2 0 0,-2 0 0 15,2 2 0-15,-2 0 0 0,0 0 0 0,-2 6 0 16,0 0 0-16,-1 0 0 0,-1-3 0 0,1 2 0 16,-1 4-144-16,-1-5 144 0,0-2 0 0,2-5-192 15,-1 0 192-15,4-5-160 0,-1 0-192 0,3 0-32 16,0-7-16-16,1 0 0 0,1-1 224 0,-1-5 176 0,2 0-208 16,-1-2 80-16,1-6 128 0,0-1 0 0,1-1 0 15,-2 3 128-15,1 0 16 0,1-3 16 0,-2 1 0 0,0-2 0 16,2 1 80-16,-2-2 16 0,1-1 0 0,1-2 0 15,1-1-256-15,-1-3 144 0,1-3-144 0,1 1 128 16,0 5-128-16,1 0 0 0,2-1 0 0,-2-1 0 16,1-3-336-16,2 1-48 0,-2 1-16 0,3-1 0 15,-1 1 80-15,1-1 32 0,0-2 0 0,1-1 0 16,-3 1 288-16,2-1 0 0,-1-3 0 0,0-2 0 16,0-2 0-16,-1 1 0 0,1-3 0 0,-3-1 144 0,1 2-144 15,-1-1 160-15,1-1-160 0,-3 1 160 16,3 2-32-16,-4 1-128 0,1-5 192 0,-1-2-64 15,0 7-128-15,0-1 0 0,-2 2 0 0,0-2 128 0,2 1-128 0,-3 1 0 16,0-2 0-16,0 0 0 0,-2-1 0 0,2-1 0 16,-1-4 0-16,0 1 0 0,0 0 0 0,-2 1 0 15,1 1 0-15,-1-2 0 0,0 0 0 0,-1-2 0 16,-1 0 0-16,0-2 0 0,0-1 0 0,0 0 0 16,0 0 144-16,-2-1-16 0,2-1-128 0,-3 1 128 0,2-1-128 15,0 1 128-15,1-4-128 0,-1 2 128 0,-2 0-128 16,0 0 128-16,-1 1-128 0,0-2 0 0,0-2 0 0,0 0 0 15,-1 0 176-15,4-4-48 0,-2 0 0 0,-1 0 0 16,-4 0-128-16,-3-2 160 0,-2-2-160 0,-5-1 160 16,0 1-160-16,-3-1 0 0,-1 2 0 0,-4 1 128 15,-3 0-128-15,-2 4 0 0,1 0 0 0,-2 0 0 16,-2 4-336-16,0-1 0 16,0 0 0-16,-2 4 0 0,-1-4 144 0,-1 2 48 0,1-1 0 0,-1 0 0 15,-2-1 144-15,1 0 0 0,1-1 0 0,-1-2 0 0,5-2 0 16,-2-1 0-16,1 0 0 15,-2-1 0-15,0 0 0 0,3-2 0 0,2 0 0 0,-7 1 0 0,-4-1 0 0,-4 1 0 16,0 2 0-16,0 0 0 16,0 0 0-16,3-1 0 0,8 2 0 0,-6-2 0 15,-5 2 0-15,-1-2 0 0,-1 2 0 0,-1 0 0 0,2 0-192 0,0-2 64 16,1-2 0-16,2 0 0 0,3-3 128 0,0-1-160 16,2 2 160-16,-1 0-160 15,4-2 160-15,0 2 128 0,1-5-128 0,0 3 176 16,4 0-176-16,-2-2 0 0,-2 2 0 0,-1 0-176 0,0 2 176 0,1-1 0 15,0 2 0-15,1 0-128 16,2-1 128-16,-3 2 128 0,1-1-128 0,0 2 176 0,3-1-176 0,6 0 0 0,5 4 0 0,-1-2-176 16,-4 1 176-16,-3 0 0 0,6-1 160 0,-4 4-160 31,-2-3 0-31,2 0 0 0,0-2 0 0,3 1 0 0,-2-2 0 0,0 0 0 0,2 0 0 0,0-2 0 16,-1 2 0-16,0 0 0 0,2 2 0 0,-1-2 0 15,3 1 0-15,2 1 0 0,1 1 0 0,1-2 0 16,-1 1 0-16,0 0-128 15,1-2 128-15,0-3-160 0,0 2 160 0,1-2 0 16,1 2 0-16,1-2 0 0,1-1 0 0,-2 0 0 16,3 2 0-16,-2-2-128 0,2 1 128 0,-1 2-192 0,1-3 192 0,2 4-192 0,0 0 192 0,2 1-128 15,-3-2 128 1,0 2-128-16,1-1 128 0,1 1-160 0,1 2 160 0,0-1-160 0,1-1 160 0,2 0 0 16,3-1 0-16,-2-3-128 15,0 2 128-15,2-2 0 0,-1-1 0 0,2-1 0 0,1 1 0 0,0 0-160 16,0 0 160-16,2 2-160 0,-1 0 160 0,0 2-192 15,-1-4 192-15,2 4-192 0,-1 0 192 0,0 1 0 16,1 0 0-16,-2 0 0 0,1 1 0 0,0-2 0 16,2 2 0-16,-1-2 0 0,2 3 0 0,-2-4 0 15,3-1 0-15,0-1 0 0,-1 2 0 0,1-3 0 0,1 1 0 16,1-1 0 0,-1-5 0-16,1-1 0 0,1 0 0 0,-2-4 0 15,2 2 0-15,-2-3 0 0,0 1 0 0,0 0 0 16,-1 2 0-16,0-7 0 0,-1-1 0 0,-1 1 0 15,-2 1 0-15,1 0 0 0,-2-1 0 0,2-1 0 16,-2 2 0-16,0-2 0 0,1-2 0 0,0 4 0 16,1 0 0-16,-1-3 0 0,2-1 0 0,-3-2 0 15,1-1 0-15,-1-1 0 0,1-3 0 0,1-2 0 16,-1 5 0-16,1-4 0 0,1 1 0 0,-1-2 0 16,1 3 0-16,-1 2 0 0,1-1 0 0,-2-1 0 0,2 3 0 15,-2-4 0-15,0 1 0 0,1 1 0 0,-2-1 0 16,0 2 0-16,0 1 0 0,-1-1 0 0,1-3 192 0,0 3-16 15,1 1-16-15,0-1 0 0,1 1 176 0,1-1 48 16,1 1 0-16,0 2 0 0,0 1-208 0,1-3-48 16,1-2 0-16,0-2 0 0,0-2-128 0,1 2 0 15,0-1 0-15,-1-1 0 0,2-1 0 0,-2 1 0 16,0 2 0-16,1 3 0 0,-1 0 0 0,-1-1 0 16,0 0 0-16,0 1 0 0,0-2 0 0,-1 5 0 15,1 3 0-15,-2-2 0 0,1-7 0 0,0-4 0 16,1-1 0-16,0 3 0 0,1-1 0 0,2-1 208 0,-1 5-48 15,0-3-16-15,1 7 96 0,1-1 16 0,-1-6 0 0,1-1 0 16,1-3-256-16,-1 2 0 0,-2-1 0 0,1 4-160 16,-1 1 160-16,-1 0 0 0,2 5 0 0,-3 0 128 15,1 1-128-15,-2-1 144 0,1-3-144 0,-1-1 160 16,1-1-160-16,-2 0 128 0,1 7-128 0,0-4 128 16,-2-8-128-16,1-2 0 0,0-1 144 0,-1 1-144 15,1 1 0-15,-1 0 0 0,1 1 0 0,0-1 0 16,2 2 0-16,0-3 0 0,0-2 0 0,0-3 0 15,0 0 0-15,2 5 0 0,0-1 0 0,1 4 0 0,0 1 0 16,1-2 0-16,0 4 0 0,1 2-128 0,-2 2 128 16,1-2 0-16,0 1 0 0,-1-2 0 15,1-2 0-15,0-1 0 0,0 3 0 0,-3 1 0 0,0-1 0 0,-1 3 0 16,1 0 0-16,-2-2 0 16,0 5 0-16,0-2 0 0,1 0 0 0,-2 1 0 0,1-1 0 0,1-1 0 15,0 1 0-15,0-1 0 0,0-5 0 0,0 1 0 16,0-2 0-16,0 3 0 0,0-2 0 0,0 5 0 15,0-2 0-15,0 2 0 0,0 3 0 0,0 0 0 16,-1 1 0-16,1-1 0 0,-1-2 0 0,-2-1 0 16,-1 1 0-16,2-1 0 0,-2 4 0 0,-1-1 0 0,-1 1 0 0,1-3 0 15,0 2 0-15,0-2 0 0,3 6 0 0,-1-5 0 16,2 1 0-16,2-2 0 0,2-1 0 0,1-2 0 16,2 0 0-16,2-2 0 0,2-7 0 0,3-1 0 15,0-1 0-15,1 3 0 0,1-1 0 0,-3 1 0 16,0 5 0-16,1-2 0 0,-3 5 0 0,-2 2 0 15,1-2 0-15,-3 4 0 0,0 2 0 0,-1 0 0 16,-1 0 0-16,-2-1 0 0,1-2 0 0,-1-1 0 16,2 0 0-16,-1 1 0 0,0-2 0 0,0-1 0 0,1-3 0 15,-1-2 0-15,2 2 0 0,-1 5 0 0,0 0 0 16,1-5 0-16,1-5 0 0,-1-3 0 16,1 0 0-16,0 0 0 0,-1 1 0 0,-1 1 0 0,-1 0 0 0,0 5 0 15,-2-3 0-15,-1 0 0 0,0 3 0 0,-1-3 0 16,0 0 0-16,-3 0 0 15,1 2 0-15,0 2 0 0,-1 1 0 0,-1-4 0 0,0 2 0 0,0 0 0 16,0-3 0-16,0 4 0 0,2 5 0 0,0-3 0 16,1-3 0-16,0-4 0 0,1-4 0 0,1 0 0 15,1-1 0-15,1-2 0 0,1 0 0 0,-1 1 0 16,0 4 0-16,1-2 0 0,0 0 0 0,0-1 0 16,-2-2 0-16,1 3 0 0,0-5 0 0,-4 4 0 0,1 3 0 15,-1 1 0-15,-2 4 0 0,0 1 0 0,1-5 0 16,-2 1 0-16,1-3 0 0,0-2 0 0,1 3 0 0,-1-3 0 15,1-8 0-15,1-2 0 0,2-2 0 0,-1 4 0 16,1 5 0-16,0-1 0 0,1 2 0 0,-1-6 0 16,0 0 0-16,0 0 0 0,0 1 0 0,0-3 0 15,1-3 0-15,0-4 0 0,1-1 0 0,0 2 0 16,1 2 0-16,0 2 0 16,1 2 0-16,-3 2 128 0,2 5-128 0,-3-1 0 0,1-2 128 0,-2-2-128 15,1 5 0-15,0-4 0 0,0 1 0 0,0 3 0 0,1-4 0 16,-1 2 0-16,2 2 0 0,0-1 128 0,-1 2-128 15,1-5 0-15,0 0 0 0,-1-3 128 16,0 3-128-16,0-6 0 0,0 1 0 0,-2 1-128 0,1 11 128 0,-2-1 0 31,1-3 0-31,-2-6 0 0,-1-2 0 0,1-2 0 0,-4 2 0 0,1 2-128 16,0 6 0-16,0 3 0 0,-2-3 0 0,1 2 0 0,1 4 128 0,-2-3-128 16,2-1 128-16,0 0-128 0,0-1 128 0,1 5 0 15,1 8 0-15,2-4 0 0,-1-1 0 0,1-1 0 16,-1-2 0-16,1 2 0 0,-1-1 0 0,2 2 0 15,-1-3 0-15,2 4 128 0,0 0-128 0,0 1 0 16,0 4 0-16,0-1 0 0,0-2 0 0,0 1 0 0,-2 5 0 16,1-3 0-16,0-5 0 0,-3 3 0 0,1-1 0 0,-1 5 0 15,-1-1-160-15,1 0 0 0,1 1 0 0,-2 2 0 16,1 3 160-16,0 1 0 0,2 3 0 0,-1-2 0 16,1-2 0-16,-1 0 0 0,2-2 0 0,0 1 0 31,0-3 0-31,1 1 0 0,1-1 0 0,0 0 0 0,3 3 0 0,-2-2 0 15,2 1 0-15,-2 0 0 0,1 3 0 0,-1 2 0 0,0 1 0 0,-2 3 0 0,1-4 0 16,-2-1 0-16,-2 1 0 0,-1 1 0 0,1 2 0 0,-2 0 0 16,-1 1 0-16,-1 1-128 0,0 1-128 31,-2-1-32-31,2 3 0 0,-2 0 0 0,-1 0 64 0,-1-1 16 16,0 3 0-16,0-2 0 0,-1 4 208 0,0-1-192 15,1 3 192-15,0-2-192 0,1 4 192 0,2-1-192 16,0 4 192-16,1-3-192 0,-1 1 192 0,2-1 0 15,-1 2 0-15,2 0 0 0,0 2 0 0,0 0 0 16,2 0 0-16,0 2 0 0,2-1 0 0,-1-1 0 16,4 5 128-16,-1-4-128 0,1 3 0 0,1 0 0 15,3 1 0-15,3-2 0 0,0 3 128 0,4-2-128 16,3 1 0-16,2-2 0 0,3-1 0 0,3 2 0 0,2-2 0 16,4-1 0-16,3 2 0 0,2-1 0 0,3 1 0 0,-1 2-144 15,-4 1 144-15,-3 0 0 0,0 0 0 16,2 4 0-16,5 2 0 0,1 4 0 0,-2-1 128 0,4 0-128 15,3 4 0-15,5-1 0 0,3 2 0 0,3-4 0 16,2 1 0-16,1 2 0 0,-8-4 0 0,6 1-128 16,5 2 128-16,7-2 0 0,5 0 128 0,1 0-128 15,1-1 0-15,-1-3 0 0,-1 0 0 0,2 0-128 16,0 0 128-16,3-1 0 0,1 2 128 0,-8-3-128 16,-9 0 0-16,4 0 0 0,5 1 0 0,1-1 0 0,5-1 0 0,-3 6 0 15,-5-3 0-15,-4 0 128 0,-5-1 128 0,2 1 16 16,3 3 16-16,0-3 0 0,-5 0-288 0,-4 1 128 15,3-1-128-15,0-2 0 0,1-4 192 0,1 0-192 16,7-4 192-16,2-1-192 0,2-1 128 0,-1-2-128 16,2-2 0-16,-3-2 0 0,-3 0 0 0,-2-4 0 15,0-1 0-15,1 3 0 0,3-2 0 0,-3-3-304 16,-2 3 64-16,-5 0 16 16,-2 0-480-16,-9 3-80 0,-9 4-32 0,3 0 0 15,5-1-208-15,2 1-64 0</inkml:trace>
  <inkml:trace contextRef="#ctx0" brushRef="#br0" timeOffset="52359.9">20697 5652 35007 0,'-1'-3'3120'0,"1"-4"-2496"0,0 6-496 0,0-1-128 0,1 2 0 0,2 0 128 0,-1-4-128 0,1-2 128 0,1 0-720 0,0-1-144 0,0 1-32 0,0 3 0 16,0-2 624-16,-3 3 144 0,0 0 0 0,-1 2 0 0,0 0 128 0,-1-3 64 0,0 6 16 0,-1-3 0 16,0 0 688-16,-2-3 128 15,4 3 16-15,0 0 16 0,-21-1-272 0,8 1-48 16,-2 0-16-16,-4 0 0 0,-3-2-528 0,-8 2-192 15,-7-3 144-15,-6 2-144 16,-5-1-320-16,-3 0-160 0,-3-3-32 0,-3 4 0 0,0-4 512 0,-1 1 0 0,0 2 0 0,-2-2 0 16,0 2 528-16,1-2 112 0,4 3 0 0,3-4 16 15,5 1-288-15,4 0-64 0,3-2-16 0,5-2 0 16,6 1-64-16,4 0-16 0,6 1 0 0,5 0 0 0,2 0-208 16,4 2 176-16,2-1-176 0,2 4 160 0,1-2-160 15,3 1 0-15,0 2 144 0,3 0-144 16,1 2 0-16,2 1 0 0,2-2 0 0,4 4 0 0,1 1-160 0,6-1-48 15,4 1-16-15,6 3 0 16,2-3 224-16,3 1-176 0,6 2 176 0,9 0-160 0,9 1 160 0,12-1 0 16,11 4 0-16,7-1 0 0,2 1 0 0,2-4 0 15,1 4-144-15,5-1 144 16,5-2-416-16,-1 2-16 0,-2 2 0 0,0 1 0 16,-1-2-384-1,-3 0-80-15,1-3 0 0,-10-2-16 0,-5 2 304 0,-8-1 64 0,-3 1 16 0,-8-4 0 0,-3-2 528 0,-8 2 0 16,-3-4 0-16,-11 2 0 0,-7 0 0 0,-6-4 0 0,-8 2 0 0,-4-2 0 15,-3 0 0-15,-6 0 0 16,-3 0 0-16,-3-2 0 0,-4-1 176 0,-5 0-16 16,-6-1 0-16,-5-2 0 0,-6 0 416 0,-9-1 64 15,-7 1 32-15,-5 0 0 0,-6 0-480 0,-8 0-192 16,-6-1 128-16,-5 0-128 0,-3 1 0 0,-2 0 128 0,-2-1-128 0,-1 4 0 16,-1-3 544-16,-5 2 32 0,-4-2 0 0,-1 1 0 0,-1 4-208 15,0-2-48-15,-1 3 0 0,-1-4 0 16,0 4-80-16,1 0-32 0,5 4 0 0,-1 0 0 15,0 1-208-15,2-2 0 0,5 1 128 0,2 1-128 0,10 0 0 0,-1 1 0 16,0 3 0-16,3-3 0 0,6-2 0 0,3 2 0 31,4 0 0-31,5 0 0 0,6-2 0 0,6 0 0 16,4 1 0-16,6-5 0 0,7 1 160 0,5-1-16 0,5 0 0 0,5 0 0 0,5-1 16 0,3 1 0 16,2 0 0-1,4-3 0-15,4 2-160 0,6-2 0 0,5 1 0 0,8-2 128 16,3 1-304-16,9-2-64 0,8-2-16 0,7 3 0 0,3-1 256 0,4 1-176 15,5 1 176 1,0 2-160-16,1-4 0 0,6 1 0 0,5 2 0 0,2 1 0 16,0 1 16-16,-1-3 0 0,-1 2 0 0,5 1 0 15,6 0 144-15,-1 0 0 0,-2 0 0 0,2 4-128 16,4-4 128-16,4 1 0 0,1 1 0 0,0 1 0 16,0 1 0-16,2-2 0 0,5-1 0 0,4 2 0 15,2-1 0-15,-5 2 0 0,2-3 0 0,7 1 0 16,7 1 0-16,2 1 0 0,-3-2 0 0,2 2 0 15,-2-1 0-15,2-3 0 0,2 3 0 0,-1-3 0 0,1 0 0 16,-4 0 0-16,1-2 0 0,-3 1 0 0,-4 1 0 16,-1-3-192-16,-3 6 192 0,-2-3-192 0,-3 0 48 0,-5 0 0 15,-5 1 0-15,-2 1 0 0,0-2 144 0,-2 0 0 16,0-2 160-16,-4 2-160 0,-5-1 0 0,1 1 0 16,4-3 0-16,-3-1-160 0,-4-1 160 0,0 1 0 15,-2-1 0-15,-3-3 0 0,-5 2 0 0,0-4 0 16,-2 1 160-16,-3 0-160 0,-4 0 0 0,-1-1 0 15,-3 1 0-15,-2 2 0 0,-4-3 0 0,-1 1 0 16,-1 3 0-16,-4-1 0 0,-2 1 0 0,-1-1 0 16,-2 5 0-16,-4-2 0 0,-1 2 0 0,-2-1 0 0,-1 2 0 15,1 1 0-15,-3 0 0 0,-1 0 0 0,-1 1 0 16,-4 2 0 0,-1-1-496-16,-3-1 16 0,-2 4 0 0,-4-3 0 15,-3 3-448-15,-2-2-96 0,-2 0 0 0,-3 0-16 16,-2 4-400-16,-2-4-80 0,0 4-16 0,-4-4-12384 0</inkml:trace>
  <inkml:trace contextRef="#ctx0" brushRef="#br0" timeOffset="53610.87">13210 5088 39615 0,'-9'-5'3520'0,"1"1"-2816"0,2-3-560 0,2 5-144 15,1 2 464-15,0-4 64 0,-5-2 16 0,-5-6 0 0,-7-7-544 0,-4-1 0 0,1-2 0 0,-2 0 0 0,2 0 0 0,-1 0 0 0,2 3-144 0,-3-4 144 16,0 5-704-16,-3-4-48 0,0 1-16 0,-6 1 0 0,-2-2-384 0,-4 1-64 0,-4 3-32 0,-8 1 0 31,-6 3 496-31,-5 4 112 0,3 5 0 0,-7 4 16 0,-5 2 624 0,-7 6 0 0,-6 4 0 0,-3 5 0 16,0 6 784-16,-2 0 128 0,-4 7 32 0,-1 2 0 0,-1 1 432 0,1 0 96 15,0 0 0-15,-4 8 16 0,-1 2-992 16,6 5-208-16,11-6-32 0,-2 7-16 0,-3 6-240 0,4 8 0 16,3 1 0-16,8-2 0 0,7-1 0 0,4 0 0 15,5 3 0-15,4 0 0 0,2 4-176 0,5-1 32 16,4 4 0-16,6-4 0 16,3 1-480-16,7 1-80 0,6-4-32 0,8 2 0 0,6 2 336 0,8 0 64 0,7-5 16 0,7-2 0 15,5-11 320-15,11-1 256 0,13-2-32 0,12 0-16 16,11-3 32-16,14-1 0 0,17-1 0 0,9-3 0 15,4-5-512-15,10-3-112 0,5-6 0 0,2-5-16 32,3-8-1216-32,10-6-240 0,11-2-64 0,-2-6 0 0,-7-2 192 15,-2 0 16-15,3 2 16 0,-7-2 0 0,-6-6 352 0,1-6 80 16,3-7 16-16,-9-3 0 0,-6-7 1248 0,-7-1 160 0,-5-3 80 0,-11 1 16 16,-9-1 2288-16,2-5 464 15,2-3 80-15,-8-4 32 0,-8 2-1312 0,-9-1-256 0,-3-7-48 0,-9-1-16 16,-7 0-400-16,-7-5-64 0,-6-8-32 0,-10 2 0 0,-7 0-464 15,-12-2-80-15,-8 0-32 0,-9-2 0 0,-3 6-160 0,-10-2-16 16,-8-2-16-16,-11-4 0 16,-8-3-96-16,-11-3-128 0,-8 0 176 0,-7 0-176 15,3 10 0-15,-6-1 0 0,-9 1 0 0,-9 6-144 0,-8 5 144 0,-8 7 0 16,-2 2 0-16,-1 8 0 16,1 8 0-16,-1 4 0 0,-3 7 0 0,3 7 0 0,1 5-160 0,3 5 160 15,2 8-192-15,4 5 192 16,5 10-624-16,3 6-16 0</inkml:trace>
  <inkml:trace contextRef="#ctx0" brushRef="#br0" timeOffset="72449.23">21004 5604 27647 0,'3'-6'2448'0,"-2"0"-1952"0,-1 2-496 0,0 4 0 15,0-2 288-15,-1 0-32 0,1-3-16 0,-2-1 0 0,-1-4-1328 0,-5 0-256 0,-2 0-48 0,-5-2-16 0,-3 2 1088 0,-3 2 320 0,-4-1-176 0,-3 4 176 16,-3-4 480-16,-6 3 176 0,-3 2 48 0,-3-2 0 16,0 3 576-16,-3-2 112 0,-2 1 16 0,-2 1 16 15,-3 2-464-15,-1 1-80 0,-3 0-32 0,-1-2 0 16,3 2-496-16,-3 0-96 0,-5 2-32 0,-1-1 0 15,-2 4-224-15,-4 2 144 0,-6 2-144 0,-2 1 128 0,0 4-128 16,5 1 0-16,8-3 0 0,2 4 0 0,3 0 0 16,5-1 0-16,8 1 0 0,5 0 0 0,5-3 0 0,2 0 0 15,4 2 176-15,4-5-176 0,5 0 0 0,6-1 128 16,7-6-128-16,8 0 0 16,6-3-336-16,12-6-112 0,14-4-32 0,16-5-9680 15,11-4-1936-15</inkml:trace>
  <inkml:trace contextRef="#ctx0" brushRef="#br0" timeOffset="75710">12842 14876 39615 0,'-21'-6'3520'0,"1"-3"-2816"0,4 4-560 0,3-1-144 0,1-3-384 0,-12 0-128 0,-21-10 0 0,-23-9-16 0,-16-5-1072 0,-5 1-192 0,0 4-64 0,2 7 0 16,2 1 752-16,1 4 144 0,3 7 16 0,1-1 16 15,-1 4 1696-15,-1 1 320 0,-2 4 80 0,-3 1 16 0,0 6 480 0,1 4 112 16,1 2 16-16,-2 5 0 0,-2 1-880 0,-1 4-160 15,1 7-48-15,5 0 0 16,7 2-528-16,5 6-176 0,5 2 0 0,8 5 0 31,7 0-224-31,4 6-160 0,5 7-16 0,6 4-16 0,7 2 416 0,6 4 0 0,7 6 0 0,6 5 0 32,7 6-896-32,7 2-112 0,7 3-16 0,6 0 0 0,7 0-1600 15,7 3-336-15,7-1-64 0,6 1-16 0,8-4 1280 0,2-9 256 0,4-6 48 0,-1-10 16 0,-1-6 3088 0,6-5 608 0,6 0 128 16,2-8 32-1,-6-4 576-15,9 3 112 0,9-2 32 0,3-7 0 16,0-2-2144-16,-1-7-416 0,3 1-96 0,-2-7-16 0,-3-7-320 0,3-6-144 16,5-6 128-16,4-8-128 0,4-8 208 0,3-7-32 15,2-8-16-15,3-7 0 0,4-10 48 0,5-5 16 0,4-10 0 0,-2-10 0 16,4-9 112-16,-5-5 32 0,-3-3 0 0,-5 4 0 16,-8 4-240-16,-1-3-128 15,-1-3 160-15,-7 3-160 0,-6 2 0 0,-6 4 0 16,-5 3 0-16,-6 3-160 0,-8 3 160 0,-4-2 0 0,-8 1 160 15,-9 3-160-15,-6 4 224 0,-11 4-48 16,-6 4-16-16,-13 1 0 0,-10 1 112 0,-13-2 32 16,-13 2 0-16,-18 1 0 0,-16 0-160 0,-19 2-16 15,-11 5-128-15,-17 5 192 0,-15 3-352 0,-17 7-80 16,-14 5-16-16,-11 11 0 16,-8 12-320-16,-6 10-80 0,5 12-16 0,-15 5 0 15,-12 11 64-15,-4 6 16 0,-1 5 0 0,-2 4-18096 0</inkml:trace>
  <inkml:trace contextRef="#ctx0" brushRef="#br0" timeOffset="84781.35">14993 6199 4607 0,'-6'5'400'0,"2"-4"-400"16,2 2 0-16,-1-2 0 0,2 1 4592 0,1 1 832 0,0-2 160 0,-1 1 48 0,0 2-2608 0,-1 5-512 0,1 1-96 0,1 0-32 0,0 2-1040 0,1 0-192 0,1 1-64 0,0-1 0 16,-1 0-640-16,2 2-128 0,1 2-16 0,-2 3-16 15,2-3-288-15,-1 0 0 16,1 2 0-16,0 1 0 0,1 3 320 0,1 4 0 0,0-1 0 0,0 0 0 16,-1 1 64-16,1 2 32 0,2 4 0 0,-2 3 0 15,1 3-160-15,0 3-48 0,0 2 0 0,1-2 0 16,-2-3-208-16,1-2 0 0,-1 1 128 0,2-6-128 0,-2 1 0 15,0-9 0-15,-2-5 0 0,1-2 0 0,0 0 208 16,0-2 0 0,0-3 0-16,-2-5 0 0,2 0 128 0,-2-6 32 0,0-2 0 0,1-7 0 0,0-1 80 15,1-3 0-15,0-8 16 0,1-5 0 0,1-3 16 0,3-5 0 16,4-7 0-16,3-7 0 0,7-5-128 0,4-4-32 16,4 0 0-16,13-12 0 0,14-17 256 0,14-9 64 15,12-6 0-15,2-3 0 0,-8 6-320 0,9-1-48 16,8-2-16-16,1 3 0 0,-3 3-256 0,-5 4 0 15,-6 5 0-15,-3 7 0 0,0 7 0 0,-2 5-144 0,-1 2 144 16,-4 4 0 0,-3 2-1136-16,-2 2-144 0,2 0-16 0,-2 9-20272 0</inkml:trace>
  <inkml:trace contextRef="#ctx0" brushRef="#br0" timeOffset="86643.13">14597 8913 29487 0,'-2'1'2624'16,"1"2"-2112"-16,1-3-512 0,0 0 0 0,1 0 2192 0,0 0 336 0,3 2 64 0,1-2 16 0,4 0-1616 0,5-2-320 0,7-1-64 0,5 0-16 0,4-1-768 0,2-2-144 0,4 0-48 0,2-4 0 15,4-5-1072-15,5 1-224 0,5 2-32 0,2 0-16 16,0 2-192-16,0 1-32 0,1-1-16 0,-2 2 0 0,0 0 1488 0,-3-1 288 0,-2 6 176 16,1-1-192-16,3-2 1056 0,3 0 208 0,0 3 32 0,2-1 16 15,1 1 336-15,0 3 64 0,-1 0 16 0,0 0 0 16,0-3-512-16,-1 3-80 0,-1 3-32 0,0-3 0 16,0-3-592-16,-1 6-128 0,-5-6-32 0,2 3 0 15,2-2-160-15,0 1 0 0,1-4 0 0,-4 3 0 16,-4 0 0-16,-3-2 0 0,-3 2 0 0,-2-1 0 15,-2 2 0-15,-4 1 0 0,-2-2 0 0,-3 0 0 0,-3 2 256 0,-1-2 0 16,-2 2 16-16,-1-3 0 0,1 2-128 0,-4-1-16 16,0-2-128-16,-1-2 192 0,0 1-192 0,-1 0 0 15,0-1 0-15,0 0 0 0,-2-1 0 0,-1 1-160 16,-3 0 160-16,1 0-192 0,1-4 192 0,-2 0 0 16,0 1 0-16,-3-3-128 0,0 5 128 0,-2-5 0 15,0 3 0-15,-2-1 0 0,1-3 240 0,-3 3-32 16,0 0 0-16,-3-1 0 0,-1 1-48 0,-3 1-16 15,-2-1 0-15,-1 0 0 0,-2 1 0 0,-3-1 0 16,-5 0 0-16,-4-1 0 0,-4 0-144 0,-1 2 0 0,5 3 0 16,-3 0 0-16,0-1 0 0,0 4 0 0,1-1 0 15,-2 0 0-15,1 2 0 0,0 0 0 0,2 2 0 16,2 0 0-16,-1-3 128 0,2 3 0 0,2 0 0 16,3 0 0-16,5-1-128 0,-1 1-176 0,2-2 48 0,2-2 0 15,2 0 128-15,2 2 0 0,3-2 0 0,0 2 0 16,4-2 0-16,3-1 0 0,3 1-144 0,6 0 144 15,3 1-368-15,5 0 0 0,7 3 0 0,3-2 0 16,1 2-16-16,3 0 0 0,5 2 0 0,1 2 0 16,-1 2 256-16,2 4 128 0,3 5-160 0,-3 1 160 15,-7-4-256-15,-1 7 64 0,1 3 0 0,-3 4 0 0,-5 3 192 0,-3-1 0 16,-3 4 0-16,-3 3 0 0,-3 2 256 0,-4 4-16 16,0-3 0-16,-6 3 0 0,-3-5 176 0,-4 2 32 15,-3 2 16-15,-3-2 0 0,-5 3-16 0,-3-3 0 16,-2 0 0-16,-4 0 0 0,-4 0-224 0,-1-2-48 15,2-3-16-15,-7 2 0 16,-7 7-512-16,-4 1-96 0,4-7-32 0,-11 2-18288 0</inkml:trace>
  <inkml:trace contextRef="#ctx0" brushRef="#br1" timeOffset="98366.69">10346 5373 25791 0,'-3'-10'2304'0,"-2"1"-1856"0,1-1-448 0,1 4 0 0,2 0 2368 0,0 4 384 0,0-5 80 0,-2 0 16 0,-1-5-1808 0,1-3-352 0,-3 1-80 0,-1-2-16 15,1 6-448-15,-2-1-144 0,0 5 0 0,-2 2 0 16,-1 0-384-16,-1 4-176 0,-4 0-32 0,-5 4-16 16,-4 5-528-16,-6 1-96 0,-5 2-32 0,-5 7 0 15,-3-2 144-15,-3 4 32 0,-1 1 0 0,-6 4 0 0,-4 5 688 0,-6 1 144 0,-6 7 16 0,-3 1 16 0,6-5 224 16,-6 6 192 0,-8 6-48-16,-4 4 0 0,-5 5 880 0,0 3 160 0,-1 0 32 0,9-5 16 0,4 2 80 0,0 1 16 15,1 3 0-15,2 5 0 0,3 0-432 0,5 1-96 16,2-3-16-16,6-1 0 15,6 1-480-15,5-1-112 0,6 1 0 0,5-3-16 0,5 3-176 0,6-5 0 16,6 2-160-16,6-3 160 0,6-9-128 0,2-1 128 16,6 0 0-16,2 0-144 15,4-5-64-15,5-1-16 0,4 0 0 0,4-7 0 0,3 2-112 0,4-3-32 16,1-7 0-16,4-6 0 0,2-1 48 0,7-4 16 16,6-2 0-16,3-2 0 15,7-3 304-15,3-2 0 0,4-4 0 0,3-2 0 0,-3-5 208 0,5-1-48 16,7-1-16-16,6-3 0 0,5-1 192 0,5-3 48 0,0-6 0 0,-1-1 0 15,1 2-256-15,-2-9-128 0,2 0 128 0,-6-2-128 16,-8 2 240 0,-3-3-32-16,-1-1 0 0,-1-3 0 0,-1 1 48 0,-1-5 0 15,-1-2 0-15,-1-3 0 0,-1-3-64 0,-3-1-16 16,-3-4 0-16,-4 0 0 0,-4-1-176 0,-4-1 0 0,-2 0 0 0,-5-3 128 0,-1-3-128 0,-4-4 0 16,-1 1 0-16,-4-3 0 15,-2 0 0-15,-2-1 192 0,1 1-192 0,-1-1 192 0,0 1-48 0,-2 1 0 16,0 4 0-16,-3 3 0 15,-3 5 32-15,-3 2 0 16,0 4 0-16,-2 3 0 0,-2 0 16 0,-5 2 0 16,0 4 0-16,-6-2 0 0,-2 4-192 0,-5-1 128 15,-3 2-128-15,-5 1 128 0,-4 4-128 0,-5 3-176 16,-4 4 48-16,-6 0 0 0,-6 2-160 0,-7 2-32 16,-10 3 0-16,-5 0 0 0,-7 7 64 0,-7 3 0 15,-8 2 0-15,-6 5 0 16,-4 4-704-16,-9 5-128 0,-4 6-16 0,-6 3-16 15,-3 7-1744-15,-6 5-336 0</inkml:trace>
  <inkml:trace contextRef="#ctx0" brushRef="#br1" timeOffset="100277.14">10890 15433 41471 0,'-1'-4'3680'0,"-1"-1"-2944"0,-1 1-592 0,1 0-144 0,-1 1 0 0,-1-3-192 0,-2-7 32 0,-5-5 16 0,-4-5 144 0,-3-3 0 0,-3 2 0 0,0 1 0 0,-2 5-128 0,-1 2 0 0,-1 0 0 0,-2 0 0 0,-3 1 128 0,-1 2-192 0,-2 1 192 0,-3 1-192 16,-2 0 192-16,3 1 144 15,0 0-16-15,-5-5-128 0,-7-1 192 0,-4-2-64 16,-2-5 0-16,13 7-128 0,9 3 128 0,-6-3-128 0,-16-13 0 0,-19-10 0 15,-4-3 0-15,0 1 0 0,3 2 0 0,4 1 0 0,5 3 0 16,4 5 0 0,7 4 0-16,2 1 0 0,-1 3 0 0,2-1 128 15,8 7-128-15,-3 0 0 0,-2-2 192 0,-3 2-64 0,-1-1 0 0,-1 3-128 16,-1 0 0-16,2 3 0 0,5 3 0 0,1 2 0 0,0 6-128 0,8 0-144 16,6 0-32-16,-1 4 0 31,-4 8-224-31,-2 4-48 0,1 3-16 0,2 3 0 15,3 0-80-15,2 3-16 0,3 0 0 0,2 2 0 0,3 3 240 0,3 2 64 16,5-2 0-16,4 3 0 16,3 3-176-16,5 1-16 0,2-2-16 0,4 3 0 0,2 4 592 0,1 1 240 0,7 2-16 15,0-1 0-15,3 3 96 0,3 2 0 0,1 0 16 0,2 2 0 16,3-1-192-16,-4-9-144 0,-3-9 192 0,3 5-192 16,7 4 0-16,4 4 0 0,5-1 0 0,3 3 0 15,7 2-176-15,6-2 176 0,0 0-192 0,3-3 192 16,1 2 0-16,3-3-128 0,-1-1 128 0,1-2 0 15,-3-8 560-15,6 2 160 0,5-1 48 0,2-5 0 16,-1-3 64-16,-3-5 0 0,-4 1 16 0,4-4 0 16,1 0-448-16,0-1-80 0,-1-2-32 0,-2-2 0 15,1-2-112-15,-6-1-32 0,0-3 0 0,-5-6 0 0,0 0 64 16,0 0 16-16,2-2 0 0,0 0 0 0,1 0 0 0,-2-2 0 16,1-2 0-16,-3 0 0 0,-2-5-96 0,-4-1-128 15,-3 1 176-15,-4 0-176 0,-5-1 256 0,-4-1-48 16,-3 4-16-16,-5-3 0 0,-4 1-192 0,-5 3 176 15,-3-2-176-15,-5 0 160 0,0-1 32 0,-4 0 16 16,0-2 0-16,-3-3 0 0,-3 1 48 0,-3-4 16 16,-3-4 0-16,-2-5 0 0,0 3-64 0,-4-9-16 15,-2-4 0-15,-2-4 0 0,0-1 0 0,-1-1-16 16,1-1 0-16,1 1 0 0,-1-1 48 0,-1 0 16 16,-1 1 0-16,-1-2 0 0,2 7-240 0,-1-2 0 0,0 0 0 15,-3 3 0-15,-1 3 0 0,-2 0 0 0,-3 3 0 16,-3-2-160-16,-2 3 160 0,-3 0 144 0,-3 2-16 0,-1 6-128 31,0-2-240-31,-11-1-144 0,-10-2-48 0,-10-1 0 16,0 2-464-16,-4 1-112 0,0 0-16 0,1-1-18816 0</inkml:trace>
  <inkml:trace contextRef="#ctx0" brushRef="#br1" timeOffset="117331.48">9218 7168 24879 0,'-3'-2'2208'0,"-1"2"-1760"0,2 0-448 0,0 2 0 0,0-2 432 0,-2 2 0 0,-2 0 0 0,-4 1 0 0,-5 0-1072 0,-2 1-224 0,-3 0-32 0,0 1-16 15,3-2 208-15,0 0 64 0,-1-3 0 0,1 0 0 16,0 1 1856-16,-3-2 368 0,0 1 80 0,-2 0 0 16,-3-3 384-16,-1 3 64 0,-5 0 0 0,-2 0 16 15,-4-2-1440-15,-3 1-304 0,-4-2-48 0,-6 3-16 0,-5 0-320 16,-7 0 0-16,-5 4 0 0,-6 1-128 15,-1-1-64-15,-9-1-16 0,-7 2 0 0,-4-1 0 16,-1 3-240-16,-2 0-32 0,4-3-16 0,-1 3 0 16,-1-4 368-16,3 1 128 0,1 0 0 0,-1 1-144 0,-2-4 688 0,-2 1 144 15,2-2 16-15,0-2 16 0,-1 1-96 0,-1-2-32 16,-4-3 0-16,2 0 0 0,8 2-320 0,-3-4-64 16,0 0-16-16,3 2 0 0,2 0-192 0,4 0 0 15,6 2 0-15,-1 4 0 0,0-3 0 0,1 1 0 16,-1 4 0-16,3 1 144 0,6 1-144 0,3-1 128 0,5 2-128 15,4-1 128-15,6-3-128 0,6 2 0 0,7-1 0 0,7-1 0 16,6 2 0-16,7-1 0 0,7 2 0 0,6-2 0 16,4 0 0-16,6 3 0 0,5-2 0 0,6 1 0 15,6-1 0-15,8 0 0 0,8 0 0 0,5-3 0 16,4 3 0-16,11-3 0 0,11 0 0 0,11 0 0 16,8 0 144-16,6 0 160 0,0 0 16 0,9 0 16 15,7 0-160-15,3-3-48 0,1 3 0 0,7-5 0 0,7 1-128 0,0-3-176 16,-7 0 48-16,8-1 0 0,4 2 128 15,2-4 0-15,-5 1 0 0,3-1 0 0,0 0 0 0,-5 0 0 16,-3-1 0-16,2-2 0 0,1 0 0 0,-3 0 128 16,-5 2 0-16,-6-1 0 15,0 4-128-15,-8-2 0 0,-10 1 0 0,-6 2 0 0,-5 1 0 0,-8-1 0 16,-6 2 0-16,-12 2 0 16,-8 2 0-16,-11-2 0 0,-9 3 0 0,-9 0 128 0,-6-2 16 0,-8 2 16 15,-7 0 0-15,-6 2 0 0,-4-2-160 0,-7 3 128 16,-9-2-128-16,-9 1 128 0,-7-1-128 0,-8 1 0 15,-3 1 144-15,-13-1-144 0,-8 3 128 0,-10-2-128 0,-8 1 128 16,-5 1-128-16,1-4 192 0,-9 3-16 0,-10 1-16 16,-5-1 0-1,-1 2-32-15,-3 0 0 0,-4 0 0 0,-2 0 0 0,0 2-128 0,-6 0 0 0,-5 2 0 0,-1-1 0 16,-1 3-320-16,-2-2-32 0,-2 0-16 0,-2 4-18064 16</inkml:trace>
  <inkml:trace contextRef="#ctx0" brushRef="#br1" timeOffset="118933.46">9076 15612 43311 0,'-3'0'3840'0,"-1"1"-3072"0,0-1-608 0,2 0-160 0,0 0-592 0,-1 0-160 0,-5 0-16 0,-5 3-16 16,-7-3 304-1,-6 1 64-15,-4 1 16 0,-6-2 0 0,-3 4-688 0,-6-2-144 0,1 1-32 0,-6 1 0 0,-4-2 1264 0,-8 2 288 0,-5 0 32 0,-7 2 16 0,-4 2 448 0,-11-1 96 32,-11-1 16-32,-8 4 0 0,-3 0-688 0,-6 2-208 15,-6 0 128-15,-7 2-128 0,-6 2 0 0,-3 2 0 16,-1 1 0-16,1 0 0 0,7-2 0 0,0 1 160 15,1 3-160-15,6-3 128 0,10-1 320 0,-6 0 64 16,-4 2 16-16,4-3 0 0,7-1-144 0,4-3-48 16,2-1 0-16,7-2 0 0,11 0-192 0,2-6-144 15,6 0 192-15,12-3-192 0,12 0 0 0,7 0 0 16,9-5 0-16,12 1 0 0,13-2-160 0,9-3 160 0,10 4-160 16,5-6 160-1,8 0-464-15,15-1 0 0,14-7 0 0,15 3 0 16,12 0-624-16,12 1-128 0,12-1-32 0,10 1 0 0,8-1 16 15,5 0 0-15,6 3 0 0,6 0 0 0,5-2 880 0,3 2 176 0,7 0 48 0,1 1 0 16,-3 2 384-16,9-2 64 0,7 2 32 0,-2 1 0 16,1 2 704-16,-5 1 144 0,-4-3 16 0,0 2 16 15,0-2-560-15,-6-1-112 0,-2 6-32 0,-10-2 0 0,-6 0-528 16,-10 1 0-16,-7 4 0 0,-13 1 0 16,-10-3-304-16,-9 1-160 0,-10 1-48 0,-11 1 0 15,-10 0 160-15,-11 0 32 0,-8 0 0 0,-9 0 0 0,-8 1 720 0,-8 1 160 16,-5 1 16-16,-8 0 16 0,-8 4 192 0,-10-1 48 15,-7-2 0-15,-11 2 0 0,-6 0-432 0,-9 0-80 16,-7 3 0-16,-6-6-16 0,-11 4-80 0,-9-4-16 16,-9 0 0-16,-5 3 0 0,-4 1-208 0,-7 2-288 15,-9 1 64-15,-6 0 16 16,-1 2-496-16,-11 1-112 0,-7 3-16 0,-10-1-17024 0</inkml:trace>
  <inkml:trace contextRef="#ctx0" brushRef="#br1" timeOffset="131475.67">29988 8206 35935 0,'-5'-9'3200'0,"1"2"-2560"0,3 1-512 16,2 2-128-16,0 1 0 0,0 0 0 0,1-3 128 0,-2-4-128 0,2-5-400 0,1-1-160 0,-1 0-16 0,3 3-16 0,-1 3 208 0,-1 2 32 0,1 4 16 0,0 0 0 16,0 2 688-16,-2 2 144 0,2 0 16 0,-1 2 16 0,2 2 592 0,0 0 112 15,3 2 32-15,2 0 0 0,1 0-592 0,1 0-112 16,4 1-32-16,3-1 0 0,3-2-80 0,4-2 0 16,4 2-16-16,2-2 0 0,2-2-192 0,5 0-48 15,-1 0 0-15,3-2 0 0,3-1 16 0,5 2 0 16,1-4 0-16,-3 1 0 0,-6 2-208 0,5-2 0 15,8 0 0-15,3 2 0 0,0 1 0 0,-2-2 0 16,0 3-176-16,-2-2 176 0,-3 2 0 0,-1 0 0 0,-1 2 0 0,-2 1 0 16,-2 0 0-16,-5 4 0 0,-2-1 0 0,-1 0-176 15,-4 0 176-15,-1 0 0 0,0 2 0 0,-1 0 0 16,-2-1 0-16,-1-2 0 0,1 1 0 0,-3-1 0 16,0 1 176-16,0-2 64 0,0-2 16 0,-2 2 0 15,1-3-32-15,-3 4 0 0,-2-4 0 0,0 2 0 16,-3-1-224-16,-1-2 0 0,0 4 0 0,-3-2 0 15,-1 2 0-15,-1-1 0 0,-2-2 0 0,-2 2 0 16,-1 2 0-16,-2 2 0 0,1-4 0 16,-1 4 0-16,-1 1 0 0,-1 2 0 0,-1-3 0 0,2 5 0 0,-2 1 128 15,-2 0 0-15,2 3-128 0,-2 0 192 0,1 0-192 0,-2 2 144 16,2 5-144-16,-3-1 128 0,0 3-128 0,1 3 0 16,-1 0 0-16,0 7 0 0,1 0 0 0,0 3 0 15,2 3 128-15,0 1-128 0,2 2 0 0,0 2 0 16,3-1 0-16,1-1 0 0,0 3 192 0,0 1 16 15,1 6 0-15,1-2 0 0,0 3-208 0,-1 2 144 16,2 4-144-16,-3-1 128 0,1 0-128 0,-2-1 0 16,-1 2 0-16,-1 5 0 0,-1 6 0 0,-2 2 0 15,-1 5 0-15,-3 3 0 0,-1 1 0 0,-4 8 0 0,0 6 0 16,-3 2 0-16,0 2 192 0,-1-1 0 16,1-1 0-16,-1-1 0 0,2-3 32 0,2-3 16 0,2-11 0 0,3-2 0 15,0-3 128-15,2 3 16 0,0-5 16 16,1 0 0-16,-1-3-208 0,1-2-32 0,-1 0-16 15,-2 1 0-15,2-2-144 0,-4 0 0 0,1-2 0 0,0-2 0 16,0-4 0-16,1 3 0 0,0 0 0 0,-1 0 0 16,0 0 288-16,-1-5-32 0,1-1 0 0,0-1 0 15,1 1-48-15,-1 0-16 0,1 0 0 0,1 1 0 16,-1 5-192-16,2-3 0 16,0 0 0-16,2-3 0 0,0 2 0 0,1-2 0 0,0 1 0 0,1 1 0 0,-1-2 288 0,0 0 16 15,0 3 0-15,0-6 0 0,-1-1-48 0,1-2-16 16,-1 0 0-16,1 0 0 0,0 3-16 0,1 0 0 15,-1 3 0-15,2-1 0 16,1-3-224-16,0-3 128 0,2 1-128 0,2 0 0 16,-1 0 272-16,1-3-32 0,2 2-16 0,-2 1 0 0,2 0-224 0,-2-2 144 15,-1-2-144-15,3-1 128 0,-1-1-128 0,-1 0 0 16,0-3 0-16,0 2 0 0,-2-6 0 0,-1 0 0 16,0 3-176-16,-1-5 176 0,0 4-160 0,0-6 160 0,-1 2-192 15,1 1 192-15,-1-2-176 0,1 1 176 0,0-2-160 16,0-3 160-16,-2-5 0 0,2 5 0 0,2 1 0 0,-1 5 0 15,1-2 0-15,2 1 0 0,0-2 0 0,-1 1 0 32,3 0 0-32,1-3 0 0,0 2 0 0,0-1 0 0,-3 0 0 0,3-1 0 0,-1-1 0 0,-2 2 0 15,-1-2 0-15,2 0 0 0,-2 1-192 0,-1 1 192 16,0 0-144-16,-3-5 144 0,1 2-128 0,-1-3 128 16,1-1 0-16,-2-3 0 0,0-4 0 0,0 2 0 15,-1-2 0-15,1-3 0 0,1 0 0 0,0 0 0 16,2-4 0-16,0 2 0 15,-2 1 0-15,2-5 0 0,-1-2 0 0,1 2 0 0,1 0 0 0,-2 0 0 0,2 1 0 16,0 0 0-16,-1 1 0 0,0-1-128 0,-1-3 128 0,-1 1 0 16,2 1 0-16,-3 2-128 0,3-2 128 0,-1 2 0 15,0-2 0-15,1 0-128 0,-2-1 128 0,1 1 0 16,-1-4 0-16,-1 0 0 16,2 0 0-16,-3 1 0 0,2-1 0 0,-1 1 0 0,1-1-256 0,-2 1 48 15,1-4 0-15,-1 2 0 0,1 3-32 0,-2-2 0 16,0 0 0-16,-1 0 0 0,0 0 240 0,-2 1 0 15,1-1 0-15,-4 0 0 0,1-2 0 0,-2 2 0 16,-2 1 0-16,-1-1 0 0,-1 1 0 0,-2-1 0 0,-2 0 0 0,-4 3 0 31,-1-3 0-31,-4 0 0 0,-3 4 0 0,-3-3 0 16,1 2 0-16,-6 1 0 0,-3-2 0 0,-6 2 0 16,-2 0 0-16,-4 0 128 0,1 1-128 0,-4-1 160 15,3 0-160-15,0-6-192 0,4-2 32 0,2-8 16 16,8-6-672-1,3-11-128-15,4-14-16 0,8-17-21568 0</inkml:trace>
  <inkml:trace contextRef="#ctx0" brushRef="#br1" timeOffset="140122.44">32341 4729 18431 0,'2'-13'1632'0,"-1"3"-1312"0,1 2-320 0,-1 1 0 0,0 4 1472 0,0 2 240 0,2-2 32 0,1-3 16 0,1-4-816 16,3 0-176-16,2-5-16 0,1 2-16 0,0 0-336 0,0 2-64 0,-1 4-16 0,0-2 0 0,-2 5-320 0,-2 1 0 0,-1 3 0 0,-3 1 128 0,-2 4 608 0,-3 2 128 0,-4 4 32 0,-4 5 0 15,-4 4 416-15,-4 3 96 0,-7 5 0 0,-5 3 16 32,-4 3-784-32,-3 1-144 0,-2-3-48 0,1 0 0 0,0-1-144 0,0 1-48 15,-2-1 0-15,1 2 0 0,3-3 32 16,0-1 0-16,3 1 0 0,-1-2 0 0,2 0-144 0,-1 0-16 16,3-2-128-16,0-2 192 0,0 2-192 0,-1-1 0 15,0-1 0-15,1-2 0 16,-1-1 0-16,-1 1 0 0,-3 0 0 0,-3 3 0 0,4-3 0 15,-2 1 0-15,-1 1 0 0,0-1 0 0,1 0 0 16,2-2 0-16,3-2 0 0,3-2 0 0,1 0 0 0,2-1 0 16,2 0 0-16,1-2 0 0,5 1 0 0,1-3 0 15,2-2 0-15,2 3 0 0,2-4 0 0,3 0 0 16,-1-2 0-16,0 2 0 0,2-3 0 0,-1 1 0 16,1 0 0-16,0-1 0 0,-2 0 0 0,0 0 0 15,-2 1 0-15,0-1 0 0,0 0 0 0,-2-2 0 16,2 2 0-16,-1-2 0 0,0-1 0 0,1 2 0 15,-1-1 0-15,0-2 0 0,2 0 0 0,0 0 128 0,2-2-128 16,-1 0 0-16,1 0 144 0,2-2-144 0,0 0 128 16,1-4-128-16,1 1 208 0,2-2-32 0,0 1-16 15,-1-4 0-15,2 0-16 0,0-1 0 0,-1 1 0 0,1-4 0 16,0-1-144-16,0 2 128 0,-1 1-128 0,2-1 128 16,-1-2-128-16,1 2 0 0,0-3 0 0,1-3 0 15,1 4 0-15,0-1 0 0,-1 3 0 0,2-2 128 16,1 1-128-16,-2 2 0 0,2-1 0 0,-1 4 0 15,2-1 0-15,-1 1 0 0,0 2 0 0,-1 0 0 16,2 1 0-16,-1 1 0 0,0 0 0 0,0 3 0 16,1-2 0-16,-1 2 0 0,1 2 0 0,-1-3 0 15,1 6 0-15,-1-3 0 0,-1 2 0 0,0 3 0 0,-1 4 0 0,1-1 0 16,-3 5 0-16,-1 3 0 0,-2 0 0 0,-2 2 0 16,-1 5 0-16,-3-1 0 0,1 0 0 0,-3 4 0 15,-3-1 0-15,0 0 0 16,1 1 0-16,-1-2 0 0,2-1 0 0,-1 0 0 0,4-1 144 0,0-1 48 15,2-5 16-15,2 1 0 0,1-3-208 0,1-3 0 16,2 2 0-16,1-2 0 0,1-1 224 0,2-4-48 16,-1 1-16-16,3 0 0 0,1-1-160 0,3 0 128 15,2-2-128-15,4-2 128 0,2 1 0 0,3-3 0 16,2-3 0-16,3-1 0 0,4 2 64 0,4-4 16 0,8-2 0 16,5 0 0-16,2-1-208 0,7 2 0 0,7-3 0 15,4 1 0-15,3-1 0 0,0 0-160 0,2-2 160 0,-4 2-192 31,-4-1-592-31,-4 4-128 0</inkml:trace>
  <inkml:trace contextRef="#ctx0" brushRef="#br1" timeOffset="143764.66">32676 10520 30399 0,'-4'0'2704'0,"2"-3"-2160"0,0 3-544 0,2 0 0 0,2 0 128 0,-2 0-128 0,0 0 0 16,-2 0 0-16,0 3 0 0,2-2 0 0,-1 4 0 0,1-5-192 0,0 0 592 0,3 34 128 0,-3-16 32 0,0 3 0 0,-1 3 992 0,-4 2 208 0,0 5 32 0,-5 3 16 0,-3 0-1040 0,-3 3-192 16,-5 4-64-16,-2 0 0 0,-2 1-320 0,-4 5-64 15,2 0 0-15,-3 0-128 0,3 4 128 0,-3-3-128 16,2 0 0-16,-2 2 0 0,2-3 0 0,1-3 0 0,3-5 0 0,3-7 0 31,2-4-752-31,3-1-96 0,2-4-32 0,2-4-10704 16,4-3-2160-16</inkml:trace>
  <inkml:trace contextRef="#ctx0" brushRef="#br1" timeOffset="144069.07">32598 10412 35935 0,'0'4'1600'0,"0"-4"320"0,1 2-1536 0,2 2-384 0,0-2 0 0,2 2 0 0,0 0 0 0,4 2-208 16,5 4 16 0,5 5 16-16,9 3 352 0,2 4 64 0,3 4 16 0,-1 3 0 15,-1-1-256-15,-4 3 0 16,-4 4 0-16,-2 3 0 0,-2 3 0 0,-4 1 0 0,-4 1 0 0,-4 2 0 0,-2-3 816 0,-2 2 112 31,-2 1 32-31,0 2 0 0,-1 0-384 0,1 1-80 16,2 2-16-16,-2-2 0 0,3 1-480 0,-2-2 128 15,2-2-128-15,1-3 0 0,-1-1 0 0,1-1-240 0,1 3 48 16,0-4 16 0,-1-3-2064-16,-1-5-432 0,-1-3-80 0</inkml:trace>
  <inkml:trace contextRef="#ctx0" brushRef="#br1" timeOffset="144337.53">32442 11194 37775 0,'-8'2'3360'0,"1"-1"-2688"16,6 2-544-16,2-3-128 0,2 0 640 15,-1 2 80-15,1-2 32 0,-1 4 0 0,4 0-560 0,3 1-192 16,6-2 0-16,3 1 144 0,5-4 32 0,1 2 0 16,6-2 0-16,5-2 0 0,4 2-16 0,5 0 0 15,0 0 0-15,2-3 0 16,-2 2-160-16,0 1 0 0,-4 0 0 0,-1-2 0 0,-2 4-272 0,-5 2-96 0,-4-2-16 16</inkml:trace>
</inkml:ink>
</file>

<file path=ppt/ink/ink2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6:08:51.021"/>
    </inkml:context>
    <inkml:brush xml:id="br0">
      <inkml:brushProperty name="width" value="0.05292" units="cm"/>
      <inkml:brushProperty name="height" value="0.05292" units="cm"/>
      <inkml:brushProperty name="color" value="#7030A0"/>
    </inkml:brush>
  </inkml:definitions>
  <inkml:trace contextRef="#ctx0" brushRef="#br0">27968 9995 11055 0,'-3'3'976'0,"-1"-2"-784"16,1 1-192-16,3 1 0 0,0-3 2736 0,2 0 496 0,0 1 96 0,2 2 32 0,2-3-480 0,4 2-112 0,4-1-16 0,2 2 0 0,3-3-928 16,1 0-192-16,0 0-32 0,1 0-16 0,0 0-752 0,1-3-160 0,1 2-32 0,-2-1 0 0,1-2-336 0,-1 1-80 0,1 0-16 15,0 0 0-15,2 1-16 0,-3 1 0 0,1-2 0 0,3-1 0 16,1 1 16-16,2 0 0 0,3-3 0 0,3 2 0 16,0 2 48-16,2-4 0 0,4 2 0 0,0 0 0 0,2-1 0 15,3 2 0-15,1-1 0 0,-1-2 0 16,1-1 64-16,4 1 32 0,2 0 0 0,2 0 0 0,2 2-16 15,1-2 0-15,1 4 0 0,0-2 0 0,-3 0-96 16,2-1-32-16,5-1 0 0,-1 1 0 0,-4 3-80 16,-2-2 0-16,1 4-128 0,-3-3 192 0,-2 3-32 0,-3-2-16 15,-2 1 0-15,-2-2 0 0,2 0 0 0,1 0 0 16,0-1 0-16,0 2 0 0,-1 1-144 0,1 1 0 16,0 0 0-16,1 0 0 0,-1-2 0 0,1 1 0 15,3-1 0-15,1-2 0 0,2 0 0 0,4 2 0 16,3-1 0-16,-1 2 0 0,1-4 0 0,-3 1 0 15,-3 1 0-15,-1-3 0 0,-1-1 0 0,-2 1 0 16,-2 0 0-16,-3 0 0 0,-4 2 0 0,-2-2 0 16,-4 2 0-16,-4-2 0 0,-3 1 368 0,-3 0 80 15,-1-1 32-15,-3 1 0 0,2 1-176 0,-1-3-48 0,3 1 0 16,2-1 0-16,-1 3-256 0,1 0 0 0,1-4 0 0,-2 3 0 16,0 2 0-16,0-3 0 0,2 2 0 0,-1-1 0 15,1 1 0-15,-1 3 0 0,0-2 0 0,0 3 0 16,-4 0 0-16,0 3 0 15,1-2 0-15,-2 3 0 0,1 1 0 0,-1-1 0 16,-1-1 0-16,1 2 0 0,-1-1 0 0,0 0 0 0,2-1 0 16,-3 2 0-16,0-3 0 0,0 0 0 0,0 0 0 0,1 2 0 15,0-4 0-15,0 3 0 0,1-2 0 16,-1 1 0-16,0-2 0 0,0 0 0 0,1 0 0 0,0 0 0 0,2 0 0 0,2 2 0 16,3-1-128-16,2 3 128 15,3-3 0-15,-1 1 0 0,2 2 192 0,-6-2-192 0,-2 1 0 0,-4 1 0 16,-2-4 0-16,-3 2 0 0,-5-2 0 0,-1 0 0 15,-2 0 0-15,-1 0-144 0,-3 0 144 0,1-2 0 16,-2 2 0-16,-1-3 0 0,-2 2 432 0,1 1 16 16,-1 0 0-16,-1 0 0 15,-1-3-224-15,2 3-32 0,-3 0-16 0,1 0 0 0,0-2 80 16,0 1 32-16,2 1 0 0,-3 0 0 0,1-3 0 0,-1 3 0 16,0 0 0-16,0 0 0 0,0 0 288 0,0 0 64 15,0 0 16-15,0 0 0 0,0 0-528 0,0 0-80 16,0 0-48-16,9 19 0 0,-8-13 0 0,0 1 0 0,2 2 0 15,-2 1 0-15,-1 2 0 0,1 1 0 0,1-1 0 0,-4 0 0 16,2 5 0-16,-2-1 0 0,1 0 0 0,-2 0 0 16,1 5 0-16,-2 1 0 0,0 4 0 0,-1 0 0 15,0 5 0-15,0 3 0 0,0 2 0 16,-1 4 0-16,0-1 0 0,-1 5 0 0,-1-1 0 0,3 2 0 16,-2-3 0-16,-1 1 0 0,2-1 0 0,-1 5 0 0,1 0 0 15,-1 1 0-15,3-1 0 0,-1-2 0 0,0-5 0 16,1-1 0-16,1-2 0 0,1-2 0 0,1-2 0 0,0-2 0 31,1 0 0-31,-2-2 0 0,2 2 0 0,-1 0 0 0,0 1 0 0,0-1 0 0,-1 1 0 0,1 1 0 16,-1-2 0-16,0-3 0 0,2 4 0 0,-2-6 0 15,1 1 0-15,-1-3 0 0,1 1 0 0,0-1 0 16,1-1 0-16,0-1 0 16,0 0 0-16,0-2 0 0,1 3 0 0,-1 0 0 0,1-4 0 0,-1 2 0 15,0-1 0-15,2 2 0 0,-2-3 0 0,0 0 0 16,0 0 0-16,-2 0 0 0,2-1 0 0,-1 0 0 15,0-2 0-15,0-1 0 0,-2-2 0 16,1 2 0-16,-1-1 0 0,1 1 0 0,-1-3 0 0,1 0 0 0,-1 1 0 0,1-3 0 16,-1 2 0-16,2-5 0 0,0 3 0 0,0-1 0 15,0-2 0-15,1-1 0 0,0-1 0 0,0 2 0 16,1-4 0-16,-1 3 0 0,2-3 0 0,-1 1 0 16,1-1 0-16,0 1 0 0,1-1 0 0,-1 0 0 15,1 0 0-15,-1-1 0 0,1 2 0 0,-1-2 0 16,0 2 0-16,1 0 0 0,1-2 0 0,-2 2 0 15,2 0 0-15,-2 1 0 16,2-2 0-16,0 1 0 0,-2 0 0 0,2 1 0 16,-2-2 0-16,2 4 0 0,-1-5 0 0,-1 2 0 15,1 0 0-15,0-2 0 0,0 2 0 0,0-2 0 0,0-1 0 0,-1 2 0 0,2-3 0 0,-1 2 0 16,-1-2 0-16,-1 0 0 16,2 0 0-16,-1 0 0 15,1-2 0-15,-2 2 0 0,0 0 0 0,0 0 0 0,-1 0 0 0,0 0 0 16,0-3 0-16,0 3 0 0,-1 0 0 0,1 0 0 0,0 0 0 0,0 0 0 15,0 0 0-15,0 0 0 0,0 0 0 0,-20-1 0 0,14-1 0 16,-1 2 0-16,-2 0 0 0,-1 0 0 0,-2 2 0 31,-2-2 0-31,1 0 0 0,-5 0 0 0,1 1 0 0,-3 2 0 16,-1-3 0-16,0 2 0 0,0 0 0 0,-1 0 0 16,-2 1 0-16,1-3 0 0,1 3 0 0,-1-2 0 15,1 2 0-15,0-3 0 0,0 2 0 0,1 0 0 16,1 0 0-16,-2-2 0 0,-1 3 0 0,-3-3 0 15,-1 3 0-15,-3-3 0 0,-4 3 0 0,-3 0 0 16,-2 0 0-16,0-2 0 0,-1 2 0 0,-1 0 0 16,-1 0 0-16,2 1 0 0,0-2 0 0,-39 2 0 15,38-4 0-15,0 0 0 0,-3 0 0 0,-1 0 0 16,-2-4 0-16,3 4 0 0,-2-2 0 0,3-2 0 16,1 1 0-16,1 1 0 0,0 1 0 0,2-2 0 0,-2 2 0 15,-1 1 0-15,-3 0 0 0,1 0 0 0,-1 0 0 16,4 1 0-16,2-2 0 0,0 5 0 0,4-4 0 15,2 1 0-15,2 1 0 0,6 1 0 0,-1 1 0 16,1-2 0-16,1 2 0 0,1-2 0 0,2-1 0 16,0 2 0-16,0-1 0 0,1 0 0 0,0 0 0 15,0-2 0-15,1 1 0 0,-1-1 0 0,0 0 0 16,-1 0 0-16,0 0 0 0,0 0 0 0,0 3 0 0,-3-3 0 16,0 0 0-16,-1 2 0 0,2-2 0 0,-1 2 0 0,3 0 0 15,0 0 0-15,2-2 0 0,1 0 0 16,-1 0 0-16,1 2 0 0,0-2 0 0,4-2 0 0,-1 2 0 15,2 0 0-15,2-2 0 0,0 2 0 0,3-2 0 16,-1 0 0-16,1-3 0 0,2 4 0 16,0-5 0-16,1 0 0 0,0-3 0 0,0-1 0 0,3-3-17472 15,1-8-3504-15</inkml:trace>
  <inkml:trace contextRef="#ctx0" brushRef="#br0" timeOffset="55185.54">18897 14431 34095 0,'-5'-4'3024'0,"0"2"-2416"0,1 0-480 16,2 0-128-16,-1 2 192 0,-2-4 32 0,-2 2 0 0,-7-2 0 0,-3-2-640 0,-4 0-128 0,-1 2-32 0,0 2 0 0,-1 2 128 0,1-4 0 0,-1 4 16 0,0 0 0 0,-1 0 64 15,-1 0 16-15,-1 0 0 0,-3 0 0 0,-1 0 352 0,-4-3 0 16,-2 3 192-16,-3 0-64 16,-3 0 160-16,-3 0 32 0,-3 3 0 0,-2-3 0 0,0 0-160 0,0-3-32 15,2 3 0-15,0-3 0 0,0-1 528 0,-2-1 112 16,2-2 0-16,0 2 16 15,2 3 16-15,0-3 0 0,0 2 0 0,2-1 0 0,3 0-336 0,0-1-64 16,2 4-16-16,-4-4 0 16,0 4-240-16,0 1-144 0,0 1 160 0,3 4-160 0,2 3 0 0,2-2 0 15,3 0 0-15,2 0 0 0,2 0 0 0,3 3 128 16,3-4-128-16,2 1 0 0,1-1 192 0,2 1-64 16,2 0-128-16,1-2 192 0,2 2-32 0,1 0-16 0,2-2 0 0,1 2 0 15,3-3 112-15,0 2 0 0,0 0 16 16,1 1 0-16,0-2-112 0,0 2-32 0,3-4 0 0,-2 3 0 15,3 0-128-15,-1-1-176 0,4-2 48 0,-1 2 0 16,1 0 128-16,1 2 0 16,-1 0 0-16,2 3 0 0,0-2 0 0,-1 6 0 15,2 3 0-15,-1 5 0 0,1 1 0 0,-1 4 0 16,-2 6 0-16,1 3 0 0,-3 3 0 0,0 3 0 0,-2 2 0 16,-1 2-128-16,0-3 128 0,-2 3 0 0,2 1 0 15,-2 5 0-15,0 1 0 0,0 2 0 0,1 7 0 0,2-2 0 16,0 2 0-16,1-1 0 0,2 2 0 0,1 5 0 15,-1 8 0-15,1 5 0 0,1-4 0 0,-3 0 0 16,0-6 0-16,-3 6 0 0,0 5 0 0,-2 2 0 16,0 5 0-16,-3-9 0 0,3-4 0 15,-3-2 0-15,0-2 0 0,0-4 0 0,1-4 0 0,0-4 0 0,0-2 0 0,-3-4 144 16,0 2-144-16,-3-5 0 0,1 1 288 0,-2-4-48 16,1-3-16-16,-1 0 0 0,2-5-224 0,-1 1 144 0,1-4-144 0,0 1 128 31,1 1-128-31,-1-3 0 0,3 3 0 0,-1-3 0 15,2-4 0-15,1-2 0 0,2 0 0 0,0-2 0 16,2-5 0-16,1 2 0 0,0-2 0 0,-1 0 0 0,1-1 0 0,-1-2 0 0,-1-2 144 16,1 0-144-1,0 0 0-15,1-5 0 0,-2-1 0 0,0-2 128 0,2-1-128 0,-1-4 0 0,0 2 0 0,0-5 0 16,2 4 192-16,0-3-16 16,0 0-16-16,-2 1 0 0,3-3-160 15,0 0 160-15,0 0-160 0,0 0 160 0,1 0-32 16,2-3-128-16,-1 3 192 0,3 0-64 0,0-2 80 15,1 2 16-15,0 0 0 0,1 2 0 0,-1 1-224 0,0-2 0 16,0 1 0-16,3 2 0 0,2 1 0 0,1-1 0 16,4 2 0-16,3 0 0 0,3-2 192 0,5-1 80 15,4 2 32-15,5-1 0 0,5 0 272 0,2-2 64 16,4 2 16-16,2-2 0 0,0 2-320 0,0-1-64 16,2-3-16-16,-1 0 0 0,-2-3-256 0,1-3-192 0,1 0 16 15,-2-3-14320-15,-1-2-2864 16</inkml:trace>
</inkml:ink>
</file>

<file path=ppt/ink/ink2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6:13:21.453"/>
    </inkml:context>
    <inkml:brush xml:id="br0">
      <inkml:brushProperty name="width" value="0.05292" units="cm"/>
      <inkml:brushProperty name="height" value="0.05292" units="cm"/>
      <inkml:brushProperty name="color" value="#7030A0"/>
    </inkml:brush>
  </inkml:definitions>
  <inkml:trace contextRef="#ctx0" brushRef="#br0">2986 13109 49759 0,'-16'0'4416'0,"3"-4"-3520"0,4 2-720 0,4-2-176 0,3 2 0 0,-6-2 192 0,-9-2-192 0,-12-9 192 0,-8-2-992 0,-6-6-192 0,-10-1-32 0,-5-5-16 0,-5 3 144 0,-4-2 48 0,-6 1 0 0,-4 1 0 16,-3 3 144-16,-8 5 48 0,-6 2 0 0,-4 3 0 0,1 3 352 0,-1 5 80 0,2 4 16 0,2 1 0 15,3 4 384-15,5-4 80 0,4 2 0 0,5 0 16 16,5 0 352-16,4 1 64 15,4 0 16-15,6 0 0 0,6-3-320 0,4 0-64 0,5 0-16 0,3 0 0 16,4 0-304-16,3 0 128 0,1 3-128 0,3 0 0 16,4 1 0-16,3-1 0 0,4 0 0 0,2 1 0 0,2-1 0 0,3 3 0 15,4 3-192-15,-1-3 48 0,5 2 144 0,-1 0-160 16,3 0 160-16,2 3-160 0,1 1 160 0,2 4 0 16,2 0 0-16,0 1 0 0,2 2 0 0,2 6 0 15,1 0 0-15,1 7 0 0,2 0 128 0,-2 8-128 16,1-1 160-16,0 7-160 0,1 2 0 0,-2 3 0 15,1-3 0-15,-4-1 0 0,0-4 0 0,-3 12 0 16,-2 8 0-16,-2 2 0 0,2 3 0 0,-3 0 0 16,1-1 0-16,-1 0-160 0,-1-8 160 0,0 8 0 15,-1 9 160-15,-2 3-160 0,1 1 0 0,-3 2 0 32,-3-3 0-32,-2 0 0 0,-1-1 0 0,-1-1 0 0,1 2 0 0,0-6 0 0,3-7 0 0,1 0 0 0,3-5 0 0,0-2 0 15,-1-5 0-15,2 2 0 0,-1 2 0 0,0-5 0 16,2-6 0-16,1-2 0 0,-1-1 0 0,2 3 0 15,0-2 0-15,2 3 0 0,-1 5 0 0,-2 7 0 16,-1 6 0-16,-1-1 0 0,-1 0 0 0,0-8 0 16,1-6 0-16,-4-1 0 0,1 1 0 15,-2-6 0-15,-2-2 624 0,0-2 128 16,-1-2 16-16,1-2 16 0,1-6-144 0,2-2-48 0,-1-7 0 0,3-5 0 16,3-2-416-16,2-9-176 0,1-2 128 0,4-4-128 0,4-1 512 15,3-5 32-15,4-3 0 0,9-3 0 0,7-2 80 0,12-4 16 31,12-4 0-31,11 3 0 0,11-1-352 0,7 1-64 0,7 3-16 0,8 0 0 0,7 4-208 0,2 2 0 16,1 4 0-16,-3 6 0 0,-6 0 0 0,-2 5 0 16,-1 3 0-16,-12 1 0 15,-8 1 0-15,-7 0 0 0,-6 2-128 0,-6 1 128 0,-4-1-144 0,-8 4 144 16,-6 0 0-16,-8 0-144 16,-6-1-528-16,-7 1-96 0,-6 0-32 0,-9-2-14800 15,-7 1-2960-15</inkml:trace>
</inkml:ink>
</file>

<file path=ppt/ink/ink2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6:16:02.344"/>
    </inkml:context>
    <inkml:brush xml:id="br0">
      <inkml:brushProperty name="width" value="0.05292" units="cm"/>
      <inkml:brushProperty name="height" value="0.05292" units="cm"/>
      <inkml:brushProperty name="color" value="#7030A0"/>
    </inkml:brush>
  </inkml:definitions>
  <inkml:trace contextRef="#ctx0" brushRef="#br0">2707 10966 26719 0,'4'-7'2368'0,"-2"0"-1888"0,0 5-480 0,1-2 0 16,-1 4 144-16,0-2-144 0,1-6 128 0,1 0-128 0,0-2 352 0,-3 0-16 0,-5-1 0 0,-4 3 0 0,-8 3 448 0,-5 4 96 0,-8 1 16 0,-8 4 0 0,-8 0-896 0,-5 2-336 16,-1 2 16-16,-2 0 0 15,-8 3-512-15,-4 3-112 0,-4 2-16 0,-4 0 0 16,0 1-16-16,1-6-16 0,3 0 0 0,2-1 0 0,5-6 992 0,6-2 320 0,6-2 0 0,6-2 0 16,7-2 1488-16,1 0 304 0,2-2 64 0,3-2 16 15,1-1-320-15,6 2-64 0,1-3-16 0,5 1 0 16,3-1-960-16,3 1-208 15,2 3-48-15,3 1 0 0,5 0-384 0,1 4-192 0,1 1 160 0,2 0-160 16,2 4 0-16,3 2 0 0,2 4-128 0,0-1 128 31,1 4-896-31,3 2-80 0,6 7-16 0,0 7 0 0,1 0 192 0,3 8 32 16,-1 4 16-16,3 8 0 0,-1 10 464 0,0 8 96 0,-2 2 0 0,-2 8 16 0,-2 12 176 16,1 13 0-16,-3 7 0 0,-1 15-128 15,-3 13 128-15,-1 4 0 0,-2-4 0 0,-3 15 0 0,-1 13 0 0,-6-1-160 16,-3-2 160-16,-3 1 0 0,-3 6 0 15,-3 1 0-15,0 3 0 0,-4 3 0 16,-2-3 0-16,-2 4 0 0,-3 10 0 0,2-8 0 16,0-7 128-16,0-9-128 0,2-11 176 0,1-8-176 0,1-8 608 0,1 5 16 15,-1 5 0-15,2-4 0 0,1-6-288 0,0-8-48 16,2-9-16-16,2-6 0 0,0 0-272 0,-1 5 0 16,1 8 0-16,3-6 0 0,-1-6-256 0,0 3 32 15,-1 7 16-15,-1-2 0 0,1 0 0 0,-2 1 0 16,-2 2 0-16,0-7 0 0,1-23 208 0,1 2 0 0,-3 1 0 0,3-11 160 15,2-9 464-15,2-14 80 0,5-8 32 0,-2-16 0 16,2-7 48-16,1-9 16 0,1-6 0 0,1-6 0 16,0-3-560-16,1-3-112 0,1 0-128 0,1-2 176 31,2-2-176-31,2 2 0 0,3-2 0 0,2 3 0 0,4 4 0 0,2 0 0 0,3 4 176 0,2 2-176 16,4 2-192-16,1 4-128 15,-7-5-16-15,5 4-17920 0</inkml:trace>
</inkml:ink>
</file>

<file path=ppt/ink/ink2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6:16:57.056"/>
    </inkml:context>
    <inkml:brush xml:id="br0">
      <inkml:brushProperty name="width" value="0.05292" units="cm"/>
      <inkml:brushProperty name="height" value="0.05292" units="cm"/>
      <inkml:brushProperty name="color" value="#7030A0"/>
    </inkml:brush>
  </inkml:definitions>
  <inkml:trace contextRef="#ctx0" brushRef="#br0">12520 7501 2751 0,'-20'-4'256'0,"5"2"-256"0,2 1 0 0,2-1 0 0,5 1 3616 0,2 1 672 0,-1-2 144 0,-3 0 32 0,-4 0-2160 0,-4-4-448 0,1 0-64 0,3-2-32 16,3 0-1216-16,3 1-240 0,4-1-48 0,2 0-16 0,2 2-240 0,2 2 0 0,2-1 128 0,0 2-128 0,0 3 256 0,2 0 0 15,0-3 0-15,2 3 0 0,1 3 512 0,0-1 128 16,3-1 0-16,2 2 16 0,3 1-96 0,2 1-32 0,3-1 0 16,4 1 0-16,1-1-144 0,2-1-48 0,1-2 0 0,1-1 0 15,0 0 80-15,4-1 16 0,4 1 0 0,2-3 0 32,-2 1-176-32,1 0-16 0,5 2-16 0,1 0 0 15,-1 0-224-15,1 0-64 0,2 0 0 0,1 0 0 16,-2-3-32-16,0 0-16 0,5 1 0 0,1 1 0 0,3 1 64 0,2 0 16 0,2 1 0 0,1-1 0 31,0 2-64-31,0-2-16 0,-1 0 0 0,3 1 0 16,3 4-144-16,1 2 0 0,1-4 0 0,-2 4 128 0,0-5 16 15,3 2 0-15,6-1 0 0,-2 4 0 0,1-1-144 0,-2-3 192 16,-1 0-192-16,-5-1 192 0,-2-4-64 0,3 2 0 16,5 0 0-16,0 0 0 0,-2 0 0 0,-2 0 0 15,2-4 0-15,1 2 0 0,-5-1-128 0,4 2 128 16,7 1-128-16,-1-2 128 0,-1 2-128 0,-1-4 0 15,5 0 0-15,-1 3 128 0,0 3 16 0,-3 1 0 16,-4 1 0-16,0-2 0 0,1-2-144 0,0 1 0 16,2 4 0-16,-2-4 0 0,0 4 0 0,-2-1 0 15,-8-3 0-15,5-1 0 0,6-1 0 0,1 1 0 16,5 0 0-16,-2 0 0 0,-6-4 0 0,-4-1 0 16,1 2 0-16,2-3 0 0,1 2 0 0,-1-1 0 0,-2 4 0 0,-3-3 0 15,-1-1 0-15,-2 1 0 0,-1 1 0 0,0 0 0 16,3 3 0-16,-3 0 128 0,0 0-128 0,-3-2 128 15,-4 0-128-15,1-1 0 0,2 0 0 0,2 0-176 16,-1 0 176-16,1-1 0 0,0 2 128 0,-3-1-128 16,0 0 0-16,-3-3 0 0,4 2 0 0,-1 0-128 15,1-1 128-15,-1 4 0 0,2-2 160 0,-5 1-160 16,1 1 0-16,-3-4 0 0,-2 1 0 0,-3 0 0 16,0 2 0-16,-1 1 0 0,1-2 0 0,-1 3 0 0,-2 0 160 15,-1 0-160-15,0-2 160 0,-2 0-160 0,0 2 256 16,0-4-64-16,1 2 0 0,0 0 0 0,-2-2-64 15,1 4 0-15,1-2-128 0,1 0 192 0,-1 2-192 0,0-1 0 16,2 0 0-16,1-3 0 0,-1 2 0 0,0-2 0 16,1-1 0-16,-2 1 0 0,-1 2 0 0,2 1 0 15,1-3 0-15,-1 3 0 0,0 1 0 0,-2-2 0 16,-1 2 0-16,0 0 0 0,0-2 0 0,-1 1 0 16,1 1 0-16,1 0 0 0,2 0 0 0,1 0 0 15,-2 0 0-15,-2 1 0 0,-1 1 0 0,0-2 0 16,-3 0 0-16,-2-2 0 0,0 1 208 0,0 1-48 15,-2-3-16-15,0 3 0 0,-3-2-144 0,0 2 128 0,-3-1-128 16,-1 1 128-16,-1 0-128 0,-1 0 0 0,0 1 0 0,-1-1 0 16,0 0 0-16,-1 0 0 0,0 0-192 0,0 0 192 15,2-1 0-15,-2 1 0 0,0 0 0 0,-1-3 0 16,-1 3 0-16,2-2 0 0,3 0 192 0,3 0-64 16,1 2-128-16,-2-3 0 0,2 2 0 0,-2 1 0 15,2-3 0-15,-2 3 128 0,1-3 0 0,-3-1 0 16,0 2 32-16,0-1 0 0,0 0 0 0,1-1 0 15,1 1 32-15,1 0 16 0,2-1 0 0,-1 2 0 0,0-2-80 16,0 4 0-16,-2 0-128 0,-2-3 192 0,-1 6-192 0,-3-3 0 16,-2 1 128-16,-3 2-128 15,-2-1 0-15,-2-2 0 0,-4 4 0 0,-1-3 0 16,-2 1-1072-16,-4 2-144 0</inkml:trace>
  <inkml:trace contextRef="#ctx0" brushRef="#br0" timeOffset="12398.79">15482 9977 5519 0,'-20'-2'496'0,"5"0"-496"0,0 2 0 0,4-2 0 0,5 2 752 0,2 0 48 0,-1 0 16 0,-5 0 0 0,-5 0-1024 0,-3 0-208 0,-4 0-32 0,1 2-16 16,2 0-752-16,2 0-128 0,1 0-48 0,0 1 0 0,1 0 1392 0,0 1 0 0,-1 0 304 0,0 1-48 16,0-2-384-16,0-3-80 0,0 3-16 0,-2-2 0 31,2 2 800-31,0-1 144 0,-1-2 48 0,-2 0 0 16,-1 4-768-16,-2-4-256 0,-1 3 0 0,-2-3 0 15,-1 3 256-15,0-3 0 0</inkml:trace>
  <inkml:trace contextRef="#ctx0" brushRef="#br0" timeOffset="12588.54">14032 10141 5119 0,'-11'-1'448'0,"3"-2"-448"16,0 0 0-16,2 0 0 0,1 3 0 0,1-2 0 16,-1 1 0-16</inkml:trace>
  <inkml:trace contextRef="#ctx0" brushRef="#br0" timeOffset="14643.17">2249 10233 22111 0,'-5'2'1968'0,"3"1"-1584"0,2-2-384 0,1 1 0 0,2-2-368 0,0 2-144 0,0 0-48 0,4 2 0 16,4 1-160-16,7-2-48 0,5 0 0 0,4-3 0 0,5 0 1040 0,6-6 208 16,4 0 32-16,5-4 16 0,5-2 304 0,2 0 64 15,-1 1 16-15,4-1 0 0,-1-3-544 0,1 2-112 16,2 0-32-16,1 0 0 0,1 1 320 0,-2 2 64 0,2 2 16 16,-2 4 0-16,-1-2 0 0,3 2 0 0,5-2 0 0,4 0 0 15,7-3 16-15,1 1 0 0,-2 2 0 0,5-4 0 16,5 1 272-16,9 0 64 0,4-1 16 0,2 0 0 15,0-1-544-15,-1 4-96 0,3 0-32 0,1-1 0 16,-1 0-320-16,1 2 0 0,0 0 0 0,0 2 0 16,1 4 368-16,-1-2 0 0,-5-2 0 0,2 4 0 15,5 4-208-15,-4-2-32 0,0 2-128 0,-5-3 192 16,1 4 64-16,-3 1 0 0,0 0 0 0,-1 4 0 16,-2-3-48-16,1 0 0 0,-2 4 0 0,-3-1 0 0,-2 0-208 15,-3-1 0-15,-1 0 0 0,-1-2 0 0,5 0 272 0,-3-1-32 16,-2 0-16-16,-3-3 0 0,-1 3 48 0,3-2 16 15,3-2 0-15,0-1 0 0,0 2-288 0,-5-3 0 16,-5 0 0-16,-2 0 0 0,1 0 0 0,0-4 0 16,0 2 0-16,-6-2 0 0,-3 2 0 0,-5-2 0 15,1 1 0-15,-4 0 0 0,-2 0 0 0,-2-1 0 16,0 2 0-16,-3-2 0 0,-1 1 0 0,-1-2 0 16,0 1 0-16,-4-2 0 0,-5 2 160 0,0 0-160 15,4-2 128-15,-2 0-128 0,1 0 0 0,-2 0 0 0,-1-1 128 0,-2 1-128 16,-1 3 0-16,1-4 0 15,-4 1 144-15,-3 0-144 0,0 2 192 0,-4-2-16 0,-1 1-16 0,-2 0 0 16,-3 3-160-16,-2-2 0 0,-1 2 0 0,-4-2 0 16,-2 1 0-16,-3 3 128 0,-2 0-128 0,-2-2 0 15,-2 4 0-15,-1-2 0 0,0 0-224 0,-3 0 80 16,0 3 0-16,-2-3 0 0,-1 0 0 0,-2 0 0 16,0 1 144-16,-3-1 0 0,-3 3 0 0,-1-3 0 15,-2 2 0-15,-6-1-128 0,-2 2 128 0,-2-1-128 16,-2 2-96-16,-2-3-16 0,-2 2 0 0,2-1 0 15,4-2-32-15,-8 4-16 0,-9 0 0 0,-6 0 0 0,-4 3 160 16,-1-2 128-16,0 1-192 0,-1-1 192 0,0 1-128 16,-1-5 128-16,2 2 0 0,-5-1 0 0,-2-2 0 0,-2 1 0 15,-1 2 0-15,5-6 0 0,4 3 0 0,-9-1 0 16,-7-1-160-16,-5-2 160 0,-3-1-288 0,-2 1 32 16,1 1 0-16,1-2 0 15,4 0-192-15,-5-4-48 0,-1 3 0 0,-2 0 0 16,0-4 304-16,1 0 192 0,1-1-208 0,-1 0 80 0,-4-2 128 0,-2 1-208 15,1 3 80-15,1-2 128 16,3-1-528-16,-1 1 16 0,1 3 0 0,1-2 0 16,1 4-432-16,1-4-80 0,2 2 0 0,2-1-16 15,1 1 320-15,0-1 64 0,-1 2 16 0,-3-1 0 16,3 0-160-16,-1 2-32 0,3 0 0 0,-5 0 0 16,0 3-448-16,-1 0-80 0,0 3-32 0,2 0 0 0,3 0 928 0,-1 1 176 0,0 1 32 0,-1-2 16 15,0 3 240-15,3-3-192 0,4 3 192 0,1 0-192 16,2 1 192-16,0-1 0 0,0 2 0 0,3 0 0 15,4 1 0-15,2-1 0 0,1 2 0 0,1-1 0 16,1 1-576-16,2 2-128 16,-1-2-32-16,2 2 0 0,4-3-544 0,1 0-128 0,2 2 0 15,1 0-16-15,4 0 1088 0,-4 0 336 0,-1 5-176 0,-1 0 176 16,0 3 0-16,0-1 272 0,-1-1-32 0,4 1-16 0,3-5 400 16,1 2 80-16,-2 0 0 0,2 2 16 0,2-2-720 0,0 3 0 15,-1-1 0-15,2 1-208 16,1-2-592-16,3 0-112 0,2-1-32 0,3-2 0 0,3-4 720 0,0 3 224 15,2-6 0-15,1 0-160 16,3 1 736-16,0-4 160 0,3 1 32 0,1-2 0 0,1-2 192 0,3-1 64 16,-1 2 0-16,2 1 0 0,0-4-1024 0,1 1-336 15,0 2 0-15,3 0 0 16,1 2-1120-16,1 0-208 0,0 0-64 0,2 0 0 0,2 4 1360 0,0-4 368 16,1 2 0-16,0-2-144 0</inkml:trace>
  <inkml:trace contextRef="#ctx0" brushRef="#br0" timeOffset="25810.9">14732 9754 22111 0,'-22'-5'1968'0,"3"1"-1584"15,7 1-384-15,5 0 0 0,2 3 1024 0,-6-3 112 0,-12-4 16 0,-13-3 16 0,-7-2-2512 0,-4-3-512 0,5 3-112 0,5 2-16 0,6 3 576 0,4 0 128 0,3 2 0 0,5 2 16 16,1 2 1264-16,5-2 192 0,2 3 64 0,2 3 0 0,4-3 1744 0,0 0 352 16,3 3 64-16,2-2 16 0,1 2-256 0,1 1-64 15,3-2 0-15,1 1 0 0,3 0-1440 0,2 1-288 16,5-2-64-16,5-2-16 0,3 3 80 0,3-3 32 16,5 0 0-16,3 0 0 0,-3-3 368 0,5 1 80 0,9 1 16 15,3-4 0-15,4 1-192 0,1 2-48 0,-2 0 0 16,1 2 0-16,1-2-384 0,3-1-64 0,5 2-32 0,1 1 0 15,1 0-16-15,2 1 0 0,-6 4 0 0,2-3 0 16,4 0 32-16,3 1 0 0,5-2 0 0,0 1 0 16,3 1-176-16,0 0 192 15,2 0-192-15,-3 1 192 0,-8-1-192 0,10-3 0 16,11 0 0-16,4 0 128 0,4 0 64 0,-2-2 16 0,3 1 0 0,0-2 0 16,4-1-64-16,-3 4-16 0,-11-2 0 0,6 1 0 31,4-2-128-31,-1 3 0 0,-3 0 144 0,-3 3-144 15,2 0 368-15,-1 0 0 0,0-2 0 0,0 3 0 16,-6 1-192-16,3-1-48 0,3-2 0 0,2-2 0 0,1 1-128 16,-1-1 0-16,-5 3 0 0,4-3 0 0,5 0 0 0,-1 0 0 15,0 0 144-15,-2 0-144 0,0 0 0 0,3-4 0 16,2 4 0-16,0-2 128 0,0-1 0 0,1 2 0 16,-1-5 0-16,2 2 0 0,3 1-128 0,1 1 0 15,-4 1 0-15,8-2 0 0,9 3 0 0,3 0 0 16,7 0 0-16,-2 3 0 0,1-3 176 0,-5 0 16 15,1 3 0-15,-3-3 0 0,-3 0-192 0,-2 0 160 0,-1 4-160 16,1-1 160-16,-1-6-160 0,-9 3 0 0,-7 0 0 0,8 0 0 16,4-1 0-16,-2-2 0 0,-8 3 0 0,3 0 0 15,1 0-176-15,-3 0 48 0,-2 3 0 0,-6-3 0 16,-5 1 256-16,-3 2 48 0,0 0 16 0,-5 1 0 16,-2-1 32-16,-3-1 16 0,-2-1 0 0,-2 2 0 15,2-1-240-15,-4-2 0 0,1 0 0 0,-4 1 0 16,-4 2 0-16,-3-1-128 0,-2 0-16 0,-3 0 0 15,-4-2-160-15,-7 1-16 0,-3 2-16 0,-3-3 0 0,-4 0 144 16,-6 0 48-16,-1 2 0 0,-5-2 0 0,-2 2 144 16,-5 0 0-16,-4-2 160 0,-3 2-160 0,-2-2 288 0,-2 4-32 15,-2-4-16-15,-2 3 0 0,0-3-80 0,-1 3-16 16,0-3 0-16,-2 2 0 0,-1-1-144 0,-1-1 0 16,0 0 0-16,1 0 0 15,-1-1-368-15,0-1 0 0,1 0 0 0,0 1 0 16,1-2-336-16,0-1-64 0,2 2 0 0,-2-2-12416 15,1 2-2496-15</inkml:trace>
</inkml:ink>
</file>

<file path=ppt/ink/ink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13:06.044"/>
    </inkml:context>
    <inkml:brush xml:id="br0">
      <inkml:brushProperty name="width" value="0.05292" units="cm"/>
      <inkml:brushProperty name="height" value="0.05292" units="cm"/>
      <inkml:brushProperty name="color" value="#FF0000"/>
    </inkml:brush>
  </inkml:definitions>
  <inkml:trace contextRef="#ctx0" brushRef="#br0">23315 502 17503 0,'-4'0'1552'0,"1"0"-1232"0,2 0-320 0,1 2 0 0,0-2 1792 0,0 0 288 0,0 2 64 0,-2 0 16 0,0-2-176 0,1 4-16 0,1 1-16 16,1 2 0-16,3-1-288 0,-1 4-64 0,2 3-16 0,0 1 0 0,1 3-912 0,0 2-176 0,3 6-48 0,-1 3 0 0,0 5-144 16,1-2-48-16,0 7 0 0,-2-1 0 15,-1 1-112-15,-1 1-16 0,-2-2-128 0,-2 1 192 0,0 0-192 0,-1 3 0 16,-1 4 0-16,-2-1 0 15,0 1 0-15,-1 2 0 0,-1-3 0 0,-1 3-160 0,-2-5 160 0,1-5 0 16,1-2 0-16,2-7 0 0,0-3-384 0,3-5 0 16,1-4 0-16,1-1 0 15,2-5-1216-15,2-4-224 0</inkml:trace>
  <inkml:trace contextRef="#ctx0" brushRef="#br0" timeOffset="783.83">23127 569 19343 0,'-1'-2'1728'16,"1"2"-1392"-16,1-2-336 0,0 2 0 0,1-3 1008 0,0 2 128 0,1-1 16 0,0-2 16 0,4-1 624 0,1-2 112 0,2-2 16 0,2-1 16 15,2 0-704-15,1 0-144 0,2-1-16 0,2 0-16 0,2-1-656 0,0-1-128 0,0 1-16 0,2 0-16 0,2 2 48 16,-1-3 16-16,0 6 0 0,1-2 0 0,1 3-304 0,-1 2 0 15,2-2 0-15,0 3 0 0,3 0 0 0,1 1 0 16,1 0 0-16,0 2 0 0,1-2 0 0,0 4 0 16,-4-2 0-16,-2 2 0 0,-4 3 0 0,-4-2 0 15,-1 3 0-15,-3 2-144 0,-3 0 144 0,-1 5 0 0,-1-1 0 0,-1 2 0 16,-1 4 0-16,-2-2 0 16,2 7 0-16,-2-4 0 0,2 3 0 0,-4 0 0 0,1-4 0 0,-1 2 0 15,-1 2 0-15,-1 1 144 0,-1 1 0 0,1 1 0 16,-4-3 160-16,2 3 16 0,-5-3 16 0,0-2 0 15,-2 2-32-15,0-3-16 0,-3-1 0 0,-1-1 0 16,-1-1 160-16,0-3 16 0,-2 2 16 0,-2-3 0 16,0-2-320-16,-2 0-160 0,-3-1 160 0,-2-2-160 15,1 2-176-15,-4-7-128 0,-2 3-16 0,-1-3-16 16,2-2-2080-16,0 0-400 0,-1-3-96 0,-2-1-16 16,4 2 144-16,1-4 32 0,-1 2 0 0,1-2-4208 15,2 1-832-15</inkml:trace>
  <inkml:trace contextRef="#ctx0" brushRef="#br0" timeOffset="11142.42">24295 533 17503 0,'1'-3'1552'0,"0"0"-1232"0,0 3-320 0,0-3 0 0,2 3 0 0,-2 0 160 0,3-4-160 0,0 1 128 0,3-2 384 0,0 1 80 0,1-2 16 0,-1 2 0 0,-1 2-448 0,-1-2-160 16,-1 4 0-16,-3-2 144 0,2 4 176 0,-4-2 16 15,1 1 16-15,-3 2 0 0,-1 0 1488 0,1 2 288 0,-1 2 64 0,0-4 16 16,-1 5-688-16,-1 0-144 0,1 5-32 0,0-3 0 16,2 2-1024-16,0 0-320 15,1 1 128-15,2-2-128 0,0 4 384 0,1-1 0 0,3 3 0 0,-1 2 0 16,3 0 192-16,2 6 64 0,-1-2 0 0,1 4 0 0,-1 3-272 16,-1 1-48-16,2 0-16 0,-3 1 0 0,-2-6 64 0,1 1 16 15,-1 0 0-15,-2 2 0 0,-1 0-384 0,-1 1 0 16,-1-1 0-16,0-1 0 0,-1 0 0 0,0 3 0 15,-2-2 0-15,0 1 0 16,-1 0 0-16,-1-1 0 0,1-3 0 0,1-1 0 0,-1-3 0 0,0-1 0 16,1-5 0-16,0 0 0 15,-1-4 0-15,1 1 0 0,0-3 0 0,0-4 0 16,1 1-448-16,1-2 0 0,0-1 0 0,1-3-11216 0,-1 2-2256 16</inkml:trace>
  <inkml:trace contextRef="#ctx0" brushRef="#br0" timeOffset="12083.97">25022 1150 13823 0,'0'-4'1216'0,"0"-1"-960"0,0 4-256 0,0 1 0 0,0 0-576 0,-2-3-176 0,2 1-16 16,-2-2-16-16,1 1 928 0,-3-4 192 0,-1 1 48 0,0 3 0 0,-1-4 912 0,-2 4 192 0,0-2 48 15,-1 1 0-15,-1 2 400 0,-1 0 96 0,0 0 16 0,-3 2 0 16,2 0-928-16,-3-3-176 0,-1 6-48 0,-1-1 0 16,-2 2-496-16,2 2-96 0,-3 0-32 0,2 2 0 15,3 0 240-15,-1 5 32 0,-4 0 16 0,0 6 0 16,-1 2 240-16,3 1 48 0,-1 0 16 0,3 1 0 15,2-1-256-15,3-2-48 0,4-2-16 0,1 1 0 16,4-6-208-16,2 0-32 0,3-1-16 0,2-2 0 0,0 0-96 16,2-1 0-16,2-1-16 0,1-2 0 0,2 2-176 0,3-4 0 15,-1 1 0-15,2-4 0 0,3 1 0 16,1-2 0-16,1-2 128 0,-1-2-128 0,2-2 0 0,0-2 0 16,-1 0 0-16,1-1 0 0,-1-1 0 0,0 0 0 15,-3-2 0-15,-1 0 0 0,-1-1-176 0,-2 0 48 16,0-3 0-16,-6 3 0 15,0 3-384-15,-2-4-64 0,0 0 0 0,-2-2-16 16,-2-3-208-16,-2 3-32 0,-1-1-16 0,0 3 0 16,-2 2 576-16,0 2 112 0,-2 4 32 0,0 2 0 0,0 4 368 0,0 4 80 15,0 2 0-15,0 4 16 16,0 2 448-16,1 4 96 0,2 0 16 0,-1 5 0 0,3-1-128 0,3 1-32 0,1 3 0 0,1-3 0 16,-1-1-304-16,4-2-64 0,-1-2-16 0,1-1 0 15,0 1-352-15,1-4 0 0,1 2 0 0,0-2 0 16,-2 1-176-16,2-1 0 0,-2-2 0 0,0 0 0 31,1-1-1776-31,-1-2-352 0</inkml:trace>
  <inkml:trace contextRef="#ctx0" brushRef="#br0" timeOffset="12622.24">25362 1172 25791 0,'-8'4'1152'0,"2"1"224"0,1-2-1104 0,1 0-272 0,3 1 0 0,0-4 0 0,1 3 576 0,-1 4 64 0,-1-1 16 0,0 4 0 16,0 4 736-16,0-1 144 0,2 3 16 0,2-4 16 0,-2 4-1200 0,1-5-240 0,-1 2-128 0,0-2 128 0,0-1-128 0,-1-4 0 0,1 1 0 0,-2 0 0 16,1-2 224-16,0-2-32 0,1 1 0 0,-1-4 0 15,1 0 272-15,0 0 48 0,0-2 16 0,1-2 0 16,1 0-528-16,1-2 0 0,-1-4 0 0,1 0 0 16,0-2 0-16,1-3 0 0,0-1 0 0,1-4 0 15,0 2 128-15,0-5-128 0,1 1 192 0,0 0-192 0,1-3 128 31,2 4-128-31,-1 1 0 0,1 4 0 0,1-2 0 0,0 4 0 16,0 2 0-16,1 2 0 0,-2 4 208 0,0 1-16 16,-2 3 0-16,2 0 0 0,2 2 144 0,1 2 32 15,0 2 0-15,1 0 0 0,-1 1-96 0,-1 1-16 16,-1 1 0-16,-1 2 0 0,0 1-64 0,-1 0 0 16,1 2-16-16,-3 2 0 0,0 1-176 0,0 1 0 15,-1 0 144-15,0 5-144 0,0 1 0 0,-1 0 0 16,0 4 0-16,-2-1 0 0,1 0 0 0,-1-2 0 15,-1-1 0-15,-1 0 0 0,2-4 0 0,-2-2 0 16,1 0 0-16,0 0 0 0,1-3 0 0,1-1-128 0,1-2 128 16,-1-3-192-1,2-2-1216-15,0 1-256 0,-1-4-64 0,1 0-14480 0</inkml:trace>
  <inkml:trace contextRef="#ctx0" brushRef="#br0" timeOffset="13226.77">25982 1093 27647 0,'-5'6'1216'0,"2"-3"256"0,-1 2-1168 0,3 0-304 0,0-2 0 0,1 0 0 0,0-2 1392 0,0 4 208 0,0 1 64 0,0 4 0 0,0 0-16 0,2 2 0 0,1 1 0 0,-1-1 0 0,2-2-1216 0,1 0-240 0,-2 2-64 0,0-2 0 0,1 2-128 0,-2 1 0 0,-2-1 0 0,-1 4 0 15,-2-2 0-15,0 4 0 0,-1-3 0 0,-2 1 0 0,0 0 0 0,-1-3 0 16,1 0 0-16,0 0 0 0,1-5 0 0,0 0 0 0,1-2 0 16,2-2 0-16,1-2 128 0,1-2 0 15,2-2 0-15,1-6 0 16,-1-2 96-16,3-2 16 0,0-7 0 0,1-2 0 15,2-2-240-15,-1-6 0 0,-1 1 0 0,3-3 0 16,-2 1 0-16,3-1 0 0,1-1 0 0,0 4 0 16,1 3 0-16,-1 7 0 0,0 2 0 0,-1 2 0 15,1 5 0-15,-1 6 0 0,1 3 0 0,0 0 0 16,0 6 0-16,1 1 0 0,3 8 0 0,0-4 0 16,0 6 0-16,0 0-128 0,-2-1 128 0,1 2 0 0,0-2 0 15,-3 3 0-15,1-2 0 0,-2 2 0 0,0-1 0 16,-3 1 0-16,1-3 0 0,-2 2 0 0,-1-2 0 0,0 4 0 15,-1-1 0-15,-1-3 0 0,0 2 0 0,-1-2 0 16,2-1 0-16,-2 1 0 0,1 0 0 0,2-3 0 16,0 0 0-16,2 0-18352 15</inkml:trace>
  <inkml:trace contextRef="#ctx0" brushRef="#br0" timeOffset="13494.06">26875 1235 38703 0,'-2'3'3440'0,"-1"0"-2752"0,3 4-560 0,0-4-128 0,0 0 128 0,0 0 0 0,0 6 0 0,-1 5 0 0,0 1-128 0,0 4 0 0,-1 1 0 0,1-1 0 0,-1-1-448 16,-1-2-64-16,-1-1 0 0,2-1-16 0,-2-4-2224 0,2-2-448 16,-2 1-96-16,-1-2-9936 0</inkml:trace>
  <inkml:trace contextRef="#ctx0" brushRef="#br0" timeOffset="13653.84">26879 929 38703 0,'-9'-13'1712'0,"2"6"352"0,2 2-1648 0,1 1-416 0,3 4 0 16,0-2 0-16,-1 2 512 0,1-2 32 15,-1 0 0-15,-1-1 0 0,1 2-224 0,1 1-64 16,1 4 0-16,1-2 0 16,3 5-1216-16,-2-1-240 0,3 4-48 0,2 0-16 0</inkml:trace>
  <inkml:trace contextRef="#ctx0" brushRef="#br0" timeOffset="13986.87">27391 1355 35007 0,'-3'4'1552'0,"2"0"320"0,1 1-1488 0,0-5-384 0,0 0 0 0,0-3 0 0,1 3-176 15,-1-4-96-15,0 1-32 0,2-2 0 0,-2-3 432 0,-2-4 64 16,0 0 32-16,-1-5 0 0,1 1-224 0,-2-2 0 15,2 2 0-15,-1-5 0 0,1 1 224 0,1 1 96 16,2-3 32-16,0 4 0 0,2 4 576 0,0 2 112 16,2 3 32-16,1 2 0 15,1 2-592-15,0 0-112 0,2 2-32 0,1 1 0 0,1 0-144 0,1 2-48 16,3 0 0-16,1 0 0 16,1 2-144-16,2 0 0 0,2-2 0 0,-1 3 0 0,2 0 0 0,0 1 0 0,0 2 0 15,1-2 0-15,-2 5 0 0,-3-3 0 0,1 1 0 16,-2 4 0-16,-2-1 0 0,0 4 0 0,0 1 0 0,-2 3 0 15,1 0 0-15,-4 3 0 0,1-2 0 0,-3 2 0 16,0 2 0-16,-2-4 0 0,-1 2-176 0,0 2-12080 31,-1-4-2416-31</inkml:trace>
  <inkml:trace contextRef="#ctx0" brushRef="#br0" timeOffset="14604.57">28413 1062 10127 0,'10'-14'448'0,"-3"5"96"0,-3-3-544 0,0 6 0 16,-3 3 0-16,1-1 0 0,-2 0 896 0,1-2 64 15,0-4 0-15,0-2 16 0,-2-1 336 0,-3 3 64 0,-3 2 16 16,-4 4 0-16,-4 4 432 0,-3 4 96 0,-5 2 0 0,-4 3 16 15,-3 4 448-15,-2 1 96 0,-1 1 16 0,1 3 0 16,2-2-1360-16,3 3-272 0,0 1-48 0,2 1-16 16,3 1-608-16,2 0-192 0,3-2 0 0,2 1 0 15,4-5 0-15,1 0 0 0,3-4 0 0,4 2 0 16,3 1 0-16,1-3 0 0,6 2 0 0,2-2 0 16,2-2 0-16,3 0 0 0,2-1 0 0,2-2 0 0,3-2 0 15,4 1-144-15,2-2 144 0,4-2-128 0,3-2 128 16,2-2 0-16,-1-2 0 0,2-1-128 0,-2-1 128 0,1-1 0 15,-1-3 0-15,-2-1-128 0,-2 0 128 0,-5-2 0 16,-1 1 0-16,-2-1 0 0,-3-3 0 0,-3 0 0 16,-1 0 0-16,-3-2 128 0,-2 2 0 0,-3 0 16 15,-1-2 0-15,-4 1 0 0,-1 2 416 0,-4-1 80 16,0 1 0-16,-3 4 16 0,-1-1-240 0,-2 2-48 16,1 5-16-16,-2 4 0 0,1 1-112 0,0 3-32 15,-1 0 0-15,2 3 0 0,-2 1-208 0,2 2 0 0,-3 1 0 16,1 0 0-16,1-2 0 0,0 6 0 0,1 1 0 0,0 1 0 15,0 0 0-15,2 4 0 0,2 1 0 16,0 2 0-16,2 5 0 0,1 0 0 0,2 0 0 16,2 1 0-16,2-3 0 0,1 0 0 0,0 1 0 0,0-1 0 15,1 1 0-15,-2-1 176 0,-1 5-176 0,-1-5 160 16,-2 2-160-16,-1 1 0 0,-1 3-160 0,-2 3 160 16,-1-3 0-16,-3 1 240 0,-1-1-32 0,-3 1 0 15,-1-3-208-15,-2 3 144 0,-1-1-144 0,-4 1 128 16,0-1-128-16,-3-1 0 0,-2 1 0 0,-1-1 0 15,-4 3 0-15,0-3 0 0,-2 0 0 0,-1-6 0 0,-2 1-208 16,0-3-32-16,1-6 0 0,-2-1 0 16,2-6-848-16,2-8-192 0,3-4-16 0,2-7-16112 15</inkml:trace>
  <inkml:trace contextRef="#ctx0" brushRef="#br0" timeOffset="15158.04">29829 711 25791 0,'-3'0'2304'0,"0"0"-1856"16,2 0-448-16,2 0 0 0,0 0 1680 0,-1 0 240 0,0 0 64 0,2 0 0 0,-1 2-96 0,0 0-16 0,3 0 0 0,-4-2 0 0,0 0-1216 0,13 21-240 15,-5-7-48-15,-2 4-16 0,1 2-160 0,0 5-16 0,-1 3-16 16,-1 1 0-16,0 5-160 0,-3 1 0 0,1 1 0 0,-3 1 128 0,-2 0-128 0,0 3 0 0,-2 3 0 0,-1 1 0 31,0-3-672-31,-1 1-112 0,-1-1-32 0,-1-4 0 16,1-5-1584-16,1-6-320 0,0-1-64 0,-2-7-16 0,3-1-80 16,-1-5-32-16,1-2 0 0,0-6-6880 0</inkml:trace>
  <inkml:trace contextRef="#ctx0" brushRef="#br0" timeOffset="15442.98">29516 849 23951 0,'-3'-10'1056'0,"2"4"224"0,-1 0-1024 0,2 2-256 0,2 2 0 16,-1-1 0-16,1 2 1632 0,2-1 272 0,3-4 48 31,2-3 16-31,5 1 32 0,2-1 16 0,2-3 0 0,3 3 0 16,4-1-1184-16,2-3-224 0,3 1-48 0,3 0-16 16,3 0-400-16,4 0-144 0,1 0 0 0,-1 2 144 15,2 1-144-15,-2 2 0 0,-3-2 0 0,-2-1 0 16,-3 2-1072-1,-4 0-144-15,-2 2-16 0,-4-3-15440 0</inkml:trace>
  <inkml:trace contextRef="#ctx0" brushRef="#br0" timeOffset="15964.99">30340 1102 23951 0,'0'-5'2128'0,"0"1"-1696"0,1 0-432 16,0 2 0-16,1-1 1776 0,-1 2 272 0,0 1 48 0,0-2 16 15,2-2-1760-15,-1 0-352 0,2-2 0 0,-3 4 0 16,-1 2-240-16,-2 2 80 0,-2 2 16 0,-2 2 0 15,-3 4-112-15,-3 5-32 0,-3 1 0 0,-1 0 0 16,0 6 1088-16,-3-3 224 0,0 3 32 0,1-4 16 16,5 0 48-16,-1 3 16 0,1-3 0 0,1 2 0 15,4-4-640-15,3 3-128 0,2-7-32 0,2 0 0 16,2-2-336-16,3-3 128 0,2-1-128 0,2 0 0 0,0-5 0 0,3 2 0 16,2-3 0-16,0-4 0 15,1 1 0-15,0 0 0 0,0-3 0 0,1-1 128 0,0 1-128 0,-3-4 192 16,2-1-64-16,-4 1 0 0,0 0 0 0,-3-2 0 15,-1 0 0-15,1 2 0 0,-4-4-128 0,2 2 0 16,-1-1 128-16,-2-1-128 0,1 0 0 0,1 2 144 16,-2-2-144-16,1 2 0 0,0 5 240 0,-1 1-64 15,0 3-16-15,0 0 0 0,0 3-160 0,0 0 160 16,1 6-160-16,-1 0 160 0,2 4-160 0,1-1 0 16,1 5 0-16,0-2 128 0,3 0-128 0,-2 2 0 15,3 1 0-15,-1-3 0 0,1-1 0 0,0 2 0 0,-2-2 0 0,1 0 0 16,0 0 0-16,-2-1 128 0,0-3-128 0,0 2 0 15,-2-3 0-15,-2 0 0 0,1-2-224 16,-3 0 80 0,0-2-1552-16,-1 1-304 0</inkml:trace>
  <inkml:trace contextRef="#ctx0" brushRef="#br0" timeOffset="16400.16">30951 961 16575 0,'9'-7'736'0,"-5"4"160"16,1 0-720-16,-1 2-176 0,0 1 0 0,-3 0 0 0,2 0 176 0,-1-2 0 0,2 2 0 0,2 0 0 0,-1 0 672 0,-3 0 144 15,-2 0 32-15,-2 2 0 0,-2 2 144 0,-4-1 48 0,-2 4 0 0,-4 1 0 0,-2 2 192 0,-3 3 32 0,0-1 16 0,-4 0 0 0,1 2-432 0,1-2-64 16,3-2-32-16,0 3 0 0,3-5-304 0,2 2-64 15,3-4-16-15,2 0 0 0,4-2-416 0,1-1-128 16,3 0 0-16,1-3 0 0,2 0 320 0,0 0 16 16,4 0 0-16,-1-2 0 0,2 1-192 0,1-2-144 15,1 1 192-15,0 0-192 0,1 2 176 0,-1-2-176 0,2 2 160 0,1 0-160 16,-1 0 0-16,2 2 128 0,-1 0-128 0,3 3 0 16,-2 0 0-16,2 3 0 0,0 2 0 0,1 2 0 15,2 3 0-15,-2-1 0 0,-1 2 0 0,0 3 0 16,-2-3 0-16,-4 2 0 0,-1 1 0 0,-3-1 0 15,-4 2 0-15,-2-1 0 0,-1-2 0 0,-3 0 0 16,-1-3 0-16,-1 1 0 16,-1-2 0-16,-2 2 144 0,0-5 208 0,1 2 32 0,-2-2 16 0,0-1 0 0,-1 1-400 0,-2-3-320 15,1 2 48-15,0-3 16 32,-1 0-1168-32,0-2-240 0,-1-2-32 0,1-2-13664 0</inkml:trace>
  <inkml:trace contextRef="#ctx0" brushRef="#br0" timeOffset="16692.64">31411 644 24879 0,'0'-2'2208'0,"0"2"-1760"0,0 2-448 0,0 1 0 0,0-2 864 32,-1 4 96-32,-1-2 0 0,2 4 16 0,-2 5 1344 0,1 4 272 0,-1 3 48 0,1 3 16 0,1 4-1776 0,0 2-368 0,0 1-64 0,0 2 0 0,0-2-448 0,-1 2 0 0,0-2 128 0,0 2-128 0,-2-2 0 0,1 2 0 15,-1 1 0-15,1-1 0 0,-2 1 0 0,0-1 0 16,2 4 0-16,-3-3 0 0,0 0 0 0,0-3 0 15,1 2 0-15,2-5-11760 16,0-2-2288-16</inkml:trace>
  <inkml:trace contextRef="#ctx0" brushRef="#br0" timeOffset="17135.68">31789 853 11967 0,'0'-6'1072'0,"-1"2"-864"0,0 2-208 0,0 2 0 16,1 0 2048-16,0 2 352 0,-2-2 80 0,0 0 16 15,-2 3-640-15,-2 3-128 0,-3-1-32 0,-2 3 0 16,0 2-848-16,-4 0-160 0,0 3-48 0,-2-1 0 0,0 3-416 0,-2-3-96 15,1 4 0-15,-2 0-128 0,0-2 0 16,0 2 0-16,2-4 0 0,2 3 0 0,1-5 384 0,1 0-16 16,3 0-16-16,2-1 0 0,3-3 832 0,1 0 160 15,3 0 48-15,1 0 0 0,1 2-240 0,1 0-32 16,1 2-16-16,1-1 0 0,-1 1-672 0,1 2-144 16,0-2-32-16,2 2 0 0,-1-2-128 0,1 3-128 15,1-3 192-15,-1 2-192 0,3-2 176 0,-1 2-176 16,-1 1 160-16,2 0-160 0,0 0 0 0,0 1 0 15,2-1 0-15,-1 0 0 0,4 0 160 0,2-1-160 0,1-2 160 16,4 2-160-16,2 1 0 0,1-3 0 16,1-1 0-16,1 1-160 0,0 0 160 0,-1 1 0 0,-1-1 0 0,0-4 0 15,-2 1-256-15,0-1-32 0,-1 0 0 0,-1-2-17904 16</inkml:trace>
  <inkml:trace contextRef="#ctx0" brushRef="#br0" timeOffset="19887.03">23605 2391 20271 0,'-10'4'1792'0,"2"-4"-1424"0,5 1-368 0,1-1 0 0,4 0 1728 0,-4 0 256 16,-1 3 64-16,-2-3 16 0,-3 2-784 0,1-2-144 0,2 2-48 0,1-2 0 0,3 0-608 0,2-2-128 0,0 2-32 0,4-2 0 0,0 2 64 0,3 0 0 0,0 0 0 0,2 2 0 0,3-2 384 0,0 4 64 16,2 2 32-16,1-2 0 0,1 5-352 0,2-3-64 15,1 0 0-15,1 0-16 0,1 0-432 0,0-2 128 16,3-4-128-16,1 0 0 0,-1 0 0 0,2-4 0 15,1 2 0-15,5-4 0 0,0-1 0 0,3 1 0 16,5 0 128-16,2 0-128 0,6 2 368 0,0 2 32 0,-2 0 16 0,-2 0 0 16,1 2-416-16,-1 0 0 0,-3-2 0 0,-4 2 0 15,-2 2 0-15,2-2 0 0,2 2 0 0,-1 2 0 16,1-1 0-16,-3 3 0 0,-2-2 0 0,-7-1 0 16,-1 3 0-16,-3-3 0 0,-3 1 0 0,-3-1 0 15,0 0 0-15,-4-1 0 0,1 0 0 0,0-2 0 16,0-2 0-16,-1 0 0 0,2-2 0 0,-2-1 0 15,1-1 0-15,-1-1 0 0,1 0 0 0,0-3 0 16,-2 2 0-16,1-2 0 0,-2-2 0 0,-2 2 0 16,0 0 0-16,-3-1 0 0,-1 1 0 0,-1 0 0 0,-2 0 0 15,-3-2 0-15,-3-1 0 0,0 1 0 0,-5 2 0 0,-2-2 0 16,-3-1 0-16,-2 1 0 0,0 2 160 0,-3 0-160 16,-5-2 192-16,2 2-192 0,3 4 128 0,-4-3-128 15,-4 2 0-15,-2-2 0 0,2 3 0 0,0 0 0 16,3-1 0-16,-1 2 0 0,3 3 0 0,2-2 0 15,1 2 0-15,3-2 0 0,3 2 0 0,2-2 0 16,3 1 0-16,2 2 0 0,4 0 0 0,1 1 0 16,1-1 0-16,5 2 0 0,3-1 0 0,3 2 0 15,4 1 0-15,3 1 0 0,4 2 0 0,3 0 0 0,4 0 0 16,2 0 0-16,-1 1 0 0,2 2 0 0,1 0 0 0,-5 1 0 16,-3-3 0-16,-1 3 0 0,1 1 0 0,-1 2 0 15,-3 0-176-15,-1 2 16 0,-4-1 0 0,-1 1 0 16,-2-2 32-16,-3 2 0 0,-1-1 0 0,-3 1 0 15,-2-2 128-15,-1 3 0 0,-1 0 0 0,-5 0 0 16,1 2 0-16,-3-2 0 0,-2 0 0 0,-2 0 128 16,-2 2-128-16,-4 1 0 0,-2 1 0 0,-1 2-128 15,-4 0-64-15,-3 3 0 0,-1 1 0 0,-2 1 0 16,1 2-1648-16,-2-1-336 16</inkml:trace>
  <inkml:trace contextRef="#ctx0" brushRef="#br0" timeOffset="28453.32">26531 2161 11967 0,'0'-6'1072'0,"2"0"-864"0,-2 4-208 15,1 0 0-15,0 2 512 0,-1 0 64 0,1-5 16 0,2 0 0 0,-1-3-272 0,2-1-48 0,-1-1-16 0,-1 3 0 0,0-2 640 0,0 2 128 0,-1 1 32 0,-1 1 0 0,-1 1 688 16,-2 0 144-16,1 4 32 0,-2-2 0 0,-2 4-672 0,-2-1-128 16,1 4-32-16,-3-1 0 0,-2 2-752 0,-1 2-144 15,1 0-48-15,-3 2 0 0,-3 3-144 0,-2-1 0 0,-1 0-192 0,0-2 192 16,-1-1 0-16,2-2 0 0,0-1 0 15,3-3 0-15,2 1 288 0,2-2 176 0,4-2 48 0,0 1 0 16,3 2 400-16,1-1 96 0,0 2 16 0,2-3 0 16,1 4-688-16,2 1-128 0,0 2-16 0,0 0-16 15,4 2-176-15,1-1 0 0,1 1 0 0,2 0 0 16,4-2-144-16,-1 0 144 0,2 1 0 0,1-3 0 16,1 0 0-16,1 0 0 0,0 2 0 0,-1-2 0 0,1 0 0 15,-1 3 0-15,-1-2 0 0,-1-1 0 0,-1 3 0 16,-2-3-128-16,0 1 128 0,-3 0 0 0,1 1 0 0,-1 0 0 15,-1 0 0-15,-1-2 0 16,2 2 0-16,-4 1 0 0,1-3 0 0,0 1 0 0,-2 2 0 0,1-2 0 16,-2 2 0-16,-1 1 0 15,-3 2 0-15,0 1 0 0,-1-1 0 0,-2 0 0 0,0-1 0 0,-2 2 128 16,-3 3-128-16,-1-1 0 0,-3 1 0 0,-1-1 0 16,-2 1 0-16,-1-3 0 0,-1 2 0 0,-2-3 0 15,-1 0 0-15,0-1 0 0,-1-1 0 0,1-3 0 0,1-2 0 16,2-1 0-1,3-4-896-15,0-3-64 0,4 0 0 0,0-5-13952 16</inkml:trace>
  <inkml:trace contextRef="#ctx0" brushRef="#br0" timeOffset="28880.85">26606 2415 15663 0,'11'-6'1392'0,"-4"2"-1120"0,-1 0-272 0,1 2 0 0,-3 2 1328 0,0 0 208 0,1-3 32 0,3 2 16 0,4-1-816 0,3-2-144 0,3 1-48 0,1-3 0 0,-1 3 96 0,-2-4 16 0,-1 4 0 0,-1-4 0 0,0 1 160 0,0 0 48 0,1 0 0 0,1-1 0 0,0-2 192 0,0 0 32 16,2 3 16-16,-1-1 0 0,2 0-560 0,-3 1-96 16,0-2-32-16,0 3 0 15,0-4-320-15,0 0-128 0,-1 2 0 0,-2-2 0 0,1 2 0 0,-3-2 0 16,-1 3 0-16,-1 0 0 15,-3-2 0-15,0 2 0 0,-1 0 0 0,-1-3 0 0,-2 6 0 16,-1-4 0-16,-2 1 0 0,-1 3 0 0,-3-1 0 0,-3 1 0 0,-2 0 0 16,-2 3 0-1,-3 0 0-15,-3 0 176 0,-2 3-176 0,-1 0 160 0,0 2-160 0,-3 3-176 16,-2 1 48-16,-3 3 0 0,-1 5 128 0,0 0 0 0,2 4 0 0,1 1 0 16,3 0 0-16,4-3 0 0,4 3 0 0,5-6 0 31,3 0 0-31,1-3 0 0,5-3 0 0,1 2 0 15,2-3 0-15,1 1 0 0,2-1 0 0,2 0-128 16,-1-1 128-16,1 0 0 0,1 2-144 0,0 0 144 16,-1 2-640-16,2 1-48 0,-1-1-16 15,-1 0 0-15,0 0-752 0,2 0-144 0,1 3-48 0,2 1-6816 16,1 0-1376-16</inkml:trace>
  <inkml:trace contextRef="#ctx0" brushRef="#br0" timeOffset="29499.28">27573 2273 19343 0,'7'-16'848'0,"-2"3"192"0,0 3-832 0,-1 3-208 15,-2 2 0-15,-1 1 0 0,1 1 0 0,0-4 128 0,2-3-128 0,-2-2 0 0,1-4-176 0,-2 1-128 0,-4 0-16 0,-1 4-16 0,-1 0-544 0,-3 4-96 16,0 1-32-16,-4 2 0 0,0 1 864 0,-2 3 144 0,1 3 0 0,-3 1 128 0,-2 2 1472 0,-3 4 320 0,0 2 48 0,-1 0 16 16,-1 4-480-16,0 3-96 0,1-2 0 0,1 4-16 15,1-1-672-15,2 1-128 0,0-2-16 0,2 0-16 0,3 0-288 0,2-3-48 16,2-2-16-16,3 0 0 0,0-1 512 0,1-1 112 15,1-1 0-15,0 2 16 0,3-2-464 0,0-1-112 16,1-4-16-16,1 1 0 0,1 0-256 0,2-1 0 16,2-4 0-16,2-1 0 0,2-2 0 0,2-1 0 15,0-2 0-15,2-2 0 0,2-4 0 0,0 1 0 16,1-4 0-16,3 0 0 16,0-3-960-16,0 1-112 0,2-3-16 0,-2 1 0 15,0-1 368-15,1 1 64 0,0-2 16 0,0 1 0 0,-5 2 512 0,0 1 128 16,-1 1 0-16,-2 4 0 0,0-1 640 0,-3 4 176 15,-2 3 16-15,0-1 16 0,-2 4 448 0,-1 1 96 16,-1 0 16-16,-2 4 0 0,-1-2-704 0,-1 4-128 0,0 2-16 0,-2 2-16 16,-1 1-416-16,0 2-128 15,-4 2 0-15,1 1 0 0,0 0 0 0,-3 3 0 0,2 1 0 0,-2-2 0 16,2 1 0-16,-2-2 0 0,2 0 0 0,-2 1 0 16,0 3 0-16,0-1 0 0,-1 4 0 0,-1 1 0 15,2-5 0-15,-1 5 0 0,-1 0 0 0,-1 6 0 16,-1 2 0-16,0-3 0 0,0 5 0 0,1 1 0 0,-1 5 0 0,1 1 0 15,0 4 0-15,-1 4 0 0,3 1 0 16,2-3 0-16,3-5 0 0,4 2 0 0,3 2-320 0,4-5 48 16,4-5 0-16,3-7 0 15,1-3-560-15,4-5-128 0,3-6 0 0,1-3-14256 16</inkml:trace>
  <inkml:trace contextRef="#ctx0" brushRef="#br0" timeOffset="30434.24">28918 2111 9215 0,'6'-6'816'0,"-2"-1"-656"0,0 4-160 0,-2 0 0 0,1-1 2768 0,-2 4 528 16,0-2 96-16,0-2 32 0,2 1-368 0,0-6-80 0,1 3-16 0,-1-4 0 0,-1 4-1824 0,-2-1-368 0,-1 1-80 0,-2 3-16 0,0-1-880 0,-4 1-176 0,-1 1-48 0,-3 2 0 0,0 2 80 0,-3-2 16 15,-2 3 0-15,-3 1 0 0,1 2 336 0,-3 0 0 16,3 0 0-16,0 2 128 0,-3 1 592 0,-1 3 112 16,2-1 32-16,1 0 0 0,4-1-96 0,-1 2-32 15,-1 7 0-15,0 0 0 0,1 4-464 0,1-1-80 16,2 4-32-16,4-1 0 0,1 1-160 0,2-3 0 0,4 1 0 15,0-3 0-15,4-5 0 0,0 0 0 0,4-4 0 16,2-2 0-16,1-4 0 0,4 0 0 0,0-3-144 0,5-2 144 16,0-1-160-16,2-4 32 0,1 1 0 0,1-4 0 15,2-1 128-15,-3-2 0 0,1 0 0 0,-3-2 0 16,-3-3 0-16,-1 1 128 0,-1-4-128 0,-1-1 0 16,-2 1 0-16,-1 0 128 0,0-3-128 0,-3 1 0 15,-1 2 0-15,-1-1 0 0,-2 1 0 0,-1 2 0 16,-1 2 0-16,-1 2 128 0,-1-2-128 0,0 2 0 0,0 3 320 15,-2 2-16-15,1 2 0 0,1 1 0 0,-1 4-144 16,1 0-32-16,0 3 0 0,2-2 0 0,2 4-128 16,-1 2 160-16,4 2-160 0,0-2 160 0,4 6 32 0,1-4 0 15,3 6 0-15,1-2 0 0,2-1-64 0,0 4 0 16,2-2 0-16,0 1 0 0,-2-2-128 0,0 2 0 16,-1-1 144-16,-2 0-144 0,-2 0 0 0,-1-2 0 15,1 1-160-15,-4 0 160 16,0 2-1600-16,-1-2-224 0,-2-1-32 0,-1 4-14512 0</inkml:trace>
  <inkml:trace contextRef="#ctx0" brushRef="#br0" timeOffset="30846.35">29742 2118 40543 0,'-5'-1'1792'0,"-2"-2"384"0,1 2-1744 0,1 1-432 0,3 1 0 0,1 2 0 0,-2-3 240 0,-2 0-48 0,-2 1 0 0,-4 2 0 0,-4-1-784 0,-3-2-176 0,1 1-16 0,-3-1-16 0,2 3-1440 0,-3-6-304 0,1 3-48 0,-1 0-16 16,0 0 496-16,1 3 80 0,3-1 32 0,0-1 0 0,0 4 1792 0,3-1 352 16,1-1 80-16,1 2 16 0,0 1 1552 0,-1 2 304 0,1 2 64 0,1 3 16 31,1-1-768-31,2 0-160 0,2 1-32 0,2-2 0 0,2 1-320 0,2 3-64 0,2-3 0 0,3 2-16 16,3 1-368-16,0-1-80 0,4-2-16 0,2-2 0 15,3 2-192-15,2-3-32 0,4 1-128 0,1 0 192 16,2-2-192-16,1 2 0 0,1 2 0 0,-2-2 0 15,-2 0-368 1,2 0-64-16,2 1-16 0,-2 0-16608 0</inkml:trace>
  <inkml:trace contextRef="#ctx0" brushRef="#br0" timeOffset="31147.8">30323 1805 24879 0,'-2'-1'2208'0,"1"-1"-1760"0,0 4-448 15,0-1 0-15,1 2 3248 0,0 0 560 0,0 2 112 16,0 2 32-16,-1 4-2960 0,1 6-592 0,-2 5-112 0,0 2-32 15,-1 3-256-15,1 1 0 0,-1 1 0 0,2-1 0 16,0 1 0-16,0-1 0 0,-2 2 0 0,2 1 0 16,0-3 0-16,-2 3 0 0,0-2 0 0,-1-1-144 15,1 0 144-15,-2-2 0 0,2-1 0 0,-1-3-128 16,0-3-1232-16,1-3-240 0,-1-4-64 0,1-2-14304 16</inkml:trace>
  <inkml:trace contextRef="#ctx0" brushRef="#br0" timeOffset="31370.45">29922 2088 42383 0,'5'-8'3776'0,"2"4"-3024"15,2 0-608-15,0 2-144 0,1 2 224 0,2-4 16 16,8-1 0-16,12-2 0 0,14-3-496 0,11-2-80 0,4-1-32 0,0 5 0 31,-5 0-1104-31,-7 2-240 0,-4 2-32 0,-5 2-16 16,-5 2-176-16,-3 0-48 0,-3 2 0 0,-6 2 0 0,-2 2 1296 0,-4 0 256 0,-2 4 48 15,-2-1-11904-15</inkml:trace>
  <inkml:trace contextRef="#ctx0" brushRef="#br0" timeOffset="31559.89">30878 2153 43311 0,'-4'8'1920'0,"2"-1"384"0,-1 2-1840 0,2 0-464 0,1-5 0 0,0 2 0 0,1 0 0 0,-1 4 0 15,0 6 0-15,-1 6 0 0,0 6 0 0,-2 0-160 16,1-2 32-16,-2-1 0 16,0-2-576-16,-1 0-96 0,1-2-32 0,-3-3 0 15,2 2-1088-15,-2-5-208 0,1-2-48 0,-2 0-8304 16,2-7-1648-16</inkml:trace>
  <inkml:trace contextRef="#ctx0" brushRef="#br0" timeOffset="31719.31">30874 1861 43311 0,'-3'-6'3840'0,"0"2"-3072"0,2 4-608 0,1 1-160 16,0-1 224-16,0 3 16 0,0-3 0 0,-3-3 0 15,2 3-240-15,0 3-160 0,0-1 32 0,1-2-19392 16</inkml:trace>
  <inkml:trace contextRef="#ctx0" brushRef="#br0" timeOffset="32147.12">31420 2155 43311 0,'8'-3'1920'0,"-2"-4"384"0,1 4-1840 0,-2 0-464 16,-2-1 0-16,0 2 0 16,0-2-1680-16,1-1-432 0,4-2-96 0,-1-3-16 15,2-2-1040-15,-3-1-224 0,-1 3-32 0,-4 4-16 16,-1 0 1072-16,-4 4 224 0,-1 4 32 16,-3-2 16-16,-2 6 3184 0,-3 0 640 0,-1 4 128 0,-3 0 32 0,0 3 1408 0,-1 0 272 0,-1 2 64 0,-1 4 16 15,0-2-1712-15,1 1-352 0,0 3-64 0,2 2-16 16,0-1-1088-16,2 3-320 0,1-3 0 0,2 0 128 15,2 0-128-15,0 1 0 0,1-5 0 16,3 2 0-16,2-1 0 0,3-1 0 0,2-4 0 16,4 1 0-16,3-6 0 0,2 1 0 0,2-3 0 0,4-5 0 0,3-2-320 15,2-2 48-15,3-2 16 0,1-2 0 32,0-4-240-32,1-1-32 0,2-3-16 0,1-1 0 15,-1-1 32-15,-1-2 16 0,2 0 0 0,-2-4 0 16,-1 1 496-16,-1 1 0 0,-3 2 0 0,-2 2 0 0,0-1 0 0,-3 5 0 15,-1 0 0-15,-2-1 0 0,-2 3 736 0,-2 1 144 16,-3 0 16-16,-2 0 16 0,-1 2-208 0,-2 1-64 16,-3 2 0-16,-1-2 0 0,-5 1-304 0,-1 0-64 0,-3 2-16 15,-5-3 0-15,-4 3-256 0,-4-2 0 16,-3 0 0-16,-4-2 0 0,-5 1 0 0,-3-5-304 0,-3 0 48 16,-3-4-17696-16</inkml:trace>
  <inkml:trace contextRef="#ctx0" brushRef="#br0" timeOffset="33964.51">32054 2029 25791 0,'4'-1'2304'0,"-2"-2"-1856"0,1 1-448 0,-2 2 0 0,-1 2 672 0,0-2 32 0,2 0 16 0,1 0 0 0,-2 3 1456 0,-1 1 272 0,-1 3 64 16,-3 2 16-16,-2 3-1360 0,-2 0-272 0,1 1-48 0,0 0-16 0,0 2-608 0,1 1-224 15,1-2 144-15,0 4-144 0,4-2 0 0,0 3 0 0,0 0 0 16,1 0 0-16,0 2 0 0,1 2 0 0,1-1 0 0,0-2 0 16,0 2 128-16,-1-4-128 0,2 1 128 0,-2-2-128 15,0 1 0-15,2-5 0 0,-1 2 0 0,-1-5 0 16,2-3 128-16,-2 2 128 0,3-3 48 0,-2-2 0 16,2 0-32-16,1-6 0 0,0 0 0 0,0-2 0 15,0-6-112-15,0-1-32 0,1-2 0 0,0-3 0 16,0-3-128-16,-1-1 0 0,0-2 0 0,-1-3-176 15,-3 1 176-15,0-2-128 0,1-3 128 0,-2 1-128 16,0-3 128-16,-2 2 0 0,2 3 0 0,0 4 0 0,2 0 0 0,-1 3 0 16,0 3 0-16,2 4 0 0,0 2 0 0,3-1 0 15,2 3 0-15,0 2 0 0,5 2 0 0,0 2 0 16,4 0 0-16,1 6 0 0,3 3 0 0,4 0 0 16,2 5 0-16,0 1 0 0,3 3 0 0,1 0 0 15,1 5 128-15,1-1-128 0,0 2 224 0,-4 3-32 16,0-3 0-16,-6 3 0 0,-2-3-192 0,-4 0 0 15,-4 1 0-15,-2 3 0 0,-4-5 0 0,-2 4 0 0,-1 0 0 0,-4 1 0 32,-1 3-512-32,-3-1-128 0</inkml:trace>
  <inkml:trace contextRef="#ctx0" brushRef="#br0" timeOffset="66233.23">1457 14269 40543 0,'-7'-4'3600'0,"3"2"-2880"0,1-1-576 0,2 2-144 0,0-1-768 0,-2-2-176 0,-2-1-32 0,-3-3-16 0,-2-4-3616 0,-3-1-704 0,3 0-160 0,0 1-32 0,1-1 4480 0,1-3 880 0,3 1 144 16,1-1 0 0,3 3-3008-16,0-2-704 0,1 1-144 0,-1 0-32 0,1 4 8240 0,0 0 1664 15,0 4 320-15,-1-1 64 0,-2 4-2624 0,1 3-528 16,-1 0-112-16,-2 3 0 0,-2 1-1824 0,-4 6-352 16,-2 5-80-16,-3 3-16 0,-1 5-480 0,-5 3-112 0,-3 5-16 15,-4 3 0-15,0 4-64 0,-3 3 0 0,-2 0-16 0,0 1 0 16,-2-1-176-16,9-10-144 0,3-5 144 0,-3 5-208 15,-8 7-1072 1,-1 3-192-16,2 1-64 0,7-7 0 0,7-7-1856 0,5-6-368 0,5-6-80 16</inkml:trace>
  <inkml:trace contextRef="#ctx0" brushRef="#br0" timeOffset="66454.7">1906 14145 43311 0,'0'4'3840'0,"-2"-2"-3072"16,1 2-608-16,0-1-160 0,1-3 224 0,0 1 16 15,0 1 0-15,-1 5 0 0,-1-1-400 0,-1 5-80 0,-2 4-16 16,-4 1 0-1,-2 2-384-15,-5 1-96 0,-4 1-16 0,-5 2-17728 0</inkml:trace>
  <inkml:trace contextRef="#ctx0" brushRef="#br0" timeOffset="67152.62">8869 14304 43311 0,'4'16'3840'0,"1"-4"-3072"0,-2-2-608 0,-1-4-160 0,1 0-192 0,3 4-80 0,5 9-16 0,6 13 0 0,8 6-1056 0,5 3-192 0,3 0-64 0,-1-7 0 16,2-3-240-16,-3-2-48 0,-3-3-16 0,-3-4-7760 16,-2 3-1568-16</inkml:trace>
  <inkml:trace contextRef="#ctx0" brushRef="#br0" timeOffset="67435">9384 14057 45151 0,'6'15'2000'0,"-2"-5"416"0,0 3-1936 0,-2-4-480 0,1-2 0 16,0-1 0-16,2 4-320 0,5 8-176 0,9 14-16 16,6 9-16-16,5 6-288 0,5 4-48 0,1-3-16 0,1 0 0 15,-1-4-96-15,-3-4-32 0,-2 1 0 0,-2-2-15808 16</inkml:trace>
  <inkml:trace contextRef="#ctx0" brushRef="#br0" timeOffset="80369.17">11518 14531 39615 0,'0'-2'3520'0,"0"-2"-2816"0,0 1-560 0,0 2-144 0,0 1 352 0,0-2 32 0,0-2 16 0,-1-2 0 0,1 0-864 0,-1-1-176 16,-1 1-48-16,-1 0 0 0,-2 6-464 0,-1 0-80 0,-1 0-32 16,-3 3 0-16,0 0 688 0,-3 3 144 0,2 1 32 0,0 0 0 0,-1 4 608 15,-1-1 128-15,0 2 32 0,-2 0 0 0,0 2 560 0,-1 0 112 16,0 3 32-16,-3-1 0 0,0 3-720 0,-2 3-144 15,0-2-16 1,-2 2-16-16,4-1-176 0,0 2 0 0,2-4 0 0,2 0 0 0,2-3 0 0,4-2 0 16,2-2 0-16,2 0 0 0,2-3 0 0,1 1 0 15,4-3 0-15,3 2 0 16,3 0-608-16,5-2-48 0,2 2-16 0,3-3 0 0,4 0 224 0,3-2 32 16,4 2 16-16,0-2 0 0,2-2 656 0,2 2 128 15,2 2 16-15,0 0 16 0,-1 2-96 16,-1 0 0-16,-4 2-16 0,-3 2 0 0,-2 1-304 0,-5-1 0 0,-1 2 0 15,-6 1-144-15,-1-2 144 0,-2 3 0 0,-3-1 128 16,-2 1-128-16,-2-1 768 0,-2-1 64 0,-1 2 32 0,-3 2 0 16,1 1-368-16,-2-3-80 15,-2 0-16-15,1 3 0 0,-1-1-208 0,-1-1-32 0,1 2-16 0,-2-4 0 16,3-2-144-16,-1 0 0 0,-1-1 0 0,1 1 0 16,-2-4 0-16,1 0 0 15,-2 1 0-15,-3 0 0 0,0 0-288 0,-3 0 64 16,-2 1 16-16,-1-1 0 15,-2 2-96-15,-2 0-16 0,-3 2 0 0,-2 0 0 0,-1 0-448 0,0 0-112 0,-3 1-16 0,3-6 0 32,4 0-192-32,3-5-32 0,5-4-16 0,2-2 0 15,6-3-992-15,2-1-208 0</inkml:trace>
  <inkml:trace contextRef="#ctx0" brushRef="#br0" timeOffset="80921.36">11954 14968 9215 0,'7'-3'816'0,"-3"3"-656"0,-2 3-160 0,1-3 0 0,-2 0 6144 0,-1 2 1216 0,1-1 224 0,1 2 48 0,-1 3-4976 0,1 0-992 0,1 0-208 0,-1 4-48 0,-1 3-1024 16,1-4-224-16,-1 5-32 0,0-2-128 0,-1 3 0 0,1-1-144 0,1 2-16 15,1 0 0-15,2 1-32 0,1 1-16 0,1 0 0 0,0 3 0 16,2 1 208-16,1 2 0 0,1 3 0 0,2 2 0 16,1 3 0-16,2-1 0 15,1 3 0-15,-1 1 0 0,2-3 0 16,-2 0 0-16,0-3 0 0,-1-1 0 0,0-2-160 16,-2-1-96-16,-1-4 0 0,0-4-17712 15</inkml:trace>
  <inkml:trace contextRef="#ctx0" brushRef="#br0" timeOffset="81340.95">12638 14879 28559 0,'-4'0'2544'15,"0"0"-2032"-15,0 0-512 0,2-3 0 16,-1 3 1728-16,0 0 256 15,-3 0 64-15,-4-2 0 16,-1 4-2256-16,-3 1-448 0,2 0-96 0,0 5-16 0,4 0 0 0,-1 2-16 0,3 3 0 0,0-1 0 0,2 0 1104 0,-1 2 208 16,0 2 48-16,0 1 16 15,-1-1 592-15,0 2 112 16,-2 0 32-16,-1 7 0 0,-4 1-352 0,-2 5-64 0,-2 4-16 0,-4 3 0 0,1 0-896 0,-3 3 0 16,-1 2 0-1,0 2-224-15,0-1-432 16,-4 7-96-16,-2 6-16 0,-2 0 0 0,3 0 16 0,0 0 0 0,3 2 0 0,1-5 0 0,3-7 304 0,2-5 64 15,4-5 16-15,2-2-9648 16,3-7-1936-16</inkml:trace>
  <inkml:trace contextRef="#ctx0" brushRef="#br0" timeOffset="85482.99">13189 14895 31327 0,'-6'0'2784'0,"1"0"-2224"0,1 0-560 0,2-3 0 0,1 3 160 0,-2-4-160 0,-2 1 128 16,-2-6-128-16,-3-1-1216 0,1 0-336 0,4-2-64 0,1 3-16 0,3 2 800 0,0 2 176 0,1 4 16 0,1 1 16 15,-1 1 1248-15,0 5 240 0,0 6 48 0,0 1 16 0,0 5 624 16,0 2 128-16,-1 5 32 0,0 0 0 0,-2-2-208 0,1 2-32 15,-1-3-16-15,0 3 0 0,0-3-864 0,-1 2-160 16,1-1-48-16,-1-1 0 0,-1-4-80 0,-1 0-32 16,1 1 0-16,-2-6 0 0,2 0-64 0,-2-2-16 15,1-1 0-15,1-3 0 0,2-2-32 0,0-1-16 0,1-2 0 16,0-2 0-16,1 0-16 0,1-2 0 0,0-4 0 16,0-3 0-16,0-1 48 0,0-2 0 0,1-2 0 15,1-1 0-15,-1-1-176 0,1 0 128 0,1 3-128 0,1 0 128 16,0 2-128-16,0 4 0 0,2 0 0 0,-1 1 0 15,3 3 0-15,-1 0 0 0,1-1 0 0,1 1 0 16,0-2 0-16,1-1 0 0,1-1 0 0,0 0 0 16,3-5 0-16,-1-2 0 0,4-1 0 0,-3-1 0 15,4-3 0-15,0-3 0 0,1 2 0 0,1-4 0 16,2 1 0-16,0 1 0 0,0 0 0 0,-1 6-176 0,0 1 16 16,-2 5 0-16,-2 4 0 0,-1 3 0 0,-2 6 16 0,-3 3 0 15,0 4 0-15,-1 5 0 0,-1 5 144 0,-3-2-128 16,-1 4 128-16,-1 3-128 15,-2 4 304-15,-3 0 64 0,1 0 16 0,-4-3 0 0,-1-2 144 0,0-1 48 16,1-2 0-16,1-5 0 0,2 0-48 0,-1-6 0 16,2-2 0-16,0-4 0 0,3-1-192 0,-2-3-32 15,3-3-16-15,-1-1 0 0,2-2-160 0,2-2 0 16,0-5 0-16,2 0 0 0,-2-3 0 0,2-3 0 16,-2-1-144-16,2 2 144 0,-1-5-288 0,1 5 48 15,0-2 16-15,-2 5 0 0,-1 2-32 0,1 4 0 0,0 0 0 16,-1 6 0-16,3 3 32 0,-1 0 0 0,4 6 0 0,-1-3 0 15,0 6 224-15,1-3-192 16,3 2 192-16,-1-2-192 0,-1-1 192 0,2-1 0 16,1-2 0-16,1-2 0 0,0 0 208 0,-1 0-16 0,1-2 0 0,0-1 0 15,1 2 48-15,0-2 0 0,1 1 0 0,-1 2 0 16,1 2-96-16,2 2-16 0,0 5 0 0,1 1 0 16,-2 2-128-16,-2 2 0 0,2 4-192 0,-3 3 192 15,1 1-128-15,-3 2 128 0,-2 1 0 0,-3-3 0 16,-1 0 0-16,-4 0 0 0,0 1 0 0,-4-1 0 0,0 3-272 15,-2-7 64-15,0 1 16 0,-3-7 0 16,-1 2-192-16,-1-6-48 0,0 2 0 0,-1-3 0 16,3-1-528-1,0-3-128-15,0 0 0 0,4 1-16640 0</inkml:trace>
  <inkml:trace contextRef="#ctx0" brushRef="#br0" timeOffset="86605.21">14847 14990 42383 0,'-10'2'3776'0,"3"2"-3024"0,2-4-608 0,3-2-144 0,0 0-320 15,-1 0-80-15,-5-2-32 0,-4-2 0 0,-3-3-624 0,0-1-128 0,3-2-32 0,1 2 0 0,2 1-1024 0,0 3-192 0,2 3-64 16,-1 3 0-16,0 3 1184 0,-2 6 224 0,-2 3 64 0,-3 4 0 0,-1 4 1664 16,-2 5 320-16,-1 6 80 0,-2 5 16 0,-2 5 368 0,0 2 80 15,1-1 16-15,1-1 0 0,4-4 48 0,4-8 16 16,3 0 0-16,4-4 0 0,3-3-800 0,3-4-144 15,3 0-48-15,2-3 0 0,3-3-592 0,3-6 0 16,3 0 0-16,1-4-128 16,3-2-240-16,3-4-32 0,2-5-16 0,0 2 0 0,3-6 128 0,-2 0 32 15,0-2 0-15,-1-1 0 0,-1 0 256 0,-2-3 0 0,-2 3 0 16,-3 0 0-16,-3 4 0 0,-2 2 0 0,-1-3 128 16,-4 4-128-16,-1-3 256 0,-2 3 16 0,-1-1 0 0,-1 0 0 15,-2-3 272-15,-2-1 48 0,-1 2 16 16,-1 0 0-16,-3-4-144 0,0-1-16 0,-3 1-16 0,0-2 0 15,-2 1-272-15,0 0-160 16,-1-2 192-16,0 3-192 0,0 0 0 0,3 4-176 0,-1-1 0 0,2 3 0 16,0 4-352-16,0 0-80 15,1 1-16-15,0 4-17808 0</inkml:trace>
  <inkml:trace contextRef="#ctx0" brushRef="#br0" timeOffset="88919.85">14543 14133 32255 0,'-4'10'2864'0,"1"-2"-2288"0,0-4-576 0,2-1 0 0,0-2 1440 0,-3 3 176 0,0 4 48 0,-3 6 0 0,-3 4-1200 0,1 1-224 0,2-3-48 0,1 0-16 16,2 1-1776-16,3 1-336 0,0 0-80 0,-1 3-16 15,4 3 240-15,-2 1 32 0,1-3 16 0,0 2 0 0,0 5 1392 0,2 7 352 16,-2 7 0-16,0 2 0 0,-1-1 752 0,0-3 208 16,-1 3 64-16,0 0 0 0,1 0 608 62,-2-5 128-62,0-1 32 0,1-1 0 0,-2 1-544 0,2-3-96 0,0 0-32 0,0-3 0 0,-1-1-672 0,1 1-128 0,0-6-16 16,0-1-16-16,-1-1-48 0,1-2-16 0,0 1 0 0,0-1 0 0,-1-3-224 0,0 0 128 15,1 0-128 1,-2-3 0-16,2 0 128 16,-1-1-128-1,-1-2 0-15,-1 2 144 0,2 1-144 0,-1 0 128 0,0-3-128 0,-1 0 128 0,0 0-128 16,1-3 0-16,0 0 0 0,-1 1 0 0,1-4 128 0,-2 2-128 0,2-3 192 0,0 0-64 0,-1 0-128 0,0-2 0 0,2-1 0 0,-1 0 0 15,1-3 128-15,-1 1-128 0,2-1 128 0,1 0-128 0,-1 0-128 0,1-1-128 0,0 1 0 0,0-3-12192 16,1 0-2432-16</inkml:trace>
  <inkml:trace contextRef="#ctx0" brushRef="#br0" timeOffset="90890.01">15396 14854 35935 0,'-8'0'3200'0,"1"0"-2560"0,4 0-512 0,2 0-128 0,-1 0-224 0,0 0-64 0,-3 0-16 0,-5-3 0 0,-2 2 304 0,-3 1 0 0,1 0 0 0,1 0 0 15,0 4-128-15,-2 0 128 16,1 4-192-16,-4 2 192 16,0 2 368-16,-2 2 176 0,0 5 32 0,-1-1 16 15,3 1 496-15,-2 3 80 0,1 4 32 0,1 5 0 0,2 3-864 0,1 5-160 16,2 5-48-16,1 1 0 0,3-1-128 0,2-3 0 15,2-3 0-15,2-3 0 0,6-1 0 0,1-5 0 16,4 0-192-16,2-5 192 0,1-1-144 0,3-5 144 16,2-4 0-16,-1-2 0 0,2-6 0 0,0-3-128 15,2-3 128-15,2-6 0 0,3-6 0 0,0-1 0 16,2-6 0-16,1 0 0 0,1-4 0 0,0-4-160 16,2-3 32-16,-1-1 0 15,-1 3-416-15,-4 0-80 0,1-1-16 0,-5 4 0 0,-2 6 256 0,-4-4 32 0,-2 7 16 16,-4-2 0-16,-3 2 1104 0,-3 0 240 0,-3 0 32 0,-1 1 16 15,-3-1-160-15,-4 0-16 16,-2 1-16-16,-4-1 0 0,-1 2-224 0,-4-2-64 0,-1 1 0 0,-5 0 0 16,-1 2-576-16,-2 0-128 0,0 3-32 0,2 2 0 15,2 2-784 1,4 4-144-16,2 2-48 0,4 0-17936 0</inkml:trace>
  <inkml:trace contextRef="#ctx0" brushRef="#br0" timeOffset="91190.76">16172 13871 44223 0,'-10'22'1968'0,"1"-3"400"0,2-1-1904 0,3-2-464 0,3-3 0 0,1-2 0 0,-2 6-416 0,1 15-176 0,0 19-48 0,1 16 0 16,1 8-1136-16,2-2-224 0,0-4-48 0,0-8-16 0,-1-1 1424 0,0 0 272 15,-4 3 64-15,-4 2 16 0,-2 6 496 0,-6-6 112 16,-2-3 0-16,-3-2 16 0,1-6 1136 0,-3 3 208 16,-2 0 48-16,4-2 16 0,0-4-832 0,4-6-160 0,3-5-48 0,2-1 0 15,1-2-704-15,4-2 0 0,3-3 0 0,1-8-160 31,3-1-928-31,3-7-176 0,3-6-32 0,3-3-16560 0</inkml:trace>
  <inkml:trace contextRef="#ctx0" brushRef="#br0" timeOffset="91459.6">16638 15041 42383 0,'-1'16'1872'0,"-2"-4"400"0,1 0-1824 0,-1-2-448 15,2-1 0-15,1 1 0 0,0 2 464 0,-1 10 0 16,1 13 0-16,-2 11 0 0,4 3-608 0,-2-2-128 16,2-2-32-16,-1-7 0 0,2-3 304 0,-2-7 0 0,0-3-128 15,-1-3 128-15,2 0 0 0,-1-5 0 0,-1-1-128 0,0-4 128 16,0-2-320-16,-1-2-16 15,-1-4 0-15,1-1 0 16,1-6-688-16,-2-1-128 0</inkml:trace>
  <inkml:trace contextRef="#ctx0" brushRef="#br0" timeOffset="91624.11">16607 14797 48831 0,'6'6'2176'0,"-3"-5"432"0,-2 2-2096 0,-1-3-512 16,0-3 0-16,-1 2 0 0,-1-1 480 0,1-2-16 0,0-2 0 0,0-3 0 16,-1-2-2576-16,1-4-528 0</inkml:trace>
  <inkml:trace contextRef="#ctx0" brushRef="#br0" timeOffset="91963.51">17639 14838 39615 0,'-1'1'3520'0,"-3"-1"-2816"15,0-1-560-15,-1-2-144 0,1 0 1808 0,0-1 336 16,-1 1 64-16,-3-5 16 0,-7-2-2032 0,-5-4-416 0,-1 2-80 0,-3 3-16 16,0 8-832-16,-1 5-160 0,-1 6-32 0,-1 6-16 31,-2 8-816-31,2 9-144 0,1 4-48 0,1 5 0 16,3 5 1040-16,4 0 208 0,2 6 32 0,2 2 16 0,5 7 3152 0,2-5 624 15,1 0 128-15,2-3 32 0,0-3-1520 0,4-1-320 16,2-6-48-16,2-3-16 0,4-3-512 0,3-3-128 15,3-7 0-15,3-2-16 0,1-3-304 0,6-7 0 16,2-6-208-16,5-5-12800 16,3-5-2560-16</inkml:trace>
  <inkml:trace contextRef="#ctx0" brushRef="#br0" timeOffset="92458.1">18392 14430 42383 0,'2'17'3776'0,"-2"0"-3024"0,0-3-608 0,-2-2-144 0,2 1 320 0,0 3 48 0,0 22 0 0,-1 19 0 16,-1 16-656-16,-3 9-128 0,0-1-32 0,-3-7 0 0,0-2 288 0,0-3 160 0,2-6-192 0,4-5 192 15,0-2 0-15,2-8 0 0,3-3 0 16,-1-2 0-16,2-5 160 0,0-2 32 0,1-2 16 0,-2-8 0 15,2-2-400-15,-1-5-96 0,0-5-16 0,-3-6-18336 16</inkml:trace>
  <inkml:trace contextRef="#ctx0" brushRef="#br0" timeOffset="92826.12">18094 14238 43311 0,'0'-1'3840'16,"0"-2"-3072"-16,0 0-608 0,0-2-160 0,2 1 1248 15,1-3 224-15,2-5 32 0,6-5 16 16,7-4-1520-16,8-4-512 0,6 6 0 0,3 0 0 16,3 9-320-16,1 1-48 0,5 8-16 0,-1 2 0 15,2 8 208-15,-3 1 48 0,-4 5 0 0,-3 2 0 16,-6 4-176-16,-3-1-16 0,-5 5-16 0,-5 3 0 0,-2 3 848 0,-4 1 0 15,-2 3 0-15,-3-1 192 0,2 5 144 0,-4-5 48 16,1 1 0-16,-3-3 0 0,0 5-64 0,-1-1-16 0,2 2 0 16,-4-3 0-16,1-2-96 0,-1-3-16 0,-1-1 0 15,-2-2 0-15,-1-5-64 0,0-2 0 0,-3-2-128 16,-1 1 192-16,0-3-192 0,-2-2 176 0,-1 0-176 16,-4-1 160-16,-1-1-32 0,-3-4 0 0,-3 0 0 15,-3-4 0-15,0 0 48 0,0-4 0 0,-2 2 0 0,3-6 0 16,4 2-320-16,0-2-64 0,1-1-16 0,2 2 0 31,4-4-704-31,1 1-144 0</inkml:trace>
  <inkml:trace contextRef="#ctx0" brushRef="#br0" timeOffset="93207.38">19048 14254 48831 0,'0'3'4352'0,"-1"-1"-3488"15,-1-1-688-15,2 2-176 0,0-3-288 0,2 3-96 0,-1 6 0 0,0 1-16 0,3 12-1104 0,1 3-224 0,0 10-32 0,0 3-16 16,-2 6-1872-16,0 10-384 0,-2 6-80 0,-1 6-16 0,0 4 2192 0,-2 0 432 0,-2 0 96 0,-2-2 0 0,-2 2 4160 0,0-4 816 16,-4-3 160-16,1-5 48 0,0 2-1360 0,1-10-272 15,3-3-48-15,2-2-16 0,4-7-1440 0,-1-3-272 0,6-1-64 16,1-5-16-1,1-3-672-15,4-5-128 0,3-5-16 0,1-4-18160 0</inkml:trace>
  <inkml:trace contextRef="#ctx0" brushRef="#br0" timeOffset="93651.45">19703 15024 31327 0,'-1'4'2784'0,"-2"-1"-2224"0,0-2-560 0,-1-1 0 0,0-1 2688 0,2 1 416 15,-2-3 96-15,-3-1 0 0,-4 1-2832 0,-4-2-576 16,-4 1-112-16,-1 2-32 16,1 4-896-16,-2 1-176 0,0 4-48 0,-2 5 0 15,-1 4 384-15,-2 5 64 0,-2 8 0 0,0 1 16 0,0 4 1776 0,0 3 336 16,1-1 80-16,2 1 16 0,4-2 16 0,3 0 0 15,3-3 0-15,3-4 0 0,4 1-832 0,3-7-144 16,3-4-48-16,3-2 0 0,2-6-192 0,3-1 0 0,2-3 0 16,4-5 0-16,0-1-288 0,4-1-48 0,3-1-16 15,0-6 0 1,1 0-576-16,1-2-112 0,1-5-32 0,-1-1 0 0,0-3 1072 0,0-1 0 0,0-4 208 0,-1-2-16 16,-1 1 384-16,-3-1 96 0,-1-1 16 0,-3 3 0 15,2 6-480-15,-3 5-80 0,0 4-128 0,-1 2 176 16,0 7-336-16,0 4-64 0,3 5-16 0,0 3 0 15,-1 2 768-15,0 2 160 0,3 2 16 0,-1-3 16 0,1 2-208 16,-1-2-32-16,0 4-16 0,-2-3 0 16,-2 1-240-16,0 2-48 0,-2 2-16 0,-2 1 0 0,-3-2-160 15,-1 1 0-15,-1-1 0 0,-2-2 128 16,1 1-128-16,-2-3-272 0,1-4 64 0,1-2 16 16,-1-4-496-16,1-2-80 0,1-2-32 0,0-2-17856 15</inkml:trace>
  <inkml:trace contextRef="#ctx0" brushRef="#br0" timeOffset="94126.05">19960 15211 42383 0,'2'13'3776'0,"-1"-4"-3024"16,0-2-608-16,0-4-144 0,1 2 640 0,0 0 80 16,2 10 32-16,2 10 0 0,1 4-1136 0,0 5-208 0,-1-2-48 0,-1-6-16 0,-4-1 224 0,-1-3 48 0,-1-6 16 0,-2 0 0 0,1-1 192 0,-2-5 48 0,0 0 0 0,1-2 0 15,-1-4 400-15,1 0 96 0,1-2 16 0,-1-2 0 16,1-3 192-16,0-2 64 0,0-3 0 0,2-4 0 0,0-3-432 16,2-5-80-16,1-4 0 0,2-6-128 0,3-5 0 15,-1-2 0-15,3-4-160 0,-1-1 160 16,0 1-272-16,1 3 64 0,0 0 16 0,0 7 0 15,0 2-288-15,0 7-48 0,-1 2-16 0,-2 6 0 0,2 1 544 0,-2 6 0 16,1-2 0-16,-2 3 0 16,1 0 384-16,2 2 144 0,-1-2 32 0,4 0 0 0,-1-1-192 0,2 0-48 15,1-2 0-15,1 1 0 0,1-2-480 0,2 0-96 16,2 1-32-16,0 2 0 16,1 3-224-16,-1 4-64 0,0 4 0 0,-2 6 0 0,1 5 160 0,-3 7 32 15,-3 8 0-15,-2 3 0 0,-2 5 560 0,-5 4 112 16,-1 2 32-16,-4-2 0 0,-2 1 48 0,-2-5 16 0,-4 1 0 15,-1-5 0-15,1 1-112 0,-1-4-16 0,3 1 0 16,1-7 0-16,1 1-256 0,2-4-144 16,3-4 16-16,2-4 0 15,-1-3-384-15,0-3-64 0,0-2 0 0,-1-6-16 16,2 2-784-16,-1-4-160 0</inkml:trace>
  <inkml:trace contextRef="#ctx0" brushRef="#br0" timeOffset="94632.73">20747 14990 36863 0,'2'18'1632'0,"1"-2"336"0,-1-2-1584 0,0-2-384 0,-2-3 0 0,0-1 0 0,1 3 816 0,-1 11 80 0,1 10 0 0,-1 9 16 15,0 3-368-15,-1-2-80 0,-2-4-16 0,0-10 0 0,-2-6-256 0,0-3-64 0,1-3-128 0,-1-4 192 0,1-2-192 0,2-1-192 0,-1-3 48 0,1-1 0 16,-1 0 144-16,1-1 0 0,1-4 0 0,-1 0 0 15,2 0 0-15,0-4 192 0,0-1-64 0,2-3 0 16,0-4 0-16,-1-4 0 0,2-3 0 0,-1-5 0 0,2-2 48 16,1-6 16-16,2-5 0 0,1-4 0 0,1-1-192 15,0-2 0-15,0 5 0 0,1 4 0 0,0 2-240 16,1 7-80-16,0 7 0 0,-1 6-16 0,0 4 80 0,1 2 32 16,-1 2 0-16,1 3 0 0,0 2 624 0,2 0 128 15,-1 2 32-15,3 0 0 0,0 1-240 0,3 2-64 16,1 1 0-16,-1 0 0 0,1 3-256 0,-1 3 0 15,0 4 0-15,-1 3 0 0,-1 7 128 0,-2 2-128 16,0 7 192-16,-1 5-192 0,-1 2 0 0,-1 3 0 16,-1 1 0-16,-2-2-144 0,-2-3 144 0,-1-5 0 15,-4-4 0-15,-1-3 0 16,-2-5-368-16,-2-1-32 0,0-2-16 0,0-5-12448 0,1-4-2480 0</inkml:trace>
  <inkml:trace contextRef="#ctx0" brushRef="#br0" timeOffset="94854.89">21492 15256 58047 0,'15'41'2576'0,"-7"-17"528"0,-5-4-2480 0,0-10-496 0,-3-5-128 0,0-4 0 0,1 2-640 0,-1 3-160 0,0 6-32 0,1-1 0 16,1 4-1856-16,-2-1-368 0,0 1-80 0,-3-1 0 0,1 2 2496 0,-3 1 640 0</inkml:trace>
  <inkml:trace contextRef="#ctx0" brushRef="#br0" timeOffset="95060.54">21485 14655 50687 0,'7'31'2240'0,"-4"-15"464"0,-2-3-2160 0,-1-6-544 0,0-5 0 0,0-2 0 16,1 0 0-16,1 0-320 0,0 0 32 0,2 0 16 15,3-5-2080-15,1 0-400 0,3-4-96 16</inkml:trace>
  <inkml:trace contextRef="#ctx0" brushRef="#br0" timeOffset="95424.59">21812 15305 20271 0,'8'16'896'0,"-3"-6"192"0,-1 0-880 0,-2-4-208 0,0-3 0 0,-1-2 0 16,0 4-512-16,0-1-160 0,3 5-32 0,0 0 0 0,-1 2 544 0,0-2 160 15,-1-3 0-15,0-3 0 0,-1-2-160 0,0-2 160 0,0 1-192 16,1-5 192-16,-1 1 4416 0,1-5 976 16,2-1 208-16,0-3 32 0,-1-2-2512 0,2-2-512 15,0-7-112-15,3-4 0 0,-1-2-1840 0,1-5-352 0,0 1-80 0,2-1-16 16,0 7-208-16,0 2-288 0,1 3 64 0,-1 7 32 16,1 4-176-16,-1 3-16 15,-1 2-16-15,0 2 0 0,0 4 208 0,0 1 32 16,-2 0 16-16,3 0 0 0,2 1 144 0,3 1 0 0,1 0 128 0,2 0-128 0,-1 1 128 15,2 3-128-15,-2-2 160 0,-1 2-160 0,-1 0 0 16,0 4 0 0,-1 2 0-16,-1 4 0 0,-1 5-256 0,-2 6-128 15,0 7 0-15,0 4-16 0,-3 3-32 0,-1 0 0 0,-1 0 0 0,-1-2 0 0,-1-2 240 0,-2-2 32 16,0-7 16-16,-2-2 0 0,1-5 144 16,0-5 0-16,-1-3 0 0,2-7 0 15,1-2-1488 1,1-4-272-16</inkml:trace>
  <inkml:trace contextRef="#ctx0" brushRef="#br0" timeOffset="95978.59">22910 14918 30399 0,'0'11'2704'0,"-3"-7"-2160"0,1 0-544 0,-1-2 0 31,1-4 3168-31,-1 0 528 0,0 0 96 0,-4-2 32 16,-4-2-3264-16,-4 0-560 0,-2 0-304 0,-3-4 48 16,-1 4-1824-16,-2-1-352 15,-1 4-80-15,1 0-16 0,-2 6 288 0,0 0 48 0,1 4 16 0,-5 5 0 16,-2 2 2176-16,-1 7 448 0,-3 5 96 0,2 0 16 0,1 4 1904 16,0 1 384-16,3 2 80 0,5-7 16 0,4 1-1568 0,4-5-304 15,6 0-64-15,5-6-16 0,2-3-736 0,6-2-128 16,2 0-128-16,3-5 144 15,5 0-704-15,2 2-144 0,2-5-16 0,0 2-16 16,2-3-464-16,-1 0-80 0,3-2-32 0,0 0 0 0,0-4 1312 0,-1 2 448 16,0-1 0-16,0 0 0 0,1-3 432 0,-1-2 80 15,1-1 0-15,1 0 16 0,0-6-528 0,-1 1-128 16,0 2 0-16,3-8-16 0,0 1-304 0,4-3 0 16,-5 0-208-16,1 0 80 0,0-3-80 0,0-1-16 0,-1-1 0 15,-2-2 0-15,-3 7 224 0,-2-4 0 0,0-2 0 16,-3 3 0-16,-1 3 144 0,-1 6-16 0,-3 3-128 0,0 3 192 15,-2 5-192-15,-2 4 0 0,-2 1 0 0,-1 4 0 16,-1 0 0-16,0 2 144 0,-2 2 16 0,-1 2 0 16,1-1-160-16,-2 1 160 0,1 2-160 0,-2 4 160 15,-2 3-160-15,2 1 0 0,-1 4 0 0,1 1 128 16,2 4 32-16,-2 3 0 0,0 4 0 0,0 4 0 16,-1 4-160-16,-1 6 128 0,1 2-128 0,0 0 128 15,1-6-128-15,-1 11 0 0,1 10 0 0,2 4 0 0,2 2 0 16,1-3 0-16,3-4 0 0,3-3 0 0,4 0 0 0,1-6 0 15,3 0 176-15,-3-2-176 0,0-6 0 0,-6-4 0 16,-3-7 0-16,-7-7 0 16,-1-8-352-16,-10-2-160 0,-11-5-48 0,-14-6-17904 0</inkml:trace>
  <inkml:trace contextRef="#ctx0" brushRef="#br0" timeOffset="96730.08">11237 14019 35935 0,'-8'6'3200'0,"1"-4"-2560"0,-2 0-512 0,3-2-128 0,2 2 1232 0,0-2 240 0,-1 0 32 0,-3 0 16 0,-6 4-1344 0,-6-1-176 0,-1 3-224 0,-1 1 48 16,1 2-528-16,1 1-128 0,2 3 0 0,1 5-16 31,0 4 208-31,0 0 32 0,2 4 16 0,2-4 0 0,0 4 464 0,1-2 128 0,1-1 0 0,0-2 0 0,0-4-160 0,-1 1 160 16,3-1-208-16,-1-1-15536 0</inkml:trace>
  <inkml:trace contextRef="#ctx0" brushRef="#br0" timeOffset="97017.63">11549 14095 43311 0,'0'-3'3840'0,"0"3"-3072"16,0-2-608-16,0 0-160 15,0 2-752-15,0 0-176 0,0 0-32 0,-1-2-16 0,0 2-384 0,-4 0-80 0,-2 6-16 0,-7 3 0 32,-3 4-1280-32,-7 3-256 0,-3 9-48 0,-6 4-16 15,-5 6-1296-15,1 3-272 0,-1 0-48 0,0-1-16 0,2-2 4496 0,1-3 912 0,4-1 176 0,3-5 48 16,2-2 1824-16,4-4 368 0</inkml:trace>
  <inkml:trace contextRef="#ctx0" brushRef="#br0" timeOffset="97900.82">22641 13798 44223 0,'0'0'3936'0,"0"1"-3152"0,1 1-624 15,2 2-160-15,2 1 432 0,0-1 48 0,5 6 16 0,5 5 0 0,7 7-1056 0,4 4-208 0,3 5-32 0,1 1-16 0,0-1 48 0,0-2 16 0,-1 5 0 0,3-4 0 0,0 0-1552 0,1-1-304 0,-1-1-64 0,-1-3-16 32,-2-1 1664-32,0-2 336 0,-2-4 64 0,-1 1-8112 0,-1-3-1632 0</inkml:trace>
  <inkml:trace contextRef="#ctx0" brushRef="#br0" timeOffset="98194.86">22877 13773 42383 0,'2'12'1872'0,"-1"-5"400"0,0 2-1824 0,2-2-448 0,2-4 0 0,0 2 0 16,1 0 160-16,5 6-160 0,9 5 160 0,7 9-160 0,6 4 0 0,6 0-256 15,-1 3 16-15,0-1 16 16,1 0-928-16,-1-1-192 0,0-2-48 0,-2 3-15824 0</inkml:trace>
  <inkml:trace contextRef="#ctx0" brushRef="#br0" timeOffset="100544.43">25728 14304 29487 0,'-5'0'2624'0,"2"0"-2112"0,3 0-512 0,2 0 0 0,-1 0 752 0,0-3 32 16,1 2 16-16,0 0 0 0,1-1 480 0,2 0 80 0,2 2 32 0,-1 2 0 0,0 0-144 0,-1 4-32 0,0 2 0 0,0 5 0 15,0 3-160-15,1 4-32 0,1 7-16 0,-1 5 0 16,2 5-336-16,-1 8-64 0,1 3-16 0,0 11 0 16,0 8-448-16,-1 2-144 0,-1 7 0 0,-2 0 0 15,-1 0 0-15,-2 0 0 0,0 0 0 0,-1-3 0 0,0-8-176 16,-2-4-32-16,-1-2-16 0,-1-8 0 0,2-5 16 16,1-7 0-16,-2-6 0 0,2-5 0 15,0-6-592-15,0-6-112 0</inkml:trace>
  <inkml:trace contextRef="#ctx0" brushRef="#br0" timeOffset="101118.83">25564 14193 15663 0,'-3'-13'688'0,"-1"1"144"0,3 2-656 0,0 1-176 0,-1 5 0 0,2 2 0 0,0-2 1120 0,-1-2 192 16,0-6 32-16,0-1 16 0,1 0 2032 0,-2 0 384 16,4 1 96-16,-1 2 16 0,1-1-1520 0,3 3-320 15,3-2-48-15,0 2-16 0,5 0-1072 0,3-3-208 16,4 4-64-16,4-3 0 0,7-1-176 0,4 1-32 16,4 0-16-16,5-2 0 15,0 2-160-15,4 0-16 0,6 1-16 0,-1 3 0 0,0 2-224 0,-12 2 0 16,-5 1-144-16,1 2 144 15,6 3 0-15,0 4 0 0,-2 2-128 0,-8 5 128 0,-2-1 0 0,-6 4 0 16,-3 4 0-16,-3 1 0 0,-3 5 0 0,-4 4 0 0,-3 3 0 0,-2 2-144 16,0-1 144-16,-4 3 0 0,-1 2-144 0,-4-2 144 15,0 1 0-15,-4-1 0 16,-2-1 0-16,-2-3 0 0,0-3 0 0,-3 1 0 16,-4 3 0-16,-4-4 0 0,-2-1 128 15,-4 0 64-15,-4-5 0 0,-5 0 0 0,-2 1-192 0,-4-5 0 0,0 1 0 0,-4-5 0 0,0-2 0 16,2 0 0-16,2-3 0 0,2-3 0 0,4-4 0 0,5-6-176 15,4 0 16-15,3-6 0 16,4-3-160-16,2-2-48 16,5 0 0-16,3-3 0 0,4-2-304 15,3 0-64-15,7-3-16 0,6 1-18320 16</inkml:trace>
  <inkml:trace contextRef="#ctx0" brushRef="#br0" timeOffset="101478.11">26685 13956 46079 0,'-13'6'2048'0,"4"-2"400"0,0-2-1952 0,5-2-496 15,3 0 0-15,2 0 0 0,0 0 368 0,1 2-32 0,0 0 0 0,1 1 0 0,2 3-336 0,1 4 0 0,0 2 0 0,0 8 0 0,-2 8 0 0,-1 7 0 16,0 8 0-16,-2 9 0 0,-1 7 224 0,-4 5 32 16,1-4 0-16,-5 12 0 0,0 5 128 0,-2 2 48 15,-3 0 0-15,1-1 0 0,1-2-272 0,-1-3-160 16,0 0 192-16,3-3-192 0,0-7 0 0,4-4 0 15,1-5 0-15,4-7 0 16,3-6-656-16,2-5-144 0,2-5-32 0,5-5-13456 16,1-8-2704-16</inkml:trace>
  <inkml:trace contextRef="#ctx0" brushRef="#br0" timeOffset="101967.9">27424 15037 26719 0,'-2'-3'2368'0,"1"0"-1888"16,-1-2-480-16,1 3 0 0,0-1 1584 15,0 0 208-15,-2 0 64 0,-2-6 0 0,-3-5 128 0,-4 2 16 16,-1 2 16-16,-3 1 0 15,0 3-784-15,-3 4-144 0,2 4-48 0,1 1 0 0,0 3-80 0,-3 1 0 16,-3 8-16-16,-4 2 0 16,-1 6-256-16,1 1-48 0,1 1-16 0,3 1 0 15,2 3-464-15,3-2-160 0,3 5 0 0,2-4 144 0,2 3-144 0,1-2 0 16,3 3 0-16,2-2 0 0,0 0-256 0,3-1-16 16,1-1-16-16,1-3 0 0,2-3-48 0,2-3-16 15,2-3 0-15,3-4 0 16,1-4-80-16,3-5-16 0,2-4 0 0,4-5 0 0,1-4 112 0,2-6 16 15,3-6 0-15,0-3 0 16,3-7-112-16,-2 1-16 0,-2-4 0 0,-2-2 0 16,-3 1-16-16,-4 2-16 0,-2 2 0 0,-5 1 0 0,0 2 240 0,-3 7 48 0,-2 6 16 0,-2 6 0 15,-2 5 368-15,-1 5 80 16,0 3 16-16,-1 3 0 0,-2 10 512 0,0 2 96 0,0 6 32 16,1 7 0-16,-2 0-272 0,4 1-48 0,1-1-16 15,1 1 0-15,0-1-128 0,3-3-16 16,-1-2-16-16,2-1 0 0,2-3-256 0,-3-2-48 0,3 1-128 0,-1-5 192 0,-1 0-192 0,-3 0 0 15,1-3 0-15,-2-3-160 16,0 2-432-16,-1-5-96 0,-1 2-16 0,0-3-13504 16,0-2-2688-16</inkml:trace>
  <inkml:trace contextRef="#ctx0" brushRef="#br0" timeOffset="102473.5">27834 15010 44223 0,'-12'22'1968'0,"3"-7"400"0,0-5-1904 0,4-2-464 0,4-4 0 0,1-2 0 0,1 2 0 0,-1 2-288 15,0 4 32-15,0 5 16 0,0 5-144 0,0 0-48 0,1 7 0 0,-2-4 0 16,0 5 688-16,-2 0 144 0,-1 2 32 0,1 1 0 0,-1 0 272 0,-1-3 48 15,1-2 16-15,-1 0 0 0,3-3-400 0,0 0-80 0,-1-7-16 0,2 0 0 16,0 0-272-16,-1-4 160 0,1-2-160 0,1-4 128 16,0 1 0-16,0-5-128 0,0-1 192 0,0-2-64 15,0-1-128-15,1-5 0 0,2-1 0 0,-1-6 0 0,3-4 0 16,1-5 0-16,2-5 0 0,-1-4 0 0,3-3 0 16,0-6 0-16,1-3 0 0,2-1 128 0,-1 1-128 15,0 3 0 1,2 3 0-16,-2 9 0 0,1 4 0 0,-2 3 0 15,1 6 0-15,-1 0 0 0,-1 5 0 0,-1 3 0 0,-2 0 0 0,2 4 0 0,-2 0 128 0,-1 2 0 16,2-2 0-16,-1 4 0 0,3 0 0 0,3 1 0 16,1 2 0-1,2 3 0-15,1 0 0 0,2 2 0 0,2 3 0 0,-1 0 0 16,1 4-128-16,0-2 192 0,0 5-192 0,-2-1 192 0,-2 2-192 0,-2 2 0 16,-2 1 0-16,-3 0 0 15,-2 0 0-15,-2 2-144 0,-2 1 144 0,-3-1-160 16,-1 1 160-16,-3-3 0 0,1 1 0 0,-2-4 0 15,-1 0-176-15,0-3 176 0,-1-4-208 0,0 1 80 32,0-7-672-32,0 0-128 0,-2-2-32 0,3-2-19760 0</inkml:trace>
  <inkml:trace contextRef="#ctx0" brushRef="#br0" timeOffset="102964.67">28557 14895 43311 0,'-5'12'3840'0,"0"-5"-3072"0,1 0-608 0,3-4-160 16,1 0 0-16,0 3 0 0,-1 6 144 0,-2 7-144 0,1 3 512 0,1 7 16 0,2-1 16 0,0 0 0 0,2 1-96 0,0-1-32 0,1 1 0 0,-2 0 0 0,2 2-128 0,-1 0-32 15,-2-1 0-15,-1 5 0 0,-3-3-112 0,0 1-16 0,-1-3-128 0,-1 1 192 16,-1-3-32-16,-2-3-16 0,2-2 0 0,0-2 0 16,1-2-144-16,1-8 0 0,2 0 0 0,0-5 0 15,2-4-272-15,1-4-96 0,0 0-16 0,1-4 0 32,2-7-16-32,1-3-16 0,1-2 0 0,0-6 0 0,2-3 96 0,1-5 32 0,-1-5 0 0,2-2 0 15,0-3 288-15,0-1 0 0,0-4 0 0,1 1 144 16,1-3 16-16,1 4 0 0,0 3 0 0,2 8 0 15,1 5-160-15,-1 7 128 0,1 4-128 0,1 8 128 0,1 1-128 16,-1 3 0-16,-5 2 0 0,2 4 0 0,0 0 0 16,0 4 192-16,4 4-64 0,-1 2 0 0,0 4 64 0,-1 2 0 15,-1 3 0-15,-2 2 0 0,-1 1-32 0,-2 4 0 16,0 0 0-16,-4 5 0 0,0 0-16 0,-3 3 0 16,-2 1 0-16,-1 3 0 0,-1-2-144 0,-1 1 128 15,-1-1-128-15,0-1 128 0,-1-2-128 0,1-5 0 16,2 1 0-16,-2-7 0 15,3 0-448-15,1-8-80 0,1 1-16 0,1-9 0 16,1 0-480-16,1-6-112 0,1-2-16 0,3-11-18272 0</inkml:trace>
  <inkml:trace contextRef="#ctx0" brushRef="#br0" timeOffset="103187.35">29206 15264 36863 0,'-7'26'3264'0,"1"-11"-2608"0,-1-1-528 16,5-6-128-16,2-4 2048 0,1 0 384 0,0 2 80 0,1 3 16 0,0 4-1920 0,2 6-384 0,-1 3-80 0,2 3-16 0,-1 1 64 0,0-1 0 0,0 1 0 0,-1-2 0 0,0 1 192 0,-1-2 32 16,1 0 16-16,-2-5 0 0,1 1-432 0,0-7 128 15,-2-2-128-15,1-4 0 16,-1-2-848-16,0-5-256 0,1-2-48 0,2-7-19376 0</inkml:trace>
  <inkml:trace contextRef="#ctx0" brushRef="#br0" timeOffset="103377.47">29330 14692 40543 0,'-11'20'3600'0,"2"-8"-2880"0,0 0-576 0,4-5-144 16,3-4 1728-16,2 0 304 0,1 0 64 0,-1 1 16 15,-1 5-1504-15,2 1-288 0,2 0-64 0,2-1-16 16,0 0-560 0,1-3-128-16,0-2 0 0,1 2-13808 0,2-3-2752 0</inkml:trace>
  <inkml:trace contextRef="#ctx0" brushRef="#br0" timeOffset="103726.49">29850 15398 45151 0,'-18'16'4016'0,"3"-4"-3216"16,6-9-640-16,6-6-160 0,4 1 640 0,-4 2 80 15,-3 5 32-15,-6 2 0 32,-2 2-1856-32,1 1-368 0,3 0-80 0,2 0-16 0,2-2 944 0,2 2 192 0,1 0 48 0,1-1 0 15,2-1 816-15,3-1 160 0,1-1 48 0,-1-3 0 16,4-1-64-16,-1-4-16 0,2-3 0 0,0-2 0 15,-1-2-112-15,1-4 0 0,0-3-16 0,0-3 0 16,0-3-96-16,1-7-16 0,1-3 0 0,2-7 0 16,3-1-320-16,1 1 144 0,4 0-144 0,2 5 0 15,2 2 128-15,-1 7-128 0,-1 6 0 0,1 8 0 16,0 2-320 0,-1 6-128-16,1 3-32 0,-2 1 0 0,-1 5 208 0,1 3 32 0,-4 1 16 0,0 2 0 15,1 2 224-15,-4 3 0 0,1 3 0 0,-2 2-144 16,-2 0 480-16,-3 4 112 0,1 3 0 0,-3-1 16 0,-1 3 160 15,-1-3 16-15,0 3 16 0,-4-2 0 0,1-1-272 0,-1-2-64 16,1-1-16-16,-1-5 0 0,0 1-304 16,0-5-272-16,1 0 48 0,0-4 16 15,1-2-1168-15,0-4-224 0</inkml:trace>
  <inkml:trace contextRef="#ctx0" brushRef="#br0" timeOffset="104293.4">31002 15321 37775 0,'1'1'1664'0,"-1"-2"368"0,-1-1-1632 0,1-4-400 0,0 2 0 0,0-2 0 15,1 0 0-15,0-4-192 0,0-5 0 0,-1-5 16 32,2-1-704-32,-1 1-144 0,-2 0-16 0,-2 8-16 0,1-3 1056 0,-3 8 400 0,0-2-16 0,-1 3 0 15,-2 2 1248-15,1 1 240 0,-2 0 48 0,0-1 16 16,1 2-784-16,-3-1-176 0,1 3-16 0,-3 3-16 15,0-1-224-15,-1 5-32 0,-1 0-16 0,-2 5 0 16,0 1-176-16,-3 6-48 0,1 6 0 0,-2 0 0 16,2 3-256-16,-4 5-64 0,-1 5-128 0,-1 3 192 0,-1 6-192 15,4-3-256-15,1 1 48 0,4-4 16 0,5-3 192 16,5-6 0-16,3-5 0 0,5-3 0 16,7-7-720-16,4-6-48 0,7-2-16 0,5-7 0 15,8-4-448-15,4-4-96 0,5-8-16 0,2-1 0 16,1-3-896-16,-2-2-192 0,2-2-48 0,-1-1 0 15,1 1 656-15,-2-3 128 0,-1-1 32 0,-6 2 0 0,-1-2 2064 0,-8 1 432 16,-4 3 64-16,-6-1 32 0,-5 7 1824 0,-3 1 384 16,-6 8 64-16,-2 1 0 0,-2 6-1824 0,-2 4-368 15,-3 2-80-15,-2 6-16 0,0-1 224 0,-2 8 32 0,-2 6 16 16,-2 3 0-16,-1 9-704 0,-2 1-144 0,2 7-16 0,3-4-16 16,2 1-304-16,1 1 0 0,5-2 0 0,1-2 0 15,4 5 0-15,1-6 0 0,4 3 0 0,-1 0 0 16,0-3-176-16,-3 0 176 0,-1 6-192 15,-4 0 192-15,-2-2 0 0,-5 1 0 0,-3 4 0 0,-4-1 0 16,-5 4 256-16,-1-2 176 16,-6 3 16-16,-2 2 16 0,-4 0 272 0,-5-2 48 0,-2-4 16 0,-7-3 0 15,-4-5-96-15,-8-11-32 0,-11-9 0 0,-6-13 0 32,-6-11-1248-32,-10-21-240 0,-8-22-48 0,-3-27-23248 0</inkml:trace>
  <inkml:trace contextRef="#ctx0" brushRef="#br0" timeOffset="111520.1">25336 13361 27647 0,'-11'11'2448'0,"3"-4"-1952"0,3-2-496 0,4-2 0 0,2-3 1152 0,2-2 128 0,0 1 16 0,4-2 16 15,2-3-1568-15,6-2-320 0,4-3-64 0,2-2-16 0,0 0 656 0,-4 1 0 16,-3 2 176-16,-7 4-48 0,-3 2 688 0,-5 2 128 0,-5 4 16 0,-6 2 16 0,-1 6 768 0,-7 6 160 15,-5 6 16-15,-3 9 16 0,-6 4-1360 0,-3 3-256 32,-2 7-64-32,-2-1-16 0,4-1-240 0,-1 4-192 15,2 0 48-15,2 2 0 0,7-9-112 0,0 1-32 0,3-1 0 0,3-6 0 32,3 0-448-32,4-6-96 0,4-6 0 0,4-2-16224 0</inkml:trace>
  <inkml:trace contextRef="#ctx0" brushRef="#br0" timeOffset="111914.9">25671 13434 38703 0,'-15'6'1712'16,"5"-4"352"-16,3 0-1648 0,3-2-416 0,3-2 0 0,2 0 0 15,0 0-608-15,-1-2-208 0,1-2-32 0,1-3-16 16,0 2-32-16,-1-3 0 0,1 4 0 0,-4 1 0 0,-1 4 1280 0,-4 1 240 16,-1 3 48-16,-5 4 16 0,0 2 720 0,-4 6 160 15,-2 3 32-15,-1 4 0 0,0 3-960 0,-2 2-176 0,2 5-32 0,1 0-16 16,0 0-240-16,3 2-48 0,1-5-128 0,0 2 192 16,3 0-192-16,2-2 0 0,0-1-192 15,3-1-12352 1,-1 0-2496-16</inkml:trace>
  <inkml:trace contextRef="#ctx0" brushRef="#br0" timeOffset="112569.87">31439 13909 7359 0,'-8'-2'656'0,"1"0"-528"0,0 0-128 0,3 2 0 0,2 0 5936 0,1 0 1152 0,-1 0 224 0,0 0 48 0,-2 0-4576 0,-1 0-928 0,2 2-176 0,0 0-32 0,2 0-1072 0,1 4-192 0,2 0-64 0,5 3 0 0,1 1-144 0,2 4-48 16,4 2 0-16,1 2 0 0,2 3 0 0,0 3 0 16,3 3 0-16,-3-1 0 0,1 0-128 0,-4 1 0 15,0 2 0-15,-3-1-176 0,-2-2 176 0,-3-1-160 16,-1-3 160-16,-1 0-160 15,-2-3-944-15,1-2-192 0,-2 0-48 0,0-6-15680 0</inkml:trace>
  <inkml:trace contextRef="#ctx0" brushRef="#br0" timeOffset="112849.72">31683 13602 30175 0,'0'3'656'0,"-1"-3"144"0,-1 0 32 0,2 0 16 0,0 0-672 16,0 0-176-16,0 0 0 0,2 4 0 0,-1-2 1472 0,1 2 256 0,2 4 48 0,2 2 16 16,3 6-496-16,2 3-80 0,3 1-32 0,2 4 0 15,4 5-688-15,1-3-144 0,2 1-32 0,2 0 0 16,0 0-320-16,0-2 144 0,3-3-144 0,-1-2 0 15,1-1 0-15,2-1 0 0,-4-2 0 0,1 0 0 16,2-3 0-16,-2-1-176 0,1-1 32 0,-1-2-12272 16,1 0-2432-16</inkml:trace>
</inkml:ink>
</file>

<file path=ppt/ink/ink30.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6:20:03.012"/>
    </inkml:context>
    <inkml:brush xml:id="br0">
      <inkml:brushProperty name="width" value="0.05292" units="cm"/>
      <inkml:brushProperty name="height" value="0.05292" units="cm"/>
      <inkml:brushProperty name="color" value="#7030A0"/>
    </inkml:brush>
  </inkml:definitions>
  <inkml:trace contextRef="#ctx0" brushRef="#br0">8200 8754 2751 0,'0'-8'256'0,"0"2"-256"0,0 2 0 15,-2-1 0 1,2 4 2560-16,0 1 448 0,2-2 112 0,-2-1 16 0,1 0-2176 0,0-1-448 0,0 0-64 0,-1-1-32 0,2 4-1504 0,-1 1-288 0,-1 0-64 0,-1 0-16 0,-1 4 1200 0,2-4 256 0,-1 3 0 0,0 0 0 0,-2-1 1120 0,2 2 160 15,0-3 16-15,1 4 16 0,-1-1 560 0,2-2 112 32,-1 2 32-32,2 2 0 0,1-3 192 0,-1 0 32 0,2 1 16 0,-2-1 0 15,2 0-528-15,-1 1-128 0,-1-1 0 0,1-1-16 16,-2 2-688-16,0-2-128 0,-1-2-16 0,1 1-16 16,-1 2-272-16,-1-3-48 0,1 1-16 0,-1-1 0 15,1 0-256-15,0 0-144 0,0 0 160 0,0 0-160 16,0 0 144-16,0 0-144 0,0 0 128 0,0 0-128 15,0 0 0-15,0 0 0 0,0 0 0 0,0 0 0 16,0 0 0-16,0 0 160 0,0 0-160 0,0 0 160 16,0 0-16-16,0 0 0 0,0 0 0 0,12-17 0 15,-7 17-16-15,1-3 0 0,2 3 0 0,-1 0 0 0,2-2 80 16,-2 1 16-16,2 1 0 0,0-3 0 16,0 3 0-16,0 0 0 0,0-2 0 0,-1 0 0 0,2 2-224 0,0 0 144 15,0-2-144-15,1 1 128 0,2 1-128 0,-1 0 0 16,2-3 0-16,0 3 0 0,1 0 128 0,4-3 0 15,3 0 0-15,0-1 0 0,3 2 224 0,2-2 32 16,2-2 16-16,2 2 0 0,-1-1-256 0,4 2-144 16,1 0 160-16,0 2-160 0,1-2 144 0,1 3-144 15,4 0 128-15,0-2-128 0,0 1 0 0,0 1 0 16,-1 0 0-16,1 0 0 0,-3 1 0 0,0 1 0 0,0 1 0 16,-2-2-176-16,1 2 176 0,1-1 0 0,4 2 128 15,2-4-128-15,4 0 192 0,1 0-48 0,4 0 0 0,2-4 0 16,-2 4 192-16,1-2 48 0,6-2 0 15,2 1 0-15,-1 3-80 0,6-2-16 0,4 1 0 0,0 1 0 16,2 0-288-16,0 0 0 16,3 3-176-16,-1 0 176 0,2 1 0 0,-2-1 0 0,1 2 0 15,-5 0 0-15,0 4 0 0,1 0 0 0,1 0 0 0,1 1-160 16,0-1 160-16,-1-2 0 0,-3 2 0 0,1-3 0 16,-1 0 0-16,2 1 0 0,1 0 0 0,2-1 0 0,3 0 0 0,3 1 0 15,-1-5 0-15,7-2 0 0,4 4 0 0,2-3 0 16,1 4 0-16,2-4 128 0,-3 2-128 0,6-1 0 15,5 2 0-15,-3 0-128 0,-6-2 128 0,-2 1 0 16,5 0 0-16,-2 3 0 0,2 1 0 0,-3-1 0 16,-3-3 0-16,2 1 0 0,2 2 0 0,-2 1 0 15,-2-4 0-15,-3 0-128 0,-3-1 128 0,7-2 0 16,3 4 0-16,1-2 0 0,-6-2 0 16,6 0 0-16,4 0 0 0,3 2 0 0,1 0 0 0,2-2 0 15,0 0 0-15,4 0 0 0,2 0 0 16,1 0 0-16,1 0 0 0,0-2 0 0,1 4 0 0,-2-4 0 15,-8 0 0-15,4-3 0 0,3 4 0 0,-2-1 0 16,-2-2 0-16,1-1 0 0,0 1 0 0,-3 1 0 16,0-1 0-16,-2-2 0 0,0-3 0 0,-1 3 0 0,2 0 0 0,-6 0 0 15,-3-2 0-15,-1-3 0 0,2 1 0 0,0 3 0 16,-2 1 0-16,-1-4 144 0,-3 1-144 0,-2 3 0 16,-2 0 288-16,-4-2-48 0,-6 3-16 0,-4-1 0 15,-3 2-224-15,-5-2 0 0,-3 2 0 0,-3 1 0 16,-1 0 0-16,-8 0 0 0,-4 0 0 0,-5 1 0 0,-5-2-224 15,-5 1-32-15,-3 2-16 0,-7 1 0 16,-5-2-816-16,-7-1-144 0</inkml:trace>
  <inkml:trace contextRef="#ctx0" brushRef="#br0" timeOffset="4340.28">8130 6063 35935 0,'-15'-4'3200'0,"3"0"-2560"0,6 2-512 15,3-2-128-15,1 4 0 0,-3-5 0 0,-7 2 0 0,-7-7 0 0,-6-3-256 0,-1 1-112 0,2-2-16 0,3 2-16 0,2 0 400 0,4-3 0 0,2 4 0 0,3 0-128 0,1 1 128 0,3 2 0 0,0 0 0 0,1 1 0 16,1 4 208-16,0 0 32 0,3 2 0 0,1 1 0 16,0 0 384-16,3 4 80 0,2-1 0 0,1 1 16 15,2 2-128-15,4-1-16 0,1 1-16 0,3-1 0 16,5 2-240-16,4-3-64 0,3 3 0 0,5-1 0 0,2-2-80 15,3-1-32-15,1 1 0 0,2-2 0 0,-3 1 96 0,2-3 16 16,4 1 0-16,2 2 0 0,1-3-128 0,4 0-128 16,3 2 176-16,1-2-176 0,1-2 0 0,1-1 0 15,-1-1 0-15,2 1 0 0,4 0 176 0,3 0-176 16,7 3 160-16,2 0-160 0,3-3 256 0,1 2-64 16,2-2 0-16,2 0 0 0,6 3-192 0,3-3 176 15,3 3-176-15,1-4 160 0,-4 0-160 0,5 2 0 16,8 0 0-16,1-2 0 0,-2-2 0 0,-1 0 0 15,4 0 0-15,0-1 0 0,1 1 144 0,-1 0 0 16,-3 0 0-16,7 2 0 0,4 0-144 0,0-1 0 16,1 1 0-16,0-1 0 0,4 5 0 0,-2-2 0 0,1 0 0 15,0 2 0-15,2 4 0 0,4-2 0 0,1 1 0 16,7 0 0-16,5 3 0 0,1-2 0 0,-5-1 0 16,3-2 0-16,3 4 0 0,-1-1 0 0,-4-4 0 0,4 0 0 15,7 2 0-15,-3-1 0 0,-5-2 0 0,1 1 128 16,1-2-128-16,2 2 192 0,2-4-192 0,-2 1 192 15,-8 0-192-15,3-2 0 0,1 3 0 0,-1-1 0 16,0 0 0-16,-2 0 0 0,2 4 0 16,-6-2 0-16,-8 1 0 0,1 0 0 0,-1 3 0 0,-4 1 0 15,-7-2 0-15,-6 0 0 0,-4 3-192 0,-2-2 192 16,-2 4-464-16,-6 0 16 0,-4 2 16 0,-3-1 0 0,-1 3 240 16,-2 2 64-16,-2 2 0 0,-4-3 0 15,-6 0 128-15,-4 2-192 0,-2 1 192 0,-4-2-192 16,-5 2-176-16,-3 1-32 15,-3 0-16-15,-2 3-17952 0</inkml:trace>
  <inkml:trace contextRef="#ctx0" brushRef="#br0" timeOffset="9838.94">21164 4128 31327 0,'-5'-4'2784'0,"-2"1"-2224"0,3 0-560 0,1 0 0 0,1 3 1648 0,-2-2 208 0,-2-2 64 16,-8-2 0-16,-4-2-2656 0,-6 0-528 0,-2-1-96 0,-2 2-32 0,-2-2 304 0,-1 2 64 0,0 0 16 0,0 1 0 0,-1 3 784 0,2 0 224 16,2-1 0-16,-2 2 0 0,-1-1 816 0,-2 2 272 15,0-1 64-15,-2-2 16 16,2 0 176-16,-3-1 16 0,-3 2 16 0,-1-1 0 0,-4-1-592 0,-1 1-112 15,-2 1-32-15,0-1 0 0,-2-1-448 0,0 1-192 16,-1-2 128-16,0 0-128 0,1 2 0 0,0 0 128 0,-5-1-128 16,-5 4 0-16,-2 1 0 0,-5 0 0 0,-3 4 0 0,2-4 0 15,5 2 0-15,2-2 0 0,-1 2 0 0,-2 0 0 16,-1 4 0-16,-2-2 0 0,2 2 0 16,0-3 0-16,2-2 0 0,0 1 0 0,3 2 0 0,-1 2 0 15,2-2 0-15,0 1 0 0,0 1 0 0,0 0 0 16,5-2 0-16,-2 0 0 0,-2-1 0 0,-1 2 0 15,0 2 0-15,0 0 128 0,0 2-128 0,0-2 128 32,8 2 64-32,0 1 16 0,-2-2 0 0,0 2 0 15,7-2-32-15,-3 3-16 0,0-1 0 0,-2 2 0 0,0 2-160 16,-1 0 0-16,1 0 0 0,2 2 0 0,0 3 0 16,1-3 0-16,-3 2 0 0,3 1 0 0,0-1 0 15,2 5-144-15,0-1 144 0,1 1-208 0,0 1 208 0,5-7-176 16,1 2 176-16,0-1-160 0,1-2 160 0,-1 0 0 15,-3 3 0-15,5 0 0 0,5-6 0 0,2 3 0 16,-2 0 0-16,1 2 0 0,3-1 0 0,2-2 0 16,4-2 0-16,3-2 0 0,2-1 0 0,-1 0 0 15,5-4 0-15,1-2 0 0,1 1 0 0,0-1 144 16,4-2-144-16,-1 2 0 0,0-3 128 0,1 2-128 16,1-1 0-16,0-2 0 0,2 1 128 0,-1-1-128 15,3-1 0-15,-1-1 0 0,2-2 208 0,0-1-64 16,2 0-16-16,0-4 0 0,1 0 128 0,-1-1 32 0,2-3 0 15,0-3 0-15,-1 1-112 0,0 2-32 16,-1-6 0-16,1 1 0 0,-1-2 48 0,-1 1 0 0,1-2 0 0,-1 4 0 16,1-4 16-16,0-1 16 0,0-1 0 0,2-1 0 15,1-2-32-15,0 0-16 0,1-1 0 0,0 3 0 16,0 1-176-16,-1 5 160 0,0 2-160 0,-1 4 160 16,-1 2-160-16,-1 4 0 0,-1 3 0 0,-2 3 0 15,-2 0 0-15,-2 6 0 0,0 2 0 0,-3 3 0 16,-1 1-384-16,-3 4 64 0,-2 7 0 0,-4 0 0 15,-2 6-112-15,-1-1-16 16,2-3 0-16,2 0 0 0,1-3 176 0,1 0 16 0,4 0 16 0,2-3 0 0,4-1 240 0,4 2 0 16,3-1 0-16,5 3 0 15,3 0 160-15,4 1 80 0,6 3 16 0,4 1 0 0,2 1-48 0,2 2 0 16,3 1 0-16,0 0 0 0,-1 1-208 0,-1-1 0 16,-2-2 128-16,-1-1-128 0,-2-2 0 0,-2-2 0 15,-2-1 0-15,0 3 0 0,-2-2-288 0,0-1-48 16,-2-5-16-16,1-7-19296 15</inkml:trace>
</inkml:ink>
</file>

<file path=ppt/ink/ink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16:56.181"/>
    </inkml:context>
    <inkml:brush xml:id="br0">
      <inkml:brushProperty name="width" value="0.05292" units="cm"/>
      <inkml:brushProperty name="height" value="0.05292" units="cm"/>
      <inkml:brushProperty name="color" value="#FF0000"/>
    </inkml:brush>
  </inkml:definitions>
  <inkml:trace contextRef="#ctx0" brushRef="#br0">2876 3002 18431 0,'3'-6'1632'0,"-1"2"-1312"0,1 2-320 0,-2-1 0 15,-1 2 512-15,1-1 16 0,0-2 16 0,3-2 0 0,0-4-112 0,-2-1-32 0,1 0 0 0,-2 2 0 0,0-1-160 0,-5 1-48 0,1 3 0 0,-5 0 0 16,0 0-864-16,-3 2-176 0,-6 3-48 0,-1-1 0 15,-3 2-192-15,-6 0-64 0,-4 2 0 0,-5 2 0 0,-2-2 1616 0,-7 2 320 0,-3 0 64 16,-3-2 16-16,2 2 880 0,-4-2 176 0,-4 2 48 0,-3 0 0 16,0 1-48-16,-1 2-16 0,2-3 0 0,-1 1 0 15,2-2-624-15,0 1-112 0,4-1-16 0,1-1-16 16,3 3-400-16,-2 0-80 0,1 2-16 0,1 2 0 16,3 1-384-16,2-1-64 0,3-2-32 0,3 2 0 15,0-2-160-15,5 2 0 0,4-1 0 0,2 2 0 16,0 0 0-16,5 3 0 0,1-4 0 0,1 4 0 0,2 0 0 15,1 2 0-15,1 4-128 0,4-2 128 0,0 4 0 0,2-1 0 16,3 1 0-16,2 1 0 0,1 0 0 0,0 1 0 16,0-1 0-16,1-2 0 0,0-2 128 0,2 1-128 15,-2-1 0-15,0 0 128 0,1 3 160 0,-2-3 32 16,-1 5 0-16,-1 3 0 0,-1-2-112 16,-1 5-16-16,-1 3 0 0,-1 2 0 0,-1 5-192 0,-2 4 0 15,-2 5 128-15,1 2-128 0,3-8 0 0,-2 2 0 16,1 3 0-16,1-6 0 0,4-6 0 0,0 1 0 15,1 3 0-15,1 0 0 0,1 1 0 0,1-1 0 16,0-1 0-16,-1-1 0 0,0 1 0 0,1-3 0 0,-3 3 0 16,1-5 0-16,-1-3 0 0,-1-1 0 0,2-7 0 0,-1-2 0 15,1-4 0-15,-1-1 0 0,2-3 0 0,-1 1 0 16,1-4 0-16,0-1 176 0,2 1-48 0,-1-1-128 16,1-2 320-16,3 2-32 0,2-2-16 0,1 0 0 15,5 2-112-15,2 0-32 0,3 1 0 0,6 1 0 16,4 0-128-16,6-4 0 0,3 0 0 0,4-2 0 15,3 2 240-15,3-4 16 0,2 5 0 0,1-4 0 16,0 6-256-16,-1-5 144 0,1 2-144 0,-2-2 128 16,-1-2-128-16,0 2 0 0,2-1 0 0,1 2 0 15,1 0 0-15,2 4 0 0,2 0 0 0,2 2 0 16,2 4-736-16,9 3-80 0</inkml:trace>
  <inkml:trace contextRef="#ctx0" brushRef="#br0" timeOffset="41466.57">2704 5825 38703 0,'-1'-19'3440'0,"0"4"-2752"0,1 5-560 0,0 6-128 16,0 2 0-16,-1-4 0 0,-2-9 0 0,-2-5-176 0,-2-9 176 0,-7 4-160 0,-2 0 160 0,-4 3-160 0,-4 5 160 0,-6 5 0 0,-5 3 0 0,-4 3-128 15,-3 5-912-15,-4-1-176 16,-2 2-48-16,-5 2 0 0,-4 2 256 0,0-1 48 0,0 2 16 0,1-3 0 0,4 3 768 16,2-2 176-16,-2 1 0 0,1 2 0 0,5 0 864 15,-2 1 160-15,-4-1 48 0,-1 4 0 0,-4-1 80 0,0 6 32 16,0 4 0-16,2 3 0 0,-2 4-464 0,1 3-80 15,3 1-32-15,2 5 0 0,3 1-224 0,2 1-64 16,5 1 0-16,4-2 0 0,5-1-192 0,0 2-128 16,4-2 128-16,3 0-128 0,5-1 0 0,4-2 0 15,5-1 0-15,2-1 0 0,5 1 0 0,2-1 0 16,2 0 0-16,1 2-128 0,3 2 128 0,0 1-208 16,-1 3 80-16,1 2 128 0,0 1-288 0,-2 1 64 15,-2 2 16-15,0 0 0 0,2 4 208 0,-2-3-144 16,0-2 144-16,-2-2-128 0,1-3 128 0,-1 3 0 15,-2 0 0-15,-2 5 0 0,-2 3 336 0,-3 3 0 0,-2 4 0 16,-1 1 0-16,-2-1 0 0,0-5 0 0,1-4 0 16,1-2 0-16,0-10-336 0,2-1 0 0,2-8 0 15,3-8 0-15,3-4 384 0,2-4 0 0,4-5 0 0,3-1 0 16,3-4-160-16,3 2-32 0,2-2 0 0,7 0 0 16,5-2 64-16,7-2 16 0,8-2 0 0,5-4 0 15,5 1-16-15,8-3-16 0,14-4 0 0,12-4 0 16,14-4-240-16,13-2 0 0,16 0 128 0,12-2-128 15,8 0 0-15,7-1 0 0,6 1 128 0,-1-1-128 0,2 1 0 16,-9-1-208-16,-7 7 32 0,-12 1-20528 16</inkml:trace>
  <inkml:trace contextRef="#ctx0" brushRef="#br0" timeOffset="58814.38">14303 7245 25791 0,'-5'0'2304'0,"0"-4"-1856"0,0 1-448 0,3 0 0 0,1-1 1728 0,1 4 256 0,0-2 64 0,-3-2 0 0,1-1-2048 15,-2-2-208-15,0 1-144 0,2 0-32 16,-1 2-368-16,1 1-80 0,-1 0 0 0,2 0-16 0,0-1 624 0,1 2 224 0,0 1-144 0,0-2 144 15,2 3 192-15,1-2 128 0,1 1 32 0,-1 1 0 16,1 0 960-16,1-3 192 0,0 3 32 0,0-2 16 16,0 2-336-16,1-2-64 0,1 2 0 0,0-2-16 15,0 2-448-15,0-4-96 0,2 2-16 0,2-2 0 16,0 0-128-16,2-2-16 0,0 1-16 0,1-1 0 16,2 0-80-16,3 1-16 0,0 0 0 0,2 1 0 0,4-2-320 15,3 2 0-15,2-2 0 0,5 2-128 0,6-2 128 16,4 1 0-16,2 2 0 0,2-4 0 0,-1 4 0 0,7-1 224 15,8 2-48-15,5-2-16 0,5 4 0 0,0 0 0 16,0 0 0-16,4 4 0 0,3-2-160 0,6 2 128 16,2-2-128-16,-2 2 128 0,-3-3-128 0,5-1 0 15,4 0 0-15,6-4 0 0,5 1 160 0,-1-6 0 16,0 2 0-16,-1-3 0 0,6 1 0 0,-4-1 0 16,0-2 0-16,-6 2 0 0,-10-2-160 0,4 2 0 15,1 1 0-15,-4-1 0 0,-5 4 0 0,-8 0 0 16,-4 0-192-16,-6-1 192 15,-3 4-768-15,-6 3-16 0</inkml:trace>
  <inkml:trace contextRef="#ctx0" brushRef="#br0" timeOffset="59992.91">21949 7055 39615 0,'-4'-5'3520'0,"0"1"-2816"0,3 1-560 15,2 2-144 1,1 1 576-16,0 0 64 0,1-3 32 0,3 0 0 0,4-3-544 0,7 0-128 0,6 2 0 0,8-2 0 0,10 6 0 0,10-4 208 0,9 2-48 0,13-2-16 0,10-1 96 0,11 4 16 0,13-2 0 0,5 1 0 15,-1 1 32 1,11 1 16-16,9 0 0 0,3 0 0 16,-1 1-304-16,5 1 0 0,4 2 0 0,2 1 0 15,-1-1 0-15,3 2 0 0,5 4 0 0,-3-2 0 16,-14 2-432-16,7 0-144 0</inkml:trace>
  <inkml:trace contextRef="#ctx0" brushRef="#br0" timeOffset="63972.91">7396 7735 37775 0,'-4'6'3360'0,"2"-2"-2688"0,0-1-544 0,1 0-128 0,1-1 192 0,-2 0 16 0,-2 2 0 0,-2 6 0 0,-3 0-448 16,-1 0-80-16,-1 0-32 0,-1-4 0 0,1-1-736 0,1-1-160 0,0-4-32 0,-1-3 0 15,1 2 256-15,0-4 32 0,-1 0 16 0,-2 3 0 0,1-2 976 0,-2 2 320 0,0 4 0 0,-2-1 0 16,-3 4 976-16,-1 3 208 0,-2-2 32 0,0 0 16 16,-2 4-368-16,-1-1-80 0,1 1-16 0,1-3 0 15,4 2-704-15,-1-1-160 16,0-2-32-16,3 2 0 0,2 0-192 0,3-1 0 0,0-4 0 0,3 4 0 16,1-4 256-16,1 0 0 0,2 0 0 15,0 1 0-15,2 1-112 0,1-1-16 0,1 2 0 0,1 4 0 0,0-1-128 16,0 4 0-16,1 0 0 0,0 3 0 15,0-2 0-15,1 9 0 0,-1 0 0 0,0 6 0 0,-1 4-128 0,0-1 128 16,-2 0 0-16,2-1 0 0,1-2-192 0,1-7 48 16,2 0 0-16,1-6 0 0,2-1 144 0,3-1 0 15,1-6 0-15,2-1 0 0,0-1 256 0,3-1 16 16,3 0 16-16,2-2 0 0,3 1 0 0,-1 1 0 16,3-1 0-16,1-2 0 0,-1 2-288 0,1 0 160 15,-1-2-160-15,-2-2 128 0,-1 4-128 0,-2-4 0 0,2 0 0 16,-2 0 0-16,-4-3 0 0,0 2 0 0,2-1 0 0,-3-2 0 15,0-2 0-15,-1 0 0 0,-2-3 0 0,1-1 0 16,0 0 0-16,-3-6 128 0,0 0-128 0,-1-3 128 16,-3-2 144-16,1-1 32 15,-3-1 0-15,-2-5 0 0,0 2-112 0,-2-6 0 0,-2 1-16 0,-2-4 0 16,0 0-176-16,-4 2 192 16,1 3-192-16,-2 1 192 0,-2 1-192 0,-2 3 128 15,0-1-128-15,-1 2 128 0,0 1 0 0,0 1 0 16,1 3 0-16,0 0 0 0,2 4-128 0,0-1 0 0,2 1 0 0,0 1 0 15,1 2-208-15,-1 2-80 0,2 0-16 16,0 1 0-16,0 3-224 0,1 3-48 0,0 0-16 16,0 3 0-1,0 0-352-15,-1 3-64 0,0 0-16 0,-2 1-17168 0</inkml:trace>
  <inkml:trace contextRef="#ctx0" brushRef="#br0" timeOffset="64825.31">7803 7709 35935 0,'-5'0'3200'15,"0"0"-2560"-15,0-3-512 0,1 1-128 0,2 1 2048 0,2 1 384 0,0-3 64 0,-2 1 32 0,1-5-2080 0,1 4-448 0,0-1 0 0,4 2 0 0,0 4-544 16,1 2 0-16,-1 4 0 0,1 6 0 0,0 5 128 0,-1 5 32 0,0 5 0 0,-3 3 0 16,-2 3-512-16,-3 0-112 0,-1 2-16 15,-2-2 0-15,-1 0 704 0,-2-1 128 0,-1 2 16 0,-2 1 16 16,-1-5 848-16,-1-1 160 0,3-5 48 0,-1-3 0 15,4-5-240-15,0-3-32 0,3-5-16 0,0-6 0 0,2-1-48 0,1-4-16 16,2 1 0-16,0-6 0 0,1-3-320 0,-1-1-64 16,2-5-16-16,-1-2 0 0,2-1-144 15,1-8 0-15,3-3 0 0,0-5 0 0,3 0 0 0,2-2-192 16,1-1 0-16,2 1 16 0,0-1 48 0,2 5 0 16,0 4 0-16,1 5 0 0,0 7-16 0,2 2 0 15,-1 6 0-15,1-1 0 0,1 6 288 0,-2 0 64 16,2 0 16-16,0 3 0 0,0-3-16 0,1 2 0 15,0 0 0-15,0 1 0 0,-1 1-208 0,-1 0 0 0,0 2 0 16,-2 0 0-16,2 3 0 0,-1 1 0 0,1-1 0 16,1 4 0-16,1-2 0 0,1 2 0 0,0 4 0 0,2 1 0 15,-1-2 0-15,-1 5 0 0,1 1 0 0,-4 1 0 16,1 2 144-16,-2 3-16 0,-2 1 0 0,-3 1 0 16,1 3-128-16,-4 1 0 0,-2 0 0 0,-1-1-176 15,-3-3 176-15,-1-1-208 0,-2-5 80 0,-1-1 128 16,0-2-608-1,-1 1 0-15,-2-3 0 0,1-5 0 0,-2 0-560 0,1-5-112 0,0 0-32 16,1-4-16352-16</inkml:trace>
  <inkml:trace contextRef="#ctx0" brushRef="#br0" timeOffset="65190.58">8845 7260 43311 0,'-2'4'1920'0,"-1"-4"384"0,1 0-1840 0,-1 0-464 0,2 0 0 0,0 0 0 0,1 2 0 0,0-2-128 0,-2 4-16 0,0-1 0 15,1 6-160-15,1 5-16 0,0 4-16 0,1 5 0 0,1 1 336 0,1 6-176 0,2 5 176 0,1 4-128 0,1 6 128 0,1-1 0 0,3 8 0 0,-1 0 0 0,1 2 0 0,-2 0 0 32,-1-4 0-32,-1-1 0 0,-3-6 192 0,1-1-48 0,-1 1 0 0,-1-4 0 0,-1-7-144 0,-1-4 160 15,-1 3-160-15,2-5 160 0,-2-1-160 16,0-3 0-16,0-3 0 0,0-3 0 15,-2-4-224-15,2-6-128 0,-1-1-32 0,1-5-18048 0</inkml:trace>
  <inkml:trace contextRef="#ctx0" brushRef="#br0" timeOffset="65483.16">8357 7340 43311 0,'2'-3'3840'0,"1"0"-3072"0,-1 2-608 0,3 1-160 16,1-3 224-16,5 1 16 16,8-2 0-16,11-2 0 0,15-4-432 0,11-3-96 0,3 0-16 0,-1 1 0 15,-1-1 304-15,-2 4 0 16,-3 2 0-16,-5-1 0 0,-2 2 0 0,-4 2 0 15,-1 0 0-15,-7 2 0 0,-1 2 0 0,-3 0 0 0,-5 0-160 0,-3 2 160 16,0 2-528-16,-3-2-32 0,-2 0 0 0,-1 2 0 31,-2 0-976-31,2-1-192 0,-1 0-32 0,1 1-14640 0</inkml:trace>
  <inkml:trace contextRef="#ctx0" brushRef="#br0" timeOffset="66233.59">9828 7879 35935 0,'-2'0'3200'0,"-2"0"-2560"0,1 0-512 0,1-2-128 0,1-1 1216 0,-2 2 240 0,-2-5 32 0,-2 0 16 15,-2-3-2176-15,-3-3-432 0,0-2-96 0,-1 2-16 16,0 0-256-16,-1 2-48 0,-1 0-16 0,2 1 0 15,-2 5 192-15,0 2 16 0,0 4 16 0,-1 2 0 16,0 5 688-16,-4 7 144 0,0 0 32 0,-2 4 0 0,-1 1 1264 0,-2 3 256 0,0 0 48 0,-2 4 16 16,-2 3 96-16,1 0 32 0,3 1 0 0,3-3 0 15,5-4-336-15,4-3-64 0,5 0-16 0,3-5 0 16,2 1-64-16,3-2-16 0,3 0 0 0,2 0 0 16,2-4-1104-16,4-2-240 0,2 3-32 0,3-5-16 15,2 2-144-15,2-6-48 0,2-1 0 0,2 0 0 16,2-3 1152-16,-2-4 240 0,4 2 32 0,-4-4 16 0,1 2-256 0,0-6-48 15,1 1-16-15,-1-4 0 0,-3 0-16 0,0 1 0 16,-2-4 0-16,0 0 0 16,-3-1-288-16,-1-3 160 0,0 0-160 0,-2-5 128 0,-3 3-128 0,-3-3 0 15,0-1 0-15,-3-1 0 0,0 1 0 16,-3 0 128-16,-1 1-128 0,1 4 128 0,-2 4 80 0,0 1 16 16,-2 5 0-16,2 3 0 0,-1 6-64 0,1 1-16 15,-1 4 0-15,1 1 0 0,1 5-16 0,2 3-128 16,-1 5 192-16,2 4-64 0,1 3-128 0,1 4-176 15,0 6 48-15,2 0 0 0,-2-4 272 0,1 1 64 16,1-6 16-16,-1 3 0 0,2-2-16 0,-1-1 0 0,2-3 0 0,0 0 0 16,1-3-352-16,0-3-80 0,1-4-16 15,-1-2 0 1,1-3-1456-16,-1-4-288 0</inkml:trace>
  <inkml:trace contextRef="#ctx0" brushRef="#br0" timeOffset="66896.78">10216 7118 43311 0,'0'10'1920'16,"-1"-4"384"-16,0 0-1840 0,0 0-464 0,1-2 0 0,1-2 0 0,0 3 144 0,0 6-144 0,3 5 128 0,0 9-128 0,1 7-720 0,0 7-240 0,0 1-32 0,0 5-16 16,-2 3-48-16,2 4-16 0,0 4 0 0,-1 1 0 15,2 2 320-15,-2-2 64 0,0 0 16 0,-2-3 0 0,-1-3 544 0,-2-2 128 0,0-2 0 0,-3-6 0 16,2-5 896-16,-2-1 224 0,0-1 32 0,0-5 16 15,3-3 48-15,-1-5 16 0,-1-5 0 0,2-4 0 16,-1-6-512-16,0-4-96 16,2-2-32-16,0-4 0 0,-1-6-208 0,2-2-64 0,1-4 0 0,-1-7 0 15,0-1-320-15,1-7 0 16,2-8 0-16,0-5 0 0,1-1-320 0,1-4 0 0,1 3 16 0,3 5 0 0,0 7-32 0,0 8-16 31,1 8 0-31,0 7 0 0,1 5 352 0,-1 1 0 0,1 4-144 0,2 1 144 16,0 0 288-16,3 0 112 0,2-3 32 0,1 3 0 15,4 0-432-15,0 0 0 0,1 0 128 0,0-2-128 0,0 1-160 0,0 1-64 16,0 0-16-16,-3 3 0 16,1 4 80-16,-5-1 16 0,-2 6 0 0,-2 2 0 0,-2 4 144 0,-2-2-192 15,-4 3 192-15,-2 1-192 0,-1 1 192 0,-3 1 0 16,-3 0 0-16,-2 0 0 0,-2 4 176 0,-1-1-48 0,-2 0 0 16,-1-3 0-16,3-2 0 0,-3-2-128 15,2-1 192-15,-2-1-64 0,2-2-128 0,-1-4 192 0,3 0-192 0,-2-1 192 16,-1-2-64-16,2 0-128 0,-2-3 192 0,0 3-64 15,-1-4 0-15,-2 1 0 0,0 0 0 0,-3-2 0 16,0 2-128-16,-3-2 0 0,0-2 0 0,1 3 128 16,-2-3-304-16,0-3-64 0,1 0-16 0,-1 0 0 15,2 0-448 1,1-4-112-16,-1 1-16 0,-2-4 0 16,1 0-1712-16,1 2-336 0,0-2-80 0,4-3-16 0,1-1-1456 0,3-2-304 0</inkml:trace>
  <inkml:trace contextRef="#ctx0" brushRef="#br0" timeOffset="67243.75">11068 7024 42383 0,'-8'15'1872'0,"2"-6"400"0,-1 1-1824 0,4-1-448 0,1-5 0 0,2-1 0 31,2 4 0-31,-4 2 0 0,2 10-208 0,-1 3 64 0,2 7-320 0,-1-1-64 0,3 3-16 0,1 1 0 0,-1 3 544 0,3-1 0 0,1 1 0 0,-1 1 0 0,3-1 0 0,-2 2 272 0,2-1-16 0,-2 1-16 16,2 1 160-16,-2 0 48 0,-1 2 0 15,0-1 0-15,-2 2-192 0,-1 0-48 0,-1 4 0 0,-3-2 0 16,0-5-208-16,-2 1 128 0,-1-1-128 0,1-1 0 16,-1-6 0-16,2-3 0 0,-1 1-128 0,-1-7 128 15,2 0-544-15,-1-3 0 16,2-3 0-16,1-6-11872 0,-1-4-2384 0</inkml:trace>
  <inkml:trace contextRef="#ctx0" brushRef="#br0" timeOffset="67686.5">11412 7865 30399 0,'4'6'2704'0,"0"-4"-2160"16,-3-2-544-16,0 0 0 0,1 0 2304 0,2 1 336 0,2 2 80 0,4-1 16 15,5 2-2160-15,4-3-416 0,0 1-160 0,1-5 0 16,1-1 0-16,-1-4 0 0,2 2 0 0,-1-7 0 16,0 1 0-16,-1-2 160 0,1-1-160 0,-2-1 128 15,-2 0-128-15,-1 0 0 0,-1 1 0 0,0 2 0 16,-3 0 0-16,-1 0 192 0,-2 0-192 0,-2 1 192 16,-2 0 16-16,-1 2 16 0,-3-3 0 0,-1 1 0 15,-2-2 48-15,-3 2 16 0,-1 0 0 0,-3 2 0 16,0 1-288-16,-3 5 0 0,-3 4 0 0,-3 0 0 15,-2 7 0-15,-2-1 0 0,-4 6 0 0,-2 4 0 0,1 0 0 16,0 7 0-16,0-1-128 0,2 3 128 0,0 1 0 16,5 2 0-16,4 0 0 0,4 1 0 0,3-1 0 0,4-2 0 15,3 3 192-15,3-2-192 0,3 3 384 0,2-2-16 16,4 3-16-16,0-3 0 0,2 1-144 0,2-4-16 16,2 1-16-16,0-4 0 0,0-4-176 0,1 1 0 15,2-2 0-15,-1-2 128 0,2-3-384 16,1 1-64-16,2-2-32 0,1-2 0 15,-1-3-784-15,1-4-144 0</inkml:trace>
  <inkml:trace contextRef="#ctx0" brushRef="#br0" timeOffset="69143.39">13075 6967 34095 0,'9'-4'3024'0,"-5"-1"-2416"0,-1 1-480 0,1 1-128 0,-1 3 1088 15,-2-4 192-15,1 4 32 0,1-2 16 0,0-5-944 0,2 4-176 0,-2-4-32 0,-2 5-16 0,-1 1-160 0,-5 1 0 0,-1 3-192 0,-3 4 192 16,-3 3-272-16,-2 2 64 0,-2 4 16 0,-2 6 0 16,-2-1 192-16,-2 6 0 0,-3 7 0 0,-5 7 0 15,-1 1 512-15,-3 5 32 0,-2 3 16 0,-4 1 0 16,0 6-256-16,-3 0-48 0,-2 2-16 0,0 4 0 15,1-1-96-15,-1 6-16 0,3 1 0 0,6-1 0 16,9-6 160-16,4-1 32 0,4 2 0 0,5 4 0 0,7-2 96 16,7 0 32-16,6 0 0 0,8-7 0 0,7-2-256 15,5-5-64-15,6-1 0 0,5-5 0 0,5-1-128 16,5-7-272-16,6-2 64 0,5-9 16 16,2-4-816-16,-1-3-144 0,3-9-48 0,2-4 0 0</inkml:trace>
  <inkml:trace contextRef="#ctx0" brushRef="#br0" timeOffset="72607.13">13863 7621 25791 0,'-2'-4'2304'0,"-1"4"-1856"0,2-2-448 0,1 2 0 0,-1-3 1440 0,-1 2 192 0,1 1 32 0,-3-5 16 0,1 0-1040 0,-1-1-192 0,0 0-64 0,2 0 0 0,1-3-256 16,-1 3-128-16,1 0 128 0,1-1-128 0,-1 4 432 0,0-3 0 0,-1 2 0 15,0 0 0-15,-1 2 448 0,-2 2 80 0,1 0 32 0,-4-3 0 16,2 3-224-16,-2 3-64 0,0-3 0 0,-1 0 0 16,2 2-320-16,-1-2-80 0,1 0-16 0,2 0 0 15,1 0-32-15,2 0-16 0,1 0 0 16,-1 0 0-16,2 0-112 0,0 0 0 0,2 0-128 0,-2 0 192 15,1 0-192-15,0 0 0 0,2 0 0 0,-2 0 0 0,-1 1 0 0,1-1-192 16,-1 0 192-16,0 0-208 0,0 0 208 16,0 0 0-16,0 0 0 0,0 0 0 15,0 0 0-15,0 0 128 0,-22 10 0 0,14-7-128 0,0 0 288 0,-1 0-48 16,0 1-16-16,1-2 0 0,-1 2-64 0,-1-2-16 16,3 2 0-16,-2-2 0 0,2 0-144 0,2 0 160 15,-1-2-160-15,2 3 160 0,0-3-160 0,2 0 0 16,-1 0 0-16,1-3 0 0,2 3 0 0,-2-2 160 15,1 0-160-15,1 2 160 0,0-3 32 16,0 3 16-16,-1-3 0 0,0 0 0 0,1 3-64 0,-2-3-16 0,0-1 0 16,1 4 0-16,-2-2 0 0,0-1 0 0,0 2 0 15,-2-1 0-15,1-1-128 0,1 2 0 0,-1-1 0 0,-1 0 0 16,1 0 0-16,1-1 0 0,-2 2 0 0,0 1 128 16,1-2-128-16,-1-1 0 15,1 2 0-15,1 1 0 0,-2-3 0 0,1 3 0 16,0 0 0-16,-1 0 0 0,-1 0 0 0,0 0 0 0,1 0 0 0,-1 3 0 15,-2-2 0-15,1 4 160 16,-2-1-32-16,0 2-128 0,-1 1 0 0,0 2 0 16,-1 1-192-16,-1 0 48 0,3 1 144 0,-3 0 0 0,3 2 0 0,-1-2 0 0,1-1 0 15,-1 2 0-15,3-1 0 0,-2 0 0 0,0 2 0 16,2 0 0-16,1-1 0 0,-2 1 0 16,2 0 0-16,-1 4 0 15,1 1 0-15,-2 3 0 0,2-1 0 0,-3 2 0 0,2 0 0 0,-1 3 0 0,0 4 0 0,-1 0 0 16,-1 5 0-16,2-2 0 0,0-4 0 0,2 1 0 15,1-3 0-15,1 1-128 0,3-4 128 0,0 1 0 16,2-2 0-16,3-2 0 0,0-2 0 0,2 1 0 16,2-3 0-16,2 0 0 0,1 0 128 0,2-2-128 0,-1 1 160 15,1-2-160-15,-1 0 144 0,1 1-144 16,2-1 128-16,0 3-128 0,-1 0 144 0,2-4-144 0,0 4 160 16,0 0-160-16,3-1 0 0,-1-1 0 0,3 1-128 0,3-4 128 15,2 0 0-15,1-1 0 0,4-3 0 0,1 0 0 31,4-3 0-31,0-2 0 0,2 0 0 0,-1 1 0 16,-1-3 0-16,1 0 0 0,-2 0 0 0,-2 0 144 16,-1-3-144-16,-3 1-144 0,-6-2 144 0,-3 0-208 15,-4 2-992-15,-4-4-192 0</inkml:trace>
  <inkml:trace contextRef="#ctx0" brushRef="#br0" timeOffset="73441.09">13932 7030 23951 0,'-2'-6'2128'0,"1"-2"-1696"0,1 6-432 0,1 2 0 0,1 0 656 15,-2-3 48-15,0 2 16 0,1-5 0 0,1-3 256 0,-1 3 48 0,3 0 16 0,-1 5 0 0,0-2 688 0,2 3 144 0,0 3 32 0,0 2 0 0,3 0-784 16,1 1-160-16,2 4-16 0,1-3-16 0,5 4-480 16,0-1-80-16,4 2-32 0,0-2 0 0,1 3 80 0,3-1 16 15,3 4 0-15,4 0 0 0,4 4-48 0,6 5 0 16,7-1 0-16,4 5 0 0,2 1-96 16,2 3-32-16,1 2 0 0,-4 0 0 0,-9-2-112 0,1 6-16 15,2 2-128-15,-3 3 192 0,-4-3-192 0,-3 8 0 16,-2 1 0-16,-3 1 0 0,-3 2 0 0,-5 0 0 15,-6-2 0-15,-3-3 0 0,-2-3 0 0,-5 5 0 16,-3 6 0-16,-2-2 0 0,-3-3 0 0,-2 0 0 16,-1-3 0-16,-1-2 0 0,-3-4 192 0,-1-1-48 15,-1 0-16-15,-3-1 0 0,-2-1 0 0,0 3 0 0,-5 2 0 16,-2 0 0-16,-1-4 0 0,-2-4 0 0,-1 1 0 16,0-5 0-16,-2 1 0 0,1-3-128 15,-1 1 192-15,0-5-64 0,-1-1-128 0,-2-3 0 0,2-6 0 0,-4-3 0 31,0-9-320-31,-2-6-128 0,1-3-48 0,-6-11-20288 0</inkml:trace>
  <inkml:trace contextRef="#ctx0" brushRef="#br0" timeOffset="82032.67">3990 10188 21183 0,'-5'-6'1888'0,"2"2"-1504"0,0 1-384 0,2 0 0 0</inkml:trace>
  <inkml:trace contextRef="#ctx0" brushRef="#br0" timeOffset="82301.22">3987 10042 40543 0,'5'-6'1792'0,"-2"2"384"0,2-2-1744 0,-1 4-432 0,0-2 0 0,-2 4 0 0,3-3 352 0,3 0-16 16,4-3 0-1,4-1 0-15,1-1-208 0,-1 2-128 0,-2 2 160 0,-3 3-160 0,-4-2 0 0,-2 3 0 16,-2 0-128-16,-2 0 128 0,-1 0-384 0,-2 3 48 16,-2-2 0-16,-2 5 0 15,-3 0 336-15,-2 0 0 0,0 3 0 0,-2-2 0 0,4 0 272 0,-3 1 80 0,0 2 16 16,-1-2 0-16,0 0 32 0,1-2 16 15,-1 1 0-15,0-4 0 0,2 1 128 0,-3-1 32 0,-2-1 0 16,-3-2 0-16,3 0-64 0,-7-2 0 0,-9-2 0 0,-8-2 0 16,-7-1-224-16,-8 1-48 0,-9 3-16 0,-5-4 0 15,4 2-224-15,-16 2 128 0,-15-1-128 0,-9 0 0 16,0 4 0-16,-4-2 0 0,-5 2 0 0,-2 0 0 16,-2 2 0-16,2 0 0 15,-1 0 0-15,3-2 0 0,17 3-128 0,-5 0-80 0,-3 1-16 0,0 2 0 16,-1-2-1152-16,4 2-224 0</inkml:trace>
  <inkml:trace contextRef="#ctx0" brushRef="#br0" timeOffset="85737.4">7632 10816 31327 0,'-6'-2'2784'0,"1"-2"-2224"0,1 2-560 0,0-1 0 15,2 2-368-15,-4-1-176 0,-5-2-32 0,-8-5-16 0,-6 2-880 0,-4 1-192 0,-2 1-16 0,-1 3-16 0,2 6 992 16,-1 0 192-16,3 2 32 0,0 3 16 0,4 1 1792 0,0 2 352 0,2 0 80 0,2 1 16 0,2-1 1040 16,0 4 192-16,3 0 64 0,1 4 0 0,1 1-1936 0,2 5-384 15,2-1-80-15,3 1-16 0,3 2-656 0,3 0 0 16,3 1 0-16,5-1 0 15,3 5-784-15,5-3-48 0,4 1 0 0,3-2 0 16,3-3-224-16,3-2-48 0,-1-1-16 0,0-5 0 0,2 0 784 0,-1-2 144 16,-1 1 48-16,-1-7 0 0,2 0 304 0,-2-4 64 15,1-4 16-15,-2-2 0 0,1-2 272 0,-3-4 64 16,1-3 16-16,-6-4 0 0,1-2 176 0,-4-3 16 0,-1-3 16 16,-2-1 0-16,-4-3-240 0,-1-1-48 0,-2-5-16 0,-3 2 0 15,-1-3-208-15,-1-3-32 16,-2-2-16-16,-1-1 0 0,-3-1-240 0,0-2 176 15,-3 4-176-15,1 5 160 0,-2 1-160 0,0 8 0 16,0 4 0-16,0 1-176 0,-1 4 176 0,1 3 0 0,1 1 128 0,0 3-128 16,1 4 0-16,1 1-208 0,0 0 16 0,-1 6 16 15,0 2-848 1,1 1-192-16,-2 2-16 0,1 4-16000 0</inkml:trace>
  <inkml:trace contextRef="#ctx0" brushRef="#br0" timeOffset="86259.53">8269 10712 42383 0,'-1'14'1872'0,"-2"-5"400"0,2-3-1824 0,-2 0-448 0,2-2 0 0,0-2 0 0,1 2 416 0,0 2-16 0,-1 7 0 0,-1 3 0 0,1 2-672 0,1-1-144 15,-1 4-32-15,0-1 0 0,0 1 256 0,-2-1 64 0,1 5 0 0,-3-3 0 0,1 3-208 0,0 1-48 16,-1-1 0-16,0 0 0 16,0 4-128-16,0-4-16 0,-1 3-16 0,0-4 0 0,-1-1 544 0,0-3 176 0,1 0 0 0,0-6 0 15,2-4 336-15,-1-3 64 0,3-5 0 0,1-2 16 16,-1-2-32-16,2-7-16 0,0-1 0 0,0-4 0 15,2-4-304-15,0-2-64 16,1-5-16-16,-1 1 0 0,1-5-32 0,0 1-128 0,1-3 192 0,1-3-64 16,1 0-128-16,2-3 0 0,1-2 0 0,3 7 0 0,0 1-272 0,3 9 64 15,1 4 16-15,-1 1 0 0,2 8 48 0,-1 2 16 16,0 5 0-16,0 2 0 0,2 2 128 0,-1 2 176 16,0 2-48-16,0 3 0 0,0 2-128 0,0 4 0 15,-1-2 0-15,1 8-176 0,-2-1 176 0,-1 5 0 16,1 0 0-1,-1 3 0-15,0 2 0 0,0 1 0 16,-1-5 128-16,-2 1-128 0,0-1 0 0,-1 2-128 16,-1-2 0-16,1 2 0 0,-1-5-64 0,-1 1-16 0,1-1 0 15,0-2 0 1,0-1-176-16,3-5-48 0,0-4 0 0,0-5 0 16,1-1-1504-16,0-8-304 0,1 0-64 0,-1-7-13376 0</inkml:trace>
  <inkml:trace contextRef="#ctx0" brushRef="#br0" timeOffset="86559.46">9235 10286 45151 0,'-4'4'4016'0,"0"2"-3216"0,2 0-640 0,0-4-160 0,2 5 512 0,0 0 64 0,0 8 0 0,0 8 16 0,2 12-880 0,-1 6-176 0,4 3-48 0,-1 3 0 15,1 0-32-15,-1-2-16 0,3 2 0 0,-4 0 0 16,2 3 16-16,-2-1 0 0,0-5 0 0,-3 1 0 0,0 2 192 0,-1-4 32 16,-2-5 16-16,-1-3 0 15,-1 0-272-15,0-3-64 0,1-4-16 0,-1-3 0 16,0-5-384-16,2-4-80 0,-2-4-16 0,-2-6 0 15,3 0 48-15,-5-8 16 0,1-2 0 0,-3-8-12944 0</inkml:trace>
  <inkml:trace contextRef="#ctx0" brushRef="#br0" timeOffset="86782.82">8718 10260 29487 0,'-13'-6'2624'0,"5"0"-2112"0,0 1-512 0,3 0 0 16,4 2 2928-16,1 3 464 0,1-2 112 0,2-2 16 15,3 0-2176-15,6-2-416 0,8 0-96 0,9 1 0 16,8 4-640-16,6 1-192 0,10 0 0 0,6 1 0 0,6 0 0 0,3 0 0 16,1-1 0-16,0 0-144 15,-2-1-288-15,-3-1-48 0,1-4-16 0,-5-1 0 16,-3-3-16-16,-2 1-16 0,-5-4 0 0,-4 5 0 16,-6 0-208-16,-3 3-32 0,-5 4-16 0,-3-2-16768 0</inkml:trace>
  <inkml:trace contextRef="#ctx0" brushRef="#br0" timeOffset="87256.52">10230 10684 43311 0,'-7'0'1920'0,"0"0"384"0,1 0-1840 0,1 0-464 0,3 0 0 0,-1 0 0 16,0 0-576-16,-5 0-192 0,-3 1-64 0,-6 2 0 15,-4 3 112 1,-5 3 16-16,-1 2 0 0,-3 4 0 0,0 3-64 0,1 1-16 0,0 0 0 0,1 1 0 0,0 2 400 16,4 2 96-16,0-2 16 0,3 0 0 0,1 1 1328 0,6-5 272 15,0-2 48-15,2 2 16 0,-1 3-576 0,3-2-112 16,2 3-32-16,3-3 0 0,3 0-384 0,4-6-80 15,3 2-16-15,1-2 0 0,5-3-64 0,0-4 0 16,4 0-128-16,1-2 192 0,3-4-192 0,-2-4-240 16,3 0 48-16,-2-4 16 0,1-1-16 0,-2-2-16 0,3-2 0 0,-3-3 0 15,-1-1 208-15,-1 0-144 0,-1-1 144 16,-2-1-128-16,-1-4 128 0,-1 1 224 0,-1-3-48 0,-2 3-16 16,1 2 80-16,-1 4 16 0,-1 5 0 0,-1 4 0 15,-1 4-256-15,0 6 0 0,-3 3-192 0,-1 4 192 16,0 6-128-16,-3 2 128 0,1 7 0 0,-1 1 0 15,1 3-160 1,-2 1 160-16,0 5-128 0,1 1 128 0,0-1 0 0,2-3 0 0,2-1 0 0,3-7 0 16,0-1 0-16,1-6 176 0,1-2-48 0,1-5 0 15,2-4-128-15,0-4 0 0,2-2 144 0,0-5-144 16,2-2-224-16,2-8-112 0,1-2-32 0,2-4-18112 16</inkml:trace>
  <inkml:trace contextRef="#ctx0" brushRef="#br0" timeOffset="87874.57">10482 10089 37775 0,'3'6'1664'0,"-3"-2"368"0,0 2-1632 16,0-2-400-16,0 2 0 0,0-2 0 0,-2 5 576 0,1 3 16 0,1 10 16 0,-1 7 0 0,0 9-608 0,0 3 0 0,-2-3 0 0,2-1 0 0,0-1 0 16,-1 1 0-16,2 1 0 0,2-2 0 0,0 4 0 0,1 1 0 0,1 1 0 0,1 1 0 0,3 2 256 0,-1-3-32 0,-1 1 0 0,1-1 0 15,-1-1 96-15,-1 0 0 0,0 3 16 0,-2 1 0 16,0-1-192-16,-2 3-144 0,-1 0 192 0,0-5-192 15,-1-1 352-15,-2-4-32 0,2-2-16 0,0-7 0 0,2-4 16 16,0-6 0-16,2-3 0 0,-1-4 0 0,2-2-160 16,2-6-32-16,0 0 0 0,3-7 0 0,1-2 0 0,1-5 0 15,3-5 0-15,-1-4 0 0,1-5-128 0,-2-3 0 16,1-2 0-16,-1-1 0 0,0-3 0 0,-2-1 0 16,-1-1 0-16,0-1 0 0,-1-1 0 0,1-3 0 15,1 6 0-15,-2 1 0 0,2 8-192 0,-2 3-80 16,-1 9-16-16,-1 4 0 0,2 4 288 0,-1-1-192 0,2 4 192 0,2-1-160 15,0 4 352-15,4 0 64 0,0 0 0 16,2 0 16-16,2 1-272 0,2 3 0 0,1 1 0 0,0 1 0 16,0 4 0-16,-1 0 0 0,0 2 0 0,-2 4 0 15,-2-1 0-15,-2 5-192 0,-4-4 48 0,-1 3 16 16,-4-6-96-16,-2 6-16 0,-1 2 0 0,-5 1 0 16,-1 0 32-16,-4 0 0 0,1-3 0 0,-4 1 0 15,-1-5 80-15,0 1 128 0,-2-3-208 0,0 0 80 16,0-3 128-16,-1-2 0 0,2-2 0 0,-2 1 128 0,0-1 0 15,-2-3 16-15,0 0 0 16,0-3 0-16,-1 0 48 0,0 0 0 0,-1 0 0 0,0-3 0 0,0 0-192 16,1-3 128-16,0-1-128 0,1-1 128 0,2-2-336 0,0 0-80 15,3-5-16-15,1 2 0 16,3-4-768-16,1-1-144 0</inkml:trace>
  <inkml:trace contextRef="#ctx0" brushRef="#br0" timeOffset="88207.73">11611 9928 32255 0,'1'10'2864'0,"-1"-3"-2288"0,0 1-576 0,-1-3 0 0,0 0 2656 0,1 1 416 0,0 2 96 0,0 8 16 0,1 11-2352 0,-1 11-448 0,0 13-112 0,0 8-16 0,-1 4-752 0,-3-1-144 16,1 0-48-16,-4 1 0 0,1 4 304 0,0-3 48 15,0 2 16-15,2-3 0 0,3-3 0 0,0-4 16 0,1-2 0 0,-2-3 0 0,1-3 304 0,0-1 0 16,-2 0 176-16,0-6-176 15,-2-2 256-15,0-5-64 0,1 1-16 0,0-7 0 16,2-2-176-16,3-5-192 0,3-5 32 0,3-6-11872 16,3-1-2384-16</inkml:trace>
  <inkml:trace contextRef="#ctx0" brushRef="#br0" timeOffset="88604.86">12085 11025 40543 0,'1'-2'3600'0,"-1"-2"-2880"0,1 2-576 0,1-2-144 15,0 0 624 1,0 2 80-16,2-4 32 0,4-7 0 0,3 0-928 0,1-6-176 0,3-1-32 16,1 2-16-16,1-1 224 0,2-1 32 15,-1 2 16-15,2-3 0 0,1 1 144 0,-1-2-208 0,2-3 80 0,-1 3 128 0,-1-3 0 0,-3 2 0 16,-1-2 0-16,-2-1 0 0,0 1 0 0,-4-1 0 15,-2 5 0-15,-3-1 0 0,-4 6 0 0,-3 1 0 16,-4 8 0-16,-5 0 0 16,-4 4 144-16,-3 3 112 0,-4 3 0 0,-4 4 16 15,-5 5-80-15,-1 0 0 0,-1 4-16 0,-4 4 0 16,0-1-176-16,-1 3-144 0,3-2 144 0,4 2-208 0,2 1 64 0,7 0 16 31,7-1 0-31,4 0 0 0,6 1 128 0,5-1 128 16,4 0-128-16,2-2 176 0,5 1 240 0,4 1 48 0,4 4 16 15,2 1 0-15,3 0-160 0,1 1-48 16,1-4 0-16,2 2 0 0,3-1-272 0,0-3 0 0,0-3 0 0,0-2-144 31,1 2-384-31,0-7-80 0,-1-2-16 0,-1-4-12160 0,0-2-2432 0</inkml:trace>
  <inkml:trace contextRef="#ctx0" brushRef="#br0" timeOffset="89189.14">13750 9575 40543 0,'0'-6'3600'0,"0"-1"-2880"0,2 6-576 0,-4-1-144 0,2 2 0 0,-1 0 128 0,-1-3-128 0,-3 2 128 0,-3-1-448 0,-4 4-80 0,-5 8-32 0,-4 2 0 0,-5 8 48 0,-1 5 0 15,-4 4 0-15,-2 5 0 16,-4 4-144-16,0 4-32 0,4-1 0 0,1 0 0 0,1 2 400 0,-1 8 160 15,-1 3-128-15,1 6 128 0,4 0 576 0,1 1 208 16,2 2 48-16,1 0 0 0,3 0 208 0,2-6 48 16,1 0 16-16,1 3 0 0,1 6-368 0,1-3-80 15,5-2-16-15,3-5 0 0,3-2-320 0,4-9-80 0,3 1-16 16,4-8 0-16,4 1-224 0,3-7 128 0,4 1-128 16,5-3 0-16,1-3 0 0,5-5-160 0,0 1 0 0,4-7 0 31,1-3-320-31,1-1-64 0,-1-3-16 0,1-2 0 15,1-4-272-15,-1-3-48 0,-1-2-16 0,0-4-17424 0</inkml:trace>
  <inkml:trace contextRef="#ctx0" brushRef="#br0" timeOffset="89488.42">14231 10032 22111 0,'0'4'1968'0,"-1"-4"-1584"15,0 0-384-15,0 3 0 0,1-3 4336 0,0 0 784 16,0 3 144-16,0 3 48 0,-1 2-4080 0,-1 7-800 16,0 4-176-16,-2 9-16 15,-1 4-240-15,-2 6-192 0,-3 5 48 0,-4 2 0 0,-2 1 144 0,-1 1 0 16,-2 0 0-16,0-3 0 0,-2 1 0 0,-4 2 0 15,-4 0 0-15,0 0 0 0,-1 1 208 0,-2-5-16 16,0-1-16-16,1-1 0 0,2-3-32 0,2-3 0 0,4-4 0 16,0-3 0-16,4-2-144 0,4-3 0 0,2-2 0 15,5-8-176-15,2 0 48 0,2-10 0 0,4 0 0 0,0-3-18672 16</inkml:trace>
  <inkml:trace contextRef="#ctx0" brushRef="#br0" timeOffset="89772.29">14360 10010 41471 0,'-1'7'3680'0,"0"-3"-2944"0,-1 1-592 0,1-1-144 0,2-2 1040 0,1 2 176 15,1 2 48-15,2 2 0 0,3 4-1264 0,3 9-368 16,4 7-16-16,2 7 0 0,0 3 208 0,1 7 48 15,-2 6 0-15,1-1 0 16,-1 4 0-16,-1 4 0 0,0 3 0 0,-3 4 0 0,-1 2 128 0,-2-2 0 16,-2-2 0-16,-2-8 0 0,-2-5 0 0,-2 0 0 15,-1-8 0-15,-1-1 0 16,-1-4-512-16,0-3-32 0,-2-2 0 0,2-6 0 16,-1-3-1056-16,1-5-192 0,-1-2-64 0,-2-3-14816 0</inkml:trace>
  <inkml:trace contextRef="#ctx0" brushRef="#br0" timeOffset="89987.35">13977 10848 50687 0,'6'7'2240'0,"-1"-4"464"0,1 0-2160 0,1-2-544 0,2 2 0 0,1-3 0 0,4 2 0 0,8-2 0 15,15 4 0-15,12-2 0 0,11-4-336 0,0-1 16 16,-2-3 16-16,-3-4 0 0,-3 0 48 0,-4-2 16 16,0-4 0-16,-4-4 0 15,-2 2-688-15,-5-5-144 0,-4 1-16 0,-6 0-19376 16</inkml:trace>
  <inkml:trace contextRef="#ctx0" brushRef="#br0" timeOffset="90688.14">14941 9575 43311 0,'-1'2'3840'0,"1"2"-3072"15,0-2-608-15,1-2-160 0,0 2 416 0,2 3 48 0,1 0 16 0,2 6 0 0,4 1-624 0,3 5-128 0,5 4-32 0,3-2 0 0,2 1 304 16,3-2 0-16,3 5-128 0,1 0 128 0,5 4 0 0,-1 2 0 0,-4-3-128 0,5 2 128 0,2 5 0 0,3 3 0 15,-1 5 0-15,1 4 0 0,1 3 0 0,1 5 0 0,1 3 0 16,-1 4 0-16,0 1 0 0,-4 2 0 0,-3 0 0 16,-8-6 0-1,-3 0 0-15,-4 0 0 0,-4 0 0 0,-7-1 0 16,-5-1 0-16,-5-2 0 0,-4-2 0 0,-6-4 0 0,-1 3 0 0,-6-3 0 0,-2 2 0 0,-3-5 0 16,-2 3-256-16,-3-6 48 0,-2-3 16 0,-1-3 0 15,1-3-480 1,0-7-96-16,1-7 0 0,2-2-11504 0,1-3-2288 0</inkml:trace>
  <inkml:trace contextRef="#ctx0" brushRef="#br0" timeOffset="92042.87">16070 11017 36863 0,'-1'5'3264'0,"1"-2"-2608"0,0-3-528 0,0 0-128 0,0 0 1216 0,0 0 192 0,1 2 64 0,2 0 0 0,0 1-976 0,2-2-192 0,4-1-48 0,0-1 0 16,2-6-256-1,0 1 0-15,3-4-128 0,0-6 128 0,1-1-352 0,1-3 32 0,0-2 0 0,0-4 0 0,-1-3 320 0,0-2-176 0,0-3 176 0,-1-4-128 0,-1-1 320 31,0-2 64-31,-1 1 0 0,1-4 16 0,1 0 160 16,1-4 16-16,1-6 16 0,3 0 0 0,-1 1-240 16,1 2-48-16,-2 4-16 0,0 5 0 0,-1 4-160 15,-2 7 0-15,-2 2 0 0,-1 3 0 0,2 2 0 0,-2 5-176 16,-1 6 48-16,-2 1 0 0,0 6 128 0,-2 2-128 16,0 1 128-16,-1 3-128 0,0 0 128 0,-1 0 0 15,1 3 0-15,0 1-128 0,1 5 128 0,1 3 0 16,1 2 0-16,-2 4 0 0,1 3 0 0,1 5 0 15,-2 7 0-15,-1 7 0 0,1 7 0 0,-2 2 0 16,0 1 0-16,-3 3 0 0,0 1 0 0,0 0 0 0,-1-1 0 16,0 2 0-16,0-6 272 0,1-1-16 0,3-3 0 0,0-7 0 15,1-3 112-15,-1-4 16 0,0-2 0 0,3-1 0 16,-2-4-144-16,1-1-32 0,0-1 0 0,1-6 0 16,2 0-208-16,2 0 0 0,2-1 0 0,0-2 0 31,2-3-320-31,2 1-96 0,4-1-32 0,2 0-19984 0</inkml:trace>
  <inkml:trace contextRef="#ctx0" brushRef="#br0" timeOffset="93651.03">17282 10820 39615 0,'-5'-4'3520'0,"0"2"-2816"0,3-2-560 0,0 2-144 16,2 2-384-16,-2-4-128 0,-2-2 0 0,-2-3-16 0,0-1-432 0,-2 0-96 0,2-2-16 0,1 3 0 0,2 2 1264 0,-1 1 240 0,1 2 48 15,0 2 16-15,-1-1 656 0,-1 6 128 0,1-1 16 0,-2 5 16 0,-1 6-624 16,-2-1-128-16,0 8-32 0,0 1 0 16,0 2-336-16,-1 1-64 0,1-1 0 0,2 2-128 15,0 0 0-15,2-3 0 0,3 0 0 0,2 1 0 0,3-5 0 0,3 0-144 16,3 0 16-16,3 3 0 0,4-1 128 0,3-2 0 31,2-1 0-31,2-1-128 0,2-2 128 0,3 0 0 16,2-2 0-16,1-3 0 0,1-1 0 0,1-6 0 15,1-1 0-15,-2-2 0 0,-1-4 0 0,-1-2 0 16,-1 0 0-16,-2-5 0 0,1-2 0 0,-4-3 0 16,-1 0 0-16,-2-2 0 0,-4 1 0 0,-1-2 128 0,-2-1-128 15,-4-3 128-15,-3 2 64 0,-2-3 32 0,-3-2 0 0,-2 1 0 16,-3-2 64-16,-5 2 16 0,-2-1 0 15,-3 1 0-15,-5 1-304 0,0 1 128 0,-1 3-128 0,-3 5 0 16,-1 3 0-16,-3 2 0 0,0 7-192 0,0 0 48 16,0 4 144-16,0 4 0 0,0-2 128 0,1 2-128 15,2 0 0-15,2-2 0 0,1 4 0 0,2 1 0 16,1-1 0-16,2 1 0 0,2 2 0 0,0 1 0 16,2 2-400-16,0 1-160 0,1-1-16 0,2 2-18480 15</inkml:trace>
  <inkml:trace contextRef="#ctx0" brushRef="#br0" timeOffset="94130.67">18025 10704 40543 0,'-2'8'3600'0,"-1"-1"-2880"0,0-1-576 0,0-5-144 0,1 4 1024 15,0-1 160-15,-1 6 32 0,-4 6 16 0,1 6-1232 0,-2 3 0 0,0 1-208 0,0-2 16 0,0 1 16 0,-1-3 16 0,1 3 0 0,-2-3 0 0,0 4-208 0,0-3-32 16,1-4-16-16,1-1 0 0,2-1 224 0,-1-5 64 0,4-2 0 0,-1-1 0 15,3-7 128-15,-2 0 192 0,3-4-32 0,0-3-16 16,0-4 304-16,0-4 64 0,2 0 16 0,0-3 0 16,2-7-48-16,1-1-16 0,3-5 0 0,2 1 0 0,3-7-256 15,1 3-48-15,4-3-16 0,0 1 0 16,2 1-400-16,0 6-64 0,2 4-32 0,0 4 0 16,-1 7 32-16,2-1 16 0,-2 5 0 0,1 4 0 0,1 7 304 0,1-1 0 15,-1 5 128-15,0 2-128 0,-4 3 160 0,-1 2-160 16,-1 0 160-16,-2 3-160 0,-3-1 144 0,-1 3-144 15,-1 0 128-15,-1-2-128 0,-2 1 256 0,1 1-16 16,-1-2-16-16,1 4 0 0,0-1-224 0,0 1 0 16,2-3 0-16,-2 2 0 0,2-4 0 0,1 0 0 15,-1-1 0-15,3-1 0 16,-1-4-704-16,-1-5-96 0,-1-4-16 0,0-2-12176 0,-1-6-2432 16</inkml:trace>
  <inkml:trace contextRef="#ctx0" brushRef="#br0" timeOffset="94381.12">18782 9817 38703 0,'-1'0'3440'0,"0"1"-2752"0,-1 2-560 0,2 1-128 15,2-2 1088-15,0 4 176 0,2 4 32 0,2 6 16 16,3 9-1312-16,4 10 0 0,4 13-240 0,2 2 32 15,1 7 208-15,-2 3 0 0,1 3 0 0,-2 0-144 0,-3-1 144 0,-4 1 0 16,-3-4 0-16,-4 7 0 0,-2 7 0 0,-4 1 0 16,-3 0 0-16,-1-10 0 0,-2-7-240 0,0-7-16 15,1-2 0-15,0-7 0 0,2-3 96 0,0-6 16 16,1 2 0-16,0-8 0 16,1-2-432-16,1-6-96 0</inkml:trace>
  <inkml:trace contextRef="#ctx0" brushRef="#br0" timeOffset="94616.98">18342 9885 51599 0,'1'-1'4592'0,"0"-2"-3680"16,2 3-720-16,0-2-192 0,4 1 512 0,1-3 80 15,7 2 16-15,10-5 0 16,11 1-1104-16,11-4-208 0,7 0-64 0,4 2 0 0,2-2 528 0,0 0 112 0,3 1 128 0,2-1-208 31,-1 4-656-31,0 0-128 0,-1 0-32 0,-3 0 0 0,-4-2-400 0,-4 2-96 0,-5 4-16 0,-5-1-17792 16</inkml:trace>
  <inkml:trace contextRef="#ctx0" brushRef="#br0" timeOffset="95139.19">19727 10584 42383 0,'-2'-1'3776'0,"0"-2"-3024"0,0-1-608 0,-1 1-144 15,-1 1 560-15,2-1 80 0,-2-3 0 0,-3-2 16 16,-4-4-1184-16,-3-1-240 0,-2 4-64 0,-1-1 0 16,-2 3-64-16,-1 5-32 0,0 2 0 15,-1 6 0-15,0 7-1360 0,2 3-272 0,-1 6-48 0,0 4-16 16,3 5 1408-16,-2 3 256 0,3 3 64 0,1 2 16 0,2-1 2928 15,2 1 592-15,1-5 112 0,2-3 32 0,2-3-1504 0,0-4-320 16,2 3-48-16,-1-7-16 0,4 1-656 0,0-5-240 16,2-4 144-16,3-2-144 15,2-2-320-15,3-3-128 0,2-2-48 0,2-5 0 16,2 1 0-16,2-5 0 0,3-3 0 0,0-1 0 0,0-2 368 0,0-2 128 0,-1-3 0 0,-1-1-144 16,-3 0 592-16,-2-1 112 0,-1-1 16 0,-2 2 16 15,-1-1 288-15,-3 3 48 0,-1 1 16 0,-2 4 0 16,-2 3-560-16,-1 2-96 0,0 2-32 0,-1 0 0 15,1 4 0-15,0 0-16 0,1 4 0 0,1 2 0 16,2 1 16-16,0 5 0 0,3 1 0 0,1-1 0 16,2 5-64-16,1-3-16 0,2 2 0 0,1 1 0 15,2-4-176-15,-1 2 0 0,0-3 0 0,-3-1 0 0,-1-2-240 0,-1 0-16 16,0-3-16-16,-3-2 0 16,-1-3-496-16,-1-1-112 0</inkml:trace>
  <inkml:trace contextRef="#ctx0" brushRef="#br0" timeOffset="95755.92">19939 9731 46991 0,'4'2'2080'0,"-3"-2"432"0,1 3-2000 0,-1-3-512 0,1 1 0 0,1 4 0 15,0-2-336-15,2 4-176 0,4 5-16 0,2 4-16 0,2 6-32 0,-2 7-16 0,-1 3 0 0,-3 5 0 0,-1 5 352 0,-2 5 80 0,-2 3 16 0,-2 4 0 16,2 0-64-16,-4 0-16 0,2-1 0 0,2-5 0 16,-1-1 224-16,3 0 0 0,0 4 0 0,1-1 0 15,0 5 176-15,0-1 16 0,0-1 16 0,-1 0 0 0,0 1 224 16,-1-2 32-16,0-3 16 0,-1-1 0 0,1-3-96 15,-3-2-32 1,0-2 0-16,-3-2 0 0,1-1-144 0,-1-6-16 0,2-4-16 0,0-3 0 16,1-5-176-16,0-3 0 0,1-7 0 0,-1-4 0 15,1-5 0-15,-1-2 0 0,2-4 0 0,-1-2-176 0,1-6 176 0,0-3 0 16,0-2 0-16,-1-7 0 16,1-1 144-16,-1-6 64 0,1-3 16 0,-1-8 0 0,2-2 0 0,1-2 0 15,1 2 0-15,1-2 0 0,2 3-352 0,0 6-80 16,-1 2-16-16,1 11 0 15,-1 7-336-15,1 6-64 0,-1 5-16 0,-1 4 0 0,0 3 448 0,1 0 192 16,-1 0-192-16,1 2 192 0,3-1-128 0,1 2 128 0,3 1 0 0,-2-2 0 16,0 2-208-16,1-2 16 0,-2 4 16 0,-1-2 0 15,-3 0-16-15,-1 1 0 0,1 2 0 0,-4 3 0 16,2 2 192-16,-2 3-208 0,-1 5 80 0,1 1 128 16,-3 1-144-16,-2 4 144 15,0-1 0-15,-4 3 0 0,-2 1 0 0,-3-1 0 0,-1 2 0 0,-3-3 0 16,-1-1 0-16,0-6 144 0,0 1-16 0,1-9 0 15,3 1 32-15,-1-6 0 16,3-1 0-16,0-3 0 0,1-2 48 0,-1-2 16 16,-1-2 0-16,-3 0 0 0,-1-4-224 0,-2-5-288 15,-2 0 64-15,1-2 16 0,0-4-432 0,0-8-96 0,1-3-16 0,2-5 0 16,2-4-1680-16,7-4-320 0</inkml:trace>
  <inkml:trace contextRef="#ctx0" brushRef="#br0" timeOffset="96024.37">20675 9510 40543 0,'16'10'1792'0,"-5"0"384"0,0 3-1744 16,-2-3-432-16,-3-1 0 0,0 4 0 0,2 2 192 0,6 11-64 0,5 14 0 0,9 15 0 0,1 4-128 0,-2 5 0 0,-4 2 0 0,-6-3 128 0,-5 4 80 0,-4 0 16 0,-5 4 0 15,-6 2 0-15,-3 3 16 0,-8 0 0 0,-3 0 0 0,-4-1 0 32,-2 2 80-32,-1-4 32 0,-4 2 0 0,4-8 0 15,0-4 96-15,6-8 0 0,3-8 16 0,4-4 0 16,5-5-304-16,3-3-160 0,6-3 160 0,0-4-160 16,6-3 0-16,0-8 0 0,3-2 0 0,1-9 0 15,4-2-512-15,-1-5-192 16,1-4-32-16,-1-5-18976 0</inkml:trace>
  <inkml:trace contextRef="#ctx0" brushRef="#br0" timeOffset="96466.69">21182 10763 41471 0,'1'0'3680'0,"2"0"-2944"0,-2 0-592 0,2 0-144 16,0 0 832-16,2 0 128 0,4 0 16 0,4 0 16 31,5-2-1184-31,2 0-256 0,1-4-32 0,0 0-16 0,-2 0 96 0,1-4 16 0,-1 1 0 0,0-3 0 16,0-2 32-16,1 2 16 0,0-4 0 0,1 0 0 15,0-3 336-15,-2 3 0 0,2-1 0 0,-1 1 128 16,0 0 128-16,-3 2 32 0,-1 2 0 0,-4 2 0 15,-4 1 32-15,-2 6 0 0,-4 3 0 0,-6 0 0 16,-1 0-64-16,-6 3 0 0,-8 3 0 0,-5 3 0 0,-5-1-256 16,-7 1-272-16,-7 4 48 0,-5 2 16 15,-5-2-288-15,-4 3-48 0,-1 5-16 0,2 2 0 16,3 3 400-16,7 1 160 0,5 1-128 0,7 1 128 0,6-1 208 0,5 1 128 16,6-1 32-16,3 4 0 0,4 0 320 0,3 0 64 15,4-1 16-15,6-2 0 0,3-1-416 0,5-2-80 16,5 1-16-16,5-1 0 0,1-1-96 0,1-3-32 15,-1-6 0-15,4 3 0 0,5-3-128 0,1-4-224 16,3 1 48-16,0-6 16 16,1-1-512-16,0-3-96 0,1-3-32 0,2-5-18800 0</inkml:trace>
  <inkml:trace contextRef="#ctx0" brushRef="#br0" timeOffset="96974.64">22489 9555 6447 0,'1'0'576'0,"-2"0"-576"0,-1 0 0 0,-1 0 0 0,1 0 6144 0,1 0 1104 0,-2 1 240 0,-2 2 32 0,-1 0-5264 0,-5 4-1040 0,-4-1-224 0,-2 4-32 0,-3 5 16 0,-2 1 16 16,-1 3 0-16,-1 6 0 0,-2 10-576 0,-4 6-112 0,-1 6-32 0,0 7 0 15,-1 5-272-15,0 6 160 0,-2 6-160 0,1 6 128 0,-2 6 0 16,3 5-128-16,0-3 192 0,5 6-64 0,1 5-128 16,2-2 0-16,6 1 0 0,3-9 0 15,4-5 0-15,1-4 128 16,5-5-128-16,0 0 128 0,3-7 320 0,-1-5 64 0,3-3 16 0,1-6 0 0,3-6-224 0,4 0-48 15,3-7-16-15,4-6 0 0,4 1-112 0,7-5 0 16,5-1-128-16,6-7 192 16,7-1-560-16,3-11-112 0,2-4-32 0,4-8-12672 15,0-4-2560-15</inkml:trace>
  <inkml:trace contextRef="#ctx0" brushRef="#br0" timeOffset="97432.6">22646 10100 40543 0,'1'5'3600'0,"-1"-1"-2880"15,0-2-576-15,2 0-144 0,0 3 656 0,1 1 112 0,3 4 0 0,1 6 16 0,3 9-944 0,2 3-192 0,0 7-32 0,-3 0-16 0,-1 3 400 0,-2 0-160 0,-2 0 160 0,-3 3 0 16,-1 0-208-16,-2 3 64 0,-1 3 16 0,-3 2 0 16,0 4 128-16,-3-3 0 15,0 1 0-15,0-4 0 0,0-5 144 0,1-5 64 0,1-1 16 0,2-5 0 16,1-5-224-16,1-1 0 0,1-5 0 0,2-3 0 15,2-6-320-15,-1-2-64 0,1-3-16 0,1-6-17904 16</inkml:trace>
  <inkml:trace contextRef="#ctx0" brushRef="#br0" timeOffset="98034.09">22562 10093 44223 0,'4'-10'1968'0,"-3"1"400"0,2-3-1904 0,0 2-464 16,1 6 0-16,0-2 0 0,2 0 128 0,4-6-128 16,7-4 0-16,8-7 144 15,6 1-480-15,2 4-112 0,2 1 0 0,-1 8-16 0,3 0 464 0,2 5 0 16,0 4 0-16,2 4 0 0,0 2-192 0,-1 3 48 0,-1 1 16 16,-2 6 0-16,-2 0 128 0,-4 2-208 0,-4 5 80 15,-4-1 128-15,-2 4 0 0,-4 1 0 0,-5 3 0 0,-3 1 0 16,-5 3 0-16,-2 1 0 0,-4 0 0 0,-4 0 0 15,-2 0 0-15,-6-4 0 0,-3-1 0 0,-3-3 0 16,-2-2 144-16,-2-3 0 16,1-5 0-16,-3 0 0 0,-1-3-16 0,-4 1 0 0,-5-2 0 0,-3 0 0 15,2-3-128-15,-2-4 128 0,-2-2-128 0,0-4 128 16,3-2-288-16,1 0-64 0,5-4-16 0,4 0 0 16,6-1 112-16,6 0 128 0,4 1-208 0,4 0 80 0,5-1 128 15,1 1 0-15,6 2 0 0,2 2-128 16,5-2 128-16,3 4 0 0,3 0 160 0,3 0-160 0,2 4 192 15,2-2-48-15,-1 5-16 0,1-1 0 0,0 1-128 0,0 3 0 16,2 1 0-16,-1 3 0 0,-1-1 0 0,2 5-304 16,0-2 48-16,0 4 16 0,-1 1-32 0,0-2-16 15,-3 2 0-15,-2 2 0 0,-4-1 160 0,-3-2 128 16,-3 5-192-16,-2-3 192 0,-3 0 0 0,-4 3 0 16,-1-3 160-16,-2 2-32 0,-2 3 80 0,-1-1 32 15,-1-2 0-15,-2 0 0 0,0-1-240 0,-2 1 176 16,-1 1-176-16,-2-6 160 0,1 2-160 0,-3-1 0 0,-1 1 0 15,-1-3 0-15,-1-1 0 0,-3-3 0 0,-1-2 0 16,-3-2 0-16,-2-2 320 0,-1 0-32 0,-2 0 0 0,0-4 0 16,-2 0 16-16,0-2 0 0,1 1 0 0,-1-6 0 15,2 0-80-15,-1-1-16 0,0-2 0 0,1 0 0 16,0-3-208-16,-1-1 0 0,1 0 0 0,3-1 0 16,2 0-384-16,3-1-192 15,2-3-16-15,5-1-18800 0</inkml:trace>
  <inkml:trace contextRef="#ctx0" brushRef="#br0" timeOffset="98665.52">22723 9272 38703 0,'7'5'3440'16,"1"1"-2752"-16,-1 1-560 0,-1-3-128 0,-1 1 144 0,4 2 0 0,7 8 0 0,7 8 0 0,12 9-144 0,6 5 0 0,3 2 0 0,0 1 0 0,0 1 0 0,1 1 0 31,0-1 128-31,1 1-128 0,4 3 0 0,-2 4 0 0,-1 1-144 16,-1 1 144-16,-4-2 0 0,0 6 0 0,-3 5 0 15,2 7 0-15,-3 5 448 0,1-2 208 0,-3 0 48 16,-4-1 0-16,0 0 464 0,-4-2 112 0,-2-1 0 0,-2-5 16 16,-2 1-336-16,-5-5-80 0,0 0-16 0,-5-5 0 15,-2-3-656-15,-4 2-208 0,-2-3 128 0,-6 2-128 16,-1-3-384 0,-6-3-128-16,-2-2-16 0,-5 2-16 0,-4-6-496 15,-7 0-112-15,-4-1 0 0,-5-2-16 0,-3-5 352 0,-8-2 80 16,-7-1 16-16,-3-4 0 0,2-7-832 0,-6-6-176 0</inkml:trace>
  <inkml:trace contextRef="#ctx0" brushRef="#br0" timeOffset="99347">24555 10908 50687 0,'-9'7'4496'0,"-1"-1"-3600"0,2-3-704 16,6-3-192-16,2-3 832 0,-1 3 128 0,-2 4 16 0,-2 1 16 0,0 3-2320 0,1 0-464 0,4 2-80 0,3-3-32 0,3-2 368 0,2-1 80 0,1-4 16 0,5-2 0 0</inkml:trace>
  <inkml:trace contextRef="#ctx0" brushRef="#br0" timeOffset="99502.6">25778 10836 54367 0,'24'15'2416'0,"-12"-5"480"0,-2-4-2320 0,-5-2-448 0,-2-4-128 0,-1 0 0 16,1 2-720-16,1-1-176 0,3 2-16 0,0 3-16 0,-1-2-384 15,2 2-80-15,-3-4-16 0,-3-2 0 0,1 0-16 16,-1-2-16-16,2-2 0 0,3-6 0 0</inkml:trace>
  <inkml:trace contextRef="#ctx0" brushRef="#br0" timeOffset="99647.52">26980 10703 58047 0,'16'29'2576'0,"-7"-14"528"0,-3-3-2480 0,-2-8-496 31,-3-1-128-31,2-3 0 0,2-3 224 0,3 1 32 0,8-2 0 0,9-6 0 16,10-5-1136-16,13-11-208 0</inkml:trace>
  <inkml:trace contextRef="#ctx0" brushRef="#br0" timeOffset="147347.96">3780 14174 42383 0,'-4'0'3776'0,"1"0"-3024"0,0 0-608 0,1-3-144 0,1 3 320 0,-2-3 48 0,-2 0 0 0,-2-4 0 0,-6-2-928 0,-3-3-176 0,-2-1-32 0,-5 1-16 16,-3 2-1072-16,-6 3-192 0,-6 2-64 0,-5 3 0 16,-3 2-96-16,-7 2-32 0,-9 3 0 0,-9 2 0 0,-5 5 1728 0,-5-2 352 0,5 3 160 0,-7 1-160 0,-4 0 976 15,-2 1 192-15,0-2 32 0,0 0 16 0,3-1 1248 16,3-2 256-16,4-4 64 0,2-2 0 0,0 1-1248 15,4-1-240-15,4-1-48 0,2-3-16 16,3 3-592-16,4-3-112 0,4 0-32 0,-2 0 0 16,1 4-160-16,1-1-48 0,4 6 0 0,2-2 0 0,3 2-128 0,0 1 0 15,3 0 0-15,4-2 0 0,5 2 128 0,2 0 0 16,2 1 0-16,5-1 0 0,5 0-128 0,3-1 0 16,2 1 0-16,4-3 0 0,2 2 0 0,1-3 0 15,3 4 0-15,2-2 0 0,2 0 0 0,2 2 192 16,0 1-192-16,1-1 192 0,3 2-32 0,-2 1 0 0,2 0 0 15,0 3 0-15,0 3-160 0,-1 1 0 0,1 2 0 0,0 1 0 16,-1 3 0-16,1-1 0 0,-1 1 0 0,-1-1 0 16,0 3 0-16,0 1 0 0,-1 0 0 0,-1 0 0 15,1 2 0-15,-1 1 0 0,0 6 0 0,0 3 0 16,0 3 0-16,0 0 0 0,1-3 0 0,1-1 0 16,-1 0 0-16,0-1 0 0,0 2 0 0,1-7 0 15,-1-1 0-15,0-4 0 0,0 3 0 0,1-8 0 16,-2 0 0-16,1 1 0 15,0-1 0-15,-1 2 0 0,1-3 192 0,-1-2 64 16,0-4 16-16,0 1 0 0,-1 1-16 0,-1 0 0 0,-1-1 0 0,-1-1 0 0,1 2-96 16,-4 2-32-16,1 1 0 15,0-2 0-15,1 5 0 0,0-7-128 0,3 0 192 0,1-1-64 16,1-1 160-16,1 1 32 0,2 1 0 0,2-5 0 16,3 2 96-16,2-1 32 0,2-2 0 0,2-2 0 15,2 0 0-15,5-1 16 0,6-3 0 0,6-4 0 0,7-2 160 0,6-5 16 16,1-1 16-16,8-6 0 0,10-4-112 0,11-4-32 15,13-5 0-15,9-1 0 0,8-1-512 0,6-2 0 16,1 1-192-16,2 2 48 16,2 4-880-16,-6 0-192 0,-3 2-16 0,-10 2-22400 0</inkml:trace>
</inkml:ink>
</file>

<file path=ppt/ink/ink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19:35.295"/>
    </inkml:context>
    <inkml:brush xml:id="br0">
      <inkml:brushProperty name="width" value="0.05292" units="cm"/>
      <inkml:brushProperty name="height" value="0.05292" units="cm"/>
      <inkml:brushProperty name="color" value="#FF0000"/>
    </inkml:brush>
  </inkml:definitions>
  <inkml:trace contextRef="#ctx0" brushRef="#br0">1664 2527 23039 0,'-13'-2'2048'15,"-1"2"-1648"-15,4-3-400 0,4 3 0 0,1 0 1024 0,-3-1 128 0,-9 1 32 0,-5-2 0 0,-5-2-848 0,-3-2-160 0,4 2-48 0,4 2 0 16,6-2-128-16,2 4 128 0,2 0-128 0,2 0 128 0,1 4 256 0,2-2 64 0,1 3 0 0,1 4 0 0,0-3 288 0,0 3 64 16,3-2 16-16,0 2 0 0,1-2 128 0,1 2 16 15,3 1 16-15,2-2 0 0,3 0-80 0,5 0 0 16,4 2-16-16,5-1 0 0,7-2-320 0,5 2-64 0,7-2-16 0,6 0 0 16,6-1-272-16,9 0-48 0,8 0-16 0,12-3 0 15,11-2 48-15,9-1 16 0,6 0 0 0,14-1 0 16,17-4 240-16,14-3 64 0,9 2 0 0,6-6 0 15,4 2 0-15,9-5 16 0,7 3 0 0,5-2 0 16,3 4-208-16,-6-2-32 0,-19-1-16 0,6 4 0 16,5 0-272-16,-4 3 0 0,-4-2 0 15,-17 3 0-15,-17 2 0 0,4 0 0 0,2 8 0 0,-10 1-13888 16,-14-2-2784-16</inkml:trace>
  <inkml:trace contextRef="#ctx0" brushRef="#br0" timeOffset="33590.14">2866 4428 28559 0,'-7'-6'2544'0,"1"0"-2032"0,2 3-512 0,2 0 0 0,0 1-640 0,-3-4-208 0,-2-3-48 0,-5-4-16 0,-6-8 1232 0,-2-5 240 0,-3 1 48 0,-1-3 16 0,2 5-192 0,-1-1-48 0,-3 1 0 0,0 4 0 16,-1 0 240-16,-3 1 32 0,-3 4 16 0,-5-1 0 0,5 5 608 0,-5 2 128 31,-7 0 32-31,-5 4 0 0,-2-1-720 0,-4 2-144 16,-1 0-16-16,-2 2-16 0,-1-1-400 0,-1 2-144 15,0 0 0-15,-2 0 144 0,1 2-16 0,4-2 0 16,13 1 0-16,-2 2 0 0,-1-1 0 0,1-2 0 16,3 4 0-16,2-2 0 0,3 2 112 0,3 2 16 15,3-2 0-15,5 2 0 0,2 3-256 0,-2 1 0 0,1 2 0 16,1 2 0-16,3 1 0 0,2 1 0 0,2 0-192 0,3 2 192 16,4-2 0-16,2 3 0 0,2-3 0 0,5 3 0 15,0-2 208-15,4 1 48 0,3-2 16 0,1-1 0 16,1 1-96-16,1 0-32 0,0-1 0 0,0 1 0 15,2 0-144-15,0 3 160 0,-1 1-160 0,1 2 160 16,1 6 16-16,-1 3 0 0,0 8 0 0,-1 2 0 16,0 6-16-16,-1 3 0 0,-1 5 0 0,-1-1 0 15,-1-1-160-15,-2 7 0 0,0 10 0 0,1 12 0 0,-1 7 0 16,0 2 0-16,0-9 0 0,-1 9 0 16,2 6 0-16,-1 3 0 0,1 1 0 0,-1-3 0 0,-1-5 0 0,2-3 0 15,-2-3 0-15,-1 3-176 0,1-1 176 0,-3-1 0 16,-1 1 128-16,-3 6-128 0,-2 9 272 0,-2-3-16 15,0-9 0-15,-1 5 0 0,-2 5 96 0,1-1 16 16,0 1 0-16,2-5 0 0,1-9-224 0,3 5-144 16,2 1 192-16,-1-3-192 0,3-2 0 0,-3-3 0 15,2-7 0-15,0 4 0 0,0 0 0 0,-1-3 0 16,2-1-128-16,-2-8 128 0,2-8 0 0,-2-6 0 0,0-3 0 16,1-5 0-16,-1-4 0 0,-2-4 0 0,0-3 0 15,-2-3 0-15,0-1 0 0,-2-8 0 0,0 2 0 16,0-9 0-16,-1 1 0 0,1-1 0 0,0-1 0 0,0-2 0 15,1 5 0-15,-1 2 0 0,2-4 128 0,-2 6-128 16,0 4 352-16,1-4 16 0,2 4 0 0,0-3 0 16,0-1-240-16,4-1-128 0,-1-1 160 0,1-5-160 15,3 2 0-15,-1-5 0 0,0 1 0 0,0-4 0 16,-2-2 192-16,1 0-48 0,-1 2-16 0,-2-2 0 16,0 0-128-16,1 3 0 0,-4 1 0 0,2 0 0 15,0 1 0-15,-2-3 0 0,1 2 0 0,-1-1 0 0,2-1 0 16,0-3 0-16,1 0 0 0,3-2 0 15,0-4 528-15,2 1 80 0,2-1 16 0,0 0 0 0,4 1-128 0,1-2-32 16,2 2 0-16,1-1 0 0,1 2-192 0,2 2-32 16,0 0-16-16,2 2 0 0,1 3-224 0,0 2 0 15,2-2 0-15,-1 2 0 0,3 0 0 0,-2-1 0 16,2-1 0-16,0-2 0 0,2 0 160 0,3-1-16 16,0-3 0-16,1 0 0 0,3 1 240 0,3 0 32 15,4-4 16-15,4 2 0 0,3-1-112 0,4 2-32 16,0-2 0-16,1-2 0 0,1 4-288 15,-1-2 0-15,1 2 128 0,6-2-128 16,2 2-384-16,4 0-128 0,5 1-16 0,3 5-23728 0</inkml:trace>
  <inkml:trace contextRef="#ctx0" brushRef="#br0" timeOffset="51410.57">3269 10719 28559 0,'-1'-5'2544'0,"0"3"-2032"16,0 0-512-16,-1 1 0 0,1 2 832 15,0 1 64-15,0-2 0 0,-2 2 16 0,0 3-1616 0,-4-2-336 0,-1 4-64 0,-2-4-16 0,-1 2 240 0,0-1 48 0,-2-4 16 0,0 1 0 0,2-2 1088 0,-4-2 224 16,1 0 32-16,-2-1 16 0,1-2 928 0,-3-3 192 16,-3 2 48-16,-2-2 0 0,4 3-496 0,-5 2-112 0,-1-2-16 0,-4 2 0 15,-7-2-736-15,-6 4-160 0,-5-2-16 16,-6-1-16-1,-6 1-160-15,-2 2-176 0,6 1 48 0,-7 3 0 16,-4 3-208-16,-7 4-48 0,-2 1 0 0,-1 2 0 0,3-3 384 0,0 0 0 16,1 5-144-16,3 1 144 0,3-1 0 0,1 0 0 0,1 2 0 15,-1 3 0-15,3-3 0 0,2 0 128 16,3-1-128-16,5-5 0 0,4-3 0 0,0 2 0 16,-2-2 0-16,3 2 0 0,5-3 0 0,-1 0 0 15,-2 4 0-15,0-1 0 0,4-3 0 0,0-2 0 16,0 0 0-16,3-1 0 0,3 2 0 0,3-1 0 15,2-2 0-15,2 5 0 0,-2-3 176 0,2 1-176 0,-2 2 192 0,4-1-192 16,4 1 384-16,3-1-16 0,7 1-16 0,2-1 0 0,3-3 96 16,2 2 0-1,3 0 16-15,4 0 0 0,3 2-160 0,1-4-48 16,2 0 0-16,2 0 0 0,3 0-256 0,-1 1 160 0,0-2-160 16,1 2 128-16,-1-4-128 0,1 3 128 15,0 0-128-15,0-2 128 0,0 2-128 0,-2 0 0 0,0 0 0 16,-3 3 0-16,-2-2 0 0,-1-2 0 15,0 4 128-15,-3-2-128 0,1 0 0 16,-1 2 0-16,0 3 0 0,-2-2 0 0,-2 2 0 0,2 3 160 0,-1 0-160 0,1 5 160 16,0 1-160-16,-1 4 0 0,2 4 0 0,0 3 128 15,2 2-128-15,-1-3 0 0,1 1 0 0,-1 0 0 16,2 2 0-16,0-2 0 0,-1-1 0 0,0 2 0 16,-1 1 0-16,1 0 0 0,-3-2 0 0,0 2 0 0,-1 1 0 15,-2-1 0-15,-1 1 0 0,-2-1 0 0,0-1 0 0,-3-2 0 16,2 1 0-16,-3-4 0 0,-2-4 0 0,-2-2 0 15,-1 1 0-15,0-3 0 16,2 0 0-16,0-1 160 0,1-4-32 0,1 0-128 0,0-2 384 0,-2 0-48 16,1 0 0-16,-2 0 0 0,1 1-144 0,-1-1-16 15,2-3-16-15,-3 4 0 0,1-3-160 0,0 2 0 16,0 1 0-16,2-5 128 0,-1 4-128 0,3-4 0 16,0-2 0-16,1 0 0 0,2 1 0 0,1-2 160 0,2 0-160 15,1-2 160-15,2 1-16 0,-1 0 0 0,4 0 0 16,-2-2 0-16,2 0-16 0,4 0-128 0,5 0 192 0,3 0-64 15,6 0 0-15,4-4 0 16,6 2 0-16,4-2 0 0,3-2 192 0,8 0 16 0,9-4 16 0,10 0 0 16,11-2-96-16,6-1 0 0,1 1-16 0,1-2 0 15,-1 2-240-15,7 3 0 0,5 2 0 0,-3 1 0 16,-4 3 0-16,-3 3 0 0,-1 3 0 0,0 3 0 16,3 4-256-16,1 2 0 0,1 4 0 0,1 3-13504 15,2 7-2704-15</inkml:trace>
  <inkml:trace contextRef="#ctx0" brushRef="#br0" timeOffset="97200.85">23075 11931 34095 0,'-18'-10'3024'0,"0"2"-2416"0,6 2-480 0,3 4-128 0,1-2 464 0,-7-1 80 0,-15-3 16 0,-20-8 0 0,-18-2-368 0,-15-4-64 0,-5 1 0 0,0 4-128 0,2 5 128 0,-5 1-128 16,-4 5 0-16,-5 0 0 0,-4 3 0 0,-2 6 0 0,-2 0 0 0,-3 0-144 15,0 4-512-15,2 2-112 16,5 1 0-16,2 2-16 0,6 2 192 15,8 1 32-15,7-6 16 0,13 0 0 0,9 1 544 0,10-3 0 0,8 5 128 16,11-3-128-16,9-2 784 0,10-1 64 0,8-2 16 0,8-2 0 16,7-2-208-16,11 1-32 0,8 2-16 0,14-1 0 15,12 2-1104 1,14-2-208-16,14 2-64 0,10 0 0 0,-1-4-1280 0,10 0-272 0,9 0-48 0,4 0-16 16,-2-4 1056-16,-3 0 224 0,-4-2 32 0,-8 4 16 15,-4 2 1056-15,-15 0 320 0,-15-4 16 0,-15 2 0 0,-15 2 80 0,-17 0 16 16,-13 0 0-16,-16 0 0 0,-12 2-432 0,-19-1 0 15,-17 4-224-15,-20-1 80 0,-19-4-112 0</inkml:trace>
</inkml:ink>
</file>

<file path=ppt/ink/ink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23:35.297"/>
    </inkml:context>
    <inkml:brush xml:id="br0">
      <inkml:brushProperty name="width" value="0.05292" units="cm"/>
      <inkml:brushProperty name="height" value="0.05292" units="cm"/>
      <inkml:brushProperty name="color" value="#FF0000"/>
    </inkml:brush>
  </inkml:definitions>
  <inkml:trace contextRef="#ctx0" brushRef="#br0">3469 9634 32255 0,'-9'-9'2864'0,"1"2"-2288"0,4 2-576 0,1 4 0 0,2-2 896 0,-2 0 80 0,-3-6 16 0,-4-5 0 16,-2-4-2016-16,0-1-416 0,0 1-80 0,2-1-16 15,3 6 224-15,-2-2 32 0,2 4 16 0,0 5 0 16,-2-1-528-16,0 4-128 0,-1 1 0 0,-2 2-16 0,-3 3 1936 0,-2 1 224 0,-4 2 128 0,-4 2 32 15,-2 0 1472-15,-5 0 320 0,-5 5 48 0,-3 0 16 16,3 0-512-16,-4-1-80 0,-2 3-32 0,-2 1 0 16,5 0-1136-16,-4 0-224 0,-3 3-64 0,-2 3 0 15,-3 0-192-15,-1 3 0 0,-2 7 0 0,0 3 0 16,0 3 0-16,6-3 0 0,9-4 0 0,2 3 0 0,-4 6 0 16,0 7-128-16,0 9 128 0,2 4 0 0,3 13 0 15,3 3 0-15,4 0-128 0,8 2 128 31,8-5-528-31,7 0-48 0,5 0-16 0,7 0 0 0,8-6 336 0,5-8 64 0,2-14 0 0,6-5 16 0,6-1 176 0,5-8 224 16,6-3-48-16,6-6-16 0,1 1 464 0,7-7 80 16,6-4 32-16,4-6 0 0,2-2 96 0,6-8 32 15,5-6 0-15,3-8 0 0,-5-1-432 0,7-7-96 16,6-5-16-16,3-9 0 0,-1-3-320 0,-5-4-256 16,-1 1 32-16,-11-3 16 0,-10 2 208 0,-7-3 0 15,-2-1 0-15,-4-5 0 0,-3-4 480 0,-6-1 192 0,-3 2 32 0,-9 1 16 16,-3-4-208-16,-8 4-64 0,-5-2 0 0,-9 3 0 15,-2 9 128-15,-10-3 0 0,-9 1 16 0,-10 3 0 16,-10 0-272-16,-11 2-64 0,-12 1-16 0,-13-1 0 16,-5 6-416-16,-9 3-80 0,-9-1 0 0,-22 5-13056 15,-23-3-2624-15</inkml:trace>
  <inkml:trace contextRef="#ctx0" brushRef="#br0" timeOffset="2304.48">3445 12221 43311 0,'-9'-6'3840'0,"3"2"-3072"0,1 1-608 0,3 3-160 0,1-3-1072 0,-3 1-240 0,-4-3-48 0,-5-4-16 0,-6-3 1232 0,-2-2 144 0,-1-1 224 0,0 2-48 0,1 0-176 0,-2 1 0 15,0-1 0-15,-3 1 0 0,-2 0 0 0,-3 2-192 16,-2-3 32-16,-2 6 16 16,-4-2 144-16,-3 6-128 0,0-1 128 0,-7 4-128 0,-7 4 128 0,-5-1 0 15,2 4 128-15,1 1-128 0,1 2 304 0,0 4-16 16,2 2 0-16,-1 5 0 0,4 4 32 0,0 3 0 0,1 2 0 15,2 7 0-15,3 4-320 0,3 3 128 0,3 11-128 16,4-1 0-16,3 3 0 0,5 8 0 0,3 7 0 16,8 7 0-1,5 4-400-15,10-4-144 0,8-3-32 0,10-7 0 16,7-9-1456-16,7-5-288 0,10-6-64 0,6 0-16 16,1-2 1392-16,5-9 288 0,2-7 48 0,3-5 16 0,-1-4 912 0,-1-3 176 15,2-3 32-15,1-6 16 0,4-2 1024 0,0-8 208 0,-3 0 32 0,-3-5 16 31,0-2-448-31,5-8-96 0,10-5 0 0,1-6-16 0,-2-5-752 16,-3-7-128-16,-2-3-48 0,-3-7 0 0,-2-1-272 16,-4-6 0-16,0-8 0 0,-5-3 0 0,-4 2 0 15,-5-3 0-15,-3-2 0 0,-3 0 0 0,-2 3 0 0,-7 2 0 16,-5 1 0-16,-6 10 0 0,-3 8 144 0,-7 1-16 16,-5-3-128-16,-10 0 192 0,-7 5-192 0,-8 3 128 15,-9 5-128-15,-7 5 0 0,-2 5 0 0,-14 5 0 16,-12 9 0-16,-16 10-18384 0</inkml:trace>
  <inkml:trace contextRef="#ctx0" brushRef="#br0" timeOffset="3188.16">3358 15806 13823 0,'-8'-4'1216'0,"-1"1"-960"0,-1 0-256 0,3-1 0 0,1 2 6400 0,2-2 1248 16,-2 1 240-16,-5-6 48 0,-8-4-5904 0,-3-3-1200 0,-2 0-224 0,2-2-48 0,1 2-560 0,0-3-192 0,-4-1 0 0,-3-1 0 0,-4 2-16 0,-5 2 0 0,-5 5 0 0,-7 6 0 16,-1 6-384-16,-7 6-80 0,-6 6-16 0,-7 8 0 15,-5 5 176-15,-7 7 16 0,-2 9 16 0,-2 3 0 0,-2 6 480 0,4 4 0 0,5 0 0 0,5 4 0 16,4 5 240-16,7 0 32 0,6 4 16 0,5 2 0 15,5 3 112-15,3 8 32 0,3 10 0 0,8-4 0 16,8-7-304-16,6 1-128 0,6 4 0 0,8-7 128 31,6-5-528-31,7-4-112 0,5 0-32 0,7-7 0 16,6 1-160-16,7-7-48 0,6-11 0 0,3-6 0 0,5 0 752 16,6-10 0-16,6 0 0 0,7-5 0 0,4-8 672 0,3-8 32 0,0-5 0 0,5-4 0 15,5-5-224-15,0-8-32 0,2-5-16 0,-1-9 0 16,-2-5-288-16,-1-7-144 15,1-3 160-15,-3-7-160 0,0-6 128 0,-3 0-128 16,-7 0 0-16,3-2 0 0,-1-5 0 0,-3-2 128 16,-5 3-128-16,-6-1 0 0,-6-2 128 0,-8 3 0 0,-6 0-128 0,-7 2 192 0,-6-2-64 15,-8 3 0-15,-6 0-128 0,-10 0 192 0,-9-2 144 0,-11 0 32 16,-10-1 0-16,-12 0 0 0,-10 4-208 0,-13-2-32 16,-9 2-128-16,-12 4 192 0,-5 5-192 0,-11 3-240 15,-5 3 48-15,-12 5 16 16,-8-1-16-16,-12 7 0 0,-5 8 0 0,-10 6-19040 15</inkml:trace>
  <inkml:trace contextRef="#ctx0" brushRef="#br0" timeOffset="14376.34">527 7682 42383 0,'-10'-19'1872'0,"4"8"400"0,2 0-1824 0,5 3-448 0,3 5 0 0,2 0 0 16,4 1 192-16,9-2-48 0,13-5-16 0,13 2 0 0,20 1-128 0,9 2 0 0,11 2-160 0,12 4 160 0,14-1-160 0,6 2 160 0,2-1-160 0,-1-1 160 15,-3 2-752-15,0-3-48 0,0-3-16 0,-2 2 0 16,-1-5-592-16,-11 0-112 0,-18 3-16 0,-3-3-16 16,2 2-864-16,-5-2-160 0</inkml:trace>
  <inkml:trace contextRef="#ctx0" brushRef="#br0" timeOffset="14772.4">622 9201 45151 0,'-10'-12'4016'0,"3"3"-3216"0,0 3-640 15,6-1-160-15,4 3 0 0,2-2 128 0,3-3-128 0,6-1 128 16,8-8-784-16,12-5-176 0,15-2-16 16,14-3-16-16,17-1 592 0,13 0 112 0,7 2 32 0,10 1 0 15,9 1-96-15,7 2-16 0,3 2 0 0,-3 2 0 16,-4 3-976-16,-3 6-208 0,0 10-48 0,-7 0-9776 16,-4 0-1952-16</inkml:trace>
  <inkml:trace contextRef="#ctx0" brushRef="#br0" timeOffset="15121.55">278 10539 50687 0,'27'-19'2240'0,"4"0"464"0,8-1-2160 0,1 3-544 0,-2 6 0 0,-30 8 0 0,45-9 0 0,67-23 0 16,79-18-240-16,59-9 80 31,16 3-896-31,-24 11-176 0,-15 11-48 0,-20 8 0 0</inkml:trace>
  <inkml:trace contextRef="#ctx0" brushRef="#br0" timeOffset="41315.14">4173 4520 28559 0,'-10'-3'2544'0,"3"2"-2032"0,0 1-512 0,3-3 0 0,4 3 2672 0,1-2 432 0,3 1 96 0,0-2 0 0,2-3-3200 0,5-1-896 0,5-2-48 0,4-1-16 31,4 0 144-31,5 2 32 0,-1-1 0 0,5 1 0 0,0 2 560 0,2 0 224 0,0 4-176 0,2 0 176 0,1 2 128 0,1 0 112 16,3 4 16-16,0-4 16 0,2 0 544 0,0 0 96 16,2 0 32-16,0-2 0 0,2 0-192 0,9 0-48 0,13-2 0 15,6-2 0-15,-1 2-320 0,2-4-64 0,5 1 0 31,8-2-16-31,6 2-128 0,4-1-32 0,4 0 0 0,1 2 0 16,4 0 48-16,2-3 0 0,4 3 0 16,0-1 0-16,-1-3-64 0,2 1 0 0,3-1 0 0,-2 2 0 15,-5-2-128-15,1 0 128 0,5 1-128 0,-2 2 128 16,-6 1-128-16,4-1 192 0,2-1-192 0,-2 0 192 16,-4 6-192-16,0-4 0 0,0 2 0 0,0 0 0 15,0-1 0-15,-5 4 0 0,-3-1 0 0,-1 2 0 16,-1-4 0-16,-7 1 0 0,-9 3 0 0,-3 0 0 15,-4 0-816-15,-2 0-32 16,-4 0-16-16,-1-6-17680 0</inkml:trace>
  <inkml:trace contextRef="#ctx0" brushRef="#br0" timeOffset="46948.82">9702 1703 13823 0,'7'-16'1216'0,"2"1"-960"0,-2 2-256 15,-2 7 0-15,-1 2 224 0,4-4 0 0,4-8 0 0,9-7 0 0,7-5-224 0,5-2 0 0,0 2-144 0,-3 6 144 0,-4 3 576 0,-4 9 224 16,-5 2 32-16,-5 4 16 0,-2 4 880 0,-3 0 160 15,-4 4 32-15,-3 2 16 0,-1 0-592 0,-4 0-112 0,-2 2-16 0,-2 0-16 16,-2 2-704-16,0-1-144 16,-4 3-32-16,0-2 0 15,-3 2-1056-15,-2 2-224 0,-4-2-32 0,0 4-16 16,-5-1-496-16,-1 1-96 0,-1 3-32 0,-3 1 0 16,-1-1 736-16,-2 6 128 0,-4 0 48 0,-2 5 0 0,0 3 1280 0,1-1 256 0,3-1 48 0,1 1 16 15,-3 0 800-15,-1 3 176 0,0 2 16 0,5-5 16 16,6-6-576-16,-3 5-112 0,-8 5-32 0,-4 5 0 15,0 3-928-15,-1 0-240 0,0 0 0 0,4-3 0 16,2-4-384-16,3-5-128 0,1 0-32 0,1-3 0 16,2-5-96-16,2-1 0 0,4-1-16 15,2-6 0-15,3-4 400 0,1 1 64 0,0-3 32 0,1-2 0 16,1 0-128-16,2-2-32 0,0-4 0 0,5-2 0 0,-2 0 320 0,4 0 0 16,0-2 0-16,2 2 0 0,1 0 912 0,0 0 144 15,0 0 32-15,1 0 0 0,0 0-176 0,-1 2-16 16,1 0-16-16,-1 0 0 0,1 2-672 0,-1-2-208 15,2-2 128-15,3 0-128 16,-1-2-384-16,1-2-144 0,3 0-32 0,2-5 0 16,-1 0-336-16,4-1-64 0,0-5 0 0,2-1-16 15,3-4 240-15,1-2 48 0,2-2 16 0,1 1 0 16,2-2 32-16,3 1 0 0,2 1 0 0,3 3 0 0,-3 2 400 0,-2 4 96 0,0 2 16 0,-4 2 0 16,-3 4 496-16,-2 1 96 0,-4 4 32 15,-1 4 0-15,-2 0 224 0,-3 4 48 0,-3 3 16 0,-1 3 0 16,-2 1-176-16,-1 0-32 0,-3 1-16 0,1-2 0 15,-1 0-368-15,-1-1-64 16,0 2 0-16,-1 1-128 0,2-3 304 0,-2 0-48 16,-1-1-16-16,0 2 0 0,-1 2 352 0,0-2 80 0,2 2 16 0,-4 1 0 15,1 0-48-15,-1 5 0 0,2-1 0 0,2 2 0 0,1 3-304 16,2-1-64-16,3-1-16 0,5-1 0 16,5-2-256-16,5-4 0 0,7 0 0 0,6-1 0 15,3-3 0-15,6-2 0 0,5 0 0 0,3-4 0 0,1 1 0 0,2-5 0 16,2-1 0-16,-2 2 0 15,-1-6-1024-15,-1 2-256 0</inkml:trace>
  <inkml:trace contextRef="#ctx0" brushRef="#br0" timeOffset="47723.68">10027 1390 34095 0,'0'-5'3024'0,"1"0"-2416"0,2 2-480 0,-1 1-128 15,1 1-1024-15,-1-4-240 0,2-3-32 16,2-2-16-16,0-2-416 0,2-4-96 0,-3 1-16 0,-2 2 0 16,-3 1 48-16,-2 5 0 0,-3 3 0 0,-2 2 0 15,-3 3-528-15,-4 4-112 0,-3 1 0 0,-4 2-16 0,-1 1 1248 0,-4 3 256 16,0 0 48-16,-2-2 16 0,1 2 1504 0,-1-2 288 0,-1 0 64 0,-2 0 16 15,0 1 2000-15,-2 0 400 0,-2 2 64 0,2-4 32 0,0 3-432 16,-1-3-96-16,2 1-16 0,-1-1 0 0,-1 1-1376 16,1 0-288-16,2-2-48 0,3 2-16 0,3-3-864 15,3-1-176-15,3-3-48 0,3 0 0 0,2-2-128 0,5-1 0 16,0-1 0-16,5-2 0 16,3-3-544-16,3 3 16 0,5-6 0 0,1 1 0 15,6 0-1200-15,2-2-256 0,2 0-32 0,5-2-16 16,0 2 592-16,4-1 112 0,2 3 32 0,-1-2 0 15,3 4 1008-15,-1 0 288 0,0 1 0 0,-1 0-128 0,1 3 128 0,1-5 0 16,-1 4 128-16,2-3-128 0,-1 1 240 0,2-2-32 16,0 2 0-16,2 3 0 0,1-2 720 0,1 2 144 15,1-1 16-15,2 6 16 0,1-1-528 0,-2 2-128 0,1 2 0 0,-4 4-16 16,-3-1-288-16,-3 2-144 0,-3 4 160 16,-4-3-160-16,-5-2 480 0,-3 2 0 0,-3 1 0 15,-2-1 0-15,-4 4 224 0,-4 0 32 0,-2 0 16 0,-4 3 0 16,-4 1-48-16,-4 1-16 0,-6 1 0 15,-3 1 0-15,-3 1-304 0,-4-2-48 0,-1 2-16 0,-5 0 0 16,0-1-608 0,-1-1-128-16,2 3-32 0,1-6-10112 0,3 0-2048 0</inkml:trace>
  <inkml:trace contextRef="#ctx0" brushRef="#br0" timeOffset="48516.7">11050 749 38703 0,'-1'-1'3440'0,"-1"1"-2752"0,4 4-560 0,-1-2-128 0,1 4 0 0,0 1 0 0,0 6 0 0,2 6 0 0,1 10-224 0,-2 11-32 0,1 6 0 0,-3 3 0 0,-1 4-176 16,-2 4-32-1,-2 4-16-15,-2 2 0 0,0 0-480 0,0-5-80 0,-1-7-32 0,1-6 0 16,0-6 512-16,1-1 112 0,-1-3 0 0,2-3 16 0,2-6 432 0,-2-3 0 0,3 0 0 0,0-4-9120 16,1-4-1776-16</inkml:trace>
  <inkml:trace contextRef="#ctx0" brushRef="#br0" timeOffset="48975.58">10801 717 41471 0,'-6'-16'1840'0,"2"4"368"0,2 4-1760 0,3 2-448 16,2 4 0-16,2-1 0 0,1 2 0 0,2-2-256 16,6-3 48-16,6 0 0 15,5 0-208-15,5-2-32 0,3 2-16 0,2 0 0 0,3 0 272 0,0 0 48 0,0-1 16 16,2-1 0 0,-1 0-640-16,1-1-112 0,-1 2-16 0,2-1-16 15,-4 1 16-15,-1 4 0 0,-2 0 0 0,-3 6 0 0,-3-1 448 0,-2 4 112 0,-1 2 16 16,-3 4 0-16,-1 1 320 0,-4 0 0 0,-1 2 0 15,-2-3 0-15,-2 4 272 0,1-3-16 0,0 0-16 0,0 2 0 16,-2 1-32-16,-1-2 0 0,-2 2 0 0,0 3 0 16,-3-1 48-16,-4 2 0 0,-1 1 0 0,-1-3 0 15,-5 0 448-15,-2-1 112 0,-2-3 16 0,-3 1 0 16,-2-2-64-16,-1-3 0 0,-3 0 0 0,-2 1 0 16,-1-5-624-16,-3 2-144 0,-2-2 0 0,-4 0 0 15,-2 0-576-15,-4 0-96 16,-2 1-32-16,0-4 0 0,-2 1 256 0,-1-2 64 0,2 1 0 15,1-6 0-15,0 1 96 0,3-2 32 0,3-2 0 0,2-1 0 16,4-4-1024-16,2 1-208 16,4 2-48-16,4-3-12256 0</inkml:trace>
  <inkml:trace contextRef="#ctx0" brushRef="#br0" timeOffset="49431.6">12123 916 39615 0,'-16'0'1760'0,"4"0"352"0,1 3-1680 15,3-3-432-15,3 1 0 0,3 1 0 0,1-2 0 0,-4 3-192 0,-2 1 0 0,0-2 16 0,-2 2-1632 0,3-2-336 0,2 2-64 0,2-3-16 0,2-1 1568 16,1 3 304-16,2-3 64 0,-1 0 16 0,2 0 80 0,0 0 32 0,-2 0 0 0,-1 0 0 16,0 0 160-16,-1 0 144 0,0 0-16 0,0 0-128 0,0 0 1552 0,0 0 208 15,0 0 32-15,-1-23 16 0,4 13-336 0,-1-6-80 16,1-2-16-16,0-4 0 15,2-3-944-15,0-6-192 0,-1 2-48 0,1 0 0 0,-1-6-192 0,-1 1 0 16,2-1 128-16,-1-3-128 0,-2-1 0 16,1 5 0-16,-1 3-192 0,0 5 192 15,-2 1-576 1,1 5 0-16,-1 8 0 0,1 2 0 0,2 4-176 0,-2 3-32 16,3 3-16-16,0 0 0 0,3 3 0 0,1-2 0 0,3 4 0 0,3-1 0 15,2-1-288-15,3 1-64 0,0 1-16 0,4-1 0 0,0-2-16 16,3-1 0-16,4 2 0 0,2 1-10848 15</inkml:trace>
  <inkml:trace contextRef="#ctx0" brushRef="#br0" timeOffset="49841.18">12903 549 47919 0,'-11'-16'2112'0,"3"7"448"0,-1 0-2048 0,3 5-512 0,3 1 0 0,3 3 0 15,-1 0-640-15,0 0-224 0,-3-4-48 0,-2 2-16 16,1 2-192-16,-2-3-32 0,-1 3-16 0,0 3 0 31,-2 3-592-31,-3 0-112 0,-2 4-32 0,-1 3 0 0,-1-1-16 0,-4 4-16 0,-1 3 0 0,-5 0 0 16,-2 4 800-16,-1 4 176 0,1-1 16 0,2 0 16 0,1 1 1200 0,5-1 240 0,1-1 64 0,5-2 0 31,4 2 1216-31,2-3 256 0,4-1 64 0,3 1 0 0,3-2-1184 0,3-1-224 16,3 0-64-16,4 0 0 0,3 0-640 0,3-1-224 15,3-4 0-15,1-2 0 16,2-2-320-16,3-1-64 0,0-3-16 0,0-6 0 16,0-3-64-16,-1 0-16 0,-3-4 0 0,-1-2 0 0,2-4 560 0,-4-2 144 0,1-1 0 0,-3 0 0 31,1-6 624-31,-1 0 192 0,0-1 32 0,-1-4 16 0,-1-1 160 0,0-2 48 16,-1 2 0-16,-2-3 0 0,0 1-336 0,-2-1-64 15,0 3-16-15,0-1 0 0,0 1-400 0,-1-1-96 16,-2 7-16-16,-1 0 0 0,-2 6 0 0,-2 0 0 15,1 5 0-15,-4 3 0 0,1 2 16 0,-4 4 0 16,0 2 0-16,-2 3 0 16,0 2-1376-16,-3 5-288 0</inkml:trace>
  <inkml:trace contextRef="#ctx0" brushRef="#br0" timeOffset="50436.93">13439 703 43311 0,'-3'4'3840'0,"1"0"-3072"0,1 2-608 0,1 0-160 0,1 0-192 0,-1 1-64 0,0 5 0 0,0 8-16 0,-1 7-304 0,-2 3-48 0,1 4-16 0,-2-2 0 16,-1 3-48-16,-2-2-16 0,-2 2 0 0,-1 1 0 15,0 2-512-15,-1-1-128 0,0-2 0 0,0 0-16 16,0-1 352-16,0-2 80 0,-1-2 16 0,4-2 0 0,0-3 912 16,2 0 304-16,1-6 0 0,3-3 0 0,-1-4 1280 0,2-2 256 15,0-2 48-15,0 0 16 0,1-4-1072 0,0-2-192 16,0-2-64-16,0-2 0 0,-2-2-320 0,1-2-80 15,-1-4-16-15,-2-3 0 0,-1-6-160 0,0-6 0 0,-1-7 144 16,0-2-144-16,-1 0 0 0,1-5-192 0,-1-5 32 0,1-4 0 16,1-5-128-16,0-8-32 0,2 4 0 0,2-2 0 15,2 4 112-15,3 5 16 0,2 6 0 0,2 12 0 16,0 6 192-16,5 5 0 0,0 3 0 0,3 5 0 16,5 2 432-16,4 2 80 0,4 6 0 0,0 0 16 15,3 3-336-15,3 3-64 0,1 0 0 0,2 4-128 16,0-1 0-16,0 0-144 0,0 0-16 0,-2 0 0 15,-3 1-896-15,-3-1-176 0,-4 1-48 16,-4 2 0-16,-3-2 32 0,-5 3 0 0,-2 3 0 16,-6 1 0-16,-4 2 512 0,-4 3 96 0,-3 0 32 0,-5 0 0 0,-1 4 1168 15,-3-5 224-15,-1 4 48 0,1-3 16 0,-3-2 736 0,3 1 144 16,-2-2 16-16,-2 0 16 16,2 0-848-16,-2-6-160 0,-2 0-48 0,1-2 0 0,1-2-576 0,-2-3-128 15,1-3 0-15,0-5 0 16,-1-2-720-16,-1-3-144 0,1-3-32 0,1-3-16000 0</inkml:trace>
  <inkml:trace contextRef="#ctx0" brushRef="#br0" timeOffset="50924.56">14495 607 35935 0,'-5'-7'1600'0,"0"3"320"0,1-2-1536 0,1 3-384 0,1 3 0 0,1 0 0 0,1 3-1088 0,-2-3-304 0,-1 1-48 0,-2 1-16 0,-2 2-656 0,-2 1-128 0,-2 2-16 0,-1 2-16 0,-2 1 1712 0,0 0 352 16,1 0 64-16,-1 0 16 0,1-2-128 0,-2 1 0 16,0 1-16-16,-1-4 0 0,0 0 720 0,-2 4 160 31,0-4 32-31,-2 1 0 0,-1 0 624 0,1 2 128 0,-1 0 16 0,2 0 16 16,-1 4-976-16,2 0-208 0,4 3-48 0,0 3 0 0,5-3-192 0,3 2 0 15,1-2 0-15,3 3 0 16,0-3 592-16,4 4 176 0,0 1 48 0,3-1 0 15,1 1-1200-15,3-4-224 0,1 0-48 0,2-1-16 16,6-3-1280-16,0-2-256 0,1-2-48 0,0-3-16 0,1-4 96 31,2-2 32-31,2 0 0 0,-1-6 0 0,0 0 1344 16,0-7 272-16,-1 1 48 0,-1-4 16 0,1 0 896 0,-4-5 176 0,1 1 32 0,-2-5 16 0,-1 1 1360 16,-1-6 272-16,0-1 48 0,-3-1 16 0,0-3-464 15,-2 3-96-15,0-2 0 0,-1 0-16 16,-1 1-2368-16,0-2-480 0,-1 4-80 0,-2 5-10672 15</inkml:trace>
  <inkml:trace contextRef="#ctx0" brushRef="#br0" timeOffset="54623.51">14437 638 23039 0,'-6'0'2048'0,"1"0"-1648"0,1 0-400 0,1 0 0 0,2 2 2944 0,1-2 496 0,0 2 96 0,0 0 32 0,-1 1-2448 0,-2 3-480 0,2 1-112 0,0 6-16 0,0 0-512 0,2 4 0 0,0 6 0 0,3-1 0 0,0 6-272 0,2 2-112 0,0 3-32 0,0 0 0 15,3 2-1216-15,0 5-240 0,0-2-48 0,1 3-16 16,1 0-144-16,1 1-32 0,0-1 0 0,0-3-8752 16</inkml:trace>
  <inkml:trace contextRef="#ctx0" brushRef="#br0" timeOffset="55938.48">14596 749 35935 0,'-2'-13'3200'0,"-1"3"-2560"0,1 1-512 0,1 3-128 0,1 2 224 0,1 2 32 0,1 0 0 0,0-4 0 0,-1 0-704 0,1-4-144 0,1-1-32 0,-1 1 0 0,-1 3 416 0,1 1 80 16,-1 1 128-16,-2 1-208 0,-1 0 208 0,0 0 160 0,-1 2-32 0,0 0 0 15,-1 0 0-15,-2 0-128 0,-2 2 192 0,-1-4-64 16,0 4-128-16,-2-2 0 0,-3 2 0 0,1 0 0 15,-2 0 128-15,-1 0 112 0,0 2 16 0,0-2 0 16,2 4 16-16,-1-2 16 0,0 0 0 0,2 0 0 16,-1 0 256-16,0 2 48 0,2 2 16 0,-2 1 0 15,2-1-288-15,-2 1-64 0,0 2-16 0,-1 1 0 16,-1 2-240-16,0 0 0 0,0 2 128 0,0 1-128 0,1 1 0 16,-1 3 0-16,0 3 0 0,-1 0 0 0,1 0 0 15,0 1 0-15,1-1 0 0,2-4 0 0,1 2 0 16,2-5 0-16,1-1-128 0,3-2 128 0,1-3-160 15,4 1 32-15,1-4 0 16,2 0 0-16,3-2 128 0,1-2 0 0,4 2 0 0,1-3 0 0,2 1 0 0,3 2 0 16,1 1 0-16,2-1 0 0,2 2 0 0,2 0 0 15,1 2 0-15,-1 0 0 0,2-2 0 0,-2 1 0 16,1-1 0-16,0 0 0 0,2 0 0 0,2-2 0 16,-4-3 0-16,1 2 0 0,-3-3 0 0,-1-4-128 15,-1 0 128-15,-1-2-128 0,-3 0 128 0,-1-4 0 16,-3 1 0-16,0-3 0 0,-3 2 0 0,0-2 224 0,-2-2-32 0,-1-1 0 15,0-3 160-15,-2-1 32 0,0-1 0 0,-3-2 0 32,0-4-240-32,-1-2-144 0,-1-3 192 0,-3-1-192 0,-1 3 0 0,1 2 0 0,-3 1 0 0,-1-2 0 15,-1-1 0-15,-1 3 0 0,0 4 0 0,-1 0 0 16,1 4-160-16,-1 1-32 0,0 5-16 0,-1-3 0 16,0 5-16-16,0 0 0 15,2 4 0-15,-2 2 0 0,1 4-96 0,-2 0-32 0,0 4 0 0,-1 2-11248 16,1 0-2256-16</inkml:trace>
  <inkml:trace contextRef="#ctx0" brushRef="#br0" timeOffset="56558.98">15326 530 32255 0,'-6'-3'1424'0,"1"-4"304"0,1 4-1392 0,3 0-336 0,1 3 0 0,1-2 0 16,0 1 256-16,0 1-32 0,2-3 0 0,-1-1 0 0,0 2-608 0,-1-1-128 0,0 3-32 0,-2 3 0 0,0-1 864 0,-3 0 192 0,-1 3 16 0,-2-2 16 0,-3 3 192 0,-3-2 32 16,-2 2 16-16,-2 1 0 0,-1-1-416 0,-5 0-96 15,0 0-16-15,-2 0 0 0,-2-2 32 0,0 0 0 16,1-2 0-16,2 1 0 0,2 0-288 0,1-1 160 15,1 0-160-15,3 2 128 0,2 1-128 0,1-2 0 16,3 4 0-16,3-1 0 16,1 0-768-16,3 4-64 0,1-2-32 0,2 2 0 15,2 3-96-15,0-2-32 0,2 1 0 0,0 1 0 16,4-1 176-16,0-2 48 0,3 0 0 0,1-2 0 0,3 1 0 16,3 1 16-16,3-4 0 0,2 0 0 0,3 1 576 0,1 0 176 15,3-1 0-15,1 3 0 0,2 1 192 0,2 0 128 0,-2 4 48 0,-4 0 0 16,-2-2-368-16,-5 2 128 0,-1 1-128 0,-4 1 0 15,-4-3 0-15,-3 5 0 0,-1-5 0 0,-6 2 128 16,-1-2 32-16,-1 0 16 0,-3-3 0 0,-4 2 0 0,-1 1 576 0,-2-5 112 16,-3 4 32-16,0-4 0 0,-3 2-192 0,0 0-16 15,-3-1-16-15,1-3 0 0,-1 1-416 16,-1-2-64-16,-1-1-32 0,-1 0 0 0,-2-2-160 0,-2 1-192 16,-1-2 32-16,-1 1 16 0,-2 0-208 0,3 0-32 15,0 1-16-15,0-2 0 16,1 4-656-16,-2-2-128 0,4 4-32 0,0 0-11824 0</inkml:trace>
  <inkml:trace contextRef="#ctx0" brushRef="#br0" timeOffset="56797.03">15671 745 46991 0,'-4'3'2080'0,"2"-2"432"0,-1 2-2000 15,3-3-512-15,0 2 0 0,1 2 0 0,2 0 0 0,1 1 0 0,2 6 0 0,1 6 0 0,4 5-704 0,-1 4-192 16,0 3-48-16,-1 2 0 0,-2 1-128 0,-2 2-16 0,-2 7-16 0,0-3 0 0</inkml:trace>
  <inkml:trace contextRef="#ctx0" brushRef="#br0" timeOffset="57019.43">15824 376 24879 0,'-17'8'2208'0,"4"-1"-1760"0,2-4-448 0,3 0 0 15,4-2 5088-15,3 1 928 0,-2-2 192 0,1 3 48 16,-1 1-5392-16,1 2-1072 0,2 0-224 0,6 0-32 16,4 0-2672-16,5 2-512 0</inkml:trace>
  <inkml:trace contextRef="#ctx0" brushRef="#br0" timeOffset="57350.44">16398 376 45151 0,'-3'6'2000'0,"1"-4"416"0,-1 5-1936 0,2 0-480 0,2 2 0 0,1-3 0 15,0 1 0-15,3 8-160 0,1 5 0 0,2 11 0 16,2 7-400-16,0 5-80 15,-1 6 0-15,0 1-16 0,-2 1 176 0,-2-1 32 0,-2-2 16 0,-2-1 0 16,-2-6-2176-16,0-3-432 0,-3-3-96 0,0-3-11776 16</inkml:trace>
  <inkml:trace contextRef="#ctx0" brushRef="#br0" timeOffset="57587.94">15985 703 40543 0,'0'-2'3600'0,"0"0"-2880"0,1 0-576 0,0 2-144 0,1-2 1664 0,0 2 288 0,3 0 64 0,2-4 16 16,7 2-1552-16,7-2-304 0,9-5-176 0,8 2 192 31,7-4-656-31,3 0-128 0,3-1-32 0,0 1 0 0,3-1-96 15,-1 1-32-15,1 1 0 0,-2 0 0 0,-1 1-992 16,-4 4-208-16</inkml:trace>
  <inkml:trace contextRef="#ctx0" brushRef="#br0" timeOffset="58576.56">17014 686 41471 0,'-3'9'3680'16,"3"-3"-2944"-16,1-2-592 0,1-2-144 0,0 2 0 0,1 0-176 0,-1 4 48 0,3 7 0 0,2 2-256 0,1 8-32 0,1 0-16 0,-2-2 0 0,-1 1 432 0,-1-4-160 15,-1 2 160-15,-3-6 0 16,0 0-1328-16,-2-1-144 0</inkml:trace>
  <inkml:trace contextRef="#ctx0" brushRef="#br0" timeOffset="58766.81">17048 289 43311 0,'-7'0'3840'0,"1"0"-3072"16,-2 1-608-16,3-1-160 0,4 0 1648 0,1 0 288 15,1 3 64-15,2-3 16 16,1 1-3008-16,3 2-608 0,8 0-112 0,5 2-19024 0</inkml:trace>
  <inkml:trace contextRef="#ctx0" brushRef="#br0" timeOffset="59161.41">17803 601 41471 0,'-13'0'3680'0,"2"0"-2944"0,0 0-592 0,2-1-144 15,3 1 1408-15,2-3 256 0,1 3 64 0,-5 0 0 16,-3 3-2464-1,-6-1-480-15,-3 5-112 0,-2 2-16 0,0 7 448 0,-2 0 96 0,1 7 16 16,-2 3 0-16,-1 4 272 0,1 3 48 0,3 1 16 0,1-2 0 16,4-1-912-16,3-2-176 0,3-1-48 0,2-3 0 0,4-5 1056 0,2-2 208 15,3 1 32-15,2-1 16 0,3-4 928 0,1-2 192 16,5 1 48-16,0-3 0 0,2-4-64 0,2 0 0 16,4 0 0-16,4-5 0 0,1-1-272 0,5-1-64 15,4-4-16-15,2-2 0 0,1-2-96 0,0-5-32 16,1 2 0-16,-1-4 0 0,-4 4-352 0,-4-4 144 15,1-3-144-15,-5 3 0 0,-3-4 176 0,-5 2-176 0,-5-3 160 16,-3 1-160-16,-8-5 0 0,-5 0 0 0,-5 2-128 16,-5 1 128-16,-5-3 0 0,-4-1 128 15,-5 1 0-15,-2 0 16 0,-3 3-16 0,-2 2-128 0,1 6 192 0,2 1-64 16,1 6-128-16,3 1 128 0,3 6-128 0,4 0 128 16,2 1-128-16,4 1 0 0,1 4 0 0,5 1 128 15,3 1-512 1,3-3-96-16,3 4-32 0,4-3-17792 0</inkml:trace>
  <inkml:trace contextRef="#ctx0" brushRef="#br0" timeOffset="59623.5">18103 806 43311 0,'-10'11'3840'0,"2"-5"-3072"16,3 2-608-16,3-6-160 0,2 0 128 0,-1 2-128 0,-1 6 192 0,-5 6-64 0,-1 3-928 0,0 4-192 0,1 1-32 0,1-2-16 0,2 1 832 0,2-6 208 16,2 0 0-16,1-6 0 0,3 0 0 0,-1-1 0 15,3-4 0-15,1-4 0 0,-1-1-416 0,1-2 16 16,1-3 0-16,0 0 0 0,1-6 400 0,1-1 0 0,1-2 0 0,1-7 0 15,2-1 0-15,1-4 256 16,2-1-48-16,0-6 0 0,2-5-208 0,0 1-208 0,-3 3 32 0,-2-2 16 16,1 3 512-16,-1 0 96 0,-1 0 32 0,1 3 0 15,1 1 96-15,0 5 32 0,0 6 0 0,-2 4 0 16,1 4-224-16,-2 5-64 0,-1 7 0 0,0 0 0 16,-1 6-128-16,-1 5-16 0,1 4-16 0,0 2 0 0,-2 5-160 0,1-1 0 15,1 2 0-15,0 0 128 16,-1 2-128-16,0-3 0 0,0 4 0 0,-2-4 0 0,1-1 0 0,-1 0 0 15,1-3 0-15,-2-1 0 0,0-4 0 0,-1 0 128 16,1-1-128-16,-1-5 128 0,0-1-128 0,0 0-192 16,0-3 32-16,0 1 16 15,1-6-640-15,0-1-128 0,3-4-32 0,2 0-17728 0</inkml:trace>
  <inkml:trace contextRef="#ctx0" brushRef="#br0" timeOffset="60032.56">19415 397 45151 0,'-5'0'4016'0,"-1"0"-3216"0,0 0-640 0,2 0-160 16,2 0 688-16,-2 1 96 16,-4 1 32-16,-3 1 0 15,-5 1-1552-15,-5 2-304 0,-2 4-64 0,-3-2-16 0,-1 6 320 0,-3 1 64 16,-1 1 16-16,0 0 0 0,-1 0-176 0,1 3-16 15,1-3-16-15,2 2 0 0,3-2 16 0,2-3 0 0,3-1 0 16,4-1 0-16,2-2 624 0,4-3 128 0,3-2 32 0,2-2 0 0,4-2 464 0,1 0 112 16,2-5 0-16,3 2 16 0,1-1 464 0,3 0 96 31,2-2 0-31,5 3 16 0,1 1-624 0,3 2-128 0,0 5-32 0,2 1 0 0,4 4-256 0,1 2 0 16,2 4 128-16,1 4-128 15,-1 1 176-15,0 2-32 0,-1-1 0 0,-4 0 0 0,-2 0-144 0,-5-2 160 16,-3 1-160-16,-4-1 160 0,-5-2-160 0,-3-3 0 0,-2 5 0 15,-2-4 128-15,-3 0 80 0,-3-1 16 16,1 1 0-16,-3-2 0 0,-1 1 64 0,0-2 16 0,-3 2 0 0,2-3 0 16,-3 1 80-16,1-3 32 0,1 0 0 0,-1-2 0 31,1-3-96-31,-4 4-32 0,0-3 0 0,-4 0 0 0,0 0-288 0,-2 1 160 0,-5-1-160 0,-5-3 128 47,-3 0-848-47,-6-3-176 0</inkml:trace>
  <inkml:trace contextRef="#ctx0" brushRef="#br0" timeOffset="85310.02">7048 6853 45151 0,'-6'-4'4016'16,"4"1"-3216"-16,3 0-640 0,1-1-160 0,3 2 0 0,0-2-176 0,5-4 48 0,7-6 0 0,12-5-368 0,12-5-64 0,13-2-16 0,12-3 0 0,12-3 192 0,13-2 48 0,17-4 0 15,10-5 0-15,9 1 64 0,6 0 16 0,10 1 0 0,5-2 0 16,-1 2 256-16,0 0 0 0,-1 3 0 0,-4 3 0 15,-5 3 0-15,-9 4 144 16,-10 2-16-16,-1-1 0 0,-5 3 256 0,-3 6 64 0,-6-1 0 0,-12 5 0 16,-9 8-16-16,-13 4 0 0,-10 8 0 0,-10 4 0 15,-10 11-128-15,-12 5-32 0,-8 6 0 0,-10 11 0 16,-7 9-112-16,-7 8-32 0,-7 3 0 0,-6 6 0 0,-3 0 0 16,-7 18 0-16,-7 14 0 0,-2 5 0 15,6-8-128-15,-5 20 0 0,1 24 0 0,0 10-176 0,4 3-48 16,5 9-16-16,5 13 0 0,6 10 0 15,4 5-112-15,6 8-32 0,4 5 0 0,5-5 0 16,1-2 112-16,3 7 16 0,2 12 0 0,2 3 0 0,3 2 256 0,3 2 0 16,0 1 0-16,2-1 0 0,2-3 272 0,0 0 112 15,2-6 32-15,3-4 0 0,-1-10-32 0,1 0-16 16,2 2 0-16,-1-4 0 0,1-2 0 0,-3-5 0 16,0 4 0-16,1-7 0 0,1-6-368 0,1-11 144 15,-3-8-144-15,1-5 0 0,1-2 0 0,1-9 0 16,-1-11 0-16,-2-5 0 0,1-3 0 0,1-1 0 0,-4 0 0 0,-1-4 0 31,-1-7-304-31,-5 3-160 0,-1 0-48 0,-3 2 0 0,-2-4 192 0,-5 0 48 0,-1 2 0 0,-3 1 0 16,-2-1-32-16,-2 0 0 0,-1-4 0 0,-3 4 0 15,0-3-64-15,1-3-16 16,1-6 0-16,1-11 0 0,0 1 128 0,2-11 32 16,2-6 0-16,2-8 0 0,0-3 400 0,0-5 80 15,0-4 0-15,0-4 16 0,2-9-32 0,-1-4-16 16,2-4 0-16,-2-5 0 0,0-3-16 0,0-4 0 0,1 1 0 15,-2-1 0-15,0 2 176 0,1 3 16 0,0 2 16 16,-1 4 0-16,0 7-16 0,-1 0 0 0,1 4 0 0,-2 1 0 0,0 1-256 16,-1-4-144-16,-1 3 160 0,-1 3-160 0,-5 6 176 0,-1 3-176 15,-1 0 192-15,-3-2-192 16,-1-2 0-16,1-5 0 0,-3 1-240 0,-1 0 80 16,0 2-480-16,-3-2-80 0,1-6-32 0,-1-4 0 15,0-10-32-15,0-4-16 0,-1-6 0 0,-2-9-17824 0</inkml:trace>
</inkml:ink>
</file>

<file path=ppt/ink/ink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25:40.595"/>
    </inkml:context>
    <inkml:brush xml:id="br0">
      <inkml:brushProperty name="width" value="0.05292" units="cm"/>
      <inkml:brushProperty name="height" value="0.05292" units="cm"/>
      <inkml:brushProperty name="color" value="#FF0000"/>
    </inkml:brush>
  </inkml:definitions>
  <inkml:trace contextRef="#ctx0" brushRef="#br0">28085 13068 50687 0,'-15'-7'4496'0,"5"1"-3600"0,5 1-704 0,5 3-192 0,1 0-1616 15,-1-2-368-15,-1-2-64 0,-4-6 0 0,2-7 448 0,5-3 112 0,8 0 16 0,7-1 0 0,9 1-912 0,8 2-176 0,11 3-48 16,7 3 0-16,4 4 1264 0,5 2 240 0,7 0 48 0,3 3 16 0,2 4 2256 15,5 2 464-15,7 4 96 16,3 3 16-16,-3-2-688 0,8 3-128 0,5 1-16 0,2 2-16 16,1 2-80-16,1-2-16 0,0 3 0 0,0-2 0 15,-1 2-256-15,-6-1-48 0,-6-4-16 0,0-2 0 16,3 2-32-16,-3-1-16 0,0-3 0 0,-6 1 0 16,-8 0 32-16,-1 1 16 0,-1 2 0 0,-2-2 0 0,-4 0-160 0,-4 1-48 15,-5 1 0-15,-8-3 0 0,-5 2-320 16,-5 1 0-16,-6 2 0 0,-5-2 128 0,-6 2-128 15,-3 1 0-15,-5-1 0 0,-4 2 0 16,-4 2 0-16,-2 2 0 0,-2 1 0 0,-5 1 0 0,-1 2 176 0,-5 3-48 16,0 6 0-16,-5 3 0 0,-2 5 32 0,1 5 0 0,0-2 0 0,0 5 0 15,1 3-160-15,2 4 0 0,0 0 0 0,1 6 0 16,3-3 0-16,3 2 0 0,1-2 0 0,4 6 0 16,4 1-128-16,4 3 128 15,1 5 0-15,2 1 0 0,2 0 0 0,1 8 0 16,3 6 0-16,1 3 0 0,0-1 0 0,2-1 0 0,-1-8 0 0,3-2 0 0,0 1-192 0,1 1 192 15,-1-4-192-15,-1 0 192 0,-2-3 0 0,-1-4 0 16,-2-4 0-16,-3 0 0 0,-1-6 0 0,-2-2 0 16,0-6 192-16,-3-1-64 0,-1-5-128 0,-2-3 160 15,0-3-160-15,-2-4 160 16,-2-2-160-16,-1-2 0 0,-1 2 0 0,-3-3 128 0,-1 1 64 0,0-5 0 16,-2 0 0-16,-2-1 0 0,0 0 64 0,-1-3 0 15,-1-2 16-15,0 1 0 0,0-4-16 0,1 0 0 16,0 0 0-16,0-5 0 15,0-2 160-15,1-4 32 0,0 0 0 0,-1-2 0 0,1 0 64 0,-2-2 32 0,-1 1 0 16,-1-3 0-16,-1 0 32 0,-4 0 16 16,0 1 0-16,-6-1 0 0,-2 2-240 0,-3-1-48 0,-5 2-16 15,-5 1 0-15,-7 2-144 0,-7 0-16 0,-8 0-128 0,-8 3 192 16,-10-2-192-16,-9 4 0 0,-5-1 0 0,-1 3 0 47,0-6-768-47,-10 2-256 0,-12-3-64 0,-22-5 0 0</inkml:trace>
</inkml:ink>
</file>

<file path=ppt/ink/ink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26:25.066"/>
    </inkml:context>
    <inkml:brush xml:id="br0">
      <inkml:brushProperty name="width" value="0.05292" units="cm"/>
      <inkml:brushProperty name="height" value="0.05292" units="cm"/>
      <inkml:brushProperty name="color" value="#FF0000"/>
    </inkml:brush>
  </inkml:definitions>
  <inkml:trace contextRef="#ctx0" brushRef="#br0">2801 2984 25791 0,'5'-8'2304'0,"-3"3"-1856"0,2 2-448 0,-2-1 0 0,1-1 1296 16,1 4 176-16,1-3 16 0,1-1 16 0,5-2-736 0,5-6-160 0,4 1-32 0,2-4 0 0,0 4-304 0,-1-1-64 0,-1 3-16 0,-3 2 0 0,-3 0-192 0,-3 0 0 0,-2 1 0 0,-6 4-160 15,0-1 160-15,-6 1 0 0,-2 1 0 0,-3 1 0 16,-6 1 464-16,-4 0 80 0,-3 1 16 0,-8 1 0 0,-3 1 0 16,-8-2 0-16,-4 4 0 0,-5-1 0 0,-6 0-192 15,-3 2-48-15,-5-4 0 0,-1 2 0 0,3-2-16 16,-2 0-16-16,-1 0 0 0,-2 1 0 0,-2 0-112 0,0 0-32 16,0 0 0-16,0-3 0 15,3-2-144-15,0 1 192 0,5 1-192 0,2 0 192 0,-1 3-192 0,4-1 0 16,-2 0 0-16,4 2 0 0,6 1 0 0,5-1 0 15,2-2 0-15,1 4 0 0,-2 4 0 0,1 2 0 16,2 0 0-16,3 2 0 0,1-1 144 0,3 3-144 0,3-4 160 16,4 2-160-16,3-2 240 0,3 1-48 0,4-1-16 15,0 0 0 1,3 1-176-16,2-2 128 0,1 1-128 0,0 1 128 0,2-1-128 0,1-2 0 16,0 2 0-16,1-2 0 0,1 2 0 0,-2-3 0 0,1 3 0 0,0-2 0 15,1 3 0-15,-2-3 0 0,0 2 0 0,0 0 0 16,-1 2 160-16,-2 1 0 0,1 2 0 0,-2 4 0 15,0-2 0-15,-1 3 0 0,1-2 0 0,-4 6 0 16,1 5-160-16,-1-1 128 16,1 9-128-16,1 2 128 0,1 1-128 0,0 1 0 0,2-1 0 0,1 1-176 0,1 2 176 0,2-3 0 15,2 1 0-15,-2-2 0 0,2-2 0 0,-3 1 0 32,0 5 0-32,0-1 0 0,-1 1 0 0,-2-2 0 0,0 3 0 0,-2-3 0 0,2-2 0 0,1-5 0 15,0-6 0-15,0-5 0 0,2-5 0 0,-1-1 0 16,0-3 0-16,-1 0 0 0,2-4 0 0,0-2 0 15,-1 0 160-15,-1-1-160 0,1-1 320 0,1 0-16 16,0-2-16-16,0 0 0 0,2-4-48 0,-1 2-16 31,1 2 0-31,1-2 0 0,-2 0-224 0,2 1 176 0,-1 1-176 0,1 0 160 16,-1 1-160-16,1 2 0 0,-1-1 144 0,2 0-144 16,-1 0 160-16,-1 0-32 0,3 0-128 15,0 0 192-15,3-1-192 0,0-1 144 0,2-3-144 0,3 2 128 16,4-1 112-16,4 0 16 0,4 2 0 15,6-4 0-15,1-2 128 0,14 2 16 0,12-2 16 0,15-4 0 16,14-5 48-16,8-1 16 0,8-2 0 0,3 0 0 16,9-2-160-16,4-1-16 0,1 2-16 0,0 0 0 15,-7 1-288-15,4 5 0 0,3-2 0 0,-1-1 0 16,-8 0-192-16,1 0-112 0,0 2-16 0,3-2-22320 16</inkml:trace>
  <inkml:trace contextRef="#ctx0" brushRef="#br0" timeOffset="15347.92">10721 1763 18431 0,'-9'0'1632'0,"-1"3"-1312"0,3-3-320 0,1 1 0 0,1 1 752 0,-4-2 80 0,-7 4 0 0,-11 1 16 0,-10 5-1888 16,-8-3-384-16,-4 3-80 0,-2-1-16 0,0 1-1104 0,1-2-240 0,0 0-32 0,3-2-16 15</inkml:trace>
  <inkml:trace contextRef="#ctx0" brushRef="#br0" timeOffset="15663.4">10067 1865 1839 0,'-155'6'0'0,"147"-6"160"0,6 0-160 0,-1 0 0 16,-4 2 0-16,-10-2 0 0,-14 2 0 0,-18 0-256 15,-18 0 64-15,-7-2 16 0,0 0 176 0,4 0-192 16,11 0 192-16,5 0-192 0,5 0 192 0,6 2 0 15,2 0 0-15,4-2 0 0,4 3 1408 0,2 0 304 16,0 1 64-16,4-1 16 0,1-3 192 0,2 3 64 0,6-3 0 16,3 3 0-16,1-3-1360 0,3 1-272 0,4 1-48 0,2-2-16 15,2 0 0-15,3-2 0 16,3 2 0-16,3 0 0 16,4-1-864-16,3 1-160 0,5 0-32 0,2-3-16 15,6 3 112-15,2 0 32 0,3-3 0 0,2 3 0 0,1-3 256 0,-2-1 48 0,0 2 16 0,1 1 0 16,2 1 256-16,1-3 0 15,-2 3 0-15,5 0 144 0,2 0 688 0,4 3 128 0,2-3 16 0,4-3 16 16,0 3-608-16,-1-4-128 0,1 0-32 0,1 0 0 16,1 0-224-16,0-1 0 0,1 0-192 0,-1 3 192 15,0-2 0-15,-1-1 0 0,0 1 0 0,-4 1 0 16,-3-2 0-16,-1 1 0 0,2 0 160 0,-2 2-32 0,0-2 1008 0,-2 2 208 16,0 0 32-16,0 0 16 0,-1-1-768 0,-4 2-160 15,-3 1-16-15,-3 0-16 16,-5 0-1056-16,-4 0-208 0</inkml:trace>
  <inkml:trace contextRef="#ctx0" brushRef="#br0" timeOffset="16457.25">13512 811 41471 0,'-1'-2'3680'15,"-1"-2"-2944"-15,1 1-592 0,1 6-144 0,0-3 0 0,0 0 160 0,-1 1-160 0,-2 2 160 0,0 5-960 0,-2 3-192 0,-3 8-32 0,-2 8-16 0,-2 3 128 16,-3 8 16-16,-3 9 16 0,-3 6 0 0,-3 12 704 0,-2 4 176 0,0 4 0 0,0 1 0 16,2-6 0-16,-1 0 176 0,0 0-48 0,0-2 0 15,2-1 400-15,-2-4 80 0,2-2 16 0,-2-3 0 0,1-4-480 16,2-4-144-16,1-7 0 0,1-5 0 15,2-2-240-15,-1 0-144 0,2-5-48 0,1-2 0 16,3-3-1232-16,2-6-256 0,3-3-64 0,3-7-12080 16</inkml:trace>
  <inkml:trace contextRef="#ctx0" brushRef="#br0" timeOffset="16778.98">13532 909 41471 0,'-9'-11'1840'16,"2"3"368"-16,2 3-1760 0,1 2-448 0,3 1 0 0,1 1 0 0,0 0 128 0,0 1-128 0,0-3 0 0,0 2 128 15,0 2-272-15,2 2-64 0,-1 3-16 0,-1-6 0 16,7 22 48-16,-5-3 16 0,3 3 0 0,1 4 0 15,2 5 160-15,1 4 0 16,1-1 0-16,3 6-128 0,4 9 128 0,3 6 0 0,2 8 0 0,2 0 0 0,-1 0 0 0,-1 0 0 16,-1 4 0-16,-1-4 0 15,-1 2 0-15,-3 0 0 0,0 1 0 0,-5-4 0 0,-1-7 0 0,-4-2 0 16,-1 1 0-16,-3-3 0 0,0-3 0 0,-1-2-208 16,-2-7 80-16,-1-1 128 15,1-10-1888-15,0-2-256 0</inkml:trace>
  <inkml:trace contextRef="#ctx0" brushRef="#br0" timeOffset="16994.57">12942 1777 45151 0,'-10'-1'2000'0,"4"1"416"0,2-3-1936 16,4 2-480-16,2-2 0 0,5 0 0 0,1 0 0 0,7-3-128 16,10-4-16-16,13 0 0 0,14-5-544 0,11 6-96 0,8 2-32 15,2 1 0 1,3 6 48-16,5 3 0 0,2 3 0 0,-1 0-17008 0</inkml:trace>
  <inkml:trace contextRef="#ctx0" brushRef="#br0" timeOffset="17441.25">14507 1732 8287 0,'16'-7'736'0,"-5"1"-592"0,-1-4-144 0,-1 5 0 16,-4 1 4352-16,-1 0 832 0,1 1 160 0,2-3 32 15,5-3-3136-15,2-3-624 0,1-2-128 0,0-2-16 16,-5 3-176-16,-3 1-16 0,-3 0-16 0,-3 2 0 15,-2 0-784-15,-4 1-160 0,-3 1-16 0,0 4-16 16,-3 0-768-16,-3 2-160 0,-2 4-16 16,-1 2-16-16,-2 2-16 0,0 3 0 0,-3 2 0 0,-3 6 0 15,-2 3 432-15,0 5 96 0,-3 1 16 0,-1 5 0 0,2-2 144 0,-2 6 0 16,1 0 0-16,4-2 0 0,3 0 0 0,3-2 144 16,4-2-144-16,3-1 160 0,5 1 704 0,3-3 144 15,5 1 16-15,4-1 16 0,1-4-160 0,3 3-48 16,5-1 0-16,1 2 0 0,4-3-624 0,1-4-208 0,4 2 128 15,1-4-128 1,4-3-688-16,1 0-192 0,4-5-32 0,0-6-16112 0</inkml:trace>
  <inkml:trace contextRef="#ctx0" brushRef="#br0" timeOffset="18027.21">15333 963 26719 0,'-3'-2'2368'0,"0"0"-1888"0,2 2-480 0,1 0 0 0,1 0 1648 16,-1 0 224-16,0 0 48 0,-1 0 16 0,1 4-800 0,0-1-176 0,2 7-16 0,2 2-16 0,2 8-768 0,2 6-160 0,3 8 0 0,0 7 0 0,4 6 192 0,0 6 64 0,1 8 32 0,-3-1 0 0,-2 3-112 0,-4 3-32 16,-4 1 0-16,-4 0 0 0,-4 2-144 0,-5-2 0 15,-1-7 0-15,-3 0 0 16,1-13-576-16,-1-3-112 0,-1-6-16 0,1-1 0 0,0-7 304 0,0-1 48 0,0-1 16 16,0-1 0-1,0-4-624-15,2-4-112 0,1-3-16 0,-2-3-13232 0</inkml:trace>
  <inkml:trace contextRef="#ctx0" brushRef="#br0" timeOffset="18248.52">14802 1820 23951 0,'-2'-10'2128'0,"1"2"-1696"0,2 0-432 16,2 2 0-16,0 0 3968 0,4 1 704 0,1-3 128 0,5-4 48 0,9-7-3872 0,9-4-768 31,10-5-208-31,6-1 0 0,3 1 0 0,1 3 0 16,1 3-160-16,-3 6 160 0,-2 3 0 0,-1 1 0 15,0 3 0-15,-3 3 0 0,-8 1 0 0,1 3-128 16,1-1 128-16,1 6 0 16,0-3-832-16,0 2-128 0,-4-1 0 0,-2 3-16320 0</inkml:trace>
  <inkml:trace contextRef="#ctx0" brushRef="#br0" timeOffset="18442.52">16195 1735 41471 0,'-2'10'1840'0,"-2"-2"368"0,0 2-1760 0,3-1-448 0,0-4 0 0,0 0 0 16,-1 2 288-16,1 6-32 0,-1 8 0 0,-2 5 0 15,0 4-400-15,0 3-96 0,-2-2-16 0,0 1 0 16,-1 0-624-16,-1-1-128 0,-2-3-16 0,0 1-16384 16</inkml:trace>
  <inkml:trace contextRef="#ctx0" brushRef="#br0" timeOffset="18662.3">16377 1276 49759 0,'-8'0'2208'0,"1"-4"448"0,1 3-2128 0,1 0-528 0,2 1 0 0,3 0 0 16,0 0 0-16,-1-3-320 0,0 2 32 0,0 1 16 31,1-2-1584-31,1 2-304 0,3 0-64 0,1 2-16 0</inkml:trace>
  <inkml:trace contextRef="#ctx0" brushRef="#br0" timeOffset="19045.41">16962 1542 43311 0,'-15'6'1920'0,"3"0"384"0,-3 0-1840 0,5 1-464 16,5-1 0-16,1 0 0 16,-3 4-1104-16,-3 6-320 0,-9 9-64 0,-5 9-16 15,-7 12-528-15,0 5-96 0,2-2-32 0,6-2 0 16,3-7 272-16,4 1 48 0,2-4 16 0,4-1 0 16,4-3 112-16,1-1 32 0,3-3 0 0,2-4 0 15,4 0 912-15,2-3 192 0,4-3 48 0,3-3 0 16,6-2 48-16,3-6 16 0,2-1 0 0,0-4 0 0,3 0 832 0,3-7 160 0,2 2 48 0,2-5 0 15,0-3 768-15,-2-2 176 0,2-3 16 0,-2-2 16 16,-1-2 1008-16,-3-3 192 0,0-4 32 0,-6 1 16 16,-1-3-992-16,-4 0-192 0,-4-5-32 0,-4 0-16 15,-4 1-528-15,-3-6-96 0,-6 0-32 0,-5 0 0 16,-1 3-480-16,-3-2-112 0,-3 4 0 0,-3 2-16 16,1 3-176-16,-2-3-128 0,0 5 192 0,-2 1-192 0,-2 2 128 15,1 4-128-15,-1 0 0 0,0 3 0 0,-1 4 0 0,-1 3 0 16,1 3-128-16,-1 2-18528 15</inkml:trace>
  <inkml:trace contextRef="#ctx0" brushRef="#br0" timeOffset="19513.71">17513 1755 39615 0,'-5'6'3520'0,"0"0"-2816"0,0 0-560 0,2 0-144 16,0 0 576-16,2-3 64 15,-1 3 32-15,-1 2 0 0,-2 6-1008 0,-2 5-208 0,-2 3-32 0,0-2-16 0,1 0 80 0,0-3 32 0,1 0 0 0,-1-2 0 0,2-2 176 0,0-4 48 0,2 1 0 0,2-1 0 16,-1-3-288-16,3-2-48 0,0-2-16 16,3-2 0-16,-1 0 608 0,3-2 240 0,2-4-16 0,0-3 0 0,3 2 80 15,1-8 16-15,1 1 0 0,4-4 0 16,2-2 272-16,0-5 64 16,5-3 16-16,-1-1 0 0,1-3-224 0,1 1-32 0,-1-3-16 0,1 3 0 15,-1 1-176-15,1 2-32 0,-1-1-16 0,1 4 0 0,-2 7-176 0,-1 2 160 16,-2 6-160-16,-2 1 160 0,0 6 32 0,-2-1 0 15,-1 5 0-15,-1 2 0 0,0 5-192 0,-1 0 0 16,0 1 0 0,-1 6 0-16,3 4 128 0,-2-1-128 0,1 8 128 0,-2 3-128 0,-1 3 0 0,0 3 0 0,-2 3 0 0,-1 0-176 15,-1-1 176-15,-3-2 0 16,1-4 0-16,0-1-128 16,1-2-352-16,1-1-64 0,1-3-16 0,3-3-11664 15,4-5-2320-15</inkml:trace>
  <inkml:trace contextRef="#ctx0" brushRef="#br0" timeOffset="19942.23">19150 1257 41471 0,'-3'3'1840'0,"-2"-3"368"0,-1 0-1760 15,1 1-448-15,1 2 0 0,0-1 0 0,-1-1 0 0,-5 4 0 16,-4 5-144-16,-10 3 144 16,-6 6-1968-16,-4 1-272 0,-5 4-64 0,0 2-16 15,-3 0 992-15,0 1 208 0,-1 1 32 0,-1 1 16 0,3-3 880 0,3 0 192 0,2-2 0 0,5-4 0 16,7-1 448-16,1-3 64 0,4-1 0 16,1-2 0-16,6-2-96 0,3-3-16 0,3-2 0 0,2-4 0 31,3 0-768-31,2 0-144 0,1-2-48 0,0 0 0 15,2 3-448-15,1 0-80 0,1-2-32 0,0 4 0 0,0 2 1408 0,3 3 288 0,2-2 48 0,1 3 16 16,4 4 176-16,4 1 32 0,4 0 16 0,4 3 0 16,6-1-672-16,1-2-192 0,4 3 0 0,0-3 128 15,-2-2-128-15,-2-2 176 0,1 0-176 0,-1 2 192 0,-2 1-192 0,-3 1 192 16,-3 0-192-16,-5 3 192 0,-3-1 208 16,-6 1 48-16,-4-3 16 0,-3 2 0 0,-5 5 800 15,-2-1 144-15,-4 0 48 0,-5 4 0 0,-3 0-832 0,-3 2-176 16,-3 1-16-16,-3 2-16 15,-4 0-800-15,-3-5-176 0,-2 2-16 0,-2 1-16 16,-4-3-32-16,-3 1 0 0,-2 1 0 0,-8-2-10480 16,-6-1-2096-16</inkml:trace>
  <inkml:trace contextRef="#ctx0" brushRef="#br0" timeOffset="63754.55">25824 11260 43311 0,'-12'-3'3840'0,"1"-4"-3072"16,3 4-608-16,6 3-160 0,1-4-256 0,-3 1-96 0,-4-3-16 0,-5-4 0 0,-2-4 96 0,1 0 16 0,6-2 0 0,3 1 0 0,4-1-448 0,4 1-96 0,3 2-16 0,2 3 0 16,2 0 304-16,2 1 48 0,0 3 16 0,2 2 0 0,-2-1 256 0,2 4 192 15,0 1-208-15,2 0 80 0,2 0 128 0,7 1 224 16,7 2-48-16,6-1-16 0,11-1 848 0,6-1 160 16,11 0 48-16,7-1 0 0,5-3-480 0,11 2-96 0,11-2 0 15,9 2-16-15,8-4-416 0,4 3-80 0,3 2 0 0,2 1-128 16,4 4 0-16,-1 2 0 0,-1 4 0 0,0 2 0 15,-2-2 0-15,-5 2 0 0,-1 3 0 0,-3-1 0 16,1-2 0-16,-2-2 0 0,1 2 0 0,-5-3 0 16,-2-4 0-16,-3 0 0 0,1-1 0 0,-4-4 0 15,-3 2 0-15,-1-4 0 16,2-2 0-16,-3-1 0 0,-2 4-256 0,2-5-176 0,1-4-16 0,7-3-18528 16</inkml:trace>
  <inkml:trace contextRef="#ctx0" brushRef="#br0" timeOffset="65015.59">4346 12363 43311 0,'4'-3'3840'0,"2"-4"-3072"0,1 1-608 0,1 3-160 0,3-2-304 0,8 0-80 0,13-4-32 0,21-6 0 16,28-2 48-16,20-4 16 0,16 4 0 0,7 4 0 0,1 1 352 0,-1 3 0 0,-2 5 0 0,3-2 0 0,5 3-128 0,-5 0 128 16,-10 3 0-16,3 0 0 0,7 0 0 0,0 3 0 15,0 0 128-15,-3 3-128 0,0 1 448 0,-2-1 0 16,-3 0 0-16,4-2 0 0,2 2-64 0,3-4 0 16,1 3 0-16,3 0 0 0,1-1-384 0,0-2 0 15,0 2-224-15,2 0-19104 0</inkml:trace>
  <inkml:trace contextRef="#ctx0" brushRef="#br0" timeOffset="68451.83">2523 13469 32255 0,'-9'-5'2864'0,"1"0"-2288"0,4 2-576 0,1 0 0 0,2 0 336 0,-4 0-32 16,-4-4-16-16,-6-4 0 0,-3-2 16 0,-3-3 0 0,-3-3 0 0,2 3 0 0,0 1 64 0,-2 4 16 0,-2-1 0 0,0 2 0 0,-1-3-112 0,-5 5-16 0,-4 0 0 15,-3 2 0-15,-2 1 336 0,-2-1 64 16,-3 0 16-16,-1 1 0 0,-3 2-144 0,-2 3-16 0,-2 3-16 0,1-3 0 0,1 4-496 16,4-4 128-1,3 0-128-15,4 0 0 0,4 0 0 0,3 0 0 0,3 0 0 0,2 1 0 0,3 1 272 0,0 4-32 16,2 1-16-16,0 1 0 0,1 0 32 0,-1 4 16 16,1 4 0-16,-1-1 0 15,2 5-272-15,-2 2 0 0,3 0-208 0,2 4 80 0,0 3 128 0,3 4 0 16,2-1 0-16,2 7 0 0,3 5-144 0,2 3 0 15,2 9 0-15,0 1 0 0,3 7-64 0,0-1-16 16,4 3 0-16,0-2 0 0,3 1 224 0,1-4-192 0,3-2 192 16,-1-2-192-16,1-2 192 0,0-5 0 0,-1 3 0 0,-1-4-144 15,-1 0 144-15,-1 8 0 0,0 7 128 0,-3 2-128 16,-1 2 0-16,-2-5 128 0,0-1-128 0,-2-5 0 31,2 0 272-31,0-5-16 0,1 1 0 0,0 0 0 0,0-2 192 0,-1-7 16 0,1 1 16 0,-3-8 0 16,2-3-80-16,-3 0-16 0,1-1 0 0,-2-3 0 15,0-3-16-15,0-1-16 16,-1-1 0-16,1-6 0 0,0 2-144 0,0-8-16 16,1-2-16-16,2-2 0 0,-1-3 16 0,2 0 16 0,1-5 0 0,0 2 0 0,1 0 0 15,2 2 0 1,-1-1 0-16,4 0 0 0,2 1 48 0,3-4 0 16,5 1 0-16,6 0 0 0,7-2-128 0,6-2 0 15,11-1-128-15,10-2 192 0,8-3 64 0,8 0 0 16,6-2 0-16,7 4 0 0,4-3-256 0,9 2 0 15,7 0 0-15,0 1 0 0,-5 0 0 0,2 0 0 16,3 2-192-16,-4-2 192 16,-1 2-928-16,-3 4-80 0,-7 0-16 0,-2 4-20288 0</inkml:trace>
</inkml:ink>
</file>

<file path=ppt/ink/ink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0-02T15:28:27.496"/>
    </inkml:context>
    <inkml:brush xml:id="br0">
      <inkml:brushProperty name="width" value="0.05292" units="cm"/>
      <inkml:brushProperty name="height" value="0.05292" units="cm"/>
      <inkml:brushProperty name="color" value="#FF0000"/>
    </inkml:brush>
  </inkml:definitions>
  <inkml:trace contextRef="#ctx0" brushRef="#br0">10012 7067 8287 0,'3'-2'736'0,"-2"-2"-592"0,0 4-144 0,-1-3 0 0,2 3 3056 0,-1-2 576 0,1 1 112 0,1-2 32 0,2 3-1824 0,2-4-352 0,2 2-80 0,2 2-16 0,0 2-224 16,-1 2-64-16,1 2 0 0,0 3 0 0,-1 5-192 0,-1 0-32 16,-1 6-16-16,0 5 0 0,-3 5-576 0,-2 4-112 15,0 7-32-15,-4 0 0 0,-1 3-64 0,0-5-32 16,-2-6 0-16,-1 5 0 0,-2 4-32 0,-1 5 0 16,-1 4 0-16,0-4 0 0,1-2-128 0,1-5 0 15,2 1 0-15,0-9 0 0,1-3-192 16,2-7 0-16,1-3-16 0,1-9 0 15,0-2-1328-15,1-2-256 0,0-4-48 0,2-4-12448 0</inkml:trace>
  <inkml:trace contextRef="#ctx0" brushRef="#br0" timeOffset="506.14">9989 6839 40543 0,'-5'-2'1792'0,"0"-2"384"0,1 2-1744 0,2-1-432 0,1 2 0 0,1 1 0 0,1 0 320 0,-1 0-32 15,2-2 0-15,2 2 0 0,1 0-544 0,5 0-96 16,1 0-32-16,4 0 0 15,1 2-176-15,1-1-32 0,3 2-16 0,1-1 0 0,1-2 208 0,-1 4 32 0,2-2 16 16,-2 2 0 0,0-1 352-16,0 0 0 0,0 1 0 0,0 0 128 0,0 1 64 0,0 1 16 0,1 0 0 0,-1 4 0 15,0 0-208-15,0-1 0 0,-1 4 0 0,0-1 0 16,-1 5 176-16,-1 1-16 0,-1 2 0 0,-1 1 0 16,-2-1 176-16,-2-2 48 0,0 1 0 0,-1-2 0 15,-1 0-384-15,2-1 0 16,-1 1 0-16,-1-4 0 15,-1 2-400-15,0-3-48 0,-1 1-16 0,-4-2 0 16,-1 1 256-16,-3 1 48 0,-3-1 16 0,-1 2 0 0,-5 0 144 0,-2 2 0 0,-2 3-144 0,-3-3 144 0,-1-2 176 16,-2 1 96-16,1-3 32 0,-4-2 0 0,-1 0-32 0,0-4 0 15,1 0 0-15,-2-3 0 0,3 0-48 16,0-3-16-16,3 0 0 0,0-2 0 0,2 1-208 0,0-4 0 16,-1 1 128-16,1 0-128 0,0 0-272 0,1-2-112 31,-1 4 0-31,1-4-16 0,0 2-784 0,1 0-160 0,2-1-16 0,2 2-16 15,3-4-400-15,1 4-80 0,2 0 0 0,0 1-7024 32,2 0-1392-32</inkml:trace>
  <inkml:trace contextRef="#ctx0" brushRef="#br0" timeOffset="1267.08">10998 7647 26719 0,'0'0'2368'0,"-1"-1"-1888"0,1 1-480 0,0-3 0 16,0 1 2208-16,0 1 352 0,0-2 64 0,0 1 0 0,1-3-1408 0,-1 0-272 16,1 1-64-16,0 2-16 0,-1 0-432 0,2 2-96 0,-1 4-16 0,-1 2 0 0,1 2-320 0,-1 4 0 0,0 4 0 0,0 5 0 0,0 1 0 0,-1 7-128 0,0 2 128 0,-1 1-192 15,0-1 192-15,-1 1-160 0,1-4 160 0,1 1-160 16,-2-6 160-16,2 2 0 0,0-3 0 0,0-1 0 15,1-1 0-15,-2-1-128 0,4-3 128 0,-1-1-128 32,0-2-1152-32,3-3-208 0,-1 0-48 0,1 1-14512 0</inkml:trace>
  <inkml:trace contextRef="#ctx0" brushRef="#br0" timeOffset="1709.08">11585 7464 23951 0,'-3'1'2128'0,"-1"0"-1696"0,1 2-432 0,2-3 0 0,1 1 2112 15,-1 2 320-15,-2-1 80 0,0 4 16 0,-1 0-1808 0,0 4-352 16,1 0-80-16,0 3-16 0,2-1-272 0,1 2 0 15,-1 4 0-15,-1 1 0 0,2 3 0 0,-1 4 0 32,0 5 0-32,0 1 0 0,-2 3 624 0,1 2 64 0,-1-3 16 0,1 2 0 0,-1-5 96 0,1-3 32 31,-1 1 0-31,1-6 0 0,1 2-640 0,1-3-192 0,0-1 128 0,1-7-128 31,1-2-432-31,1-2-144 0,1-1-16 0,-1-3-16464 0</inkml:trace>
  <inkml:trace contextRef="#ctx0" brushRef="#br0" timeOffset="3896">12312 7466 3679 0,'-3'4'320'0,"-1"-1"-320"0,1-1 0 0,2-1 0 0,1 2 0 0,-1-1 0 16,-1 2 0-16,-2 2 0 0,0 0 0 0,-1 0 0 0,3 2 0 0,2-3 0 0,1-1 0 0,1-1 0 0,2-3 0 0,0 0 0 0,1 0 480 0,0-2 96 0,0 1 32 15,1-3 32 1,-1 4-1408-16,2-3-256 0,2 0-64 0,-1 0-16 0</inkml:trace>
  <inkml:trace contextRef="#ctx0" brushRef="#br0" timeOffset="4667.07">12487 7499 15663 0,'0'-2'688'0,"-2"2"144"0,2-2-656 0,0 1-176 16,0 1 0-16,0 0 0 0,0 0 0 0,0 0 0 0,0 0 0 15,2 0 0-15,-2 0-272 0,0 0-48 0,0 0 0 16,0 0 0 0,0 0-144-16,0 0-48 0,0 0 0 0,0 0 0 15,0 0-144-15,0 0-48 0,0 0 0 0,0 0 0 0,0 0 1168 0,6-19 240 0,-7 17 32 0,-1-2 16 16,1 1-320-16,0 1-64 0,1 1-16 0,-1-3 0 15,1 2 352-15,-2 2 64 0,2-4 0 0,-1 4 16 16,0 0 288-16,0-3 48 0,0 3 16 0,-2 0 0 16,2 0-272-16,-2 0-48 0,1 0-16 0,-2 0 0 15,2 0-1184-15,-2 0-256 0,1 0-32 16,1 0-16-16,0 0-192 0,-1 0-32 0,1 0-16 0,0 0 0 16,0 0 1232-16,-1-2 240 0,1 1 48 0,2-2 16 0,-1 3 768 0,1-2 160 15,0 0 16-15,0-1 16 0,0 0 256 0,0 0 48 16,1 0 16-16,-1-1 0 0,1 2-928 0,-1-1-192 15,1 2-48-15,1-1 0 0,-1 2-720 0,-1-3-192 16,1 3 0-16,-1 0-16 16,0 0-352-16,0 0-64 0,0 0-16 0,0 0 0 0,0 0 496 0,0 0 144 15,0 0 0-15,0 0 0 0,0 0 544 0,0 0 224 0,0 0 32 16,0 0 16-16,0 0 208 0,-20 6 32 0,19-7 16 0,0 1 0 16,0-2-400-16,-1-1-80 0,1 2-16 0,1-3 0 15,-1 2-352-15,1-2-80 0,-1 2-16 0,1-2 0 16,-2 4-128-16,2-3 0 0,-1 3 0 0,1-2 0 15,-1 2 0-15,0 0 0 0,0-1 0 16,-1 2 0-16,0-1 0 0,1 0 0 0,1 0 0 0,0 0 0 16,0 0 128-16,0 0-128 0,0 0 192 0,0 0-64 15,0 0 64-15,0 0 16 0,-18 15 0 0,16-13 0 16,-2 3-208-16,0 1 144 0,-1 3-144 0,0-2 128 0,-2 5-128 16,0 0 0-16,-3 2 0 0,0 0 0 0,0 2 0 15,-2 1 0-15,0-4 0 0,1 2 0 16,0 1 0-16,0-4 0 0,1 1 0 0,-1-1 0 0,1-1 0 0,0 0 0 15,0-1 0-15,0 0 0 16,2 3 0-16,-2-4 0 0,0 0 0 0,3-3 0 0,-1 1 0 0,2-3 0 16,2 1 0-16,1-3 0 0,1 0 0 0,1-2 0 15,1 0 128-15,3 0-128 0,-1 0 128 0,1 0-128 16,1-2 192-16,1 0-64 0,2 2-128 0,-1 0 160 16,0 2-160-16,0 0 160 0,2-2-160 0,0 3 0 15,2-2 0-15,1-1 0 0,2 2 0 0,1-2 0 16,5 0-176-16,-2-2 176 0,3 1-176 0,4-2 176 0,0 1-208 15,5-2 80-15,-2 0-48 0,1 1 0 0,0-4 0 0,-2 1 0 32,-2 0-256-32,0 0-48 0,-1 0-16 0,-3-1 0 15,-1 1-1488-15,-3 3-288 0,-3-2-64 0,-2 1-13312 0</inkml:trace>
  <inkml:trace contextRef="#ctx0" brushRef="#br0" timeOffset="5003.06">12754 7273 30399 0,'-5'4'2704'0,"-1"1"-2160"0,2-1-544 0,1 0 0 16,2 1 2176-16,-1-2 336 0,-3 10 64 0,-4 3 16 0,1 6-1920 0,-1 3-384 0,1 3-80 0,3 1-16 0,2 0-192 0,-1 2-192 0,0-2 48 0,-1 3 0 15,-1-1-432-15,-1 3-96 0,-2 1-16 0,-2 0 0 0,-4-2 480 0,-1 4 208 0,0-2-192 0,-3-3 192 16,0 1 512-16,-1-3 208 16,0-2 48-16,0 1 16 0,-2-5-224 0,1 5-48 0,4-9-16 0,1-2 0 15,3 1-496-15,0-3 0 16,2 0 0-16,2-4 0 15,4-3-960-15,3-5-256 0</inkml:trace>
  <inkml:trace contextRef="#ctx0" brushRef="#br0" timeOffset="13707.14">13628 8038 40543 0,'-6'3'3600'0,"1"-3"-2880"15,2-3-576-15,3 0-144 0,0 0 1056 0,0-2 176 0,0 0 48 0,2-8 0 0,0-2-1568 0,6-4-304 0,4-6-64 0,2-1-16 16,2-3 176-16,2-1 48 0,2-5 0 0,-2 0 0 15,1-1-576-15,0-1-96 0,-2 2-32 0,-2-6 0 16,0 1 480-16,-3-2 96 0,3-5 0 0,-2 3 16 0,2-1 1264 0,-1-3 256 16,2 1 64-16,0 0 0 0,-1 0-128 0,0 0-32 0,-1-1 0 0,3-1 0 15,-1 2-256-15,-2 7-48 0,3 7-16 0,-4 5 0 16,2 6-208-16,-3 1-32 0,1 7-16 0,-3 3 0 16,-3 4-16-16,0 3 0 0,-2 1 0 0,0 3 0 15,-1 0-272-15,0 0 0 0,-1 0 0 0,0 0-144 16,-1 3-32-16,0-3 0 0,0 1 0 0,-2 2 0 0,1-3 176 15,-1 0-128 1,2 0 128-16,-1-3-128 0,0 2 128 0,2-2 176 0,-1 1-48 0,2 1 0 0,-2-2 0 16,2 3 0-16,0 0 0 0,-1 0 0 15,0 3-128-15,1 0 128 0,-2 6-128 0,2 1 128 0,-2 2-128 0,-1 6 160 16,2 4-160-16,-2 5 160 16,0 5-160-16,1 5 0 0,0-1 0 0,1 5 128 0,-1 6-128 0,4 0 0 15,4-1 0-15,2 0 0 16,2-8 0-16,3 0 0 0,6 3 0 0,-1-3 0 0,0 3 192 0,2 0 16 15,-1 5 0-15,1 1 0 0,-3 2 48 0,-3-1 0 16,1-1 0-16,-4 0 0 0,-2-6-256 0,-3-3 128 16,0 1-128-16,-1-3 0 0,-2-2 0 0,0 1 0 0,2-2 0 15,0-3 0-15,-1-3 0 0,1-7 0 16,1-4 0-16,-1-4 0 31,-1-8-880-31,1-5-64 0,-2-5-16 0,0-13-19328 0</inkml:trace>
  <inkml:trace contextRef="#ctx0" brushRef="#br0" timeOffset="14960.99">15928 6925 27647 0,'0'-6'2448'0,"0"-1"-1952"0,1 2-496 0,-1 4 0 0,0 1 848 0,0-3 80 0,1-2 16 0,-1-3 0 0,0-1-688 0,0 0-128 0,-1 2-128 0,-2 4 192 0,-4 0-560 0,-1 6-96 0,-3 0-32 0,-5 4 0 0,-2 2 80 0,-4 0 16 0,-4 4 0 0,-2-2 0 16,-5 3 400-16,-2-1 192 15,-4 0 0-15,-2 0-16 0,2-3 912 0,-1-2 176 16,2 2 32-16,2-4 16 0,5 1 128 0,0-1 32 15,2-2 0-15,0-1 0 0,3 2-624 0,1-1-112 0,4 2-32 0,2-2 0 16,1 2-528-16,3 3-176 0,3-2 0 0,3 2 0 16,2 1 0-16,1 2-192 15,1 2 0-15,1 0 0 0,2 5-192 0,0 1-16 0,5-2-16 16,-1 1 0-16,3 1-64 0,2-2-16 0,0 4 0 16,0-3 0-16,1 0 304 0,-1 0 192 0,-1-3-208 0,1-1 80 0,-2-1 128 15,-2 1 128 1,2 1-128-16,-2-3 176 0,-1 6 416 0,1-4 96 0,-1 2 16 0,-1 4 0 0,1-1-336 0,-1 5-64 15,-1-1-16-15,1 0 0 0,0 3-288 0,0 1 0 16,1 5 0-16,-1 1 0 16,-1 1 0-16,0 1 0 0,0 1 0 0,0-3 0 15,-1-1 0-15,1-5 0 0,-2 0 0 0,2-2 0 16,2-1 0-16,-1-4 128 0,0 1-128 0,-1-2 160 0,0-1-160 0,0-3 160 16,-1 2-160-16,-2 1 160 0,1 1 96 0,-2-2 0 15,2 1 16-15,-1-3 0 0,3-4-272 0,0-1 128 16,4-2-128-16,2-3 0 0,2 0 128 0,2 1-128 15,4-1 0-15,2-5 0 0,3 2 208 0,3-1-64 16,4-4-16-16,1-1 0 0,4-1-128 0,2 1 128 0,1-2-128 16,-2-2 128-16,0 3-128 0,-1-3 0 0,0 2 0 0,-2 2 0 15,-2-1-208-15,-2-1-32 0,-2 4 0 0,-2-3 0 32,0 4-160-32,-1 0-48 0,0 0 0 15,-2 0 0-15,-2 0-800 0,-1 0-160 0,0-2-48 0,0-1-9808 16,0-1-1952-16</inkml:trace>
  <inkml:trace contextRef="#ctx0" brushRef="#br0" timeOffset="15259.97">15285 7845 36863 0,'-9'0'1632'0,"3"0"336"0,2 0-1584 0,4-3-384 16,2 3 0-16,1-3 0 0,5 0-128 0,3-1-128 0,10-4 0 0,10-2-16 0,11-4-544 0,9 2-96 0,7 0-32 0,2-3 0 0,2 5 944 0,-1-3 320 0,1 6 0 0,-4-2 0 0,-3 2-320 0,-3-2 0 15,0 3 0-15,-5-3 0 16,-1 2-576-16,-5-2-16 0,-5 2-16 16,-3 1-8944-16,-1 0-1792 0</inkml:trace>
  <inkml:trace contextRef="#ctx0" brushRef="#br0" timeOffset="15675.94">16682 7643 35007 0,'-6'6'3120'0,"1"-3"-2496"0,1 1-496 0,3-4-128 15,1 2 832-15,-1 2 128 16,-3-1 48-16,-2 6 0 15,-3 4-2032-15,0 3-384 0,-1 0-96 0,0 2-16 16,0 2-48-16,0 0-16 0,0 1 0 0,-1-3 0 16,0 0 768-16,-2 0 160 0,2 1 16 0,-2 1 16 0,0-2 1264 0,0 3 240 0,-1-1 48 0,-1 2 16 15,0-1 464-15,1 1 112 0,1 1 16 0,3-6 0 0,2 0-864 16,2-3-160-16,3-2-48 0,2 1 0 16,0-3 48-16,2-2 16 0,3 2 0 0,-1-4 0 15,3-2-976-15,2 2-192 0,1-3-32 0,0 0-16 16,3-1-768-16,-1-1-144 0,1-1-48 0,3-1 0 15,1-1 864-15,0 2 160 0,1-3 48 0,1 0 0 0,0 1 768 16,1 0 176-16,2-2 16 0,2 0 16 0,4 0-64 0,1-1-16 16,1 0 0-16,0-1 0 0,-1 1-320 0,3-1-288 15,1-2 48-15,2 2-8464 16,-1-4-1712-16</inkml:trace>
  <inkml:trace contextRef="#ctx0" brushRef="#br0" timeOffset="15956.48">17100 7836 27647 0,'-8'19'2448'0,"0"-3"-1952"0,0-3-496 0,0 0 0 15,4-5 3184-15,2 2 528 0,-3 0 128 0,-2 9 0 0,-5 12-3616 0,-4 9-736 0,-2 6-128 0,-1 4-48 0,-1-3-704 0,1-3-144 0,-1-3-16 0,3-6-16 16,1-3-784-16,3-6-144 0,2-4-48 0,1-1 0 16,1-1 816-16,2-2 176 0,1 1 16 0,0-3-7728 0</inkml:trace>
  <inkml:trace contextRef="#ctx0" brushRef="#br0" timeOffset="16335.5">17918 7292 1839 0,'-7'0'160'0,"2"0"-160"31,2 0 0-31,0 0 0 0,2 0 8912 0,1-2 1760 15,1 2 336-15,1-2 80 0,0 2-8848 0,3-2-1792 16,6 2-448-16,-11 0 128 16,36 2-752-16,-10 0-144 0,7 3-16 0,7-2-16 15,7 5 128-15,5-2 32 0,6 2 0 0,1-4 0 0,-1 0 992 0,-1 1 208 0,1-1 32 0,-3-1 16 16,-2 2-224-16,-4-1-64 0,-2 2 0 16,-2-2 0-1,-4-4-640-15,-3 0-144 0,-1 0-32 0,-3-4 0 16,-1 2-1840-16,-5 2-368 0</inkml:trace>
  <inkml:trace contextRef="#ctx0" brushRef="#br0" timeOffset="16683.79">17806 7678 3679 0,'-12'4'320'0,"5"-2"-320"16,0 1 0-16,5-3 0 0,1 0 5600 0,2 0 1056 0,1 0 192 16,1 0 64-16,3-3-4672 0,4 3-912 15,6 0-192-15,6 0-48 0,4 0-64 0,5 0 0 0,7 0-16 0,3 0 0 16,7-2 64-16,3 0 16 0,5 2 0 0,-1-2 0 15,1 2-640-15,1-3-112 0,-4 2-16 0,-2 1-16 16,-3-2-304-16,0-1 0 0,-1-1 0 0,-3 1 0 16,-4-1 0-16,-1-1-224 0,-2 1 32 0,-1-2 16 15,-2 3-1472-15,1 0-288 16,0-3-64-16,-1 0-16 0</inkml:trace>
  <inkml:trace contextRef="#ctx0" brushRef="#br0" timeOffset="17195.34">18568 7030 43311 0,'-5'0'1920'0,"1"-3"384"0,1 2-1840 0,1 1-464 16,2-2 0-16,3 2 0 0,1-3 0 0,2 3 0 0,4-1-208 0,6-1 64 16,6 0-880-16,6 2-192 15,5 0-16-15,1 0-16 0,5 2-192 0,0-2-32 16,3 2-16-16,1-4 0 15,3 2-240-15,2 2-64 0,1-2 0 0,-2 4 0 0,0-2 1328 0,-5 2 256 0,-3 0 48 16,-4 1 16-16,-5-4 880 0,-4 2 176 0,-3 4 48 16,-1-1 0-16,-2 3 576 0,-3-2 112 0,-1 2 16 0,-2-3 16 15,-2 2-720-15,1 2-128 0,-2 0-48 0,0-1 0 0,-1 1-608 0,-1 2-176 16,1-1 0-16,-3 4 0 16,-1 1-832-16,-1 3-256 0,-2-1-32 0,-2 5-16 15,-4 0 128-15,-2 2 32 0,-3-1 0 0,-5 1 0 0,0-1 1296 16,-6 3 256-16,-3 5 48 0,-4 0 16 0,-5 5 560 0,-2-2 112 15,-1-3 32-15,0-1 0 0,-3-1-320 0,-2-2-64 16,1 1-16-16,0-2 0 0,-1-5-400 0,3 2-80 0,2-3-16 16,0-2 0-16,2 2-448 0,3-3 128 0,0 3-128 15,2 1 0 1,2 0-304-16,0 0-96 0,2 1-32 0,1-1 0 16,4 0-912-16,3-3-176 0</inkml:trace>
  <inkml:trace contextRef="#ctx0" brushRef="#br0" timeOffset="18098.39">20287 6817 39615 0,'4'-5'3520'0,"-1"4"-2816"0,1-1-560 0,-2 2-144 0,2 2 224 16,0-2 16-16,3 1 0 0,2 4 0 0,3 0-240 0,1 4 0 0,-3 6-192 0,-4 1 192 0,-3 6 0 0,0 0 0 0,-3 2 128 0,-1 4-128 0,-1 3 192 16,1 4-48-16,1-1-16 0,0 3 0 0,3 5-128 0,2 2 0 0,1 4 0 0,1 0-176 15,1-3 176-15,-1-2 0 16,2-1 128-16,-2 1-128 0,1 2 0 0,-1-2 0 0,0 3 0 0,0-3 0 0,-1-2 0 16,-1-3 0-16,0-3 0 0,0-3-128 15,1-5 128-15,0-3-128 0,0-3 128 0,2-4-12096 16,-2-2-2352-16</inkml:trace>
  <inkml:trace contextRef="#ctx0" brushRef="#br0" timeOffset="18545.43">20319 6719 37775 0,'-6'-11'3360'0,"1"0"-2688"0,4 5-544 0,1 4-128 15,2-2 928-15,-1-2 160 0,2-4 16 0,2-9 16 16,3-3-896-16,6-3-224 0,5 3 0 0,0 2 0 16,5 3 0-16,-1 3 0 0,2 4 0 0,1 4 0 15,0 1-160-15,-2 4 160 0,-1 1-128 0,1 3 128 0,-2 1-256 0,0 1 48 16,-1 2 0-16,0 0 0 0,-1 2 32 0,0 3 16 15,-1 4 0-15,1 0 0 0,0 4 16 0,-3 5 0 16,1-1 0-16,-2 2 0 0,1 5 144 0,-1 1-128 16,0 3 128-16,0-3-128 0,2 2 256 15,-1-2 48-15,-1 0 16 0,0-1 0 0,0-1-64 0,-1 0 0 16,-1 1 0-16,-1 2 0 0,-2-1-128 0,-2-1 0 16,-3-2 0-16,-5-2 0 0,-2-1-192 0,-5-1-80 15,-3-5-16-15,-6 1 0 16,-3-5-272-16,-6-2-48 0,-2 0-16 0,-6-4 0 0,-5 3 624 0,-4-3 0 15,-4 0 0-15,-2-2 0 0,-3-2 304 0,2-3 176 16,1 1 32-16,0-4 16 0,2 0-112 0,3-4-32 0,4 1 0 0,2 0 0 16,5 0-528-16,2-1-112 0,3 4-32 15,2-2-11536-15,3 0-2304 0</inkml:trace>
  <inkml:trace contextRef="#ctx0" brushRef="#br0" timeOffset="19290.99">21594 7690 41471 0,'-1'-2'3680'0,"1"1"-2944"0,1-2-592 0,1 1-144 15,2 0-128-15,1 0-64 0,1-2-16 0,5-5 0 0,4 0-752 0,4-4-160 0,2 0-32 0,0 2 0 16,-1 1 400-16,-1 2 80 0,0 2 16 0,-1 0 0 16,-1 0-448-16,-3 3-96 0,2 1-16 0,-1 0 0 0,0 2 1008 0,-3 2 208 0,2 0 0 0,-3 4 0 15,-1 1 704-15,-2 1 128 0,-4 2 0 0,-1 0 16 16,-2 2-192-16,-3 4-32 0,-3 0-16 0,-3 1 0 15,-2 1-480-15,-3 1-128 0,-3 0 0 0,-3 2 0 16,1 2 224-16,-5-1-32 0,0 3 0 0,-4 1 0 16,-2-2-192-16,2 2-288 0,0-1 64 0,0-1 16 0,-1 3-160 31,2-5-16-31,3 0-16 0,2-3 0 0,0 3 608 0,4-2 128 16,-1-2 32-16,5 1 0 0,4-5 752 0,2 0 160 15,0 0 16-15,5-2 16 0,2 2-736 0,4-3-160 16,2-3-32-16,1 0 0 0,2 0-384 0,3-2 0 15,3 3-224-15,2-3 80 16,3 0-688-16,1 0-144 0,2-2-32 0,0-2 0 16,1-1-1120-16,-1 2-240 0</inkml:trace>
  <inkml:trace contextRef="#ctx0" brushRef="#br0" timeOffset="19799.95">22508 7580 39615 0,'0'0'3520'0,"0"0"-2816"0,0 0-560 0,0 0-144 0,1 3-224 0,1-3-80 0,1 3-16 0,1 0 0 16,1 3-1344-16,1 4-288 0,1 0-48 0,-1 5-16 0,1 4 1504 0,-3 0 320 0,1 3 48 0,0 3 16 16,-1 1 352-16,1 5 80 0,-1 1 16 0,-1 0 0 15,1-1 1168-15,-1 1 240 0,-1-1 64 0,-2-1 0 0,0 3-1024 16,-2-3-192-16,-1-2-32 0,-1 1-16 0,-2-2-368 0,-1 1-160 15,-1 5 128 1,-1-5-128-16,0-5 0 0,0 1 0 0,1-1 0 0,0-1 0 0,2-6-224 16,2-3-128-16,3-2-32 0,1-6 0 15,2 0-992-15,3-4-208 0</inkml:trace>
  <inkml:trace contextRef="#ctx0" brushRef="#br0" timeOffset="20414.84">23545 7422 37775 0,'-4'2'3360'0,"1"0"-2688"0,-1 0-544 0,3-2-128 0,0 3 640 0,-1-3 80 0,0 3 32 0,-2 3 0 0,-2 4-1888 0,-1 0-368 0,-1 5-80 0,-2 1-16 32,0 0 80-32,-1 0 16 0,-1 3 0 0,-2-3 0 0,-1 2 208 0,-2-1 32 0,0 1 16 0,-1-4 0 0,1 1 2400 0,2-6 464 15,2 4 112-15,2-7 0 0,2 1 64 0,3-2 0 0,1 2 0 0,1-6 0 32,3 1-1024-32,1-2-192 0,2 1-32 0,3 2-16 15,1-3-352-15,3 2-176 0,2 2 160 0,3-1-160 16,-1 0 144-16,2 0-144 0,3 0 128 0,1 0-128 15,4 1-192-15,1-1-128 0,4 1-32 0,0 1 0 16,0 1-32-16,2-2 0 0,-1 2 0 0,-1 0 0 16,-2 2 192-16,-1 0 48 0,1 2 0 0,-3 0 0 0,-1 3 144 15,-2-1 176-15,-2 0-48 0,-2-2 0 0,-2 3 496 0,-1-1 80 16,-2-2 32-16,-2 2 0 0,-1 0-352 0,-2 2-80 16,1 2-16-16,-5 0 0 0,1 2-288 0,-5 1 128 15,-1 4-128-15,-2-2 0 0,-3-2 128 0,-3 1-128 16,-2 2 0-16,-6 2 0 0,0-2 0 0,-3 0 0 15,-3-2 0-15,-1-1 0 0,1-3-176 0,-4 0 176 16,1-1-192-16,-2-5 192 16,-1 0-560-16,0-4 0 0,-1-4 0 0,0 2 0 15,-2-7-880-15,1 0-176 0,1-1-48 0,0-5-13840 0</inkml:trace>
  <inkml:trace contextRef="#ctx0" brushRef="#br0" timeOffset="20620.54">23436 7453 42383 0,'0'4'3776'0,"0"-4"-3024"0,0 0-608 0,2 0-144 0,1-3 1728 0,3 2 304 16,4 1 64-16,6 0 16 0,13-3-2112 0,14 1-528 0,17 1-48 0,12-6-16 0,10 1-16 0,6-2 0 15,3 0 0-15,0 0-13216 0,-5 0-2624 0</inkml:trace>
  <inkml:trace contextRef="#ctx0" brushRef="#br0" timeOffset="21735.12">22007 8228 24879 0,'0'0'2208'0,"0"0"-1760"0,0 0-448 16,0 0 0-16,0 3 0 0,0-2 0 0,0 1 0 0,0 5 0 0,-1-1 448 0,2 0 48 0,-1 4 16 0,2-2 0 0,3 6 432 0,2-4 80 0,2 1 32 0,4 3 0 0,0-4-736 0,2 2-160 0,3 3-32 0,0 1 0 15,1 4-704-15,-1-2-160 0,1 7-32 0,-3 1 0 16,-3 2-2048-16,-3 3-432 0,-5 1-80 0,-5-1-5840 0</inkml:trace>
  <inkml:trace contextRef="#ctx0" brushRef="#br0" timeOffset="22104.06">23016 8370 43311 0,'-3'3'3840'0,"1"-3"-3072"0,1 4-608 16,1-4-160-16,0 2 0 0,1 2-192 0,-1-1 32 16,1 7 16 15,0 5-3280-31,1 4-656 0,-1 3-128 0,-1 4-16 0</inkml:trace>
  <inkml:trace contextRef="#ctx0" brushRef="#br0" timeOffset="26350.91">25576 6983 35935 0,'-18'-1'3200'0,"6"-2"-2560"0,6 1-512 0,3 0-128 0,3 0-656 0,-2 0-160 16,-4-2-16-16,-6-6-16 0,-2-2 1712 0,1-5 352 0,3-1 64 0,7-2 0 0,4 2-496 0,5-1-96 0,5-1-32 0,5 2 0 0,4-3-336 0,5 3-64 0,4 2 0 0,4 1-16 15,4 2-240-15,4 4 0 0,4 3 128 0,4 2-128 16,1 4 0-16,6 4 0 0,6 2 0 0,2 0 0 16,2 2 0-16,5 0 0 0,7 1 0 0,3 2 0 0,0 0-144 15,3 2 144-15,2 3 0 0,-2 0-144 0,-3 2 144 16,-2 5 0-16,-3-1 0 0,-7 1 0 0,-6 6 0 16,-2 6 144-16,-3 4-16 0,-5 3-128 0,-4 1 0 0,-4 6 0 15,-2-2-160-15,-4 3 160 0,-2 4-384 0,-6 0 64 16,-4 5 0-16,-4 3 0 15,-5 4-912-15,-8 0-176 0,-4 6-48 0,-9 1 0 16,-5 0-144-16,-7-2-16 0,-3-2-16 0,-6 3 0 0,-6 4 1632 0,-3 2 128 16,-4-5 128-16,-3-4 32 0,-2-7 1104 15,0-5 208-15,-1-4 64 0,-1-3 0 0,1 0-288 0,-4 1-48 16,-2 0-16-16,0 3 0 0,2-7-912 0,0-2-176 0,2 2-32 16,0-7-16-16,3-4-32 0,0-2 0 15,1-5 0-15,0-1 0 0,3-2 16 0,1-4 0 16,0-2 0-16,-1-2 0 0,-1 3 96 0,1-7 32 0,0-4 0 0,-2 0 0 15,2 1-96-15,1 1 0 0,-1 2-16 0,0-2 0 16,-3 4-176-16,1 0 0 0,-1 3 0 0,-1-1 0 16,2 1 0-16,3 1 0 0,6-4 0 0,-2 3 0 15,-3 5 0-15,1-4-176 0,2-4 16 0,2-1 0 16,4-5 160-16,1-1-128 0,0-2 128 0,1-1-128 0,0-4 128 16,4 0 0-16,3 0 0 0,-2-2 0 0,-4 0 0 0,-2 0 0 15,2-2 0-15,-1 0 0 0,-2 0 128 0,2 2-128 16,0-4 160-16,2 4-160 0,-1 1 256 0,2 2-32 15,0-1-16-15,2 0 0 0,2 1 80 0,0 2 16 16,2 1 0-16,1 1 0 0,2-4-112 0,0 5-32 16,2 0 0-16,3-1 0 0,0-1-160 0,3 0-272 15,1 0 64-15,1-2 16 0,2-2-112 0,-1 0-16 16,1 0 0-16,1 0 0 16,0-2 96-16,-1 0 16 0,1 0 0 0,0 0 0 15,0 0 208-15,0-2 0 0,0 2 0 0,0 0 0 0,0 0 128 0,0 0 128 16,0 0 32-16,0 0 0 0,0 0 112 0,0 0 32 0,-1-20 0 15,1 14 0-15,0 0-144 0,0 0-32 0,0-1 0 16,1-2 0-16,0-4-16 0,0-3-16 16,1-1 0-16,0-3 0 0,-1-5 16 0,2 2 0 0,-1-6 0 0,2 1 0 15,-2-1-240-15,2-5 0 0,-1-7 0 0,0-2 0 16,1-2 0-16,-3-2-208 0,2 2 16 0,-3 1 0 16,0 3-80-16,-3 6-16 0,-1 0 0 0,0 6 0 15,-1 5 112-15,-2 4 32 0,1 1 0 0,-1 3 0 16,-1 2 144-16,1 1 256 0,2 3-64 0,1 0-16 0,2 0-176 15,1 4 192-15,1 0-192 0,0 0 192 0,2 3-192 0,1 0 128 16,0-1-128-16,2 0 128 0,0 2-368 0,1-1-80 31,2 0 0-31,-2-1-16 16,-1 1-64-16,0 3-16 0,-3 3 0 0,0 1 0 0,-4 2 48 0,-1 4 16 0,-5 6 0 0,-4 5 0 16,-4 5 160-16,-5 5 16 0,-4 3 16 0,-5 8 0 15,-3 7 160-15,-4 6 0 0,-3 5 0 0,-1 1 0 0,2 1 0 0,3-7 0 16,8-12 0-16,4-11 0 0,9-3 576 0,5-6 64 15,4-6 0-15,5-3 0 16,5-2 64-16,3 1 32 0,5-1 0 0,6 2 0 0,3 1-544 0,2 1-192 0,3-4 0 31,6 4 144-31,10 3-144 0,8-3 0 0,6 2-192 0,3 0 192 16,1 0-240-16,-1-3 80 0,-1 1 16 0,-1-4 0 16,-1-2-176-16,1 0-48 0,1-1 0 0,-2-3 0 15,-4-2-160 1,-5-3-48-16,-2-5 0 0,-5-3-19088 0</inkml:trace>
  <inkml:trace contextRef="#ctx0" brushRef="#br0" timeOffset="29086.62">3861 10374 46079 0,'2'-3'4096'0,"-1"-3"-3280"15,-1 2-656-15,0 4-160 0,0-2 0 0,0-1 160 0,0 0-160 0,-1-5 160 0,0 0-512 0,-7-6-96 0,-4 3-32 0,-8-2 0 0,-5 4-240 0,-8-1-48 0,-7 1-16 0,-10 2 0 16,-7 0-64-16,-9 4-16 0,-3 0 0 0,-6 1 0 15,-4 2 224-15,-12 2 32 0,-6 2 16 0,-5 2 0 0,1 0 464 0,-2 3 128 0,-1 3 0 0,-1-1 0 16,1 2 384-16,5-2 128 0,9-1 48 0,-1 0 0 16,-2 0 272-16,0 2 64 0,4-3 16 0,4 2 0 0,6 0-512 15,1 3-96-15,0 0-32 0,7 2 0 0,10-3-272 16,6-3 0-16,7 2-208 0,3 0 80 0,6 2 128 16,3 1 0-16,5 1-144 0,5 0 144 0,6-6-240 0,1 5 32 15,1 1 0-15,2 4 0 0,3-2-32 16,3 1 0-16,5 3 0 0,2 0 0 0,3 2 64 0,4 3 16 31,2 1 0-31,0 2 0 0,3 3 160 0,-2-4 176 16,0-3-48-16,-1 2 0 0,1 9 32 0,2 5 0 15,1 12 0-15,-2 2 0 0,1 5 32 0,-3 2 16 0,0 3 0 16,-3-3 0-16,-2 4-208 0,-3-4 128 0,0-3-128 16,-3 3 0-16,-1-2 0 0,-1-2 0 0,-2-4 0 15,-1-6 0-15,0-4 0 0,2-5 0 0,0-1 0 0,2-5 0 16,2-4 272-16,2 1-32 0,1-3-16 0,2 1 0 15,1-3 224-15,3-1 64 0,3-1 0 0,0-4 0 16,2-1 0-16,3-3 16 0,2-3 0 0,3 2 0 16,2-3-80-16,8 5 0 0,11-5-16 0,8 0 0 15,7-2-192-15,12 0-48 0,11-1 0 0,10-9 0 16,-5-5 256-16,18-3 64 0,17 0 0 0,9-8 0 16,-2-4-256-16,2-1-32 0,4-1-16 0,-3-1 0 15,-4 4-768-15,3-3-144 0</inkml:trace>
  <inkml:trace contextRef="#ctx0" brushRef="#br0" timeOffset="34940.4">8349 2778 11055 0,'3'-13'976'0,"-7"0"-784"0,-2 4-192 15,-4 0 0-15,0 3 6592 0,0 2 1280 0,-4 0 256 0,-10-4 64 0,-16-6-6336 0,-20-4-1280 0,-18-5-240 0,-14-1-48 0,-9 4-128 0,-10-1-32 0,-17 1 0 16,-14 1 0-16,-10 3-384 0,-3 0-64 0,16 8-32 0,-6-2 0 0,-10 4 128 0,-5-1 32 0,-5-1 0 0,-3 1 0 0,-3 6 192 16,7-2-144-16,20-2 144 0,-3 1-128 0,-10 0 256 15,-4 4 48-15,-2 0 16 0,7-2 0 16,8-1 16-16,6 2 16 0,7 2 0 0,9-1 0 0,16-1-64 16,10-1-16-16,9 4 0 15,12-2 0-15,14 0-144 0,13-4 0 0,13 2 0 0,14-1-176 0,10 2 176 0,10-1 0 16,8 2 0-16,15 0 0 15,11 2 0-15,16 2 192 0,14 2-64 0,17-2 0 0,15-2-256 0,23 4-64 16,22 2 0-16,19 0 0 0,-1-1 192 0,19-1 0 16,19 4 0-16,11-3-128 0,0 5 128 0,9 0 0 15,12 1 0-15,-3 0 0 0,-15-4 0 0,-7 0 0 16,-3-3 0-16,0 2 0 0,-6 0 0 0,-8-1 0 16,-5-1 0-16,-17-1 0 0,-22 1 0 0,-13-1 0 0,-12-1 0 15,-20-1 0-15,-17 2 0 0,-22 0-208 0,-16 0 80 16,-17-1 128-1,-13 0-512-15,-16-2 0 0,-10 0 16 0,-19-4 0 0,-16 0 176 0,-20-2 48 0,-18 0 0 0,-19-2 0 16,-23 0 752-16,-22 0 160 0,-12-1 16 0,-23-1 16 16,-20 0-320-16,-24 2-64 15,-17 0-16-15,-9 0 0 0,-2 2-32 0,4 2-16 16,3 0 0-16,6 2 0 0,4 2-224 0,-2 4-192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BF5E2F-2EA4-4BED-BDB7-3263066D10D9}" type="datetimeFigureOut">
              <a:rPr lang="en-US" smtClean="0"/>
              <a:t>10/5/2025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r>
              <a:rPr lang="en-US">
                <a:latin typeface="Arial" charset="0"/>
              </a:rPr>
              <a:t>0=7, R=4, W=6, U=2, T=8, F=1; 867 + 867 = 1734</a:t>
            </a: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2</a:t>
            </a:fld>
            <a:endParaRPr lang="en-US">
              <a:latin typeface="Arial" charset="0"/>
            </a:endParaRPr>
          </a:p>
        </p:txBody>
      </p:sp>
    </p:spTree>
    <p:extLst>
      <p:ext uri="{BB962C8B-B14F-4D97-AF65-F5344CB8AC3E}">
        <p14:creationId xmlns:p14="http://schemas.microsoft.com/office/powerpoint/2010/main" val="294852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r>
              <a:rPr lang="en-US">
                <a:latin typeface="Arial" charset="0"/>
              </a:rPr>
              <a:t>0=7, R=4, W=6, U=2, T=8, F=1; 867 + 867 = 1734</a:t>
            </a: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3</a:t>
            </a:fld>
            <a:endParaRPr lang="en-US">
              <a:latin typeface="Arial" charset="0"/>
            </a:endParaRPr>
          </a:p>
        </p:txBody>
      </p:sp>
    </p:spTree>
    <p:extLst>
      <p:ext uri="{BB962C8B-B14F-4D97-AF65-F5344CB8AC3E}">
        <p14:creationId xmlns:p14="http://schemas.microsoft.com/office/powerpoint/2010/main" val="2864369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17</a:t>
            </a:fld>
            <a:endParaRPr lang="en-US" dirty="0"/>
          </a:p>
        </p:txBody>
      </p:sp>
    </p:spTree>
    <p:extLst>
      <p:ext uri="{BB962C8B-B14F-4D97-AF65-F5344CB8AC3E}">
        <p14:creationId xmlns:p14="http://schemas.microsoft.com/office/powerpoint/2010/main" val="163928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23</a:t>
            </a:fld>
            <a:endParaRPr lang="en-US" dirty="0"/>
          </a:p>
        </p:txBody>
      </p:sp>
    </p:spTree>
    <p:extLst>
      <p:ext uri="{BB962C8B-B14F-4D97-AF65-F5344CB8AC3E}">
        <p14:creationId xmlns:p14="http://schemas.microsoft.com/office/powerpoint/2010/main" val="268642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25</a:t>
            </a:fld>
            <a:endParaRPr lang="en-US" dirty="0"/>
          </a:p>
        </p:txBody>
      </p:sp>
    </p:spTree>
    <p:extLst>
      <p:ext uri="{BB962C8B-B14F-4D97-AF65-F5344CB8AC3E}">
        <p14:creationId xmlns:p14="http://schemas.microsoft.com/office/powerpoint/2010/main" val="113349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Both Loaded</a:t>
            </a:r>
            <a:r>
              <a:rPr lang="en-US" baseline="0" dirty="0"/>
              <a:t> conflict with At(B)</a:t>
            </a:r>
          </a:p>
          <a:p>
            <a:r>
              <a:rPr lang="en-US" baseline="0" dirty="0"/>
              <a:t>Both Loaded conflict with Unloaded</a:t>
            </a:r>
            <a:endParaRPr lang="en-US" dirty="0"/>
          </a:p>
        </p:txBody>
      </p:sp>
      <p:sp>
        <p:nvSpPr>
          <p:cNvPr id="4" name="Slide Number Placeholder 3"/>
          <p:cNvSpPr>
            <a:spLocks noGrp="1"/>
          </p:cNvSpPr>
          <p:nvPr>
            <p:ph type="sldNum" sz="quarter" idx="10"/>
          </p:nvPr>
        </p:nvSpPr>
        <p:spPr/>
        <p:txBody>
          <a:bodyPr/>
          <a:lstStyle/>
          <a:p>
            <a:fld id="{0A87297D-1BAC-8B4E-92D3-9921758C420F}" type="slidenum">
              <a:rPr lang="en-US" smtClean="0"/>
              <a:t>69</a:t>
            </a:fld>
            <a:endParaRPr lang="en-US"/>
          </a:p>
        </p:txBody>
      </p:sp>
    </p:spTree>
    <p:extLst>
      <p:ext uri="{BB962C8B-B14F-4D97-AF65-F5344CB8AC3E}">
        <p14:creationId xmlns:p14="http://schemas.microsoft.com/office/powerpoint/2010/main" val="422529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10/5/2025</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10/5/2025</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10/5/2025</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10/5/2025</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10/5/2025</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10/5/2025</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10/5/2025</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10/5/2025</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10/5/2025</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24.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customXml" Target="../ink/ink24.xml"/><Relationship Id="rId5" Type="http://schemas.openxmlformats.org/officeDocument/2006/relationships/image" Target="../media/image210.png"/><Relationship Id="rId4" Type="http://schemas.openxmlformats.org/officeDocument/2006/relationships/image" Target="../media/image200.png"/></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200.png"/></Relationships>
</file>

<file path=ppt/slides/_rels/slide3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0.png"/></Relationships>
</file>

<file path=ppt/slides/_rels/slide3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0.png"/></Relationships>
</file>

<file path=ppt/slides/_rels/slide33.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0.png"/></Relationships>
</file>

<file path=ppt/slides/_rels/slide34.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30.png"/><Relationship Id="rId2" Type="http://schemas.openxmlformats.org/officeDocument/2006/relationships/image" Target="../media/image280.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40.png"/></Relationships>
</file>

<file path=ppt/slides/_rels/slide35.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30.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40.png"/></Relationships>
</file>

<file path=ppt/slides/_rels/slide36.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81.png"/></Relationships>
</file>

<file path=ppt/slides/_rels/slide37.xml.rels><?xml version="1.0" encoding="UTF-8" standalone="yes"?>
<Relationships xmlns="http://schemas.openxmlformats.org/package/2006/relationships"><Relationship Id="rId8" Type="http://schemas.openxmlformats.org/officeDocument/2006/relationships/customXml" Target="../ink/ink26.xml"/><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38.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331.png"/><Relationship Id="rId7" Type="http://schemas.openxmlformats.org/officeDocument/2006/relationships/image" Target="../media/image37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50.png"/><Relationship Id="rId4" Type="http://schemas.openxmlformats.org/officeDocument/2006/relationships/image" Target="../media/image340.png"/></Relationships>
</file>

<file path=ppt/slides/_rels/slide3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Classical Planning</a:t>
            </a:r>
          </a:p>
          <a:p>
            <a:pPr eaLnBrk="1" hangingPunct="1"/>
            <a:r>
              <a:rPr lang="en-US" sz="4267" dirty="0"/>
              <a:t>or Symbolic Planning</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 Pat Virtue</a:t>
            </a:r>
          </a:p>
          <a:p>
            <a:pPr algn="ctr">
              <a:spcBef>
                <a:spcPct val="50000"/>
              </a:spcBef>
            </a:pPr>
            <a:r>
              <a:rPr lang="en-US" sz="1867" dirty="0"/>
              <a:t>Slide credits: CMU AI</a:t>
            </a:r>
          </a:p>
        </p:txBody>
      </p:sp>
      <p:grpSp>
        <p:nvGrpSpPr>
          <p:cNvPr id="7" name="Group 6">
            <a:extLst>
              <a:ext uri="{FF2B5EF4-FFF2-40B4-BE49-F238E27FC236}">
                <a16:creationId xmlns:a16="http://schemas.microsoft.com/office/drawing/2014/main" id="{7CDBE588-2D97-C14A-8763-ED725E703709}"/>
              </a:ext>
            </a:extLst>
          </p:cNvPr>
          <p:cNvGrpSpPr/>
          <p:nvPr/>
        </p:nvGrpSpPr>
        <p:grpSpPr>
          <a:xfrm>
            <a:off x="5161695" y="2957418"/>
            <a:ext cx="1794665" cy="1323197"/>
            <a:chOff x="4032557" y="3312320"/>
            <a:chExt cx="1266670" cy="953582"/>
          </a:xfrm>
        </p:grpSpPr>
        <p:cxnSp>
          <p:nvCxnSpPr>
            <p:cNvPr id="8" name="Straight Connector 7">
              <a:extLst>
                <a:ext uri="{FF2B5EF4-FFF2-40B4-BE49-F238E27FC236}">
                  <a16:creationId xmlns:a16="http://schemas.microsoft.com/office/drawing/2014/main" id="{0CB17C6D-638B-BE4B-BF6F-AD4902B976E3}"/>
                </a:ext>
              </a:extLst>
            </p:cNvPr>
            <p:cNvCxnSpPr>
              <a:cxnSpLocks noChangeAspect="1"/>
            </p:cNvCxnSpPr>
            <p:nvPr/>
          </p:nvCxnSpPr>
          <p:spPr>
            <a:xfrm flipV="1">
              <a:off x="4032557" y="425198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B9D73A0A-0677-EB4E-85B5-5F143BFF864D}"/>
                </a:ext>
              </a:extLst>
            </p:cNvPr>
            <p:cNvSpPr>
              <a:spLocks noChangeAspect="1"/>
            </p:cNvSpPr>
            <p:nvPr/>
          </p:nvSpPr>
          <p:spPr>
            <a:xfrm>
              <a:off x="4679322" y="36194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DE8D33-5E99-8349-A64C-E3D3AAA31B65}"/>
                </a:ext>
              </a:extLst>
            </p:cNvPr>
            <p:cNvSpPr>
              <a:spLocks noChangeAspect="1"/>
            </p:cNvSpPr>
            <p:nvPr/>
          </p:nvSpPr>
          <p:spPr>
            <a:xfrm>
              <a:off x="4679322" y="331232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84AE22-9F4D-0948-B7AB-AD33CEC1EDD0}"/>
                </a:ext>
              </a:extLst>
            </p:cNvPr>
            <p:cNvSpPr>
              <a:spLocks noChangeAspect="1"/>
            </p:cNvSpPr>
            <p:nvPr/>
          </p:nvSpPr>
          <p:spPr>
            <a:xfrm>
              <a:off x="4679322" y="392655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EB62EB2-A03D-3A45-83B4-7C3DD483301F}"/>
                </a:ext>
              </a:extLst>
            </p:cNvPr>
            <p:cNvGrpSpPr/>
            <p:nvPr/>
          </p:nvGrpSpPr>
          <p:grpSpPr>
            <a:xfrm>
              <a:off x="4106448" y="3455101"/>
              <a:ext cx="468619" cy="394217"/>
              <a:chOff x="4399967" y="1188457"/>
              <a:chExt cx="468619" cy="394217"/>
            </a:xfrm>
          </p:grpSpPr>
          <p:sp>
            <p:nvSpPr>
              <p:cNvPr id="13" name="Rectangle 12">
                <a:extLst>
                  <a:ext uri="{FF2B5EF4-FFF2-40B4-BE49-F238E27FC236}">
                    <a16:creationId xmlns:a16="http://schemas.microsoft.com/office/drawing/2014/main" id="{DB1FAB59-995A-F147-9AEB-0D06D69C5F64}"/>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4BED01-B4BF-B941-AFF0-C1156F0C1AF5}"/>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0405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7520-ACEF-DE47-9507-E7E9AD61A4BD}"/>
              </a:ext>
            </a:extLst>
          </p:cNvPr>
          <p:cNvSpPr>
            <a:spLocks noGrp="1"/>
          </p:cNvSpPr>
          <p:nvPr>
            <p:ph type="title"/>
          </p:nvPr>
        </p:nvSpPr>
        <p:spPr/>
        <p:txBody>
          <a:bodyPr/>
          <a:lstStyle/>
          <a:p>
            <a:r>
              <a:rPr lang="en-US" dirty="0"/>
              <a:t>Operators </a:t>
            </a:r>
          </a:p>
        </p:txBody>
      </p:sp>
      <p:sp>
        <p:nvSpPr>
          <p:cNvPr id="3" name="Content Placeholder 2">
            <a:extLst>
              <a:ext uri="{FF2B5EF4-FFF2-40B4-BE49-F238E27FC236}">
                <a16:creationId xmlns:a16="http://schemas.microsoft.com/office/drawing/2014/main" id="{B5F141A9-77F2-2840-AD60-26BD9C8F798F}"/>
              </a:ext>
            </a:extLst>
          </p:cNvPr>
          <p:cNvSpPr>
            <a:spLocks noGrp="1"/>
          </p:cNvSpPr>
          <p:nvPr>
            <p:ph idx="1"/>
          </p:nvPr>
        </p:nvSpPr>
        <p:spPr>
          <a:xfrm>
            <a:off x="552098" y="1113178"/>
            <a:ext cx="10865201" cy="2039539"/>
          </a:xfrm>
        </p:spPr>
        <p:txBody>
          <a:bodyPr/>
          <a:lstStyle/>
          <a:p>
            <a:r>
              <a:rPr lang="en-US" dirty="0"/>
              <a:t>Operators </a:t>
            </a:r>
            <a:r>
              <a:rPr lang="en-US" dirty="0">
                <a:solidFill>
                  <a:srgbClr val="C00000"/>
                </a:solidFill>
              </a:rPr>
              <a:t>change</a:t>
            </a:r>
            <a:r>
              <a:rPr lang="en-US" dirty="0"/>
              <a:t> the state by adding/deleting predicates</a:t>
            </a:r>
          </a:p>
          <a:p>
            <a:r>
              <a:rPr lang="en-US" dirty="0"/>
              <a:t>Preconditions:</a:t>
            </a:r>
          </a:p>
          <a:p>
            <a:r>
              <a:rPr lang="en-US" dirty="0"/>
              <a:t>	</a:t>
            </a:r>
            <a:r>
              <a:rPr lang="en-US" dirty="0">
                <a:solidFill>
                  <a:schemeClr val="tx1"/>
                </a:solidFill>
              </a:rPr>
              <a:t>Actions can be applied only if all precondition predicates are true in 	the current state</a:t>
            </a:r>
          </a:p>
          <a:p>
            <a:r>
              <a:rPr lang="en-US" dirty="0"/>
              <a:t>Effects:</a:t>
            </a:r>
          </a:p>
          <a:p>
            <a:r>
              <a:rPr lang="en-US" dirty="0"/>
              <a:t>	</a:t>
            </a:r>
            <a:r>
              <a:rPr lang="en-US" dirty="0">
                <a:solidFill>
                  <a:schemeClr val="tx1"/>
                </a:solidFill>
              </a:rPr>
              <a:t>New state is a copy of the current predicates with the addition or 	deletion of specified predicates</a:t>
            </a:r>
          </a:p>
          <a:p>
            <a:endParaRPr lang="en-US" dirty="0"/>
          </a:p>
          <a:p>
            <a:r>
              <a:rPr lang="en-US" dirty="0"/>
              <a:t>Unlike the successor-state axioms, we do not explicitly represent time</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AEAE9A0-CCA4-AE68-2484-3972EEC7C15B}"/>
                  </a:ext>
                </a:extLst>
              </p14:cNvPr>
              <p14:cNvContentPartPr/>
              <p14:nvPr/>
            </p14:nvContentPartPr>
            <p14:xfrm>
              <a:off x="205560" y="288720"/>
              <a:ext cx="10508040" cy="5354280"/>
            </p14:xfrm>
          </p:contentPart>
        </mc:Choice>
        <mc:Fallback xmlns="">
          <p:pic>
            <p:nvPicPr>
              <p:cNvPr id="4" name="Ink 3">
                <a:extLst>
                  <a:ext uri="{FF2B5EF4-FFF2-40B4-BE49-F238E27FC236}">
                    <a16:creationId xmlns:a16="http://schemas.microsoft.com/office/drawing/2014/main" id="{7AEAE9A0-CCA4-AE68-2484-3972EEC7C15B}"/>
                  </a:ext>
                </a:extLst>
              </p:cNvPr>
              <p:cNvPicPr/>
              <p:nvPr/>
            </p:nvPicPr>
            <p:blipFill>
              <a:blip r:embed="rId3"/>
              <a:stretch>
                <a:fillRect/>
              </a:stretch>
            </p:blipFill>
            <p:spPr>
              <a:xfrm>
                <a:off x="196200" y="279360"/>
                <a:ext cx="10526760" cy="5373000"/>
              </a:xfrm>
              <a:prstGeom prst="rect">
                <a:avLst/>
              </a:prstGeom>
            </p:spPr>
          </p:pic>
        </mc:Fallback>
      </mc:AlternateContent>
    </p:spTree>
    <p:extLst>
      <p:ext uri="{BB962C8B-B14F-4D97-AF65-F5344CB8AC3E}">
        <p14:creationId xmlns:p14="http://schemas.microsoft.com/office/powerpoint/2010/main" val="9570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046B7-B604-3472-7B45-B3D1491AA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21742-AE16-530F-1C96-521200AB2272}"/>
              </a:ext>
            </a:extLst>
          </p:cNvPr>
          <p:cNvSpPr>
            <a:spLocks noGrp="1"/>
          </p:cNvSpPr>
          <p:nvPr>
            <p:ph type="title"/>
          </p:nvPr>
        </p:nvSpPr>
        <p:spPr/>
        <p:txBody>
          <a:bodyPr/>
          <a:lstStyle/>
          <a:p>
            <a:r>
              <a:t>The Frame Problem</a:t>
            </a:r>
          </a:p>
        </p:txBody>
      </p:sp>
      <p:sp>
        <p:nvSpPr>
          <p:cNvPr id="3" name="Content Placeholder 2">
            <a:extLst>
              <a:ext uri="{FF2B5EF4-FFF2-40B4-BE49-F238E27FC236}">
                <a16:creationId xmlns:a16="http://schemas.microsoft.com/office/drawing/2014/main" id="{578F7842-E60D-AC96-128B-ED2FD96E2641}"/>
              </a:ext>
            </a:extLst>
          </p:cNvPr>
          <p:cNvSpPr>
            <a:spLocks noGrp="1"/>
          </p:cNvSpPr>
          <p:nvPr>
            <p:ph idx="1"/>
          </p:nvPr>
        </p:nvSpPr>
        <p:spPr/>
        <p:txBody>
          <a:bodyPr/>
          <a:lstStyle/>
          <a:p>
            <a:pPr>
              <a:defRPr sz="2000"/>
            </a:pPr>
            <a:r>
              <a:rPr sz="2400" dirty="0"/>
              <a:t>Frame problem: how to specify what remains unchanged after actions</a:t>
            </a:r>
          </a:p>
          <a:p>
            <a:pPr>
              <a:defRPr sz="2000"/>
            </a:pPr>
            <a:endParaRPr lang="en-US" sz="2400" dirty="0"/>
          </a:p>
          <a:p>
            <a:pPr marL="342900" indent="-342900">
              <a:buFont typeface="Wingdings" panose="05000000000000000000" pitchFamily="2" charset="2"/>
              <a:buChar char="§"/>
              <a:defRPr sz="2000"/>
            </a:pPr>
            <a:r>
              <a:rPr sz="2400" dirty="0">
                <a:solidFill>
                  <a:schemeClr val="tx1"/>
                </a:solidFill>
              </a:rPr>
              <a:t>Frame axioms (logic): one per unaffected predicate</a:t>
            </a:r>
          </a:p>
          <a:p>
            <a:pPr marL="342900" indent="-342900">
              <a:buFont typeface="Wingdings" panose="05000000000000000000" pitchFamily="2" charset="2"/>
              <a:buChar char="§"/>
              <a:defRPr sz="2000"/>
            </a:pPr>
            <a:endParaRPr lang="en-US" sz="2400" dirty="0">
              <a:solidFill>
                <a:schemeClr val="tx1"/>
              </a:solidFill>
            </a:endParaRPr>
          </a:p>
          <a:p>
            <a:pPr marL="342900" indent="-342900">
              <a:buFont typeface="Wingdings" panose="05000000000000000000" pitchFamily="2" charset="2"/>
              <a:buChar char="§"/>
              <a:defRPr sz="2000"/>
            </a:pPr>
            <a:r>
              <a:rPr lang="en-US" sz="2400" dirty="0">
                <a:solidFill>
                  <a:schemeClr val="tx1"/>
                </a:solidFill>
              </a:rPr>
              <a:t>S</a:t>
            </a:r>
            <a:r>
              <a:rPr sz="2400" dirty="0">
                <a:solidFill>
                  <a:schemeClr val="tx1"/>
                </a:solidFill>
              </a:rPr>
              <a:t>uccessor-State Axiom: combines persistence + change</a:t>
            </a:r>
          </a:p>
          <a:p>
            <a:pPr marL="342900" indent="-342900">
              <a:buFont typeface="Wingdings" panose="05000000000000000000" pitchFamily="2" charset="2"/>
              <a:buChar char="§"/>
              <a:defRPr sz="2000"/>
            </a:pPr>
            <a:endParaRPr lang="en-US" sz="2400" dirty="0">
              <a:solidFill>
                <a:schemeClr val="tx1"/>
              </a:solidFill>
            </a:endParaRPr>
          </a:p>
          <a:p>
            <a:pPr marL="342900" indent="-342900">
              <a:buFont typeface="Wingdings" panose="05000000000000000000" pitchFamily="2" charset="2"/>
              <a:buChar char="§"/>
              <a:defRPr sz="2000"/>
            </a:pPr>
            <a:r>
              <a:rPr sz="2400" dirty="0">
                <a:solidFill>
                  <a:schemeClr val="tx1"/>
                </a:solidFill>
              </a:rPr>
              <a:t>STRIPS convention: actions only list what changes (preconditions, add, delete)</a:t>
            </a:r>
          </a:p>
          <a:p>
            <a:pPr>
              <a:defRPr sz="2000"/>
            </a:pPr>
            <a:endParaRPr lang="en-US" sz="24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D632532-5BAA-E6FC-AE9C-6D880F3B4264}"/>
                  </a:ext>
                </a:extLst>
              </p14:cNvPr>
              <p14:cNvContentPartPr/>
              <p14:nvPr/>
            </p14:nvContentPartPr>
            <p14:xfrm>
              <a:off x="406800" y="878400"/>
              <a:ext cx="9501120" cy="3567960"/>
            </p14:xfrm>
          </p:contentPart>
        </mc:Choice>
        <mc:Fallback xmlns="">
          <p:pic>
            <p:nvPicPr>
              <p:cNvPr id="4" name="Ink 3">
                <a:extLst>
                  <a:ext uri="{FF2B5EF4-FFF2-40B4-BE49-F238E27FC236}">
                    <a16:creationId xmlns:a16="http://schemas.microsoft.com/office/drawing/2014/main" id="{5D632532-5BAA-E6FC-AE9C-6D880F3B4264}"/>
                  </a:ext>
                </a:extLst>
              </p:cNvPr>
              <p:cNvPicPr/>
              <p:nvPr/>
            </p:nvPicPr>
            <p:blipFill>
              <a:blip r:embed="rId3"/>
              <a:stretch>
                <a:fillRect/>
              </a:stretch>
            </p:blipFill>
            <p:spPr>
              <a:xfrm>
                <a:off x="397440" y="869040"/>
                <a:ext cx="9519840" cy="3586680"/>
              </a:xfrm>
              <a:prstGeom prst="rect">
                <a:avLst/>
              </a:prstGeom>
            </p:spPr>
          </p:pic>
        </mc:Fallback>
      </mc:AlternateContent>
    </p:spTree>
    <p:extLst>
      <p:ext uri="{BB962C8B-B14F-4D97-AF65-F5344CB8AC3E}">
        <p14:creationId xmlns:p14="http://schemas.microsoft.com/office/powerpoint/2010/main" val="113350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1915-5BE3-714C-A9BA-A278F5AA1E0E}"/>
              </a:ext>
            </a:extLst>
          </p:cNvPr>
          <p:cNvSpPr>
            <a:spLocks noGrp="1"/>
          </p:cNvSpPr>
          <p:nvPr>
            <p:ph type="title"/>
          </p:nvPr>
        </p:nvSpPr>
        <p:spPr/>
        <p:txBody>
          <a:bodyPr/>
          <a:lstStyle/>
          <a:p>
            <a:r>
              <a:rPr lang="en-US" dirty="0"/>
              <a:t>Rules of Blocks World</a:t>
            </a:r>
          </a:p>
        </p:txBody>
      </p:sp>
      <p:sp>
        <p:nvSpPr>
          <p:cNvPr id="3" name="Content Placeholder 2">
            <a:extLst>
              <a:ext uri="{FF2B5EF4-FFF2-40B4-BE49-F238E27FC236}">
                <a16:creationId xmlns:a16="http://schemas.microsoft.com/office/drawing/2014/main" id="{140F29B2-D7B1-A046-A80C-340436189E01}"/>
              </a:ext>
            </a:extLst>
          </p:cNvPr>
          <p:cNvSpPr>
            <a:spLocks noGrp="1"/>
          </p:cNvSpPr>
          <p:nvPr>
            <p:ph idx="1"/>
          </p:nvPr>
        </p:nvSpPr>
        <p:spPr/>
        <p:txBody>
          <a:bodyPr/>
          <a:lstStyle/>
          <a:p>
            <a:endParaRPr lang="en-US" dirty="0"/>
          </a:p>
          <a:p>
            <a:r>
              <a:rPr lang="en-US" dirty="0"/>
              <a:t>Blocks are picked up and put down by the hand</a:t>
            </a:r>
          </a:p>
          <a:p>
            <a:r>
              <a:rPr lang="en-US" dirty="0"/>
              <a:t>Blocks can be picked up only if they are clear</a:t>
            </a:r>
          </a:p>
          <a:p>
            <a:r>
              <a:rPr lang="en-US" dirty="0"/>
              <a:t>Hand can pick up a block only if the hand is empty</a:t>
            </a:r>
          </a:p>
          <a:p>
            <a:r>
              <a:rPr lang="en-US" dirty="0"/>
              <a:t>Hand can pick up and put down blocks on blocks or on the table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7ED01E6-5E8F-6589-118E-F34473B3EB8E}"/>
                  </a:ext>
                </a:extLst>
              </p14:cNvPr>
              <p14:cNvContentPartPr/>
              <p14:nvPr/>
            </p14:nvContentPartPr>
            <p14:xfrm>
              <a:off x="1741320" y="2017440"/>
              <a:ext cx="4021560" cy="1837080"/>
            </p14:xfrm>
          </p:contentPart>
        </mc:Choice>
        <mc:Fallback xmlns="">
          <p:pic>
            <p:nvPicPr>
              <p:cNvPr id="4" name="Ink 3">
                <a:extLst>
                  <a:ext uri="{FF2B5EF4-FFF2-40B4-BE49-F238E27FC236}">
                    <a16:creationId xmlns:a16="http://schemas.microsoft.com/office/drawing/2014/main" id="{97ED01E6-5E8F-6589-118E-F34473B3EB8E}"/>
                  </a:ext>
                </a:extLst>
              </p:cNvPr>
              <p:cNvPicPr/>
              <p:nvPr/>
            </p:nvPicPr>
            <p:blipFill>
              <a:blip r:embed="rId3"/>
              <a:stretch>
                <a:fillRect/>
              </a:stretch>
            </p:blipFill>
            <p:spPr>
              <a:xfrm>
                <a:off x="1731960" y="2008080"/>
                <a:ext cx="4040280" cy="1855800"/>
              </a:xfrm>
              <a:prstGeom prst="rect">
                <a:avLst/>
              </a:prstGeom>
            </p:spPr>
          </p:pic>
        </mc:Fallback>
      </mc:AlternateContent>
    </p:spTree>
    <p:extLst>
      <p:ext uri="{BB962C8B-B14F-4D97-AF65-F5344CB8AC3E}">
        <p14:creationId xmlns:p14="http://schemas.microsoft.com/office/powerpoint/2010/main" val="401388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Pickup Block C from Table (State Transition)</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a:xfrm>
            <a:off x="1415699" y="1113178"/>
            <a:ext cx="10515600" cy="2039539"/>
          </a:xfrm>
        </p:spPr>
        <p:txBody>
          <a:bodyPr/>
          <a:lstStyle/>
          <a:p>
            <a:endParaRPr lang="en-US" dirty="0"/>
          </a:p>
          <a:p>
            <a:endParaRPr lang="en-US" dirty="0"/>
          </a:p>
          <a:p>
            <a:endParaRPr lang="en-US" dirty="0"/>
          </a:p>
          <a:p>
            <a:endParaRPr lang="en-US" dirty="0"/>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70808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43419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2640723" cy="3416320"/>
          </a:xfrm>
          <a:prstGeom prst="rect">
            <a:avLst/>
          </a:prstGeom>
        </p:spPr>
        <p:txBody>
          <a:bodyPr wrap="none">
            <a:spAutoFit/>
          </a:bodyPr>
          <a:lstStyle/>
          <a:p>
            <a:r>
              <a:rPr lang="en-US" sz="2400" dirty="0">
                <a:solidFill>
                  <a:srgbClr val="7030A0"/>
                </a:solidFill>
              </a:rPr>
              <a:t>Instances: </a:t>
            </a:r>
          </a:p>
          <a:p>
            <a:r>
              <a:rPr lang="en-US" sz="2400" dirty="0"/>
              <a:t>Blocks A, B, C</a:t>
            </a:r>
          </a:p>
          <a:p>
            <a:endParaRPr lang="en-US" sz="2400" dirty="0">
              <a:solidFill>
                <a:srgbClr val="7030A0"/>
              </a:solidFill>
            </a:endParaRPr>
          </a:p>
          <a:p>
            <a:r>
              <a:rPr lang="en-US" sz="2400" dirty="0">
                <a:solidFill>
                  <a:srgbClr val="7030A0"/>
                </a:solidFill>
              </a:rPr>
              <a:t>Possible Predicates:</a:t>
            </a:r>
          </a:p>
          <a:p>
            <a:r>
              <a:rPr lang="en-US" sz="2400" dirty="0" err="1"/>
              <a:t>HandEmpty</a:t>
            </a:r>
            <a:r>
              <a:rPr lang="en-US" sz="2400" dirty="0"/>
              <a:t>()</a:t>
            </a:r>
          </a:p>
          <a:p>
            <a:r>
              <a:rPr lang="en-US" sz="2400" dirty="0"/>
              <a:t>On-Table(block)</a:t>
            </a:r>
          </a:p>
          <a:p>
            <a:r>
              <a:rPr lang="en-US" sz="2400" dirty="0"/>
              <a:t>On-Block(b1,b2)</a:t>
            </a:r>
          </a:p>
          <a:p>
            <a:r>
              <a:rPr lang="en-US" sz="2400" dirty="0"/>
              <a:t>Clear(block)</a:t>
            </a:r>
          </a:p>
          <a:p>
            <a:r>
              <a:rPr lang="en-US" sz="2400" dirty="0"/>
              <a:t>In-Hand(block)</a:t>
            </a:r>
          </a:p>
        </p:txBody>
      </p:sp>
      <p:sp>
        <p:nvSpPr>
          <p:cNvPr id="19" name="Rectangle 18">
            <a:extLst>
              <a:ext uri="{FF2B5EF4-FFF2-40B4-BE49-F238E27FC236}">
                <a16:creationId xmlns:a16="http://schemas.microsoft.com/office/drawing/2014/main" id="{C0D0AEBC-FE4E-7241-B7C7-C8E369765E98}"/>
              </a:ext>
            </a:extLst>
          </p:cNvPr>
          <p:cNvSpPr/>
          <p:nvPr/>
        </p:nvSpPr>
        <p:spPr>
          <a:xfrm>
            <a:off x="4357546" y="3065435"/>
            <a:ext cx="1922962" cy="2677656"/>
          </a:xfrm>
          <a:prstGeom prst="rect">
            <a:avLst/>
          </a:prstGeom>
        </p:spPr>
        <p:txBody>
          <a:bodyPr wrap="none">
            <a:spAutoFit/>
          </a:bodyPr>
          <a:lstStyle/>
          <a:p>
            <a:r>
              <a:rPr lang="en-US" sz="2400" u="sng" dirty="0"/>
              <a:t>State:</a:t>
            </a:r>
          </a:p>
          <a:p>
            <a:r>
              <a:rPr lang="en-US" sz="2400" dirty="0" err="1"/>
              <a:t>HandEmpty</a:t>
            </a:r>
            <a:r>
              <a:rPr lang="en-US" sz="2400" dirty="0"/>
              <a:t>()</a:t>
            </a:r>
          </a:p>
          <a:p>
            <a:r>
              <a:rPr lang="en-US" sz="2400" dirty="0"/>
              <a:t>On-Table(B)</a:t>
            </a:r>
          </a:p>
          <a:p>
            <a:r>
              <a:rPr lang="en-US" sz="2400" dirty="0"/>
              <a:t>On-Table(C)</a:t>
            </a:r>
          </a:p>
          <a:p>
            <a:r>
              <a:rPr lang="en-US" sz="2400" dirty="0"/>
              <a:t>On-Block(A,B)</a:t>
            </a:r>
          </a:p>
          <a:p>
            <a:r>
              <a:rPr lang="en-US" sz="2400" dirty="0"/>
              <a:t>Clear(A)</a:t>
            </a:r>
          </a:p>
          <a:p>
            <a:r>
              <a:rPr lang="en-US" sz="2400" dirty="0"/>
              <a:t>Clear(C)</a:t>
            </a:r>
          </a:p>
        </p:txBody>
      </p:sp>
      <p:sp>
        <p:nvSpPr>
          <p:cNvPr id="20" name="Rectangle 19">
            <a:extLst>
              <a:ext uri="{FF2B5EF4-FFF2-40B4-BE49-F238E27FC236}">
                <a16:creationId xmlns:a16="http://schemas.microsoft.com/office/drawing/2014/main" id="{E86AA084-AB40-6A44-A31B-881DB62B50FC}"/>
              </a:ext>
            </a:extLst>
          </p:cNvPr>
          <p:cNvSpPr/>
          <p:nvPr/>
        </p:nvSpPr>
        <p:spPr>
          <a:xfrm>
            <a:off x="7037543" y="3065435"/>
            <a:ext cx="1922962" cy="2308324"/>
          </a:xfrm>
          <a:prstGeom prst="rect">
            <a:avLst/>
          </a:prstGeom>
        </p:spPr>
        <p:txBody>
          <a:bodyPr wrap="none">
            <a:spAutoFit/>
          </a:bodyPr>
          <a:lstStyle/>
          <a:p>
            <a:r>
              <a:rPr lang="en-US" sz="2400" u="sng" dirty="0"/>
              <a:t>State:</a:t>
            </a:r>
          </a:p>
          <a:p>
            <a:r>
              <a:rPr lang="en-US" sz="2400" dirty="0"/>
              <a:t>In-Hand(C)</a:t>
            </a:r>
          </a:p>
          <a:p>
            <a:r>
              <a:rPr lang="en-US" sz="2400" dirty="0"/>
              <a:t>On-Table(B)</a:t>
            </a:r>
          </a:p>
          <a:p>
            <a:r>
              <a:rPr lang="en-US" sz="2400" dirty="0"/>
              <a:t>On-Block(A,B)</a:t>
            </a:r>
          </a:p>
          <a:p>
            <a:r>
              <a:rPr lang="en-US" sz="2400" dirty="0"/>
              <a:t>Clear(A)</a:t>
            </a:r>
          </a:p>
          <a:p>
            <a:r>
              <a:rPr lang="en-US" sz="2400" dirty="0"/>
              <a:t>Clear(C)</a:t>
            </a:r>
          </a:p>
        </p:txBody>
      </p:sp>
      <p:sp>
        <p:nvSpPr>
          <p:cNvPr id="21" name="TextBox 20">
            <a:extLst>
              <a:ext uri="{FF2B5EF4-FFF2-40B4-BE49-F238E27FC236}">
                <a16:creationId xmlns:a16="http://schemas.microsoft.com/office/drawing/2014/main" id="{72147798-D689-F342-8BB5-9CA22315AFFF}"/>
              </a:ext>
            </a:extLst>
          </p:cNvPr>
          <p:cNvSpPr txBox="1"/>
          <p:nvPr/>
        </p:nvSpPr>
        <p:spPr>
          <a:xfrm>
            <a:off x="4689043" y="1924564"/>
            <a:ext cx="317716" cy="369332"/>
          </a:xfrm>
          <a:prstGeom prst="rect">
            <a:avLst/>
          </a:prstGeom>
          <a:noFill/>
        </p:spPr>
        <p:txBody>
          <a:bodyPr wrap="none" rtlCol="0">
            <a:spAutoFit/>
          </a:bodyPr>
          <a:lstStyle/>
          <a:p>
            <a:r>
              <a:rPr lang="en-US" dirty="0"/>
              <a:t>A</a:t>
            </a:r>
          </a:p>
        </p:txBody>
      </p:sp>
      <p:sp>
        <p:nvSpPr>
          <p:cNvPr id="22" name="TextBox 21">
            <a:extLst>
              <a:ext uri="{FF2B5EF4-FFF2-40B4-BE49-F238E27FC236}">
                <a16:creationId xmlns:a16="http://schemas.microsoft.com/office/drawing/2014/main" id="{E961523D-4135-1542-9D40-05856042FA41}"/>
              </a:ext>
            </a:extLst>
          </p:cNvPr>
          <p:cNvSpPr txBox="1"/>
          <p:nvPr/>
        </p:nvSpPr>
        <p:spPr>
          <a:xfrm>
            <a:off x="4689043" y="2380891"/>
            <a:ext cx="309700" cy="369332"/>
          </a:xfrm>
          <a:prstGeom prst="rect">
            <a:avLst/>
          </a:prstGeom>
          <a:noFill/>
        </p:spPr>
        <p:txBody>
          <a:bodyPr wrap="none" rtlCol="0">
            <a:spAutoFit/>
          </a:bodyPr>
          <a:lstStyle/>
          <a:p>
            <a:r>
              <a:rPr lang="en-US" dirty="0"/>
              <a:t>B</a:t>
            </a:r>
          </a:p>
        </p:txBody>
      </p:sp>
      <p:sp>
        <p:nvSpPr>
          <p:cNvPr id="23" name="TextBox 22">
            <a:extLst>
              <a:ext uri="{FF2B5EF4-FFF2-40B4-BE49-F238E27FC236}">
                <a16:creationId xmlns:a16="http://schemas.microsoft.com/office/drawing/2014/main" id="{236628D0-E1C2-6947-9043-472080484350}"/>
              </a:ext>
            </a:extLst>
          </p:cNvPr>
          <p:cNvSpPr txBox="1"/>
          <p:nvPr/>
        </p:nvSpPr>
        <p:spPr>
          <a:xfrm>
            <a:off x="5437796" y="2380891"/>
            <a:ext cx="308098" cy="369332"/>
          </a:xfrm>
          <a:prstGeom prst="rect">
            <a:avLst/>
          </a:prstGeom>
          <a:noFill/>
        </p:spPr>
        <p:txBody>
          <a:bodyPr wrap="none" rtlCol="0">
            <a:spAutoFit/>
          </a:bodyPr>
          <a:lstStyle/>
          <a:p>
            <a:r>
              <a:rPr lang="en-US" dirty="0"/>
              <a:t>C</a:t>
            </a:r>
          </a:p>
        </p:txBody>
      </p:sp>
      <mc:AlternateContent xmlns:mc="http://schemas.openxmlformats.org/markup-compatibility/2006" xmlns:p14="http://schemas.microsoft.com/office/powerpoint/2010/main">
        <mc:Choice Requires="p14">
          <p:contentPart p14:bwMode="auto" r:id="rId2">
            <p14:nvContentPartPr>
              <p14:cNvPr id="24" name="Ink 23">
                <a:extLst>
                  <a:ext uri="{FF2B5EF4-FFF2-40B4-BE49-F238E27FC236}">
                    <a16:creationId xmlns:a16="http://schemas.microsoft.com/office/drawing/2014/main" id="{FCF6481C-0BE6-F55E-912E-EDC05D2FC783}"/>
                  </a:ext>
                </a:extLst>
              </p14:cNvPr>
              <p14:cNvContentPartPr/>
              <p14:nvPr/>
            </p14:nvContentPartPr>
            <p14:xfrm>
              <a:off x="164160" y="924840"/>
              <a:ext cx="9686520" cy="4883760"/>
            </p14:xfrm>
          </p:contentPart>
        </mc:Choice>
        <mc:Fallback xmlns="">
          <p:pic>
            <p:nvPicPr>
              <p:cNvPr id="24" name="Ink 23">
                <a:extLst>
                  <a:ext uri="{FF2B5EF4-FFF2-40B4-BE49-F238E27FC236}">
                    <a16:creationId xmlns:a16="http://schemas.microsoft.com/office/drawing/2014/main" id="{FCF6481C-0BE6-F55E-912E-EDC05D2FC783}"/>
                  </a:ext>
                </a:extLst>
              </p:cNvPr>
              <p:cNvPicPr/>
              <p:nvPr/>
            </p:nvPicPr>
            <p:blipFill>
              <a:blip r:embed="rId3"/>
              <a:stretch>
                <a:fillRect/>
              </a:stretch>
            </p:blipFill>
            <p:spPr>
              <a:xfrm>
                <a:off x="154800" y="915480"/>
                <a:ext cx="9705240" cy="4902480"/>
              </a:xfrm>
              <a:prstGeom prst="rect">
                <a:avLst/>
              </a:prstGeom>
            </p:spPr>
          </p:pic>
        </mc:Fallback>
      </mc:AlternateContent>
    </p:spTree>
    <p:extLst>
      <p:ext uri="{BB962C8B-B14F-4D97-AF65-F5344CB8AC3E}">
        <p14:creationId xmlns:p14="http://schemas.microsoft.com/office/powerpoint/2010/main" val="2753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Pickup Block C from Table (Preconditions, Effects)</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a:xfrm>
            <a:off x="1415699" y="1113178"/>
            <a:ext cx="10515600" cy="2039539"/>
          </a:xfrm>
        </p:spPr>
        <p:txBody>
          <a:bodyPr/>
          <a:lstStyle/>
          <a:p>
            <a:endParaRPr lang="en-US" dirty="0"/>
          </a:p>
          <a:p>
            <a:endParaRPr lang="en-US" dirty="0"/>
          </a:p>
          <a:p>
            <a:endParaRPr lang="en-US" dirty="0"/>
          </a:p>
          <a:p>
            <a:endParaRPr lang="en-US" dirty="0"/>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70808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43419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2640723" cy="3416320"/>
          </a:xfrm>
          <a:prstGeom prst="rect">
            <a:avLst/>
          </a:prstGeom>
        </p:spPr>
        <p:txBody>
          <a:bodyPr wrap="none">
            <a:spAutoFit/>
          </a:bodyPr>
          <a:lstStyle/>
          <a:p>
            <a:r>
              <a:rPr lang="en-US" sz="2400" dirty="0">
                <a:solidFill>
                  <a:srgbClr val="7030A0"/>
                </a:solidFill>
              </a:rPr>
              <a:t>Instances: </a:t>
            </a:r>
          </a:p>
          <a:p>
            <a:r>
              <a:rPr lang="en-US" sz="2400" dirty="0"/>
              <a:t>Blocks A, B, C</a:t>
            </a:r>
          </a:p>
          <a:p>
            <a:endParaRPr lang="en-US" sz="2400" dirty="0">
              <a:solidFill>
                <a:srgbClr val="7030A0"/>
              </a:solidFill>
            </a:endParaRPr>
          </a:p>
          <a:p>
            <a:r>
              <a:rPr lang="en-US" sz="2400" dirty="0">
                <a:solidFill>
                  <a:srgbClr val="7030A0"/>
                </a:solidFill>
              </a:rPr>
              <a:t>Possible Predicates:</a:t>
            </a:r>
          </a:p>
          <a:p>
            <a:r>
              <a:rPr lang="en-US" sz="2400" dirty="0" err="1"/>
              <a:t>HandEmpty</a:t>
            </a:r>
            <a:r>
              <a:rPr lang="en-US" sz="2400" dirty="0"/>
              <a:t>()</a:t>
            </a:r>
          </a:p>
          <a:p>
            <a:r>
              <a:rPr lang="en-US" sz="2400" dirty="0"/>
              <a:t>On-Table(block)</a:t>
            </a:r>
          </a:p>
          <a:p>
            <a:r>
              <a:rPr lang="en-US" sz="2400" dirty="0"/>
              <a:t>On-Block(b1,b2)</a:t>
            </a:r>
          </a:p>
          <a:p>
            <a:r>
              <a:rPr lang="en-US" sz="2400" dirty="0"/>
              <a:t>Clear(block)</a:t>
            </a:r>
          </a:p>
          <a:p>
            <a:r>
              <a:rPr lang="en-US" sz="2400" dirty="0"/>
              <a:t>In-Hand(block)</a:t>
            </a:r>
          </a:p>
        </p:txBody>
      </p:sp>
      <p:sp>
        <p:nvSpPr>
          <p:cNvPr id="19" name="Rectangle 18">
            <a:extLst>
              <a:ext uri="{FF2B5EF4-FFF2-40B4-BE49-F238E27FC236}">
                <a16:creationId xmlns:a16="http://schemas.microsoft.com/office/drawing/2014/main" id="{C0D0AEBC-FE4E-7241-B7C7-C8E369765E98}"/>
              </a:ext>
            </a:extLst>
          </p:cNvPr>
          <p:cNvSpPr/>
          <p:nvPr/>
        </p:nvSpPr>
        <p:spPr>
          <a:xfrm>
            <a:off x="4357546" y="3065435"/>
            <a:ext cx="1922962" cy="2677656"/>
          </a:xfrm>
          <a:prstGeom prst="rect">
            <a:avLst/>
          </a:prstGeom>
        </p:spPr>
        <p:txBody>
          <a:bodyPr wrap="none">
            <a:spAutoFit/>
          </a:bodyPr>
          <a:lstStyle/>
          <a:p>
            <a:r>
              <a:rPr lang="en-US" sz="2400" u="sng" dirty="0"/>
              <a:t>State:</a:t>
            </a:r>
          </a:p>
          <a:p>
            <a:r>
              <a:rPr lang="en-US" sz="2400" dirty="0" err="1"/>
              <a:t>HandEmpty</a:t>
            </a:r>
            <a:r>
              <a:rPr lang="en-US" sz="2400" dirty="0"/>
              <a:t>()</a:t>
            </a:r>
          </a:p>
          <a:p>
            <a:r>
              <a:rPr lang="en-US" sz="2400" dirty="0"/>
              <a:t>On-Table(B)</a:t>
            </a:r>
          </a:p>
          <a:p>
            <a:r>
              <a:rPr lang="en-US" sz="2400" dirty="0"/>
              <a:t>On-Table(C)</a:t>
            </a:r>
          </a:p>
          <a:p>
            <a:r>
              <a:rPr lang="en-US" sz="2400" dirty="0"/>
              <a:t>On-Block(A,B)</a:t>
            </a:r>
          </a:p>
          <a:p>
            <a:r>
              <a:rPr lang="en-US" sz="2400" dirty="0"/>
              <a:t>Clear(A)</a:t>
            </a:r>
          </a:p>
          <a:p>
            <a:r>
              <a:rPr lang="en-US" sz="2400" dirty="0"/>
              <a:t>Clear(C)</a:t>
            </a:r>
          </a:p>
        </p:txBody>
      </p:sp>
      <p:sp>
        <p:nvSpPr>
          <p:cNvPr id="20" name="Rectangle 19">
            <a:extLst>
              <a:ext uri="{FF2B5EF4-FFF2-40B4-BE49-F238E27FC236}">
                <a16:creationId xmlns:a16="http://schemas.microsoft.com/office/drawing/2014/main" id="{E86AA084-AB40-6A44-A31B-881DB62B50FC}"/>
              </a:ext>
            </a:extLst>
          </p:cNvPr>
          <p:cNvSpPr/>
          <p:nvPr/>
        </p:nvSpPr>
        <p:spPr>
          <a:xfrm>
            <a:off x="7037543" y="3065435"/>
            <a:ext cx="1922962" cy="2308324"/>
          </a:xfrm>
          <a:prstGeom prst="rect">
            <a:avLst/>
          </a:prstGeom>
        </p:spPr>
        <p:txBody>
          <a:bodyPr wrap="none">
            <a:spAutoFit/>
          </a:bodyPr>
          <a:lstStyle/>
          <a:p>
            <a:r>
              <a:rPr lang="en-US" sz="2400" u="sng" dirty="0"/>
              <a:t>State:</a:t>
            </a:r>
          </a:p>
          <a:p>
            <a:r>
              <a:rPr lang="en-US" sz="2400" dirty="0"/>
              <a:t>In-Hand(C)</a:t>
            </a:r>
          </a:p>
          <a:p>
            <a:r>
              <a:rPr lang="en-US" sz="2400" dirty="0"/>
              <a:t>On-Table(B)</a:t>
            </a:r>
          </a:p>
          <a:p>
            <a:r>
              <a:rPr lang="en-US" sz="2400" dirty="0"/>
              <a:t>On-Block(A,B)</a:t>
            </a:r>
          </a:p>
          <a:p>
            <a:r>
              <a:rPr lang="en-US" sz="2400" dirty="0"/>
              <a:t>Clear(A)</a:t>
            </a:r>
          </a:p>
          <a:p>
            <a:r>
              <a:rPr lang="en-US" sz="2400" dirty="0"/>
              <a:t>Clear(C)</a:t>
            </a:r>
          </a:p>
        </p:txBody>
      </p:sp>
      <p:sp>
        <p:nvSpPr>
          <p:cNvPr id="21" name="TextBox 20">
            <a:extLst>
              <a:ext uri="{FF2B5EF4-FFF2-40B4-BE49-F238E27FC236}">
                <a16:creationId xmlns:a16="http://schemas.microsoft.com/office/drawing/2014/main" id="{72147798-D689-F342-8BB5-9CA22315AFFF}"/>
              </a:ext>
            </a:extLst>
          </p:cNvPr>
          <p:cNvSpPr txBox="1"/>
          <p:nvPr/>
        </p:nvSpPr>
        <p:spPr>
          <a:xfrm>
            <a:off x="4689043" y="1924564"/>
            <a:ext cx="317716" cy="369332"/>
          </a:xfrm>
          <a:prstGeom prst="rect">
            <a:avLst/>
          </a:prstGeom>
          <a:noFill/>
        </p:spPr>
        <p:txBody>
          <a:bodyPr wrap="none" rtlCol="0">
            <a:spAutoFit/>
          </a:bodyPr>
          <a:lstStyle/>
          <a:p>
            <a:r>
              <a:rPr lang="en-US" dirty="0"/>
              <a:t>A</a:t>
            </a:r>
          </a:p>
        </p:txBody>
      </p:sp>
      <p:sp>
        <p:nvSpPr>
          <p:cNvPr id="22" name="TextBox 21">
            <a:extLst>
              <a:ext uri="{FF2B5EF4-FFF2-40B4-BE49-F238E27FC236}">
                <a16:creationId xmlns:a16="http://schemas.microsoft.com/office/drawing/2014/main" id="{E961523D-4135-1542-9D40-05856042FA41}"/>
              </a:ext>
            </a:extLst>
          </p:cNvPr>
          <p:cNvSpPr txBox="1"/>
          <p:nvPr/>
        </p:nvSpPr>
        <p:spPr>
          <a:xfrm>
            <a:off x="4689043" y="2380891"/>
            <a:ext cx="309700" cy="369332"/>
          </a:xfrm>
          <a:prstGeom prst="rect">
            <a:avLst/>
          </a:prstGeom>
          <a:noFill/>
        </p:spPr>
        <p:txBody>
          <a:bodyPr wrap="none" rtlCol="0">
            <a:spAutoFit/>
          </a:bodyPr>
          <a:lstStyle/>
          <a:p>
            <a:r>
              <a:rPr lang="en-US" dirty="0"/>
              <a:t>B</a:t>
            </a:r>
          </a:p>
        </p:txBody>
      </p:sp>
      <p:sp>
        <p:nvSpPr>
          <p:cNvPr id="23" name="TextBox 22">
            <a:extLst>
              <a:ext uri="{FF2B5EF4-FFF2-40B4-BE49-F238E27FC236}">
                <a16:creationId xmlns:a16="http://schemas.microsoft.com/office/drawing/2014/main" id="{236628D0-E1C2-6947-9043-472080484350}"/>
              </a:ext>
            </a:extLst>
          </p:cNvPr>
          <p:cNvSpPr txBox="1"/>
          <p:nvPr/>
        </p:nvSpPr>
        <p:spPr>
          <a:xfrm>
            <a:off x="5437796" y="2380891"/>
            <a:ext cx="308098" cy="369332"/>
          </a:xfrm>
          <a:prstGeom prst="rect">
            <a:avLst/>
          </a:prstGeom>
          <a:noFill/>
        </p:spPr>
        <p:txBody>
          <a:bodyPr wrap="none" rtlCol="0">
            <a:spAutoFit/>
          </a:bodyPr>
          <a:lstStyle/>
          <a:p>
            <a:r>
              <a:rPr lang="en-US" dirty="0"/>
              <a:t>C</a:t>
            </a:r>
          </a:p>
        </p:txBody>
      </p:sp>
      <p:sp>
        <p:nvSpPr>
          <p:cNvPr id="24" name="Rectangle 23">
            <a:extLst>
              <a:ext uri="{FF2B5EF4-FFF2-40B4-BE49-F238E27FC236}">
                <a16:creationId xmlns:a16="http://schemas.microsoft.com/office/drawing/2014/main" id="{3089A04D-ED35-1A4D-82A0-8DD2D6101DCE}"/>
              </a:ext>
            </a:extLst>
          </p:cNvPr>
          <p:cNvSpPr/>
          <p:nvPr/>
        </p:nvSpPr>
        <p:spPr>
          <a:xfrm>
            <a:off x="4357546" y="3065435"/>
            <a:ext cx="1922962" cy="2677656"/>
          </a:xfrm>
          <a:prstGeom prst="rect">
            <a:avLst/>
          </a:prstGeom>
        </p:spPr>
        <p:txBody>
          <a:bodyPr wrap="none">
            <a:spAutoFit/>
          </a:bodyPr>
          <a:lstStyle/>
          <a:p>
            <a:r>
              <a:rPr lang="en-US" sz="2400" u="sng" dirty="0"/>
              <a:t>State:</a:t>
            </a:r>
          </a:p>
          <a:p>
            <a:r>
              <a:rPr lang="en-US" sz="2400" dirty="0" err="1">
                <a:solidFill>
                  <a:schemeClr val="accent1">
                    <a:lumMod val="75000"/>
                  </a:schemeClr>
                </a:solidFill>
              </a:rPr>
              <a:t>HandEmpty</a:t>
            </a:r>
            <a:r>
              <a:rPr lang="en-US" sz="2400" dirty="0">
                <a:solidFill>
                  <a:schemeClr val="accent1">
                    <a:lumMod val="75000"/>
                  </a:schemeClr>
                </a:solidFill>
              </a:rPr>
              <a:t>()</a:t>
            </a:r>
          </a:p>
          <a:p>
            <a:r>
              <a:rPr lang="en-US" sz="2400" dirty="0"/>
              <a:t>On-Table(B)</a:t>
            </a:r>
          </a:p>
          <a:p>
            <a:r>
              <a:rPr lang="en-US" sz="2400" dirty="0">
                <a:solidFill>
                  <a:schemeClr val="accent1">
                    <a:lumMod val="75000"/>
                  </a:schemeClr>
                </a:solidFill>
              </a:rPr>
              <a:t>On-Table(C)</a:t>
            </a:r>
          </a:p>
          <a:p>
            <a:r>
              <a:rPr lang="en-US" sz="2400" dirty="0"/>
              <a:t>On-Block(A,B)</a:t>
            </a:r>
          </a:p>
          <a:p>
            <a:r>
              <a:rPr lang="en-US" sz="2400" dirty="0"/>
              <a:t>Clear(A)</a:t>
            </a:r>
          </a:p>
          <a:p>
            <a:r>
              <a:rPr lang="en-US" sz="2400" dirty="0">
                <a:solidFill>
                  <a:schemeClr val="accent1">
                    <a:lumMod val="75000"/>
                  </a:schemeClr>
                </a:solidFill>
              </a:rPr>
              <a:t>Clear(C)</a:t>
            </a:r>
          </a:p>
        </p:txBody>
      </p:sp>
      <p:sp>
        <p:nvSpPr>
          <p:cNvPr id="25" name="Rectangle 24">
            <a:extLst>
              <a:ext uri="{FF2B5EF4-FFF2-40B4-BE49-F238E27FC236}">
                <a16:creationId xmlns:a16="http://schemas.microsoft.com/office/drawing/2014/main" id="{E21BEC3F-3793-DF4A-8DCF-6E22DEDCE2CF}"/>
              </a:ext>
            </a:extLst>
          </p:cNvPr>
          <p:cNvSpPr/>
          <p:nvPr/>
        </p:nvSpPr>
        <p:spPr>
          <a:xfrm>
            <a:off x="7037543" y="3065435"/>
            <a:ext cx="2720681" cy="3046988"/>
          </a:xfrm>
          <a:prstGeom prst="rect">
            <a:avLst/>
          </a:prstGeom>
        </p:spPr>
        <p:txBody>
          <a:bodyPr wrap="none">
            <a:spAutoFit/>
          </a:bodyPr>
          <a:lstStyle/>
          <a:p>
            <a:r>
              <a:rPr lang="en-US" sz="2400" u="sng" dirty="0"/>
              <a:t>State:</a:t>
            </a:r>
          </a:p>
          <a:p>
            <a:r>
              <a:rPr lang="en-US" sz="2400" dirty="0">
                <a:solidFill>
                  <a:srgbClr val="00B050"/>
                </a:solidFill>
              </a:rPr>
              <a:t>In-Hand(C)</a:t>
            </a:r>
          </a:p>
          <a:p>
            <a:r>
              <a:rPr lang="en-US" sz="2400" dirty="0"/>
              <a:t>On-Table(B)</a:t>
            </a:r>
          </a:p>
          <a:p>
            <a:r>
              <a:rPr lang="en-US" sz="2400" dirty="0"/>
              <a:t>On-Block(A,B)</a:t>
            </a:r>
          </a:p>
          <a:p>
            <a:r>
              <a:rPr lang="en-US" sz="2400" dirty="0"/>
              <a:t>Clear(A)</a:t>
            </a:r>
          </a:p>
          <a:p>
            <a:r>
              <a:rPr lang="en-US" sz="2400" dirty="0"/>
              <a:t>Clear(C)</a:t>
            </a:r>
          </a:p>
          <a:p>
            <a:r>
              <a:rPr lang="en-US" sz="2400" dirty="0">
                <a:solidFill>
                  <a:srgbClr val="C00000"/>
                </a:solidFill>
              </a:rPr>
              <a:t>Delete </a:t>
            </a:r>
            <a:r>
              <a:rPr lang="en-US" sz="2400" dirty="0" err="1">
                <a:solidFill>
                  <a:srgbClr val="C00000"/>
                </a:solidFill>
              </a:rPr>
              <a:t>HandEmpty</a:t>
            </a:r>
            <a:r>
              <a:rPr lang="en-US" sz="2400" dirty="0">
                <a:solidFill>
                  <a:srgbClr val="C00000"/>
                </a:solidFill>
              </a:rPr>
              <a:t>()</a:t>
            </a:r>
          </a:p>
          <a:p>
            <a:r>
              <a:rPr lang="en-US" sz="2400" dirty="0">
                <a:solidFill>
                  <a:srgbClr val="C00000"/>
                </a:solidFill>
              </a:rPr>
              <a:t>Delete On-Table(C)</a:t>
            </a:r>
          </a:p>
        </p:txBody>
      </p:sp>
      <mc:AlternateContent xmlns:mc="http://schemas.openxmlformats.org/markup-compatibility/2006" xmlns:p14="http://schemas.microsoft.com/office/powerpoint/2010/main">
        <mc:Choice Requires="p14">
          <p:contentPart p14:bwMode="auto" r:id="rId2">
            <p14:nvContentPartPr>
              <p14:cNvPr id="26" name="Ink 25">
                <a:extLst>
                  <a:ext uri="{FF2B5EF4-FFF2-40B4-BE49-F238E27FC236}">
                    <a16:creationId xmlns:a16="http://schemas.microsoft.com/office/drawing/2014/main" id="{097A2CCF-D2D1-D68F-837A-E3BCF6835E9E}"/>
                  </a:ext>
                </a:extLst>
              </p14:cNvPr>
              <p14:cNvContentPartPr/>
              <p14:nvPr/>
            </p14:nvContentPartPr>
            <p14:xfrm>
              <a:off x="3638880" y="3515040"/>
              <a:ext cx="7574400" cy="2367360"/>
            </p14:xfrm>
          </p:contentPart>
        </mc:Choice>
        <mc:Fallback xmlns="">
          <p:pic>
            <p:nvPicPr>
              <p:cNvPr id="26" name="Ink 25">
                <a:extLst>
                  <a:ext uri="{FF2B5EF4-FFF2-40B4-BE49-F238E27FC236}">
                    <a16:creationId xmlns:a16="http://schemas.microsoft.com/office/drawing/2014/main" id="{097A2CCF-D2D1-D68F-837A-E3BCF6835E9E}"/>
                  </a:ext>
                </a:extLst>
              </p:cNvPr>
              <p:cNvPicPr/>
              <p:nvPr/>
            </p:nvPicPr>
            <p:blipFill>
              <a:blip r:embed="rId3"/>
              <a:stretch>
                <a:fillRect/>
              </a:stretch>
            </p:blipFill>
            <p:spPr>
              <a:xfrm>
                <a:off x="3629520" y="3505680"/>
                <a:ext cx="7593120" cy="2386080"/>
              </a:xfrm>
              <a:prstGeom prst="rect">
                <a:avLst/>
              </a:prstGeom>
            </p:spPr>
          </p:pic>
        </mc:Fallback>
      </mc:AlternateContent>
    </p:spTree>
    <p:extLst>
      <p:ext uri="{BB962C8B-B14F-4D97-AF65-F5344CB8AC3E}">
        <p14:creationId xmlns:p14="http://schemas.microsoft.com/office/powerpoint/2010/main" val="223147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Pickup-Block-C from Table</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			</a:t>
            </a:r>
            <a:r>
              <a:rPr lang="en-US" u="sng" dirty="0"/>
              <a:t>Preconditions</a:t>
            </a:r>
            <a:r>
              <a:rPr lang="en-US" dirty="0"/>
              <a:t>	</a:t>
            </a:r>
            <a:r>
              <a:rPr lang="en-US" u="sng" dirty="0"/>
              <a:t>Effects</a:t>
            </a:r>
          </a:p>
          <a:p>
            <a:r>
              <a:rPr lang="en-US" dirty="0"/>
              <a:t>			</a:t>
            </a:r>
            <a:r>
              <a:rPr lang="en-US" dirty="0" err="1"/>
              <a:t>HandEmpty</a:t>
            </a:r>
            <a:r>
              <a:rPr lang="en-US" dirty="0"/>
              <a:t>()	Add 	In-Hand(C)</a:t>
            </a:r>
          </a:p>
          <a:p>
            <a:r>
              <a:rPr lang="en-US" dirty="0"/>
              <a:t>			Clear(C)		Delete </a:t>
            </a:r>
            <a:r>
              <a:rPr lang="en-US" dirty="0" err="1"/>
              <a:t>HandEmpty</a:t>
            </a:r>
            <a:r>
              <a:rPr lang="en-US" dirty="0"/>
              <a:t>() 	</a:t>
            </a:r>
          </a:p>
          <a:p>
            <a:r>
              <a:rPr lang="en-US" dirty="0"/>
              <a:t>			On-Table(C)		 	On-Table(C)</a:t>
            </a:r>
          </a:p>
          <a:p>
            <a:r>
              <a:rPr lang="en-US" dirty="0"/>
              <a:t>							</a:t>
            </a:r>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62172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34783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 name="TextBox 17">
            <a:extLst>
              <a:ext uri="{FF2B5EF4-FFF2-40B4-BE49-F238E27FC236}">
                <a16:creationId xmlns:a16="http://schemas.microsoft.com/office/drawing/2014/main" id="{0ADB1F19-9293-F445-9E40-19904C5B0D5C}"/>
              </a:ext>
            </a:extLst>
          </p:cNvPr>
          <p:cNvSpPr txBox="1"/>
          <p:nvPr/>
        </p:nvSpPr>
        <p:spPr>
          <a:xfrm>
            <a:off x="3812743" y="1924564"/>
            <a:ext cx="317716" cy="369332"/>
          </a:xfrm>
          <a:prstGeom prst="rect">
            <a:avLst/>
          </a:prstGeom>
          <a:noFill/>
        </p:spPr>
        <p:txBody>
          <a:bodyPr wrap="none" rtlCol="0">
            <a:spAutoFit/>
          </a:bodyPr>
          <a:lstStyle/>
          <a:p>
            <a:r>
              <a:rPr lang="en-US" dirty="0"/>
              <a:t>A</a:t>
            </a:r>
          </a:p>
        </p:txBody>
      </p:sp>
      <p:sp>
        <p:nvSpPr>
          <p:cNvPr id="19" name="TextBox 18">
            <a:extLst>
              <a:ext uri="{FF2B5EF4-FFF2-40B4-BE49-F238E27FC236}">
                <a16:creationId xmlns:a16="http://schemas.microsoft.com/office/drawing/2014/main" id="{2D923704-0C97-2446-8211-6A20B7BF97C6}"/>
              </a:ext>
            </a:extLst>
          </p:cNvPr>
          <p:cNvSpPr txBox="1"/>
          <p:nvPr/>
        </p:nvSpPr>
        <p:spPr>
          <a:xfrm>
            <a:off x="3812743" y="2380891"/>
            <a:ext cx="309700" cy="369332"/>
          </a:xfrm>
          <a:prstGeom prst="rect">
            <a:avLst/>
          </a:prstGeom>
          <a:noFill/>
        </p:spPr>
        <p:txBody>
          <a:bodyPr wrap="none" rtlCol="0">
            <a:spAutoFit/>
          </a:bodyPr>
          <a:lstStyle/>
          <a:p>
            <a:r>
              <a:rPr lang="en-US" dirty="0"/>
              <a:t>B</a:t>
            </a:r>
          </a:p>
        </p:txBody>
      </p:sp>
      <p:sp>
        <p:nvSpPr>
          <p:cNvPr id="20" name="TextBox 19">
            <a:extLst>
              <a:ext uri="{FF2B5EF4-FFF2-40B4-BE49-F238E27FC236}">
                <a16:creationId xmlns:a16="http://schemas.microsoft.com/office/drawing/2014/main" id="{CD6A4E91-93BC-FB40-9100-882E045EA5CB}"/>
              </a:ext>
            </a:extLst>
          </p:cNvPr>
          <p:cNvSpPr txBox="1"/>
          <p:nvPr/>
        </p:nvSpPr>
        <p:spPr>
          <a:xfrm>
            <a:off x="4561496" y="2380891"/>
            <a:ext cx="308098" cy="369332"/>
          </a:xfrm>
          <a:prstGeom prst="rect">
            <a:avLst/>
          </a:prstGeom>
          <a:noFill/>
        </p:spPr>
        <p:txBody>
          <a:bodyPr wrap="none" rtlCol="0">
            <a:spAutoFit/>
          </a:bodyPr>
          <a:lstStyle/>
          <a:p>
            <a:r>
              <a:rPr lang="en-US" dirty="0"/>
              <a:t>C</a:t>
            </a:r>
          </a:p>
        </p:txBody>
      </p:sp>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171CC851-3D1E-DDE9-E89F-D76D00FDA3B9}"/>
                  </a:ext>
                </a:extLst>
              </p14:cNvPr>
              <p14:cNvContentPartPr/>
              <p14:nvPr/>
            </p14:nvContentPartPr>
            <p14:xfrm>
              <a:off x="3029760" y="878400"/>
              <a:ext cx="6325200" cy="4378680"/>
            </p14:xfrm>
          </p:contentPart>
        </mc:Choice>
        <mc:Fallback xmlns="">
          <p:pic>
            <p:nvPicPr>
              <p:cNvPr id="21" name="Ink 20">
                <a:extLst>
                  <a:ext uri="{FF2B5EF4-FFF2-40B4-BE49-F238E27FC236}">
                    <a16:creationId xmlns:a16="http://schemas.microsoft.com/office/drawing/2014/main" id="{171CC851-3D1E-DDE9-E89F-D76D00FDA3B9}"/>
                  </a:ext>
                </a:extLst>
              </p:cNvPr>
              <p:cNvPicPr/>
              <p:nvPr/>
            </p:nvPicPr>
            <p:blipFill>
              <a:blip r:embed="rId3"/>
              <a:stretch>
                <a:fillRect/>
              </a:stretch>
            </p:blipFill>
            <p:spPr>
              <a:xfrm>
                <a:off x="3020400" y="869040"/>
                <a:ext cx="6343920" cy="4397400"/>
              </a:xfrm>
              <a:prstGeom prst="rect">
                <a:avLst/>
              </a:prstGeom>
            </p:spPr>
          </p:pic>
        </mc:Fallback>
      </mc:AlternateContent>
    </p:spTree>
    <p:extLst>
      <p:ext uri="{BB962C8B-B14F-4D97-AF65-F5344CB8AC3E}">
        <p14:creationId xmlns:p14="http://schemas.microsoft.com/office/powerpoint/2010/main" val="3247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Pickup-Block from Table</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			</a:t>
            </a:r>
            <a:r>
              <a:rPr lang="en-US" u="sng" dirty="0"/>
              <a:t>Preconditions</a:t>
            </a:r>
            <a:r>
              <a:rPr lang="en-US" dirty="0"/>
              <a:t>	</a:t>
            </a:r>
            <a:r>
              <a:rPr lang="en-US" u="sng" dirty="0"/>
              <a:t>Effects</a:t>
            </a:r>
          </a:p>
          <a:p>
            <a:r>
              <a:rPr lang="en-US" dirty="0"/>
              <a:t>			</a:t>
            </a:r>
            <a:r>
              <a:rPr lang="en-US" dirty="0" err="1"/>
              <a:t>HandEmpty</a:t>
            </a:r>
            <a:r>
              <a:rPr lang="en-US" dirty="0"/>
              <a:t>()	Add 	In-Hand(block)</a:t>
            </a:r>
          </a:p>
          <a:p>
            <a:r>
              <a:rPr lang="en-US" dirty="0"/>
              <a:t>			Clear(block)		Delete </a:t>
            </a:r>
            <a:r>
              <a:rPr lang="en-US" dirty="0" err="1"/>
              <a:t>HandEmpty</a:t>
            </a:r>
            <a:r>
              <a:rPr lang="en-US" dirty="0"/>
              <a:t>() 	</a:t>
            </a:r>
          </a:p>
          <a:p>
            <a:r>
              <a:rPr lang="en-US" dirty="0"/>
              <a:t>			On-Table(block)		 On-Table(block)</a:t>
            </a:r>
          </a:p>
          <a:p>
            <a:endParaRPr lang="en-US" dirty="0"/>
          </a:p>
          <a:p>
            <a:r>
              <a:rPr lang="en-US" dirty="0"/>
              <a:t>Create a </a:t>
            </a:r>
            <a:r>
              <a:rPr lang="en-US" dirty="0">
                <a:solidFill>
                  <a:srgbClr val="C00000"/>
                </a:solidFill>
              </a:rPr>
              <a:t>variable</a:t>
            </a:r>
            <a:r>
              <a:rPr lang="en-US" dirty="0"/>
              <a:t> that takes on the value of a particular instance for        </a:t>
            </a:r>
            <a:r>
              <a:rPr lang="en-US" dirty="0">
                <a:solidFill>
                  <a:srgbClr val="C00000"/>
                </a:solidFill>
              </a:rPr>
              <a:t>all times</a:t>
            </a:r>
            <a:r>
              <a:rPr lang="en-US" dirty="0"/>
              <a:t> it appears in an operator. 						</a:t>
            </a:r>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62172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34783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9E3F59C8-392A-205E-98D3-30CD45D7E65F}"/>
                  </a:ext>
                </a:extLst>
              </p14:cNvPr>
              <p14:cNvContentPartPr/>
              <p14:nvPr/>
            </p14:nvContentPartPr>
            <p14:xfrm>
              <a:off x="2142720" y="2761920"/>
              <a:ext cx="8553960" cy="2615760"/>
            </p14:xfrm>
          </p:contentPart>
        </mc:Choice>
        <mc:Fallback xmlns="">
          <p:pic>
            <p:nvPicPr>
              <p:cNvPr id="18" name="Ink 17">
                <a:extLst>
                  <a:ext uri="{FF2B5EF4-FFF2-40B4-BE49-F238E27FC236}">
                    <a16:creationId xmlns:a16="http://schemas.microsoft.com/office/drawing/2014/main" id="{9E3F59C8-392A-205E-98D3-30CD45D7E65F}"/>
                  </a:ext>
                </a:extLst>
              </p:cNvPr>
              <p:cNvPicPr/>
              <p:nvPr/>
            </p:nvPicPr>
            <p:blipFill>
              <a:blip r:embed="rId3"/>
              <a:stretch>
                <a:fillRect/>
              </a:stretch>
            </p:blipFill>
            <p:spPr>
              <a:xfrm>
                <a:off x="2133360" y="2752560"/>
                <a:ext cx="8572680" cy="2634480"/>
              </a:xfrm>
              <a:prstGeom prst="rect">
                <a:avLst/>
              </a:prstGeom>
            </p:spPr>
          </p:pic>
        </mc:Fallback>
      </mc:AlternateContent>
    </p:spTree>
    <p:extLst>
      <p:ext uri="{BB962C8B-B14F-4D97-AF65-F5344CB8AC3E}">
        <p14:creationId xmlns:p14="http://schemas.microsoft.com/office/powerpoint/2010/main" val="111324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a:t>
            </a:r>
            <a:r>
              <a:rPr lang="en-US" dirty="0" err="1"/>
              <a:t>PutDown</a:t>
            </a:r>
            <a:r>
              <a:rPr lang="en-US" dirty="0"/>
              <a:t>-Block on Table</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			</a:t>
            </a:r>
            <a:r>
              <a:rPr lang="en-US" u="sng" dirty="0"/>
              <a:t>Preconditions</a:t>
            </a:r>
            <a:r>
              <a:rPr lang="en-US" dirty="0"/>
              <a:t>	</a:t>
            </a:r>
            <a:r>
              <a:rPr lang="en-US" u="sng" dirty="0"/>
              <a:t>Effects</a:t>
            </a:r>
          </a:p>
          <a:p>
            <a:r>
              <a:rPr lang="en-US" dirty="0"/>
              <a:t>			In-Hand(block)	Add 	</a:t>
            </a:r>
            <a:r>
              <a:rPr lang="en-US" dirty="0" err="1"/>
              <a:t>HandEmpty</a:t>
            </a:r>
            <a:r>
              <a:rPr lang="en-US" dirty="0"/>
              <a:t>()</a:t>
            </a:r>
          </a:p>
          <a:p>
            <a:r>
              <a:rPr lang="en-US" dirty="0"/>
              <a:t>							On-Table(block)</a:t>
            </a:r>
          </a:p>
          <a:p>
            <a:r>
              <a:rPr lang="en-US" dirty="0"/>
              <a:t>						Delete In-Hand(block) 	</a:t>
            </a:r>
          </a:p>
          <a:p>
            <a:endParaRPr lang="en-US" dirty="0"/>
          </a:p>
          <a:p>
            <a:r>
              <a:rPr lang="en-US" dirty="0">
                <a:solidFill>
                  <a:schemeClr val="tx1"/>
                </a:solidFill>
              </a:rPr>
              <a:t>Why don’t we need to check if ~</a:t>
            </a:r>
            <a:r>
              <a:rPr lang="en-US" dirty="0" err="1">
                <a:solidFill>
                  <a:schemeClr val="tx1"/>
                </a:solidFill>
              </a:rPr>
              <a:t>HandEmpty</a:t>
            </a:r>
            <a:r>
              <a:rPr lang="en-US" dirty="0">
                <a:solidFill>
                  <a:schemeClr val="tx1"/>
                </a:solidFill>
              </a:rPr>
              <a:t>() is true?</a:t>
            </a:r>
            <a:r>
              <a:rPr lang="en-US" dirty="0"/>
              <a:t>	</a:t>
            </a:r>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3446794" y="1585695"/>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5727491" y="1536142"/>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4D253A9E-59E2-7DFC-7C1F-5B845C0EA018}"/>
                  </a:ext>
                </a:extLst>
              </p14:cNvPr>
              <p14:cNvContentPartPr/>
              <p14:nvPr/>
            </p14:nvContentPartPr>
            <p14:xfrm>
              <a:off x="5034240" y="6176160"/>
              <a:ext cx="2090520" cy="90360"/>
            </p14:xfrm>
          </p:contentPart>
        </mc:Choice>
        <mc:Fallback xmlns="">
          <p:pic>
            <p:nvPicPr>
              <p:cNvPr id="18" name="Ink 17">
                <a:extLst>
                  <a:ext uri="{FF2B5EF4-FFF2-40B4-BE49-F238E27FC236}">
                    <a16:creationId xmlns:a16="http://schemas.microsoft.com/office/drawing/2014/main" id="{4D253A9E-59E2-7DFC-7C1F-5B845C0EA018}"/>
                  </a:ext>
                </a:extLst>
              </p:cNvPr>
              <p:cNvPicPr/>
              <p:nvPr/>
            </p:nvPicPr>
            <p:blipFill>
              <a:blip r:embed="rId4"/>
              <a:stretch>
                <a:fillRect/>
              </a:stretch>
            </p:blipFill>
            <p:spPr>
              <a:xfrm>
                <a:off x="5024880" y="6166800"/>
                <a:ext cx="2109240" cy="109080"/>
              </a:xfrm>
              <a:prstGeom prst="rect">
                <a:avLst/>
              </a:prstGeom>
            </p:spPr>
          </p:pic>
        </mc:Fallback>
      </mc:AlternateContent>
    </p:spTree>
    <p:extLst>
      <p:ext uri="{BB962C8B-B14F-4D97-AF65-F5344CB8AC3E}">
        <p14:creationId xmlns:p14="http://schemas.microsoft.com/office/powerpoint/2010/main" val="3996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t>Full State Description</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sz="2400" dirty="0">
                <a:solidFill>
                  <a:schemeClr val="tx1"/>
                </a:solidFill>
              </a:rPr>
              <a:t>Instances: A, B, C</a:t>
            </a:r>
          </a:p>
          <a:p>
            <a:r>
              <a:rPr lang="en-US" sz="2400" dirty="0">
                <a:solidFill>
                  <a:schemeClr val="tx1"/>
                </a:solidFill>
              </a:rPr>
              <a:t>Predicates:</a:t>
            </a:r>
          </a:p>
          <a:p>
            <a:r>
              <a:rPr lang="en-US" sz="2400" dirty="0">
                <a:solidFill>
                  <a:srgbClr val="C00000"/>
                </a:solidFill>
              </a:rPr>
              <a:t>	In-Hand(C)</a:t>
            </a:r>
          </a:p>
          <a:p>
            <a:r>
              <a:rPr lang="en-US" sz="2400" dirty="0">
                <a:solidFill>
                  <a:srgbClr val="C00000"/>
                </a:solidFill>
              </a:rPr>
              <a:t>	On-Table(B)</a:t>
            </a:r>
          </a:p>
          <a:p>
            <a:r>
              <a:rPr lang="en-US" sz="2400" dirty="0">
                <a:solidFill>
                  <a:srgbClr val="C00000"/>
                </a:solidFill>
              </a:rPr>
              <a:t>	On-Block(A,B)</a:t>
            </a:r>
          </a:p>
          <a:p>
            <a:r>
              <a:rPr lang="en-US" sz="2400" dirty="0">
                <a:solidFill>
                  <a:srgbClr val="C00000"/>
                </a:solidFill>
              </a:rPr>
              <a:t>	Clear(A)</a:t>
            </a:r>
          </a:p>
          <a:p>
            <a:r>
              <a:rPr lang="en-US" sz="2400" dirty="0">
                <a:solidFill>
                  <a:srgbClr val="C00000"/>
                </a:solidFill>
              </a:rPr>
              <a:t>	Clear(C)</a:t>
            </a:r>
          </a:p>
          <a:p>
            <a:r>
              <a:rPr lang="en-US" sz="2400" dirty="0">
                <a:solidFill>
                  <a:srgbClr val="C00000"/>
                </a:solidFill>
              </a:rPr>
              <a:t>	</a:t>
            </a:r>
            <a:r>
              <a:rPr lang="en-US" sz="2400" dirty="0">
                <a:solidFill>
                  <a:schemeClr val="tx1"/>
                </a:solidFill>
              </a:rPr>
              <a:t>Optional: </a:t>
            </a:r>
            <a:r>
              <a:rPr lang="en-US" sz="2400" dirty="0">
                <a:solidFill>
                  <a:srgbClr val="C00000"/>
                </a:solidFill>
              </a:rPr>
              <a:t>~</a:t>
            </a:r>
            <a:r>
              <a:rPr lang="en-US" sz="2400" dirty="0" err="1">
                <a:solidFill>
                  <a:srgbClr val="C00000"/>
                </a:solidFill>
              </a:rPr>
              <a:t>HandEmpty</a:t>
            </a:r>
            <a:r>
              <a:rPr lang="en-US" sz="2400" dirty="0">
                <a:solidFill>
                  <a:srgbClr val="C00000"/>
                </a:solidFill>
              </a:rPr>
              <a:t>(), ~On-Table(C), ~On-Table(A), ~On-Block(B,A),    			    ~On-Block(C,A), ~On-Block(B,C), ~On-Block(C,B), ~On-Block(A,C), 		    ~Clear(B), ~In-Hand(A), ~In-Hand(B)</a:t>
            </a:r>
          </a:p>
          <a:p>
            <a:r>
              <a:rPr lang="en-US" sz="2400" dirty="0"/>
              <a:t>RULE OF THUMB: If you must match that Predicate is explicitly not true, you must include ~Predicate in the state description. </a:t>
            </a: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1839373"/>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2500996"/>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3365628"/>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2413128"/>
            <a:ext cx="308098" cy="369332"/>
          </a:xfrm>
          <a:prstGeom prst="rect">
            <a:avLst/>
          </a:prstGeom>
          <a:noFill/>
        </p:spPr>
        <p:txBody>
          <a:bodyPr wrap="none" rtlCol="0">
            <a:spAutoFit/>
          </a:bodyPr>
          <a:lstStyle/>
          <a:p>
            <a:r>
              <a:rPr lang="en-US" dirty="0"/>
              <a:t>C</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51CAD247-6207-2B6B-814F-DE6B5F108805}"/>
                  </a:ext>
                </a:extLst>
              </p14:cNvPr>
              <p14:cNvContentPartPr/>
              <p14:nvPr/>
            </p14:nvContentPartPr>
            <p14:xfrm>
              <a:off x="284040" y="5367960"/>
              <a:ext cx="900360" cy="1022400"/>
            </p14:xfrm>
          </p:contentPart>
        </mc:Choice>
        <mc:Fallback xmlns="">
          <p:pic>
            <p:nvPicPr>
              <p:cNvPr id="13" name="Ink 12">
                <a:extLst>
                  <a:ext uri="{FF2B5EF4-FFF2-40B4-BE49-F238E27FC236}">
                    <a16:creationId xmlns:a16="http://schemas.microsoft.com/office/drawing/2014/main" id="{51CAD247-6207-2B6B-814F-DE6B5F108805}"/>
                  </a:ext>
                </a:extLst>
              </p:cNvPr>
              <p:cNvPicPr/>
              <p:nvPr/>
            </p:nvPicPr>
            <p:blipFill>
              <a:blip r:embed="rId3"/>
              <a:stretch>
                <a:fillRect/>
              </a:stretch>
            </p:blipFill>
            <p:spPr>
              <a:xfrm>
                <a:off x="274680" y="5358600"/>
                <a:ext cx="919080" cy="1041120"/>
              </a:xfrm>
              <a:prstGeom prst="rect">
                <a:avLst/>
              </a:prstGeom>
            </p:spPr>
          </p:pic>
        </mc:Fallback>
      </mc:AlternateContent>
    </p:spTree>
    <p:extLst>
      <p:ext uri="{BB962C8B-B14F-4D97-AF65-F5344CB8AC3E}">
        <p14:creationId xmlns:p14="http://schemas.microsoft.com/office/powerpoint/2010/main" val="4130462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3D4C-4CF8-1141-BC90-195CC496B189}"/>
              </a:ext>
            </a:extLst>
          </p:cNvPr>
          <p:cNvSpPr>
            <a:spLocks noGrp="1"/>
          </p:cNvSpPr>
          <p:nvPr>
            <p:ph type="title"/>
          </p:nvPr>
        </p:nvSpPr>
        <p:spPr/>
        <p:txBody>
          <a:bodyPr/>
          <a:lstStyle/>
          <a:p>
            <a:r>
              <a:rPr lang="en-US" dirty="0"/>
              <a:t>Operators for Block Stacking</a:t>
            </a:r>
          </a:p>
        </p:txBody>
      </p:sp>
      <p:sp>
        <p:nvSpPr>
          <p:cNvPr id="3" name="Content Placeholder 2">
            <a:extLst>
              <a:ext uri="{FF2B5EF4-FFF2-40B4-BE49-F238E27FC236}">
                <a16:creationId xmlns:a16="http://schemas.microsoft.com/office/drawing/2014/main" id="{95CDE025-DB9D-6549-8082-EAB4554EA661}"/>
              </a:ext>
            </a:extLst>
          </p:cNvPr>
          <p:cNvSpPr>
            <a:spLocks noGrp="1"/>
          </p:cNvSpPr>
          <p:nvPr>
            <p:ph idx="1"/>
          </p:nvPr>
        </p:nvSpPr>
        <p:spPr/>
        <p:txBody>
          <a:bodyPr numCol="2"/>
          <a:lstStyle/>
          <a:p>
            <a:r>
              <a:rPr lang="en-US" sz="2000" dirty="0" err="1"/>
              <a:t>Pickup_Table</a:t>
            </a:r>
            <a:r>
              <a:rPr lang="en-US" sz="2000" dirty="0"/>
              <a:t>(b):</a:t>
            </a:r>
          </a:p>
          <a:p>
            <a:pPr marL="460375" indent="-460375"/>
            <a:r>
              <a:rPr lang="en-US" sz="2000" dirty="0"/>
              <a:t>		Pre: </a:t>
            </a:r>
            <a:r>
              <a:rPr lang="en-US" sz="2000" dirty="0" err="1"/>
              <a:t>HandEmpty</a:t>
            </a:r>
            <a:r>
              <a:rPr lang="en-US" sz="2000" dirty="0"/>
              <a:t>(), Clear(b), On-Table(b)</a:t>
            </a:r>
          </a:p>
          <a:p>
            <a:pPr marL="460375" indent="-460375"/>
            <a:r>
              <a:rPr lang="en-US" sz="2000" dirty="0"/>
              <a:t>		Add: In-Hand(b)</a:t>
            </a:r>
          </a:p>
          <a:p>
            <a:r>
              <a:rPr lang="en-US" sz="2000" dirty="0"/>
              <a:t>        	Delete: </a:t>
            </a:r>
            <a:r>
              <a:rPr lang="en-US" sz="2000" dirty="0" err="1"/>
              <a:t>HandEmpty</a:t>
            </a:r>
            <a:r>
              <a:rPr lang="en-US" sz="2000" dirty="0"/>
              <a:t>(), On-Table(b)</a:t>
            </a:r>
          </a:p>
          <a:p>
            <a:endParaRPr lang="en-US" sz="2000" dirty="0"/>
          </a:p>
          <a:p>
            <a:r>
              <a:rPr lang="en-US" sz="2000" dirty="0" err="1"/>
              <a:t>Putdown_Table</a:t>
            </a:r>
            <a:r>
              <a:rPr lang="en-US" sz="2000" dirty="0"/>
              <a:t>(b):</a:t>
            </a:r>
          </a:p>
          <a:p>
            <a:r>
              <a:rPr lang="en-US" sz="2000" dirty="0"/>
              <a:t>	Pre: In-Hand(b)</a:t>
            </a:r>
          </a:p>
          <a:p>
            <a:r>
              <a:rPr lang="en-US" sz="2000" dirty="0"/>
              <a:t>	Add: </a:t>
            </a:r>
            <a:r>
              <a:rPr lang="en-US" sz="2000" dirty="0" err="1"/>
              <a:t>HandEmpty</a:t>
            </a:r>
            <a:r>
              <a:rPr lang="en-US" sz="2000" dirty="0"/>
              <a:t>(), On-Table(b)	</a:t>
            </a:r>
          </a:p>
          <a:p>
            <a:r>
              <a:rPr lang="en-US" sz="2000" dirty="0"/>
              <a:t>	Delete: In-Hand(b)</a:t>
            </a:r>
          </a:p>
          <a:p>
            <a:endParaRPr lang="en-US" sz="2000" dirty="0"/>
          </a:p>
          <a:p>
            <a:endParaRPr lang="en-US" sz="2000" dirty="0"/>
          </a:p>
          <a:p>
            <a:r>
              <a:rPr lang="en-US" sz="2000" dirty="0" err="1"/>
              <a:t>Pickup_Block</a:t>
            </a:r>
            <a:r>
              <a:rPr lang="en-US" sz="2000" dirty="0"/>
              <a:t>(</a:t>
            </a:r>
            <a:r>
              <a:rPr lang="en-US" sz="2000" dirty="0" err="1"/>
              <a:t>b,c</a:t>
            </a:r>
            <a:r>
              <a:rPr lang="en-US" sz="2000" dirty="0"/>
              <a:t>):</a:t>
            </a:r>
          </a:p>
          <a:p>
            <a:r>
              <a:rPr lang="en-US" sz="2000" dirty="0"/>
              <a:t>	Pre: </a:t>
            </a:r>
            <a:r>
              <a:rPr lang="en-US" sz="2000" dirty="0" err="1"/>
              <a:t>HandEmpty</a:t>
            </a:r>
            <a:r>
              <a:rPr lang="en-US" sz="2000" dirty="0"/>
              <a:t>(), On-Block(</a:t>
            </a:r>
            <a:r>
              <a:rPr lang="en-US" sz="2000" dirty="0" err="1"/>
              <a:t>b,c</a:t>
            </a:r>
            <a:r>
              <a:rPr lang="en-US" sz="2000" dirty="0"/>
              <a:t>), b!=c</a:t>
            </a:r>
          </a:p>
          <a:p>
            <a:r>
              <a:rPr lang="en-US" sz="2000" dirty="0"/>
              <a:t>	Add: In-Hand(b), Clear(c)</a:t>
            </a:r>
          </a:p>
          <a:p>
            <a:r>
              <a:rPr lang="en-US" sz="2000" dirty="0"/>
              <a:t>	Delete: </a:t>
            </a:r>
            <a:r>
              <a:rPr lang="en-US" sz="2000" dirty="0" err="1"/>
              <a:t>HandEmpty</a:t>
            </a:r>
            <a:r>
              <a:rPr lang="en-US" sz="2000" dirty="0"/>
              <a:t>(), On-Block(</a:t>
            </a:r>
            <a:r>
              <a:rPr lang="en-US" sz="2000" dirty="0" err="1"/>
              <a:t>b,c</a:t>
            </a:r>
            <a:r>
              <a:rPr lang="en-US" sz="2000" dirty="0"/>
              <a:t>)         </a:t>
            </a:r>
          </a:p>
          <a:p>
            <a:endParaRPr lang="en-US" sz="2000" dirty="0"/>
          </a:p>
          <a:p>
            <a:r>
              <a:rPr lang="en-US" sz="2000" dirty="0" err="1"/>
              <a:t>Putdown_Block</a:t>
            </a:r>
            <a:r>
              <a:rPr lang="en-US" sz="2000" dirty="0"/>
              <a:t>(</a:t>
            </a:r>
            <a:r>
              <a:rPr lang="en-US" sz="2000" dirty="0" err="1"/>
              <a:t>b,c</a:t>
            </a:r>
            <a:r>
              <a:rPr lang="en-US" sz="2000" dirty="0"/>
              <a:t>):</a:t>
            </a:r>
          </a:p>
          <a:p>
            <a:r>
              <a:rPr lang="en-US" sz="2000" dirty="0"/>
              <a:t>	Pre: In-Hand(b), Clear(c)</a:t>
            </a:r>
          </a:p>
          <a:p>
            <a:r>
              <a:rPr lang="en-US" sz="2000" dirty="0"/>
              <a:t>	Add: </a:t>
            </a:r>
            <a:r>
              <a:rPr lang="en-US" sz="2000" dirty="0" err="1"/>
              <a:t>HandEmpty</a:t>
            </a:r>
            <a:r>
              <a:rPr lang="en-US" sz="2000" dirty="0"/>
              <a:t>(), On-Block(</a:t>
            </a:r>
            <a:r>
              <a:rPr lang="en-US" sz="2000" dirty="0" err="1"/>
              <a:t>b,c</a:t>
            </a:r>
            <a:r>
              <a:rPr lang="en-US" sz="2000" dirty="0"/>
              <a:t>)</a:t>
            </a:r>
          </a:p>
          <a:p>
            <a:r>
              <a:rPr lang="en-US" sz="2000" dirty="0"/>
              <a:t>	Delete: Clear(c), In-Hand(b)</a:t>
            </a:r>
          </a:p>
          <a:p>
            <a:endParaRPr lang="en-US" dirty="0"/>
          </a:p>
        </p:txBody>
      </p:sp>
      <p:sp>
        <p:nvSpPr>
          <p:cNvPr id="4" name="TextBox 3">
            <a:extLst>
              <a:ext uri="{FF2B5EF4-FFF2-40B4-BE49-F238E27FC236}">
                <a16:creationId xmlns:a16="http://schemas.microsoft.com/office/drawing/2014/main" id="{34E4A461-ABEC-E548-8CB3-C5CFF97C8509}"/>
              </a:ext>
            </a:extLst>
          </p:cNvPr>
          <p:cNvSpPr txBox="1"/>
          <p:nvPr/>
        </p:nvSpPr>
        <p:spPr>
          <a:xfrm>
            <a:off x="552099" y="5513989"/>
            <a:ext cx="7654403" cy="461665"/>
          </a:xfrm>
          <a:prstGeom prst="rect">
            <a:avLst/>
          </a:prstGeom>
          <a:noFill/>
        </p:spPr>
        <p:txBody>
          <a:bodyPr wrap="none" rtlCol="0">
            <a:spAutoFit/>
          </a:bodyPr>
          <a:lstStyle/>
          <a:p>
            <a:r>
              <a:rPr lang="en-US" sz="2400" dirty="0"/>
              <a:t>Why do we need separate operators for table vs on a block?</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05D3BEF-B3A1-0AFD-30D4-E2DDB6642634}"/>
                  </a:ext>
                </a:extLst>
              </p14:cNvPr>
              <p14:cNvContentPartPr/>
              <p14:nvPr/>
            </p14:nvContentPartPr>
            <p14:xfrm>
              <a:off x="1980360" y="872640"/>
              <a:ext cx="8635320" cy="5190120"/>
            </p14:xfrm>
          </p:contentPart>
        </mc:Choice>
        <mc:Fallback xmlns="">
          <p:pic>
            <p:nvPicPr>
              <p:cNvPr id="5" name="Ink 4">
                <a:extLst>
                  <a:ext uri="{FF2B5EF4-FFF2-40B4-BE49-F238E27FC236}">
                    <a16:creationId xmlns:a16="http://schemas.microsoft.com/office/drawing/2014/main" id="{F05D3BEF-B3A1-0AFD-30D4-E2DDB6642634}"/>
                  </a:ext>
                </a:extLst>
              </p:cNvPr>
              <p:cNvPicPr/>
              <p:nvPr/>
            </p:nvPicPr>
            <p:blipFill>
              <a:blip r:embed="rId3"/>
              <a:stretch>
                <a:fillRect/>
              </a:stretch>
            </p:blipFill>
            <p:spPr>
              <a:xfrm>
                <a:off x="1971000" y="863280"/>
                <a:ext cx="8654040" cy="5208840"/>
              </a:xfrm>
              <a:prstGeom prst="rect">
                <a:avLst/>
              </a:prstGeom>
            </p:spPr>
          </p:pic>
        </mc:Fallback>
      </mc:AlternateContent>
    </p:spTree>
    <p:extLst>
      <p:ext uri="{BB962C8B-B14F-4D97-AF65-F5344CB8AC3E}">
        <p14:creationId xmlns:p14="http://schemas.microsoft.com/office/powerpoint/2010/main" val="120181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Represent this Blocks World </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9" y="1113178"/>
            <a:ext cx="10233132" cy="1579917"/>
          </a:xfrm>
        </p:spPr>
        <p:txBody>
          <a:bodyPr/>
          <a:lstStyle/>
          <a:p>
            <a:r>
              <a:rPr lang="en-US" dirty="0"/>
              <a:t>A robot arm (yellow) can </a:t>
            </a:r>
            <a:r>
              <a:rPr lang="en-US" dirty="0">
                <a:solidFill>
                  <a:srgbClr val="C00000"/>
                </a:solidFill>
              </a:rPr>
              <a:t>pick up </a:t>
            </a:r>
            <a:r>
              <a:rPr lang="en-US" dirty="0"/>
              <a:t>and </a:t>
            </a:r>
            <a:r>
              <a:rPr lang="en-US" dirty="0">
                <a:solidFill>
                  <a:srgbClr val="C00000"/>
                </a:solidFill>
              </a:rPr>
              <a:t>put down</a:t>
            </a:r>
            <a:r>
              <a:rPr lang="en-US" dirty="0"/>
              <a:t> blocks to form stacks. </a:t>
            </a:r>
          </a:p>
          <a:p>
            <a:r>
              <a:rPr lang="en-US" dirty="0"/>
              <a:t>It cannot pick up a block that has another block on top of it. </a:t>
            </a:r>
          </a:p>
          <a:p>
            <a:r>
              <a:rPr lang="en-US" dirty="0"/>
              <a:t>It cannot pick up more than one block at a time. </a:t>
            </a:r>
          </a:p>
          <a:p>
            <a:r>
              <a:rPr lang="en-US" dirty="0"/>
              <a:t>Any number of blocks can sit on the table.</a:t>
            </a:r>
          </a:p>
          <a:p>
            <a:endParaRPr lang="en-US" dirty="0"/>
          </a:p>
          <a:p>
            <a:r>
              <a:rPr lang="en-US" dirty="0">
                <a:solidFill>
                  <a:schemeClr val="tx1"/>
                </a:solidFill>
              </a:rPr>
              <a:t>How would solve Blocks World problems with search, e.g., </a:t>
            </a:r>
            <a:r>
              <a:rPr lang="en-US" dirty="0">
                <a:solidFill>
                  <a:srgbClr val="C00000"/>
                </a:solidFill>
              </a:rPr>
              <a:t>BFS</a:t>
            </a:r>
            <a:r>
              <a:rPr lang="en-US" dirty="0">
                <a:solidFill>
                  <a:schemeClr val="tx1"/>
                </a:solidFill>
              </a:rPr>
              <a:t>?</a:t>
            </a:r>
          </a:p>
        </p:txBody>
      </p:sp>
      <p:grpSp>
        <p:nvGrpSpPr>
          <p:cNvPr id="29" name="Group 28">
            <a:extLst>
              <a:ext uri="{FF2B5EF4-FFF2-40B4-BE49-F238E27FC236}">
                <a16:creationId xmlns:a16="http://schemas.microsoft.com/office/drawing/2014/main" id="{063653B5-5F6E-CB45-9EEF-8E2AD6DC24D8}"/>
              </a:ext>
            </a:extLst>
          </p:cNvPr>
          <p:cNvGrpSpPr/>
          <p:nvPr/>
        </p:nvGrpSpPr>
        <p:grpSpPr>
          <a:xfrm>
            <a:off x="9262997" y="2031496"/>
            <a:ext cx="1794665" cy="1323197"/>
            <a:chOff x="4032557" y="3312320"/>
            <a:chExt cx="1266670" cy="953582"/>
          </a:xfrm>
        </p:grpSpPr>
        <p:cxnSp>
          <p:nvCxnSpPr>
            <p:cNvPr id="30" name="Straight Connector 29">
              <a:extLst>
                <a:ext uri="{FF2B5EF4-FFF2-40B4-BE49-F238E27FC236}">
                  <a16:creationId xmlns:a16="http://schemas.microsoft.com/office/drawing/2014/main" id="{39ECAFEA-87E4-D549-83D8-C46F465FBCAD}"/>
                </a:ext>
              </a:extLst>
            </p:cNvPr>
            <p:cNvCxnSpPr>
              <a:cxnSpLocks noChangeAspect="1"/>
            </p:cNvCxnSpPr>
            <p:nvPr/>
          </p:nvCxnSpPr>
          <p:spPr>
            <a:xfrm flipV="1">
              <a:off x="4032557" y="425198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FAF71938-B6B2-6F4A-B7C1-3A6CA72F6284}"/>
                </a:ext>
              </a:extLst>
            </p:cNvPr>
            <p:cNvSpPr>
              <a:spLocks noChangeAspect="1"/>
            </p:cNvSpPr>
            <p:nvPr/>
          </p:nvSpPr>
          <p:spPr>
            <a:xfrm>
              <a:off x="4679322" y="36194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E63D9F4-CF7F-B041-A187-234565B7868A}"/>
                </a:ext>
              </a:extLst>
            </p:cNvPr>
            <p:cNvSpPr>
              <a:spLocks noChangeAspect="1"/>
            </p:cNvSpPr>
            <p:nvPr/>
          </p:nvSpPr>
          <p:spPr>
            <a:xfrm>
              <a:off x="4679322" y="331232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4385D3C-3888-8942-8A36-2AF83D8235B6}"/>
                </a:ext>
              </a:extLst>
            </p:cNvPr>
            <p:cNvSpPr>
              <a:spLocks noChangeAspect="1"/>
            </p:cNvSpPr>
            <p:nvPr/>
          </p:nvSpPr>
          <p:spPr>
            <a:xfrm>
              <a:off x="4679322" y="392655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E1296D01-8115-1F43-8EE6-6072BAD75A0F}"/>
                </a:ext>
              </a:extLst>
            </p:cNvPr>
            <p:cNvGrpSpPr/>
            <p:nvPr/>
          </p:nvGrpSpPr>
          <p:grpSpPr>
            <a:xfrm>
              <a:off x="4106448" y="3455101"/>
              <a:ext cx="468619" cy="394217"/>
              <a:chOff x="4399967" y="1188457"/>
              <a:chExt cx="468619" cy="394217"/>
            </a:xfrm>
          </p:grpSpPr>
          <p:sp>
            <p:nvSpPr>
              <p:cNvPr id="35" name="Rectangle 34">
                <a:extLst>
                  <a:ext uri="{FF2B5EF4-FFF2-40B4-BE49-F238E27FC236}">
                    <a16:creationId xmlns:a16="http://schemas.microsoft.com/office/drawing/2014/main" id="{9D696893-779D-3540-B46F-80D9B62811E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B902D94-2D6B-9A4D-8AC7-180AFDEF84D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815DB38-C198-E23F-276C-EA2D0B92025E}"/>
                  </a:ext>
                </a:extLst>
              </p14:cNvPr>
              <p14:cNvContentPartPr/>
              <p14:nvPr/>
            </p14:nvContentPartPr>
            <p14:xfrm>
              <a:off x="430200" y="1526040"/>
              <a:ext cx="11765880" cy="5216760"/>
            </p14:xfrm>
          </p:contentPart>
        </mc:Choice>
        <mc:Fallback xmlns="">
          <p:pic>
            <p:nvPicPr>
              <p:cNvPr id="2" name="Ink 1">
                <a:extLst>
                  <a:ext uri="{FF2B5EF4-FFF2-40B4-BE49-F238E27FC236}">
                    <a16:creationId xmlns:a16="http://schemas.microsoft.com/office/drawing/2014/main" id="{C815DB38-C198-E23F-276C-EA2D0B92025E}"/>
                  </a:ext>
                </a:extLst>
              </p:cNvPr>
              <p:cNvPicPr/>
              <p:nvPr/>
            </p:nvPicPr>
            <p:blipFill>
              <a:blip r:embed="rId4"/>
              <a:stretch>
                <a:fillRect/>
              </a:stretch>
            </p:blipFill>
            <p:spPr>
              <a:xfrm>
                <a:off x="420840" y="1516680"/>
                <a:ext cx="11784600" cy="5235480"/>
              </a:xfrm>
              <a:prstGeom prst="rect">
                <a:avLst/>
              </a:prstGeom>
            </p:spPr>
          </p:pic>
        </mc:Fallback>
      </mc:AlternateContent>
    </p:spTree>
    <p:extLst>
      <p:ext uri="{BB962C8B-B14F-4D97-AF65-F5344CB8AC3E}">
        <p14:creationId xmlns:p14="http://schemas.microsoft.com/office/powerpoint/2010/main" val="38117007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err="1"/>
              <a:t>HandEmpty</a:t>
            </a:r>
            <a:r>
              <a:rPr lang="en-US" sz="1800" dirty="0"/>
              <a:t>() &amp; On-Table(O) &amp; On-Block(B,O) &amp; Clear(B) &amp; On-Table(G) &amp; Clear(G)</a:t>
            </a:r>
          </a:p>
        </p:txBody>
      </p:sp>
      <p:grpSp>
        <p:nvGrpSpPr>
          <p:cNvPr id="45" name="Group 44"/>
          <p:cNvGrpSpPr/>
          <p:nvPr/>
        </p:nvGrpSpPr>
        <p:grpSpPr>
          <a:xfrm>
            <a:off x="1981199" y="5399819"/>
            <a:ext cx="1266670" cy="761370"/>
            <a:chOff x="3166439" y="3350167"/>
            <a:chExt cx="1266670" cy="761370"/>
          </a:xfrm>
        </p:grpSpPr>
        <p:cxnSp>
          <p:nvCxnSpPr>
            <p:cNvPr id="46" name="Straight Connector 45"/>
            <p:cNvCxnSpPr>
              <a:cxnSpLocks noChangeAspect="1"/>
            </p:cNvCxnSpPr>
            <p:nvPr/>
          </p:nvCxnSpPr>
          <p:spPr>
            <a:xfrm flipV="1">
              <a:off x="3166439" y="409761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p:cNvSpPr>
              <a:spLocks noChangeAspect="1"/>
            </p:cNvSpPr>
            <p:nvPr/>
          </p:nvSpPr>
          <p:spPr>
            <a:xfrm>
              <a:off x="3318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3318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3811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3764206" y="3350167"/>
              <a:ext cx="468619" cy="394217"/>
              <a:chOff x="4399967" y="1188457"/>
              <a:chExt cx="468619" cy="394217"/>
            </a:xfrm>
          </p:grpSpPr>
          <p:sp>
            <p:nvSpPr>
              <p:cNvPr id="51" name="Rectangle 50"/>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cxnSp>
        <p:nvCxnSpPr>
          <p:cNvPr id="60" name="Straight Arrow Connector 59">
            <a:extLst>
              <a:ext uri="{FF2B5EF4-FFF2-40B4-BE49-F238E27FC236}">
                <a16:creationId xmlns:a16="http://schemas.microsoft.com/office/drawing/2014/main" id="{39928E07-B026-442F-85F4-C3D3E488142D}"/>
              </a:ext>
            </a:extLst>
          </p:cNvPr>
          <p:cNvCxnSpPr/>
          <p:nvPr/>
        </p:nvCxnSpPr>
        <p:spPr>
          <a:xfrm flipH="1" flipV="1">
            <a:off x="3247869" y="5703876"/>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AEAD701-FC51-4910-9637-6BD83631AB90}"/>
                  </a:ext>
                </a:extLst>
              </p14:cNvPr>
              <p14:cNvContentPartPr/>
              <p14:nvPr/>
            </p14:nvContentPartPr>
            <p14:xfrm>
              <a:off x="594000" y="1351440"/>
              <a:ext cx="1421280" cy="4192920"/>
            </p14:xfrm>
          </p:contentPart>
        </mc:Choice>
        <mc:Fallback xmlns="">
          <p:pic>
            <p:nvPicPr>
              <p:cNvPr id="2" name="Ink 1">
                <a:extLst>
                  <a:ext uri="{FF2B5EF4-FFF2-40B4-BE49-F238E27FC236}">
                    <a16:creationId xmlns:a16="http://schemas.microsoft.com/office/drawing/2014/main" id="{7AEAD701-FC51-4910-9637-6BD83631AB90}"/>
                  </a:ext>
                </a:extLst>
              </p:cNvPr>
              <p:cNvPicPr/>
              <p:nvPr/>
            </p:nvPicPr>
            <p:blipFill>
              <a:blip r:embed="rId3"/>
              <a:stretch>
                <a:fillRect/>
              </a:stretch>
            </p:blipFill>
            <p:spPr>
              <a:xfrm>
                <a:off x="584640" y="1342080"/>
                <a:ext cx="1440000" cy="4211640"/>
              </a:xfrm>
              <a:prstGeom prst="rect">
                <a:avLst/>
              </a:prstGeom>
            </p:spPr>
          </p:pic>
        </mc:Fallback>
      </mc:AlternateContent>
    </p:spTree>
    <p:extLst>
      <p:ext uri="{BB962C8B-B14F-4D97-AF65-F5344CB8AC3E}">
        <p14:creationId xmlns:p14="http://schemas.microsoft.com/office/powerpoint/2010/main" val="287267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F98B-4273-5447-9044-7CC4399D327F}"/>
              </a:ext>
            </a:extLst>
          </p:cNvPr>
          <p:cNvSpPr>
            <a:spLocks noGrp="1"/>
          </p:cNvSpPr>
          <p:nvPr>
            <p:ph type="title"/>
          </p:nvPr>
        </p:nvSpPr>
        <p:spPr/>
        <p:txBody>
          <a:bodyPr/>
          <a:lstStyle/>
          <a:p>
            <a:r>
              <a:rPr lang="en-US" dirty="0"/>
              <a:t>Example Matching Operators</a:t>
            </a:r>
          </a:p>
        </p:txBody>
      </p:sp>
      <p:sp>
        <p:nvSpPr>
          <p:cNvPr id="4" name="Content Placeholder 2">
            <a:extLst>
              <a:ext uri="{FF2B5EF4-FFF2-40B4-BE49-F238E27FC236}">
                <a16:creationId xmlns:a16="http://schemas.microsoft.com/office/drawing/2014/main" id="{7C107496-A034-C66B-6D9B-3407C955B834}"/>
              </a:ext>
            </a:extLst>
          </p:cNvPr>
          <p:cNvSpPr txBox="1">
            <a:spLocks/>
          </p:cNvSpPr>
          <p:nvPr/>
        </p:nvSpPr>
        <p:spPr>
          <a:xfrm>
            <a:off x="1638300" y="1600201"/>
            <a:ext cx="8686801" cy="4525963"/>
          </a:xfrm>
          <a:prstGeom prst="rect">
            <a:avLst/>
          </a:prstGeom>
        </p:spPr>
        <p:txBody>
          <a:bodyPr numCol="1">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HandEmpty() &amp; On-Table(O) &amp; On-Block(B,O) &amp; Clear(B) &amp; On-Table(G) &amp; Clear(G)</a:t>
            </a:r>
            <a:endParaRPr lang="en-US" sz="1800" dirty="0"/>
          </a:p>
        </p:txBody>
      </p:sp>
      <p:grpSp>
        <p:nvGrpSpPr>
          <p:cNvPr id="5" name="Group 4">
            <a:extLst>
              <a:ext uri="{FF2B5EF4-FFF2-40B4-BE49-F238E27FC236}">
                <a16:creationId xmlns:a16="http://schemas.microsoft.com/office/drawing/2014/main" id="{97271C44-0261-6742-9CDA-1661245F89EC}"/>
              </a:ext>
            </a:extLst>
          </p:cNvPr>
          <p:cNvGrpSpPr/>
          <p:nvPr/>
        </p:nvGrpSpPr>
        <p:grpSpPr>
          <a:xfrm>
            <a:off x="1981199" y="5399819"/>
            <a:ext cx="1266670" cy="761370"/>
            <a:chOff x="3166439" y="3350167"/>
            <a:chExt cx="1266670" cy="761370"/>
          </a:xfrm>
        </p:grpSpPr>
        <p:cxnSp>
          <p:nvCxnSpPr>
            <p:cNvPr id="6" name="Straight Connector 5">
              <a:extLst>
                <a:ext uri="{FF2B5EF4-FFF2-40B4-BE49-F238E27FC236}">
                  <a16:creationId xmlns:a16="http://schemas.microsoft.com/office/drawing/2014/main" id="{789D0D8E-86E0-9D36-B27F-F3270CD57600}"/>
                </a:ext>
              </a:extLst>
            </p:cNvPr>
            <p:cNvCxnSpPr>
              <a:cxnSpLocks noChangeAspect="1"/>
            </p:cNvCxnSpPr>
            <p:nvPr/>
          </p:nvCxnSpPr>
          <p:spPr>
            <a:xfrm flipV="1">
              <a:off x="3166439" y="409761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8A98871D-365B-9DEE-B641-AEECC21B9C75}"/>
                </a:ext>
              </a:extLst>
            </p:cNvPr>
            <p:cNvSpPr>
              <a:spLocks noChangeAspect="1"/>
            </p:cNvSpPr>
            <p:nvPr/>
          </p:nvSpPr>
          <p:spPr>
            <a:xfrm>
              <a:off x="3318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4F3A59-9014-6754-1EB3-BCE3A014F8D0}"/>
                </a:ext>
              </a:extLst>
            </p:cNvPr>
            <p:cNvSpPr>
              <a:spLocks noChangeAspect="1"/>
            </p:cNvSpPr>
            <p:nvPr/>
          </p:nvSpPr>
          <p:spPr>
            <a:xfrm>
              <a:off x="3318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C8EFC8-9482-F523-91A8-D38E9EBA634D}"/>
                </a:ext>
              </a:extLst>
            </p:cNvPr>
            <p:cNvSpPr>
              <a:spLocks noChangeAspect="1"/>
            </p:cNvSpPr>
            <p:nvPr/>
          </p:nvSpPr>
          <p:spPr>
            <a:xfrm>
              <a:off x="3811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3B4321D-D999-B580-A09E-769E4B53EAD8}"/>
                </a:ext>
              </a:extLst>
            </p:cNvPr>
            <p:cNvGrpSpPr/>
            <p:nvPr/>
          </p:nvGrpSpPr>
          <p:grpSpPr>
            <a:xfrm>
              <a:off x="3764206" y="3350167"/>
              <a:ext cx="468619" cy="394217"/>
              <a:chOff x="4399967" y="1188457"/>
              <a:chExt cx="468619" cy="394217"/>
            </a:xfrm>
          </p:grpSpPr>
          <p:sp>
            <p:nvSpPr>
              <p:cNvPr id="11" name="Rectangle 10">
                <a:extLst>
                  <a:ext uri="{FF2B5EF4-FFF2-40B4-BE49-F238E27FC236}">
                    <a16:creationId xmlns:a16="http://schemas.microsoft.com/office/drawing/2014/main" id="{236AE42C-41D0-C4CB-C06C-7DBB6D76F0A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EACC6C-7169-CD34-0510-696B9829B1D6}"/>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13" name="Straight Arrow Connector 12">
            <a:extLst>
              <a:ext uri="{FF2B5EF4-FFF2-40B4-BE49-F238E27FC236}">
                <a16:creationId xmlns:a16="http://schemas.microsoft.com/office/drawing/2014/main" id="{8518ADA3-157C-8C2A-954D-CE7AEA9A4B77}"/>
              </a:ext>
            </a:extLst>
          </p:cNvPr>
          <p:cNvCxnSpPr/>
          <p:nvPr/>
        </p:nvCxnSpPr>
        <p:spPr>
          <a:xfrm flipH="1" flipV="1">
            <a:off x="3247869"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2C767C2-FA44-BB85-2873-75EA8630F7D3}"/>
              </a:ext>
            </a:extLst>
          </p:cNvPr>
          <p:cNvCxnSpPr/>
          <p:nvPr/>
        </p:nvCxnSpPr>
        <p:spPr>
          <a:xfrm flipH="1" flipV="1">
            <a:off x="2578966" y="1993900"/>
            <a:ext cx="837334" cy="2235200"/>
          </a:xfrm>
          <a:prstGeom prst="straightConnector1">
            <a:avLst/>
          </a:prstGeom>
          <a:ln w="28575">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BC14318-1730-F019-81A0-BB3D8694551B}"/>
              </a:ext>
            </a:extLst>
          </p:cNvPr>
          <p:cNvCxnSpPr/>
          <p:nvPr/>
        </p:nvCxnSpPr>
        <p:spPr>
          <a:xfrm flipV="1">
            <a:off x="4689683" y="1993900"/>
            <a:ext cx="412890" cy="2235200"/>
          </a:xfrm>
          <a:prstGeom prst="straightConnector1">
            <a:avLst/>
          </a:prstGeom>
          <a:ln w="28575">
            <a:tailEnd type="triangle"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BF411A2-46AE-7A7A-41F4-ECB763F0DBF0}"/>
              </a:ext>
            </a:extLst>
          </p:cNvPr>
          <p:cNvCxnSpPr/>
          <p:nvPr/>
        </p:nvCxnSpPr>
        <p:spPr>
          <a:xfrm flipH="1" flipV="1">
            <a:off x="2664066" y="1992278"/>
            <a:ext cx="4612223" cy="2201435"/>
          </a:xfrm>
          <a:prstGeom prst="straightConnector1">
            <a:avLst/>
          </a:prstGeom>
          <a:ln w="28575">
            <a:tailEnd type="triangl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703A14C-68BB-99C2-6F88-944F4E0F302B}"/>
              </a:ext>
            </a:extLst>
          </p:cNvPr>
          <p:cNvCxnSpPr>
            <a:cxnSpLocks/>
          </p:cNvCxnSpPr>
          <p:nvPr/>
        </p:nvCxnSpPr>
        <p:spPr>
          <a:xfrm flipV="1">
            <a:off x="8223266" y="1958512"/>
            <a:ext cx="94261" cy="2235201"/>
          </a:xfrm>
          <a:prstGeom prst="straightConnector1">
            <a:avLst/>
          </a:prstGeom>
          <a:ln w="28575">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F21FDF5-720F-9391-1C3D-BB74E7B8FBA4}"/>
              </a:ext>
            </a:extLst>
          </p:cNvPr>
          <p:cNvCxnSpPr>
            <a:cxnSpLocks/>
          </p:cNvCxnSpPr>
          <p:nvPr/>
        </p:nvCxnSpPr>
        <p:spPr>
          <a:xfrm flipH="1" flipV="1">
            <a:off x="7361389" y="1958512"/>
            <a:ext cx="1555961" cy="2235201"/>
          </a:xfrm>
          <a:prstGeom prst="straightConnector1">
            <a:avLst/>
          </a:prstGeom>
          <a:ln w="28575">
            <a:tailEnd type="triangle" w="lg" len="lg"/>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01F0A1DF-7F99-A6CE-7A6C-062470824A5D}"/>
                  </a:ext>
                </a:extLst>
              </p14:cNvPr>
              <p14:cNvContentPartPr/>
              <p14:nvPr/>
            </p14:nvContentPartPr>
            <p14:xfrm>
              <a:off x="1170360" y="4219920"/>
              <a:ext cx="9468000" cy="281160"/>
            </p14:xfrm>
          </p:contentPart>
        </mc:Choice>
        <mc:Fallback xmlns="">
          <p:pic>
            <p:nvPicPr>
              <p:cNvPr id="19" name="Ink 18">
                <a:extLst>
                  <a:ext uri="{FF2B5EF4-FFF2-40B4-BE49-F238E27FC236}">
                    <a16:creationId xmlns:a16="http://schemas.microsoft.com/office/drawing/2014/main" id="{01F0A1DF-7F99-A6CE-7A6C-062470824A5D}"/>
                  </a:ext>
                </a:extLst>
              </p:cNvPr>
              <p:cNvPicPr/>
              <p:nvPr/>
            </p:nvPicPr>
            <p:blipFill>
              <a:blip r:embed="rId3"/>
              <a:stretch>
                <a:fillRect/>
              </a:stretch>
            </p:blipFill>
            <p:spPr>
              <a:xfrm>
                <a:off x="1161000" y="4210560"/>
                <a:ext cx="9486720" cy="299880"/>
              </a:xfrm>
              <a:prstGeom prst="rect">
                <a:avLst/>
              </a:prstGeom>
            </p:spPr>
          </p:pic>
        </mc:Fallback>
      </mc:AlternateContent>
      <p:sp>
        <p:nvSpPr>
          <p:cNvPr id="20" name="TextBox 19">
            <a:extLst>
              <a:ext uri="{FF2B5EF4-FFF2-40B4-BE49-F238E27FC236}">
                <a16:creationId xmlns:a16="http://schemas.microsoft.com/office/drawing/2014/main" id="{81B7409F-5C6D-8A39-8AA0-90517299C381}"/>
              </a:ext>
            </a:extLst>
          </p:cNvPr>
          <p:cNvSpPr txBox="1"/>
          <p:nvPr/>
        </p:nvSpPr>
        <p:spPr>
          <a:xfrm>
            <a:off x="1968556" y="3874661"/>
            <a:ext cx="3745705" cy="1200329"/>
          </a:xfrm>
          <a:prstGeom prst="rect">
            <a:avLst/>
          </a:prstGeom>
          <a:noFill/>
        </p:spPr>
        <p:txBody>
          <a:bodyPr wrap="none" rtlCol="0">
            <a:spAutoFit/>
          </a:bodyPr>
          <a:lstStyle/>
          <a:p>
            <a:r>
              <a:rPr lang="en-US" dirty="0" err="1"/>
              <a:t>Pickup_Block</a:t>
            </a:r>
            <a:r>
              <a:rPr lang="en-US" dirty="0"/>
              <a:t>(</a:t>
            </a:r>
            <a:r>
              <a:rPr lang="en-US" dirty="0" err="1"/>
              <a:t>b,c</a:t>
            </a:r>
            <a:r>
              <a:rPr lang="en-US" dirty="0"/>
              <a:t>):</a:t>
            </a:r>
          </a:p>
          <a:p>
            <a:r>
              <a:rPr lang="en-US" dirty="0">
                <a:solidFill>
                  <a:srgbClr val="C00000"/>
                </a:solidFill>
              </a:rPr>
              <a:t>Pre: </a:t>
            </a:r>
            <a:r>
              <a:rPr lang="en-US" dirty="0" err="1">
                <a:solidFill>
                  <a:srgbClr val="C00000"/>
                </a:solidFill>
              </a:rPr>
              <a:t>HandEmpty</a:t>
            </a:r>
            <a:r>
              <a:rPr lang="en-US" dirty="0">
                <a:solidFill>
                  <a:srgbClr val="C00000"/>
                </a:solidFill>
              </a:rPr>
              <a:t>(), On-Block(</a:t>
            </a:r>
            <a:r>
              <a:rPr lang="en-US" dirty="0" err="1">
                <a:solidFill>
                  <a:srgbClr val="C00000"/>
                </a:solidFill>
              </a:rPr>
              <a:t>b,c</a:t>
            </a:r>
            <a:r>
              <a:rPr lang="en-US" dirty="0">
                <a:solidFill>
                  <a:srgbClr val="C00000"/>
                </a:solidFill>
              </a:rPr>
              <a:t>), b!=c</a:t>
            </a:r>
          </a:p>
          <a:p>
            <a:r>
              <a:rPr lang="en-US" dirty="0"/>
              <a:t>Add: In-Hand(b), Clear(c)</a:t>
            </a:r>
          </a:p>
          <a:p>
            <a:r>
              <a:rPr lang="en-US" dirty="0"/>
              <a:t>Delete: </a:t>
            </a:r>
            <a:r>
              <a:rPr lang="en-US" dirty="0" err="1"/>
              <a:t>HandEmpty</a:t>
            </a:r>
            <a:r>
              <a:rPr lang="en-US" dirty="0"/>
              <a:t>(), On(</a:t>
            </a:r>
            <a:r>
              <a:rPr lang="en-US" dirty="0" err="1"/>
              <a:t>b,c</a:t>
            </a:r>
            <a:r>
              <a:rPr lang="en-US" dirty="0"/>
              <a:t>) </a:t>
            </a:r>
          </a:p>
        </p:txBody>
      </p:sp>
      <p:sp>
        <p:nvSpPr>
          <p:cNvPr id="21" name="TextBox 20">
            <a:extLst>
              <a:ext uri="{FF2B5EF4-FFF2-40B4-BE49-F238E27FC236}">
                <a16:creationId xmlns:a16="http://schemas.microsoft.com/office/drawing/2014/main" id="{7FC42B0B-6CC4-A2C7-02F0-0821635BF57A}"/>
              </a:ext>
            </a:extLst>
          </p:cNvPr>
          <p:cNvSpPr txBox="1"/>
          <p:nvPr/>
        </p:nvSpPr>
        <p:spPr>
          <a:xfrm>
            <a:off x="6083867" y="3863182"/>
            <a:ext cx="3760901" cy="1200329"/>
          </a:xfrm>
          <a:prstGeom prst="rect">
            <a:avLst/>
          </a:prstGeom>
          <a:noFill/>
        </p:spPr>
        <p:txBody>
          <a:bodyPr wrap="none" rtlCol="0">
            <a:spAutoFit/>
          </a:bodyPr>
          <a:lstStyle/>
          <a:p>
            <a:r>
              <a:rPr lang="en-US" dirty="0" err="1"/>
              <a:t>Pickup_Table</a:t>
            </a:r>
            <a:r>
              <a:rPr lang="en-US" dirty="0"/>
              <a:t>(b):</a:t>
            </a:r>
          </a:p>
          <a:p>
            <a:r>
              <a:rPr lang="en-US" dirty="0">
                <a:solidFill>
                  <a:srgbClr val="C00000"/>
                </a:solidFill>
              </a:rPr>
              <a:t>Pre: </a:t>
            </a:r>
            <a:r>
              <a:rPr lang="en-US" dirty="0" err="1">
                <a:solidFill>
                  <a:srgbClr val="C00000"/>
                </a:solidFill>
              </a:rPr>
              <a:t>HandEmpty</a:t>
            </a:r>
            <a:r>
              <a:rPr lang="en-US" dirty="0">
                <a:solidFill>
                  <a:srgbClr val="C00000"/>
                </a:solidFill>
              </a:rPr>
              <a:t>, Clear(b), On-Table(b)</a:t>
            </a:r>
          </a:p>
          <a:p>
            <a:r>
              <a:rPr lang="en-US" dirty="0"/>
              <a:t>Add: In-Hand(b)</a:t>
            </a:r>
          </a:p>
          <a:p>
            <a:r>
              <a:rPr lang="en-US" dirty="0"/>
              <a:t>Delete: </a:t>
            </a:r>
            <a:r>
              <a:rPr lang="en-US" dirty="0" err="1"/>
              <a:t>HandEmpty</a:t>
            </a:r>
            <a:r>
              <a:rPr lang="en-US" dirty="0"/>
              <a:t>(), On-Table(b)</a:t>
            </a:r>
          </a:p>
        </p:txBody>
      </p:sp>
    </p:spTree>
    <p:extLst>
      <p:ext uri="{BB962C8B-B14F-4D97-AF65-F5344CB8AC3E}">
        <p14:creationId xmlns:p14="http://schemas.microsoft.com/office/powerpoint/2010/main" val="6365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63AB-C09E-3B42-9629-7E572931D13C}"/>
              </a:ext>
            </a:extLst>
          </p:cNvPr>
          <p:cNvSpPr>
            <a:spLocks noGrp="1"/>
          </p:cNvSpPr>
          <p:nvPr>
            <p:ph type="title"/>
          </p:nvPr>
        </p:nvSpPr>
        <p:spPr>
          <a:xfrm>
            <a:off x="552098" y="367131"/>
            <a:ext cx="11398579" cy="627812"/>
          </a:xfrm>
        </p:spPr>
        <p:txBody>
          <a:bodyPr/>
          <a:lstStyle/>
          <a:p>
            <a:r>
              <a:rPr lang="en-US" dirty="0"/>
              <a:t>State Space Graph (also called Reachability Graph)</a:t>
            </a:r>
          </a:p>
        </p:txBody>
      </p:sp>
      <p:sp>
        <p:nvSpPr>
          <p:cNvPr id="4" name="Rectangle 3">
            <a:extLst>
              <a:ext uri="{FF2B5EF4-FFF2-40B4-BE49-F238E27FC236}">
                <a16:creationId xmlns:a16="http://schemas.microsoft.com/office/drawing/2014/main" id="{7D8AC86E-5202-7B40-8A41-338A922F8D5F}"/>
              </a:ext>
            </a:extLst>
          </p:cNvPr>
          <p:cNvSpPr/>
          <p:nvPr/>
        </p:nvSpPr>
        <p:spPr>
          <a:xfrm>
            <a:off x="2785727"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AD65595-AAD1-1D47-98EE-B252A82F9672}"/>
              </a:ext>
            </a:extLst>
          </p:cNvPr>
          <p:cNvCxnSpPr>
            <a:cxnSpLocks noChangeAspect="1"/>
          </p:cNvCxnSpPr>
          <p:nvPr/>
        </p:nvCxnSpPr>
        <p:spPr>
          <a:xfrm flipV="1">
            <a:off x="5353155"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27C8FE6C-6C82-1940-9AB5-7ABEE943BDC6}"/>
              </a:ext>
            </a:extLst>
          </p:cNvPr>
          <p:cNvSpPr>
            <a:spLocks noChangeAspect="1"/>
          </p:cNvSpPr>
          <p:nvPr/>
        </p:nvSpPr>
        <p:spPr>
          <a:xfrm>
            <a:off x="5504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978FE-9DC6-5E41-88C7-DE4793E0E699}"/>
              </a:ext>
            </a:extLst>
          </p:cNvPr>
          <p:cNvSpPr>
            <a:spLocks noChangeAspect="1"/>
          </p:cNvSpPr>
          <p:nvPr/>
        </p:nvSpPr>
        <p:spPr>
          <a:xfrm>
            <a:off x="5998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C1241C-DB37-8347-B848-8B4C7D499191}"/>
              </a:ext>
            </a:extLst>
          </p:cNvPr>
          <p:cNvSpPr>
            <a:spLocks noChangeAspect="1"/>
          </p:cNvSpPr>
          <p:nvPr/>
        </p:nvSpPr>
        <p:spPr>
          <a:xfrm>
            <a:off x="6492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7A5224A-910C-DE4E-962A-66E1DFAA0B01}"/>
              </a:ext>
            </a:extLst>
          </p:cNvPr>
          <p:cNvCxnSpPr>
            <a:cxnSpLocks noChangeAspect="1"/>
          </p:cNvCxnSpPr>
          <p:nvPr/>
        </p:nvCxnSpPr>
        <p:spPr>
          <a:xfrm flipV="1">
            <a:off x="2697784" y="291834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3C3665B-46B2-FE4C-A39E-C97FC9147358}"/>
              </a:ext>
            </a:extLst>
          </p:cNvPr>
          <p:cNvSpPr>
            <a:spLocks noChangeAspect="1"/>
          </p:cNvSpPr>
          <p:nvPr/>
        </p:nvSpPr>
        <p:spPr>
          <a:xfrm>
            <a:off x="2849432" y="244440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568799-4713-CA42-A931-9C82DD9E3809}"/>
              </a:ext>
            </a:extLst>
          </p:cNvPr>
          <p:cNvSpPr>
            <a:spLocks noChangeAspect="1"/>
          </p:cNvSpPr>
          <p:nvPr/>
        </p:nvSpPr>
        <p:spPr>
          <a:xfrm>
            <a:off x="3343044" y="259606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62715D-37D7-4442-9B26-7A7D37D42DFC}"/>
              </a:ext>
            </a:extLst>
          </p:cNvPr>
          <p:cNvSpPr>
            <a:spLocks noChangeAspect="1"/>
          </p:cNvSpPr>
          <p:nvPr/>
        </p:nvSpPr>
        <p:spPr>
          <a:xfrm>
            <a:off x="3837406" y="259680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7D57CFB-0F0E-9D43-A808-63D1FB2241D6}"/>
              </a:ext>
            </a:extLst>
          </p:cNvPr>
          <p:cNvCxnSpPr>
            <a:cxnSpLocks noChangeAspect="1"/>
          </p:cNvCxnSpPr>
          <p:nvPr/>
        </p:nvCxnSpPr>
        <p:spPr>
          <a:xfrm flipV="1">
            <a:off x="5341347"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92F029DE-A50D-0C44-812E-9C0B6965F1D1}"/>
              </a:ext>
            </a:extLst>
          </p:cNvPr>
          <p:cNvSpPr>
            <a:spLocks noChangeAspect="1"/>
          </p:cNvSpPr>
          <p:nvPr/>
        </p:nvSpPr>
        <p:spPr>
          <a:xfrm>
            <a:off x="5492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862B4E-C872-B441-9BF8-EFA2C5ED2C6D}"/>
              </a:ext>
            </a:extLst>
          </p:cNvPr>
          <p:cNvSpPr>
            <a:spLocks noChangeAspect="1"/>
          </p:cNvSpPr>
          <p:nvPr/>
        </p:nvSpPr>
        <p:spPr>
          <a:xfrm>
            <a:off x="6480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3881072-88A4-C541-95CA-5E2B152649B4}"/>
              </a:ext>
            </a:extLst>
          </p:cNvPr>
          <p:cNvCxnSpPr>
            <a:cxnSpLocks noChangeAspect="1"/>
          </p:cNvCxnSpPr>
          <p:nvPr/>
        </p:nvCxnSpPr>
        <p:spPr>
          <a:xfrm flipV="1">
            <a:off x="7882229"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6BD7D10C-29D1-ED40-AFAF-05C46061FB43}"/>
              </a:ext>
            </a:extLst>
          </p:cNvPr>
          <p:cNvSpPr>
            <a:spLocks noChangeAspect="1"/>
          </p:cNvSpPr>
          <p:nvPr/>
        </p:nvSpPr>
        <p:spPr>
          <a:xfrm>
            <a:off x="8033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C54854-D653-6544-8B84-B4B82AAEB133}"/>
              </a:ext>
            </a:extLst>
          </p:cNvPr>
          <p:cNvSpPr>
            <a:spLocks noChangeAspect="1"/>
          </p:cNvSpPr>
          <p:nvPr/>
        </p:nvSpPr>
        <p:spPr>
          <a:xfrm>
            <a:off x="8527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A2D950B-1897-084E-BB00-D047F6D4CA51}"/>
              </a:ext>
            </a:extLst>
          </p:cNvPr>
          <p:cNvCxnSpPr>
            <a:cxnSpLocks noChangeAspect="1"/>
          </p:cNvCxnSpPr>
          <p:nvPr/>
        </p:nvCxnSpPr>
        <p:spPr>
          <a:xfrm flipV="1">
            <a:off x="1734410"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02865096-410D-B348-A658-17763963CE80}"/>
              </a:ext>
            </a:extLst>
          </p:cNvPr>
          <p:cNvSpPr>
            <a:spLocks noChangeAspect="1"/>
          </p:cNvSpPr>
          <p:nvPr/>
        </p:nvSpPr>
        <p:spPr>
          <a:xfrm>
            <a:off x="1886059"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F9C870-F1C1-AB4D-AA02-2B304F39BDE7}"/>
              </a:ext>
            </a:extLst>
          </p:cNvPr>
          <p:cNvSpPr>
            <a:spLocks noChangeAspect="1"/>
          </p:cNvSpPr>
          <p:nvPr/>
        </p:nvSpPr>
        <p:spPr>
          <a:xfrm>
            <a:off x="188605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45C117-C151-3F4F-8183-80D0456315B3}"/>
              </a:ext>
            </a:extLst>
          </p:cNvPr>
          <p:cNvSpPr>
            <a:spLocks noChangeAspect="1"/>
          </p:cNvSpPr>
          <p:nvPr/>
        </p:nvSpPr>
        <p:spPr>
          <a:xfrm>
            <a:off x="2399766"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5E64D6E5-DD5A-F349-9D68-6D7D31A93DF1}"/>
              </a:ext>
            </a:extLst>
          </p:cNvPr>
          <p:cNvCxnSpPr>
            <a:cxnSpLocks noChangeAspect="1"/>
          </p:cNvCxnSpPr>
          <p:nvPr/>
        </p:nvCxnSpPr>
        <p:spPr>
          <a:xfrm flipV="1">
            <a:off x="1737052"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1A9FDAA-16AF-D141-BBD0-67707E3E6553}"/>
              </a:ext>
            </a:extLst>
          </p:cNvPr>
          <p:cNvCxnSpPr>
            <a:cxnSpLocks noChangeAspect="1"/>
          </p:cNvCxnSpPr>
          <p:nvPr/>
        </p:nvCxnSpPr>
        <p:spPr>
          <a:xfrm flipV="1">
            <a:off x="1737052"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F2467E6-E29B-164E-BD94-1198B1DDA773}"/>
              </a:ext>
            </a:extLst>
          </p:cNvPr>
          <p:cNvCxnSpPr>
            <a:cxnSpLocks noChangeAspect="1"/>
          </p:cNvCxnSpPr>
          <p:nvPr/>
        </p:nvCxnSpPr>
        <p:spPr>
          <a:xfrm flipV="1">
            <a:off x="3206955"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33075D88-26C8-4641-902B-BBBF20DB76A5}"/>
              </a:ext>
            </a:extLst>
          </p:cNvPr>
          <p:cNvSpPr>
            <a:spLocks noChangeAspect="1"/>
          </p:cNvSpPr>
          <p:nvPr/>
        </p:nvSpPr>
        <p:spPr>
          <a:xfrm>
            <a:off x="3856362"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06E241-6A52-DA4E-9946-A10CA573D90F}"/>
              </a:ext>
            </a:extLst>
          </p:cNvPr>
          <p:cNvSpPr>
            <a:spLocks noChangeAspect="1"/>
          </p:cNvSpPr>
          <p:nvPr/>
        </p:nvSpPr>
        <p:spPr>
          <a:xfrm>
            <a:off x="3361246"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672AAB1-3B69-6845-AAF5-F3567680BE2F}"/>
              </a:ext>
            </a:extLst>
          </p:cNvPr>
          <p:cNvSpPr>
            <a:spLocks noChangeAspect="1"/>
          </p:cNvSpPr>
          <p:nvPr/>
        </p:nvSpPr>
        <p:spPr>
          <a:xfrm>
            <a:off x="3856362"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6E9145E-351D-FA4A-95EC-483DE1740239}"/>
              </a:ext>
            </a:extLst>
          </p:cNvPr>
          <p:cNvCxnSpPr>
            <a:cxnSpLocks noChangeAspect="1"/>
          </p:cNvCxnSpPr>
          <p:nvPr/>
        </p:nvCxnSpPr>
        <p:spPr>
          <a:xfrm flipV="1">
            <a:off x="3209597"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FC265F0-3760-3A4D-8F21-084C16955CB1}"/>
              </a:ext>
            </a:extLst>
          </p:cNvPr>
          <p:cNvCxnSpPr>
            <a:cxnSpLocks noChangeAspect="1"/>
          </p:cNvCxnSpPr>
          <p:nvPr/>
        </p:nvCxnSpPr>
        <p:spPr>
          <a:xfrm flipV="1">
            <a:off x="3209597"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27A21AF-8E30-4D42-B2C3-BD7666784400}"/>
              </a:ext>
            </a:extLst>
          </p:cNvPr>
          <p:cNvCxnSpPr>
            <a:cxnSpLocks noChangeAspect="1"/>
          </p:cNvCxnSpPr>
          <p:nvPr/>
        </p:nvCxnSpPr>
        <p:spPr>
          <a:xfrm flipV="1">
            <a:off x="4690439"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FC8A9A95-607B-2843-AF03-CA899EEE4F13}"/>
              </a:ext>
            </a:extLst>
          </p:cNvPr>
          <p:cNvSpPr>
            <a:spLocks noChangeAspect="1"/>
          </p:cNvSpPr>
          <p:nvPr/>
        </p:nvSpPr>
        <p:spPr>
          <a:xfrm>
            <a:off x="4842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0D0EBE-95E9-A046-A038-488F77D20BB5}"/>
              </a:ext>
            </a:extLst>
          </p:cNvPr>
          <p:cNvSpPr>
            <a:spLocks noChangeAspect="1"/>
          </p:cNvSpPr>
          <p:nvPr/>
        </p:nvSpPr>
        <p:spPr>
          <a:xfrm>
            <a:off x="4842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0785C58-2A0E-8F4E-BFDE-9288641910FA}"/>
              </a:ext>
            </a:extLst>
          </p:cNvPr>
          <p:cNvSpPr>
            <a:spLocks noChangeAspect="1"/>
          </p:cNvSpPr>
          <p:nvPr/>
        </p:nvSpPr>
        <p:spPr>
          <a:xfrm>
            <a:off x="5335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F1D5F95-ABE0-8C49-A81D-F953F38C5BFA}"/>
              </a:ext>
            </a:extLst>
          </p:cNvPr>
          <p:cNvCxnSpPr>
            <a:cxnSpLocks noChangeAspect="1"/>
          </p:cNvCxnSpPr>
          <p:nvPr/>
        </p:nvCxnSpPr>
        <p:spPr>
          <a:xfrm flipV="1">
            <a:off x="4693081"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A3B96A8-30D2-B246-AEBF-C22FEDE33277}"/>
              </a:ext>
            </a:extLst>
          </p:cNvPr>
          <p:cNvCxnSpPr>
            <a:cxnSpLocks noChangeAspect="1"/>
          </p:cNvCxnSpPr>
          <p:nvPr/>
        </p:nvCxnSpPr>
        <p:spPr>
          <a:xfrm flipV="1">
            <a:off x="4693081"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4E3D8B8-95DE-3549-8277-5BE8EFBAEDDC}"/>
              </a:ext>
            </a:extLst>
          </p:cNvPr>
          <p:cNvCxnSpPr>
            <a:cxnSpLocks noChangeAspect="1"/>
          </p:cNvCxnSpPr>
          <p:nvPr/>
        </p:nvCxnSpPr>
        <p:spPr>
          <a:xfrm flipV="1">
            <a:off x="6240187"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5A059072-E629-5C44-B713-4360556589E1}"/>
              </a:ext>
            </a:extLst>
          </p:cNvPr>
          <p:cNvSpPr>
            <a:spLocks noChangeAspect="1"/>
          </p:cNvSpPr>
          <p:nvPr/>
        </p:nvSpPr>
        <p:spPr>
          <a:xfrm>
            <a:off x="6391836"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2AAC2C-06F4-AB47-85F8-E52FB7C73FDF}"/>
              </a:ext>
            </a:extLst>
          </p:cNvPr>
          <p:cNvSpPr>
            <a:spLocks noChangeAspect="1"/>
          </p:cNvSpPr>
          <p:nvPr/>
        </p:nvSpPr>
        <p:spPr>
          <a:xfrm>
            <a:off x="688544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44F0244-E62D-9847-85AE-502EC4FB45CA}"/>
              </a:ext>
            </a:extLst>
          </p:cNvPr>
          <p:cNvSpPr>
            <a:spLocks noChangeAspect="1"/>
          </p:cNvSpPr>
          <p:nvPr/>
        </p:nvSpPr>
        <p:spPr>
          <a:xfrm>
            <a:off x="6885448"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E08D8504-A711-234C-BBE6-978D129637CD}"/>
              </a:ext>
            </a:extLst>
          </p:cNvPr>
          <p:cNvCxnSpPr>
            <a:cxnSpLocks noChangeAspect="1"/>
          </p:cNvCxnSpPr>
          <p:nvPr/>
        </p:nvCxnSpPr>
        <p:spPr>
          <a:xfrm flipV="1">
            <a:off x="6242829"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43A7977-AF0B-E943-9764-300EE5E3A39A}"/>
              </a:ext>
            </a:extLst>
          </p:cNvPr>
          <p:cNvCxnSpPr>
            <a:cxnSpLocks noChangeAspect="1"/>
          </p:cNvCxnSpPr>
          <p:nvPr/>
        </p:nvCxnSpPr>
        <p:spPr>
          <a:xfrm flipV="1">
            <a:off x="6242829"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580C5DB-E226-D54F-ADD8-261B7039D167}"/>
              </a:ext>
            </a:extLst>
          </p:cNvPr>
          <p:cNvCxnSpPr>
            <a:cxnSpLocks noChangeAspect="1"/>
          </p:cNvCxnSpPr>
          <p:nvPr/>
        </p:nvCxnSpPr>
        <p:spPr>
          <a:xfrm flipV="1">
            <a:off x="7731688"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723F9F22-48E6-E646-BBD5-7444ADD2B90D}"/>
              </a:ext>
            </a:extLst>
          </p:cNvPr>
          <p:cNvSpPr>
            <a:spLocks noChangeAspect="1"/>
          </p:cNvSpPr>
          <p:nvPr/>
        </p:nvSpPr>
        <p:spPr>
          <a:xfrm>
            <a:off x="7883337"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8DC9CF5-4DFB-434E-8CEA-E851811EC162}"/>
              </a:ext>
            </a:extLst>
          </p:cNvPr>
          <p:cNvSpPr>
            <a:spLocks noChangeAspect="1"/>
          </p:cNvSpPr>
          <p:nvPr/>
        </p:nvSpPr>
        <p:spPr>
          <a:xfrm>
            <a:off x="837694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8C30777-5A32-B74A-9DB5-9515BF39D3EA}"/>
              </a:ext>
            </a:extLst>
          </p:cNvPr>
          <p:cNvSpPr>
            <a:spLocks noChangeAspect="1"/>
          </p:cNvSpPr>
          <p:nvPr/>
        </p:nvSpPr>
        <p:spPr>
          <a:xfrm>
            <a:off x="7883337"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07690969-4180-2347-9D5C-81336FB18313}"/>
              </a:ext>
            </a:extLst>
          </p:cNvPr>
          <p:cNvCxnSpPr>
            <a:cxnSpLocks noChangeAspect="1"/>
          </p:cNvCxnSpPr>
          <p:nvPr/>
        </p:nvCxnSpPr>
        <p:spPr>
          <a:xfrm flipV="1">
            <a:off x="7734330"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C398D9B4-4088-F342-99B3-01F1D829FA43}"/>
              </a:ext>
            </a:extLst>
          </p:cNvPr>
          <p:cNvSpPr>
            <a:spLocks noChangeAspect="1"/>
          </p:cNvSpPr>
          <p:nvPr/>
        </p:nvSpPr>
        <p:spPr>
          <a:xfrm>
            <a:off x="7885979" y="502414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6F8C063-86C0-3D44-B132-50E4662CEB9C}"/>
              </a:ext>
            </a:extLst>
          </p:cNvPr>
          <p:cNvSpPr>
            <a:spLocks noChangeAspect="1"/>
          </p:cNvSpPr>
          <p:nvPr/>
        </p:nvSpPr>
        <p:spPr>
          <a:xfrm>
            <a:off x="7885979" y="471471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E5C35646-3211-3D4A-96B5-4B5D8C73DD9B}"/>
              </a:ext>
            </a:extLst>
          </p:cNvPr>
          <p:cNvCxnSpPr>
            <a:cxnSpLocks noChangeAspect="1"/>
          </p:cNvCxnSpPr>
          <p:nvPr/>
        </p:nvCxnSpPr>
        <p:spPr>
          <a:xfrm flipV="1">
            <a:off x="7734330"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178BC9F7-B329-0643-869C-5AEC888C5447}"/>
              </a:ext>
            </a:extLst>
          </p:cNvPr>
          <p:cNvSpPr>
            <a:spLocks noChangeAspect="1"/>
          </p:cNvSpPr>
          <p:nvPr/>
        </p:nvSpPr>
        <p:spPr>
          <a:xfrm>
            <a:off x="7885979"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BBCD09F-C55F-2E42-8797-5833E7DDC8C4}"/>
              </a:ext>
            </a:extLst>
          </p:cNvPr>
          <p:cNvSpPr>
            <a:spLocks noChangeAspect="1"/>
          </p:cNvSpPr>
          <p:nvPr/>
        </p:nvSpPr>
        <p:spPr>
          <a:xfrm>
            <a:off x="7885979"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4AD323-E6A7-FC4F-BF66-BF24A4E34933}"/>
              </a:ext>
            </a:extLst>
          </p:cNvPr>
          <p:cNvSpPr>
            <a:spLocks noChangeAspect="1"/>
          </p:cNvSpPr>
          <p:nvPr/>
        </p:nvSpPr>
        <p:spPr>
          <a:xfrm>
            <a:off x="7885979" y="615887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B28D8CAC-3AA2-324F-8649-CE4EDAFEFB32}"/>
              </a:ext>
            </a:extLst>
          </p:cNvPr>
          <p:cNvCxnSpPr>
            <a:cxnSpLocks noChangeAspect="1"/>
          </p:cNvCxnSpPr>
          <p:nvPr/>
        </p:nvCxnSpPr>
        <p:spPr>
          <a:xfrm flipV="1">
            <a:off x="9158304"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C02D4258-5E24-4545-84F5-93C4D8DCA408}"/>
              </a:ext>
            </a:extLst>
          </p:cNvPr>
          <p:cNvSpPr>
            <a:spLocks noChangeAspect="1"/>
          </p:cNvSpPr>
          <p:nvPr/>
        </p:nvSpPr>
        <p:spPr>
          <a:xfrm>
            <a:off x="9309953"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308105F-E660-454A-BA39-9BD7092EBADF}"/>
              </a:ext>
            </a:extLst>
          </p:cNvPr>
          <p:cNvSpPr>
            <a:spLocks noChangeAspect="1"/>
          </p:cNvSpPr>
          <p:nvPr/>
        </p:nvSpPr>
        <p:spPr>
          <a:xfrm>
            <a:off x="9803565"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B46922A-B00D-D24F-9099-7BDC9F089878}"/>
              </a:ext>
            </a:extLst>
          </p:cNvPr>
          <p:cNvSpPr>
            <a:spLocks noChangeAspect="1"/>
          </p:cNvSpPr>
          <p:nvPr/>
        </p:nvSpPr>
        <p:spPr>
          <a:xfrm>
            <a:off x="9803565"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4D9091B7-18B1-254B-B78E-F47896037E8F}"/>
              </a:ext>
            </a:extLst>
          </p:cNvPr>
          <p:cNvCxnSpPr>
            <a:cxnSpLocks noChangeAspect="1"/>
          </p:cNvCxnSpPr>
          <p:nvPr/>
        </p:nvCxnSpPr>
        <p:spPr>
          <a:xfrm flipV="1">
            <a:off x="9160946"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D7947AA7-A45D-DC4D-A9DE-C78F5EAE24A3}"/>
              </a:ext>
            </a:extLst>
          </p:cNvPr>
          <p:cNvSpPr>
            <a:spLocks noChangeAspect="1"/>
          </p:cNvSpPr>
          <p:nvPr/>
        </p:nvSpPr>
        <p:spPr>
          <a:xfrm>
            <a:off x="9806207" y="502414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7083AE-F601-5D49-9C2F-087DE62E354F}"/>
              </a:ext>
            </a:extLst>
          </p:cNvPr>
          <p:cNvSpPr>
            <a:spLocks noChangeAspect="1"/>
          </p:cNvSpPr>
          <p:nvPr/>
        </p:nvSpPr>
        <p:spPr>
          <a:xfrm>
            <a:off x="9806207"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8B2123C1-69B5-7D46-ACC4-678EAA265A68}"/>
              </a:ext>
            </a:extLst>
          </p:cNvPr>
          <p:cNvCxnSpPr>
            <a:cxnSpLocks noChangeAspect="1"/>
          </p:cNvCxnSpPr>
          <p:nvPr/>
        </p:nvCxnSpPr>
        <p:spPr>
          <a:xfrm flipV="1">
            <a:off x="9160946"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3000D615-A804-C74F-87A8-0A0FEB1B5481}"/>
              </a:ext>
            </a:extLst>
          </p:cNvPr>
          <p:cNvSpPr>
            <a:spLocks noChangeAspect="1"/>
          </p:cNvSpPr>
          <p:nvPr/>
        </p:nvSpPr>
        <p:spPr>
          <a:xfrm>
            <a:off x="9806207"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2CB9D2-EDF0-4E46-AB74-EB39D6DD68C7}"/>
              </a:ext>
            </a:extLst>
          </p:cNvPr>
          <p:cNvSpPr>
            <a:spLocks noChangeAspect="1"/>
          </p:cNvSpPr>
          <p:nvPr/>
        </p:nvSpPr>
        <p:spPr>
          <a:xfrm>
            <a:off x="9806207" y="644672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7050CD5-731E-CC40-B78C-254D4AAB3668}"/>
              </a:ext>
            </a:extLst>
          </p:cNvPr>
          <p:cNvSpPr>
            <a:spLocks noChangeAspect="1"/>
          </p:cNvSpPr>
          <p:nvPr/>
        </p:nvSpPr>
        <p:spPr>
          <a:xfrm>
            <a:off x="9806207" y="613960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177F747-C7EB-CD44-822F-38A568E7D969}"/>
              </a:ext>
            </a:extLst>
          </p:cNvPr>
          <p:cNvSpPr>
            <a:spLocks noChangeAspect="1"/>
          </p:cNvSpPr>
          <p:nvPr/>
        </p:nvSpPr>
        <p:spPr>
          <a:xfrm>
            <a:off x="1886059" y="474925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30D0822-8805-7C42-8418-9126F9EB5796}"/>
              </a:ext>
            </a:extLst>
          </p:cNvPr>
          <p:cNvSpPr>
            <a:spLocks noChangeAspect="1"/>
          </p:cNvSpPr>
          <p:nvPr/>
        </p:nvSpPr>
        <p:spPr>
          <a:xfrm>
            <a:off x="1886059" y="50563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DFBDE02-A699-714F-BC1C-71406A3E93B6}"/>
              </a:ext>
            </a:extLst>
          </p:cNvPr>
          <p:cNvSpPr>
            <a:spLocks noChangeAspect="1"/>
          </p:cNvSpPr>
          <p:nvPr/>
        </p:nvSpPr>
        <p:spPr>
          <a:xfrm>
            <a:off x="1886059" y="617183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1F08FA1-B3BF-044E-BF1E-E5FE42414E09}"/>
              </a:ext>
            </a:extLst>
          </p:cNvPr>
          <p:cNvSpPr>
            <a:spLocks noChangeAspect="1"/>
          </p:cNvSpPr>
          <p:nvPr/>
        </p:nvSpPr>
        <p:spPr>
          <a:xfrm>
            <a:off x="1886059" y="647894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5BA998A-3F8F-574F-918B-1586313E0357}"/>
              </a:ext>
            </a:extLst>
          </p:cNvPr>
          <p:cNvSpPr>
            <a:spLocks noChangeAspect="1"/>
          </p:cNvSpPr>
          <p:nvPr/>
        </p:nvSpPr>
        <p:spPr>
          <a:xfrm>
            <a:off x="1889840" y="585175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519A046-D0B3-E94A-B480-FFD0F31735E1}"/>
              </a:ext>
            </a:extLst>
          </p:cNvPr>
          <p:cNvSpPr>
            <a:spLocks noChangeAspect="1"/>
          </p:cNvSpPr>
          <p:nvPr/>
        </p:nvSpPr>
        <p:spPr>
          <a:xfrm>
            <a:off x="3856362"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F976FAF-EF86-2A46-88F4-5103302DC054}"/>
              </a:ext>
            </a:extLst>
          </p:cNvPr>
          <p:cNvSpPr>
            <a:spLocks noChangeAspect="1"/>
          </p:cNvSpPr>
          <p:nvPr/>
        </p:nvSpPr>
        <p:spPr>
          <a:xfrm>
            <a:off x="3856362" y="502414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4281BC0-C7DD-8243-856B-A713CB50CEE0}"/>
              </a:ext>
            </a:extLst>
          </p:cNvPr>
          <p:cNvSpPr>
            <a:spLocks noChangeAspect="1"/>
          </p:cNvSpPr>
          <p:nvPr/>
        </p:nvSpPr>
        <p:spPr>
          <a:xfrm>
            <a:off x="3856362" y="613960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D284F9D-102F-9E48-9311-42BD56F89007}"/>
              </a:ext>
            </a:extLst>
          </p:cNvPr>
          <p:cNvSpPr>
            <a:spLocks noChangeAspect="1"/>
          </p:cNvSpPr>
          <p:nvPr/>
        </p:nvSpPr>
        <p:spPr>
          <a:xfrm>
            <a:off x="3856362"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F9D85F3-FEF4-914A-85E7-A61B3F9668DB}"/>
              </a:ext>
            </a:extLst>
          </p:cNvPr>
          <p:cNvSpPr>
            <a:spLocks noChangeAspect="1"/>
          </p:cNvSpPr>
          <p:nvPr/>
        </p:nvSpPr>
        <p:spPr>
          <a:xfrm>
            <a:off x="3856362"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A38C542-1426-E24F-B7DD-B71231700EEC}"/>
              </a:ext>
            </a:extLst>
          </p:cNvPr>
          <p:cNvSpPr>
            <a:spLocks noChangeAspect="1"/>
          </p:cNvSpPr>
          <p:nvPr/>
        </p:nvSpPr>
        <p:spPr>
          <a:xfrm>
            <a:off x="4842088" y="502182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7484109-33B0-B24F-87E2-DEE15A2E2FB2}"/>
              </a:ext>
            </a:extLst>
          </p:cNvPr>
          <p:cNvSpPr>
            <a:spLocks noChangeAspect="1"/>
          </p:cNvSpPr>
          <p:nvPr/>
        </p:nvSpPr>
        <p:spPr>
          <a:xfrm>
            <a:off x="484208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7EF107-5584-E34B-90F3-4EF461E6F1B5}"/>
              </a:ext>
            </a:extLst>
          </p:cNvPr>
          <p:cNvSpPr>
            <a:spLocks noChangeAspect="1"/>
          </p:cNvSpPr>
          <p:nvPr/>
        </p:nvSpPr>
        <p:spPr>
          <a:xfrm>
            <a:off x="688544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0C80C27-F7AC-5943-9503-430191349196}"/>
              </a:ext>
            </a:extLst>
          </p:cNvPr>
          <p:cNvSpPr>
            <a:spLocks noChangeAspect="1"/>
          </p:cNvSpPr>
          <p:nvPr/>
        </p:nvSpPr>
        <p:spPr>
          <a:xfrm>
            <a:off x="6885448" y="502182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A91FD5E-6A17-9741-9D40-2394CEDDC1FB}"/>
              </a:ext>
            </a:extLst>
          </p:cNvPr>
          <p:cNvSpPr>
            <a:spLocks noChangeAspect="1"/>
          </p:cNvSpPr>
          <p:nvPr/>
        </p:nvSpPr>
        <p:spPr>
          <a:xfrm>
            <a:off x="4842088"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7118B3C-3259-3046-9D7D-28BACA4AA09B}"/>
              </a:ext>
            </a:extLst>
          </p:cNvPr>
          <p:cNvSpPr>
            <a:spLocks noChangeAspect="1"/>
          </p:cNvSpPr>
          <p:nvPr/>
        </p:nvSpPr>
        <p:spPr>
          <a:xfrm>
            <a:off x="484208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D19B740-D98C-5241-A2F3-3AC46B51EECF}"/>
              </a:ext>
            </a:extLst>
          </p:cNvPr>
          <p:cNvSpPr>
            <a:spLocks noChangeAspect="1"/>
          </p:cNvSpPr>
          <p:nvPr/>
        </p:nvSpPr>
        <p:spPr>
          <a:xfrm>
            <a:off x="4842088" y="583248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DB43EBF-BE9C-A542-A302-7C2FA39A59F2}"/>
              </a:ext>
            </a:extLst>
          </p:cNvPr>
          <p:cNvSpPr>
            <a:spLocks noChangeAspect="1"/>
          </p:cNvSpPr>
          <p:nvPr/>
        </p:nvSpPr>
        <p:spPr>
          <a:xfrm>
            <a:off x="6885448"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C9C180C-8CF0-F143-87C1-11A9B3027BAB}"/>
              </a:ext>
            </a:extLst>
          </p:cNvPr>
          <p:cNvSpPr>
            <a:spLocks noChangeAspect="1"/>
          </p:cNvSpPr>
          <p:nvPr/>
        </p:nvSpPr>
        <p:spPr>
          <a:xfrm>
            <a:off x="688544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2583A83-B380-B34E-B805-0437936F056C}"/>
              </a:ext>
            </a:extLst>
          </p:cNvPr>
          <p:cNvSpPr>
            <a:spLocks noChangeAspect="1"/>
          </p:cNvSpPr>
          <p:nvPr/>
        </p:nvSpPr>
        <p:spPr>
          <a:xfrm>
            <a:off x="6885448"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D7FF4FF-B0C1-5A45-876F-9A3A0A766CD0}"/>
              </a:ext>
            </a:extLst>
          </p:cNvPr>
          <p:cNvSpPr/>
          <p:nvPr/>
        </p:nvSpPr>
        <p:spPr>
          <a:xfrm>
            <a:off x="5923218"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1027453-F683-0043-B6FB-0004204632A9}"/>
              </a:ext>
            </a:extLst>
          </p:cNvPr>
          <p:cNvSpPr/>
          <p:nvPr/>
        </p:nvSpPr>
        <p:spPr>
          <a:xfrm>
            <a:off x="8962964"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E0D5B54-69D3-A147-B630-B97A3303D8BC}"/>
              </a:ext>
            </a:extLst>
          </p:cNvPr>
          <p:cNvSpPr>
            <a:spLocks noChangeAspect="1"/>
          </p:cNvSpPr>
          <p:nvPr/>
        </p:nvSpPr>
        <p:spPr>
          <a:xfrm>
            <a:off x="5986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63D55EC-21C2-0049-96B5-24B899E16E28}"/>
              </a:ext>
            </a:extLst>
          </p:cNvPr>
          <p:cNvSpPr>
            <a:spLocks noChangeAspect="1"/>
          </p:cNvSpPr>
          <p:nvPr/>
        </p:nvSpPr>
        <p:spPr>
          <a:xfrm>
            <a:off x="9021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EEC4943-4070-674E-B278-05DCF56F1F90}"/>
              </a:ext>
            </a:extLst>
          </p:cNvPr>
          <p:cNvSpPr/>
          <p:nvPr/>
        </p:nvSpPr>
        <p:spPr>
          <a:xfrm>
            <a:off x="234242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8789E77-AFFC-4C46-A9B5-033046382BF3}"/>
              </a:ext>
            </a:extLst>
          </p:cNvPr>
          <p:cNvSpPr/>
          <p:nvPr/>
        </p:nvSpPr>
        <p:spPr>
          <a:xfrm>
            <a:off x="527049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08B3F4B-2F47-CD41-BB2D-C0FF24AA81B8}"/>
              </a:ext>
            </a:extLst>
          </p:cNvPr>
          <p:cNvSpPr/>
          <p:nvPr/>
        </p:nvSpPr>
        <p:spPr>
          <a:xfrm>
            <a:off x="8301879"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652CEE4-9B70-444F-9BD7-B535230DDD77}"/>
              </a:ext>
            </a:extLst>
          </p:cNvPr>
          <p:cNvSpPr/>
          <p:nvPr/>
        </p:nvSpPr>
        <p:spPr>
          <a:xfrm>
            <a:off x="3303671"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691B3D6-DC9F-684D-AA35-3BF7F3891418}"/>
              </a:ext>
            </a:extLst>
          </p:cNvPr>
          <p:cNvSpPr/>
          <p:nvPr/>
        </p:nvSpPr>
        <p:spPr>
          <a:xfrm>
            <a:off x="633460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F401E099-3F43-074B-9B2B-1A23B44368D4}"/>
              </a:ext>
            </a:extLst>
          </p:cNvPr>
          <p:cNvSpPr/>
          <p:nvPr/>
        </p:nvSpPr>
        <p:spPr>
          <a:xfrm>
            <a:off x="923834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75D5254-CAEE-9243-8F18-A6A4F2355E9C}"/>
              </a:ext>
            </a:extLst>
          </p:cNvPr>
          <p:cNvSpPr>
            <a:spLocks noChangeAspect="1"/>
          </p:cNvSpPr>
          <p:nvPr/>
        </p:nvSpPr>
        <p:spPr>
          <a:xfrm>
            <a:off x="2399766"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CDE43FB-A8FB-F44B-844F-B86DFC8A5EEA}"/>
              </a:ext>
            </a:extLst>
          </p:cNvPr>
          <p:cNvSpPr>
            <a:spLocks noChangeAspect="1"/>
          </p:cNvSpPr>
          <p:nvPr/>
        </p:nvSpPr>
        <p:spPr>
          <a:xfrm>
            <a:off x="8379591"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D61CDCE-2053-8E45-8391-42CBA7CEB34C}"/>
              </a:ext>
            </a:extLst>
          </p:cNvPr>
          <p:cNvSpPr>
            <a:spLocks noChangeAspect="1"/>
          </p:cNvSpPr>
          <p:nvPr/>
        </p:nvSpPr>
        <p:spPr>
          <a:xfrm>
            <a:off x="9312595" y="4714710"/>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FBCA46F-05CE-444F-8149-0715B7F77F3E}"/>
              </a:ext>
            </a:extLst>
          </p:cNvPr>
          <p:cNvSpPr>
            <a:spLocks noChangeAspect="1"/>
          </p:cNvSpPr>
          <p:nvPr/>
        </p:nvSpPr>
        <p:spPr>
          <a:xfrm>
            <a:off x="3361246"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3225522-2C2B-8C4B-91C1-D614C45FFB1F}"/>
              </a:ext>
            </a:extLst>
          </p:cNvPr>
          <p:cNvSpPr>
            <a:spLocks noChangeAspect="1"/>
          </p:cNvSpPr>
          <p:nvPr/>
        </p:nvSpPr>
        <p:spPr>
          <a:xfrm>
            <a:off x="5335700"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6F17223-7BF1-AF4A-B4C4-899222BC5E95}"/>
              </a:ext>
            </a:extLst>
          </p:cNvPr>
          <p:cNvSpPr>
            <a:spLocks noChangeAspect="1"/>
          </p:cNvSpPr>
          <p:nvPr/>
        </p:nvSpPr>
        <p:spPr>
          <a:xfrm>
            <a:off x="6391836"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87CE2649-6C79-4947-A010-BFE1F061D82F}"/>
              </a:ext>
            </a:extLst>
          </p:cNvPr>
          <p:cNvGrpSpPr/>
          <p:nvPr/>
        </p:nvGrpSpPr>
        <p:grpSpPr>
          <a:xfrm>
            <a:off x="5923968" y="1188458"/>
            <a:ext cx="468619" cy="394217"/>
            <a:chOff x="4399967" y="1188457"/>
            <a:chExt cx="468619" cy="394217"/>
          </a:xfrm>
        </p:grpSpPr>
        <p:sp>
          <p:nvSpPr>
            <p:cNvPr id="102" name="Rectangle 101">
              <a:extLst>
                <a:ext uri="{FF2B5EF4-FFF2-40B4-BE49-F238E27FC236}">
                  <a16:creationId xmlns:a16="http://schemas.microsoft.com/office/drawing/2014/main" id="{7E5DD368-70CB-8C40-B309-5CD541B80AC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372A3C3-5583-844C-AF7A-800379FDE31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4A780768-956F-4D43-A349-AEC607A3EBF0}"/>
              </a:ext>
            </a:extLst>
          </p:cNvPr>
          <p:cNvGrpSpPr/>
          <p:nvPr/>
        </p:nvGrpSpPr>
        <p:grpSpPr>
          <a:xfrm>
            <a:off x="2359449" y="3362755"/>
            <a:ext cx="468619" cy="394217"/>
            <a:chOff x="4399967" y="1188457"/>
            <a:chExt cx="468619" cy="394217"/>
          </a:xfrm>
        </p:grpSpPr>
        <p:sp>
          <p:nvSpPr>
            <p:cNvPr id="105" name="Rectangle 104">
              <a:extLst>
                <a:ext uri="{FF2B5EF4-FFF2-40B4-BE49-F238E27FC236}">
                  <a16:creationId xmlns:a16="http://schemas.microsoft.com/office/drawing/2014/main" id="{0CA4885B-C36A-AA43-AA24-D9A6F8590B1C}"/>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1273274-FD75-D641-893F-9857D0383A6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51BE0D31-82B1-EE4E-8293-C9C391944043}"/>
              </a:ext>
            </a:extLst>
          </p:cNvPr>
          <p:cNvGrpSpPr/>
          <p:nvPr/>
        </p:nvGrpSpPr>
        <p:grpSpPr>
          <a:xfrm>
            <a:off x="5288207" y="3350168"/>
            <a:ext cx="468619" cy="394217"/>
            <a:chOff x="4399967" y="1188457"/>
            <a:chExt cx="468619" cy="394217"/>
          </a:xfrm>
        </p:grpSpPr>
        <p:sp>
          <p:nvSpPr>
            <p:cNvPr id="108" name="Rectangle 107">
              <a:extLst>
                <a:ext uri="{FF2B5EF4-FFF2-40B4-BE49-F238E27FC236}">
                  <a16:creationId xmlns:a16="http://schemas.microsoft.com/office/drawing/2014/main" id="{ACBB59FE-8777-4140-B4F3-D80F29E0E95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DC0E514-5FCD-224E-8ED9-4F0FDAD344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1F6DC3F2-6089-6848-BD18-3EBFE96E62CA}"/>
              </a:ext>
            </a:extLst>
          </p:cNvPr>
          <p:cNvGrpSpPr/>
          <p:nvPr/>
        </p:nvGrpSpPr>
        <p:grpSpPr>
          <a:xfrm>
            <a:off x="8327176" y="3362755"/>
            <a:ext cx="468619" cy="394217"/>
            <a:chOff x="4399967" y="1188457"/>
            <a:chExt cx="468619" cy="394217"/>
          </a:xfrm>
        </p:grpSpPr>
        <p:sp>
          <p:nvSpPr>
            <p:cNvPr id="111" name="Rectangle 110">
              <a:extLst>
                <a:ext uri="{FF2B5EF4-FFF2-40B4-BE49-F238E27FC236}">
                  <a16:creationId xmlns:a16="http://schemas.microsoft.com/office/drawing/2014/main" id="{C8B16BDB-7E7F-404E-939B-949681B5E981}"/>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4ADBDE7-CDEE-4A43-99BB-F6004353A18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BDB6C38B-7E86-0C43-9E4B-13FC6D50A14B}"/>
              </a:ext>
            </a:extLst>
          </p:cNvPr>
          <p:cNvGrpSpPr/>
          <p:nvPr/>
        </p:nvGrpSpPr>
        <p:grpSpPr>
          <a:xfrm>
            <a:off x="3300511" y="3362755"/>
            <a:ext cx="468619" cy="394217"/>
            <a:chOff x="4399967" y="1188457"/>
            <a:chExt cx="468619" cy="394217"/>
          </a:xfrm>
        </p:grpSpPr>
        <p:sp>
          <p:nvSpPr>
            <p:cNvPr id="114" name="Rectangle 113">
              <a:extLst>
                <a:ext uri="{FF2B5EF4-FFF2-40B4-BE49-F238E27FC236}">
                  <a16:creationId xmlns:a16="http://schemas.microsoft.com/office/drawing/2014/main" id="{7FC8B199-5C5C-B74D-9E2A-6FD3099E3F26}"/>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6FCE2C9-2F57-B94C-9BA5-36DB36A1434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22D7EE93-3191-6542-B740-5BBC9C04BFE7}"/>
              </a:ext>
            </a:extLst>
          </p:cNvPr>
          <p:cNvGrpSpPr/>
          <p:nvPr/>
        </p:nvGrpSpPr>
        <p:grpSpPr>
          <a:xfrm>
            <a:off x="6305093" y="3350168"/>
            <a:ext cx="468619" cy="394217"/>
            <a:chOff x="4399967" y="1188457"/>
            <a:chExt cx="468619" cy="394217"/>
          </a:xfrm>
        </p:grpSpPr>
        <p:sp>
          <p:nvSpPr>
            <p:cNvPr id="117" name="Rectangle 116">
              <a:extLst>
                <a:ext uri="{FF2B5EF4-FFF2-40B4-BE49-F238E27FC236}">
                  <a16:creationId xmlns:a16="http://schemas.microsoft.com/office/drawing/2014/main" id="{53E1E184-9BAA-F842-A14A-311346A2A95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D935BD88-BC10-9D43-9815-7FDFDFF785C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92F7C95C-692C-3849-9EC6-9B7237E08274}"/>
              </a:ext>
            </a:extLst>
          </p:cNvPr>
          <p:cNvGrpSpPr/>
          <p:nvPr/>
        </p:nvGrpSpPr>
        <p:grpSpPr>
          <a:xfrm>
            <a:off x="9249282" y="3343797"/>
            <a:ext cx="468619" cy="394217"/>
            <a:chOff x="4399967" y="1188457"/>
            <a:chExt cx="468619" cy="394217"/>
          </a:xfrm>
        </p:grpSpPr>
        <p:sp>
          <p:nvSpPr>
            <p:cNvPr id="120" name="Rectangle 119">
              <a:extLst>
                <a:ext uri="{FF2B5EF4-FFF2-40B4-BE49-F238E27FC236}">
                  <a16:creationId xmlns:a16="http://schemas.microsoft.com/office/drawing/2014/main" id="{273FD37F-6C3D-BE4B-A7B6-68EE93B79DDB}"/>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2F66A42-D046-6946-847C-9CD904A5AD9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AF7C0479-1019-6E47-9466-C770A7220F2A}"/>
              </a:ext>
            </a:extLst>
          </p:cNvPr>
          <p:cNvGrpSpPr/>
          <p:nvPr/>
        </p:nvGrpSpPr>
        <p:grpSpPr>
          <a:xfrm>
            <a:off x="2342427" y="5975267"/>
            <a:ext cx="468619" cy="394217"/>
            <a:chOff x="4399967" y="1188457"/>
            <a:chExt cx="468619" cy="394217"/>
          </a:xfrm>
        </p:grpSpPr>
        <p:sp>
          <p:nvSpPr>
            <p:cNvPr id="123" name="Rectangle 122">
              <a:extLst>
                <a:ext uri="{FF2B5EF4-FFF2-40B4-BE49-F238E27FC236}">
                  <a16:creationId xmlns:a16="http://schemas.microsoft.com/office/drawing/2014/main" id="{982C1D2A-7930-BD46-98AC-ABD686D32C4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E886BA32-F166-124C-BC39-B4E48B28A34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1692E65A-710E-8740-AA8C-A0745657C637}"/>
              </a:ext>
            </a:extLst>
          </p:cNvPr>
          <p:cNvGrpSpPr/>
          <p:nvPr/>
        </p:nvGrpSpPr>
        <p:grpSpPr>
          <a:xfrm>
            <a:off x="5271185" y="5962680"/>
            <a:ext cx="468619" cy="394217"/>
            <a:chOff x="4399967" y="1188457"/>
            <a:chExt cx="468619" cy="394217"/>
          </a:xfrm>
        </p:grpSpPr>
        <p:sp>
          <p:nvSpPr>
            <p:cNvPr id="126" name="Rectangle 125">
              <a:extLst>
                <a:ext uri="{FF2B5EF4-FFF2-40B4-BE49-F238E27FC236}">
                  <a16:creationId xmlns:a16="http://schemas.microsoft.com/office/drawing/2014/main" id="{B179B654-F0AA-3349-8A18-9ADF71241418}"/>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C2E1197-32F6-F84F-BF5D-A0B93184322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9C1EEB00-176A-0C40-BD8D-BEA2D8B92938}"/>
              </a:ext>
            </a:extLst>
          </p:cNvPr>
          <p:cNvGrpSpPr/>
          <p:nvPr/>
        </p:nvGrpSpPr>
        <p:grpSpPr>
          <a:xfrm>
            <a:off x="8310154" y="5975267"/>
            <a:ext cx="468619" cy="394217"/>
            <a:chOff x="4399967" y="1188457"/>
            <a:chExt cx="468619" cy="394217"/>
          </a:xfrm>
        </p:grpSpPr>
        <p:sp>
          <p:nvSpPr>
            <p:cNvPr id="129" name="Rectangle 128">
              <a:extLst>
                <a:ext uri="{FF2B5EF4-FFF2-40B4-BE49-F238E27FC236}">
                  <a16:creationId xmlns:a16="http://schemas.microsoft.com/office/drawing/2014/main" id="{34534499-5E61-A14C-8E65-63AD7883F99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8C09C4E8-AF03-564A-82A1-9835F1CC709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DB7895AF-AFB0-994E-AA03-AEBE53FC2111}"/>
              </a:ext>
            </a:extLst>
          </p:cNvPr>
          <p:cNvGrpSpPr/>
          <p:nvPr/>
        </p:nvGrpSpPr>
        <p:grpSpPr>
          <a:xfrm>
            <a:off x="3283489" y="5975267"/>
            <a:ext cx="468619" cy="394217"/>
            <a:chOff x="4399967" y="1188457"/>
            <a:chExt cx="468619" cy="394217"/>
          </a:xfrm>
        </p:grpSpPr>
        <p:sp>
          <p:nvSpPr>
            <p:cNvPr id="132" name="Rectangle 131">
              <a:extLst>
                <a:ext uri="{FF2B5EF4-FFF2-40B4-BE49-F238E27FC236}">
                  <a16:creationId xmlns:a16="http://schemas.microsoft.com/office/drawing/2014/main" id="{BACA4350-E7C6-B047-9B7D-02C358F2533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1DADCCA8-4EC7-1848-A819-A642E4439F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31042330-1261-BF43-9FBA-1D8841CE760B}"/>
              </a:ext>
            </a:extLst>
          </p:cNvPr>
          <p:cNvGrpSpPr/>
          <p:nvPr/>
        </p:nvGrpSpPr>
        <p:grpSpPr>
          <a:xfrm>
            <a:off x="6288071" y="5962680"/>
            <a:ext cx="468619" cy="394217"/>
            <a:chOff x="4399967" y="1188457"/>
            <a:chExt cx="468619" cy="394217"/>
          </a:xfrm>
        </p:grpSpPr>
        <p:sp>
          <p:nvSpPr>
            <p:cNvPr id="135" name="Rectangle 134">
              <a:extLst>
                <a:ext uri="{FF2B5EF4-FFF2-40B4-BE49-F238E27FC236}">
                  <a16:creationId xmlns:a16="http://schemas.microsoft.com/office/drawing/2014/main" id="{84BEDD93-DB16-5245-85A8-B1EB0A239849}"/>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F73D217-636F-8640-8577-FB173368F2FF}"/>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58278152-F8D4-3349-8756-AEDC5E00727D}"/>
              </a:ext>
            </a:extLst>
          </p:cNvPr>
          <p:cNvGrpSpPr/>
          <p:nvPr/>
        </p:nvGrpSpPr>
        <p:grpSpPr>
          <a:xfrm>
            <a:off x="9232260" y="5956309"/>
            <a:ext cx="468619" cy="394217"/>
            <a:chOff x="4399967" y="1188457"/>
            <a:chExt cx="468619" cy="394217"/>
          </a:xfrm>
        </p:grpSpPr>
        <p:sp>
          <p:nvSpPr>
            <p:cNvPr id="138" name="Rectangle 137">
              <a:extLst>
                <a:ext uri="{FF2B5EF4-FFF2-40B4-BE49-F238E27FC236}">
                  <a16:creationId xmlns:a16="http://schemas.microsoft.com/office/drawing/2014/main" id="{665B8124-5BE3-7241-ABD7-078E33E7B1C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34F69F3-CEBF-884F-88CE-E481AA9AD75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0" name="Straight Arrow Connector 139">
            <a:extLst>
              <a:ext uri="{FF2B5EF4-FFF2-40B4-BE49-F238E27FC236}">
                <a16:creationId xmlns:a16="http://schemas.microsoft.com/office/drawing/2014/main" id="{BE073EDD-E63F-8E46-9345-968990354C85}"/>
              </a:ext>
            </a:extLst>
          </p:cNvPr>
          <p:cNvCxnSpPr/>
          <p:nvPr/>
        </p:nvCxnSpPr>
        <p:spPr>
          <a:xfrm flipV="1">
            <a:off x="6044457" y="189357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165FF010-25FB-C14B-9FB7-7421913E4E68}"/>
              </a:ext>
            </a:extLst>
          </p:cNvPr>
          <p:cNvCxnSpPr/>
          <p:nvPr/>
        </p:nvCxnSpPr>
        <p:spPr>
          <a:xfrm>
            <a:off x="6273052" y="189357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77CA06DA-F9FA-4344-8A1B-5B55C65C05BF}"/>
              </a:ext>
            </a:extLst>
          </p:cNvPr>
          <p:cNvCxnSpPr/>
          <p:nvPr/>
        </p:nvCxnSpPr>
        <p:spPr>
          <a:xfrm flipV="1">
            <a:off x="3703208"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3DBE43E3-93C7-654D-9DBA-E4A05AB9492D}"/>
              </a:ext>
            </a:extLst>
          </p:cNvPr>
          <p:cNvCxnSpPr/>
          <p:nvPr/>
        </p:nvCxnSpPr>
        <p:spPr>
          <a:xfrm>
            <a:off x="3931803"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5B6C0ACB-C679-7741-9D66-37079621C6E1}"/>
              </a:ext>
            </a:extLst>
          </p:cNvPr>
          <p:cNvCxnSpPr/>
          <p:nvPr/>
        </p:nvCxnSpPr>
        <p:spPr>
          <a:xfrm flipV="1">
            <a:off x="3706030" y="533126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1F4E8D40-980A-C442-AD84-E3102BB41B63}"/>
              </a:ext>
            </a:extLst>
          </p:cNvPr>
          <p:cNvCxnSpPr/>
          <p:nvPr/>
        </p:nvCxnSpPr>
        <p:spPr>
          <a:xfrm>
            <a:off x="3934625" y="533126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4D0502D5-BD36-2840-92D2-95E7AE6B6D37}"/>
              </a:ext>
            </a:extLst>
          </p:cNvPr>
          <p:cNvCxnSpPr/>
          <p:nvPr/>
        </p:nvCxnSpPr>
        <p:spPr>
          <a:xfrm flipV="1">
            <a:off x="222245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id="{4094C30B-F4EF-EE46-B6AC-FB99278D0D86}"/>
              </a:ext>
            </a:extLst>
          </p:cNvPr>
          <p:cNvCxnSpPr/>
          <p:nvPr/>
        </p:nvCxnSpPr>
        <p:spPr>
          <a:xfrm>
            <a:off x="245105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9BD3BC7D-CFB2-F648-A6F2-CDD834F19888}"/>
              </a:ext>
            </a:extLst>
          </p:cNvPr>
          <p:cNvCxnSpPr/>
          <p:nvPr/>
        </p:nvCxnSpPr>
        <p:spPr>
          <a:xfrm flipV="1">
            <a:off x="2259317"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8D3B9E9F-9498-D347-8F5B-58E77093285E}"/>
              </a:ext>
            </a:extLst>
          </p:cNvPr>
          <p:cNvCxnSpPr/>
          <p:nvPr/>
        </p:nvCxnSpPr>
        <p:spPr>
          <a:xfrm>
            <a:off x="2487912"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2AB6C2CA-FE27-B640-B7AC-48F0DE11AFF7}"/>
              </a:ext>
            </a:extLst>
          </p:cNvPr>
          <p:cNvCxnSpPr/>
          <p:nvPr/>
        </p:nvCxnSpPr>
        <p:spPr>
          <a:xfrm flipV="1">
            <a:off x="5181197"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351323F6-9353-714A-A83C-826A59F7E168}"/>
              </a:ext>
            </a:extLst>
          </p:cNvPr>
          <p:cNvCxnSpPr/>
          <p:nvPr/>
        </p:nvCxnSpPr>
        <p:spPr>
          <a:xfrm>
            <a:off x="5409792"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304336B6-B8C2-7446-B6E2-AD0BDCF99039}"/>
              </a:ext>
            </a:extLst>
          </p:cNvPr>
          <p:cNvCxnSpPr/>
          <p:nvPr/>
        </p:nvCxnSpPr>
        <p:spPr>
          <a:xfrm flipV="1">
            <a:off x="518119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AF9D0F48-C260-D347-933C-219060372CE2}"/>
              </a:ext>
            </a:extLst>
          </p:cNvPr>
          <p:cNvCxnSpPr/>
          <p:nvPr/>
        </p:nvCxnSpPr>
        <p:spPr>
          <a:xfrm>
            <a:off x="540979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981E5161-5D6E-8E4E-BEC8-39E3582E7CC0}"/>
              </a:ext>
            </a:extLst>
          </p:cNvPr>
          <p:cNvCxnSpPr/>
          <p:nvPr/>
        </p:nvCxnSpPr>
        <p:spPr>
          <a:xfrm flipV="1">
            <a:off x="6677072"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D0112DF3-188A-D44F-AF8B-3D76230DDCB7}"/>
              </a:ext>
            </a:extLst>
          </p:cNvPr>
          <p:cNvCxnSpPr/>
          <p:nvPr/>
        </p:nvCxnSpPr>
        <p:spPr>
          <a:xfrm>
            <a:off x="6905667"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EE679E26-7B96-D34B-BA8D-608E2A943B2A}"/>
              </a:ext>
            </a:extLst>
          </p:cNvPr>
          <p:cNvCxnSpPr/>
          <p:nvPr/>
        </p:nvCxnSpPr>
        <p:spPr>
          <a:xfrm flipV="1">
            <a:off x="6731904"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448D7BE0-AA39-2D4E-B029-EDDB4FE5FD1A}"/>
              </a:ext>
            </a:extLst>
          </p:cNvPr>
          <p:cNvCxnSpPr/>
          <p:nvPr/>
        </p:nvCxnSpPr>
        <p:spPr>
          <a:xfrm>
            <a:off x="6960499"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FB23FCFF-EE62-9740-94EE-6A0F0D1584E9}"/>
              </a:ext>
            </a:extLst>
          </p:cNvPr>
          <p:cNvCxnSpPr/>
          <p:nvPr/>
        </p:nvCxnSpPr>
        <p:spPr>
          <a:xfrm flipV="1">
            <a:off x="8173162"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9" name="Straight Arrow Connector 158">
            <a:extLst>
              <a:ext uri="{FF2B5EF4-FFF2-40B4-BE49-F238E27FC236}">
                <a16:creationId xmlns:a16="http://schemas.microsoft.com/office/drawing/2014/main" id="{3F0E5DC9-654E-9F48-8065-8777973971FF}"/>
              </a:ext>
            </a:extLst>
          </p:cNvPr>
          <p:cNvCxnSpPr/>
          <p:nvPr/>
        </p:nvCxnSpPr>
        <p:spPr>
          <a:xfrm>
            <a:off x="8401757"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CC2012B8-0EE2-5741-8842-4AC50C319FB8}"/>
              </a:ext>
            </a:extLst>
          </p:cNvPr>
          <p:cNvCxnSpPr/>
          <p:nvPr/>
        </p:nvCxnSpPr>
        <p:spPr>
          <a:xfrm flipV="1">
            <a:off x="8190184" y="532848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597D2F92-F74F-784B-A1F3-6D94F29480D4}"/>
              </a:ext>
            </a:extLst>
          </p:cNvPr>
          <p:cNvCxnSpPr/>
          <p:nvPr/>
        </p:nvCxnSpPr>
        <p:spPr>
          <a:xfrm>
            <a:off x="8418779" y="532848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2" name="Straight Arrow Connector 161">
            <a:extLst>
              <a:ext uri="{FF2B5EF4-FFF2-40B4-BE49-F238E27FC236}">
                <a16:creationId xmlns:a16="http://schemas.microsoft.com/office/drawing/2014/main" id="{C033390C-B554-A640-AF4B-05EE8AD7C2F7}"/>
              </a:ext>
            </a:extLst>
          </p:cNvPr>
          <p:cNvCxnSpPr/>
          <p:nvPr/>
        </p:nvCxnSpPr>
        <p:spPr>
          <a:xfrm flipV="1">
            <a:off x="9658436" y="5366862"/>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8D315502-8AE6-884A-9816-B8CC5E7F2B31}"/>
              </a:ext>
            </a:extLst>
          </p:cNvPr>
          <p:cNvCxnSpPr/>
          <p:nvPr/>
        </p:nvCxnSpPr>
        <p:spPr>
          <a:xfrm>
            <a:off x="9887031" y="5366863"/>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6CD5913F-66F6-4A4A-B7FA-5D27CC357407}"/>
              </a:ext>
            </a:extLst>
          </p:cNvPr>
          <p:cNvCxnSpPr/>
          <p:nvPr/>
        </p:nvCxnSpPr>
        <p:spPr>
          <a:xfrm flipV="1">
            <a:off x="9621416"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5D6AC3ED-9FE4-2442-A266-FCD84343921E}"/>
              </a:ext>
            </a:extLst>
          </p:cNvPr>
          <p:cNvCxnSpPr/>
          <p:nvPr/>
        </p:nvCxnSpPr>
        <p:spPr>
          <a:xfrm>
            <a:off x="9850011"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6" name="Straight Arrow Connector 165">
            <a:extLst>
              <a:ext uri="{FF2B5EF4-FFF2-40B4-BE49-F238E27FC236}">
                <a16:creationId xmlns:a16="http://schemas.microsoft.com/office/drawing/2014/main" id="{99130FE9-D70A-0C46-BC7F-55D50AE5267B}"/>
              </a:ext>
            </a:extLst>
          </p:cNvPr>
          <p:cNvCxnSpPr/>
          <p:nvPr/>
        </p:nvCxnSpPr>
        <p:spPr>
          <a:xfrm flipH="1" flipV="1">
            <a:off x="9180249" y="297259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7" name="Straight Arrow Connector 166">
            <a:extLst>
              <a:ext uri="{FF2B5EF4-FFF2-40B4-BE49-F238E27FC236}">
                <a16:creationId xmlns:a16="http://schemas.microsoft.com/office/drawing/2014/main" id="{70A947F3-8050-B54E-9BD1-3B3244496DC8}"/>
              </a:ext>
            </a:extLst>
          </p:cNvPr>
          <p:cNvCxnSpPr/>
          <p:nvPr/>
        </p:nvCxnSpPr>
        <p:spPr>
          <a:xfrm>
            <a:off x="9463688" y="2915718"/>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8" name="Straight Arrow Connector 167">
            <a:extLst>
              <a:ext uri="{FF2B5EF4-FFF2-40B4-BE49-F238E27FC236}">
                <a16:creationId xmlns:a16="http://schemas.microsoft.com/office/drawing/2014/main" id="{CA505184-A94D-0D40-9C17-4B0BB2DB872A}"/>
              </a:ext>
            </a:extLst>
          </p:cNvPr>
          <p:cNvCxnSpPr/>
          <p:nvPr/>
        </p:nvCxnSpPr>
        <p:spPr>
          <a:xfrm flipH="1" flipV="1">
            <a:off x="6321358" y="293541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9" name="Straight Arrow Connector 168">
            <a:extLst>
              <a:ext uri="{FF2B5EF4-FFF2-40B4-BE49-F238E27FC236}">
                <a16:creationId xmlns:a16="http://schemas.microsoft.com/office/drawing/2014/main" id="{1DC9C0A5-4BCC-0A46-AFAE-AFAC21945B33}"/>
              </a:ext>
            </a:extLst>
          </p:cNvPr>
          <p:cNvCxnSpPr/>
          <p:nvPr/>
        </p:nvCxnSpPr>
        <p:spPr>
          <a:xfrm>
            <a:off x="6604797" y="2935412"/>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0" name="Straight Arrow Connector 169">
            <a:extLst>
              <a:ext uri="{FF2B5EF4-FFF2-40B4-BE49-F238E27FC236}">
                <a16:creationId xmlns:a16="http://schemas.microsoft.com/office/drawing/2014/main" id="{A21E05CD-CA7A-2245-9410-FFED236F8676}"/>
              </a:ext>
            </a:extLst>
          </p:cNvPr>
          <p:cNvCxnSpPr/>
          <p:nvPr/>
        </p:nvCxnSpPr>
        <p:spPr>
          <a:xfrm flipH="1" flipV="1">
            <a:off x="3524080" y="2936149"/>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1" name="Straight Arrow Connector 170">
            <a:extLst>
              <a:ext uri="{FF2B5EF4-FFF2-40B4-BE49-F238E27FC236}">
                <a16:creationId xmlns:a16="http://schemas.microsoft.com/office/drawing/2014/main" id="{D057076D-5D2A-C341-BCA6-81B2A42AA744}"/>
              </a:ext>
            </a:extLst>
          </p:cNvPr>
          <p:cNvCxnSpPr/>
          <p:nvPr/>
        </p:nvCxnSpPr>
        <p:spPr>
          <a:xfrm>
            <a:off x="3807519" y="2936149"/>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2" name="Straight Arrow Connector 171">
            <a:extLst>
              <a:ext uri="{FF2B5EF4-FFF2-40B4-BE49-F238E27FC236}">
                <a16:creationId xmlns:a16="http://schemas.microsoft.com/office/drawing/2014/main" id="{723688A8-286F-154D-8F7A-7FB501AC5477}"/>
              </a:ext>
            </a:extLst>
          </p:cNvPr>
          <p:cNvCxnSpPr/>
          <p:nvPr/>
        </p:nvCxnSpPr>
        <p:spPr>
          <a:xfrm flipV="1">
            <a:off x="3724401" y="2075471"/>
            <a:ext cx="1546092"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B74E7BF8-8CED-CD47-89BE-72BDCCBD800B}"/>
              </a:ext>
            </a:extLst>
          </p:cNvPr>
          <p:cNvCxnSpPr/>
          <p:nvPr/>
        </p:nvCxnSpPr>
        <p:spPr>
          <a:xfrm flipH="1">
            <a:off x="4036899" y="2075471"/>
            <a:ext cx="1602326" cy="33866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3261FE53-E440-AF40-A1EC-DDE3191956D8}"/>
              </a:ext>
            </a:extLst>
          </p:cNvPr>
          <p:cNvCxnSpPr/>
          <p:nvPr/>
        </p:nvCxnSpPr>
        <p:spPr>
          <a:xfrm flipV="1">
            <a:off x="5448755" y="2961454"/>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C56CD90-A7A5-CE45-839E-35404DB3D704}"/>
              </a:ext>
            </a:extLst>
          </p:cNvPr>
          <p:cNvCxnSpPr/>
          <p:nvPr/>
        </p:nvCxnSpPr>
        <p:spPr>
          <a:xfrm flipH="1">
            <a:off x="5761253" y="2961454"/>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6" name="Straight Arrow Connector 175">
            <a:extLst>
              <a:ext uri="{FF2B5EF4-FFF2-40B4-BE49-F238E27FC236}">
                <a16:creationId xmlns:a16="http://schemas.microsoft.com/office/drawing/2014/main" id="{1B73D5F9-F01C-E841-9DC7-25C8B91B3512}"/>
              </a:ext>
            </a:extLst>
          </p:cNvPr>
          <p:cNvCxnSpPr/>
          <p:nvPr/>
        </p:nvCxnSpPr>
        <p:spPr>
          <a:xfrm flipV="1">
            <a:off x="8014677" y="2962192"/>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7" name="Straight Arrow Connector 176">
            <a:extLst>
              <a:ext uri="{FF2B5EF4-FFF2-40B4-BE49-F238E27FC236}">
                <a16:creationId xmlns:a16="http://schemas.microsoft.com/office/drawing/2014/main" id="{2BAC66E1-0808-6C4A-95CA-6B84F83244B1}"/>
              </a:ext>
            </a:extLst>
          </p:cNvPr>
          <p:cNvCxnSpPr/>
          <p:nvPr/>
        </p:nvCxnSpPr>
        <p:spPr>
          <a:xfrm flipH="1">
            <a:off x="8327175" y="2962192"/>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08E71E60-D855-BB4F-9957-6612DD281B89}"/>
              </a:ext>
            </a:extLst>
          </p:cNvPr>
          <p:cNvCxnSpPr/>
          <p:nvPr/>
        </p:nvCxnSpPr>
        <p:spPr>
          <a:xfrm flipH="1" flipV="1">
            <a:off x="6960499" y="1980683"/>
            <a:ext cx="1650114" cy="43344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3CFD3958-3623-ED48-8C33-FAD8165B4759}"/>
              </a:ext>
            </a:extLst>
          </p:cNvPr>
          <p:cNvCxnSpPr/>
          <p:nvPr/>
        </p:nvCxnSpPr>
        <p:spPr>
          <a:xfrm>
            <a:off x="6905667" y="2075471"/>
            <a:ext cx="1513112" cy="36893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662F624E-2258-304A-951F-057132F0B1ED}"/>
              </a:ext>
            </a:extLst>
          </p:cNvPr>
          <p:cNvCxnSpPr/>
          <p:nvPr/>
        </p:nvCxnSpPr>
        <p:spPr>
          <a:xfrm flipV="1">
            <a:off x="2473228" y="2936150"/>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DA5537C9-FFD1-114A-8A22-395A27343D36}"/>
              </a:ext>
            </a:extLst>
          </p:cNvPr>
          <p:cNvCxnSpPr/>
          <p:nvPr/>
        </p:nvCxnSpPr>
        <p:spPr>
          <a:xfrm flipH="1">
            <a:off x="2785726" y="2936150"/>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3EAD316F-AF7E-B540-A70E-515E5F8E71A8}"/>
              </a:ext>
            </a:extLst>
          </p:cNvPr>
          <p:cNvSpPr/>
          <p:nvPr/>
        </p:nvSpPr>
        <p:spPr>
          <a:xfrm>
            <a:off x="4626939" y="3073400"/>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5A695F48-2942-AD4C-AE03-230FFC7C4D77}"/>
              </a:ext>
            </a:extLst>
          </p:cNvPr>
          <p:cNvSpPr/>
          <p:nvPr/>
        </p:nvSpPr>
        <p:spPr>
          <a:xfrm>
            <a:off x="7624434" y="3086109"/>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0A68B708-78A2-1340-9188-4B2E79915FD7}"/>
              </a:ext>
            </a:extLst>
          </p:cNvPr>
          <p:cNvSpPr txBox="1"/>
          <p:nvPr/>
        </p:nvSpPr>
        <p:spPr>
          <a:xfrm>
            <a:off x="4407616" y="2922055"/>
            <a:ext cx="632289" cy="369332"/>
          </a:xfrm>
          <a:prstGeom prst="rect">
            <a:avLst/>
          </a:prstGeom>
          <a:noFill/>
        </p:spPr>
        <p:txBody>
          <a:bodyPr wrap="none" rtlCol="0">
            <a:spAutoFit/>
          </a:bodyPr>
          <a:lstStyle/>
          <a:p>
            <a:r>
              <a:rPr lang="en-US" dirty="0"/>
              <a:t>Start</a:t>
            </a:r>
          </a:p>
        </p:txBody>
      </p:sp>
      <p:sp>
        <p:nvSpPr>
          <p:cNvPr id="184" name="TextBox 183">
            <a:extLst>
              <a:ext uri="{FF2B5EF4-FFF2-40B4-BE49-F238E27FC236}">
                <a16:creationId xmlns:a16="http://schemas.microsoft.com/office/drawing/2014/main" id="{E1CA7B23-8EC4-C147-B4A7-ECD8C7B482B7}"/>
              </a:ext>
            </a:extLst>
          </p:cNvPr>
          <p:cNvSpPr txBox="1"/>
          <p:nvPr/>
        </p:nvSpPr>
        <p:spPr>
          <a:xfrm>
            <a:off x="7278394" y="2949672"/>
            <a:ext cx="615874" cy="369332"/>
          </a:xfrm>
          <a:prstGeom prst="rect">
            <a:avLst/>
          </a:prstGeom>
          <a:noFill/>
        </p:spPr>
        <p:txBody>
          <a:bodyPr wrap="none" rtlCol="0">
            <a:spAutoFit/>
          </a:bodyPr>
          <a:lstStyle/>
          <a:p>
            <a:r>
              <a:rPr lang="en-US" dirty="0"/>
              <a:t>Goal</a:t>
            </a:r>
          </a:p>
        </p:txBody>
      </p:sp>
      <p:cxnSp>
        <p:nvCxnSpPr>
          <p:cNvPr id="185" name="Straight Arrow Connector 184">
            <a:extLst>
              <a:ext uri="{FF2B5EF4-FFF2-40B4-BE49-F238E27FC236}">
                <a16:creationId xmlns:a16="http://schemas.microsoft.com/office/drawing/2014/main" id="{F30FB9A3-003F-A14F-9FA1-610EE2F1B49A}"/>
              </a:ext>
            </a:extLst>
          </p:cNvPr>
          <p:cNvCxnSpPr/>
          <p:nvPr/>
        </p:nvCxnSpPr>
        <p:spPr>
          <a:xfrm flipV="1">
            <a:off x="5181197" y="4079309"/>
            <a:ext cx="1" cy="425820"/>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6" name="Straight Arrow Connector 185">
            <a:extLst>
              <a:ext uri="{FF2B5EF4-FFF2-40B4-BE49-F238E27FC236}">
                <a16:creationId xmlns:a16="http://schemas.microsoft.com/office/drawing/2014/main" id="{0DEABDE2-FAE8-BD47-9EFE-A7A2F7A092AE}"/>
              </a:ext>
            </a:extLst>
          </p:cNvPr>
          <p:cNvCxnSpPr/>
          <p:nvPr/>
        </p:nvCxnSpPr>
        <p:spPr>
          <a:xfrm flipH="1">
            <a:off x="5761253" y="2961454"/>
            <a:ext cx="283438" cy="338661"/>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87" name="Ink 186">
                <a:extLst>
                  <a:ext uri="{FF2B5EF4-FFF2-40B4-BE49-F238E27FC236}">
                    <a16:creationId xmlns:a16="http://schemas.microsoft.com/office/drawing/2014/main" id="{A726458C-3606-1DD7-4E86-4708C9F7C3BA}"/>
                  </a:ext>
                </a:extLst>
              </p14:cNvPr>
              <p14:cNvContentPartPr/>
              <p14:nvPr/>
            </p14:nvContentPartPr>
            <p14:xfrm>
              <a:off x="726480" y="1023840"/>
              <a:ext cx="3481200" cy="133560"/>
            </p14:xfrm>
          </p:contentPart>
        </mc:Choice>
        <mc:Fallback xmlns="">
          <p:pic>
            <p:nvPicPr>
              <p:cNvPr id="187" name="Ink 186">
                <a:extLst>
                  <a:ext uri="{FF2B5EF4-FFF2-40B4-BE49-F238E27FC236}">
                    <a16:creationId xmlns:a16="http://schemas.microsoft.com/office/drawing/2014/main" id="{A726458C-3606-1DD7-4E86-4708C9F7C3BA}"/>
                  </a:ext>
                </a:extLst>
              </p:cNvPr>
              <p:cNvPicPr/>
              <p:nvPr/>
            </p:nvPicPr>
            <p:blipFill>
              <a:blip r:embed="rId3"/>
              <a:stretch>
                <a:fillRect/>
              </a:stretch>
            </p:blipFill>
            <p:spPr>
              <a:xfrm>
                <a:off x="717120" y="1014480"/>
                <a:ext cx="3499920" cy="152280"/>
              </a:xfrm>
              <a:prstGeom prst="rect">
                <a:avLst/>
              </a:prstGeom>
            </p:spPr>
          </p:pic>
        </mc:Fallback>
      </mc:AlternateContent>
    </p:spTree>
    <p:extLst>
      <p:ext uri="{BB962C8B-B14F-4D97-AF65-F5344CB8AC3E}">
        <p14:creationId xmlns:p14="http://schemas.microsoft.com/office/powerpoint/2010/main" val="278505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2" grpId="0" animBg="1"/>
      <p:bldP spid="183" grpId="0"/>
      <p:bldP spid="1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64" y="1600201"/>
            <a:ext cx="9207501" cy="4525963"/>
          </a:xfrm>
        </p:spPr>
        <p:txBody>
          <a:bodyPr numCol="1">
            <a:normAutofit/>
          </a:bodyPr>
          <a:lstStyle/>
          <a:p>
            <a:r>
              <a:rPr lang="en-US" sz="1800" dirty="0" err="1"/>
              <a:t>HandEmpty</a:t>
            </a:r>
            <a:r>
              <a:rPr lang="en-US" sz="1800" dirty="0"/>
              <a:t>() &amp; On-Table(O) &amp; On-Block(B,O) &amp; Clear(B) &amp; On-Table(G) &amp; Clear(G)</a:t>
            </a:r>
          </a:p>
          <a:p>
            <a:pPr marL="0" indent="0">
              <a:buNone/>
            </a:pPr>
            <a:r>
              <a:rPr lang="en-US" sz="1800" dirty="0"/>
              <a:t>	</a:t>
            </a:r>
            <a:r>
              <a:rPr lang="en-US" sz="1800" i="1" dirty="0" err="1"/>
              <a:t>Pickup_Block</a:t>
            </a:r>
            <a:r>
              <a:rPr lang="en-US" sz="1800" i="1" dirty="0"/>
              <a:t>(B,O)</a:t>
            </a:r>
          </a:p>
          <a:p>
            <a:pPr marL="0" indent="0">
              <a:buNone/>
            </a:pPr>
            <a:r>
              <a:rPr lang="en-US" sz="1800" dirty="0"/>
              <a:t>On-Table(O) &amp; Clear(B) &amp; On-Table(G) &amp; Clear(G) &amp; In-Hand(B) &amp; Clear(O)</a:t>
            </a:r>
          </a:p>
          <a:p>
            <a:pPr marL="0" indent="0">
              <a:buNone/>
            </a:pPr>
            <a:r>
              <a:rPr lang="en-US" sz="1800" dirty="0"/>
              <a:t>	</a:t>
            </a:r>
            <a:r>
              <a:rPr lang="en-US" sz="1800" i="1" dirty="0" err="1"/>
              <a:t>Putdown_Table</a:t>
            </a:r>
            <a:r>
              <a:rPr lang="en-US" sz="1800" i="1" dirty="0"/>
              <a:t>(B)</a:t>
            </a:r>
          </a:p>
          <a:p>
            <a:r>
              <a:rPr lang="en-US" sz="1800" dirty="0"/>
              <a:t>On-Table(O) &amp; Clear(O) &amp; On-Table(G) &amp; Clear(G) &amp; Clear(B) &amp; On-Table(B) &amp; </a:t>
            </a:r>
            <a:r>
              <a:rPr lang="en-US" sz="1800" dirty="0" err="1"/>
              <a:t>HandEmpty</a:t>
            </a:r>
            <a:r>
              <a:rPr lang="en-US" sz="1800" dirty="0"/>
              <a:t>() </a:t>
            </a:r>
          </a:p>
          <a:p>
            <a:pPr marL="0" indent="0">
              <a:buNone/>
            </a:pPr>
            <a:r>
              <a:rPr lang="en-US" sz="1800" dirty="0"/>
              <a:t>	</a:t>
            </a:r>
            <a:r>
              <a:rPr lang="en-US" sz="1800" i="1" dirty="0" err="1"/>
              <a:t>Pickup_Table</a:t>
            </a:r>
            <a:r>
              <a:rPr lang="en-US" sz="1800" i="1" dirty="0"/>
              <a:t>(G)</a:t>
            </a:r>
          </a:p>
          <a:p>
            <a:pPr marL="0" indent="0">
              <a:buNone/>
            </a:pPr>
            <a:r>
              <a:rPr lang="en-US" sz="1800" dirty="0"/>
              <a:t>On-Table(O) &amp; Clear(B) &amp; Clear(G) &amp; Clear(O) &amp; On-Table(B) &amp; In-Hand(G)</a:t>
            </a:r>
          </a:p>
          <a:p>
            <a:pPr marL="0" indent="0">
              <a:buNone/>
            </a:pPr>
            <a:r>
              <a:rPr lang="en-US" sz="1800" dirty="0"/>
              <a:t>	</a:t>
            </a:r>
            <a:r>
              <a:rPr lang="en-US" sz="1800" i="1" dirty="0" err="1"/>
              <a:t>Putdown_Block</a:t>
            </a:r>
            <a:r>
              <a:rPr lang="en-US" sz="1800" i="1" dirty="0"/>
              <a:t>(G,O)</a:t>
            </a:r>
          </a:p>
          <a:p>
            <a:pPr marL="0" indent="0">
              <a:buNone/>
            </a:pPr>
            <a:r>
              <a:rPr lang="en-US" sz="1800" dirty="0"/>
              <a:t>On-Table(O) &amp; Clear(B) &amp; Clear(G) &amp; On-Table(B) &amp; On-Block(G,O) &amp; </a:t>
            </a:r>
            <a:r>
              <a:rPr lang="en-US" sz="1800" dirty="0" err="1"/>
              <a:t>HandEmpty</a:t>
            </a:r>
            <a:r>
              <a:rPr lang="en-US" sz="1800" dirty="0"/>
              <a:t>()</a:t>
            </a:r>
          </a:p>
        </p:txBody>
      </p:sp>
      <p:grpSp>
        <p:nvGrpSpPr>
          <p:cNvPr id="19" name="Group 18"/>
          <p:cNvGrpSpPr/>
          <p:nvPr/>
        </p:nvGrpSpPr>
        <p:grpSpPr>
          <a:xfrm>
            <a:off x="3550061" y="5594347"/>
            <a:ext cx="1552513" cy="566842"/>
            <a:chOff x="3817346" y="2365937"/>
            <a:chExt cx="1552513" cy="566842"/>
          </a:xfrm>
        </p:grpSpPr>
        <p:cxnSp>
          <p:nvCxnSpPr>
            <p:cNvPr id="20" name="Straight Connector 19"/>
            <p:cNvCxnSpPr>
              <a:cxnSpLocks noChangeAspect="1"/>
            </p:cNvCxnSpPr>
            <p:nvPr/>
          </p:nvCxnSpPr>
          <p:spPr>
            <a:xfrm flipV="1">
              <a:off x="3817346"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a:spLocks noChangeAspect="1"/>
            </p:cNvSpPr>
            <p:nvPr/>
          </p:nvSpPr>
          <p:spPr>
            <a:xfrm>
              <a:off x="3968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4956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399217"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4462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236793" y="5571451"/>
            <a:ext cx="1552513" cy="570211"/>
            <a:chOff x="6358228" y="2365937"/>
            <a:chExt cx="1552513" cy="570211"/>
          </a:xfrm>
        </p:grpSpPr>
        <p:cxnSp>
          <p:nvCxnSpPr>
            <p:cNvPr id="26" name="Straight Connector 25"/>
            <p:cNvCxnSpPr>
              <a:cxnSpLocks noChangeAspect="1"/>
            </p:cNvCxnSpPr>
            <p:nvPr/>
          </p:nvCxnSpPr>
          <p:spPr>
            <a:xfrm flipV="1">
              <a:off x="6358228"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p:cNvSpPr>
              <a:spLocks noChangeAspect="1"/>
            </p:cNvSpPr>
            <p:nvPr/>
          </p:nvSpPr>
          <p:spPr>
            <a:xfrm>
              <a:off x="6509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a:spLocks noChangeAspect="1"/>
            </p:cNvSpPr>
            <p:nvPr/>
          </p:nvSpPr>
          <p:spPr>
            <a:xfrm>
              <a:off x="7003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438963"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a:spLocks noChangeAspect="1"/>
            </p:cNvSpPr>
            <p:nvPr/>
          </p:nvSpPr>
          <p:spPr>
            <a:xfrm>
              <a:off x="7497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429661" y="5394888"/>
            <a:ext cx="1552513" cy="762304"/>
            <a:chOff x="3829154" y="1188457"/>
            <a:chExt cx="1552513" cy="762304"/>
          </a:xfrm>
        </p:grpSpPr>
        <p:cxnSp>
          <p:nvCxnSpPr>
            <p:cNvPr id="38" name="Straight Connector 37"/>
            <p:cNvCxnSpPr>
              <a:cxnSpLocks noChangeAspect="1"/>
            </p:cNvCxnSpPr>
            <p:nvPr/>
          </p:nvCxnSpPr>
          <p:spPr>
            <a:xfrm flipV="1">
              <a:off x="3829154"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39" name="Rectangle 38"/>
            <p:cNvSpPr>
              <a:spLocks noChangeAspect="1"/>
            </p:cNvSpPr>
            <p:nvPr/>
          </p:nvSpPr>
          <p:spPr>
            <a:xfrm>
              <a:off x="3980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a:spLocks noChangeAspect="1"/>
            </p:cNvSpPr>
            <p:nvPr/>
          </p:nvSpPr>
          <p:spPr>
            <a:xfrm>
              <a:off x="4474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a:spLocks noChangeAspect="1"/>
            </p:cNvSpPr>
            <p:nvPr/>
          </p:nvSpPr>
          <p:spPr>
            <a:xfrm>
              <a:off x="4968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p:nvGrpSpPr>
          <p:grpSpPr>
            <a:xfrm>
              <a:off x="4399967" y="1188457"/>
              <a:ext cx="468619" cy="394217"/>
              <a:chOff x="4399967" y="1188457"/>
              <a:chExt cx="468619" cy="394217"/>
            </a:xfrm>
          </p:grpSpPr>
          <p:sp>
            <p:nvSpPr>
              <p:cNvPr id="43" name="Rectangle 42"/>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1981199" y="5399819"/>
            <a:ext cx="1266670" cy="761370"/>
            <a:chOff x="3166439" y="3350167"/>
            <a:chExt cx="1266670" cy="761370"/>
          </a:xfrm>
        </p:grpSpPr>
        <p:cxnSp>
          <p:nvCxnSpPr>
            <p:cNvPr id="46" name="Straight Connector 45"/>
            <p:cNvCxnSpPr>
              <a:cxnSpLocks noChangeAspect="1"/>
            </p:cNvCxnSpPr>
            <p:nvPr/>
          </p:nvCxnSpPr>
          <p:spPr>
            <a:xfrm flipV="1">
              <a:off x="3166439" y="409761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p:cNvSpPr>
              <a:spLocks noChangeAspect="1"/>
            </p:cNvSpPr>
            <p:nvPr/>
          </p:nvSpPr>
          <p:spPr>
            <a:xfrm>
              <a:off x="3318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3318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3811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3764206" y="3350167"/>
              <a:ext cx="468619" cy="394217"/>
              <a:chOff x="4399967" y="1188457"/>
              <a:chExt cx="468619" cy="394217"/>
            </a:xfrm>
          </p:grpSpPr>
          <p:sp>
            <p:nvSpPr>
              <p:cNvPr id="51" name="Rectangle 50"/>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9097403" y="5373512"/>
            <a:ext cx="1266670" cy="749837"/>
            <a:chOff x="4791980" y="5658887"/>
            <a:chExt cx="1266670" cy="749837"/>
          </a:xfrm>
        </p:grpSpPr>
        <p:grpSp>
          <p:nvGrpSpPr>
            <p:cNvPr id="53" name="Group 52"/>
            <p:cNvGrpSpPr/>
            <p:nvPr/>
          </p:nvGrpSpPr>
          <p:grpSpPr>
            <a:xfrm>
              <a:off x="4968777" y="5658887"/>
              <a:ext cx="912457" cy="716555"/>
              <a:chOff x="6359337" y="3362754"/>
              <a:chExt cx="912457" cy="716555"/>
            </a:xfrm>
          </p:grpSpPr>
          <p:sp>
            <p:nvSpPr>
              <p:cNvPr id="54" name="Rectangle 53"/>
              <p:cNvSpPr>
                <a:spLocks noChangeAspect="1"/>
              </p:cNvSpPr>
              <p:nvPr/>
            </p:nvSpPr>
            <p:spPr>
              <a:xfrm>
                <a:off x="6359337"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a:spLocks noChangeAspect="1"/>
              </p:cNvSpPr>
              <p:nvPr/>
            </p:nvSpPr>
            <p:spPr>
              <a:xfrm>
                <a:off x="685294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a:spLocks noChangeAspect="1"/>
              </p:cNvSpPr>
              <p:nvPr/>
            </p:nvSpPr>
            <p:spPr>
              <a:xfrm>
                <a:off x="6359337"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p:cNvGrpSpPr/>
              <p:nvPr/>
            </p:nvGrpSpPr>
            <p:grpSpPr>
              <a:xfrm>
                <a:off x="6803175" y="3362754"/>
                <a:ext cx="468619" cy="394217"/>
                <a:chOff x="4399967" y="1188457"/>
                <a:chExt cx="468619" cy="394217"/>
              </a:xfrm>
            </p:grpSpPr>
            <p:sp>
              <p:nvSpPr>
                <p:cNvPr id="58" name="Rectangle 57"/>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68" name="Straight Connector 67"/>
            <p:cNvCxnSpPr>
              <a:cxnSpLocks noChangeAspect="1"/>
            </p:cNvCxnSpPr>
            <p:nvPr/>
          </p:nvCxnSpPr>
          <p:spPr>
            <a:xfrm flipV="1">
              <a:off x="4791980" y="6394803"/>
              <a:ext cx="1266670" cy="1392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70" name="Straight Arrow Connector 69"/>
          <p:cNvCxnSpPr/>
          <p:nvPr/>
        </p:nvCxnSpPr>
        <p:spPr>
          <a:xfrm flipH="1" flipV="1">
            <a:off x="3247869"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flipV="1">
            <a:off x="5007229" y="56793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flipV="1">
            <a:off x="6870187"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8917350" y="5729628"/>
            <a:ext cx="311256" cy="0"/>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sp>
        <p:nvSpPr>
          <p:cNvPr id="5" name="Title 4">
            <a:extLst>
              <a:ext uri="{FF2B5EF4-FFF2-40B4-BE49-F238E27FC236}">
                <a16:creationId xmlns:a16="http://schemas.microsoft.com/office/drawing/2014/main" id="{19FDD100-9AF3-1A44-BE15-F4603B438CC4}"/>
              </a:ext>
            </a:extLst>
          </p:cNvPr>
          <p:cNvSpPr>
            <a:spLocks noGrp="1"/>
          </p:cNvSpPr>
          <p:nvPr>
            <p:ph type="title"/>
          </p:nvPr>
        </p:nvSpPr>
        <p:spPr/>
        <p:txBody>
          <a:bodyPr/>
          <a:lstStyle/>
          <a:p>
            <a:r>
              <a:rPr lang="en-US" dirty="0"/>
              <a:t>Example Matching Operators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371CE76-80B4-7A7E-094D-8546B5D86081}"/>
                  </a:ext>
                </a:extLst>
              </p14:cNvPr>
              <p14:cNvContentPartPr/>
              <p14:nvPr/>
            </p14:nvContentPartPr>
            <p14:xfrm>
              <a:off x="939600" y="1603080"/>
              <a:ext cx="9256320" cy="4091760"/>
            </p14:xfrm>
          </p:contentPart>
        </mc:Choice>
        <mc:Fallback xmlns="">
          <p:pic>
            <p:nvPicPr>
              <p:cNvPr id="2" name="Ink 1">
                <a:extLst>
                  <a:ext uri="{FF2B5EF4-FFF2-40B4-BE49-F238E27FC236}">
                    <a16:creationId xmlns:a16="http://schemas.microsoft.com/office/drawing/2014/main" id="{6371CE76-80B4-7A7E-094D-8546B5D86081}"/>
                  </a:ext>
                </a:extLst>
              </p:cNvPr>
              <p:cNvPicPr/>
              <p:nvPr/>
            </p:nvPicPr>
            <p:blipFill>
              <a:blip r:embed="rId4"/>
              <a:stretch>
                <a:fillRect/>
              </a:stretch>
            </p:blipFill>
            <p:spPr>
              <a:xfrm>
                <a:off x="930240" y="1593720"/>
                <a:ext cx="9275040" cy="4110480"/>
              </a:xfrm>
              <a:prstGeom prst="rect">
                <a:avLst/>
              </a:prstGeom>
            </p:spPr>
          </p:pic>
        </mc:Fallback>
      </mc:AlternateContent>
    </p:spTree>
    <p:extLst>
      <p:ext uri="{BB962C8B-B14F-4D97-AF65-F5344CB8AC3E}">
        <p14:creationId xmlns:p14="http://schemas.microsoft.com/office/powerpoint/2010/main" val="1205096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63AB-C09E-3B42-9629-7E572931D13C}"/>
              </a:ext>
            </a:extLst>
          </p:cNvPr>
          <p:cNvSpPr>
            <a:spLocks noGrp="1"/>
          </p:cNvSpPr>
          <p:nvPr>
            <p:ph type="title"/>
          </p:nvPr>
        </p:nvSpPr>
        <p:spPr>
          <a:xfrm>
            <a:off x="552098" y="367131"/>
            <a:ext cx="11639902" cy="627812"/>
          </a:xfrm>
        </p:spPr>
        <p:txBody>
          <a:bodyPr/>
          <a:lstStyle/>
          <a:p>
            <a:r>
              <a:rPr lang="en-US" dirty="0"/>
              <a:t>Search with a State Space Graph</a:t>
            </a:r>
          </a:p>
        </p:txBody>
      </p:sp>
      <p:sp>
        <p:nvSpPr>
          <p:cNvPr id="4" name="Rectangle 3">
            <a:extLst>
              <a:ext uri="{FF2B5EF4-FFF2-40B4-BE49-F238E27FC236}">
                <a16:creationId xmlns:a16="http://schemas.microsoft.com/office/drawing/2014/main" id="{7D8AC86E-5202-7B40-8A41-338A922F8D5F}"/>
              </a:ext>
            </a:extLst>
          </p:cNvPr>
          <p:cNvSpPr/>
          <p:nvPr/>
        </p:nvSpPr>
        <p:spPr>
          <a:xfrm>
            <a:off x="2785727"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AD65595-AAD1-1D47-98EE-B252A82F9672}"/>
              </a:ext>
            </a:extLst>
          </p:cNvPr>
          <p:cNvCxnSpPr>
            <a:cxnSpLocks noChangeAspect="1"/>
          </p:cNvCxnSpPr>
          <p:nvPr/>
        </p:nvCxnSpPr>
        <p:spPr>
          <a:xfrm flipV="1">
            <a:off x="5353155"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27C8FE6C-6C82-1940-9AB5-7ABEE943BDC6}"/>
              </a:ext>
            </a:extLst>
          </p:cNvPr>
          <p:cNvSpPr>
            <a:spLocks noChangeAspect="1"/>
          </p:cNvSpPr>
          <p:nvPr/>
        </p:nvSpPr>
        <p:spPr>
          <a:xfrm>
            <a:off x="5504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978FE-9DC6-5E41-88C7-DE4793E0E699}"/>
              </a:ext>
            </a:extLst>
          </p:cNvPr>
          <p:cNvSpPr>
            <a:spLocks noChangeAspect="1"/>
          </p:cNvSpPr>
          <p:nvPr/>
        </p:nvSpPr>
        <p:spPr>
          <a:xfrm>
            <a:off x="5998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C1241C-DB37-8347-B848-8B4C7D499191}"/>
              </a:ext>
            </a:extLst>
          </p:cNvPr>
          <p:cNvSpPr>
            <a:spLocks noChangeAspect="1"/>
          </p:cNvSpPr>
          <p:nvPr/>
        </p:nvSpPr>
        <p:spPr>
          <a:xfrm>
            <a:off x="6492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7A5224A-910C-DE4E-962A-66E1DFAA0B01}"/>
              </a:ext>
            </a:extLst>
          </p:cNvPr>
          <p:cNvCxnSpPr>
            <a:cxnSpLocks noChangeAspect="1"/>
          </p:cNvCxnSpPr>
          <p:nvPr/>
        </p:nvCxnSpPr>
        <p:spPr>
          <a:xfrm flipV="1">
            <a:off x="2697784" y="291834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3C3665B-46B2-FE4C-A39E-C97FC9147358}"/>
              </a:ext>
            </a:extLst>
          </p:cNvPr>
          <p:cNvSpPr>
            <a:spLocks noChangeAspect="1"/>
          </p:cNvSpPr>
          <p:nvPr/>
        </p:nvSpPr>
        <p:spPr>
          <a:xfrm>
            <a:off x="2849432" y="244440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568799-4713-CA42-A931-9C82DD9E3809}"/>
              </a:ext>
            </a:extLst>
          </p:cNvPr>
          <p:cNvSpPr>
            <a:spLocks noChangeAspect="1"/>
          </p:cNvSpPr>
          <p:nvPr/>
        </p:nvSpPr>
        <p:spPr>
          <a:xfrm>
            <a:off x="3343044" y="259606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62715D-37D7-4442-9B26-7A7D37D42DFC}"/>
              </a:ext>
            </a:extLst>
          </p:cNvPr>
          <p:cNvSpPr>
            <a:spLocks noChangeAspect="1"/>
          </p:cNvSpPr>
          <p:nvPr/>
        </p:nvSpPr>
        <p:spPr>
          <a:xfrm>
            <a:off x="3837406" y="259680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7D57CFB-0F0E-9D43-A808-63D1FB2241D6}"/>
              </a:ext>
            </a:extLst>
          </p:cNvPr>
          <p:cNvCxnSpPr>
            <a:cxnSpLocks noChangeAspect="1"/>
          </p:cNvCxnSpPr>
          <p:nvPr/>
        </p:nvCxnSpPr>
        <p:spPr>
          <a:xfrm flipV="1">
            <a:off x="5341347"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92F029DE-A50D-0C44-812E-9C0B6965F1D1}"/>
              </a:ext>
            </a:extLst>
          </p:cNvPr>
          <p:cNvSpPr>
            <a:spLocks noChangeAspect="1"/>
          </p:cNvSpPr>
          <p:nvPr/>
        </p:nvSpPr>
        <p:spPr>
          <a:xfrm>
            <a:off x="5492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862B4E-C872-B441-9BF8-EFA2C5ED2C6D}"/>
              </a:ext>
            </a:extLst>
          </p:cNvPr>
          <p:cNvSpPr>
            <a:spLocks noChangeAspect="1"/>
          </p:cNvSpPr>
          <p:nvPr/>
        </p:nvSpPr>
        <p:spPr>
          <a:xfrm>
            <a:off x="6480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3881072-88A4-C541-95CA-5E2B152649B4}"/>
              </a:ext>
            </a:extLst>
          </p:cNvPr>
          <p:cNvCxnSpPr>
            <a:cxnSpLocks noChangeAspect="1"/>
          </p:cNvCxnSpPr>
          <p:nvPr/>
        </p:nvCxnSpPr>
        <p:spPr>
          <a:xfrm flipV="1">
            <a:off x="7882229"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6BD7D10C-29D1-ED40-AFAF-05C46061FB43}"/>
              </a:ext>
            </a:extLst>
          </p:cNvPr>
          <p:cNvSpPr>
            <a:spLocks noChangeAspect="1"/>
          </p:cNvSpPr>
          <p:nvPr/>
        </p:nvSpPr>
        <p:spPr>
          <a:xfrm>
            <a:off x="8033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C54854-D653-6544-8B84-B4B82AAEB133}"/>
              </a:ext>
            </a:extLst>
          </p:cNvPr>
          <p:cNvSpPr>
            <a:spLocks noChangeAspect="1"/>
          </p:cNvSpPr>
          <p:nvPr/>
        </p:nvSpPr>
        <p:spPr>
          <a:xfrm>
            <a:off x="8527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A2D950B-1897-084E-BB00-D047F6D4CA51}"/>
              </a:ext>
            </a:extLst>
          </p:cNvPr>
          <p:cNvCxnSpPr>
            <a:cxnSpLocks noChangeAspect="1"/>
          </p:cNvCxnSpPr>
          <p:nvPr/>
        </p:nvCxnSpPr>
        <p:spPr>
          <a:xfrm flipV="1">
            <a:off x="1734410"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02865096-410D-B348-A658-17763963CE80}"/>
              </a:ext>
            </a:extLst>
          </p:cNvPr>
          <p:cNvSpPr>
            <a:spLocks noChangeAspect="1"/>
          </p:cNvSpPr>
          <p:nvPr/>
        </p:nvSpPr>
        <p:spPr>
          <a:xfrm>
            <a:off x="1886059"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F9C870-F1C1-AB4D-AA02-2B304F39BDE7}"/>
              </a:ext>
            </a:extLst>
          </p:cNvPr>
          <p:cNvSpPr>
            <a:spLocks noChangeAspect="1"/>
          </p:cNvSpPr>
          <p:nvPr/>
        </p:nvSpPr>
        <p:spPr>
          <a:xfrm>
            <a:off x="188605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45C117-C151-3F4F-8183-80D0456315B3}"/>
              </a:ext>
            </a:extLst>
          </p:cNvPr>
          <p:cNvSpPr>
            <a:spLocks noChangeAspect="1"/>
          </p:cNvSpPr>
          <p:nvPr/>
        </p:nvSpPr>
        <p:spPr>
          <a:xfrm>
            <a:off x="2399766"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5E64D6E5-DD5A-F349-9D68-6D7D31A93DF1}"/>
              </a:ext>
            </a:extLst>
          </p:cNvPr>
          <p:cNvCxnSpPr>
            <a:cxnSpLocks noChangeAspect="1"/>
          </p:cNvCxnSpPr>
          <p:nvPr/>
        </p:nvCxnSpPr>
        <p:spPr>
          <a:xfrm flipV="1">
            <a:off x="1737052"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1A9FDAA-16AF-D141-BBD0-67707E3E6553}"/>
              </a:ext>
            </a:extLst>
          </p:cNvPr>
          <p:cNvCxnSpPr>
            <a:cxnSpLocks noChangeAspect="1"/>
          </p:cNvCxnSpPr>
          <p:nvPr/>
        </p:nvCxnSpPr>
        <p:spPr>
          <a:xfrm flipV="1">
            <a:off x="1737052"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F2467E6-E29B-164E-BD94-1198B1DDA773}"/>
              </a:ext>
            </a:extLst>
          </p:cNvPr>
          <p:cNvCxnSpPr>
            <a:cxnSpLocks noChangeAspect="1"/>
          </p:cNvCxnSpPr>
          <p:nvPr/>
        </p:nvCxnSpPr>
        <p:spPr>
          <a:xfrm flipV="1">
            <a:off x="3206955"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33075D88-26C8-4641-902B-BBBF20DB76A5}"/>
              </a:ext>
            </a:extLst>
          </p:cNvPr>
          <p:cNvSpPr>
            <a:spLocks noChangeAspect="1"/>
          </p:cNvSpPr>
          <p:nvPr/>
        </p:nvSpPr>
        <p:spPr>
          <a:xfrm>
            <a:off x="3856362"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06E241-6A52-DA4E-9946-A10CA573D90F}"/>
              </a:ext>
            </a:extLst>
          </p:cNvPr>
          <p:cNvSpPr>
            <a:spLocks noChangeAspect="1"/>
          </p:cNvSpPr>
          <p:nvPr/>
        </p:nvSpPr>
        <p:spPr>
          <a:xfrm>
            <a:off x="3361246"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672AAB1-3B69-6845-AAF5-F3567680BE2F}"/>
              </a:ext>
            </a:extLst>
          </p:cNvPr>
          <p:cNvSpPr>
            <a:spLocks noChangeAspect="1"/>
          </p:cNvSpPr>
          <p:nvPr/>
        </p:nvSpPr>
        <p:spPr>
          <a:xfrm>
            <a:off x="3856362"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6E9145E-351D-FA4A-95EC-483DE1740239}"/>
              </a:ext>
            </a:extLst>
          </p:cNvPr>
          <p:cNvCxnSpPr>
            <a:cxnSpLocks noChangeAspect="1"/>
          </p:cNvCxnSpPr>
          <p:nvPr/>
        </p:nvCxnSpPr>
        <p:spPr>
          <a:xfrm flipV="1">
            <a:off x="3209597"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FC265F0-3760-3A4D-8F21-084C16955CB1}"/>
              </a:ext>
            </a:extLst>
          </p:cNvPr>
          <p:cNvCxnSpPr>
            <a:cxnSpLocks noChangeAspect="1"/>
          </p:cNvCxnSpPr>
          <p:nvPr/>
        </p:nvCxnSpPr>
        <p:spPr>
          <a:xfrm flipV="1">
            <a:off x="3209597"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27A21AF-8E30-4D42-B2C3-BD7666784400}"/>
              </a:ext>
            </a:extLst>
          </p:cNvPr>
          <p:cNvCxnSpPr>
            <a:cxnSpLocks noChangeAspect="1"/>
          </p:cNvCxnSpPr>
          <p:nvPr/>
        </p:nvCxnSpPr>
        <p:spPr>
          <a:xfrm flipV="1">
            <a:off x="4690439"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FC8A9A95-607B-2843-AF03-CA899EEE4F13}"/>
              </a:ext>
            </a:extLst>
          </p:cNvPr>
          <p:cNvSpPr>
            <a:spLocks noChangeAspect="1"/>
          </p:cNvSpPr>
          <p:nvPr/>
        </p:nvSpPr>
        <p:spPr>
          <a:xfrm>
            <a:off x="4842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0D0EBE-95E9-A046-A038-488F77D20BB5}"/>
              </a:ext>
            </a:extLst>
          </p:cNvPr>
          <p:cNvSpPr>
            <a:spLocks noChangeAspect="1"/>
          </p:cNvSpPr>
          <p:nvPr/>
        </p:nvSpPr>
        <p:spPr>
          <a:xfrm>
            <a:off x="4842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0785C58-2A0E-8F4E-BFDE-9288641910FA}"/>
              </a:ext>
            </a:extLst>
          </p:cNvPr>
          <p:cNvSpPr>
            <a:spLocks noChangeAspect="1"/>
          </p:cNvSpPr>
          <p:nvPr/>
        </p:nvSpPr>
        <p:spPr>
          <a:xfrm>
            <a:off x="5335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F1D5F95-ABE0-8C49-A81D-F953F38C5BFA}"/>
              </a:ext>
            </a:extLst>
          </p:cNvPr>
          <p:cNvCxnSpPr>
            <a:cxnSpLocks noChangeAspect="1"/>
          </p:cNvCxnSpPr>
          <p:nvPr/>
        </p:nvCxnSpPr>
        <p:spPr>
          <a:xfrm flipV="1">
            <a:off x="4693081"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A3B96A8-30D2-B246-AEBF-C22FEDE33277}"/>
              </a:ext>
            </a:extLst>
          </p:cNvPr>
          <p:cNvCxnSpPr>
            <a:cxnSpLocks noChangeAspect="1"/>
          </p:cNvCxnSpPr>
          <p:nvPr/>
        </p:nvCxnSpPr>
        <p:spPr>
          <a:xfrm flipV="1">
            <a:off x="4693081"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4E3D8B8-95DE-3549-8277-5BE8EFBAEDDC}"/>
              </a:ext>
            </a:extLst>
          </p:cNvPr>
          <p:cNvCxnSpPr>
            <a:cxnSpLocks noChangeAspect="1"/>
          </p:cNvCxnSpPr>
          <p:nvPr/>
        </p:nvCxnSpPr>
        <p:spPr>
          <a:xfrm flipV="1">
            <a:off x="6240187"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5A059072-E629-5C44-B713-4360556589E1}"/>
              </a:ext>
            </a:extLst>
          </p:cNvPr>
          <p:cNvSpPr>
            <a:spLocks noChangeAspect="1"/>
          </p:cNvSpPr>
          <p:nvPr/>
        </p:nvSpPr>
        <p:spPr>
          <a:xfrm>
            <a:off x="6391836"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2AAC2C-06F4-AB47-85F8-E52FB7C73FDF}"/>
              </a:ext>
            </a:extLst>
          </p:cNvPr>
          <p:cNvSpPr>
            <a:spLocks noChangeAspect="1"/>
          </p:cNvSpPr>
          <p:nvPr/>
        </p:nvSpPr>
        <p:spPr>
          <a:xfrm>
            <a:off x="688544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44F0244-E62D-9847-85AE-502EC4FB45CA}"/>
              </a:ext>
            </a:extLst>
          </p:cNvPr>
          <p:cNvSpPr>
            <a:spLocks noChangeAspect="1"/>
          </p:cNvSpPr>
          <p:nvPr/>
        </p:nvSpPr>
        <p:spPr>
          <a:xfrm>
            <a:off x="6885448"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E08D8504-A711-234C-BBE6-978D129637CD}"/>
              </a:ext>
            </a:extLst>
          </p:cNvPr>
          <p:cNvCxnSpPr>
            <a:cxnSpLocks noChangeAspect="1"/>
          </p:cNvCxnSpPr>
          <p:nvPr/>
        </p:nvCxnSpPr>
        <p:spPr>
          <a:xfrm flipV="1">
            <a:off x="6242829"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43A7977-AF0B-E943-9764-300EE5E3A39A}"/>
              </a:ext>
            </a:extLst>
          </p:cNvPr>
          <p:cNvCxnSpPr>
            <a:cxnSpLocks noChangeAspect="1"/>
          </p:cNvCxnSpPr>
          <p:nvPr/>
        </p:nvCxnSpPr>
        <p:spPr>
          <a:xfrm flipV="1">
            <a:off x="6242829"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580C5DB-E226-D54F-ADD8-261B7039D167}"/>
              </a:ext>
            </a:extLst>
          </p:cNvPr>
          <p:cNvCxnSpPr>
            <a:cxnSpLocks noChangeAspect="1"/>
          </p:cNvCxnSpPr>
          <p:nvPr/>
        </p:nvCxnSpPr>
        <p:spPr>
          <a:xfrm flipV="1">
            <a:off x="7731688"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723F9F22-48E6-E646-BBD5-7444ADD2B90D}"/>
              </a:ext>
            </a:extLst>
          </p:cNvPr>
          <p:cNvSpPr>
            <a:spLocks noChangeAspect="1"/>
          </p:cNvSpPr>
          <p:nvPr/>
        </p:nvSpPr>
        <p:spPr>
          <a:xfrm>
            <a:off x="7883337"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8DC9CF5-4DFB-434E-8CEA-E851811EC162}"/>
              </a:ext>
            </a:extLst>
          </p:cNvPr>
          <p:cNvSpPr>
            <a:spLocks noChangeAspect="1"/>
          </p:cNvSpPr>
          <p:nvPr/>
        </p:nvSpPr>
        <p:spPr>
          <a:xfrm>
            <a:off x="837694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8C30777-5A32-B74A-9DB5-9515BF39D3EA}"/>
              </a:ext>
            </a:extLst>
          </p:cNvPr>
          <p:cNvSpPr>
            <a:spLocks noChangeAspect="1"/>
          </p:cNvSpPr>
          <p:nvPr/>
        </p:nvSpPr>
        <p:spPr>
          <a:xfrm>
            <a:off x="7883337"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07690969-4180-2347-9D5C-81336FB18313}"/>
              </a:ext>
            </a:extLst>
          </p:cNvPr>
          <p:cNvCxnSpPr>
            <a:cxnSpLocks noChangeAspect="1"/>
          </p:cNvCxnSpPr>
          <p:nvPr/>
        </p:nvCxnSpPr>
        <p:spPr>
          <a:xfrm flipV="1">
            <a:off x="7734330"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C398D9B4-4088-F342-99B3-01F1D829FA43}"/>
              </a:ext>
            </a:extLst>
          </p:cNvPr>
          <p:cNvSpPr>
            <a:spLocks noChangeAspect="1"/>
          </p:cNvSpPr>
          <p:nvPr/>
        </p:nvSpPr>
        <p:spPr>
          <a:xfrm>
            <a:off x="7885979" y="502414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6F8C063-86C0-3D44-B132-50E4662CEB9C}"/>
              </a:ext>
            </a:extLst>
          </p:cNvPr>
          <p:cNvSpPr>
            <a:spLocks noChangeAspect="1"/>
          </p:cNvSpPr>
          <p:nvPr/>
        </p:nvSpPr>
        <p:spPr>
          <a:xfrm>
            <a:off x="7885979" y="471471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E5C35646-3211-3D4A-96B5-4B5D8C73DD9B}"/>
              </a:ext>
            </a:extLst>
          </p:cNvPr>
          <p:cNvCxnSpPr>
            <a:cxnSpLocks noChangeAspect="1"/>
          </p:cNvCxnSpPr>
          <p:nvPr/>
        </p:nvCxnSpPr>
        <p:spPr>
          <a:xfrm flipV="1">
            <a:off x="7734330"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178BC9F7-B329-0643-869C-5AEC888C5447}"/>
              </a:ext>
            </a:extLst>
          </p:cNvPr>
          <p:cNvSpPr>
            <a:spLocks noChangeAspect="1"/>
          </p:cNvSpPr>
          <p:nvPr/>
        </p:nvSpPr>
        <p:spPr>
          <a:xfrm>
            <a:off x="7885979"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BBCD09F-C55F-2E42-8797-5833E7DDC8C4}"/>
              </a:ext>
            </a:extLst>
          </p:cNvPr>
          <p:cNvSpPr>
            <a:spLocks noChangeAspect="1"/>
          </p:cNvSpPr>
          <p:nvPr/>
        </p:nvSpPr>
        <p:spPr>
          <a:xfrm>
            <a:off x="7885979"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4AD323-E6A7-FC4F-BF66-BF24A4E34933}"/>
              </a:ext>
            </a:extLst>
          </p:cNvPr>
          <p:cNvSpPr>
            <a:spLocks noChangeAspect="1"/>
          </p:cNvSpPr>
          <p:nvPr/>
        </p:nvSpPr>
        <p:spPr>
          <a:xfrm>
            <a:off x="7885979" y="615887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B28D8CAC-3AA2-324F-8649-CE4EDAFEFB32}"/>
              </a:ext>
            </a:extLst>
          </p:cNvPr>
          <p:cNvCxnSpPr>
            <a:cxnSpLocks noChangeAspect="1"/>
          </p:cNvCxnSpPr>
          <p:nvPr/>
        </p:nvCxnSpPr>
        <p:spPr>
          <a:xfrm flipV="1">
            <a:off x="9158304"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C02D4258-5E24-4545-84F5-93C4D8DCA408}"/>
              </a:ext>
            </a:extLst>
          </p:cNvPr>
          <p:cNvSpPr>
            <a:spLocks noChangeAspect="1"/>
          </p:cNvSpPr>
          <p:nvPr/>
        </p:nvSpPr>
        <p:spPr>
          <a:xfrm>
            <a:off x="9309953"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308105F-E660-454A-BA39-9BD7092EBADF}"/>
              </a:ext>
            </a:extLst>
          </p:cNvPr>
          <p:cNvSpPr>
            <a:spLocks noChangeAspect="1"/>
          </p:cNvSpPr>
          <p:nvPr/>
        </p:nvSpPr>
        <p:spPr>
          <a:xfrm>
            <a:off x="9803565"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B46922A-B00D-D24F-9099-7BDC9F089878}"/>
              </a:ext>
            </a:extLst>
          </p:cNvPr>
          <p:cNvSpPr>
            <a:spLocks noChangeAspect="1"/>
          </p:cNvSpPr>
          <p:nvPr/>
        </p:nvSpPr>
        <p:spPr>
          <a:xfrm>
            <a:off x="9803565"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4D9091B7-18B1-254B-B78E-F47896037E8F}"/>
              </a:ext>
            </a:extLst>
          </p:cNvPr>
          <p:cNvCxnSpPr>
            <a:cxnSpLocks noChangeAspect="1"/>
          </p:cNvCxnSpPr>
          <p:nvPr/>
        </p:nvCxnSpPr>
        <p:spPr>
          <a:xfrm flipV="1">
            <a:off x="9160946"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D7947AA7-A45D-DC4D-A9DE-C78F5EAE24A3}"/>
              </a:ext>
            </a:extLst>
          </p:cNvPr>
          <p:cNvSpPr>
            <a:spLocks noChangeAspect="1"/>
          </p:cNvSpPr>
          <p:nvPr/>
        </p:nvSpPr>
        <p:spPr>
          <a:xfrm>
            <a:off x="9806207" y="502414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7083AE-F601-5D49-9C2F-087DE62E354F}"/>
              </a:ext>
            </a:extLst>
          </p:cNvPr>
          <p:cNvSpPr>
            <a:spLocks noChangeAspect="1"/>
          </p:cNvSpPr>
          <p:nvPr/>
        </p:nvSpPr>
        <p:spPr>
          <a:xfrm>
            <a:off x="9806207"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8B2123C1-69B5-7D46-ACC4-678EAA265A68}"/>
              </a:ext>
            </a:extLst>
          </p:cNvPr>
          <p:cNvCxnSpPr>
            <a:cxnSpLocks noChangeAspect="1"/>
          </p:cNvCxnSpPr>
          <p:nvPr/>
        </p:nvCxnSpPr>
        <p:spPr>
          <a:xfrm flipV="1">
            <a:off x="9160946"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3000D615-A804-C74F-87A8-0A0FEB1B5481}"/>
              </a:ext>
            </a:extLst>
          </p:cNvPr>
          <p:cNvSpPr>
            <a:spLocks noChangeAspect="1"/>
          </p:cNvSpPr>
          <p:nvPr/>
        </p:nvSpPr>
        <p:spPr>
          <a:xfrm>
            <a:off x="9806207"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2CB9D2-EDF0-4E46-AB74-EB39D6DD68C7}"/>
              </a:ext>
            </a:extLst>
          </p:cNvPr>
          <p:cNvSpPr>
            <a:spLocks noChangeAspect="1"/>
          </p:cNvSpPr>
          <p:nvPr/>
        </p:nvSpPr>
        <p:spPr>
          <a:xfrm>
            <a:off x="9806207" y="644672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7050CD5-731E-CC40-B78C-254D4AAB3668}"/>
              </a:ext>
            </a:extLst>
          </p:cNvPr>
          <p:cNvSpPr>
            <a:spLocks noChangeAspect="1"/>
          </p:cNvSpPr>
          <p:nvPr/>
        </p:nvSpPr>
        <p:spPr>
          <a:xfrm>
            <a:off x="9806207" y="613960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177F747-C7EB-CD44-822F-38A568E7D969}"/>
              </a:ext>
            </a:extLst>
          </p:cNvPr>
          <p:cNvSpPr>
            <a:spLocks noChangeAspect="1"/>
          </p:cNvSpPr>
          <p:nvPr/>
        </p:nvSpPr>
        <p:spPr>
          <a:xfrm>
            <a:off x="1886059" y="474925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30D0822-8805-7C42-8418-9126F9EB5796}"/>
              </a:ext>
            </a:extLst>
          </p:cNvPr>
          <p:cNvSpPr>
            <a:spLocks noChangeAspect="1"/>
          </p:cNvSpPr>
          <p:nvPr/>
        </p:nvSpPr>
        <p:spPr>
          <a:xfrm>
            <a:off x="1886059" y="50563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DFBDE02-A699-714F-BC1C-71406A3E93B6}"/>
              </a:ext>
            </a:extLst>
          </p:cNvPr>
          <p:cNvSpPr>
            <a:spLocks noChangeAspect="1"/>
          </p:cNvSpPr>
          <p:nvPr/>
        </p:nvSpPr>
        <p:spPr>
          <a:xfrm>
            <a:off x="1886059" y="617183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1F08FA1-B3BF-044E-BF1E-E5FE42414E09}"/>
              </a:ext>
            </a:extLst>
          </p:cNvPr>
          <p:cNvSpPr>
            <a:spLocks noChangeAspect="1"/>
          </p:cNvSpPr>
          <p:nvPr/>
        </p:nvSpPr>
        <p:spPr>
          <a:xfrm>
            <a:off x="1886059" y="647894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5BA998A-3F8F-574F-918B-1586313E0357}"/>
              </a:ext>
            </a:extLst>
          </p:cNvPr>
          <p:cNvSpPr>
            <a:spLocks noChangeAspect="1"/>
          </p:cNvSpPr>
          <p:nvPr/>
        </p:nvSpPr>
        <p:spPr>
          <a:xfrm>
            <a:off x="1889840" y="585175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519A046-D0B3-E94A-B480-FFD0F31735E1}"/>
              </a:ext>
            </a:extLst>
          </p:cNvPr>
          <p:cNvSpPr>
            <a:spLocks noChangeAspect="1"/>
          </p:cNvSpPr>
          <p:nvPr/>
        </p:nvSpPr>
        <p:spPr>
          <a:xfrm>
            <a:off x="3856362"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F976FAF-EF86-2A46-88F4-5103302DC054}"/>
              </a:ext>
            </a:extLst>
          </p:cNvPr>
          <p:cNvSpPr>
            <a:spLocks noChangeAspect="1"/>
          </p:cNvSpPr>
          <p:nvPr/>
        </p:nvSpPr>
        <p:spPr>
          <a:xfrm>
            <a:off x="3856362" y="502414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4281BC0-C7DD-8243-856B-A713CB50CEE0}"/>
              </a:ext>
            </a:extLst>
          </p:cNvPr>
          <p:cNvSpPr>
            <a:spLocks noChangeAspect="1"/>
          </p:cNvSpPr>
          <p:nvPr/>
        </p:nvSpPr>
        <p:spPr>
          <a:xfrm>
            <a:off x="3856362" y="613960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D284F9D-102F-9E48-9311-42BD56F89007}"/>
              </a:ext>
            </a:extLst>
          </p:cNvPr>
          <p:cNvSpPr>
            <a:spLocks noChangeAspect="1"/>
          </p:cNvSpPr>
          <p:nvPr/>
        </p:nvSpPr>
        <p:spPr>
          <a:xfrm>
            <a:off x="3856362"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F9D85F3-FEF4-914A-85E7-A61B3F9668DB}"/>
              </a:ext>
            </a:extLst>
          </p:cNvPr>
          <p:cNvSpPr>
            <a:spLocks noChangeAspect="1"/>
          </p:cNvSpPr>
          <p:nvPr/>
        </p:nvSpPr>
        <p:spPr>
          <a:xfrm>
            <a:off x="3856362"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A38C542-1426-E24F-B7DD-B71231700EEC}"/>
              </a:ext>
            </a:extLst>
          </p:cNvPr>
          <p:cNvSpPr>
            <a:spLocks noChangeAspect="1"/>
          </p:cNvSpPr>
          <p:nvPr/>
        </p:nvSpPr>
        <p:spPr>
          <a:xfrm>
            <a:off x="4842088" y="502182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7484109-33B0-B24F-87E2-DEE15A2E2FB2}"/>
              </a:ext>
            </a:extLst>
          </p:cNvPr>
          <p:cNvSpPr>
            <a:spLocks noChangeAspect="1"/>
          </p:cNvSpPr>
          <p:nvPr/>
        </p:nvSpPr>
        <p:spPr>
          <a:xfrm>
            <a:off x="484208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7EF107-5584-E34B-90F3-4EF461E6F1B5}"/>
              </a:ext>
            </a:extLst>
          </p:cNvPr>
          <p:cNvSpPr>
            <a:spLocks noChangeAspect="1"/>
          </p:cNvSpPr>
          <p:nvPr/>
        </p:nvSpPr>
        <p:spPr>
          <a:xfrm>
            <a:off x="688544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0C80C27-F7AC-5943-9503-430191349196}"/>
              </a:ext>
            </a:extLst>
          </p:cNvPr>
          <p:cNvSpPr>
            <a:spLocks noChangeAspect="1"/>
          </p:cNvSpPr>
          <p:nvPr/>
        </p:nvSpPr>
        <p:spPr>
          <a:xfrm>
            <a:off x="6885448" y="502182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A91FD5E-6A17-9741-9D40-2394CEDDC1FB}"/>
              </a:ext>
            </a:extLst>
          </p:cNvPr>
          <p:cNvSpPr>
            <a:spLocks noChangeAspect="1"/>
          </p:cNvSpPr>
          <p:nvPr/>
        </p:nvSpPr>
        <p:spPr>
          <a:xfrm>
            <a:off x="4842088"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7118B3C-3259-3046-9D7D-28BACA4AA09B}"/>
              </a:ext>
            </a:extLst>
          </p:cNvPr>
          <p:cNvSpPr>
            <a:spLocks noChangeAspect="1"/>
          </p:cNvSpPr>
          <p:nvPr/>
        </p:nvSpPr>
        <p:spPr>
          <a:xfrm>
            <a:off x="484208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D19B740-D98C-5241-A2F3-3AC46B51EECF}"/>
              </a:ext>
            </a:extLst>
          </p:cNvPr>
          <p:cNvSpPr>
            <a:spLocks noChangeAspect="1"/>
          </p:cNvSpPr>
          <p:nvPr/>
        </p:nvSpPr>
        <p:spPr>
          <a:xfrm>
            <a:off x="4842088" y="583248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DB43EBF-BE9C-A542-A302-7C2FA39A59F2}"/>
              </a:ext>
            </a:extLst>
          </p:cNvPr>
          <p:cNvSpPr>
            <a:spLocks noChangeAspect="1"/>
          </p:cNvSpPr>
          <p:nvPr/>
        </p:nvSpPr>
        <p:spPr>
          <a:xfrm>
            <a:off x="6885448"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C9C180C-8CF0-F143-87C1-11A9B3027BAB}"/>
              </a:ext>
            </a:extLst>
          </p:cNvPr>
          <p:cNvSpPr>
            <a:spLocks noChangeAspect="1"/>
          </p:cNvSpPr>
          <p:nvPr/>
        </p:nvSpPr>
        <p:spPr>
          <a:xfrm>
            <a:off x="688544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2583A83-B380-B34E-B805-0437936F056C}"/>
              </a:ext>
            </a:extLst>
          </p:cNvPr>
          <p:cNvSpPr>
            <a:spLocks noChangeAspect="1"/>
          </p:cNvSpPr>
          <p:nvPr/>
        </p:nvSpPr>
        <p:spPr>
          <a:xfrm>
            <a:off x="6885448"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D7FF4FF-B0C1-5A45-876F-9A3A0A766CD0}"/>
              </a:ext>
            </a:extLst>
          </p:cNvPr>
          <p:cNvSpPr/>
          <p:nvPr/>
        </p:nvSpPr>
        <p:spPr>
          <a:xfrm>
            <a:off x="5923218"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1027453-F683-0043-B6FB-0004204632A9}"/>
              </a:ext>
            </a:extLst>
          </p:cNvPr>
          <p:cNvSpPr/>
          <p:nvPr/>
        </p:nvSpPr>
        <p:spPr>
          <a:xfrm>
            <a:off x="8962964"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E0D5B54-69D3-A147-B630-B97A3303D8BC}"/>
              </a:ext>
            </a:extLst>
          </p:cNvPr>
          <p:cNvSpPr>
            <a:spLocks noChangeAspect="1"/>
          </p:cNvSpPr>
          <p:nvPr/>
        </p:nvSpPr>
        <p:spPr>
          <a:xfrm>
            <a:off x="5986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63D55EC-21C2-0049-96B5-24B899E16E28}"/>
              </a:ext>
            </a:extLst>
          </p:cNvPr>
          <p:cNvSpPr>
            <a:spLocks noChangeAspect="1"/>
          </p:cNvSpPr>
          <p:nvPr/>
        </p:nvSpPr>
        <p:spPr>
          <a:xfrm>
            <a:off x="9021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EEC4943-4070-674E-B278-05DCF56F1F90}"/>
              </a:ext>
            </a:extLst>
          </p:cNvPr>
          <p:cNvSpPr/>
          <p:nvPr/>
        </p:nvSpPr>
        <p:spPr>
          <a:xfrm>
            <a:off x="234242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8789E77-AFFC-4C46-A9B5-033046382BF3}"/>
              </a:ext>
            </a:extLst>
          </p:cNvPr>
          <p:cNvSpPr/>
          <p:nvPr/>
        </p:nvSpPr>
        <p:spPr>
          <a:xfrm>
            <a:off x="527049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08B3F4B-2F47-CD41-BB2D-C0FF24AA81B8}"/>
              </a:ext>
            </a:extLst>
          </p:cNvPr>
          <p:cNvSpPr/>
          <p:nvPr/>
        </p:nvSpPr>
        <p:spPr>
          <a:xfrm>
            <a:off x="8301879"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652CEE4-9B70-444F-9BD7-B535230DDD77}"/>
              </a:ext>
            </a:extLst>
          </p:cNvPr>
          <p:cNvSpPr/>
          <p:nvPr/>
        </p:nvSpPr>
        <p:spPr>
          <a:xfrm>
            <a:off x="3303671"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691B3D6-DC9F-684D-AA35-3BF7F3891418}"/>
              </a:ext>
            </a:extLst>
          </p:cNvPr>
          <p:cNvSpPr/>
          <p:nvPr/>
        </p:nvSpPr>
        <p:spPr>
          <a:xfrm>
            <a:off x="633460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F401E099-3F43-074B-9B2B-1A23B44368D4}"/>
              </a:ext>
            </a:extLst>
          </p:cNvPr>
          <p:cNvSpPr/>
          <p:nvPr/>
        </p:nvSpPr>
        <p:spPr>
          <a:xfrm>
            <a:off x="923834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75D5254-CAEE-9243-8F18-A6A4F2355E9C}"/>
              </a:ext>
            </a:extLst>
          </p:cNvPr>
          <p:cNvSpPr>
            <a:spLocks noChangeAspect="1"/>
          </p:cNvSpPr>
          <p:nvPr/>
        </p:nvSpPr>
        <p:spPr>
          <a:xfrm>
            <a:off x="2399766"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CDE43FB-A8FB-F44B-844F-B86DFC8A5EEA}"/>
              </a:ext>
            </a:extLst>
          </p:cNvPr>
          <p:cNvSpPr>
            <a:spLocks noChangeAspect="1"/>
          </p:cNvSpPr>
          <p:nvPr/>
        </p:nvSpPr>
        <p:spPr>
          <a:xfrm>
            <a:off x="8379591"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D61CDCE-2053-8E45-8391-42CBA7CEB34C}"/>
              </a:ext>
            </a:extLst>
          </p:cNvPr>
          <p:cNvSpPr>
            <a:spLocks noChangeAspect="1"/>
          </p:cNvSpPr>
          <p:nvPr/>
        </p:nvSpPr>
        <p:spPr>
          <a:xfrm>
            <a:off x="9312595" y="4714710"/>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FBCA46F-05CE-444F-8149-0715B7F77F3E}"/>
              </a:ext>
            </a:extLst>
          </p:cNvPr>
          <p:cNvSpPr>
            <a:spLocks noChangeAspect="1"/>
          </p:cNvSpPr>
          <p:nvPr/>
        </p:nvSpPr>
        <p:spPr>
          <a:xfrm>
            <a:off x="3361246"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3225522-2C2B-8C4B-91C1-D614C45FFB1F}"/>
              </a:ext>
            </a:extLst>
          </p:cNvPr>
          <p:cNvSpPr>
            <a:spLocks noChangeAspect="1"/>
          </p:cNvSpPr>
          <p:nvPr/>
        </p:nvSpPr>
        <p:spPr>
          <a:xfrm>
            <a:off x="5335700"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6F17223-7BF1-AF4A-B4C4-899222BC5E95}"/>
              </a:ext>
            </a:extLst>
          </p:cNvPr>
          <p:cNvSpPr>
            <a:spLocks noChangeAspect="1"/>
          </p:cNvSpPr>
          <p:nvPr/>
        </p:nvSpPr>
        <p:spPr>
          <a:xfrm>
            <a:off x="6391836"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87CE2649-6C79-4947-A010-BFE1F061D82F}"/>
              </a:ext>
            </a:extLst>
          </p:cNvPr>
          <p:cNvGrpSpPr/>
          <p:nvPr/>
        </p:nvGrpSpPr>
        <p:grpSpPr>
          <a:xfrm>
            <a:off x="5923968" y="1188458"/>
            <a:ext cx="468619" cy="394217"/>
            <a:chOff x="4399967" y="1188457"/>
            <a:chExt cx="468619" cy="394217"/>
          </a:xfrm>
        </p:grpSpPr>
        <p:sp>
          <p:nvSpPr>
            <p:cNvPr id="102" name="Rectangle 101">
              <a:extLst>
                <a:ext uri="{FF2B5EF4-FFF2-40B4-BE49-F238E27FC236}">
                  <a16:creationId xmlns:a16="http://schemas.microsoft.com/office/drawing/2014/main" id="{7E5DD368-70CB-8C40-B309-5CD541B80AC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372A3C3-5583-844C-AF7A-800379FDE31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4A780768-956F-4D43-A349-AEC607A3EBF0}"/>
              </a:ext>
            </a:extLst>
          </p:cNvPr>
          <p:cNvGrpSpPr/>
          <p:nvPr/>
        </p:nvGrpSpPr>
        <p:grpSpPr>
          <a:xfrm>
            <a:off x="2359449" y="3362755"/>
            <a:ext cx="468619" cy="394217"/>
            <a:chOff x="4399967" y="1188457"/>
            <a:chExt cx="468619" cy="394217"/>
          </a:xfrm>
        </p:grpSpPr>
        <p:sp>
          <p:nvSpPr>
            <p:cNvPr id="105" name="Rectangle 104">
              <a:extLst>
                <a:ext uri="{FF2B5EF4-FFF2-40B4-BE49-F238E27FC236}">
                  <a16:creationId xmlns:a16="http://schemas.microsoft.com/office/drawing/2014/main" id="{0CA4885B-C36A-AA43-AA24-D9A6F8590B1C}"/>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1273274-FD75-D641-893F-9857D0383A6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51BE0D31-82B1-EE4E-8293-C9C391944043}"/>
              </a:ext>
            </a:extLst>
          </p:cNvPr>
          <p:cNvGrpSpPr/>
          <p:nvPr/>
        </p:nvGrpSpPr>
        <p:grpSpPr>
          <a:xfrm>
            <a:off x="5288207" y="3350168"/>
            <a:ext cx="468619" cy="394217"/>
            <a:chOff x="4399967" y="1188457"/>
            <a:chExt cx="468619" cy="394217"/>
          </a:xfrm>
        </p:grpSpPr>
        <p:sp>
          <p:nvSpPr>
            <p:cNvPr id="108" name="Rectangle 107">
              <a:extLst>
                <a:ext uri="{FF2B5EF4-FFF2-40B4-BE49-F238E27FC236}">
                  <a16:creationId xmlns:a16="http://schemas.microsoft.com/office/drawing/2014/main" id="{ACBB59FE-8777-4140-B4F3-D80F29E0E95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DC0E514-5FCD-224E-8ED9-4F0FDAD344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1F6DC3F2-6089-6848-BD18-3EBFE96E62CA}"/>
              </a:ext>
            </a:extLst>
          </p:cNvPr>
          <p:cNvGrpSpPr/>
          <p:nvPr/>
        </p:nvGrpSpPr>
        <p:grpSpPr>
          <a:xfrm>
            <a:off x="8327176" y="3362755"/>
            <a:ext cx="468619" cy="394217"/>
            <a:chOff x="4399967" y="1188457"/>
            <a:chExt cx="468619" cy="394217"/>
          </a:xfrm>
        </p:grpSpPr>
        <p:sp>
          <p:nvSpPr>
            <p:cNvPr id="111" name="Rectangle 110">
              <a:extLst>
                <a:ext uri="{FF2B5EF4-FFF2-40B4-BE49-F238E27FC236}">
                  <a16:creationId xmlns:a16="http://schemas.microsoft.com/office/drawing/2014/main" id="{C8B16BDB-7E7F-404E-939B-949681B5E981}"/>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4ADBDE7-CDEE-4A43-99BB-F6004353A18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BDB6C38B-7E86-0C43-9E4B-13FC6D50A14B}"/>
              </a:ext>
            </a:extLst>
          </p:cNvPr>
          <p:cNvGrpSpPr/>
          <p:nvPr/>
        </p:nvGrpSpPr>
        <p:grpSpPr>
          <a:xfrm>
            <a:off x="3300511" y="3362755"/>
            <a:ext cx="468619" cy="394217"/>
            <a:chOff x="4399967" y="1188457"/>
            <a:chExt cx="468619" cy="394217"/>
          </a:xfrm>
        </p:grpSpPr>
        <p:sp>
          <p:nvSpPr>
            <p:cNvPr id="114" name="Rectangle 113">
              <a:extLst>
                <a:ext uri="{FF2B5EF4-FFF2-40B4-BE49-F238E27FC236}">
                  <a16:creationId xmlns:a16="http://schemas.microsoft.com/office/drawing/2014/main" id="{7FC8B199-5C5C-B74D-9E2A-6FD3099E3F26}"/>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6FCE2C9-2F57-B94C-9BA5-36DB36A1434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22D7EE93-3191-6542-B740-5BBC9C04BFE7}"/>
              </a:ext>
            </a:extLst>
          </p:cNvPr>
          <p:cNvGrpSpPr/>
          <p:nvPr/>
        </p:nvGrpSpPr>
        <p:grpSpPr>
          <a:xfrm>
            <a:off x="6305093" y="3350168"/>
            <a:ext cx="468619" cy="394217"/>
            <a:chOff x="4399967" y="1188457"/>
            <a:chExt cx="468619" cy="394217"/>
          </a:xfrm>
        </p:grpSpPr>
        <p:sp>
          <p:nvSpPr>
            <p:cNvPr id="117" name="Rectangle 116">
              <a:extLst>
                <a:ext uri="{FF2B5EF4-FFF2-40B4-BE49-F238E27FC236}">
                  <a16:creationId xmlns:a16="http://schemas.microsoft.com/office/drawing/2014/main" id="{53E1E184-9BAA-F842-A14A-311346A2A95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D935BD88-BC10-9D43-9815-7FDFDFF785C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92F7C95C-692C-3849-9EC6-9B7237E08274}"/>
              </a:ext>
            </a:extLst>
          </p:cNvPr>
          <p:cNvGrpSpPr/>
          <p:nvPr/>
        </p:nvGrpSpPr>
        <p:grpSpPr>
          <a:xfrm>
            <a:off x="9249282" y="3343797"/>
            <a:ext cx="468619" cy="394217"/>
            <a:chOff x="4399967" y="1188457"/>
            <a:chExt cx="468619" cy="394217"/>
          </a:xfrm>
        </p:grpSpPr>
        <p:sp>
          <p:nvSpPr>
            <p:cNvPr id="120" name="Rectangle 119">
              <a:extLst>
                <a:ext uri="{FF2B5EF4-FFF2-40B4-BE49-F238E27FC236}">
                  <a16:creationId xmlns:a16="http://schemas.microsoft.com/office/drawing/2014/main" id="{273FD37F-6C3D-BE4B-A7B6-68EE93B79DDB}"/>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2F66A42-D046-6946-847C-9CD904A5AD9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AF7C0479-1019-6E47-9466-C770A7220F2A}"/>
              </a:ext>
            </a:extLst>
          </p:cNvPr>
          <p:cNvGrpSpPr/>
          <p:nvPr/>
        </p:nvGrpSpPr>
        <p:grpSpPr>
          <a:xfrm>
            <a:off x="2342427" y="5975267"/>
            <a:ext cx="468619" cy="394217"/>
            <a:chOff x="4399967" y="1188457"/>
            <a:chExt cx="468619" cy="394217"/>
          </a:xfrm>
        </p:grpSpPr>
        <p:sp>
          <p:nvSpPr>
            <p:cNvPr id="123" name="Rectangle 122">
              <a:extLst>
                <a:ext uri="{FF2B5EF4-FFF2-40B4-BE49-F238E27FC236}">
                  <a16:creationId xmlns:a16="http://schemas.microsoft.com/office/drawing/2014/main" id="{982C1D2A-7930-BD46-98AC-ABD686D32C4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E886BA32-F166-124C-BC39-B4E48B28A34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1692E65A-710E-8740-AA8C-A0745657C637}"/>
              </a:ext>
            </a:extLst>
          </p:cNvPr>
          <p:cNvGrpSpPr/>
          <p:nvPr/>
        </p:nvGrpSpPr>
        <p:grpSpPr>
          <a:xfrm>
            <a:off x="5271185" y="5962680"/>
            <a:ext cx="468619" cy="394217"/>
            <a:chOff x="4399967" y="1188457"/>
            <a:chExt cx="468619" cy="394217"/>
          </a:xfrm>
        </p:grpSpPr>
        <p:sp>
          <p:nvSpPr>
            <p:cNvPr id="126" name="Rectangle 125">
              <a:extLst>
                <a:ext uri="{FF2B5EF4-FFF2-40B4-BE49-F238E27FC236}">
                  <a16:creationId xmlns:a16="http://schemas.microsoft.com/office/drawing/2014/main" id="{B179B654-F0AA-3349-8A18-9ADF71241418}"/>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C2E1197-32F6-F84F-BF5D-A0B93184322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9C1EEB00-176A-0C40-BD8D-BEA2D8B92938}"/>
              </a:ext>
            </a:extLst>
          </p:cNvPr>
          <p:cNvGrpSpPr/>
          <p:nvPr/>
        </p:nvGrpSpPr>
        <p:grpSpPr>
          <a:xfrm>
            <a:off x="8310154" y="5975267"/>
            <a:ext cx="468619" cy="394217"/>
            <a:chOff x="4399967" y="1188457"/>
            <a:chExt cx="468619" cy="394217"/>
          </a:xfrm>
        </p:grpSpPr>
        <p:sp>
          <p:nvSpPr>
            <p:cNvPr id="129" name="Rectangle 128">
              <a:extLst>
                <a:ext uri="{FF2B5EF4-FFF2-40B4-BE49-F238E27FC236}">
                  <a16:creationId xmlns:a16="http://schemas.microsoft.com/office/drawing/2014/main" id="{34534499-5E61-A14C-8E65-63AD7883F99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8C09C4E8-AF03-564A-82A1-9835F1CC709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DB7895AF-AFB0-994E-AA03-AEBE53FC2111}"/>
              </a:ext>
            </a:extLst>
          </p:cNvPr>
          <p:cNvGrpSpPr/>
          <p:nvPr/>
        </p:nvGrpSpPr>
        <p:grpSpPr>
          <a:xfrm>
            <a:off x="3283489" y="5975267"/>
            <a:ext cx="468619" cy="394217"/>
            <a:chOff x="4399967" y="1188457"/>
            <a:chExt cx="468619" cy="394217"/>
          </a:xfrm>
        </p:grpSpPr>
        <p:sp>
          <p:nvSpPr>
            <p:cNvPr id="132" name="Rectangle 131">
              <a:extLst>
                <a:ext uri="{FF2B5EF4-FFF2-40B4-BE49-F238E27FC236}">
                  <a16:creationId xmlns:a16="http://schemas.microsoft.com/office/drawing/2014/main" id="{BACA4350-E7C6-B047-9B7D-02C358F2533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1DADCCA8-4EC7-1848-A819-A642E4439F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31042330-1261-BF43-9FBA-1D8841CE760B}"/>
              </a:ext>
            </a:extLst>
          </p:cNvPr>
          <p:cNvGrpSpPr/>
          <p:nvPr/>
        </p:nvGrpSpPr>
        <p:grpSpPr>
          <a:xfrm>
            <a:off x="6288071" y="5962680"/>
            <a:ext cx="468619" cy="394217"/>
            <a:chOff x="4399967" y="1188457"/>
            <a:chExt cx="468619" cy="394217"/>
          </a:xfrm>
        </p:grpSpPr>
        <p:sp>
          <p:nvSpPr>
            <p:cNvPr id="135" name="Rectangle 134">
              <a:extLst>
                <a:ext uri="{FF2B5EF4-FFF2-40B4-BE49-F238E27FC236}">
                  <a16:creationId xmlns:a16="http://schemas.microsoft.com/office/drawing/2014/main" id="{84BEDD93-DB16-5245-85A8-B1EB0A239849}"/>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F73D217-636F-8640-8577-FB173368F2FF}"/>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58278152-F8D4-3349-8756-AEDC5E00727D}"/>
              </a:ext>
            </a:extLst>
          </p:cNvPr>
          <p:cNvGrpSpPr/>
          <p:nvPr/>
        </p:nvGrpSpPr>
        <p:grpSpPr>
          <a:xfrm>
            <a:off x="9232260" y="5956309"/>
            <a:ext cx="468619" cy="394217"/>
            <a:chOff x="4399967" y="1188457"/>
            <a:chExt cx="468619" cy="394217"/>
          </a:xfrm>
        </p:grpSpPr>
        <p:sp>
          <p:nvSpPr>
            <p:cNvPr id="138" name="Rectangle 137">
              <a:extLst>
                <a:ext uri="{FF2B5EF4-FFF2-40B4-BE49-F238E27FC236}">
                  <a16:creationId xmlns:a16="http://schemas.microsoft.com/office/drawing/2014/main" id="{665B8124-5BE3-7241-ABD7-078E33E7B1C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34F69F3-CEBF-884F-88CE-E481AA9AD75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0" name="Straight Arrow Connector 139">
            <a:extLst>
              <a:ext uri="{FF2B5EF4-FFF2-40B4-BE49-F238E27FC236}">
                <a16:creationId xmlns:a16="http://schemas.microsoft.com/office/drawing/2014/main" id="{BE073EDD-E63F-8E46-9345-968990354C85}"/>
              </a:ext>
            </a:extLst>
          </p:cNvPr>
          <p:cNvCxnSpPr/>
          <p:nvPr/>
        </p:nvCxnSpPr>
        <p:spPr>
          <a:xfrm flipV="1">
            <a:off x="6044457" y="189357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165FF010-25FB-C14B-9FB7-7421913E4E68}"/>
              </a:ext>
            </a:extLst>
          </p:cNvPr>
          <p:cNvCxnSpPr/>
          <p:nvPr/>
        </p:nvCxnSpPr>
        <p:spPr>
          <a:xfrm>
            <a:off x="6273052" y="189357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77CA06DA-F9FA-4344-8A1B-5B55C65C05BF}"/>
              </a:ext>
            </a:extLst>
          </p:cNvPr>
          <p:cNvCxnSpPr/>
          <p:nvPr/>
        </p:nvCxnSpPr>
        <p:spPr>
          <a:xfrm flipV="1">
            <a:off x="3703208"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3DBE43E3-93C7-654D-9DBA-E4A05AB9492D}"/>
              </a:ext>
            </a:extLst>
          </p:cNvPr>
          <p:cNvCxnSpPr/>
          <p:nvPr/>
        </p:nvCxnSpPr>
        <p:spPr>
          <a:xfrm>
            <a:off x="3931803"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5B6C0ACB-C679-7741-9D66-37079621C6E1}"/>
              </a:ext>
            </a:extLst>
          </p:cNvPr>
          <p:cNvCxnSpPr/>
          <p:nvPr/>
        </p:nvCxnSpPr>
        <p:spPr>
          <a:xfrm flipV="1">
            <a:off x="3706030" y="533126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1F4E8D40-980A-C442-AD84-E3102BB41B63}"/>
              </a:ext>
            </a:extLst>
          </p:cNvPr>
          <p:cNvCxnSpPr/>
          <p:nvPr/>
        </p:nvCxnSpPr>
        <p:spPr>
          <a:xfrm>
            <a:off x="3934625" y="533126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4D0502D5-BD36-2840-92D2-95E7AE6B6D37}"/>
              </a:ext>
            </a:extLst>
          </p:cNvPr>
          <p:cNvCxnSpPr/>
          <p:nvPr/>
        </p:nvCxnSpPr>
        <p:spPr>
          <a:xfrm flipV="1">
            <a:off x="222245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id="{4094C30B-F4EF-EE46-B6AC-FB99278D0D86}"/>
              </a:ext>
            </a:extLst>
          </p:cNvPr>
          <p:cNvCxnSpPr/>
          <p:nvPr/>
        </p:nvCxnSpPr>
        <p:spPr>
          <a:xfrm>
            <a:off x="245105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9BD3BC7D-CFB2-F648-A6F2-CDD834F19888}"/>
              </a:ext>
            </a:extLst>
          </p:cNvPr>
          <p:cNvCxnSpPr/>
          <p:nvPr/>
        </p:nvCxnSpPr>
        <p:spPr>
          <a:xfrm flipV="1">
            <a:off x="2259317"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8D3B9E9F-9498-D347-8F5B-58E77093285E}"/>
              </a:ext>
            </a:extLst>
          </p:cNvPr>
          <p:cNvCxnSpPr/>
          <p:nvPr/>
        </p:nvCxnSpPr>
        <p:spPr>
          <a:xfrm>
            <a:off x="2487912"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2AB6C2CA-FE27-B640-B7AC-48F0DE11AFF7}"/>
              </a:ext>
            </a:extLst>
          </p:cNvPr>
          <p:cNvCxnSpPr/>
          <p:nvPr/>
        </p:nvCxnSpPr>
        <p:spPr>
          <a:xfrm flipV="1">
            <a:off x="5181197"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351323F6-9353-714A-A83C-826A59F7E168}"/>
              </a:ext>
            </a:extLst>
          </p:cNvPr>
          <p:cNvCxnSpPr/>
          <p:nvPr/>
        </p:nvCxnSpPr>
        <p:spPr>
          <a:xfrm>
            <a:off x="5409792"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304336B6-B8C2-7446-B6E2-AD0BDCF99039}"/>
              </a:ext>
            </a:extLst>
          </p:cNvPr>
          <p:cNvCxnSpPr/>
          <p:nvPr/>
        </p:nvCxnSpPr>
        <p:spPr>
          <a:xfrm flipV="1">
            <a:off x="518119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AF9D0F48-C260-D347-933C-219060372CE2}"/>
              </a:ext>
            </a:extLst>
          </p:cNvPr>
          <p:cNvCxnSpPr/>
          <p:nvPr/>
        </p:nvCxnSpPr>
        <p:spPr>
          <a:xfrm>
            <a:off x="540979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981E5161-5D6E-8E4E-BEC8-39E3582E7CC0}"/>
              </a:ext>
            </a:extLst>
          </p:cNvPr>
          <p:cNvCxnSpPr/>
          <p:nvPr/>
        </p:nvCxnSpPr>
        <p:spPr>
          <a:xfrm flipV="1">
            <a:off x="6677072"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D0112DF3-188A-D44F-AF8B-3D76230DDCB7}"/>
              </a:ext>
            </a:extLst>
          </p:cNvPr>
          <p:cNvCxnSpPr/>
          <p:nvPr/>
        </p:nvCxnSpPr>
        <p:spPr>
          <a:xfrm>
            <a:off x="6905667"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EE679E26-7B96-D34B-BA8D-608E2A943B2A}"/>
              </a:ext>
            </a:extLst>
          </p:cNvPr>
          <p:cNvCxnSpPr/>
          <p:nvPr/>
        </p:nvCxnSpPr>
        <p:spPr>
          <a:xfrm flipV="1">
            <a:off x="6731904"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448D7BE0-AA39-2D4E-B029-EDDB4FE5FD1A}"/>
              </a:ext>
            </a:extLst>
          </p:cNvPr>
          <p:cNvCxnSpPr/>
          <p:nvPr/>
        </p:nvCxnSpPr>
        <p:spPr>
          <a:xfrm>
            <a:off x="6960499"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FB23FCFF-EE62-9740-94EE-6A0F0D1584E9}"/>
              </a:ext>
            </a:extLst>
          </p:cNvPr>
          <p:cNvCxnSpPr/>
          <p:nvPr/>
        </p:nvCxnSpPr>
        <p:spPr>
          <a:xfrm flipV="1">
            <a:off x="8173162"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9" name="Straight Arrow Connector 158">
            <a:extLst>
              <a:ext uri="{FF2B5EF4-FFF2-40B4-BE49-F238E27FC236}">
                <a16:creationId xmlns:a16="http://schemas.microsoft.com/office/drawing/2014/main" id="{3F0E5DC9-654E-9F48-8065-8777973971FF}"/>
              </a:ext>
            </a:extLst>
          </p:cNvPr>
          <p:cNvCxnSpPr/>
          <p:nvPr/>
        </p:nvCxnSpPr>
        <p:spPr>
          <a:xfrm>
            <a:off x="8401757"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CC2012B8-0EE2-5741-8842-4AC50C319FB8}"/>
              </a:ext>
            </a:extLst>
          </p:cNvPr>
          <p:cNvCxnSpPr/>
          <p:nvPr/>
        </p:nvCxnSpPr>
        <p:spPr>
          <a:xfrm flipV="1">
            <a:off x="8190184" y="532848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597D2F92-F74F-784B-A1F3-6D94F29480D4}"/>
              </a:ext>
            </a:extLst>
          </p:cNvPr>
          <p:cNvCxnSpPr/>
          <p:nvPr/>
        </p:nvCxnSpPr>
        <p:spPr>
          <a:xfrm>
            <a:off x="8418779" y="532848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2" name="Straight Arrow Connector 161">
            <a:extLst>
              <a:ext uri="{FF2B5EF4-FFF2-40B4-BE49-F238E27FC236}">
                <a16:creationId xmlns:a16="http://schemas.microsoft.com/office/drawing/2014/main" id="{C033390C-B554-A640-AF4B-05EE8AD7C2F7}"/>
              </a:ext>
            </a:extLst>
          </p:cNvPr>
          <p:cNvCxnSpPr/>
          <p:nvPr/>
        </p:nvCxnSpPr>
        <p:spPr>
          <a:xfrm flipV="1">
            <a:off x="9658436" y="5366862"/>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8D315502-8AE6-884A-9816-B8CC5E7F2B31}"/>
              </a:ext>
            </a:extLst>
          </p:cNvPr>
          <p:cNvCxnSpPr/>
          <p:nvPr/>
        </p:nvCxnSpPr>
        <p:spPr>
          <a:xfrm>
            <a:off x="9887031" y="5366863"/>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6CD5913F-66F6-4A4A-B7FA-5D27CC357407}"/>
              </a:ext>
            </a:extLst>
          </p:cNvPr>
          <p:cNvCxnSpPr/>
          <p:nvPr/>
        </p:nvCxnSpPr>
        <p:spPr>
          <a:xfrm flipV="1">
            <a:off x="9621416"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5D6AC3ED-9FE4-2442-A266-FCD84343921E}"/>
              </a:ext>
            </a:extLst>
          </p:cNvPr>
          <p:cNvCxnSpPr/>
          <p:nvPr/>
        </p:nvCxnSpPr>
        <p:spPr>
          <a:xfrm>
            <a:off x="9850011"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6" name="Straight Arrow Connector 165">
            <a:extLst>
              <a:ext uri="{FF2B5EF4-FFF2-40B4-BE49-F238E27FC236}">
                <a16:creationId xmlns:a16="http://schemas.microsoft.com/office/drawing/2014/main" id="{99130FE9-D70A-0C46-BC7F-55D50AE5267B}"/>
              </a:ext>
            </a:extLst>
          </p:cNvPr>
          <p:cNvCxnSpPr/>
          <p:nvPr/>
        </p:nvCxnSpPr>
        <p:spPr>
          <a:xfrm flipH="1" flipV="1">
            <a:off x="9180249" y="297259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7" name="Straight Arrow Connector 166">
            <a:extLst>
              <a:ext uri="{FF2B5EF4-FFF2-40B4-BE49-F238E27FC236}">
                <a16:creationId xmlns:a16="http://schemas.microsoft.com/office/drawing/2014/main" id="{70A947F3-8050-B54E-9BD1-3B3244496DC8}"/>
              </a:ext>
            </a:extLst>
          </p:cNvPr>
          <p:cNvCxnSpPr/>
          <p:nvPr/>
        </p:nvCxnSpPr>
        <p:spPr>
          <a:xfrm>
            <a:off x="9463688" y="2915718"/>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8" name="Straight Arrow Connector 167">
            <a:extLst>
              <a:ext uri="{FF2B5EF4-FFF2-40B4-BE49-F238E27FC236}">
                <a16:creationId xmlns:a16="http://schemas.microsoft.com/office/drawing/2014/main" id="{CA505184-A94D-0D40-9C17-4B0BB2DB872A}"/>
              </a:ext>
            </a:extLst>
          </p:cNvPr>
          <p:cNvCxnSpPr/>
          <p:nvPr/>
        </p:nvCxnSpPr>
        <p:spPr>
          <a:xfrm flipH="1" flipV="1">
            <a:off x="6321358" y="293541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9" name="Straight Arrow Connector 168">
            <a:extLst>
              <a:ext uri="{FF2B5EF4-FFF2-40B4-BE49-F238E27FC236}">
                <a16:creationId xmlns:a16="http://schemas.microsoft.com/office/drawing/2014/main" id="{1DC9C0A5-4BCC-0A46-AFAE-AFAC21945B33}"/>
              </a:ext>
            </a:extLst>
          </p:cNvPr>
          <p:cNvCxnSpPr/>
          <p:nvPr/>
        </p:nvCxnSpPr>
        <p:spPr>
          <a:xfrm>
            <a:off x="6604797" y="2935412"/>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0" name="Straight Arrow Connector 169">
            <a:extLst>
              <a:ext uri="{FF2B5EF4-FFF2-40B4-BE49-F238E27FC236}">
                <a16:creationId xmlns:a16="http://schemas.microsoft.com/office/drawing/2014/main" id="{A21E05CD-CA7A-2245-9410-FFED236F8676}"/>
              </a:ext>
            </a:extLst>
          </p:cNvPr>
          <p:cNvCxnSpPr/>
          <p:nvPr/>
        </p:nvCxnSpPr>
        <p:spPr>
          <a:xfrm flipH="1" flipV="1">
            <a:off x="3524080" y="2936149"/>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1" name="Straight Arrow Connector 170">
            <a:extLst>
              <a:ext uri="{FF2B5EF4-FFF2-40B4-BE49-F238E27FC236}">
                <a16:creationId xmlns:a16="http://schemas.microsoft.com/office/drawing/2014/main" id="{D057076D-5D2A-C341-BCA6-81B2A42AA744}"/>
              </a:ext>
            </a:extLst>
          </p:cNvPr>
          <p:cNvCxnSpPr/>
          <p:nvPr/>
        </p:nvCxnSpPr>
        <p:spPr>
          <a:xfrm>
            <a:off x="3807519" y="2936149"/>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2" name="Straight Arrow Connector 171">
            <a:extLst>
              <a:ext uri="{FF2B5EF4-FFF2-40B4-BE49-F238E27FC236}">
                <a16:creationId xmlns:a16="http://schemas.microsoft.com/office/drawing/2014/main" id="{723688A8-286F-154D-8F7A-7FB501AC5477}"/>
              </a:ext>
            </a:extLst>
          </p:cNvPr>
          <p:cNvCxnSpPr/>
          <p:nvPr/>
        </p:nvCxnSpPr>
        <p:spPr>
          <a:xfrm flipV="1">
            <a:off x="3724401" y="2075471"/>
            <a:ext cx="1546092"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B74E7BF8-8CED-CD47-89BE-72BDCCBD800B}"/>
              </a:ext>
            </a:extLst>
          </p:cNvPr>
          <p:cNvCxnSpPr/>
          <p:nvPr/>
        </p:nvCxnSpPr>
        <p:spPr>
          <a:xfrm flipH="1">
            <a:off x="4036899" y="2075471"/>
            <a:ext cx="1602326" cy="33866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3261FE53-E440-AF40-A1EC-DDE3191956D8}"/>
              </a:ext>
            </a:extLst>
          </p:cNvPr>
          <p:cNvCxnSpPr/>
          <p:nvPr/>
        </p:nvCxnSpPr>
        <p:spPr>
          <a:xfrm flipV="1">
            <a:off x="5448755" y="2961454"/>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C56CD90-A7A5-CE45-839E-35404DB3D704}"/>
              </a:ext>
            </a:extLst>
          </p:cNvPr>
          <p:cNvCxnSpPr/>
          <p:nvPr/>
        </p:nvCxnSpPr>
        <p:spPr>
          <a:xfrm flipH="1">
            <a:off x="5761253" y="2961454"/>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6" name="Straight Arrow Connector 175">
            <a:extLst>
              <a:ext uri="{FF2B5EF4-FFF2-40B4-BE49-F238E27FC236}">
                <a16:creationId xmlns:a16="http://schemas.microsoft.com/office/drawing/2014/main" id="{1B73D5F9-F01C-E841-9DC7-25C8B91B3512}"/>
              </a:ext>
            </a:extLst>
          </p:cNvPr>
          <p:cNvCxnSpPr/>
          <p:nvPr/>
        </p:nvCxnSpPr>
        <p:spPr>
          <a:xfrm flipV="1">
            <a:off x="8014677" y="2962192"/>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7" name="Straight Arrow Connector 176">
            <a:extLst>
              <a:ext uri="{FF2B5EF4-FFF2-40B4-BE49-F238E27FC236}">
                <a16:creationId xmlns:a16="http://schemas.microsoft.com/office/drawing/2014/main" id="{2BAC66E1-0808-6C4A-95CA-6B84F83244B1}"/>
              </a:ext>
            </a:extLst>
          </p:cNvPr>
          <p:cNvCxnSpPr/>
          <p:nvPr/>
        </p:nvCxnSpPr>
        <p:spPr>
          <a:xfrm flipH="1">
            <a:off x="8327175" y="2962192"/>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08E71E60-D855-BB4F-9957-6612DD281B89}"/>
              </a:ext>
            </a:extLst>
          </p:cNvPr>
          <p:cNvCxnSpPr/>
          <p:nvPr/>
        </p:nvCxnSpPr>
        <p:spPr>
          <a:xfrm flipH="1" flipV="1">
            <a:off x="6960499" y="1980683"/>
            <a:ext cx="1650114" cy="43344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3CFD3958-3623-ED48-8C33-FAD8165B4759}"/>
              </a:ext>
            </a:extLst>
          </p:cNvPr>
          <p:cNvCxnSpPr/>
          <p:nvPr/>
        </p:nvCxnSpPr>
        <p:spPr>
          <a:xfrm>
            <a:off x="6905667" y="2075471"/>
            <a:ext cx="1513112" cy="36893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662F624E-2258-304A-951F-057132F0B1ED}"/>
              </a:ext>
            </a:extLst>
          </p:cNvPr>
          <p:cNvCxnSpPr/>
          <p:nvPr/>
        </p:nvCxnSpPr>
        <p:spPr>
          <a:xfrm flipV="1">
            <a:off x="2473228" y="2936150"/>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DA5537C9-FFD1-114A-8A22-395A27343D36}"/>
              </a:ext>
            </a:extLst>
          </p:cNvPr>
          <p:cNvCxnSpPr/>
          <p:nvPr/>
        </p:nvCxnSpPr>
        <p:spPr>
          <a:xfrm flipH="1">
            <a:off x="2785726" y="2936150"/>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3EAD316F-AF7E-B540-A70E-515E5F8E71A8}"/>
              </a:ext>
            </a:extLst>
          </p:cNvPr>
          <p:cNvSpPr/>
          <p:nvPr/>
        </p:nvSpPr>
        <p:spPr>
          <a:xfrm>
            <a:off x="4626939" y="3073400"/>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5A695F48-2942-AD4C-AE03-230FFC7C4D77}"/>
              </a:ext>
            </a:extLst>
          </p:cNvPr>
          <p:cNvSpPr/>
          <p:nvPr/>
        </p:nvSpPr>
        <p:spPr>
          <a:xfrm>
            <a:off x="7624434" y="3086109"/>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0A68B708-78A2-1340-9188-4B2E79915FD7}"/>
              </a:ext>
            </a:extLst>
          </p:cNvPr>
          <p:cNvSpPr txBox="1"/>
          <p:nvPr/>
        </p:nvSpPr>
        <p:spPr>
          <a:xfrm>
            <a:off x="4407616" y="2922055"/>
            <a:ext cx="632289" cy="369332"/>
          </a:xfrm>
          <a:prstGeom prst="rect">
            <a:avLst/>
          </a:prstGeom>
          <a:noFill/>
        </p:spPr>
        <p:txBody>
          <a:bodyPr wrap="none" rtlCol="0">
            <a:spAutoFit/>
          </a:bodyPr>
          <a:lstStyle/>
          <a:p>
            <a:r>
              <a:rPr lang="en-US" dirty="0"/>
              <a:t>Start</a:t>
            </a:r>
          </a:p>
        </p:txBody>
      </p:sp>
      <p:sp>
        <p:nvSpPr>
          <p:cNvPr id="184" name="TextBox 183">
            <a:extLst>
              <a:ext uri="{FF2B5EF4-FFF2-40B4-BE49-F238E27FC236}">
                <a16:creationId xmlns:a16="http://schemas.microsoft.com/office/drawing/2014/main" id="{E1CA7B23-8EC4-C147-B4A7-ECD8C7B482B7}"/>
              </a:ext>
            </a:extLst>
          </p:cNvPr>
          <p:cNvSpPr txBox="1"/>
          <p:nvPr/>
        </p:nvSpPr>
        <p:spPr>
          <a:xfrm>
            <a:off x="7278394" y="2949672"/>
            <a:ext cx="615874" cy="369332"/>
          </a:xfrm>
          <a:prstGeom prst="rect">
            <a:avLst/>
          </a:prstGeom>
          <a:noFill/>
        </p:spPr>
        <p:txBody>
          <a:bodyPr wrap="none" rtlCol="0">
            <a:spAutoFit/>
          </a:bodyPr>
          <a:lstStyle/>
          <a:p>
            <a:r>
              <a:rPr lang="en-US" dirty="0"/>
              <a:t>Goal</a:t>
            </a:r>
          </a:p>
        </p:txBody>
      </p:sp>
      <p:cxnSp>
        <p:nvCxnSpPr>
          <p:cNvPr id="185" name="Straight Arrow Connector 184">
            <a:extLst>
              <a:ext uri="{FF2B5EF4-FFF2-40B4-BE49-F238E27FC236}">
                <a16:creationId xmlns:a16="http://schemas.microsoft.com/office/drawing/2014/main" id="{F30FB9A3-003F-A14F-9FA1-610EE2F1B49A}"/>
              </a:ext>
            </a:extLst>
          </p:cNvPr>
          <p:cNvCxnSpPr/>
          <p:nvPr/>
        </p:nvCxnSpPr>
        <p:spPr>
          <a:xfrm flipV="1">
            <a:off x="5181197" y="4079309"/>
            <a:ext cx="1" cy="425820"/>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6" name="Straight Arrow Connector 185">
            <a:extLst>
              <a:ext uri="{FF2B5EF4-FFF2-40B4-BE49-F238E27FC236}">
                <a16:creationId xmlns:a16="http://schemas.microsoft.com/office/drawing/2014/main" id="{0DEABDE2-FAE8-BD47-9EFE-A7A2F7A092AE}"/>
              </a:ext>
            </a:extLst>
          </p:cNvPr>
          <p:cNvCxnSpPr/>
          <p:nvPr/>
        </p:nvCxnSpPr>
        <p:spPr>
          <a:xfrm flipH="1">
            <a:off x="5761253" y="2961454"/>
            <a:ext cx="283438" cy="338661"/>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082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6C16-C8D0-C74D-AFA5-E34D4D847222}"/>
              </a:ext>
            </a:extLst>
          </p:cNvPr>
          <p:cNvSpPr>
            <a:spLocks noGrp="1"/>
          </p:cNvSpPr>
          <p:nvPr>
            <p:ph type="title"/>
          </p:nvPr>
        </p:nvSpPr>
        <p:spPr/>
        <p:txBody>
          <a:bodyPr/>
          <a:lstStyle/>
          <a:p>
            <a:r>
              <a:rPr lang="en-US" dirty="0"/>
              <a:t>Finding Plans with Symbolic Representations</a:t>
            </a:r>
          </a:p>
        </p:txBody>
      </p:sp>
      <p:sp>
        <p:nvSpPr>
          <p:cNvPr id="3" name="Content Placeholder 2">
            <a:extLst>
              <a:ext uri="{FF2B5EF4-FFF2-40B4-BE49-F238E27FC236}">
                <a16:creationId xmlns:a16="http://schemas.microsoft.com/office/drawing/2014/main" id="{E958D887-E0B8-FA40-A874-72592B0413F7}"/>
              </a:ext>
            </a:extLst>
          </p:cNvPr>
          <p:cNvSpPr>
            <a:spLocks noGrp="1"/>
          </p:cNvSpPr>
          <p:nvPr>
            <p:ph idx="1"/>
          </p:nvPr>
        </p:nvSpPr>
        <p:spPr/>
        <p:txBody>
          <a:bodyPr/>
          <a:lstStyle/>
          <a:p>
            <a:r>
              <a:rPr lang="en-US" dirty="0"/>
              <a:t>Breadth-First Search</a:t>
            </a:r>
          </a:p>
          <a:p>
            <a:r>
              <a:rPr lang="en-US" dirty="0"/>
              <a:t>	</a:t>
            </a:r>
            <a:r>
              <a:rPr lang="en-US" sz="2400" dirty="0">
                <a:solidFill>
                  <a:schemeClr val="tx1"/>
                </a:solidFill>
              </a:rPr>
              <a:t>Sound? </a:t>
            </a:r>
            <a:endParaRPr lang="en-US" sz="2400" dirty="0">
              <a:solidFill>
                <a:srgbClr val="C00000"/>
              </a:solidFill>
            </a:endParaRPr>
          </a:p>
          <a:p>
            <a:r>
              <a:rPr lang="en-US" sz="2400" dirty="0">
                <a:solidFill>
                  <a:schemeClr val="tx1"/>
                </a:solidFill>
              </a:rPr>
              <a:t>	Complete? </a:t>
            </a:r>
          </a:p>
          <a:p>
            <a:r>
              <a:rPr lang="en-US" sz="2400" dirty="0">
                <a:solidFill>
                  <a:schemeClr val="tx1"/>
                </a:solidFill>
              </a:rPr>
              <a:t>	Optimal?</a:t>
            </a:r>
          </a:p>
        </p:txBody>
      </p:sp>
      <p:sp>
        <p:nvSpPr>
          <p:cNvPr id="4" name="Rectangle 3">
            <a:extLst>
              <a:ext uri="{FF2B5EF4-FFF2-40B4-BE49-F238E27FC236}">
                <a16:creationId xmlns:a16="http://schemas.microsoft.com/office/drawing/2014/main" id="{3B864F2D-6325-9845-8FB0-90623F929949}"/>
              </a:ext>
            </a:extLst>
          </p:cNvPr>
          <p:cNvSpPr/>
          <p:nvPr/>
        </p:nvSpPr>
        <p:spPr>
          <a:xfrm>
            <a:off x="1339988" y="5569344"/>
            <a:ext cx="9512023" cy="1067343"/>
          </a:xfrm>
          <a:prstGeom prst="rect">
            <a:avLst/>
          </a:prstGeom>
        </p:spPr>
        <p:txBody>
          <a:bodyPr wrap="square">
            <a:spAutoFit/>
          </a:bodyPr>
          <a:lstStyle/>
          <a:p>
            <a:pPr>
              <a:lnSpc>
                <a:spcPct val="120000"/>
              </a:lnSpc>
            </a:pPr>
            <a:r>
              <a:rPr lang="en-US" altLang="en-US" b="1" dirty="0"/>
              <a:t>Soundness - </a:t>
            </a:r>
            <a:r>
              <a:rPr lang="en-US" altLang="en-US" dirty="0"/>
              <a:t>all solutions found are legal plans </a:t>
            </a:r>
          </a:p>
          <a:p>
            <a:pPr>
              <a:lnSpc>
                <a:spcPct val="120000"/>
              </a:lnSpc>
            </a:pPr>
            <a:r>
              <a:rPr lang="en-US" altLang="en-US" b="1" dirty="0"/>
              <a:t>Completeness - </a:t>
            </a:r>
            <a:r>
              <a:rPr lang="en-US" altLang="en-US" dirty="0"/>
              <a:t>a solution can be found whenever one actually exists</a:t>
            </a:r>
          </a:p>
          <a:p>
            <a:pPr>
              <a:lnSpc>
                <a:spcPct val="120000"/>
              </a:lnSpc>
            </a:pPr>
            <a:r>
              <a:rPr lang="en-US" altLang="en-US" b="1" dirty="0"/>
              <a:t>Optimality - </a:t>
            </a:r>
            <a:r>
              <a:rPr lang="en-US" altLang="en-US" dirty="0"/>
              <a:t>the order in which solutions are found is consistent with some measure of plan quality</a:t>
            </a:r>
          </a:p>
        </p:txBody>
      </p:sp>
      <p:sp>
        <p:nvSpPr>
          <p:cNvPr id="5" name="TextBox 4">
            <a:extLst>
              <a:ext uri="{FF2B5EF4-FFF2-40B4-BE49-F238E27FC236}">
                <a16:creationId xmlns:a16="http://schemas.microsoft.com/office/drawing/2014/main" id="{E2EBDF30-8C27-2C43-B723-0C6AAE402A33}"/>
              </a:ext>
            </a:extLst>
          </p:cNvPr>
          <p:cNvSpPr txBox="1"/>
          <p:nvPr/>
        </p:nvSpPr>
        <p:spPr>
          <a:xfrm>
            <a:off x="2552700" y="1633182"/>
            <a:ext cx="587340" cy="461665"/>
          </a:xfrm>
          <a:prstGeom prst="rect">
            <a:avLst/>
          </a:prstGeom>
          <a:noFill/>
        </p:spPr>
        <p:txBody>
          <a:bodyPr wrap="none" rtlCol="0">
            <a:spAutoFit/>
          </a:bodyPr>
          <a:lstStyle/>
          <a:p>
            <a:r>
              <a:rPr lang="en-US" sz="2400" dirty="0">
                <a:solidFill>
                  <a:srgbClr val="C00000"/>
                </a:solidFill>
              </a:rPr>
              <a:t>Yes</a:t>
            </a:r>
          </a:p>
        </p:txBody>
      </p:sp>
      <p:sp>
        <p:nvSpPr>
          <p:cNvPr id="6" name="TextBox 5">
            <a:extLst>
              <a:ext uri="{FF2B5EF4-FFF2-40B4-BE49-F238E27FC236}">
                <a16:creationId xmlns:a16="http://schemas.microsoft.com/office/drawing/2014/main" id="{2ECB3947-FD96-024F-B3FD-5172D8881C26}"/>
              </a:ext>
            </a:extLst>
          </p:cNvPr>
          <p:cNvSpPr txBox="1"/>
          <p:nvPr/>
        </p:nvSpPr>
        <p:spPr>
          <a:xfrm>
            <a:off x="2959100" y="2107547"/>
            <a:ext cx="587340" cy="461665"/>
          </a:xfrm>
          <a:prstGeom prst="rect">
            <a:avLst/>
          </a:prstGeom>
          <a:noFill/>
        </p:spPr>
        <p:txBody>
          <a:bodyPr wrap="none" rtlCol="0">
            <a:spAutoFit/>
          </a:bodyPr>
          <a:lstStyle/>
          <a:p>
            <a:r>
              <a:rPr lang="en-US" sz="2400" dirty="0">
                <a:solidFill>
                  <a:srgbClr val="C00000"/>
                </a:solidFill>
              </a:rPr>
              <a:t>Yes</a:t>
            </a:r>
          </a:p>
        </p:txBody>
      </p:sp>
      <p:sp>
        <p:nvSpPr>
          <p:cNvPr id="7" name="TextBox 6">
            <a:extLst>
              <a:ext uri="{FF2B5EF4-FFF2-40B4-BE49-F238E27FC236}">
                <a16:creationId xmlns:a16="http://schemas.microsoft.com/office/drawing/2014/main" id="{E1AAEB19-507F-9549-B317-8ABD2ECE1F82}"/>
              </a:ext>
            </a:extLst>
          </p:cNvPr>
          <p:cNvSpPr txBox="1"/>
          <p:nvPr/>
        </p:nvSpPr>
        <p:spPr>
          <a:xfrm>
            <a:off x="2755900" y="2556512"/>
            <a:ext cx="587340" cy="461665"/>
          </a:xfrm>
          <a:prstGeom prst="rect">
            <a:avLst/>
          </a:prstGeom>
          <a:noFill/>
        </p:spPr>
        <p:txBody>
          <a:bodyPr wrap="none" rtlCol="0">
            <a:spAutoFit/>
          </a:bodyPr>
          <a:lstStyle/>
          <a:p>
            <a:r>
              <a:rPr lang="en-US" sz="2400" dirty="0">
                <a:solidFill>
                  <a:srgbClr val="C00000"/>
                </a:solidFill>
              </a:rPr>
              <a:t>Yes</a:t>
            </a:r>
          </a:p>
        </p:txBody>
      </p:sp>
    </p:spTree>
    <p:extLst>
      <p:ext uri="{BB962C8B-B14F-4D97-AF65-F5344CB8AC3E}">
        <p14:creationId xmlns:p14="http://schemas.microsoft.com/office/powerpoint/2010/main" val="89536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3DB8-CF67-404A-9671-84D907819068}"/>
              </a:ext>
            </a:extLst>
          </p:cNvPr>
          <p:cNvSpPr>
            <a:spLocks noGrp="1"/>
          </p:cNvSpPr>
          <p:nvPr>
            <p:ph type="title"/>
          </p:nvPr>
        </p:nvSpPr>
        <p:spPr/>
        <p:txBody>
          <a:bodyPr/>
          <a:lstStyle/>
          <a:p>
            <a:r>
              <a:rPr lang="en-US" dirty="0"/>
              <a:t>Size of the Search Tree</a:t>
            </a:r>
          </a:p>
        </p:txBody>
      </p:sp>
      <p:sp>
        <p:nvSpPr>
          <p:cNvPr id="3" name="Content Placeholder 2">
            <a:extLst>
              <a:ext uri="{FF2B5EF4-FFF2-40B4-BE49-F238E27FC236}">
                <a16:creationId xmlns:a16="http://schemas.microsoft.com/office/drawing/2014/main" id="{80692FA4-20A4-7A48-B736-73A218170D79}"/>
              </a:ext>
            </a:extLst>
          </p:cNvPr>
          <p:cNvSpPr>
            <a:spLocks noGrp="1"/>
          </p:cNvSpPr>
          <p:nvPr>
            <p:ph idx="1"/>
          </p:nvPr>
        </p:nvSpPr>
        <p:spPr/>
        <p:txBody>
          <a:bodyPr/>
          <a:lstStyle/>
          <a:p>
            <a:r>
              <a:rPr lang="en-US" dirty="0"/>
              <a:t>A planning tree’s size is exponential in the number of predicates</a:t>
            </a:r>
          </a:p>
          <a:p>
            <a:r>
              <a:rPr lang="en-US" dirty="0"/>
              <a:t>Even if we use linear or non-linear planning, they use this graph</a:t>
            </a:r>
          </a:p>
          <a:p>
            <a:endParaRPr lang="en-US" dirty="0"/>
          </a:p>
          <a:p>
            <a:endParaRPr lang="en-US" dirty="0"/>
          </a:p>
          <a:p>
            <a:endParaRPr lang="en-US" dirty="0"/>
          </a:p>
          <a:p>
            <a:endParaRPr lang="en-US" dirty="0"/>
          </a:p>
          <a:p>
            <a:endParaRPr lang="en-US" dirty="0"/>
          </a:p>
          <a:p>
            <a:r>
              <a:rPr lang="en-US" dirty="0"/>
              <a:t>Can we reduce the size of the planning graph?</a:t>
            </a:r>
          </a:p>
        </p:txBody>
      </p:sp>
      <p:sp>
        <p:nvSpPr>
          <p:cNvPr id="4" name="Rectangle 3">
            <a:extLst>
              <a:ext uri="{FF2B5EF4-FFF2-40B4-BE49-F238E27FC236}">
                <a16:creationId xmlns:a16="http://schemas.microsoft.com/office/drawing/2014/main" id="{C6BE285B-F5EC-CD44-8069-4BCFBF7BA5BF}"/>
              </a:ext>
            </a:extLst>
          </p:cNvPr>
          <p:cNvSpPr/>
          <p:nvPr/>
        </p:nvSpPr>
        <p:spPr>
          <a:xfrm>
            <a:off x="2366627" y="330460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8BDAAE9E-4169-5546-84B2-C1A81CA9BF27}"/>
              </a:ext>
            </a:extLst>
          </p:cNvPr>
          <p:cNvCxnSpPr>
            <a:cxnSpLocks noChangeAspect="1"/>
          </p:cNvCxnSpPr>
          <p:nvPr/>
        </p:nvCxnSpPr>
        <p:spPr>
          <a:xfrm flipV="1">
            <a:off x="4934055" y="2872368"/>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85AF30F6-313F-4846-8F01-67E7A02B7972}"/>
              </a:ext>
            </a:extLst>
          </p:cNvPr>
          <p:cNvSpPr>
            <a:spLocks noChangeAspect="1"/>
          </p:cNvSpPr>
          <p:nvPr/>
        </p:nvSpPr>
        <p:spPr>
          <a:xfrm>
            <a:off x="5085703" y="255008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7012E2-9B14-FC47-B169-E7CC87D8CE62}"/>
              </a:ext>
            </a:extLst>
          </p:cNvPr>
          <p:cNvSpPr>
            <a:spLocks noChangeAspect="1"/>
          </p:cNvSpPr>
          <p:nvPr/>
        </p:nvSpPr>
        <p:spPr>
          <a:xfrm>
            <a:off x="5579315" y="2550084"/>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EE044A-0178-D040-B13D-2823C1E6774E}"/>
              </a:ext>
            </a:extLst>
          </p:cNvPr>
          <p:cNvSpPr>
            <a:spLocks noChangeAspect="1"/>
          </p:cNvSpPr>
          <p:nvPr/>
        </p:nvSpPr>
        <p:spPr>
          <a:xfrm>
            <a:off x="6073677" y="25508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807C5F4-8C73-084B-B453-BACC5D19CA08}"/>
              </a:ext>
            </a:extLst>
          </p:cNvPr>
          <p:cNvCxnSpPr>
            <a:cxnSpLocks noChangeAspect="1"/>
          </p:cNvCxnSpPr>
          <p:nvPr/>
        </p:nvCxnSpPr>
        <p:spPr>
          <a:xfrm flipV="1">
            <a:off x="2278684" y="3857018"/>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79365E19-E9FC-214C-8950-6F8B02A2DCB3}"/>
              </a:ext>
            </a:extLst>
          </p:cNvPr>
          <p:cNvSpPr>
            <a:spLocks noChangeAspect="1"/>
          </p:cNvSpPr>
          <p:nvPr/>
        </p:nvSpPr>
        <p:spPr>
          <a:xfrm>
            <a:off x="2430332" y="3383070"/>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655F33-8C47-9F4C-BF2A-BDC4CB0CC437}"/>
              </a:ext>
            </a:extLst>
          </p:cNvPr>
          <p:cNvSpPr>
            <a:spLocks noChangeAspect="1"/>
          </p:cNvSpPr>
          <p:nvPr/>
        </p:nvSpPr>
        <p:spPr>
          <a:xfrm>
            <a:off x="2923944" y="3534734"/>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E2CAE8-7B53-5843-90D5-40D9EBA060D8}"/>
              </a:ext>
            </a:extLst>
          </p:cNvPr>
          <p:cNvSpPr>
            <a:spLocks noChangeAspect="1"/>
          </p:cNvSpPr>
          <p:nvPr/>
        </p:nvSpPr>
        <p:spPr>
          <a:xfrm>
            <a:off x="3418306" y="353547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4493617-256A-0B46-87A7-D9D37C393C4D}"/>
              </a:ext>
            </a:extLst>
          </p:cNvPr>
          <p:cNvCxnSpPr>
            <a:cxnSpLocks noChangeAspect="1"/>
          </p:cNvCxnSpPr>
          <p:nvPr/>
        </p:nvCxnSpPr>
        <p:spPr>
          <a:xfrm flipV="1">
            <a:off x="4922247" y="38543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82270D73-43F8-694D-AA18-140B43904A1E}"/>
              </a:ext>
            </a:extLst>
          </p:cNvPr>
          <p:cNvSpPr>
            <a:spLocks noChangeAspect="1"/>
          </p:cNvSpPr>
          <p:nvPr/>
        </p:nvSpPr>
        <p:spPr>
          <a:xfrm>
            <a:off x="5073895" y="35321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37A4DD2-5C35-7D43-AAC1-387CCE47EDC6}"/>
              </a:ext>
            </a:extLst>
          </p:cNvPr>
          <p:cNvSpPr>
            <a:spLocks noChangeAspect="1"/>
          </p:cNvSpPr>
          <p:nvPr/>
        </p:nvSpPr>
        <p:spPr>
          <a:xfrm>
            <a:off x="6061869" y="35328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1A03450-EA57-A94C-B922-56BBCE9B5A2F}"/>
              </a:ext>
            </a:extLst>
          </p:cNvPr>
          <p:cNvCxnSpPr>
            <a:cxnSpLocks noChangeAspect="1"/>
          </p:cNvCxnSpPr>
          <p:nvPr/>
        </p:nvCxnSpPr>
        <p:spPr>
          <a:xfrm flipV="1">
            <a:off x="7463129" y="3857755"/>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95D551C7-C99F-D943-BA57-C9A076138CF2}"/>
              </a:ext>
            </a:extLst>
          </p:cNvPr>
          <p:cNvSpPr>
            <a:spLocks noChangeAspect="1"/>
          </p:cNvSpPr>
          <p:nvPr/>
        </p:nvSpPr>
        <p:spPr>
          <a:xfrm>
            <a:off x="7614777" y="353547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E58229-52F4-3F4D-9681-BD7D4E810C2D}"/>
              </a:ext>
            </a:extLst>
          </p:cNvPr>
          <p:cNvSpPr>
            <a:spLocks noChangeAspect="1"/>
          </p:cNvSpPr>
          <p:nvPr/>
        </p:nvSpPr>
        <p:spPr>
          <a:xfrm>
            <a:off x="8108389" y="353547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23EF2F-9E71-CA4D-BA37-3845D9E1DD7B}"/>
              </a:ext>
            </a:extLst>
          </p:cNvPr>
          <p:cNvSpPr/>
          <p:nvPr/>
        </p:nvSpPr>
        <p:spPr>
          <a:xfrm>
            <a:off x="5504118" y="330460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B278247-A829-1A42-9BE6-2E3C52DB1F07}"/>
              </a:ext>
            </a:extLst>
          </p:cNvPr>
          <p:cNvSpPr/>
          <p:nvPr/>
        </p:nvSpPr>
        <p:spPr>
          <a:xfrm>
            <a:off x="8543864" y="330460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40C4D31-953E-0B41-8D9C-0246BF716AAD}"/>
              </a:ext>
            </a:extLst>
          </p:cNvPr>
          <p:cNvSpPr>
            <a:spLocks noChangeAspect="1"/>
          </p:cNvSpPr>
          <p:nvPr/>
        </p:nvSpPr>
        <p:spPr>
          <a:xfrm>
            <a:off x="5567507" y="338307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04B26B4-EF02-4F47-989A-EC3734E34429}"/>
              </a:ext>
            </a:extLst>
          </p:cNvPr>
          <p:cNvSpPr>
            <a:spLocks noChangeAspect="1"/>
          </p:cNvSpPr>
          <p:nvPr/>
        </p:nvSpPr>
        <p:spPr>
          <a:xfrm>
            <a:off x="8602751" y="33830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B23013B-090E-B748-ACBC-E130359B7A22}"/>
              </a:ext>
            </a:extLst>
          </p:cNvPr>
          <p:cNvGrpSpPr/>
          <p:nvPr/>
        </p:nvGrpSpPr>
        <p:grpSpPr>
          <a:xfrm>
            <a:off x="5504868" y="2127127"/>
            <a:ext cx="468619" cy="394217"/>
            <a:chOff x="4399967" y="1188457"/>
            <a:chExt cx="468619" cy="394217"/>
          </a:xfrm>
        </p:grpSpPr>
        <p:sp>
          <p:nvSpPr>
            <p:cNvPr id="24" name="Rectangle 23">
              <a:extLst>
                <a:ext uri="{FF2B5EF4-FFF2-40B4-BE49-F238E27FC236}">
                  <a16:creationId xmlns:a16="http://schemas.microsoft.com/office/drawing/2014/main" id="{60E3686A-09F8-984B-B911-EB6DF93AB1B6}"/>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C1BC2F-87E3-3A40-AEC8-B7877439E16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A65681D5-2EFF-2D47-A592-108131E99924}"/>
              </a:ext>
            </a:extLst>
          </p:cNvPr>
          <p:cNvCxnSpPr/>
          <p:nvPr/>
        </p:nvCxnSpPr>
        <p:spPr>
          <a:xfrm flipV="1">
            <a:off x="5625357" y="2832247"/>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A592593-D717-864B-A69F-C3FCA5CA6DCA}"/>
              </a:ext>
            </a:extLst>
          </p:cNvPr>
          <p:cNvCxnSpPr/>
          <p:nvPr/>
        </p:nvCxnSpPr>
        <p:spPr>
          <a:xfrm>
            <a:off x="5853952" y="2832248"/>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9EE285D-8F2B-6049-8CE0-D25E0E7FE870}"/>
              </a:ext>
            </a:extLst>
          </p:cNvPr>
          <p:cNvCxnSpPr/>
          <p:nvPr/>
        </p:nvCxnSpPr>
        <p:spPr>
          <a:xfrm flipH="1" flipV="1">
            <a:off x="8761149" y="3911261"/>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77C5676-C223-7440-8F94-03B8D40F7C5A}"/>
              </a:ext>
            </a:extLst>
          </p:cNvPr>
          <p:cNvCxnSpPr/>
          <p:nvPr/>
        </p:nvCxnSpPr>
        <p:spPr>
          <a:xfrm>
            <a:off x="9044588" y="3854387"/>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4B04D403-5889-3947-B3F7-ECC3AE3D7566}"/>
              </a:ext>
            </a:extLst>
          </p:cNvPr>
          <p:cNvCxnSpPr/>
          <p:nvPr/>
        </p:nvCxnSpPr>
        <p:spPr>
          <a:xfrm flipH="1" flipV="1">
            <a:off x="5902258" y="3874081"/>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713AFDBD-4C74-D346-9CFE-AAA41486BBF5}"/>
              </a:ext>
            </a:extLst>
          </p:cNvPr>
          <p:cNvCxnSpPr/>
          <p:nvPr/>
        </p:nvCxnSpPr>
        <p:spPr>
          <a:xfrm>
            <a:off x="6185697" y="3874081"/>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1E45E25A-BD4C-A046-883E-79113755450F}"/>
              </a:ext>
            </a:extLst>
          </p:cNvPr>
          <p:cNvCxnSpPr/>
          <p:nvPr/>
        </p:nvCxnSpPr>
        <p:spPr>
          <a:xfrm flipH="1" flipV="1">
            <a:off x="3104980" y="3874818"/>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879AEE98-9240-8148-9BB6-11BF0533E6B1}"/>
              </a:ext>
            </a:extLst>
          </p:cNvPr>
          <p:cNvCxnSpPr/>
          <p:nvPr/>
        </p:nvCxnSpPr>
        <p:spPr>
          <a:xfrm>
            <a:off x="3388419" y="3874818"/>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656175C5-A46B-7841-9AC9-6FF6BE07AC35}"/>
              </a:ext>
            </a:extLst>
          </p:cNvPr>
          <p:cNvCxnSpPr/>
          <p:nvPr/>
        </p:nvCxnSpPr>
        <p:spPr>
          <a:xfrm flipV="1">
            <a:off x="3305301" y="3014140"/>
            <a:ext cx="1546092"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1A54C5BC-907E-014B-8A8F-73C4D83557B0}"/>
              </a:ext>
            </a:extLst>
          </p:cNvPr>
          <p:cNvCxnSpPr/>
          <p:nvPr/>
        </p:nvCxnSpPr>
        <p:spPr>
          <a:xfrm flipH="1">
            <a:off x="3617799" y="3014140"/>
            <a:ext cx="1602326" cy="33866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C0D277B-62E1-E44A-BCAA-D273751C368B}"/>
              </a:ext>
            </a:extLst>
          </p:cNvPr>
          <p:cNvCxnSpPr/>
          <p:nvPr/>
        </p:nvCxnSpPr>
        <p:spPr>
          <a:xfrm flipV="1">
            <a:off x="5029655" y="3900123"/>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7B6C5BD8-ABBC-AA40-968D-361CFB926585}"/>
              </a:ext>
            </a:extLst>
          </p:cNvPr>
          <p:cNvCxnSpPr/>
          <p:nvPr/>
        </p:nvCxnSpPr>
        <p:spPr>
          <a:xfrm flipH="1">
            <a:off x="5342153" y="3900123"/>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8E43F5F-FAEB-A949-A870-860D0B925300}"/>
              </a:ext>
            </a:extLst>
          </p:cNvPr>
          <p:cNvCxnSpPr/>
          <p:nvPr/>
        </p:nvCxnSpPr>
        <p:spPr>
          <a:xfrm flipV="1">
            <a:off x="7595577" y="3900861"/>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C91E9EA-CEBE-AC4F-AB1C-0852D2994558}"/>
              </a:ext>
            </a:extLst>
          </p:cNvPr>
          <p:cNvCxnSpPr/>
          <p:nvPr/>
        </p:nvCxnSpPr>
        <p:spPr>
          <a:xfrm flipH="1">
            <a:off x="7908075" y="3900861"/>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80049AA5-325B-874C-9301-FFF7675F1631}"/>
              </a:ext>
            </a:extLst>
          </p:cNvPr>
          <p:cNvCxnSpPr/>
          <p:nvPr/>
        </p:nvCxnSpPr>
        <p:spPr>
          <a:xfrm flipH="1" flipV="1">
            <a:off x="6541399" y="2919352"/>
            <a:ext cx="1650114" cy="43344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6AAEADB9-5CF8-C944-8EA6-EF567979256D}"/>
              </a:ext>
            </a:extLst>
          </p:cNvPr>
          <p:cNvCxnSpPr/>
          <p:nvPr/>
        </p:nvCxnSpPr>
        <p:spPr>
          <a:xfrm>
            <a:off x="6486567" y="3014140"/>
            <a:ext cx="1513112" cy="36893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7F285C00-A76B-B94B-B8EF-99B0141B701B}"/>
              </a:ext>
            </a:extLst>
          </p:cNvPr>
          <p:cNvCxnSpPr/>
          <p:nvPr/>
        </p:nvCxnSpPr>
        <p:spPr>
          <a:xfrm flipV="1">
            <a:off x="2054128" y="3874819"/>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841578CE-BA85-4F49-BA6D-244A0134E69F}"/>
              </a:ext>
            </a:extLst>
          </p:cNvPr>
          <p:cNvCxnSpPr/>
          <p:nvPr/>
        </p:nvCxnSpPr>
        <p:spPr>
          <a:xfrm flipH="1">
            <a:off x="2366626" y="3874819"/>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4" name="Ink 43">
                <a:extLst>
                  <a:ext uri="{FF2B5EF4-FFF2-40B4-BE49-F238E27FC236}">
                    <a16:creationId xmlns:a16="http://schemas.microsoft.com/office/drawing/2014/main" id="{27505569-F87B-FBF3-1019-9B2B994DBCB5}"/>
                  </a:ext>
                </a:extLst>
              </p14:cNvPr>
              <p14:cNvContentPartPr/>
              <p14:nvPr/>
            </p14:nvContentPartPr>
            <p14:xfrm>
              <a:off x="6556320" y="4646160"/>
              <a:ext cx="884520" cy="646920"/>
            </p14:xfrm>
          </p:contentPart>
        </mc:Choice>
        <mc:Fallback xmlns="">
          <p:pic>
            <p:nvPicPr>
              <p:cNvPr id="44" name="Ink 43">
                <a:extLst>
                  <a:ext uri="{FF2B5EF4-FFF2-40B4-BE49-F238E27FC236}">
                    <a16:creationId xmlns:a16="http://schemas.microsoft.com/office/drawing/2014/main" id="{27505569-F87B-FBF3-1019-9B2B994DBCB5}"/>
                  </a:ext>
                </a:extLst>
              </p:cNvPr>
              <p:cNvPicPr/>
              <p:nvPr/>
            </p:nvPicPr>
            <p:blipFill>
              <a:blip r:embed="rId3"/>
              <a:stretch>
                <a:fillRect/>
              </a:stretch>
            </p:blipFill>
            <p:spPr>
              <a:xfrm>
                <a:off x="6546960" y="4636800"/>
                <a:ext cx="903240" cy="665640"/>
              </a:xfrm>
              <a:prstGeom prst="rect">
                <a:avLst/>
              </a:prstGeom>
            </p:spPr>
          </p:pic>
        </mc:Fallback>
      </mc:AlternateContent>
    </p:spTree>
    <p:extLst>
      <p:ext uri="{BB962C8B-B14F-4D97-AF65-F5344CB8AC3E}">
        <p14:creationId xmlns:p14="http://schemas.microsoft.com/office/powerpoint/2010/main" val="1137045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227D-5959-57AF-3770-3E22A5C6DC07}"/>
              </a:ext>
            </a:extLst>
          </p:cNvPr>
          <p:cNvSpPr>
            <a:spLocks noGrp="1"/>
          </p:cNvSpPr>
          <p:nvPr>
            <p:ph type="title"/>
          </p:nvPr>
        </p:nvSpPr>
        <p:spPr/>
        <p:txBody>
          <a:bodyPr/>
          <a:lstStyle/>
          <a:p>
            <a:r>
              <a:rPr lang="en-US" dirty="0" err="1"/>
              <a:t>GraphPlan</a:t>
            </a:r>
            <a:endParaRPr lang="en-US" dirty="0"/>
          </a:p>
        </p:txBody>
      </p:sp>
      <p:sp>
        <p:nvSpPr>
          <p:cNvPr id="3" name="Text Placeholder 2">
            <a:extLst>
              <a:ext uri="{FF2B5EF4-FFF2-40B4-BE49-F238E27FC236}">
                <a16:creationId xmlns:a16="http://schemas.microsoft.com/office/drawing/2014/main" id="{48FE2CC7-C052-0C1C-E3B8-38EB860F1D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443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endParaRPr lang="en-US" dirty="0"/>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r>
              <a:rPr lang="en-US" dirty="0" err="1"/>
              <a:t>GraphPlan</a:t>
            </a:r>
            <a:r>
              <a:rPr lang="en-US" dirty="0"/>
              <a:t> is a </a:t>
            </a:r>
            <a:r>
              <a:rPr lang="en-US" dirty="0">
                <a:solidFill>
                  <a:srgbClr val="C00000"/>
                </a:solidFill>
              </a:rPr>
              <a:t>relaxation</a:t>
            </a:r>
            <a:r>
              <a:rPr lang="en-US" dirty="0"/>
              <a:t> of other classical planning search techniques</a:t>
            </a:r>
          </a:p>
          <a:p>
            <a:r>
              <a:rPr lang="en-US" dirty="0"/>
              <a:t>The </a:t>
            </a:r>
            <a:r>
              <a:rPr lang="en-US" dirty="0" err="1"/>
              <a:t>GraphPlan</a:t>
            </a:r>
            <a:r>
              <a:rPr lang="en-US" dirty="0"/>
              <a:t> search graph space is linear in the number of predicates</a:t>
            </a:r>
          </a:p>
        </p:txBody>
      </p:sp>
      <p:sp>
        <p:nvSpPr>
          <p:cNvPr id="6" name="CuadroTexto 87">
            <a:extLst>
              <a:ext uri="{FF2B5EF4-FFF2-40B4-BE49-F238E27FC236}">
                <a16:creationId xmlns:a16="http://schemas.microsoft.com/office/drawing/2014/main" id="{F9B7361A-0841-0F2C-D200-392E939FC304}"/>
              </a:ext>
            </a:extLst>
          </p:cNvPr>
          <p:cNvSpPr txBox="1"/>
          <p:nvPr/>
        </p:nvSpPr>
        <p:spPr>
          <a:xfrm>
            <a:off x="5992150" y="50968"/>
            <a:ext cx="5965672" cy="954107"/>
          </a:xfrm>
          <a:prstGeom prst="rect">
            <a:avLst/>
          </a:prstGeom>
          <a:noFill/>
        </p:spPr>
        <p:txBody>
          <a:bodyPr wrap="none" rtlCol="0" anchor="ctr" anchorCtr="1">
            <a:spAutoFit/>
          </a:bodyPr>
          <a:lstStyle/>
          <a:p>
            <a:pPr marL="514350" indent="-514350">
              <a:buAutoNum type="arabicParenR"/>
            </a:pPr>
            <a:r>
              <a:rPr lang="en-US" sz="2800" dirty="0">
                <a:solidFill>
                  <a:srgbClr val="C00000"/>
                </a:solidFill>
              </a:rPr>
              <a:t>Allow actions to be simultaneous</a:t>
            </a:r>
          </a:p>
          <a:p>
            <a:pPr marL="514350" indent="-514350">
              <a:buAutoNum type="arabicParenR"/>
            </a:pPr>
            <a:r>
              <a:rPr lang="en-US" sz="2800" dirty="0">
                <a:solidFill>
                  <a:srgbClr val="C00000"/>
                </a:solidFill>
              </a:rPr>
              <a:t>Always add predicates (don't delete)</a:t>
            </a:r>
          </a:p>
        </p:txBody>
      </p:sp>
      <p:cxnSp>
        <p:nvCxnSpPr>
          <p:cNvPr id="7" name="Straight Connector 6">
            <a:extLst>
              <a:ext uri="{FF2B5EF4-FFF2-40B4-BE49-F238E27FC236}">
                <a16:creationId xmlns:a16="http://schemas.microsoft.com/office/drawing/2014/main" id="{BA6449AF-10FA-7C9E-D6DB-AFEFE9C79E07}"/>
              </a:ext>
            </a:extLst>
          </p:cNvPr>
          <p:cNvCxnSpPr>
            <a:cxnSpLocks/>
          </p:cNvCxnSpPr>
          <p:nvPr/>
        </p:nvCxnSpPr>
        <p:spPr>
          <a:xfrm flipV="1">
            <a:off x="3895463" y="564009"/>
            <a:ext cx="1813684" cy="471988"/>
          </a:xfrm>
          <a:prstGeom prst="line">
            <a:avLst/>
          </a:prstGeom>
          <a:solidFill>
            <a:srgbClr val="FF0000">
              <a:alpha val="5000"/>
            </a:srgbClr>
          </a:solidFill>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9A68D5-82C7-934C-985A-CC678AC7005F}"/>
              </a:ext>
            </a:extLst>
          </p:cNvPr>
          <p:cNvCxnSpPr>
            <a:stCxn id="13" idx="5"/>
          </p:cNvCxnSpPr>
          <p:nvPr/>
        </p:nvCxnSpPr>
        <p:spPr>
          <a:xfrm>
            <a:off x="3694597" y="6032580"/>
            <a:ext cx="685930"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43491A-1685-D3FE-C3F1-392CBF0EF85A}"/>
              </a:ext>
            </a:extLst>
          </p:cNvPr>
          <p:cNvCxnSpPr>
            <a:cxnSpLocks/>
            <a:stCxn id="16" idx="5"/>
          </p:cNvCxnSpPr>
          <p:nvPr/>
        </p:nvCxnSpPr>
        <p:spPr>
          <a:xfrm>
            <a:off x="3694597" y="3793740"/>
            <a:ext cx="1000314" cy="30476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93F0B0-06F3-EA38-DAB0-805E382A9789}"/>
              </a:ext>
            </a:extLst>
          </p:cNvPr>
          <p:cNvCxnSpPr>
            <a:cxnSpLocks/>
            <a:stCxn id="14" idx="7"/>
            <a:endCxn id="16" idx="2"/>
          </p:cNvCxnSpPr>
          <p:nvPr/>
        </p:nvCxnSpPr>
        <p:spPr>
          <a:xfrm flipV="1">
            <a:off x="1406991" y="3308806"/>
            <a:ext cx="1116872" cy="618438"/>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CuadroTexto 361">
            <a:extLst>
              <a:ext uri="{FF2B5EF4-FFF2-40B4-BE49-F238E27FC236}">
                <a16:creationId xmlns:a16="http://schemas.microsoft.com/office/drawing/2014/main" id="{E37B2DE6-2407-0DF7-D0D9-7633F17227A1}"/>
              </a:ext>
            </a:extLst>
          </p:cNvPr>
          <p:cNvSpPr txBox="1"/>
          <p:nvPr/>
        </p:nvSpPr>
        <p:spPr>
          <a:xfrm>
            <a:off x="3996215" y="5672295"/>
            <a:ext cx="1396536" cy="461665"/>
          </a:xfrm>
          <a:prstGeom prst="rect">
            <a:avLst/>
          </a:prstGeom>
          <a:noFill/>
        </p:spPr>
        <p:txBody>
          <a:bodyPr wrap="none" rtlCol="0" anchor="ctr" anchorCtr="1">
            <a:spAutoFit/>
          </a:bodyPr>
          <a:lstStyle/>
          <a:p>
            <a:pPr algn="ctr"/>
            <a:r>
              <a:rPr lang="en-US" sz="2400" dirty="0" err="1"/>
              <a:t>putShoeR</a:t>
            </a:r>
            <a:endParaRPr lang="en-US" sz="2400" dirty="0"/>
          </a:p>
        </p:txBody>
      </p:sp>
      <p:sp>
        <p:nvSpPr>
          <p:cNvPr id="12" name="CuadroTexto 347">
            <a:extLst>
              <a:ext uri="{FF2B5EF4-FFF2-40B4-BE49-F238E27FC236}">
                <a16:creationId xmlns:a16="http://schemas.microsoft.com/office/drawing/2014/main" id="{AE98F80F-55DA-0404-5A89-B2C177073037}"/>
              </a:ext>
            </a:extLst>
          </p:cNvPr>
          <p:cNvSpPr txBox="1"/>
          <p:nvPr/>
        </p:nvSpPr>
        <p:spPr>
          <a:xfrm>
            <a:off x="947871" y="5252161"/>
            <a:ext cx="1350049" cy="461665"/>
          </a:xfrm>
          <a:prstGeom prst="rect">
            <a:avLst/>
          </a:prstGeom>
          <a:noFill/>
        </p:spPr>
        <p:txBody>
          <a:bodyPr wrap="none" rtlCol="0" anchor="ctr" anchorCtr="1">
            <a:spAutoFit/>
          </a:bodyPr>
          <a:lstStyle/>
          <a:p>
            <a:pPr algn="ctr"/>
            <a:r>
              <a:rPr lang="en-US" sz="2400" dirty="0" err="1"/>
              <a:t>putSockR</a:t>
            </a:r>
            <a:endParaRPr lang="en-US" sz="2400" dirty="0"/>
          </a:p>
        </p:txBody>
      </p:sp>
      <p:sp>
        <p:nvSpPr>
          <p:cNvPr id="13" name="Elipse 305">
            <a:extLst>
              <a:ext uri="{FF2B5EF4-FFF2-40B4-BE49-F238E27FC236}">
                <a16:creationId xmlns:a16="http://schemas.microsoft.com/office/drawing/2014/main" id="{E6B54A83-B3C6-BF37-2A14-A9C42A26DCCA}"/>
              </a:ext>
            </a:extLst>
          </p:cNvPr>
          <p:cNvSpPr/>
          <p:nvPr/>
        </p:nvSpPr>
        <p:spPr>
          <a:xfrm>
            <a:off x="2523863" y="486184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sockR</a:t>
            </a:r>
            <a:r>
              <a:rPr lang="en-US" sz="2400" dirty="0">
                <a:solidFill>
                  <a:schemeClr val="tx1"/>
                </a:solidFill>
              </a:rPr>
              <a:t>()</a:t>
            </a:r>
          </a:p>
        </p:txBody>
      </p:sp>
      <p:sp>
        <p:nvSpPr>
          <p:cNvPr id="14" name="Elipse 289">
            <a:extLst>
              <a:ext uri="{FF2B5EF4-FFF2-40B4-BE49-F238E27FC236}">
                <a16:creationId xmlns:a16="http://schemas.microsoft.com/office/drawing/2014/main" id="{A6CA4586-B3C4-D4B5-341E-9B7F2E49AF63}"/>
              </a:ext>
            </a:extLst>
          </p:cNvPr>
          <p:cNvSpPr/>
          <p:nvPr/>
        </p:nvSpPr>
        <p:spPr>
          <a:xfrm>
            <a:off x="236257" y="3726378"/>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15" name="CuadroTexto 179">
            <a:extLst>
              <a:ext uri="{FF2B5EF4-FFF2-40B4-BE49-F238E27FC236}">
                <a16:creationId xmlns:a16="http://schemas.microsoft.com/office/drawing/2014/main" id="{58A6BBEA-A1CD-40A5-ECB7-C01EC491A9C6}"/>
              </a:ext>
            </a:extLst>
          </p:cNvPr>
          <p:cNvSpPr txBox="1"/>
          <p:nvPr/>
        </p:nvSpPr>
        <p:spPr>
          <a:xfrm>
            <a:off x="4015077" y="2630081"/>
            <a:ext cx="1359668" cy="461665"/>
          </a:xfrm>
          <a:prstGeom prst="rect">
            <a:avLst/>
          </a:prstGeom>
          <a:noFill/>
        </p:spPr>
        <p:txBody>
          <a:bodyPr wrap="none" rtlCol="0" anchor="ctr" anchorCtr="1">
            <a:spAutoFit/>
          </a:bodyPr>
          <a:lstStyle/>
          <a:p>
            <a:pPr algn="ctr"/>
            <a:r>
              <a:rPr lang="en-US" sz="2400" dirty="0" err="1"/>
              <a:t>putShoeL</a:t>
            </a:r>
            <a:endParaRPr lang="en-US" sz="2400" dirty="0"/>
          </a:p>
        </p:txBody>
      </p:sp>
      <p:sp>
        <p:nvSpPr>
          <p:cNvPr id="16" name="Elipse 151">
            <a:extLst>
              <a:ext uri="{FF2B5EF4-FFF2-40B4-BE49-F238E27FC236}">
                <a16:creationId xmlns:a16="http://schemas.microsoft.com/office/drawing/2014/main" id="{8DC25FCD-E056-7B55-63DB-3BE7876FB7E1}"/>
              </a:ext>
            </a:extLst>
          </p:cNvPr>
          <p:cNvSpPr/>
          <p:nvPr/>
        </p:nvSpPr>
        <p:spPr>
          <a:xfrm>
            <a:off x="2523863" y="262300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sockL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17" name="CuadroTexto 135">
            <a:extLst>
              <a:ext uri="{FF2B5EF4-FFF2-40B4-BE49-F238E27FC236}">
                <a16:creationId xmlns:a16="http://schemas.microsoft.com/office/drawing/2014/main" id="{9A8443A6-B17A-9239-55CA-AF8528DBA494}"/>
              </a:ext>
            </a:extLst>
          </p:cNvPr>
          <p:cNvSpPr txBox="1"/>
          <p:nvPr/>
        </p:nvSpPr>
        <p:spPr>
          <a:xfrm>
            <a:off x="1156635" y="2836557"/>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cxnSp>
        <p:nvCxnSpPr>
          <p:cNvPr id="18" name="Straight Connector 17">
            <a:extLst>
              <a:ext uri="{FF2B5EF4-FFF2-40B4-BE49-F238E27FC236}">
                <a16:creationId xmlns:a16="http://schemas.microsoft.com/office/drawing/2014/main" id="{F6A5C876-D50C-9228-F0ED-193F7E0B9F0B}"/>
              </a:ext>
            </a:extLst>
          </p:cNvPr>
          <p:cNvCxnSpPr>
            <a:cxnSpLocks/>
            <a:stCxn id="16" idx="7"/>
          </p:cNvCxnSpPr>
          <p:nvPr/>
        </p:nvCxnSpPr>
        <p:spPr>
          <a:xfrm flipV="1">
            <a:off x="3694597" y="2372237"/>
            <a:ext cx="1023348" cy="451635"/>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FAD7BB-B4F4-459F-46F2-9DCF029747A7}"/>
              </a:ext>
            </a:extLst>
          </p:cNvPr>
          <p:cNvCxnSpPr>
            <a:cxnSpLocks/>
            <a:stCxn id="14" idx="5"/>
            <a:endCxn id="13" idx="2"/>
          </p:cNvCxnSpPr>
          <p:nvPr/>
        </p:nvCxnSpPr>
        <p:spPr>
          <a:xfrm>
            <a:off x="1406991" y="4897112"/>
            <a:ext cx="1116872" cy="65053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F7376C-F5EC-AB0C-B792-834C522BF159}"/>
              </a:ext>
            </a:extLst>
          </p:cNvPr>
          <p:cNvCxnSpPr>
            <a:cxnSpLocks/>
            <a:stCxn id="13" idx="7"/>
          </p:cNvCxnSpPr>
          <p:nvPr/>
        </p:nvCxnSpPr>
        <p:spPr>
          <a:xfrm flipV="1">
            <a:off x="3694597" y="4703488"/>
            <a:ext cx="970353"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uadroTexto 361">
            <a:extLst>
              <a:ext uri="{FF2B5EF4-FFF2-40B4-BE49-F238E27FC236}">
                <a16:creationId xmlns:a16="http://schemas.microsoft.com/office/drawing/2014/main" id="{ABA3305B-289D-8CAE-DC01-B27DEA9F9997}"/>
              </a:ext>
            </a:extLst>
          </p:cNvPr>
          <p:cNvSpPr txBox="1"/>
          <p:nvPr/>
        </p:nvSpPr>
        <p:spPr>
          <a:xfrm>
            <a:off x="4031159" y="4899974"/>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sp>
        <p:nvSpPr>
          <p:cNvPr id="22" name="CuadroTexto 179">
            <a:extLst>
              <a:ext uri="{FF2B5EF4-FFF2-40B4-BE49-F238E27FC236}">
                <a16:creationId xmlns:a16="http://schemas.microsoft.com/office/drawing/2014/main" id="{1EC37651-9B1B-F384-98FB-FE3DDED13A5C}"/>
              </a:ext>
            </a:extLst>
          </p:cNvPr>
          <p:cNvSpPr txBox="1"/>
          <p:nvPr/>
        </p:nvSpPr>
        <p:spPr>
          <a:xfrm>
            <a:off x="3996215" y="3363190"/>
            <a:ext cx="1350050" cy="461665"/>
          </a:xfrm>
          <a:prstGeom prst="rect">
            <a:avLst/>
          </a:prstGeom>
          <a:noFill/>
        </p:spPr>
        <p:txBody>
          <a:bodyPr wrap="none" rtlCol="0" anchor="ctr" anchorCtr="1">
            <a:spAutoFit/>
          </a:bodyPr>
          <a:lstStyle/>
          <a:p>
            <a:pPr algn="ctr"/>
            <a:r>
              <a:rPr lang="en-US" sz="2400" dirty="0" err="1"/>
              <a:t>putSockR</a:t>
            </a:r>
            <a:endParaRPr lang="en-US" sz="2400" dirty="0"/>
          </a:p>
        </p:txBody>
      </p:sp>
      <p:sp>
        <p:nvSpPr>
          <p:cNvPr id="23" name="CuadroTexto 135">
            <a:extLst>
              <a:ext uri="{FF2B5EF4-FFF2-40B4-BE49-F238E27FC236}">
                <a16:creationId xmlns:a16="http://schemas.microsoft.com/office/drawing/2014/main" id="{B8458770-677B-0E03-E1A1-0D574D6B7813}"/>
              </a:ext>
            </a:extLst>
          </p:cNvPr>
          <p:cNvSpPr txBox="1"/>
          <p:nvPr/>
        </p:nvSpPr>
        <p:spPr>
          <a:xfrm>
            <a:off x="100311" y="2103735"/>
            <a:ext cx="2875339" cy="523220"/>
          </a:xfrm>
          <a:prstGeom prst="rect">
            <a:avLst/>
          </a:prstGeom>
          <a:noFill/>
        </p:spPr>
        <p:txBody>
          <a:bodyPr wrap="none" rtlCol="0" anchor="ctr" anchorCtr="1">
            <a:spAutoFit/>
          </a:bodyPr>
          <a:lstStyle/>
          <a:p>
            <a:pPr algn="ctr"/>
            <a:r>
              <a:rPr lang="en-US" sz="2800" u="sng" dirty="0"/>
              <a:t>State space search</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E02849A-750C-20D0-E92B-555E8BA74A81}"/>
                  </a:ext>
                </a:extLst>
              </p14:cNvPr>
              <p14:cNvContentPartPr/>
              <p14:nvPr/>
            </p14:nvContentPartPr>
            <p14:xfrm>
              <a:off x="6157440" y="3261240"/>
              <a:ext cx="6038640" cy="2080800"/>
            </p14:xfrm>
          </p:contentPart>
        </mc:Choice>
        <mc:Fallback xmlns="">
          <p:pic>
            <p:nvPicPr>
              <p:cNvPr id="4" name="Ink 3">
                <a:extLst>
                  <a:ext uri="{FF2B5EF4-FFF2-40B4-BE49-F238E27FC236}">
                    <a16:creationId xmlns:a16="http://schemas.microsoft.com/office/drawing/2014/main" id="{8E02849A-750C-20D0-E92B-555E8BA74A81}"/>
                  </a:ext>
                </a:extLst>
              </p:cNvPr>
              <p:cNvPicPr/>
              <p:nvPr/>
            </p:nvPicPr>
            <p:blipFill>
              <a:blip r:embed="rId3"/>
              <a:stretch>
                <a:fillRect/>
              </a:stretch>
            </p:blipFill>
            <p:spPr>
              <a:xfrm>
                <a:off x="6148080" y="3251880"/>
                <a:ext cx="6057360" cy="2099520"/>
              </a:xfrm>
              <a:prstGeom prst="rect">
                <a:avLst/>
              </a:prstGeom>
            </p:spPr>
          </p:pic>
        </mc:Fallback>
      </mc:AlternateContent>
    </p:spTree>
    <p:extLst>
      <p:ext uri="{BB962C8B-B14F-4D97-AF65-F5344CB8AC3E}">
        <p14:creationId xmlns:p14="http://schemas.microsoft.com/office/powerpoint/2010/main" val="4174327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endParaRPr lang="en-US" dirty="0"/>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r>
              <a:rPr lang="en-US" dirty="0" err="1"/>
              <a:t>GraphPlan</a:t>
            </a:r>
            <a:r>
              <a:rPr lang="en-US" dirty="0"/>
              <a:t> is a </a:t>
            </a:r>
            <a:r>
              <a:rPr lang="en-US" dirty="0">
                <a:solidFill>
                  <a:srgbClr val="C00000"/>
                </a:solidFill>
              </a:rPr>
              <a:t>relaxation</a:t>
            </a:r>
            <a:r>
              <a:rPr lang="en-US" dirty="0"/>
              <a:t> of other classical planning search techniques</a:t>
            </a:r>
          </a:p>
          <a:p>
            <a:r>
              <a:rPr lang="en-US" dirty="0"/>
              <a:t>The </a:t>
            </a:r>
            <a:r>
              <a:rPr lang="en-US" dirty="0" err="1"/>
              <a:t>GraphPlan</a:t>
            </a:r>
            <a:r>
              <a:rPr lang="en-US" dirty="0"/>
              <a:t> search graph space is linear in the number of predicates</a:t>
            </a:r>
          </a:p>
        </p:txBody>
      </p:sp>
      <p:cxnSp>
        <p:nvCxnSpPr>
          <p:cNvPr id="420" name="Straight Connector 419">
            <a:extLst>
              <a:ext uri="{FF2B5EF4-FFF2-40B4-BE49-F238E27FC236}">
                <a16:creationId xmlns:a16="http://schemas.microsoft.com/office/drawing/2014/main" id="{92E6B0E7-95CA-4189-8B99-A600676865B7}"/>
              </a:ext>
            </a:extLst>
          </p:cNvPr>
          <p:cNvCxnSpPr>
            <a:stCxn id="306" idx="5"/>
          </p:cNvCxnSpPr>
          <p:nvPr/>
        </p:nvCxnSpPr>
        <p:spPr>
          <a:xfrm>
            <a:off x="3694597" y="6032580"/>
            <a:ext cx="685930"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D7691D19-A228-4B86-962B-9EA66D624D26}"/>
              </a:ext>
            </a:extLst>
          </p:cNvPr>
          <p:cNvCxnSpPr>
            <a:cxnSpLocks/>
            <a:stCxn id="152" idx="5"/>
          </p:cNvCxnSpPr>
          <p:nvPr/>
        </p:nvCxnSpPr>
        <p:spPr>
          <a:xfrm>
            <a:off x="3694597" y="3793740"/>
            <a:ext cx="1000314" cy="30476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11596553-ECE8-49B7-98AC-43F29E64298E}"/>
              </a:ext>
            </a:extLst>
          </p:cNvPr>
          <p:cNvCxnSpPr>
            <a:cxnSpLocks/>
            <a:stCxn id="290" idx="7"/>
            <a:endCxn id="152" idx="2"/>
          </p:cNvCxnSpPr>
          <p:nvPr/>
        </p:nvCxnSpPr>
        <p:spPr>
          <a:xfrm flipV="1">
            <a:off x="1406991" y="3308806"/>
            <a:ext cx="1116872" cy="618438"/>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2" name="CuadroTexto 401">
                <a:extLst>
                  <a:ext uri="{FF2B5EF4-FFF2-40B4-BE49-F238E27FC236}">
                    <a16:creationId xmlns:a16="http://schemas.microsoft.com/office/drawing/2014/main" id="{2725D3B5-9CEB-4308-A4E7-D90CA0C85257}"/>
                  </a:ext>
                </a:extLst>
              </p:cNvPr>
              <p:cNvSpPr txBox="1"/>
              <p:nvPr/>
            </p:nvSpPr>
            <p:spPr>
              <a:xfrm>
                <a:off x="5731222" y="5906633"/>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402" name="CuadroTexto 401">
                <a:extLst>
                  <a:ext uri="{FF2B5EF4-FFF2-40B4-BE49-F238E27FC236}">
                    <a16:creationId xmlns:a16="http://schemas.microsoft.com/office/drawing/2014/main" id="{2725D3B5-9CEB-4308-A4E7-D90CA0C85257}"/>
                  </a:ext>
                </a:extLst>
              </p:cNvPr>
              <p:cNvSpPr txBox="1">
                <a:spLocks noRot="1" noChangeAspect="1" noMove="1" noResize="1" noEditPoints="1" noAdjustHandles="1" noChangeArrowheads="1" noChangeShapeType="1" noTextEdit="1"/>
              </p:cNvSpPr>
              <p:nvPr/>
            </p:nvSpPr>
            <p:spPr>
              <a:xfrm>
                <a:off x="5731222" y="5906633"/>
                <a:ext cx="667812" cy="584775"/>
              </a:xfrm>
              <a:prstGeom prst="rect">
                <a:avLst/>
              </a:prstGeom>
              <a:blipFill>
                <a:blip r:embed="rId2"/>
                <a:stretch>
                  <a:fillRect/>
                </a:stretch>
              </a:blipFill>
            </p:spPr>
            <p:txBody>
              <a:bodyPr/>
              <a:lstStyle/>
              <a:p>
                <a:r>
                  <a:rPr lang="en-US">
                    <a:noFill/>
                  </a:rPr>
                  <a:t> </a:t>
                </a:r>
              </a:p>
            </p:txBody>
          </p:sp>
        </mc:Fallback>
      </mc:AlternateContent>
      <p:sp>
        <p:nvSpPr>
          <p:cNvPr id="362" name="CuadroTexto 361">
            <a:extLst>
              <a:ext uri="{FF2B5EF4-FFF2-40B4-BE49-F238E27FC236}">
                <a16:creationId xmlns:a16="http://schemas.microsoft.com/office/drawing/2014/main" id="{A558C151-D233-4132-9AD3-EB3C3779A993}"/>
              </a:ext>
            </a:extLst>
          </p:cNvPr>
          <p:cNvSpPr txBox="1"/>
          <p:nvPr/>
        </p:nvSpPr>
        <p:spPr>
          <a:xfrm>
            <a:off x="3996215" y="5672295"/>
            <a:ext cx="1396536" cy="461665"/>
          </a:xfrm>
          <a:prstGeom prst="rect">
            <a:avLst/>
          </a:prstGeom>
          <a:noFill/>
        </p:spPr>
        <p:txBody>
          <a:bodyPr wrap="none" rtlCol="0" anchor="ctr" anchorCtr="1">
            <a:spAutoFit/>
          </a:bodyPr>
          <a:lstStyle/>
          <a:p>
            <a:pPr algn="ctr"/>
            <a:r>
              <a:rPr lang="en-US" sz="2400" dirty="0" err="1"/>
              <a:t>putShoeR</a:t>
            </a:r>
            <a:endParaRPr lang="en-US" sz="2400" dirty="0"/>
          </a:p>
        </p:txBody>
      </p:sp>
      <p:sp>
        <p:nvSpPr>
          <p:cNvPr id="348" name="CuadroTexto 347">
            <a:extLst>
              <a:ext uri="{FF2B5EF4-FFF2-40B4-BE49-F238E27FC236}">
                <a16:creationId xmlns:a16="http://schemas.microsoft.com/office/drawing/2014/main" id="{77B1704C-C78E-4F7D-8975-62E03FD47411}"/>
              </a:ext>
            </a:extLst>
          </p:cNvPr>
          <p:cNvSpPr txBox="1"/>
          <p:nvPr/>
        </p:nvSpPr>
        <p:spPr>
          <a:xfrm>
            <a:off x="947871" y="5252161"/>
            <a:ext cx="1350049" cy="461665"/>
          </a:xfrm>
          <a:prstGeom prst="rect">
            <a:avLst/>
          </a:prstGeom>
          <a:noFill/>
        </p:spPr>
        <p:txBody>
          <a:bodyPr wrap="none" rtlCol="0" anchor="ctr" anchorCtr="1">
            <a:spAutoFit/>
          </a:bodyPr>
          <a:lstStyle/>
          <a:p>
            <a:pPr algn="ctr"/>
            <a:r>
              <a:rPr lang="en-US" sz="2400" dirty="0" err="1"/>
              <a:t>putSockR</a:t>
            </a:r>
            <a:endParaRPr lang="en-US" sz="2400" dirty="0"/>
          </a:p>
        </p:txBody>
      </p:sp>
      <p:sp>
        <p:nvSpPr>
          <p:cNvPr id="320" name="CuadroTexto 319">
            <a:extLst>
              <a:ext uri="{FF2B5EF4-FFF2-40B4-BE49-F238E27FC236}">
                <a16:creationId xmlns:a16="http://schemas.microsoft.com/office/drawing/2014/main" id="{054C5965-1400-4566-B27A-B5AC987ADB2F}"/>
              </a:ext>
            </a:extLst>
          </p:cNvPr>
          <p:cNvSpPr txBox="1"/>
          <p:nvPr/>
        </p:nvSpPr>
        <p:spPr>
          <a:xfrm>
            <a:off x="7486049" y="3956115"/>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306" name="Elipse 305">
            <a:extLst>
              <a:ext uri="{FF2B5EF4-FFF2-40B4-BE49-F238E27FC236}">
                <a16:creationId xmlns:a16="http://schemas.microsoft.com/office/drawing/2014/main" id="{04DDB757-6F3E-413F-8754-B7255509305E}"/>
              </a:ext>
            </a:extLst>
          </p:cNvPr>
          <p:cNvSpPr/>
          <p:nvPr/>
        </p:nvSpPr>
        <p:spPr>
          <a:xfrm>
            <a:off x="2523863" y="486184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sockR</a:t>
            </a:r>
            <a:r>
              <a:rPr lang="en-US" sz="2400" dirty="0">
                <a:solidFill>
                  <a:schemeClr val="tx1"/>
                </a:solidFill>
              </a:rPr>
              <a:t>()</a:t>
            </a:r>
          </a:p>
        </p:txBody>
      </p:sp>
      <p:sp>
        <p:nvSpPr>
          <p:cNvPr id="290" name="Elipse 289">
            <a:extLst>
              <a:ext uri="{FF2B5EF4-FFF2-40B4-BE49-F238E27FC236}">
                <a16:creationId xmlns:a16="http://schemas.microsoft.com/office/drawing/2014/main" id="{4D5F9B3F-65E1-4FBB-9297-F1E0CCE22AA8}"/>
              </a:ext>
            </a:extLst>
          </p:cNvPr>
          <p:cNvSpPr/>
          <p:nvPr/>
        </p:nvSpPr>
        <p:spPr>
          <a:xfrm>
            <a:off x="236257" y="3726378"/>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274" name="CuadroTexto 273">
            <a:extLst>
              <a:ext uri="{FF2B5EF4-FFF2-40B4-BE49-F238E27FC236}">
                <a16:creationId xmlns:a16="http://schemas.microsoft.com/office/drawing/2014/main" id="{E4F6D0DE-F839-4F04-8E35-068C1313561E}"/>
              </a:ext>
            </a:extLst>
          </p:cNvPr>
          <p:cNvSpPr txBox="1"/>
          <p:nvPr/>
        </p:nvSpPr>
        <p:spPr>
          <a:xfrm>
            <a:off x="7266552" y="4819612"/>
            <a:ext cx="1350049" cy="461665"/>
          </a:xfrm>
          <a:prstGeom prst="rect">
            <a:avLst/>
          </a:prstGeom>
          <a:noFill/>
        </p:spPr>
        <p:txBody>
          <a:bodyPr wrap="none" rtlCol="0" anchor="ctr" anchorCtr="1">
            <a:spAutoFit/>
          </a:bodyPr>
          <a:lstStyle/>
          <a:p>
            <a:pPr algn="ctr"/>
            <a:r>
              <a:rPr lang="en-US" sz="2400" dirty="0" err="1">
                <a:solidFill>
                  <a:srgbClr val="7030A0"/>
                </a:solidFill>
              </a:rPr>
              <a:t>putSockR</a:t>
            </a:r>
            <a:endParaRPr lang="en-US" sz="2400" dirty="0">
              <a:solidFill>
                <a:srgbClr val="7030A0"/>
              </a:solidFill>
            </a:endParaRPr>
          </a:p>
        </p:txBody>
      </p:sp>
      <p:sp>
        <p:nvSpPr>
          <p:cNvPr id="260" name="CuadroTexto 259">
            <a:extLst>
              <a:ext uri="{FF2B5EF4-FFF2-40B4-BE49-F238E27FC236}">
                <a16:creationId xmlns:a16="http://schemas.microsoft.com/office/drawing/2014/main" id="{3DDAA74C-95BC-40F1-A929-137136536F0C}"/>
              </a:ext>
            </a:extLst>
          </p:cNvPr>
          <p:cNvSpPr txBox="1"/>
          <p:nvPr/>
        </p:nvSpPr>
        <p:spPr>
          <a:xfrm>
            <a:off x="7280175" y="3148180"/>
            <a:ext cx="1313181" cy="461665"/>
          </a:xfrm>
          <a:prstGeom prst="rect">
            <a:avLst/>
          </a:prstGeom>
          <a:noFill/>
        </p:spPr>
        <p:txBody>
          <a:bodyPr wrap="none" rtlCol="0" anchor="ctr" anchorCtr="1">
            <a:spAutoFit/>
          </a:bodyPr>
          <a:lstStyle/>
          <a:p>
            <a:pPr algn="ctr"/>
            <a:r>
              <a:rPr lang="en-US" sz="2400" dirty="0" err="1">
                <a:solidFill>
                  <a:srgbClr val="7030A0"/>
                </a:solidFill>
              </a:rPr>
              <a:t>putSockL</a:t>
            </a:r>
            <a:endParaRPr lang="en-US" sz="2400" dirty="0">
              <a:solidFill>
                <a:srgbClr val="7030A0"/>
              </a:solidFill>
            </a:endParaRPr>
          </a:p>
        </p:txBody>
      </p:sp>
      <p:sp>
        <p:nvSpPr>
          <p:cNvPr id="206" name="Rectángulo 205">
            <a:extLst>
              <a:ext uri="{FF2B5EF4-FFF2-40B4-BE49-F238E27FC236}">
                <a16:creationId xmlns:a16="http://schemas.microsoft.com/office/drawing/2014/main" id="{68FEF4CF-BDD1-410F-8213-690600A9BCAB}"/>
              </a:ext>
            </a:extLst>
          </p:cNvPr>
          <p:cNvSpPr/>
          <p:nvPr/>
        </p:nvSpPr>
        <p:spPr>
          <a:xfrm>
            <a:off x="9035308" y="2630081"/>
            <a:ext cx="1188720" cy="3200400"/>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96" name="Rectángulo 195">
            <a:extLst>
              <a:ext uri="{FF2B5EF4-FFF2-40B4-BE49-F238E27FC236}">
                <a16:creationId xmlns:a16="http://schemas.microsoft.com/office/drawing/2014/main" id="{D29F1582-0961-45FB-9082-D775DC0DCFD4}"/>
              </a:ext>
            </a:extLst>
          </p:cNvPr>
          <p:cNvSpPr/>
          <p:nvPr/>
        </p:nvSpPr>
        <p:spPr>
          <a:xfrm>
            <a:off x="5661672" y="2630081"/>
            <a:ext cx="1188720" cy="3200400"/>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p:txBody>
      </p:sp>
      <p:sp>
        <p:nvSpPr>
          <p:cNvPr id="180" name="CuadroTexto 179">
            <a:extLst>
              <a:ext uri="{FF2B5EF4-FFF2-40B4-BE49-F238E27FC236}">
                <a16:creationId xmlns:a16="http://schemas.microsoft.com/office/drawing/2014/main" id="{EBE2EC4A-F9CD-4456-B30D-9737FE0A635F}"/>
              </a:ext>
            </a:extLst>
          </p:cNvPr>
          <p:cNvSpPr txBox="1"/>
          <p:nvPr/>
        </p:nvSpPr>
        <p:spPr>
          <a:xfrm>
            <a:off x="4015077" y="2630081"/>
            <a:ext cx="1359668" cy="461665"/>
          </a:xfrm>
          <a:prstGeom prst="rect">
            <a:avLst/>
          </a:prstGeom>
          <a:noFill/>
        </p:spPr>
        <p:txBody>
          <a:bodyPr wrap="none" rtlCol="0" anchor="ctr" anchorCtr="1">
            <a:spAutoFit/>
          </a:bodyPr>
          <a:lstStyle/>
          <a:p>
            <a:pPr algn="ctr"/>
            <a:r>
              <a:rPr lang="en-US" sz="2400" dirty="0" err="1"/>
              <a:t>putShoeL</a:t>
            </a:r>
            <a:endParaRPr lang="en-US" sz="2400" dirty="0"/>
          </a:p>
        </p:txBody>
      </p:sp>
      <p:sp>
        <p:nvSpPr>
          <p:cNvPr id="152" name="Elipse 151">
            <a:extLst>
              <a:ext uri="{FF2B5EF4-FFF2-40B4-BE49-F238E27FC236}">
                <a16:creationId xmlns:a16="http://schemas.microsoft.com/office/drawing/2014/main" id="{5D38989B-C4DB-41DB-8520-F7FDBB685863}"/>
              </a:ext>
            </a:extLst>
          </p:cNvPr>
          <p:cNvSpPr/>
          <p:nvPr/>
        </p:nvSpPr>
        <p:spPr>
          <a:xfrm>
            <a:off x="2523863" y="262300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sockL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136" name="CuadroTexto 135">
            <a:extLst>
              <a:ext uri="{FF2B5EF4-FFF2-40B4-BE49-F238E27FC236}">
                <a16:creationId xmlns:a16="http://schemas.microsoft.com/office/drawing/2014/main" id="{C0B65CE9-08C8-4280-85F0-9F1AF915DC9E}"/>
              </a:ext>
            </a:extLst>
          </p:cNvPr>
          <p:cNvSpPr txBox="1"/>
          <p:nvPr/>
        </p:nvSpPr>
        <p:spPr>
          <a:xfrm>
            <a:off x="1156635" y="2836557"/>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sp>
        <p:nvSpPr>
          <p:cNvPr id="88" name="CuadroTexto 87">
            <a:extLst>
              <a:ext uri="{FF2B5EF4-FFF2-40B4-BE49-F238E27FC236}">
                <a16:creationId xmlns:a16="http://schemas.microsoft.com/office/drawing/2014/main" id="{B25CD818-AA6B-473C-9EB2-C058F90281CC}"/>
              </a:ext>
            </a:extLst>
          </p:cNvPr>
          <p:cNvSpPr txBox="1"/>
          <p:nvPr/>
        </p:nvSpPr>
        <p:spPr>
          <a:xfrm>
            <a:off x="5992150" y="50968"/>
            <a:ext cx="5965672" cy="954107"/>
          </a:xfrm>
          <a:prstGeom prst="rect">
            <a:avLst/>
          </a:prstGeom>
          <a:noFill/>
        </p:spPr>
        <p:txBody>
          <a:bodyPr wrap="none" rtlCol="0" anchor="ctr" anchorCtr="1">
            <a:spAutoFit/>
          </a:bodyPr>
          <a:lstStyle/>
          <a:p>
            <a:pPr marL="514350" indent="-514350">
              <a:buAutoNum type="arabicParenR"/>
            </a:pPr>
            <a:r>
              <a:rPr lang="en-US" sz="2800" dirty="0">
                <a:solidFill>
                  <a:srgbClr val="C00000"/>
                </a:solidFill>
              </a:rPr>
              <a:t>Allow actions to be simultaneous</a:t>
            </a:r>
          </a:p>
          <a:p>
            <a:pPr marL="514350" indent="-514350">
              <a:buAutoNum type="arabicParenR"/>
            </a:pPr>
            <a:r>
              <a:rPr lang="en-US" sz="2800" dirty="0">
                <a:solidFill>
                  <a:srgbClr val="C00000"/>
                </a:solidFill>
              </a:rPr>
              <a:t>Always add predicates (don't delete)</a:t>
            </a:r>
          </a:p>
        </p:txBody>
      </p:sp>
      <mc:AlternateContent xmlns:mc="http://schemas.openxmlformats.org/markup-compatibility/2006" xmlns:a14="http://schemas.microsoft.com/office/drawing/2010/main">
        <mc:Choice Requires="a14">
          <p:sp>
            <p:nvSpPr>
              <p:cNvPr id="6" name="CuadroTexto 401">
                <a:extLst>
                  <a:ext uri="{FF2B5EF4-FFF2-40B4-BE49-F238E27FC236}">
                    <a16:creationId xmlns:a16="http://schemas.microsoft.com/office/drawing/2014/main" id="{78A263A1-0C9A-9459-43B8-399B5FBB2699}"/>
                  </a:ext>
                </a:extLst>
              </p:cNvPr>
              <p:cNvSpPr txBox="1"/>
              <p:nvPr/>
            </p:nvSpPr>
            <p:spPr>
              <a:xfrm>
                <a:off x="9338270" y="596045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6" name="CuadroTexto 401">
                <a:extLst>
                  <a:ext uri="{FF2B5EF4-FFF2-40B4-BE49-F238E27FC236}">
                    <a16:creationId xmlns:a16="http://schemas.microsoft.com/office/drawing/2014/main" id="{78A263A1-0C9A-9459-43B8-399B5FBB2699}"/>
                  </a:ext>
                </a:extLst>
              </p:cNvPr>
              <p:cNvSpPr txBox="1">
                <a:spLocks noRot="1" noChangeAspect="1" noMove="1" noResize="1" noEditPoints="1" noAdjustHandles="1" noChangeArrowheads="1" noChangeShapeType="1" noTextEdit="1"/>
              </p:cNvSpPr>
              <p:nvPr/>
            </p:nvSpPr>
            <p:spPr>
              <a:xfrm>
                <a:off x="9338270" y="5960458"/>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uadroTexto 401">
                <a:extLst>
                  <a:ext uri="{FF2B5EF4-FFF2-40B4-BE49-F238E27FC236}">
                    <a16:creationId xmlns:a16="http://schemas.microsoft.com/office/drawing/2014/main" id="{9080F702-9A78-95B1-900D-10FDDD0D32CB}"/>
                  </a:ext>
                </a:extLst>
              </p:cNvPr>
              <p:cNvSpPr txBox="1"/>
              <p:nvPr/>
            </p:nvSpPr>
            <p:spPr>
              <a:xfrm>
                <a:off x="10877825" y="5941058"/>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7" name="CuadroTexto 401">
                <a:extLst>
                  <a:ext uri="{FF2B5EF4-FFF2-40B4-BE49-F238E27FC236}">
                    <a16:creationId xmlns:a16="http://schemas.microsoft.com/office/drawing/2014/main" id="{9080F702-9A78-95B1-900D-10FDDD0D32CB}"/>
                  </a:ext>
                </a:extLst>
              </p:cNvPr>
              <p:cNvSpPr txBox="1">
                <a:spLocks noRot="1" noChangeAspect="1" noMove="1" noResize="1" noEditPoints="1" noAdjustHandles="1" noChangeArrowheads="1" noChangeShapeType="1" noTextEdit="1"/>
              </p:cNvSpPr>
              <p:nvPr/>
            </p:nvSpPr>
            <p:spPr>
              <a:xfrm>
                <a:off x="10877825" y="5941058"/>
                <a:ext cx="727507" cy="584775"/>
              </a:xfrm>
              <a:prstGeom prst="rect">
                <a:avLst/>
              </a:prstGeom>
              <a:blipFill>
                <a:blip r:embed="rId4"/>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224F6EA2-36F6-8A06-BCEC-9FAA94E611E7}"/>
              </a:ext>
            </a:extLst>
          </p:cNvPr>
          <p:cNvGrpSpPr/>
          <p:nvPr/>
        </p:nvGrpSpPr>
        <p:grpSpPr>
          <a:xfrm>
            <a:off x="6766543" y="3716493"/>
            <a:ext cx="2377457" cy="311829"/>
            <a:chOff x="7567844" y="3751663"/>
            <a:chExt cx="2184916" cy="292647"/>
          </a:xfrm>
        </p:grpSpPr>
        <p:cxnSp>
          <p:nvCxnSpPr>
            <p:cNvPr id="8" name="Straight Connector 7">
              <a:extLst>
                <a:ext uri="{FF2B5EF4-FFF2-40B4-BE49-F238E27FC236}">
                  <a16:creationId xmlns:a16="http://schemas.microsoft.com/office/drawing/2014/main" id="{3F9DA353-03E5-E74D-2D00-CF537089B13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C72FEEE-5363-4D61-F2FB-4D2AC6FADDDF}"/>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7" name="Straight Connector 16">
            <a:extLst>
              <a:ext uri="{FF2B5EF4-FFF2-40B4-BE49-F238E27FC236}">
                <a16:creationId xmlns:a16="http://schemas.microsoft.com/office/drawing/2014/main" id="{F6BD7415-C71F-0032-145C-2B8856CEF028}"/>
              </a:ext>
            </a:extLst>
          </p:cNvPr>
          <p:cNvCxnSpPr>
            <a:cxnSpLocks/>
            <a:stCxn id="152" idx="7"/>
          </p:cNvCxnSpPr>
          <p:nvPr/>
        </p:nvCxnSpPr>
        <p:spPr>
          <a:xfrm flipV="1">
            <a:off x="3694597" y="2372237"/>
            <a:ext cx="1023348" cy="451635"/>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79DC1F-C099-1193-1896-9EAF2EA38E2A}"/>
              </a:ext>
            </a:extLst>
          </p:cNvPr>
          <p:cNvCxnSpPr>
            <a:cxnSpLocks/>
            <a:stCxn id="290" idx="5"/>
            <a:endCxn id="306" idx="2"/>
          </p:cNvCxnSpPr>
          <p:nvPr/>
        </p:nvCxnSpPr>
        <p:spPr>
          <a:xfrm>
            <a:off x="1406991" y="4897112"/>
            <a:ext cx="1116872" cy="65053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0350CE8-B24F-0E9F-04E5-42B1CE304A4E}"/>
              </a:ext>
            </a:extLst>
          </p:cNvPr>
          <p:cNvCxnSpPr>
            <a:cxnSpLocks/>
            <a:stCxn id="306" idx="7"/>
          </p:cNvCxnSpPr>
          <p:nvPr/>
        </p:nvCxnSpPr>
        <p:spPr>
          <a:xfrm flipV="1">
            <a:off x="3694597" y="4703488"/>
            <a:ext cx="970353"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uadroTexto 361">
            <a:extLst>
              <a:ext uri="{FF2B5EF4-FFF2-40B4-BE49-F238E27FC236}">
                <a16:creationId xmlns:a16="http://schemas.microsoft.com/office/drawing/2014/main" id="{67573C09-BB19-997B-7625-875680DE8353}"/>
              </a:ext>
            </a:extLst>
          </p:cNvPr>
          <p:cNvSpPr txBox="1"/>
          <p:nvPr/>
        </p:nvSpPr>
        <p:spPr>
          <a:xfrm>
            <a:off x="4031159" y="4899974"/>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sp>
        <p:nvSpPr>
          <p:cNvPr id="22" name="CuadroTexto 179">
            <a:extLst>
              <a:ext uri="{FF2B5EF4-FFF2-40B4-BE49-F238E27FC236}">
                <a16:creationId xmlns:a16="http://schemas.microsoft.com/office/drawing/2014/main" id="{2CB6C281-71BC-173F-DCE6-36AC9BFEE8DE}"/>
              </a:ext>
            </a:extLst>
          </p:cNvPr>
          <p:cNvSpPr txBox="1"/>
          <p:nvPr/>
        </p:nvSpPr>
        <p:spPr>
          <a:xfrm>
            <a:off x="3996215" y="3363190"/>
            <a:ext cx="1350050" cy="461665"/>
          </a:xfrm>
          <a:prstGeom prst="rect">
            <a:avLst/>
          </a:prstGeom>
          <a:noFill/>
        </p:spPr>
        <p:txBody>
          <a:bodyPr wrap="none" rtlCol="0" anchor="ctr" anchorCtr="1">
            <a:spAutoFit/>
          </a:bodyPr>
          <a:lstStyle/>
          <a:p>
            <a:pPr algn="ctr"/>
            <a:r>
              <a:rPr lang="en-US" sz="2400" dirty="0" err="1"/>
              <a:t>putSockR</a:t>
            </a:r>
            <a:endParaRPr lang="en-US" sz="2400" dirty="0"/>
          </a:p>
        </p:txBody>
      </p:sp>
      <p:cxnSp>
        <p:nvCxnSpPr>
          <p:cNvPr id="34" name="Straight Connector 33">
            <a:extLst>
              <a:ext uri="{FF2B5EF4-FFF2-40B4-BE49-F238E27FC236}">
                <a16:creationId xmlns:a16="http://schemas.microsoft.com/office/drawing/2014/main" id="{F0D9800B-5D6D-C6E4-5213-47909587600E}"/>
              </a:ext>
            </a:extLst>
          </p:cNvPr>
          <p:cNvCxnSpPr>
            <a:cxnSpLocks/>
          </p:cNvCxnSpPr>
          <p:nvPr/>
        </p:nvCxnSpPr>
        <p:spPr>
          <a:xfrm flipV="1">
            <a:off x="6766543" y="3423927"/>
            <a:ext cx="557067" cy="400928"/>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750BD5-DC2E-EA00-134B-4515A87715BA}"/>
              </a:ext>
            </a:extLst>
          </p:cNvPr>
          <p:cNvCxnSpPr>
            <a:cxnSpLocks/>
          </p:cNvCxnSpPr>
          <p:nvPr/>
        </p:nvCxnSpPr>
        <p:spPr>
          <a:xfrm flipV="1">
            <a:off x="8505872" y="3187598"/>
            <a:ext cx="638128" cy="79886"/>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D88DC390-FD35-6957-5306-376BD8451FA2}"/>
              </a:ext>
            </a:extLst>
          </p:cNvPr>
          <p:cNvGrpSpPr/>
          <p:nvPr/>
        </p:nvGrpSpPr>
        <p:grpSpPr>
          <a:xfrm>
            <a:off x="6766543" y="4441237"/>
            <a:ext cx="2377457" cy="311829"/>
            <a:chOff x="7567844" y="3751663"/>
            <a:chExt cx="2184916" cy="292647"/>
          </a:xfrm>
        </p:grpSpPr>
        <p:cxnSp>
          <p:nvCxnSpPr>
            <p:cNvPr id="40" name="Straight Connector 39">
              <a:extLst>
                <a:ext uri="{FF2B5EF4-FFF2-40B4-BE49-F238E27FC236}">
                  <a16:creationId xmlns:a16="http://schemas.microsoft.com/office/drawing/2014/main" id="{CCE2903D-724E-B662-3AC5-24D3BD2136B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026FE63-873F-CA3A-CF3F-6DA52A0BA2B2}"/>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2" name="Straight Connector 41">
            <a:extLst>
              <a:ext uri="{FF2B5EF4-FFF2-40B4-BE49-F238E27FC236}">
                <a16:creationId xmlns:a16="http://schemas.microsoft.com/office/drawing/2014/main" id="{F9772BB6-CA8C-F230-B308-E653985A79DE}"/>
              </a:ext>
            </a:extLst>
          </p:cNvPr>
          <p:cNvCxnSpPr>
            <a:cxnSpLocks/>
            <a:endCxn id="274" idx="1"/>
          </p:cNvCxnSpPr>
          <p:nvPr/>
        </p:nvCxnSpPr>
        <p:spPr>
          <a:xfrm>
            <a:off x="6766543" y="4661502"/>
            <a:ext cx="500009" cy="388943"/>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34022E5-C35C-363C-F4CA-7851F37300D9}"/>
              </a:ext>
            </a:extLst>
          </p:cNvPr>
          <p:cNvCxnSpPr>
            <a:cxnSpLocks/>
            <a:stCxn id="274" idx="3"/>
          </p:cNvCxnSpPr>
          <p:nvPr/>
        </p:nvCxnSpPr>
        <p:spPr>
          <a:xfrm>
            <a:off x="8616601" y="5050445"/>
            <a:ext cx="531638" cy="176824"/>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CuadroTexto 273">
            <a:extLst>
              <a:ext uri="{FF2B5EF4-FFF2-40B4-BE49-F238E27FC236}">
                <a16:creationId xmlns:a16="http://schemas.microsoft.com/office/drawing/2014/main" id="{833733A1-94AB-1D8A-B257-D94B8D57B02E}"/>
              </a:ext>
            </a:extLst>
          </p:cNvPr>
          <p:cNvSpPr txBox="1"/>
          <p:nvPr/>
        </p:nvSpPr>
        <p:spPr>
          <a:xfrm>
            <a:off x="10617580" y="5441462"/>
            <a:ext cx="1396536" cy="461665"/>
          </a:xfrm>
          <a:prstGeom prst="rect">
            <a:avLst/>
          </a:prstGeom>
          <a:noFill/>
        </p:spPr>
        <p:txBody>
          <a:bodyPr wrap="none" rtlCol="0" anchor="ctr" anchorCtr="1">
            <a:spAutoFit/>
          </a:bodyPr>
          <a:lstStyle/>
          <a:p>
            <a:pPr algn="ctr"/>
            <a:r>
              <a:rPr lang="en-US" sz="2400" dirty="0" err="1">
                <a:solidFill>
                  <a:srgbClr val="7030A0"/>
                </a:solidFill>
              </a:rPr>
              <a:t>putShoeR</a:t>
            </a:r>
            <a:endParaRPr lang="en-US" sz="2400" dirty="0">
              <a:solidFill>
                <a:srgbClr val="7030A0"/>
              </a:solidFill>
            </a:endParaRPr>
          </a:p>
        </p:txBody>
      </p:sp>
      <p:sp>
        <p:nvSpPr>
          <p:cNvPr id="56" name="CuadroTexto 259">
            <a:extLst>
              <a:ext uri="{FF2B5EF4-FFF2-40B4-BE49-F238E27FC236}">
                <a16:creationId xmlns:a16="http://schemas.microsoft.com/office/drawing/2014/main" id="{091A30C6-96F5-0920-4784-17203CE54349}"/>
              </a:ext>
            </a:extLst>
          </p:cNvPr>
          <p:cNvSpPr txBox="1"/>
          <p:nvPr/>
        </p:nvSpPr>
        <p:spPr>
          <a:xfrm>
            <a:off x="10607959" y="2608468"/>
            <a:ext cx="1359668" cy="461665"/>
          </a:xfrm>
          <a:prstGeom prst="rect">
            <a:avLst/>
          </a:prstGeom>
          <a:noFill/>
        </p:spPr>
        <p:txBody>
          <a:bodyPr wrap="none" rtlCol="0" anchor="ctr" anchorCtr="1">
            <a:spAutoFit/>
          </a:bodyPr>
          <a:lstStyle/>
          <a:p>
            <a:pPr algn="ctr"/>
            <a:r>
              <a:rPr lang="en-US" sz="2400" dirty="0" err="1">
                <a:solidFill>
                  <a:srgbClr val="7030A0"/>
                </a:solidFill>
              </a:rPr>
              <a:t>putShoeL</a:t>
            </a:r>
            <a:endParaRPr lang="en-US" sz="2400" dirty="0">
              <a:solidFill>
                <a:srgbClr val="7030A0"/>
              </a:solidFill>
            </a:endParaRPr>
          </a:p>
        </p:txBody>
      </p:sp>
      <mc:AlternateContent xmlns:mc="http://schemas.openxmlformats.org/markup-compatibility/2006" xmlns:a14="http://schemas.microsoft.com/office/drawing/2010/main">
        <mc:Choice Requires="a14">
          <p:sp>
            <p:nvSpPr>
              <p:cNvPr id="59" name="CuadroTexto 401">
                <a:extLst>
                  <a:ext uri="{FF2B5EF4-FFF2-40B4-BE49-F238E27FC236}">
                    <a16:creationId xmlns:a16="http://schemas.microsoft.com/office/drawing/2014/main" id="{6CC4A33D-EB08-F4AE-CE7D-09BF5690C2E5}"/>
                  </a:ext>
                </a:extLst>
              </p:cNvPr>
              <p:cNvSpPr txBox="1"/>
              <p:nvPr/>
            </p:nvSpPr>
            <p:spPr>
              <a:xfrm>
                <a:off x="7669064" y="596045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9" name="CuadroTexto 401">
                <a:extLst>
                  <a:ext uri="{FF2B5EF4-FFF2-40B4-BE49-F238E27FC236}">
                    <a16:creationId xmlns:a16="http://schemas.microsoft.com/office/drawing/2014/main" id="{6CC4A33D-EB08-F4AE-CE7D-09BF5690C2E5}"/>
                  </a:ext>
                </a:extLst>
              </p:cNvPr>
              <p:cNvSpPr txBox="1">
                <a:spLocks noRot="1" noChangeAspect="1" noMove="1" noResize="1" noEditPoints="1" noAdjustHandles="1" noChangeArrowheads="1" noChangeShapeType="1" noTextEdit="1"/>
              </p:cNvSpPr>
              <p:nvPr/>
            </p:nvSpPr>
            <p:spPr>
              <a:xfrm>
                <a:off x="7669064" y="5960457"/>
                <a:ext cx="727507" cy="584775"/>
              </a:xfrm>
              <a:prstGeom prst="rect">
                <a:avLst/>
              </a:prstGeom>
              <a:blipFill>
                <a:blip r:embed="rId5"/>
                <a:stretch>
                  <a:fillRect/>
                </a:stretch>
              </a:blipFill>
            </p:spPr>
            <p:txBody>
              <a:bodyPr/>
              <a:lstStyle/>
              <a:p>
                <a:r>
                  <a:rPr lang="en-US">
                    <a:noFill/>
                  </a:rPr>
                  <a:t> </a:t>
                </a:r>
              </a:p>
            </p:txBody>
          </p:sp>
        </mc:Fallback>
      </mc:AlternateContent>
      <p:sp>
        <p:nvSpPr>
          <p:cNvPr id="61" name="CuadroTexto 273">
            <a:extLst>
              <a:ext uri="{FF2B5EF4-FFF2-40B4-BE49-F238E27FC236}">
                <a16:creationId xmlns:a16="http://schemas.microsoft.com/office/drawing/2014/main" id="{0265E49B-A9F8-ABE9-7FF4-E3796A65D8B1}"/>
              </a:ext>
            </a:extLst>
          </p:cNvPr>
          <p:cNvSpPr txBox="1"/>
          <p:nvPr/>
        </p:nvSpPr>
        <p:spPr>
          <a:xfrm>
            <a:off x="10617580" y="4861846"/>
            <a:ext cx="1350049" cy="461665"/>
          </a:xfrm>
          <a:prstGeom prst="rect">
            <a:avLst/>
          </a:prstGeom>
          <a:noFill/>
        </p:spPr>
        <p:txBody>
          <a:bodyPr wrap="none" rtlCol="0" anchor="ctr" anchorCtr="1">
            <a:spAutoFit/>
          </a:bodyPr>
          <a:lstStyle/>
          <a:p>
            <a:pPr algn="ctr"/>
            <a:r>
              <a:rPr lang="en-US" sz="2400" dirty="0" err="1">
                <a:solidFill>
                  <a:srgbClr val="7030A0"/>
                </a:solidFill>
              </a:rPr>
              <a:t>putSockR</a:t>
            </a:r>
            <a:endParaRPr lang="en-US" sz="2400" dirty="0">
              <a:solidFill>
                <a:srgbClr val="7030A0"/>
              </a:solidFill>
            </a:endParaRPr>
          </a:p>
        </p:txBody>
      </p:sp>
      <p:sp>
        <p:nvSpPr>
          <p:cNvPr id="62" name="CuadroTexto 259">
            <a:extLst>
              <a:ext uri="{FF2B5EF4-FFF2-40B4-BE49-F238E27FC236}">
                <a16:creationId xmlns:a16="http://schemas.microsoft.com/office/drawing/2014/main" id="{2EE2FA6C-A5DD-5E94-666E-6C4E8C389E3D}"/>
              </a:ext>
            </a:extLst>
          </p:cNvPr>
          <p:cNvSpPr txBox="1"/>
          <p:nvPr/>
        </p:nvSpPr>
        <p:spPr>
          <a:xfrm>
            <a:off x="10631203" y="3190414"/>
            <a:ext cx="1313181" cy="461665"/>
          </a:xfrm>
          <a:prstGeom prst="rect">
            <a:avLst/>
          </a:prstGeom>
          <a:noFill/>
        </p:spPr>
        <p:txBody>
          <a:bodyPr wrap="none" rtlCol="0" anchor="ctr" anchorCtr="1">
            <a:spAutoFit/>
          </a:bodyPr>
          <a:lstStyle/>
          <a:p>
            <a:pPr algn="ctr"/>
            <a:r>
              <a:rPr lang="en-US" sz="2400" dirty="0" err="1">
                <a:solidFill>
                  <a:srgbClr val="7030A0"/>
                </a:solidFill>
              </a:rPr>
              <a:t>putSockL</a:t>
            </a:r>
            <a:endParaRPr lang="en-US" sz="2400" dirty="0">
              <a:solidFill>
                <a:srgbClr val="7030A0"/>
              </a:solidFill>
            </a:endParaRPr>
          </a:p>
        </p:txBody>
      </p:sp>
      <p:cxnSp>
        <p:nvCxnSpPr>
          <p:cNvPr id="63" name="Straight Connector 62">
            <a:extLst>
              <a:ext uri="{FF2B5EF4-FFF2-40B4-BE49-F238E27FC236}">
                <a16:creationId xmlns:a16="http://schemas.microsoft.com/office/drawing/2014/main" id="{BDFEFD76-96E1-F9D0-6B46-323DD99A069C}"/>
              </a:ext>
            </a:extLst>
          </p:cNvPr>
          <p:cNvCxnSpPr>
            <a:cxnSpLocks/>
          </p:cNvCxnSpPr>
          <p:nvPr/>
        </p:nvCxnSpPr>
        <p:spPr>
          <a:xfrm flipV="1">
            <a:off x="10117571" y="3466161"/>
            <a:ext cx="557067" cy="371942"/>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767D714-DAA3-5474-E8BC-4E750DEE678D}"/>
              </a:ext>
            </a:extLst>
          </p:cNvPr>
          <p:cNvCxnSpPr>
            <a:cxnSpLocks/>
            <a:endCxn id="61" idx="1"/>
          </p:cNvCxnSpPr>
          <p:nvPr/>
        </p:nvCxnSpPr>
        <p:spPr>
          <a:xfrm>
            <a:off x="10117571" y="4703736"/>
            <a:ext cx="500009" cy="388943"/>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77966E8-AB1D-6D7D-BD0A-EF4B4876290C}"/>
              </a:ext>
            </a:extLst>
          </p:cNvPr>
          <p:cNvCxnSpPr>
            <a:cxnSpLocks/>
          </p:cNvCxnSpPr>
          <p:nvPr/>
        </p:nvCxnSpPr>
        <p:spPr>
          <a:xfrm>
            <a:off x="10149413" y="5374241"/>
            <a:ext cx="496695" cy="339727"/>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2D6994F-5FEA-75ED-B38A-B56F45617FEE}"/>
              </a:ext>
            </a:extLst>
          </p:cNvPr>
          <p:cNvCxnSpPr>
            <a:cxnSpLocks/>
            <a:endCxn id="56" idx="1"/>
          </p:cNvCxnSpPr>
          <p:nvPr/>
        </p:nvCxnSpPr>
        <p:spPr>
          <a:xfrm flipV="1">
            <a:off x="10108913" y="2839301"/>
            <a:ext cx="499046" cy="329946"/>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1CBC7E9-15B1-777B-7155-BD2946A8AB68}"/>
              </a:ext>
            </a:extLst>
          </p:cNvPr>
          <p:cNvCxnSpPr>
            <a:cxnSpLocks/>
          </p:cNvCxnSpPr>
          <p:nvPr/>
        </p:nvCxnSpPr>
        <p:spPr>
          <a:xfrm flipV="1">
            <a:off x="3895463" y="564009"/>
            <a:ext cx="1813684" cy="471988"/>
          </a:xfrm>
          <a:prstGeom prst="line">
            <a:avLst/>
          </a:prstGeom>
          <a:solidFill>
            <a:srgbClr val="FF0000">
              <a:alpha val="5000"/>
            </a:srgbClr>
          </a:solidFill>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Elipse 289">
            <a:extLst>
              <a:ext uri="{FF2B5EF4-FFF2-40B4-BE49-F238E27FC236}">
                <a16:creationId xmlns:a16="http://schemas.microsoft.com/office/drawing/2014/main" id="{585D12DB-C18E-1A5A-74C5-23D7B1722C11}"/>
              </a:ext>
            </a:extLst>
          </p:cNvPr>
          <p:cNvSpPr/>
          <p:nvPr/>
        </p:nvSpPr>
        <p:spPr>
          <a:xfrm>
            <a:off x="2507552" y="373574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79" name="CuadroTexto 319">
            <a:extLst>
              <a:ext uri="{FF2B5EF4-FFF2-40B4-BE49-F238E27FC236}">
                <a16:creationId xmlns:a16="http://schemas.microsoft.com/office/drawing/2014/main" id="{C2E165FC-B060-1DA5-F413-DA10303C5DAA}"/>
              </a:ext>
            </a:extLst>
          </p:cNvPr>
          <p:cNvSpPr txBox="1"/>
          <p:nvPr/>
        </p:nvSpPr>
        <p:spPr>
          <a:xfrm>
            <a:off x="1624461" y="4494799"/>
            <a:ext cx="832279" cy="461665"/>
          </a:xfrm>
          <a:prstGeom prst="rect">
            <a:avLst/>
          </a:prstGeom>
          <a:noFill/>
        </p:spPr>
        <p:txBody>
          <a:bodyPr wrap="square" rtlCol="0" anchor="ctr" anchorCtr="1">
            <a:spAutoFit/>
          </a:bodyPr>
          <a:lstStyle/>
          <a:p>
            <a:pPr algn="ctr"/>
            <a:r>
              <a:rPr lang="en-US" sz="2400">
                <a:solidFill>
                  <a:schemeClr val="bg1">
                    <a:lumMod val="65000"/>
                  </a:schemeClr>
                </a:solidFill>
              </a:rPr>
              <a:t>noop</a:t>
            </a:r>
          </a:p>
        </p:txBody>
      </p:sp>
      <p:grpSp>
        <p:nvGrpSpPr>
          <p:cNvPr id="80" name="Group 79">
            <a:extLst>
              <a:ext uri="{FF2B5EF4-FFF2-40B4-BE49-F238E27FC236}">
                <a16:creationId xmlns:a16="http://schemas.microsoft.com/office/drawing/2014/main" id="{E9CCB13C-0EB1-2EA0-C411-8EC58D543EA2}"/>
              </a:ext>
            </a:extLst>
          </p:cNvPr>
          <p:cNvGrpSpPr/>
          <p:nvPr/>
        </p:nvGrpSpPr>
        <p:grpSpPr>
          <a:xfrm>
            <a:off x="1607853" y="4256264"/>
            <a:ext cx="899695" cy="311829"/>
            <a:chOff x="7578761" y="3731166"/>
            <a:chExt cx="826832" cy="292647"/>
          </a:xfrm>
        </p:grpSpPr>
        <p:cxnSp>
          <p:nvCxnSpPr>
            <p:cNvPr id="81" name="Straight Connector 80">
              <a:extLst>
                <a:ext uri="{FF2B5EF4-FFF2-40B4-BE49-F238E27FC236}">
                  <a16:creationId xmlns:a16="http://schemas.microsoft.com/office/drawing/2014/main" id="{377D0DE0-2BE3-ED03-277A-DB3C255083FC}"/>
                </a:ext>
              </a:extLst>
            </p:cNvPr>
            <p:cNvCxnSpPr>
              <a:cxnSpLocks/>
              <a:stCxn id="290" idx="6"/>
              <a:endCxn id="77" idx="2"/>
            </p:cNvCxnSpPr>
            <p:nvPr/>
          </p:nvCxnSpPr>
          <p:spPr>
            <a:xfrm>
              <a:off x="7578761" y="3877489"/>
              <a:ext cx="826832" cy="8792"/>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59638AE6-43C8-3718-B005-A43B5D10437B}"/>
                </a:ext>
              </a:extLst>
            </p:cNvPr>
            <p:cNvSpPr/>
            <p:nvPr/>
          </p:nvSpPr>
          <p:spPr>
            <a:xfrm>
              <a:off x="7841149" y="3731166"/>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9" name="CuadroTexto 319">
            <a:extLst>
              <a:ext uri="{FF2B5EF4-FFF2-40B4-BE49-F238E27FC236}">
                <a16:creationId xmlns:a16="http://schemas.microsoft.com/office/drawing/2014/main" id="{59EA644D-EEAA-1CAA-B434-9BAEE6FDC5D1}"/>
              </a:ext>
            </a:extLst>
          </p:cNvPr>
          <p:cNvSpPr txBox="1"/>
          <p:nvPr/>
        </p:nvSpPr>
        <p:spPr>
          <a:xfrm>
            <a:off x="10168007" y="3991918"/>
            <a:ext cx="832279" cy="461665"/>
          </a:xfrm>
          <a:prstGeom prst="rect">
            <a:avLst/>
          </a:prstGeom>
          <a:noFill/>
        </p:spPr>
        <p:txBody>
          <a:bodyPr wrap="none" rtlCol="0" anchor="ctr" anchorCtr="1">
            <a:spAutoFit/>
          </a:bodyPr>
          <a:lstStyle/>
          <a:p>
            <a:pPr algn="ctr"/>
            <a:r>
              <a:rPr lang="en-US" sz="2400" dirty="0" err="1">
                <a:solidFill>
                  <a:schemeClr val="bg1">
                    <a:lumMod val="65000"/>
                  </a:schemeClr>
                </a:solidFill>
              </a:rPr>
              <a:t>noop</a:t>
            </a:r>
            <a:endParaRPr lang="en-US" sz="2400" dirty="0">
              <a:solidFill>
                <a:schemeClr val="bg1">
                  <a:lumMod val="65000"/>
                </a:schemeClr>
              </a:solidFill>
            </a:endParaRPr>
          </a:p>
        </p:txBody>
      </p:sp>
      <p:grpSp>
        <p:nvGrpSpPr>
          <p:cNvPr id="90" name="Group 89">
            <a:extLst>
              <a:ext uri="{FF2B5EF4-FFF2-40B4-BE49-F238E27FC236}">
                <a16:creationId xmlns:a16="http://schemas.microsoft.com/office/drawing/2014/main" id="{145CA23E-533C-4CF7-9CC3-4192AE946A24}"/>
              </a:ext>
            </a:extLst>
          </p:cNvPr>
          <p:cNvGrpSpPr/>
          <p:nvPr/>
        </p:nvGrpSpPr>
        <p:grpSpPr>
          <a:xfrm>
            <a:off x="10108428" y="3747523"/>
            <a:ext cx="959269" cy="311829"/>
            <a:chOff x="7567844" y="3762880"/>
            <a:chExt cx="881581" cy="292647"/>
          </a:xfrm>
        </p:grpSpPr>
        <p:cxnSp>
          <p:nvCxnSpPr>
            <p:cNvPr id="91" name="Straight Connector 90">
              <a:extLst>
                <a:ext uri="{FF2B5EF4-FFF2-40B4-BE49-F238E27FC236}">
                  <a16:creationId xmlns:a16="http://schemas.microsoft.com/office/drawing/2014/main" id="{613B0C1D-BE5E-E31D-229B-E27D9049FB82}"/>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8521310E-DEE3-AF92-559B-E13D8CA3364E}"/>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E4E59-1E04-DB38-7277-7AD67DEFEBD2}"/>
              </a:ext>
            </a:extLst>
          </p:cNvPr>
          <p:cNvGrpSpPr/>
          <p:nvPr/>
        </p:nvGrpSpPr>
        <p:grpSpPr>
          <a:xfrm>
            <a:off x="10108428" y="4472904"/>
            <a:ext cx="959269" cy="311829"/>
            <a:chOff x="7567844" y="3762880"/>
            <a:chExt cx="881581" cy="292647"/>
          </a:xfrm>
        </p:grpSpPr>
        <p:cxnSp>
          <p:nvCxnSpPr>
            <p:cNvPr id="102" name="Straight Connector 101">
              <a:extLst>
                <a:ext uri="{FF2B5EF4-FFF2-40B4-BE49-F238E27FC236}">
                  <a16:creationId xmlns:a16="http://schemas.microsoft.com/office/drawing/2014/main" id="{43B7EB0D-55CB-798C-4A4F-50015CF64722}"/>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9B952289-33E1-D188-4B82-764A7FE247E4}"/>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B44F989B-EA86-B511-7DF7-743775E64268}"/>
              </a:ext>
            </a:extLst>
          </p:cNvPr>
          <p:cNvGrpSpPr/>
          <p:nvPr/>
        </p:nvGrpSpPr>
        <p:grpSpPr>
          <a:xfrm>
            <a:off x="10117571" y="3052918"/>
            <a:ext cx="959269" cy="311829"/>
            <a:chOff x="7567844" y="3762880"/>
            <a:chExt cx="881581" cy="292647"/>
          </a:xfrm>
        </p:grpSpPr>
        <p:cxnSp>
          <p:nvCxnSpPr>
            <p:cNvPr id="105" name="Straight Connector 104">
              <a:extLst>
                <a:ext uri="{FF2B5EF4-FFF2-40B4-BE49-F238E27FC236}">
                  <a16:creationId xmlns:a16="http://schemas.microsoft.com/office/drawing/2014/main" id="{0BE9FB5F-8452-05E1-510F-E0AAA788AC11}"/>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781C017A-2FAB-0D98-CEBD-CABE6FAFDF4A}"/>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E90198F7-CC19-D218-E222-4B77992F0395}"/>
              </a:ext>
            </a:extLst>
          </p:cNvPr>
          <p:cNvGrpSpPr/>
          <p:nvPr/>
        </p:nvGrpSpPr>
        <p:grpSpPr>
          <a:xfrm>
            <a:off x="10117571" y="5191895"/>
            <a:ext cx="959269" cy="311829"/>
            <a:chOff x="7567844" y="3762880"/>
            <a:chExt cx="881581" cy="292647"/>
          </a:xfrm>
        </p:grpSpPr>
        <p:cxnSp>
          <p:nvCxnSpPr>
            <p:cNvPr id="109" name="Straight Connector 108">
              <a:extLst>
                <a:ext uri="{FF2B5EF4-FFF2-40B4-BE49-F238E27FC236}">
                  <a16:creationId xmlns:a16="http://schemas.microsoft.com/office/drawing/2014/main" id="{1F9C826A-7534-A16B-DAA8-AE2DA10EFF7F}"/>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BA733906-A737-30AE-7D4E-0E1BC26D682F}"/>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CuadroTexto 135">
            <a:extLst>
              <a:ext uri="{FF2B5EF4-FFF2-40B4-BE49-F238E27FC236}">
                <a16:creationId xmlns:a16="http://schemas.microsoft.com/office/drawing/2014/main" id="{7BA97FB6-25B1-DBF5-949F-4FE1BBFE3E24}"/>
              </a:ext>
            </a:extLst>
          </p:cNvPr>
          <p:cNvSpPr txBox="1"/>
          <p:nvPr/>
        </p:nvSpPr>
        <p:spPr>
          <a:xfrm>
            <a:off x="100311" y="2103735"/>
            <a:ext cx="2875339" cy="523220"/>
          </a:xfrm>
          <a:prstGeom prst="rect">
            <a:avLst/>
          </a:prstGeom>
          <a:noFill/>
        </p:spPr>
        <p:txBody>
          <a:bodyPr wrap="none" rtlCol="0" anchor="ctr" anchorCtr="1">
            <a:spAutoFit/>
          </a:bodyPr>
          <a:lstStyle/>
          <a:p>
            <a:pPr algn="ctr"/>
            <a:r>
              <a:rPr lang="en-US" sz="2800" u="sng" dirty="0"/>
              <a:t>State space search</a:t>
            </a:r>
          </a:p>
        </p:txBody>
      </p:sp>
      <p:sp>
        <p:nvSpPr>
          <p:cNvPr id="9" name="CuadroTexto 135">
            <a:extLst>
              <a:ext uri="{FF2B5EF4-FFF2-40B4-BE49-F238E27FC236}">
                <a16:creationId xmlns:a16="http://schemas.microsoft.com/office/drawing/2014/main" id="{4E60EA86-7F35-33FD-740C-80A0B1A4C284}"/>
              </a:ext>
            </a:extLst>
          </p:cNvPr>
          <p:cNvSpPr txBox="1"/>
          <p:nvPr/>
        </p:nvSpPr>
        <p:spPr>
          <a:xfrm>
            <a:off x="5590804" y="2106861"/>
            <a:ext cx="2624116" cy="523220"/>
          </a:xfrm>
          <a:prstGeom prst="rect">
            <a:avLst/>
          </a:prstGeom>
          <a:noFill/>
        </p:spPr>
        <p:txBody>
          <a:bodyPr wrap="none" rtlCol="0" anchor="ctr" anchorCtr="1">
            <a:spAutoFit/>
          </a:bodyPr>
          <a:lstStyle/>
          <a:p>
            <a:pPr algn="ctr"/>
            <a:r>
              <a:rPr lang="en-US" sz="2800" u="sng" dirty="0" err="1">
                <a:solidFill>
                  <a:srgbClr val="7030A0"/>
                </a:solidFill>
              </a:rPr>
              <a:t>GraphPlan</a:t>
            </a:r>
            <a:r>
              <a:rPr lang="en-US" sz="2800" u="sng" dirty="0">
                <a:solidFill>
                  <a:srgbClr val="7030A0"/>
                </a:solidFill>
              </a:rPr>
              <a:t> graph</a:t>
            </a:r>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86A4CF0-655F-376B-3C80-6FFF164B125E}"/>
                  </a:ext>
                </a:extLst>
              </p14:cNvPr>
              <p14:cNvContentPartPr/>
              <p14:nvPr/>
            </p14:nvContentPartPr>
            <p14:xfrm>
              <a:off x="1588680" y="446760"/>
              <a:ext cx="10498320" cy="5493960"/>
            </p14:xfrm>
          </p:contentPart>
        </mc:Choice>
        <mc:Fallback xmlns="">
          <p:pic>
            <p:nvPicPr>
              <p:cNvPr id="4" name="Ink 3">
                <a:extLst>
                  <a:ext uri="{FF2B5EF4-FFF2-40B4-BE49-F238E27FC236}">
                    <a16:creationId xmlns:a16="http://schemas.microsoft.com/office/drawing/2014/main" id="{886A4CF0-655F-376B-3C80-6FFF164B125E}"/>
                  </a:ext>
                </a:extLst>
              </p:cNvPr>
              <p:cNvPicPr/>
              <p:nvPr/>
            </p:nvPicPr>
            <p:blipFill>
              <a:blip r:embed="rId7"/>
              <a:stretch>
                <a:fillRect/>
              </a:stretch>
            </p:blipFill>
            <p:spPr>
              <a:xfrm>
                <a:off x="1579320" y="437400"/>
                <a:ext cx="10517040" cy="5512680"/>
              </a:xfrm>
              <a:prstGeom prst="rect">
                <a:avLst/>
              </a:prstGeom>
            </p:spPr>
          </p:pic>
        </mc:Fallback>
      </mc:AlternateContent>
    </p:spTree>
    <p:extLst>
      <p:ext uri="{BB962C8B-B14F-4D97-AF65-F5344CB8AC3E}">
        <p14:creationId xmlns:p14="http://schemas.microsoft.com/office/powerpoint/2010/main" val="121569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0"/>
                                        </p:tgtEl>
                                        <p:attrNameLst>
                                          <p:attrName>style.visibility</p:attrName>
                                        </p:attrNameLst>
                                      </p:cBhvr>
                                      <p:to>
                                        <p:strVal val="visible"/>
                                      </p:to>
                                    </p:set>
                                    <p:animEffect transition="in" filter="fade">
                                      <p:cBhvr>
                                        <p:cTn id="19" dur="500"/>
                                        <p:tgtEl>
                                          <p:spTgt spid="320"/>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500"/>
                                        <p:tgtEl>
                                          <p:spTgt spid="89"/>
                                        </p:tgtEl>
                                      </p:cBhvr>
                                    </p:animEffect>
                                  </p:childTnLst>
                                </p:cTn>
                              </p:par>
                              <p:par>
                                <p:cTn id="31" presetID="10" presetClass="entr" presetSubtype="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500"/>
                                        <p:tgtEl>
                                          <p:spTgt spid="101"/>
                                        </p:tgtEl>
                                      </p:cBhvr>
                                    </p:animEffect>
                                  </p:childTnLst>
                                </p:cTn>
                              </p:par>
                              <p:par>
                                <p:cTn id="34" presetID="10" presetClass="entr" presetSubtype="0"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500"/>
                                        <p:tgtEl>
                                          <p:spTgt spid="104"/>
                                        </p:tgtEl>
                                      </p:cBhvr>
                                    </p:animEffect>
                                  </p:childTnLst>
                                </p:cTn>
                              </p:par>
                              <p:par>
                                <p:cTn id="37" presetID="10" presetClass="entr" presetSubtype="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fade">
                                      <p:cBhvr>
                                        <p:cTn id="3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P spid="77" grpId="0" animBg="1"/>
      <p:bldP spid="79"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Represent this Blocks World </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8" y="1113178"/>
            <a:ext cx="11360153" cy="1579917"/>
          </a:xfrm>
        </p:spPr>
        <p:txBody>
          <a:bodyPr/>
          <a:lstStyle/>
          <a:p>
            <a:r>
              <a:rPr lang="en-US" dirty="0"/>
              <a:t>A robot arm (yellow) can </a:t>
            </a:r>
            <a:r>
              <a:rPr lang="en-US" dirty="0">
                <a:solidFill>
                  <a:srgbClr val="C00000"/>
                </a:solidFill>
              </a:rPr>
              <a:t>pick up </a:t>
            </a:r>
            <a:r>
              <a:rPr lang="en-US" dirty="0"/>
              <a:t>and </a:t>
            </a:r>
            <a:r>
              <a:rPr lang="en-US" dirty="0">
                <a:solidFill>
                  <a:srgbClr val="C00000"/>
                </a:solidFill>
              </a:rPr>
              <a:t>put down</a:t>
            </a:r>
            <a:r>
              <a:rPr lang="en-US" dirty="0"/>
              <a:t> blocks to form stacks. </a:t>
            </a:r>
          </a:p>
          <a:p>
            <a:r>
              <a:rPr lang="en-US" dirty="0"/>
              <a:t>It cannot pick up a block that has another block on top of it. </a:t>
            </a:r>
          </a:p>
          <a:p>
            <a:r>
              <a:rPr lang="en-US" dirty="0"/>
              <a:t>It cannot pick up more than one block at a time. </a:t>
            </a:r>
          </a:p>
          <a:p>
            <a:r>
              <a:rPr lang="en-US" dirty="0"/>
              <a:t>Any number of blocks can sit on the table.</a:t>
            </a:r>
          </a:p>
          <a:p>
            <a:endParaRPr lang="en-US" dirty="0"/>
          </a:p>
          <a:p>
            <a:r>
              <a:rPr lang="en-US" dirty="0">
                <a:solidFill>
                  <a:schemeClr val="tx1"/>
                </a:solidFill>
              </a:rPr>
              <a:t>How would solve Blocks World problems with </a:t>
            </a:r>
            <a:r>
              <a:rPr lang="en-US" dirty="0">
                <a:solidFill>
                  <a:srgbClr val="C00000"/>
                </a:solidFill>
              </a:rPr>
              <a:t>logical planning</a:t>
            </a:r>
            <a:r>
              <a:rPr lang="en-US" dirty="0">
                <a:solidFill>
                  <a:schemeClr val="tx1"/>
                </a:solidFill>
              </a:rPr>
              <a:t>?</a:t>
            </a:r>
          </a:p>
        </p:txBody>
      </p:sp>
      <p:grpSp>
        <p:nvGrpSpPr>
          <p:cNvPr id="29" name="Group 28">
            <a:extLst>
              <a:ext uri="{FF2B5EF4-FFF2-40B4-BE49-F238E27FC236}">
                <a16:creationId xmlns:a16="http://schemas.microsoft.com/office/drawing/2014/main" id="{063653B5-5F6E-CB45-9EEF-8E2AD6DC24D8}"/>
              </a:ext>
            </a:extLst>
          </p:cNvPr>
          <p:cNvGrpSpPr/>
          <p:nvPr/>
        </p:nvGrpSpPr>
        <p:grpSpPr>
          <a:xfrm>
            <a:off x="9262997" y="2031496"/>
            <a:ext cx="1794665" cy="1323197"/>
            <a:chOff x="4032557" y="3312320"/>
            <a:chExt cx="1266670" cy="953582"/>
          </a:xfrm>
        </p:grpSpPr>
        <p:cxnSp>
          <p:nvCxnSpPr>
            <p:cNvPr id="30" name="Straight Connector 29">
              <a:extLst>
                <a:ext uri="{FF2B5EF4-FFF2-40B4-BE49-F238E27FC236}">
                  <a16:creationId xmlns:a16="http://schemas.microsoft.com/office/drawing/2014/main" id="{39ECAFEA-87E4-D549-83D8-C46F465FBCAD}"/>
                </a:ext>
              </a:extLst>
            </p:cNvPr>
            <p:cNvCxnSpPr>
              <a:cxnSpLocks noChangeAspect="1"/>
            </p:cNvCxnSpPr>
            <p:nvPr/>
          </p:nvCxnSpPr>
          <p:spPr>
            <a:xfrm flipV="1">
              <a:off x="4032557" y="425198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FAF71938-B6B2-6F4A-B7C1-3A6CA72F6284}"/>
                </a:ext>
              </a:extLst>
            </p:cNvPr>
            <p:cNvSpPr>
              <a:spLocks noChangeAspect="1"/>
            </p:cNvSpPr>
            <p:nvPr/>
          </p:nvSpPr>
          <p:spPr>
            <a:xfrm>
              <a:off x="4679322" y="36194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E63D9F4-CF7F-B041-A187-234565B7868A}"/>
                </a:ext>
              </a:extLst>
            </p:cNvPr>
            <p:cNvSpPr>
              <a:spLocks noChangeAspect="1"/>
            </p:cNvSpPr>
            <p:nvPr/>
          </p:nvSpPr>
          <p:spPr>
            <a:xfrm>
              <a:off x="4679322" y="331232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4385D3C-3888-8942-8A36-2AF83D8235B6}"/>
                </a:ext>
              </a:extLst>
            </p:cNvPr>
            <p:cNvSpPr>
              <a:spLocks noChangeAspect="1"/>
            </p:cNvSpPr>
            <p:nvPr/>
          </p:nvSpPr>
          <p:spPr>
            <a:xfrm>
              <a:off x="4679322" y="392655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E1296D01-8115-1F43-8EE6-6072BAD75A0F}"/>
                </a:ext>
              </a:extLst>
            </p:cNvPr>
            <p:cNvGrpSpPr/>
            <p:nvPr/>
          </p:nvGrpSpPr>
          <p:grpSpPr>
            <a:xfrm>
              <a:off x="4106448" y="3455101"/>
              <a:ext cx="468619" cy="394217"/>
              <a:chOff x="4399967" y="1188457"/>
              <a:chExt cx="468619" cy="394217"/>
            </a:xfrm>
          </p:grpSpPr>
          <p:sp>
            <p:nvSpPr>
              <p:cNvPr id="35" name="Rectangle 34">
                <a:extLst>
                  <a:ext uri="{FF2B5EF4-FFF2-40B4-BE49-F238E27FC236}">
                    <a16:creationId xmlns:a16="http://schemas.microsoft.com/office/drawing/2014/main" id="{9D696893-779D-3540-B46F-80D9B62811E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B902D94-2D6B-9A4D-8AC7-180AFDEF84D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77AACA9-0E98-50C6-13B5-BB5881505969}"/>
                  </a:ext>
                </a:extLst>
              </p14:cNvPr>
              <p14:cNvContentPartPr/>
              <p14:nvPr/>
            </p14:nvContentPartPr>
            <p14:xfrm>
              <a:off x="568800" y="3946320"/>
              <a:ext cx="11332080" cy="2902680"/>
            </p14:xfrm>
          </p:contentPart>
        </mc:Choice>
        <mc:Fallback xmlns="">
          <p:pic>
            <p:nvPicPr>
              <p:cNvPr id="2" name="Ink 1">
                <a:extLst>
                  <a:ext uri="{FF2B5EF4-FFF2-40B4-BE49-F238E27FC236}">
                    <a16:creationId xmlns:a16="http://schemas.microsoft.com/office/drawing/2014/main" id="{E77AACA9-0E98-50C6-13B5-BB5881505969}"/>
                  </a:ext>
                </a:extLst>
              </p:cNvPr>
              <p:cNvPicPr/>
              <p:nvPr/>
            </p:nvPicPr>
            <p:blipFill>
              <a:blip r:embed="rId4"/>
              <a:stretch>
                <a:fillRect/>
              </a:stretch>
            </p:blipFill>
            <p:spPr>
              <a:xfrm>
                <a:off x="559440" y="3936960"/>
                <a:ext cx="11350800" cy="2921400"/>
              </a:xfrm>
              <a:prstGeom prst="rect">
                <a:avLst/>
              </a:prstGeom>
            </p:spPr>
          </p:pic>
        </mc:Fallback>
      </mc:AlternateContent>
    </p:spTree>
    <p:extLst>
      <p:ext uri="{BB962C8B-B14F-4D97-AF65-F5344CB8AC3E}">
        <p14:creationId xmlns:p14="http://schemas.microsoft.com/office/powerpoint/2010/main" val="15792086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endParaRPr lang="en-US" dirty="0"/>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r>
              <a:rPr lang="en-US" dirty="0" err="1"/>
              <a:t>GraphPlan</a:t>
            </a:r>
            <a:r>
              <a:rPr lang="en-US" dirty="0"/>
              <a:t> is a </a:t>
            </a:r>
            <a:r>
              <a:rPr lang="en-US" dirty="0">
                <a:solidFill>
                  <a:srgbClr val="C00000"/>
                </a:solidFill>
              </a:rPr>
              <a:t>relaxation</a:t>
            </a:r>
            <a:r>
              <a:rPr lang="en-US" dirty="0"/>
              <a:t> of other classical planning search techniques</a:t>
            </a:r>
          </a:p>
          <a:p>
            <a:r>
              <a:rPr lang="en-US" dirty="0"/>
              <a:t>The </a:t>
            </a:r>
            <a:r>
              <a:rPr lang="en-US" dirty="0" err="1"/>
              <a:t>GraphPlan</a:t>
            </a:r>
            <a:r>
              <a:rPr lang="en-US" dirty="0"/>
              <a:t> search graph space is linear in the number of predicates</a:t>
            </a:r>
          </a:p>
        </p:txBody>
      </p:sp>
      <p:cxnSp>
        <p:nvCxnSpPr>
          <p:cNvPr id="420" name="Straight Connector 419">
            <a:extLst>
              <a:ext uri="{FF2B5EF4-FFF2-40B4-BE49-F238E27FC236}">
                <a16:creationId xmlns:a16="http://schemas.microsoft.com/office/drawing/2014/main" id="{92E6B0E7-95CA-4189-8B99-A600676865B7}"/>
              </a:ext>
            </a:extLst>
          </p:cNvPr>
          <p:cNvCxnSpPr>
            <a:stCxn id="306" idx="5"/>
          </p:cNvCxnSpPr>
          <p:nvPr/>
        </p:nvCxnSpPr>
        <p:spPr>
          <a:xfrm>
            <a:off x="3694597" y="6032580"/>
            <a:ext cx="685930"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D7691D19-A228-4B86-962B-9EA66D624D26}"/>
              </a:ext>
            </a:extLst>
          </p:cNvPr>
          <p:cNvCxnSpPr>
            <a:cxnSpLocks/>
            <a:stCxn id="152" idx="5"/>
          </p:cNvCxnSpPr>
          <p:nvPr/>
        </p:nvCxnSpPr>
        <p:spPr>
          <a:xfrm>
            <a:off x="3694597" y="3793740"/>
            <a:ext cx="1000314" cy="30476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11596553-ECE8-49B7-98AC-43F29E64298E}"/>
              </a:ext>
            </a:extLst>
          </p:cNvPr>
          <p:cNvCxnSpPr>
            <a:cxnSpLocks/>
            <a:stCxn id="290" idx="7"/>
            <a:endCxn id="152" idx="2"/>
          </p:cNvCxnSpPr>
          <p:nvPr/>
        </p:nvCxnSpPr>
        <p:spPr>
          <a:xfrm flipV="1">
            <a:off x="1406991" y="3308806"/>
            <a:ext cx="1116872" cy="618438"/>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2" name="CuadroTexto 401">
                <a:extLst>
                  <a:ext uri="{FF2B5EF4-FFF2-40B4-BE49-F238E27FC236}">
                    <a16:creationId xmlns:a16="http://schemas.microsoft.com/office/drawing/2014/main" id="{2725D3B5-9CEB-4308-A4E7-D90CA0C85257}"/>
                  </a:ext>
                </a:extLst>
              </p:cNvPr>
              <p:cNvSpPr txBox="1"/>
              <p:nvPr/>
            </p:nvSpPr>
            <p:spPr>
              <a:xfrm>
                <a:off x="5731222" y="5906633"/>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402" name="CuadroTexto 401">
                <a:extLst>
                  <a:ext uri="{FF2B5EF4-FFF2-40B4-BE49-F238E27FC236}">
                    <a16:creationId xmlns:a16="http://schemas.microsoft.com/office/drawing/2014/main" id="{2725D3B5-9CEB-4308-A4E7-D90CA0C85257}"/>
                  </a:ext>
                </a:extLst>
              </p:cNvPr>
              <p:cNvSpPr txBox="1">
                <a:spLocks noRot="1" noChangeAspect="1" noMove="1" noResize="1" noEditPoints="1" noAdjustHandles="1" noChangeArrowheads="1" noChangeShapeType="1" noTextEdit="1"/>
              </p:cNvSpPr>
              <p:nvPr/>
            </p:nvSpPr>
            <p:spPr>
              <a:xfrm>
                <a:off x="5731222" y="5906633"/>
                <a:ext cx="667812" cy="584775"/>
              </a:xfrm>
              <a:prstGeom prst="rect">
                <a:avLst/>
              </a:prstGeom>
              <a:blipFill>
                <a:blip r:embed="rId2"/>
                <a:stretch>
                  <a:fillRect/>
                </a:stretch>
              </a:blipFill>
            </p:spPr>
            <p:txBody>
              <a:bodyPr/>
              <a:lstStyle/>
              <a:p>
                <a:r>
                  <a:rPr lang="en-US">
                    <a:noFill/>
                  </a:rPr>
                  <a:t> </a:t>
                </a:r>
              </a:p>
            </p:txBody>
          </p:sp>
        </mc:Fallback>
      </mc:AlternateContent>
      <p:sp>
        <p:nvSpPr>
          <p:cNvPr id="362" name="CuadroTexto 361">
            <a:extLst>
              <a:ext uri="{FF2B5EF4-FFF2-40B4-BE49-F238E27FC236}">
                <a16:creationId xmlns:a16="http://schemas.microsoft.com/office/drawing/2014/main" id="{A558C151-D233-4132-9AD3-EB3C3779A993}"/>
              </a:ext>
            </a:extLst>
          </p:cNvPr>
          <p:cNvSpPr txBox="1"/>
          <p:nvPr/>
        </p:nvSpPr>
        <p:spPr>
          <a:xfrm>
            <a:off x="3996215" y="5672295"/>
            <a:ext cx="1396536" cy="461665"/>
          </a:xfrm>
          <a:prstGeom prst="rect">
            <a:avLst/>
          </a:prstGeom>
          <a:noFill/>
        </p:spPr>
        <p:txBody>
          <a:bodyPr wrap="none" rtlCol="0" anchor="ctr" anchorCtr="1">
            <a:spAutoFit/>
          </a:bodyPr>
          <a:lstStyle/>
          <a:p>
            <a:pPr algn="ctr"/>
            <a:r>
              <a:rPr lang="en-US" sz="2400" dirty="0" err="1"/>
              <a:t>putShoeR</a:t>
            </a:r>
            <a:endParaRPr lang="en-US" sz="2400" dirty="0"/>
          </a:p>
        </p:txBody>
      </p:sp>
      <p:sp>
        <p:nvSpPr>
          <p:cNvPr id="348" name="CuadroTexto 347">
            <a:extLst>
              <a:ext uri="{FF2B5EF4-FFF2-40B4-BE49-F238E27FC236}">
                <a16:creationId xmlns:a16="http://schemas.microsoft.com/office/drawing/2014/main" id="{77B1704C-C78E-4F7D-8975-62E03FD47411}"/>
              </a:ext>
            </a:extLst>
          </p:cNvPr>
          <p:cNvSpPr txBox="1"/>
          <p:nvPr/>
        </p:nvSpPr>
        <p:spPr>
          <a:xfrm>
            <a:off x="947871" y="5252161"/>
            <a:ext cx="1350049" cy="461665"/>
          </a:xfrm>
          <a:prstGeom prst="rect">
            <a:avLst/>
          </a:prstGeom>
          <a:noFill/>
        </p:spPr>
        <p:txBody>
          <a:bodyPr wrap="none" rtlCol="0" anchor="ctr" anchorCtr="1">
            <a:spAutoFit/>
          </a:bodyPr>
          <a:lstStyle/>
          <a:p>
            <a:pPr algn="ctr"/>
            <a:r>
              <a:rPr lang="en-US" sz="2400" dirty="0" err="1"/>
              <a:t>putSockR</a:t>
            </a:r>
            <a:endParaRPr lang="en-US" sz="2400" dirty="0"/>
          </a:p>
        </p:txBody>
      </p:sp>
      <p:sp>
        <p:nvSpPr>
          <p:cNvPr id="320" name="CuadroTexto 319">
            <a:extLst>
              <a:ext uri="{FF2B5EF4-FFF2-40B4-BE49-F238E27FC236}">
                <a16:creationId xmlns:a16="http://schemas.microsoft.com/office/drawing/2014/main" id="{054C5965-1400-4566-B27A-B5AC987ADB2F}"/>
              </a:ext>
            </a:extLst>
          </p:cNvPr>
          <p:cNvSpPr txBox="1"/>
          <p:nvPr/>
        </p:nvSpPr>
        <p:spPr>
          <a:xfrm>
            <a:off x="7486049" y="3956115"/>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306" name="Elipse 305">
            <a:extLst>
              <a:ext uri="{FF2B5EF4-FFF2-40B4-BE49-F238E27FC236}">
                <a16:creationId xmlns:a16="http://schemas.microsoft.com/office/drawing/2014/main" id="{04DDB757-6F3E-413F-8754-B7255509305E}"/>
              </a:ext>
            </a:extLst>
          </p:cNvPr>
          <p:cNvSpPr/>
          <p:nvPr/>
        </p:nvSpPr>
        <p:spPr>
          <a:xfrm>
            <a:off x="2523863" y="486184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sockR</a:t>
            </a:r>
            <a:r>
              <a:rPr lang="en-US" sz="2400" dirty="0">
                <a:solidFill>
                  <a:schemeClr val="tx1"/>
                </a:solidFill>
              </a:rPr>
              <a:t>()</a:t>
            </a:r>
          </a:p>
        </p:txBody>
      </p:sp>
      <p:sp>
        <p:nvSpPr>
          <p:cNvPr id="290" name="Elipse 289">
            <a:extLst>
              <a:ext uri="{FF2B5EF4-FFF2-40B4-BE49-F238E27FC236}">
                <a16:creationId xmlns:a16="http://schemas.microsoft.com/office/drawing/2014/main" id="{4D5F9B3F-65E1-4FBB-9297-F1E0CCE22AA8}"/>
              </a:ext>
            </a:extLst>
          </p:cNvPr>
          <p:cNvSpPr/>
          <p:nvPr/>
        </p:nvSpPr>
        <p:spPr>
          <a:xfrm>
            <a:off x="236257" y="3726378"/>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274" name="CuadroTexto 273">
            <a:extLst>
              <a:ext uri="{FF2B5EF4-FFF2-40B4-BE49-F238E27FC236}">
                <a16:creationId xmlns:a16="http://schemas.microsoft.com/office/drawing/2014/main" id="{E4F6D0DE-F839-4F04-8E35-068C1313561E}"/>
              </a:ext>
            </a:extLst>
          </p:cNvPr>
          <p:cNvSpPr txBox="1"/>
          <p:nvPr/>
        </p:nvSpPr>
        <p:spPr>
          <a:xfrm>
            <a:off x="7266552" y="4819612"/>
            <a:ext cx="1350049" cy="461665"/>
          </a:xfrm>
          <a:prstGeom prst="rect">
            <a:avLst/>
          </a:prstGeom>
          <a:noFill/>
        </p:spPr>
        <p:txBody>
          <a:bodyPr wrap="none" rtlCol="0" anchor="ctr" anchorCtr="1">
            <a:spAutoFit/>
          </a:bodyPr>
          <a:lstStyle/>
          <a:p>
            <a:pPr algn="ctr"/>
            <a:r>
              <a:rPr lang="en-US" sz="2400" dirty="0" err="1">
                <a:solidFill>
                  <a:srgbClr val="7030A0"/>
                </a:solidFill>
              </a:rPr>
              <a:t>putSockR</a:t>
            </a:r>
            <a:endParaRPr lang="en-US" sz="2400" dirty="0">
              <a:solidFill>
                <a:srgbClr val="7030A0"/>
              </a:solidFill>
            </a:endParaRPr>
          </a:p>
        </p:txBody>
      </p:sp>
      <p:sp>
        <p:nvSpPr>
          <p:cNvPr id="260" name="CuadroTexto 259">
            <a:extLst>
              <a:ext uri="{FF2B5EF4-FFF2-40B4-BE49-F238E27FC236}">
                <a16:creationId xmlns:a16="http://schemas.microsoft.com/office/drawing/2014/main" id="{3DDAA74C-95BC-40F1-A929-137136536F0C}"/>
              </a:ext>
            </a:extLst>
          </p:cNvPr>
          <p:cNvSpPr txBox="1"/>
          <p:nvPr/>
        </p:nvSpPr>
        <p:spPr>
          <a:xfrm>
            <a:off x="7280175" y="3148180"/>
            <a:ext cx="1313181" cy="461665"/>
          </a:xfrm>
          <a:prstGeom prst="rect">
            <a:avLst/>
          </a:prstGeom>
          <a:noFill/>
        </p:spPr>
        <p:txBody>
          <a:bodyPr wrap="none" rtlCol="0" anchor="ctr" anchorCtr="1">
            <a:spAutoFit/>
          </a:bodyPr>
          <a:lstStyle/>
          <a:p>
            <a:pPr algn="ctr"/>
            <a:r>
              <a:rPr lang="en-US" sz="2400" dirty="0" err="1">
                <a:solidFill>
                  <a:srgbClr val="7030A0"/>
                </a:solidFill>
              </a:rPr>
              <a:t>putSockL</a:t>
            </a:r>
            <a:endParaRPr lang="en-US" sz="2400" dirty="0">
              <a:solidFill>
                <a:srgbClr val="7030A0"/>
              </a:solidFill>
            </a:endParaRPr>
          </a:p>
        </p:txBody>
      </p:sp>
      <p:sp>
        <p:nvSpPr>
          <p:cNvPr id="206" name="Rectángulo 205">
            <a:extLst>
              <a:ext uri="{FF2B5EF4-FFF2-40B4-BE49-F238E27FC236}">
                <a16:creationId xmlns:a16="http://schemas.microsoft.com/office/drawing/2014/main" id="{68FEF4CF-BDD1-410F-8213-690600A9BCAB}"/>
              </a:ext>
            </a:extLst>
          </p:cNvPr>
          <p:cNvSpPr/>
          <p:nvPr/>
        </p:nvSpPr>
        <p:spPr>
          <a:xfrm>
            <a:off x="9035308" y="2630081"/>
            <a:ext cx="1188720" cy="3200400"/>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96" name="Rectángulo 195">
            <a:extLst>
              <a:ext uri="{FF2B5EF4-FFF2-40B4-BE49-F238E27FC236}">
                <a16:creationId xmlns:a16="http://schemas.microsoft.com/office/drawing/2014/main" id="{D29F1582-0961-45FB-9082-D775DC0DCFD4}"/>
              </a:ext>
            </a:extLst>
          </p:cNvPr>
          <p:cNvSpPr/>
          <p:nvPr/>
        </p:nvSpPr>
        <p:spPr>
          <a:xfrm>
            <a:off x="5661672" y="2630081"/>
            <a:ext cx="1188720" cy="3200400"/>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p:txBody>
      </p:sp>
      <p:sp>
        <p:nvSpPr>
          <p:cNvPr id="180" name="CuadroTexto 179">
            <a:extLst>
              <a:ext uri="{FF2B5EF4-FFF2-40B4-BE49-F238E27FC236}">
                <a16:creationId xmlns:a16="http://schemas.microsoft.com/office/drawing/2014/main" id="{EBE2EC4A-F9CD-4456-B30D-9737FE0A635F}"/>
              </a:ext>
            </a:extLst>
          </p:cNvPr>
          <p:cNvSpPr txBox="1"/>
          <p:nvPr/>
        </p:nvSpPr>
        <p:spPr>
          <a:xfrm>
            <a:off x="4015077" y="2630081"/>
            <a:ext cx="1359668" cy="461665"/>
          </a:xfrm>
          <a:prstGeom prst="rect">
            <a:avLst/>
          </a:prstGeom>
          <a:noFill/>
        </p:spPr>
        <p:txBody>
          <a:bodyPr wrap="none" rtlCol="0" anchor="ctr" anchorCtr="1">
            <a:spAutoFit/>
          </a:bodyPr>
          <a:lstStyle/>
          <a:p>
            <a:pPr algn="ctr"/>
            <a:r>
              <a:rPr lang="en-US" sz="2400" dirty="0" err="1"/>
              <a:t>putShoeL</a:t>
            </a:r>
            <a:endParaRPr lang="en-US" sz="2400" dirty="0"/>
          </a:p>
        </p:txBody>
      </p:sp>
      <p:sp>
        <p:nvSpPr>
          <p:cNvPr id="152" name="Elipse 151">
            <a:extLst>
              <a:ext uri="{FF2B5EF4-FFF2-40B4-BE49-F238E27FC236}">
                <a16:creationId xmlns:a16="http://schemas.microsoft.com/office/drawing/2014/main" id="{5D38989B-C4DB-41DB-8520-F7FDBB685863}"/>
              </a:ext>
            </a:extLst>
          </p:cNvPr>
          <p:cNvSpPr/>
          <p:nvPr/>
        </p:nvSpPr>
        <p:spPr>
          <a:xfrm>
            <a:off x="2523863" y="262300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sockL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136" name="CuadroTexto 135">
            <a:extLst>
              <a:ext uri="{FF2B5EF4-FFF2-40B4-BE49-F238E27FC236}">
                <a16:creationId xmlns:a16="http://schemas.microsoft.com/office/drawing/2014/main" id="{C0B65CE9-08C8-4280-85F0-9F1AF915DC9E}"/>
              </a:ext>
            </a:extLst>
          </p:cNvPr>
          <p:cNvSpPr txBox="1"/>
          <p:nvPr/>
        </p:nvSpPr>
        <p:spPr>
          <a:xfrm>
            <a:off x="1156635" y="2836557"/>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sp>
        <p:nvSpPr>
          <p:cNvPr id="88" name="CuadroTexto 87">
            <a:extLst>
              <a:ext uri="{FF2B5EF4-FFF2-40B4-BE49-F238E27FC236}">
                <a16:creationId xmlns:a16="http://schemas.microsoft.com/office/drawing/2014/main" id="{B25CD818-AA6B-473C-9EB2-C058F90281CC}"/>
              </a:ext>
            </a:extLst>
          </p:cNvPr>
          <p:cNvSpPr txBox="1"/>
          <p:nvPr/>
        </p:nvSpPr>
        <p:spPr>
          <a:xfrm>
            <a:off x="5992150" y="50968"/>
            <a:ext cx="5965672" cy="954107"/>
          </a:xfrm>
          <a:prstGeom prst="rect">
            <a:avLst/>
          </a:prstGeom>
          <a:noFill/>
        </p:spPr>
        <p:txBody>
          <a:bodyPr wrap="none" rtlCol="0" anchor="ctr" anchorCtr="1">
            <a:spAutoFit/>
          </a:bodyPr>
          <a:lstStyle/>
          <a:p>
            <a:pPr marL="514350" indent="-514350">
              <a:buAutoNum type="arabicParenR"/>
            </a:pPr>
            <a:r>
              <a:rPr lang="en-US" sz="2800" dirty="0">
                <a:solidFill>
                  <a:srgbClr val="C00000"/>
                </a:solidFill>
              </a:rPr>
              <a:t>Allow actions to be simultaneous</a:t>
            </a:r>
          </a:p>
          <a:p>
            <a:pPr marL="514350" indent="-514350">
              <a:buAutoNum type="arabicParenR"/>
            </a:pPr>
            <a:r>
              <a:rPr lang="en-US" sz="2800" dirty="0">
                <a:solidFill>
                  <a:srgbClr val="C00000"/>
                </a:solidFill>
              </a:rPr>
              <a:t>Always add predicates (don't delete)</a:t>
            </a:r>
          </a:p>
        </p:txBody>
      </p:sp>
      <mc:AlternateContent xmlns:mc="http://schemas.openxmlformats.org/markup-compatibility/2006" xmlns:a14="http://schemas.microsoft.com/office/drawing/2010/main">
        <mc:Choice Requires="a14">
          <p:sp>
            <p:nvSpPr>
              <p:cNvPr id="6" name="CuadroTexto 401">
                <a:extLst>
                  <a:ext uri="{FF2B5EF4-FFF2-40B4-BE49-F238E27FC236}">
                    <a16:creationId xmlns:a16="http://schemas.microsoft.com/office/drawing/2014/main" id="{78A263A1-0C9A-9459-43B8-399B5FBB2699}"/>
                  </a:ext>
                </a:extLst>
              </p:cNvPr>
              <p:cNvSpPr txBox="1"/>
              <p:nvPr/>
            </p:nvSpPr>
            <p:spPr>
              <a:xfrm>
                <a:off x="9338270" y="596045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6" name="CuadroTexto 401">
                <a:extLst>
                  <a:ext uri="{FF2B5EF4-FFF2-40B4-BE49-F238E27FC236}">
                    <a16:creationId xmlns:a16="http://schemas.microsoft.com/office/drawing/2014/main" id="{78A263A1-0C9A-9459-43B8-399B5FBB2699}"/>
                  </a:ext>
                </a:extLst>
              </p:cNvPr>
              <p:cNvSpPr txBox="1">
                <a:spLocks noRot="1" noChangeAspect="1" noMove="1" noResize="1" noEditPoints="1" noAdjustHandles="1" noChangeArrowheads="1" noChangeShapeType="1" noTextEdit="1"/>
              </p:cNvSpPr>
              <p:nvPr/>
            </p:nvSpPr>
            <p:spPr>
              <a:xfrm>
                <a:off x="9338270" y="5960458"/>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uadroTexto 401">
                <a:extLst>
                  <a:ext uri="{FF2B5EF4-FFF2-40B4-BE49-F238E27FC236}">
                    <a16:creationId xmlns:a16="http://schemas.microsoft.com/office/drawing/2014/main" id="{9080F702-9A78-95B1-900D-10FDDD0D32CB}"/>
                  </a:ext>
                </a:extLst>
              </p:cNvPr>
              <p:cNvSpPr txBox="1"/>
              <p:nvPr/>
            </p:nvSpPr>
            <p:spPr>
              <a:xfrm>
                <a:off x="10877825" y="5941058"/>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7" name="CuadroTexto 401">
                <a:extLst>
                  <a:ext uri="{FF2B5EF4-FFF2-40B4-BE49-F238E27FC236}">
                    <a16:creationId xmlns:a16="http://schemas.microsoft.com/office/drawing/2014/main" id="{9080F702-9A78-95B1-900D-10FDDD0D32CB}"/>
                  </a:ext>
                </a:extLst>
              </p:cNvPr>
              <p:cNvSpPr txBox="1">
                <a:spLocks noRot="1" noChangeAspect="1" noMove="1" noResize="1" noEditPoints="1" noAdjustHandles="1" noChangeArrowheads="1" noChangeShapeType="1" noTextEdit="1"/>
              </p:cNvSpPr>
              <p:nvPr/>
            </p:nvSpPr>
            <p:spPr>
              <a:xfrm>
                <a:off x="10877825" y="5941058"/>
                <a:ext cx="727507" cy="584775"/>
              </a:xfrm>
              <a:prstGeom prst="rect">
                <a:avLst/>
              </a:prstGeom>
              <a:blipFill>
                <a:blip r:embed="rId4"/>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224F6EA2-36F6-8A06-BCEC-9FAA94E611E7}"/>
              </a:ext>
            </a:extLst>
          </p:cNvPr>
          <p:cNvGrpSpPr/>
          <p:nvPr/>
        </p:nvGrpSpPr>
        <p:grpSpPr>
          <a:xfrm>
            <a:off x="6766543" y="3716493"/>
            <a:ext cx="2377457" cy="311829"/>
            <a:chOff x="7567844" y="3751663"/>
            <a:chExt cx="2184916" cy="292647"/>
          </a:xfrm>
        </p:grpSpPr>
        <p:cxnSp>
          <p:nvCxnSpPr>
            <p:cNvPr id="8" name="Straight Connector 7">
              <a:extLst>
                <a:ext uri="{FF2B5EF4-FFF2-40B4-BE49-F238E27FC236}">
                  <a16:creationId xmlns:a16="http://schemas.microsoft.com/office/drawing/2014/main" id="{3F9DA353-03E5-E74D-2D00-CF537089B13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C72FEEE-5363-4D61-F2FB-4D2AC6FADDDF}"/>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7" name="Straight Connector 16">
            <a:extLst>
              <a:ext uri="{FF2B5EF4-FFF2-40B4-BE49-F238E27FC236}">
                <a16:creationId xmlns:a16="http://schemas.microsoft.com/office/drawing/2014/main" id="{F6BD7415-C71F-0032-145C-2B8856CEF028}"/>
              </a:ext>
            </a:extLst>
          </p:cNvPr>
          <p:cNvCxnSpPr>
            <a:cxnSpLocks/>
            <a:stCxn id="152" idx="7"/>
          </p:cNvCxnSpPr>
          <p:nvPr/>
        </p:nvCxnSpPr>
        <p:spPr>
          <a:xfrm flipV="1">
            <a:off x="3694597" y="2372237"/>
            <a:ext cx="1023348" cy="451635"/>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79DC1F-C099-1193-1896-9EAF2EA38E2A}"/>
              </a:ext>
            </a:extLst>
          </p:cNvPr>
          <p:cNvCxnSpPr>
            <a:cxnSpLocks/>
            <a:stCxn id="290" idx="5"/>
            <a:endCxn id="306" idx="2"/>
          </p:cNvCxnSpPr>
          <p:nvPr/>
        </p:nvCxnSpPr>
        <p:spPr>
          <a:xfrm>
            <a:off x="1406991" y="4897112"/>
            <a:ext cx="1116872" cy="65053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0350CE8-B24F-0E9F-04E5-42B1CE304A4E}"/>
              </a:ext>
            </a:extLst>
          </p:cNvPr>
          <p:cNvCxnSpPr>
            <a:cxnSpLocks/>
            <a:stCxn id="306" idx="7"/>
          </p:cNvCxnSpPr>
          <p:nvPr/>
        </p:nvCxnSpPr>
        <p:spPr>
          <a:xfrm flipV="1">
            <a:off x="3694597" y="4703488"/>
            <a:ext cx="970353"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uadroTexto 361">
            <a:extLst>
              <a:ext uri="{FF2B5EF4-FFF2-40B4-BE49-F238E27FC236}">
                <a16:creationId xmlns:a16="http://schemas.microsoft.com/office/drawing/2014/main" id="{67573C09-BB19-997B-7625-875680DE8353}"/>
              </a:ext>
            </a:extLst>
          </p:cNvPr>
          <p:cNvSpPr txBox="1"/>
          <p:nvPr/>
        </p:nvSpPr>
        <p:spPr>
          <a:xfrm>
            <a:off x="4031159" y="4899974"/>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sp>
        <p:nvSpPr>
          <p:cNvPr id="22" name="CuadroTexto 179">
            <a:extLst>
              <a:ext uri="{FF2B5EF4-FFF2-40B4-BE49-F238E27FC236}">
                <a16:creationId xmlns:a16="http://schemas.microsoft.com/office/drawing/2014/main" id="{2CB6C281-71BC-173F-DCE6-36AC9BFEE8DE}"/>
              </a:ext>
            </a:extLst>
          </p:cNvPr>
          <p:cNvSpPr txBox="1"/>
          <p:nvPr/>
        </p:nvSpPr>
        <p:spPr>
          <a:xfrm>
            <a:off x="3996215" y="3363190"/>
            <a:ext cx="1350050" cy="461665"/>
          </a:xfrm>
          <a:prstGeom prst="rect">
            <a:avLst/>
          </a:prstGeom>
          <a:noFill/>
        </p:spPr>
        <p:txBody>
          <a:bodyPr wrap="none" rtlCol="0" anchor="ctr" anchorCtr="1">
            <a:spAutoFit/>
          </a:bodyPr>
          <a:lstStyle/>
          <a:p>
            <a:pPr algn="ctr"/>
            <a:r>
              <a:rPr lang="en-US" sz="2400" dirty="0" err="1"/>
              <a:t>putSockR</a:t>
            </a:r>
            <a:endParaRPr lang="en-US" sz="2400" dirty="0"/>
          </a:p>
        </p:txBody>
      </p:sp>
      <p:cxnSp>
        <p:nvCxnSpPr>
          <p:cNvPr id="34" name="Straight Connector 33">
            <a:extLst>
              <a:ext uri="{FF2B5EF4-FFF2-40B4-BE49-F238E27FC236}">
                <a16:creationId xmlns:a16="http://schemas.microsoft.com/office/drawing/2014/main" id="{F0D9800B-5D6D-C6E4-5213-47909587600E}"/>
              </a:ext>
            </a:extLst>
          </p:cNvPr>
          <p:cNvCxnSpPr>
            <a:cxnSpLocks/>
          </p:cNvCxnSpPr>
          <p:nvPr/>
        </p:nvCxnSpPr>
        <p:spPr>
          <a:xfrm flipV="1">
            <a:off x="6766543" y="3423927"/>
            <a:ext cx="557067" cy="400928"/>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750BD5-DC2E-EA00-134B-4515A87715BA}"/>
              </a:ext>
            </a:extLst>
          </p:cNvPr>
          <p:cNvCxnSpPr>
            <a:cxnSpLocks/>
          </p:cNvCxnSpPr>
          <p:nvPr/>
        </p:nvCxnSpPr>
        <p:spPr>
          <a:xfrm flipV="1">
            <a:off x="8505872" y="3187598"/>
            <a:ext cx="638128" cy="79886"/>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D88DC390-FD35-6957-5306-376BD8451FA2}"/>
              </a:ext>
            </a:extLst>
          </p:cNvPr>
          <p:cNvGrpSpPr/>
          <p:nvPr/>
        </p:nvGrpSpPr>
        <p:grpSpPr>
          <a:xfrm>
            <a:off x="6766543" y="4441237"/>
            <a:ext cx="2377457" cy="311829"/>
            <a:chOff x="7567844" y="3751663"/>
            <a:chExt cx="2184916" cy="292647"/>
          </a:xfrm>
        </p:grpSpPr>
        <p:cxnSp>
          <p:nvCxnSpPr>
            <p:cNvPr id="40" name="Straight Connector 39">
              <a:extLst>
                <a:ext uri="{FF2B5EF4-FFF2-40B4-BE49-F238E27FC236}">
                  <a16:creationId xmlns:a16="http://schemas.microsoft.com/office/drawing/2014/main" id="{CCE2903D-724E-B662-3AC5-24D3BD2136B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026FE63-873F-CA3A-CF3F-6DA52A0BA2B2}"/>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2" name="Straight Connector 41">
            <a:extLst>
              <a:ext uri="{FF2B5EF4-FFF2-40B4-BE49-F238E27FC236}">
                <a16:creationId xmlns:a16="http://schemas.microsoft.com/office/drawing/2014/main" id="{F9772BB6-CA8C-F230-B308-E653985A79DE}"/>
              </a:ext>
            </a:extLst>
          </p:cNvPr>
          <p:cNvCxnSpPr>
            <a:cxnSpLocks/>
            <a:endCxn id="274" idx="1"/>
          </p:cNvCxnSpPr>
          <p:nvPr/>
        </p:nvCxnSpPr>
        <p:spPr>
          <a:xfrm>
            <a:off x="6766543" y="4661502"/>
            <a:ext cx="500009" cy="388943"/>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34022E5-C35C-363C-F4CA-7851F37300D9}"/>
              </a:ext>
            </a:extLst>
          </p:cNvPr>
          <p:cNvCxnSpPr>
            <a:cxnSpLocks/>
            <a:stCxn id="274" idx="3"/>
          </p:cNvCxnSpPr>
          <p:nvPr/>
        </p:nvCxnSpPr>
        <p:spPr>
          <a:xfrm>
            <a:off x="8616601" y="5050445"/>
            <a:ext cx="531638" cy="176824"/>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CuadroTexto 273">
            <a:extLst>
              <a:ext uri="{FF2B5EF4-FFF2-40B4-BE49-F238E27FC236}">
                <a16:creationId xmlns:a16="http://schemas.microsoft.com/office/drawing/2014/main" id="{833733A1-94AB-1D8A-B257-D94B8D57B02E}"/>
              </a:ext>
            </a:extLst>
          </p:cNvPr>
          <p:cNvSpPr txBox="1"/>
          <p:nvPr/>
        </p:nvSpPr>
        <p:spPr>
          <a:xfrm>
            <a:off x="10617580" y="5441462"/>
            <a:ext cx="1396536" cy="461665"/>
          </a:xfrm>
          <a:prstGeom prst="rect">
            <a:avLst/>
          </a:prstGeom>
          <a:noFill/>
        </p:spPr>
        <p:txBody>
          <a:bodyPr wrap="none" rtlCol="0" anchor="ctr" anchorCtr="1">
            <a:spAutoFit/>
          </a:bodyPr>
          <a:lstStyle/>
          <a:p>
            <a:pPr algn="ctr"/>
            <a:r>
              <a:rPr lang="en-US" sz="2400" dirty="0" err="1">
                <a:solidFill>
                  <a:srgbClr val="7030A0"/>
                </a:solidFill>
              </a:rPr>
              <a:t>putShoeR</a:t>
            </a:r>
            <a:endParaRPr lang="en-US" sz="2400" dirty="0">
              <a:solidFill>
                <a:srgbClr val="7030A0"/>
              </a:solidFill>
            </a:endParaRPr>
          </a:p>
        </p:txBody>
      </p:sp>
      <p:sp>
        <p:nvSpPr>
          <p:cNvPr id="56" name="CuadroTexto 259">
            <a:extLst>
              <a:ext uri="{FF2B5EF4-FFF2-40B4-BE49-F238E27FC236}">
                <a16:creationId xmlns:a16="http://schemas.microsoft.com/office/drawing/2014/main" id="{091A30C6-96F5-0920-4784-17203CE54349}"/>
              </a:ext>
            </a:extLst>
          </p:cNvPr>
          <p:cNvSpPr txBox="1"/>
          <p:nvPr/>
        </p:nvSpPr>
        <p:spPr>
          <a:xfrm>
            <a:off x="10607959" y="2608468"/>
            <a:ext cx="1359668" cy="461665"/>
          </a:xfrm>
          <a:prstGeom prst="rect">
            <a:avLst/>
          </a:prstGeom>
          <a:noFill/>
        </p:spPr>
        <p:txBody>
          <a:bodyPr wrap="none" rtlCol="0" anchor="ctr" anchorCtr="1">
            <a:spAutoFit/>
          </a:bodyPr>
          <a:lstStyle/>
          <a:p>
            <a:pPr algn="ctr"/>
            <a:r>
              <a:rPr lang="en-US" sz="2400" dirty="0" err="1">
                <a:solidFill>
                  <a:srgbClr val="7030A0"/>
                </a:solidFill>
              </a:rPr>
              <a:t>putShoeL</a:t>
            </a:r>
            <a:endParaRPr lang="en-US" sz="2400" dirty="0">
              <a:solidFill>
                <a:srgbClr val="7030A0"/>
              </a:solidFill>
            </a:endParaRPr>
          </a:p>
        </p:txBody>
      </p:sp>
      <mc:AlternateContent xmlns:mc="http://schemas.openxmlformats.org/markup-compatibility/2006" xmlns:a14="http://schemas.microsoft.com/office/drawing/2010/main">
        <mc:Choice Requires="a14">
          <p:sp>
            <p:nvSpPr>
              <p:cNvPr id="59" name="CuadroTexto 401">
                <a:extLst>
                  <a:ext uri="{FF2B5EF4-FFF2-40B4-BE49-F238E27FC236}">
                    <a16:creationId xmlns:a16="http://schemas.microsoft.com/office/drawing/2014/main" id="{6CC4A33D-EB08-F4AE-CE7D-09BF5690C2E5}"/>
                  </a:ext>
                </a:extLst>
              </p:cNvPr>
              <p:cNvSpPr txBox="1"/>
              <p:nvPr/>
            </p:nvSpPr>
            <p:spPr>
              <a:xfrm>
                <a:off x="7669064" y="596045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9" name="CuadroTexto 401">
                <a:extLst>
                  <a:ext uri="{FF2B5EF4-FFF2-40B4-BE49-F238E27FC236}">
                    <a16:creationId xmlns:a16="http://schemas.microsoft.com/office/drawing/2014/main" id="{6CC4A33D-EB08-F4AE-CE7D-09BF5690C2E5}"/>
                  </a:ext>
                </a:extLst>
              </p:cNvPr>
              <p:cNvSpPr txBox="1">
                <a:spLocks noRot="1" noChangeAspect="1" noMove="1" noResize="1" noEditPoints="1" noAdjustHandles="1" noChangeArrowheads="1" noChangeShapeType="1" noTextEdit="1"/>
              </p:cNvSpPr>
              <p:nvPr/>
            </p:nvSpPr>
            <p:spPr>
              <a:xfrm>
                <a:off x="7669064" y="5960457"/>
                <a:ext cx="727507" cy="584775"/>
              </a:xfrm>
              <a:prstGeom prst="rect">
                <a:avLst/>
              </a:prstGeom>
              <a:blipFill>
                <a:blip r:embed="rId5"/>
                <a:stretch>
                  <a:fillRect/>
                </a:stretch>
              </a:blipFill>
            </p:spPr>
            <p:txBody>
              <a:bodyPr/>
              <a:lstStyle/>
              <a:p>
                <a:r>
                  <a:rPr lang="en-US">
                    <a:noFill/>
                  </a:rPr>
                  <a:t> </a:t>
                </a:r>
              </a:p>
            </p:txBody>
          </p:sp>
        </mc:Fallback>
      </mc:AlternateContent>
      <p:sp>
        <p:nvSpPr>
          <p:cNvPr id="61" name="CuadroTexto 273">
            <a:extLst>
              <a:ext uri="{FF2B5EF4-FFF2-40B4-BE49-F238E27FC236}">
                <a16:creationId xmlns:a16="http://schemas.microsoft.com/office/drawing/2014/main" id="{0265E49B-A9F8-ABE9-7FF4-E3796A65D8B1}"/>
              </a:ext>
            </a:extLst>
          </p:cNvPr>
          <p:cNvSpPr txBox="1"/>
          <p:nvPr/>
        </p:nvSpPr>
        <p:spPr>
          <a:xfrm>
            <a:off x="10617580" y="4861846"/>
            <a:ext cx="1350049" cy="461665"/>
          </a:xfrm>
          <a:prstGeom prst="rect">
            <a:avLst/>
          </a:prstGeom>
          <a:noFill/>
        </p:spPr>
        <p:txBody>
          <a:bodyPr wrap="none" rtlCol="0" anchor="ctr" anchorCtr="1">
            <a:spAutoFit/>
          </a:bodyPr>
          <a:lstStyle/>
          <a:p>
            <a:pPr algn="ctr"/>
            <a:r>
              <a:rPr lang="en-US" sz="2400" dirty="0" err="1">
                <a:solidFill>
                  <a:srgbClr val="7030A0"/>
                </a:solidFill>
              </a:rPr>
              <a:t>putSockR</a:t>
            </a:r>
            <a:endParaRPr lang="en-US" sz="2400" dirty="0">
              <a:solidFill>
                <a:srgbClr val="7030A0"/>
              </a:solidFill>
            </a:endParaRPr>
          </a:p>
        </p:txBody>
      </p:sp>
      <p:sp>
        <p:nvSpPr>
          <p:cNvPr id="62" name="CuadroTexto 259">
            <a:extLst>
              <a:ext uri="{FF2B5EF4-FFF2-40B4-BE49-F238E27FC236}">
                <a16:creationId xmlns:a16="http://schemas.microsoft.com/office/drawing/2014/main" id="{2EE2FA6C-A5DD-5E94-666E-6C4E8C389E3D}"/>
              </a:ext>
            </a:extLst>
          </p:cNvPr>
          <p:cNvSpPr txBox="1"/>
          <p:nvPr/>
        </p:nvSpPr>
        <p:spPr>
          <a:xfrm>
            <a:off x="10631203" y="3190414"/>
            <a:ext cx="1313181" cy="461665"/>
          </a:xfrm>
          <a:prstGeom prst="rect">
            <a:avLst/>
          </a:prstGeom>
          <a:noFill/>
        </p:spPr>
        <p:txBody>
          <a:bodyPr wrap="none" rtlCol="0" anchor="ctr" anchorCtr="1">
            <a:spAutoFit/>
          </a:bodyPr>
          <a:lstStyle/>
          <a:p>
            <a:pPr algn="ctr"/>
            <a:r>
              <a:rPr lang="en-US" sz="2400" dirty="0" err="1">
                <a:solidFill>
                  <a:srgbClr val="7030A0"/>
                </a:solidFill>
              </a:rPr>
              <a:t>putSockL</a:t>
            </a:r>
            <a:endParaRPr lang="en-US" sz="2400" dirty="0">
              <a:solidFill>
                <a:srgbClr val="7030A0"/>
              </a:solidFill>
            </a:endParaRPr>
          </a:p>
        </p:txBody>
      </p:sp>
      <p:cxnSp>
        <p:nvCxnSpPr>
          <p:cNvPr id="63" name="Straight Connector 62">
            <a:extLst>
              <a:ext uri="{FF2B5EF4-FFF2-40B4-BE49-F238E27FC236}">
                <a16:creationId xmlns:a16="http://schemas.microsoft.com/office/drawing/2014/main" id="{BDFEFD76-96E1-F9D0-6B46-323DD99A069C}"/>
              </a:ext>
            </a:extLst>
          </p:cNvPr>
          <p:cNvCxnSpPr>
            <a:cxnSpLocks/>
          </p:cNvCxnSpPr>
          <p:nvPr/>
        </p:nvCxnSpPr>
        <p:spPr>
          <a:xfrm flipV="1">
            <a:off x="10117571" y="3466161"/>
            <a:ext cx="557067" cy="371942"/>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767D714-DAA3-5474-E8BC-4E750DEE678D}"/>
              </a:ext>
            </a:extLst>
          </p:cNvPr>
          <p:cNvCxnSpPr>
            <a:cxnSpLocks/>
            <a:endCxn id="61" idx="1"/>
          </p:cNvCxnSpPr>
          <p:nvPr/>
        </p:nvCxnSpPr>
        <p:spPr>
          <a:xfrm>
            <a:off x="10117571" y="4703736"/>
            <a:ext cx="500009" cy="388943"/>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77966E8-AB1D-6D7D-BD0A-EF4B4876290C}"/>
              </a:ext>
            </a:extLst>
          </p:cNvPr>
          <p:cNvCxnSpPr>
            <a:cxnSpLocks/>
          </p:cNvCxnSpPr>
          <p:nvPr/>
        </p:nvCxnSpPr>
        <p:spPr>
          <a:xfrm>
            <a:off x="10149413" y="5374241"/>
            <a:ext cx="496695" cy="339727"/>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2D6994F-5FEA-75ED-B38A-B56F45617FEE}"/>
              </a:ext>
            </a:extLst>
          </p:cNvPr>
          <p:cNvCxnSpPr>
            <a:cxnSpLocks/>
            <a:endCxn id="56" idx="1"/>
          </p:cNvCxnSpPr>
          <p:nvPr/>
        </p:nvCxnSpPr>
        <p:spPr>
          <a:xfrm flipV="1">
            <a:off x="10108913" y="2839301"/>
            <a:ext cx="499046" cy="329946"/>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1CBC7E9-15B1-777B-7155-BD2946A8AB68}"/>
              </a:ext>
            </a:extLst>
          </p:cNvPr>
          <p:cNvCxnSpPr>
            <a:cxnSpLocks/>
          </p:cNvCxnSpPr>
          <p:nvPr/>
        </p:nvCxnSpPr>
        <p:spPr>
          <a:xfrm flipV="1">
            <a:off x="3895463" y="564009"/>
            <a:ext cx="1813684" cy="471988"/>
          </a:xfrm>
          <a:prstGeom prst="line">
            <a:avLst/>
          </a:prstGeom>
          <a:solidFill>
            <a:srgbClr val="FF0000">
              <a:alpha val="5000"/>
            </a:srgbClr>
          </a:solidFill>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Elipse 289">
            <a:extLst>
              <a:ext uri="{FF2B5EF4-FFF2-40B4-BE49-F238E27FC236}">
                <a16:creationId xmlns:a16="http://schemas.microsoft.com/office/drawing/2014/main" id="{585D12DB-C18E-1A5A-74C5-23D7B1722C11}"/>
              </a:ext>
            </a:extLst>
          </p:cNvPr>
          <p:cNvSpPr/>
          <p:nvPr/>
        </p:nvSpPr>
        <p:spPr>
          <a:xfrm>
            <a:off x="2507552" y="373574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79" name="CuadroTexto 319">
            <a:extLst>
              <a:ext uri="{FF2B5EF4-FFF2-40B4-BE49-F238E27FC236}">
                <a16:creationId xmlns:a16="http://schemas.microsoft.com/office/drawing/2014/main" id="{C2E165FC-B060-1DA5-F413-DA10303C5DAA}"/>
              </a:ext>
            </a:extLst>
          </p:cNvPr>
          <p:cNvSpPr txBox="1"/>
          <p:nvPr/>
        </p:nvSpPr>
        <p:spPr>
          <a:xfrm>
            <a:off x="1624461" y="4494799"/>
            <a:ext cx="832279" cy="461665"/>
          </a:xfrm>
          <a:prstGeom prst="rect">
            <a:avLst/>
          </a:prstGeom>
          <a:noFill/>
        </p:spPr>
        <p:txBody>
          <a:bodyPr wrap="square" rtlCol="0" anchor="ctr" anchorCtr="1">
            <a:spAutoFit/>
          </a:bodyPr>
          <a:lstStyle/>
          <a:p>
            <a:pPr algn="ctr"/>
            <a:r>
              <a:rPr lang="en-US" sz="2400">
                <a:solidFill>
                  <a:schemeClr val="bg1">
                    <a:lumMod val="65000"/>
                  </a:schemeClr>
                </a:solidFill>
              </a:rPr>
              <a:t>noop</a:t>
            </a:r>
          </a:p>
        </p:txBody>
      </p:sp>
      <p:grpSp>
        <p:nvGrpSpPr>
          <p:cNvPr id="80" name="Group 79">
            <a:extLst>
              <a:ext uri="{FF2B5EF4-FFF2-40B4-BE49-F238E27FC236}">
                <a16:creationId xmlns:a16="http://schemas.microsoft.com/office/drawing/2014/main" id="{E9CCB13C-0EB1-2EA0-C411-8EC58D543EA2}"/>
              </a:ext>
            </a:extLst>
          </p:cNvPr>
          <p:cNvGrpSpPr/>
          <p:nvPr/>
        </p:nvGrpSpPr>
        <p:grpSpPr>
          <a:xfrm>
            <a:off x="1607853" y="4256264"/>
            <a:ext cx="899695" cy="311829"/>
            <a:chOff x="7578761" y="3731166"/>
            <a:chExt cx="826832" cy="292647"/>
          </a:xfrm>
        </p:grpSpPr>
        <p:cxnSp>
          <p:nvCxnSpPr>
            <p:cNvPr id="81" name="Straight Connector 80">
              <a:extLst>
                <a:ext uri="{FF2B5EF4-FFF2-40B4-BE49-F238E27FC236}">
                  <a16:creationId xmlns:a16="http://schemas.microsoft.com/office/drawing/2014/main" id="{377D0DE0-2BE3-ED03-277A-DB3C255083FC}"/>
                </a:ext>
              </a:extLst>
            </p:cNvPr>
            <p:cNvCxnSpPr>
              <a:cxnSpLocks/>
              <a:stCxn id="290" idx="6"/>
              <a:endCxn id="77" idx="2"/>
            </p:cNvCxnSpPr>
            <p:nvPr/>
          </p:nvCxnSpPr>
          <p:spPr>
            <a:xfrm>
              <a:off x="7578761" y="3877489"/>
              <a:ext cx="826832" cy="8792"/>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59638AE6-43C8-3718-B005-A43B5D10437B}"/>
                </a:ext>
              </a:extLst>
            </p:cNvPr>
            <p:cNvSpPr/>
            <p:nvPr/>
          </p:nvSpPr>
          <p:spPr>
            <a:xfrm>
              <a:off x="7841149" y="3731166"/>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9" name="CuadroTexto 319">
            <a:extLst>
              <a:ext uri="{FF2B5EF4-FFF2-40B4-BE49-F238E27FC236}">
                <a16:creationId xmlns:a16="http://schemas.microsoft.com/office/drawing/2014/main" id="{59EA644D-EEAA-1CAA-B434-9BAEE6FDC5D1}"/>
              </a:ext>
            </a:extLst>
          </p:cNvPr>
          <p:cNvSpPr txBox="1"/>
          <p:nvPr/>
        </p:nvSpPr>
        <p:spPr>
          <a:xfrm>
            <a:off x="10168007" y="3991918"/>
            <a:ext cx="832279" cy="461665"/>
          </a:xfrm>
          <a:prstGeom prst="rect">
            <a:avLst/>
          </a:prstGeom>
          <a:noFill/>
        </p:spPr>
        <p:txBody>
          <a:bodyPr wrap="none" rtlCol="0" anchor="ctr" anchorCtr="1">
            <a:spAutoFit/>
          </a:bodyPr>
          <a:lstStyle/>
          <a:p>
            <a:pPr algn="ctr"/>
            <a:r>
              <a:rPr lang="en-US" sz="2400" dirty="0" err="1">
                <a:solidFill>
                  <a:schemeClr val="bg1">
                    <a:lumMod val="65000"/>
                  </a:schemeClr>
                </a:solidFill>
              </a:rPr>
              <a:t>noop</a:t>
            </a:r>
            <a:endParaRPr lang="en-US" sz="2400" dirty="0">
              <a:solidFill>
                <a:schemeClr val="bg1">
                  <a:lumMod val="65000"/>
                </a:schemeClr>
              </a:solidFill>
            </a:endParaRPr>
          </a:p>
        </p:txBody>
      </p:sp>
      <p:grpSp>
        <p:nvGrpSpPr>
          <p:cNvPr id="90" name="Group 89">
            <a:extLst>
              <a:ext uri="{FF2B5EF4-FFF2-40B4-BE49-F238E27FC236}">
                <a16:creationId xmlns:a16="http://schemas.microsoft.com/office/drawing/2014/main" id="{145CA23E-533C-4CF7-9CC3-4192AE946A24}"/>
              </a:ext>
            </a:extLst>
          </p:cNvPr>
          <p:cNvGrpSpPr/>
          <p:nvPr/>
        </p:nvGrpSpPr>
        <p:grpSpPr>
          <a:xfrm>
            <a:off x="10108428" y="3747523"/>
            <a:ext cx="959269" cy="311829"/>
            <a:chOff x="7567844" y="3762880"/>
            <a:chExt cx="881581" cy="292647"/>
          </a:xfrm>
        </p:grpSpPr>
        <p:cxnSp>
          <p:nvCxnSpPr>
            <p:cNvPr id="91" name="Straight Connector 90">
              <a:extLst>
                <a:ext uri="{FF2B5EF4-FFF2-40B4-BE49-F238E27FC236}">
                  <a16:creationId xmlns:a16="http://schemas.microsoft.com/office/drawing/2014/main" id="{613B0C1D-BE5E-E31D-229B-E27D9049FB82}"/>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8521310E-DEE3-AF92-559B-E13D8CA3364E}"/>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E4E59-1E04-DB38-7277-7AD67DEFEBD2}"/>
              </a:ext>
            </a:extLst>
          </p:cNvPr>
          <p:cNvGrpSpPr/>
          <p:nvPr/>
        </p:nvGrpSpPr>
        <p:grpSpPr>
          <a:xfrm>
            <a:off x="10108428" y="4472904"/>
            <a:ext cx="959269" cy="311829"/>
            <a:chOff x="7567844" y="3762880"/>
            <a:chExt cx="881581" cy="292647"/>
          </a:xfrm>
        </p:grpSpPr>
        <p:cxnSp>
          <p:nvCxnSpPr>
            <p:cNvPr id="102" name="Straight Connector 101">
              <a:extLst>
                <a:ext uri="{FF2B5EF4-FFF2-40B4-BE49-F238E27FC236}">
                  <a16:creationId xmlns:a16="http://schemas.microsoft.com/office/drawing/2014/main" id="{43B7EB0D-55CB-798C-4A4F-50015CF64722}"/>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9B952289-33E1-D188-4B82-764A7FE247E4}"/>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B44F989B-EA86-B511-7DF7-743775E64268}"/>
              </a:ext>
            </a:extLst>
          </p:cNvPr>
          <p:cNvGrpSpPr/>
          <p:nvPr/>
        </p:nvGrpSpPr>
        <p:grpSpPr>
          <a:xfrm>
            <a:off x="10117571" y="3052918"/>
            <a:ext cx="959269" cy="311829"/>
            <a:chOff x="7567844" y="3762880"/>
            <a:chExt cx="881581" cy="292647"/>
          </a:xfrm>
        </p:grpSpPr>
        <p:cxnSp>
          <p:nvCxnSpPr>
            <p:cNvPr id="105" name="Straight Connector 104">
              <a:extLst>
                <a:ext uri="{FF2B5EF4-FFF2-40B4-BE49-F238E27FC236}">
                  <a16:creationId xmlns:a16="http://schemas.microsoft.com/office/drawing/2014/main" id="{0BE9FB5F-8452-05E1-510F-E0AAA788AC11}"/>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781C017A-2FAB-0D98-CEBD-CABE6FAFDF4A}"/>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E90198F7-CC19-D218-E222-4B77992F0395}"/>
              </a:ext>
            </a:extLst>
          </p:cNvPr>
          <p:cNvGrpSpPr/>
          <p:nvPr/>
        </p:nvGrpSpPr>
        <p:grpSpPr>
          <a:xfrm>
            <a:off x="10117571" y="5191895"/>
            <a:ext cx="959269" cy="311829"/>
            <a:chOff x="7567844" y="3762880"/>
            <a:chExt cx="881581" cy="292647"/>
          </a:xfrm>
        </p:grpSpPr>
        <p:cxnSp>
          <p:nvCxnSpPr>
            <p:cNvPr id="109" name="Straight Connector 108">
              <a:extLst>
                <a:ext uri="{FF2B5EF4-FFF2-40B4-BE49-F238E27FC236}">
                  <a16:creationId xmlns:a16="http://schemas.microsoft.com/office/drawing/2014/main" id="{1F9C826A-7534-A16B-DAA8-AE2DA10EFF7F}"/>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BA733906-A737-30AE-7D4E-0E1BC26D682F}"/>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850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0"/>
                                        </p:tgtEl>
                                        <p:attrNameLst>
                                          <p:attrName>style.visibility</p:attrName>
                                        </p:attrNameLst>
                                      </p:cBhvr>
                                      <p:to>
                                        <p:strVal val="visible"/>
                                      </p:to>
                                    </p:set>
                                    <p:animEffect transition="in" filter="fade">
                                      <p:cBhvr>
                                        <p:cTn id="19" dur="500"/>
                                        <p:tgtEl>
                                          <p:spTgt spid="320"/>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500"/>
                                        <p:tgtEl>
                                          <p:spTgt spid="89"/>
                                        </p:tgtEl>
                                      </p:cBhvr>
                                    </p:animEffect>
                                  </p:childTnLst>
                                </p:cTn>
                              </p:par>
                              <p:par>
                                <p:cTn id="31" presetID="10" presetClass="entr" presetSubtype="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500"/>
                                        <p:tgtEl>
                                          <p:spTgt spid="101"/>
                                        </p:tgtEl>
                                      </p:cBhvr>
                                    </p:animEffect>
                                  </p:childTnLst>
                                </p:cTn>
                              </p:par>
                              <p:par>
                                <p:cTn id="34" presetID="10" presetClass="entr" presetSubtype="0"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500"/>
                                        <p:tgtEl>
                                          <p:spTgt spid="104"/>
                                        </p:tgtEl>
                                      </p:cBhvr>
                                    </p:animEffect>
                                  </p:childTnLst>
                                </p:cTn>
                              </p:par>
                              <p:par>
                                <p:cTn id="37" presetID="10" presetClass="entr" presetSubtype="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fade">
                                      <p:cBhvr>
                                        <p:cTn id="3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P spid="77" grpId="0" animBg="1"/>
      <p:bldP spid="79" grpId="0"/>
      <p:bldP spid="8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p:txBody>
              <a:bodyPr/>
              <a:lstStyle/>
              <a:p>
                <a:r>
                  <a:rPr lang="en-US" dirty="0">
                    <a:solidFill>
                      <a:srgbClr val="C00000"/>
                    </a:solidFill>
                  </a:rPr>
                  <a:t>Initialize</a:t>
                </a: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0</m:t>
                        </m:r>
                      </m:sub>
                    </m:sSub>
                  </m:oMath>
                </a14:m>
                <a:r>
                  <a:rPr lang="en-US" dirty="0"/>
                  <a:t> with all predicates in the start state</a:t>
                </a:r>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blipFill>
                <a:blip r:embed="rId2"/>
                <a:stretch>
                  <a:fillRect l="-1217"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p:sp>
        <p:nvSpPr>
          <p:cNvPr id="10"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mc:AlternateContent xmlns:mc="http://schemas.openxmlformats.org/markup-compatibility/2006" xmlns:a14="http://schemas.microsoft.com/office/drawing/2010/main">
        <mc:Choice Requires="a14">
          <p:sp>
            <p:nvSpPr>
              <p:cNvPr id="11"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11"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5"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73106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p:txBody>
              <a:bodyPr/>
              <a:lstStyle/>
              <a:p>
                <a:r>
                  <a:rPr lang="en-US" dirty="0">
                    <a:solidFill>
                      <a:srgbClr val="C00000"/>
                    </a:solidFill>
                  </a:rPr>
                  <a:t>Extend</a:t>
                </a:r>
                <a:r>
                  <a:rPr lang="en-US" dirty="0"/>
                  <a:t> graph to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1</m:t>
                        </m:r>
                      </m:sub>
                    </m:sSub>
                  </m:oMath>
                </a14:m>
                <a:r>
                  <a:rPr lang="en-US" dirty="0"/>
                  <a:t> with all actions in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𝐴</m:t>
                        </m:r>
                      </m:e>
                      <m:sub>
                        <m:r>
                          <a:rPr lang="en-US" i="1" dirty="0" smtClean="0">
                            <a:latin typeface="Cambria Math" panose="02040503050406030204" pitchFamily="18" charset="0"/>
                          </a:rPr>
                          <m:t>0</m:t>
                        </m:r>
                      </m:sub>
                    </m:sSub>
                  </m:oMath>
                </a14:m>
                <a:r>
                  <a:rPr lang="en-US" dirty="0"/>
                  <a:t> that can be </a:t>
                </a:r>
                <a:r>
                  <a:rPr lang="en-US" dirty="0" err="1"/>
                  <a:t>taked</a:t>
                </a:r>
                <a:r>
                  <a:rPr lang="en-US" dirty="0"/>
                  <a:t> from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0</m:t>
                        </m:r>
                      </m:sub>
                    </m:sSub>
                  </m:oMath>
                </a14:m>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blipFill>
                <a:blip r:embed="rId2"/>
                <a:stretch>
                  <a:fillRect l="-1217"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p:sp>
        <p:nvSpPr>
          <p:cNvPr id="6" name="CuadroTexto 319">
            <a:extLst>
              <a:ext uri="{FF2B5EF4-FFF2-40B4-BE49-F238E27FC236}">
                <a16:creationId xmlns:a16="http://schemas.microsoft.com/office/drawing/2014/main" id="{7E986254-1CDC-F937-886E-20D57D2798A0}"/>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 name="CuadroTexto 273">
            <a:extLst>
              <a:ext uri="{FF2B5EF4-FFF2-40B4-BE49-F238E27FC236}">
                <a16:creationId xmlns:a16="http://schemas.microsoft.com/office/drawing/2014/main" id="{93F6017B-07E8-765D-3A0C-C965E117C882}"/>
              </a:ext>
            </a:extLst>
          </p:cNvPr>
          <p:cNvSpPr txBox="1"/>
          <p:nvPr/>
        </p:nvSpPr>
        <p:spPr>
          <a:xfrm>
            <a:off x="2307475" y="4429250"/>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 name="CuadroTexto 259">
            <a:extLst>
              <a:ext uri="{FF2B5EF4-FFF2-40B4-BE49-F238E27FC236}">
                <a16:creationId xmlns:a16="http://schemas.microsoft.com/office/drawing/2014/main" id="{A680B518-1980-1A48-2EDA-96F9DDA6172E}"/>
              </a:ext>
            </a:extLst>
          </p:cNvPr>
          <p:cNvSpPr txBox="1"/>
          <p:nvPr/>
        </p:nvSpPr>
        <p:spPr>
          <a:xfrm>
            <a:off x="2321098" y="2757818"/>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9" name="Rectángulo 205">
            <a:extLst>
              <a:ext uri="{FF2B5EF4-FFF2-40B4-BE49-F238E27FC236}">
                <a16:creationId xmlns:a16="http://schemas.microsoft.com/office/drawing/2014/main" id="{118147F6-1150-FCE1-7D0A-69BA7C4ADAE7}"/>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0"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mc:AlternateContent xmlns:mc="http://schemas.openxmlformats.org/markup-compatibility/2006" xmlns:a14="http://schemas.microsoft.com/office/drawing/2010/main">
        <mc:Choice Requires="a14">
          <p:sp>
            <p:nvSpPr>
              <p:cNvPr id="11"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11"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95F04BBD-AC85-2957-0F9A-A2B2AE308FC4}"/>
              </a:ext>
            </a:extLst>
          </p:cNvPr>
          <p:cNvGrpSpPr/>
          <p:nvPr/>
        </p:nvGrpSpPr>
        <p:grpSpPr>
          <a:xfrm>
            <a:off x="1807466" y="3326131"/>
            <a:ext cx="2377457" cy="311829"/>
            <a:chOff x="7567844" y="3751663"/>
            <a:chExt cx="2184916" cy="292647"/>
          </a:xfrm>
        </p:grpSpPr>
        <p:cxnSp>
          <p:nvCxnSpPr>
            <p:cNvPr id="14" name="Straight Connector 13">
              <a:extLst>
                <a:ext uri="{FF2B5EF4-FFF2-40B4-BE49-F238E27FC236}">
                  <a16:creationId xmlns:a16="http://schemas.microsoft.com/office/drawing/2014/main" id="{29856E0B-4052-DF94-68AD-A9C5D2B305C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77789C2-244E-50D1-0F4B-07140E25EEB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735786A5-67C9-4073-9D27-0500C2965942}"/>
              </a:ext>
            </a:extLst>
          </p:cNvPr>
          <p:cNvCxnSpPr>
            <a:cxnSpLocks/>
          </p:cNvCxnSpPr>
          <p:nvPr/>
        </p:nvCxnSpPr>
        <p:spPr>
          <a:xfrm flipV="1">
            <a:off x="1807466" y="3033565"/>
            <a:ext cx="557067" cy="400928"/>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159805-2F15-CA31-35A4-8A0720D1AB33}"/>
              </a:ext>
            </a:extLst>
          </p:cNvPr>
          <p:cNvCxnSpPr>
            <a:cxnSpLocks/>
            <a:stCxn id="8" idx="3"/>
          </p:cNvCxnSpPr>
          <p:nvPr/>
        </p:nvCxnSpPr>
        <p:spPr>
          <a:xfrm flipV="1">
            <a:off x="3634279" y="2797236"/>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A9A60E7-E7E6-B722-4576-265A552B0C8C}"/>
              </a:ext>
            </a:extLst>
          </p:cNvPr>
          <p:cNvGrpSpPr/>
          <p:nvPr/>
        </p:nvGrpSpPr>
        <p:grpSpPr>
          <a:xfrm>
            <a:off x="1807466" y="4050875"/>
            <a:ext cx="2377457" cy="311829"/>
            <a:chOff x="7567844" y="3751663"/>
            <a:chExt cx="2184916" cy="292647"/>
          </a:xfrm>
        </p:grpSpPr>
        <p:cxnSp>
          <p:nvCxnSpPr>
            <p:cNvPr id="19" name="Straight Connector 18">
              <a:extLst>
                <a:ext uri="{FF2B5EF4-FFF2-40B4-BE49-F238E27FC236}">
                  <a16:creationId xmlns:a16="http://schemas.microsoft.com/office/drawing/2014/main" id="{21340AEF-B6DF-4E58-8EF1-8DD7B8AA809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C0301A1-8C9B-D7ED-1E30-5457DDA5C65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3A57D947-212B-9520-8B39-6E42E575A85B}"/>
              </a:ext>
            </a:extLst>
          </p:cNvPr>
          <p:cNvCxnSpPr>
            <a:cxnSpLocks/>
            <a:endCxn id="7" idx="1"/>
          </p:cNvCxnSpPr>
          <p:nvPr/>
        </p:nvCxnSpPr>
        <p:spPr>
          <a:xfrm>
            <a:off x="1807466" y="4271140"/>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D27D95-E142-F9F3-DCD6-1428DAB0A70C}"/>
              </a:ext>
            </a:extLst>
          </p:cNvPr>
          <p:cNvCxnSpPr>
            <a:cxnSpLocks/>
            <a:stCxn id="7" idx="3"/>
          </p:cNvCxnSpPr>
          <p:nvPr/>
        </p:nvCxnSpPr>
        <p:spPr>
          <a:xfrm>
            <a:off x="3657524" y="4660083"/>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5"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6A894D79-564B-AA35-29AF-DFD849498ACF}"/>
              </a:ext>
            </a:extLst>
          </p:cNvPr>
          <p:cNvCxnSpPr>
            <a:cxnSpLocks/>
            <a:stCxn id="8" idx="3"/>
          </p:cNvCxnSpPr>
          <p:nvPr/>
        </p:nvCxnSpPr>
        <p:spPr>
          <a:xfrm>
            <a:off x="3634279" y="2988651"/>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3E9321-9FC0-9C11-96D0-65464DF03D82}"/>
              </a:ext>
            </a:extLst>
          </p:cNvPr>
          <p:cNvCxnSpPr>
            <a:cxnSpLocks/>
            <a:stCxn id="7" idx="3"/>
          </p:cNvCxnSpPr>
          <p:nvPr/>
        </p:nvCxnSpPr>
        <p:spPr>
          <a:xfrm flipV="1">
            <a:off x="3657524" y="4213442"/>
            <a:ext cx="527399" cy="446641"/>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DA90116-5445-7FA0-DB89-F81E94974711}"/>
              </a:ext>
            </a:extLst>
          </p:cNvPr>
          <p:cNvSpPr txBox="1"/>
          <p:nvPr/>
        </p:nvSpPr>
        <p:spPr>
          <a:xfrm>
            <a:off x="6513492" y="1613118"/>
            <a:ext cx="5189080" cy="3785652"/>
          </a:xfrm>
          <a:prstGeom prst="rect">
            <a:avLst/>
          </a:prstGeom>
          <a:noFill/>
        </p:spPr>
        <p:txBody>
          <a:bodyPr wrap="square" rtlCol="0">
            <a:spAutoFit/>
          </a:bodyPr>
          <a:lstStyle/>
          <a:p>
            <a:r>
              <a:rPr lang="en-US" sz="2800" dirty="0"/>
              <a:t>For now, we are just assuming that any actions (including no-ops) can be taken individually in any order to get us to the next state</a:t>
            </a:r>
          </a:p>
          <a:p>
            <a:pPr marL="457200" indent="-457200">
              <a:buFont typeface="Wingdings" panose="05000000000000000000" pitchFamily="2" charset="2"/>
              <a:buChar char="à"/>
            </a:pPr>
            <a:r>
              <a:rPr lang="en-US" sz="2800" dirty="0">
                <a:solidFill>
                  <a:srgbClr val="C00000"/>
                </a:solidFill>
                <a:sym typeface="Wingdings" panose="05000000000000000000" pitchFamily="2" charset="2"/>
              </a:rPr>
              <a:t>This certainly isn't always true</a:t>
            </a:r>
          </a:p>
          <a:p>
            <a:r>
              <a:rPr lang="en-US" sz="2800" dirty="0">
                <a:solidFill>
                  <a:srgbClr val="C00000"/>
                </a:solidFill>
                <a:sym typeface="Wingdings" panose="05000000000000000000" pitchFamily="2" charset="2"/>
              </a:rPr>
              <a:t>	</a:t>
            </a:r>
            <a:r>
              <a:rPr lang="en-US" sz="2400" dirty="0">
                <a:sym typeface="Wingdings" panose="05000000000000000000" pitchFamily="2" charset="2"/>
              </a:rPr>
              <a:t>E.g., we can't put our socks</a:t>
            </a:r>
          </a:p>
          <a:p>
            <a:r>
              <a:rPr lang="en-US" sz="2400" dirty="0">
                <a:sym typeface="Wingdings" panose="05000000000000000000" pitchFamily="2" charset="2"/>
              </a:rPr>
              <a:t>	on and then take the no-ops 	that require bare feet</a:t>
            </a:r>
          </a:p>
          <a:p>
            <a:r>
              <a:rPr lang="en-US" sz="2400" dirty="0">
                <a:sym typeface="Wingdings" panose="05000000000000000000" pitchFamily="2" charset="2"/>
              </a:rPr>
              <a:t>(More on these exclusion checks later)</a:t>
            </a:r>
            <a:endParaRPr lang="en-US" sz="2400" dirty="0"/>
          </a:p>
        </p:txBody>
      </p:sp>
    </p:spTree>
    <p:extLst>
      <p:ext uri="{BB962C8B-B14F-4D97-AF65-F5344CB8AC3E}">
        <p14:creationId xmlns:p14="http://schemas.microsoft.com/office/powerpoint/2010/main" val="39667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8"/>
                <a:ext cx="11351930" cy="2039539"/>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1</m:t>
                        </m:r>
                      </m:sub>
                    </m:sSub>
                  </m:oMath>
                </a14:m>
                <a:r>
                  <a:rPr lang="en-US" dirty="0"/>
                  <a:t> contain all goal propositions, </a:t>
                </a:r>
                <a:r>
                  <a:rPr lang="en-US" dirty="0" err="1">
                    <a:solidFill>
                      <a:srgbClr val="7030A0"/>
                    </a:solidFill>
                  </a:rPr>
                  <a:t>shoeL</a:t>
                </a:r>
                <a:r>
                  <a:rPr lang="en-US" dirty="0">
                    <a:solidFill>
                      <a:srgbClr val="7030A0"/>
                    </a:solidFill>
                  </a:rPr>
                  <a:t>()</a:t>
                </a:r>
                <a:r>
                  <a:rPr lang="en-US" dirty="0"/>
                  <a:t>, </a:t>
                </a:r>
                <a:r>
                  <a:rPr lang="en-US" dirty="0" err="1">
                    <a:solidFill>
                      <a:srgbClr val="7030A0"/>
                    </a:solidFill>
                  </a:rPr>
                  <a:t>shoeR</a:t>
                </a:r>
                <a:r>
                  <a:rPr lang="en-US" dirty="0">
                    <a:solidFill>
                      <a:srgbClr val="7030A0"/>
                    </a:solidFill>
                  </a:rPr>
                  <a:t>()</a:t>
                </a:r>
                <a:r>
                  <a:rPr lang="en-US" dirty="0"/>
                  <a:t>?</a:t>
                </a:r>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xfrm>
                <a:off x="552099" y="1113178"/>
                <a:ext cx="11351930" cy="2039539"/>
              </a:xfrm>
              <a:blipFill>
                <a:blip r:embed="rId2"/>
                <a:stretch>
                  <a:fillRect l="-1128"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p:sp>
        <p:nvSpPr>
          <p:cNvPr id="6" name="CuadroTexto 319">
            <a:extLst>
              <a:ext uri="{FF2B5EF4-FFF2-40B4-BE49-F238E27FC236}">
                <a16:creationId xmlns:a16="http://schemas.microsoft.com/office/drawing/2014/main" id="{7E986254-1CDC-F937-886E-20D57D2798A0}"/>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 name="CuadroTexto 273">
            <a:extLst>
              <a:ext uri="{FF2B5EF4-FFF2-40B4-BE49-F238E27FC236}">
                <a16:creationId xmlns:a16="http://schemas.microsoft.com/office/drawing/2014/main" id="{93F6017B-07E8-765D-3A0C-C965E117C882}"/>
              </a:ext>
            </a:extLst>
          </p:cNvPr>
          <p:cNvSpPr txBox="1"/>
          <p:nvPr/>
        </p:nvSpPr>
        <p:spPr>
          <a:xfrm>
            <a:off x="2307475" y="4429250"/>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 name="CuadroTexto 259">
            <a:extLst>
              <a:ext uri="{FF2B5EF4-FFF2-40B4-BE49-F238E27FC236}">
                <a16:creationId xmlns:a16="http://schemas.microsoft.com/office/drawing/2014/main" id="{A680B518-1980-1A48-2EDA-96F9DDA6172E}"/>
              </a:ext>
            </a:extLst>
          </p:cNvPr>
          <p:cNvSpPr txBox="1"/>
          <p:nvPr/>
        </p:nvSpPr>
        <p:spPr>
          <a:xfrm>
            <a:off x="2321098" y="2757818"/>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9" name="Rectángulo 205">
            <a:extLst>
              <a:ext uri="{FF2B5EF4-FFF2-40B4-BE49-F238E27FC236}">
                <a16:creationId xmlns:a16="http://schemas.microsoft.com/office/drawing/2014/main" id="{118147F6-1150-FCE1-7D0A-69BA7C4ADAE7}"/>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0"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mc:AlternateContent xmlns:mc="http://schemas.openxmlformats.org/markup-compatibility/2006" xmlns:a14="http://schemas.microsoft.com/office/drawing/2010/main">
        <mc:Choice Requires="a14">
          <p:sp>
            <p:nvSpPr>
              <p:cNvPr id="11"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11"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95F04BBD-AC85-2957-0F9A-A2B2AE308FC4}"/>
              </a:ext>
            </a:extLst>
          </p:cNvPr>
          <p:cNvGrpSpPr/>
          <p:nvPr/>
        </p:nvGrpSpPr>
        <p:grpSpPr>
          <a:xfrm>
            <a:off x="1807466" y="3326131"/>
            <a:ext cx="2377457" cy="311829"/>
            <a:chOff x="7567844" y="3751663"/>
            <a:chExt cx="2184916" cy="292647"/>
          </a:xfrm>
        </p:grpSpPr>
        <p:cxnSp>
          <p:nvCxnSpPr>
            <p:cNvPr id="14" name="Straight Connector 13">
              <a:extLst>
                <a:ext uri="{FF2B5EF4-FFF2-40B4-BE49-F238E27FC236}">
                  <a16:creationId xmlns:a16="http://schemas.microsoft.com/office/drawing/2014/main" id="{29856E0B-4052-DF94-68AD-A9C5D2B305C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77789C2-244E-50D1-0F4B-07140E25EEB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735786A5-67C9-4073-9D27-0500C2965942}"/>
              </a:ext>
            </a:extLst>
          </p:cNvPr>
          <p:cNvCxnSpPr>
            <a:cxnSpLocks/>
          </p:cNvCxnSpPr>
          <p:nvPr/>
        </p:nvCxnSpPr>
        <p:spPr>
          <a:xfrm flipV="1">
            <a:off x="1807466" y="3033565"/>
            <a:ext cx="557067" cy="400928"/>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159805-2F15-CA31-35A4-8A0720D1AB33}"/>
              </a:ext>
            </a:extLst>
          </p:cNvPr>
          <p:cNvCxnSpPr>
            <a:cxnSpLocks/>
            <a:stCxn id="8" idx="3"/>
          </p:cNvCxnSpPr>
          <p:nvPr/>
        </p:nvCxnSpPr>
        <p:spPr>
          <a:xfrm flipV="1">
            <a:off x="3634279" y="2797236"/>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A9A60E7-E7E6-B722-4576-265A552B0C8C}"/>
              </a:ext>
            </a:extLst>
          </p:cNvPr>
          <p:cNvGrpSpPr/>
          <p:nvPr/>
        </p:nvGrpSpPr>
        <p:grpSpPr>
          <a:xfrm>
            <a:off x="1807466" y="4050875"/>
            <a:ext cx="2377457" cy="311829"/>
            <a:chOff x="7567844" y="3751663"/>
            <a:chExt cx="2184916" cy="292647"/>
          </a:xfrm>
        </p:grpSpPr>
        <p:cxnSp>
          <p:nvCxnSpPr>
            <p:cNvPr id="19" name="Straight Connector 18">
              <a:extLst>
                <a:ext uri="{FF2B5EF4-FFF2-40B4-BE49-F238E27FC236}">
                  <a16:creationId xmlns:a16="http://schemas.microsoft.com/office/drawing/2014/main" id="{21340AEF-B6DF-4E58-8EF1-8DD7B8AA809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C0301A1-8C9B-D7ED-1E30-5457DDA5C65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3A57D947-212B-9520-8B39-6E42E575A85B}"/>
              </a:ext>
            </a:extLst>
          </p:cNvPr>
          <p:cNvCxnSpPr>
            <a:cxnSpLocks/>
            <a:endCxn id="7" idx="1"/>
          </p:cNvCxnSpPr>
          <p:nvPr/>
        </p:nvCxnSpPr>
        <p:spPr>
          <a:xfrm>
            <a:off x="1807466" y="4271140"/>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D27D95-E142-F9F3-DCD6-1428DAB0A70C}"/>
              </a:ext>
            </a:extLst>
          </p:cNvPr>
          <p:cNvCxnSpPr>
            <a:cxnSpLocks/>
            <a:stCxn id="7" idx="3"/>
          </p:cNvCxnSpPr>
          <p:nvPr/>
        </p:nvCxnSpPr>
        <p:spPr>
          <a:xfrm>
            <a:off x="3657524" y="4660083"/>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5"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6A894D79-564B-AA35-29AF-DFD849498ACF}"/>
              </a:ext>
            </a:extLst>
          </p:cNvPr>
          <p:cNvCxnSpPr>
            <a:cxnSpLocks/>
            <a:stCxn id="8" idx="3"/>
          </p:cNvCxnSpPr>
          <p:nvPr/>
        </p:nvCxnSpPr>
        <p:spPr>
          <a:xfrm>
            <a:off x="3634279" y="2988651"/>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3E9321-9FC0-9C11-96D0-65464DF03D82}"/>
              </a:ext>
            </a:extLst>
          </p:cNvPr>
          <p:cNvCxnSpPr>
            <a:cxnSpLocks/>
            <a:stCxn id="7" idx="3"/>
          </p:cNvCxnSpPr>
          <p:nvPr/>
        </p:nvCxnSpPr>
        <p:spPr>
          <a:xfrm flipV="1">
            <a:off x="3657524" y="4213442"/>
            <a:ext cx="527399" cy="446641"/>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381A47B-A0DA-05C3-C3AF-37A531EB291B}"/>
              </a:ext>
            </a:extLst>
          </p:cNvPr>
          <p:cNvSpPr txBox="1"/>
          <p:nvPr/>
        </p:nvSpPr>
        <p:spPr>
          <a:xfrm>
            <a:off x="6513492" y="1613118"/>
            <a:ext cx="5189080" cy="523220"/>
          </a:xfrm>
          <a:prstGeom prst="rect">
            <a:avLst/>
          </a:prstGeom>
          <a:noFill/>
        </p:spPr>
        <p:txBody>
          <a:bodyPr wrap="square" rtlCol="0">
            <a:spAutoFit/>
          </a:bodyPr>
          <a:lstStyle/>
          <a:p>
            <a:r>
              <a:rPr lang="en-US" sz="2800" dirty="0"/>
              <a:t>Nope, not yet</a:t>
            </a:r>
            <a:endParaRPr lang="en-US" sz="2400" dirty="0"/>
          </a:p>
        </p:txBody>
      </p:sp>
    </p:spTree>
    <p:extLst>
      <p:ext uri="{BB962C8B-B14F-4D97-AF65-F5344CB8AC3E}">
        <p14:creationId xmlns:p14="http://schemas.microsoft.com/office/powerpoint/2010/main" val="754392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p:txBody>
              <a:bodyPr/>
              <a:lstStyle/>
              <a:p>
                <a:r>
                  <a:rPr lang="en-US" dirty="0">
                    <a:solidFill>
                      <a:srgbClr val="C00000"/>
                    </a:solidFill>
                  </a:rPr>
                  <a:t>Extend</a:t>
                </a:r>
                <a:r>
                  <a:rPr lang="en-US" dirty="0"/>
                  <a:t> graph to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oMath>
                </a14:m>
                <a:r>
                  <a:rPr lang="en-US" dirty="0"/>
                  <a:t> with all actions in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𝐴</m:t>
                        </m:r>
                      </m:e>
                      <m:sub>
                        <m:r>
                          <a:rPr lang="en-US" b="0" i="1" dirty="0" smtClean="0">
                            <a:latin typeface="Cambria Math" panose="02040503050406030204" pitchFamily="18" charset="0"/>
                          </a:rPr>
                          <m:t>1</m:t>
                        </m:r>
                      </m:sub>
                    </m:sSub>
                  </m:oMath>
                </a14:m>
                <a:r>
                  <a:rPr lang="en-US" dirty="0"/>
                  <a:t> that can be </a:t>
                </a:r>
                <a:r>
                  <a:rPr lang="en-US" dirty="0" err="1"/>
                  <a:t>taked</a:t>
                </a:r>
                <a:r>
                  <a:rPr lang="en-US" dirty="0"/>
                  <a:t> from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1</m:t>
                        </m:r>
                      </m:sub>
                    </m:sSub>
                  </m:oMath>
                </a14:m>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blipFill>
                <a:blip r:embed="rId2"/>
                <a:stretch>
                  <a:fillRect l="-1217" t="-5090"/>
                </a:stretch>
              </a:blipFill>
            </p:spPr>
            <p:txBody>
              <a:bodyPr/>
              <a:lstStyle/>
              <a:p>
                <a:r>
                  <a:rPr lang="en-US">
                    <a:noFill/>
                  </a:rPr>
                  <a:t> </a:t>
                </a:r>
              </a:p>
            </p:txBody>
          </p:sp>
        </mc:Fallback>
      </mc:AlternateContent>
      <p:grpSp>
        <p:nvGrpSpPr>
          <p:cNvPr id="84" name="Group 83">
            <a:extLst>
              <a:ext uri="{FF2B5EF4-FFF2-40B4-BE49-F238E27FC236}">
                <a16:creationId xmlns:a16="http://schemas.microsoft.com/office/drawing/2014/main" id="{FA468CA2-31AF-E740-DA6C-4C8057AB5644}"/>
              </a:ext>
            </a:extLst>
          </p:cNvPr>
          <p:cNvGrpSpPr/>
          <p:nvPr/>
        </p:nvGrpSpPr>
        <p:grpSpPr>
          <a:xfrm>
            <a:off x="702595" y="1694164"/>
            <a:ext cx="7935992" cy="5021689"/>
            <a:chOff x="702595" y="1694164"/>
            <a:chExt cx="7935992" cy="5021689"/>
          </a:xfrm>
        </p:grpSpPr>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11"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5"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uadroTexto 401">
                  <a:extLst>
                    <a:ext uri="{FF2B5EF4-FFF2-40B4-BE49-F238E27FC236}">
                      <a16:creationId xmlns:a16="http://schemas.microsoft.com/office/drawing/2014/main" id="{33A455BD-9FFC-4863-1F8A-F96FD0EB9FB2}"/>
                    </a:ext>
                  </a:extLst>
                </p:cNvPr>
                <p:cNvSpPr txBox="1"/>
                <p:nvPr/>
              </p:nvSpPr>
              <p:spPr>
                <a:xfrm>
                  <a:off x="7752829"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35" name="CuadroTexto 401">
                  <a:extLst>
                    <a:ext uri="{FF2B5EF4-FFF2-40B4-BE49-F238E27FC236}">
                      <a16:creationId xmlns:a16="http://schemas.microsoft.com/office/drawing/2014/main" id="{33A455BD-9FFC-4863-1F8A-F96FD0EB9FB2}"/>
                    </a:ext>
                  </a:extLst>
                </p:cNvPr>
                <p:cNvSpPr txBox="1">
                  <a:spLocks noRot="1" noChangeAspect="1" noMove="1" noResize="1" noEditPoints="1" noAdjustHandles="1" noChangeArrowheads="1" noChangeShapeType="1" noTextEdit="1"/>
                </p:cNvSpPr>
                <p:nvPr/>
              </p:nvSpPr>
              <p:spPr>
                <a:xfrm>
                  <a:off x="7752829" y="6131078"/>
                  <a:ext cx="667812"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CuadroTexto 401">
                  <a:extLst>
                    <a:ext uri="{FF2B5EF4-FFF2-40B4-BE49-F238E27FC236}">
                      <a16:creationId xmlns:a16="http://schemas.microsoft.com/office/drawing/2014/main" id="{B1E5C583-107C-41FF-770F-A4FFA6F25997}"/>
                    </a:ext>
                  </a:extLst>
                </p:cNvPr>
                <p:cNvSpPr txBox="1"/>
                <p:nvPr/>
              </p:nvSpPr>
              <p:spPr>
                <a:xfrm>
                  <a:off x="6083623"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48" name="CuadroTexto 401">
                  <a:extLst>
                    <a:ext uri="{FF2B5EF4-FFF2-40B4-BE49-F238E27FC236}">
                      <a16:creationId xmlns:a16="http://schemas.microsoft.com/office/drawing/2014/main" id="{B1E5C583-107C-41FF-770F-A4FFA6F25997}"/>
                    </a:ext>
                  </a:extLst>
                </p:cNvPr>
                <p:cNvSpPr txBox="1">
                  <a:spLocks noRot="1" noChangeAspect="1" noMove="1" noResize="1" noEditPoints="1" noAdjustHandles="1" noChangeArrowheads="1" noChangeShapeType="1" noTextEdit="1"/>
                </p:cNvSpPr>
                <p:nvPr/>
              </p:nvSpPr>
              <p:spPr>
                <a:xfrm>
                  <a:off x="6083623" y="6131077"/>
                  <a:ext cx="727507" cy="584775"/>
                </a:xfrm>
                <a:prstGeom prst="rect">
                  <a:avLst/>
                </a:prstGeom>
                <a:blipFill>
                  <a:blip r:embed="rId7"/>
                  <a:stretch>
                    <a:fillRect/>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D745ECD0-838B-6EA5-4BB7-14C192C533C3}"/>
                </a:ext>
              </a:extLst>
            </p:cNvPr>
            <p:cNvGrpSpPr/>
            <p:nvPr/>
          </p:nvGrpSpPr>
          <p:grpSpPr>
            <a:xfrm>
              <a:off x="702595" y="1694164"/>
              <a:ext cx="7935992" cy="4306937"/>
              <a:chOff x="702595" y="1694164"/>
              <a:chExt cx="7935992" cy="4306937"/>
            </a:xfrm>
          </p:grpSpPr>
          <p:grpSp>
            <p:nvGrpSpPr>
              <p:cNvPr id="65" name="Group 64">
                <a:extLst>
                  <a:ext uri="{FF2B5EF4-FFF2-40B4-BE49-F238E27FC236}">
                    <a16:creationId xmlns:a16="http://schemas.microsoft.com/office/drawing/2014/main" id="{823A21C3-2331-BCF2-DB11-92587337C25E}"/>
                  </a:ext>
                </a:extLst>
              </p:cNvPr>
              <p:cNvGrpSpPr/>
              <p:nvPr/>
            </p:nvGrpSpPr>
            <p:grpSpPr>
              <a:xfrm>
                <a:off x="5149836" y="2584583"/>
                <a:ext cx="2377457" cy="311829"/>
                <a:chOff x="7567844" y="3751663"/>
                <a:chExt cx="2184916" cy="292647"/>
              </a:xfrm>
            </p:grpSpPr>
            <p:cxnSp>
              <p:nvCxnSpPr>
                <p:cNvPr id="66" name="Straight Connector 65">
                  <a:extLst>
                    <a:ext uri="{FF2B5EF4-FFF2-40B4-BE49-F238E27FC236}">
                      <a16:creationId xmlns:a16="http://schemas.microsoft.com/office/drawing/2014/main" id="{0DD98AF0-2202-E7E4-BE79-DF358FF2095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C742461A-18BD-E368-0598-8B56B5B4B9CA}"/>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CuadroTexto 319">
                <a:extLst>
                  <a:ext uri="{FF2B5EF4-FFF2-40B4-BE49-F238E27FC236}">
                    <a16:creationId xmlns:a16="http://schemas.microsoft.com/office/drawing/2014/main" id="{7E986254-1CDC-F937-886E-20D57D2798A0}"/>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 name="CuadroTexto 273">
                <a:extLst>
                  <a:ext uri="{FF2B5EF4-FFF2-40B4-BE49-F238E27FC236}">
                    <a16:creationId xmlns:a16="http://schemas.microsoft.com/office/drawing/2014/main" id="{93F6017B-07E8-765D-3A0C-C965E117C882}"/>
                  </a:ext>
                </a:extLst>
              </p:cNvPr>
              <p:cNvSpPr txBox="1"/>
              <p:nvPr/>
            </p:nvSpPr>
            <p:spPr>
              <a:xfrm>
                <a:off x="2307475" y="4397407"/>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 name="CuadroTexto 259">
                <a:extLst>
                  <a:ext uri="{FF2B5EF4-FFF2-40B4-BE49-F238E27FC236}">
                    <a16:creationId xmlns:a16="http://schemas.microsoft.com/office/drawing/2014/main" id="{A680B518-1980-1A48-2EDA-96F9DDA6172E}"/>
                  </a:ext>
                </a:extLst>
              </p:cNvPr>
              <p:cNvSpPr txBox="1"/>
              <p:nvPr/>
            </p:nvSpPr>
            <p:spPr>
              <a:xfrm>
                <a:off x="2321098" y="2794210"/>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9" name="Rectángulo 205">
                <a:extLst>
                  <a:ext uri="{FF2B5EF4-FFF2-40B4-BE49-F238E27FC236}">
                    <a16:creationId xmlns:a16="http://schemas.microsoft.com/office/drawing/2014/main" id="{118147F6-1150-FCE1-7D0A-69BA7C4ADAE7}"/>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0"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13" name="Group 12">
                <a:extLst>
                  <a:ext uri="{FF2B5EF4-FFF2-40B4-BE49-F238E27FC236}">
                    <a16:creationId xmlns:a16="http://schemas.microsoft.com/office/drawing/2014/main" id="{95F04BBD-AC85-2957-0F9A-A2B2AE308FC4}"/>
                  </a:ext>
                </a:extLst>
              </p:cNvPr>
              <p:cNvGrpSpPr/>
              <p:nvPr/>
            </p:nvGrpSpPr>
            <p:grpSpPr>
              <a:xfrm>
                <a:off x="1807466" y="3326131"/>
                <a:ext cx="2377457" cy="311829"/>
                <a:chOff x="7567844" y="3751663"/>
                <a:chExt cx="2184916" cy="292647"/>
              </a:xfrm>
            </p:grpSpPr>
            <p:cxnSp>
              <p:nvCxnSpPr>
                <p:cNvPr id="14" name="Straight Connector 13">
                  <a:extLst>
                    <a:ext uri="{FF2B5EF4-FFF2-40B4-BE49-F238E27FC236}">
                      <a16:creationId xmlns:a16="http://schemas.microsoft.com/office/drawing/2014/main" id="{29856E0B-4052-DF94-68AD-A9C5D2B305C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77789C2-244E-50D1-0F4B-07140E25EEB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735786A5-67C9-4073-9D27-0500C2965942}"/>
                  </a:ext>
                </a:extLst>
              </p:cNvPr>
              <p:cNvCxnSpPr>
                <a:cxnSpLocks/>
              </p:cNvCxnSpPr>
              <p:nvPr/>
            </p:nvCxnSpPr>
            <p:spPr>
              <a:xfrm flipV="1">
                <a:off x="1807466" y="3083534"/>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159805-2F15-CA31-35A4-8A0720D1AB33}"/>
                  </a:ext>
                </a:extLst>
              </p:cNvPr>
              <p:cNvCxnSpPr>
                <a:cxnSpLocks/>
                <a:stCxn id="8" idx="3"/>
              </p:cNvCxnSpPr>
              <p:nvPr/>
            </p:nvCxnSpPr>
            <p:spPr>
              <a:xfrm flipV="1">
                <a:off x="3634279" y="2833628"/>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A9A60E7-E7E6-B722-4576-265A552B0C8C}"/>
                  </a:ext>
                </a:extLst>
              </p:cNvPr>
              <p:cNvGrpSpPr/>
              <p:nvPr/>
            </p:nvGrpSpPr>
            <p:grpSpPr>
              <a:xfrm>
                <a:off x="1807466" y="4050875"/>
                <a:ext cx="2377457" cy="311829"/>
                <a:chOff x="7567844" y="3751663"/>
                <a:chExt cx="2184916" cy="292647"/>
              </a:xfrm>
            </p:grpSpPr>
            <p:cxnSp>
              <p:nvCxnSpPr>
                <p:cNvPr id="19" name="Straight Connector 18">
                  <a:extLst>
                    <a:ext uri="{FF2B5EF4-FFF2-40B4-BE49-F238E27FC236}">
                      <a16:creationId xmlns:a16="http://schemas.microsoft.com/office/drawing/2014/main" id="{21340AEF-B6DF-4E58-8EF1-8DD7B8AA809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C0301A1-8C9B-D7ED-1E30-5457DDA5C65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3A57D947-212B-9520-8B39-6E42E575A85B}"/>
                  </a:ext>
                </a:extLst>
              </p:cNvPr>
              <p:cNvCxnSpPr>
                <a:cxnSpLocks/>
                <a:endCxn id="7" idx="1"/>
              </p:cNvCxnSpPr>
              <p:nvPr/>
            </p:nvCxnSpPr>
            <p:spPr>
              <a:xfrm>
                <a:off x="1807466" y="4239297"/>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D27D95-E142-F9F3-DCD6-1428DAB0A70C}"/>
                  </a:ext>
                </a:extLst>
              </p:cNvPr>
              <p:cNvCxnSpPr>
                <a:cxnSpLocks/>
                <a:stCxn id="7" idx="3"/>
              </p:cNvCxnSpPr>
              <p:nvPr/>
            </p:nvCxnSpPr>
            <p:spPr>
              <a:xfrm>
                <a:off x="3657524" y="4628240"/>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23" name="CuadroTexto 273">
                <a:extLst>
                  <a:ext uri="{FF2B5EF4-FFF2-40B4-BE49-F238E27FC236}">
                    <a16:creationId xmlns:a16="http://schemas.microsoft.com/office/drawing/2014/main" id="{EF4A54DE-5335-C800-ED47-982973AC3A23}"/>
                  </a:ext>
                </a:extLst>
              </p:cNvPr>
              <p:cNvSpPr txBox="1"/>
              <p:nvPr/>
            </p:nvSpPr>
            <p:spPr>
              <a:xfrm>
                <a:off x="5645594" y="5164116"/>
                <a:ext cx="1396536" cy="461665"/>
              </a:xfrm>
              <a:prstGeom prst="rect">
                <a:avLst/>
              </a:prstGeom>
              <a:noFill/>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24" name="CuadroTexto 259">
                <a:extLst>
                  <a:ext uri="{FF2B5EF4-FFF2-40B4-BE49-F238E27FC236}">
                    <a16:creationId xmlns:a16="http://schemas.microsoft.com/office/drawing/2014/main" id="{51697FE7-3225-D821-AEAD-4BC13B5D82A6}"/>
                  </a:ext>
                </a:extLst>
              </p:cNvPr>
              <p:cNvSpPr txBox="1"/>
              <p:nvPr/>
            </p:nvSpPr>
            <p:spPr>
              <a:xfrm>
                <a:off x="5648882" y="2150303"/>
                <a:ext cx="1359668" cy="461665"/>
              </a:xfrm>
              <a:prstGeom prst="rect">
                <a:avLst/>
              </a:prstGeom>
              <a:noFill/>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30" name="Straight Connector 29">
                <a:extLst>
                  <a:ext uri="{FF2B5EF4-FFF2-40B4-BE49-F238E27FC236}">
                    <a16:creationId xmlns:a16="http://schemas.microsoft.com/office/drawing/2014/main" id="{E46B3D8B-2910-D32F-A923-C1F2D575CA7E}"/>
                  </a:ext>
                </a:extLst>
              </p:cNvPr>
              <p:cNvCxnSpPr>
                <a:cxnSpLocks/>
                <a:endCxn id="23" idx="1"/>
              </p:cNvCxnSpPr>
              <p:nvPr/>
            </p:nvCxnSpPr>
            <p:spPr>
              <a:xfrm>
                <a:off x="5175122" y="5034139"/>
                <a:ext cx="470472"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C7E279-4E02-C63B-AB40-B15F3EDB9D27}"/>
                  </a:ext>
                </a:extLst>
              </p:cNvPr>
              <p:cNvCxnSpPr>
                <a:cxnSpLocks/>
                <a:endCxn id="24" idx="1"/>
              </p:cNvCxnSpPr>
              <p:nvPr/>
            </p:nvCxnSpPr>
            <p:spPr>
              <a:xfrm flipV="1">
                <a:off x="5149836" y="2381136"/>
                <a:ext cx="499046"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A894D79-564B-AA35-29AF-DFD849498ACF}"/>
                  </a:ext>
                </a:extLst>
              </p:cNvPr>
              <p:cNvCxnSpPr>
                <a:cxnSpLocks/>
                <a:stCxn id="8" idx="3"/>
              </p:cNvCxnSpPr>
              <p:nvPr/>
            </p:nvCxnSpPr>
            <p:spPr>
              <a:xfrm>
                <a:off x="3634279" y="3025043"/>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3E9321-9FC0-9C11-96D0-65464DF03D82}"/>
                  </a:ext>
                </a:extLst>
              </p:cNvPr>
              <p:cNvCxnSpPr>
                <a:cxnSpLocks/>
                <a:stCxn id="7" idx="3"/>
              </p:cNvCxnSpPr>
              <p:nvPr/>
            </p:nvCxnSpPr>
            <p:spPr>
              <a:xfrm flipV="1">
                <a:off x="3657524" y="4292181"/>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4" name="CuadroTexto 319">
                <a:extLst>
                  <a:ext uri="{FF2B5EF4-FFF2-40B4-BE49-F238E27FC236}">
                    <a16:creationId xmlns:a16="http://schemas.microsoft.com/office/drawing/2014/main" id="{A103DAE0-8902-5120-24A6-740C94D26647}"/>
                  </a:ext>
                </a:extLst>
              </p:cNvPr>
              <p:cNvSpPr txBox="1"/>
              <p:nvPr/>
            </p:nvSpPr>
            <p:spPr>
              <a:xfrm>
                <a:off x="5900608"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32" name="CuadroTexto 273">
                <a:extLst>
                  <a:ext uri="{FF2B5EF4-FFF2-40B4-BE49-F238E27FC236}">
                    <a16:creationId xmlns:a16="http://schemas.microsoft.com/office/drawing/2014/main" id="{1024556E-715C-732F-659E-E8859961B66A}"/>
                  </a:ext>
                </a:extLst>
              </p:cNvPr>
              <p:cNvSpPr txBox="1"/>
              <p:nvPr/>
            </p:nvSpPr>
            <p:spPr>
              <a:xfrm>
                <a:off x="5681111" y="4379208"/>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33" name="CuadroTexto 259">
                <a:extLst>
                  <a:ext uri="{FF2B5EF4-FFF2-40B4-BE49-F238E27FC236}">
                    <a16:creationId xmlns:a16="http://schemas.microsoft.com/office/drawing/2014/main" id="{BFDC6315-9D0D-256F-F90D-565F2A221348}"/>
                  </a:ext>
                </a:extLst>
              </p:cNvPr>
              <p:cNvSpPr txBox="1"/>
              <p:nvPr/>
            </p:nvSpPr>
            <p:spPr>
              <a:xfrm>
                <a:off x="5694734" y="2798759"/>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34" name="Rectángulo 205">
                <a:extLst>
                  <a:ext uri="{FF2B5EF4-FFF2-40B4-BE49-F238E27FC236}">
                    <a16:creationId xmlns:a16="http://schemas.microsoft.com/office/drawing/2014/main" id="{1EF72D4E-431B-126A-3620-25E0010A681C}"/>
                  </a:ext>
                </a:extLst>
              </p:cNvPr>
              <p:cNvSpPr/>
              <p:nvPr/>
            </p:nvSpPr>
            <p:spPr>
              <a:xfrm>
                <a:off x="7449867"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36" name="Group 35">
                <a:extLst>
                  <a:ext uri="{FF2B5EF4-FFF2-40B4-BE49-F238E27FC236}">
                    <a16:creationId xmlns:a16="http://schemas.microsoft.com/office/drawing/2014/main" id="{70B6AC71-E404-F448-8009-FB5F18E73E76}"/>
                  </a:ext>
                </a:extLst>
              </p:cNvPr>
              <p:cNvGrpSpPr/>
              <p:nvPr/>
            </p:nvGrpSpPr>
            <p:grpSpPr>
              <a:xfrm>
                <a:off x="5181102" y="3326131"/>
                <a:ext cx="2377457" cy="311829"/>
                <a:chOff x="7567844" y="3751663"/>
                <a:chExt cx="2184916" cy="292647"/>
              </a:xfrm>
            </p:grpSpPr>
            <p:cxnSp>
              <p:nvCxnSpPr>
                <p:cNvPr id="37" name="Straight Connector 36">
                  <a:extLst>
                    <a:ext uri="{FF2B5EF4-FFF2-40B4-BE49-F238E27FC236}">
                      <a16:creationId xmlns:a16="http://schemas.microsoft.com/office/drawing/2014/main" id="{A12265DC-4A6A-457D-FE75-F35EA2A4F9CA}"/>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EB002ED-452E-1271-BDA5-FD822D330822}"/>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F6708795-71E2-C7F7-10F1-3A994E2A9DCB}"/>
                  </a:ext>
                </a:extLst>
              </p:cNvPr>
              <p:cNvCxnSpPr>
                <a:cxnSpLocks/>
                <a:endCxn id="33" idx="1"/>
              </p:cNvCxnSpPr>
              <p:nvPr/>
            </p:nvCxnSpPr>
            <p:spPr>
              <a:xfrm flipV="1">
                <a:off x="5181102" y="3029592"/>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DA9EE9-EE68-0B9F-2BE5-6F24D3F79154}"/>
                  </a:ext>
                </a:extLst>
              </p:cNvPr>
              <p:cNvCxnSpPr>
                <a:cxnSpLocks/>
                <a:stCxn id="33" idx="3"/>
              </p:cNvCxnSpPr>
              <p:nvPr/>
            </p:nvCxnSpPr>
            <p:spPr>
              <a:xfrm flipV="1">
                <a:off x="7007915" y="2838177"/>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AA83C231-729C-700C-2710-514F15B45AEA}"/>
                  </a:ext>
                </a:extLst>
              </p:cNvPr>
              <p:cNvGrpSpPr/>
              <p:nvPr/>
            </p:nvGrpSpPr>
            <p:grpSpPr>
              <a:xfrm>
                <a:off x="5181102" y="4050875"/>
                <a:ext cx="2377457" cy="311829"/>
                <a:chOff x="7567844" y="3751663"/>
                <a:chExt cx="2184916" cy="292647"/>
              </a:xfrm>
            </p:grpSpPr>
            <p:cxnSp>
              <p:nvCxnSpPr>
                <p:cNvPr id="42" name="Straight Connector 41">
                  <a:extLst>
                    <a:ext uri="{FF2B5EF4-FFF2-40B4-BE49-F238E27FC236}">
                      <a16:creationId xmlns:a16="http://schemas.microsoft.com/office/drawing/2014/main" id="{2E982839-5F74-F832-C385-F78D96FCBD07}"/>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9E07E65-1128-91FC-9D1F-FF7AE204BD4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4" name="Straight Connector 43">
                <a:extLst>
                  <a:ext uri="{FF2B5EF4-FFF2-40B4-BE49-F238E27FC236}">
                    <a16:creationId xmlns:a16="http://schemas.microsoft.com/office/drawing/2014/main" id="{905AB756-7DC7-2525-61CA-A167B1A48BF6}"/>
                  </a:ext>
                </a:extLst>
              </p:cNvPr>
              <p:cNvCxnSpPr>
                <a:cxnSpLocks/>
                <a:endCxn id="32" idx="1"/>
              </p:cNvCxnSpPr>
              <p:nvPr/>
            </p:nvCxnSpPr>
            <p:spPr>
              <a:xfrm>
                <a:off x="5181102" y="4221098"/>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5070A4-DA6F-EAE2-21BF-3B0DD3410529}"/>
                  </a:ext>
                </a:extLst>
              </p:cNvPr>
              <p:cNvCxnSpPr>
                <a:cxnSpLocks/>
                <a:stCxn id="32" idx="3"/>
              </p:cNvCxnSpPr>
              <p:nvPr/>
            </p:nvCxnSpPr>
            <p:spPr>
              <a:xfrm>
                <a:off x="7031160" y="4610041"/>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A613003-B5F1-11C5-CD7E-8BB2A1E13908}"/>
                  </a:ext>
                </a:extLst>
              </p:cNvPr>
              <p:cNvCxnSpPr>
                <a:cxnSpLocks/>
                <a:stCxn id="33" idx="3"/>
              </p:cNvCxnSpPr>
              <p:nvPr/>
            </p:nvCxnSpPr>
            <p:spPr>
              <a:xfrm>
                <a:off x="7007915" y="3029592"/>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1E9739C-93EE-4B67-BA67-6EE2D71B9B49}"/>
                  </a:ext>
                </a:extLst>
              </p:cNvPr>
              <p:cNvCxnSpPr>
                <a:cxnSpLocks/>
                <a:stCxn id="32" idx="3"/>
              </p:cNvCxnSpPr>
              <p:nvPr/>
            </p:nvCxnSpPr>
            <p:spPr>
              <a:xfrm flipV="1">
                <a:off x="7031160" y="4260481"/>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03BF4CA-1CE4-6BFA-E7A6-51B6D8C3933F}"/>
                  </a:ext>
                </a:extLst>
              </p:cNvPr>
              <p:cNvCxnSpPr>
                <a:cxnSpLocks/>
                <a:stCxn id="24" idx="3"/>
              </p:cNvCxnSpPr>
              <p:nvPr/>
            </p:nvCxnSpPr>
            <p:spPr>
              <a:xfrm flipV="1">
                <a:off x="7008550" y="2095296"/>
                <a:ext cx="486831"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D68C13D-1AC0-CB85-AA8E-7B1F945646FB}"/>
                  </a:ext>
                </a:extLst>
              </p:cNvPr>
              <p:cNvCxnSpPr>
                <a:cxnSpLocks/>
                <a:stCxn id="24" idx="3"/>
              </p:cNvCxnSpPr>
              <p:nvPr/>
            </p:nvCxnSpPr>
            <p:spPr>
              <a:xfrm>
                <a:off x="7008550" y="2381136"/>
                <a:ext cx="550009"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4A1693E-557F-D29D-36E7-F203745D414B}"/>
                  </a:ext>
                </a:extLst>
              </p:cNvPr>
              <p:cNvCxnSpPr>
                <a:cxnSpLocks/>
                <a:stCxn id="23" idx="3"/>
              </p:cNvCxnSpPr>
              <p:nvPr/>
            </p:nvCxnSpPr>
            <p:spPr>
              <a:xfrm>
                <a:off x="7042130" y="5394949"/>
                <a:ext cx="453251"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E272E27-A276-1576-9741-6447C72D6881}"/>
                  </a:ext>
                </a:extLst>
              </p:cNvPr>
              <p:cNvCxnSpPr>
                <a:cxnSpLocks/>
                <a:stCxn id="23" idx="3"/>
              </p:cNvCxnSpPr>
              <p:nvPr/>
            </p:nvCxnSpPr>
            <p:spPr>
              <a:xfrm flipV="1">
                <a:off x="7042130" y="5034139"/>
                <a:ext cx="485163"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7C9908B2-F733-9D7F-E294-BC4C90A27806}"/>
                  </a:ext>
                </a:extLst>
              </p:cNvPr>
              <p:cNvGrpSpPr/>
              <p:nvPr/>
            </p:nvGrpSpPr>
            <p:grpSpPr>
              <a:xfrm>
                <a:off x="5175122" y="4826197"/>
                <a:ext cx="2377457" cy="311829"/>
                <a:chOff x="7567844" y="3751663"/>
                <a:chExt cx="2184916" cy="292647"/>
              </a:xfrm>
            </p:grpSpPr>
            <p:cxnSp>
              <p:nvCxnSpPr>
                <p:cNvPr id="69" name="Straight Connector 68">
                  <a:extLst>
                    <a:ext uri="{FF2B5EF4-FFF2-40B4-BE49-F238E27FC236}">
                      <a16:creationId xmlns:a16="http://schemas.microsoft.com/office/drawing/2014/main" id="{D5AFB1EE-CB1F-F374-6B37-6DFDB902EF0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46F9F79-F194-94AE-F48D-B6BB4E7098D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876143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8"/>
                <a:ext cx="11598762" cy="2039539"/>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oMath>
                </a14:m>
                <a:r>
                  <a:rPr lang="en-US" dirty="0"/>
                  <a:t> contain all goal propositions, </a:t>
                </a:r>
                <a:r>
                  <a:rPr lang="en-US" b="1" dirty="0" err="1">
                    <a:solidFill>
                      <a:srgbClr val="7030A0"/>
                    </a:solidFill>
                  </a:rPr>
                  <a:t>shoeL</a:t>
                </a:r>
                <a:r>
                  <a:rPr lang="en-US" b="1" dirty="0">
                    <a:solidFill>
                      <a:srgbClr val="7030A0"/>
                    </a:solidFill>
                  </a:rPr>
                  <a:t>()</a:t>
                </a:r>
                <a:r>
                  <a:rPr lang="en-US" dirty="0"/>
                  <a:t>, </a:t>
                </a:r>
                <a:r>
                  <a:rPr lang="en-US" b="1" dirty="0" err="1">
                    <a:solidFill>
                      <a:srgbClr val="7030A0"/>
                    </a:solidFill>
                  </a:rPr>
                  <a:t>shoeR</a:t>
                </a:r>
                <a:r>
                  <a:rPr lang="en-US" b="1" dirty="0">
                    <a:solidFill>
                      <a:srgbClr val="7030A0"/>
                    </a:solidFill>
                  </a:rPr>
                  <a:t>()</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xfrm>
                <a:off x="552099" y="1113178"/>
                <a:ext cx="11598762" cy="2039539"/>
              </a:xfrm>
              <a:blipFill>
                <a:blip r:embed="rId2"/>
                <a:stretch>
                  <a:fillRect l="-1104" t="-509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EA90527-F5A4-BB97-F57C-5BA714E873BF}"/>
              </a:ext>
            </a:extLst>
          </p:cNvPr>
          <p:cNvSpPr txBox="1"/>
          <p:nvPr/>
        </p:nvSpPr>
        <p:spPr>
          <a:xfrm>
            <a:off x="9057294" y="1591372"/>
            <a:ext cx="2953323" cy="4832092"/>
          </a:xfrm>
          <a:prstGeom prst="rect">
            <a:avLst/>
          </a:prstGeom>
          <a:noFill/>
        </p:spPr>
        <p:txBody>
          <a:bodyPr wrap="square" rtlCol="0">
            <a:spAutoFit/>
          </a:bodyPr>
          <a:lstStyle/>
          <a:p>
            <a:r>
              <a:rPr lang="en-US" sz="2800" dirty="0"/>
              <a:t>Yes, but</a:t>
            </a:r>
          </a:p>
          <a:p>
            <a:r>
              <a:rPr lang="en-US" sz="2800" dirty="0"/>
              <a:t>....is this ok??</a:t>
            </a:r>
          </a:p>
          <a:p>
            <a:endParaRPr lang="en-US" sz="2800" dirty="0"/>
          </a:p>
          <a:p>
            <a:r>
              <a:rPr lang="en-US" sz="2800" dirty="0"/>
              <a:t>Maybe </a:t>
            </a:r>
            <a:r>
              <a:rPr lang="en-US" sz="2800" dirty="0">
                <a:sym typeface="Wingdings" panose="05000000000000000000" pitchFamily="2" charset="2"/>
              </a:rPr>
              <a:t></a:t>
            </a:r>
          </a:p>
          <a:p>
            <a:endParaRPr lang="en-US" sz="2800" dirty="0">
              <a:sym typeface="Wingdings" panose="05000000000000000000" pitchFamily="2" charset="2"/>
            </a:endParaRPr>
          </a:p>
          <a:p>
            <a:r>
              <a:rPr lang="en-US" sz="2800" dirty="0">
                <a:sym typeface="Wingdings" panose="05000000000000000000" pitchFamily="2" charset="2"/>
              </a:rPr>
              <a:t>We need to check that we can actually take the subset of actions that lead us the goal proposition</a:t>
            </a:r>
            <a:endParaRPr lang="en-US" sz="2800" dirty="0"/>
          </a:p>
        </p:txBody>
      </p:sp>
      <p:grpSp>
        <p:nvGrpSpPr>
          <p:cNvPr id="84" name="Group 83">
            <a:extLst>
              <a:ext uri="{FF2B5EF4-FFF2-40B4-BE49-F238E27FC236}">
                <a16:creationId xmlns:a16="http://schemas.microsoft.com/office/drawing/2014/main" id="{FA468CA2-31AF-E740-DA6C-4C8057AB5644}"/>
              </a:ext>
            </a:extLst>
          </p:cNvPr>
          <p:cNvGrpSpPr/>
          <p:nvPr/>
        </p:nvGrpSpPr>
        <p:grpSpPr>
          <a:xfrm>
            <a:off x="702595" y="1694164"/>
            <a:ext cx="7935992" cy="5021689"/>
            <a:chOff x="702595" y="1694164"/>
            <a:chExt cx="7935992" cy="5021689"/>
          </a:xfrm>
        </p:grpSpPr>
        <mc:AlternateContent xmlns:mc="http://schemas.openxmlformats.org/markup-compatibility/2006" xmlns:a14="http://schemas.microsoft.com/office/drawing/2010/main">
          <mc:Choice Requires="a14">
            <p:sp>
              <p:nvSpPr>
                <p:cNvPr id="26"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6"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27"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8"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uadroTexto 401">
                  <a:extLst>
                    <a:ext uri="{FF2B5EF4-FFF2-40B4-BE49-F238E27FC236}">
                      <a16:creationId xmlns:a16="http://schemas.microsoft.com/office/drawing/2014/main" id="{33A455BD-9FFC-4863-1F8A-F96FD0EB9FB2}"/>
                    </a:ext>
                  </a:extLst>
                </p:cNvPr>
                <p:cNvSpPr txBox="1"/>
                <p:nvPr/>
              </p:nvSpPr>
              <p:spPr>
                <a:xfrm>
                  <a:off x="7752829"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29" name="CuadroTexto 401">
                  <a:extLst>
                    <a:ext uri="{FF2B5EF4-FFF2-40B4-BE49-F238E27FC236}">
                      <a16:creationId xmlns:a16="http://schemas.microsoft.com/office/drawing/2014/main" id="{33A455BD-9FFC-4863-1F8A-F96FD0EB9FB2}"/>
                    </a:ext>
                  </a:extLst>
                </p:cNvPr>
                <p:cNvSpPr txBox="1">
                  <a:spLocks noRot="1" noChangeAspect="1" noMove="1" noResize="1" noEditPoints="1" noAdjustHandles="1" noChangeArrowheads="1" noChangeShapeType="1" noTextEdit="1"/>
                </p:cNvSpPr>
                <p:nvPr/>
              </p:nvSpPr>
              <p:spPr>
                <a:xfrm>
                  <a:off x="7752829" y="6131078"/>
                  <a:ext cx="667812"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uadroTexto 401">
                  <a:extLst>
                    <a:ext uri="{FF2B5EF4-FFF2-40B4-BE49-F238E27FC236}">
                      <a16:creationId xmlns:a16="http://schemas.microsoft.com/office/drawing/2014/main" id="{B1E5C583-107C-41FF-770F-A4FFA6F25997}"/>
                    </a:ext>
                  </a:extLst>
                </p:cNvPr>
                <p:cNvSpPr txBox="1"/>
                <p:nvPr/>
              </p:nvSpPr>
              <p:spPr>
                <a:xfrm>
                  <a:off x="6083623"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46" name="CuadroTexto 401">
                  <a:extLst>
                    <a:ext uri="{FF2B5EF4-FFF2-40B4-BE49-F238E27FC236}">
                      <a16:creationId xmlns:a16="http://schemas.microsoft.com/office/drawing/2014/main" id="{B1E5C583-107C-41FF-770F-A4FFA6F25997}"/>
                    </a:ext>
                  </a:extLst>
                </p:cNvPr>
                <p:cNvSpPr txBox="1">
                  <a:spLocks noRot="1" noChangeAspect="1" noMove="1" noResize="1" noEditPoints="1" noAdjustHandles="1" noChangeArrowheads="1" noChangeShapeType="1" noTextEdit="1"/>
                </p:cNvSpPr>
                <p:nvPr/>
              </p:nvSpPr>
              <p:spPr>
                <a:xfrm>
                  <a:off x="6083623" y="6131077"/>
                  <a:ext cx="727507" cy="584775"/>
                </a:xfrm>
                <a:prstGeom prst="rect">
                  <a:avLst/>
                </a:prstGeom>
                <a:blipFill>
                  <a:blip r:embed="rId7"/>
                  <a:stretch>
                    <a:fillRect/>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D745ECD0-838B-6EA5-4BB7-14C192C533C3}"/>
                </a:ext>
              </a:extLst>
            </p:cNvPr>
            <p:cNvGrpSpPr/>
            <p:nvPr/>
          </p:nvGrpSpPr>
          <p:grpSpPr>
            <a:xfrm>
              <a:off x="702595" y="1694164"/>
              <a:ext cx="7935992" cy="4306937"/>
              <a:chOff x="702595" y="1694164"/>
              <a:chExt cx="7935992" cy="4306937"/>
            </a:xfrm>
          </p:grpSpPr>
          <p:grpSp>
            <p:nvGrpSpPr>
              <p:cNvPr id="65" name="Group 64">
                <a:extLst>
                  <a:ext uri="{FF2B5EF4-FFF2-40B4-BE49-F238E27FC236}">
                    <a16:creationId xmlns:a16="http://schemas.microsoft.com/office/drawing/2014/main" id="{823A21C3-2331-BCF2-DB11-92587337C25E}"/>
                  </a:ext>
                </a:extLst>
              </p:cNvPr>
              <p:cNvGrpSpPr/>
              <p:nvPr/>
            </p:nvGrpSpPr>
            <p:grpSpPr>
              <a:xfrm>
                <a:off x="5149836" y="2584583"/>
                <a:ext cx="2377457" cy="311829"/>
                <a:chOff x="7567844" y="3751663"/>
                <a:chExt cx="2184916" cy="292647"/>
              </a:xfrm>
            </p:grpSpPr>
            <p:cxnSp>
              <p:nvCxnSpPr>
                <p:cNvPr id="103" name="Straight Connector 102">
                  <a:extLst>
                    <a:ext uri="{FF2B5EF4-FFF2-40B4-BE49-F238E27FC236}">
                      <a16:creationId xmlns:a16="http://schemas.microsoft.com/office/drawing/2014/main" id="{0DD98AF0-2202-E7E4-BE79-DF358FF2095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C742461A-18BD-E368-0598-8B56B5B4B9CA}"/>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CuadroTexto 319">
                <a:extLst>
                  <a:ext uri="{FF2B5EF4-FFF2-40B4-BE49-F238E27FC236}">
                    <a16:creationId xmlns:a16="http://schemas.microsoft.com/office/drawing/2014/main" id="{7E986254-1CDC-F937-886E-20D57D2798A0}"/>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49" name="CuadroTexto 273">
                <a:extLst>
                  <a:ext uri="{FF2B5EF4-FFF2-40B4-BE49-F238E27FC236}">
                    <a16:creationId xmlns:a16="http://schemas.microsoft.com/office/drawing/2014/main" id="{93F6017B-07E8-765D-3A0C-C965E117C882}"/>
                  </a:ext>
                </a:extLst>
              </p:cNvPr>
              <p:cNvSpPr txBox="1"/>
              <p:nvPr/>
            </p:nvSpPr>
            <p:spPr>
              <a:xfrm>
                <a:off x="2307475" y="4397407"/>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50" name="CuadroTexto 259">
                <a:extLst>
                  <a:ext uri="{FF2B5EF4-FFF2-40B4-BE49-F238E27FC236}">
                    <a16:creationId xmlns:a16="http://schemas.microsoft.com/office/drawing/2014/main" id="{A680B518-1980-1A48-2EDA-96F9DDA6172E}"/>
                  </a:ext>
                </a:extLst>
              </p:cNvPr>
              <p:cNvSpPr txBox="1"/>
              <p:nvPr/>
            </p:nvSpPr>
            <p:spPr>
              <a:xfrm>
                <a:off x="2321098" y="2794210"/>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57" name="Rectángulo 205">
                <a:extLst>
                  <a:ext uri="{FF2B5EF4-FFF2-40B4-BE49-F238E27FC236}">
                    <a16:creationId xmlns:a16="http://schemas.microsoft.com/office/drawing/2014/main" id="{118147F6-1150-FCE1-7D0A-69BA7C4ADAE7}"/>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58"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61" name="Group 60">
                <a:extLst>
                  <a:ext uri="{FF2B5EF4-FFF2-40B4-BE49-F238E27FC236}">
                    <a16:creationId xmlns:a16="http://schemas.microsoft.com/office/drawing/2014/main" id="{95F04BBD-AC85-2957-0F9A-A2B2AE308FC4}"/>
                  </a:ext>
                </a:extLst>
              </p:cNvPr>
              <p:cNvGrpSpPr/>
              <p:nvPr/>
            </p:nvGrpSpPr>
            <p:grpSpPr>
              <a:xfrm>
                <a:off x="1807466" y="3326131"/>
                <a:ext cx="2377457" cy="311829"/>
                <a:chOff x="7567844" y="3751663"/>
                <a:chExt cx="2184916" cy="292647"/>
              </a:xfrm>
            </p:grpSpPr>
            <p:cxnSp>
              <p:nvCxnSpPr>
                <p:cNvPr id="101" name="Straight Connector 100">
                  <a:extLst>
                    <a:ext uri="{FF2B5EF4-FFF2-40B4-BE49-F238E27FC236}">
                      <a16:creationId xmlns:a16="http://schemas.microsoft.com/office/drawing/2014/main" id="{29856E0B-4052-DF94-68AD-A9C5D2B305C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F77789C2-244E-50D1-0F4B-07140E25EEB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2" name="Straight Connector 61">
                <a:extLst>
                  <a:ext uri="{FF2B5EF4-FFF2-40B4-BE49-F238E27FC236}">
                    <a16:creationId xmlns:a16="http://schemas.microsoft.com/office/drawing/2014/main" id="{735786A5-67C9-4073-9D27-0500C2965942}"/>
                  </a:ext>
                </a:extLst>
              </p:cNvPr>
              <p:cNvCxnSpPr>
                <a:cxnSpLocks/>
              </p:cNvCxnSpPr>
              <p:nvPr/>
            </p:nvCxnSpPr>
            <p:spPr>
              <a:xfrm flipV="1">
                <a:off x="1807466" y="3083534"/>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3159805-2F15-CA31-35A4-8A0720D1AB33}"/>
                  </a:ext>
                </a:extLst>
              </p:cNvPr>
              <p:cNvCxnSpPr>
                <a:cxnSpLocks/>
                <a:stCxn id="50" idx="3"/>
              </p:cNvCxnSpPr>
              <p:nvPr/>
            </p:nvCxnSpPr>
            <p:spPr>
              <a:xfrm flipV="1">
                <a:off x="3634279" y="2833628"/>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DA9A60E7-E7E6-B722-4576-265A552B0C8C}"/>
                  </a:ext>
                </a:extLst>
              </p:cNvPr>
              <p:cNvGrpSpPr/>
              <p:nvPr/>
            </p:nvGrpSpPr>
            <p:grpSpPr>
              <a:xfrm>
                <a:off x="1807466" y="4050875"/>
                <a:ext cx="2377457" cy="311829"/>
                <a:chOff x="7567844" y="3751663"/>
                <a:chExt cx="2184916" cy="292647"/>
              </a:xfrm>
            </p:grpSpPr>
            <p:cxnSp>
              <p:nvCxnSpPr>
                <p:cNvPr id="99" name="Straight Connector 98">
                  <a:extLst>
                    <a:ext uri="{FF2B5EF4-FFF2-40B4-BE49-F238E27FC236}">
                      <a16:creationId xmlns:a16="http://schemas.microsoft.com/office/drawing/2014/main" id="{21340AEF-B6DF-4E58-8EF1-8DD7B8AA809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EC0301A1-8C9B-D7ED-1E30-5457DDA5C65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6" name="Straight Connector 65">
                <a:extLst>
                  <a:ext uri="{FF2B5EF4-FFF2-40B4-BE49-F238E27FC236}">
                    <a16:creationId xmlns:a16="http://schemas.microsoft.com/office/drawing/2014/main" id="{3A57D947-212B-9520-8B39-6E42E575A85B}"/>
                  </a:ext>
                </a:extLst>
              </p:cNvPr>
              <p:cNvCxnSpPr>
                <a:cxnSpLocks/>
                <a:endCxn id="49" idx="1"/>
              </p:cNvCxnSpPr>
              <p:nvPr/>
            </p:nvCxnSpPr>
            <p:spPr>
              <a:xfrm>
                <a:off x="1807466" y="4239297"/>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BD27D95-E142-F9F3-DCD6-1428DAB0A70C}"/>
                  </a:ext>
                </a:extLst>
              </p:cNvPr>
              <p:cNvCxnSpPr>
                <a:cxnSpLocks/>
                <a:stCxn id="49" idx="3"/>
              </p:cNvCxnSpPr>
              <p:nvPr/>
            </p:nvCxnSpPr>
            <p:spPr>
              <a:xfrm>
                <a:off x="3657524" y="4628240"/>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68" name="CuadroTexto 273">
                <a:extLst>
                  <a:ext uri="{FF2B5EF4-FFF2-40B4-BE49-F238E27FC236}">
                    <a16:creationId xmlns:a16="http://schemas.microsoft.com/office/drawing/2014/main" id="{EF4A54DE-5335-C800-ED47-982973AC3A23}"/>
                  </a:ext>
                </a:extLst>
              </p:cNvPr>
              <p:cNvSpPr txBox="1"/>
              <p:nvPr/>
            </p:nvSpPr>
            <p:spPr>
              <a:xfrm>
                <a:off x="5645594" y="5164116"/>
                <a:ext cx="1396536" cy="461665"/>
              </a:xfrm>
              <a:prstGeom prst="rect">
                <a:avLst/>
              </a:prstGeom>
              <a:noFill/>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69" name="CuadroTexto 259">
                <a:extLst>
                  <a:ext uri="{FF2B5EF4-FFF2-40B4-BE49-F238E27FC236}">
                    <a16:creationId xmlns:a16="http://schemas.microsoft.com/office/drawing/2014/main" id="{51697FE7-3225-D821-AEAD-4BC13B5D82A6}"/>
                  </a:ext>
                </a:extLst>
              </p:cNvPr>
              <p:cNvSpPr txBox="1"/>
              <p:nvPr/>
            </p:nvSpPr>
            <p:spPr>
              <a:xfrm>
                <a:off x="5648882" y="2150303"/>
                <a:ext cx="1359668" cy="461665"/>
              </a:xfrm>
              <a:prstGeom prst="rect">
                <a:avLst/>
              </a:prstGeom>
              <a:noFill/>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70" name="Straight Connector 69">
                <a:extLst>
                  <a:ext uri="{FF2B5EF4-FFF2-40B4-BE49-F238E27FC236}">
                    <a16:creationId xmlns:a16="http://schemas.microsoft.com/office/drawing/2014/main" id="{E46B3D8B-2910-D32F-A923-C1F2D575CA7E}"/>
                  </a:ext>
                </a:extLst>
              </p:cNvPr>
              <p:cNvCxnSpPr>
                <a:cxnSpLocks/>
                <a:endCxn id="68" idx="1"/>
              </p:cNvCxnSpPr>
              <p:nvPr/>
            </p:nvCxnSpPr>
            <p:spPr>
              <a:xfrm>
                <a:off x="5175122" y="5034139"/>
                <a:ext cx="470472"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7C7E279-4E02-C63B-AB40-B15F3EDB9D27}"/>
                  </a:ext>
                </a:extLst>
              </p:cNvPr>
              <p:cNvCxnSpPr>
                <a:cxnSpLocks/>
                <a:endCxn id="69" idx="1"/>
              </p:cNvCxnSpPr>
              <p:nvPr/>
            </p:nvCxnSpPr>
            <p:spPr>
              <a:xfrm flipV="1">
                <a:off x="5149836" y="2381136"/>
                <a:ext cx="499046"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A894D79-564B-AA35-29AF-DFD849498ACF}"/>
                  </a:ext>
                </a:extLst>
              </p:cNvPr>
              <p:cNvCxnSpPr>
                <a:cxnSpLocks/>
                <a:stCxn id="50" idx="3"/>
              </p:cNvCxnSpPr>
              <p:nvPr/>
            </p:nvCxnSpPr>
            <p:spPr>
              <a:xfrm>
                <a:off x="3634279" y="3025043"/>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E3E9321-9FC0-9C11-96D0-65464DF03D82}"/>
                  </a:ext>
                </a:extLst>
              </p:cNvPr>
              <p:cNvCxnSpPr>
                <a:cxnSpLocks/>
                <a:stCxn id="49" idx="3"/>
              </p:cNvCxnSpPr>
              <p:nvPr/>
            </p:nvCxnSpPr>
            <p:spPr>
              <a:xfrm flipV="1">
                <a:off x="3657524" y="4292181"/>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74" name="CuadroTexto 319">
                <a:extLst>
                  <a:ext uri="{FF2B5EF4-FFF2-40B4-BE49-F238E27FC236}">
                    <a16:creationId xmlns:a16="http://schemas.microsoft.com/office/drawing/2014/main" id="{A103DAE0-8902-5120-24A6-740C94D26647}"/>
                  </a:ext>
                </a:extLst>
              </p:cNvPr>
              <p:cNvSpPr txBox="1"/>
              <p:nvPr/>
            </p:nvSpPr>
            <p:spPr>
              <a:xfrm>
                <a:off x="5900608"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5" name="CuadroTexto 273">
                <a:extLst>
                  <a:ext uri="{FF2B5EF4-FFF2-40B4-BE49-F238E27FC236}">
                    <a16:creationId xmlns:a16="http://schemas.microsoft.com/office/drawing/2014/main" id="{1024556E-715C-732F-659E-E8859961B66A}"/>
                  </a:ext>
                </a:extLst>
              </p:cNvPr>
              <p:cNvSpPr txBox="1"/>
              <p:nvPr/>
            </p:nvSpPr>
            <p:spPr>
              <a:xfrm>
                <a:off x="5681111" y="4379208"/>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76" name="CuadroTexto 259">
                <a:extLst>
                  <a:ext uri="{FF2B5EF4-FFF2-40B4-BE49-F238E27FC236}">
                    <a16:creationId xmlns:a16="http://schemas.microsoft.com/office/drawing/2014/main" id="{BFDC6315-9D0D-256F-F90D-565F2A221348}"/>
                  </a:ext>
                </a:extLst>
              </p:cNvPr>
              <p:cNvSpPr txBox="1"/>
              <p:nvPr/>
            </p:nvSpPr>
            <p:spPr>
              <a:xfrm>
                <a:off x="5694734" y="2798759"/>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77" name="Rectángulo 205">
                <a:extLst>
                  <a:ext uri="{FF2B5EF4-FFF2-40B4-BE49-F238E27FC236}">
                    <a16:creationId xmlns:a16="http://schemas.microsoft.com/office/drawing/2014/main" id="{1EF72D4E-431B-126A-3620-25E0010A681C}"/>
                  </a:ext>
                </a:extLst>
              </p:cNvPr>
              <p:cNvSpPr/>
              <p:nvPr/>
            </p:nvSpPr>
            <p:spPr>
              <a:xfrm>
                <a:off x="7449867"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78" name="Group 77">
                <a:extLst>
                  <a:ext uri="{FF2B5EF4-FFF2-40B4-BE49-F238E27FC236}">
                    <a16:creationId xmlns:a16="http://schemas.microsoft.com/office/drawing/2014/main" id="{70B6AC71-E404-F448-8009-FB5F18E73E76}"/>
                  </a:ext>
                </a:extLst>
              </p:cNvPr>
              <p:cNvGrpSpPr/>
              <p:nvPr/>
            </p:nvGrpSpPr>
            <p:grpSpPr>
              <a:xfrm>
                <a:off x="5181102" y="3326131"/>
                <a:ext cx="2377457" cy="311829"/>
                <a:chOff x="7567844" y="3751663"/>
                <a:chExt cx="2184916" cy="292647"/>
              </a:xfrm>
            </p:grpSpPr>
            <p:cxnSp>
              <p:nvCxnSpPr>
                <p:cNvPr id="97" name="Straight Connector 96">
                  <a:extLst>
                    <a:ext uri="{FF2B5EF4-FFF2-40B4-BE49-F238E27FC236}">
                      <a16:creationId xmlns:a16="http://schemas.microsoft.com/office/drawing/2014/main" id="{A12265DC-4A6A-457D-FE75-F35EA2A4F9CA}"/>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4EB002ED-452E-1271-BDA5-FD822D330822}"/>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9" name="Straight Connector 78">
                <a:extLst>
                  <a:ext uri="{FF2B5EF4-FFF2-40B4-BE49-F238E27FC236}">
                    <a16:creationId xmlns:a16="http://schemas.microsoft.com/office/drawing/2014/main" id="{F6708795-71E2-C7F7-10F1-3A994E2A9DCB}"/>
                  </a:ext>
                </a:extLst>
              </p:cNvPr>
              <p:cNvCxnSpPr>
                <a:cxnSpLocks/>
                <a:endCxn id="76" idx="1"/>
              </p:cNvCxnSpPr>
              <p:nvPr/>
            </p:nvCxnSpPr>
            <p:spPr>
              <a:xfrm flipV="1">
                <a:off x="5181102" y="3029592"/>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0DA9EE9-EE68-0B9F-2BE5-6F24D3F79154}"/>
                  </a:ext>
                </a:extLst>
              </p:cNvPr>
              <p:cNvCxnSpPr>
                <a:cxnSpLocks/>
                <a:stCxn id="76" idx="3"/>
              </p:cNvCxnSpPr>
              <p:nvPr/>
            </p:nvCxnSpPr>
            <p:spPr>
              <a:xfrm flipV="1">
                <a:off x="7007915" y="2838177"/>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AA83C231-729C-700C-2710-514F15B45AEA}"/>
                  </a:ext>
                </a:extLst>
              </p:cNvPr>
              <p:cNvGrpSpPr/>
              <p:nvPr/>
            </p:nvGrpSpPr>
            <p:grpSpPr>
              <a:xfrm>
                <a:off x="5181102" y="4050875"/>
                <a:ext cx="2377457" cy="311829"/>
                <a:chOff x="7567844" y="3751663"/>
                <a:chExt cx="2184916" cy="292647"/>
              </a:xfrm>
            </p:grpSpPr>
            <p:cxnSp>
              <p:nvCxnSpPr>
                <p:cNvPr id="95" name="Straight Connector 94">
                  <a:extLst>
                    <a:ext uri="{FF2B5EF4-FFF2-40B4-BE49-F238E27FC236}">
                      <a16:creationId xmlns:a16="http://schemas.microsoft.com/office/drawing/2014/main" id="{2E982839-5F74-F832-C385-F78D96FCBD07}"/>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59E07E65-1128-91FC-9D1F-FF7AE204BD4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3" name="Straight Connector 82">
                <a:extLst>
                  <a:ext uri="{FF2B5EF4-FFF2-40B4-BE49-F238E27FC236}">
                    <a16:creationId xmlns:a16="http://schemas.microsoft.com/office/drawing/2014/main" id="{905AB756-7DC7-2525-61CA-A167B1A48BF6}"/>
                  </a:ext>
                </a:extLst>
              </p:cNvPr>
              <p:cNvCxnSpPr>
                <a:cxnSpLocks/>
                <a:endCxn id="75" idx="1"/>
              </p:cNvCxnSpPr>
              <p:nvPr/>
            </p:nvCxnSpPr>
            <p:spPr>
              <a:xfrm>
                <a:off x="5181102" y="4221098"/>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45070A4-DA6F-EAE2-21BF-3B0DD3410529}"/>
                  </a:ext>
                </a:extLst>
              </p:cNvPr>
              <p:cNvCxnSpPr>
                <a:cxnSpLocks/>
                <a:stCxn id="75" idx="3"/>
              </p:cNvCxnSpPr>
              <p:nvPr/>
            </p:nvCxnSpPr>
            <p:spPr>
              <a:xfrm>
                <a:off x="7031160" y="4610041"/>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A613003-B5F1-11C5-CD7E-8BB2A1E13908}"/>
                  </a:ext>
                </a:extLst>
              </p:cNvPr>
              <p:cNvCxnSpPr>
                <a:cxnSpLocks/>
                <a:stCxn id="76" idx="3"/>
              </p:cNvCxnSpPr>
              <p:nvPr/>
            </p:nvCxnSpPr>
            <p:spPr>
              <a:xfrm>
                <a:off x="7007915" y="3029592"/>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1E9739C-93EE-4B67-BA67-6EE2D71B9B49}"/>
                  </a:ext>
                </a:extLst>
              </p:cNvPr>
              <p:cNvCxnSpPr>
                <a:cxnSpLocks/>
                <a:stCxn id="75" idx="3"/>
              </p:cNvCxnSpPr>
              <p:nvPr/>
            </p:nvCxnSpPr>
            <p:spPr>
              <a:xfrm flipV="1">
                <a:off x="7031160" y="4260481"/>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03BF4CA-1CE4-6BFA-E7A6-51B6D8C3933F}"/>
                  </a:ext>
                </a:extLst>
              </p:cNvPr>
              <p:cNvCxnSpPr>
                <a:cxnSpLocks/>
                <a:stCxn id="69" idx="3"/>
              </p:cNvCxnSpPr>
              <p:nvPr/>
            </p:nvCxnSpPr>
            <p:spPr>
              <a:xfrm flipV="1">
                <a:off x="7008550" y="2095296"/>
                <a:ext cx="486831"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D68C13D-1AC0-CB85-AA8E-7B1F945646FB}"/>
                  </a:ext>
                </a:extLst>
              </p:cNvPr>
              <p:cNvCxnSpPr>
                <a:cxnSpLocks/>
                <a:stCxn id="69" idx="3"/>
              </p:cNvCxnSpPr>
              <p:nvPr/>
            </p:nvCxnSpPr>
            <p:spPr>
              <a:xfrm>
                <a:off x="7008550" y="2381136"/>
                <a:ext cx="550009"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4A1693E-557F-D29D-36E7-F203745D414B}"/>
                  </a:ext>
                </a:extLst>
              </p:cNvPr>
              <p:cNvCxnSpPr>
                <a:cxnSpLocks/>
                <a:stCxn id="68" idx="3"/>
              </p:cNvCxnSpPr>
              <p:nvPr/>
            </p:nvCxnSpPr>
            <p:spPr>
              <a:xfrm>
                <a:off x="7042130" y="5394949"/>
                <a:ext cx="453251"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E272E27-A276-1576-9741-6447C72D6881}"/>
                  </a:ext>
                </a:extLst>
              </p:cNvPr>
              <p:cNvCxnSpPr>
                <a:cxnSpLocks/>
                <a:stCxn id="68" idx="3"/>
              </p:cNvCxnSpPr>
              <p:nvPr/>
            </p:nvCxnSpPr>
            <p:spPr>
              <a:xfrm flipV="1">
                <a:off x="7042130" y="5034139"/>
                <a:ext cx="485163"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7C9908B2-F733-9D7F-E294-BC4C90A27806}"/>
                  </a:ext>
                </a:extLst>
              </p:cNvPr>
              <p:cNvGrpSpPr/>
              <p:nvPr/>
            </p:nvGrpSpPr>
            <p:grpSpPr>
              <a:xfrm>
                <a:off x="5175122" y="4826197"/>
                <a:ext cx="2377457" cy="311829"/>
                <a:chOff x="7567844" y="3751663"/>
                <a:chExt cx="2184916" cy="292647"/>
              </a:xfrm>
            </p:grpSpPr>
            <p:cxnSp>
              <p:nvCxnSpPr>
                <p:cNvPr id="93" name="Straight Connector 92">
                  <a:extLst>
                    <a:ext uri="{FF2B5EF4-FFF2-40B4-BE49-F238E27FC236}">
                      <a16:creationId xmlns:a16="http://schemas.microsoft.com/office/drawing/2014/main" id="{D5AFB1EE-CB1F-F374-6B37-6DFDB902EF0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446F9F79-F194-94AE-F48D-B6BB4E7098D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49465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91667E-6 -2.96296E-6 L -0.30807 0.00093 " pathEditMode="relative" rAng="0" ptsTypes="AA">
                                      <p:cBhvr>
                                        <p:cTn id="18" dur="2000" fill="hold"/>
                                        <p:tgtEl>
                                          <p:spTgt spid="84"/>
                                        </p:tgtEl>
                                        <p:attrNameLst>
                                          <p:attrName>ppt_x</p:attrName>
                                          <p:attrName>ppt_y</p:attrName>
                                        </p:attrNameLst>
                                      </p:cBhvr>
                                      <p:rCtr x="-1540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969FE-B8BB-55C9-AEE9-BB995FA81F9C}"/>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0ACDFBFC-DA57-E4A9-DA9E-869148CA72FD}"/>
              </a:ext>
            </a:extLst>
          </p:cNvPr>
          <p:cNvGrpSpPr/>
          <p:nvPr/>
        </p:nvGrpSpPr>
        <p:grpSpPr>
          <a:xfrm>
            <a:off x="-3044761" y="1696987"/>
            <a:ext cx="7935992" cy="5021689"/>
            <a:chOff x="702595" y="1694164"/>
            <a:chExt cx="7935992" cy="5021689"/>
          </a:xfrm>
        </p:grpSpPr>
        <mc:AlternateContent xmlns:mc="http://schemas.openxmlformats.org/markup-compatibility/2006">
          <mc:Choice xmlns:a14="http://schemas.microsoft.com/office/drawing/2010/main" Requires="a14">
            <p:sp>
              <p:nvSpPr>
                <p:cNvPr id="29" name="CuadroTexto 401">
                  <a:extLst>
                    <a:ext uri="{FF2B5EF4-FFF2-40B4-BE49-F238E27FC236}">
                      <a16:creationId xmlns:a16="http://schemas.microsoft.com/office/drawing/2014/main" id="{161DB26E-57C9-A399-FDCB-B6440132CA62}"/>
                    </a:ext>
                  </a:extLst>
                </p:cNvPr>
                <p:cNvSpPr txBox="1"/>
                <p:nvPr/>
              </p:nvSpPr>
              <p:spPr>
                <a:xfrm>
                  <a:off x="967057" y="6131077"/>
                  <a:ext cx="659796"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rPr>
                            </m:ctrlPr>
                          </m:sSubPr>
                          <m:e>
                            <m:r>
                              <a:rPr lang="en-US" sz="3200" b="0" i="1" dirty="0" smtClean="0">
                                <a:solidFill>
                                  <a:srgbClr val="7030A0"/>
                                </a:solidFill>
                              </a:rPr>
                              <m:t>𝑆</m:t>
                            </m:r>
                          </m:e>
                          <m:sub>
                            <m:r>
                              <a:rPr lang="en-US" sz="3200" b="0" i="1" dirty="0" smtClean="0">
                                <a:solidFill>
                                  <a:srgbClr val="7030A0"/>
                                </a:solidFill>
                              </a:rPr>
                              <m:t>0</m:t>
                            </m:r>
                          </m:sub>
                        </m:sSub>
                      </m:oMath>
                    </m:oMathPara>
                  </a14:m>
                  <a:endParaRPr lang="en-US" sz="3200" dirty="0">
                    <a:solidFill>
                      <a:srgbClr val="7030A0"/>
                    </a:solidFill>
                  </a:endParaRPr>
                </a:p>
              </p:txBody>
            </p:sp>
          </mc:Choice>
          <mc:Fallback>
            <p:sp>
              <p:nvSpPr>
                <p:cNvPr id="29" name="CuadroTexto 401">
                  <a:extLst>
                    <a:ext uri="{FF2B5EF4-FFF2-40B4-BE49-F238E27FC236}">
                      <a16:creationId xmlns:a16="http://schemas.microsoft.com/office/drawing/2014/main" id="{161DB26E-57C9-A399-FDCB-B6440132CA62}"/>
                    </a:ext>
                  </a:extLst>
                </p:cNvPr>
                <p:cNvSpPr txBox="1">
                  <a:spLocks noRot="1" noChangeAspect="1" noMove="1" noResize="1" noEditPoints="1" noAdjustHandles="1" noChangeArrowheads="1" noChangeShapeType="1" noTextEdit="1"/>
                </p:cNvSpPr>
                <p:nvPr/>
              </p:nvSpPr>
              <p:spPr>
                <a:xfrm>
                  <a:off x="967057" y="6131077"/>
                  <a:ext cx="659796"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CuadroTexto 401">
                  <a:extLst>
                    <a:ext uri="{FF2B5EF4-FFF2-40B4-BE49-F238E27FC236}">
                      <a16:creationId xmlns:a16="http://schemas.microsoft.com/office/drawing/2014/main" id="{397A26CF-992F-73BA-CD10-40CDBF34FE28}"/>
                    </a:ext>
                  </a:extLst>
                </p:cNvPr>
                <p:cNvSpPr txBox="1"/>
                <p:nvPr/>
              </p:nvSpPr>
              <p:spPr>
                <a:xfrm>
                  <a:off x="4383201" y="6131078"/>
                  <a:ext cx="659796"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rPr>
                            </m:ctrlPr>
                          </m:sSubPr>
                          <m:e>
                            <m:r>
                              <a:rPr lang="en-US" sz="3200" b="0" i="1" dirty="0" smtClean="0">
                                <a:solidFill>
                                  <a:srgbClr val="7030A0"/>
                                </a:solidFill>
                              </a:rPr>
                              <m:t>𝑆</m:t>
                            </m:r>
                          </m:e>
                          <m:sub>
                            <m:r>
                              <a:rPr lang="en-US" sz="3200" b="0" i="1" dirty="0" smtClean="0">
                                <a:solidFill>
                                  <a:srgbClr val="7030A0"/>
                                </a:solidFill>
                              </a:rPr>
                              <m:t>1</m:t>
                            </m:r>
                          </m:sub>
                        </m:sSub>
                      </m:oMath>
                    </m:oMathPara>
                  </a14:m>
                  <a:endParaRPr lang="en-US" sz="3200" dirty="0">
                    <a:solidFill>
                      <a:srgbClr val="7030A0"/>
                    </a:solidFill>
                  </a:endParaRPr>
                </a:p>
              </p:txBody>
            </p:sp>
          </mc:Choice>
          <mc:Fallback>
            <p:sp>
              <p:nvSpPr>
                <p:cNvPr id="46" name="CuadroTexto 401">
                  <a:extLst>
                    <a:ext uri="{FF2B5EF4-FFF2-40B4-BE49-F238E27FC236}">
                      <a16:creationId xmlns:a16="http://schemas.microsoft.com/office/drawing/2014/main" id="{397A26CF-992F-73BA-CD10-40CDBF34FE28}"/>
                    </a:ext>
                  </a:extLst>
                </p:cNvPr>
                <p:cNvSpPr txBox="1">
                  <a:spLocks noRot="1" noChangeAspect="1" noMove="1" noResize="1" noEditPoints="1" noAdjustHandles="1" noChangeArrowheads="1" noChangeShapeType="1" noTextEdit="1"/>
                </p:cNvSpPr>
                <p:nvPr/>
              </p:nvSpPr>
              <p:spPr>
                <a:xfrm>
                  <a:off x="4383201" y="6131078"/>
                  <a:ext cx="659796"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CuadroTexto 401">
                  <a:extLst>
                    <a:ext uri="{FF2B5EF4-FFF2-40B4-BE49-F238E27FC236}">
                      <a16:creationId xmlns:a16="http://schemas.microsoft.com/office/drawing/2014/main" id="{2147C29B-B537-206B-3B82-AE4B255457D1}"/>
                    </a:ext>
                  </a:extLst>
                </p:cNvPr>
                <p:cNvSpPr txBox="1"/>
                <p:nvPr/>
              </p:nvSpPr>
              <p:spPr>
                <a:xfrm>
                  <a:off x="2713995" y="6131077"/>
                  <a:ext cx="719491"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rPr>
                            </m:ctrlPr>
                          </m:sSubPr>
                          <m:e>
                            <m:r>
                              <a:rPr lang="en-US" sz="3200" b="0" i="1" dirty="0" smtClean="0">
                                <a:solidFill>
                                  <a:srgbClr val="7030A0"/>
                                </a:solidFill>
                              </a:rPr>
                              <m:t>𝐴</m:t>
                            </m:r>
                          </m:e>
                          <m:sub>
                            <m:r>
                              <a:rPr lang="en-US" sz="3200" b="0" i="1" dirty="0" smtClean="0">
                                <a:solidFill>
                                  <a:srgbClr val="7030A0"/>
                                </a:solidFill>
                              </a:rPr>
                              <m:t>0</m:t>
                            </m:r>
                          </m:sub>
                        </m:sSub>
                      </m:oMath>
                    </m:oMathPara>
                  </a14:m>
                  <a:endParaRPr lang="en-US" sz="3200" dirty="0">
                    <a:solidFill>
                      <a:srgbClr val="7030A0"/>
                    </a:solidFill>
                  </a:endParaRPr>
                </a:p>
              </p:txBody>
            </p:sp>
          </mc:Choice>
          <mc:Fallback>
            <p:sp>
              <p:nvSpPr>
                <p:cNvPr id="47" name="CuadroTexto 401">
                  <a:extLst>
                    <a:ext uri="{FF2B5EF4-FFF2-40B4-BE49-F238E27FC236}">
                      <a16:creationId xmlns:a16="http://schemas.microsoft.com/office/drawing/2014/main" id="{2147C29B-B537-206B-3B82-AE4B255457D1}"/>
                    </a:ext>
                  </a:extLst>
                </p:cNvPr>
                <p:cNvSpPr txBox="1">
                  <a:spLocks noRot="1" noChangeAspect="1" noMove="1" noResize="1" noEditPoints="1" noAdjustHandles="1" noChangeArrowheads="1" noChangeShapeType="1" noTextEdit="1"/>
                </p:cNvSpPr>
                <p:nvPr/>
              </p:nvSpPr>
              <p:spPr>
                <a:xfrm>
                  <a:off x="2713995" y="6131077"/>
                  <a:ext cx="719491"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CuadroTexto 401">
                  <a:extLst>
                    <a:ext uri="{FF2B5EF4-FFF2-40B4-BE49-F238E27FC236}">
                      <a16:creationId xmlns:a16="http://schemas.microsoft.com/office/drawing/2014/main" id="{5B941BBA-2685-64F2-527C-DF2C3C263A70}"/>
                    </a:ext>
                  </a:extLst>
                </p:cNvPr>
                <p:cNvSpPr txBox="1"/>
                <p:nvPr/>
              </p:nvSpPr>
              <p:spPr>
                <a:xfrm>
                  <a:off x="7756837" y="6131078"/>
                  <a:ext cx="659796"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rPr>
                            </m:ctrlPr>
                          </m:sSubPr>
                          <m:e>
                            <m:r>
                              <a:rPr lang="en-US" sz="3200" b="0" i="1" dirty="0" smtClean="0">
                                <a:solidFill>
                                  <a:srgbClr val="7030A0"/>
                                </a:solidFill>
                              </a:rPr>
                              <m:t>𝑆</m:t>
                            </m:r>
                          </m:e>
                          <m:sub>
                            <m:r>
                              <a:rPr lang="en-US" sz="3200" b="0" i="1" dirty="0" smtClean="0">
                                <a:solidFill>
                                  <a:srgbClr val="7030A0"/>
                                </a:solidFill>
                              </a:rPr>
                              <m:t>2</m:t>
                            </m:r>
                          </m:sub>
                        </m:sSub>
                      </m:oMath>
                    </m:oMathPara>
                  </a14:m>
                  <a:endParaRPr lang="en-US" sz="3200" dirty="0">
                    <a:solidFill>
                      <a:srgbClr val="7030A0"/>
                    </a:solidFill>
                  </a:endParaRPr>
                </a:p>
              </p:txBody>
            </p:sp>
          </mc:Choice>
          <mc:Fallback>
            <p:sp>
              <p:nvSpPr>
                <p:cNvPr id="49" name="CuadroTexto 401">
                  <a:extLst>
                    <a:ext uri="{FF2B5EF4-FFF2-40B4-BE49-F238E27FC236}">
                      <a16:creationId xmlns:a16="http://schemas.microsoft.com/office/drawing/2014/main" id="{5B941BBA-2685-64F2-527C-DF2C3C263A70}"/>
                    </a:ext>
                  </a:extLst>
                </p:cNvPr>
                <p:cNvSpPr txBox="1">
                  <a:spLocks noRot="1" noChangeAspect="1" noMove="1" noResize="1" noEditPoints="1" noAdjustHandles="1" noChangeArrowheads="1" noChangeShapeType="1" noTextEdit="1"/>
                </p:cNvSpPr>
                <p:nvPr/>
              </p:nvSpPr>
              <p:spPr>
                <a:xfrm>
                  <a:off x="7756837" y="6131078"/>
                  <a:ext cx="659796"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CuadroTexto 401">
                  <a:extLst>
                    <a:ext uri="{FF2B5EF4-FFF2-40B4-BE49-F238E27FC236}">
                      <a16:creationId xmlns:a16="http://schemas.microsoft.com/office/drawing/2014/main" id="{5ABAC818-D8A9-D0AD-5E7E-609662A18C15}"/>
                    </a:ext>
                  </a:extLst>
                </p:cNvPr>
                <p:cNvSpPr txBox="1"/>
                <p:nvPr/>
              </p:nvSpPr>
              <p:spPr>
                <a:xfrm>
                  <a:off x="6087631" y="6131077"/>
                  <a:ext cx="71949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rPr>
                            </m:ctrlPr>
                          </m:sSubPr>
                          <m:e>
                            <m:r>
                              <a:rPr lang="en-US" sz="3200" b="0" i="1" dirty="0" smtClean="0">
                                <a:solidFill>
                                  <a:srgbClr val="7030A0"/>
                                </a:solidFill>
                              </a:rPr>
                              <m:t>𝐴</m:t>
                            </m:r>
                          </m:e>
                          <m:sub>
                            <m:r>
                              <a:rPr lang="en-US" sz="3200" b="0" i="1" dirty="0" smtClean="0">
                                <a:solidFill>
                                  <a:srgbClr val="7030A0"/>
                                </a:solidFill>
                              </a:rPr>
                              <m:t>1</m:t>
                            </m:r>
                          </m:sub>
                        </m:sSub>
                      </m:oMath>
                    </m:oMathPara>
                  </a14:m>
                  <a:endParaRPr lang="en-US" sz="3200" dirty="0">
                    <a:solidFill>
                      <a:srgbClr val="7030A0"/>
                    </a:solidFill>
                  </a:endParaRPr>
                </a:p>
              </p:txBody>
            </p:sp>
          </mc:Choice>
          <mc:Fallback>
            <p:sp>
              <p:nvSpPr>
                <p:cNvPr id="50" name="CuadroTexto 401">
                  <a:extLst>
                    <a:ext uri="{FF2B5EF4-FFF2-40B4-BE49-F238E27FC236}">
                      <a16:creationId xmlns:a16="http://schemas.microsoft.com/office/drawing/2014/main" id="{5ABAC818-D8A9-D0AD-5E7E-609662A18C15}"/>
                    </a:ext>
                  </a:extLst>
                </p:cNvPr>
                <p:cNvSpPr txBox="1">
                  <a:spLocks noRot="1" noChangeAspect="1" noMove="1" noResize="1" noEditPoints="1" noAdjustHandles="1" noChangeArrowheads="1" noChangeShapeType="1" noTextEdit="1"/>
                </p:cNvSpPr>
                <p:nvPr/>
              </p:nvSpPr>
              <p:spPr>
                <a:xfrm>
                  <a:off x="6087631" y="6131077"/>
                  <a:ext cx="719492" cy="584775"/>
                </a:xfrm>
                <a:prstGeom prst="rect">
                  <a:avLst/>
                </a:prstGeom>
                <a:blipFill>
                  <a:blip r:embed="rId6"/>
                  <a:stretch>
                    <a:fillRect/>
                  </a:stretch>
                </a:blipFill>
              </p:spPr>
              <p:txBody>
                <a:bodyPr/>
                <a:lstStyle/>
                <a:p>
                  <a:r>
                    <a:rPr lang="en-US">
                      <a:noFill/>
                    </a:rPr>
                    <a:t> </a:t>
                  </a:r>
                </a:p>
              </p:txBody>
            </p:sp>
          </mc:Fallback>
        </mc:AlternateContent>
        <p:grpSp>
          <p:nvGrpSpPr>
            <p:cNvPr id="57" name="Group 56">
              <a:extLst>
                <a:ext uri="{FF2B5EF4-FFF2-40B4-BE49-F238E27FC236}">
                  <a16:creationId xmlns:a16="http://schemas.microsoft.com/office/drawing/2014/main" id="{5DF2F47A-83CB-1320-A277-B3FE0B7939A1}"/>
                </a:ext>
              </a:extLst>
            </p:cNvPr>
            <p:cNvGrpSpPr/>
            <p:nvPr/>
          </p:nvGrpSpPr>
          <p:grpSpPr>
            <a:xfrm>
              <a:off x="702595" y="1694164"/>
              <a:ext cx="7935992" cy="4306937"/>
              <a:chOff x="702595" y="1694164"/>
              <a:chExt cx="7935992" cy="4306937"/>
            </a:xfrm>
          </p:grpSpPr>
          <p:grpSp>
            <p:nvGrpSpPr>
              <p:cNvPr id="58" name="Group 57">
                <a:extLst>
                  <a:ext uri="{FF2B5EF4-FFF2-40B4-BE49-F238E27FC236}">
                    <a16:creationId xmlns:a16="http://schemas.microsoft.com/office/drawing/2014/main" id="{AB57E5A3-A8CD-AE99-602C-D432E043E77F}"/>
                  </a:ext>
                </a:extLst>
              </p:cNvPr>
              <p:cNvGrpSpPr/>
              <p:nvPr/>
            </p:nvGrpSpPr>
            <p:grpSpPr>
              <a:xfrm>
                <a:off x="5149836" y="2584583"/>
                <a:ext cx="2377457" cy="311829"/>
                <a:chOff x="7567844" y="3751663"/>
                <a:chExt cx="2184916" cy="292647"/>
              </a:xfrm>
            </p:grpSpPr>
            <p:cxnSp>
              <p:nvCxnSpPr>
                <p:cNvPr id="105" name="Straight Connector 104">
                  <a:extLst>
                    <a:ext uri="{FF2B5EF4-FFF2-40B4-BE49-F238E27FC236}">
                      <a16:creationId xmlns:a16="http://schemas.microsoft.com/office/drawing/2014/main" id="{F7D510D5-1CEA-BA98-4557-86E3C7463A30}"/>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E3CE997F-B5F1-0470-6D28-0AE39F7E22EB}"/>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CuadroTexto 319">
                <a:extLst>
                  <a:ext uri="{FF2B5EF4-FFF2-40B4-BE49-F238E27FC236}">
                    <a16:creationId xmlns:a16="http://schemas.microsoft.com/office/drawing/2014/main" id="{682B6D36-BE3C-CFD8-6028-F9E489BC1B5B}"/>
                  </a:ext>
                </a:extLst>
              </p:cNvPr>
              <p:cNvSpPr txBox="1"/>
              <p:nvPr/>
            </p:nvSpPr>
            <p:spPr>
              <a:xfrm>
                <a:off x="2512545" y="3565753"/>
                <a:ext cx="861133"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62" name="CuadroTexto 273">
                <a:extLst>
                  <a:ext uri="{FF2B5EF4-FFF2-40B4-BE49-F238E27FC236}">
                    <a16:creationId xmlns:a16="http://schemas.microsoft.com/office/drawing/2014/main" id="{BDC0BCCF-BCBE-185D-235F-92C5CF09C63F}"/>
                  </a:ext>
                </a:extLst>
              </p:cNvPr>
              <p:cNvSpPr txBox="1"/>
              <p:nvPr/>
            </p:nvSpPr>
            <p:spPr>
              <a:xfrm>
                <a:off x="2307475" y="4397407"/>
                <a:ext cx="1350050"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63" name="CuadroTexto 259">
                <a:extLst>
                  <a:ext uri="{FF2B5EF4-FFF2-40B4-BE49-F238E27FC236}">
                    <a16:creationId xmlns:a16="http://schemas.microsoft.com/office/drawing/2014/main" id="{A85937D0-9C4E-95FB-EEF8-300C893E7C06}"/>
                  </a:ext>
                </a:extLst>
              </p:cNvPr>
              <p:cNvSpPr txBox="1"/>
              <p:nvPr/>
            </p:nvSpPr>
            <p:spPr>
              <a:xfrm>
                <a:off x="2321099" y="2794210"/>
                <a:ext cx="1313180"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64" name="Rectángulo 205">
                <a:extLst>
                  <a:ext uri="{FF2B5EF4-FFF2-40B4-BE49-F238E27FC236}">
                    <a16:creationId xmlns:a16="http://schemas.microsoft.com/office/drawing/2014/main" id="{F1C80EC0-4AAC-A22A-EDB8-B418F6254569}"/>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65" name="Rectángulo 195">
                <a:extLst>
                  <a:ext uri="{FF2B5EF4-FFF2-40B4-BE49-F238E27FC236}">
                    <a16:creationId xmlns:a16="http://schemas.microsoft.com/office/drawing/2014/main" id="{63EA07FC-5905-AA6A-2BA2-A253915F911C}"/>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66" name="Group 65">
                <a:extLst>
                  <a:ext uri="{FF2B5EF4-FFF2-40B4-BE49-F238E27FC236}">
                    <a16:creationId xmlns:a16="http://schemas.microsoft.com/office/drawing/2014/main" id="{405EB133-FE67-7ABE-2BEE-4F6FD3999C95}"/>
                  </a:ext>
                </a:extLst>
              </p:cNvPr>
              <p:cNvGrpSpPr/>
              <p:nvPr/>
            </p:nvGrpSpPr>
            <p:grpSpPr>
              <a:xfrm>
                <a:off x="1807466" y="3326131"/>
                <a:ext cx="2377457" cy="311829"/>
                <a:chOff x="7567844" y="3751663"/>
                <a:chExt cx="2184916" cy="292647"/>
              </a:xfrm>
            </p:grpSpPr>
            <p:cxnSp>
              <p:nvCxnSpPr>
                <p:cNvPr id="103" name="Straight Connector 102">
                  <a:extLst>
                    <a:ext uri="{FF2B5EF4-FFF2-40B4-BE49-F238E27FC236}">
                      <a16:creationId xmlns:a16="http://schemas.microsoft.com/office/drawing/2014/main" id="{71B95052-85D3-6D5B-C379-0531BA732CB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65431C42-48CA-A8BE-34D7-A2213522A358}"/>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7" name="Straight Connector 66">
                <a:extLst>
                  <a:ext uri="{FF2B5EF4-FFF2-40B4-BE49-F238E27FC236}">
                    <a16:creationId xmlns:a16="http://schemas.microsoft.com/office/drawing/2014/main" id="{4951EAB9-A457-21DE-6F8B-C11ED5DB9715}"/>
                  </a:ext>
                </a:extLst>
              </p:cNvPr>
              <p:cNvCxnSpPr>
                <a:cxnSpLocks/>
              </p:cNvCxnSpPr>
              <p:nvPr/>
            </p:nvCxnSpPr>
            <p:spPr>
              <a:xfrm flipV="1">
                <a:off x="1807466" y="3083534"/>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7F81FCF-E621-F825-5050-FE10A1371F8A}"/>
                  </a:ext>
                </a:extLst>
              </p:cNvPr>
              <p:cNvCxnSpPr>
                <a:cxnSpLocks/>
                <a:stCxn id="63" idx="3"/>
              </p:cNvCxnSpPr>
              <p:nvPr/>
            </p:nvCxnSpPr>
            <p:spPr>
              <a:xfrm flipV="1">
                <a:off x="3634279" y="2833628"/>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9C97553C-C698-4B9D-3BF0-2310BDE9BB0E}"/>
                  </a:ext>
                </a:extLst>
              </p:cNvPr>
              <p:cNvGrpSpPr/>
              <p:nvPr/>
            </p:nvGrpSpPr>
            <p:grpSpPr>
              <a:xfrm>
                <a:off x="1807466" y="4050875"/>
                <a:ext cx="2377457" cy="311829"/>
                <a:chOff x="7567844" y="3751663"/>
                <a:chExt cx="2184916" cy="292647"/>
              </a:xfrm>
            </p:grpSpPr>
            <p:cxnSp>
              <p:nvCxnSpPr>
                <p:cNvPr id="101" name="Straight Connector 100">
                  <a:extLst>
                    <a:ext uri="{FF2B5EF4-FFF2-40B4-BE49-F238E27FC236}">
                      <a16:creationId xmlns:a16="http://schemas.microsoft.com/office/drawing/2014/main" id="{D1C8D3CA-6DCF-66A0-7746-184F04E7BE4C}"/>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E4287798-A8A8-CF21-D651-DC0C7FCFD507}"/>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0" name="Straight Connector 69">
                <a:extLst>
                  <a:ext uri="{FF2B5EF4-FFF2-40B4-BE49-F238E27FC236}">
                    <a16:creationId xmlns:a16="http://schemas.microsoft.com/office/drawing/2014/main" id="{55A32821-0189-0C5A-317C-8368596B62FF}"/>
                  </a:ext>
                </a:extLst>
              </p:cNvPr>
              <p:cNvCxnSpPr>
                <a:cxnSpLocks/>
                <a:endCxn id="62" idx="1"/>
              </p:cNvCxnSpPr>
              <p:nvPr/>
            </p:nvCxnSpPr>
            <p:spPr>
              <a:xfrm>
                <a:off x="1807466" y="4239297"/>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D673779-368C-DF8F-E61A-ACEB20573CA8}"/>
                  </a:ext>
                </a:extLst>
              </p:cNvPr>
              <p:cNvCxnSpPr>
                <a:cxnSpLocks/>
                <a:stCxn id="62" idx="3"/>
              </p:cNvCxnSpPr>
              <p:nvPr/>
            </p:nvCxnSpPr>
            <p:spPr>
              <a:xfrm>
                <a:off x="3657525" y="4628240"/>
                <a:ext cx="482519"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72" name="CuadroTexto 273">
                <a:extLst>
                  <a:ext uri="{FF2B5EF4-FFF2-40B4-BE49-F238E27FC236}">
                    <a16:creationId xmlns:a16="http://schemas.microsoft.com/office/drawing/2014/main" id="{29DC14FB-D7BE-A417-B29A-47CC54AF015E}"/>
                  </a:ext>
                </a:extLst>
              </p:cNvPr>
              <p:cNvSpPr txBox="1"/>
              <p:nvPr/>
            </p:nvSpPr>
            <p:spPr>
              <a:xfrm>
                <a:off x="5619946" y="5164116"/>
                <a:ext cx="1447832" cy="461665"/>
              </a:xfrm>
              <a:prstGeom prst="rect">
                <a:avLst/>
              </a:prstGeom>
              <a:noFill/>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73" name="CuadroTexto 259">
                <a:extLst>
                  <a:ext uri="{FF2B5EF4-FFF2-40B4-BE49-F238E27FC236}">
                    <a16:creationId xmlns:a16="http://schemas.microsoft.com/office/drawing/2014/main" id="{25484847-B1E2-CB44-B35E-1240CB802F79}"/>
                  </a:ext>
                </a:extLst>
              </p:cNvPr>
              <p:cNvSpPr txBox="1"/>
              <p:nvPr/>
            </p:nvSpPr>
            <p:spPr>
              <a:xfrm>
                <a:off x="5648883" y="2150303"/>
                <a:ext cx="1359667" cy="461665"/>
              </a:xfrm>
              <a:prstGeom prst="rect">
                <a:avLst/>
              </a:prstGeom>
              <a:noFill/>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74" name="Straight Connector 73">
                <a:extLst>
                  <a:ext uri="{FF2B5EF4-FFF2-40B4-BE49-F238E27FC236}">
                    <a16:creationId xmlns:a16="http://schemas.microsoft.com/office/drawing/2014/main" id="{D1A92900-92AE-F4E8-EBBB-D3A38DDC7C3E}"/>
                  </a:ext>
                </a:extLst>
              </p:cNvPr>
              <p:cNvCxnSpPr>
                <a:cxnSpLocks/>
                <a:endCxn id="72" idx="1"/>
              </p:cNvCxnSpPr>
              <p:nvPr/>
            </p:nvCxnSpPr>
            <p:spPr>
              <a:xfrm>
                <a:off x="5175122" y="5034139"/>
                <a:ext cx="444824"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05D44F2-DA84-4910-B8E9-54A65CAD0F2D}"/>
                  </a:ext>
                </a:extLst>
              </p:cNvPr>
              <p:cNvCxnSpPr>
                <a:cxnSpLocks/>
                <a:endCxn id="73" idx="1"/>
              </p:cNvCxnSpPr>
              <p:nvPr/>
            </p:nvCxnSpPr>
            <p:spPr>
              <a:xfrm flipV="1">
                <a:off x="5149836" y="2381136"/>
                <a:ext cx="499047"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1181DE4-7509-5321-E57E-05060DE04B05}"/>
                  </a:ext>
                </a:extLst>
              </p:cNvPr>
              <p:cNvCxnSpPr>
                <a:cxnSpLocks/>
                <a:stCxn id="63" idx="3"/>
              </p:cNvCxnSpPr>
              <p:nvPr/>
            </p:nvCxnSpPr>
            <p:spPr>
              <a:xfrm>
                <a:off x="3634279" y="3025043"/>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709F29E-E479-E18C-603F-683282445DBA}"/>
                  </a:ext>
                </a:extLst>
              </p:cNvPr>
              <p:cNvCxnSpPr>
                <a:cxnSpLocks/>
                <a:stCxn id="62" idx="3"/>
              </p:cNvCxnSpPr>
              <p:nvPr/>
            </p:nvCxnSpPr>
            <p:spPr>
              <a:xfrm flipV="1">
                <a:off x="3657525" y="4292181"/>
                <a:ext cx="478590"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78" name="CuadroTexto 319">
                <a:extLst>
                  <a:ext uri="{FF2B5EF4-FFF2-40B4-BE49-F238E27FC236}">
                    <a16:creationId xmlns:a16="http://schemas.microsoft.com/office/drawing/2014/main" id="{F41060CE-5F6C-5496-4974-8FF71B03317A}"/>
                  </a:ext>
                </a:extLst>
              </p:cNvPr>
              <p:cNvSpPr txBox="1"/>
              <p:nvPr/>
            </p:nvSpPr>
            <p:spPr>
              <a:xfrm>
                <a:off x="5886181" y="3565753"/>
                <a:ext cx="861133"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9" name="CuadroTexto 273">
                <a:extLst>
                  <a:ext uri="{FF2B5EF4-FFF2-40B4-BE49-F238E27FC236}">
                    <a16:creationId xmlns:a16="http://schemas.microsoft.com/office/drawing/2014/main" id="{A9D3DE34-889A-D395-696F-B02889099DB2}"/>
                  </a:ext>
                </a:extLst>
              </p:cNvPr>
              <p:cNvSpPr txBox="1"/>
              <p:nvPr/>
            </p:nvSpPr>
            <p:spPr>
              <a:xfrm>
                <a:off x="5681111" y="4379208"/>
                <a:ext cx="1350050"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0" name="CuadroTexto 259">
                <a:extLst>
                  <a:ext uri="{FF2B5EF4-FFF2-40B4-BE49-F238E27FC236}">
                    <a16:creationId xmlns:a16="http://schemas.microsoft.com/office/drawing/2014/main" id="{3A3E8801-9ED5-7FA7-B564-5442D184F3B8}"/>
                  </a:ext>
                </a:extLst>
              </p:cNvPr>
              <p:cNvSpPr txBox="1"/>
              <p:nvPr/>
            </p:nvSpPr>
            <p:spPr>
              <a:xfrm>
                <a:off x="5694735" y="2798759"/>
                <a:ext cx="1313180"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81" name="Rectángulo 205">
                <a:extLst>
                  <a:ext uri="{FF2B5EF4-FFF2-40B4-BE49-F238E27FC236}">
                    <a16:creationId xmlns:a16="http://schemas.microsoft.com/office/drawing/2014/main" id="{E1E76A25-A1DB-41CF-AF54-C5F6519284D8}"/>
                  </a:ext>
                </a:extLst>
              </p:cNvPr>
              <p:cNvSpPr/>
              <p:nvPr/>
            </p:nvSpPr>
            <p:spPr>
              <a:xfrm>
                <a:off x="7449867"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82" name="Group 81">
                <a:extLst>
                  <a:ext uri="{FF2B5EF4-FFF2-40B4-BE49-F238E27FC236}">
                    <a16:creationId xmlns:a16="http://schemas.microsoft.com/office/drawing/2014/main" id="{39271702-1CE2-6395-79CF-A839B18863F9}"/>
                  </a:ext>
                </a:extLst>
              </p:cNvPr>
              <p:cNvGrpSpPr/>
              <p:nvPr/>
            </p:nvGrpSpPr>
            <p:grpSpPr>
              <a:xfrm>
                <a:off x="5181102" y="3326131"/>
                <a:ext cx="2377457" cy="311829"/>
                <a:chOff x="7567844" y="3751663"/>
                <a:chExt cx="2184916" cy="292647"/>
              </a:xfrm>
            </p:grpSpPr>
            <p:cxnSp>
              <p:nvCxnSpPr>
                <p:cNvPr id="99" name="Straight Connector 98">
                  <a:extLst>
                    <a:ext uri="{FF2B5EF4-FFF2-40B4-BE49-F238E27FC236}">
                      <a16:creationId xmlns:a16="http://schemas.microsoft.com/office/drawing/2014/main" id="{FB4356C9-26B9-19AD-6238-E2A4D886C5CC}"/>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71F24BFD-1A57-E8F2-3F02-D6E8B1608985}"/>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3" name="Straight Connector 82">
                <a:extLst>
                  <a:ext uri="{FF2B5EF4-FFF2-40B4-BE49-F238E27FC236}">
                    <a16:creationId xmlns:a16="http://schemas.microsoft.com/office/drawing/2014/main" id="{066AF8E9-62BB-F03B-09EA-BA482302E83B}"/>
                  </a:ext>
                </a:extLst>
              </p:cNvPr>
              <p:cNvCxnSpPr>
                <a:cxnSpLocks/>
                <a:endCxn id="80" idx="1"/>
              </p:cNvCxnSpPr>
              <p:nvPr/>
            </p:nvCxnSpPr>
            <p:spPr>
              <a:xfrm flipV="1">
                <a:off x="5181102" y="3029592"/>
                <a:ext cx="513633"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99752E6-0EF8-3599-2FD2-471AF18FCEC2}"/>
                  </a:ext>
                </a:extLst>
              </p:cNvPr>
              <p:cNvCxnSpPr>
                <a:cxnSpLocks/>
                <a:stCxn id="80" idx="3"/>
              </p:cNvCxnSpPr>
              <p:nvPr/>
            </p:nvCxnSpPr>
            <p:spPr>
              <a:xfrm flipV="1">
                <a:off x="7007915" y="2838177"/>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0A72D70E-8710-B48E-F4A2-AEC7429CDD59}"/>
                  </a:ext>
                </a:extLst>
              </p:cNvPr>
              <p:cNvGrpSpPr/>
              <p:nvPr/>
            </p:nvGrpSpPr>
            <p:grpSpPr>
              <a:xfrm>
                <a:off x="5181102" y="4050875"/>
                <a:ext cx="2377457" cy="311829"/>
                <a:chOff x="7567844" y="3751663"/>
                <a:chExt cx="2184916" cy="292647"/>
              </a:xfrm>
            </p:grpSpPr>
            <p:cxnSp>
              <p:nvCxnSpPr>
                <p:cNvPr id="97" name="Straight Connector 96">
                  <a:extLst>
                    <a:ext uri="{FF2B5EF4-FFF2-40B4-BE49-F238E27FC236}">
                      <a16:creationId xmlns:a16="http://schemas.microsoft.com/office/drawing/2014/main" id="{1B3FDD31-F6F4-688D-78EF-58C7C101ED24}"/>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ED22DDA0-9F12-1BDC-0276-7C4E1F61DFA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6" name="Straight Connector 85">
                <a:extLst>
                  <a:ext uri="{FF2B5EF4-FFF2-40B4-BE49-F238E27FC236}">
                    <a16:creationId xmlns:a16="http://schemas.microsoft.com/office/drawing/2014/main" id="{FE3EEA1D-D420-E316-12A4-2F0FD72921E8}"/>
                  </a:ext>
                </a:extLst>
              </p:cNvPr>
              <p:cNvCxnSpPr>
                <a:cxnSpLocks/>
                <a:endCxn id="79" idx="1"/>
              </p:cNvCxnSpPr>
              <p:nvPr/>
            </p:nvCxnSpPr>
            <p:spPr>
              <a:xfrm>
                <a:off x="5181102" y="4221098"/>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9990F2C-C23B-14AB-BC4D-70EB73E9643F}"/>
                  </a:ext>
                </a:extLst>
              </p:cNvPr>
              <p:cNvCxnSpPr>
                <a:cxnSpLocks/>
                <a:stCxn id="79" idx="3"/>
              </p:cNvCxnSpPr>
              <p:nvPr/>
            </p:nvCxnSpPr>
            <p:spPr>
              <a:xfrm>
                <a:off x="7031161" y="4610041"/>
                <a:ext cx="482519"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B92E32C-222C-67DB-87BB-F534E7B1D88E}"/>
                  </a:ext>
                </a:extLst>
              </p:cNvPr>
              <p:cNvCxnSpPr>
                <a:cxnSpLocks/>
                <a:stCxn id="80" idx="3"/>
              </p:cNvCxnSpPr>
              <p:nvPr/>
            </p:nvCxnSpPr>
            <p:spPr>
              <a:xfrm>
                <a:off x="7007915" y="3029592"/>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8D34EC1-15DE-56AE-83EC-BCDE193BBA1F}"/>
                  </a:ext>
                </a:extLst>
              </p:cNvPr>
              <p:cNvCxnSpPr>
                <a:cxnSpLocks/>
                <a:stCxn id="79" idx="3"/>
              </p:cNvCxnSpPr>
              <p:nvPr/>
            </p:nvCxnSpPr>
            <p:spPr>
              <a:xfrm flipV="1">
                <a:off x="7031161" y="4260481"/>
                <a:ext cx="482519"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93576E6-8AC5-6ACA-63F5-26343FAD2FAA}"/>
                  </a:ext>
                </a:extLst>
              </p:cNvPr>
              <p:cNvCxnSpPr>
                <a:cxnSpLocks/>
                <a:stCxn id="73" idx="3"/>
              </p:cNvCxnSpPr>
              <p:nvPr/>
            </p:nvCxnSpPr>
            <p:spPr>
              <a:xfrm flipV="1">
                <a:off x="7008550" y="2095296"/>
                <a:ext cx="486831"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2E8111-219C-0EA7-CE2C-837F9B3943D1}"/>
                  </a:ext>
                </a:extLst>
              </p:cNvPr>
              <p:cNvCxnSpPr>
                <a:cxnSpLocks/>
                <a:stCxn id="73" idx="3"/>
              </p:cNvCxnSpPr>
              <p:nvPr/>
            </p:nvCxnSpPr>
            <p:spPr>
              <a:xfrm>
                <a:off x="7008550" y="2381136"/>
                <a:ext cx="550009"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4948417-668D-24E5-5A0F-C062776E824B}"/>
                  </a:ext>
                </a:extLst>
              </p:cNvPr>
              <p:cNvCxnSpPr>
                <a:cxnSpLocks/>
                <a:stCxn id="72" idx="3"/>
              </p:cNvCxnSpPr>
              <p:nvPr/>
            </p:nvCxnSpPr>
            <p:spPr>
              <a:xfrm>
                <a:off x="7067778" y="5394949"/>
                <a:ext cx="427603"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5CDACD7-8065-BA7C-BA7E-35D5F36D5790}"/>
                  </a:ext>
                </a:extLst>
              </p:cNvPr>
              <p:cNvCxnSpPr>
                <a:cxnSpLocks/>
                <a:stCxn id="72" idx="3"/>
              </p:cNvCxnSpPr>
              <p:nvPr/>
            </p:nvCxnSpPr>
            <p:spPr>
              <a:xfrm flipV="1">
                <a:off x="7067778" y="5034139"/>
                <a:ext cx="459515"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A7CAE8DA-8E36-6859-114B-0B2C36F99B46}"/>
                  </a:ext>
                </a:extLst>
              </p:cNvPr>
              <p:cNvGrpSpPr/>
              <p:nvPr/>
            </p:nvGrpSpPr>
            <p:grpSpPr>
              <a:xfrm>
                <a:off x="5175122" y="4826197"/>
                <a:ext cx="2377457" cy="311829"/>
                <a:chOff x="7567844" y="3751663"/>
                <a:chExt cx="2184916" cy="292647"/>
              </a:xfrm>
            </p:grpSpPr>
            <p:cxnSp>
              <p:nvCxnSpPr>
                <p:cNvPr id="95" name="Straight Connector 94">
                  <a:extLst>
                    <a:ext uri="{FF2B5EF4-FFF2-40B4-BE49-F238E27FC236}">
                      <a16:creationId xmlns:a16="http://schemas.microsoft.com/office/drawing/2014/main" id="{C2B46CD9-C63B-AF61-37ED-E7B2251845F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EB48E4A9-CB7D-B028-015E-679283FFB0F5}"/>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2" name="Title 1">
            <a:extLst>
              <a:ext uri="{FF2B5EF4-FFF2-40B4-BE49-F238E27FC236}">
                <a16:creationId xmlns:a16="http://schemas.microsoft.com/office/drawing/2014/main" id="{31042ECF-CE5E-7E99-AF92-A7D0B4518138}"/>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8A6B92A-A6A8-7FD5-0E10-0B2FF7FD8E20}"/>
                  </a:ext>
                </a:extLst>
              </p:cNvPr>
              <p:cNvSpPr>
                <a:spLocks noGrp="1"/>
              </p:cNvSpPr>
              <p:nvPr>
                <p:ph idx="1"/>
              </p:nvPr>
            </p:nvSpPr>
            <p:spPr>
              <a:xfrm>
                <a:off x="552099" y="1113178"/>
                <a:ext cx="11598762" cy="2039539"/>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m:ctrlPr>
                      </m:sSubPr>
                      <m:e>
                        <m:r>
                          <a:rPr lang="en-US" i="1" dirty="0"/>
                          <m:t>𝑆</m:t>
                        </m:r>
                      </m:e>
                      <m:sub>
                        <m:r>
                          <a:rPr lang="en-US" b="0" i="1" dirty="0" smtClean="0"/>
                          <m:t>2</m:t>
                        </m:r>
                      </m:sub>
                    </m:sSub>
                  </m:oMath>
                </a14:m>
                <a:r>
                  <a:rPr lang="en-US" dirty="0"/>
                  <a:t> contain all goal propositions, </a:t>
                </a:r>
                <a:r>
                  <a:rPr lang="en-US" b="1" dirty="0" err="1">
                    <a:solidFill>
                      <a:srgbClr val="7030A0"/>
                    </a:solidFill>
                  </a:rPr>
                  <a:t>shoeL</a:t>
                </a:r>
                <a:r>
                  <a:rPr lang="en-US" b="1" dirty="0">
                    <a:solidFill>
                      <a:srgbClr val="7030A0"/>
                    </a:solidFill>
                  </a:rPr>
                  <a:t>()</a:t>
                </a:r>
                <a:r>
                  <a:rPr lang="en-US" dirty="0"/>
                  <a:t>, </a:t>
                </a:r>
                <a:r>
                  <a:rPr lang="en-US" b="1" dirty="0" err="1">
                    <a:solidFill>
                      <a:srgbClr val="7030A0"/>
                    </a:solidFill>
                  </a:rPr>
                  <a:t>shoeR</a:t>
                </a:r>
                <a:r>
                  <a:rPr lang="en-US" b="1" dirty="0">
                    <a:solidFill>
                      <a:srgbClr val="7030A0"/>
                    </a:solidFill>
                  </a:rPr>
                  <a:t>()</a:t>
                </a:r>
                <a:r>
                  <a:rPr lang="en-US" dirty="0"/>
                  <a:t>?</a:t>
                </a:r>
              </a:p>
              <a:p>
                <a:endParaRPr lang="en-US" dirty="0"/>
              </a:p>
            </p:txBody>
          </p:sp>
        </mc:Choice>
        <mc:Fallback>
          <p:sp>
            <p:nvSpPr>
              <p:cNvPr id="3" name="Content Placeholder 2">
                <a:extLst>
                  <a:ext uri="{FF2B5EF4-FFF2-40B4-BE49-F238E27FC236}">
                    <a16:creationId xmlns:a16="http://schemas.microsoft.com/office/drawing/2014/main" id="{78A6B92A-A6A8-7FD5-0E10-0B2FF7FD8E20}"/>
                  </a:ext>
                </a:extLst>
              </p:cNvPr>
              <p:cNvSpPr>
                <a:spLocks noGrp="1" noRot="1" noChangeAspect="1" noMove="1" noResize="1" noEditPoints="1" noAdjustHandles="1" noChangeArrowheads="1" noChangeShapeType="1" noTextEdit="1"/>
              </p:cNvSpPr>
              <p:nvPr>
                <p:ph idx="1"/>
              </p:nvPr>
            </p:nvSpPr>
            <p:spPr>
              <a:xfrm>
                <a:off x="552099" y="1113178"/>
                <a:ext cx="11598762" cy="2039539"/>
              </a:xfrm>
              <a:blipFill>
                <a:blip r:embed="rId7"/>
                <a:stretch>
                  <a:fillRect l="-1104" t="-509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D7FC557-E11D-4335-8030-A5DE58FBF38B}"/>
              </a:ext>
            </a:extLst>
          </p:cNvPr>
          <p:cNvSpPr txBox="1"/>
          <p:nvPr/>
        </p:nvSpPr>
        <p:spPr>
          <a:xfrm>
            <a:off x="5794941" y="1591372"/>
            <a:ext cx="5722011" cy="3970318"/>
          </a:xfrm>
          <a:prstGeom prst="rect">
            <a:avLst/>
          </a:prstGeom>
          <a:noFill/>
        </p:spPr>
        <p:txBody>
          <a:bodyPr wrap="square" rtlCol="0">
            <a:spAutoFit/>
          </a:bodyPr>
          <a:lstStyle/>
          <a:p>
            <a:r>
              <a:rPr lang="en-US" sz="2800" dirty="0"/>
              <a:t>Are the goal propositions ok?</a:t>
            </a:r>
          </a:p>
          <a:p>
            <a:pPr marL="457200" indent="-457200">
              <a:buFont typeface="Wingdings" panose="05000000000000000000" pitchFamily="2" charset="2"/>
              <a:buChar char="§"/>
            </a:pPr>
            <a:r>
              <a:rPr lang="en-US" sz="2800" dirty="0"/>
              <a:t>Do they directly contradict each other (</a:t>
            </a:r>
            <a:r>
              <a:rPr lang="en-US" sz="2800" dirty="0">
                <a:solidFill>
                  <a:schemeClr val="accent6">
                    <a:lumMod val="75000"/>
                  </a:schemeClr>
                </a:solidFill>
              </a:rPr>
              <a:t>negation</a:t>
            </a:r>
            <a:r>
              <a:rPr lang="en-US" sz="2800" dirty="0"/>
              <a:t>)?</a:t>
            </a:r>
          </a:p>
          <a:p>
            <a:pPr marL="457200" indent="-457200">
              <a:buFont typeface="Wingdings" panose="05000000000000000000" pitchFamily="2" charset="2"/>
              <a:buChar char="§"/>
            </a:pPr>
            <a:r>
              <a:rPr lang="en-US" sz="2800" dirty="0"/>
              <a:t>Are the actions that produced them ok (</a:t>
            </a:r>
            <a:r>
              <a:rPr lang="en-US" altLang="en-US" sz="2800" dirty="0">
                <a:solidFill>
                  <a:srgbClr val="00B0F0"/>
                </a:solidFill>
                <a:ea typeface="Avenir Book" charset="0"/>
                <a:cs typeface="Avenir Book" charset="0"/>
              </a:rPr>
              <a:t>consistent support</a:t>
            </a:r>
            <a:r>
              <a:rPr lang="en-US" sz="2800" dirty="0"/>
              <a:t>)?</a:t>
            </a:r>
          </a:p>
          <a:p>
            <a:pPr marL="914400" lvl="1" indent="-457200">
              <a:buFont typeface="Wingdings" panose="05000000000000000000" pitchFamily="2" charset="2"/>
              <a:buChar char="§"/>
            </a:pPr>
            <a:r>
              <a:rPr lang="en-US" sz="2800" dirty="0"/>
              <a:t>We'll need to check </a:t>
            </a:r>
            <a:r>
              <a:rPr lang="en-US" sz="2800" dirty="0" err="1">
                <a:solidFill>
                  <a:srgbClr val="D60093"/>
                </a:solidFill>
              </a:rPr>
              <a:t>putShoeL</a:t>
            </a:r>
            <a:r>
              <a:rPr lang="en-US" sz="2800" dirty="0"/>
              <a:t> and </a:t>
            </a:r>
            <a:r>
              <a:rPr lang="en-US" sz="2800" dirty="0" err="1">
                <a:solidFill>
                  <a:srgbClr val="00B050"/>
                </a:solidFill>
              </a:rPr>
              <a:t>putShoeR</a:t>
            </a:r>
            <a:endParaRPr lang="en-US" sz="2800" dirty="0">
              <a:solidFill>
                <a:srgbClr val="00B050"/>
              </a:solidFill>
            </a:endParaRPr>
          </a:p>
          <a:p>
            <a:pPr marL="914400" lvl="1" indent="-457200">
              <a:buFont typeface="Wingdings" panose="05000000000000000000" pitchFamily="2" charset="2"/>
              <a:buChar char="§"/>
            </a:pPr>
            <a:r>
              <a:rPr lang="en-US" sz="2800" dirty="0"/>
              <a:t>Can we really do both of these actions in either order?</a:t>
            </a:r>
          </a:p>
        </p:txBody>
      </p:sp>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C035DD32-90E7-7490-996A-FD6C58B4DD5A}"/>
                  </a:ext>
                </a:extLst>
              </p14:cNvPr>
              <p14:cNvContentPartPr/>
              <p14:nvPr/>
            </p14:nvContentPartPr>
            <p14:xfrm>
              <a:off x="1824120" y="1492560"/>
              <a:ext cx="10068480" cy="5297040"/>
            </p14:xfrm>
          </p:contentPart>
        </mc:Choice>
        <mc:Fallback xmlns="">
          <p:pic>
            <p:nvPicPr>
              <p:cNvPr id="4" name="Ink 3">
                <a:extLst>
                  <a:ext uri="{FF2B5EF4-FFF2-40B4-BE49-F238E27FC236}">
                    <a16:creationId xmlns:a16="http://schemas.microsoft.com/office/drawing/2014/main" id="{302B1FD8-256E-F3C0-185D-C7496B30CB81}"/>
                  </a:ext>
                </a:extLst>
              </p:cNvPr>
              <p:cNvPicPr/>
              <p:nvPr/>
            </p:nvPicPr>
            <p:blipFill>
              <a:blip r:embed="rId9"/>
              <a:stretch>
                <a:fillRect/>
              </a:stretch>
            </p:blipFill>
            <p:spPr>
              <a:xfrm>
                <a:off x="1814760" y="1483200"/>
                <a:ext cx="10087200" cy="5315760"/>
              </a:xfrm>
              <a:prstGeom prst="rect">
                <a:avLst/>
              </a:prstGeom>
            </p:spPr>
          </p:pic>
        </mc:Fallback>
      </mc:AlternateContent>
    </p:spTree>
    <p:extLst>
      <p:ext uri="{BB962C8B-B14F-4D97-AF65-F5344CB8AC3E}">
        <p14:creationId xmlns:p14="http://schemas.microsoft.com/office/powerpoint/2010/main" val="4070704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E2A5C-8D22-C283-D1A1-F1AD9BEE1385}"/>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9" name="CuadroTexto 401">
                <a:extLst>
                  <a:ext uri="{FF2B5EF4-FFF2-40B4-BE49-F238E27FC236}">
                    <a16:creationId xmlns:a16="http://schemas.microsoft.com/office/drawing/2014/main" id="{EF49ABC8-B47F-45E8-2E08-21F5BED01758}"/>
                  </a:ext>
                </a:extLst>
              </p:cNvPr>
              <p:cNvSpPr txBox="1"/>
              <p:nvPr/>
            </p:nvSpPr>
            <p:spPr>
              <a:xfrm>
                <a:off x="-2780299" y="6133900"/>
                <a:ext cx="659796"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rPr>
                          </m:ctrlPr>
                        </m:sSubPr>
                        <m:e>
                          <m:r>
                            <a:rPr lang="en-US" sz="3200" b="0" i="1" dirty="0" smtClean="0">
                              <a:solidFill>
                                <a:srgbClr val="7030A0"/>
                              </a:solidFill>
                            </a:rPr>
                            <m:t>𝑆</m:t>
                          </m:r>
                        </m:e>
                        <m:sub>
                          <m:r>
                            <a:rPr lang="en-US" sz="3200" b="0" i="1" dirty="0" smtClean="0">
                              <a:solidFill>
                                <a:srgbClr val="7030A0"/>
                              </a:solidFill>
                            </a:rPr>
                            <m:t>0</m:t>
                          </m:r>
                        </m:sub>
                      </m:sSub>
                    </m:oMath>
                  </m:oMathPara>
                </a14:m>
                <a:endParaRPr lang="en-US" sz="3200" dirty="0">
                  <a:solidFill>
                    <a:srgbClr val="7030A0"/>
                  </a:solidFill>
                </a:endParaRPr>
              </a:p>
            </p:txBody>
          </p:sp>
        </mc:Choice>
        <mc:Fallback>
          <p:sp>
            <p:nvSpPr>
              <p:cNvPr id="29" name="CuadroTexto 401">
                <a:extLst>
                  <a:ext uri="{FF2B5EF4-FFF2-40B4-BE49-F238E27FC236}">
                    <a16:creationId xmlns:a16="http://schemas.microsoft.com/office/drawing/2014/main" id="{EF49ABC8-B47F-45E8-2E08-21F5BED01758}"/>
                  </a:ext>
                </a:extLst>
              </p:cNvPr>
              <p:cNvSpPr txBox="1">
                <a:spLocks noRot="1" noChangeAspect="1" noMove="1" noResize="1" noEditPoints="1" noAdjustHandles="1" noChangeArrowheads="1" noChangeShapeType="1" noTextEdit="1"/>
              </p:cNvSpPr>
              <p:nvPr/>
            </p:nvSpPr>
            <p:spPr>
              <a:xfrm>
                <a:off x="-2780299" y="6133900"/>
                <a:ext cx="659796"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CuadroTexto 401">
                <a:extLst>
                  <a:ext uri="{FF2B5EF4-FFF2-40B4-BE49-F238E27FC236}">
                    <a16:creationId xmlns:a16="http://schemas.microsoft.com/office/drawing/2014/main" id="{2618825B-3ABF-DB89-41C7-C15B17F4EE0D}"/>
                  </a:ext>
                </a:extLst>
              </p:cNvPr>
              <p:cNvSpPr txBox="1"/>
              <p:nvPr/>
            </p:nvSpPr>
            <p:spPr>
              <a:xfrm>
                <a:off x="635845" y="6133901"/>
                <a:ext cx="659796"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rPr>
                          </m:ctrlPr>
                        </m:sSubPr>
                        <m:e>
                          <m:r>
                            <a:rPr lang="en-US" sz="3200" b="0" i="1" dirty="0" smtClean="0">
                              <a:solidFill>
                                <a:srgbClr val="7030A0"/>
                              </a:solidFill>
                            </a:rPr>
                            <m:t>𝑆</m:t>
                          </m:r>
                        </m:e>
                        <m:sub>
                          <m:r>
                            <a:rPr lang="en-US" sz="3200" b="0" i="1" dirty="0" smtClean="0">
                              <a:solidFill>
                                <a:srgbClr val="7030A0"/>
                              </a:solidFill>
                            </a:rPr>
                            <m:t>1</m:t>
                          </m:r>
                        </m:sub>
                      </m:sSub>
                    </m:oMath>
                  </m:oMathPara>
                </a14:m>
                <a:endParaRPr lang="en-US" sz="3200" dirty="0">
                  <a:solidFill>
                    <a:srgbClr val="7030A0"/>
                  </a:solidFill>
                </a:endParaRPr>
              </a:p>
            </p:txBody>
          </p:sp>
        </mc:Choice>
        <mc:Fallback>
          <p:sp>
            <p:nvSpPr>
              <p:cNvPr id="46" name="CuadroTexto 401">
                <a:extLst>
                  <a:ext uri="{FF2B5EF4-FFF2-40B4-BE49-F238E27FC236}">
                    <a16:creationId xmlns:a16="http://schemas.microsoft.com/office/drawing/2014/main" id="{2618825B-3ABF-DB89-41C7-C15B17F4EE0D}"/>
                  </a:ext>
                </a:extLst>
              </p:cNvPr>
              <p:cNvSpPr txBox="1">
                <a:spLocks noRot="1" noChangeAspect="1" noMove="1" noResize="1" noEditPoints="1" noAdjustHandles="1" noChangeArrowheads="1" noChangeShapeType="1" noTextEdit="1"/>
              </p:cNvSpPr>
              <p:nvPr/>
            </p:nvSpPr>
            <p:spPr>
              <a:xfrm>
                <a:off x="635845" y="6133901"/>
                <a:ext cx="659796"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CuadroTexto 401">
                <a:extLst>
                  <a:ext uri="{FF2B5EF4-FFF2-40B4-BE49-F238E27FC236}">
                    <a16:creationId xmlns:a16="http://schemas.microsoft.com/office/drawing/2014/main" id="{961873CF-96C4-ACDC-95F9-684828921C51}"/>
                  </a:ext>
                </a:extLst>
              </p:cNvPr>
              <p:cNvSpPr txBox="1"/>
              <p:nvPr/>
            </p:nvSpPr>
            <p:spPr>
              <a:xfrm>
                <a:off x="-1033361" y="6133900"/>
                <a:ext cx="719491"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rPr>
                          </m:ctrlPr>
                        </m:sSubPr>
                        <m:e>
                          <m:r>
                            <a:rPr lang="en-US" sz="3200" b="0" i="1" dirty="0" smtClean="0">
                              <a:solidFill>
                                <a:srgbClr val="7030A0"/>
                              </a:solidFill>
                            </a:rPr>
                            <m:t>𝐴</m:t>
                          </m:r>
                        </m:e>
                        <m:sub>
                          <m:r>
                            <a:rPr lang="en-US" sz="3200" b="0" i="1" dirty="0" smtClean="0">
                              <a:solidFill>
                                <a:srgbClr val="7030A0"/>
                              </a:solidFill>
                            </a:rPr>
                            <m:t>0</m:t>
                          </m:r>
                        </m:sub>
                      </m:sSub>
                    </m:oMath>
                  </m:oMathPara>
                </a14:m>
                <a:endParaRPr lang="en-US" sz="3200" dirty="0">
                  <a:solidFill>
                    <a:srgbClr val="7030A0"/>
                  </a:solidFill>
                </a:endParaRPr>
              </a:p>
            </p:txBody>
          </p:sp>
        </mc:Choice>
        <mc:Fallback>
          <p:sp>
            <p:nvSpPr>
              <p:cNvPr id="47" name="CuadroTexto 401">
                <a:extLst>
                  <a:ext uri="{FF2B5EF4-FFF2-40B4-BE49-F238E27FC236}">
                    <a16:creationId xmlns:a16="http://schemas.microsoft.com/office/drawing/2014/main" id="{961873CF-96C4-ACDC-95F9-684828921C51}"/>
                  </a:ext>
                </a:extLst>
              </p:cNvPr>
              <p:cNvSpPr txBox="1">
                <a:spLocks noRot="1" noChangeAspect="1" noMove="1" noResize="1" noEditPoints="1" noAdjustHandles="1" noChangeArrowheads="1" noChangeShapeType="1" noTextEdit="1"/>
              </p:cNvSpPr>
              <p:nvPr/>
            </p:nvSpPr>
            <p:spPr>
              <a:xfrm>
                <a:off x="-1033361" y="6133900"/>
                <a:ext cx="719491"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CuadroTexto 401">
                <a:extLst>
                  <a:ext uri="{FF2B5EF4-FFF2-40B4-BE49-F238E27FC236}">
                    <a16:creationId xmlns:a16="http://schemas.microsoft.com/office/drawing/2014/main" id="{43D526FD-AD3B-B33A-F607-FF50507BA7BB}"/>
                  </a:ext>
                </a:extLst>
              </p:cNvPr>
              <p:cNvSpPr txBox="1"/>
              <p:nvPr/>
            </p:nvSpPr>
            <p:spPr>
              <a:xfrm>
                <a:off x="4009481" y="6133901"/>
                <a:ext cx="659796"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rPr>
                          </m:ctrlPr>
                        </m:sSubPr>
                        <m:e>
                          <m:r>
                            <a:rPr lang="en-US" sz="3200" b="0" i="1" dirty="0" smtClean="0">
                              <a:solidFill>
                                <a:srgbClr val="7030A0"/>
                              </a:solidFill>
                            </a:rPr>
                            <m:t>𝑆</m:t>
                          </m:r>
                        </m:e>
                        <m:sub>
                          <m:r>
                            <a:rPr lang="en-US" sz="3200" b="0" i="1" dirty="0" smtClean="0">
                              <a:solidFill>
                                <a:srgbClr val="7030A0"/>
                              </a:solidFill>
                            </a:rPr>
                            <m:t>2</m:t>
                          </m:r>
                        </m:sub>
                      </m:sSub>
                    </m:oMath>
                  </m:oMathPara>
                </a14:m>
                <a:endParaRPr lang="en-US" sz="3200" dirty="0">
                  <a:solidFill>
                    <a:srgbClr val="7030A0"/>
                  </a:solidFill>
                </a:endParaRPr>
              </a:p>
            </p:txBody>
          </p:sp>
        </mc:Choice>
        <mc:Fallback>
          <p:sp>
            <p:nvSpPr>
              <p:cNvPr id="49" name="CuadroTexto 401">
                <a:extLst>
                  <a:ext uri="{FF2B5EF4-FFF2-40B4-BE49-F238E27FC236}">
                    <a16:creationId xmlns:a16="http://schemas.microsoft.com/office/drawing/2014/main" id="{43D526FD-AD3B-B33A-F607-FF50507BA7BB}"/>
                  </a:ext>
                </a:extLst>
              </p:cNvPr>
              <p:cNvSpPr txBox="1">
                <a:spLocks noRot="1" noChangeAspect="1" noMove="1" noResize="1" noEditPoints="1" noAdjustHandles="1" noChangeArrowheads="1" noChangeShapeType="1" noTextEdit="1"/>
              </p:cNvSpPr>
              <p:nvPr/>
            </p:nvSpPr>
            <p:spPr>
              <a:xfrm>
                <a:off x="4009481" y="6133901"/>
                <a:ext cx="659796"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CuadroTexto 401">
                <a:extLst>
                  <a:ext uri="{FF2B5EF4-FFF2-40B4-BE49-F238E27FC236}">
                    <a16:creationId xmlns:a16="http://schemas.microsoft.com/office/drawing/2014/main" id="{AE2CA5E1-BD72-B6B2-A70F-FAC8B000F68B}"/>
                  </a:ext>
                </a:extLst>
              </p:cNvPr>
              <p:cNvSpPr txBox="1"/>
              <p:nvPr/>
            </p:nvSpPr>
            <p:spPr>
              <a:xfrm>
                <a:off x="2340275" y="6133900"/>
                <a:ext cx="71949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rPr>
                          </m:ctrlPr>
                        </m:sSubPr>
                        <m:e>
                          <m:r>
                            <a:rPr lang="en-US" sz="3200" b="0" i="1" dirty="0" smtClean="0">
                              <a:solidFill>
                                <a:srgbClr val="7030A0"/>
                              </a:solidFill>
                            </a:rPr>
                            <m:t>𝐴</m:t>
                          </m:r>
                        </m:e>
                        <m:sub>
                          <m:r>
                            <a:rPr lang="en-US" sz="3200" b="0" i="1" dirty="0" smtClean="0">
                              <a:solidFill>
                                <a:srgbClr val="7030A0"/>
                              </a:solidFill>
                            </a:rPr>
                            <m:t>1</m:t>
                          </m:r>
                        </m:sub>
                      </m:sSub>
                    </m:oMath>
                  </m:oMathPara>
                </a14:m>
                <a:endParaRPr lang="en-US" sz="3200" dirty="0">
                  <a:solidFill>
                    <a:srgbClr val="7030A0"/>
                  </a:solidFill>
                </a:endParaRPr>
              </a:p>
            </p:txBody>
          </p:sp>
        </mc:Choice>
        <mc:Fallback>
          <p:sp>
            <p:nvSpPr>
              <p:cNvPr id="50" name="CuadroTexto 401">
                <a:extLst>
                  <a:ext uri="{FF2B5EF4-FFF2-40B4-BE49-F238E27FC236}">
                    <a16:creationId xmlns:a16="http://schemas.microsoft.com/office/drawing/2014/main" id="{AE2CA5E1-BD72-B6B2-A70F-FAC8B000F68B}"/>
                  </a:ext>
                </a:extLst>
              </p:cNvPr>
              <p:cNvSpPr txBox="1">
                <a:spLocks noRot="1" noChangeAspect="1" noMove="1" noResize="1" noEditPoints="1" noAdjustHandles="1" noChangeArrowheads="1" noChangeShapeType="1" noTextEdit="1"/>
              </p:cNvSpPr>
              <p:nvPr/>
            </p:nvSpPr>
            <p:spPr>
              <a:xfrm>
                <a:off x="2340275" y="6133900"/>
                <a:ext cx="719492" cy="584775"/>
              </a:xfrm>
              <a:prstGeom prst="rect">
                <a:avLst/>
              </a:prstGeom>
              <a:blipFill>
                <a:blip r:embed="rId6"/>
                <a:stretch>
                  <a:fillRect/>
                </a:stretch>
              </a:blipFill>
            </p:spPr>
            <p:txBody>
              <a:bodyPr/>
              <a:lstStyle/>
              <a:p>
                <a:r>
                  <a:rPr lang="en-US">
                    <a:noFill/>
                  </a:rPr>
                  <a:t> </a:t>
                </a:r>
              </a:p>
            </p:txBody>
          </p:sp>
        </mc:Fallback>
      </mc:AlternateContent>
      <p:grpSp>
        <p:nvGrpSpPr>
          <p:cNvPr id="58" name="Group 57">
            <a:extLst>
              <a:ext uri="{FF2B5EF4-FFF2-40B4-BE49-F238E27FC236}">
                <a16:creationId xmlns:a16="http://schemas.microsoft.com/office/drawing/2014/main" id="{156E4702-2DB8-B043-6F8B-2F26EF916F3B}"/>
              </a:ext>
            </a:extLst>
          </p:cNvPr>
          <p:cNvGrpSpPr/>
          <p:nvPr/>
        </p:nvGrpSpPr>
        <p:grpSpPr>
          <a:xfrm>
            <a:off x="1402480" y="2587406"/>
            <a:ext cx="2377457" cy="311829"/>
            <a:chOff x="7567844" y="3751663"/>
            <a:chExt cx="2184916" cy="292647"/>
          </a:xfrm>
        </p:grpSpPr>
        <p:cxnSp>
          <p:nvCxnSpPr>
            <p:cNvPr id="105" name="Straight Connector 104">
              <a:extLst>
                <a:ext uri="{FF2B5EF4-FFF2-40B4-BE49-F238E27FC236}">
                  <a16:creationId xmlns:a16="http://schemas.microsoft.com/office/drawing/2014/main" id="{71A2ECDC-4541-7487-617C-7297D0360177}"/>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BCD77955-EA18-9244-683E-0637A6B7716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CuadroTexto 319">
            <a:extLst>
              <a:ext uri="{FF2B5EF4-FFF2-40B4-BE49-F238E27FC236}">
                <a16:creationId xmlns:a16="http://schemas.microsoft.com/office/drawing/2014/main" id="{5D012B9F-10CE-2A9E-3F1A-A116359C4E37}"/>
              </a:ext>
            </a:extLst>
          </p:cNvPr>
          <p:cNvSpPr txBox="1"/>
          <p:nvPr/>
        </p:nvSpPr>
        <p:spPr>
          <a:xfrm>
            <a:off x="-1234811" y="3568576"/>
            <a:ext cx="861133"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62" name="CuadroTexto 273">
            <a:extLst>
              <a:ext uri="{FF2B5EF4-FFF2-40B4-BE49-F238E27FC236}">
                <a16:creationId xmlns:a16="http://schemas.microsoft.com/office/drawing/2014/main" id="{0DACCAEE-C666-8A20-FFBD-07E5789ABB30}"/>
              </a:ext>
            </a:extLst>
          </p:cNvPr>
          <p:cNvSpPr txBox="1"/>
          <p:nvPr/>
        </p:nvSpPr>
        <p:spPr>
          <a:xfrm>
            <a:off x="-1439881" y="4400230"/>
            <a:ext cx="1350050"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63" name="CuadroTexto 259">
            <a:extLst>
              <a:ext uri="{FF2B5EF4-FFF2-40B4-BE49-F238E27FC236}">
                <a16:creationId xmlns:a16="http://schemas.microsoft.com/office/drawing/2014/main" id="{243D7F2E-04EE-1A20-F61C-7FEA686D89EB}"/>
              </a:ext>
            </a:extLst>
          </p:cNvPr>
          <p:cNvSpPr txBox="1"/>
          <p:nvPr/>
        </p:nvSpPr>
        <p:spPr>
          <a:xfrm>
            <a:off x="-1426257" y="2797033"/>
            <a:ext cx="1313180"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64" name="Rectángulo 205">
            <a:extLst>
              <a:ext uri="{FF2B5EF4-FFF2-40B4-BE49-F238E27FC236}">
                <a16:creationId xmlns:a16="http://schemas.microsoft.com/office/drawing/2014/main" id="{8FE9C1DB-86DD-D292-411C-D70CA0FF311D}"/>
              </a:ext>
            </a:extLst>
          </p:cNvPr>
          <p:cNvSpPr/>
          <p:nvPr/>
        </p:nvSpPr>
        <p:spPr>
          <a:xfrm>
            <a:off x="328875"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65" name="Rectángulo 195">
            <a:extLst>
              <a:ext uri="{FF2B5EF4-FFF2-40B4-BE49-F238E27FC236}">
                <a16:creationId xmlns:a16="http://schemas.microsoft.com/office/drawing/2014/main" id="{0F20FAD6-2319-3989-1783-1AA23DC33F5B}"/>
              </a:ext>
            </a:extLst>
          </p:cNvPr>
          <p:cNvSpPr/>
          <p:nvPr/>
        </p:nvSpPr>
        <p:spPr>
          <a:xfrm>
            <a:off x="-3044761"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66" name="Group 65">
            <a:extLst>
              <a:ext uri="{FF2B5EF4-FFF2-40B4-BE49-F238E27FC236}">
                <a16:creationId xmlns:a16="http://schemas.microsoft.com/office/drawing/2014/main" id="{D817F764-9DB9-DE9C-6FD2-74D35201D1B6}"/>
              </a:ext>
            </a:extLst>
          </p:cNvPr>
          <p:cNvGrpSpPr/>
          <p:nvPr/>
        </p:nvGrpSpPr>
        <p:grpSpPr>
          <a:xfrm>
            <a:off x="-1939890" y="3328954"/>
            <a:ext cx="2377457" cy="311829"/>
            <a:chOff x="7567844" y="3751663"/>
            <a:chExt cx="2184916" cy="292647"/>
          </a:xfrm>
        </p:grpSpPr>
        <p:cxnSp>
          <p:nvCxnSpPr>
            <p:cNvPr id="103" name="Straight Connector 102">
              <a:extLst>
                <a:ext uri="{FF2B5EF4-FFF2-40B4-BE49-F238E27FC236}">
                  <a16:creationId xmlns:a16="http://schemas.microsoft.com/office/drawing/2014/main" id="{A4F76E80-7F2F-A263-C1F3-5DD259E13500}"/>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68ADADCE-CA6F-E220-4E6A-22E1F0B45F7F}"/>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7" name="Straight Connector 66">
            <a:extLst>
              <a:ext uri="{FF2B5EF4-FFF2-40B4-BE49-F238E27FC236}">
                <a16:creationId xmlns:a16="http://schemas.microsoft.com/office/drawing/2014/main" id="{F0E3B880-CE8E-624C-AC76-A50ED195EF66}"/>
              </a:ext>
            </a:extLst>
          </p:cNvPr>
          <p:cNvCxnSpPr>
            <a:cxnSpLocks/>
          </p:cNvCxnSpPr>
          <p:nvPr/>
        </p:nvCxnSpPr>
        <p:spPr>
          <a:xfrm flipV="1">
            <a:off x="-1939890" y="3086357"/>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6FF26D4-3F21-5CEB-34F0-C38985DA9B13}"/>
              </a:ext>
            </a:extLst>
          </p:cNvPr>
          <p:cNvCxnSpPr>
            <a:cxnSpLocks/>
            <a:stCxn id="63" idx="3"/>
          </p:cNvCxnSpPr>
          <p:nvPr/>
        </p:nvCxnSpPr>
        <p:spPr>
          <a:xfrm flipV="1">
            <a:off x="-113077" y="2836451"/>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A4C43ED0-CEDF-97C7-6ABF-94B6707A67A6}"/>
              </a:ext>
            </a:extLst>
          </p:cNvPr>
          <p:cNvGrpSpPr/>
          <p:nvPr/>
        </p:nvGrpSpPr>
        <p:grpSpPr>
          <a:xfrm>
            <a:off x="-1939890" y="4053698"/>
            <a:ext cx="2377457" cy="311829"/>
            <a:chOff x="7567844" y="3751663"/>
            <a:chExt cx="2184916" cy="292647"/>
          </a:xfrm>
        </p:grpSpPr>
        <p:cxnSp>
          <p:nvCxnSpPr>
            <p:cNvPr id="101" name="Straight Connector 100">
              <a:extLst>
                <a:ext uri="{FF2B5EF4-FFF2-40B4-BE49-F238E27FC236}">
                  <a16:creationId xmlns:a16="http://schemas.microsoft.com/office/drawing/2014/main" id="{200B363A-CA27-A701-5430-A69C53263E9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F92BA348-01BB-EA39-158C-83DA237534B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0" name="Straight Connector 69">
            <a:extLst>
              <a:ext uri="{FF2B5EF4-FFF2-40B4-BE49-F238E27FC236}">
                <a16:creationId xmlns:a16="http://schemas.microsoft.com/office/drawing/2014/main" id="{3BD12179-25F8-8753-DAEE-68D0ED1DB9F1}"/>
              </a:ext>
            </a:extLst>
          </p:cNvPr>
          <p:cNvCxnSpPr>
            <a:cxnSpLocks/>
            <a:endCxn id="62" idx="1"/>
          </p:cNvCxnSpPr>
          <p:nvPr/>
        </p:nvCxnSpPr>
        <p:spPr>
          <a:xfrm>
            <a:off x="-1939890" y="4242120"/>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51477CE-93BE-AD0D-3B91-669D22B9040F}"/>
              </a:ext>
            </a:extLst>
          </p:cNvPr>
          <p:cNvCxnSpPr>
            <a:cxnSpLocks/>
            <a:stCxn id="62" idx="3"/>
          </p:cNvCxnSpPr>
          <p:nvPr/>
        </p:nvCxnSpPr>
        <p:spPr>
          <a:xfrm>
            <a:off x="-89831" y="4631063"/>
            <a:ext cx="482519"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72" name="CuadroTexto 273">
            <a:extLst>
              <a:ext uri="{FF2B5EF4-FFF2-40B4-BE49-F238E27FC236}">
                <a16:creationId xmlns:a16="http://schemas.microsoft.com/office/drawing/2014/main" id="{75535FCC-2EED-2CE9-B7FE-D4FAB24CB0E8}"/>
              </a:ext>
            </a:extLst>
          </p:cNvPr>
          <p:cNvSpPr txBox="1"/>
          <p:nvPr/>
        </p:nvSpPr>
        <p:spPr>
          <a:xfrm>
            <a:off x="1872590" y="5166939"/>
            <a:ext cx="1447832" cy="461665"/>
          </a:xfrm>
          <a:prstGeom prst="rect">
            <a:avLst/>
          </a:prstGeom>
          <a:noFill/>
          <a:ln w="28575">
            <a:solidFill>
              <a:srgbClr val="00B050"/>
            </a:solidFill>
          </a:ln>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73" name="CuadroTexto 259">
            <a:extLst>
              <a:ext uri="{FF2B5EF4-FFF2-40B4-BE49-F238E27FC236}">
                <a16:creationId xmlns:a16="http://schemas.microsoft.com/office/drawing/2014/main" id="{0B4EFEDF-A859-655F-F68A-5974339C36C1}"/>
              </a:ext>
            </a:extLst>
          </p:cNvPr>
          <p:cNvSpPr txBox="1"/>
          <p:nvPr/>
        </p:nvSpPr>
        <p:spPr>
          <a:xfrm>
            <a:off x="1901527" y="2153126"/>
            <a:ext cx="1359667" cy="461665"/>
          </a:xfrm>
          <a:prstGeom prst="rect">
            <a:avLst/>
          </a:prstGeom>
          <a:noFill/>
          <a:ln w="28575">
            <a:solidFill>
              <a:srgbClr val="D60093"/>
            </a:solidFill>
          </a:ln>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74" name="Straight Connector 73">
            <a:extLst>
              <a:ext uri="{FF2B5EF4-FFF2-40B4-BE49-F238E27FC236}">
                <a16:creationId xmlns:a16="http://schemas.microsoft.com/office/drawing/2014/main" id="{FEB0B166-EBB3-88DE-77BA-7A14AB70A484}"/>
              </a:ext>
            </a:extLst>
          </p:cNvPr>
          <p:cNvCxnSpPr>
            <a:cxnSpLocks/>
            <a:endCxn id="72" idx="1"/>
          </p:cNvCxnSpPr>
          <p:nvPr/>
        </p:nvCxnSpPr>
        <p:spPr>
          <a:xfrm>
            <a:off x="1427766" y="5036962"/>
            <a:ext cx="444824"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608F1FE-35B1-86F4-5D45-028BB7F63B2B}"/>
              </a:ext>
            </a:extLst>
          </p:cNvPr>
          <p:cNvCxnSpPr>
            <a:cxnSpLocks/>
            <a:endCxn id="73" idx="1"/>
          </p:cNvCxnSpPr>
          <p:nvPr/>
        </p:nvCxnSpPr>
        <p:spPr>
          <a:xfrm flipV="1">
            <a:off x="1402480" y="2383959"/>
            <a:ext cx="499047"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5CD9585-B389-246F-09B5-AD75F2906DE6}"/>
              </a:ext>
            </a:extLst>
          </p:cNvPr>
          <p:cNvCxnSpPr>
            <a:cxnSpLocks/>
            <a:stCxn id="63" idx="3"/>
          </p:cNvCxnSpPr>
          <p:nvPr/>
        </p:nvCxnSpPr>
        <p:spPr>
          <a:xfrm>
            <a:off x="-113077" y="3027866"/>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B1EB7F5-9507-DD2A-6C3A-75F7A291DD48}"/>
              </a:ext>
            </a:extLst>
          </p:cNvPr>
          <p:cNvCxnSpPr>
            <a:cxnSpLocks/>
            <a:stCxn id="62" idx="3"/>
          </p:cNvCxnSpPr>
          <p:nvPr/>
        </p:nvCxnSpPr>
        <p:spPr>
          <a:xfrm flipV="1">
            <a:off x="-89831" y="4295004"/>
            <a:ext cx="478590"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78" name="CuadroTexto 319">
            <a:extLst>
              <a:ext uri="{FF2B5EF4-FFF2-40B4-BE49-F238E27FC236}">
                <a16:creationId xmlns:a16="http://schemas.microsoft.com/office/drawing/2014/main" id="{6CC9E7FB-904F-A98E-63D2-F940E29606C0}"/>
              </a:ext>
            </a:extLst>
          </p:cNvPr>
          <p:cNvSpPr txBox="1"/>
          <p:nvPr/>
        </p:nvSpPr>
        <p:spPr>
          <a:xfrm>
            <a:off x="2138825" y="3568576"/>
            <a:ext cx="861133"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9" name="CuadroTexto 273">
            <a:extLst>
              <a:ext uri="{FF2B5EF4-FFF2-40B4-BE49-F238E27FC236}">
                <a16:creationId xmlns:a16="http://schemas.microsoft.com/office/drawing/2014/main" id="{AA6666A8-8A2E-4B03-90D5-6834F97157E6}"/>
              </a:ext>
            </a:extLst>
          </p:cNvPr>
          <p:cNvSpPr txBox="1"/>
          <p:nvPr/>
        </p:nvSpPr>
        <p:spPr>
          <a:xfrm>
            <a:off x="1933755" y="4382031"/>
            <a:ext cx="1350050"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0" name="CuadroTexto 259">
            <a:extLst>
              <a:ext uri="{FF2B5EF4-FFF2-40B4-BE49-F238E27FC236}">
                <a16:creationId xmlns:a16="http://schemas.microsoft.com/office/drawing/2014/main" id="{208CCBE9-0882-8C67-B825-D2DED12D5E86}"/>
              </a:ext>
            </a:extLst>
          </p:cNvPr>
          <p:cNvSpPr txBox="1"/>
          <p:nvPr/>
        </p:nvSpPr>
        <p:spPr>
          <a:xfrm>
            <a:off x="1947379" y="2801582"/>
            <a:ext cx="1313180"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81" name="Rectángulo 205">
            <a:extLst>
              <a:ext uri="{FF2B5EF4-FFF2-40B4-BE49-F238E27FC236}">
                <a16:creationId xmlns:a16="http://schemas.microsoft.com/office/drawing/2014/main" id="{34FFF170-3693-84C2-2E9F-2398E973A5EE}"/>
              </a:ext>
            </a:extLst>
          </p:cNvPr>
          <p:cNvSpPr/>
          <p:nvPr/>
        </p:nvSpPr>
        <p:spPr>
          <a:xfrm>
            <a:off x="3702511"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82" name="Group 81">
            <a:extLst>
              <a:ext uri="{FF2B5EF4-FFF2-40B4-BE49-F238E27FC236}">
                <a16:creationId xmlns:a16="http://schemas.microsoft.com/office/drawing/2014/main" id="{D76BB067-25FD-85E2-CEC8-435AB0869258}"/>
              </a:ext>
            </a:extLst>
          </p:cNvPr>
          <p:cNvGrpSpPr/>
          <p:nvPr/>
        </p:nvGrpSpPr>
        <p:grpSpPr>
          <a:xfrm>
            <a:off x="1433746" y="3328954"/>
            <a:ext cx="2377457" cy="311829"/>
            <a:chOff x="7567844" y="3751663"/>
            <a:chExt cx="2184916" cy="292647"/>
          </a:xfrm>
        </p:grpSpPr>
        <p:cxnSp>
          <p:nvCxnSpPr>
            <p:cNvPr id="99" name="Straight Connector 98">
              <a:extLst>
                <a:ext uri="{FF2B5EF4-FFF2-40B4-BE49-F238E27FC236}">
                  <a16:creationId xmlns:a16="http://schemas.microsoft.com/office/drawing/2014/main" id="{09FC5F58-8E85-36C3-F74B-B5AA98206022}"/>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1B8891ED-B406-185C-9637-78F54102C42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3" name="Straight Connector 82">
            <a:extLst>
              <a:ext uri="{FF2B5EF4-FFF2-40B4-BE49-F238E27FC236}">
                <a16:creationId xmlns:a16="http://schemas.microsoft.com/office/drawing/2014/main" id="{EF374D85-018A-2812-D6A4-77C7C7048F03}"/>
              </a:ext>
            </a:extLst>
          </p:cNvPr>
          <p:cNvCxnSpPr>
            <a:cxnSpLocks/>
            <a:endCxn id="80" idx="1"/>
          </p:cNvCxnSpPr>
          <p:nvPr/>
        </p:nvCxnSpPr>
        <p:spPr>
          <a:xfrm flipV="1">
            <a:off x="1433746" y="3032415"/>
            <a:ext cx="513633"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A6675F4-9B0B-AAA1-6946-0AAA2647FF5E}"/>
              </a:ext>
            </a:extLst>
          </p:cNvPr>
          <p:cNvCxnSpPr>
            <a:cxnSpLocks/>
            <a:stCxn id="80" idx="3"/>
          </p:cNvCxnSpPr>
          <p:nvPr/>
        </p:nvCxnSpPr>
        <p:spPr>
          <a:xfrm flipV="1">
            <a:off x="3260559" y="2841000"/>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5F2C546C-7B2E-5E6A-5F2A-87032EBECB58}"/>
              </a:ext>
            </a:extLst>
          </p:cNvPr>
          <p:cNvGrpSpPr/>
          <p:nvPr/>
        </p:nvGrpSpPr>
        <p:grpSpPr>
          <a:xfrm>
            <a:off x="1433746" y="4053698"/>
            <a:ext cx="2377457" cy="311829"/>
            <a:chOff x="7567844" y="3751663"/>
            <a:chExt cx="2184916" cy="292647"/>
          </a:xfrm>
        </p:grpSpPr>
        <p:cxnSp>
          <p:nvCxnSpPr>
            <p:cNvPr id="97" name="Straight Connector 96">
              <a:extLst>
                <a:ext uri="{FF2B5EF4-FFF2-40B4-BE49-F238E27FC236}">
                  <a16:creationId xmlns:a16="http://schemas.microsoft.com/office/drawing/2014/main" id="{730092CD-9432-6287-D5CE-149D9136B509}"/>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DD718EAA-8CD6-108B-E6AA-8AC5E8F4A4F2}"/>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6" name="Straight Connector 85">
            <a:extLst>
              <a:ext uri="{FF2B5EF4-FFF2-40B4-BE49-F238E27FC236}">
                <a16:creationId xmlns:a16="http://schemas.microsoft.com/office/drawing/2014/main" id="{73A2B1AE-08E5-013A-B9EB-529B6FBAB28F}"/>
              </a:ext>
            </a:extLst>
          </p:cNvPr>
          <p:cNvCxnSpPr>
            <a:cxnSpLocks/>
            <a:endCxn id="79" idx="1"/>
          </p:cNvCxnSpPr>
          <p:nvPr/>
        </p:nvCxnSpPr>
        <p:spPr>
          <a:xfrm>
            <a:off x="1433746" y="4223921"/>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72804BA-D69D-6F19-3C7D-9904DE28F55E}"/>
              </a:ext>
            </a:extLst>
          </p:cNvPr>
          <p:cNvCxnSpPr>
            <a:cxnSpLocks/>
            <a:stCxn id="79" idx="3"/>
          </p:cNvCxnSpPr>
          <p:nvPr/>
        </p:nvCxnSpPr>
        <p:spPr>
          <a:xfrm>
            <a:off x="3283805" y="4612864"/>
            <a:ext cx="482519"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E2D53B9-3295-76AF-A82A-D3D9B5422808}"/>
              </a:ext>
            </a:extLst>
          </p:cNvPr>
          <p:cNvCxnSpPr>
            <a:cxnSpLocks/>
            <a:stCxn id="80" idx="3"/>
          </p:cNvCxnSpPr>
          <p:nvPr/>
        </p:nvCxnSpPr>
        <p:spPr>
          <a:xfrm>
            <a:off x="3260559" y="3032415"/>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D3BDA78-2FC5-E5F8-0143-567AAADA2206}"/>
              </a:ext>
            </a:extLst>
          </p:cNvPr>
          <p:cNvCxnSpPr>
            <a:cxnSpLocks/>
            <a:stCxn id="79" idx="3"/>
          </p:cNvCxnSpPr>
          <p:nvPr/>
        </p:nvCxnSpPr>
        <p:spPr>
          <a:xfrm flipV="1">
            <a:off x="3283805" y="4263304"/>
            <a:ext cx="482519"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3BA5D7A-9D87-852E-0304-B9134ED10859}"/>
              </a:ext>
            </a:extLst>
          </p:cNvPr>
          <p:cNvCxnSpPr>
            <a:cxnSpLocks/>
            <a:stCxn id="73" idx="3"/>
          </p:cNvCxnSpPr>
          <p:nvPr/>
        </p:nvCxnSpPr>
        <p:spPr>
          <a:xfrm flipV="1">
            <a:off x="3261194" y="2098119"/>
            <a:ext cx="486831"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0226447-6E57-0E60-7D19-C7B00EA169B7}"/>
              </a:ext>
            </a:extLst>
          </p:cNvPr>
          <p:cNvCxnSpPr>
            <a:cxnSpLocks/>
            <a:stCxn id="73" idx="3"/>
          </p:cNvCxnSpPr>
          <p:nvPr/>
        </p:nvCxnSpPr>
        <p:spPr>
          <a:xfrm>
            <a:off x="3261194" y="2383959"/>
            <a:ext cx="550009"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075BAB5-0894-2BA9-355B-FCE03C0DDEC3}"/>
              </a:ext>
            </a:extLst>
          </p:cNvPr>
          <p:cNvCxnSpPr>
            <a:cxnSpLocks/>
            <a:stCxn id="72" idx="3"/>
          </p:cNvCxnSpPr>
          <p:nvPr/>
        </p:nvCxnSpPr>
        <p:spPr>
          <a:xfrm>
            <a:off x="3320422" y="5397772"/>
            <a:ext cx="427603"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8E50C07-4391-F67F-9FF9-FBBC542951A6}"/>
              </a:ext>
            </a:extLst>
          </p:cNvPr>
          <p:cNvCxnSpPr>
            <a:cxnSpLocks/>
            <a:stCxn id="72" idx="3"/>
          </p:cNvCxnSpPr>
          <p:nvPr/>
        </p:nvCxnSpPr>
        <p:spPr>
          <a:xfrm flipV="1">
            <a:off x="3320422" y="5036962"/>
            <a:ext cx="459515"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4D5B4906-2E65-3620-99DD-A972A9578589}"/>
              </a:ext>
            </a:extLst>
          </p:cNvPr>
          <p:cNvGrpSpPr/>
          <p:nvPr/>
        </p:nvGrpSpPr>
        <p:grpSpPr>
          <a:xfrm>
            <a:off x="1427766" y="4829020"/>
            <a:ext cx="2377457" cy="311829"/>
            <a:chOff x="7567844" y="3751663"/>
            <a:chExt cx="2184916" cy="292647"/>
          </a:xfrm>
        </p:grpSpPr>
        <p:cxnSp>
          <p:nvCxnSpPr>
            <p:cNvPr id="95" name="Straight Connector 94">
              <a:extLst>
                <a:ext uri="{FF2B5EF4-FFF2-40B4-BE49-F238E27FC236}">
                  <a16:creationId xmlns:a16="http://schemas.microsoft.com/office/drawing/2014/main" id="{09CB34A7-B023-4A62-B519-19E756E18B95}"/>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20547BE8-FFCE-F2C4-508E-1D545FB7C409}"/>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A48ADD8-8BD6-5D8F-C506-E0588508D8F9}"/>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77742B2-2E87-DBB7-5C3B-BD1D706B5A0B}"/>
                  </a:ext>
                </a:extLst>
              </p:cNvPr>
              <p:cNvSpPr>
                <a:spLocks noGrp="1"/>
              </p:cNvSpPr>
              <p:nvPr>
                <p:ph idx="1"/>
              </p:nvPr>
            </p:nvSpPr>
            <p:spPr>
              <a:xfrm>
                <a:off x="552099" y="1113179"/>
                <a:ext cx="11598762" cy="455582"/>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m:ctrlPr>
                      </m:sSubPr>
                      <m:e>
                        <m:r>
                          <a:rPr lang="en-US" i="1" dirty="0"/>
                          <m:t>𝑆</m:t>
                        </m:r>
                      </m:e>
                      <m:sub>
                        <m:r>
                          <a:rPr lang="en-US" b="0" i="1" dirty="0" smtClean="0"/>
                          <m:t>2</m:t>
                        </m:r>
                      </m:sub>
                    </m:sSub>
                  </m:oMath>
                </a14:m>
                <a:r>
                  <a:rPr lang="en-US" dirty="0"/>
                  <a:t> contain all goal propositions, </a:t>
                </a:r>
                <a:r>
                  <a:rPr lang="en-US" b="1" dirty="0" err="1">
                    <a:solidFill>
                      <a:srgbClr val="7030A0"/>
                    </a:solidFill>
                  </a:rPr>
                  <a:t>shoeL</a:t>
                </a:r>
                <a:r>
                  <a:rPr lang="en-US" b="1" dirty="0">
                    <a:solidFill>
                      <a:srgbClr val="7030A0"/>
                    </a:solidFill>
                  </a:rPr>
                  <a:t>()</a:t>
                </a:r>
                <a:r>
                  <a:rPr lang="en-US" dirty="0"/>
                  <a:t>, </a:t>
                </a:r>
                <a:r>
                  <a:rPr lang="en-US" b="1" dirty="0" err="1">
                    <a:solidFill>
                      <a:srgbClr val="7030A0"/>
                    </a:solidFill>
                  </a:rPr>
                  <a:t>shoeR</a:t>
                </a:r>
                <a:r>
                  <a:rPr lang="en-US" b="1" dirty="0">
                    <a:solidFill>
                      <a:srgbClr val="7030A0"/>
                    </a:solidFill>
                  </a:rPr>
                  <a:t>()</a:t>
                </a:r>
                <a:r>
                  <a:rPr lang="en-US" dirty="0"/>
                  <a:t>?</a:t>
                </a:r>
              </a:p>
              <a:p>
                <a:endParaRPr lang="en-US" dirty="0"/>
              </a:p>
            </p:txBody>
          </p:sp>
        </mc:Choice>
        <mc:Fallback>
          <p:sp>
            <p:nvSpPr>
              <p:cNvPr id="3" name="Content Placeholder 2">
                <a:extLst>
                  <a:ext uri="{FF2B5EF4-FFF2-40B4-BE49-F238E27FC236}">
                    <a16:creationId xmlns:a16="http://schemas.microsoft.com/office/drawing/2014/main" id="{B77742B2-2E87-DBB7-5C3B-BD1D706B5A0B}"/>
                  </a:ext>
                </a:extLst>
              </p:cNvPr>
              <p:cNvSpPr>
                <a:spLocks noGrp="1" noRot="1" noChangeAspect="1" noMove="1" noResize="1" noEditPoints="1" noAdjustHandles="1" noChangeArrowheads="1" noChangeShapeType="1" noTextEdit="1"/>
              </p:cNvSpPr>
              <p:nvPr>
                <p:ph idx="1"/>
              </p:nvPr>
            </p:nvSpPr>
            <p:spPr>
              <a:xfrm>
                <a:off x="552099" y="1113179"/>
                <a:ext cx="11598762" cy="455582"/>
              </a:xfrm>
              <a:blipFill>
                <a:blip r:embed="rId7"/>
                <a:stretch>
                  <a:fillRect l="-1104" t="-22973" b="-4459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C0A41B4-831A-A32B-674B-F3812DDE517B}"/>
              </a:ext>
            </a:extLst>
          </p:cNvPr>
          <p:cNvSpPr txBox="1"/>
          <p:nvPr/>
        </p:nvSpPr>
        <p:spPr>
          <a:xfrm>
            <a:off x="5794941" y="1591372"/>
            <a:ext cx="5722011" cy="1384995"/>
          </a:xfrm>
          <a:prstGeom prst="rect">
            <a:avLst/>
          </a:prstGeom>
          <a:noFill/>
        </p:spPr>
        <p:txBody>
          <a:bodyPr wrap="square" rtlCol="0">
            <a:spAutoFit/>
          </a:bodyPr>
          <a:lstStyle/>
          <a:p>
            <a:r>
              <a:rPr lang="en-US" sz="2800" dirty="0"/>
              <a:t>Are the actions leading to the goals okay (not </a:t>
            </a:r>
            <a:r>
              <a:rPr lang="en-US" sz="2800" dirty="0">
                <a:solidFill>
                  <a:srgbClr val="C00000"/>
                </a:solidFill>
              </a:rPr>
              <a:t>exclusive</a:t>
            </a:r>
            <a:r>
              <a:rPr lang="en-US" sz="2800" dirty="0"/>
              <a:t>)?</a:t>
            </a:r>
          </a:p>
          <a:p>
            <a:endParaRPr lang="en-US" sz="2800" dirty="0"/>
          </a:p>
        </p:txBody>
      </p:sp>
      <p:sp>
        <p:nvSpPr>
          <p:cNvPr id="4" name="TextBox 3">
            <a:extLst>
              <a:ext uri="{FF2B5EF4-FFF2-40B4-BE49-F238E27FC236}">
                <a16:creationId xmlns:a16="http://schemas.microsoft.com/office/drawing/2014/main" id="{704A8316-0275-975D-7658-6A6D2477878C}"/>
              </a:ext>
            </a:extLst>
          </p:cNvPr>
          <p:cNvSpPr txBox="1"/>
          <p:nvPr/>
        </p:nvSpPr>
        <p:spPr>
          <a:xfrm>
            <a:off x="5832930" y="2749973"/>
            <a:ext cx="5765222" cy="3647152"/>
          </a:xfrm>
          <a:prstGeom prst="rect">
            <a:avLst/>
          </a:prstGeom>
          <a:noFill/>
          <a:ln w="28575">
            <a:solidFill>
              <a:srgbClr val="C00000"/>
            </a:solidFill>
          </a:ln>
        </p:spPr>
        <p:txBody>
          <a:bodyPr wrap="square" rtlCol="0">
            <a:spAutoFit/>
          </a:bodyPr>
          <a:lstStyle/>
          <a:p>
            <a:pPr>
              <a:spcBef>
                <a:spcPct val="40000"/>
              </a:spcBef>
            </a:pPr>
            <a:r>
              <a:rPr lang="en-US" altLang="en-US" sz="2400" dirty="0">
                <a:ea typeface="Avenir Book" charset="0"/>
                <a:cs typeface="Avenir Book" charset="0"/>
              </a:rPr>
              <a:t>Actions A and B are </a:t>
            </a:r>
            <a:r>
              <a:rPr lang="en-US" altLang="en-US" sz="2400" b="1" i="1" dirty="0">
                <a:solidFill>
                  <a:srgbClr val="C00000"/>
                </a:solidFill>
                <a:ea typeface="Avenir Book" charset="0"/>
                <a:cs typeface="Avenir Book" charset="0"/>
              </a:rPr>
              <a:t>exclusive (</a:t>
            </a:r>
            <a:r>
              <a:rPr lang="en-US" altLang="en-US" sz="2400" b="1" i="1" dirty="0" err="1">
                <a:solidFill>
                  <a:srgbClr val="C00000"/>
                </a:solidFill>
                <a:ea typeface="Avenir Book" charset="0"/>
                <a:cs typeface="Avenir Book" charset="0"/>
              </a:rPr>
              <a:t>mutex</a:t>
            </a:r>
            <a:r>
              <a:rPr lang="en-US" altLang="en-US" sz="2400" b="1" i="1" dirty="0">
                <a:solidFill>
                  <a:srgbClr val="C00000"/>
                </a:solidFill>
                <a:ea typeface="Avenir Book" charset="0"/>
                <a:cs typeface="Avenir Book" charset="0"/>
              </a:rPr>
              <a:t>) </a:t>
            </a:r>
            <a:r>
              <a:rPr lang="en-US" altLang="en-US" sz="2400" dirty="0">
                <a:ea typeface="Avenir Book" charset="0"/>
                <a:cs typeface="Avenir Book" charset="0"/>
              </a:rPr>
              <a:t>at action-level </a:t>
            </a:r>
            <a:r>
              <a:rPr lang="en-US" altLang="en-US" sz="2400" i="1" dirty="0" err="1">
                <a:ea typeface="Avenir Book" charset="0"/>
                <a:cs typeface="Avenir Book" charset="0"/>
              </a:rPr>
              <a:t>i</a:t>
            </a:r>
            <a:r>
              <a:rPr lang="en-US" altLang="en-US" sz="2400" dirty="0">
                <a:ea typeface="Avenir Book" charset="0"/>
                <a:cs typeface="Avenir Book" charset="0"/>
              </a:rPr>
              <a:t>, if:</a:t>
            </a:r>
          </a:p>
          <a:p>
            <a:pPr lvl="1">
              <a:spcBef>
                <a:spcPts val="600"/>
              </a:spcBef>
            </a:pPr>
            <a:r>
              <a:rPr lang="en-US" altLang="en-US" sz="2400" b="1" dirty="0">
                <a:solidFill>
                  <a:srgbClr val="C00000"/>
                </a:solidFill>
                <a:ea typeface="Avenir Book" charset="0"/>
                <a:cs typeface="Avenir Book" charset="0"/>
              </a:rPr>
              <a:t>Interference</a:t>
            </a:r>
            <a:r>
              <a:rPr lang="en-US" altLang="en-US" sz="2400" dirty="0">
                <a:solidFill>
                  <a:srgbClr val="3333FF"/>
                </a:solidFill>
                <a:ea typeface="Avenir Book" charset="0"/>
                <a:cs typeface="Avenir Book" charset="0"/>
              </a:rPr>
              <a:t>:</a:t>
            </a:r>
            <a:r>
              <a:rPr lang="en-US" altLang="en-US" sz="2400" dirty="0">
                <a:ea typeface="Avenir Book" charset="0"/>
                <a:cs typeface="Avenir Book" charset="0"/>
              </a:rPr>
              <a:t> one action effect deletes or negates a </a:t>
            </a:r>
            <a:r>
              <a:rPr lang="en-US" altLang="en-US" sz="2400" b="1" dirty="0">
                <a:ea typeface="Avenir Book" charset="0"/>
                <a:cs typeface="Avenir Book" charset="0"/>
              </a:rPr>
              <a:t>precondition</a:t>
            </a:r>
            <a:r>
              <a:rPr lang="en-US" altLang="en-US" sz="2400" dirty="0">
                <a:ea typeface="Avenir Book" charset="0"/>
                <a:cs typeface="Avenir Book" charset="0"/>
              </a:rPr>
              <a:t> of the other</a:t>
            </a:r>
          </a:p>
          <a:p>
            <a:pPr lvl="1">
              <a:spcBef>
                <a:spcPts val="600"/>
              </a:spcBef>
            </a:pPr>
            <a:r>
              <a:rPr lang="en-US" altLang="en-US" sz="2400" b="1" dirty="0">
                <a:solidFill>
                  <a:srgbClr val="C00000"/>
                </a:solidFill>
                <a:ea typeface="Avenir Book" charset="0"/>
                <a:cs typeface="Avenir Book" charset="0"/>
              </a:rPr>
              <a:t>Inconsistency</a:t>
            </a:r>
            <a:r>
              <a:rPr lang="en-US" altLang="en-US" sz="2400" b="1" dirty="0">
                <a:ea typeface="Avenir Book" charset="0"/>
                <a:cs typeface="Avenir Book" charset="0"/>
              </a:rPr>
              <a:t>:</a:t>
            </a:r>
            <a:r>
              <a:rPr lang="en-US" altLang="en-US" sz="2400" dirty="0">
                <a:ea typeface="Avenir Book" charset="0"/>
                <a:cs typeface="Avenir Book" charset="0"/>
              </a:rPr>
              <a:t> one action effect deletes or negates the </a:t>
            </a:r>
            <a:r>
              <a:rPr lang="en-US" altLang="en-US" sz="2400" b="1" dirty="0">
                <a:ea typeface="Avenir Book" charset="0"/>
                <a:cs typeface="Avenir Book" charset="0"/>
              </a:rPr>
              <a:t>effect</a:t>
            </a:r>
            <a:r>
              <a:rPr lang="en-US" altLang="en-US" sz="2400" dirty="0">
                <a:ea typeface="Avenir Book" charset="0"/>
                <a:cs typeface="Avenir Book" charset="0"/>
              </a:rPr>
              <a:t> of the other</a:t>
            </a:r>
            <a:endParaRPr lang="en-US" altLang="en-US" sz="2400" b="1" dirty="0">
              <a:solidFill>
                <a:srgbClr val="C00000"/>
              </a:solidFill>
              <a:ea typeface="Avenir Book" charset="0"/>
              <a:cs typeface="Avenir Book" charset="0"/>
            </a:endParaRPr>
          </a:p>
          <a:p>
            <a:pPr lvl="1">
              <a:spcBef>
                <a:spcPts val="600"/>
              </a:spcBef>
            </a:pPr>
            <a:r>
              <a:rPr lang="en-US" altLang="en-US" sz="2400" b="1" dirty="0">
                <a:solidFill>
                  <a:srgbClr val="C00000"/>
                </a:solidFill>
                <a:ea typeface="Avenir Book" charset="0"/>
                <a:cs typeface="Avenir Book" charset="0"/>
              </a:rPr>
              <a:t>Competing Needs</a:t>
            </a:r>
            <a:r>
              <a:rPr lang="en-US" altLang="en-US" sz="2400" dirty="0">
                <a:solidFill>
                  <a:srgbClr val="3333FF"/>
                </a:solidFill>
                <a:ea typeface="Avenir Book" charset="0"/>
                <a:cs typeface="Avenir Book" charset="0"/>
              </a:rPr>
              <a:t>:</a:t>
            </a:r>
            <a:r>
              <a:rPr lang="en-US" altLang="en-US" sz="2400" dirty="0">
                <a:ea typeface="Avenir Book" charset="0"/>
                <a:cs typeface="Avenir Book" charset="0"/>
              </a:rPr>
              <a:t> the actions have preconditions that are</a:t>
            </a:r>
            <a:r>
              <a:rPr lang="en-US" altLang="en-US" sz="2400" i="1" dirty="0">
                <a:ea typeface="Avenir Book" charset="0"/>
                <a:cs typeface="Avenir Book" charset="0"/>
              </a:rPr>
              <a:t> </a:t>
            </a:r>
            <a:r>
              <a:rPr lang="en-US" altLang="en-US" sz="2400" dirty="0">
                <a:ea typeface="Avenir Book" charset="0"/>
                <a:cs typeface="Avenir Book" charset="0"/>
              </a:rPr>
              <a:t>mutex</a:t>
            </a:r>
            <a:r>
              <a:rPr lang="en-US" altLang="en-US" sz="2400" i="1" dirty="0">
                <a:ea typeface="Avenir Book" charset="0"/>
                <a:cs typeface="Avenir Book" charset="0"/>
              </a:rPr>
              <a:t> </a:t>
            </a:r>
            <a:r>
              <a:rPr lang="en-US" altLang="en-US" sz="2400" dirty="0">
                <a:ea typeface="Avenir Book" charset="0"/>
                <a:cs typeface="Avenir Book" charset="0"/>
              </a:rPr>
              <a:t>in prev. proposition-level </a:t>
            </a:r>
          </a:p>
        </p:txBody>
      </p:sp>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426064F-CEFB-7B3D-F770-DC50A6368D8F}"/>
                  </a:ext>
                </a:extLst>
              </p14:cNvPr>
              <p14:cNvContentPartPr/>
              <p14:nvPr/>
            </p14:nvContentPartPr>
            <p14:xfrm>
              <a:off x="5990040" y="3481920"/>
              <a:ext cx="5818320" cy="2934360"/>
            </p14:xfrm>
          </p:contentPart>
        </mc:Choice>
        <mc:Fallback>
          <p:pic>
            <p:nvPicPr>
              <p:cNvPr id="5" name="Ink 4">
                <a:extLst>
                  <a:ext uri="{FF2B5EF4-FFF2-40B4-BE49-F238E27FC236}">
                    <a16:creationId xmlns:a16="http://schemas.microsoft.com/office/drawing/2014/main" id="{D426064F-CEFB-7B3D-F770-DC50A6368D8F}"/>
                  </a:ext>
                </a:extLst>
              </p:cNvPr>
              <p:cNvPicPr/>
              <p:nvPr/>
            </p:nvPicPr>
            <p:blipFill>
              <a:blip r:embed="rId9"/>
              <a:stretch>
                <a:fillRect/>
              </a:stretch>
            </p:blipFill>
            <p:spPr>
              <a:xfrm>
                <a:off x="5980680" y="3472560"/>
                <a:ext cx="5837040" cy="2953080"/>
              </a:xfrm>
              <a:prstGeom prst="rect">
                <a:avLst/>
              </a:prstGeom>
            </p:spPr>
          </p:pic>
        </mc:Fallback>
      </mc:AlternateContent>
    </p:spTree>
    <p:extLst>
      <p:ext uri="{BB962C8B-B14F-4D97-AF65-F5344CB8AC3E}">
        <p14:creationId xmlns:p14="http://schemas.microsoft.com/office/powerpoint/2010/main" val="269401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CuadroTexto 401">
                <a:extLst>
                  <a:ext uri="{FF2B5EF4-FFF2-40B4-BE49-F238E27FC236}">
                    <a16:creationId xmlns:a16="http://schemas.microsoft.com/office/drawing/2014/main" id="{0DF05D95-D38F-6728-8894-0AB8AED6B494}"/>
                  </a:ext>
                </a:extLst>
              </p:cNvPr>
              <p:cNvSpPr txBox="1"/>
              <p:nvPr/>
            </p:nvSpPr>
            <p:spPr>
              <a:xfrm>
                <a:off x="-2784307" y="6133900"/>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9" name="CuadroTexto 401">
                <a:extLst>
                  <a:ext uri="{FF2B5EF4-FFF2-40B4-BE49-F238E27FC236}">
                    <a16:creationId xmlns:a16="http://schemas.microsoft.com/office/drawing/2014/main" id="{0DF05D95-D38F-6728-8894-0AB8AED6B494}"/>
                  </a:ext>
                </a:extLst>
              </p:cNvPr>
              <p:cNvSpPr txBox="1">
                <a:spLocks noRot="1" noChangeAspect="1" noMove="1" noResize="1" noEditPoints="1" noAdjustHandles="1" noChangeArrowheads="1" noChangeShapeType="1" noTextEdit="1"/>
              </p:cNvSpPr>
              <p:nvPr/>
            </p:nvSpPr>
            <p:spPr>
              <a:xfrm>
                <a:off x="-2784307" y="6133900"/>
                <a:ext cx="667812"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uadroTexto 401">
                <a:extLst>
                  <a:ext uri="{FF2B5EF4-FFF2-40B4-BE49-F238E27FC236}">
                    <a16:creationId xmlns:a16="http://schemas.microsoft.com/office/drawing/2014/main" id="{07411FEF-403D-AB0C-6954-D959FB990E3B}"/>
                  </a:ext>
                </a:extLst>
              </p:cNvPr>
              <p:cNvSpPr txBox="1"/>
              <p:nvPr/>
            </p:nvSpPr>
            <p:spPr>
              <a:xfrm>
                <a:off x="631837" y="6133901"/>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46" name="CuadroTexto 401">
                <a:extLst>
                  <a:ext uri="{FF2B5EF4-FFF2-40B4-BE49-F238E27FC236}">
                    <a16:creationId xmlns:a16="http://schemas.microsoft.com/office/drawing/2014/main" id="{07411FEF-403D-AB0C-6954-D959FB990E3B}"/>
                  </a:ext>
                </a:extLst>
              </p:cNvPr>
              <p:cNvSpPr txBox="1">
                <a:spLocks noRot="1" noChangeAspect="1" noMove="1" noResize="1" noEditPoints="1" noAdjustHandles="1" noChangeArrowheads="1" noChangeShapeType="1" noTextEdit="1"/>
              </p:cNvSpPr>
              <p:nvPr/>
            </p:nvSpPr>
            <p:spPr>
              <a:xfrm>
                <a:off x="631837" y="6133901"/>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CuadroTexto 401">
                <a:extLst>
                  <a:ext uri="{FF2B5EF4-FFF2-40B4-BE49-F238E27FC236}">
                    <a16:creationId xmlns:a16="http://schemas.microsoft.com/office/drawing/2014/main" id="{46925C30-E98A-25FC-EB8A-AFD541B89ED7}"/>
                  </a:ext>
                </a:extLst>
              </p:cNvPr>
              <p:cNvSpPr txBox="1"/>
              <p:nvPr/>
            </p:nvSpPr>
            <p:spPr>
              <a:xfrm>
                <a:off x="-1037369" y="6133900"/>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47" name="CuadroTexto 401">
                <a:extLst>
                  <a:ext uri="{FF2B5EF4-FFF2-40B4-BE49-F238E27FC236}">
                    <a16:creationId xmlns:a16="http://schemas.microsoft.com/office/drawing/2014/main" id="{46925C30-E98A-25FC-EB8A-AFD541B89ED7}"/>
                  </a:ext>
                </a:extLst>
              </p:cNvPr>
              <p:cNvSpPr txBox="1">
                <a:spLocks noRot="1" noChangeAspect="1" noMove="1" noResize="1" noEditPoints="1" noAdjustHandles="1" noChangeArrowheads="1" noChangeShapeType="1" noTextEdit="1"/>
              </p:cNvSpPr>
              <p:nvPr/>
            </p:nvSpPr>
            <p:spPr>
              <a:xfrm>
                <a:off x="-1037369" y="6133900"/>
                <a:ext cx="72750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uadroTexto 401">
                <a:extLst>
                  <a:ext uri="{FF2B5EF4-FFF2-40B4-BE49-F238E27FC236}">
                    <a16:creationId xmlns:a16="http://schemas.microsoft.com/office/drawing/2014/main" id="{19550A95-B2BB-4772-8A38-41AD0D3CDBD8}"/>
                  </a:ext>
                </a:extLst>
              </p:cNvPr>
              <p:cNvSpPr txBox="1"/>
              <p:nvPr/>
            </p:nvSpPr>
            <p:spPr>
              <a:xfrm>
                <a:off x="4005473" y="6133901"/>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49" name="CuadroTexto 401">
                <a:extLst>
                  <a:ext uri="{FF2B5EF4-FFF2-40B4-BE49-F238E27FC236}">
                    <a16:creationId xmlns:a16="http://schemas.microsoft.com/office/drawing/2014/main" id="{19550A95-B2BB-4772-8A38-41AD0D3CDBD8}"/>
                  </a:ext>
                </a:extLst>
              </p:cNvPr>
              <p:cNvSpPr txBox="1">
                <a:spLocks noRot="1" noChangeAspect="1" noMove="1" noResize="1" noEditPoints="1" noAdjustHandles="1" noChangeArrowheads="1" noChangeShapeType="1" noTextEdit="1"/>
              </p:cNvSpPr>
              <p:nvPr/>
            </p:nvSpPr>
            <p:spPr>
              <a:xfrm>
                <a:off x="4005473" y="6133901"/>
                <a:ext cx="66781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uadroTexto 401">
                <a:extLst>
                  <a:ext uri="{FF2B5EF4-FFF2-40B4-BE49-F238E27FC236}">
                    <a16:creationId xmlns:a16="http://schemas.microsoft.com/office/drawing/2014/main" id="{28CE43EC-1696-B676-AB03-2E3EE87A40DC}"/>
                  </a:ext>
                </a:extLst>
              </p:cNvPr>
              <p:cNvSpPr txBox="1"/>
              <p:nvPr/>
            </p:nvSpPr>
            <p:spPr>
              <a:xfrm>
                <a:off x="2336267" y="6133900"/>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50" name="CuadroTexto 401">
                <a:extLst>
                  <a:ext uri="{FF2B5EF4-FFF2-40B4-BE49-F238E27FC236}">
                    <a16:creationId xmlns:a16="http://schemas.microsoft.com/office/drawing/2014/main" id="{28CE43EC-1696-B676-AB03-2E3EE87A40DC}"/>
                  </a:ext>
                </a:extLst>
              </p:cNvPr>
              <p:cNvSpPr txBox="1">
                <a:spLocks noRot="1" noChangeAspect="1" noMove="1" noResize="1" noEditPoints="1" noAdjustHandles="1" noChangeArrowheads="1" noChangeShapeType="1" noTextEdit="1"/>
              </p:cNvSpPr>
              <p:nvPr/>
            </p:nvSpPr>
            <p:spPr>
              <a:xfrm>
                <a:off x="2336267" y="6133900"/>
                <a:ext cx="727507" cy="584775"/>
              </a:xfrm>
              <a:prstGeom prst="rect">
                <a:avLst/>
              </a:prstGeom>
              <a:blipFill>
                <a:blip r:embed="rId6"/>
                <a:stretch>
                  <a:fillRect/>
                </a:stretch>
              </a:blipFill>
            </p:spPr>
            <p:txBody>
              <a:bodyPr/>
              <a:lstStyle/>
              <a:p>
                <a:r>
                  <a:rPr lang="en-US">
                    <a:noFill/>
                  </a:rPr>
                  <a:t> </a:t>
                </a:r>
              </a:p>
            </p:txBody>
          </p:sp>
        </mc:Fallback>
      </mc:AlternateContent>
      <p:grpSp>
        <p:nvGrpSpPr>
          <p:cNvPr id="58" name="Group 57">
            <a:extLst>
              <a:ext uri="{FF2B5EF4-FFF2-40B4-BE49-F238E27FC236}">
                <a16:creationId xmlns:a16="http://schemas.microsoft.com/office/drawing/2014/main" id="{5F931DAC-1954-A298-5A7D-58162FC9F29C}"/>
              </a:ext>
            </a:extLst>
          </p:cNvPr>
          <p:cNvGrpSpPr/>
          <p:nvPr/>
        </p:nvGrpSpPr>
        <p:grpSpPr>
          <a:xfrm>
            <a:off x="1402480" y="2587406"/>
            <a:ext cx="2377457" cy="311829"/>
            <a:chOff x="7567844" y="3751663"/>
            <a:chExt cx="2184916" cy="292647"/>
          </a:xfrm>
        </p:grpSpPr>
        <p:cxnSp>
          <p:nvCxnSpPr>
            <p:cNvPr id="105" name="Straight Connector 104">
              <a:extLst>
                <a:ext uri="{FF2B5EF4-FFF2-40B4-BE49-F238E27FC236}">
                  <a16:creationId xmlns:a16="http://schemas.microsoft.com/office/drawing/2014/main" id="{482598CC-0F57-3A50-5B4D-8582817A9A8F}"/>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AB6F61DD-382D-7930-40B2-ACA3F104932B}"/>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CuadroTexto 319">
            <a:extLst>
              <a:ext uri="{FF2B5EF4-FFF2-40B4-BE49-F238E27FC236}">
                <a16:creationId xmlns:a16="http://schemas.microsoft.com/office/drawing/2014/main" id="{E9F646EA-3E49-9437-476E-86D1E8ED1E17}"/>
              </a:ext>
            </a:extLst>
          </p:cNvPr>
          <p:cNvSpPr txBox="1"/>
          <p:nvPr/>
        </p:nvSpPr>
        <p:spPr>
          <a:xfrm>
            <a:off x="-1220384" y="3568576"/>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62" name="CuadroTexto 273">
            <a:extLst>
              <a:ext uri="{FF2B5EF4-FFF2-40B4-BE49-F238E27FC236}">
                <a16:creationId xmlns:a16="http://schemas.microsoft.com/office/drawing/2014/main" id="{243A13B8-547C-7FBD-3AAF-BCA26B881886}"/>
              </a:ext>
            </a:extLst>
          </p:cNvPr>
          <p:cNvSpPr txBox="1"/>
          <p:nvPr/>
        </p:nvSpPr>
        <p:spPr>
          <a:xfrm>
            <a:off x="-1439881" y="4400230"/>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63" name="CuadroTexto 259">
            <a:extLst>
              <a:ext uri="{FF2B5EF4-FFF2-40B4-BE49-F238E27FC236}">
                <a16:creationId xmlns:a16="http://schemas.microsoft.com/office/drawing/2014/main" id="{75DCF7D7-B69C-92CC-E1DF-F936B37F8582}"/>
              </a:ext>
            </a:extLst>
          </p:cNvPr>
          <p:cNvSpPr txBox="1"/>
          <p:nvPr/>
        </p:nvSpPr>
        <p:spPr>
          <a:xfrm>
            <a:off x="-1426258" y="2797033"/>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64" name="Rectángulo 205">
            <a:extLst>
              <a:ext uri="{FF2B5EF4-FFF2-40B4-BE49-F238E27FC236}">
                <a16:creationId xmlns:a16="http://schemas.microsoft.com/office/drawing/2014/main" id="{63DBC5E6-C7CE-7C5A-2914-927FD83968F0}"/>
              </a:ext>
            </a:extLst>
          </p:cNvPr>
          <p:cNvSpPr/>
          <p:nvPr/>
        </p:nvSpPr>
        <p:spPr>
          <a:xfrm>
            <a:off x="328875"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b="1" dirty="0" err="1">
                <a:solidFill>
                  <a:srgbClr val="7030A0"/>
                </a:solidFill>
              </a:rPr>
              <a:t>sockL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sockR</a:t>
            </a:r>
            <a:r>
              <a:rPr lang="en-US" sz="2400" b="1" dirty="0">
                <a:solidFill>
                  <a:srgbClr val="7030A0"/>
                </a:solidFill>
              </a:rPr>
              <a:t>()</a:t>
            </a:r>
          </a:p>
          <a:p>
            <a:pPr algn="ctr"/>
            <a:endParaRPr lang="en-US" sz="2400" dirty="0">
              <a:solidFill>
                <a:srgbClr val="7030A0"/>
              </a:solidFill>
            </a:endParaRPr>
          </a:p>
        </p:txBody>
      </p:sp>
      <p:sp>
        <p:nvSpPr>
          <p:cNvPr id="65" name="Rectángulo 195">
            <a:extLst>
              <a:ext uri="{FF2B5EF4-FFF2-40B4-BE49-F238E27FC236}">
                <a16:creationId xmlns:a16="http://schemas.microsoft.com/office/drawing/2014/main" id="{CFFB4A73-AE6F-E7DD-7D31-682A05DDA8B8}"/>
              </a:ext>
            </a:extLst>
          </p:cNvPr>
          <p:cNvSpPr/>
          <p:nvPr/>
        </p:nvSpPr>
        <p:spPr>
          <a:xfrm>
            <a:off x="-3044761"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66" name="Group 65">
            <a:extLst>
              <a:ext uri="{FF2B5EF4-FFF2-40B4-BE49-F238E27FC236}">
                <a16:creationId xmlns:a16="http://schemas.microsoft.com/office/drawing/2014/main" id="{4DA9E27E-2554-1380-C654-56B4419B40B2}"/>
              </a:ext>
            </a:extLst>
          </p:cNvPr>
          <p:cNvGrpSpPr/>
          <p:nvPr/>
        </p:nvGrpSpPr>
        <p:grpSpPr>
          <a:xfrm>
            <a:off x="-1939890" y="3328954"/>
            <a:ext cx="2377457" cy="311829"/>
            <a:chOff x="7567844" y="3751663"/>
            <a:chExt cx="2184916" cy="292647"/>
          </a:xfrm>
        </p:grpSpPr>
        <p:cxnSp>
          <p:nvCxnSpPr>
            <p:cNvPr id="103" name="Straight Connector 102">
              <a:extLst>
                <a:ext uri="{FF2B5EF4-FFF2-40B4-BE49-F238E27FC236}">
                  <a16:creationId xmlns:a16="http://schemas.microsoft.com/office/drawing/2014/main" id="{48411C42-3254-0168-2DC6-20EEE9DEE385}"/>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D0D565CD-5D28-50DB-3551-BE878A5D7BD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7" name="Straight Connector 66">
            <a:extLst>
              <a:ext uri="{FF2B5EF4-FFF2-40B4-BE49-F238E27FC236}">
                <a16:creationId xmlns:a16="http://schemas.microsoft.com/office/drawing/2014/main" id="{8FA851D8-881C-A6A0-BBCA-94EA75D68E21}"/>
              </a:ext>
            </a:extLst>
          </p:cNvPr>
          <p:cNvCxnSpPr>
            <a:cxnSpLocks/>
          </p:cNvCxnSpPr>
          <p:nvPr/>
        </p:nvCxnSpPr>
        <p:spPr>
          <a:xfrm flipV="1">
            <a:off x="-1939890" y="3086357"/>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D96BBDE-C7BF-A293-CF90-2061E515121C}"/>
              </a:ext>
            </a:extLst>
          </p:cNvPr>
          <p:cNvCxnSpPr>
            <a:cxnSpLocks/>
            <a:stCxn id="63" idx="3"/>
          </p:cNvCxnSpPr>
          <p:nvPr/>
        </p:nvCxnSpPr>
        <p:spPr>
          <a:xfrm flipV="1">
            <a:off x="-113077" y="2836451"/>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C4CC5ACA-320C-255F-C2FA-59332547A6D4}"/>
              </a:ext>
            </a:extLst>
          </p:cNvPr>
          <p:cNvGrpSpPr/>
          <p:nvPr/>
        </p:nvGrpSpPr>
        <p:grpSpPr>
          <a:xfrm>
            <a:off x="-1939890" y="4053698"/>
            <a:ext cx="2377457" cy="311829"/>
            <a:chOff x="7567844" y="3751663"/>
            <a:chExt cx="2184916" cy="292647"/>
          </a:xfrm>
        </p:grpSpPr>
        <p:cxnSp>
          <p:nvCxnSpPr>
            <p:cNvPr id="101" name="Straight Connector 100">
              <a:extLst>
                <a:ext uri="{FF2B5EF4-FFF2-40B4-BE49-F238E27FC236}">
                  <a16:creationId xmlns:a16="http://schemas.microsoft.com/office/drawing/2014/main" id="{5543136D-69B4-1D48-931A-222AADBE587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01C1AAD-A178-AEC6-447F-FFF7DF8F119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0" name="Straight Connector 69">
            <a:extLst>
              <a:ext uri="{FF2B5EF4-FFF2-40B4-BE49-F238E27FC236}">
                <a16:creationId xmlns:a16="http://schemas.microsoft.com/office/drawing/2014/main" id="{D04D0FB3-D5E0-477E-895C-CB89DC51F8E5}"/>
              </a:ext>
            </a:extLst>
          </p:cNvPr>
          <p:cNvCxnSpPr>
            <a:cxnSpLocks/>
            <a:endCxn id="62" idx="1"/>
          </p:cNvCxnSpPr>
          <p:nvPr/>
        </p:nvCxnSpPr>
        <p:spPr>
          <a:xfrm>
            <a:off x="-1939890" y="4242120"/>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FB1E3F5-B773-ACC9-3E0F-5424BEB7266A}"/>
              </a:ext>
            </a:extLst>
          </p:cNvPr>
          <p:cNvCxnSpPr>
            <a:cxnSpLocks/>
            <a:stCxn id="62" idx="3"/>
          </p:cNvCxnSpPr>
          <p:nvPr/>
        </p:nvCxnSpPr>
        <p:spPr>
          <a:xfrm>
            <a:off x="-89832" y="4631063"/>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72" name="CuadroTexto 273">
            <a:extLst>
              <a:ext uri="{FF2B5EF4-FFF2-40B4-BE49-F238E27FC236}">
                <a16:creationId xmlns:a16="http://schemas.microsoft.com/office/drawing/2014/main" id="{EE00CE6C-5D14-07EB-8D61-4B626B48B10F}"/>
              </a:ext>
            </a:extLst>
          </p:cNvPr>
          <p:cNvSpPr txBox="1"/>
          <p:nvPr/>
        </p:nvSpPr>
        <p:spPr>
          <a:xfrm>
            <a:off x="1883009" y="5166939"/>
            <a:ext cx="1426994" cy="461665"/>
          </a:xfrm>
          <a:prstGeom prst="rect">
            <a:avLst/>
          </a:prstGeom>
          <a:noFill/>
          <a:ln w="28575">
            <a:solidFill>
              <a:srgbClr val="00B050"/>
            </a:solidFill>
          </a:ln>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73" name="CuadroTexto 259">
            <a:extLst>
              <a:ext uri="{FF2B5EF4-FFF2-40B4-BE49-F238E27FC236}">
                <a16:creationId xmlns:a16="http://schemas.microsoft.com/office/drawing/2014/main" id="{28C7CFFE-9DAA-DE65-7058-5AD26598C00F}"/>
              </a:ext>
            </a:extLst>
          </p:cNvPr>
          <p:cNvSpPr txBox="1"/>
          <p:nvPr/>
        </p:nvSpPr>
        <p:spPr>
          <a:xfrm>
            <a:off x="1889504" y="2153126"/>
            <a:ext cx="1383713" cy="461665"/>
          </a:xfrm>
          <a:prstGeom prst="rect">
            <a:avLst/>
          </a:prstGeom>
          <a:noFill/>
          <a:ln w="28575">
            <a:solidFill>
              <a:srgbClr val="D60093"/>
            </a:solidFill>
          </a:ln>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74" name="Straight Connector 73">
            <a:extLst>
              <a:ext uri="{FF2B5EF4-FFF2-40B4-BE49-F238E27FC236}">
                <a16:creationId xmlns:a16="http://schemas.microsoft.com/office/drawing/2014/main" id="{71F963E4-3F52-5BD2-4CE3-08CB9FC3AA61}"/>
              </a:ext>
            </a:extLst>
          </p:cNvPr>
          <p:cNvCxnSpPr>
            <a:cxnSpLocks/>
            <a:endCxn id="72" idx="1"/>
          </p:cNvCxnSpPr>
          <p:nvPr/>
        </p:nvCxnSpPr>
        <p:spPr>
          <a:xfrm>
            <a:off x="1427766" y="5036962"/>
            <a:ext cx="455243"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CA3ECD-1C24-5C13-DA51-F902D8C763B0}"/>
              </a:ext>
            </a:extLst>
          </p:cNvPr>
          <p:cNvCxnSpPr>
            <a:cxnSpLocks/>
            <a:endCxn id="73" idx="1"/>
          </p:cNvCxnSpPr>
          <p:nvPr/>
        </p:nvCxnSpPr>
        <p:spPr>
          <a:xfrm flipV="1">
            <a:off x="1402480" y="2383959"/>
            <a:ext cx="487024"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E451D-09FA-239F-149F-D5042CCE255F}"/>
              </a:ext>
            </a:extLst>
          </p:cNvPr>
          <p:cNvCxnSpPr>
            <a:cxnSpLocks/>
            <a:stCxn id="63" idx="3"/>
          </p:cNvCxnSpPr>
          <p:nvPr/>
        </p:nvCxnSpPr>
        <p:spPr>
          <a:xfrm>
            <a:off x="-113077" y="3027866"/>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00A8B9B-B6E4-51F7-4CF9-4E5D788C9513}"/>
              </a:ext>
            </a:extLst>
          </p:cNvPr>
          <p:cNvCxnSpPr>
            <a:cxnSpLocks/>
            <a:stCxn id="62" idx="3"/>
          </p:cNvCxnSpPr>
          <p:nvPr/>
        </p:nvCxnSpPr>
        <p:spPr>
          <a:xfrm flipV="1">
            <a:off x="-89832" y="4295004"/>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78" name="CuadroTexto 319">
            <a:extLst>
              <a:ext uri="{FF2B5EF4-FFF2-40B4-BE49-F238E27FC236}">
                <a16:creationId xmlns:a16="http://schemas.microsoft.com/office/drawing/2014/main" id="{1A275226-373B-BABC-5795-1693461A09EC}"/>
              </a:ext>
            </a:extLst>
          </p:cNvPr>
          <p:cNvSpPr txBox="1"/>
          <p:nvPr/>
        </p:nvSpPr>
        <p:spPr>
          <a:xfrm>
            <a:off x="2153252" y="3568576"/>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9" name="CuadroTexto 273">
            <a:extLst>
              <a:ext uri="{FF2B5EF4-FFF2-40B4-BE49-F238E27FC236}">
                <a16:creationId xmlns:a16="http://schemas.microsoft.com/office/drawing/2014/main" id="{5DC11975-6ED3-A823-B3EB-E0E9954D93EE}"/>
              </a:ext>
            </a:extLst>
          </p:cNvPr>
          <p:cNvSpPr txBox="1"/>
          <p:nvPr/>
        </p:nvSpPr>
        <p:spPr>
          <a:xfrm>
            <a:off x="1933755" y="4382031"/>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0" name="CuadroTexto 259">
            <a:extLst>
              <a:ext uri="{FF2B5EF4-FFF2-40B4-BE49-F238E27FC236}">
                <a16:creationId xmlns:a16="http://schemas.microsoft.com/office/drawing/2014/main" id="{606EB88A-9740-2020-F67E-E899C00D2F02}"/>
              </a:ext>
            </a:extLst>
          </p:cNvPr>
          <p:cNvSpPr txBox="1"/>
          <p:nvPr/>
        </p:nvSpPr>
        <p:spPr>
          <a:xfrm>
            <a:off x="1947378" y="2801582"/>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81" name="Rectángulo 205">
            <a:extLst>
              <a:ext uri="{FF2B5EF4-FFF2-40B4-BE49-F238E27FC236}">
                <a16:creationId xmlns:a16="http://schemas.microsoft.com/office/drawing/2014/main" id="{9EC03ED1-5406-EBE0-A56E-3F7ABDC0E5DF}"/>
              </a:ext>
            </a:extLst>
          </p:cNvPr>
          <p:cNvSpPr/>
          <p:nvPr/>
        </p:nvSpPr>
        <p:spPr>
          <a:xfrm>
            <a:off x="3702511"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82" name="Group 81">
            <a:extLst>
              <a:ext uri="{FF2B5EF4-FFF2-40B4-BE49-F238E27FC236}">
                <a16:creationId xmlns:a16="http://schemas.microsoft.com/office/drawing/2014/main" id="{BED3381A-8372-40FF-8C02-0B6219F9D917}"/>
              </a:ext>
            </a:extLst>
          </p:cNvPr>
          <p:cNvGrpSpPr/>
          <p:nvPr/>
        </p:nvGrpSpPr>
        <p:grpSpPr>
          <a:xfrm>
            <a:off x="1433746" y="3328954"/>
            <a:ext cx="2377457" cy="311829"/>
            <a:chOff x="7567844" y="3751663"/>
            <a:chExt cx="2184916" cy="292647"/>
          </a:xfrm>
        </p:grpSpPr>
        <p:cxnSp>
          <p:nvCxnSpPr>
            <p:cNvPr id="99" name="Straight Connector 98">
              <a:extLst>
                <a:ext uri="{FF2B5EF4-FFF2-40B4-BE49-F238E27FC236}">
                  <a16:creationId xmlns:a16="http://schemas.microsoft.com/office/drawing/2014/main" id="{0C4DF946-B8A3-EECB-4805-FCDB5CCE0D1F}"/>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BD049728-1DC0-51DC-2B20-D8AB2347965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3" name="Straight Connector 82">
            <a:extLst>
              <a:ext uri="{FF2B5EF4-FFF2-40B4-BE49-F238E27FC236}">
                <a16:creationId xmlns:a16="http://schemas.microsoft.com/office/drawing/2014/main" id="{9AACFAF8-D02E-81CE-8C0E-7EDDCC0D5218}"/>
              </a:ext>
            </a:extLst>
          </p:cNvPr>
          <p:cNvCxnSpPr>
            <a:cxnSpLocks/>
            <a:endCxn id="80" idx="1"/>
          </p:cNvCxnSpPr>
          <p:nvPr/>
        </p:nvCxnSpPr>
        <p:spPr>
          <a:xfrm flipV="1">
            <a:off x="1433746" y="3032415"/>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A8CC020-B0A0-125D-A57E-79254AAE7D9C}"/>
              </a:ext>
            </a:extLst>
          </p:cNvPr>
          <p:cNvCxnSpPr>
            <a:cxnSpLocks/>
            <a:stCxn id="80" idx="3"/>
          </p:cNvCxnSpPr>
          <p:nvPr/>
        </p:nvCxnSpPr>
        <p:spPr>
          <a:xfrm flipV="1">
            <a:off x="3260559" y="2841000"/>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E7237642-E15C-24FF-9DF6-33FC49C83E13}"/>
              </a:ext>
            </a:extLst>
          </p:cNvPr>
          <p:cNvGrpSpPr/>
          <p:nvPr/>
        </p:nvGrpSpPr>
        <p:grpSpPr>
          <a:xfrm>
            <a:off x="1433746" y="4053698"/>
            <a:ext cx="2377457" cy="311829"/>
            <a:chOff x="7567844" y="3751663"/>
            <a:chExt cx="2184916" cy="292647"/>
          </a:xfrm>
        </p:grpSpPr>
        <p:cxnSp>
          <p:nvCxnSpPr>
            <p:cNvPr id="97" name="Straight Connector 96">
              <a:extLst>
                <a:ext uri="{FF2B5EF4-FFF2-40B4-BE49-F238E27FC236}">
                  <a16:creationId xmlns:a16="http://schemas.microsoft.com/office/drawing/2014/main" id="{1B981EC5-5A27-DEDF-F56D-A25556C701D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E5C5C0B5-E42D-6DEB-9338-C8DECDE5AFB8}"/>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6" name="Straight Connector 85">
            <a:extLst>
              <a:ext uri="{FF2B5EF4-FFF2-40B4-BE49-F238E27FC236}">
                <a16:creationId xmlns:a16="http://schemas.microsoft.com/office/drawing/2014/main" id="{CFE48282-7282-8703-F433-010A2DE08E2F}"/>
              </a:ext>
            </a:extLst>
          </p:cNvPr>
          <p:cNvCxnSpPr>
            <a:cxnSpLocks/>
            <a:endCxn id="79" idx="1"/>
          </p:cNvCxnSpPr>
          <p:nvPr/>
        </p:nvCxnSpPr>
        <p:spPr>
          <a:xfrm>
            <a:off x="1433746" y="4223921"/>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2237BD7-49DE-7886-F5BA-08D1EBB8A9A1}"/>
              </a:ext>
            </a:extLst>
          </p:cNvPr>
          <p:cNvCxnSpPr>
            <a:cxnSpLocks/>
            <a:stCxn id="79" idx="3"/>
          </p:cNvCxnSpPr>
          <p:nvPr/>
        </p:nvCxnSpPr>
        <p:spPr>
          <a:xfrm>
            <a:off x="3283804" y="4612864"/>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30DE726-D8E8-B8DC-2F07-E0930B17B374}"/>
              </a:ext>
            </a:extLst>
          </p:cNvPr>
          <p:cNvCxnSpPr>
            <a:cxnSpLocks/>
            <a:stCxn id="80" idx="3"/>
          </p:cNvCxnSpPr>
          <p:nvPr/>
        </p:nvCxnSpPr>
        <p:spPr>
          <a:xfrm>
            <a:off x="3260559" y="3032415"/>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86AA69E-9FB8-35A2-E7AC-F4A3D1EAAD01}"/>
              </a:ext>
            </a:extLst>
          </p:cNvPr>
          <p:cNvCxnSpPr>
            <a:cxnSpLocks/>
            <a:stCxn id="79" idx="3"/>
          </p:cNvCxnSpPr>
          <p:nvPr/>
        </p:nvCxnSpPr>
        <p:spPr>
          <a:xfrm flipV="1">
            <a:off x="3283804" y="4263304"/>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770E8B8-BE04-9301-EF87-DFAE75E302BB}"/>
              </a:ext>
            </a:extLst>
          </p:cNvPr>
          <p:cNvCxnSpPr>
            <a:cxnSpLocks/>
            <a:stCxn id="73" idx="3"/>
          </p:cNvCxnSpPr>
          <p:nvPr/>
        </p:nvCxnSpPr>
        <p:spPr>
          <a:xfrm flipV="1">
            <a:off x="3273217" y="2098119"/>
            <a:ext cx="474808"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9743DC3-313B-FE24-CEAB-7450262D2D0D}"/>
              </a:ext>
            </a:extLst>
          </p:cNvPr>
          <p:cNvCxnSpPr>
            <a:cxnSpLocks/>
            <a:stCxn id="73" idx="3"/>
          </p:cNvCxnSpPr>
          <p:nvPr/>
        </p:nvCxnSpPr>
        <p:spPr>
          <a:xfrm>
            <a:off x="3273217" y="2383959"/>
            <a:ext cx="537986"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3FC67E7-29C7-96D8-B414-DF9ECADDE79F}"/>
              </a:ext>
            </a:extLst>
          </p:cNvPr>
          <p:cNvCxnSpPr>
            <a:cxnSpLocks/>
            <a:stCxn id="72" idx="3"/>
          </p:cNvCxnSpPr>
          <p:nvPr/>
        </p:nvCxnSpPr>
        <p:spPr>
          <a:xfrm>
            <a:off x="3310003" y="5397772"/>
            <a:ext cx="438022"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07EEEFD-4AD4-4A88-47EA-C0B70E6E61AA}"/>
              </a:ext>
            </a:extLst>
          </p:cNvPr>
          <p:cNvCxnSpPr>
            <a:cxnSpLocks/>
            <a:stCxn id="72" idx="3"/>
          </p:cNvCxnSpPr>
          <p:nvPr/>
        </p:nvCxnSpPr>
        <p:spPr>
          <a:xfrm flipV="1">
            <a:off x="3310003" y="5036962"/>
            <a:ext cx="469934"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CA440D9F-A135-3F10-1433-DA52A457DA01}"/>
              </a:ext>
            </a:extLst>
          </p:cNvPr>
          <p:cNvGrpSpPr/>
          <p:nvPr/>
        </p:nvGrpSpPr>
        <p:grpSpPr>
          <a:xfrm>
            <a:off x="1427766" y="4829020"/>
            <a:ext cx="2377457" cy="311829"/>
            <a:chOff x="7567844" y="3751663"/>
            <a:chExt cx="2184916" cy="292647"/>
          </a:xfrm>
        </p:grpSpPr>
        <p:cxnSp>
          <p:nvCxnSpPr>
            <p:cNvPr id="95" name="Straight Connector 94">
              <a:extLst>
                <a:ext uri="{FF2B5EF4-FFF2-40B4-BE49-F238E27FC236}">
                  <a16:creationId xmlns:a16="http://schemas.microsoft.com/office/drawing/2014/main" id="{31508F40-1DE1-E57B-4860-ED65FC03A68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D0B816D8-EC49-BCF9-2DE5-537B79FCC893}"/>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9"/>
                <a:ext cx="11598762" cy="455582"/>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oMath>
                </a14:m>
                <a:r>
                  <a:rPr lang="en-US" dirty="0"/>
                  <a:t> contain all goal propositions, </a:t>
                </a:r>
                <a:r>
                  <a:rPr lang="en-US" b="1" dirty="0" err="1">
                    <a:solidFill>
                      <a:srgbClr val="7030A0"/>
                    </a:solidFill>
                  </a:rPr>
                  <a:t>shoeL</a:t>
                </a:r>
                <a:r>
                  <a:rPr lang="en-US" b="1" dirty="0">
                    <a:solidFill>
                      <a:srgbClr val="7030A0"/>
                    </a:solidFill>
                  </a:rPr>
                  <a:t>()</a:t>
                </a:r>
                <a:r>
                  <a:rPr lang="en-US" dirty="0"/>
                  <a:t>, </a:t>
                </a:r>
                <a:r>
                  <a:rPr lang="en-US" b="1" dirty="0" err="1">
                    <a:solidFill>
                      <a:srgbClr val="7030A0"/>
                    </a:solidFill>
                  </a:rPr>
                  <a:t>shoeR</a:t>
                </a:r>
                <a:r>
                  <a:rPr lang="en-US" b="1" dirty="0">
                    <a:solidFill>
                      <a:srgbClr val="7030A0"/>
                    </a:solidFill>
                  </a:rPr>
                  <a:t>()</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xfrm>
                <a:off x="552099" y="1113179"/>
                <a:ext cx="11598762" cy="455582"/>
              </a:xfrm>
              <a:blipFill>
                <a:blip r:embed="rId7"/>
                <a:stretch>
                  <a:fillRect l="-1104" t="-22973" b="-44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EA90527-F5A4-BB97-F57C-5BA714E873BF}"/>
                  </a:ext>
                </a:extLst>
              </p:cNvPr>
              <p:cNvSpPr txBox="1"/>
              <p:nvPr/>
            </p:nvSpPr>
            <p:spPr>
              <a:xfrm>
                <a:off x="5794941" y="1591372"/>
                <a:ext cx="5722011" cy="4832092"/>
              </a:xfrm>
              <a:prstGeom prst="rect">
                <a:avLst/>
              </a:prstGeom>
              <a:noFill/>
            </p:spPr>
            <p:txBody>
              <a:bodyPr wrap="square" rtlCol="0">
                <a:spAutoFit/>
              </a:bodyPr>
              <a:lstStyle/>
              <a:p>
                <a:r>
                  <a:rPr lang="en-US" sz="2800" dirty="0"/>
                  <a:t>Are the actions leading to the goals okay (not </a:t>
                </a:r>
                <a:r>
                  <a:rPr lang="en-US" sz="2800" dirty="0">
                    <a:solidFill>
                      <a:srgbClr val="C00000"/>
                    </a:solidFill>
                  </a:rPr>
                  <a:t>exclusive</a:t>
                </a:r>
                <a:r>
                  <a:rPr lang="en-US" sz="2800" dirty="0"/>
                  <a:t>)?</a:t>
                </a:r>
              </a:p>
              <a:p>
                <a:endParaRPr lang="en-US" sz="2800" dirty="0"/>
              </a:p>
              <a:p>
                <a:r>
                  <a:rPr lang="en-US" sz="2800" dirty="0"/>
                  <a:t>If yes, we need to check the </a:t>
                </a:r>
                <a14:m>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𝑆</m:t>
                        </m:r>
                      </m:e>
                      <m:sub>
                        <m:r>
                          <a:rPr lang="en-US" sz="2800" i="1" dirty="0" smtClean="0">
                            <a:latin typeface="Cambria Math" panose="02040503050406030204" pitchFamily="18" charset="0"/>
                          </a:rPr>
                          <m:t>1</m:t>
                        </m:r>
                      </m:sub>
                    </m:sSub>
                  </m:oMath>
                </a14:m>
                <a:r>
                  <a:rPr lang="en-US" sz="2800" dirty="0"/>
                  <a:t> pre-condition propositions of those actions: </a:t>
                </a:r>
                <a:r>
                  <a:rPr lang="en-US" sz="2800" b="1" dirty="0" err="1">
                    <a:solidFill>
                      <a:srgbClr val="7030A0"/>
                    </a:solidFill>
                  </a:rPr>
                  <a:t>sockL</a:t>
                </a:r>
                <a:r>
                  <a:rPr lang="en-US" sz="2800" b="1" dirty="0">
                    <a:solidFill>
                      <a:srgbClr val="7030A0"/>
                    </a:solidFill>
                  </a:rPr>
                  <a:t>()</a:t>
                </a:r>
                <a:r>
                  <a:rPr lang="en-US" sz="2800" dirty="0"/>
                  <a:t> and </a:t>
                </a:r>
                <a:r>
                  <a:rPr lang="en-US" sz="2800" b="1" dirty="0" err="1">
                    <a:solidFill>
                      <a:srgbClr val="7030A0"/>
                    </a:solidFill>
                  </a:rPr>
                  <a:t>sockR</a:t>
                </a:r>
                <a:r>
                  <a:rPr lang="en-US" sz="2800" b="1" dirty="0">
                    <a:solidFill>
                      <a:srgbClr val="7030A0"/>
                    </a:solidFill>
                  </a:rPr>
                  <a:t>()</a:t>
                </a:r>
              </a:p>
              <a:p>
                <a:endParaRPr lang="en-US" sz="2800" b="1" dirty="0">
                  <a:solidFill>
                    <a:srgbClr val="7030A0"/>
                  </a:solidFill>
                </a:endParaRPr>
              </a:p>
              <a:p>
                <a:r>
                  <a:rPr lang="en-US" sz="2800" dirty="0"/>
                  <a:t>... and, then check the actions in </a:t>
                </a:r>
                <a14:m>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𝐴</m:t>
                        </m:r>
                      </m:e>
                      <m:sub>
                        <m:r>
                          <a:rPr lang="en-US" sz="2800" i="1" dirty="0" smtClean="0">
                            <a:latin typeface="Cambria Math" panose="02040503050406030204" pitchFamily="18" charset="0"/>
                          </a:rPr>
                          <m:t>0</m:t>
                        </m:r>
                      </m:sub>
                    </m:sSub>
                  </m:oMath>
                </a14:m>
                <a:r>
                  <a:rPr lang="en-US" sz="2800" dirty="0"/>
                  <a:t>  that led us to that set of propositions...</a:t>
                </a:r>
                <a:endParaRPr lang="en-US" sz="2800" b="1" dirty="0">
                  <a:solidFill>
                    <a:srgbClr val="7030A0"/>
                  </a:solidFill>
                </a:endParaRPr>
              </a:p>
              <a:p>
                <a:endParaRPr lang="en-US" sz="2800" dirty="0"/>
              </a:p>
            </p:txBody>
          </p:sp>
        </mc:Choice>
        <mc:Fallback xmlns="">
          <p:sp>
            <p:nvSpPr>
              <p:cNvPr id="12" name="TextBox 11">
                <a:extLst>
                  <a:ext uri="{FF2B5EF4-FFF2-40B4-BE49-F238E27FC236}">
                    <a16:creationId xmlns:a16="http://schemas.microsoft.com/office/drawing/2014/main" id="{BEA90527-F5A4-BB97-F57C-5BA714E873BF}"/>
                  </a:ext>
                </a:extLst>
              </p:cNvPr>
              <p:cNvSpPr txBox="1">
                <a:spLocks noRot="1" noChangeAspect="1" noMove="1" noResize="1" noEditPoints="1" noAdjustHandles="1" noChangeArrowheads="1" noChangeShapeType="1" noTextEdit="1"/>
              </p:cNvSpPr>
              <p:nvPr/>
            </p:nvSpPr>
            <p:spPr>
              <a:xfrm>
                <a:off x="5794941" y="1591372"/>
                <a:ext cx="5722011" cy="4832092"/>
              </a:xfrm>
              <a:prstGeom prst="rect">
                <a:avLst/>
              </a:prstGeom>
              <a:blipFill>
                <a:blip r:embed="rId8"/>
                <a:stretch>
                  <a:fillRect l="-2239" t="-1135"/>
                </a:stretch>
              </a:blipFill>
            </p:spPr>
            <p:txBody>
              <a:bodyPr/>
              <a:lstStyle/>
              <a:p>
                <a:r>
                  <a:rPr lang="en-US">
                    <a:noFill/>
                  </a:rPr>
                  <a:t> </a:t>
                </a:r>
              </a:p>
            </p:txBody>
          </p:sp>
        </mc:Fallback>
      </mc:AlternateContent>
    </p:spTree>
    <p:extLst>
      <p:ext uri="{BB962C8B-B14F-4D97-AF65-F5344CB8AC3E}">
        <p14:creationId xmlns:p14="http://schemas.microsoft.com/office/powerpoint/2010/main" val="1569473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9"/>
            <a:ext cx="11598762" cy="455582"/>
          </a:xfrm>
        </p:spPr>
        <p:txBody>
          <a:bodyPr/>
          <a:lstStyle/>
          <a:p>
            <a:r>
              <a:rPr lang="en-US" dirty="0">
                <a:solidFill>
                  <a:srgbClr val="C00000"/>
                </a:solidFill>
              </a:rPr>
              <a:t>Search</a:t>
            </a:r>
            <a:r>
              <a:rPr lang="en-US" dirty="0"/>
              <a:t> backwards for solution of non-exclusive propositions and actions</a:t>
            </a:r>
          </a:p>
          <a:p>
            <a:endParaRPr lang="en-US" dirty="0"/>
          </a:p>
        </p:txBody>
      </p:sp>
      <p:sp>
        <p:nvSpPr>
          <p:cNvPr id="12" name="TextBox 11">
            <a:extLst>
              <a:ext uri="{FF2B5EF4-FFF2-40B4-BE49-F238E27FC236}">
                <a16:creationId xmlns:a16="http://schemas.microsoft.com/office/drawing/2014/main" id="{BEA90527-F5A4-BB97-F57C-5BA714E873BF}"/>
              </a:ext>
            </a:extLst>
          </p:cNvPr>
          <p:cNvSpPr txBox="1"/>
          <p:nvPr/>
        </p:nvSpPr>
        <p:spPr>
          <a:xfrm>
            <a:off x="9227046" y="1640047"/>
            <a:ext cx="2818904" cy="4832092"/>
          </a:xfrm>
          <a:prstGeom prst="rect">
            <a:avLst/>
          </a:prstGeom>
          <a:noFill/>
        </p:spPr>
        <p:txBody>
          <a:bodyPr wrap="square" rtlCol="0">
            <a:spAutoFit/>
          </a:bodyPr>
          <a:lstStyle/>
          <a:p>
            <a:r>
              <a:rPr lang="en-US" sz="2800" b="1" dirty="0"/>
              <a:t>Solution found!</a:t>
            </a:r>
          </a:p>
          <a:p>
            <a:endParaRPr lang="en-US" sz="2800" dirty="0"/>
          </a:p>
          <a:p>
            <a:r>
              <a:rPr lang="en-US" sz="2800" dirty="0"/>
              <a:t>We can do </a:t>
            </a:r>
            <a:r>
              <a:rPr lang="en-US" sz="2800" dirty="0" err="1">
                <a:solidFill>
                  <a:srgbClr val="00B0F0"/>
                </a:solidFill>
              </a:rPr>
              <a:t>putSockL</a:t>
            </a:r>
            <a:r>
              <a:rPr lang="en-US" sz="2800" dirty="0"/>
              <a:t> and </a:t>
            </a:r>
            <a:r>
              <a:rPr lang="en-US" sz="2800" dirty="0" err="1">
                <a:solidFill>
                  <a:schemeClr val="accent2"/>
                </a:solidFill>
              </a:rPr>
              <a:t>putSockR</a:t>
            </a:r>
            <a:endParaRPr lang="en-US" sz="2800" dirty="0">
              <a:solidFill>
                <a:schemeClr val="accent2"/>
              </a:solidFill>
            </a:endParaRPr>
          </a:p>
          <a:p>
            <a:r>
              <a:rPr lang="en-US" sz="2800" dirty="0"/>
              <a:t>in any order, then</a:t>
            </a:r>
          </a:p>
          <a:p>
            <a:endParaRPr lang="en-US" sz="2800" dirty="0"/>
          </a:p>
          <a:p>
            <a:r>
              <a:rPr lang="en-US" sz="2800" dirty="0"/>
              <a:t>We can do </a:t>
            </a:r>
            <a:r>
              <a:rPr lang="en-US" sz="2800" dirty="0" err="1">
                <a:solidFill>
                  <a:srgbClr val="D60093"/>
                </a:solidFill>
              </a:rPr>
              <a:t>putShoeL</a:t>
            </a:r>
            <a:r>
              <a:rPr lang="en-US" sz="2800" dirty="0"/>
              <a:t> and </a:t>
            </a:r>
            <a:r>
              <a:rPr lang="en-US" sz="2800" dirty="0" err="1">
                <a:solidFill>
                  <a:srgbClr val="00B050"/>
                </a:solidFill>
              </a:rPr>
              <a:t>putShoeR</a:t>
            </a:r>
            <a:endParaRPr lang="en-US" sz="2800" dirty="0">
              <a:solidFill>
                <a:srgbClr val="00B050"/>
              </a:solidFill>
            </a:endParaRPr>
          </a:p>
          <a:p>
            <a:r>
              <a:rPr lang="en-US" sz="2800" dirty="0"/>
              <a:t>in any order</a:t>
            </a:r>
          </a:p>
        </p:txBody>
      </p:sp>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31DD0583-7E06-FCBD-0339-FB9E30CE511B}"/>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31DD0583-7E06-FCBD-0339-FB9E30CE511B}"/>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uadroTexto 401">
                <a:extLst>
                  <a:ext uri="{FF2B5EF4-FFF2-40B4-BE49-F238E27FC236}">
                    <a16:creationId xmlns:a16="http://schemas.microsoft.com/office/drawing/2014/main" id="{B01388E2-C0CB-1BBE-F185-558E228CE75B}"/>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6" name="CuadroTexto 401">
                <a:extLst>
                  <a:ext uri="{FF2B5EF4-FFF2-40B4-BE49-F238E27FC236}">
                    <a16:creationId xmlns:a16="http://schemas.microsoft.com/office/drawing/2014/main" id="{B01388E2-C0CB-1BBE-F185-558E228CE75B}"/>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uadroTexto 401">
                <a:extLst>
                  <a:ext uri="{FF2B5EF4-FFF2-40B4-BE49-F238E27FC236}">
                    <a16:creationId xmlns:a16="http://schemas.microsoft.com/office/drawing/2014/main" id="{77FFDD6C-50F0-F73B-D50B-1A7424DE90D3}"/>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7" name="CuadroTexto 401">
                <a:extLst>
                  <a:ext uri="{FF2B5EF4-FFF2-40B4-BE49-F238E27FC236}">
                    <a16:creationId xmlns:a16="http://schemas.microsoft.com/office/drawing/2014/main" id="{77FFDD6C-50F0-F73B-D50B-1A7424DE90D3}"/>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uadroTexto 401">
                <a:extLst>
                  <a:ext uri="{FF2B5EF4-FFF2-40B4-BE49-F238E27FC236}">
                    <a16:creationId xmlns:a16="http://schemas.microsoft.com/office/drawing/2014/main" id="{4B6A954E-23E3-BD62-F894-42C79131C0CA}"/>
                  </a:ext>
                </a:extLst>
              </p:cNvPr>
              <p:cNvSpPr txBox="1"/>
              <p:nvPr/>
            </p:nvSpPr>
            <p:spPr>
              <a:xfrm>
                <a:off x="7752829"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8" name="CuadroTexto 401">
                <a:extLst>
                  <a:ext uri="{FF2B5EF4-FFF2-40B4-BE49-F238E27FC236}">
                    <a16:creationId xmlns:a16="http://schemas.microsoft.com/office/drawing/2014/main" id="{4B6A954E-23E3-BD62-F894-42C79131C0CA}"/>
                  </a:ext>
                </a:extLst>
              </p:cNvPr>
              <p:cNvSpPr txBox="1">
                <a:spLocks noRot="1" noChangeAspect="1" noMove="1" noResize="1" noEditPoints="1" noAdjustHandles="1" noChangeArrowheads="1" noChangeShapeType="1" noTextEdit="1"/>
              </p:cNvSpPr>
              <p:nvPr/>
            </p:nvSpPr>
            <p:spPr>
              <a:xfrm>
                <a:off x="7752829" y="6131078"/>
                <a:ext cx="66781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uadroTexto 401">
                <a:extLst>
                  <a:ext uri="{FF2B5EF4-FFF2-40B4-BE49-F238E27FC236}">
                    <a16:creationId xmlns:a16="http://schemas.microsoft.com/office/drawing/2014/main" id="{3C2BBE9E-BD93-D495-4C40-027D20484F9F}"/>
                  </a:ext>
                </a:extLst>
              </p:cNvPr>
              <p:cNvSpPr txBox="1"/>
              <p:nvPr/>
            </p:nvSpPr>
            <p:spPr>
              <a:xfrm>
                <a:off x="6083623"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9" name="CuadroTexto 401">
                <a:extLst>
                  <a:ext uri="{FF2B5EF4-FFF2-40B4-BE49-F238E27FC236}">
                    <a16:creationId xmlns:a16="http://schemas.microsoft.com/office/drawing/2014/main" id="{3C2BBE9E-BD93-D495-4C40-027D20484F9F}"/>
                  </a:ext>
                </a:extLst>
              </p:cNvPr>
              <p:cNvSpPr txBox="1">
                <a:spLocks noRot="1" noChangeAspect="1" noMove="1" noResize="1" noEditPoints="1" noAdjustHandles="1" noChangeArrowheads="1" noChangeShapeType="1" noTextEdit="1"/>
              </p:cNvSpPr>
              <p:nvPr/>
            </p:nvSpPr>
            <p:spPr>
              <a:xfrm>
                <a:off x="6083623" y="6131077"/>
                <a:ext cx="727507" cy="584775"/>
              </a:xfrm>
              <a:prstGeom prst="rect">
                <a:avLst/>
              </a:prstGeom>
              <a:blipFill>
                <a:blip r:embed="rId6"/>
                <a:stretch>
                  <a:fillRect/>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AEA8CBF5-B1C5-B4CE-C198-66744C6A75C9}"/>
              </a:ext>
            </a:extLst>
          </p:cNvPr>
          <p:cNvGrpSpPr/>
          <p:nvPr/>
        </p:nvGrpSpPr>
        <p:grpSpPr>
          <a:xfrm>
            <a:off x="5149836" y="2584583"/>
            <a:ext cx="2377457" cy="311829"/>
            <a:chOff x="7567844" y="3751663"/>
            <a:chExt cx="2184916" cy="292647"/>
          </a:xfrm>
        </p:grpSpPr>
        <p:cxnSp>
          <p:nvCxnSpPr>
            <p:cNvPr id="109" name="Straight Connector 108">
              <a:extLst>
                <a:ext uri="{FF2B5EF4-FFF2-40B4-BE49-F238E27FC236}">
                  <a16:creationId xmlns:a16="http://schemas.microsoft.com/office/drawing/2014/main" id="{1D6FC135-08D6-C820-D51D-D39494A56704}"/>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A2BB46E8-CD4E-5796-1C89-F2FF0B1E464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CuadroTexto 319">
            <a:extLst>
              <a:ext uri="{FF2B5EF4-FFF2-40B4-BE49-F238E27FC236}">
                <a16:creationId xmlns:a16="http://schemas.microsoft.com/office/drawing/2014/main" id="{22F76486-D040-97D4-BA50-E8740A2EFC31}"/>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14" name="CuadroTexto 273">
            <a:extLst>
              <a:ext uri="{FF2B5EF4-FFF2-40B4-BE49-F238E27FC236}">
                <a16:creationId xmlns:a16="http://schemas.microsoft.com/office/drawing/2014/main" id="{34517829-6526-2669-0064-5F25643E1293}"/>
              </a:ext>
            </a:extLst>
          </p:cNvPr>
          <p:cNvSpPr txBox="1"/>
          <p:nvPr/>
        </p:nvSpPr>
        <p:spPr>
          <a:xfrm>
            <a:off x="2307475" y="4397407"/>
            <a:ext cx="1350049" cy="461665"/>
          </a:xfrm>
          <a:prstGeom prst="rect">
            <a:avLst/>
          </a:prstGeom>
          <a:noFill/>
          <a:ln w="28575">
            <a:solidFill>
              <a:schemeClr val="accent2"/>
            </a:solidFill>
          </a:ln>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15" name="CuadroTexto 259">
            <a:extLst>
              <a:ext uri="{FF2B5EF4-FFF2-40B4-BE49-F238E27FC236}">
                <a16:creationId xmlns:a16="http://schemas.microsoft.com/office/drawing/2014/main" id="{F5406DD1-0461-D08F-D5FF-AA462C223EFC}"/>
              </a:ext>
            </a:extLst>
          </p:cNvPr>
          <p:cNvSpPr txBox="1"/>
          <p:nvPr/>
        </p:nvSpPr>
        <p:spPr>
          <a:xfrm>
            <a:off x="2321098" y="2794210"/>
            <a:ext cx="1313181" cy="461665"/>
          </a:xfrm>
          <a:prstGeom prst="rect">
            <a:avLst/>
          </a:prstGeom>
          <a:noFill/>
          <a:ln w="28575">
            <a:solidFill>
              <a:srgbClr val="00B0F0"/>
            </a:solidFill>
          </a:ln>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16" name="Rectángulo 205">
            <a:extLst>
              <a:ext uri="{FF2B5EF4-FFF2-40B4-BE49-F238E27FC236}">
                <a16:creationId xmlns:a16="http://schemas.microsoft.com/office/drawing/2014/main" id="{E2521028-EA83-51F5-1F11-1807136784A0}"/>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b="1" dirty="0" err="1">
                <a:solidFill>
                  <a:srgbClr val="7030A0"/>
                </a:solidFill>
              </a:rPr>
              <a:t>sockL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sockR</a:t>
            </a:r>
            <a:r>
              <a:rPr lang="en-US" sz="2400" b="1" dirty="0">
                <a:solidFill>
                  <a:srgbClr val="7030A0"/>
                </a:solidFill>
              </a:rPr>
              <a:t>()</a:t>
            </a:r>
          </a:p>
          <a:p>
            <a:pPr algn="ctr"/>
            <a:endParaRPr lang="en-US" sz="2400" dirty="0">
              <a:solidFill>
                <a:srgbClr val="7030A0"/>
              </a:solidFill>
            </a:endParaRPr>
          </a:p>
        </p:txBody>
      </p:sp>
      <p:sp>
        <p:nvSpPr>
          <p:cNvPr id="17" name="Rectángulo 195">
            <a:extLst>
              <a:ext uri="{FF2B5EF4-FFF2-40B4-BE49-F238E27FC236}">
                <a16:creationId xmlns:a16="http://schemas.microsoft.com/office/drawing/2014/main" id="{A5683D45-1C47-6BDD-AD1D-680439312B72}"/>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b="1" dirty="0" err="1">
                <a:solidFill>
                  <a:srgbClr val="7030A0"/>
                </a:solidFill>
              </a:rPr>
              <a:t>bareL</a:t>
            </a:r>
            <a:r>
              <a:rPr lang="en-US" sz="2400" b="1" dirty="0">
                <a:solidFill>
                  <a:srgbClr val="7030A0"/>
                </a:solidFill>
              </a:rPr>
              <a:t>()</a:t>
            </a:r>
          </a:p>
          <a:p>
            <a:pPr algn="ctr"/>
            <a:endParaRPr lang="en-US" sz="2400" dirty="0">
              <a:solidFill>
                <a:srgbClr val="7030A0"/>
              </a:solidFill>
            </a:endParaRPr>
          </a:p>
          <a:p>
            <a:pPr algn="ctr"/>
            <a:r>
              <a:rPr lang="en-US" sz="2400" b="1" dirty="0" err="1">
                <a:solidFill>
                  <a:srgbClr val="7030A0"/>
                </a:solidFill>
              </a:rPr>
              <a:t>bareR</a:t>
            </a:r>
            <a:r>
              <a:rPr lang="en-US" sz="2400" b="1" dirty="0">
                <a:solidFill>
                  <a:srgbClr val="7030A0"/>
                </a:solidFill>
              </a:rPr>
              <a:t>()</a:t>
            </a:r>
          </a:p>
          <a:p>
            <a:pPr algn="ctr"/>
            <a:endParaRPr lang="en-US" sz="2400" dirty="0">
              <a:solidFill>
                <a:srgbClr val="7030A0"/>
              </a:solidFill>
            </a:endParaRPr>
          </a:p>
        </p:txBody>
      </p:sp>
      <p:grpSp>
        <p:nvGrpSpPr>
          <p:cNvPr id="18" name="Group 17">
            <a:extLst>
              <a:ext uri="{FF2B5EF4-FFF2-40B4-BE49-F238E27FC236}">
                <a16:creationId xmlns:a16="http://schemas.microsoft.com/office/drawing/2014/main" id="{C7567369-24C3-9D3C-F775-D14D65CD9CAF}"/>
              </a:ext>
            </a:extLst>
          </p:cNvPr>
          <p:cNvGrpSpPr/>
          <p:nvPr/>
        </p:nvGrpSpPr>
        <p:grpSpPr>
          <a:xfrm>
            <a:off x="1807466" y="3326131"/>
            <a:ext cx="2377457" cy="311829"/>
            <a:chOff x="7567844" y="3751663"/>
            <a:chExt cx="2184916" cy="292647"/>
          </a:xfrm>
        </p:grpSpPr>
        <p:cxnSp>
          <p:nvCxnSpPr>
            <p:cNvPr id="107" name="Straight Connector 106">
              <a:extLst>
                <a:ext uri="{FF2B5EF4-FFF2-40B4-BE49-F238E27FC236}">
                  <a16:creationId xmlns:a16="http://schemas.microsoft.com/office/drawing/2014/main" id="{3BD8D366-42E5-51BA-1DE8-81DDC3998907}"/>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58B9EB80-57AA-567B-4B51-AD5A3AE374A8}"/>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9" name="Straight Connector 18">
            <a:extLst>
              <a:ext uri="{FF2B5EF4-FFF2-40B4-BE49-F238E27FC236}">
                <a16:creationId xmlns:a16="http://schemas.microsoft.com/office/drawing/2014/main" id="{607D3590-9FA9-019D-68EC-0630E0AEA5BE}"/>
              </a:ext>
            </a:extLst>
          </p:cNvPr>
          <p:cNvCxnSpPr>
            <a:cxnSpLocks/>
          </p:cNvCxnSpPr>
          <p:nvPr/>
        </p:nvCxnSpPr>
        <p:spPr>
          <a:xfrm flipV="1">
            <a:off x="1807466" y="3083534"/>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1E252A-0586-2233-34F2-F424F5334C97}"/>
              </a:ext>
            </a:extLst>
          </p:cNvPr>
          <p:cNvCxnSpPr>
            <a:cxnSpLocks/>
            <a:stCxn id="15" idx="3"/>
          </p:cNvCxnSpPr>
          <p:nvPr/>
        </p:nvCxnSpPr>
        <p:spPr>
          <a:xfrm flipV="1">
            <a:off x="3634279" y="2833628"/>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9B4A688-7735-D2A2-A77E-31246F53C1EC}"/>
              </a:ext>
            </a:extLst>
          </p:cNvPr>
          <p:cNvGrpSpPr/>
          <p:nvPr/>
        </p:nvGrpSpPr>
        <p:grpSpPr>
          <a:xfrm>
            <a:off x="1807466" y="4050875"/>
            <a:ext cx="2377457" cy="311829"/>
            <a:chOff x="7567844" y="3751663"/>
            <a:chExt cx="2184916" cy="292647"/>
          </a:xfrm>
        </p:grpSpPr>
        <p:cxnSp>
          <p:nvCxnSpPr>
            <p:cNvPr id="59" name="Straight Connector 58">
              <a:extLst>
                <a:ext uri="{FF2B5EF4-FFF2-40B4-BE49-F238E27FC236}">
                  <a16:creationId xmlns:a16="http://schemas.microsoft.com/office/drawing/2014/main" id="{4C585F31-50A3-8B0B-C812-D124FEE19FE9}"/>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872E5030-CD48-0443-E111-A6C003CC20A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2" name="Straight Connector 21">
            <a:extLst>
              <a:ext uri="{FF2B5EF4-FFF2-40B4-BE49-F238E27FC236}">
                <a16:creationId xmlns:a16="http://schemas.microsoft.com/office/drawing/2014/main" id="{D93DE2F3-A5FA-F93F-5CCB-495873E3E679}"/>
              </a:ext>
            </a:extLst>
          </p:cNvPr>
          <p:cNvCxnSpPr>
            <a:cxnSpLocks/>
            <a:endCxn id="14" idx="1"/>
          </p:cNvCxnSpPr>
          <p:nvPr/>
        </p:nvCxnSpPr>
        <p:spPr>
          <a:xfrm>
            <a:off x="1807466" y="4239297"/>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8503FC-2091-9247-54B5-0E1D427B01F5}"/>
              </a:ext>
            </a:extLst>
          </p:cNvPr>
          <p:cNvCxnSpPr>
            <a:cxnSpLocks/>
            <a:stCxn id="14" idx="3"/>
          </p:cNvCxnSpPr>
          <p:nvPr/>
        </p:nvCxnSpPr>
        <p:spPr>
          <a:xfrm>
            <a:off x="3657524" y="4628240"/>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24" name="CuadroTexto 273">
            <a:extLst>
              <a:ext uri="{FF2B5EF4-FFF2-40B4-BE49-F238E27FC236}">
                <a16:creationId xmlns:a16="http://schemas.microsoft.com/office/drawing/2014/main" id="{A07C7E50-BB42-B33E-B730-FC53350DAA47}"/>
              </a:ext>
            </a:extLst>
          </p:cNvPr>
          <p:cNvSpPr txBox="1"/>
          <p:nvPr/>
        </p:nvSpPr>
        <p:spPr>
          <a:xfrm>
            <a:off x="5645594" y="5164116"/>
            <a:ext cx="1396536" cy="461665"/>
          </a:xfrm>
          <a:prstGeom prst="rect">
            <a:avLst/>
          </a:prstGeom>
          <a:noFill/>
          <a:ln w="28575">
            <a:solidFill>
              <a:srgbClr val="00B050"/>
            </a:solidFill>
          </a:ln>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25" name="CuadroTexto 259">
            <a:extLst>
              <a:ext uri="{FF2B5EF4-FFF2-40B4-BE49-F238E27FC236}">
                <a16:creationId xmlns:a16="http://schemas.microsoft.com/office/drawing/2014/main" id="{01182A88-0DFA-DE08-E7C1-42A53814E9EE}"/>
              </a:ext>
            </a:extLst>
          </p:cNvPr>
          <p:cNvSpPr txBox="1"/>
          <p:nvPr/>
        </p:nvSpPr>
        <p:spPr>
          <a:xfrm>
            <a:off x="5648882" y="2150303"/>
            <a:ext cx="1359668" cy="461665"/>
          </a:xfrm>
          <a:prstGeom prst="rect">
            <a:avLst/>
          </a:prstGeom>
          <a:noFill/>
          <a:ln w="28575">
            <a:solidFill>
              <a:srgbClr val="D60093"/>
            </a:solidFill>
          </a:ln>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26" name="Straight Connector 25">
            <a:extLst>
              <a:ext uri="{FF2B5EF4-FFF2-40B4-BE49-F238E27FC236}">
                <a16:creationId xmlns:a16="http://schemas.microsoft.com/office/drawing/2014/main" id="{82523F3A-630D-37E9-9156-B2C609FBA34F}"/>
              </a:ext>
            </a:extLst>
          </p:cNvPr>
          <p:cNvCxnSpPr>
            <a:cxnSpLocks/>
            <a:endCxn id="24" idx="1"/>
          </p:cNvCxnSpPr>
          <p:nvPr/>
        </p:nvCxnSpPr>
        <p:spPr>
          <a:xfrm>
            <a:off x="5175122" y="5034139"/>
            <a:ext cx="470472"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9BC04C3-E20C-B172-7481-0A10F1177C69}"/>
              </a:ext>
            </a:extLst>
          </p:cNvPr>
          <p:cNvCxnSpPr>
            <a:cxnSpLocks/>
            <a:endCxn id="25" idx="1"/>
          </p:cNvCxnSpPr>
          <p:nvPr/>
        </p:nvCxnSpPr>
        <p:spPr>
          <a:xfrm flipV="1">
            <a:off x="5149836" y="2381136"/>
            <a:ext cx="499046"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51745E0-A59F-55B7-DC70-A3910D498413}"/>
              </a:ext>
            </a:extLst>
          </p:cNvPr>
          <p:cNvCxnSpPr>
            <a:cxnSpLocks/>
            <a:stCxn id="15" idx="3"/>
          </p:cNvCxnSpPr>
          <p:nvPr/>
        </p:nvCxnSpPr>
        <p:spPr>
          <a:xfrm>
            <a:off x="3634279" y="3025043"/>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E67C66-8FA1-4CCD-F05E-0FCCCFFC8AB2}"/>
              </a:ext>
            </a:extLst>
          </p:cNvPr>
          <p:cNvCxnSpPr>
            <a:cxnSpLocks/>
            <a:stCxn id="14" idx="3"/>
          </p:cNvCxnSpPr>
          <p:nvPr/>
        </p:nvCxnSpPr>
        <p:spPr>
          <a:xfrm flipV="1">
            <a:off x="3657524" y="4292181"/>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31" name="CuadroTexto 319">
            <a:extLst>
              <a:ext uri="{FF2B5EF4-FFF2-40B4-BE49-F238E27FC236}">
                <a16:creationId xmlns:a16="http://schemas.microsoft.com/office/drawing/2014/main" id="{8E698FDE-6203-84E7-DAC8-8EFAD8ECD4EA}"/>
              </a:ext>
            </a:extLst>
          </p:cNvPr>
          <p:cNvSpPr txBox="1"/>
          <p:nvPr/>
        </p:nvSpPr>
        <p:spPr>
          <a:xfrm>
            <a:off x="5900608"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32" name="CuadroTexto 273">
            <a:extLst>
              <a:ext uri="{FF2B5EF4-FFF2-40B4-BE49-F238E27FC236}">
                <a16:creationId xmlns:a16="http://schemas.microsoft.com/office/drawing/2014/main" id="{72FFEAD0-D6CC-55F2-8A5B-D2D8FE5F3D9A}"/>
              </a:ext>
            </a:extLst>
          </p:cNvPr>
          <p:cNvSpPr txBox="1"/>
          <p:nvPr/>
        </p:nvSpPr>
        <p:spPr>
          <a:xfrm>
            <a:off x="5681111" y="4379208"/>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33" name="CuadroTexto 259">
            <a:extLst>
              <a:ext uri="{FF2B5EF4-FFF2-40B4-BE49-F238E27FC236}">
                <a16:creationId xmlns:a16="http://schemas.microsoft.com/office/drawing/2014/main" id="{654CB459-285F-37CA-2F50-6369276716F4}"/>
              </a:ext>
            </a:extLst>
          </p:cNvPr>
          <p:cNvSpPr txBox="1"/>
          <p:nvPr/>
        </p:nvSpPr>
        <p:spPr>
          <a:xfrm>
            <a:off x="5694734" y="2798759"/>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34" name="Rectángulo 205">
            <a:extLst>
              <a:ext uri="{FF2B5EF4-FFF2-40B4-BE49-F238E27FC236}">
                <a16:creationId xmlns:a16="http://schemas.microsoft.com/office/drawing/2014/main" id="{E92878B7-7DBA-9ADC-B3AF-8CFCEFF96120}"/>
              </a:ext>
            </a:extLst>
          </p:cNvPr>
          <p:cNvSpPr/>
          <p:nvPr/>
        </p:nvSpPr>
        <p:spPr>
          <a:xfrm>
            <a:off x="7449867"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35" name="Group 34">
            <a:extLst>
              <a:ext uri="{FF2B5EF4-FFF2-40B4-BE49-F238E27FC236}">
                <a16:creationId xmlns:a16="http://schemas.microsoft.com/office/drawing/2014/main" id="{09B8ADFC-B02E-74A9-7F0E-FEBB1225BA8C}"/>
              </a:ext>
            </a:extLst>
          </p:cNvPr>
          <p:cNvGrpSpPr/>
          <p:nvPr/>
        </p:nvGrpSpPr>
        <p:grpSpPr>
          <a:xfrm>
            <a:off x="5181102" y="3326131"/>
            <a:ext cx="2377457" cy="311829"/>
            <a:chOff x="7567844" y="3751663"/>
            <a:chExt cx="2184916" cy="292647"/>
          </a:xfrm>
        </p:grpSpPr>
        <p:cxnSp>
          <p:nvCxnSpPr>
            <p:cNvPr id="56" name="Straight Connector 55">
              <a:extLst>
                <a:ext uri="{FF2B5EF4-FFF2-40B4-BE49-F238E27FC236}">
                  <a16:creationId xmlns:a16="http://schemas.microsoft.com/office/drawing/2014/main" id="{4484074B-909D-F989-3307-60E747199A59}"/>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DC7B788-3638-71ED-FA54-2D2907B0232D}"/>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6" name="Straight Connector 35">
            <a:extLst>
              <a:ext uri="{FF2B5EF4-FFF2-40B4-BE49-F238E27FC236}">
                <a16:creationId xmlns:a16="http://schemas.microsoft.com/office/drawing/2014/main" id="{5F3B7B5E-4A3A-B874-5D6C-C92B72C8AFA5}"/>
              </a:ext>
            </a:extLst>
          </p:cNvPr>
          <p:cNvCxnSpPr>
            <a:cxnSpLocks/>
            <a:endCxn id="33" idx="1"/>
          </p:cNvCxnSpPr>
          <p:nvPr/>
        </p:nvCxnSpPr>
        <p:spPr>
          <a:xfrm flipV="1">
            <a:off x="5181102" y="3029592"/>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7D90D9-C3EA-39DB-66B1-DF532D5EBFF0}"/>
              </a:ext>
            </a:extLst>
          </p:cNvPr>
          <p:cNvCxnSpPr>
            <a:cxnSpLocks/>
            <a:stCxn id="33" idx="3"/>
          </p:cNvCxnSpPr>
          <p:nvPr/>
        </p:nvCxnSpPr>
        <p:spPr>
          <a:xfrm flipV="1">
            <a:off x="7007915" y="2838177"/>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FFBE1B-B03A-3667-64BA-5969E9CF0460}"/>
              </a:ext>
            </a:extLst>
          </p:cNvPr>
          <p:cNvGrpSpPr/>
          <p:nvPr/>
        </p:nvGrpSpPr>
        <p:grpSpPr>
          <a:xfrm>
            <a:off x="5181102" y="4050875"/>
            <a:ext cx="2377457" cy="311829"/>
            <a:chOff x="7567844" y="3751663"/>
            <a:chExt cx="2184916" cy="292647"/>
          </a:xfrm>
        </p:grpSpPr>
        <p:cxnSp>
          <p:nvCxnSpPr>
            <p:cNvPr id="54" name="Straight Connector 53">
              <a:extLst>
                <a:ext uri="{FF2B5EF4-FFF2-40B4-BE49-F238E27FC236}">
                  <a16:creationId xmlns:a16="http://schemas.microsoft.com/office/drawing/2014/main" id="{3615ADBE-EE52-1A6E-D62F-A63D3B403AD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839F098-8836-4A13-6022-7851E3136BD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88B4E4BD-C866-503C-6AF8-A73E9F3FAAFA}"/>
              </a:ext>
            </a:extLst>
          </p:cNvPr>
          <p:cNvCxnSpPr>
            <a:cxnSpLocks/>
            <a:endCxn id="32" idx="1"/>
          </p:cNvCxnSpPr>
          <p:nvPr/>
        </p:nvCxnSpPr>
        <p:spPr>
          <a:xfrm>
            <a:off x="5181102" y="4221098"/>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070F7E-EFEA-04A3-DF33-22E975AAF3A8}"/>
              </a:ext>
            </a:extLst>
          </p:cNvPr>
          <p:cNvCxnSpPr>
            <a:cxnSpLocks/>
            <a:stCxn id="32" idx="3"/>
          </p:cNvCxnSpPr>
          <p:nvPr/>
        </p:nvCxnSpPr>
        <p:spPr>
          <a:xfrm>
            <a:off x="7031160" y="4610041"/>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ABCAD7-F31E-F81F-B187-1193D0348DB5}"/>
              </a:ext>
            </a:extLst>
          </p:cNvPr>
          <p:cNvCxnSpPr>
            <a:cxnSpLocks/>
            <a:stCxn id="33" idx="3"/>
          </p:cNvCxnSpPr>
          <p:nvPr/>
        </p:nvCxnSpPr>
        <p:spPr>
          <a:xfrm>
            <a:off x="7007915" y="3029592"/>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3424316-B44C-A9A2-FB64-AEE4F4CB6AEA}"/>
              </a:ext>
            </a:extLst>
          </p:cNvPr>
          <p:cNvCxnSpPr>
            <a:cxnSpLocks/>
            <a:stCxn id="32" idx="3"/>
          </p:cNvCxnSpPr>
          <p:nvPr/>
        </p:nvCxnSpPr>
        <p:spPr>
          <a:xfrm flipV="1">
            <a:off x="7031160" y="4260481"/>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3774AB-2612-3CE1-2AB8-A4107DCFD006}"/>
              </a:ext>
            </a:extLst>
          </p:cNvPr>
          <p:cNvCxnSpPr>
            <a:cxnSpLocks/>
            <a:stCxn id="25" idx="3"/>
          </p:cNvCxnSpPr>
          <p:nvPr/>
        </p:nvCxnSpPr>
        <p:spPr>
          <a:xfrm flipV="1">
            <a:off x="7008550" y="2095296"/>
            <a:ext cx="486831"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C3B44B3-1B39-1B09-6584-049504CA68AE}"/>
              </a:ext>
            </a:extLst>
          </p:cNvPr>
          <p:cNvCxnSpPr>
            <a:cxnSpLocks/>
            <a:stCxn id="25" idx="3"/>
          </p:cNvCxnSpPr>
          <p:nvPr/>
        </p:nvCxnSpPr>
        <p:spPr>
          <a:xfrm>
            <a:off x="7008550" y="2381136"/>
            <a:ext cx="550009"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7D4B9B-8152-CA8B-9778-3740E963C803}"/>
              </a:ext>
            </a:extLst>
          </p:cNvPr>
          <p:cNvCxnSpPr>
            <a:cxnSpLocks/>
            <a:stCxn id="24" idx="3"/>
          </p:cNvCxnSpPr>
          <p:nvPr/>
        </p:nvCxnSpPr>
        <p:spPr>
          <a:xfrm>
            <a:off x="7042130" y="5394949"/>
            <a:ext cx="453251"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E22D0EA-988E-803A-2981-36EA29762D2A}"/>
              </a:ext>
            </a:extLst>
          </p:cNvPr>
          <p:cNvCxnSpPr>
            <a:cxnSpLocks/>
            <a:stCxn id="24" idx="3"/>
          </p:cNvCxnSpPr>
          <p:nvPr/>
        </p:nvCxnSpPr>
        <p:spPr>
          <a:xfrm flipV="1">
            <a:off x="7042130" y="5034139"/>
            <a:ext cx="485163"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2E1F7BA6-56AA-5887-B228-433D5BF37F3A}"/>
              </a:ext>
            </a:extLst>
          </p:cNvPr>
          <p:cNvGrpSpPr/>
          <p:nvPr/>
        </p:nvGrpSpPr>
        <p:grpSpPr>
          <a:xfrm>
            <a:off x="5175122" y="4826197"/>
            <a:ext cx="2377457" cy="311829"/>
            <a:chOff x="7567844" y="3751663"/>
            <a:chExt cx="2184916" cy="292647"/>
          </a:xfrm>
        </p:grpSpPr>
        <p:cxnSp>
          <p:nvCxnSpPr>
            <p:cNvPr id="52" name="Straight Connector 51">
              <a:extLst>
                <a:ext uri="{FF2B5EF4-FFF2-40B4-BE49-F238E27FC236}">
                  <a16:creationId xmlns:a16="http://schemas.microsoft.com/office/drawing/2014/main" id="{2FDEBC95-11F4-26EE-81DC-10B158A14CE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F218AA87-8932-15D9-76D1-3646615727C7}"/>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187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9D31-3903-3841-AD9B-44285D627DD3}"/>
              </a:ext>
            </a:extLst>
          </p:cNvPr>
          <p:cNvSpPr>
            <a:spLocks noGrp="1"/>
          </p:cNvSpPr>
          <p:nvPr>
            <p:ph type="title"/>
          </p:nvPr>
        </p:nvSpPr>
        <p:spPr/>
        <p:txBody>
          <a:bodyPr/>
          <a:lstStyle/>
          <a:p>
            <a:r>
              <a:rPr lang="en-US" dirty="0"/>
              <a:t>Search, Logic, and Classical Planning</a:t>
            </a:r>
          </a:p>
        </p:txBody>
      </p:sp>
      <p:sp>
        <p:nvSpPr>
          <p:cNvPr id="3" name="Content Placeholder 2">
            <a:extLst>
              <a:ext uri="{FF2B5EF4-FFF2-40B4-BE49-F238E27FC236}">
                <a16:creationId xmlns:a16="http://schemas.microsoft.com/office/drawing/2014/main" id="{91C9F4E2-1B8C-9640-87A7-1F295994F635}"/>
              </a:ext>
            </a:extLst>
          </p:cNvPr>
          <p:cNvSpPr>
            <a:spLocks noGrp="1"/>
          </p:cNvSpPr>
          <p:nvPr>
            <p:ph idx="1"/>
          </p:nvPr>
        </p:nvSpPr>
        <p:spPr>
          <a:xfrm>
            <a:off x="552098" y="1113178"/>
            <a:ext cx="11209841" cy="2039539"/>
          </a:xfrm>
        </p:spPr>
        <p:txBody>
          <a:bodyPr/>
          <a:lstStyle/>
          <a:p>
            <a:r>
              <a:rPr lang="en-US" dirty="0"/>
              <a:t>Search Planning</a:t>
            </a:r>
          </a:p>
          <a:p>
            <a:pPr marL="457200" indent="-457200">
              <a:buFont typeface="Wingdings" panose="05000000000000000000" pitchFamily="2" charset="2"/>
              <a:buChar char="§"/>
            </a:pPr>
            <a:r>
              <a:rPr lang="en-US" dirty="0">
                <a:solidFill>
                  <a:schemeClr val="tx1"/>
                </a:solidFill>
              </a:rPr>
              <a:t>Assumes actions and transitions are provided for you, s’ = result(s, a)</a:t>
            </a:r>
          </a:p>
          <a:p>
            <a:pPr marL="457200" indent="-457200">
              <a:buFont typeface="Wingdings" panose="05000000000000000000" pitchFamily="2" charset="2"/>
              <a:buChar char="§"/>
            </a:pPr>
            <a:r>
              <a:rPr lang="en-US" dirty="0">
                <a:solidFill>
                  <a:schemeClr val="tx1"/>
                </a:solidFill>
              </a:rPr>
              <a:t>State changes as you take actions</a:t>
            </a:r>
          </a:p>
          <a:p>
            <a:endParaRPr lang="en-US" sz="800" dirty="0"/>
          </a:p>
          <a:p>
            <a:r>
              <a:rPr lang="en-US" dirty="0"/>
              <a:t>Propositional Logic Planning</a:t>
            </a:r>
          </a:p>
          <a:p>
            <a:pPr marL="457200" indent="-457200">
              <a:buFont typeface="Wingdings" panose="05000000000000000000" pitchFamily="2" charset="2"/>
              <a:buChar char="§"/>
            </a:pPr>
            <a:r>
              <a:rPr lang="en-US" dirty="0">
                <a:solidFill>
                  <a:schemeClr val="tx1"/>
                </a:solidFill>
              </a:rPr>
              <a:t>Can reason about what actions are possible and their effects</a:t>
            </a:r>
          </a:p>
          <a:p>
            <a:pPr marL="457200" indent="-457200">
              <a:buFont typeface="Wingdings" panose="05000000000000000000" pitchFamily="2" charset="2"/>
              <a:buChar char="§"/>
            </a:pPr>
            <a:r>
              <a:rPr lang="en-US" dirty="0">
                <a:solidFill>
                  <a:schemeClr val="tx1"/>
                </a:solidFill>
              </a:rPr>
              <a:t>Represent world with only Boolean symbols</a:t>
            </a:r>
          </a:p>
          <a:p>
            <a:pPr marL="457200" indent="-457200">
              <a:buFont typeface="Wingdings" panose="05000000000000000000" pitchFamily="2" charset="2"/>
              <a:buChar char="§"/>
            </a:pPr>
            <a:r>
              <a:rPr lang="en-US" dirty="0">
                <a:solidFill>
                  <a:schemeClr val="tx1"/>
                </a:solidFill>
              </a:rPr>
              <a:t>Different symbols for different time points</a:t>
            </a:r>
          </a:p>
          <a:p>
            <a:endParaRPr lang="en-US" sz="800" dirty="0">
              <a:solidFill>
                <a:schemeClr val="tx1"/>
              </a:solidFill>
            </a:endParaRPr>
          </a:p>
          <a:p>
            <a:r>
              <a:rPr lang="en-US" dirty="0"/>
              <a:t>Classical Planning</a:t>
            </a:r>
          </a:p>
          <a:p>
            <a:pPr marL="457200" indent="-457200">
              <a:buFont typeface="Wingdings" panose="05000000000000000000" pitchFamily="2" charset="2"/>
              <a:buChar char="§"/>
            </a:pPr>
            <a:r>
              <a:rPr lang="en-US" dirty="0">
                <a:solidFill>
                  <a:schemeClr val="tx1"/>
                </a:solidFill>
              </a:rPr>
              <a:t>Can reason about what actions are possible and their effects</a:t>
            </a:r>
          </a:p>
          <a:p>
            <a:pPr marL="457200" indent="-457200">
              <a:buFont typeface="Wingdings" panose="05000000000000000000" pitchFamily="2" charset="2"/>
              <a:buChar char="§"/>
            </a:pPr>
            <a:r>
              <a:rPr lang="en-US" dirty="0">
                <a:solidFill>
                  <a:schemeClr val="tx1"/>
                </a:solidFill>
              </a:rPr>
              <a:t>State changes as you take actions</a:t>
            </a:r>
          </a:p>
          <a:p>
            <a:pPr marL="457200" indent="-457200">
              <a:buFont typeface="Wingdings" panose="05000000000000000000" pitchFamily="2" charset="2"/>
              <a:buChar char="§"/>
            </a:pPr>
            <a:endParaRPr lang="en-US" dirty="0">
              <a:solidFill>
                <a:schemeClr val="tx1"/>
              </a:solidFill>
            </a:endParaRP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32D2262-7B6A-0E89-C6D9-DD3270025E89}"/>
                  </a:ext>
                </a:extLst>
              </p14:cNvPr>
              <p14:cNvContentPartPr/>
              <p14:nvPr/>
            </p14:nvContentPartPr>
            <p14:xfrm>
              <a:off x="280440" y="131760"/>
              <a:ext cx="11460960" cy="5910120"/>
            </p14:xfrm>
          </p:contentPart>
        </mc:Choice>
        <mc:Fallback xmlns="">
          <p:pic>
            <p:nvPicPr>
              <p:cNvPr id="4" name="Ink 3">
                <a:extLst>
                  <a:ext uri="{FF2B5EF4-FFF2-40B4-BE49-F238E27FC236}">
                    <a16:creationId xmlns:a16="http://schemas.microsoft.com/office/drawing/2014/main" id="{032D2262-7B6A-0E89-C6D9-DD3270025E89}"/>
                  </a:ext>
                </a:extLst>
              </p:cNvPr>
              <p:cNvPicPr/>
              <p:nvPr/>
            </p:nvPicPr>
            <p:blipFill>
              <a:blip r:embed="rId3"/>
              <a:stretch>
                <a:fillRect/>
              </a:stretch>
            </p:blipFill>
            <p:spPr>
              <a:xfrm>
                <a:off x="271080" y="122400"/>
                <a:ext cx="11479680" cy="5928840"/>
              </a:xfrm>
              <a:prstGeom prst="rect">
                <a:avLst/>
              </a:prstGeom>
            </p:spPr>
          </p:pic>
        </mc:Fallback>
      </mc:AlternateContent>
    </p:spTree>
    <p:extLst>
      <p:ext uri="{BB962C8B-B14F-4D97-AF65-F5344CB8AC3E}">
        <p14:creationId xmlns:p14="http://schemas.microsoft.com/office/powerpoint/2010/main" val="3325802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err="1"/>
              <a:t>GraphPlan</a:t>
            </a:r>
            <a:r>
              <a:rPr lang="en-US" dirty="0"/>
              <a:t> High Level Algorithm</a:t>
            </a:r>
          </a:p>
        </p:txBody>
      </p:sp>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2039539"/>
          </a:xfrm>
        </p:spPr>
        <p:txBody>
          <a:bodyPr/>
          <a:lstStyle/>
          <a:p>
            <a:pPr>
              <a:lnSpc>
                <a:spcPct val="100000"/>
              </a:lnSpc>
              <a:spcBef>
                <a:spcPts val="0"/>
              </a:spcBef>
            </a:pPr>
            <a:r>
              <a:rPr lang="en-US" altLang="en-US" sz="2400" dirty="0">
                <a:solidFill>
                  <a:srgbClr val="C00000"/>
                </a:solidFill>
              </a:rPr>
              <a:t>Initialize</a:t>
            </a:r>
            <a:r>
              <a:rPr lang="en-US" altLang="en-US" sz="2400" dirty="0">
                <a:solidFill>
                  <a:schemeClr val="tx1"/>
                </a:solidFill>
              </a:rPr>
              <a:t> first proposition layer with proposition from</a:t>
            </a:r>
            <a:r>
              <a:rPr lang="en-US" altLang="en-US" sz="2400" dirty="0"/>
              <a:t> initial state</a:t>
            </a:r>
          </a:p>
          <a:p>
            <a:pPr>
              <a:lnSpc>
                <a:spcPct val="100000"/>
              </a:lnSpc>
              <a:spcBef>
                <a:spcPts val="0"/>
              </a:spcBef>
            </a:pPr>
            <a:r>
              <a:rPr lang="en-US" altLang="en-US" sz="2400" dirty="0"/>
              <a:t>Loop</a:t>
            </a:r>
          </a:p>
          <a:p>
            <a:pPr>
              <a:lnSpc>
                <a:spcPct val="100000"/>
              </a:lnSpc>
              <a:spcBef>
                <a:spcPts val="0"/>
              </a:spcBef>
            </a:pPr>
            <a:r>
              <a:rPr lang="en-US" altLang="en-US" sz="2400" dirty="0"/>
              <a:t>	</a:t>
            </a:r>
            <a:r>
              <a:rPr lang="en-US" altLang="en-US" sz="2400" dirty="0">
                <a:solidFill>
                  <a:srgbClr val="C00000"/>
                </a:solidFill>
              </a:rPr>
              <a:t>Extend</a:t>
            </a:r>
            <a:r>
              <a:rPr lang="en-US" altLang="en-US" sz="2400" dirty="0">
                <a:solidFill>
                  <a:schemeClr val="tx1"/>
                </a:solidFill>
              </a:rPr>
              <a:t> the </a:t>
            </a:r>
            <a:r>
              <a:rPr lang="en-US" altLang="en-US" sz="2400" dirty="0" err="1">
                <a:solidFill>
                  <a:schemeClr val="tx1"/>
                </a:solidFill>
              </a:rPr>
              <a:t>GraphPlan</a:t>
            </a:r>
            <a:r>
              <a:rPr lang="en-US" altLang="en-US" sz="2400" dirty="0">
                <a:solidFill>
                  <a:schemeClr val="tx1"/>
                </a:solidFill>
              </a:rPr>
              <a:t> graph by adding an action level and</a:t>
            </a:r>
          </a:p>
          <a:p>
            <a:pPr>
              <a:lnSpc>
                <a:spcPct val="100000"/>
              </a:lnSpc>
              <a:spcBef>
                <a:spcPts val="0"/>
              </a:spcBef>
            </a:pPr>
            <a:r>
              <a:rPr lang="en-US" altLang="en-US" sz="2400" dirty="0">
                <a:solidFill>
                  <a:schemeClr val="tx1"/>
                </a:solidFill>
              </a:rPr>
              <a:t>		then a proposition level</a:t>
            </a:r>
          </a:p>
          <a:p>
            <a:pPr>
              <a:lnSpc>
                <a:spcPct val="100000"/>
              </a:lnSpc>
              <a:spcBef>
                <a:spcPts val="0"/>
              </a:spcBef>
            </a:pPr>
            <a:r>
              <a:rPr lang="en-US" altLang="en-US" sz="2400" dirty="0">
                <a:solidFill>
                  <a:schemeClr val="tx1"/>
                </a:solidFill>
              </a:rPr>
              <a:t>	</a:t>
            </a:r>
          </a:p>
          <a:p>
            <a:pPr>
              <a:lnSpc>
                <a:spcPct val="100000"/>
              </a:lnSpc>
              <a:spcBef>
                <a:spcPts val="0"/>
              </a:spcBef>
            </a:pPr>
            <a:r>
              <a:rPr lang="en-US" altLang="en-US" sz="2400" dirty="0">
                <a:solidFill>
                  <a:schemeClr val="tx1"/>
                </a:solidFill>
              </a:rPr>
              <a:t>	If graph has </a:t>
            </a:r>
            <a:r>
              <a:rPr lang="en-US" altLang="en-US" sz="2400" dirty="0"/>
              <a:t>leveled off </a:t>
            </a:r>
            <a:r>
              <a:rPr lang="en-US" altLang="en-US" sz="2400" dirty="0">
                <a:solidFill>
                  <a:schemeClr val="tx1"/>
                </a:solidFill>
              </a:rPr>
              <a:t>(no new propositions added from previous level):</a:t>
            </a:r>
          </a:p>
          <a:p>
            <a:pPr>
              <a:lnSpc>
                <a:spcPct val="100000"/>
              </a:lnSpc>
              <a:spcBef>
                <a:spcPts val="0"/>
              </a:spcBef>
            </a:pPr>
            <a:r>
              <a:rPr lang="en-US" altLang="en-US" sz="2400" dirty="0">
                <a:solidFill>
                  <a:schemeClr val="tx1"/>
                </a:solidFill>
              </a:rPr>
              <a:t>		Return NO SOLUTION</a:t>
            </a:r>
          </a:p>
          <a:p>
            <a:pPr>
              <a:lnSpc>
                <a:spcPct val="100000"/>
              </a:lnSpc>
              <a:spcBef>
                <a:spcPts val="0"/>
              </a:spcBef>
            </a:pPr>
            <a:r>
              <a:rPr lang="en-US" altLang="en-US" sz="2400" dirty="0">
                <a:solidFill>
                  <a:schemeClr val="tx1"/>
                </a:solidFill>
              </a:rPr>
              <a:t>	</a:t>
            </a:r>
          </a:p>
          <a:p>
            <a:pPr>
              <a:lnSpc>
                <a:spcPct val="100000"/>
              </a:lnSpc>
              <a:spcBef>
                <a:spcPts val="0"/>
              </a:spcBef>
            </a:pPr>
            <a:r>
              <a:rPr lang="en-US" altLang="en-US" sz="2400" dirty="0">
                <a:solidFill>
                  <a:schemeClr val="tx1"/>
                </a:solidFill>
              </a:rPr>
              <a:t>	If </a:t>
            </a:r>
            <a:r>
              <a:rPr lang="en-US" altLang="en-US" sz="2400" dirty="0"/>
              <a:t>all propositions in the goal are present </a:t>
            </a:r>
            <a:r>
              <a:rPr lang="en-US" altLang="en-US" sz="2400" dirty="0">
                <a:solidFill>
                  <a:schemeClr val="tx1"/>
                </a:solidFill>
              </a:rPr>
              <a:t>in the added proposition level:         		</a:t>
            </a:r>
            <a:r>
              <a:rPr lang="en-US" altLang="en-US" sz="2400" dirty="0">
                <a:solidFill>
                  <a:srgbClr val="C00000"/>
                </a:solidFill>
              </a:rPr>
              <a:t>Search</a:t>
            </a:r>
            <a:r>
              <a:rPr lang="en-US" altLang="en-US" sz="2400" dirty="0">
                <a:solidFill>
                  <a:schemeClr val="tx1"/>
                </a:solidFill>
              </a:rPr>
              <a:t> for a possible plan in the planning graph</a:t>
            </a:r>
          </a:p>
          <a:p>
            <a:pPr>
              <a:lnSpc>
                <a:spcPct val="100000"/>
              </a:lnSpc>
              <a:spcBef>
                <a:spcPts val="0"/>
              </a:spcBef>
            </a:pPr>
            <a:r>
              <a:rPr lang="en-US" altLang="en-US" sz="2400" dirty="0">
                <a:solidFill>
                  <a:schemeClr val="tx1"/>
                </a:solidFill>
              </a:rPr>
              <a:t>			(see solution algorithm)</a:t>
            </a:r>
          </a:p>
          <a:p>
            <a:pPr>
              <a:lnSpc>
                <a:spcPct val="100000"/>
              </a:lnSpc>
              <a:spcBef>
                <a:spcPts val="0"/>
              </a:spcBef>
            </a:pPr>
            <a:r>
              <a:rPr lang="en-US" altLang="en-US" sz="2400" dirty="0">
                <a:solidFill>
                  <a:schemeClr val="tx1"/>
                </a:solidFill>
              </a:rPr>
              <a:t>	</a:t>
            </a:r>
          </a:p>
          <a:p>
            <a:pPr>
              <a:lnSpc>
                <a:spcPct val="100000"/>
              </a:lnSpc>
              <a:spcBef>
                <a:spcPts val="0"/>
              </a:spcBef>
            </a:pPr>
            <a:r>
              <a:rPr lang="en-US" altLang="en-US" sz="2400" dirty="0">
                <a:solidFill>
                  <a:schemeClr val="tx1"/>
                </a:solidFill>
              </a:rPr>
              <a:t>	If plan found, return with that plan</a:t>
            </a:r>
            <a:endParaRPr lang="en-US" sz="2400" dirty="0">
              <a:solidFill>
                <a:schemeClr val="tx1"/>
              </a:solidFill>
            </a:endParaRPr>
          </a:p>
        </p:txBody>
      </p:sp>
    </p:spTree>
    <p:extLst>
      <p:ext uri="{BB962C8B-B14F-4D97-AF65-F5344CB8AC3E}">
        <p14:creationId xmlns:p14="http://schemas.microsoft.com/office/powerpoint/2010/main" val="1284369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and </a:t>
            </a:r>
            <a:r>
              <a:rPr lang="en-US" dirty="0" err="1"/>
              <a:t>GraphPlan</a:t>
            </a:r>
            <a:r>
              <a:rPr lang="en-US" dirty="0"/>
              <a:t> Graph Representation</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p:txBody>
          <a:bodyPr/>
          <a:lstStyle/>
          <a:p>
            <a:r>
              <a:rPr lang="en-US" dirty="0" err="1"/>
              <a:t>Graphplan</a:t>
            </a:r>
            <a:r>
              <a:rPr lang="en-US" dirty="0"/>
              <a:t> graphs contain two types of layers</a:t>
            </a:r>
          </a:p>
          <a:p>
            <a:pPr lvl="1"/>
            <a:r>
              <a:rPr lang="en-US" dirty="0"/>
              <a:t>Proposition layers </a:t>
            </a:r>
            <a:r>
              <a:rPr lang="mr-IN" dirty="0"/>
              <a:t>–</a:t>
            </a:r>
            <a:r>
              <a:rPr lang="en-US" dirty="0"/>
              <a:t> all reachable predicates</a:t>
            </a:r>
          </a:p>
          <a:p>
            <a:pPr lvl="1"/>
            <a:r>
              <a:rPr lang="en-US" dirty="0"/>
              <a:t>Action layers </a:t>
            </a:r>
            <a:r>
              <a:rPr lang="mr-IN" dirty="0"/>
              <a:t>–</a:t>
            </a:r>
            <a:r>
              <a:rPr lang="en-US" dirty="0"/>
              <a:t> actions that could be taken</a:t>
            </a:r>
          </a:p>
          <a:p>
            <a:pPr lvl="1"/>
            <a:r>
              <a:rPr lang="en-US" dirty="0"/>
              <a:t>Both layers represent one time step</a:t>
            </a:r>
          </a:p>
          <a:p>
            <a:pPr lvl="1"/>
            <a:endParaRPr lang="en-US" dirty="0"/>
          </a:p>
          <a:p>
            <a:pPr marL="0" lvl="1" indent="0">
              <a:buNone/>
            </a:pPr>
            <a:r>
              <a:rPr lang="en-US" sz="2800" dirty="0" err="1">
                <a:solidFill>
                  <a:schemeClr val="accent1">
                    <a:lumMod val="75000"/>
                  </a:schemeClr>
                </a:solidFill>
              </a:rPr>
              <a:t>GraphPlan</a:t>
            </a:r>
            <a:r>
              <a:rPr lang="en-US" sz="2800" dirty="0">
                <a:solidFill>
                  <a:schemeClr val="accent1">
                    <a:lumMod val="75000"/>
                  </a:schemeClr>
                </a:solidFill>
              </a:rPr>
              <a:t> algorithm includes two subtasks</a:t>
            </a:r>
          </a:p>
          <a:p>
            <a:pPr lvl="1">
              <a:spcBef>
                <a:spcPct val="25000"/>
              </a:spcBef>
            </a:pPr>
            <a:r>
              <a:rPr lang="en-US" altLang="en-US" b="1" dirty="0">
                <a:ea typeface="Arial" charset="0"/>
                <a:cs typeface="Arial" charset="0"/>
              </a:rPr>
              <a:t>Extend</a:t>
            </a:r>
            <a:r>
              <a:rPr lang="en-US" altLang="en-US" dirty="0">
                <a:ea typeface="Arial" charset="0"/>
                <a:cs typeface="Arial" charset="0"/>
              </a:rPr>
              <a:t>: One time step (two layers) in the </a:t>
            </a:r>
            <a:r>
              <a:rPr lang="en-US" altLang="en-US" dirty="0" err="1">
                <a:ea typeface="Arial" charset="0"/>
                <a:cs typeface="Arial" charset="0"/>
              </a:rPr>
              <a:t>graphplan</a:t>
            </a:r>
            <a:r>
              <a:rPr lang="en-US" altLang="en-US" dirty="0">
                <a:ea typeface="Arial" charset="0"/>
                <a:cs typeface="Arial" charset="0"/>
              </a:rPr>
              <a:t> graph</a:t>
            </a:r>
          </a:p>
          <a:p>
            <a:pPr lvl="1">
              <a:spcBef>
                <a:spcPct val="10000"/>
              </a:spcBef>
            </a:pPr>
            <a:r>
              <a:rPr lang="en-US" altLang="en-US" b="1" dirty="0">
                <a:ea typeface="Arial" charset="0"/>
                <a:cs typeface="Arial" charset="0"/>
              </a:rPr>
              <a:t>Search</a:t>
            </a:r>
            <a:r>
              <a:rPr lang="en-US" altLang="en-US" dirty="0">
                <a:ea typeface="Arial" charset="0"/>
                <a:cs typeface="Arial" charset="0"/>
              </a:rPr>
              <a:t>: Find a valid plan in the </a:t>
            </a:r>
            <a:r>
              <a:rPr lang="en-US" altLang="en-US" dirty="0" err="1">
                <a:ea typeface="Arial" charset="0"/>
                <a:cs typeface="Arial" charset="0"/>
              </a:rPr>
              <a:t>graphplan</a:t>
            </a:r>
            <a:r>
              <a:rPr lang="en-US" altLang="en-US" dirty="0">
                <a:ea typeface="Arial" charset="0"/>
                <a:cs typeface="Arial" charset="0"/>
              </a:rPr>
              <a:t> graph</a:t>
            </a:r>
          </a:p>
          <a:p>
            <a:pPr>
              <a:spcBef>
                <a:spcPct val="10000"/>
              </a:spcBef>
            </a:pPr>
            <a:endParaRPr lang="en-US" altLang="en-US" dirty="0"/>
          </a:p>
          <a:p>
            <a:pPr>
              <a:spcBef>
                <a:spcPct val="10000"/>
              </a:spcBef>
            </a:pPr>
            <a:r>
              <a:rPr lang="en-US" altLang="en-US" dirty="0" err="1"/>
              <a:t>GraphPlan</a:t>
            </a:r>
            <a:r>
              <a:rPr lang="en-US" altLang="en-US" dirty="0"/>
              <a:t> finds a plan or proves that no plan has fewer </a:t>
            </a:r>
            <a:r>
              <a:rPr lang="en-US" altLang="ja-JP" dirty="0"/>
              <a:t>time steps</a:t>
            </a:r>
          </a:p>
          <a:p>
            <a:pPr lvl="1">
              <a:spcBef>
                <a:spcPts val="200"/>
              </a:spcBef>
            </a:pPr>
            <a:r>
              <a:rPr lang="en-US" altLang="en-US" dirty="0"/>
              <a:t>Each time step can contain multiple actions</a:t>
            </a:r>
            <a:endParaRPr lang="en-US" dirty="0"/>
          </a:p>
          <a:p>
            <a:pPr marL="0" lvl="1" indent="0">
              <a:spcBef>
                <a:spcPct val="10000"/>
              </a:spcBef>
              <a:buNone/>
            </a:pPr>
            <a:endParaRPr lang="en-US" altLang="en-US" dirty="0">
              <a:ea typeface="Arial" charset="0"/>
              <a:cs typeface="Arial" charset="0"/>
            </a:endParaRPr>
          </a:p>
          <a:p>
            <a:pPr marL="0" lvl="1" indent="0">
              <a:buNone/>
            </a:pPr>
            <a:endParaRPr lang="en-US" dirty="0"/>
          </a:p>
          <a:p>
            <a:pPr marL="0" lvl="1" indent="0">
              <a:buNone/>
            </a:pPr>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03F3B12-4BEF-6566-F2D8-E76E9F31F1B7}"/>
                  </a:ext>
                </a:extLst>
              </p14:cNvPr>
              <p14:cNvContentPartPr/>
              <p14:nvPr/>
            </p14:nvContentPartPr>
            <p14:xfrm>
              <a:off x="214200" y="4602960"/>
              <a:ext cx="861120" cy="1301400"/>
            </p14:xfrm>
          </p:contentPart>
        </mc:Choice>
        <mc:Fallback xmlns="">
          <p:pic>
            <p:nvPicPr>
              <p:cNvPr id="4" name="Ink 3">
                <a:extLst>
                  <a:ext uri="{FF2B5EF4-FFF2-40B4-BE49-F238E27FC236}">
                    <a16:creationId xmlns:a16="http://schemas.microsoft.com/office/drawing/2014/main" id="{C03F3B12-4BEF-6566-F2D8-E76E9F31F1B7}"/>
                  </a:ext>
                </a:extLst>
              </p:cNvPr>
              <p:cNvPicPr/>
              <p:nvPr/>
            </p:nvPicPr>
            <p:blipFill>
              <a:blip r:embed="rId3"/>
              <a:stretch>
                <a:fillRect/>
              </a:stretch>
            </p:blipFill>
            <p:spPr>
              <a:xfrm>
                <a:off x="204840" y="4593600"/>
                <a:ext cx="879840" cy="1320120"/>
              </a:xfrm>
              <a:prstGeom prst="rect">
                <a:avLst/>
              </a:prstGeom>
            </p:spPr>
          </p:pic>
        </mc:Fallback>
      </mc:AlternateContent>
    </p:spTree>
    <p:extLst>
      <p:ext uri="{BB962C8B-B14F-4D97-AF65-F5344CB8AC3E}">
        <p14:creationId xmlns:p14="http://schemas.microsoft.com/office/powerpoint/2010/main" val="30412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a:t>Details: Searching the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5541294"/>
              </a:xfrm>
            </p:spPr>
            <p:txBody>
              <a:bodyPr/>
              <a:lstStyle/>
              <a:p>
                <a:pPr marL="342900" indent="-342900">
                  <a:buFont typeface="Wingdings" panose="05000000000000000000" pitchFamily="2" charset="2"/>
                  <a:buChar char="§"/>
                </a:pPr>
                <a:r>
                  <a:rPr lang="en-US" sz="2400" dirty="0"/>
                  <a:t>Search states:</a:t>
                </a:r>
                <a:r>
                  <a:rPr lang="en-US" sz="2400" dirty="0">
                    <a:solidFill>
                      <a:schemeClr val="tx1"/>
                    </a:solidFill>
                  </a:rPr>
                  <a:t> set of propositions in a proposition layer BUT it also includes an </a:t>
                </a:r>
                <a:r>
                  <a:rPr lang="en-US" sz="2400" dirty="0">
                    <a:solidFill>
                      <a:srgbClr val="C00000"/>
                    </a:solidFill>
                  </a:rPr>
                  <a:t>additional list of "goals" for that state</a:t>
                </a:r>
                <a:r>
                  <a:rPr lang="en-US" sz="2400" dirty="0">
                    <a:solidFill>
                      <a:schemeClr val="tx1"/>
                    </a:solidFill>
                  </a:rPr>
                  <a:t>. The "goals" for this initial state will be the set of planning goals propositions, but as you'll see below that will change as we search backwards.</a:t>
                </a:r>
              </a:p>
              <a:p>
                <a:pPr marL="342900" indent="-342900">
                  <a:buFont typeface="Wingdings" panose="05000000000000000000" pitchFamily="2" charset="2"/>
                  <a:buChar char="§"/>
                </a:pPr>
                <a:r>
                  <a:rPr lang="en-US" sz="2400" dirty="0"/>
                  <a:t>Initial search state: </a:t>
                </a:r>
                <a:r>
                  <a:rPr lang="en-US" sz="2400" dirty="0">
                    <a:solidFill>
                      <a:schemeClr val="tx1"/>
                    </a:solidFill>
                  </a:rPr>
                  <a:t>the set of propositions from the last level of the planning graph. We also keep track of the goals for this state, which are the goal propositions for the planning problem. Call this level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𝑖</m:t>
                        </m:r>
                      </m:sub>
                    </m:sSub>
                  </m:oMath>
                </a14:m>
                <a:r>
                  <a:rPr lang="en-US" sz="2400" dirty="0">
                    <a:solidFill>
                      <a:schemeClr val="tx1"/>
                    </a:solidFill>
                  </a:rPr>
                  <a:t> for now.</a:t>
                </a:r>
              </a:p>
              <a:p>
                <a:pPr marL="342900" indent="-342900">
                  <a:buFont typeface="Wingdings" panose="05000000000000000000" pitchFamily="2" charset="2"/>
                  <a:buChar char="§"/>
                </a:pPr>
                <a:r>
                  <a:rPr lang="en-US" sz="2400" dirty="0"/>
                  <a:t>Search actions: </a:t>
                </a:r>
                <a:r>
                  <a:rPr lang="en-US" sz="2400" dirty="0">
                    <a:solidFill>
                      <a:srgbClr val="C00000"/>
                    </a:solidFill>
                  </a:rPr>
                  <a:t>any subset of operators </a:t>
                </a:r>
                <a:r>
                  <a:rPr lang="en-US" sz="2400" dirty="0">
                    <a:solidFill>
                      <a:schemeClr val="tx1"/>
                    </a:solidFill>
                  </a:rPr>
                  <a:t>in the preceding action level,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𝐴</m:t>
                        </m:r>
                      </m:e>
                      <m:sub>
                        <m:r>
                          <a:rPr lang="en-US" sz="2400" i="1" dirty="0" smtClean="0">
                            <a:solidFill>
                              <a:schemeClr val="tx1"/>
                            </a:solidFill>
                            <a:latin typeface="Cambria Math" panose="02040503050406030204" pitchFamily="18" charset="0"/>
                          </a:rPr>
                          <m:t>𝑖</m:t>
                        </m:r>
                        <m:r>
                          <a:rPr lang="en-US" sz="2400" i="1" dirty="0">
                            <a:solidFill>
                              <a:schemeClr val="tx1"/>
                            </a:solidFill>
                            <a:latin typeface="Cambria Math" panose="02040503050406030204" pitchFamily="18" charset="0"/>
                          </a:rPr>
                          <m:t>−1</m:t>
                        </m:r>
                      </m:sub>
                    </m:sSub>
                  </m:oMath>
                </a14:m>
                <a:r>
                  <a:rPr lang="en-US" sz="2400" dirty="0">
                    <a:solidFill>
                      <a:schemeClr val="tx1"/>
                    </a:solidFill>
                  </a:rPr>
                  <a:t>, where none of these actions are conflicting at that level and their collective effects include the full set of goals we are considering in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𝑖</m:t>
                        </m:r>
                      </m:sub>
                    </m:sSub>
                  </m:oMath>
                </a14:m>
                <a:endParaRPr lang="en-US" sz="2400" dirty="0">
                  <a:solidFill>
                    <a:schemeClr val="tx1"/>
                  </a:solidFill>
                </a:endParaRPr>
              </a:p>
              <a:p>
                <a:pPr marL="342900" indent="-342900">
                  <a:buFont typeface="Wingdings" panose="05000000000000000000" pitchFamily="2" charset="2"/>
                  <a:buChar char="§"/>
                </a:pPr>
                <a:r>
                  <a:rPr lang="en-US" sz="2400" dirty="0"/>
                  <a:t>Search transitions:</a:t>
                </a:r>
                <a:r>
                  <a:rPr lang="en-US" sz="2400" dirty="0">
                    <a:solidFill>
                      <a:schemeClr val="tx1"/>
                    </a:solidFill>
                  </a:rPr>
                  <a:t> lead to a next search state with the set of propositions in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b="0" i="1" dirty="0" smtClean="0">
                            <a:solidFill>
                              <a:schemeClr val="tx1"/>
                            </a:solidFill>
                            <a:latin typeface="Cambria Math" panose="02040503050406030204" pitchFamily="18" charset="0"/>
                          </a:rPr>
                          <m:t>𝑖</m:t>
                        </m:r>
                        <m:r>
                          <a:rPr lang="en-US" sz="2400" b="0" i="1" dirty="0" smtClean="0">
                            <a:solidFill>
                              <a:schemeClr val="tx1"/>
                            </a:solidFill>
                            <a:latin typeface="Cambria Math" panose="02040503050406030204" pitchFamily="18" charset="0"/>
                          </a:rPr>
                          <m:t>−1</m:t>
                        </m:r>
                      </m:sub>
                    </m:sSub>
                  </m:oMath>
                </a14:m>
                <a:r>
                  <a:rPr lang="en-US" sz="2400" dirty="0">
                    <a:solidFill>
                      <a:schemeClr val="tx1"/>
                    </a:solidFill>
                  </a:rPr>
                  <a:t> and the </a:t>
                </a:r>
                <a:r>
                  <a:rPr lang="en-US" sz="2400" dirty="0">
                    <a:solidFill>
                      <a:srgbClr val="C00000"/>
                    </a:solidFill>
                  </a:rPr>
                  <a:t>"goals" for this state are the preconditions for all of the operators </a:t>
                </a:r>
                <a:r>
                  <a:rPr lang="en-US" sz="2400" dirty="0">
                    <a:solidFill>
                      <a:schemeClr val="tx1"/>
                    </a:solidFill>
                  </a:rPr>
                  <a:t>in the search action that was selected.</a:t>
                </a:r>
              </a:p>
              <a:p>
                <a:pPr marL="342900" indent="-342900">
                  <a:buFont typeface="Wingdings" panose="05000000000000000000" pitchFamily="2" charset="2"/>
                  <a:buChar char="§"/>
                </a:pPr>
                <a:r>
                  <a:rPr lang="en-US" sz="2400" dirty="0"/>
                  <a:t>Search goal:</a:t>
                </a:r>
                <a:r>
                  <a:rPr lang="en-US" sz="2400" dirty="0">
                    <a:solidFill>
                      <a:schemeClr val="tx1"/>
                    </a:solidFill>
                  </a:rPr>
                  <a:t> We keep searching to try to get to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0</m:t>
                        </m:r>
                      </m:sub>
                    </m:sSub>
                  </m:oMath>
                </a14:m>
                <a:r>
                  <a:rPr lang="en-US" sz="2400" dirty="0">
                    <a:solidFill>
                      <a:schemeClr val="tx1"/>
                    </a:solidFill>
                  </a:rPr>
                  <a:t>, where the "goals" of that search state are all satisfied by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0</m:t>
                        </m:r>
                      </m:sub>
                    </m:sSub>
                  </m:oMath>
                </a14:m>
                <a:r>
                  <a:rPr lang="en-US" sz="2400" dirty="0">
                    <a:solidFill>
                      <a:schemeClr val="tx1"/>
                    </a:solidFill>
                  </a:rPr>
                  <a:t>.</a:t>
                </a:r>
              </a:p>
            </p:txBody>
          </p:sp>
        </mc:Choice>
        <mc:Fallback xmlns="">
          <p:sp>
            <p:nvSpPr>
              <p:cNvPr id="3" name="Content Placeholder 2">
                <a:extLst>
                  <a:ext uri="{FF2B5EF4-FFF2-40B4-BE49-F238E27FC236}">
                    <a16:creationId xmlns:a16="http://schemas.microsoft.com/office/drawing/2014/main" id="{71BD28F4-1609-F346-84A0-FDEC29AD061D}"/>
                  </a:ext>
                </a:extLst>
              </p:cNvPr>
              <p:cNvSpPr>
                <a:spLocks noGrp="1" noRot="1" noChangeAspect="1" noMove="1" noResize="1" noEditPoints="1" noAdjustHandles="1" noChangeArrowheads="1" noChangeShapeType="1" noTextEdit="1"/>
              </p:cNvSpPr>
              <p:nvPr>
                <p:ph idx="1"/>
              </p:nvPr>
            </p:nvSpPr>
            <p:spPr>
              <a:xfrm>
                <a:off x="552098" y="1113178"/>
                <a:ext cx="10928701" cy="5541294"/>
              </a:xfrm>
              <a:blipFill>
                <a:blip r:embed="rId2"/>
                <a:stretch>
                  <a:fillRect l="-781" t="-1540" r="-1283" b="-2420"/>
                </a:stretch>
              </a:blipFill>
            </p:spPr>
            <p:txBody>
              <a:bodyPr/>
              <a:lstStyle/>
              <a:p>
                <a:r>
                  <a:rPr lang="en-US">
                    <a:noFill/>
                  </a:rPr>
                  <a:t> </a:t>
                </a:r>
              </a:p>
            </p:txBody>
          </p:sp>
        </mc:Fallback>
      </mc:AlternateContent>
    </p:spTree>
    <p:extLst>
      <p:ext uri="{BB962C8B-B14F-4D97-AF65-F5344CB8AC3E}">
        <p14:creationId xmlns:p14="http://schemas.microsoft.com/office/powerpoint/2010/main" val="3382739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3DC82-E71C-7918-2B11-637D47E10106}"/>
            </a:ext>
          </a:extLst>
        </p:cNvPr>
        <p:cNvGrpSpPr/>
        <p:nvPr/>
      </p:nvGrpSpPr>
      <p:grpSpPr>
        <a:xfrm>
          <a:off x="0" y="0"/>
          <a:ext cx="0" cy="0"/>
          <a:chOff x="0" y="0"/>
          <a:chExt cx="0" cy="0"/>
        </a:xfrm>
      </p:grpSpPr>
      <p:sp>
        <p:nvSpPr>
          <p:cNvPr id="41" name="TextBox 40">
            <a:extLst>
              <a:ext uri="{FF2B5EF4-FFF2-40B4-BE49-F238E27FC236}">
                <a16:creationId xmlns:a16="http://schemas.microsoft.com/office/drawing/2014/main" id="{9430A539-E218-E5D8-7B6C-959F9D0BB625}"/>
              </a:ext>
            </a:extLst>
          </p:cNvPr>
          <p:cNvSpPr txBox="1"/>
          <p:nvPr/>
        </p:nvSpPr>
        <p:spPr>
          <a:xfrm>
            <a:off x="552099" y="1232758"/>
            <a:ext cx="8656537" cy="2677656"/>
          </a:xfrm>
          <a:prstGeom prst="rect">
            <a:avLst/>
          </a:prstGeom>
          <a:noFill/>
        </p:spPr>
        <p:txBody>
          <a:bodyPr wrap="none" rtlCol="0">
            <a:spAutoFit/>
          </a:bodyPr>
          <a:lstStyle/>
          <a:p>
            <a:r>
              <a:rPr lang="en-US" sz="2400" dirty="0"/>
              <a:t>What kind of mutex are actions to each other? (select all that apply)</a:t>
            </a:r>
          </a:p>
          <a:p>
            <a:pPr marL="457200" indent="-457200">
              <a:buAutoNum type="arabicParenR"/>
            </a:pPr>
            <a:r>
              <a:rPr lang="en-US" sz="2400" dirty="0"/>
              <a:t>Pickup-pickup are interference</a:t>
            </a:r>
          </a:p>
          <a:p>
            <a:pPr marL="457200" indent="-457200">
              <a:buAutoNum type="arabicParenR"/>
            </a:pPr>
            <a:r>
              <a:rPr lang="en-US" sz="2400" dirty="0"/>
              <a:t>Pickup-pickup are inconsistent</a:t>
            </a:r>
          </a:p>
          <a:p>
            <a:pPr marL="457200" indent="-457200">
              <a:buAutoNum type="arabicParenR"/>
            </a:pPr>
            <a:r>
              <a:rPr lang="en-US" sz="2400" dirty="0"/>
              <a:t>Pickup-pickup are competing needs</a:t>
            </a:r>
          </a:p>
          <a:p>
            <a:pPr marL="457200" indent="-457200">
              <a:buAutoNum type="arabicParenR"/>
            </a:pPr>
            <a:r>
              <a:rPr lang="en-US" sz="2400" dirty="0"/>
              <a:t>Pickup-put are interference</a:t>
            </a:r>
          </a:p>
          <a:p>
            <a:pPr marL="457200" indent="-457200">
              <a:buAutoNum type="arabicParenR"/>
            </a:pPr>
            <a:r>
              <a:rPr lang="en-US" sz="2400" dirty="0"/>
              <a:t>Pickup-put are inconsistent</a:t>
            </a:r>
          </a:p>
          <a:p>
            <a:pPr marL="457200" indent="-457200">
              <a:buAutoNum type="arabicParenR"/>
            </a:pPr>
            <a:r>
              <a:rPr lang="en-US" sz="2400" dirty="0"/>
              <a:t>Pickup-put are competing needs</a:t>
            </a:r>
          </a:p>
        </p:txBody>
      </p:sp>
      <p:sp>
        <p:nvSpPr>
          <p:cNvPr id="2" name="Title 1">
            <a:extLst>
              <a:ext uri="{FF2B5EF4-FFF2-40B4-BE49-F238E27FC236}">
                <a16:creationId xmlns:a16="http://schemas.microsoft.com/office/drawing/2014/main" id="{17469897-9205-FA2D-6DCE-B784494A8599}"/>
              </a:ext>
            </a:extLst>
          </p:cNvPr>
          <p:cNvSpPr>
            <a:spLocks noGrp="1"/>
          </p:cNvSpPr>
          <p:nvPr>
            <p:ph type="title"/>
          </p:nvPr>
        </p:nvSpPr>
        <p:spPr/>
        <p:txBody>
          <a:bodyPr/>
          <a:lstStyle/>
          <a:p>
            <a:r>
              <a:rPr lang="en-US" dirty="0">
                <a:solidFill>
                  <a:srgbClr val="C00000"/>
                </a:solidFill>
              </a:rPr>
              <a:t>Poll</a:t>
            </a:r>
          </a:p>
        </p:txBody>
      </p:sp>
      <p:cxnSp>
        <p:nvCxnSpPr>
          <p:cNvPr id="91" name="Straight Connector 90">
            <a:extLst>
              <a:ext uri="{FF2B5EF4-FFF2-40B4-BE49-F238E27FC236}">
                <a16:creationId xmlns:a16="http://schemas.microsoft.com/office/drawing/2014/main" id="{432158D2-EC7A-0CAD-F83C-25B784A6D3D1}"/>
              </a:ext>
            </a:extLst>
          </p:cNvPr>
          <p:cNvCxnSpPr/>
          <p:nvPr/>
        </p:nvCxnSpPr>
        <p:spPr>
          <a:xfrm>
            <a:off x="686957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BB449BE0-FF94-4C33-2CF0-B789E78FA823}"/>
              </a:ext>
            </a:extLst>
          </p:cNvPr>
          <p:cNvSpPr/>
          <p:nvPr/>
        </p:nvSpPr>
        <p:spPr>
          <a:xfrm>
            <a:off x="803016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FC67CAA7-8536-6C8B-11A5-481FACB71BC5}"/>
              </a:ext>
            </a:extLst>
          </p:cNvPr>
          <p:cNvCxnSpPr/>
          <p:nvPr/>
        </p:nvCxnSpPr>
        <p:spPr>
          <a:xfrm>
            <a:off x="686957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133FAECF-ED4E-7DC1-F99B-261566FDE91D}"/>
              </a:ext>
            </a:extLst>
          </p:cNvPr>
          <p:cNvSpPr/>
          <p:nvPr/>
        </p:nvSpPr>
        <p:spPr>
          <a:xfrm>
            <a:off x="803016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79DB833A-8FA6-2245-6378-602635FB2F74}"/>
              </a:ext>
            </a:extLst>
          </p:cNvPr>
          <p:cNvCxnSpPr/>
          <p:nvPr/>
        </p:nvCxnSpPr>
        <p:spPr>
          <a:xfrm>
            <a:off x="686957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1BDC8ADF-EA49-542A-4F4E-15880DE8FC9D}"/>
              </a:ext>
            </a:extLst>
          </p:cNvPr>
          <p:cNvSpPr/>
          <p:nvPr/>
        </p:nvSpPr>
        <p:spPr>
          <a:xfrm>
            <a:off x="803016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9FE4FCDF-0F4F-3C1E-2457-F2126E19E6B7}"/>
              </a:ext>
            </a:extLst>
          </p:cNvPr>
          <p:cNvCxnSpPr/>
          <p:nvPr/>
        </p:nvCxnSpPr>
        <p:spPr>
          <a:xfrm>
            <a:off x="686957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5F6F6CA9-5E83-D3AC-5585-E34B8FEE6230}"/>
              </a:ext>
            </a:extLst>
          </p:cNvPr>
          <p:cNvSpPr/>
          <p:nvPr/>
        </p:nvSpPr>
        <p:spPr>
          <a:xfrm>
            <a:off x="803016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1AB76F23-7604-8F91-B479-BB304531628B}"/>
              </a:ext>
            </a:extLst>
          </p:cNvPr>
          <p:cNvCxnSpPr/>
          <p:nvPr/>
        </p:nvCxnSpPr>
        <p:spPr>
          <a:xfrm>
            <a:off x="686957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FC2489D3-B5BE-4FEE-6553-20BB56EF8AB9}"/>
              </a:ext>
            </a:extLst>
          </p:cNvPr>
          <p:cNvSpPr/>
          <p:nvPr/>
        </p:nvSpPr>
        <p:spPr>
          <a:xfrm>
            <a:off x="803016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B663A2ED-0719-E088-20EC-53AC56378C77}"/>
              </a:ext>
            </a:extLst>
          </p:cNvPr>
          <p:cNvCxnSpPr/>
          <p:nvPr/>
        </p:nvCxnSpPr>
        <p:spPr>
          <a:xfrm>
            <a:off x="686957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2" name="Rectangle 101">
            <a:extLst>
              <a:ext uri="{FF2B5EF4-FFF2-40B4-BE49-F238E27FC236}">
                <a16:creationId xmlns:a16="http://schemas.microsoft.com/office/drawing/2014/main" id="{355DF41C-A4C0-64E5-9395-982A5A86265B}"/>
              </a:ext>
            </a:extLst>
          </p:cNvPr>
          <p:cNvSpPr/>
          <p:nvPr/>
        </p:nvSpPr>
        <p:spPr>
          <a:xfrm>
            <a:off x="803016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5F9D7233-A95F-0D3B-F6E4-490154F7FB97}"/>
              </a:ext>
            </a:extLst>
          </p:cNvPr>
          <p:cNvCxnSpPr/>
          <p:nvPr/>
        </p:nvCxnSpPr>
        <p:spPr>
          <a:xfrm>
            <a:off x="6869570" y="5536086"/>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4" name="Rectangle 103">
            <a:extLst>
              <a:ext uri="{FF2B5EF4-FFF2-40B4-BE49-F238E27FC236}">
                <a16:creationId xmlns:a16="http://schemas.microsoft.com/office/drawing/2014/main" id="{CBEAAD5E-70F1-468A-50A8-77AB2952C6B9}"/>
              </a:ext>
            </a:extLst>
          </p:cNvPr>
          <p:cNvSpPr/>
          <p:nvPr/>
        </p:nvSpPr>
        <p:spPr>
          <a:xfrm>
            <a:off x="8030165" y="541941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8125088B-9A33-07F6-F407-95B39486020B}"/>
              </a:ext>
            </a:extLst>
          </p:cNvPr>
          <p:cNvCxnSpPr/>
          <p:nvPr/>
        </p:nvCxnSpPr>
        <p:spPr>
          <a:xfrm>
            <a:off x="6869570" y="608936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7FB09413-29CA-FDDA-5A64-A779D144AB0A}"/>
              </a:ext>
            </a:extLst>
          </p:cNvPr>
          <p:cNvSpPr/>
          <p:nvPr/>
        </p:nvSpPr>
        <p:spPr>
          <a:xfrm>
            <a:off x="8030165" y="597269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B8C8442D-5864-2E9D-F8C4-3ACC370237F9}"/>
              </a:ext>
            </a:extLst>
          </p:cNvPr>
          <p:cNvCxnSpPr/>
          <p:nvPr/>
        </p:nvCxnSpPr>
        <p:spPr>
          <a:xfrm>
            <a:off x="6869570" y="6656458"/>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8" name="Rectangle 107">
            <a:extLst>
              <a:ext uri="{FF2B5EF4-FFF2-40B4-BE49-F238E27FC236}">
                <a16:creationId xmlns:a16="http://schemas.microsoft.com/office/drawing/2014/main" id="{CA038AA2-D020-E52F-D54E-E8FA5111F400}"/>
              </a:ext>
            </a:extLst>
          </p:cNvPr>
          <p:cNvSpPr/>
          <p:nvPr/>
        </p:nvSpPr>
        <p:spPr>
          <a:xfrm>
            <a:off x="8030165" y="6539790"/>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483E1758-26F6-2DDD-F2A4-7EE359ADFAC8}"/>
              </a:ext>
            </a:extLst>
          </p:cNvPr>
          <p:cNvCxnSpPr>
            <a:cxnSpLocks/>
          </p:cNvCxnSpPr>
          <p:nvPr/>
        </p:nvCxnSpPr>
        <p:spPr>
          <a:xfrm>
            <a:off x="6856121" y="2222500"/>
            <a:ext cx="700265" cy="2691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88E35828-E660-E67A-0BF9-76DCA9051F23}"/>
              </a:ext>
            </a:extLst>
          </p:cNvPr>
          <p:cNvCxnSpPr>
            <a:cxnSpLocks/>
          </p:cNvCxnSpPr>
          <p:nvPr/>
        </p:nvCxnSpPr>
        <p:spPr>
          <a:xfrm flipV="1">
            <a:off x="6510545" y="2491622"/>
            <a:ext cx="1045840" cy="1422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CE12ADF8-EE01-819B-4D07-6E8FD39343B3}"/>
              </a:ext>
            </a:extLst>
          </p:cNvPr>
          <p:cNvCxnSpPr>
            <a:cxnSpLocks/>
          </p:cNvCxnSpPr>
          <p:nvPr/>
        </p:nvCxnSpPr>
        <p:spPr>
          <a:xfrm flipV="1">
            <a:off x="6486151" y="2491622"/>
            <a:ext cx="1070234" cy="2006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ACE4E4DD-4AC0-1844-37E1-39BB53A86035}"/>
              </a:ext>
            </a:extLst>
          </p:cNvPr>
          <p:cNvCxnSpPr/>
          <p:nvPr/>
        </p:nvCxnSpPr>
        <p:spPr>
          <a:xfrm flipV="1">
            <a:off x="8573130" y="2237776"/>
            <a:ext cx="820830" cy="25728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CDCC8606-E4A0-6F0D-AC48-7B2DFE9F6F4C}"/>
              </a:ext>
            </a:extLst>
          </p:cNvPr>
          <p:cNvCxnSpPr/>
          <p:nvPr/>
        </p:nvCxnSpPr>
        <p:spPr>
          <a:xfrm>
            <a:off x="8567820" y="2471851"/>
            <a:ext cx="819585" cy="140280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DDB7F0D8-1E34-D323-61A8-9158E1B7C5F2}"/>
              </a:ext>
            </a:extLst>
          </p:cNvPr>
          <p:cNvCxnSpPr>
            <a:cxnSpLocks/>
          </p:cNvCxnSpPr>
          <p:nvPr/>
        </p:nvCxnSpPr>
        <p:spPr>
          <a:xfrm flipV="1">
            <a:off x="8487439" y="2224738"/>
            <a:ext cx="896573" cy="85095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8DC80C8F-7A34-3E92-F8AF-29E6B6B314A2}"/>
              </a:ext>
            </a:extLst>
          </p:cNvPr>
          <p:cNvCxnSpPr/>
          <p:nvPr/>
        </p:nvCxnSpPr>
        <p:spPr>
          <a:xfrm flipV="1">
            <a:off x="6666880" y="3113288"/>
            <a:ext cx="928374" cy="299656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D2D6AEB6-3C2A-8362-0146-FB8C47515EAF}"/>
              </a:ext>
            </a:extLst>
          </p:cNvPr>
          <p:cNvCxnSpPr>
            <a:cxnSpLocks/>
          </p:cNvCxnSpPr>
          <p:nvPr/>
        </p:nvCxnSpPr>
        <p:spPr>
          <a:xfrm flipV="1">
            <a:off x="6498624" y="3075692"/>
            <a:ext cx="1074268" cy="243743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D0DA9010-E13B-AEC3-22F9-2F4596909823}"/>
              </a:ext>
            </a:extLst>
          </p:cNvPr>
          <p:cNvCxnSpPr>
            <a:cxnSpLocks/>
          </p:cNvCxnSpPr>
          <p:nvPr/>
        </p:nvCxnSpPr>
        <p:spPr>
          <a:xfrm flipH="1" flipV="1">
            <a:off x="8487439" y="3075692"/>
            <a:ext cx="896573" cy="2437434"/>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6C42FCE9-BAFF-2403-1A59-C83CF3F6CBA3}"/>
              </a:ext>
            </a:extLst>
          </p:cNvPr>
          <p:cNvCxnSpPr>
            <a:cxnSpLocks/>
          </p:cNvCxnSpPr>
          <p:nvPr/>
        </p:nvCxnSpPr>
        <p:spPr>
          <a:xfrm>
            <a:off x="8487439" y="3075693"/>
            <a:ext cx="845879" cy="736791"/>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2C81DBDF-EE59-7139-C241-A768064A2C96}"/>
              </a:ext>
            </a:extLst>
          </p:cNvPr>
          <p:cNvCxnSpPr/>
          <p:nvPr/>
        </p:nvCxnSpPr>
        <p:spPr>
          <a:xfrm flipV="1">
            <a:off x="6670474" y="3659389"/>
            <a:ext cx="886681" cy="242083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7A57C41C-6A26-393C-6634-F14780F9DB5C}"/>
              </a:ext>
            </a:extLst>
          </p:cNvPr>
          <p:cNvCxnSpPr/>
          <p:nvPr/>
        </p:nvCxnSpPr>
        <p:spPr>
          <a:xfrm flipV="1">
            <a:off x="6474696" y="3621792"/>
            <a:ext cx="1060097" cy="139244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5DF2856D-74A4-73E4-919A-739FD185D03F}"/>
              </a:ext>
            </a:extLst>
          </p:cNvPr>
          <p:cNvCxnSpPr/>
          <p:nvPr/>
        </p:nvCxnSpPr>
        <p:spPr>
          <a:xfrm flipV="1">
            <a:off x="8474494" y="2259263"/>
            <a:ext cx="905128" cy="142101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CDF06433-5C33-7B39-D5A4-B9E4E01FEB74}"/>
              </a:ext>
            </a:extLst>
          </p:cNvPr>
          <p:cNvCxnSpPr>
            <a:cxnSpLocks/>
          </p:cNvCxnSpPr>
          <p:nvPr/>
        </p:nvCxnSpPr>
        <p:spPr>
          <a:xfrm>
            <a:off x="8504874" y="3620676"/>
            <a:ext cx="882531" cy="1358427"/>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918F3AF7-06BC-F115-3114-FF502DFDFC9C}"/>
              </a:ext>
            </a:extLst>
          </p:cNvPr>
          <p:cNvCxnSpPr>
            <a:cxnSpLocks/>
          </p:cNvCxnSpPr>
          <p:nvPr/>
        </p:nvCxnSpPr>
        <p:spPr>
          <a:xfrm>
            <a:off x="8504874" y="3620675"/>
            <a:ext cx="968223" cy="55332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438516BA-8AED-301C-FE2B-152A5BE6BF80}"/>
              </a:ext>
            </a:extLst>
          </p:cNvPr>
          <p:cNvCxnSpPr/>
          <p:nvPr/>
        </p:nvCxnSpPr>
        <p:spPr>
          <a:xfrm flipV="1">
            <a:off x="6692975" y="4178724"/>
            <a:ext cx="839146" cy="184290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AF49E13C-467F-F536-48BB-40C8A6C949A3}"/>
              </a:ext>
            </a:extLst>
          </p:cNvPr>
          <p:cNvCxnSpPr/>
          <p:nvPr/>
        </p:nvCxnSpPr>
        <p:spPr>
          <a:xfrm flipV="1">
            <a:off x="8518279" y="2272966"/>
            <a:ext cx="869010" cy="18681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F41579BB-7CD4-4F7C-3D44-1E7A56771E33}"/>
              </a:ext>
            </a:extLst>
          </p:cNvPr>
          <p:cNvCxnSpPr/>
          <p:nvPr/>
        </p:nvCxnSpPr>
        <p:spPr>
          <a:xfrm flipV="1">
            <a:off x="8511566" y="3075693"/>
            <a:ext cx="961531" cy="110642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5968969C-3B3E-8B4F-EF3B-43839D4E7F3F}"/>
              </a:ext>
            </a:extLst>
          </p:cNvPr>
          <p:cNvCxnSpPr/>
          <p:nvPr/>
        </p:nvCxnSpPr>
        <p:spPr>
          <a:xfrm>
            <a:off x="8487438" y="4130894"/>
            <a:ext cx="910148" cy="1940764"/>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868AC890-B19B-4ADF-D3A9-472ABAB30893}"/>
              </a:ext>
            </a:extLst>
          </p:cNvPr>
          <p:cNvCxnSpPr>
            <a:cxnSpLocks/>
          </p:cNvCxnSpPr>
          <p:nvPr/>
        </p:nvCxnSpPr>
        <p:spPr>
          <a:xfrm>
            <a:off x="8504873" y="3620676"/>
            <a:ext cx="879138" cy="2400955"/>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C938EAE0-61AA-4551-1835-BE6FC7F563E1}"/>
              </a:ext>
            </a:extLst>
          </p:cNvPr>
          <p:cNvCxnSpPr>
            <a:cxnSpLocks/>
          </p:cNvCxnSpPr>
          <p:nvPr/>
        </p:nvCxnSpPr>
        <p:spPr>
          <a:xfrm>
            <a:off x="8487438" y="3075692"/>
            <a:ext cx="889996" cy="2945938"/>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93228DC4-62E1-9F7C-3527-14F4C8AA3FB6}"/>
              </a:ext>
            </a:extLst>
          </p:cNvPr>
          <p:cNvCxnSpPr>
            <a:cxnSpLocks/>
          </p:cNvCxnSpPr>
          <p:nvPr/>
        </p:nvCxnSpPr>
        <p:spPr>
          <a:xfrm>
            <a:off x="6906238" y="2272965"/>
            <a:ext cx="656839" cy="245997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F023B1F0-32AC-4619-B883-96F2A6B6F58B}"/>
              </a:ext>
            </a:extLst>
          </p:cNvPr>
          <p:cNvCxnSpPr>
            <a:cxnSpLocks/>
          </p:cNvCxnSpPr>
          <p:nvPr/>
        </p:nvCxnSpPr>
        <p:spPr>
          <a:xfrm flipV="1">
            <a:off x="6488442" y="4732941"/>
            <a:ext cx="1074634" cy="23152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ED3BCB54-B16E-EC99-ACE3-18A674D55125}"/>
              </a:ext>
            </a:extLst>
          </p:cNvPr>
          <p:cNvCxnSpPr/>
          <p:nvPr/>
        </p:nvCxnSpPr>
        <p:spPr>
          <a:xfrm flipV="1">
            <a:off x="8559817" y="2257692"/>
            <a:ext cx="837138" cy="2467735"/>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FBAD7577-1107-4E7F-76B8-6AB3E19812DC}"/>
              </a:ext>
            </a:extLst>
          </p:cNvPr>
          <p:cNvCxnSpPr/>
          <p:nvPr/>
        </p:nvCxnSpPr>
        <p:spPr>
          <a:xfrm flipV="1">
            <a:off x="8510935" y="3372703"/>
            <a:ext cx="863921" cy="132878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9E756C0B-4290-E7E2-C74B-D78AA9B8EDAC}"/>
              </a:ext>
            </a:extLst>
          </p:cNvPr>
          <p:cNvCxnSpPr>
            <a:cxnSpLocks/>
          </p:cNvCxnSpPr>
          <p:nvPr/>
        </p:nvCxnSpPr>
        <p:spPr>
          <a:xfrm flipV="1">
            <a:off x="6753589" y="5259253"/>
            <a:ext cx="802797" cy="139231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1EBC37EA-101C-C079-8172-79571875A064}"/>
              </a:ext>
            </a:extLst>
          </p:cNvPr>
          <p:cNvCxnSpPr/>
          <p:nvPr/>
        </p:nvCxnSpPr>
        <p:spPr>
          <a:xfrm flipV="1">
            <a:off x="8780135" y="3367099"/>
            <a:ext cx="631099" cy="196446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94F62790-475F-A535-7320-04A888FB779B}"/>
              </a:ext>
            </a:extLst>
          </p:cNvPr>
          <p:cNvCxnSpPr/>
          <p:nvPr/>
        </p:nvCxnSpPr>
        <p:spPr>
          <a:xfrm flipV="1">
            <a:off x="8767630" y="2209237"/>
            <a:ext cx="666936" cy="3122323"/>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17525F8A-6A26-95D6-2225-F6B72AB5135D}"/>
              </a:ext>
            </a:extLst>
          </p:cNvPr>
          <p:cNvCxnSpPr>
            <a:cxnSpLocks/>
          </p:cNvCxnSpPr>
          <p:nvPr/>
        </p:nvCxnSpPr>
        <p:spPr>
          <a:xfrm flipV="1">
            <a:off x="6753331" y="5789610"/>
            <a:ext cx="804205" cy="853687"/>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A406294C-3D00-FAC6-1B8C-F6EE1DDF78DA}"/>
              </a:ext>
            </a:extLst>
          </p:cNvPr>
          <p:cNvCxnSpPr/>
          <p:nvPr/>
        </p:nvCxnSpPr>
        <p:spPr>
          <a:xfrm flipV="1">
            <a:off x="8441179" y="2272875"/>
            <a:ext cx="955777" cy="354528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E56D1544-5D72-19CD-C5D5-5FD4680DEA6E}"/>
              </a:ext>
            </a:extLst>
          </p:cNvPr>
          <p:cNvCxnSpPr/>
          <p:nvPr/>
        </p:nvCxnSpPr>
        <p:spPr>
          <a:xfrm flipV="1">
            <a:off x="8477395" y="3603237"/>
            <a:ext cx="949105" cy="2186372"/>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F5EF4176-DF4F-A197-F96A-FC373AAC157C}"/>
              </a:ext>
            </a:extLst>
          </p:cNvPr>
          <p:cNvCxnSpPr>
            <a:cxnSpLocks/>
          </p:cNvCxnSpPr>
          <p:nvPr/>
        </p:nvCxnSpPr>
        <p:spPr>
          <a:xfrm flipV="1">
            <a:off x="8502795" y="4444515"/>
            <a:ext cx="915451" cy="1345095"/>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CABDAAF0-B3B1-E1FB-6B75-FC370E59FE0A}"/>
              </a:ext>
            </a:extLst>
          </p:cNvPr>
          <p:cNvCxnSpPr>
            <a:cxnSpLocks/>
          </p:cNvCxnSpPr>
          <p:nvPr/>
        </p:nvCxnSpPr>
        <p:spPr>
          <a:xfrm>
            <a:off x="8502794" y="5789609"/>
            <a:ext cx="907736" cy="908268"/>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274B03CE-2DB0-228F-8768-1A0C067FC6E0}"/>
              </a:ext>
            </a:extLst>
          </p:cNvPr>
          <p:cNvCxnSpPr/>
          <p:nvPr/>
        </p:nvCxnSpPr>
        <p:spPr>
          <a:xfrm flipH="1" flipV="1">
            <a:off x="8774992" y="5270476"/>
            <a:ext cx="621869" cy="1451277"/>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74DED41C-D401-9F13-BB5D-A5AB2306E4B6}"/>
              </a:ext>
            </a:extLst>
          </p:cNvPr>
          <p:cNvCxnSpPr>
            <a:cxnSpLocks/>
          </p:cNvCxnSpPr>
          <p:nvPr/>
        </p:nvCxnSpPr>
        <p:spPr>
          <a:xfrm flipH="1" flipV="1">
            <a:off x="6477828" y="5550721"/>
            <a:ext cx="1085248" cy="83243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53B0DF9F-11A7-89CC-1831-B339EA167AB2}"/>
              </a:ext>
            </a:extLst>
          </p:cNvPr>
          <p:cNvCxnSpPr>
            <a:cxnSpLocks/>
          </p:cNvCxnSpPr>
          <p:nvPr/>
        </p:nvCxnSpPr>
        <p:spPr>
          <a:xfrm flipH="1" flipV="1">
            <a:off x="6902694" y="2271551"/>
            <a:ext cx="660382" cy="411160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8887D46C-8267-58D6-5CDB-A2C7E2F848D5}"/>
              </a:ext>
            </a:extLst>
          </p:cNvPr>
          <p:cNvCxnSpPr>
            <a:cxnSpLocks/>
          </p:cNvCxnSpPr>
          <p:nvPr/>
        </p:nvCxnSpPr>
        <p:spPr>
          <a:xfrm flipH="1" flipV="1">
            <a:off x="6866670" y="2782207"/>
            <a:ext cx="696406" cy="360095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7763C557-A74A-E835-72F2-EF68DFBB9DB8}"/>
              </a:ext>
            </a:extLst>
          </p:cNvPr>
          <p:cNvCxnSpPr/>
          <p:nvPr/>
        </p:nvCxnSpPr>
        <p:spPr>
          <a:xfrm flipV="1">
            <a:off x="8507773" y="2263281"/>
            <a:ext cx="899734" cy="4148128"/>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9EBB2832-4D6C-DAEB-E598-4F0F5D44D387}"/>
              </a:ext>
            </a:extLst>
          </p:cNvPr>
          <p:cNvCxnSpPr/>
          <p:nvPr/>
        </p:nvCxnSpPr>
        <p:spPr>
          <a:xfrm flipV="1">
            <a:off x="8509807" y="2789681"/>
            <a:ext cx="915153" cy="3672102"/>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5C622355-CB2D-C4DE-98F6-BA14BB8729FD}"/>
              </a:ext>
            </a:extLst>
          </p:cNvPr>
          <p:cNvSpPr txBox="1"/>
          <p:nvPr/>
        </p:nvSpPr>
        <p:spPr>
          <a:xfrm>
            <a:off x="690566" y="3923482"/>
            <a:ext cx="4836682" cy="2816156"/>
          </a:xfrm>
          <a:prstGeom prst="rect">
            <a:avLst/>
          </a:prstGeom>
          <a:noFill/>
        </p:spPr>
        <p:txBody>
          <a:bodyPr wrap="square" rtlCol="0">
            <a:spAutoFit/>
          </a:bodyPr>
          <a:lstStyle/>
          <a:p>
            <a:pPr>
              <a:spcBef>
                <a:spcPct val="40000"/>
              </a:spcBef>
            </a:pPr>
            <a:r>
              <a:rPr lang="en-US" altLang="en-US" dirty="0">
                <a:ea typeface="Avenir Book" charset="0"/>
                <a:cs typeface="Avenir Book" charset="0"/>
              </a:rPr>
              <a:t>Actions A and B are </a:t>
            </a:r>
            <a:r>
              <a:rPr lang="en-US" altLang="en-US" b="1" i="1" dirty="0">
                <a:solidFill>
                  <a:srgbClr val="C00000"/>
                </a:solidFill>
                <a:ea typeface="Avenir Book" charset="0"/>
                <a:cs typeface="Avenir Book" charset="0"/>
              </a:rPr>
              <a:t>exclusive (</a:t>
            </a:r>
            <a:r>
              <a:rPr lang="en-US" altLang="en-US" b="1" i="1" dirty="0" err="1">
                <a:solidFill>
                  <a:srgbClr val="C00000"/>
                </a:solidFill>
                <a:ea typeface="Avenir Book" charset="0"/>
                <a:cs typeface="Avenir Book" charset="0"/>
              </a:rPr>
              <a:t>mutex</a:t>
            </a:r>
            <a:r>
              <a:rPr lang="en-US" altLang="en-US" b="1" i="1" dirty="0">
                <a:solidFill>
                  <a:srgbClr val="C00000"/>
                </a:solidFill>
                <a:ea typeface="Avenir Book" charset="0"/>
                <a:cs typeface="Avenir Book" charset="0"/>
              </a:rPr>
              <a:t>) </a:t>
            </a:r>
            <a:r>
              <a:rPr lang="en-US" altLang="en-US" dirty="0">
                <a:ea typeface="Avenir Book" charset="0"/>
                <a:cs typeface="Avenir Book" charset="0"/>
              </a:rPr>
              <a:t>at action-level </a:t>
            </a:r>
            <a:r>
              <a:rPr lang="en-US" altLang="en-US" i="1" dirty="0" err="1">
                <a:ea typeface="Avenir Book" charset="0"/>
                <a:cs typeface="Avenir Book" charset="0"/>
              </a:rPr>
              <a:t>i</a:t>
            </a:r>
            <a:r>
              <a:rPr lang="en-US" altLang="en-US" dirty="0">
                <a:ea typeface="Avenir Book" charset="0"/>
                <a:cs typeface="Avenir Book" charset="0"/>
              </a:rPr>
              <a:t>, if:</a:t>
            </a:r>
          </a:p>
          <a:p>
            <a:pPr lvl="1">
              <a:spcBef>
                <a:spcPts val="600"/>
              </a:spcBef>
            </a:pPr>
            <a:r>
              <a:rPr lang="en-US" altLang="en-US" b="1" dirty="0">
                <a:solidFill>
                  <a:srgbClr val="C00000"/>
                </a:solidFill>
                <a:ea typeface="Avenir Book" charset="0"/>
                <a:cs typeface="Avenir Book" charset="0"/>
              </a:rPr>
              <a:t>Interference</a:t>
            </a:r>
            <a:r>
              <a:rPr lang="en-US" altLang="en-US" dirty="0">
                <a:solidFill>
                  <a:srgbClr val="3333FF"/>
                </a:solidFill>
                <a:ea typeface="Avenir Book" charset="0"/>
                <a:cs typeface="Avenir Book" charset="0"/>
              </a:rPr>
              <a:t>:</a:t>
            </a:r>
            <a:r>
              <a:rPr lang="en-US" altLang="en-US" dirty="0">
                <a:ea typeface="Avenir Book" charset="0"/>
                <a:cs typeface="Avenir Book" charset="0"/>
              </a:rPr>
              <a:t> one action effect deletes or negates a </a:t>
            </a:r>
            <a:r>
              <a:rPr lang="en-US" altLang="en-US" b="1" dirty="0">
                <a:ea typeface="Avenir Book" charset="0"/>
                <a:cs typeface="Avenir Book" charset="0"/>
              </a:rPr>
              <a:t>precondition</a:t>
            </a:r>
            <a:r>
              <a:rPr lang="en-US" altLang="en-US" dirty="0">
                <a:ea typeface="Avenir Book" charset="0"/>
                <a:cs typeface="Avenir Book" charset="0"/>
              </a:rPr>
              <a:t> of the other</a:t>
            </a:r>
          </a:p>
          <a:p>
            <a:pPr lvl="1">
              <a:spcBef>
                <a:spcPts val="600"/>
              </a:spcBef>
            </a:pPr>
            <a:r>
              <a:rPr lang="en-US" altLang="en-US" b="1" dirty="0">
                <a:solidFill>
                  <a:srgbClr val="C00000"/>
                </a:solidFill>
                <a:ea typeface="Avenir Book" charset="0"/>
                <a:cs typeface="Avenir Book" charset="0"/>
              </a:rPr>
              <a:t>Inconsistency</a:t>
            </a:r>
            <a:r>
              <a:rPr lang="en-US" altLang="en-US" b="1" dirty="0">
                <a:ea typeface="Avenir Book" charset="0"/>
                <a:cs typeface="Avenir Book" charset="0"/>
              </a:rPr>
              <a:t>:</a:t>
            </a:r>
            <a:r>
              <a:rPr lang="en-US" altLang="en-US" dirty="0">
                <a:ea typeface="Avenir Book" charset="0"/>
                <a:cs typeface="Avenir Book" charset="0"/>
              </a:rPr>
              <a:t> one action effect deletes or negates the </a:t>
            </a:r>
            <a:r>
              <a:rPr lang="en-US" altLang="en-US" b="1" dirty="0">
                <a:ea typeface="Avenir Book" charset="0"/>
                <a:cs typeface="Avenir Book" charset="0"/>
              </a:rPr>
              <a:t>effect</a:t>
            </a:r>
            <a:r>
              <a:rPr lang="en-US" altLang="en-US" dirty="0">
                <a:ea typeface="Avenir Book" charset="0"/>
                <a:cs typeface="Avenir Book" charset="0"/>
              </a:rPr>
              <a:t> of the other</a:t>
            </a:r>
            <a:endParaRPr lang="en-US" altLang="en-US" b="1" dirty="0">
              <a:solidFill>
                <a:srgbClr val="C00000"/>
              </a:solidFill>
              <a:ea typeface="Avenir Book" charset="0"/>
              <a:cs typeface="Avenir Book" charset="0"/>
            </a:endParaRPr>
          </a:p>
          <a:p>
            <a:pPr lvl="1">
              <a:spcBef>
                <a:spcPts val="600"/>
              </a:spcBef>
            </a:pPr>
            <a:r>
              <a:rPr lang="en-US" altLang="en-US" b="1" dirty="0">
                <a:solidFill>
                  <a:srgbClr val="C00000"/>
                </a:solidFill>
                <a:ea typeface="Avenir Book" charset="0"/>
                <a:cs typeface="Avenir Book" charset="0"/>
              </a:rPr>
              <a:t>Competing Needs</a:t>
            </a:r>
            <a:r>
              <a:rPr lang="en-US" altLang="en-US" dirty="0">
                <a:solidFill>
                  <a:srgbClr val="3333FF"/>
                </a:solidFill>
                <a:ea typeface="Avenir Book" charset="0"/>
                <a:cs typeface="Avenir Book" charset="0"/>
              </a:rPr>
              <a:t>:</a:t>
            </a:r>
            <a:r>
              <a:rPr lang="en-US" altLang="en-US" dirty="0">
                <a:ea typeface="Avenir Book" charset="0"/>
                <a:cs typeface="Avenir Book" charset="0"/>
              </a:rPr>
              <a:t> the actions have preconditions that are</a:t>
            </a:r>
            <a:r>
              <a:rPr lang="en-US" altLang="en-US" i="1" dirty="0">
                <a:ea typeface="Avenir Book" charset="0"/>
                <a:cs typeface="Avenir Book" charset="0"/>
              </a:rPr>
              <a:t> </a:t>
            </a:r>
            <a:r>
              <a:rPr lang="en-US" altLang="en-US" dirty="0">
                <a:ea typeface="Avenir Book" charset="0"/>
                <a:cs typeface="Avenir Book" charset="0"/>
              </a:rPr>
              <a:t>mutex</a:t>
            </a:r>
            <a:r>
              <a:rPr lang="en-US" altLang="en-US" i="1" dirty="0">
                <a:ea typeface="Avenir Book" charset="0"/>
                <a:cs typeface="Avenir Book" charset="0"/>
              </a:rPr>
              <a:t> </a:t>
            </a:r>
            <a:r>
              <a:rPr lang="en-US" altLang="en-US" dirty="0">
                <a:ea typeface="Avenir Book" charset="0"/>
                <a:cs typeface="Avenir Book" charset="0"/>
              </a:rPr>
              <a:t>in previous proposition-level </a:t>
            </a:r>
          </a:p>
        </p:txBody>
      </p:sp>
      <p:sp>
        <p:nvSpPr>
          <p:cNvPr id="158" name="TextBox 157">
            <a:extLst>
              <a:ext uri="{FF2B5EF4-FFF2-40B4-BE49-F238E27FC236}">
                <a16:creationId xmlns:a16="http://schemas.microsoft.com/office/drawing/2014/main" id="{706E95BB-9048-7473-CA6B-060F7D598C8C}"/>
              </a:ext>
            </a:extLst>
          </p:cNvPr>
          <p:cNvSpPr txBox="1"/>
          <p:nvPr/>
        </p:nvSpPr>
        <p:spPr>
          <a:xfrm>
            <a:off x="7556386" y="2306956"/>
            <a:ext cx="1101584" cy="369332"/>
          </a:xfrm>
          <a:prstGeom prst="rect">
            <a:avLst/>
          </a:prstGeom>
          <a:noFill/>
        </p:spPr>
        <p:txBody>
          <a:bodyPr wrap="none" rtlCol="0">
            <a:spAutoFit/>
          </a:bodyPr>
          <a:lstStyle/>
          <a:p>
            <a:r>
              <a:rPr lang="en-US" dirty="0"/>
              <a:t>Pickup(B)</a:t>
            </a:r>
          </a:p>
        </p:txBody>
      </p:sp>
      <p:sp>
        <p:nvSpPr>
          <p:cNvPr id="159" name="TextBox 158">
            <a:extLst>
              <a:ext uri="{FF2B5EF4-FFF2-40B4-BE49-F238E27FC236}">
                <a16:creationId xmlns:a16="http://schemas.microsoft.com/office/drawing/2014/main" id="{EB11FFF1-AF8A-DBBD-6F7A-81EDC6909EE5}"/>
              </a:ext>
            </a:extLst>
          </p:cNvPr>
          <p:cNvSpPr txBox="1"/>
          <p:nvPr/>
        </p:nvSpPr>
        <p:spPr>
          <a:xfrm>
            <a:off x="7563077" y="4548275"/>
            <a:ext cx="1106393" cy="369332"/>
          </a:xfrm>
          <a:prstGeom prst="rect">
            <a:avLst/>
          </a:prstGeom>
          <a:noFill/>
        </p:spPr>
        <p:txBody>
          <a:bodyPr wrap="none" rtlCol="0">
            <a:spAutoFit/>
          </a:bodyPr>
          <a:lstStyle/>
          <a:p>
            <a:r>
              <a:rPr lang="en-US" dirty="0"/>
              <a:t>Pickup(G)</a:t>
            </a:r>
          </a:p>
        </p:txBody>
      </p:sp>
      <p:sp>
        <p:nvSpPr>
          <p:cNvPr id="160" name="TextBox 159">
            <a:extLst>
              <a:ext uri="{FF2B5EF4-FFF2-40B4-BE49-F238E27FC236}">
                <a16:creationId xmlns:a16="http://schemas.microsoft.com/office/drawing/2014/main" id="{6C03C3B0-20D8-6D85-2CA3-3F4B9D24D4EB}"/>
              </a:ext>
            </a:extLst>
          </p:cNvPr>
          <p:cNvSpPr txBox="1"/>
          <p:nvPr/>
        </p:nvSpPr>
        <p:spPr>
          <a:xfrm>
            <a:off x="7563077" y="6198491"/>
            <a:ext cx="1124026" cy="369332"/>
          </a:xfrm>
          <a:prstGeom prst="rect">
            <a:avLst/>
          </a:prstGeom>
          <a:noFill/>
        </p:spPr>
        <p:txBody>
          <a:bodyPr wrap="none" rtlCol="0">
            <a:spAutoFit/>
          </a:bodyPr>
          <a:lstStyle/>
          <a:p>
            <a:r>
              <a:rPr lang="en-US" dirty="0"/>
              <a:t>Pickup(O)</a:t>
            </a:r>
          </a:p>
        </p:txBody>
      </p:sp>
      <p:sp>
        <p:nvSpPr>
          <p:cNvPr id="161" name="TextBox 160">
            <a:extLst>
              <a:ext uri="{FF2B5EF4-FFF2-40B4-BE49-F238E27FC236}">
                <a16:creationId xmlns:a16="http://schemas.microsoft.com/office/drawing/2014/main" id="{2EAC568F-A856-6770-A1D1-9B78ECEAA1D9}"/>
              </a:ext>
            </a:extLst>
          </p:cNvPr>
          <p:cNvSpPr txBox="1"/>
          <p:nvPr/>
        </p:nvSpPr>
        <p:spPr>
          <a:xfrm>
            <a:off x="7572892" y="2891026"/>
            <a:ext cx="990977" cy="369332"/>
          </a:xfrm>
          <a:prstGeom prst="rect">
            <a:avLst/>
          </a:prstGeom>
          <a:noFill/>
        </p:spPr>
        <p:txBody>
          <a:bodyPr wrap="none" rtlCol="0">
            <a:spAutoFit/>
          </a:bodyPr>
          <a:lstStyle/>
          <a:p>
            <a:r>
              <a:rPr lang="en-US" dirty="0"/>
              <a:t>Put(B,O)</a:t>
            </a:r>
          </a:p>
        </p:txBody>
      </p:sp>
      <p:sp>
        <p:nvSpPr>
          <p:cNvPr id="162" name="TextBox 161">
            <a:extLst>
              <a:ext uri="{FF2B5EF4-FFF2-40B4-BE49-F238E27FC236}">
                <a16:creationId xmlns:a16="http://schemas.microsoft.com/office/drawing/2014/main" id="{783EA586-FFEA-1C1A-61E3-ED5FB36FD134}"/>
              </a:ext>
            </a:extLst>
          </p:cNvPr>
          <p:cNvSpPr txBox="1"/>
          <p:nvPr/>
        </p:nvSpPr>
        <p:spPr>
          <a:xfrm>
            <a:off x="7563077" y="3436009"/>
            <a:ext cx="968598" cy="369332"/>
          </a:xfrm>
          <a:prstGeom prst="rect">
            <a:avLst/>
          </a:prstGeom>
          <a:noFill/>
        </p:spPr>
        <p:txBody>
          <a:bodyPr wrap="none" rtlCol="0">
            <a:spAutoFit/>
          </a:bodyPr>
          <a:lstStyle/>
          <a:p>
            <a:r>
              <a:rPr lang="en-US" dirty="0"/>
              <a:t>Put(B,G)</a:t>
            </a:r>
          </a:p>
        </p:txBody>
      </p:sp>
      <p:sp>
        <p:nvSpPr>
          <p:cNvPr id="163" name="TextBox 162">
            <a:extLst>
              <a:ext uri="{FF2B5EF4-FFF2-40B4-BE49-F238E27FC236}">
                <a16:creationId xmlns:a16="http://schemas.microsoft.com/office/drawing/2014/main" id="{E8DEE191-384E-7066-E4B2-C19F15F290F0}"/>
              </a:ext>
            </a:extLst>
          </p:cNvPr>
          <p:cNvSpPr txBox="1"/>
          <p:nvPr/>
        </p:nvSpPr>
        <p:spPr>
          <a:xfrm>
            <a:off x="7563077" y="3966820"/>
            <a:ext cx="1383712" cy="369332"/>
          </a:xfrm>
          <a:prstGeom prst="rect">
            <a:avLst/>
          </a:prstGeom>
          <a:noFill/>
        </p:spPr>
        <p:txBody>
          <a:bodyPr wrap="none" rtlCol="0">
            <a:spAutoFit/>
          </a:bodyPr>
          <a:lstStyle/>
          <a:p>
            <a:r>
              <a:rPr lang="en-US" dirty="0"/>
              <a:t>Put-Table(B)</a:t>
            </a:r>
          </a:p>
        </p:txBody>
      </p:sp>
      <p:sp>
        <p:nvSpPr>
          <p:cNvPr id="164" name="TextBox 163">
            <a:extLst>
              <a:ext uri="{FF2B5EF4-FFF2-40B4-BE49-F238E27FC236}">
                <a16:creationId xmlns:a16="http://schemas.microsoft.com/office/drawing/2014/main" id="{684948C7-6CB5-23F2-D5EC-DA0AD4E79B68}"/>
              </a:ext>
            </a:extLst>
          </p:cNvPr>
          <p:cNvSpPr txBox="1"/>
          <p:nvPr/>
        </p:nvSpPr>
        <p:spPr>
          <a:xfrm>
            <a:off x="7556385" y="5074587"/>
            <a:ext cx="1388522" cy="369332"/>
          </a:xfrm>
          <a:prstGeom prst="rect">
            <a:avLst/>
          </a:prstGeom>
          <a:noFill/>
        </p:spPr>
        <p:txBody>
          <a:bodyPr wrap="none" rtlCol="0">
            <a:spAutoFit/>
          </a:bodyPr>
          <a:lstStyle/>
          <a:p>
            <a:r>
              <a:rPr lang="en-US" dirty="0"/>
              <a:t>Put-Table(G)</a:t>
            </a:r>
          </a:p>
        </p:txBody>
      </p:sp>
      <p:sp>
        <p:nvSpPr>
          <p:cNvPr id="165" name="TextBox 164">
            <a:extLst>
              <a:ext uri="{FF2B5EF4-FFF2-40B4-BE49-F238E27FC236}">
                <a16:creationId xmlns:a16="http://schemas.microsoft.com/office/drawing/2014/main" id="{27BEB039-1B56-DB5D-7796-EA609E2FA1D5}"/>
              </a:ext>
            </a:extLst>
          </p:cNvPr>
          <p:cNvSpPr txBox="1"/>
          <p:nvPr/>
        </p:nvSpPr>
        <p:spPr>
          <a:xfrm>
            <a:off x="7557536" y="5604943"/>
            <a:ext cx="971741" cy="369332"/>
          </a:xfrm>
          <a:prstGeom prst="rect">
            <a:avLst/>
          </a:prstGeom>
          <a:noFill/>
        </p:spPr>
        <p:txBody>
          <a:bodyPr wrap="none" rtlCol="0">
            <a:spAutoFit/>
          </a:bodyPr>
          <a:lstStyle/>
          <a:p>
            <a:r>
              <a:rPr lang="en-US" dirty="0"/>
              <a:t>Put(G,B)</a:t>
            </a:r>
          </a:p>
        </p:txBody>
      </p:sp>
      <p:sp>
        <p:nvSpPr>
          <p:cNvPr id="166" name="Rectangle 165">
            <a:extLst>
              <a:ext uri="{FF2B5EF4-FFF2-40B4-BE49-F238E27FC236}">
                <a16:creationId xmlns:a16="http://schemas.microsoft.com/office/drawing/2014/main" id="{A68E3CE2-B623-B186-BEC7-28219231B068}"/>
              </a:ext>
            </a:extLst>
          </p:cNvPr>
          <p:cNvSpPr/>
          <p:nvPr/>
        </p:nvSpPr>
        <p:spPr>
          <a:xfrm>
            <a:off x="9418245" y="2043857"/>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r>
              <a:rPr lang="en-US" dirty="0"/>
              <a:t>On-Table(B)</a:t>
            </a:r>
          </a:p>
          <a:p>
            <a:r>
              <a:rPr lang="en-US" dirty="0"/>
              <a:t>On-Table(G) </a:t>
            </a:r>
          </a:p>
          <a:p>
            <a:r>
              <a:rPr lang="en-US" dirty="0"/>
              <a:t>On(G,B)</a:t>
            </a:r>
          </a:p>
          <a:p>
            <a:r>
              <a:rPr lang="en-US" dirty="0"/>
              <a:t>On(B,O) </a:t>
            </a:r>
          </a:p>
          <a:p>
            <a:r>
              <a:rPr lang="en-US" dirty="0"/>
              <a:t>On(B,G)</a:t>
            </a:r>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167" name="Rectangle 166">
            <a:extLst>
              <a:ext uri="{FF2B5EF4-FFF2-40B4-BE49-F238E27FC236}">
                <a16:creationId xmlns:a16="http://schemas.microsoft.com/office/drawing/2014/main" id="{96EF6A55-D010-8257-53BA-C6921404AC85}"/>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54325DC4-2548-8077-7A49-F8CF514EC382}"/>
                  </a:ext>
                </a:extLst>
              </p14:cNvPr>
              <p14:cNvContentPartPr/>
              <p14:nvPr/>
            </p14:nvContentPartPr>
            <p14:xfrm>
              <a:off x="428400" y="3917880"/>
              <a:ext cx="556200" cy="2745720"/>
            </p14:xfrm>
          </p:contentPart>
        </mc:Choice>
        <mc:Fallback xmlns="">
          <p:pic>
            <p:nvPicPr>
              <p:cNvPr id="3" name="Ink 2">
                <a:extLst>
                  <a:ext uri="{FF2B5EF4-FFF2-40B4-BE49-F238E27FC236}">
                    <a16:creationId xmlns:a16="http://schemas.microsoft.com/office/drawing/2014/main" id="{7BF8FA21-3891-E943-6764-D9EC1B50FA15}"/>
                  </a:ext>
                </a:extLst>
              </p:cNvPr>
              <p:cNvPicPr/>
              <p:nvPr/>
            </p:nvPicPr>
            <p:blipFill>
              <a:blip r:embed="rId3"/>
              <a:stretch>
                <a:fillRect/>
              </a:stretch>
            </p:blipFill>
            <p:spPr>
              <a:xfrm>
                <a:off x="419040" y="3908520"/>
                <a:ext cx="574920" cy="2764440"/>
              </a:xfrm>
              <a:prstGeom prst="rect">
                <a:avLst/>
              </a:prstGeom>
            </p:spPr>
          </p:pic>
        </mc:Fallback>
      </mc:AlternateContent>
    </p:spTree>
    <p:extLst>
      <p:ext uri="{BB962C8B-B14F-4D97-AF65-F5344CB8AC3E}">
        <p14:creationId xmlns:p14="http://schemas.microsoft.com/office/powerpoint/2010/main" val="2294795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CFD90-99E6-2480-A665-39F2DFC2C035}"/>
            </a:ext>
          </a:extLst>
        </p:cNvPr>
        <p:cNvGrpSpPr/>
        <p:nvPr/>
      </p:nvGrpSpPr>
      <p:grpSpPr>
        <a:xfrm>
          <a:off x="0" y="0"/>
          <a:ext cx="0" cy="0"/>
          <a:chOff x="0" y="0"/>
          <a:chExt cx="0" cy="0"/>
        </a:xfrm>
      </p:grpSpPr>
      <p:sp>
        <p:nvSpPr>
          <p:cNvPr id="41" name="TextBox 40">
            <a:extLst>
              <a:ext uri="{FF2B5EF4-FFF2-40B4-BE49-F238E27FC236}">
                <a16:creationId xmlns:a16="http://schemas.microsoft.com/office/drawing/2014/main" id="{1684572A-31C4-CD95-E798-B4D1F6DB36B7}"/>
              </a:ext>
            </a:extLst>
          </p:cNvPr>
          <p:cNvSpPr txBox="1"/>
          <p:nvPr/>
        </p:nvSpPr>
        <p:spPr>
          <a:xfrm>
            <a:off x="552099" y="1232758"/>
            <a:ext cx="8656537" cy="2677656"/>
          </a:xfrm>
          <a:prstGeom prst="rect">
            <a:avLst/>
          </a:prstGeom>
          <a:noFill/>
        </p:spPr>
        <p:txBody>
          <a:bodyPr wrap="none" rtlCol="0">
            <a:spAutoFit/>
          </a:bodyPr>
          <a:lstStyle/>
          <a:p>
            <a:r>
              <a:rPr lang="en-US" sz="2400" dirty="0"/>
              <a:t>What kind of mutex are actions to each other? (select all that apply)</a:t>
            </a:r>
          </a:p>
          <a:p>
            <a:pPr marL="457200" indent="-457200">
              <a:buAutoNum type="arabicParenR"/>
            </a:pPr>
            <a:r>
              <a:rPr lang="en-US" sz="2400" dirty="0">
                <a:solidFill>
                  <a:srgbClr val="FF0000"/>
                </a:solidFill>
              </a:rPr>
              <a:t>Pickup-pickup are interference</a:t>
            </a:r>
          </a:p>
          <a:p>
            <a:pPr marL="457200" indent="-457200">
              <a:buAutoNum type="arabicParenR"/>
            </a:pPr>
            <a:r>
              <a:rPr lang="en-US" sz="2400" dirty="0"/>
              <a:t>Pickup-pickup are inconsistent</a:t>
            </a:r>
          </a:p>
          <a:p>
            <a:pPr marL="457200" indent="-457200">
              <a:buAutoNum type="arabicParenR"/>
            </a:pPr>
            <a:r>
              <a:rPr lang="en-US" sz="2400" dirty="0"/>
              <a:t>Pickup-pickup are competing needs</a:t>
            </a:r>
          </a:p>
          <a:p>
            <a:pPr marL="457200" indent="-457200">
              <a:buAutoNum type="arabicParenR"/>
            </a:pPr>
            <a:r>
              <a:rPr lang="en-US" sz="2400" dirty="0"/>
              <a:t>Pickup-put are interference</a:t>
            </a:r>
          </a:p>
          <a:p>
            <a:pPr marL="457200" indent="-457200">
              <a:buAutoNum type="arabicParenR"/>
            </a:pPr>
            <a:r>
              <a:rPr lang="en-US" sz="2400" dirty="0">
                <a:solidFill>
                  <a:srgbClr val="FF0000"/>
                </a:solidFill>
              </a:rPr>
              <a:t>Pickup-put are inconsistent</a:t>
            </a:r>
          </a:p>
          <a:p>
            <a:pPr marL="457200" indent="-457200">
              <a:buAutoNum type="arabicParenR"/>
            </a:pPr>
            <a:r>
              <a:rPr lang="en-US" sz="2400" dirty="0"/>
              <a:t>Pickup-put are competing needs</a:t>
            </a:r>
          </a:p>
        </p:txBody>
      </p:sp>
      <p:sp>
        <p:nvSpPr>
          <p:cNvPr id="2" name="Title 1">
            <a:extLst>
              <a:ext uri="{FF2B5EF4-FFF2-40B4-BE49-F238E27FC236}">
                <a16:creationId xmlns:a16="http://schemas.microsoft.com/office/drawing/2014/main" id="{3958FD14-037C-DC1C-8689-A4E83FE32461}"/>
              </a:ext>
            </a:extLst>
          </p:cNvPr>
          <p:cNvSpPr>
            <a:spLocks noGrp="1"/>
          </p:cNvSpPr>
          <p:nvPr>
            <p:ph type="title"/>
          </p:nvPr>
        </p:nvSpPr>
        <p:spPr/>
        <p:txBody>
          <a:bodyPr/>
          <a:lstStyle/>
          <a:p>
            <a:r>
              <a:rPr lang="en-US" dirty="0">
                <a:solidFill>
                  <a:srgbClr val="C00000"/>
                </a:solidFill>
              </a:rPr>
              <a:t>Poll</a:t>
            </a:r>
          </a:p>
        </p:txBody>
      </p:sp>
      <p:cxnSp>
        <p:nvCxnSpPr>
          <p:cNvPr id="91" name="Straight Connector 90">
            <a:extLst>
              <a:ext uri="{FF2B5EF4-FFF2-40B4-BE49-F238E27FC236}">
                <a16:creationId xmlns:a16="http://schemas.microsoft.com/office/drawing/2014/main" id="{8AB2046F-4B64-13B3-1714-314B3B341242}"/>
              </a:ext>
            </a:extLst>
          </p:cNvPr>
          <p:cNvCxnSpPr/>
          <p:nvPr/>
        </p:nvCxnSpPr>
        <p:spPr>
          <a:xfrm>
            <a:off x="686957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4D22CD11-52B7-7BDC-469D-720178AF9094}"/>
              </a:ext>
            </a:extLst>
          </p:cNvPr>
          <p:cNvSpPr/>
          <p:nvPr/>
        </p:nvSpPr>
        <p:spPr>
          <a:xfrm>
            <a:off x="803016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13F0A145-0A18-6E2B-9F3E-402A543024B6}"/>
              </a:ext>
            </a:extLst>
          </p:cNvPr>
          <p:cNvCxnSpPr/>
          <p:nvPr/>
        </p:nvCxnSpPr>
        <p:spPr>
          <a:xfrm>
            <a:off x="686957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F585C624-257E-C27F-DF32-4C9041464551}"/>
              </a:ext>
            </a:extLst>
          </p:cNvPr>
          <p:cNvSpPr/>
          <p:nvPr/>
        </p:nvSpPr>
        <p:spPr>
          <a:xfrm>
            <a:off x="803016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73D5CEC1-3E06-A430-6742-D9D40F360D76}"/>
              </a:ext>
            </a:extLst>
          </p:cNvPr>
          <p:cNvCxnSpPr/>
          <p:nvPr/>
        </p:nvCxnSpPr>
        <p:spPr>
          <a:xfrm>
            <a:off x="686957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583E5E89-AD0E-935A-BE02-D22204636CBB}"/>
              </a:ext>
            </a:extLst>
          </p:cNvPr>
          <p:cNvSpPr/>
          <p:nvPr/>
        </p:nvSpPr>
        <p:spPr>
          <a:xfrm>
            <a:off x="803016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324ECA5E-B81A-FD3B-72F4-8BD1ACA72F2A}"/>
              </a:ext>
            </a:extLst>
          </p:cNvPr>
          <p:cNvCxnSpPr/>
          <p:nvPr/>
        </p:nvCxnSpPr>
        <p:spPr>
          <a:xfrm>
            <a:off x="686957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CE5C30A5-FF4B-F82E-64C4-48DAC2B759E2}"/>
              </a:ext>
            </a:extLst>
          </p:cNvPr>
          <p:cNvSpPr/>
          <p:nvPr/>
        </p:nvSpPr>
        <p:spPr>
          <a:xfrm>
            <a:off x="803016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41631E8B-82F8-DC70-B3E7-AC8FA4305DED}"/>
              </a:ext>
            </a:extLst>
          </p:cNvPr>
          <p:cNvCxnSpPr/>
          <p:nvPr/>
        </p:nvCxnSpPr>
        <p:spPr>
          <a:xfrm>
            <a:off x="686957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36DCC6D7-53DA-7265-A14E-85E14A01745C}"/>
              </a:ext>
            </a:extLst>
          </p:cNvPr>
          <p:cNvSpPr/>
          <p:nvPr/>
        </p:nvSpPr>
        <p:spPr>
          <a:xfrm>
            <a:off x="803016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213AA467-D40E-8A3F-94CF-D58D53910268}"/>
              </a:ext>
            </a:extLst>
          </p:cNvPr>
          <p:cNvCxnSpPr/>
          <p:nvPr/>
        </p:nvCxnSpPr>
        <p:spPr>
          <a:xfrm>
            <a:off x="686957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2" name="Rectangle 101">
            <a:extLst>
              <a:ext uri="{FF2B5EF4-FFF2-40B4-BE49-F238E27FC236}">
                <a16:creationId xmlns:a16="http://schemas.microsoft.com/office/drawing/2014/main" id="{F1CF2CA8-E973-9FA8-7A9A-5E3F41F6F426}"/>
              </a:ext>
            </a:extLst>
          </p:cNvPr>
          <p:cNvSpPr/>
          <p:nvPr/>
        </p:nvSpPr>
        <p:spPr>
          <a:xfrm>
            <a:off x="803016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D40FAE5D-62F9-8227-65D2-F8774A1D147F}"/>
              </a:ext>
            </a:extLst>
          </p:cNvPr>
          <p:cNvCxnSpPr/>
          <p:nvPr/>
        </p:nvCxnSpPr>
        <p:spPr>
          <a:xfrm>
            <a:off x="6869570" y="5536086"/>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4" name="Rectangle 103">
            <a:extLst>
              <a:ext uri="{FF2B5EF4-FFF2-40B4-BE49-F238E27FC236}">
                <a16:creationId xmlns:a16="http://schemas.microsoft.com/office/drawing/2014/main" id="{FAA1D637-A6E4-E139-1930-2A72910239F6}"/>
              </a:ext>
            </a:extLst>
          </p:cNvPr>
          <p:cNvSpPr/>
          <p:nvPr/>
        </p:nvSpPr>
        <p:spPr>
          <a:xfrm>
            <a:off x="8030165" y="541941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E0D16199-70C0-3E7F-0176-EFE0819D5F4E}"/>
              </a:ext>
            </a:extLst>
          </p:cNvPr>
          <p:cNvCxnSpPr/>
          <p:nvPr/>
        </p:nvCxnSpPr>
        <p:spPr>
          <a:xfrm>
            <a:off x="6869570" y="608936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0C58957B-BB68-F5F6-5ABA-E82A125D7CBD}"/>
              </a:ext>
            </a:extLst>
          </p:cNvPr>
          <p:cNvSpPr/>
          <p:nvPr/>
        </p:nvSpPr>
        <p:spPr>
          <a:xfrm>
            <a:off x="8030165" y="597269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819A065E-EB75-987D-90A2-7BE0EBC529D5}"/>
              </a:ext>
            </a:extLst>
          </p:cNvPr>
          <p:cNvCxnSpPr/>
          <p:nvPr/>
        </p:nvCxnSpPr>
        <p:spPr>
          <a:xfrm>
            <a:off x="6869570" y="6656458"/>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8" name="Rectangle 107">
            <a:extLst>
              <a:ext uri="{FF2B5EF4-FFF2-40B4-BE49-F238E27FC236}">
                <a16:creationId xmlns:a16="http://schemas.microsoft.com/office/drawing/2014/main" id="{08B5D85C-25D6-3F85-F4C6-AE4C94023D8F}"/>
              </a:ext>
            </a:extLst>
          </p:cNvPr>
          <p:cNvSpPr/>
          <p:nvPr/>
        </p:nvSpPr>
        <p:spPr>
          <a:xfrm>
            <a:off x="8030165" y="6539790"/>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618172BA-8549-93C4-9222-E3158232CB4B}"/>
              </a:ext>
            </a:extLst>
          </p:cNvPr>
          <p:cNvCxnSpPr>
            <a:cxnSpLocks/>
          </p:cNvCxnSpPr>
          <p:nvPr/>
        </p:nvCxnSpPr>
        <p:spPr>
          <a:xfrm>
            <a:off x="6856121" y="2222500"/>
            <a:ext cx="700265" cy="2691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ACF5E39-666F-E7BA-4C97-2259971E24F9}"/>
              </a:ext>
            </a:extLst>
          </p:cNvPr>
          <p:cNvCxnSpPr>
            <a:cxnSpLocks/>
          </p:cNvCxnSpPr>
          <p:nvPr/>
        </p:nvCxnSpPr>
        <p:spPr>
          <a:xfrm flipV="1">
            <a:off x="6510545" y="2491622"/>
            <a:ext cx="1045840" cy="1422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E4CD456E-FFD5-9B08-60F9-90E38F29D905}"/>
              </a:ext>
            </a:extLst>
          </p:cNvPr>
          <p:cNvCxnSpPr>
            <a:cxnSpLocks/>
          </p:cNvCxnSpPr>
          <p:nvPr/>
        </p:nvCxnSpPr>
        <p:spPr>
          <a:xfrm flipV="1">
            <a:off x="6486151" y="2491622"/>
            <a:ext cx="1070234" cy="2006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BA67A3D1-E9BF-3D18-F0ED-C5BCC901453B}"/>
              </a:ext>
            </a:extLst>
          </p:cNvPr>
          <p:cNvCxnSpPr/>
          <p:nvPr/>
        </p:nvCxnSpPr>
        <p:spPr>
          <a:xfrm flipV="1">
            <a:off x="8573130" y="2237776"/>
            <a:ext cx="820830" cy="25728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F930BF50-4CDF-A32C-0269-3ACFD593E68F}"/>
              </a:ext>
            </a:extLst>
          </p:cNvPr>
          <p:cNvCxnSpPr/>
          <p:nvPr/>
        </p:nvCxnSpPr>
        <p:spPr>
          <a:xfrm>
            <a:off x="8567820" y="2471851"/>
            <a:ext cx="819585" cy="140280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B381B186-5502-0155-358D-81D8A263FB70}"/>
              </a:ext>
            </a:extLst>
          </p:cNvPr>
          <p:cNvCxnSpPr>
            <a:cxnSpLocks/>
          </p:cNvCxnSpPr>
          <p:nvPr/>
        </p:nvCxnSpPr>
        <p:spPr>
          <a:xfrm flipV="1">
            <a:off x="8487439" y="2224738"/>
            <a:ext cx="896573" cy="85095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77B0E666-F35C-823D-DB3A-218C7C401818}"/>
              </a:ext>
            </a:extLst>
          </p:cNvPr>
          <p:cNvCxnSpPr/>
          <p:nvPr/>
        </p:nvCxnSpPr>
        <p:spPr>
          <a:xfrm flipV="1">
            <a:off x="6666880" y="3113288"/>
            <a:ext cx="928374" cy="299656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D7354DEE-16F3-31EA-35B4-CBA0BBFDF22B}"/>
              </a:ext>
            </a:extLst>
          </p:cNvPr>
          <p:cNvCxnSpPr>
            <a:cxnSpLocks/>
          </p:cNvCxnSpPr>
          <p:nvPr/>
        </p:nvCxnSpPr>
        <p:spPr>
          <a:xfrm flipV="1">
            <a:off x="6498624" y="3075692"/>
            <a:ext cx="1074268" cy="243743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3A1F9FD8-2BD2-4286-3196-6205E2465F63}"/>
              </a:ext>
            </a:extLst>
          </p:cNvPr>
          <p:cNvCxnSpPr>
            <a:cxnSpLocks/>
          </p:cNvCxnSpPr>
          <p:nvPr/>
        </p:nvCxnSpPr>
        <p:spPr>
          <a:xfrm flipH="1" flipV="1">
            <a:off x="8487439" y="3075692"/>
            <a:ext cx="896573" cy="2437434"/>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F1A4BDF7-8AC5-6710-6A8C-53A572F82C32}"/>
              </a:ext>
            </a:extLst>
          </p:cNvPr>
          <p:cNvCxnSpPr>
            <a:cxnSpLocks/>
          </p:cNvCxnSpPr>
          <p:nvPr/>
        </p:nvCxnSpPr>
        <p:spPr>
          <a:xfrm>
            <a:off x="8487439" y="3075693"/>
            <a:ext cx="845879" cy="736791"/>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CBA48EA4-39EA-E90B-67E8-B18A7ADEE78F}"/>
              </a:ext>
            </a:extLst>
          </p:cNvPr>
          <p:cNvCxnSpPr/>
          <p:nvPr/>
        </p:nvCxnSpPr>
        <p:spPr>
          <a:xfrm flipV="1">
            <a:off x="6670474" y="3659389"/>
            <a:ext cx="886681" cy="242083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B1CAEAA0-B19D-3C1A-3035-030E914A7B6B}"/>
              </a:ext>
            </a:extLst>
          </p:cNvPr>
          <p:cNvCxnSpPr/>
          <p:nvPr/>
        </p:nvCxnSpPr>
        <p:spPr>
          <a:xfrm flipV="1">
            <a:off x="6474696" y="3621792"/>
            <a:ext cx="1060097" cy="139244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19CEF1E0-99F3-1DE2-A120-4E4047091BA3}"/>
              </a:ext>
            </a:extLst>
          </p:cNvPr>
          <p:cNvCxnSpPr/>
          <p:nvPr/>
        </p:nvCxnSpPr>
        <p:spPr>
          <a:xfrm flipV="1">
            <a:off x="8474494" y="2259263"/>
            <a:ext cx="905128" cy="142101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8CBDB2C0-8A70-6308-4ADE-6E0CF3F932EC}"/>
              </a:ext>
            </a:extLst>
          </p:cNvPr>
          <p:cNvCxnSpPr>
            <a:cxnSpLocks/>
          </p:cNvCxnSpPr>
          <p:nvPr/>
        </p:nvCxnSpPr>
        <p:spPr>
          <a:xfrm>
            <a:off x="8504874" y="3620676"/>
            <a:ext cx="882531" cy="1358427"/>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1434ECED-F9FF-DC32-BF8C-F7ADB13FBBB2}"/>
              </a:ext>
            </a:extLst>
          </p:cNvPr>
          <p:cNvCxnSpPr>
            <a:cxnSpLocks/>
          </p:cNvCxnSpPr>
          <p:nvPr/>
        </p:nvCxnSpPr>
        <p:spPr>
          <a:xfrm>
            <a:off x="8504874" y="3620675"/>
            <a:ext cx="968223" cy="55332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797D2FB9-CD39-7F45-F92F-5CAF13A38A4A}"/>
              </a:ext>
            </a:extLst>
          </p:cNvPr>
          <p:cNvCxnSpPr/>
          <p:nvPr/>
        </p:nvCxnSpPr>
        <p:spPr>
          <a:xfrm flipV="1">
            <a:off x="6692975" y="4178724"/>
            <a:ext cx="839146" cy="184290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AD0EE753-B77D-685C-D47E-C1A310CEEB1C}"/>
              </a:ext>
            </a:extLst>
          </p:cNvPr>
          <p:cNvCxnSpPr/>
          <p:nvPr/>
        </p:nvCxnSpPr>
        <p:spPr>
          <a:xfrm flipV="1">
            <a:off x="8518279" y="2272966"/>
            <a:ext cx="869010" cy="18681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60FCD2B7-6811-094E-616D-34CEA2622C5E}"/>
              </a:ext>
            </a:extLst>
          </p:cNvPr>
          <p:cNvCxnSpPr/>
          <p:nvPr/>
        </p:nvCxnSpPr>
        <p:spPr>
          <a:xfrm flipV="1">
            <a:off x="8511566" y="3075693"/>
            <a:ext cx="961531" cy="110642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69E10390-DFB0-5D3A-17AD-2FEDC5E2A0CD}"/>
              </a:ext>
            </a:extLst>
          </p:cNvPr>
          <p:cNvCxnSpPr/>
          <p:nvPr/>
        </p:nvCxnSpPr>
        <p:spPr>
          <a:xfrm>
            <a:off x="8487438" y="4130894"/>
            <a:ext cx="910148" cy="1940764"/>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07077E97-4A68-62C2-6400-95A15983C672}"/>
              </a:ext>
            </a:extLst>
          </p:cNvPr>
          <p:cNvCxnSpPr>
            <a:cxnSpLocks/>
          </p:cNvCxnSpPr>
          <p:nvPr/>
        </p:nvCxnSpPr>
        <p:spPr>
          <a:xfrm>
            <a:off x="8504873" y="3620676"/>
            <a:ext cx="879138" cy="2400955"/>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4CAB4556-92D5-9274-CDE1-33A5721B7DC5}"/>
              </a:ext>
            </a:extLst>
          </p:cNvPr>
          <p:cNvCxnSpPr>
            <a:cxnSpLocks/>
          </p:cNvCxnSpPr>
          <p:nvPr/>
        </p:nvCxnSpPr>
        <p:spPr>
          <a:xfrm>
            <a:off x="8487438" y="3075692"/>
            <a:ext cx="889996" cy="2945938"/>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2BD67906-C9FB-A57A-3EAF-F0099851F123}"/>
              </a:ext>
            </a:extLst>
          </p:cNvPr>
          <p:cNvCxnSpPr>
            <a:cxnSpLocks/>
          </p:cNvCxnSpPr>
          <p:nvPr/>
        </p:nvCxnSpPr>
        <p:spPr>
          <a:xfrm>
            <a:off x="6906238" y="2272965"/>
            <a:ext cx="656839" cy="245997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26BD01D0-32C6-953F-0231-0F025FB0CCF3}"/>
              </a:ext>
            </a:extLst>
          </p:cNvPr>
          <p:cNvCxnSpPr>
            <a:cxnSpLocks/>
          </p:cNvCxnSpPr>
          <p:nvPr/>
        </p:nvCxnSpPr>
        <p:spPr>
          <a:xfrm flipV="1">
            <a:off x="6488442" y="4732941"/>
            <a:ext cx="1074634" cy="23152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802A3127-9A03-68E0-443F-564E692D3FC5}"/>
              </a:ext>
            </a:extLst>
          </p:cNvPr>
          <p:cNvCxnSpPr/>
          <p:nvPr/>
        </p:nvCxnSpPr>
        <p:spPr>
          <a:xfrm flipV="1">
            <a:off x="8559817" y="2257692"/>
            <a:ext cx="837138" cy="2467735"/>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10062D51-1632-2BFB-26E2-659146D6515E}"/>
              </a:ext>
            </a:extLst>
          </p:cNvPr>
          <p:cNvCxnSpPr/>
          <p:nvPr/>
        </p:nvCxnSpPr>
        <p:spPr>
          <a:xfrm flipV="1">
            <a:off x="8510935" y="3372703"/>
            <a:ext cx="863921" cy="132878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DEFE2991-E468-32B6-6F8A-28C96610E706}"/>
              </a:ext>
            </a:extLst>
          </p:cNvPr>
          <p:cNvCxnSpPr>
            <a:cxnSpLocks/>
          </p:cNvCxnSpPr>
          <p:nvPr/>
        </p:nvCxnSpPr>
        <p:spPr>
          <a:xfrm flipV="1">
            <a:off x="6753589" y="5259253"/>
            <a:ext cx="802797" cy="139231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0B86D61C-59B3-E12B-4DBA-C28E0E2F53E3}"/>
              </a:ext>
            </a:extLst>
          </p:cNvPr>
          <p:cNvCxnSpPr/>
          <p:nvPr/>
        </p:nvCxnSpPr>
        <p:spPr>
          <a:xfrm flipV="1">
            <a:off x="8780135" y="3367099"/>
            <a:ext cx="631099" cy="196446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AD334BFF-38CB-B2F7-F443-4EE652E9AA0D}"/>
              </a:ext>
            </a:extLst>
          </p:cNvPr>
          <p:cNvCxnSpPr/>
          <p:nvPr/>
        </p:nvCxnSpPr>
        <p:spPr>
          <a:xfrm flipV="1">
            <a:off x="8767630" y="2209237"/>
            <a:ext cx="666936" cy="3122323"/>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51720BA4-CB32-A1C3-E368-03CD8395554E}"/>
              </a:ext>
            </a:extLst>
          </p:cNvPr>
          <p:cNvCxnSpPr>
            <a:cxnSpLocks/>
          </p:cNvCxnSpPr>
          <p:nvPr/>
        </p:nvCxnSpPr>
        <p:spPr>
          <a:xfrm flipV="1">
            <a:off x="6753331" y="5789610"/>
            <a:ext cx="804205" cy="853687"/>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CB2A5038-28F6-4B2D-31D3-7A0734576162}"/>
              </a:ext>
            </a:extLst>
          </p:cNvPr>
          <p:cNvCxnSpPr/>
          <p:nvPr/>
        </p:nvCxnSpPr>
        <p:spPr>
          <a:xfrm flipV="1">
            <a:off x="8441179" y="2272875"/>
            <a:ext cx="955777" cy="354528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5FF7C411-D880-0B9F-4B10-21458749E272}"/>
              </a:ext>
            </a:extLst>
          </p:cNvPr>
          <p:cNvCxnSpPr/>
          <p:nvPr/>
        </p:nvCxnSpPr>
        <p:spPr>
          <a:xfrm flipV="1">
            <a:off x="8477395" y="3603237"/>
            <a:ext cx="949105" cy="2186372"/>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64D0E31F-035B-2515-50A4-E3720D224397}"/>
              </a:ext>
            </a:extLst>
          </p:cNvPr>
          <p:cNvCxnSpPr>
            <a:cxnSpLocks/>
          </p:cNvCxnSpPr>
          <p:nvPr/>
        </p:nvCxnSpPr>
        <p:spPr>
          <a:xfrm flipV="1">
            <a:off x="8502795" y="4444515"/>
            <a:ext cx="915451" cy="1345095"/>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3B93C100-F35C-AE82-51D5-A54A62583000}"/>
              </a:ext>
            </a:extLst>
          </p:cNvPr>
          <p:cNvCxnSpPr>
            <a:cxnSpLocks/>
          </p:cNvCxnSpPr>
          <p:nvPr/>
        </p:nvCxnSpPr>
        <p:spPr>
          <a:xfrm>
            <a:off x="8502794" y="5789609"/>
            <a:ext cx="907736" cy="908268"/>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C455A486-7FE4-C37A-1B97-D815AF779082}"/>
              </a:ext>
            </a:extLst>
          </p:cNvPr>
          <p:cNvCxnSpPr/>
          <p:nvPr/>
        </p:nvCxnSpPr>
        <p:spPr>
          <a:xfrm flipH="1" flipV="1">
            <a:off x="8774992" y="5270476"/>
            <a:ext cx="621869" cy="1451277"/>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251DA3A1-5532-94F8-F900-0684AB4E5957}"/>
              </a:ext>
            </a:extLst>
          </p:cNvPr>
          <p:cNvCxnSpPr>
            <a:cxnSpLocks/>
          </p:cNvCxnSpPr>
          <p:nvPr/>
        </p:nvCxnSpPr>
        <p:spPr>
          <a:xfrm flipH="1" flipV="1">
            <a:off x="6477828" y="5550721"/>
            <a:ext cx="1085248" cy="83243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8E7B5883-ABA6-882C-87A3-75CDDE4AA572}"/>
              </a:ext>
            </a:extLst>
          </p:cNvPr>
          <p:cNvCxnSpPr>
            <a:cxnSpLocks/>
          </p:cNvCxnSpPr>
          <p:nvPr/>
        </p:nvCxnSpPr>
        <p:spPr>
          <a:xfrm flipH="1" flipV="1">
            <a:off x="6902694" y="2271551"/>
            <a:ext cx="660382" cy="411160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351201CF-5594-4B93-30AA-C4047BC27626}"/>
              </a:ext>
            </a:extLst>
          </p:cNvPr>
          <p:cNvCxnSpPr>
            <a:cxnSpLocks/>
          </p:cNvCxnSpPr>
          <p:nvPr/>
        </p:nvCxnSpPr>
        <p:spPr>
          <a:xfrm flipH="1" flipV="1">
            <a:off x="6866670" y="2782207"/>
            <a:ext cx="696406" cy="360095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294C075E-CF4E-0C18-2D18-37F0A783B99C}"/>
              </a:ext>
            </a:extLst>
          </p:cNvPr>
          <p:cNvCxnSpPr/>
          <p:nvPr/>
        </p:nvCxnSpPr>
        <p:spPr>
          <a:xfrm flipV="1">
            <a:off x="8507773" y="2263281"/>
            <a:ext cx="899734" cy="4148128"/>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3B51D100-43B2-BFA6-E39B-452AB540E313}"/>
              </a:ext>
            </a:extLst>
          </p:cNvPr>
          <p:cNvCxnSpPr/>
          <p:nvPr/>
        </p:nvCxnSpPr>
        <p:spPr>
          <a:xfrm flipV="1">
            <a:off x="8509807" y="2789681"/>
            <a:ext cx="915153" cy="3672102"/>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5D62691A-6CEE-04C2-FFED-EE5FCE7ACF32}"/>
              </a:ext>
            </a:extLst>
          </p:cNvPr>
          <p:cNvSpPr txBox="1"/>
          <p:nvPr/>
        </p:nvSpPr>
        <p:spPr>
          <a:xfrm>
            <a:off x="690566" y="3923482"/>
            <a:ext cx="4836682" cy="2816156"/>
          </a:xfrm>
          <a:prstGeom prst="rect">
            <a:avLst/>
          </a:prstGeom>
          <a:noFill/>
        </p:spPr>
        <p:txBody>
          <a:bodyPr wrap="square" rtlCol="0">
            <a:spAutoFit/>
          </a:bodyPr>
          <a:lstStyle/>
          <a:p>
            <a:pPr>
              <a:spcBef>
                <a:spcPct val="40000"/>
              </a:spcBef>
            </a:pPr>
            <a:r>
              <a:rPr lang="en-US" altLang="en-US" dirty="0">
                <a:ea typeface="Avenir Book" charset="0"/>
                <a:cs typeface="Avenir Book" charset="0"/>
              </a:rPr>
              <a:t>Actions A and B are </a:t>
            </a:r>
            <a:r>
              <a:rPr lang="en-US" altLang="en-US" b="1" i="1" dirty="0">
                <a:solidFill>
                  <a:srgbClr val="C00000"/>
                </a:solidFill>
                <a:ea typeface="Avenir Book" charset="0"/>
                <a:cs typeface="Avenir Book" charset="0"/>
              </a:rPr>
              <a:t>exclusive (</a:t>
            </a:r>
            <a:r>
              <a:rPr lang="en-US" altLang="en-US" b="1" i="1" dirty="0" err="1">
                <a:solidFill>
                  <a:srgbClr val="C00000"/>
                </a:solidFill>
                <a:ea typeface="Avenir Book" charset="0"/>
                <a:cs typeface="Avenir Book" charset="0"/>
              </a:rPr>
              <a:t>mutex</a:t>
            </a:r>
            <a:r>
              <a:rPr lang="en-US" altLang="en-US" b="1" i="1" dirty="0">
                <a:solidFill>
                  <a:srgbClr val="C00000"/>
                </a:solidFill>
                <a:ea typeface="Avenir Book" charset="0"/>
                <a:cs typeface="Avenir Book" charset="0"/>
              </a:rPr>
              <a:t>) </a:t>
            </a:r>
            <a:r>
              <a:rPr lang="en-US" altLang="en-US" dirty="0">
                <a:ea typeface="Avenir Book" charset="0"/>
                <a:cs typeface="Avenir Book" charset="0"/>
              </a:rPr>
              <a:t>at action-level </a:t>
            </a:r>
            <a:r>
              <a:rPr lang="en-US" altLang="en-US" i="1" dirty="0" err="1">
                <a:ea typeface="Avenir Book" charset="0"/>
                <a:cs typeface="Avenir Book" charset="0"/>
              </a:rPr>
              <a:t>i</a:t>
            </a:r>
            <a:r>
              <a:rPr lang="en-US" altLang="en-US" dirty="0">
                <a:ea typeface="Avenir Book" charset="0"/>
                <a:cs typeface="Avenir Book" charset="0"/>
              </a:rPr>
              <a:t>, if:</a:t>
            </a:r>
          </a:p>
          <a:p>
            <a:pPr lvl="1">
              <a:spcBef>
                <a:spcPts val="600"/>
              </a:spcBef>
            </a:pPr>
            <a:r>
              <a:rPr lang="en-US" altLang="en-US" b="1" dirty="0">
                <a:solidFill>
                  <a:srgbClr val="C00000"/>
                </a:solidFill>
                <a:ea typeface="Avenir Book" charset="0"/>
                <a:cs typeface="Avenir Book" charset="0"/>
              </a:rPr>
              <a:t>Interference</a:t>
            </a:r>
            <a:r>
              <a:rPr lang="en-US" altLang="en-US" dirty="0">
                <a:solidFill>
                  <a:srgbClr val="3333FF"/>
                </a:solidFill>
                <a:ea typeface="Avenir Book" charset="0"/>
                <a:cs typeface="Avenir Book" charset="0"/>
              </a:rPr>
              <a:t>:</a:t>
            </a:r>
            <a:r>
              <a:rPr lang="en-US" altLang="en-US" dirty="0">
                <a:ea typeface="Avenir Book" charset="0"/>
                <a:cs typeface="Avenir Book" charset="0"/>
              </a:rPr>
              <a:t> one action effect deletes or negates a </a:t>
            </a:r>
            <a:r>
              <a:rPr lang="en-US" altLang="en-US" b="1" dirty="0">
                <a:ea typeface="Avenir Book" charset="0"/>
                <a:cs typeface="Avenir Book" charset="0"/>
              </a:rPr>
              <a:t>precondition</a:t>
            </a:r>
            <a:r>
              <a:rPr lang="en-US" altLang="en-US" dirty="0">
                <a:ea typeface="Avenir Book" charset="0"/>
                <a:cs typeface="Avenir Book" charset="0"/>
              </a:rPr>
              <a:t> of the other</a:t>
            </a:r>
          </a:p>
          <a:p>
            <a:pPr lvl="1">
              <a:spcBef>
                <a:spcPts val="600"/>
              </a:spcBef>
            </a:pPr>
            <a:r>
              <a:rPr lang="en-US" altLang="en-US" b="1" dirty="0">
                <a:solidFill>
                  <a:srgbClr val="C00000"/>
                </a:solidFill>
                <a:ea typeface="Avenir Book" charset="0"/>
                <a:cs typeface="Avenir Book" charset="0"/>
              </a:rPr>
              <a:t>Inconsistency</a:t>
            </a:r>
            <a:r>
              <a:rPr lang="en-US" altLang="en-US" b="1" dirty="0">
                <a:ea typeface="Avenir Book" charset="0"/>
                <a:cs typeface="Avenir Book" charset="0"/>
              </a:rPr>
              <a:t>:</a:t>
            </a:r>
            <a:r>
              <a:rPr lang="en-US" altLang="en-US" dirty="0">
                <a:ea typeface="Avenir Book" charset="0"/>
                <a:cs typeface="Avenir Book" charset="0"/>
              </a:rPr>
              <a:t> one action effect deletes or negates the </a:t>
            </a:r>
            <a:r>
              <a:rPr lang="en-US" altLang="en-US" b="1" dirty="0">
                <a:ea typeface="Avenir Book" charset="0"/>
                <a:cs typeface="Avenir Book" charset="0"/>
              </a:rPr>
              <a:t>effect</a:t>
            </a:r>
            <a:r>
              <a:rPr lang="en-US" altLang="en-US" dirty="0">
                <a:ea typeface="Avenir Book" charset="0"/>
                <a:cs typeface="Avenir Book" charset="0"/>
              </a:rPr>
              <a:t> of the other</a:t>
            </a:r>
            <a:endParaRPr lang="en-US" altLang="en-US" b="1" dirty="0">
              <a:solidFill>
                <a:srgbClr val="C00000"/>
              </a:solidFill>
              <a:ea typeface="Avenir Book" charset="0"/>
              <a:cs typeface="Avenir Book" charset="0"/>
            </a:endParaRPr>
          </a:p>
          <a:p>
            <a:pPr lvl="1">
              <a:spcBef>
                <a:spcPts val="600"/>
              </a:spcBef>
            </a:pPr>
            <a:r>
              <a:rPr lang="en-US" altLang="en-US" b="1" dirty="0">
                <a:solidFill>
                  <a:srgbClr val="C00000"/>
                </a:solidFill>
                <a:ea typeface="Avenir Book" charset="0"/>
                <a:cs typeface="Avenir Book" charset="0"/>
              </a:rPr>
              <a:t>Competing Needs</a:t>
            </a:r>
            <a:r>
              <a:rPr lang="en-US" altLang="en-US" dirty="0">
                <a:solidFill>
                  <a:srgbClr val="3333FF"/>
                </a:solidFill>
                <a:ea typeface="Avenir Book" charset="0"/>
                <a:cs typeface="Avenir Book" charset="0"/>
              </a:rPr>
              <a:t>:</a:t>
            </a:r>
            <a:r>
              <a:rPr lang="en-US" altLang="en-US" dirty="0">
                <a:ea typeface="Avenir Book" charset="0"/>
                <a:cs typeface="Avenir Book" charset="0"/>
              </a:rPr>
              <a:t> the actions have preconditions that are</a:t>
            </a:r>
            <a:r>
              <a:rPr lang="en-US" altLang="en-US" i="1" dirty="0">
                <a:ea typeface="Avenir Book" charset="0"/>
                <a:cs typeface="Avenir Book" charset="0"/>
              </a:rPr>
              <a:t> </a:t>
            </a:r>
            <a:r>
              <a:rPr lang="en-US" altLang="en-US" dirty="0">
                <a:ea typeface="Avenir Book" charset="0"/>
                <a:cs typeface="Avenir Book" charset="0"/>
              </a:rPr>
              <a:t>mutex</a:t>
            </a:r>
            <a:r>
              <a:rPr lang="en-US" altLang="en-US" i="1" dirty="0">
                <a:ea typeface="Avenir Book" charset="0"/>
                <a:cs typeface="Avenir Book" charset="0"/>
              </a:rPr>
              <a:t> </a:t>
            </a:r>
            <a:r>
              <a:rPr lang="en-US" altLang="en-US" dirty="0">
                <a:ea typeface="Avenir Book" charset="0"/>
                <a:cs typeface="Avenir Book" charset="0"/>
              </a:rPr>
              <a:t>in previous proposition-level </a:t>
            </a:r>
          </a:p>
        </p:txBody>
      </p:sp>
      <p:sp>
        <p:nvSpPr>
          <p:cNvPr id="158" name="TextBox 157">
            <a:extLst>
              <a:ext uri="{FF2B5EF4-FFF2-40B4-BE49-F238E27FC236}">
                <a16:creationId xmlns:a16="http://schemas.microsoft.com/office/drawing/2014/main" id="{54B03B84-A9FB-BECD-60C1-ED5C6266D02E}"/>
              </a:ext>
            </a:extLst>
          </p:cNvPr>
          <p:cNvSpPr txBox="1"/>
          <p:nvPr/>
        </p:nvSpPr>
        <p:spPr>
          <a:xfrm>
            <a:off x="7556386" y="2306956"/>
            <a:ext cx="1101584" cy="369332"/>
          </a:xfrm>
          <a:prstGeom prst="rect">
            <a:avLst/>
          </a:prstGeom>
          <a:noFill/>
        </p:spPr>
        <p:txBody>
          <a:bodyPr wrap="none" rtlCol="0">
            <a:spAutoFit/>
          </a:bodyPr>
          <a:lstStyle/>
          <a:p>
            <a:r>
              <a:rPr lang="en-US" dirty="0"/>
              <a:t>Pickup(B)</a:t>
            </a:r>
          </a:p>
        </p:txBody>
      </p:sp>
      <p:sp>
        <p:nvSpPr>
          <p:cNvPr id="159" name="TextBox 158">
            <a:extLst>
              <a:ext uri="{FF2B5EF4-FFF2-40B4-BE49-F238E27FC236}">
                <a16:creationId xmlns:a16="http://schemas.microsoft.com/office/drawing/2014/main" id="{B8400023-7862-8D5D-ADFE-3D1B0453F33F}"/>
              </a:ext>
            </a:extLst>
          </p:cNvPr>
          <p:cNvSpPr txBox="1"/>
          <p:nvPr/>
        </p:nvSpPr>
        <p:spPr>
          <a:xfrm>
            <a:off x="7563077" y="4548275"/>
            <a:ext cx="1106393" cy="369332"/>
          </a:xfrm>
          <a:prstGeom prst="rect">
            <a:avLst/>
          </a:prstGeom>
          <a:noFill/>
        </p:spPr>
        <p:txBody>
          <a:bodyPr wrap="none" rtlCol="0">
            <a:spAutoFit/>
          </a:bodyPr>
          <a:lstStyle/>
          <a:p>
            <a:r>
              <a:rPr lang="en-US" dirty="0"/>
              <a:t>Pickup(G)</a:t>
            </a:r>
          </a:p>
        </p:txBody>
      </p:sp>
      <p:sp>
        <p:nvSpPr>
          <p:cNvPr id="160" name="TextBox 159">
            <a:extLst>
              <a:ext uri="{FF2B5EF4-FFF2-40B4-BE49-F238E27FC236}">
                <a16:creationId xmlns:a16="http://schemas.microsoft.com/office/drawing/2014/main" id="{F3CDBCD3-AF3E-C418-4E57-DCF1C501DDA8}"/>
              </a:ext>
            </a:extLst>
          </p:cNvPr>
          <p:cNvSpPr txBox="1"/>
          <p:nvPr/>
        </p:nvSpPr>
        <p:spPr>
          <a:xfrm>
            <a:off x="7563077" y="6198491"/>
            <a:ext cx="1124026" cy="369332"/>
          </a:xfrm>
          <a:prstGeom prst="rect">
            <a:avLst/>
          </a:prstGeom>
          <a:noFill/>
        </p:spPr>
        <p:txBody>
          <a:bodyPr wrap="none" rtlCol="0">
            <a:spAutoFit/>
          </a:bodyPr>
          <a:lstStyle/>
          <a:p>
            <a:r>
              <a:rPr lang="en-US" dirty="0"/>
              <a:t>Pickup(O)</a:t>
            </a:r>
          </a:p>
        </p:txBody>
      </p:sp>
      <p:sp>
        <p:nvSpPr>
          <p:cNvPr id="161" name="TextBox 160">
            <a:extLst>
              <a:ext uri="{FF2B5EF4-FFF2-40B4-BE49-F238E27FC236}">
                <a16:creationId xmlns:a16="http://schemas.microsoft.com/office/drawing/2014/main" id="{146D9B6A-AD4B-0240-3238-D9D805998C0F}"/>
              </a:ext>
            </a:extLst>
          </p:cNvPr>
          <p:cNvSpPr txBox="1"/>
          <p:nvPr/>
        </p:nvSpPr>
        <p:spPr>
          <a:xfrm>
            <a:off x="7572892" y="2891026"/>
            <a:ext cx="990977" cy="369332"/>
          </a:xfrm>
          <a:prstGeom prst="rect">
            <a:avLst/>
          </a:prstGeom>
          <a:noFill/>
        </p:spPr>
        <p:txBody>
          <a:bodyPr wrap="none" rtlCol="0">
            <a:spAutoFit/>
          </a:bodyPr>
          <a:lstStyle/>
          <a:p>
            <a:r>
              <a:rPr lang="en-US" dirty="0"/>
              <a:t>Put(B,O)</a:t>
            </a:r>
          </a:p>
        </p:txBody>
      </p:sp>
      <p:sp>
        <p:nvSpPr>
          <p:cNvPr id="162" name="TextBox 161">
            <a:extLst>
              <a:ext uri="{FF2B5EF4-FFF2-40B4-BE49-F238E27FC236}">
                <a16:creationId xmlns:a16="http://schemas.microsoft.com/office/drawing/2014/main" id="{0B79601C-D3E6-3FC6-858A-7B7243C90861}"/>
              </a:ext>
            </a:extLst>
          </p:cNvPr>
          <p:cNvSpPr txBox="1"/>
          <p:nvPr/>
        </p:nvSpPr>
        <p:spPr>
          <a:xfrm>
            <a:off x="7563077" y="3436009"/>
            <a:ext cx="968598" cy="369332"/>
          </a:xfrm>
          <a:prstGeom prst="rect">
            <a:avLst/>
          </a:prstGeom>
          <a:noFill/>
        </p:spPr>
        <p:txBody>
          <a:bodyPr wrap="none" rtlCol="0">
            <a:spAutoFit/>
          </a:bodyPr>
          <a:lstStyle/>
          <a:p>
            <a:r>
              <a:rPr lang="en-US" dirty="0"/>
              <a:t>Put(B,G)</a:t>
            </a:r>
          </a:p>
        </p:txBody>
      </p:sp>
      <p:sp>
        <p:nvSpPr>
          <p:cNvPr id="163" name="TextBox 162">
            <a:extLst>
              <a:ext uri="{FF2B5EF4-FFF2-40B4-BE49-F238E27FC236}">
                <a16:creationId xmlns:a16="http://schemas.microsoft.com/office/drawing/2014/main" id="{02A3D4F7-6A55-70D5-89F7-35032F576BD3}"/>
              </a:ext>
            </a:extLst>
          </p:cNvPr>
          <p:cNvSpPr txBox="1"/>
          <p:nvPr/>
        </p:nvSpPr>
        <p:spPr>
          <a:xfrm>
            <a:off x="7563077" y="3966820"/>
            <a:ext cx="1383712" cy="369332"/>
          </a:xfrm>
          <a:prstGeom prst="rect">
            <a:avLst/>
          </a:prstGeom>
          <a:noFill/>
        </p:spPr>
        <p:txBody>
          <a:bodyPr wrap="none" rtlCol="0">
            <a:spAutoFit/>
          </a:bodyPr>
          <a:lstStyle/>
          <a:p>
            <a:r>
              <a:rPr lang="en-US" dirty="0"/>
              <a:t>Put-Table(B)</a:t>
            </a:r>
          </a:p>
        </p:txBody>
      </p:sp>
      <p:sp>
        <p:nvSpPr>
          <p:cNvPr id="164" name="TextBox 163">
            <a:extLst>
              <a:ext uri="{FF2B5EF4-FFF2-40B4-BE49-F238E27FC236}">
                <a16:creationId xmlns:a16="http://schemas.microsoft.com/office/drawing/2014/main" id="{C30B2662-DCF0-F843-2B03-95B53BD858BD}"/>
              </a:ext>
            </a:extLst>
          </p:cNvPr>
          <p:cNvSpPr txBox="1"/>
          <p:nvPr/>
        </p:nvSpPr>
        <p:spPr>
          <a:xfrm>
            <a:off x="7556385" y="5074587"/>
            <a:ext cx="1388522" cy="369332"/>
          </a:xfrm>
          <a:prstGeom prst="rect">
            <a:avLst/>
          </a:prstGeom>
          <a:noFill/>
        </p:spPr>
        <p:txBody>
          <a:bodyPr wrap="none" rtlCol="0">
            <a:spAutoFit/>
          </a:bodyPr>
          <a:lstStyle/>
          <a:p>
            <a:r>
              <a:rPr lang="en-US" dirty="0"/>
              <a:t>Put-Table(G)</a:t>
            </a:r>
          </a:p>
        </p:txBody>
      </p:sp>
      <p:sp>
        <p:nvSpPr>
          <p:cNvPr id="165" name="TextBox 164">
            <a:extLst>
              <a:ext uri="{FF2B5EF4-FFF2-40B4-BE49-F238E27FC236}">
                <a16:creationId xmlns:a16="http://schemas.microsoft.com/office/drawing/2014/main" id="{A77B1DB7-44A4-9E66-2BC6-E97C3379E538}"/>
              </a:ext>
            </a:extLst>
          </p:cNvPr>
          <p:cNvSpPr txBox="1"/>
          <p:nvPr/>
        </p:nvSpPr>
        <p:spPr>
          <a:xfrm>
            <a:off x="7557536" y="5604943"/>
            <a:ext cx="971741" cy="369332"/>
          </a:xfrm>
          <a:prstGeom prst="rect">
            <a:avLst/>
          </a:prstGeom>
          <a:noFill/>
        </p:spPr>
        <p:txBody>
          <a:bodyPr wrap="none" rtlCol="0">
            <a:spAutoFit/>
          </a:bodyPr>
          <a:lstStyle/>
          <a:p>
            <a:r>
              <a:rPr lang="en-US" dirty="0"/>
              <a:t>Put(G,B)</a:t>
            </a:r>
          </a:p>
        </p:txBody>
      </p:sp>
      <p:sp>
        <p:nvSpPr>
          <p:cNvPr id="166" name="Rectangle 165">
            <a:extLst>
              <a:ext uri="{FF2B5EF4-FFF2-40B4-BE49-F238E27FC236}">
                <a16:creationId xmlns:a16="http://schemas.microsoft.com/office/drawing/2014/main" id="{AFBD541F-ECEB-5F12-E674-6465B865FD69}"/>
              </a:ext>
            </a:extLst>
          </p:cNvPr>
          <p:cNvSpPr/>
          <p:nvPr/>
        </p:nvSpPr>
        <p:spPr>
          <a:xfrm>
            <a:off x="9418245" y="2043857"/>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r>
              <a:rPr lang="en-US" dirty="0"/>
              <a:t>On-Table(B)</a:t>
            </a:r>
          </a:p>
          <a:p>
            <a:r>
              <a:rPr lang="en-US" dirty="0"/>
              <a:t>On-Table(G) </a:t>
            </a:r>
          </a:p>
          <a:p>
            <a:r>
              <a:rPr lang="en-US" dirty="0"/>
              <a:t>On(G,B)</a:t>
            </a:r>
          </a:p>
          <a:p>
            <a:r>
              <a:rPr lang="en-US" dirty="0"/>
              <a:t>On(B,O) </a:t>
            </a:r>
          </a:p>
          <a:p>
            <a:r>
              <a:rPr lang="en-US" dirty="0"/>
              <a:t>On(B,G)</a:t>
            </a:r>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167" name="Rectangle 166">
            <a:extLst>
              <a:ext uri="{FF2B5EF4-FFF2-40B4-BE49-F238E27FC236}">
                <a16:creationId xmlns:a16="http://schemas.microsoft.com/office/drawing/2014/main" id="{988D939F-19CE-090C-B890-B433491F8ED0}"/>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Tree>
    <p:extLst>
      <p:ext uri="{BB962C8B-B14F-4D97-AF65-F5344CB8AC3E}">
        <p14:creationId xmlns:p14="http://schemas.microsoft.com/office/powerpoint/2010/main" val="903948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Big Picture </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a:xfrm>
            <a:off x="552274" y="1086530"/>
            <a:ext cx="11087451" cy="2039539"/>
          </a:xfrm>
        </p:spPr>
        <p:txBody>
          <a:bodyPr/>
          <a:lstStyle/>
          <a:p>
            <a:r>
              <a:rPr lang="en-US" dirty="0"/>
              <a:t>Construct a </a:t>
            </a:r>
            <a:r>
              <a:rPr lang="en-US" dirty="0" err="1"/>
              <a:t>Graphplan</a:t>
            </a:r>
            <a:r>
              <a:rPr lang="en-US" dirty="0"/>
              <a:t> graph as an </a:t>
            </a:r>
            <a:r>
              <a:rPr lang="en-US" u="sng" dirty="0"/>
              <a:t>approximation of the planning graph </a:t>
            </a:r>
            <a:r>
              <a:rPr lang="en-US" dirty="0"/>
              <a:t>in polynomial space</a:t>
            </a:r>
          </a:p>
          <a:p>
            <a:pPr marL="0" lvl="1" indent="0">
              <a:spcBef>
                <a:spcPct val="10000"/>
              </a:spcBef>
              <a:buNone/>
            </a:pPr>
            <a:endParaRPr lang="en-US" altLang="en-US" dirty="0">
              <a:ea typeface="Arial" charset="0"/>
              <a:cs typeface="Arial" charset="0"/>
            </a:endParaRPr>
          </a:p>
          <a:p>
            <a:pPr marL="0" lvl="1" indent="0">
              <a:spcBef>
                <a:spcPct val="10000"/>
              </a:spcBef>
              <a:buNone/>
            </a:pPr>
            <a:r>
              <a:rPr lang="en-US" altLang="en-US" sz="2800" dirty="0">
                <a:ea typeface="Arial" charset="0"/>
                <a:cs typeface="Arial" charset="0"/>
              </a:rPr>
              <a:t>The approximation: we do not delete any predicates that were EVER true since the start of the search. </a:t>
            </a:r>
            <a:r>
              <a:rPr lang="en-US" sz="2800" dirty="0"/>
              <a:t>The </a:t>
            </a:r>
            <a:r>
              <a:rPr lang="en-US" sz="2800" dirty="0" err="1">
                <a:solidFill>
                  <a:srgbClr val="C00000"/>
                </a:solidFill>
              </a:rPr>
              <a:t>GraphPlan</a:t>
            </a:r>
            <a:r>
              <a:rPr lang="en-US" sz="2800" dirty="0">
                <a:solidFill>
                  <a:srgbClr val="C00000"/>
                </a:solidFill>
              </a:rPr>
              <a:t> graph</a:t>
            </a:r>
            <a:r>
              <a:rPr lang="en-US" sz="2800" dirty="0"/>
              <a:t> computes the </a:t>
            </a:r>
            <a:r>
              <a:rPr lang="en-US" sz="2800" b="1" dirty="0"/>
              <a:t>possibly reachable</a:t>
            </a:r>
            <a:r>
              <a:rPr lang="en-US" sz="2800" dirty="0"/>
              <a:t> states although they aren’t necessarily </a:t>
            </a:r>
            <a:r>
              <a:rPr lang="en-US" sz="2800" b="1" dirty="0"/>
              <a:t>feasible </a:t>
            </a:r>
            <a:endParaRPr lang="en-US" altLang="en-US" sz="2800" dirty="0">
              <a:ea typeface="Arial" charset="0"/>
              <a:cs typeface="Arial" charset="0"/>
            </a:endParaRPr>
          </a:p>
          <a:p>
            <a:pPr marL="0" lvl="1" indent="0">
              <a:spcBef>
                <a:spcPct val="10000"/>
              </a:spcBef>
              <a:buNone/>
            </a:pPr>
            <a:endParaRPr lang="en-US" altLang="en-US" sz="2800" dirty="0">
              <a:ea typeface="Arial" charset="0"/>
              <a:cs typeface="Arial" charset="0"/>
            </a:endParaRPr>
          </a:p>
          <a:p>
            <a:pPr marL="0" lvl="1" indent="0">
              <a:spcBef>
                <a:spcPct val="10000"/>
              </a:spcBef>
              <a:buNone/>
            </a:pPr>
            <a:r>
              <a:rPr lang="en-US" altLang="en-US" sz="2800" dirty="0">
                <a:ea typeface="Arial" charset="0"/>
                <a:cs typeface="Arial" charset="0"/>
              </a:rPr>
              <a:t>-&gt; We can match multiple actions in one timestep if preconditions all match </a:t>
            </a:r>
          </a:p>
          <a:p>
            <a:pPr marL="0" lvl="1" indent="0">
              <a:spcBef>
                <a:spcPct val="10000"/>
              </a:spcBef>
              <a:buNone/>
            </a:pPr>
            <a:r>
              <a:rPr lang="en-US" altLang="en-US" sz="2800" dirty="0">
                <a:ea typeface="Arial" charset="0"/>
                <a:cs typeface="Arial" charset="0"/>
              </a:rPr>
              <a:t>	Finds shorter than optimal plans if actions are sequential</a:t>
            </a:r>
          </a:p>
          <a:p>
            <a:pPr marL="0" lvl="1" indent="0">
              <a:spcBef>
                <a:spcPct val="10000"/>
              </a:spcBef>
              <a:buNone/>
            </a:pPr>
            <a:r>
              <a:rPr lang="en-US" altLang="en-US" sz="2800" dirty="0">
                <a:ea typeface="Arial" charset="0"/>
                <a:cs typeface="Arial" charset="0"/>
              </a:rPr>
              <a:t>	How do we fix this?</a:t>
            </a:r>
          </a:p>
          <a:p>
            <a:pPr marL="0" lvl="1" indent="0">
              <a:buNone/>
            </a:pPr>
            <a:r>
              <a:rPr lang="en-US" altLang="en-US" sz="2800" dirty="0"/>
              <a:t>-&gt; We have to handle the case that plans that c</a:t>
            </a:r>
            <a:r>
              <a:rPr lang="en-US" altLang="en-US" sz="2800" dirty="0">
                <a:ea typeface="Arial" charset="0"/>
                <a:cs typeface="Arial" charset="0"/>
              </a:rPr>
              <a:t>ouldn’t be actually executed 	because one action negates another </a:t>
            </a:r>
            <a:endParaRPr lang="en-US" sz="2800" b="1" dirty="0"/>
          </a:p>
          <a:p>
            <a:pPr marL="0" lvl="1" indent="0">
              <a:buNone/>
            </a:pPr>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CF907477-E5FB-34CB-F688-10628EE4BB51}"/>
                  </a:ext>
                </a:extLst>
              </p14:cNvPr>
              <p14:cNvContentPartPr/>
              <p14:nvPr/>
            </p14:nvContentPartPr>
            <p14:xfrm>
              <a:off x="807120" y="2612520"/>
              <a:ext cx="7947720" cy="1081440"/>
            </p14:xfrm>
          </p:contentPart>
        </mc:Choice>
        <mc:Fallback xmlns="">
          <p:pic>
            <p:nvPicPr>
              <p:cNvPr id="4" name="Ink 3">
                <a:extLst>
                  <a:ext uri="{FF2B5EF4-FFF2-40B4-BE49-F238E27FC236}">
                    <a16:creationId xmlns:a16="http://schemas.microsoft.com/office/drawing/2014/main" id="{CF907477-E5FB-34CB-F688-10628EE4BB51}"/>
                  </a:ext>
                </a:extLst>
              </p:cNvPr>
              <p:cNvPicPr/>
              <p:nvPr/>
            </p:nvPicPr>
            <p:blipFill>
              <a:blip r:embed="rId3"/>
              <a:stretch>
                <a:fillRect/>
              </a:stretch>
            </p:blipFill>
            <p:spPr>
              <a:xfrm>
                <a:off x="797760" y="2603160"/>
                <a:ext cx="7966440" cy="1100160"/>
              </a:xfrm>
              <a:prstGeom prst="rect">
                <a:avLst/>
              </a:prstGeom>
            </p:spPr>
          </p:pic>
        </mc:Fallback>
      </mc:AlternateContent>
    </p:spTree>
    <p:extLst>
      <p:ext uri="{BB962C8B-B14F-4D97-AF65-F5344CB8AC3E}">
        <p14:creationId xmlns:p14="http://schemas.microsoft.com/office/powerpoint/2010/main" val="2694966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B850-08B6-6841-B1FC-117CBAB1C15A}"/>
              </a:ext>
            </a:extLst>
          </p:cNvPr>
          <p:cNvSpPr>
            <a:spLocks noGrp="1"/>
          </p:cNvSpPr>
          <p:nvPr>
            <p:ph type="title"/>
          </p:nvPr>
        </p:nvSpPr>
        <p:spPr/>
        <p:txBody>
          <a:bodyPr/>
          <a:lstStyle/>
          <a:p>
            <a:r>
              <a:rPr lang="en-US" dirty="0"/>
              <a:t>We provide the </a:t>
            </a:r>
            <a:r>
              <a:rPr lang="en-US" dirty="0" err="1"/>
              <a:t>GraphPlan</a:t>
            </a:r>
            <a:r>
              <a:rPr lang="en-US" dirty="0"/>
              <a:t> implementation</a:t>
            </a:r>
          </a:p>
        </p:txBody>
      </p:sp>
      <p:sp>
        <p:nvSpPr>
          <p:cNvPr id="3" name="Content Placeholder 2">
            <a:extLst>
              <a:ext uri="{FF2B5EF4-FFF2-40B4-BE49-F238E27FC236}">
                <a16:creationId xmlns:a16="http://schemas.microsoft.com/office/drawing/2014/main" id="{3C40D543-B9A7-C74D-A5A4-C0B57B1BEE6E}"/>
              </a:ext>
            </a:extLst>
          </p:cNvPr>
          <p:cNvSpPr>
            <a:spLocks noGrp="1"/>
          </p:cNvSpPr>
          <p:nvPr>
            <p:ph idx="1"/>
          </p:nvPr>
        </p:nvSpPr>
        <p:spPr>
          <a:xfrm>
            <a:off x="552099" y="1113178"/>
            <a:ext cx="10515600" cy="2727302"/>
          </a:xfrm>
        </p:spPr>
        <p:txBody>
          <a:bodyPr/>
          <a:lstStyle/>
          <a:p>
            <a:r>
              <a:rPr lang="en-US" dirty="0"/>
              <a:t>In the programming assignment, you will create the representation, which will be passed into our </a:t>
            </a:r>
            <a:r>
              <a:rPr lang="en-US" dirty="0" err="1"/>
              <a:t>GraphPlan</a:t>
            </a:r>
            <a:r>
              <a:rPr lang="en-US" dirty="0"/>
              <a:t> implementation</a:t>
            </a:r>
          </a:p>
          <a:p>
            <a:endParaRPr lang="en-US" dirty="0"/>
          </a:p>
          <a:p>
            <a:r>
              <a:rPr lang="en-US" dirty="0"/>
              <a:t>In written assignments, you’ll be asked to build graph plan graphs and assess the graph plan graph for mutexes, goals, leveling off, and solutions.</a:t>
            </a:r>
          </a:p>
        </p:txBody>
      </p:sp>
    </p:spTree>
    <p:extLst>
      <p:ext uri="{BB962C8B-B14F-4D97-AF65-F5344CB8AC3E}">
        <p14:creationId xmlns:p14="http://schemas.microsoft.com/office/powerpoint/2010/main" val="894031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9563-5C47-9F29-D5C0-FCEBB05BD09A}"/>
              </a:ext>
            </a:extLst>
          </p:cNvPr>
          <p:cNvSpPr>
            <a:spLocks noGrp="1"/>
          </p:cNvSpPr>
          <p:nvPr>
            <p:ph type="title"/>
          </p:nvPr>
        </p:nvSpPr>
        <p:spPr/>
        <p:txBody>
          <a:bodyPr/>
          <a:lstStyle/>
          <a:p>
            <a:r>
              <a:rPr lang="en-US" dirty="0"/>
              <a:t>Implementation</a:t>
            </a:r>
          </a:p>
        </p:txBody>
      </p:sp>
      <p:sp>
        <p:nvSpPr>
          <p:cNvPr id="3" name="Text Placeholder 2">
            <a:extLst>
              <a:ext uri="{FF2B5EF4-FFF2-40B4-BE49-F238E27FC236}">
                <a16:creationId xmlns:a16="http://schemas.microsoft.com/office/drawing/2014/main" id="{A6553A04-840E-28E0-239B-D3A301548E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54713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p:txBody>
          <a:bodyPr/>
          <a:lstStyle/>
          <a:p>
            <a:r>
              <a:rPr lang="en-US" dirty="0"/>
              <a:t>Literals: Each thing/object in our model</a:t>
            </a:r>
          </a:p>
          <a:p>
            <a:r>
              <a:rPr lang="en-US" dirty="0"/>
              <a:t>		</a:t>
            </a:r>
            <a:r>
              <a:rPr lang="en-US" dirty="0" err="1">
                <a:solidFill>
                  <a:schemeClr val="accent5">
                    <a:lumMod val="75000"/>
                  </a:schemeClr>
                </a:solidFill>
              </a:rPr>
              <a:t>i</a:t>
            </a:r>
            <a:r>
              <a:rPr lang="en-US" dirty="0">
                <a:solidFill>
                  <a:schemeClr val="accent5">
                    <a:lumMod val="75000"/>
                  </a:schemeClr>
                </a:solidFill>
              </a:rPr>
              <a:t> = Instance(“</a:t>
            </a:r>
            <a:r>
              <a:rPr lang="en-US" dirty="0" err="1">
                <a:solidFill>
                  <a:schemeClr val="accent5">
                    <a:lumMod val="75000"/>
                  </a:schemeClr>
                </a:solidFill>
              </a:rPr>
              <a:t>name”,TYPE</a:t>
            </a:r>
            <a:r>
              <a:rPr lang="en-US" dirty="0">
                <a:solidFill>
                  <a:schemeClr val="accent5">
                    <a:lumMod val="75000"/>
                  </a:schemeClr>
                </a:solidFill>
              </a:rPr>
              <a:t>)</a:t>
            </a:r>
          </a:p>
          <a:p>
            <a:r>
              <a:rPr lang="en-US" dirty="0"/>
              <a:t>Variables: Can take on any TYPE thing </a:t>
            </a:r>
          </a:p>
          <a:p>
            <a:r>
              <a:rPr lang="en-US" dirty="0"/>
              <a:t>		</a:t>
            </a:r>
            <a:r>
              <a:rPr lang="en-US" dirty="0">
                <a:solidFill>
                  <a:schemeClr val="accent5">
                    <a:lumMod val="75000"/>
                  </a:schemeClr>
                </a:solidFill>
              </a:rPr>
              <a:t>v = Variable(“</a:t>
            </a:r>
            <a:r>
              <a:rPr lang="en-US" dirty="0" err="1">
                <a:solidFill>
                  <a:schemeClr val="accent5">
                    <a:lumMod val="75000"/>
                  </a:schemeClr>
                </a:solidFill>
              </a:rPr>
              <a:t>v_name”,TYPE</a:t>
            </a:r>
            <a:r>
              <a:rPr lang="en-US" dirty="0">
                <a:solidFill>
                  <a:schemeClr val="accent5">
                    <a:lumMod val="75000"/>
                  </a:schemeClr>
                </a:solidFill>
              </a:rPr>
              <a:t>)</a:t>
            </a:r>
          </a:p>
          <a:p>
            <a:endParaRPr lang="en-US" dirty="0">
              <a:solidFill>
                <a:schemeClr val="accent5">
                  <a:lumMod val="75000"/>
                </a:schemeClr>
              </a:solidFill>
            </a:endParaRPr>
          </a:p>
          <a:p>
            <a:r>
              <a:rPr lang="en-US" dirty="0">
                <a:solidFill>
                  <a:schemeClr val="tx1"/>
                </a:solidFill>
              </a:rPr>
              <a:t>Block World Example:</a:t>
            </a:r>
          </a:p>
          <a:p>
            <a:r>
              <a:rPr lang="en-US" sz="2400" dirty="0" err="1">
                <a:solidFill>
                  <a:schemeClr val="tx1"/>
                </a:solidFill>
              </a:rPr>
              <a:t>Pickup_from_Table</a:t>
            </a:r>
            <a:r>
              <a:rPr lang="en-US" sz="2400" dirty="0">
                <a:solidFill>
                  <a:schemeClr val="tx1"/>
                </a:solidFill>
              </a:rPr>
              <a:t>(b):</a:t>
            </a:r>
          </a:p>
          <a:p>
            <a:pPr marL="460375" indent="-460375"/>
            <a:r>
              <a:rPr lang="en-US" sz="2400" dirty="0">
                <a:solidFill>
                  <a:schemeClr val="tx1"/>
                </a:solidFill>
              </a:rPr>
              <a:t>	Pre: </a:t>
            </a:r>
            <a:r>
              <a:rPr lang="en-US" sz="2400" dirty="0" err="1">
                <a:solidFill>
                  <a:schemeClr val="tx1"/>
                </a:solidFill>
              </a:rPr>
              <a:t>HandEmpty</a:t>
            </a:r>
            <a:r>
              <a:rPr lang="en-US" sz="2400" dirty="0">
                <a:solidFill>
                  <a:schemeClr val="tx1"/>
                </a:solidFill>
              </a:rPr>
              <a:t>(), Clear(</a:t>
            </a:r>
            <a:r>
              <a:rPr lang="en-US" sz="2400" dirty="0">
                <a:solidFill>
                  <a:srgbClr val="C00000"/>
                </a:solidFill>
              </a:rPr>
              <a:t>b</a:t>
            </a:r>
            <a:r>
              <a:rPr lang="en-US" sz="2400" dirty="0">
                <a:solidFill>
                  <a:schemeClr val="tx1"/>
                </a:solidFill>
              </a:rPr>
              <a:t>), On-Table(</a:t>
            </a:r>
            <a:r>
              <a:rPr lang="en-US" sz="2400" dirty="0">
                <a:solidFill>
                  <a:srgbClr val="C00000"/>
                </a:solidFill>
              </a:rPr>
              <a:t>b</a:t>
            </a:r>
            <a:r>
              <a:rPr lang="en-US" sz="2400" dirty="0">
                <a:solidFill>
                  <a:schemeClr val="tx1"/>
                </a:solidFill>
              </a:rPr>
              <a:t>)</a:t>
            </a:r>
          </a:p>
          <a:p>
            <a:pPr marL="460375" indent="-460375"/>
            <a:r>
              <a:rPr lang="en-US" sz="2400" dirty="0">
                <a:solidFill>
                  <a:schemeClr val="tx1"/>
                </a:solidFill>
              </a:rPr>
              <a:t>	Add: In-Hand(</a:t>
            </a:r>
            <a:r>
              <a:rPr lang="en-US" sz="2400" dirty="0">
                <a:solidFill>
                  <a:srgbClr val="C00000"/>
                </a:solidFill>
              </a:rPr>
              <a:t>b</a:t>
            </a:r>
            <a:r>
              <a:rPr lang="en-US" sz="2400" dirty="0">
                <a:solidFill>
                  <a:schemeClr val="tx1"/>
                </a:solidFill>
              </a:rPr>
              <a:t>)</a:t>
            </a:r>
          </a:p>
          <a:p>
            <a:r>
              <a:rPr lang="en-US" sz="2400" dirty="0">
                <a:solidFill>
                  <a:schemeClr val="tx1"/>
                </a:solidFill>
              </a:rPr>
              <a:t>       Delete: </a:t>
            </a:r>
            <a:r>
              <a:rPr lang="en-US" sz="2400" dirty="0" err="1">
                <a:solidFill>
                  <a:schemeClr val="tx1"/>
                </a:solidFill>
              </a:rPr>
              <a:t>HandEmpty</a:t>
            </a:r>
            <a:r>
              <a:rPr lang="en-US" sz="2400" dirty="0">
                <a:solidFill>
                  <a:schemeClr val="tx1"/>
                </a:solidFill>
              </a:rPr>
              <a:t>(), On-Table(</a:t>
            </a:r>
            <a:r>
              <a:rPr lang="en-US" sz="2400" dirty="0">
                <a:solidFill>
                  <a:srgbClr val="C00000"/>
                </a:solidFill>
              </a:rPr>
              <a:t>b</a:t>
            </a:r>
            <a:r>
              <a:rPr lang="en-US" sz="2400" dirty="0">
                <a:solidFill>
                  <a:schemeClr val="tx1"/>
                </a:solidFill>
              </a:rPr>
              <a:t>)</a:t>
            </a:r>
          </a:p>
          <a:p>
            <a:endParaRPr lang="en-US" dirty="0"/>
          </a:p>
        </p:txBody>
      </p:sp>
      <p:sp>
        <p:nvSpPr>
          <p:cNvPr id="4" name="TextBox 3">
            <a:extLst>
              <a:ext uri="{FF2B5EF4-FFF2-40B4-BE49-F238E27FC236}">
                <a16:creationId xmlns:a16="http://schemas.microsoft.com/office/drawing/2014/main" id="{1BE3A84C-53DC-3847-8735-B89EF468F0F1}"/>
              </a:ext>
            </a:extLst>
          </p:cNvPr>
          <p:cNvSpPr txBox="1"/>
          <p:nvPr/>
        </p:nvSpPr>
        <p:spPr>
          <a:xfrm>
            <a:off x="6316653" y="4204558"/>
            <a:ext cx="5677134" cy="2246769"/>
          </a:xfrm>
          <a:prstGeom prst="rect">
            <a:avLst/>
          </a:prstGeom>
          <a:noFill/>
        </p:spPr>
        <p:txBody>
          <a:bodyPr wrap="square" rtlCol="0">
            <a:spAutoFit/>
          </a:bodyPr>
          <a:lstStyle/>
          <a:p>
            <a:r>
              <a:rPr lang="en-US" sz="2800" dirty="0">
                <a:solidFill>
                  <a:srgbClr val="C00000"/>
                </a:solidFill>
              </a:rPr>
              <a:t>Instances: “A”, “B”, “C” of type BLOCK</a:t>
            </a:r>
          </a:p>
          <a:p>
            <a:r>
              <a:rPr lang="en-US" sz="2800" dirty="0">
                <a:solidFill>
                  <a:srgbClr val="C00000"/>
                </a:solidFill>
              </a:rPr>
              <a:t>Variable: “b” of type BLOCK</a:t>
            </a:r>
          </a:p>
          <a:p>
            <a:endParaRPr lang="en-US" sz="2800" dirty="0">
              <a:solidFill>
                <a:srgbClr val="C00000"/>
              </a:solidFill>
            </a:endParaRPr>
          </a:p>
          <a:p>
            <a:r>
              <a:rPr lang="en-US" sz="2800" dirty="0">
                <a:solidFill>
                  <a:srgbClr val="C00000"/>
                </a:solidFill>
              </a:rPr>
              <a:t>In this operator, b can take on the value of any block instance</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2F01FD6-D87C-2739-56C7-94D5DBE2C3E5}"/>
                  </a:ext>
                </a:extLst>
              </p14:cNvPr>
              <p14:cNvContentPartPr/>
              <p14:nvPr/>
            </p14:nvContentPartPr>
            <p14:xfrm>
              <a:off x="2832480" y="1423080"/>
              <a:ext cx="4786920" cy="1789560"/>
            </p14:xfrm>
          </p:contentPart>
        </mc:Choice>
        <mc:Fallback xmlns="">
          <p:pic>
            <p:nvPicPr>
              <p:cNvPr id="5" name="Ink 4">
                <a:extLst>
                  <a:ext uri="{FF2B5EF4-FFF2-40B4-BE49-F238E27FC236}">
                    <a16:creationId xmlns:a16="http://schemas.microsoft.com/office/drawing/2014/main" id="{32F01FD6-D87C-2739-56C7-94D5DBE2C3E5}"/>
                  </a:ext>
                </a:extLst>
              </p:cNvPr>
              <p:cNvPicPr/>
              <p:nvPr/>
            </p:nvPicPr>
            <p:blipFill>
              <a:blip r:embed="rId3"/>
              <a:stretch>
                <a:fillRect/>
              </a:stretch>
            </p:blipFill>
            <p:spPr>
              <a:xfrm>
                <a:off x="2823120" y="1413720"/>
                <a:ext cx="4805640" cy="1808280"/>
              </a:xfrm>
              <a:prstGeom prst="rect">
                <a:avLst/>
              </a:prstGeom>
            </p:spPr>
          </p:pic>
        </mc:Fallback>
      </mc:AlternateContent>
    </p:spTree>
    <p:extLst>
      <p:ext uri="{BB962C8B-B14F-4D97-AF65-F5344CB8AC3E}">
        <p14:creationId xmlns:p14="http://schemas.microsoft.com/office/powerpoint/2010/main" val="378183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8" y="1113178"/>
            <a:ext cx="11421365" cy="2039539"/>
          </a:xfrm>
        </p:spPr>
        <p:txBody>
          <a:bodyPr/>
          <a:lstStyle/>
          <a:p>
            <a:r>
              <a:rPr lang="en-US" dirty="0"/>
              <a:t>Literals: Each thing/object in our model</a:t>
            </a:r>
          </a:p>
          <a:p>
            <a:r>
              <a:rPr lang="en-US" dirty="0"/>
              <a:t>		</a:t>
            </a:r>
            <a:r>
              <a:rPr lang="en-US" dirty="0" err="1">
                <a:solidFill>
                  <a:srgbClr val="C00000"/>
                </a:solidFill>
              </a:rPr>
              <a:t>i_a</a:t>
            </a:r>
            <a:r>
              <a:rPr lang="en-US" dirty="0">
                <a:solidFill>
                  <a:srgbClr val="C00000"/>
                </a:solidFill>
              </a:rPr>
              <a:t> = Instance(“A”,BLOCK), </a:t>
            </a:r>
            <a:r>
              <a:rPr lang="en-US" dirty="0" err="1">
                <a:solidFill>
                  <a:srgbClr val="C00000"/>
                </a:solidFill>
              </a:rPr>
              <a:t>i_b</a:t>
            </a:r>
            <a:r>
              <a:rPr lang="en-US" dirty="0">
                <a:solidFill>
                  <a:srgbClr val="C00000"/>
                </a:solidFill>
              </a:rPr>
              <a:t> = Instance(“B”,BLOCK)</a:t>
            </a:r>
          </a:p>
          <a:p>
            <a:r>
              <a:rPr lang="en-US" dirty="0"/>
              <a:t>Variables: Can take on any TYPE thing </a:t>
            </a:r>
          </a:p>
          <a:p>
            <a:r>
              <a:rPr lang="en-US" dirty="0"/>
              <a:t>		</a:t>
            </a:r>
            <a:r>
              <a:rPr lang="en-US" dirty="0" err="1">
                <a:solidFill>
                  <a:srgbClr val="C00000"/>
                </a:solidFill>
              </a:rPr>
              <a:t>v_block</a:t>
            </a:r>
            <a:r>
              <a:rPr lang="en-US" dirty="0">
                <a:solidFill>
                  <a:srgbClr val="C00000"/>
                </a:solidFill>
              </a:rPr>
              <a:t> = Variable(“</a:t>
            </a:r>
            <a:r>
              <a:rPr lang="en-US" dirty="0" err="1">
                <a:solidFill>
                  <a:srgbClr val="C00000"/>
                </a:solidFill>
              </a:rPr>
              <a:t>b”,BLOCK</a:t>
            </a:r>
            <a:r>
              <a:rPr lang="en-US" dirty="0">
                <a:solidFill>
                  <a:srgbClr val="C00000"/>
                </a:solidFill>
              </a:rPr>
              <a:t>)</a:t>
            </a:r>
          </a:p>
          <a:p>
            <a:endParaRPr lang="en-US" dirty="0">
              <a:solidFill>
                <a:schemeClr val="accent5">
                  <a:lumMod val="75000"/>
                </a:schemeClr>
              </a:solidFill>
            </a:endParaRPr>
          </a:p>
          <a:p>
            <a:r>
              <a:rPr lang="en-US" dirty="0">
                <a:solidFill>
                  <a:schemeClr val="tx1"/>
                </a:solidFill>
              </a:rPr>
              <a:t>Block World Example:</a:t>
            </a:r>
          </a:p>
          <a:p>
            <a:r>
              <a:rPr lang="en-US" sz="2400" dirty="0" err="1">
                <a:solidFill>
                  <a:schemeClr val="tx1"/>
                </a:solidFill>
              </a:rPr>
              <a:t>Pickup_from_Table</a:t>
            </a:r>
            <a:r>
              <a:rPr lang="en-US" sz="2400" dirty="0">
                <a:solidFill>
                  <a:schemeClr val="tx1"/>
                </a:solidFill>
              </a:rPr>
              <a:t>(b):</a:t>
            </a:r>
          </a:p>
          <a:p>
            <a:pPr marL="460375" indent="-460375"/>
            <a:r>
              <a:rPr lang="en-US" sz="2400" dirty="0">
                <a:solidFill>
                  <a:schemeClr val="tx1"/>
                </a:solidFill>
              </a:rPr>
              <a:t>		Pre: </a:t>
            </a:r>
            <a:r>
              <a:rPr lang="en-US" sz="2400" dirty="0" err="1">
                <a:solidFill>
                  <a:schemeClr val="tx1"/>
                </a:solidFill>
              </a:rPr>
              <a:t>HandEmpty</a:t>
            </a:r>
            <a:r>
              <a:rPr lang="en-US" sz="2400" dirty="0">
                <a:solidFill>
                  <a:schemeClr val="tx1"/>
                </a:solidFill>
              </a:rPr>
              <a:t>(), Clear(</a:t>
            </a:r>
            <a:r>
              <a:rPr lang="en-US" sz="2400" dirty="0">
                <a:solidFill>
                  <a:srgbClr val="C00000"/>
                </a:solidFill>
              </a:rPr>
              <a:t>b</a:t>
            </a:r>
            <a:r>
              <a:rPr lang="en-US" sz="2400" dirty="0">
                <a:solidFill>
                  <a:schemeClr val="tx1"/>
                </a:solidFill>
              </a:rPr>
              <a:t>), On-Table(</a:t>
            </a:r>
            <a:r>
              <a:rPr lang="en-US" sz="2400" dirty="0">
                <a:solidFill>
                  <a:srgbClr val="C00000"/>
                </a:solidFill>
              </a:rPr>
              <a:t>b</a:t>
            </a:r>
            <a:r>
              <a:rPr lang="en-US" sz="2400" dirty="0">
                <a:solidFill>
                  <a:schemeClr val="tx1"/>
                </a:solidFill>
              </a:rPr>
              <a:t>)</a:t>
            </a:r>
          </a:p>
          <a:p>
            <a:pPr marL="460375" indent="-460375"/>
            <a:r>
              <a:rPr lang="en-US" sz="2400" dirty="0">
                <a:solidFill>
                  <a:schemeClr val="tx1"/>
                </a:solidFill>
              </a:rPr>
              <a:t>		Add: In-Hand(</a:t>
            </a:r>
            <a:r>
              <a:rPr lang="en-US" sz="2400" dirty="0">
                <a:solidFill>
                  <a:srgbClr val="C00000"/>
                </a:solidFill>
              </a:rPr>
              <a:t>b</a:t>
            </a:r>
            <a:r>
              <a:rPr lang="en-US" sz="2400" dirty="0">
                <a:solidFill>
                  <a:schemeClr val="tx1"/>
                </a:solidFill>
              </a:rPr>
              <a:t>)</a:t>
            </a:r>
          </a:p>
          <a:p>
            <a:r>
              <a:rPr lang="en-US" sz="2400" dirty="0">
                <a:solidFill>
                  <a:schemeClr val="tx1"/>
                </a:solidFill>
              </a:rPr>
              <a:t>        	Delete: </a:t>
            </a:r>
            <a:r>
              <a:rPr lang="en-US" sz="2400" dirty="0" err="1">
                <a:solidFill>
                  <a:schemeClr val="tx1"/>
                </a:solidFill>
              </a:rPr>
              <a:t>HandEmpty</a:t>
            </a:r>
            <a:r>
              <a:rPr lang="en-US" sz="2400" dirty="0">
                <a:solidFill>
                  <a:schemeClr val="tx1"/>
                </a:solidFill>
              </a:rPr>
              <a:t>(), On-Table(</a:t>
            </a:r>
            <a:r>
              <a:rPr lang="en-US" sz="2400" dirty="0">
                <a:solidFill>
                  <a:srgbClr val="C00000"/>
                </a:solidFill>
              </a:rPr>
              <a:t>b</a:t>
            </a:r>
            <a:r>
              <a:rPr lang="en-US" sz="2400" dirty="0">
                <a:solidFill>
                  <a:schemeClr val="tx1"/>
                </a:solidFill>
              </a:rPr>
              <a:t>)</a:t>
            </a:r>
          </a:p>
          <a:p>
            <a:endParaRPr lang="en-US" dirty="0"/>
          </a:p>
        </p:txBody>
      </p:sp>
      <p:sp>
        <p:nvSpPr>
          <p:cNvPr id="5" name="TextBox 4">
            <a:extLst>
              <a:ext uri="{FF2B5EF4-FFF2-40B4-BE49-F238E27FC236}">
                <a16:creationId xmlns:a16="http://schemas.microsoft.com/office/drawing/2014/main" id="{3867AC21-CD60-1A4B-BF6C-0B961ED44677}"/>
              </a:ext>
            </a:extLst>
          </p:cNvPr>
          <p:cNvSpPr txBox="1"/>
          <p:nvPr/>
        </p:nvSpPr>
        <p:spPr>
          <a:xfrm>
            <a:off x="7266326" y="2321720"/>
            <a:ext cx="4917056" cy="830997"/>
          </a:xfrm>
          <a:prstGeom prst="rect">
            <a:avLst/>
          </a:prstGeom>
          <a:noFill/>
        </p:spPr>
        <p:txBody>
          <a:bodyPr wrap="square" rtlCol="0">
            <a:spAutoFit/>
          </a:bodyPr>
          <a:lstStyle/>
          <a:p>
            <a:r>
              <a:rPr lang="en-US" sz="2400" dirty="0">
                <a:solidFill>
                  <a:srgbClr val="7030A0"/>
                </a:solidFill>
              </a:rPr>
              <a:t>ALERT: no two literals nor variables can have the same string name!!</a:t>
            </a:r>
          </a:p>
        </p:txBody>
      </p:sp>
    </p:spTree>
    <p:extLst>
      <p:ext uri="{BB962C8B-B14F-4D97-AF65-F5344CB8AC3E}">
        <p14:creationId xmlns:p14="http://schemas.microsoft.com/office/powerpoint/2010/main" val="422494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BAB3-3B63-304E-B966-852DB7BF3D89}"/>
              </a:ext>
            </a:extLst>
          </p:cNvPr>
          <p:cNvSpPr>
            <a:spLocks noGrp="1"/>
          </p:cNvSpPr>
          <p:nvPr>
            <p:ph type="title"/>
          </p:nvPr>
        </p:nvSpPr>
        <p:spPr/>
        <p:txBody>
          <a:bodyPr/>
          <a:lstStyle/>
          <a:p>
            <a:r>
              <a:rPr lang="en-US" dirty="0"/>
              <a:t>Idea of Classical Planning</a:t>
            </a:r>
          </a:p>
        </p:txBody>
      </p:sp>
      <p:sp>
        <p:nvSpPr>
          <p:cNvPr id="3" name="Content Placeholder 2">
            <a:extLst>
              <a:ext uri="{FF2B5EF4-FFF2-40B4-BE49-F238E27FC236}">
                <a16:creationId xmlns:a16="http://schemas.microsoft.com/office/drawing/2014/main" id="{585DAFF5-5739-F24D-AD64-7EB217E6AA96}"/>
              </a:ext>
            </a:extLst>
          </p:cNvPr>
          <p:cNvSpPr>
            <a:spLocks noGrp="1"/>
          </p:cNvSpPr>
          <p:nvPr>
            <p:ph idx="1"/>
          </p:nvPr>
        </p:nvSpPr>
        <p:spPr>
          <a:xfrm>
            <a:off x="552099" y="1113178"/>
            <a:ext cx="11204472" cy="2039539"/>
          </a:xfrm>
        </p:spPr>
        <p:txBody>
          <a:bodyPr/>
          <a:lstStyle/>
          <a:p>
            <a:r>
              <a:rPr lang="en-US" dirty="0"/>
              <a:t>Represent objects/values separately from the state </a:t>
            </a:r>
            <a:r>
              <a:rPr lang="en-US" dirty="0">
                <a:solidFill>
                  <a:srgbClr val="7030A0"/>
                </a:solidFill>
              </a:rPr>
              <a:t>(instances)</a:t>
            </a:r>
          </a:p>
          <a:p>
            <a:r>
              <a:rPr lang="en-US" dirty="0"/>
              <a:t>	</a:t>
            </a:r>
          </a:p>
          <a:p>
            <a:r>
              <a:rPr lang="en-US" dirty="0"/>
              <a:t>Define </a:t>
            </a:r>
            <a:r>
              <a:rPr lang="en-US" dirty="0">
                <a:solidFill>
                  <a:srgbClr val="7030A0"/>
                </a:solidFill>
              </a:rPr>
              <a:t>predicates</a:t>
            </a:r>
            <a:r>
              <a:rPr lang="en-US" dirty="0"/>
              <a:t> as true/false functions over the objects </a:t>
            </a:r>
            <a:r>
              <a:rPr lang="en-US" dirty="0">
                <a:solidFill>
                  <a:srgbClr val="7030A0"/>
                </a:solidFill>
              </a:rPr>
              <a:t>(propositions)</a:t>
            </a:r>
          </a:p>
          <a:p>
            <a:endParaRPr lang="en-US" dirty="0"/>
          </a:p>
          <a:p>
            <a:r>
              <a:rPr lang="en-US" dirty="0"/>
              <a:t>States are conjunctions of predicates</a:t>
            </a:r>
          </a:p>
          <a:p>
            <a:endParaRPr lang="en-US" dirty="0"/>
          </a:p>
          <a:p>
            <a:r>
              <a:rPr lang="en-US" dirty="0"/>
              <a:t>Goals are conjunctions of predicates</a:t>
            </a:r>
          </a:p>
          <a:p>
            <a:endParaRPr lang="en-US" dirty="0"/>
          </a:p>
          <a:p>
            <a:r>
              <a:rPr lang="en-US" dirty="0"/>
              <a:t>Operators </a:t>
            </a:r>
            <a:r>
              <a:rPr lang="en-US" dirty="0">
                <a:solidFill>
                  <a:srgbClr val="7030A0"/>
                </a:solidFill>
              </a:rPr>
              <a:t>(actions)</a:t>
            </a:r>
          </a:p>
        </p:txBody>
      </p:sp>
      <p:cxnSp>
        <p:nvCxnSpPr>
          <p:cNvPr id="4" name="Straight Connector 3">
            <a:extLst>
              <a:ext uri="{FF2B5EF4-FFF2-40B4-BE49-F238E27FC236}">
                <a16:creationId xmlns:a16="http://schemas.microsoft.com/office/drawing/2014/main" id="{72BB2C7E-4848-FE46-8018-3DA3659A298C}"/>
              </a:ext>
            </a:extLst>
          </p:cNvPr>
          <p:cNvCxnSpPr>
            <a:cxnSpLocks noChangeAspect="1"/>
          </p:cNvCxnSpPr>
          <p:nvPr/>
        </p:nvCxnSpPr>
        <p:spPr>
          <a:xfrm flipH="1">
            <a:off x="7733114" y="6490869"/>
            <a:ext cx="388516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57FE54DC-BB47-DE4F-AD11-9E81A0957961}"/>
              </a:ext>
            </a:extLst>
          </p:cNvPr>
          <p:cNvSpPr>
            <a:spLocks noChangeAspect="1"/>
          </p:cNvSpPr>
          <p:nvPr/>
        </p:nvSpPr>
        <p:spPr>
          <a:xfrm>
            <a:off x="8126903" y="5524697"/>
            <a:ext cx="835945" cy="902673"/>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800228-564F-DA4F-A121-38E9F98307F7}"/>
              </a:ext>
            </a:extLst>
          </p:cNvPr>
          <p:cNvSpPr>
            <a:spLocks noChangeAspect="1"/>
          </p:cNvSpPr>
          <p:nvPr/>
        </p:nvSpPr>
        <p:spPr>
          <a:xfrm>
            <a:off x="9336217" y="5524697"/>
            <a:ext cx="835945" cy="902673"/>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2EAF80-CE2B-4041-881C-0654F1FAB90F}"/>
              </a:ext>
            </a:extLst>
          </p:cNvPr>
          <p:cNvSpPr>
            <a:spLocks noChangeAspect="1"/>
          </p:cNvSpPr>
          <p:nvPr/>
        </p:nvSpPr>
        <p:spPr>
          <a:xfrm>
            <a:off x="10547369" y="5526863"/>
            <a:ext cx="835945" cy="902673"/>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A3DE684-E0F2-F449-9C52-399C82531F53}"/>
              </a:ext>
            </a:extLst>
          </p:cNvPr>
          <p:cNvGrpSpPr/>
          <p:nvPr/>
        </p:nvGrpSpPr>
        <p:grpSpPr>
          <a:xfrm>
            <a:off x="9153825" y="4281549"/>
            <a:ext cx="1148083" cy="1158672"/>
            <a:chOff x="4399967" y="1188457"/>
            <a:chExt cx="468619" cy="394217"/>
          </a:xfrm>
        </p:grpSpPr>
        <p:sp>
          <p:nvSpPr>
            <p:cNvPr id="9" name="Rectangle 8">
              <a:extLst>
                <a:ext uri="{FF2B5EF4-FFF2-40B4-BE49-F238E27FC236}">
                  <a16:creationId xmlns:a16="http://schemas.microsoft.com/office/drawing/2014/main" id="{7E69B306-F4C4-004A-B143-60D96D11AF2B}"/>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57717C-C22D-EF4E-B143-4AFA86E9AE83}"/>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FBC2871F-0913-CD47-8836-4D9BE5899176}"/>
              </a:ext>
            </a:extLst>
          </p:cNvPr>
          <p:cNvSpPr txBox="1"/>
          <p:nvPr/>
        </p:nvSpPr>
        <p:spPr>
          <a:xfrm>
            <a:off x="8371219" y="5828704"/>
            <a:ext cx="317716" cy="369332"/>
          </a:xfrm>
          <a:prstGeom prst="rect">
            <a:avLst/>
          </a:prstGeom>
          <a:noFill/>
        </p:spPr>
        <p:txBody>
          <a:bodyPr wrap="none" rtlCol="0">
            <a:spAutoFit/>
          </a:bodyPr>
          <a:lstStyle/>
          <a:p>
            <a:r>
              <a:rPr lang="en-US" dirty="0"/>
              <a:t>A</a:t>
            </a:r>
          </a:p>
        </p:txBody>
      </p:sp>
      <p:sp>
        <p:nvSpPr>
          <p:cNvPr id="12" name="TextBox 11">
            <a:extLst>
              <a:ext uri="{FF2B5EF4-FFF2-40B4-BE49-F238E27FC236}">
                <a16:creationId xmlns:a16="http://schemas.microsoft.com/office/drawing/2014/main" id="{2CC15FE7-50A8-974D-8975-F65D4FB564DA}"/>
              </a:ext>
            </a:extLst>
          </p:cNvPr>
          <p:cNvSpPr txBox="1"/>
          <p:nvPr/>
        </p:nvSpPr>
        <p:spPr>
          <a:xfrm>
            <a:off x="9615819" y="5829736"/>
            <a:ext cx="309700" cy="369332"/>
          </a:xfrm>
          <a:prstGeom prst="rect">
            <a:avLst/>
          </a:prstGeom>
          <a:noFill/>
        </p:spPr>
        <p:txBody>
          <a:bodyPr wrap="none" rtlCol="0">
            <a:spAutoFit/>
          </a:bodyPr>
          <a:lstStyle/>
          <a:p>
            <a:r>
              <a:rPr lang="en-US" dirty="0"/>
              <a:t>B</a:t>
            </a:r>
          </a:p>
        </p:txBody>
      </p:sp>
      <p:sp>
        <p:nvSpPr>
          <p:cNvPr id="13" name="TextBox 12">
            <a:extLst>
              <a:ext uri="{FF2B5EF4-FFF2-40B4-BE49-F238E27FC236}">
                <a16:creationId xmlns:a16="http://schemas.microsoft.com/office/drawing/2014/main" id="{8B18CD57-51E1-3A41-BA3D-042414E99420}"/>
              </a:ext>
            </a:extLst>
          </p:cNvPr>
          <p:cNvSpPr txBox="1"/>
          <p:nvPr/>
        </p:nvSpPr>
        <p:spPr>
          <a:xfrm>
            <a:off x="10809619" y="5829736"/>
            <a:ext cx="308098" cy="369332"/>
          </a:xfrm>
          <a:prstGeom prst="rect">
            <a:avLst/>
          </a:prstGeom>
          <a:noFill/>
        </p:spPr>
        <p:txBody>
          <a:bodyPr wrap="none" rtlCol="0">
            <a:spAutoFit/>
          </a:bodyPr>
          <a:lstStyle/>
          <a:p>
            <a:r>
              <a:rPr lang="en-US" dirty="0"/>
              <a:t>C</a:t>
            </a:r>
          </a:p>
        </p:txBody>
      </p:sp>
      <p:sp>
        <p:nvSpPr>
          <p:cNvPr id="14" name="TextBox 13">
            <a:extLst>
              <a:ext uri="{FF2B5EF4-FFF2-40B4-BE49-F238E27FC236}">
                <a16:creationId xmlns:a16="http://schemas.microsoft.com/office/drawing/2014/main" id="{EEA0872A-ABCD-224C-A59B-D8E5CE1DB5D2}"/>
              </a:ext>
            </a:extLst>
          </p:cNvPr>
          <p:cNvSpPr txBox="1"/>
          <p:nvPr/>
        </p:nvSpPr>
        <p:spPr>
          <a:xfrm>
            <a:off x="10396541" y="4622204"/>
            <a:ext cx="1202673" cy="369332"/>
          </a:xfrm>
          <a:prstGeom prst="rect">
            <a:avLst/>
          </a:prstGeom>
          <a:noFill/>
        </p:spPr>
        <p:txBody>
          <a:bodyPr wrap="none" rtlCol="0">
            <a:spAutoFit/>
          </a:bodyPr>
          <a:lstStyle/>
          <a:p>
            <a:r>
              <a:rPr lang="en-US" dirty="0"/>
              <a:t>Robot Arm</a:t>
            </a:r>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D605ACEC-1D8E-AA51-475C-60A25931EF1B}"/>
                  </a:ext>
                </a:extLst>
              </p14:cNvPr>
              <p14:cNvContentPartPr/>
              <p14:nvPr/>
            </p14:nvContentPartPr>
            <p14:xfrm>
              <a:off x="268920" y="1040040"/>
              <a:ext cx="9507600" cy="4703400"/>
            </p14:xfrm>
          </p:contentPart>
        </mc:Choice>
        <mc:Fallback xmlns="">
          <p:pic>
            <p:nvPicPr>
              <p:cNvPr id="15" name="Ink 14">
                <a:extLst>
                  <a:ext uri="{FF2B5EF4-FFF2-40B4-BE49-F238E27FC236}">
                    <a16:creationId xmlns:a16="http://schemas.microsoft.com/office/drawing/2014/main" id="{D605ACEC-1D8E-AA51-475C-60A25931EF1B}"/>
                  </a:ext>
                </a:extLst>
              </p:cNvPr>
              <p:cNvPicPr/>
              <p:nvPr/>
            </p:nvPicPr>
            <p:blipFill>
              <a:blip r:embed="rId3"/>
              <a:stretch>
                <a:fillRect/>
              </a:stretch>
            </p:blipFill>
            <p:spPr>
              <a:xfrm>
                <a:off x="259560" y="1030680"/>
                <a:ext cx="9526320" cy="4722120"/>
              </a:xfrm>
              <a:prstGeom prst="rect">
                <a:avLst/>
              </a:prstGeom>
            </p:spPr>
          </p:pic>
        </mc:Fallback>
      </mc:AlternateContent>
    </p:spTree>
    <p:extLst>
      <p:ext uri="{BB962C8B-B14F-4D97-AF65-F5344CB8AC3E}">
        <p14:creationId xmlns:p14="http://schemas.microsoft.com/office/powerpoint/2010/main" val="8233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9" y="1113178"/>
            <a:ext cx="11073844" cy="2039539"/>
          </a:xfrm>
        </p:spPr>
        <p:txBody>
          <a:bodyPr/>
          <a:lstStyle/>
          <a:p>
            <a:r>
              <a:rPr lang="en-US" dirty="0"/>
              <a:t>Literals: Each thing/object in our model</a:t>
            </a:r>
          </a:p>
          <a:p>
            <a:r>
              <a:rPr lang="en-US" dirty="0"/>
              <a:t>		</a:t>
            </a:r>
            <a:r>
              <a:rPr lang="en-US" dirty="0" err="1">
                <a:solidFill>
                  <a:srgbClr val="C00000"/>
                </a:solidFill>
              </a:rPr>
              <a:t>i_a</a:t>
            </a:r>
            <a:r>
              <a:rPr lang="en-US" dirty="0">
                <a:solidFill>
                  <a:srgbClr val="C00000"/>
                </a:solidFill>
              </a:rPr>
              <a:t> = Instance(“A”,BLOCK), </a:t>
            </a:r>
            <a:r>
              <a:rPr lang="en-US" dirty="0" err="1">
                <a:solidFill>
                  <a:srgbClr val="C00000"/>
                </a:solidFill>
              </a:rPr>
              <a:t>i_b</a:t>
            </a:r>
            <a:r>
              <a:rPr lang="en-US" dirty="0">
                <a:solidFill>
                  <a:srgbClr val="C00000"/>
                </a:solidFill>
              </a:rPr>
              <a:t> = Instance(“B”,BLOCK)</a:t>
            </a:r>
          </a:p>
          <a:p>
            <a:r>
              <a:rPr lang="en-US" dirty="0"/>
              <a:t>Variables: Can take on any TYPE thing </a:t>
            </a:r>
          </a:p>
          <a:p>
            <a:r>
              <a:rPr lang="en-US" dirty="0"/>
              <a:t>		</a:t>
            </a:r>
            <a:r>
              <a:rPr lang="en-US" dirty="0" err="1">
                <a:solidFill>
                  <a:srgbClr val="C00000"/>
                </a:solidFill>
              </a:rPr>
              <a:t>v_block</a:t>
            </a:r>
            <a:r>
              <a:rPr lang="en-US" dirty="0">
                <a:solidFill>
                  <a:srgbClr val="C00000"/>
                </a:solidFill>
              </a:rPr>
              <a:t> = Variable(“</a:t>
            </a:r>
            <a:r>
              <a:rPr lang="en-US" dirty="0" err="1">
                <a:solidFill>
                  <a:srgbClr val="C00000"/>
                </a:solidFill>
              </a:rPr>
              <a:t>b”,BLOCK</a:t>
            </a:r>
            <a:r>
              <a:rPr lang="en-US" dirty="0">
                <a:solidFill>
                  <a:srgbClr val="C00000"/>
                </a:solidFill>
              </a:rPr>
              <a:t>)</a:t>
            </a:r>
          </a:p>
          <a:p>
            <a:r>
              <a:rPr lang="en-US" dirty="0"/>
              <a:t>Propositions: Predicate Relationships</a:t>
            </a:r>
          </a:p>
          <a:p>
            <a:r>
              <a:rPr lang="en-US" dirty="0"/>
              <a:t>		</a:t>
            </a:r>
            <a:r>
              <a:rPr lang="en-US" dirty="0">
                <a:solidFill>
                  <a:srgbClr val="C00000"/>
                </a:solidFill>
              </a:rPr>
              <a:t>p1 = proposition(“relation”, </a:t>
            </a:r>
            <a:r>
              <a:rPr lang="en-US" dirty="0" err="1">
                <a:solidFill>
                  <a:srgbClr val="C00000"/>
                </a:solidFill>
              </a:rPr>
              <a:t>v_a</a:t>
            </a:r>
            <a:r>
              <a:rPr lang="en-US" dirty="0">
                <a:solidFill>
                  <a:srgbClr val="C00000"/>
                </a:solidFill>
              </a:rPr>
              <a:t>, </a:t>
            </a:r>
            <a:r>
              <a:rPr lang="en-US" dirty="0" err="1">
                <a:solidFill>
                  <a:srgbClr val="C00000"/>
                </a:solidFill>
              </a:rPr>
              <a:t>i</a:t>
            </a:r>
            <a:r>
              <a:rPr lang="en-US" dirty="0">
                <a:solidFill>
                  <a:srgbClr val="C00000"/>
                </a:solidFill>
              </a:rPr>
              <a:t>, …)</a:t>
            </a:r>
          </a:p>
          <a:p>
            <a:endParaRPr lang="en-US" dirty="0">
              <a:solidFill>
                <a:schemeClr val="accent5">
                  <a:lumMod val="75000"/>
                </a:schemeClr>
              </a:solidFill>
            </a:endParaRPr>
          </a:p>
          <a:p>
            <a:r>
              <a:rPr lang="en-US" dirty="0">
                <a:solidFill>
                  <a:schemeClr val="tx1"/>
                </a:solidFill>
              </a:rPr>
              <a:t>Block World Example:</a:t>
            </a:r>
          </a:p>
          <a:p>
            <a:r>
              <a:rPr lang="en-US" dirty="0" err="1">
                <a:solidFill>
                  <a:schemeClr val="tx1"/>
                </a:solidFill>
              </a:rPr>
              <a:t>HandEmpty</a:t>
            </a:r>
            <a:r>
              <a:rPr lang="en-US" dirty="0">
                <a:solidFill>
                  <a:schemeClr val="tx1"/>
                </a:solidFill>
              </a:rPr>
              <a:t>(), Clear(</a:t>
            </a:r>
            <a:r>
              <a:rPr lang="en-US" dirty="0">
                <a:solidFill>
                  <a:srgbClr val="C00000"/>
                </a:solidFill>
              </a:rPr>
              <a:t>b</a:t>
            </a:r>
            <a:r>
              <a:rPr lang="en-US" dirty="0">
                <a:solidFill>
                  <a:schemeClr val="tx1"/>
                </a:solidFill>
              </a:rPr>
              <a:t>), On-Table(</a:t>
            </a:r>
            <a:r>
              <a:rPr lang="en-US" dirty="0">
                <a:solidFill>
                  <a:srgbClr val="C00000"/>
                </a:solidFill>
              </a:rPr>
              <a:t>b</a:t>
            </a:r>
            <a:r>
              <a:rPr lang="en-US" dirty="0">
                <a:solidFill>
                  <a:schemeClr val="tx1"/>
                </a:solidFill>
              </a:rPr>
              <a:t>), On-Block(b1,b2)</a:t>
            </a:r>
          </a:p>
          <a:p>
            <a:pPr marL="460375" indent="-460375"/>
            <a:r>
              <a:rPr lang="en-US" dirty="0">
                <a:solidFill>
                  <a:srgbClr val="C00000"/>
                </a:solidFill>
              </a:rPr>
              <a:t>Proposition(“</a:t>
            </a:r>
            <a:r>
              <a:rPr lang="en-US" dirty="0" err="1">
                <a:solidFill>
                  <a:srgbClr val="C00000"/>
                </a:solidFill>
              </a:rPr>
              <a:t>handempty</a:t>
            </a:r>
            <a:r>
              <a:rPr lang="en-US" dirty="0">
                <a:solidFill>
                  <a:srgbClr val="C00000"/>
                </a:solidFill>
              </a:rPr>
              <a:t>”), Proposition(“clear”,</a:t>
            </a:r>
            <a:r>
              <a:rPr lang="en-US" dirty="0" err="1">
                <a:solidFill>
                  <a:srgbClr val="C00000"/>
                </a:solidFill>
              </a:rPr>
              <a:t>v_block</a:t>
            </a:r>
            <a:r>
              <a:rPr lang="en-US" dirty="0">
                <a:solidFill>
                  <a:srgbClr val="C00000"/>
                </a:solidFill>
              </a:rPr>
              <a:t>), 		       Proposition(“on-table”,</a:t>
            </a:r>
            <a:r>
              <a:rPr lang="en-US" dirty="0" err="1">
                <a:solidFill>
                  <a:srgbClr val="C00000"/>
                </a:solidFill>
              </a:rPr>
              <a:t>v_block</a:t>
            </a:r>
            <a:r>
              <a:rPr lang="en-US" dirty="0">
                <a:solidFill>
                  <a:srgbClr val="C00000"/>
                </a:solidFill>
              </a:rPr>
              <a:t>), Proposition(“on-block”,</a:t>
            </a:r>
            <a:r>
              <a:rPr lang="en-US" dirty="0" err="1">
                <a:solidFill>
                  <a:srgbClr val="C00000"/>
                </a:solidFill>
              </a:rPr>
              <a:t>v_block</a:t>
            </a:r>
            <a:r>
              <a:rPr lang="en-US" dirty="0">
                <a:solidFill>
                  <a:srgbClr val="C00000"/>
                </a:solidFill>
              </a:rPr>
              <a:t>, </a:t>
            </a:r>
            <a:r>
              <a:rPr lang="en-US" dirty="0" err="1">
                <a:solidFill>
                  <a:srgbClr val="C00000"/>
                </a:solidFill>
              </a:rPr>
              <a:t>i_a</a:t>
            </a:r>
            <a:r>
              <a:rPr lang="en-US" dirty="0">
                <a:solidFill>
                  <a:srgbClr val="C00000"/>
                </a:solidFill>
              </a:rPr>
              <a:t>)</a:t>
            </a:r>
          </a:p>
          <a:p>
            <a:endParaRPr lang="en-US" dirty="0">
              <a:solidFill>
                <a:schemeClr val="accent5">
                  <a:lumMod val="75000"/>
                </a:schemeClr>
              </a:solidFill>
            </a:endParaRPr>
          </a:p>
          <a:p>
            <a:endParaRPr lang="en-US" dirty="0"/>
          </a:p>
        </p:txBody>
      </p:sp>
      <p:sp>
        <p:nvSpPr>
          <p:cNvPr id="5" name="TextBox 4">
            <a:extLst>
              <a:ext uri="{FF2B5EF4-FFF2-40B4-BE49-F238E27FC236}">
                <a16:creationId xmlns:a16="http://schemas.microsoft.com/office/drawing/2014/main" id="{7937526C-ABAA-3C4C-A901-7AB813503385}"/>
              </a:ext>
            </a:extLst>
          </p:cNvPr>
          <p:cNvSpPr txBox="1"/>
          <p:nvPr/>
        </p:nvSpPr>
        <p:spPr>
          <a:xfrm>
            <a:off x="6979456" y="4222237"/>
            <a:ext cx="4917056" cy="830997"/>
          </a:xfrm>
          <a:prstGeom prst="rect">
            <a:avLst/>
          </a:prstGeom>
          <a:noFill/>
        </p:spPr>
        <p:txBody>
          <a:bodyPr wrap="square" rtlCol="0">
            <a:spAutoFit/>
          </a:bodyPr>
          <a:lstStyle/>
          <a:p>
            <a:r>
              <a:rPr lang="en-US" sz="2400" dirty="0">
                <a:solidFill>
                  <a:srgbClr val="7030A0"/>
                </a:solidFill>
              </a:rPr>
              <a:t>NOTE: variables and instances do not have to start with </a:t>
            </a:r>
            <a:r>
              <a:rPr lang="en-US" sz="2400" dirty="0" err="1">
                <a:solidFill>
                  <a:srgbClr val="7030A0"/>
                </a:solidFill>
              </a:rPr>
              <a:t>i</a:t>
            </a:r>
            <a:r>
              <a:rPr lang="en-US" sz="2400" dirty="0">
                <a:solidFill>
                  <a:srgbClr val="7030A0"/>
                </a:solidFill>
              </a:rPr>
              <a:t>_ and v_</a:t>
            </a:r>
          </a:p>
        </p:txBody>
      </p:sp>
    </p:spTree>
    <p:extLst>
      <p:ext uri="{BB962C8B-B14F-4D97-AF65-F5344CB8AC3E}">
        <p14:creationId xmlns:p14="http://schemas.microsoft.com/office/powerpoint/2010/main" val="293748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FDA3-8C38-E043-A547-C86DCBB301BF}"/>
              </a:ext>
            </a:extLst>
          </p:cNvPr>
          <p:cNvSpPr>
            <a:spLocks noGrp="1"/>
          </p:cNvSpPr>
          <p:nvPr>
            <p:ph type="title"/>
          </p:nvPr>
        </p:nvSpPr>
        <p:spPr/>
        <p:txBody>
          <a:bodyPr/>
          <a:lstStyle/>
          <a:p>
            <a:r>
              <a:rPr lang="en-US" dirty="0"/>
              <a:t>Initial State and Goal State</a:t>
            </a:r>
          </a:p>
        </p:txBody>
      </p:sp>
      <p:sp>
        <p:nvSpPr>
          <p:cNvPr id="3" name="Content Placeholder 2">
            <a:extLst>
              <a:ext uri="{FF2B5EF4-FFF2-40B4-BE49-F238E27FC236}">
                <a16:creationId xmlns:a16="http://schemas.microsoft.com/office/drawing/2014/main" id="{2281F861-74A1-7E46-A44E-77712826C82F}"/>
              </a:ext>
            </a:extLst>
          </p:cNvPr>
          <p:cNvSpPr>
            <a:spLocks noGrp="1"/>
          </p:cNvSpPr>
          <p:nvPr>
            <p:ph idx="1"/>
          </p:nvPr>
        </p:nvSpPr>
        <p:spPr>
          <a:xfrm>
            <a:off x="552099" y="1113178"/>
            <a:ext cx="10355388" cy="4389551"/>
          </a:xfrm>
        </p:spPr>
        <p:txBody>
          <a:bodyPr/>
          <a:lstStyle/>
          <a:p>
            <a:r>
              <a:rPr lang="en-US" dirty="0"/>
              <a:t>Create lists of Propositions as the initial state and goal state</a:t>
            </a:r>
          </a:p>
          <a:p>
            <a:endParaRPr lang="en-US" dirty="0"/>
          </a:p>
          <a:p>
            <a:r>
              <a:rPr lang="en-US" dirty="0">
                <a:solidFill>
                  <a:schemeClr val="tx1"/>
                </a:solidFill>
              </a:rPr>
              <a:t>initial = [ Proposition(“</a:t>
            </a:r>
            <a:r>
              <a:rPr lang="en-US" dirty="0" err="1">
                <a:solidFill>
                  <a:schemeClr val="tx1"/>
                </a:solidFill>
              </a:rPr>
              <a:t>handempty</a:t>
            </a:r>
            <a:r>
              <a:rPr lang="en-US" dirty="0">
                <a:solidFill>
                  <a:schemeClr val="tx1"/>
                </a:solidFill>
              </a:rPr>
              <a:t>”), Proposition(“on-table”, </a:t>
            </a:r>
            <a:r>
              <a:rPr lang="en-US" dirty="0" err="1">
                <a:solidFill>
                  <a:schemeClr val="tx1"/>
                </a:solidFill>
              </a:rPr>
              <a:t>i_c</a:t>
            </a:r>
            <a:r>
              <a:rPr lang="en-US" dirty="0">
                <a:solidFill>
                  <a:schemeClr val="tx1"/>
                </a:solidFill>
              </a:rPr>
              <a:t>),	  	     Proposition(“on-table”, </a:t>
            </a:r>
            <a:r>
              <a:rPr lang="en-US" dirty="0" err="1">
                <a:solidFill>
                  <a:schemeClr val="tx1"/>
                </a:solidFill>
              </a:rPr>
              <a:t>i_b</a:t>
            </a:r>
            <a:r>
              <a:rPr lang="en-US" dirty="0">
                <a:solidFill>
                  <a:schemeClr val="tx1"/>
                </a:solidFill>
              </a:rPr>
              <a:t>), Proposition(“on-block”, </a:t>
            </a:r>
            <a:r>
              <a:rPr lang="en-US" dirty="0" err="1">
                <a:solidFill>
                  <a:schemeClr val="tx1"/>
                </a:solidFill>
              </a:rPr>
              <a:t>i_a</a:t>
            </a:r>
            <a:r>
              <a:rPr lang="en-US" dirty="0">
                <a:solidFill>
                  <a:schemeClr val="tx1"/>
                </a:solidFill>
              </a:rPr>
              <a:t>, </a:t>
            </a:r>
            <a:r>
              <a:rPr lang="en-US" dirty="0" err="1">
                <a:solidFill>
                  <a:schemeClr val="tx1"/>
                </a:solidFill>
              </a:rPr>
              <a:t>i_b</a:t>
            </a:r>
            <a:r>
              <a:rPr lang="en-US" dirty="0">
                <a:solidFill>
                  <a:schemeClr val="tx1"/>
                </a:solidFill>
              </a:rPr>
              <a:t>), 	     Proposition(“clear”, </a:t>
            </a:r>
            <a:r>
              <a:rPr lang="en-US" dirty="0" err="1">
                <a:solidFill>
                  <a:schemeClr val="tx1"/>
                </a:solidFill>
              </a:rPr>
              <a:t>i_a</a:t>
            </a:r>
            <a:r>
              <a:rPr lang="en-US" dirty="0">
                <a:solidFill>
                  <a:schemeClr val="tx1"/>
                </a:solidFill>
              </a:rPr>
              <a:t>), Proposition(“clear”, </a:t>
            </a:r>
            <a:r>
              <a:rPr lang="en-US" dirty="0" err="1">
                <a:solidFill>
                  <a:schemeClr val="tx1"/>
                </a:solidFill>
              </a:rPr>
              <a:t>i_c</a:t>
            </a:r>
            <a:r>
              <a:rPr lang="en-US" dirty="0">
                <a:solidFill>
                  <a:schemeClr val="tx1"/>
                </a:solidFill>
              </a:rPr>
              <a:t>)]</a:t>
            </a:r>
          </a:p>
          <a:p>
            <a:endParaRPr lang="en-US" dirty="0">
              <a:solidFill>
                <a:schemeClr val="tx1"/>
              </a:solidFill>
            </a:endParaRPr>
          </a:p>
          <a:p>
            <a:pPr>
              <a:spcBef>
                <a:spcPts val="0"/>
              </a:spcBef>
              <a:defRPr/>
            </a:pPr>
            <a:r>
              <a:rPr lang="en-US" dirty="0">
                <a:solidFill>
                  <a:schemeClr val="tx1"/>
                </a:solidFill>
              </a:rPr>
              <a:t>Goal = [Proposition(“on-table”,</a:t>
            </a:r>
            <a:r>
              <a:rPr lang="en-US" dirty="0" err="1">
                <a:solidFill>
                  <a:schemeClr val="tx1"/>
                </a:solidFill>
              </a:rPr>
              <a:t>i_b</a:t>
            </a:r>
            <a:r>
              <a:rPr lang="en-US" dirty="0">
                <a:solidFill>
                  <a:schemeClr val="tx1"/>
                </a:solidFill>
              </a:rPr>
              <a:t>), Proposition(“on-table”,</a:t>
            </a:r>
            <a:r>
              <a:rPr lang="en-US" dirty="0" err="1">
                <a:solidFill>
                  <a:schemeClr val="tx1"/>
                </a:solidFill>
              </a:rPr>
              <a:t>i_c</a:t>
            </a:r>
            <a:r>
              <a:rPr lang="en-US" dirty="0">
                <a:solidFill>
                  <a:schemeClr val="tx1"/>
                </a:solidFill>
              </a:rPr>
              <a:t>),			  Proposition(“on-block”,</a:t>
            </a:r>
            <a:r>
              <a:rPr lang="en-US" dirty="0" err="1">
                <a:solidFill>
                  <a:schemeClr val="tx1"/>
                </a:solidFill>
              </a:rPr>
              <a:t>i_a</a:t>
            </a:r>
            <a:r>
              <a:rPr lang="en-US" dirty="0">
                <a:solidFill>
                  <a:schemeClr val="tx1"/>
                </a:solidFill>
              </a:rPr>
              <a:t>, </a:t>
            </a:r>
            <a:r>
              <a:rPr lang="en-US" dirty="0" err="1">
                <a:solidFill>
                  <a:schemeClr val="tx1"/>
                </a:solidFill>
              </a:rPr>
              <a:t>i_c</a:t>
            </a:r>
            <a:r>
              <a:rPr lang="en-US" dirty="0">
                <a:solidFill>
                  <a:schemeClr val="tx1"/>
                </a:solidFill>
              </a:rPr>
              <a:t>), Proposition(“clear”,</a:t>
            </a:r>
            <a:r>
              <a:rPr lang="en-US" dirty="0" err="1">
                <a:solidFill>
                  <a:schemeClr val="tx1"/>
                </a:solidFill>
              </a:rPr>
              <a:t>i_a</a:t>
            </a:r>
            <a:r>
              <a:rPr lang="en-US" dirty="0">
                <a:solidFill>
                  <a:schemeClr val="tx1"/>
                </a:solidFill>
              </a:rPr>
              <a:t>),		Proposition(“</a:t>
            </a:r>
            <a:r>
              <a:rPr lang="en-US" dirty="0" err="1">
                <a:solidFill>
                  <a:schemeClr val="tx1"/>
                </a:solidFill>
              </a:rPr>
              <a:t>clear”,”c</a:t>
            </a:r>
            <a:r>
              <a:rPr lang="en-US" dirty="0">
                <a:solidFill>
                  <a:schemeClr val="tx1"/>
                </a:solidFill>
              </a:rPr>
              <a:t>”)]</a:t>
            </a:r>
          </a:p>
        </p:txBody>
      </p:sp>
    </p:spTree>
    <p:extLst>
      <p:ext uri="{BB962C8B-B14F-4D97-AF65-F5344CB8AC3E}">
        <p14:creationId xmlns:p14="http://schemas.microsoft.com/office/powerpoint/2010/main" val="3363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7F59-223C-4647-9F82-7BD75DC369E9}"/>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F7BE5782-7EA5-7D40-B4E1-99550734D5A5}"/>
              </a:ext>
            </a:extLst>
          </p:cNvPr>
          <p:cNvSpPr>
            <a:spLocks noGrp="1"/>
          </p:cNvSpPr>
          <p:nvPr>
            <p:ph idx="1"/>
          </p:nvPr>
        </p:nvSpPr>
        <p:spPr>
          <a:xfrm>
            <a:off x="552098" y="1113178"/>
            <a:ext cx="11388889" cy="2039539"/>
          </a:xfrm>
        </p:spPr>
        <p:txBody>
          <a:bodyPr/>
          <a:lstStyle/>
          <a:p>
            <a:r>
              <a:rPr lang="en-US" dirty="0"/>
              <a:t>Operators: the actions we take change state</a:t>
            </a:r>
          </a:p>
          <a:p>
            <a:r>
              <a:rPr lang="en-US" dirty="0"/>
              <a:t>	</a:t>
            </a:r>
            <a:r>
              <a:rPr lang="en-US" dirty="0" err="1">
                <a:solidFill>
                  <a:schemeClr val="accent5">
                    <a:lumMod val="75000"/>
                  </a:schemeClr>
                </a:solidFill>
              </a:rPr>
              <a:t>pickup_table</a:t>
            </a:r>
            <a:r>
              <a:rPr lang="en-US" dirty="0">
                <a:solidFill>
                  <a:schemeClr val="accent5">
                    <a:lumMod val="75000"/>
                  </a:schemeClr>
                </a:solidFill>
              </a:rPr>
              <a:t> = Operator(“</a:t>
            </a:r>
            <a:r>
              <a:rPr lang="en-US" dirty="0" err="1">
                <a:solidFill>
                  <a:schemeClr val="accent5">
                    <a:lumMod val="75000"/>
                  </a:schemeClr>
                </a:solidFill>
              </a:rPr>
              <a:t>pick_table</a:t>
            </a:r>
            <a:r>
              <a:rPr lang="en-US" dirty="0">
                <a:solidFill>
                  <a:schemeClr val="accent5">
                    <a:lumMod val="75000"/>
                  </a:schemeClr>
                </a:solidFill>
              </a:rPr>
              <a:t>”, </a:t>
            </a:r>
            <a:r>
              <a:rPr lang="en-US" dirty="0">
                <a:solidFill>
                  <a:schemeClr val="accent6">
                    <a:lumMod val="75000"/>
                  </a:schemeClr>
                </a:solidFill>
              </a:rPr>
              <a:t>#name</a:t>
            </a:r>
          </a:p>
          <a:p>
            <a:r>
              <a:rPr lang="en-US" dirty="0">
                <a:solidFill>
                  <a:schemeClr val="accent5">
                    <a:lumMod val="75000"/>
                  </a:schemeClr>
                </a:solidFill>
              </a:rPr>
              <a:t>				[ Proposition(“</a:t>
            </a:r>
            <a:r>
              <a:rPr lang="en-US" dirty="0" err="1">
                <a:solidFill>
                  <a:schemeClr val="accent5">
                    <a:lumMod val="75000"/>
                  </a:schemeClr>
                </a:solidFill>
              </a:rPr>
              <a:t>handempty</a:t>
            </a:r>
            <a:r>
              <a:rPr lang="en-US" dirty="0">
                <a:solidFill>
                  <a:schemeClr val="accent5">
                    <a:lumMod val="75000"/>
                  </a:schemeClr>
                </a:solidFill>
              </a:rPr>
              <a:t>”,), </a:t>
            </a:r>
            <a:r>
              <a:rPr lang="en-US" dirty="0">
                <a:solidFill>
                  <a:schemeClr val="accent6">
                    <a:lumMod val="75000"/>
                  </a:schemeClr>
                </a:solidFill>
              </a:rPr>
              <a:t>#preconditions</a:t>
            </a:r>
          </a:p>
          <a:p>
            <a:r>
              <a:rPr lang="en-US" dirty="0">
                <a:solidFill>
                  <a:schemeClr val="accent5">
                    <a:lumMod val="75000"/>
                  </a:schemeClr>
                </a:solidFill>
              </a:rPr>
              <a:t>				  Proposition(“clear”, </a:t>
            </a:r>
            <a:r>
              <a:rPr lang="en-US" dirty="0" err="1">
                <a:solidFill>
                  <a:schemeClr val="accent5">
                    <a:lumMod val="75000"/>
                  </a:schemeClr>
                </a:solidFill>
              </a:rPr>
              <a:t>v_block</a:t>
            </a:r>
            <a:r>
              <a:rPr lang="en-US" dirty="0">
                <a:solidFill>
                  <a:schemeClr val="accent5">
                    <a:lumMod val="75000"/>
                  </a:schemeClr>
                </a:solidFill>
              </a:rPr>
              <a:t>),</a:t>
            </a:r>
          </a:p>
          <a:p>
            <a:r>
              <a:rPr lang="en-US" dirty="0">
                <a:solidFill>
                  <a:schemeClr val="accent5">
                    <a:lumMod val="75000"/>
                  </a:schemeClr>
                </a:solidFill>
              </a:rPr>
              <a:t>				  Proposition(“on-table”, </a:t>
            </a:r>
            <a:r>
              <a:rPr lang="en-US" dirty="0" err="1">
                <a:solidFill>
                  <a:schemeClr val="accent5">
                    <a:lumMod val="75000"/>
                  </a:schemeClr>
                </a:solidFill>
              </a:rPr>
              <a:t>v_block</a:t>
            </a:r>
            <a:r>
              <a:rPr lang="en-US" dirty="0">
                <a:solidFill>
                  <a:schemeClr val="accent5">
                    <a:lumMod val="75000"/>
                  </a:schemeClr>
                </a:solidFill>
              </a:rPr>
              <a:t>) ], 	</a:t>
            </a:r>
          </a:p>
          <a:p>
            <a:r>
              <a:rPr lang="en-US" dirty="0">
                <a:solidFill>
                  <a:schemeClr val="accent5">
                    <a:lumMod val="75000"/>
                  </a:schemeClr>
                </a:solidFill>
              </a:rPr>
              <a:t>				[ Proposition(“in-hand”, </a:t>
            </a:r>
            <a:r>
              <a:rPr lang="en-US" dirty="0" err="1">
                <a:solidFill>
                  <a:schemeClr val="accent5">
                    <a:lumMod val="75000"/>
                  </a:schemeClr>
                </a:solidFill>
              </a:rPr>
              <a:t>v_block</a:t>
            </a:r>
            <a:r>
              <a:rPr lang="en-US" dirty="0">
                <a:solidFill>
                  <a:schemeClr val="accent5">
                    <a:lumMod val="75000"/>
                  </a:schemeClr>
                </a:solidFill>
              </a:rPr>
              <a:t>) ], </a:t>
            </a:r>
            <a:r>
              <a:rPr lang="en-US" dirty="0">
                <a:solidFill>
                  <a:schemeClr val="accent6">
                    <a:lumMod val="75000"/>
                  </a:schemeClr>
                </a:solidFill>
              </a:rPr>
              <a:t>#add effects</a:t>
            </a:r>
          </a:p>
          <a:p>
            <a:r>
              <a:rPr lang="en-US" dirty="0">
                <a:solidFill>
                  <a:schemeClr val="accent5">
                    <a:lumMod val="75000"/>
                  </a:schemeClr>
                </a:solidFill>
              </a:rPr>
              <a:t>				[ Proposition(“</a:t>
            </a:r>
            <a:r>
              <a:rPr lang="en-US" dirty="0" err="1">
                <a:solidFill>
                  <a:schemeClr val="accent5">
                    <a:lumMod val="75000"/>
                  </a:schemeClr>
                </a:solidFill>
              </a:rPr>
              <a:t>handempty</a:t>
            </a:r>
            <a:r>
              <a:rPr lang="en-US" dirty="0">
                <a:solidFill>
                  <a:schemeClr val="accent5">
                    <a:lumMod val="75000"/>
                  </a:schemeClr>
                </a:solidFill>
              </a:rPr>
              <a:t>”), </a:t>
            </a:r>
            <a:r>
              <a:rPr lang="en-US" dirty="0">
                <a:solidFill>
                  <a:schemeClr val="accent6">
                    <a:lumMod val="75000"/>
                  </a:schemeClr>
                </a:solidFill>
              </a:rPr>
              <a:t>#delete effects</a:t>
            </a:r>
            <a:endParaRPr lang="en-US" dirty="0">
              <a:solidFill>
                <a:schemeClr val="accent5">
                  <a:lumMod val="75000"/>
                </a:schemeClr>
              </a:solidFill>
            </a:endParaRPr>
          </a:p>
          <a:p>
            <a:r>
              <a:rPr lang="en-US" dirty="0">
                <a:solidFill>
                  <a:schemeClr val="accent5">
                    <a:lumMod val="75000"/>
                  </a:schemeClr>
                </a:solidFill>
              </a:rPr>
              <a:t>				  Proposition(“on-table”, </a:t>
            </a:r>
            <a:r>
              <a:rPr lang="en-US" dirty="0" err="1">
                <a:solidFill>
                  <a:schemeClr val="accent5">
                    <a:lumMod val="75000"/>
                  </a:schemeClr>
                </a:solidFill>
              </a:rPr>
              <a:t>v_block</a:t>
            </a:r>
            <a:r>
              <a:rPr lang="en-US" dirty="0">
                <a:solidFill>
                  <a:schemeClr val="accent5">
                    <a:lumMod val="75000"/>
                  </a:schemeClr>
                </a:solidFill>
              </a:rPr>
              <a:t> ]</a:t>
            </a:r>
          </a:p>
          <a:p>
            <a:r>
              <a:rPr lang="en-US" dirty="0">
                <a:solidFill>
                  <a:schemeClr val="accent5">
                    <a:lumMod val="75000"/>
                  </a:schemeClr>
                </a:solidFill>
              </a:rPr>
              <a:t>			)</a:t>
            </a:r>
          </a:p>
          <a:p>
            <a:endParaRPr lang="en-US" dirty="0"/>
          </a:p>
        </p:txBody>
      </p:sp>
      <p:sp>
        <p:nvSpPr>
          <p:cNvPr id="4" name="TextBox 3">
            <a:extLst>
              <a:ext uri="{FF2B5EF4-FFF2-40B4-BE49-F238E27FC236}">
                <a16:creationId xmlns:a16="http://schemas.microsoft.com/office/drawing/2014/main" id="{CA86E63E-24C2-1447-8009-942ECD919549}"/>
              </a:ext>
            </a:extLst>
          </p:cNvPr>
          <p:cNvSpPr txBox="1"/>
          <p:nvPr/>
        </p:nvSpPr>
        <p:spPr>
          <a:xfrm>
            <a:off x="152050" y="2516827"/>
            <a:ext cx="2963825" cy="461665"/>
          </a:xfrm>
          <a:prstGeom prst="rect">
            <a:avLst/>
          </a:prstGeom>
          <a:noFill/>
        </p:spPr>
        <p:txBody>
          <a:bodyPr wrap="none" rtlCol="0">
            <a:spAutoFit/>
          </a:bodyPr>
          <a:lstStyle/>
          <a:p>
            <a:r>
              <a:rPr lang="en-US" sz="2400" dirty="0">
                <a:solidFill>
                  <a:srgbClr val="7030A0"/>
                </a:solidFill>
              </a:rPr>
              <a:t>Lists are conjunctions!</a:t>
            </a:r>
          </a:p>
        </p:txBody>
      </p:sp>
      <p:sp>
        <p:nvSpPr>
          <p:cNvPr id="5" name="TextBox 4">
            <a:extLst>
              <a:ext uri="{FF2B5EF4-FFF2-40B4-BE49-F238E27FC236}">
                <a16:creationId xmlns:a16="http://schemas.microsoft.com/office/drawing/2014/main" id="{BA4A943B-B6E5-8E46-8816-BEAFA94F9AD5}"/>
              </a:ext>
            </a:extLst>
          </p:cNvPr>
          <p:cNvSpPr txBox="1"/>
          <p:nvPr/>
        </p:nvSpPr>
        <p:spPr>
          <a:xfrm>
            <a:off x="152049" y="3161328"/>
            <a:ext cx="3285565" cy="1200329"/>
          </a:xfrm>
          <a:prstGeom prst="rect">
            <a:avLst/>
          </a:prstGeom>
          <a:noFill/>
        </p:spPr>
        <p:txBody>
          <a:bodyPr wrap="square" rtlCol="0">
            <a:spAutoFit/>
          </a:bodyPr>
          <a:lstStyle/>
          <a:p>
            <a:r>
              <a:rPr lang="en-US" sz="2400" dirty="0">
                <a:solidFill>
                  <a:srgbClr val="7030A0"/>
                </a:solidFill>
              </a:rPr>
              <a:t>All propositions with a variable must take on the same instance!</a:t>
            </a:r>
          </a:p>
        </p:txBody>
      </p:sp>
      <p:sp>
        <p:nvSpPr>
          <p:cNvPr id="6" name="TextBox 5">
            <a:extLst>
              <a:ext uri="{FF2B5EF4-FFF2-40B4-BE49-F238E27FC236}">
                <a16:creationId xmlns:a16="http://schemas.microsoft.com/office/drawing/2014/main" id="{9CB2FEEA-032B-A149-B572-7C3F32D4C920}"/>
              </a:ext>
            </a:extLst>
          </p:cNvPr>
          <p:cNvSpPr txBox="1"/>
          <p:nvPr/>
        </p:nvSpPr>
        <p:spPr>
          <a:xfrm>
            <a:off x="152048" y="4544493"/>
            <a:ext cx="2729753" cy="1938992"/>
          </a:xfrm>
          <a:prstGeom prst="rect">
            <a:avLst/>
          </a:prstGeom>
          <a:noFill/>
        </p:spPr>
        <p:txBody>
          <a:bodyPr wrap="square" rtlCol="0">
            <a:spAutoFit/>
          </a:bodyPr>
          <a:lstStyle/>
          <a:p>
            <a:r>
              <a:rPr lang="en-US" sz="2400" dirty="0">
                <a:solidFill>
                  <a:srgbClr val="7030A0"/>
                </a:solidFill>
              </a:rPr>
              <a:t>Variables that don’t match name don’t have to be the same but can be unless otherwise specified!</a:t>
            </a:r>
          </a:p>
        </p:txBody>
      </p:sp>
    </p:spTree>
    <p:extLst>
      <p:ext uri="{BB962C8B-B14F-4D97-AF65-F5344CB8AC3E}">
        <p14:creationId xmlns:p14="http://schemas.microsoft.com/office/powerpoint/2010/main" val="3016304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B850-08B6-6841-B1FC-117CBAB1C15A}"/>
              </a:ext>
            </a:extLst>
          </p:cNvPr>
          <p:cNvSpPr>
            <a:spLocks noGrp="1"/>
          </p:cNvSpPr>
          <p:nvPr>
            <p:ph type="title"/>
          </p:nvPr>
        </p:nvSpPr>
        <p:spPr/>
        <p:txBody>
          <a:bodyPr/>
          <a:lstStyle/>
          <a:p>
            <a:r>
              <a:rPr lang="en-US" dirty="0"/>
              <a:t>We provide the </a:t>
            </a:r>
            <a:r>
              <a:rPr lang="en-US" dirty="0" err="1"/>
              <a:t>GraphPlan</a:t>
            </a:r>
            <a:r>
              <a:rPr lang="en-US" dirty="0"/>
              <a:t> implementation</a:t>
            </a:r>
          </a:p>
        </p:txBody>
      </p:sp>
      <p:sp>
        <p:nvSpPr>
          <p:cNvPr id="3" name="Content Placeholder 2">
            <a:extLst>
              <a:ext uri="{FF2B5EF4-FFF2-40B4-BE49-F238E27FC236}">
                <a16:creationId xmlns:a16="http://schemas.microsoft.com/office/drawing/2014/main" id="{3C40D543-B9A7-C74D-A5A4-C0B57B1BEE6E}"/>
              </a:ext>
            </a:extLst>
          </p:cNvPr>
          <p:cNvSpPr>
            <a:spLocks noGrp="1"/>
          </p:cNvSpPr>
          <p:nvPr>
            <p:ph idx="1"/>
          </p:nvPr>
        </p:nvSpPr>
        <p:spPr/>
        <p:txBody>
          <a:bodyPr/>
          <a:lstStyle/>
          <a:p>
            <a:r>
              <a:rPr lang="en-US" dirty="0"/>
              <a:t>You will create the representation, which will be passed into our </a:t>
            </a:r>
            <a:r>
              <a:rPr lang="en-US" dirty="0" err="1"/>
              <a:t>GraphPlan</a:t>
            </a:r>
            <a:r>
              <a:rPr lang="en-US" dirty="0"/>
              <a:t> implementation</a:t>
            </a:r>
          </a:p>
        </p:txBody>
      </p:sp>
    </p:spTree>
    <p:extLst>
      <p:ext uri="{BB962C8B-B14F-4D97-AF65-F5344CB8AC3E}">
        <p14:creationId xmlns:p14="http://schemas.microsoft.com/office/powerpoint/2010/main" val="19263644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p:txBody>
          <a:bodyPr/>
          <a:lstStyle/>
          <a:p>
            <a:pPr marL="0" indent="0" defTabSz="914400">
              <a:spcBef>
                <a:spcPts val="0"/>
              </a:spcBef>
              <a:buNone/>
              <a:defRPr/>
            </a:pPr>
            <a:r>
              <a:rPr lang="en-US" dirty="0"/>
              <a:t>Suppose we have a rocket ship that can only be used once. </a:t>
            </a:r>
          </a:p>
          <a:p>
            <a:pPr marL="0" indent="0" defTabSz="914400">
              <a:spcBef>
                <a:spcPts val="0"/>
              </a:spcBef>
              <a:buNone/>
              <a:defRPr/>
            </a:pPr>
            <a:r>
              <a:rPr lang="en-US" dirty="0"/>
              <a:t>It has to carry two payloads.</a:t>
            </a:r>
          </a:p>
          <a:p>
            <a:pPr marL="0" indent="0" defTabSz="914400">
              <a:spcBef>
                <a:spcPts val="0"/>
              </a:spcBef>
              <a:buNone/>
              <a:defRPr/>
            </a:pPr>
            <a:endParaRPr lang="en-US" dirty="0"/>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876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p:txBody>
          <a:bodyPr/>
          <a:lstStyle/>
          <a:p>
            <a:pPr marL="0" indent="0" defTabSz="914400">
              <a:spcBef>
                <a:spcPts val="0"/>
              </a:spcBef>
              <a:buNone/>
              <a:defRPr/>
            </a:pPr>
            <a:r>
              <a:rPr lang="en-US" dirty="0"/>
              <a:t>Suppose we have a rocket ship that can only be used once. </a:t>
            </a:r>
          </a:p>
          <a:p>
            <a:pPr marL="0" indent="0" defTabSz="914400">
              <a:spcBef>
                <a:spcPts val="0"/>
              </a:spcBef>
              <a:buNone/>
              <a:defRPr/>
            </a:pPr>
            <a:r>
              <a:rPr lang="en-US" dirty="0"/>
              <a:t>It has to carry two payloads.</a:t>
            </a:r>
          </a:p>
          <a:p>
            <a:pPr marL="0" indent="0" defTabSz="914400">
              <a:spcBef>
                <a:spcPts val="0"/>
              </a:spcBef>
              <a:buNone/>
              <a:defRPr/>
            </a:pPr>
            <a:endParaRPr lang="en-US" dirty="0"/>
          </a:p>
          <a:p>
            <a:pPr marL="0" indent="0" defTabSz="914400">
              <a:spcBef>
                <a:spcPts val="0"/>
              </a:spcBef>
              <a:buNone/>
              <a:defRPr/>
            </a:pPr>
            <a:r>
              <a:rPr lang="en-US" sz="2400" dirty="0"/>
              <a:t>Literals?</a:t>
            </a:r>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946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p:txBody>
          <a:bodyPr/>
          <a:lstStyle/>
          <a:p>
            <a:pPr marL="0" indent="0" defTabSz="914400">
              <a:spcBef>
                <a:spcPts val="0"/>
              </a:spcBef>
              <a:buNone/>
              <a:defRPr/>
            </a:pPr>
            <a:r>
              <a:rPr lang="en-US" dirty="0"/>
              <a:t>Suppose we have a rocket ship that can only be used once. </a:t>
            </a:r>
          </a:p>
          <a:p>
            <a:pPr marL="0" indent="0" defTabSz="914400">
              <a:spcBef>
                <a:spcPts val="0"/>
              </a:spcBef>
              <a:buNone/>
              <a:defRPr/>
            </a:pPr>
            <a:r>
              <a:rPr lang="en-US" dirty="0"/>
              <a:t>It has to carry two payloads.</a:t>
            </a:r>
          </a:p>
          <a:p>
            <a:pPr marL="0" indent="0" defTabSz="914400">
              <a:spcBef>
                <a:spcPts val="0"/>
              </a:spcBef>
              <a:buNone/>
              <a:defRPr/>
            </a:pPr>
            <a:endParaRPr lang="en-US" dirty="0"/>
          </a:p>
          <a:p>
            <a:pPr marL="0" indent="0" defTabSz="914400">
              <a:spcBef>
                <a:spcPts val="0"/>
              </a:spcBef>
              <a:buNone/>
              <a:defRPr/>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endParaRPr lang="en-US" sz="2400"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126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48386" y="1147018"/>
            <a:ext cx="8686800" cy="4525963"/>
          </a:xfrm>
        </p:spPr>
        <p:txBody>
          <a:bodyPr/>
          <a:lstStyle/>
          <a:p>
            <a:pPr marL="0" indent="0" defTabSz="914400">
              <a:spcBef>
                <a:spcPts val="0"/>
              </a:spcBef>
              <a:buNone/>
              <a:defRPr/>
            </a:pPr>
            <a:r>
              <a:rPr lang="en-US" dirty="0"/>
              <a:t>Suppose we have a rocket ship that can only be used once. It has to carry two payloads.</a:t>
            </a:r>
          </a:p>
          <a:p>
            <a:pPr marL="0" indent="0" defTabSz="914400">
              <a:spcBef>
                <a:spcPts val="0"/>
              </a:spcBef>
              <a:buNone/>
              <a:defRPr/>
            </a:pPr>
            <a:endParaRPr lang="en-US" dirty="0"/>
          </a:p>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932BC2A-2342-DD4F-97A8-17261664ED5A}"/>
              </a:ext>
            </a:extLst>
          </p:cNvPr>
          <p:cNvSpPr txBox="1"/>
          <p:nvPr/>
        </p:nvSpPr>
        <p:spPr>
          <a:xfrm>
            <a:off x="7356909" y="2098331"/>
            <a:ext cx="4286705" cy="1323439"/>
          </a:xfrm>
          <a:prstGeom prst="rect">
            <a:avLst/>
          </a:prstGeom>
          <a:noFill/>
        </p:spPr>
        <p:txBody>
          <a:bodyPr wrap="square" rtlCol="0">
            <a:spAutoFit/>
          </a:bodyPr>
          <a:lstStyle/>
          <a:p>
            <a:r>
              <a:rPr lang="en-US" sz="2000" dirty="0">
                <a:solidFill>
                  <a:srgbClr val="C00000"/>
                </a:solidFill>
              </a:rPr>
              <a:t>I create literals and variables as I go through the problem. In order to create the start state and the goal state, I need the literals defined.</a:t>
            </a:r>
          </a:p>
        </p:txBody>
      </p:sp>
    </p:spTree>
    <p:extLst>
      <p:ext uri="{BB962C8B-B14F-4D97-AF65-F5344CB8AC3E}">
        <p14:creationId xmlns:p14="http://schemas.microsoft.com/office/powerpoint/2010/main" val="2682299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Load:			Unload:</a:t>
            </a:r>
          </a:p>
        </p:txBody>
      </p:sp>
      <p:sp>
        <p:nvSpPr>
          <p:cNvPr id="4" name="TextBox 3">
            <a:extLst>
              <a:ext uri="{FF2B5EF4-FFF2-40B4-BE49-F238E27FC236}">
                <a16:creationId xmlns:a16="http://schemas.microsoft.com/office/drawing/2014/main" id="{32BF6E9A-8415-2D4E-831D-AABB7E8111FB}"/>
              </a:ext>
            </a:extLst>
          </p:cNvPr>
          <p:cNvSpPr txBox="1"/>
          <p:nvPr/>
        </p:nvSpPr>
        <p:spPr>
          <a:xfrm>
            <a:off x="7353196" y="1363226"/>
            <a:ext cx="4286705" cy="707886"/>
          </a:xfrm>
          <a:prstGeom prst="rect">
            <a:avLst/>
          </a:prstGeom>
          <a:noFill/>
        </p:spPr>
        <p:txBody>
          <a:bodyPr wrap="square" rtlCol="0">
            <a:spAutoFit/>
          </a:bodyPr>
          <a:lstStyle/>
          <a:p>
            <a:r>
              <a:rPr lang="en-US" sz="2000" dirty="0">
                <a:solidFill>
                  <a:srgbClr val="C00000"/>
                </a:solidFill>
              </a:rPr>
              <a:t>As I create my operators, I will add variables.</a:t>
            </a:r>
          </a:p>
        </p:txBody>
      </p:sp>
    </p:spTree>
    <p:extLst>
      <p:ext uri="{BB962C8B-B14F-4D97-AF65-F5344CB8AC3E}">
        <p14:creationId xmlns:p14="http://schemas.microsoft.com/office/powerpoint/2010/main" val="38406476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247156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96B42-BF18-70C6-5517-99D0EF5F7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FCD1E-0EC8-F57D-F5EF-C0325FB6273B}"/>
              </a:ext>
            </a:extLst>
          </p:cNvPr>
          <p:cNvSpPr>
            <a:spLocks noGrp="1"/>
          </p:cNvSpPr>
          <p:nvPr>
            <p:ph type="title"/>
          </p:nvPr>
        </p:nvSpPr>
        <p:spPr/>
        <p:txBody>
          <a:bodyPr/>
          <a:lstStyle/>
          <a:p>
            <a:r>
              <a:t>STRIPS Representation</a:t>
            </a:r>
          </a:p>
        </p:txBody>
      </p:sp>
      <p:sp>
        <p:nvSpPr>
          <p:cNvPr id="3" name="Content Placeholder 2">
            <a:extLst>
              <a:ext uri="{FF2B5EF4-FFF2-40B4-BE49-F238E27FC236}">
                <a16:creationId xmlns:a16="http://schemas.microsoft.com/office/drawing/2014/main" id="{E90B7582-4FDD-C13C-3354-DC81EE167ED5}"/>
              </a:ext>
            </a:extLst>
          </p:cNvPr>
          <p:cNvSpPr>
            <a:spLocks noGrp="1"/>
          </p:cNvSpPr>
          <p:nvPr>
            <p:ph idx="1"/>
          </p:nvPr>
        </p:nvSpPr>
        <p:spPr>
          <a:xfrm>
            <a:off x="552098" y="1113178"/>
            <a:ext cx="11426541" cy="2039539"/>
          </a:xfrm>
        </p:spPr>
        <p:txBody>
          <a:bodyPr/>
          <a:lstStyle/>
          <a:p>
            <a:pPr>
              <a:defRPr sz="2000"/>
            </a:pPr>
            <a:r>
              <a:rPr sz="2400" dirty="0"/>
              <a:t>STRIPS = Stanford Research Institute Problem Solver (1970s system)</a:t>
            </a:r>
          </a:p>
          <a:p>
            <a:pPr>
              <a:defRPr sz="2000"/>
            </a:pPr>
            <a:r>
              <a:rPr sz="2400" dirty="0"/>
              <a:t>Actions defined by:</a:t>
            </a:r>
            <a:endParaRPr lang="en-US" sz="2400" dirty="0"/>
          </a:p>
          <a:p>
            <a:pPr marL="342900" indent="-342900">
              <a:buFont typeface="Wingdings" panose="05000000000000000000" pitchFamily="2" charset="2"/>
              <a:buChar char="§"/>
              <a:defRPr sz="2000"/>
            </a:pPr>
            <a:r>
              <a:rPr sz="2400" dirty="0">
                <a:solidFill>
                  <a:schemeClr val="tx1"/>
                </a:solidFill>
              </a:rPr>
              <a:t>Preconditions</a:t>
            </a:r>
            <a:endParaRPr lang="en-US" sz="2400" dirty="0">
              <a:solidFill>
                <a:schemeClr val="tx1"/>
              </a:solidFill>
            </a:endParaRPr>
          </a:p>
          <a:p>
            <a:pPr marL="342900" indent="-342900">
              <a:buFont typeface="Wingdings" panose="05000000000000000000" pitchFamily="2" charset="2"/>
              <a:buChar char="§"/>
              <a:defRPr sz="2000"/>
            </a:pPr>
            <a:r>
              <a:rPr sz="2400" dirty="0">
                <a:solidFill>
                  <a:schemeClr val="tx1"/>
                </a:solidFill>
              </a:rPr>
              <a:t>Add effects</a:t>
            </a:r>
            <a:endParaRPr lang="en-US" sz="2400" dirty="0">
              <a:solidFill>
                <a:schemeClr val="tx1"/>
              </a:solidFill>
            </a:endParaRPr>
          </a:p>
          <a:p>
            <a:pPr marL="342900" indent="-342900">
              <a:buFont typeface="Wingdings" panose="05000000000000000000" pitchFamily="2" charset="2"/>
              <a:buChar char="§"/>
              <a:defRPr sz="2000"/>
            </a:pPr>
            <a:r>
              <a:rPr sz="2400" dirty="0">
                <a:solidFill>
                  <a:schemeClr val="tx1"/>
                </a:solidFill>
              </a:rPr>
              <a:t>Delete effects</a:t>
            </a:r>
          </a:p>
          <a:p>
            <a:pPr>
              <a:defRPr sz="2000"/>
            </a:pPr>
            <a:endParaRPr lang="en-US" sz="2400" dirty="0"/>
          </a:p>
          <a:p>
            <a:pPr>
              <a:defRPr sz="2000"/>
            </a:pPr>
            <a:r>
              <a:rPr sz="2400" dirty="0"/>
              <a:t>Convention: all other facts remain unchanged → avoids frame axioms</a:t>
            </a:r>
          </a:p>
          <a:p>
            <a:pPr>
              <a:defRPr sz="2000"/>
            </a:pPr>
            <a:endParaRPr sz="24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AC0DC74-AA3D-5304-851B-5A838CF12EA0}"/>
                  </a:ext>
                </a:extLst>
              </p14:cNvPr>
              <p14:cNvContentPartPr/>
              <p14:nvPr/>
            </p14:nvContentPartPr>
            <p14:xfrm>
              <a:off x="171720" y="899640"/>
              <a:ext cx="8135640" cy="3474000"/>
            </p14:xfrm>
          </p:contentPart>
        </mc:Choice>
        <mc:Fallback xmlns="">
          <p:pic>
            <p:nvPicPr>
              <p:cNvPr id="4" name="Ink 3">
                <a:extLst>
                  <a:ext uri="{FF2B5EF4-FFF2-40B4-BE49-F238E27FC236}">
                    <a16:creationId xmlns:a16="http://schemas.microsoft.com/office/drawing/2014/main" id="{7AC0DC74-AA3D-5304-851B-5A838CF12EA0}"/>
                  </a:ext>
                </a:extLst>
              </p:cNvPr>
              <p:cNvPicPr/>
              <p:nvPr/>
            </p:nvPicPr>
            <p:blipFill>
              <a:blip r:embed="rId3"/>
              <a:stretch>
                <a:fillRect/>
              </a:stretch>
            </p:blipFill>
            <p:spPr>
              <a:xfrm>
                <a:off x="162360" y="890280"/>
                <a:ext cx="8154360" cy="3492720"/>
              </a:xfrm>
              <a:prstGeom prst="rect">
                <a:avLst/>
              </a:prstGeom>
            </p:spPr>
          </p:pic>
        </mc:Fallback>
      </mc:AlternateContent>
    </p:spTree>
    <p:extLst>
      <p:ext uri="{BB962C8B-B14F-4D97-AF65-F5344CB8AC3E}">
        <p14:creationId xmlns:p14="http://schemas.microsoft.com/office/powerpoint/2010/main" val="40007455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solidFill>
                  <a:srgbClr val="C00000"/>
                </a:solidFill>
              </a:rPr>
              <a:t>Variables: L</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a:t>
            </a:r>
            <a:r>
              <a:rPr lang="en-US" sz="2400" dirty="0" err="1">
                <a:solidFill>
                  <a:srgbClr val="FF0000"/>
                </a:solidFill>
              </a:rPr>
              <a:t>L</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7CE79E4-2345-AC47-8B59-C541EC2B076D}"/>
              </a:ext>
            </a:extLst>
          </p:cNvPr>
          <p:cNvSpPr txBox="1"/>
          <p:nvPr/>
        </p:nvSpPr>
        <p:spPr>
          <a:xfrm>
            <a:off x="7353196" y="1363226"/>
            <a:ext cx="4286705" cy="1015663"/>
          </a:xfrm>
          <a:prstGeom prst="rect">
            <a:avLst/>
          </a:prstGeom>
          <a:noFill/>
        </p:spPr>
        <p:txBody>
          <a:bodyPr wrap="square" rtlCol="0">
            <a:spAutoFit/>
          </a:bodyPr>
          <a:lstStyle/>
          <a:p>
            <a:r>
              <a:rPr lang="en-US" sz="2000" dirty="0">
                <a:solidFill>
                  <a:srgbClr val="C00000"/>
                </a:solidFill>
              </a:rPr>
              <a:t>The rocket starts at a location, and it could be either location. I need to add a location variable</a:t>
            </a:r>
          </a:p>
        </p:txBody>
      </p:sp>
    </p:spTree>
    <p:extLst>
      <p:ext uri="{BB962C8B-B14F-4D97-AF65-F5344CB8AC3E}">
        <p14:creationId xmlns:p14="http://schemas.microsoft.com/office/powerpoint/2010/main" val="2663547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Rocket,L</a:t>
            </a:r>
            <a:r>
              <a:rPr lang="en-US" sz="2400" dirty="0"/>
              <a:t>), Has-Fuel()</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960823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solidFill>
                  <a:srgbClr val="C00000"/>
                </a:solidFill>
              </a:rPr>
              <a:t>Dest</a:t>
            </a:r>
            <a:endParaRPr lang="en-US" sz="2400" dirty="0">
              <a:solidFill>
                <a:srgbClr val="C00000"/>
              </a:solidFill>
            </a:endParaRP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Rocket,L</a:t>
            </a:r>
            <a:r>
              <a:rPr lang="en-US" sz="2400" dirty="0"/>
              <a:t>), Has-Fuel(), L!=</a:t>
            </a:r>
            <a:r>
              <a:rPr lang="en-US" sz="2400" dirty="0" err="1">
                <a:solidFill>
                  <a:srgbClr val="C00000"/>
                </a:solidFill>
              </a:rPr>
              <a:t>Dest</a:t>
            </a:r>
            <a:endParaRPr lang="en-US" sz="2400" dirty="0">
              <a:solidFill>
                <a:srgbClr val="C00000"/>
              </a:solidFill>
            </a:endParaRPr>
          </a:p>
          <a:p>
            <a:pPr marL="0" indent="0" defTabSz="914400">
              <a:spcBef>
                <a:spcPts val="0"/>
              </a:spcBef>
              <a:buNone/>
              <a:defRPr/>
            </a:pPr>
            <a:r>
              <a:rPr lang="en-US" sz="2400" dirty="0"/>
              <a:t>A: At(</a:t>
            </a:r>
            <a:r>
              <a:rPr lang="en-US" sz="2400" dirty="0" err="1"/>
              <a:t>Rocket,</a:t>
            </a:r>
            <a:r>
              <a:rPr lang="en-US" sz="2400" dirty="0" err="1">
                <a:solidFill>
                  <a:srgbClr val="C00000"/>
                </a:solidFill>
              </a:rPr>
              <a:t>Dest</a:t>
            </a:r>
            <a:r>
              <a:rPr lang="en-US" sz="2400" dirty="0"/>
              <a:t>)</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0220F8C-2C1D-A74E-8A54-55D64B602C19}"/>
              </a:ext>
            </a:extLst>
          </p:cNvPr>
          <p:cNvSpPr txBox="1"/>
          <p:nvPr/>
        </p:nvSpPr>
        <p:spPr>
          <a:xfrm>
            <a:off x="7353196" y="1363226"/>
            <a:ext cx="4286705" cy="1323439"/>
          </a:xfrm>
          <a:prstGeom prst="rect">
            <a:avLst/>
          </a:prstGeom>
          <a:noFill/>
        </p:spPr>
        <p:txBody>
          <a:bodyPr wrap="square" rtlCol="0">
            <a:spAutoFit/>
          </a:bodyPr>
          <a:lstStyle/>
          <a:p>
            <a:r>
              <a:rPr lang="en-US" sz="2000" dirty="0">
                <a:solidFill>
                  <a:srgbClr val="C00000"/>
                </a:solidFill>
              </a:rPr>
              <a:t>The rocket needs to go to a destination, which needs to be different from the start location. We need to define a </a:t>
            </a:r>
            <a:r>
              <a:rPr lang="en-US" sz="2000" dirty="0" err="1">
                <a:solidFill>
                  <a:srgbClr val="C00000"/>
                </a:solidFill>
              </a:rPr>
              <a:t>dest</a:t>
            </a:r>
            <a:r>
              <a:rPr lang="en-US" sz="2000" dirty="0">
                <a:solidFill>
                  <a:srgbClr val="C00000"/>
                </a:solidFill>
              </a:rPr>
              <a:t> variable. </a:t>
            </a:r>
          </a:p>
        </p:txBody>
      </p:sp>
    </p:spTree>
    <p:extLst>
      <p:ext uri="{BB962C8B-B14F-4D97-AF65-F5344CB8AC3E}">
        <p14:creationId xmlns:p14="http://schemas.microsoft.com/office/powerpoint/2010/main" val="541414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Rocket,L</a:t>
            </a:r>
            <a:r>
              <a:rPr lang="en-US" sz="2400" dirty="0"/>
              <a:t>), Has-Fuel(), L!=</a:t>
            </a:r>
            <a:r>
              <a:rPr lang="en-US" sz="2400" dirty="0" err="1"/>
              <a:t>Dest</a:t>
            </a:r>
            <a:endParaRPr lang="en-US" sz="2400" dirty="0"/>
          </a:p>
          <a:p>
            <a:pPr marL="0" indent="0" defTabSz="914400">
              <a:spcBef>
                <a:spcPts val="0"/>
              </a:spcBef>
              <a:buNone/>
              <a:defRPr/>
            </a:pPr>
            <a:r>
              <a:rPr lang="en-US" sz="2400" dirty="0"/>
              <a:t>A: At(</a:t>
            </a:r>
            <a:r>
              <a:rPr lang="en-US" sz="2400" dirty="0" err="1"/>
              <a:t>Rocket,Dest</a:t>
            </a:r>
            <a:r>
              <a:rPr lang="en-US" sz="2400" dirty="0"/>
              <a:t>)</a:t>
            </a:r>
          </a:p>
          <a:p>
            <a:pPr marL="0" indent="0" defTabSz="914400">
              <a:spcBef>
                <a:spcPts val="0"/>
              </a:spcBef>
              <a:buNone/>
              <a:defRPr/>
            </a:pPr>
            <a:r>
              <a:rPr lang="en-US" sz="2400" dirty="0"/>
              <a:t>D: Has-Fuel(),At(</a:t>
            </a:r>
            <a:r>
              <a:rPr lang="en-US" sz="2400" dirty="0" err="1"/>
              <a:t>Rocket,L</a:t>
            </a:r>
            <a:r>
              <a:rPr lang="en-US" sz="2400" dirty="0"/>
              <a:t>)</a:t>
            </a:r>
          </a:p>
        </p:txBody>
      </p:sp>
    </p:spTree>
    <p:extLst>
      <p:ext uri="{BB962C8B-B14F-4D97-AF65-F5344CB8AC3E}">
        <p14:creationId xmlns:p14="http://schemas.microsoft.com/office/powerpoint/2010/main" val="27091734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34095559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r>
              <a:rPr lang="en-US" sz="2400" dirty="0"/>
              <a:t>, </a:t>
            </a:r>
            <a:r>
              <a:rPr lang="en-US" sz="2400" dirty="0">
                <a:solidFill>
                  <a:srgbClr val="C00000"/>
                </a:solidFill>
              </a:rPr>
              <a:t>Pkg</a:t>
            </a:r>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a:t>
            </a:r>
            <a:r>
              <a:rPr lang="en-US" sz="2400" dirty="0" err="1">
                <a:solidFill>
                  <a:srgbClr val="C00000"/>
                </a:solidFill>
              </a:rPr>
              <a:t>L</a:t>
            </a:r>
            <a:r>
              <a:rPr lang="en-US" sz="2400" dirty="0"/>
              <a:t>), Unloaded(</a:t>
            </a:r>
            <a:r>
              <a:rPr lang="en-US" sz="2400" dirty="0" err="1">
                <a:solidFill>
                  <a:srgbClr val="C00000"/>
                </a:solidFill>
              </a:rPr>
              <a:t>Pkg</a:t>
            </a:r>
            <a:r>
              <a:rPr lang="en-US" sz="2400" dirty="0" err="1"/>
              <a:t>,</a:t>
            </a:r>
            <a:r>
              <a:rPr lang="en-US" sz="2400" dirty="0" err="1">
                <a:solidFill>
                  <a:srgbClr val="C00000"/>
                </a:solidFill>
              </a:rPr>
              <a:t>L</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C30846E5-D35A-BE40-8F86-190092558ABB}"/>
              </a:ext>
            </a:extLst>
          </p:cNvPr>
          <p:cNvSpPr txBox="1"/>
          <p:nvPr/>
        </p:nvSpPr>
        <p:spPr>
          <a:xfrm>
            <a:off x="7353196" y="1363226"/>
            <a:ext cx="4286705" cy="1323439"/>
          </a:xfrm>
          <a:prstGeom prst="rect">
            <a:avLst/>
          </a:prstGeom>
          <a:noFill/>
        </p:spPr>
        <p:txBody>
          <a:bodyPr wrap="square" rtlCol="0">
            <a:spAutoFit/>
          </a:bodyPr>
          <a:lstStyle/>
          <a:p>
            <a:r>
              <a:rPr lang="en-US" sz="2000" dirty="0">
                <a:solidFill>
                  <a:srgbClr val="C00000"/>
                </a:solidFill>
              </a:rPr>
              <a:t>The rocket needs to load a specific package G or O. The load action doesn’t care which package it is. We need a variable pkg to use.</a:t>
            </a:r>
          </a:p>
        </p:txBody>
      </p:sp>
    </p:spTree>
    <p:extLst>
      <p:ext uri="{BB962C8B-B14F-4D97-AF65-F5344CB8AC3E}">
        <p14:creationId xmlns:p14="http://schemas.microsoft.com/office/powerpoint/2010/main" val="6099030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r>
              <a:rPr lang="en-US" sz="2400" dirty="0"/>
              <a:t>, </a:t>
            </a:r>
            <a:r>
              <a:rPr lang="en-US" sz="2400" dirty="0" err="1"/>
              <a:t>Pkg</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Rocket,L</a:t>
            </a:r>
            <a:r>
              <a:rPr lang="en-US" sz="2400" dirty="0"/>
              <a:t>), Unloaded(</a:t>
            </a:r>
            <a:r>
              <a:rPr lang="en-US" sz="2400" dirty="0" err="1"/>
              <a:t>Pkg,L</a:t>
            </a:r>
            <a:r>
              <a:rPr lang="en-US" sz="2400" dirty="0"/>
              <a:t>)</a:t>
            </a:r>
          </a:p>
          <a:p>
            <a:pPr marL="0" indent="0" defTabSz="914400">
              <a:spcBef>
                <a:spcPts val="0"/>
              </a:spcBef>
              <a:buNone/>
              <a:defRPr/>
            </a:pPr>
            <a:r>
              <a:rPr lang="en-US" sz="2400" dirty="0"/>
              <a:t>A: Loaded(</a:t>
            </a:r>
            <a:r>
              <a:rPr lang="en-US" sz="2400" dirty="0" err="1"/>
              <a:t>Pkg,Rocket</a:t>
            </a:r>
            <a:r>
              <a:rPr lang="en-US" sz="2400" dirty="0"/>
              <a:t>)</a:t>
            </a:r>
          </a:p>
          <a:p>
            <a:pPr marL="0" indent="0" defTabSz="914400">
              <a:spcBef>
                <a:spcPts val="0"/>
              </a:spcBef>
              <a:buNone/>
              <a:defRPr/>
            </a:pPr>
            <a:r>
              <a:rPr lang="en-US" sz="2400" dirty="0"/>
              <a:t>D: Unloaded(</a:t>
            </a:r>
            <a:r>
              <a:rPr lang="en-US" sz="2400" dirty="0" err="1"/>
              <a:t>Pkg,L</a:t>
            </a:r>
            <a:r>
              <a:rPr lang="en-US" sz="2400" dirty="0"/>
              <a:t>)</a:t>
            </a:r>
          </a:p>
        </p:txBody>
      </p:sp>
    </p:spTree>
    <p:extLst>
      <p:ext uri="{BB962C8B-B14F-4D97-AF65-F5344CB8AC3E}">
        <p14:creationId xmlns:p14="http://schemas.microsoft.com/office/powerpoint/2010/main" val="19786520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 </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r>
              <a:rPr lang="en-US" sz="2400" dirty="0"/>
              <a:t>, </a:t>
            </a:r>
            <a:r>
              <a:rPr lang="en-US" sz="2400" dirty="0" err="1"/>
              <a:t>Pkg</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Unload:</a:t>
            </a:r>
          </a:p>
          <a:p>
            <a:pPr marL="0" indent="0" defTabSz="914400">
              <a:spcBef>
                <a:spcPts val="0"/>
              </a:spcBef>
              <a:buNone/>
              <a:defRPr/>
            </a:pPr>
            <a:r>
              <a:rPr lang="en-US" sz="2400" dirty="0"/>
              <a:t>P: At(</a:t>
            </a:r>
            <a:r>
              <a:rPr lang="en-US" sz="2400" dirty="0" err="1"/>
              <a:t>Rocket,Dest</a:t>
            </a:r>
            <a:r>
              <a:rPr lang="en-US" sz="2400" dirty="0"/>
              <a:t>), Loaded(</a:t>
            </a:r>
            <a:r>
              <a:rPr lang="en-US" sz="2400" dirty="0" err="1"/>
              <a:t>Pkg,Rocket</a:t>
            </a:r>
            <a:r>
              <a:rPr lang="en-US" sz="2400" dirty="0"/>
              <a:t>)</a:t>
            </a:r>
          </a:p>
          <a:p>
            <a:pPr marL="0" indent="0" defTabSz="914400">
              <a:spcBef>
                <a:spcPts val="0"/>
              </a:spcBef>
              <a:buNone/>
              <a:defRPr/>
            </a:pPr>
            <a:r>
              <a:rPr lang="en-US" sz="2400" dirty="0"/>
              <a:t>A: Unloaded(</a:t>
            </a:r>
            <a:r>
              <a:rPr lang="en-US" sz="2400" dirty="0" err="1"/>
              <a:t>Pkg,Dest</a:t>
            </a:r>
            <a:r>
              <a:rPr lang="en-US" sz="2400" dirty="0"/>
              <a:t>)</a:t>
            </a:r>
          </a:p>
          <a:p>
            <a:pPr marL="0" indent="0" defTabSz="914400">
              <a:spcBef>
                <a:spcPts val="0"/>
              </a:spcBef>
              <a:buNone/>
              <a:defRPr/>
            </a:pPr>
            <a:r>
              <a:rPr lang="en-US" sz="2400" dirty="0"/>
              <a:t>D: Loaded(</a:t>
            </a:r>
            <a:r>
              <a:rPr lang="en-US" sz="2400" dirty="0" err="1"/>
              <a:t>Pkg,Rocket</a:t>
            </a:r>
            <a:r>
              <a:rPr lang="en-US" sz="2400" dirty="0"/>
              <a:t>)</a:t>
            </a:r>
          </a:p>
        </p:txBody>
      </p:sp>
      <p:sp>
        <p:nvSpPr>
          <p:cNvPr id="4" name="TextBox 3">
            <a:extLst>
              <a:ext uri="{FF2B5EF4-FFF2-40B4-BE49-F238E27FC236}">
                <a16:creationId xmlns:a16="http://schemas.microsoft.com/office/drawing/2014/main" id="{53AA9321-A08B-6446-ADAE-43C15264BF78}"/>
              </a:ext>
            </a:extLst>
          </p:cNvPr>
          <p:cNvSpPr txBox="1"/>
          <p:nvPr/>
        </p:nvSpPr>
        <p:spPr>
          <a:xfrm>
            <a:off x="7353196" y="1363226"/>
            <a:ext cx="4286705" cy="400110"/>
          </a:xfrm>
          <a:prstGeom prst="rect">
            <a:avLst/>
          </a:prstGeom>
          <a:noFill/>
        </p:spPr>
        <p:txBody>
          <a:bodyPr wrap="square" rtlCol="0">
            <a:spAutoFit/>
          </a:bodyPr>
          <a:lstStyle/>
          <a:p>
            <a:r>
              <a:rPr lang="en-US" sz="2000" dirty="0">
                <a:solidFill>
                  <a:srgbClr val="C00000"/>
                </a:solidFill>
              </a:rPr>
              <a:t>No new variables needed for unload.</a:t>
            </a:r>
          </a:p>
        </p:txBody>
      </p:sp>
    </p:spTree>
    <p:extLst>
      <p:ext uri="{BB962C8B-B14F-4D97-AF65-F5344CB8AC3E}">
        <p14:creationId xmlns:p14="http://schemas.microsoft.com/office/powerpoint/2010/main" val="29072789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00200"/>
            <a:ext cx="2152185" cy="4689088"/>
          </a:xfrm>
        </p:spPr>
        <p:txBody>
          <a:bodyPr>
            <a:normAutofit/>
          </a:bodyPr>
          <a:lstStyle/>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At(</a:t>
            </a:r>
            <a:r>
              <a:rPr lang="en-US" sz="1500" dirty="0" err="1">
                <a:ea typeface="Avenir Book" charset="0"/>
                <a:cs typeface="Avenir Book" charset="0"/>
              </a:rPr>
              <a:t>Rocket,LocA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Has-Fuel()</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G,LocA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O,LocA</a:t>
            </a:r>
            <a:r>
              <a:rPr lang="en-US" sz="1500" dirty="0">
                <a:ea typeface="Avenir Book" charset="0"/>
                <a:cs typeface="Avenir Book" charset="0"/>
              </a:rPr>
              <a:t>)</a:t>
            </a:r>
          </a:p>
        </p:txBody>
      </p:sp>
      <p:sp>
        <p:nvSpPr>
          <p:cNvPr id="5" name="TextBox 4"/>
          <p:cNvSpPr txBox="1"/>
          <p:nvPr/>
        </p:nvSpPr>
        <p:spPr>
          <a:xfrm>
            <a:off x="4358126"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6" name="TextBox 5"/>
          <p:cNvSpPr txBox="1"/>
          <p:nvPr/>
        </p:nvSpPr>
        <p:spPr>
          <a:xfrm>
            <a:off x="4355853" y="2661593"/>
            <a:ext cx="817853"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13" name="TextBox 12"/>
          <p:cNvSpPr txBox="1"/>
          <p:nvPr/>
        </p:nvSpPr>
        <p:spPr>
          <a:xfrm>
            <a:off x="4355852"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19" name="Straight Connector 18"/>
          <p:cNvCxnSpPr>
            <a:endCxn id="5" idx="3"/>
          </p:cNvCxnSpPr>
          <p:nvPr/>
        </p:nvCxnSpPr>
        <p:spPr>
          <a:xfrm flipH="1">
            <a:off x="4988940" y="1780663"/>
            <a:ext cx="710820" cy="292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988940" y="2073606"/>
            <a:ext cx="709938" cy="1475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988940" y="2073606"/>
            <a:ext cx="709938"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7"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173706" y="2823176"/>
            <a:ext cx="525173"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173706" y="2823176"/>
            <a:ext cx="537273"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156071" y="3537485"/>
            <a:ext cx="55490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156071" y="3537486"/>
            <a:ext cx="554907"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C67ABC4-1CFC-7949-A902-D6085C33D96A}"/>
              </a:ext>
            </a:extLst>
          </p:cNvPr>
          <p:cNvSpPr txBox="1"/>
          <p:nvPr/>
        </p:nvSpPr>
        <p:spPr>
          <a:xfrm>
            <a:off x="1981200" y="1291229"/>
            <a:ext cx="1144865" cy="369332"/>
          </a:xfrm>
          <a:prstGeom prst="rect">
            <a:avLst/>
          </a:prstGeom>
          <a:noFill/>
        </p:spPr>
        <p:txBody>
          <a:bodyPr wrap="none" rtlCol="0">
            <a:spAutoFit/>
          </a:bodyPr>
          <a:lstStyle/>
          <a:p>
            <a:r>
              <a:rPr lang="en-US" dirty="0">
                <a:solidFill>
                  <a:srgbClr val="C00000"/>
                </a:solidFill>
              </a:rPr>
              <a:t>Start state</a:t>
            </a:r>
          </a:p>
        </p:txBody>
      </p:sp>
      <p:sp>
        <p:nvSpPr>
          <p:cNvPr id="23" name="TextBox 22">
            <a:extLst>
              <a:ext uri="{FF2B5EF4-FFF2-40B4-BE49-F238E27FC236}">
                <a16:creationId xmlns:a16="http://schemas.microsoft.com/office/drawing/2014/main" id="{7DEBFE46-69B4-5543-9063-AA9848025F26}"/>
              </a:ext>
            </a:extLst>
          </p:cNvPr>
          <p:cNvSpPr txBox="1"/>
          <p:nvPr/>
        </p:nvSpPr>
        <p:spPr>
          <a:xfrm>
            <a:off x="3917960" y="1260457"/>
            <a:ext cx="1512850" cy="369332"/>
          </a:xfrm>
          <a:prstGeom prst="rect">
            <a:avLst/>
          </a:prstGeom>
          <a:noFill/>
        </p:spPr>
        <p:txBody>
          <a:bodyPr wrap="none" rtlCol="0">
            <a:spAutoFit/>
          </a:bodyPr>
          <a:lstStyle/>
          <a:p>
            <a:r>
              <a:rPr lang="en-US" dirty="0">
                <a:solidFill>
                  <a:srgbClr val="C00000"/>
                </a:solidFill>
              </a:rPr>
              <a:t>Action Layer 1</a:t>
            </a:r>
          </a:p>
        </p:txBody>
      </p:sp>
      <p:sp>
        <p:nvSpPr>
          <p:cNvPr id="24" name="TextBox 23">
            <a:extLst>
              <a:ext uri="{FF2B5EF4-FFF2-40B4-BE49-F238E27FC236}">
                <a16:creationId xmlns:a16="http://schemas.microsoft.com/office/drawing/2014/main" id="{4B28EE79-2FD6-714F-868C-11BA6E54C370}"/>
              </a:ext>
            </a:extLst>
          </p:cNvPr>
          <p:cNvSpPr txBox="1"/>
          <p:nvPr/>
        </p:nvSpPr>
        <p:spPr>
          <a:xfrm>
            <a:off x="5764377" y="1260457"/>
            <a:ext cx="1788631" cy="369332"/>
          </a:xfrm>
          <a:prstGeom prst="rect">
            <a:avLst/>
          </a:prstGeom>
          <a:noFill/>
        </p:spPr>
        <p:txBody>
          <a:bodyPr wrap="none" rtlCol="0">
            <a:spAutoFit/>
          </a:bodyPr>
          <a:lstStyle/>
          <a:p>
            <a:r>
              <a:rPr lang="en-US" dirty="0">
                <a:solidFill>
                  <a:srgbClr val="C00000"/>
                </a:solidFill>
              </a:rPr>
              <a:t>Predicate Layer 1</a:t>
            </a:r>
          </a:p>
        </p:txBody>
      </p:sp>
    </p:spTree>
    <p:extLst>
      <p:ext uri="{BB962C8B-B14F-4D97-AF65-F5344CB8AC3E}">
        <p14:creationId xmlns:p14="http://schemas.microsoft.com/office/powerpoint/2010/main" val="15376370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00200"/>
            <a:ext cx="2152185" cy="4689088"/>
          </a:xfrm>
        </p:spPr>
        <p:txBody>
          <a:bodyPr>
            <a:normAutofit/>
          </a:bodyPr>
          <a:lstStyle/>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At(</a:t>
            </a:r>
            <a:r>
              <a:rPr lang="en-US" sz="1500" dirty="0" err="1">
                <a:ea typeface="Avenir Book" charset="0"/>
                <a:cs typeface="Avenir Book" charset="0"/>
              </a:rPr>
              <a:t>Rocket,LocA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Has-Fuel()</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G,LocA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O,LocA</a:t>
            </a:r>
            <a:r>
              <a:rPr lang="en-US" sz="1500" dirty="0">
                <a:ea typeface="Avenir Book" charset="0"/>
                <a:cs typeface="Avenir Book" charset="0"/>
              </a:rPr>
              <a:t>)</a:t>
            </a:r>
          </a:p>
        </p:txBody>
      </p:sp>
      <p:sp>
        <p:nvSpPr>
          <p:cNvPr id="5" name="TextBox 4"/>
          <p:cNvSpPr txBox="1"/>
          <p:nvPr/>
        </p:nvSpPr>
        <p:spPr>
          <a:xfrm>
            <a:off x="4358126"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6" name="TextBox 5"/>
          <p:cNvSpPr txBox="1"/>
          <p:nvPr/>
        </p:nvSpPr>
        <p:spPr>
          <a:xfrm>
            <a:off x="4355853" y="2661593"/>
            <a:ext cx="817853"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13" name="TextBox 12"/>
          <p:cNvSpPr txBox="1"/>
          <p:nvPr/>
        </p:nvSpPr>
        <p:spPr>
          <a:xfrm>
            <a:off x="4355852"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19" name="Straight Connector 18"/>
          <p:cNvCxnSpPr>
            <a:endCxn id="5" idx="3"/>
          </p:cNvCxnSpPr>
          <p:nvPr/>
        </p:nvCxnSpPr>
        <p:spPr>
          <a:xfrm flipH="1">
            <a:off x="4988940" y="1780663"/>
            <a:ext cx="710820" cy="292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988940" y="2073606"/>
            <a:ext cx="709938" cy="1475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988940" y="2073606"/>
            <a:ext cx="709938"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7"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173706" y="2823176"/>
            <a:ext cx="525173"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173706" y="2823176"/>
            <a:ext cx="537273"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156071" y="3537485"/>
            <a:ext cx="55490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156071" y="3537486"/>
            <a:ext cx="554907"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71381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44531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70820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43970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70820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43970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70259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43409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4355854" y="2073606"/>
            <a:ext cx="2273" cy="749570"/>
          </a:xfrm>
          <a:prstGeom prst="curvedConnector3">
            <a:avLst>
              <a:gd name="adj1" fmla="val 1015719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4355852" y="2073606"/>
            <a:ext cx="2274" cy="146388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50599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49396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673533" y="2073606"/>
            <a:ext cx="315407" cy="161582"/>
          </a:xfrm>
          <a:prstGeom prst="curvedConnector4">
            <a:avLst>
              <a:gd name="adj1" fmla="val -72478"/>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596830" y="2073606"/>
            <a:ext cx="392110" cy="621179"/>
          </a:xfrm>
          <a:prstGeom prst="curvedConnector4">
            <a:avLst>
              <a:gd name="adj1" fmla="val -58300"/>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230550" y="4620748"/>
            <a:ext cx="5613909" cy="1754326"/>
          </a:xfrm>
          <a:prstGeom prst="rect">
            <a:avLst/>
          </a:prstGeom>
          <a:noFill/>
        </p:spPr>
        <p:txBody>
          <a:bodyPr wrap="none" rtlCol="0">
            <a:spAutoFit/>
          </a:bodyPr>
          <a:lstStyle/>
          <a:p>
            <a:r>
              <a:rPr lang="en-US" dirty="0" err="1">
                <a:solidFill>
                  <a:srgbClr val="C00000"/>
                </a:solidFill>
                <a:ea typeface="Avenir Book" charset="0"/>
                <a:cs typeface="Avenir Book" charset="0"/>
              </a:rPr>
              <a:t>Mutex</a:t>
            </a:r>
            <a:r>
              <a:rPr lang="en-US" dirty="0">
                <a:solidFill>
                  <a:srgbClr val="C00000"/>
                </a:solidFill>
                <a:ea typeface="Avenir Book" charset="0"/>
                <a:cs typeface="Avenir Book" charset="0"/>
              </a:rPr>
              <a:t> Actions</a:t>
            </a:r>
          </a:p>
          <a:p>
            <a:r>
              <a:rPr lang="en-US" dirty="0">
                <a:solidFill>
                  <a:srgbClr val="C00000"/>
                </a:solidFill>
                <a:ea typeface="Avenir Book" charset="0"/>
                <a:cs typeface="Avenir Book" charset="0"/>
              </a:rPr>
              <a:t>Interference: </a:t>
            </a:r>
          </a:p>
          <a:p>
            <a:r>
              <a:rPr lang="en-US" dirty="0">
                <a:solidFill>
                  <a:srgbClr val="C00000"/>
                </a:solidFill>
                <a:ea typeface="Avenir Book" charset="0"/>
                <a:cs typeface="Avenir Book" charset="0"/>
              </a:rPr>
              <a:t>	Move deletes At which is a precondition of Load</a:t>
            </a:r>
          </a:p>
          <a:p>
            <a:r>
              <a:rPr lang="en-US" dirty="0">
                <a:solidFill>
                  <a:srgbClr val="C00000"/>
                </a:solidFill>
                <a:ea typeface="Avenir Book" charset="0"/>
                <a:cs typeface="Avenir Book" charset="0"/>
              </a:rPr>
              <a:t>Inconsistent:</a:t>
            </a:r>
          </a:p>
          <a:p>
            <a:r>
              <a:rPr lang="en-US" dirty="0">
                <a:solidFill>
                  <a:srgbClr val="C00000"/>
                </a:solidFill>
                <a:ea typeface="Avenir Book" charset="0"/>
                <a:cs typeface="Avenir Book" charset="0"/>
              </a:rPr>
              <a:t>	Move deletes At but </a:t>
            </a:r>
            <a:r>
              <a:rPr lang="en-US" dirty="0" err="1">
                <a:solidFill>
                  <a:srgbClr val="C00000"/>
                </a:solidFill>
                <a:ea typeface="Avenir Book" charset="0"/>
                <a:cs typeface="Avenir Book" charset="0"/>
              </a:rPr>
              <a:t>noop</a:t>
            </a:r>
            <a:r>
              <a:rPr lang="en-US" dirty="0">
                <a:solidFill>
                  <a:srgbClr val="C00000"/>
                </a:solidFill>
                <a:ea typeface="Avenir Book" charset="0"/>
                <a:cs typeface="Avenir Book" charset="0"/>
              </a:rPr>
              <a:t> adds it</a:t>
            </a:r>
          </a:p>
          <a:p>
            <a:r>
              <a:rPr lang="en-US" dirty="0">
                <a:solidFill>
                  <a:srgbClr val="C00000"/>
                </a:solidFill>
                <a:ea typeface="Avenir Book" charset="0"/>
                <a:cs typeface="Avenir Book" charset="0"/>
              </a:rPr>
              <a:t>	Move deletes Has-Fuel but </a:t>
            </a:r>
            <a:r>
              <a:rPr lang="en-US" dirty="0" err="1">
                <a:solidFill>
                  <a:srgbClr val="C00000"/>
                </a:solidFill>
                <a:ea typeface="Avenir Book" charset="0"/>
                <a:cs typeface="Avenir Book" charset="0"/>
              </a:rPr>
              <a:t>noop</a:t>
            </a:r>
            <a:r>
              <a:rPr lang="en-US" dirty="0">
                <a:solidFill>
                  <a:srgbClr val="C00000"/>
                </a:solidFill>
                <a:ea typeface="Avenir Book" charset="0"/>
                <a:cs typeface="Avenir Book" charset="0"/>
              </a:rPr>
              <a:t> adds it </a:t>
            </a:r>
          </a:p>
        </p:txBody>
      </p:sp>
      <p:cxnSp>
        <p:nvCxnSpPr>
          <p:cNvPr id="53" name="Curved Connector 52"/>
          <p:cNvCxnSpPr/>
          <p:nvPr/>
        </p:nvCxnSpPr>
        <p:spPr>
          <a:xfrm rot="5400000">
            <a:off x="6374644" y="1991872"/>
            <a:ext cx="440465" cy="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8523203" y="4620748"/>
            <a:ext cx="3101375" cy="1754326"/>
          </a:xfrm>
          <a:prstGeom prst="rect">
            <a:avLst/>
          </a:prstGeom>
          <a:noFill/>
        </p:spPr>
        <p:txBody>
          <a:bodyPr wrap="square" rtlCol="0">
            <a:spAutoFit/>
          </a:bodyPr>
          <a:lstStyle/>
          <a:p>
            <a:r>
              <a:rPr lang="en-US" dirty="0" err="1">
                <a:solidFill>
                  <a:srgbClr val="C00000"/>
                </a:solidFill>
                <a:ea typeface="Avenir Book" charset="0"/>
                <a:cs typeface="Avenir Book" charset="0"/>
              </a:rPr>
              <a:t>Mutex</a:t>
            </a:r>
            <a:r>
              <a:rPr lang="en-US" dirty="0">
                <a:solidFill>
                  <a:srgbClr val="C00000"/>
                </a:solidFill>
                <a:ea typeface="Avenir Book" charset="0"/>
                <a:cs typeface="Avenir Book" charset="0"/>
              </a:rPr>
              <a:t> Propositions:</a:t>
            </a:r>
          </a:p>
          <a:p>
            <a:r>
              <a:rPr lang="en-US" dirty="0">
                <a:solidFill>
                  <a:srgbClr val="C00000"/>
                </a:solidFill>
                <a:ea typeface="Avenir Book" charset="0"/>
                <a:cs typeface="Avenir Book" charset="0"/>
              </a:rPr>
              <a:t>- At(</a:t>
            </a:r>
            <a:r>
              <a:rPr lang="en-US" dirty="0" err="1">
                <a:solidFill>
                  <a:srgbClr val="C00000"/>
                </a:solidFill>
                <a:ea typeface="Avenir Book" charset="0"/>
                <a:cs typeface="Avenir Book" charset="0"/>
              </a:rPr>
              <a:t>Rocket,LocB</a:t>
            </a:r>
            <a:r>
              <a:rPr lang="en-US" dirty="0">
                <a:solidFill>
                  <a:srgbClr val="C00000"/>
                </a:solidFill>
                <a:ea typeface="Avenir Book" charset="0"/>
                <a:cs typeface="Avenir Book" charset="0"/>
              </a:rPr>
              <a:t>) and </a:t>
            </a:r>
          </a:p>
          <a:p>
            <a:r>
              <a:rPr lang="en-US" dirty="0">
                <a:solidFill>
                  <a:srgbClr val="C00000"/>
                </a:solidFill>
                <a:ea typeface="Avenir Book" charset="0"/>
                <a:cs typeface="Avenir Book" charset="0"/>
              </a:rPr>
              <a:t>At(</a:t>
            </a:r>
            <a:r>
              <a:rPr lang="en-US" dirty="0" err="1">
                <a:solidFill>
                  <a:srgbClr val="C00000"/>
                </a:solidFill>
                <a:ea typeface="Avenir Book" charset="0"/>
                <a:cs typeface="Avenir Book" charset="0"/>
              </a:rPr>
              <a:t>Rocket,LocA</a:t>
            </a:r>
            <a:r>
              <a:rPr lang="en-US" dirty="0">
                <a:solidFill>
                  <a:srgbClr val="C00000"/>
                </a:solidFill>
                <a:ea typeface="Avenir Book" charset="0"/>
                <a:cs typeface="Avenir Book" charset="0"/>
              </a:rPr>
              <a:t>) because </a:t>
            </a:r>
          </a:p>
          <a:p>
            <a:r>
              <a:rPr lang="en-US" dirty="0">
                <a:solidFill>
                  <a:srgbClr val="C00000"/>
                </a:solidFill>
                <a:ea typeface="Avenir Book" charset="0"/>
                <a:cs typeface="Avenir Book" charset="0"/>
              </a:rPr>
              <a:t>Move and </a:t>
            </a:r>
            <a:r>
              <a:rPr lang="en-US" dirty="0" err="1">
                <a:solidFill>
                  <a:srgbClr val="C00000"/>
                </a:solidFill>
                <a:ea typeface="Avenir Book" charset="0"/>
                <a:cs typeface="Avenir Book" charset="0"/>
              </a:rPr>
              <a:t>noop</a:t>
            </a:r>
            <a:r>
              <a:rPr lang="en-US" dirty="0">
                <a:solidFill>
                  <a:srgbClr val="C00000"/>
                </a:solidFill>
                <a:ea typeface="Avenir Book" charset="0"/>
                <a:cs typeface="Avenir Book" charset="0"/>
              </a:rPr>
              <a:t> are </a:t>
            </a:r>
            <a:r>
              <a:rPr lang="en-US" dirty="0" err="1">
                <a:solidFill>
                  <a:srgbClr val="C00000"/>
                </a:solidFill>
                <a:ea typeface="Avenir Book" charset="0"/>
                <a:cs typeface="Avenir Book" charset="0"/>
              </a:rPr>
              <a:t>mutex</a:t>
            </a:r>
            <a:r>
              <a:rPr lang="en-US" dirty="0">
                <a:solidFill>
                  <a:srgbClr val="C00000"/>
                </a:solidFill>
                <a:ea typeface="Avenir Book" charset="0"/>
                <a:cs typeface="Avenir Book" charset="0"/>
              </a:rPr>
              <a:t> actions</a:t>
            </a:r>
          </a:p>
          <a:p>
            <a:r>
              <a:rPr lang="en-US" dirty="0">
                <a:solidFill>
                  <a:srgbClr val="C00000"/>
                </a:solidFill>
                <a:ea typeface="Avenir Book" charset="0"/>
                <a:cs typeface="Avenir Book" charset="0"/>
              </a:rPr>
              <a:t>- What else?</a:t>
            </a:r>
          </a:p>
        </p:txBody>
      </p:sp>
      <p:cxnSp>
        <p:nvCxnSpPr>
          <p:cNvPr id="64" name="Curved Connector 63"/>
          <p:cNvCxnSpPr/>
          <p:nvPr/>
        </p:nvCxnSpPr>
        <p:spPr>
          <a:xfrm rot="5400000">
            <a:off x="6230999" y="2135521"/>
            <a:ext cx="846101" cy="11834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56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solidFill>
                  <a:srgbClr val="C00000"/>
                </a:solidFill>
              </a:rPr>
              <a:t>Poll 1</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dirty="0"/>
              <a:t>Which predicates apply to this state? (Select all that apply)</a:t>
            </a:r>
          </a:p>
          <a:p>
            <a:r>
              <a:rPr lang="en-US" sz="2400" dirty="0">
                <a:solidFill>
                  <a:srgbClr val="7030A0"/>
                </a:solidFill>
              </a:rPr>
              <a:t>Instances: A, B, C</a:t>
            </a:r>
          </a:p>
          <a:p>
            <a:r>
              <a:rPr lang="en-US" sz="2400" dirty="0">
                <a:solidFill>
                  <a:srgbClr val="7030A0"/>
                </a:solidFill>
              </a:rPr>
              <a:t>Predicates:</a:t>
            </a:r>
          </a:p>
          <a:p>
            <a:r>
              <a:rPr lang="en-US" sz="2400" dirty="0">
                <a:solidFill>
                  <a:srgbClr val="7030A0"/>
                </a:solidFill>
              </a:rPr>
              <a:t>     1) In-Hand(A)</a:t>
            </a:r>
          </a:p>
          <a:p>
            <a:r>
              <a:rPr lang="en-US" sz="2400" dirty="0">
                <a:solidFill>
                  <a:srgbClr val="7030A0"/>
                </a:solidFill>
              </a:rPr>
              <a:t>     2) In-Hand(B)</a:t>
            </a:r>
          </a:p>
          <a:p>
            <a:r>
              <a:rPr lang="en-US" sz="2400" dirty="0">
                <a:solidFill>
                  <a:srgbClr val="7030A0"/>
                </a:solidFill>
              </a:rPr>
              <a:t>     3) In-Hand(C)</a:t>
            </a:r>
          </a:p>
          <a:p>
            <a:r>
              <a:rPr lang="en-US" sz="2400" dirty="0">
                <a:solidFill>
                  <a:srgbClr val="7030A0"/>
                </a:solidFill>
              </a:rPr>
              <a:t>     4) On-Table(A)</a:t>
            </a:r>
          </a:p>
          <a:p>
            <a:r>
              <a:rPr lang="en-US" sz="2400" dirty="0">
                <a:solidFill>
                  <a:srgbClr val="7030A0"/>
                </a:solidFill>
              </a:rPr>
              <a:t>     5) On-Table(B)</a:t>
            </a:r>
          </a:p>
          <a:p>
            <a:r>
              <a:rPr lang="en-US" sz="2400" dirty="0">
                <a:solidFill>
                  <a:srgbClr val="7030A0"/>
                </a:solidFill>
              </a:rPr>
              <a:t>     6) On-Table(C)</a:t>
            </a:r>
          </a:p>
          <a:p>
            <a:r>
              <a:rPr lang="en-US" sz="2400" dirty="0">
                <a:solidFill>
                  <a:srgbClr val="7030A0"/>
                </a:solidFill>
              </a:rPr>
              <a:t>     7) On-Block(B,C) </a:t>
            </a:r>
          </a:p>
          <a:p>
            <a:r>
              <a:rPr lang="en-US" sz="2400" dirty="0">
                <a:solidFill>
                  <a:srgbClr val="7030A0"/>
                </a:solidFill>
              </a:rPr>
              <a:t>     8) On-Block(A,B)</a:t>
            </a:r>
          </a:p>
          <a:p>
            <a:r>
              <a:rPr lang="en-US" sz="2400" dirty="0">
                <a:solidFill>
                  <a:srgbClr val="7030A0"/>
                </a:solidFill>
              </a:rPr>
              <a:t>     9) </a:t>
            </a:r>
            <a:r>
              <a:rPr lang="en-US" sz="2400" dirty="0" err="1">
                <a:solidFill>
                  <a:srgbClr val="7030A0"/>
                </a:solidFill>
              </a:rPr>
              <a:t>HandEmpty</a:t>
            </a:r>
            <a:r>
              <a:rPr lang="en-US" sz="2400" dirty="0">
                <a:solidFill>
                  <a:srgbClr val="7030A0"/>
                </a:solidFill>
              </a:rPr>
              <a:t>()</a:t>
            </a: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2500677"/>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3162300"/>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4026932"/>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3074432"/>
            <a:ext cx="308098" cy="369332"/>
          </a:xfrm>
          <a:prstGeom prst="rect">
            <a:avLst/>
          </a:prstGeom>
          <a:noFill/>
        </p:spPr>
        <p:txBody>
          <a:bodyPr wrap="none" rtlCol="0">
            <a:spAutoFit/>
          </a:bodyPr>
          <a:lstStyle/>
          <a:p>
            <a:r>
              <a:rPr lang="en-US" dirty="0"/>
              <a:t>C</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C68B1CE8-AD49-B2C7-D9B9-0DEC91FE2C86}"/>
                  </a:ext>
                </a:extLst>
              </p14:cNvPr>
              <p14:cNvContentPartPr/>
              <p14:nvPr/>
            </p14:nvContentPartPr>
            <p14:xfrm>
              <a:off x="100080" y="104040"/>
              <a:ext cx="6889680" cy="6659280"/>
            </p14:xfrm>
          </p:contentPart>
        </mc:Choice>
        <mc:Fallback xmlns="">
          <p:pic>
            <p:nvPicPr>
              <p:cNvPr id="13" name="Ink 12">
                <a:extLst>
                  <a:ext uri="{FF2B5EF4-FFF2-40B4-BE49-F238E27FC236}">
                    <a16:creationId xmlns:a16="http://schemas.microsoft.com/office/drawing/2014/main" id="{C68B1CE8-AD49-B2C7-D9B9-0DEC91FE2C86}"/>
                  </a:ext>
                </a:extLst>
              </p:cNvPr>
              <p:cNvPicPr/>
              <p:nvPr/>
            </p:nvPicPr>
            <p:blipFill>
              <a:blip r:embed="rId3"/>
              <a:stretch>
                <a:fillRect/>
              </a:stretch>
            </p:blipFill>
            <p:spPr>
              <a:xfrm>
                <a:off x="90720" y="94680"/>
                <a:ext cx="6908400" cy="6678000"/>
              </a:xfrm>
              <a:prstGeom prst="rect">
                <a:avLst/>
              </a:prstGeom>
            </p:spPr>
          </p:pic>
        </mc:Fallback>
      </mc:AlternateContent>
    </p:spTree>
    <p:extLst>
      <p:ext uri="{BB962C8B-B14F-4D97-AF65-F5344CB8AC3E}">
        <p14:creationId xmlns:p14="http://schemas.microsoft.com/office/powerpoint/2010/main" val="3048553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604010" y="1600200"/>
            <a:ext cx="2152185" cy="4689088"/>
          </a:xfrm>
        </p:spPr>
        <p:txBody>
          <a:bodyPr>
            <a:normAutofit/>
          </a:bodyPr>
          <a:lstStyle/>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At(</a:t>
            </a:r>
            <a:r>
              <a:rPr lang="en-US" sz="1500" dirty="0" err="1">
                <a:ea typeface="Avenir Book" charset="0"/>
                <a:cs typeface="Avenir Book" charset="0"/>
              </a:rPr>
              <a:t>Rocket,LocA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Has-Fuel()</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G,LocA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O,LocA</a:t>
            </a:r>
            <a:r>
              <a:rPr lang="en-US" sz="1500" dirty="0">
                <a:ea typeface="Avenir Book" charset="0"/>
                <a:cs typeface="Avenir Book" charset="0"/>
              </a:rPr>
              <a:t>)</a:t>
            </a:r>
          </a:p>
        </p:txBody>
      </p:sp>
      <p:sp>
        <p:nvSpPr>
          <p:cNvPr id="5" name="TextBox 4"/>
          <p:cNvSpPr txBox="1"/>
          <p:nvPr/>
        </p:nvSpPr>
        <p:spPr>
          <a:xfrm>
            <a:off x="3980936"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6" name="TextBox 5"/>
          <p:cNvSpPr txBox="1"/>
          <p:nvPr/>
        </p:nvSpPr>
        <p:spPr>
          <a:xfrm>
            <a:off x="3978663" y="2661593"/>
            <a:ext cx="817853"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8" name="Straight Connector 7"/>
          <p:cNvCxnSpPr/>
          <p:nvPr/>
        </p:nvCxnSpPr>
        <p:spPr>
          <a:xfrm flipV="1">
            <a:off x="328422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28422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322570" y="1600201"/>
            <a:ext cx="2152185" cy="3520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13" name="TextBox 12"/>
          <p:cNvSpPr txBox="1"/>
          <p:nvPr/>
        </p:nvSpPr>
        <p:spPr>
          <a:xfrm>
            <a:off x="3978662"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19" name="Straight Connector 18"/>
          <p:cNvCxnSpPr>
            <a:endCxn id="5" idx="3"/>
          </p:cNvCxnSpPr>
          <p:nvPr/>
        </p:nvCxnSpPr>
        <p:spPr>
          <a:xfrm flipH="1">
            <a:off x="4611750" y="1780663"/>
            <a:ext cx="710820" cy="292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611750" y="2073606"/>
            <a:ext cx="709938" cy="1475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611750" y="2073606"/>
            <a:ext cx="709938"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28334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302106" y="2823176"/>
            <a:ext cx="676557"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28194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28194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4796516" y="2823176"/>
            <a:ext cx="525173"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4796516" y="2823176"/>
            <a:ext cx="537273"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4778881" y="3537485"/>
            <a:ext cx="55490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4778881" y="3537486"/>
            <a:ext cx="554907"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33662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06812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33101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06251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33101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06251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32540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05690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3978664" y="2073606"/>
            <a:ext cx="2273" cy="749570"/>
          </a:xfrm>
          <a:prstGeom prst="curvedConnector3">
            <a:avLst>
              <a:gd name="adj1" fmla="val 1015719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3978662" y="2073606"/>
            <a:ext cx="2274" cy="146388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12880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11677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296343" y="2073606"/>
            <a:ext cx="315407" cy="161582"/>
          </a:xfrm>
          <a:prstGeom prst="curvedConnector4">
            <a:avLst>
              <a:gd name="adj1" fmla="val -72478"/>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219640" y="2073606"/>
            <a:ext cx="392110" cy="621179"/>
          </a:xfrm>
          <a:prstGeom prst="curvedConnector4">
            <a:avLst>
              <a:gd name="adj1" fmla="val -58300"/>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725571"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48" name="TextBox 47"/>
          <p:cNvSpPr txBox="1"/>
          <p:nvPr/>
        </p:nvSpPr>
        <p:spPr>
          <a:xfrm>
            <a:off x="7723298" y="2661593"/>
            <a:ext cx="817853"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49" name="Straight Connector 48"/>
          <p:cNvCxnSpPr/>
          <p:nvPr/>
        </p:nvCxnSpPr>
        <p:spPr>
          <a:xfrm flipV="1">
            <a:off x="7028855"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7028855"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53" name="Content Placeholder 2"/>
          <p:cNvSpPr txBox="1">
            <a:spLocks/>
          </p:cNvSpPr>
          <p:nvPr/>
        </p:nvSpPr>
        <p:spPr>
          <a:xfrm>
            <a:off x="8979095"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54" name="TextBox 53"/>
          <p:cNvSpPr txBox="1"/>
          <p:nvPr/>
        </p:nvSpPr>
        <p:spPr>
          <a:xfrm>
            <a:off x="7723297"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55" name="Straight Connector 54"/>
          <p:cNvCxnSpPr>
            <a:endCxn id="52" idx="3"/>
          </p:cNvCxnSpPr>
          <p:nvPr/>
        </p:nvCxnSpPr>
        <p:spPr>
          <a:xfrm flipH="1">
            <a:off x="8395947"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endCxn id="52" idx="3"/>
          </p:cNvCxnSpPr>
          <p:nvPr/>
        </p:nvCxnSpPr>
        <p:spPr>
          <a:xfrm flipH="1" flipV="1">
            <a:off x="8395947"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52" idx="3"/>
          </p:cNvCxnSpPr>
          <p:nvPr/>
        </p:nvCxnSpPr>
        <p:spPr>
          <a:xfrm flipH="1" flipV="1">
            <a:off x="8395947"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027975"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046741"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66" idx="1"/>
          </p:cNvCxnSpPr>
          <p:nvPr/>
        </p:nvCxnSpPr>
        <p:spPr>
          <a:xfrm>
            <a:off x="7026580"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026579"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8582829"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8582829"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66" idx="3"/>
          </p:cNvCxnSpPr>
          <p:nvPr/>
        </p:nvCxnSpPr>
        <p:spPr>
          <a:xfrm flipH="1">
            <a:off x="8594047"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66" idx="3"/>
          </p:cNvCxnSpPr>
          <p:nvPr/>
        </p:nvCxnSpPr>
        <p:spPr>
          <a:xfrm flipH="1" flipV="1">
            <a:off x="8594047"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081259"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812761"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7075649"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807151"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7075649"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7807151"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7070040"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7801542"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52" idx="1"/>
          </p:cNvCxnSpPr>
          <p:nvPr/>
        </p:nvCxnSpPr>
        <p:spPr>
          <a:xfrm rot="10800000" flipV="1">
            <a:off x="7723297"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52" idx="1"/>
            <a:endCxn id="66" idx="1"/>
          </p:cNvCxnSpPr>
          <p:nvPr/>
        </p:nvCxnSpPr>
        <p:spPr>
          <a:xfrm rot="10800000" flipV="1">
            <a:off x="7723298"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5400000">
            <a:off x="7873443"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p:nvPr/>
        </p:nvCxnSpPr>
        <p:spPr>
          <a:xfrm rot="10800000" flipV="1">
            <a:off x="7861414"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52" idx="3"/>
            <a:endCxn id="52" idx="2"/>
          </p:cNvCxnSpPr>
          <p:nvPr/>
        </p:nvCxnSpPr>
        <p:spPr>
          <a:xfrm flipH="1">
            <a:off x="8060759"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52" idx="3"/>
          </p:cNvCxnSpPr>
          <p:nvPr/>
        </p:nvCxnSpPr>
        <p:spPr>
          <a:xfrm flipH="1">
            <a:off x="7964275"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CC3E1E9F-082D-F140-83EF-2278E1FBB2EE}"/>
              </a:ext>
            </a:extLst>
          </p:cNvPr>
          <p:cNvSpPr txBox="1"/>
          <p:nvPr/>
        </p:nvSpPr>
        <p:spPr>
          <a:xfrm>
            <a:off x="1550611" y="1219523"/>
            <a:ext cx="1144865" cy="369332"/>
          </a:xfrm>
          <a:prstGeom prst="rect">
            <a:avLst/>
          </a:prstGeom>
          <a:noFill/>
        </p:spPr>
        <p:txBody>
          <a:bodyPr wrap="none" rtlCol="0">
            <a:spAutoFit/>
          </a:bodyPr>
          <a:lstStyle/>
          <a:p>
            <a:r>
              <a:rPr lang="en-US" dirty="0">
                <a:solidFill>
                  <a:srgbClr val="C00000"/>
                </a:solidFill>
              </a:rPr>
              <a:t>Start state</a:t>
            </a:r>
          </a:p>
        </p:txBody>
      </p:sp>
      <p:sp>
        <p:nvSpPr>
          <p:cNvPr id="87" name="TextBox 86">
            <a:extLst>
              <a:ext uri="{FF2B5EF4-FFF2-40B4-BE49-F238E27FC236}">
                <a16:creationId xmlns:a16="http://schemas.microsoft.com/office/drawing/2014/main" id="{1D7A4722-0756-9542-935F-A13319A6870F}"/>
              </a:ext>
            </a:extLst>
          </p:cNvPr>
          <p:cNvSpPr txBox="1"/>
          <p:nvPr/>
        </p:nvSpPr>
        <p:spPr>
          <a:xfrm>
            <a:off x="3487371" y="1188751"/>
            <a:ext cx="1512850" cy="369332"/>
          </a:xfrm>
          <a:prstGeom prst="rect">
            <a:avLst/>
          </a:prstGeom>
          <a:noFill/>
        </p:spPr>
        <p:txBody>
          <a:bodyPr wrap="none" rtlCol="0">
            <a:spAutoFit/>
          </a:bodyPr>
          <a:lstStyle/>
          <a:p>
            <a:r>
              <a:rPr lang="en-US" dirty="0">
                <a:solidFill>
                  <a:srgbClr val="C00000"/>
                </a:solidFill>
              </a:rPr>
              <a:t>Action Layer 1</a:t>
            </a:r>
          </a:p>
        </p:txBody>
      </p:sp>
      <p:sp>
        <p:nvSpPr>
          <p:cNvPr id="88" name="TextBox 87">
            <a:extLst>
              <a:ext uri="{FF2B5EF4-FFF2-40B4-BE49-F238E27FC236}">
                <a16:creationId xmlns:a16="http://schemas.microsoft.com/office/drawing/2014/main" id="{91CDE1DA-9A25-DA4F-8AD0-84D41D118D9C}"/>
              </a:ext>
            </a:extLst>
          </p:cNvPr>
          <p:cNvSpPr txBox="1"/>
          <p:nvPr/>
        </p:nvSpPr>
        <p:spPr>
          <a:xfrm>
            <a:off x="5333788" y="1188751"/>
            <a:ext cx="1788631" cy="369332"/>
          </a:xfrm>
          <a:prstGeom prst="rect">
            <a:avLst/>
          </a:prstGeom>
          <a:noFill/>
        </p:spPr>
        <p:txBody>
          <a:bodyPr wrap="none" rtlCol="0">
            <a:spAutoFit/>
          </a:bodyPr>
          <a:lstStyle/>
          <a:p>
            <a:r>
              <a:rPr lang="en-US" dirty="0">
                <a:solidFill>
                  <a:srgbClr val="C00000"/>
                </a:solidFill>
              </a:rPr>
              <a:t>Predicate Layer 1</a:t>
            </a:r>
          </a:p>
        </p:txBody>
      </p:sp>
      <p:sp>
        <p:nvSpPr>
          <p:cNvPr id="89" name="TextBox 88">
            <a:extLst>
              <a:ext uri="{FF2B5EF4-FFF2-40B4-BE49-F238E27FC236}">
                <a16:creationId xmlns:a16="http://schemas.microsoft.com/office/drawing/2014/main" id="{71132F11-F9EC-EF4D-972A-F5FBB7910B11}"/>
              </a:ext>
            </a:extLst>
          </p:cNvPr>
          <p:cNvSpPr txBox="1"/>
          <p:nvPr/>
        </p:nvSpPr>
        <p:spPr>
          <a:xfrm>
            <a:off x="7432651" y="1197817"/>
            <a:ext cx="1512850" cy="369332"/>
          </a:xfrm>
          <a:prstGeom prst="rect">
            <a:avLst/>
          </a:prstGeom>
          <a:noFill/>
        </p:spPr>
        <p:txBody>
          <a:bodyPr wrap="none" rtlCol="0">
            <a:spAutoFit/>
          </a:bodyPr>
          <a:lstStyle/>
          <a:p>
            <a:r>
              <a:rPr lang="en-US" dirty="0">
                <a:solidFill>
                  <a:srgbClr val="C00000"/>
                </a:solidFill>
              </a:rPr>
              <a:t>Action Layer 2</a:t>
            </a:r>
          </a:p>
        </p:txBody>
      </p:sp>
      <p:sp>
        <p:nvSpPr>
          <p:cNvPr id="90" name="TextBox 89">
            <a:extLst>
              <a:ext uri="{FF2B5EF4-FFF2-40B4-BE49-F238E27FC236}">
                <a16:creationId xmlns:a16="http://schemas.microsoft.com/office/drawing/2014/main" id="{15642125-95F8-1F4A-9A9A-CD447B73B0BF}"/>
              </a:ext>
            </a:extLst>
          </p:cNvPr>
          <p:cNvSpPr txBox="1"/>
          <p:nvPr/>
        </p:nvSpPr>
        <p:spPr>
          <a:xfrm>
            <a:off x="9279068" y="1197817"/>
            <a:ext cx="1788631" cy="369332"/>
          </a:xfrm>
          <a:prstGeom prst="rect">
            <a:avLst/>
          </a:prstGeom>
          <a:noFill/>
        </p:spPr>
        <p:txBody>
          <a:bodyPr wrap="none" rtlCol="0">
            <a:spAutoFit/>
          </a:bodyPr>
          <a:lstStyle/>
          <a:p>
            <a:r>
              <a:rPr lang="en-US" dirty="0">
                <a:solidFill>
                  <a:srgbClr val="C00000"/>
                </a:solidFill>
              </a:rPr>
              <a:t>Predicate Layer 2</a:t>
            </a:r>
          </a:p>
        </p:txBody>
      </p:sp>
    </p:spTree>
    <p:extLst>
      <p:ext uri="{BB962C8B-B14F-4D97-AF65-F5344CB8AC3E}">
        <p14:creationId xmlns:p14="http://schemas.microsoft.com/office/powerpoint/2010/main" val="12023186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604010" y="1600200"/>
            <a:ext cx="2152185" cy="4689088"/>
          </a:xfrm>
        </p:spPr>
        <p:txBody>
          <a:bodyPr>
            <a:normAutofit/>
          </a:bodyPr>
          <a:lstStyle/>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At(</a:t>
            </a:r>
            <a:r>
              <a:rPr lang="en-US" sz="1500" dirty="0" err="1">
                <a:ea typeface="Avenir Book" charset="0"/>
                <a:cs typeface="Avenir Book" charset="0"/>
              </a:rPr>
              <a:t>Rocket,LocA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Has-Fuel()</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G,LocA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O,LocA</a:t>
            </a:r>
            <a:r>
              <a:rPr lang="en-US" sz="1500" dirty="0">
                <a:ea typeface="Avenir Book" charset="0"/>
                <a:cs typeface="Avenir Book" charset="0"/>
              </a:rPr>
              <a:t>)</a:t>
            </a:r>
          </a:p>
        </p:txBody>
      </p:sp>
      <p:sp>
        <p:nvSpPr>
          <p:cNvPr id="5" name="TextBox 4"/>
          <p:cNvSpPr txBox="1"/>
          <p:nvPr/>
        </p:nvSpPr>
        <p:spPr>
          <a:xfrm>
            <a:off x="3980936"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6" name="TextBox 5"/>
          <p:cNvSpPr txBox="1"/>
          <p:nvPr/>
        </p:nvSpPr>
        <p:spPr>
          <a:xfrm>
            <a:off x="3978663" y="2661593"/>
            <a:ext cx="817853"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8" name="Straight Connector 7"/>
          <p:cNvCxnSpPr/>
          <p:nvPr/>
        </p:nvCxnSpPr>
        <p:spPr>
          <a:xfrm flipV="1">
            <a:off x="328422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28422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322570" y="1600201"/>
            <a:ext cx="2152185" cy="3520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13" name="TextBox 12"/>
          <p:cNvSpPr txBox="1"/>
          <p:nvPr/>
        </p:nvSpPr>
        <p:spPr>
          <a:xfrm>
            <a:off x="3978662"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19" name="Straight Connector 18"/>
          <p:cNvCxnSpPr>
            <a:endCxn id="5" idx="3"/>
          </p:cNvCxnSpPr>
          <p:nvPr/>
        </p:nvCxnSpPr>
        <p:spPr>
          <a:xfrm flipH="1">
            <a:off x="4611750" y="1780663"/>
            <a:ext cx="710820" cy="292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611750" y="2073606"/>
            <a:ext cx="709938" cy="1475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611750" y="2073606"/>
            <a:ext cx="709938"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28334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302106" y="2823176"/>
            <a:ext cx="676557"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28194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28194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4796516" y="2823176"/>
            <a:ext cx="525173"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4796516" y="2823176"/>
            <a:ext cx="537273"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4778881" y="3537485"/>
            <a:ext cx="55490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4778881" y="3537486"/>
            <a:ext cx="554907"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33662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06812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33101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06251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33101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06251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32540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05690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3978664" y="2073606"/>
            <a:ext cx="2273" cy="749570"/>
          </a:xfrm>
          <a:prstGeom prst="curvedConnector3">
            <a:avLst>
              <a:gd name="adj1" fmla="val 1015719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3978662" y="2073606"/>
            <a:ext cx="2274" cy="146388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12880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11677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296343" y="2073606"/>
            <a:ext cx="315407" cy="161582"/>
          </a:xfrm>
          <a:prstGeom prst="curvedConnector4">
            <a:avLst>
              <a:gd name="adj1" fmla="val -72478"/>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219640" y="2073606"/>
            <a:ext cx="392110" cy="621179"/>
          </a:xfrm>
          <a:prstGeom prst="curvedConnector4">
            <a:avLst>
              <a:gd name="adj1" fmla="val -58300"/>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42833" y="5257389"/>
            <a:ext cx="11719731" cy="1477328"/>
          </a:xfrm>
          <a:prstGeom prst="rect">
            <a:avLst/>
          </a:prstGeom>
          <a:noFill/>
        </p:spPr>
        <p:txBody>
          <a:bodyPr wrap="square" rtlCol="0">
            <a:spAutoFit/>
          </a:bodyPr>
          <a:lstStyle/>
          <a:p>
            <a:r>
              <a:rPr lang="en-US" dirty="0">
                <a:solidFill>
                  <a:srgbClr val="C00000"/>
                </a:solidFill>
                <a:ea typeface="Avenir Book" charset="0"/>
                <a:cs typeface="Avenir Book" charset="0"/>
              </a:rPr>
              <a:t>At time 1: Move can be performed OR both Load actions </a:t>
            </a:r>
          </a:p>
          <a:p>
            <a:r>
              <a:rPr lang="en-US" dirty="0">
                <a:solidFill>
                  <a:srgbClr val="C00000"/>
                </a:solidFill>
                <a:ea typeface="Avenir Book" charset="0"/>
                <a:cs typeface="Avenir Book" charset="0"/>
              </a:rPr>
              <a:t>At time 2: Possible plans include:</a:t>
            </a:r>
          </a:p>
          <a:p>
            <a:r>
              <a:rPr lang="en-US" dirty="0">
                <a:solidFill>
                  <a:srgbClr val="C00000"/>
                </a:solidFill>
                <a:ea typeface="Avenir Book" charset="0"/>
                <a:cs typeface="Avenir Book" charset="0"/>
              </a:rPr>
              <a:t>			Load(G), Load(O), Move(</a:t>
            </a:r>
            <a:r>
              <a:rPr lang="en-US" dirty="0" err="1">
                <a:solidFill>
                  <a:srgbClr val="C00000"/>
                </a:solidFill>
                <a:ea typeface="Avenir Book" charset="0"/>
                <a:cs typeface="Avenir Book" charset="0"/>
              </a:rPr>
              <a:t>LocB</a:t>
            </a:r>
            <a:r>
              <a:rPr lang="en-US" dirty="0">
                <a:solidFill>
                  <a:srgbClr val="C00000"/>
                </a:solidFill>
                <a:ea typeface="Avenir Book" charset="0"/>
                <a:cs typeface="Avenir Book" charset="0"/>
              </a:rPr>
              <a:t>) </a:t>
            </a:r>
            <a:r>
              <a:rPr lang="en-US" dirty="0">
                <a:solidFill>
                  <a:srgbClr val="C00000"/>
                </a:solidFill>
                <a:ea typeface="Avenir Book" charset="0"/>
                <a:cs typeface="Avenir Book" charset="0"/>
                <a:sym typeface="Wingdings" pitchFamily="2" charset="2"/>
              </a:rPr>
              <a:t> reachable goal in two steps but feasible in three</a:t>
            </a:r>
            <a:endParaRPr lang="en-US" dirty="0">
              <a:solidFill>
                <a:srgbClr val="C00000"/>
              </a:solidFill>
              <a:ea typeface="Avenir Book" charset="0"/>
              <a:cs typeface="Avenir Book" charset="0"/>
            </a:endParaRPr>
          </a:p>
          <a:p>
            <a:r>
              <a:rPr lang="en-US" dirty="0">
                <a:solidFill>
                  <a:srgbClr val="C00000"/>
                </a:solidFill>
                <a:ea typeface="Avenir Book" charset="0"/>
                <a:cs typeface="Avenir Book" charset="0"/>
              </a:rPr>
              <a:t>			Load(G), Move(</a:t>
            </a:r>
            <a:r>
              <a:rPr lang="en-US" dirty="0" err="1">
                <a:solidFill>
                  <a:srgbClr val="C00000"/>
                </a:solidFill>
                <a:ea typeface="Avenir Book" charset="0"/>
                <a:cs typeface="Avenir Book" charset="0"/>
              </a:rPr>
              <a:t>LocB</a:t>
            </a:r>
            <a:r>
              <a:rPr lang="en-US" dirty="0">
                <a:solidFill>
                  <a:srgbClr val="C00000"/>
                </a:solidFill>
                <a:ea typeface="Avenir Book" charset="0"/>
                <a:cs typeface="Avenir Book" charset="0"/>
              </a:rPr>
              <a:t>)</a:t>
            </a:r>
          </a:p>
          <a:p>
            <a:r>
              <a:rPr lang="en-US" dirty="0">
                <a:solidFill>
                  <a:srgbClr val="C00000"/>
                </a:solidFill>
                <a:ea typeface="Avenir Book" charset="0"/>
                <a:cs typeface="Avenir Book" charset="0"/>
              </a:rPr>
              <a:t>			Load(O), Move(</a:t>
            </a:r>
            <a:r>
              <a:rPr lang="en-US" dirty="0" err="1">
                <a:solidFill>
                  <a:srgbClr val="C00000"/>
                </a:solidFill>
                <a:ea typeface="Avenir Book" charset="0"/>
                <a:cs typeface="Avenir Book" charset="0"/>
              </a:rPr>
              <a:t>LocB</a:t>
            </a:r>
            <a:r>
              <a:rPr lang="en-US" dirty="0">
                <a:solidFill>
                  <a:srgbClr val="C00000"/>
                </a:solidFill>
                <a:ea typeface="Avenir Book" charset="0"/>
                <a:cs typeface="Avenir Book" charset="0"/>
              </a:rPr>
              <a:t>)</a:t>
            </a:r>
          </a:p>
        </p:txBody>
      </p:sp>
      <p:sp>
        <p:nvSpPr>
          <p:cNvPr id="47" name="TextBox 46"/>
          <p:cNvSpPr txBox="1"/>
          <p:nvPr/>
        </p:nvSpPr>
        <p:spPr>
          <a:xfrm>
            <a:off x="7725571"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48" name="TextBox 47"/>
          <p:cNvSpPr txBox="1"/>
          <p:nvPr/>
        </p:nvSpPr>
        <p:spPr>
          <a:xfrm>
            <a:off x="7723298" y="2661593"/>
            <a:ext cx="817853"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49" name="Straight Connector 48"/>
          <p:cNvCxnSpPr/>
          <p:nvPr/>
        </p:nvCxnSpPr>
        <p:spPr>
          <a:xfrm flipV="1">
            <a:off x="7028855"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7028855"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53" name="Content Placeholder 2"/>
          <p:cNvSpPr txBox="1">
            <a:spLocks/>
          </p:cNvSpPr>
          <p:nvPr/>
        </p:nvSpPr>
        <p:spPr>
          <a:xfrm>
            <a:off x="8979095"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54" name="TextBox 53"/>
          <p:cNvSpPr txBox="1"/>
          <p:nvPr/>
        </p:nvSpPr>
        <p:spPr>
          <a:xfrm>
            <a:off x="7723297"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55" name="Straight Connector 54"/>
          <p:cNvCxnSpPr>
            <a:endCxn id="52" idx="3"/>
          </p:cNvCxnSpPr>
          <p:nvPr/>
        </p:nvCxnSpPr>
        <p:spPr>
          <a:xfrm flipH="1">
            <a:off x="8395947"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endCxn id="52" idx="3"/>
          </p:cNvCxnSpPr>
          <p:nvPr/>
        </p:nvCxnSpPr>
        <p:spPr>
          <a:xfrm flipH="1" flipV="1">
            <a:off x="8395947"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52" idx="3"/>
          </p:cNvCxnSpPr>
          <p:nvPr/>
        </p:nvCxnSpPr>
        <p:spPr>
          <a:xfrm flipH="1" flipV="1">
            <a:off x="8395947"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027975"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046741"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66" idx="1"/>
          </p:cNvCxnSpPr>
          <p:nvPr/>
        </p:nvCxnSpPr>
        <p:spPr>
          <a:xfrm>
            <a:off x="7026580"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026579"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8582829"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8582829"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66" idx="3"/>
          </p:cNvCxnSpPr>
          <p:nvPr/>
        </p:nvCxnSpPr>
        <p:spPr>
          <a:xfrm flipH="1">
            <a:off x="8594047"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66" idx="3"/>
          </p:cNvCxnSpPr>
          <p:nvPr/>
        </p:nvCxnSpPr>
        <p:spPr>
          <a:xfrm flipH="1" flipV="1">
            <a:off x="8594047"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081259"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812761"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7075649"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807151"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7075649"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7807151"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7070040"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7801542"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52" idx="1"/>
          </p:cNvCxnSpPr>
          <p:nvPr/>
        </p:nvCxnSpPr>
        <p:spPr>
          <a:xfrm rot="10800000" flipV="1">
            <a:off x="7723297"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52" idx="1"/>
            <a:endCxn id="66" idx="1"/>
          </p:cNvCxnSpPr>
          <p:nvPr/>
        </p:nvCxnSpPr>
        <p:spPr>
          <a:xfrm rot="10800000" flipV="1">
            <a:off x="7723298"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5400000">
            <a:off x="7873443"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p:nvPr/>
        </p:nvCxnSpPr>
        <p:spPr>
          <a:xfrm rot="10800000" flipV="1">
            <a:off x="7861414"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52" idx="3"/>
            <a:endCxn id="52" idx="2"/>
          </p:cNvCxnSpPr>
          <p:nvPr/>
        </p:nvCxnSpPr>
        <p:spPr>
          <a:xfrm flipH="1">
            <a:off x="8060759"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52" idx="3"/>
          </p:cNvCxnSpPr>
          <p:nvPr/>
        </p:nvCxnSpPr>
        <p:spPr>
          <a:xfrm flipH="1">
            <a:off x="7964275"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81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solidFill>
                  <a:srgbClr val="C00000"/>
                </a:solidFill>
              </a:rPr>
              <a:t>Poll 1</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dirty="0"/>
              <a:t>Which predicates apply to this state? (Select all that apply)</a:t>
            </a:r>
          </a:p>
          <a:p>
            <a:r>
              <a:rPr lang="en-US" sz="2400" dirty="0">
                <a:solidFill>
                  <a:srgbClr val="7030A0"/>
                </a:solidFill>
              </a:rPr>
              <a:t>Instances: A, B, C</a:t>
            </a:r>
          </a:p>
          <a:p>
            <a:r>
              <a:rPr lang="en-US" sz="2400" dirty="0">
                <a:solidFill>
                  <a:srgbClr val="7030A0"/>
                </a:solidFill>
              </a:rPr>
              <a:t>Predicates:</a:t>
            </a:r>
          </a:p>
          <a:p>
            <a:r>
              <a:rPr lang="en-US" sz="2400" dirty="0">
                <a:solidFill>
                  <a:srgbClr val="7030A0"/>
                </a:solidFill>
              </a:rPr>
              <a:t>     1) In-Hand(A)</a:t>
            </a:r>
          </a:p>
          <a:p>
            <a:r>
              <a:rPr lang="en-US" sz="2400" dirty="0">
                <a:solidFill>
                  <a:srgbClr val="7030A0"/>
                </a:solidFill>
              </a:rPr>
              <a:t>     2) In-Hand(B)</a:t>
            </a:r>
          </a:p>
          <a:p>
            <a:r>
              <a:rPr lang="en-US" sz="2400" dirty="0">
                <a:solidFill>
                  <a:srgbClr val="C00000"/>
                </a:solidFill>
              </a:rPr>
              <a:t>     3) In-Hand(C)</a:t>
            </a:r>
          </a:p>
          <a:p>
            <a:r>
              <a:rPr lang="en-US" sz="2400" dirty="0">
                <a:solidFill>
                  <a:srgbClr val="7030A0"/>
                </a:solidFill>
              </a:rPr>
              <a:t>     4) On-Table(A)</a:t>
            </a:r>
          </a:p>
          <a:p>
            <a:r>
              <a:rPr lang="en-US" sz="2400" dirty="0">
                <a:solidFill>
                  <a:srgbClr val="C00000"/>
                </a:solidFill>
              </a:rPr>
              <a:t>     5) On-Table(B)</a:t>
            </a:r>
          </a:p>
          <a:p>
            <a:r>
              <a:rPr lang="en-US" sz="2400" dirty="0">
                <a:solidFill>
                  <a:srgbClr val="7030A0"/>
                </a:solidFill>
              </a:rPr>
              <a:t>     6) On-Table(C)</a:t>
            </a:r>
          </a:p>
          <a:p>
            <a:r>
              <a:rPr lang="en-US" sz="2400" dirty="0">
                <a:solidFill>
                  <a:srgbClr val="7030A0"/>
                </a:solidFill>
              </a:rPr>
              <a:t>     7) On-Block(B,C) </a:t>
            </a:r>
          </a:p>
          <a:p>
            <a:r>
              <a:rPr lang="en-US" sz="2400" dirty="0">
                <a:solidFill>
                  <a:srgbClr val="C00000"/>
                </a:solidFill>
              </a:rPr>
              <a:t>     8) On-Block(A,B)</a:t>
            </a:r>
          </a:p>
          <a:p>
            <a:r>
              <a:rPr lang="en-US" sz="2400" dirty="0">
                <a:solidFill>
                  <a:srgbClr val="7030A0"/>
                </a:solidFill>
              </a:rPr>
              <a:t>     9) </a:t>
            </a:r>
            <a:r>
              <a:rPr lang="en-US" sz="2400" dirty="0" err="1">
                <a:solidFill>
                  <a:srgbClr val="7030A0"/>
                </a:solidFill>
              </a:rPr>
              <a:t>HandEmpty</a:t>
            </a:r>
            <a:r>
              <a:rPr lang="en-US" sz="2400" dirty="0">
                <a:solidFill>
                  <a:srgbClr val="7030A0"/>
                </a:solidFill>
              </a:rPr>
              <a:t>()</a:t>
            </a: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2500677"/>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3162300"/>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4026932"/>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3074432"/>
            <a:ext cx="308098"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1385129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t>Full State Description</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endParaRPr lang="en-US" sz="2400" dirty="0">
              <a:solidFill>
                <a:srgbClr val="7030A0"/>
              </a:solidFill>
            </a:endParaRPr>
          </a:p>
          <a:p>
            <a:r>
              <a:rPr lang="en-US" sz="2400" dirty="0">
                <a:solidFill>
                  <a:schemeClr val="tx1"/>
                </a:solidFill>
              </a:rPr>
              <a:t>Instances: A, B, C</a:t>
            </a:r>
          </a:p>
          <a:p>
            <a:r>
              <a:rPr lang="en-US" sz="2400" dirty="0">
                <a:solidFill>
                  <a:schemeClr val="tx1"/>
                </a:solidFill>
              </a:rPr>
              <a:t>Predicates:</a:t>
            </a:r>
          </a:p>
          <a:p>
            <a:r>
              <a:rPr lang="en-US" sz="2400" dirty="0">
                <a:solidFill>
                  <a:srgbClr val="C00000"/>
                </a:solidFill>
              </a:rPr>
              <a:t>	In-Hand(C)</a:t>
            </a:r>
          </a:p>
          <a:p>
            <a:r>
              <a:rPr lang="en-US" sz="2400" dirty="0">
                <a:solidFill>
                  <a:srgbClr val="C00000"/>
                </a:solidFill>
              </a:rPr>
              <a:t>	On-Table(B)</a:t>
            </a:r>
          </a:p>
          <a:p>
            <a:r>
              <a:rPr lang="en-US" sz="2400" dirty="0">
                <a:solidFill>
                  <a:srgbClr val="C00000"/>
                </a:solidFill>
              </a:rPr>
              <a:t>	On-Block(A,B)</a:t>
            </a:r>
          </a:p>
          <a:p>
            <a:r>
              <a:rPr lang="en-US" sz="2400" dirty="0">
                <a:solidFill>
                  <a:srgbClr val="C00000"/>
                </a:solidFill>
              </a:rPr>
              <a:t>	Clear(A)</a:t>
            </a:r>
          </a:p>
          <a:p>
            <a:r>
              <a:rPr lang="en-US" sz="2400" dirty="0">
                <a:solidFill>
                  <a:srgbClr val="C00000"/>
                </a:solidFill>
              </a:rPr>
              <a:t>	Clear(C)</a:t>
            </a:r>
          </a:p>
          <a:p>
            <a:r>
              <a:rPr lang="en-US" sz="2400" dirty="0">
                <a:solidFill>
                  <a:srgbClr val="C00000"/>
                </a:solidFill>
              </a:rPr>
              <a:t>	</a:t>
            </a:r>
            <a:r>
              <a:rPr lang="en-US" sz="2400" dirty="0">
                <a:solidFill>
                  <a:schemeClr val="tx1"/>
                </a:solidFill>
              </a:rPr>
              <a:t>Optional: </a:t>
            </a:r>
            <a:r>
              <a:rPr lang="en-US" sz="2400" dirty="0">
                <a:solidFill>
                  <a:srgbClr val="C00000"/>
                </a:solidFill>
              </a:rPr>
              <a:t>~</a:t>
            </a:r>
            <a:r>
              <a:rPr lang="en-US" sz="2400" dirty="0" err="1">
                <a:solidFill>
                  <a:srgbClr val="C00000"/>
                </a:solidFill>
              </a:rPr>
              <a:t>HandEmpty</a:t>
            </a:r>
            <a:r>
              <a:rPr lang="en-US" sz="2400" dirty="0">
                <a:solidFill>
                  <a:srgbClr val="C00000"/>
                </a:solidFill>
              </a:rPr>
              <a:t>(), ~On-Table(C), ~On-Table(A), ~On-Block(B,A),    			    ~On-Block(C,A), ~On-Block(B,C), ~On-Block(C,B), ~On-Block(A,C), 		    ~Clear(B), ~In-Hand(A), ~In-Hand(B)</a:t>
            </a:r>
            <a:endParaRPr lang="en-US" sz="2400" dirty="0">
              <a:solidFill>
                <a:schemeClr val="tx1"/>
              </a:solidFill>
            </a:endParaRP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2500677"/>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3162300"/>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4026932"/>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3074432"/>
            <a:ext cx="308098" cy="369332"/>
          </a:xfrm>
          <a:prstGeom prst="rect">
            <a:avLst/>
          </a:prstGeom>
          <a:noFill/>
        </p:spPr>
        <p:txBody>
          <a:bodyPr wrap="none" rtlCol="0">
            <a:spAutoFit/>
          </a:bodyPr>
          <a:lstStyle/>
          <a:p>
            <a:r>
              <a:rPr lang="en-US" dirty="0"/>
              <a:t>C</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3FF3273A-FDA7-F6F7-43DF-E02BC664A4EA}"/>
                  </a:ext>
                </a:extLst>
              </p14:cNvPr>
              <p14:cNvContentPartPr/>
              <p14:nvPr/>
            </p14:nvContentPartPr>
            <p14:xfrm>
              <a:off x="10096920" y="4619880"/>
              <a:ext cx="1188720" cy="1289160"/>
            </p14:xfrm>
          </p:contentPart>
        </mc:Choice>
        <mc:Fallback xmlns="">
          <p:pic>
            <p:nvPicPr>
              <p:cNvPr id="13" name="Ink 12">
                <a:extLst>
                  <a:ext uri="{FF2B5EF4-FFF2-40B4-BE49-F238E27FC236}">
                    <a16:creationId xmlns:a16="http://schemas.microsoft.com/office/drawing/2014/main" id="{3FF3273A-FDA7-F6F7-43DF-E02BC664A4EA}"/>
                  </a:ext>
                </a:extLst>
              </p:cNvPr>
              <p:cNvPicPr/>
              <p:nvPr/>
            </p:nvPicPr>
            <p:blipFill>
              <a:blip r:embed="rId3"/>
              <a:stretch>
                <a:fillRect/>
              </a:stretch>
            </p:blipFill>
            <p:spPr>
              <a:xfrm>
                <a:off x="10087560" y="4610520"/>
                <a:ext cx="1207440" cy="1307880"/>
              </a:xfrm>
              <a:prstGeom prst="rect">
                <a:avLst/>
              </a:prstGeom>
            </p:spPr>
          </p:pic>
        </mc:Fallback>
      </mc:AlternateContent>
    </p:spTree>
    <p:extLst>
      <p:ext uri="{BB962C8B-B14F-4D97-AF65-F5344CB8AC3E}">
        <p14:creationId xmlns:p14="http://schemas.microsoft.com/office/powerpoint/2010/main" val="3116122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46889</TotalTime>
  <Words>6313</Words>
  <Application>Microsoft Office PowerPoint</Application>
  <PresentationFormat>Widescreen</PresentationFormat>
  <Paragraphs>1269</Paragraphs>
  <Slides>71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Calibri</vt:lpstr>
      <vt:lpstr>Cambria Math</vt:lpstr>
      <vt:lpstr>Wingdings</vt:lpstr>
      <vt:lpstr>Avenir Book</vt:lpstr>
      <vt:lpstr>Arial</vt:lpstr>
      <vt:lpstr>Office Theme</vt:lpstr>
      <vt:lpstr>AI: Representation and Problem Solving </vt:lpstr>
      <vt:lpstr>Represent this Blocks World </vt:lpstr>
      <vt:lpstr>Represent this Blocks World </vt:lpstr>
      <vt:lpstr>Search, Logic, and Classical Planning</vt:lpstr>
      <vt:lpstr>Idea of Classical Planning</vt:lpstr>
      <vt:lpstr>STRIPS Representation</vt:lpstr>
      <vt:lpstr>Poll 1</vt:lpstr>
      <vt:lpstr>Poll 1</vt:lpstr>
      <vt:lpstr>Full State Description</vt:lpstr>
      <vt:lpstr>Operators </vt:lpstr>
      <vt:lpstr>The Frame Problem</vt:lpstr>
      <vt:lpstr>Rules of Blocks World</vt:lpstr>
      <vt:lpstr>Pickup Block C from Table (State Transition)</vt:lpstr>
      <vt:lpstr>Pickup Block C from Table (Preconditions, Effects)</vt:lpstr>
      <vt:lpstr>Operator: Pickup-Block-C from Table</vt:lpstr>
      <vt:lpstr>Operator: Pickup-Block from Table</vt:lpstr>
      <vt:lpstr>Operator: PutDown-Block on Table</vt:lpstr>
      <vt:lpstr>Full State Description</vt:lpstr>
      <vt:lpstr>Operators for Block Stacking</vt:lpstr>
      <vt:lpstr>Example Matching Operators</vt:lpstr>
      <vt:lpstr>Example Matching Operators</vt:lpstr>
      <vt:lpstr>State Space Graph (also called Reachability Graph)</vt:lpstr>
      <vt:lpstr>Example Matching Operators</vt:lpstr>
      <vt:lpstr>Search with a State Space Graph</vt:lpstr>
      <vt:lpstr>Finding Plans with Symbolic Representations</vt:lpstr>
      <vt:lpstr>Size of the Search Tree</vt:lpstr>
      <vt:lpstr>GraphPlan</vt:lpstr>
      <vt:lpstr>GraphPlan</vt:lpstr>
      <vt:lpstr>GraphPlan</vt:lpstr>
      <vt:lpstr>GraphPlan</vt:lpstr>
      <vt:lpstr>Building a GraphPlan Graph</vt:lpstr>
      <vt:lpstr>Building a GraphPlan Graph</vt:lpstr>
      <vt:lpstr>Building a GraphPlan Graph</vt:lpstr>
      <vt:lpstr>Building a GraphPlan Graph</vt:lpstr>
      <vt:lpstr>Building a GraphPlan Graph</vt:lpstr>
      <vt:lpstr>Building a GraphPlan Graph</vt:lpstr>
      <vt:lpstr>Building a GraphPlan Graph</vt:lpstr>
      <vt:lpstr>Building a GraphPlan Graph</vt:lpstr>
      <vt:lpstr>Building a GraphPlan Graph</vt:lpstr>
      <vt:lpstr>GraphPlan High Level Algorithm</vt:lpstr>
      <vt:lpstr>GraphPlan and GraphPlan Graph Representation</vt:lpstr>
      <vt:lpstr>Details: Searching the GraphPlan Graph</vt:lpstr>
      <vt:lpstr>Poll</vt:lpstr>
      <vt:lpstr>Poll</vt:lpstr>
      <vt:lpstr>GraphPlan Big Picture </vt:lpstr>
      <vt:lpstr>We provide the GraphPlan implementation</vt:lpstr>
      <vt:lpstr>Implementation</vt:lpstr>
      <vt:lpstr>Implementing Symbolic Representations</vt:lpstr>
      <vt:lpstr>Implementing Symbolic Representations</vt:lpstr>
      <vt:lpstr>Implementing Symbolic Representations</vt:lpstr>
      <vt:lpstr>Initial State and Goal State</vt:lpstr>
      <vt:lpstr>Implementing Symbolic Representations</vt:lpstr>
      <vt:lpstr>We provide the GraphPlan implementation</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Rocket Ship GraphPlan Graph</vt:lpstr>
      <vt:lpstr>Rocket Ship GraphPlan Graph</vt:lpstr>
      <vt:lpstr>Rocket Ship GraphPlan Graph</vt:lpstr>
      <vt:lpstr>Rocket Ship GraphPlan Graph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 Virtue</dc:creator>
  <cp:lastModifiedBy>Pat Virtue</cp:lastModifiedBy>
  <cp:revision>991</cp:revision>
  <cp:lastPrinted>2018-11-27T13:42:27Z</cp:lastPrinted>
  <dcterms:created xsi:type="dcterms:W3CDTF">2018-10-11T11:39:27Z</dcterms:created>
  <dcterms:modified xsi:type="dcterms:W3CDTF">2025-10-05T21:37:01Z</dcterms:modified>
</cp:coreProperties>
</file>