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663" r:id="rId2"/>
    <p:sldId id="1257" r:id="rId3"/>
    <p:sldId id="375" r:id="rId4"/>
    <p:sldId id="378" r:id="rId5"/>
    <p:sldId id="377" r:id="rId6"/>
    <p:sldId id="398" r:id="rId7"/>
    <p:sldId id="1254" r:id="rId8"/>
    <p:sldId id="1266" r:id="rId9"/>
    <p:sldId id="1240" r:id="rId10"/>
    <p:sldId id="1256" r:id="rId11"/>
    <p:sldId id="1247" r:id="rId12"/>
    <p:sldId id="1243" r:id="rId13"/>
    <p:sldId id="1246" r:id="rId14"/>
    <p:sldId id="1252" r:id="rId15"/>
    <p:sldId id="1253" r:id="rId16"/>
    <p:sldId id="544" r:id="rId17"/>
    <p:sldId id="545" r:id="rId18"/>
    <p:sldId id="483" r:id="rId19"/>
    <p:sldId id="486" r:id="rId20"/>
    <p:sldId id="487" r:id="rId21"/>
    <p:sldId id="564" r:id="rId22"/>
    <p:sldId id="488" r:id="rId23"/>
    <p:sldId id="489" r:id="rId24"/>
    <p:sldId id="1262" r:id="rId25"/>
    <p:sldId id="1263" r:id="rId26"/>
    <p:sldId id="1264" r:id="rId27"/>
    <p:sldId id="1265" r:id="rId28"/>
    <p:sldId id="1261" r:id="rId29"/>
    <p:sldId id="491" r:id="rId30"/>
    <p:sldId id="497" r:id="rId31"/>
    <p:sldId id="1249" r:id="rId32"/>
    <p:sldId id="517" r:id="rId33"/>
    <p:sldId id="423" r:id="rId34"/>
    <p:sldId id="1248" r:id="rId35"/>
    <p:sldId id="507" r:id="rId36"/>
    <p:sldId id="509" r:id="rId37"/>
    <p:sldId id="548" r:id="rId38"/>
    <p:sldId id="549" r:id="rId39"/>
    <p:sldId id="550" r:id="rId40"/>
    <p:sldId id="560" r:id="rId41"/>
    <p:sldId id="558" r:id="rId42"/>
    <p:sldId id="559" r:id="rId43"/>
    <p:sldId id="561" r:id="rId44"/>
    <p:sldId id="552" r:id="rId45"/>
    <p:sldId id="553" r:id="rId46"/>
    <p:sldId id="519" r:id="rId47"/>
    <p:sldId id="1268" r:id="rId48"/>
    <p:sldId id="520" r:id="rId49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D1FFE6"/>
    <a:srgbClr val="E88510"/>
    <a:srgbClr val="0000FF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174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25:50.3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10736 7453 5519 0,'10'-9'496'0,"-4"2"-496"0,0 1 0 0,-1 3 0 0,-3 1 3472 0,1 0 608 0,-1 2 112 0,3-2 32 16,4-2-3616-16,1-2-608 0,0 0-336 0,-2 2 32 31,-1 4-128-31,-4 0-16 0,-3 1-16 0,-2 2 0 0,-2 1 1520 0,-2-1 304 0,-3 3 64 0,-1 3 16 16,2-2 448-16,-2 5 96 0,1-2 0 0,-1-2 16 15,3 2-240-15,-1 0-48 0,1 2-16 0,1-2 0 16,1-1-496-16,0 1-112 0,0 2 0 0,1-1-16 15,1 4-752-15,-1-1-128 0,0 3-48 0,-1 3 0 32,-1 0-144-32,-1 3 0 15,-2 1 0-15,-2 3 0 0,0-1 0 0,-3 2 0 0,1 1 0 0,-2-3 0 0,-1-2 0 0,-2-1 0 0,1-2 0 16,-3-2 0-16,2-3 0 0,-1-1 0 0,-1-4 0 0,3 1 0 0,1-5 288 16,1-1-32-16,1-2 0 0,2-2 0 0,0-2 0 15,1-2 0-15,-2 1 0 0,2-6 0 0,1 4-256 0,-1-6 0 16,1 3 0-16,-1-3 0 0,0 2 0 0,1 1 0 15,-1-3 0-15,1 2 0 0,-1-2 128 0,1 1-128 16,1-1 192-16,-1 0-192 0,2-1 160 0,-1-2-160 16,0 2 128-16,1-5-128 0,2 1 0 0,-1-3 128 15,3 0-128-15,0-2 0 0,1-2 208 0,2 1-32 16,2 1-16-16,1-4 0 0,1 5-160 0,1-1 160 16,2-1-160-16,-1 2 160 0,1 3-160 15,-1 1 0-15,1 5 144 0,1-4-144 0,-1 5 0 0,0 0 0 16,1 3 0-16,1 1 128 0,-1 1 0 0,3 3 16 0,1-3 0 15,3 3 0-15,2 0-144 0,1 3 0 16,-1 3 144-16,4 0-144 0,1 2 0 16,1 4 128-16,1 4-128 0,-1 3 0 0,-1 0 0 0,1 6 0 0,-1 0 0 15,-2 3 128-15,-1 1-128 0,0-3 176 0,-5 1-176 0,1-1 192 16,-2 0 16-16,-2-5 16 0,0-1 0 16,-1-4 0-16,-2 2 0 0,-1-4 0 15,0 1 0-15,1-2 0 0,-2 2-224 0,1-5 0 16,-1 0 0-16,1-1 0 15,0-3 0-15,3-3 0 0,-1 1 0 16,5-4 0 0,3-1-672-16,6-3-176 0,8 2-48 15,7-7 0-15</inkml:trace>
  <inkml:trace contextRef="#ctx0" brushRef="#br0" timeOffset="2012.06">11518 7061 22111 0,'-1'0'1968'16,"-1"1"-1584"-16,1 2-384 0,1-3 0 0,0 2 1712 0,0-2 256 0,-2 4 48 0,1-3 16 0,0 4-816 0,0 1-144 0,-1 0-48 0,2 4 0 0,2-2-640 0,-1 3-128 0,0-1-16 0,2 2-16 15,0 2-224-15,0 2 176 0,-1 2-176 0,1 1 160 16,0 3 240-16,1 3 48 0,0 1 16 0,-1 2 0 16,4 1 320-16,-2 1 64 0,1 0 16 0,0 5 0 15,0 8-256-15,0 2-48 0,1-1-16 0,-4 1 0 16,1-2-272-16,-2 8-48 0,1 3-16 0,-1-3 0 16,1-7-80-16,1-5 0 0,1-5-128 0,-2 0 192 15,2-6-192-15,-1-4 144 0,1 0-144 16,-1-5 128-16,-1 1-128 0,0-2 0 0,0-3 144 0,0-5-144 15,-2-3 0-15,0-2 0 0,1-1 0 0,-2-4-192 16,0 0-192-16,-2-4-32 0,1 2-16 0,0-4 0 16,-2-1-1200-16,0-5-240 15,-2-2-48-15,-1-4-14224 0</inkml:trace>
  <inkml:trace contextRef="#ctx0" brushRef="#br0" timeOffset="2574.64">11432 6912 35935 0,'-5'-6'1600'0,"0"3"320"0,0 0-1536 0,1-1-384 0,3 4 0 0,0-2 0 0,1 2 320 16,-1 0-16-16,-1-4 0 0,1 2 0 15,1-1-304-15,3 2-224 0,2-2 32 0,1 0 16 16,2 0 176-16,4 2 0 0,1-1-144 0,3-2 144 0,4 1 336 16,1 0 144-16,3 0 32 0,0 0 0 15,2-2-64-15,0 1-16 0,0 3 0 0,0-2 0 0,-2 1-160 16,-1 2-16-16,-1 0-16 0,-1 2 0 0,0 1-112 15,-2 0 0-15,0 1-128 0,-2 2 192 16,-1 3-192-16,0-2 0 0,1 2 0 16,-1 1 0-16,-2 0 0 15,1 2 0-15,0 0-208 0,1 1 64 16,2 3 144-16,2 2 0 0,2 2 0 16,2-1 0-16,-1 3 0 0,0-3 0 15,-2 0 0-15,-3 0 0 0,-2-1 0 0,-2 2 0 0,-2-1 0 0,-2 1 0 16,-2 1 0-16,-4-3 0 0,-1 2 0 15,-4 0 0-15,-4 1 0 0,-4-5 0 0,-1 2 0 0,-3-2 0 0,-2-2 176 0,-4 1-48 16,-2-3 0-16,-4 1 0 0,-2-2-128 0,-2 0 128 0,0-4-128 0,-3 2 128 16,0-2-128-16,-2 2 0 0,2-5 0 0,0 1 128 0,1-2-128 0,3-1 0 0,2-2 0 15,2 0 0-15,3-2 0 0,2-1 0 0,0 0 0 16,2 1 0-16,1 2 0 0,0-1 0 16,-1 1 0-16,4 0 0 15,-1 1-496-15,2 1-16 0,1-1-16 0,0 2 0 16,3-1-816-16,2 0-176 0,1 0-16 0,1-2-9216 0,3 3-1824 15</inkml:trace>
  <inkml:trace contextRef="#ctx0" brushRef="#br0" timeOffset="3228.41">12405 6898 28559 0,'-1'-7'1264'0,"-2"4"272"0,1-1-1232 0,1 1-304 0,1 0 0 0,1 3 0 0,-1-3-160 0,1 2-96 0,-1-5 0 0,1 0-16 0,3 0 272 0,1-1 0 0,1 1 0 0,2 0 0 16,-1 0 0-16,2 0 320 16,-1 2-32-16,1 0-16 0,0-1-48 0,-1 4-16 0,-1-1 0 0,-3 2 0 15,0 0-208-15,-1 2 0 0,-3-1 0 0,-2 4 0 16,1 0 0-16,-3 1 0 0,-2 3 0 0,-1 0 144 15,-2 1 624-15,-2-1 112 0,-1 5 16 0,-2 1 16 16,1 1 240-16,-1 0 64 0,-2 3 0 16,0-1 0-16,0 4-176 0,3-6-16 0,3 1-16 15,-1 1 0-15,1 4-560 0,2 1-128 0,0-2 0 16,2 1-16-16,0 4-304 0,1 2 160 0,1 1-160 0,1-1 128 16,1 1-128-16,-1-3 0 0,0 1 0 0,-1-4 0 0,1 4 0 15,-3 2 0-15,1-1 0 0,-2 5 0 16,1-3 176-16,-1 6 0 0,-2 1 0 0,1 2 0 0,-2 3 32 15,1 4 16-15,0 2 0 0,2-1 0 0,2-6-224 16,4 1 144-16,3-4-144 0,3 0 128 0,3-3-128 0,1-4 0 16,5 0 0-16,1-3 0 0,3-2 0 15,3-1 0-15,3 3 0 0,1-2 128 16,-2-1-128-16,1-2 0 16,-2 1 0-16,0-2 128 15,-1-2-464 1,-2-1-112-16,-2-3 0 0,-1 0-16 15,-1-1 32-15,-1-2 16 16,0 0 0-16,0-1-11840 16,1-2-2368-16</inkml:trace>
  <inkml:trace contextRef="#ctx0" brushRef="#br0" timeOffset="4540.34">13169 7109 32255 0,'0'-4'2864'0,"0"2"-2288"0,2 1-576 0,-2-1 0 0,1 2 448 0,0-1 0 0,0-1-16 0,2-2 0 15,0 0-432-15,1 2-192 0,0-2 0 0,-2 2 16 0,1 2 176 16,-2 2 0-16,-1 2-144 0,-4 2 144 0,1 4 240 0,-5 5 112 15,0 1 32-15,-5 4 0 0,-2 7-96 0,-1 1-16 16,-4 8 0-16,-2 2 0 0,0-1 272 0,-2-2 48 16,1 1 16-16,-3 1 0 15,-2 4 160 95,-3 1 48-110,1 1 0 0,-1-1 0 0,1 2-432 0,1-4-96 0,-1 2-16 0,3-3 0 15,2 0-144-15,4-3-128 0,-1-5 144 0,3-5-144 0,3-1 0 0,1-3 0 0,5-6 0 0,1-2 0 0,2-3 0 16,1-1 0-16,1-7 0 0,2 0-160 0,-1-3-832 0,1-3-160 0,0-3-48 0,-1-1-16032 0</inkml:trace>
  <inkml:trace contextRef="#ctx0" brushRef="#br0" timeOffset="4873.02">12688 7093 37775 0,'-5'0'3360'0,"0"0"-2688"0,3 2-544 0,1-2-128 0,2 2 1376 0,0 0 240 16,0-1 48-16,2 4 16 0,3 5-1280 0,5-1-256 16,8 4-144-16,2 0 160 0,3 0-448 0,2 5-96 15,2 4 0-15,-2 2-16 16,0 6 400-16,-3-1-128 0,-3 5 128 0,-3 1 0 15,-2 3-128-15,-3 0 128 0,-2 4-128 0,-2-2 128 16,-1 2 0-16,-2 2 0 0,0 0 0 0,0-3 0 16,-1 1 0 77,-1-2 0-93,1-2 0 0,2-3 0 0,0-3 0 16,3-1 0-16,2-2 0 0,0-1 0 0,0-2-176 0,3-7 176 0,-2 2-208 0,2-5 80 0,0 0-768 0,-2-3-160 0,2-1-32 0,-2 1-16448 0</inkml:trace>
  <inkml:trace contextRef="#ctx0" brushRef="#br0" timeOffset="5218.96">13428 7735 42383 0,'-2'2'1872'0,"-1"-2"400"0,-1 0-1824 0,2 1-448 0,-1-1 0 0,2 3 0 16,0-3-528 0,-3 1-208-16,-1 2-32 0,0 0-16 0,1 2-208 15,1-1-32-15,-1 2-16 0,3-2 0 0,1 0 672 0,1 1 144 0,0 1 32 0,2-3 0 16,0 4 192-16,1-1 192 0,1 0-48 0,0 0 0 15,1 0 752-15,0-2 128 0,0 2 48 0,1-3 0 16,1 0-416-16,0-1-80 0,-1 0 0 0,2-2-16 0,-1 3-352 16,1-3-64-16,0 0-16 0,1 0 0 0,0 0-128 0,1 0 0 15,0-3 0-15,1-1 0 0,1 1 0 0,0-2 0 16,2 1 0-16,0-2 0 0,1 0 0 0,0-2-224 16,0 2 80-16,1-3 16 15,-1 1-432-15,1 0-80 0,-3 2 0 0,0 0-16 16,-4 2-736-16,0 2-144 0,-2 2-16 0,-1-3-9088 15,-2 6-1824-15</inkml:trace>
  <inkml:trace contextRef="#ctx0" brushRef="#br0" timeOffset="5554.11">13633 7646 18591 0,'-1'0'400'0,"0"0"96"16,-1 1 16-16,1-1 16 0,0 2-528 0,1-2 0 0,0 3 0 0,-1-2 0 0,1 5 2288 0,0 3 336 0,0 1 80 0,0-1 16 15,1 2-192-15,0 3-32 0,2 3-16 0,-1-1 0 0,2 5-1040 0,-2-2-208 16,2 1-32-16,0 1-16 0,-1 2-688 15,0-5-144-15,0 4-32 0,1 1 0 0,-1-1-320 16,-1 3 0-16,-2 1 0 0,0 2 128 0,0 0-128 16,-2 1 0-16,-2-1 0 0,1 1 0 15,0-1 0-15,-2 3 0 0,1-2 0 0,0-1 0 0,3-2-368 16,1-4 16-16,0-2 0 0,3-5 0 16,0-2-592-16,1-1-112 0,1-5-32 0,1-1-16224 15</inkml:trace>
  <inkml:trace contextRef="#ctx0" brushRef="#br0" timeOffset="6826.08">14228 8015 23951 0,'-5'-2'2128'0,"1"0"-1696"0,3 2-432 0,1 0 0 15,1 0-2304-15,-1 0-560 0,0-2-96 0,-1 0-32 16,1-2-256-16,0 2-48 0,2-1-16 0,1 2 0 0,1-2 3040 0,-1 2 592 16,2 1 128-16,-1-2 32 0,0 2 1376 0,-2 2 288 15,1-2 48-15,-2 1 16 0,-1 6 544 0,-1-4 128 16,-2 6 0-16,1 0 16 0,-1 1 16 0,-1-1 0 0,1 4 0 15,-1-1 0-15,0 4-1040 0,2 0-208 16,1 0-32-16,-1 3-16 0,2 1-1216 0,2 1-240 16,1 2-160-16,0 2 192 0,0 2-192 0,1 0 0 0,1 3 0 15,0-3 0-15,1 0 0 0,-1-2 0 0,1-3 0 0,-1 1 0 16,2 0-160-16,-3-1-16 16,1-1 0-16,-2-2 0 0,-2-3-336 15,-1 3-64-15,-2-3 0 0,-3-4-16 0,0-1 320 0,-3-2 64 0,-3 0 16 16,-2-2 0-16,-1-1-816 15,-2-2-144-15,-1 1-48 0,1-4-12944 0</inkml:trace>
  <inkml:trace contextRef="#ctx0" brushRef="#br0" timeOffset="7526.36">14814 7653 5519 0,'2'-4'496'0,"-2"1"-496"0,0 0 0 0,0 1 0 0,0 2 4992 16,0 0 912-16,0 0 176 0,0 0 48 0,0 0-3824 0,0-1-768 0,2 1-160 0,-2 0-32 15,0 0-1072-15,0 0-272 0,0 0 0 0,26 0 0 16,-15 0 0-16,2-5 128 0,2 1-128 16,4-2 0-16,0-2 480 0,5 0-16 0,1 0 0 0,-1-3 0 15,4 1-160-15,-4 0-48 0,2 2 0 0,-3-2 0 0,-6 4-128 0,-2-2-128 16,-3 2 144-16,-1 0-144 16,-2 0 256-16,-4-4-32 0,-1 3-16 0,-2-1 0 15,-2 0 160-15,-1 0 16 16,-2-2 16-16,-3 0 0 0,-1 1 48 0,-3-1 16 0,-1 1 0 0,-3-3 0 15,-1 3-288-15,-1-1-176 0,-1 1 192 0,-3 2-192 16,0-3 0-16,-2 3 0 0,2 1 0 0,-1 4 0 0,3-1-192 16,-2 6-64-16,0-1 0 15,0 4 0-15,2 1 256 0,2 0 0 16,0 5-160-16,2-2 160 0,3 3 240 0,1 2 112 0,3-4 32 16,-1 4 0-16,3-3-208 0,0 4-48 0,2-2 0 0,-1 3 0 0,1 0-128 15,1 4 128-15,1-1-128 0,-1 2 128 0,2 5-128 16,2 2 0-16,-1-1 0 0,1 4 128 15,2-2-128-15,1 4 160 0,0-5-160 16,1 2 160-16,-1-5-160 0,1 1 0 16,2-1 144-16,-2-1-144 0,3-3 0 0,-2 1 0 0,2-5 0 0,-1-2 0 15,0-3 0-15,0-6-160 0,3 2 16 0,2-7 0 16,2-1-1296-16,1-2-256 0,1-5-48 0,2 0-14544 0</inkml:trace>
  <inkml:trace contextRef="#ctx0" brushRef="#br0" timeOffset="8334.02">15494 7924 1839 0,'-5'-3'160'0,"1"0"-160"0,2 0 0 0,-1 3 0 16,2 0 2368-16,0 0 448 0,1 0 96 0,-1 0 16 0,-1 0-496 0,0 0-112 0,1 0-16 0,1 3 0 15,0-3 112-15,1 3 16 0,0 0 0 0,2 1 0 0,0-1-96 0,0 2-16 0,2 0 0 0,-1 0 0 16,-1 1-1136-16,2 1-224 0,-1-1-64 0,0-1 0 0,-1 3-592 0,0 5-128 16,-1-1-32-16,-2 4 0 0,0 3-144 0,-1 0 0 15,-1 6 0-15,-3 1 0 0,0 3 0 0,-2 2 0 16,4-2 0-16,-5 2 128 0,3 0-128 0,-1-2 128 0,1-4-128 16,0-2 128-16,2-1 0 0,-1-3 0 15,3-3 0 1,1-2 0-16,0-4-128 0,2-6-176 0,2 0 48 15,1-5 0-15,2-2-752 0,2-4-144 0</inkml:trace>
  <inkml:trace contextRef="#ctx0" brushRef="#br0" timeOffset="11434.22">15879 8035 29487 0,'-2'0'2624'0,"2"-2"-2112"0,2 2-512 0,-2 0 0 0,1 0 576 0,-1-1 0 0,1 1 0 16,0-3 0-16,2 1-1200 0,-2-2-224 0,1 3-48 0,-2 1-16 15,0 0 288-15,0 0 64 0,0 0 16 0,0 0 0 16,0 0 96-16,0 0 32 0,-18-9 0 0,13 7 0 0,2 0 608 15,0 0 112-15,0-2 16 0,2 2 16 0,0-2 576 0,1 0 112 16,0 2 32-16,0-2 0 0,1 2-304 16,-1-1-64-16,1 2-16 0,2 1 0 0,-1-3 144 0,1 3 16 15,-1 0 16-15,2 0 0 0,-2 3-400 0,2-2-64 16,-1 2-32-16,-1 0 0 0,1 2-352 0,-2 3 0 0,0-5 0 16,0 4 0-16,0-1 0 0,1 0 0 15,-2 0 0-15,0-2 0 0,0-2 0 0,0 1 0 16,0-2 0-16,0-1 0 0,1 0 176 0,-1-1 64 0,0 1 16 15,0-3 0-15,0 1 144 0,1 1 48 0,-1 1 0 0,0 0 0 16,0 0-448-16,0 0 0 0,0 0 0 0,0 0 0 31,0 0-320-31,0 0-112 0,0 0-16 0,0 0 0 0,-4 18-144 16,4-14-48-16,-1-1 0 0,0 0 0 0,1-3 320 0,-1 1 64 0,1-1 16 0,0-1 0 16,1 1-256-1,-1-3-48-15,1 1-16 0,0 1-14064 0</inkml:trace>
  <inkml:trace contextRef="#ctx0" brushRef="#br0" timeOffset="12446.72">15911 8263 5519 0,'-2'0'496'0,"0"-3"-496"0,0 2 0 15,0 1 0-15,1 0 4032 0,1 0 704 0,0 0 128 0,-1 0 48 0,-2-2-1328 0,1 2-256 0,-1 0-48 0,2-4-16 0,-1 4-1424 16,0-3-304-16,2 1-48 0,-1-2-16 0,2 3-912 15,1-4-192-15,0 1-48 0,1 1 0 16,0 0-624-16,2-1-128 0,-1 1-16 16,1 1-16-16,-1 1-608 0,-1 1-112 15,0 0-32-15,-1 0 0 0,0 1 768 0,-2 2 128 0,1 1 48 0,-2-2 0 16,-1 2 544-16,0 1 112 0,-1-1 32 0,1-1 0 0,-2 1 80 0,2 1 16 16,-2-1 0-16,2-2 0 0,0 2-720 0,1-4-144 15,1 2-32-15,1-4-16000 0</inkml:trace>
  <inkml:trace contextRef="#ctx0" brushRef="#br0" timeOffset="13153.8">16334 7895 22111 0,'-3'-2'1968'0,"2"2"-1584"0,1-2-384 0,0 0 0 0,1 2 2048 15,-1-2 320-15,0-1 64 0,0 0 0 0,1-1-1072 0,1-2-208 0,0 0-64 16,1 2 0-16,-1 1-656 0,2 1-144 0,-2 2-32 0,2 1 0 16,0 0-256-16,-2 3 0 0,1 1 0 0,-2 1 0 15,-1 0 0-15,-1 4 0 0,-2 0 0 0,-2 0 0 16,0 5 0-16,-2-3 0 0,-1 4 0 0,-2 4 0 15,-1-1 336-15,0-1 64 0,1-4 16 0,-1 2 0 16,0 2 272-16,0-3 48 0,0-1 16 16,2-2 0-16,2-3-304 0,2 1-48 0,1-4-16 15,3-2 0-15,0 2-384 0,2-5 128 16,0 0-128-16,3-1 0 0,-2 2 0 0,3-4 0 0,0 4 0 0,3-4 0 16,-2 1 0-16,2 0 0 0,1 1 0 0,2 0 0 0,2-3 0 15,0 2 0-15,1 1 0 0,2-2 0 0,2-1 0 16,0 2 0-16,-5 1 0 0,2-2 0 0,2 2 0 15,1-3 0-15,2 2 0 0,-2-2 0 0,-1 1 0 0,1 1-192 16,-3 1 32-16,-1-3 16 16,0 2-528-16,-2 1-96 15,1-3-32-15,-2 1 0 0,0 1-352 0,-1-2-64 16,1 0 0-16,-1 0-16 0,0-1-224 0,0-2-32 0,0 3-16 16,-1-2-11888-16</inkml:trace>
  <inkml:trace contextRef="#ctx0" brushRef="#br0" timeOffset="13530.13">16723 7829 17503 0,'-5'7'768'0,"0"-3"176"0,-1 1-752 0,2 1-192 0,2-2 0 0,-1-1 0 0,1 4 624 0,-3 2 80 0,-2 8 32 0,-5 5 0 16,0 5 208-16,-2 1 32 0,1 1 16 0,-1-1 0 15,-1 1 1440-15,-1-1 272 0,0 1 64 0,-1 0 16 16,1 2-848-16,0-5-160 0,1 1-48 0,3-4 0 0,0 1-1184 15,4-4-240-15,2-1-48 0,2-3-16 16,0 0-240-16,2-4 0 0,0 1 128 0,2-1-128 0,0-1-160 0,2-2-80 16,-1-3-16-16,1 0 0 15,1-3-1872-15,2-2-384 0,1 1-80 0,0-2-12592 16</inkml:trace>
  <inkml:trace contextRef="#ctx0" brushRef="#br0" timeOffset="14889.04">16329 6593 29487 0,'-3'0'2624'0,"2"0"-2112"0,2 0-512 0,0-2 0 0,2 2 304 0,-1 0-48 15,1-1-16-15,2-2 0 0,2 1-80 0,2-2-16 16,3 2 0-16,-1-2 0 0,3 1 400 0,-2 2 80 16,1 1 16-16,0 0 0 0,0 0 64 0,-1 4 32 15,2-2 0-15,-1 4 0 0,2 2-320 0,2 2-64 16,3 5-16-16,0-2 0 0,3 6 48 0,2 2 16 15,1 1 0-15,4 6 0 0,4 5-256 0,2-2-144 16,1 1 160-16,0-1-160 0,-1-3 160 0,4 4-160 16,3 3 160-16,2 3-160 0,0 3 208 15,0 0-48-15,-3-2-16 0,-2 2 0 0,-5 2-144 16,-4 0 0-16,-5 1-192 0,-5 2 192 0,-5 0 0 0,-3-1 192 0,-6 6 0 16,-2-3 0-16,-1-1 32 0,-3-2 16 0,-2 3 0 15,-2 1 0-15,-2 6-64 0,1-7-16 0,-1 2 0 16,1-4 0-16,-2-5-160 0,1 1 192 0,1-3-192 0,-1 1 192 15,0 1-64-15,0 0 0 0,0 0 0 0,-2-3 0 16,1-2 48-16,-3-2 0 0,2-2 0 0,-3-4 0 16,-1-2-48-16,-2-5 0 0,1-1 0 15,-3-5 0-15,1-5-128 0,0-1-176 0,-1-2 48 0,-5-7-18976 16</inkml:trace>
  <inkml:trace contextRef="#ctx0" brushRef="#br0" timeOffset="31941.58">22927 967 24879 0,'-10'6'2208'0,"1"0"-1760"0,4 0-448 0,3-3 0 0,1 1 752 16,-2-2 64-16,-3 5 16 0,-5 3 0 16,-3 6 128-16,-2 5 48 0,0 2 0 0,0-3 0 15,2 2-800-15,0 0-208 0,0-1 0 0,0 1 0 0,0 1 272 0,-2 1-16 16,-1 2-16-16,-1 0 0 0,-1 1 848 0,0-1 192 16,0-1 16-16,-1-3 16 0,0-3-736 15,2-2-128-15,-3 2-48 0,1-1 0 0,2 1-96 16,-2-3-32-16,0 0 0 0,0-1 0 0,0-1-272 15,1 0 0-15,1-4 0 0,2-4 0 16,0 2 0-16,1-6 0 0,2-2 0 0,2-3 0 16,2-6 0-16,3-3 0 15,2-4 0-15,2-1-144 0,2-5 144 0,0 0 0 0,2-3 0 16,1-1 0-16,0-1 0 0,1-1 0 0,1-1 0 0,0 1 0 16,1 2 0-16,1 1 0 0,1 5 0 0,-1-2 0 15,3 3 0-15,1 0 0 0,3 0 0 16,-1 3 0-16,-1 4 192 0,2-3-16 15,5 1-16-15,5-2 0 0,3-2-32 16,2 1 0-16,2 1 0 16,-1 4 0-16,0 2-128 0,-2 1 0 15,-2 6 0-15,-1-2 0 0,0 4 0 0,-3 2 0 0,-1 1 0 16,-3 4 0-16,1 1 0 0,-2 1 0 0,-1 6 0 16,-1-2 0-16,-1 1 0 0,-2 3 0 0,2 2 0 0,-2 2 0 15,2 2 224-15,-1 3-32 0,2 1-16 0,-1 1 0 16,-1 2-32-16,1-1 0 0,-2 1 0 15,1-1 0-15,-1-2-144 0,-1-1 0 16,1 1 0-16,0 2 0 16,0-3 0-16,0 1 0 15,-1 2 0-15,-1 1 0 0,0 2 0 16,-1-2 0-16,-2 2 0 16,1-6 0-16,-2-2 0 0,1-5 0 15,0-5-192-15,1-4-12128 16,2-4-2432-16</inkml:trace>
  <inkml:trace contextRef="#ctx0" brushRef="#br0" timeOffset="33418.94">23214 839 3679 0,'-1'-2'320'0,"-1"2"-320"0,2 0 0 0,0-2 0 0,-1 2 0 16,1 0 128-16,-1-2-128 0,-2 0 0 0,1-2 0 0,-2 0 0 15,0 2 0-15,2-2 0 0,1 2-128 0,0-1 128 16,-1 0-128-16,2-1 128 0,0 1 0 0,2 0 0 16,-1 0 0-16,1-1 0 0,-1 1 208 0,2 0 80 15,-2 0 16-15,0 0 0 0,1 3 496 0,-2-2 96 16,0 0 32-16,0 2 0 0,1 0-48 0,-1 0-16 0,0 0 0 0,0 0 0 15,0 0 48-15,0 0 16 0,0 0 0 0,0 0 0 16,0 0-288-16,0 0-64 0,0 0-16 16,0 0 0-16,0 0-80 0,0 0-16 0,0 0 0 15,0 0 0-15,0 0-80 0,0 0-32 0,0 0 0 0,-19 13 0 16,16-10 16-16,-2 0 0 0,0 1 0 0,-1 2 0 16,-1 0-160-16,1 0-16 0,-1 2-16 0,-1 0 0 15,1 0 304-15,-2 0 64 0,1 2 16 0,-1-4 0 16,0 3 0-16,1-4 0 0,-2 4 0 15,1-3 0-15,0 0-336 0,0 0-64 16,-3 0-16-16,1 2 0 16,0-2-144-16,0 0 0 0,-1 0 0 0,-2 3 0 15,0-3 0-15,2 2 0 0,-2 0 0 0,1 2 0 0,-1-1 0 0,1 1 0 16,2 0 0-16,-1 0 0 0,4-2 0 0,3 2-176 16,2-1 176-16,5 1-11440 0</inkml:trace>
  <inkml:trace contextRef="#ctx0" brushRef="#br0" timeOffset="34146.04">23789 1124 27647 0,'2'1'2448'0,"1"-1"-1952"0,-1 0-496 0,1-1 0 0,-1 1 544 0,1-3 16 0,3 3 0 16,2-2 0-16,7-2 736 0,4 1 160 0,2-4 16 0,2 1 16 0,2 0-816 0,0 0-160 0,0 0-48 0,2 2 0 0,2-2-256 0,0 2-48 0,1 2-16 0,-2 2 0 0,2 0-144 0,-2 0 0 0,-1 2 0 16,-1 2-176-16,-1-2-400 0,-3-1-96 15,-2 2-16-15,-1-2-15056 0</inkml:trace>
  <inkml:trace contextRef="#ctx0" brushRef="#br0" timeOffset="34461.33">23888 1402 38703 0,'-5'-2'1712'16,"2"-1"352"-16,2 3-1648 0,2 0-416 0,1 0 0 15,0 0 0-15,0 0 256 0,2 0-16 0,4 0-16 0,1 0 0 0,5-1 32 0,3 1 16 16,2-3 0-16,2 1 0 0,2 1-272 0,2-2 0 0,2 3 0 0,2 0-11936 0,2 3-2448 0</inkml:trace>
  <inkml:trace contextRef="#ctx0" brushRef="#br0" timeOffset="35087.75">26450 455 16575 0,'2'-10'1472'0,"0"4"-1168"0,0-2-304 0,-1 6 0 0,2-2 352 0,-2 4 16 16,0-2 0-16,3-2 0 0,0-2 80 0,2-4 32 15,0 1 0-15,1-1 0 0,1 4 768 0,-3-2 160 16,1 4 16-16,-1-2 16 0,0 3-304 0,0 2-64 0,-2-2-16 15,1 3 0-15,0 3 144 0,0 1 16 0,-1 2 16 0,1 0 0 0,0 0-256 16,-1 4-48-16,0 2-16 0,1 2 0 0,-2 1-528 16,2 1-96-16,-2 3-32 0,2 3 0 0,-2 3-80 15,0 1-32-15,0-2 0 0,-2 5 0 16,1 3 384-16,-2 2 80 0,0 2 16 0,-3 4 0 16,1-2-624-16,-4 1 0 0,1-1 0 0,-1-1 0 15,-1-2 0-15,1-3 0 0,-1 0 0 16,2-4 0-16,1 3 0 0,0-5 0 0,2 1 0 15,0-4 0-15,1-4-320 0,2-4 32 0</inkml:trace>
  <inkml:trace contextRef="#ctx0" brushRef="#br0" timeOffset="35803.31">25095 1438 23951 0,'-7'2'2128'0,"2"0"-1696"0,3-1-432 0,2 0 0 0,0 2 416 0,0-3 0 0,-1 1 0 0,-2 4 0 0,1 1 720 0,-1-2 144 0,5 3 16 0,0-1 16 0,4 3-224 16,4-3-32-16,5 2-16 0,3 0 0 0,7-2 48 0,6 1 0 16,7-1 0-16,11-2 0 0,8-1-128 0,7 2-32 15,13-1 0-15,7 0 0 16,8 1-368-16,7-4-80 15,3-1-16 1,8 0 0-16,7-1-64 0,3-2-16 0,-6-1 0 0,7 2 0 0,8-2-48 0,1 2-16 0,-3-2 0 0,2 4 0 0,-1 4-128 16,-5-2-48-16,-10 2 0 0,-4 0 0 15,0 4-144-15,2 0 0 0,1 3 0 0,-2 0 0 16,-5 0 0-16,-5 1 0 16,-4 2 0-16,-3-2 128 0,-3 4-576 0,-4-3-112 15,-7 0-16-15,-5 0-19296 0</inkml:trace>
  <inkml:trace contextRef="#ctx0" brushRef="#br0" timeOffset="37973.43">25221 2044 35935 0,'-3'-5'3200'0,"1"4"-2560"0,2 2-512 0,0 1-128 15,1-2 688-15,0 3 112 0,0-2 32 0,1 4 0 16,0-1-544-16,3 3-96 0,0 4-32 0,1 3 0 16,0 2 80-16,2 5 16 0,-1 3 0 0,-1 4 0 15,2 5-256-15,-4 6 0 0,-1 5 128 0,-4 3-128 16,0-2 160-16,-5-1-16 0,-3 3 0 0,-2 0 0 16,0-5-144-16,-4-1 0 0,0 0 0 0,-1-5 128 15,2-2-128-15,1 1 0 16,2-4 0-16,1 0 0 0,4-5-304 0,1-4-80 15,3-3-32-15,1-3 0 0,2-6-1648 0,1-2-336 16</inkml:trace>
  <inkml:trace contextRef="#ctx0" brushRef="#br0" timeOffset="38408.08">25155 1912 27647 0,'-2'-9'2448'0,"0"2"-1952"16,4 4-496-16,-1-1 0 0,0 2 1056 15,2-2 112-15,-1-4 32 0,2-6 0 0,3-5-496 0,1-3-112 16,2 4-16-16,-2 4 0 0,2 3 560 0,0 3 96 16,0 5 32-16,1 0 0 0,0 3-624 0,2 0-112 0,0 0-16 0,2 6-16 15,1 1-320-15,1 0-176 0,1 4 192 0,0-1-192 16,1 4 0-16,-1-2 0 15,1 3 0-15,-2-3 0 0,-1 2 128 0,2-2-128 0,0 1 144 0,1-1-144 16,-1-2 0-16,3 0 0 0,3-2 0 16,0 2 0-16,4-2 0 0,-2 0 0 15,1 1-128-15,-2 1 128 0,-1 0 0 0,-3 0 0 16,-2 2 0-16,-4 0 0 0,-5 1 0 0,-4-1 0 0,-3 2 0 0,-1 2 0 16,-4 2 0-16,-5 2 0 0,-4 1 0 0,-4 1 0 15,-2-3 0-15,-3-1 144 0,-2 2-144 0,-4-4 128 16,-1-1-128-16,-2-1 0 0,-1-2 0 0,0 1 0 15,-1-4 0-15,-2 0 128 0,1-1-128 0,0-2 0 16,0 0 0-16,-1-4 0 0,3 2 0 0,0-4-176 0,2-2 176 0,1-2-208 16,2-2 80-16,3 0 128 15,3-1-960-15,3 1-64 16,2 2 0-16,5 1-16 0,0 0-1680 0,4 0-336 16</inkml:trace>
  <inkml:trace contextRef="#ctx0" brushRef="#br0" timeOffset="38851.75">26266 1857 30399 0,'-3'-6'1344'0,"2"4"288"0,-2-2-1312 0,2 1-320 0,1 3 0 0,0 0 0 0,0-2 496 0,0 1 16 0,0-2 16 0,0-1 0 15,0 1 272-15,0 0 48 0,0 0 16 0,0 0 0 16,0 1-672-16,-1 2-192 0,0 2 0 0,-2 1 128 16,0 3 304-16,-4 0 64 0,2 4 16 0,-2 0 0 15,-2 3 160-15,-1 2 32 0,1-1 16 0,-3 1 0 0,1 3-240 0,-2-1-48 16,-2 7-16-16,-1-2 0 0,1 0-192 0,0 4-32 31,-1 0-16-31,-1 8 0 0,-3 2 112 0,-4 7 32 0,0 4 0 0,-1 4 0 16,0 3-160-16,0 0-32 0,2 3 0 15,1 0 0-15,3 0-128 0,3-1 0 0,5-6 0 0,5 1 0 16,3-6 0-16,5-3 0 0,1 1 0 0,3-7 0 0,2-3 0 16,2-1 0-16,3-1 0 0,3-5 0 0,2 3 0 15,2-5 0-15,1 0-192 16,2 1 192-16,1-3-496 15,3-1 32-15,4-1 0 0,1-4-12112 0,4 0-2416 16</inkml:trace>
  <inkml:trace contextRef="#ctx0" brushRef="#br0" timeOffset="40298.11">26298 2578 35007 0,'0'4'3120'0,"0"-4"-2496"16,1 2-496-16,0-2-128 0,0 0 256 0,2 0 16 0,-1 0 16 0,3 2 0 0,3 0 464 0,0 1 80 16,5-2 32-16,0 1 0 0,2-2-608 0,3 0-112 15,-1-2-16-15,1 1-128 0,3-2 320 0,0 1-64 16,2 0 0-16,-1-3 0 0,1-1-48 0,0 2-16 16,0-4 0-16,1 0 0 0,-2-1-192 0,-1-1 128 15,0 1-128-15,-2-1 0 0,-1-2 0 0,-1-1 0 16,-1 0 0-16,-1 0 0 0,-1-1 0 15,-3 0 0-15,-1-2 0 0,-4 1 0 0,0 1 0 16,-3 2 0-16,-4 0 0 0,-4 2 0 0,-2-1 0 0,-4 1 0 16,-2 2 0-16,-3 0 0 0,-2 4 0 15,-1-1 0-15,-4 4 0 0,1 1 0 0,-2 1 0 0,1 4 0 0,-2-1 0 16,2-1 0-16,-2 6 0 16,2-3 0-16,-2 4 0 0,1 0 0 15,3 2 0-15,-1 1 0 0,0 3 0 0,-2-1 144 16,2 4-144-16,-1 0 0 0,2 1 0 0,-1 1-176 15,3 1 176-15,0 0 0 0,6-2 0 0,0 2 0 0,1 3 256 16,3 0 0-16,2-3-16 0,2 2 0 0,4-1-80 0,2-1-16 16,3-2 0-16,3 2 0 0,3-3-144 15,3-1 0-15,5-1 0 0,2-4 0 0,2 2 0 0,3-5-224 16,2-1 48-16,5-3 16 0,2-3-336 0,4 1-64 16,-1-4-16-16,1 0 0 0,3 0-1888 0,1-2-384 15</inkml:trace>
  <inkml:trace contextRef="#ctx0" brushRef="#br0" timeOffset="40694.21">27093 2913 37775 0,'-1'0'3360'0,"1"0"-2688"0,0 0-544 0,1 1-128 0,0-1 528 0,-1 3 80 0,1-3 16 0,2 2 0 16,0 2-496-16,2 0-128 0,2 5 0 0,0-2 0 15,0 3 0-15,1 2 0 0,-1 3 0 0,-1-1 0 0,2 2 0 0,-3 2-240 16,1 3 64-16,-1 2 16 16,-1-4-992-16,-1 2-192 0,0 2-32 0,-2-4-16 15,-1 0-800-15,-1-3-176 0,0-1-16 0,-2-4-10528 16</inkml:trace>
  <inkml:trace contextRef="#ctx0" brushRef="#br0" timeOffset="42199.07">28005 2582 14735 0,'-3'-3'1312'0,"0"2"-1056"16,3 1-256-16,0 0 0 0,1 0 960 15,-1 0 144-15,0 0 32 0,0 0 0 0,2 0 640 0,-1 0 128 16,1 0 16-16,-2 0 16 0,0 0-128 0,0 0-16 16,25 6-16-16,-15-2 0 0,1-1-304 0,2 0-64 15,1-2-16-15,4 2 0 0,-1-3-496 0,3 0-80 16,0 0-32-16,1-4 0 0,-2 2-400 0,0-2-64 0,1 0-32 0,-1-4 0 15,3 1-288-15,-3-2 0 0,0-1 0 16,-2-3 0-16,-2 1 0 16,-1 2 0-16,-2-2 0 0,-2-1 0 0,-1 3 0 0,-3-2 0 15,-3 0 0-15,-1 2 0 0,-4 0 0 0,0 1 0 0,-4 2 0 16,-3 1 0-16,-2-1 128 0,-3 1-128 16,0 1 192-16,-5 2-192 0,-2 1 192 15,-1 0-192-15,-3 2 192 0,-1 0-192 16,0 0 0-16,-1 2 0 0,-2 2 0 15,2 0 0-15,1 0 0 0,1 2 0 0,2 2 0 0,-1 0 0 16,1 3 0-16,2 3 0 0,1 2 160 0,2 2-160 0,0 1 0 16,2 3 0-16,3 0 0 0,-1 3 0 0,3 1 0 15,2-1 208-15,3 3-16 0,1-2-16 0,5-1-48 16,0 1-128-16,3 1 192 0,2-4-64 0,2 2-128 0,4 0 0 16,0-5 0-16,4-2 0 0,2-2 0 0,2-1 0 0,2-1-192 15,1-6 192-15,3 0-992 16,0-2-80-16,1-3-16 0,1-2-16656 0</inkml:trace>
  <inkml:trace contextRef="#ctx0" brushRef="#br0" timeOffset="42837.01">28641 2905 11055 0,'-6'2'976'0,"1"-2"-784"0,0 1-192 0,2-1 0 0,2 3 4912 0,1-3 928 0,1 0 192 0,-1 0 48 15,0 0-4592-15,0 0-912 0,4 0-176 0,0-3-32 16,3 2 80-16,2-4 0 0,1 0 16 0,1 0 0 0,3-1-32 0,-1 2-16 16,2-2 0-16,0 0 0 0,1 2 96 15,1 1 32-15,-1-2 0 0,-1 3 0 0,-1 2-192 16,-3 0-32-16,0 2-16 0,-2 0 0 0,-3 2-304 16,-2 1 160-16,-1 0-160 0,-3 1 128 0,0 3-128 15,-1-2 0-15,-3 4 0 0,-2 1 0 0,0 2 0 0,-1-2 0 16,-2 4 144-16,-1-1-144 15,0 1 0-15,-1 2 0 0,0-1 0 0,0 0 0 16,1-2 0-16,1 1 0 0,1 3 0 0,0-3 128 16,3 0-128-16,1-1 0 0,2 1 0 15,1-4 0-15,1 4 0 0,1-2 176 0,0 1-176 16,2-3 192-16,-1 2-64 0,2-4 0 0,1 2 0 0,1 0 0 0,1 1-128 16,2-3 0-16,0-2 0 0,1 2 128 0,1-2-128 15,1 0-224-15,0-2 48 0,1-2 16 16,0 0-1200-16,4-3-240 0,0 3-64 15,0-4-14992-15</inkml:trace>
  <inkml:trace contextRef="#ctx0" brushRef="#br0" timeOffset="43531.11">29657 2633 20271 0,'-5'-3'1792'0,"2"3"-1424"0,0 0-368 15,3 0 0-15,0 0 592 0,0 0 48 0,-1-1 16 0,-1 1 0 0,-2 0 1488 0,1-3 288 16,3 3 64-16,2-2 16 0,0 1-768 0,3-2-144 15,2 1-48-15,2-2 0 0,2 0-640 0,3 1-128 16,3-4-16-16,2 1-16 0,3 0-496 0,2-3-112 16,1 2-16-16,3-3 0 0,-1 1-128 0,0-3 0 0,-1 2 0 0,0 0 0 15,-2-1 0-15,-3 0 0 0,-3 2 0 16,-1-1 0-16,-2 1 0 0,-4 0 0 0,-2-1 0 16,-3 4 0-16,-1-4 0 0,-2 4 0 0,-3-4 0 0,-3 4 0 15,-2-3 0-15,-1 3 0 0,-3 0 0 0,-1 2 0 16,-1-2-160-16,-2 3-112 0,-3 0-32 0,0 3 0 15,-3 0 160-15,-1 0 144 0,0 2-208 0,1 2 80 16,-1 2 128-16,-1 0 0 0,1 4 0 16,-1 0 0-16,0 5 0 0,0 1 0 15,1 0 128 1,-1 0-128-16,0 5 240 0,0 2-32 16,1 2 0-16,2 4 0 15,1-3 0-15,0 1 0 16,6 1 0-16,1-2 0 0,5-1-32 15,2 1-16-15,2-5 0 16,3 1 0-16,3-2-160 0,2-1 0 16,3-3 0-16,3 0 0 0,0-1 0 0,6-2-176 15,-1 0 16-15,2-1 0 0,1 0-896 0,3-2-176 16,0 0-48-16,1-1 0 0,1 1-736 0,-1-4-160 16,-2 0-16-16,2-2-11680 0</inkml:trace>
  <inkml:trace contextRef="#ctx0" brushRef="#br0" timeOffset="44123.95">30413 2913 10127 0,'1'-5'896'0,"0"2"-704"0,2-1-192 0,-1 1 0 0,2 2 5248 0,0 0 1024 16,0 0 208-16,2-2 48 0,4 2-4768 0,4-5-944 0,4 1-192 0,3 1-48 0,0 0 96 0,-1 2 16 15,-1 1 0-15,0 1 0 0,-2 0-688 0,-1 0 0 0,-2 0 0 0,-2 0 0 0,-2 3 0 16,-2-1 0-16,-2 3 0 0,-4-4 0 0,-1 4 272 0,-4 1-16 16,-2-1-16-16,-4 4 0 0,1-3 32 0,-4 2 16 15,0-3 0-15,0 4 0 0,-2-3-128 0,-1 3-32 16,2-4 0-16,-1 1 0 0,2-1-128 0,2-1-176 0,1-1 48 16,2 0 0-16,2-1 128 0,2 0 0 0,2 0 0 0,2-2 0 15,2 0-144-15,2 1 0 0,1 1 0 0,1-1 0 16,1 1-208-16,2-1-32 0,1 2-16 0,-1 1 0 15,-1-2 400-15,1 4-128 0,3-2 128 0,-1 5 0 16,2 1 0-16,-2-2 0 0,0 3 0 0,0 0 0 16,0 2 0-16,-1 0 0 0,0 0 0 0,0 3 128 15,0-3-128-15,-1 2 0 0,-1 1 0 0,-2-1 0 16,-2-4 0-16,-1 2 0 0,-3-1 0 0,-1 0-128 16,-2 1 128-16,-1-1 0 0,-2 1 0 0,-1-2 0 15,-2 4 384-15,-2-3 48 0,-3 0 16 0,0 1 0 16,-3-2 16-16,-2 0 16 0,1-1 0 0,-4 0 0 15,1-2-320-15,-2 2-160 0,0-2 160 0,-2 0-160 16,1 0 0-16,-1 0-128 0,1-1-16 0,-1-1-12128 16,3-3-2416-16</inkml:trace>
  <inkml:trace contextRef="#ctx0" brushRef="#br0" timeOffset="44889.6">31661 2630 28559 0,'0'0'2544'0,"0"0"-2032"0,1 0-512 0,0 0 0 0,-1 0 576 0,1 0 32 0,1-1 0 0,1 1 0 0,1 0 1152 15,1-3 224-15,2 1 64 0,1 1 0 0,2-3-1440 0,-2 1-288 16,3 1-48-16,1-2-16 0,1 2-112 0,2-2-16 16,0 0-128-16,2-1 192 0,-1 2-192 0,2-1 0 15,-2-2 0-15,0 2 0 0,-1-1 0 0,-2-1 0 0,1 1 0 16,-2-1 0-16,-2 0 0 0,-1 0 192 16,-1-1-48-16,-1-3-16 0,-3 4 160 0,0-2 32 15,-3 0 0-15,-1 0 0 0,-1 1-128 0,-4-1 0 16,0 0-16-16,-2 2 0 0,-3 0-176 0,-1 2 0 15,-3-1 0-15,-2 2 0 0,-1 1 0 0,-3 4-192 0,-2 0 0 16,-2 2 16-16,0 2-16 0,-1 3-16 16,-1-2 0-16,-1 3 0 0,-1 1 208 0,1 3-144 0,0-2 144 15,2 4-128-15,1-1 128 0,1 1 0 16,4 0 0-16,1 0 0 0,5-2-160 0,-1 1 160 16,3-1-192-16,1 2 192 0,3-2 128 0,0 2 144 0,3 0 32 0,0 3 0 15,1-1-112-15,3 1 0 0,0 1-16 16,3 1 0-16,-2-4-176 0,3 0 192 0,-1 3-192 15,4-4 192-15,0-1-192 0,0 1 0 0,3-2 0 0,3 1 128 16,0-3-128-16,3-2 0 0,2-3 0 16,1-1 0-16,4 1-688 0,0-2-160 0,1-2-48 15,2 1 0-15,0-4-2272 0,-2 2-464 0</inkml:trace>
  <inkml:trace contextRef="#ctx0" brushRef="#br0" timeOffset="45313.88">32096 2908 36863 0,'-6'3'3264'0,"-2"-1"-2608"16,3 2-528-16,3-2-128 0,-1 0 0 0,-2 0-224 0,-2 4 48 0,-5 2 16 15,-6 3-96-15,-3 2-32 0,-1 4 0 0,1-1 0 16,1 0-608-16,2-1-128 0,0-2-32 0,4 2 0 15,1-3 1056-15,5-2 224 0,0 0 32 0,3-1 16 16,3 1 672-16,2-4 128 0,2 3 16 0,3-5 16 0,3 1-320 16,1-1-64-16,5-1-16 0,2 0 0 15,3 0-448-15,3 0-80 0,3 0-32 0,2-2 0 32,-1 2-720-32,2-2-128 0,4 4-48 0,1-5 0 0,-1 1-912 0,-3-1-192 15,0 0-48-15,-2-1 0 0,-2-2-528 0,-2 0-96 16,-3-4-32-16,-4 1-8160 0</inkml:trace>
  <inkml:trace contextRef="#ctx0" brushRef="#br0" timeOffset="45553">32268 2923 38703 0,'-5'4'1712'15,"1"2"352"-15,2 0-1648 0,0 0-416 0,1-2 0 0,0 0 0 0,1 2 608 16,-3 5 32-16,1 3 16 0,0 7 0 0,-1 5-112 16,1 2-32-16,-1 1 0 0,3-1 0 15,0-3-512-15,1-2 0 0,1 0 0 0,0-2 0 16,1-3-752-16,0-1-144 0,0 1-48 0,-1-5-11168 0,2 1-2240 16</inkml:trace>
  <inkml:trace contextRef="#ctx0" brushRef="#br0" timeOffset="46195.91">32306 2003 28559 0,'-1'0'2544'0,"1"0"-2032"0,0 1-512 0,1-1 0 0,2 0 384 0,-3 3 0 0,2-3-16 0,2 2 0 0,1 2 880 0,1-2 176 0,1 2 48 0,2 2 0 15,0-2-480-15,1 2-96 0,-1 3 0 0,3 3-16 16,0 2-256-16,2 4-48 0,3 2-16 16,3 7 0-16,2 2-256 0,3 3-48 0,3 4-16 0,3 1 0 15,-1 1-240-15,2 3 128 0,1 0-128 0,1 3 0 0,-1 0 0 16,-2 0 128-16,1 1-128 0,-4-4 0 0,-2-3 304 16,-1-2 16-16,-3 1 0 0,-1 0 0 0,-2-4-32 15,-4 2 0-15,-2-2 0 0,-3-3 0 0,-2 1 96 16,-5 0 0-16,-1-1 16 0,-5 2 0 0,-2 1-400 0,-3-1 0 15,-2 5 128-15,-3-2-128 0,-1-3 0 0,-3-2 0 16,3 1 0-16,-5 0 0 0,1-2-304 16,-2 2 16-16,-1-2 0 15,0-3 0-15,1-2-288 16,-1-3-64-16,0 2-16 16,0-4 0-16,0 0 48 0,0 0 16 15,1-3 0-15,-1-3 0 0,-1 0-1792 16,-3-4-368-16</inkml:trace>
  <inkml:trace contextRef="#ctx0" brushRef="#br0" timeOffset="47416.81">28149 1609 23951 0,'-1'2'2128'0,"2"2"-1696"0,1-4-432 0,1 0 0 0,1 0 592 0,-1 2 48 0,3-2 0 0,3 2 0 0,7 2 576 0,4-2 128 16,5 0 32-16,1 1 0 0,1-2-736 0,1-1-160 0,1 0-32 0,-1 0 0 0,1-1-272 15,0 1-176-15,1-3 192 0,0 3-192 0,-1-2 512 16,1 0 0-16,2 2 0 0,2-2 0 0,0 2 224 0,3-4 32 15,0 4 16-15,-1 0 0 0,1 0-368 16,0 0-80 31,-2 0-16-47,1 0 0 0,1 0-144 0,3 2-48 0,0 0 0 0,2 0 0 16,4 0 0-16,2 3 0 0,2-4 0 0,1 4 0 0,0-4 96 0,3 2 16 0,-2 0 0 0,2 0 0 0,0-2-240 0,4 1 128 0,3-2-128 0,-3 0 0 0,2 0 192 0,-4 0-64 0,-1 0-128 0,-1 0 192 15,3-2-192-15,4 1 0 0,2-2 0 16,0 0 0-16,1-1 0 0,-1 1 128 0,0 3-128 0,-1-2 0 15,-3 2 0-15,2 0 0 0,1 2 0 0,-2-2 0 16,0 3 0-16,-5-2 128 0,-1 3-128 16,-2-2 0-16,0 1 320 0,-1 0-48 15,3 0 0-15,0-3 0 0,-2 0-272 0,0 0 160 16,0 0-160-16,-1-3 128 0,-3 3-128 0,0-2 0 16,3 1 0-16,-3-2 0 0,-1 3 128 0,2-2-128 0,0 1 192 15,-1 1-64-15,-2 0-128 16,-4 0-144-16,-4 0 144 0,-3 0-208 15,-3 0 208-15,-4 1 0 0,-2 1 0 0,-1-2 0 0,-3 3 0 16,-1-3 0-16,-1 1 0 0,0-1 0 0,-1 0 256 0,1 0-48 0,0 0-16 0,1-1 0 16,1 1-48-16,1-3-16 0,-1 1 0 0,1 1 0 15,2-2-128-15,0 2 0 0,1-2-192 0,0 3 192 16,0-2 0-16,-2 1 0 0,1 1 0 0,1-3 0 0,-1 3 0 16,0 0 0-16,-1-2 0 0,0 2 0 0,-3-2 0 0,-1 2 0 15,-2 0 0-15,1-2 192 0,-3 2-192 0,0 0 0 16,0-2 0-16,-1 2 0 0,0-2 0 0,-2 2-144 15,2 0 144-15,0 0-208 0,0 2 208 0,0-2 0 16,-1 0 0-16,1 0 0 0,0 2 0 16,1-2 0-16,-1 0-128 0,-1 0 128 0,-1 0 0 15,0 2 0-15,-1-2 0 0,-1 0 0 0,0 0-144 0,2-2 144 16,-4 2-128-16,3-2 128 0,-3 0-336 0,1 0 16 0,0-1 0 0</inkml:trace>
  <inkml:trace contextRef="#ctx0" brushRef="#br1" timeOffset="64588.89">24705 6211 25791 0,'-6'-10'2304'0,"1"7"-1856"0,1-2-448 0,2 3 0 0,1 2 896 15,1 0 96-15,1 0 16 0,-1 0 0 0,1 0-1008 0,1 0 0 0,2 4 0 0,1-1-208 0,-1 2-784 0,-3 1-160 0,-1 2-16 16,-6 5-16-16,-4-1-528 0,-6 4-96 0,-5 3-32 0,-5 3 0 15,-6 4 48-15,-7 5 0 0,-4 1 0 0,-8 6 0 0,-3 6 1648 16,-5 4 336-16,-6 3 64 0,-4 4 0 78,1 3 864-78,-5 9 160 0,-5 1 48 0,-2 5 0 16,-4 4 80-16,-5-1 0 0,0 5 16 0,0 4 0 0,2 4-240 0,-2 6-48 0,-1 4-16 0,1 4 0 0,2 2-864 0,4 5-256 0,6 1 0 0,2 6-11744 0</inkml:trace>
  <inkml:trace contextRef="#ctx0" brushRef="#br1" timeOffset="66223.97">27616 6293 25791 0,'-6'0'2304'0,"0"4"-1856"0,2-2-448 0,0-1 0 0,0 4 288 0,-2-1-32 16,-5 6-16-16,-7 5 0 0,-11 11 272 0,-7 6 48 15,-8 11 16-15,-3 5 0 16,-5 7-224-16,-4 7-32 0,-2 4-16 0,-4 7 0 0,0-3-96 16,-3 2-16-16,-2 5 0 78,-1-1 0-78,0-1 736 0,0 2 144 0,-1 1 16 0,0-5 16 0,2-7-224 0,-2 6-48 0,-2 1-16 0,3 0 0 0,5-4-1120 0,6-6-208 15,5-5-64-15,9-8 0 0,8-12-2368 0,9-3-496 0</inkml:trace>
  <inkml:trace contextRef="#ctx0" brushRef="#br1" timeOffset="67159.34">30187 6193 26719 0,'-5'0'2368'0,"1"2"-1888"0,2-2-480 0,0 0 0 0,2 3 592 0,-1-3 32 0,-1 3 0 0,-5 0 0 0,0 4 240 0,-2 2 48 16,-2 2 16-16,-2 6 0 0,-2 3-48 0,-4 1-16 0,-1 5 0 0,-4 6 0 15,-7 7 128-15,-5 5 32 0,-6 9 0 0,-6 8 0 16,-9 11-448-16,-10 7-96 0,-5 9-16 0,-8 7 0 16,-5 4-304-16,-2 5-160 0,-1-1 160 0,5-5-160 15,8-11 0-15,4-6 0 0,6-4 0 16,7-5 0-16,7-8 0 0,8-5-160 0,9-5 0 16,6-7-17936-16</inkml:trace>
  <inkml:trace contextRef="#ctx0" brushRef="#br1" timeOffset="74156.14">5051 9028 36863 0,'-5'-1'3264'0,"2"1"-2608"16,-1 0-528-16,3 0-128 0,2 0 448 0,0 0 48 15,3 0 16-15,0 0 0 16,2 0-3520-16,2 0-704 0,2 1-144 0,0 2-32 16,-1-3-112-16,-2 1-32 0,-3 1 0 0,-2 1 0 15,-2 1 1808-15,-3-2 368 0,-3 2 64 0,-4-2 0 0,-1 2 4432 16,-3-2 880-16,-2 3 192 0,-3-2 16 0,1-1 592 0,-2 2 112 15,-2-1 32-15,-2 0 0 0,1 0-2288 0,-4 0-448 16,-1 4-80 0,0-4-32-16,-1 3-992 0,1 1-208 0,0-4-32 0,0 2-16 0,4 0-368 15,-1 0 0-15,1 1 0 0,2 1 0 16,-1-1 192-16,0 1-48 0,1-1 0 0,1 3 0 16,0 1-144-16,1 0 0 0,1-2 0 0,-1 2 0 15,0 0 0-15,3-1 0 0,1 1 0 0,1-3 0 0,1 2 160 0,1 0-160 16,0-2 192-16,2 2-192 0,2-3 0 0,2 0 0 0,1-1 0 15,2 1 0-15,2-1 176 0,2 1-176 0,2-2 160 16,3-2-160-16,2 3 224 0,3 0-48 0,4-1-16 0,1 0 0 16,3 1-16-16,2 0 0 0,2 0 0 15,1 1 0-15,1-3-144 0,0 4 0 0,-1-1 0 0,1-2 0 16,-1 2 0-16,-2-3 0 0,0 2 0 16,-2-1 0-16,-2-1 0 15,-3-3 0-15,1 1 0 0,-3 1 0 16,2-2 0-16,-3 1 0 0,1 2 0 15,-1-1 0-15,0-2 208 0,2 0 16 0,0 0 0 16,3 0 0-16,1-2 48 0,1 1 16 16,2 1 0-16,0 0 0 0,-1 1-128 0,0 1-32 0,-2 0 0 0,-1 0 0 15,-1 2-128-15,-2 1 0 0,-2 1-160 0,-1 0 160 0,-4 2 0 16,-1 0-144-16,-4-2 144 0,-1 2 0 0,-4 1 0 0,-2 0 0 16,-1 1 0-16,-3 0 0 0,0-1 0 0,-4-1 0 0,-2 6 0 15,-4-2-128-15,-2 2 128 0,-1 2 0 0,-1 1 0 16,-1 0 0-16,-1 1 0 0,0 2 0 0,-2 2 0 15,1-2 0-15,2 1 0 0,4-3 0 0,1 5 0 0,1-3 0 0,0 4 0 16,2-1 0-16,-2-1 0 0,2 0 0 0,2-3 0 16,-1-1 0-16,-1 4 0 0,0-2-128 15,0-4 128-15,0 3 0 0,0-1 0 0,-2 1 0 0,3 1 0 16,0-2 0-16,-1 1 0 0,0-2 0 0,1 0 0 0,0-1 0 0,0 1 0 16,1-1 0-16,1 0 0 0,-3 0 0 0,3 2 0 15,-1-2 0-15,1 3 0 0,2 1 0 0,1 1 0 0,2-3 0 16,3 2 0-16,3-1 0 0,3-6 0 15,3 0 0-15,2-1 0 16,3-3 0-16,5-2 0 16,3-1 0-16,-1-3 0 0,6-2 0 15,2-1 0-15,4-1 0 0,4 1 128 16,2-3 0-16,-1 1 0 0,0 1 0 0,0 1-128 16,-2 0 144-16,-1 1-144 0,-1-1 160 0,-1 2-160 0,-1-2 0 15,0 0 0-15,1 0 0 0,1-2 0 0,4 1 128 16,2-2-128-16,2-1 128 0,5 1-128 0,2-2 0 0,3 1 0 15,1 0 0-15,0 2 0 0,-3-2 0 0,-1-2 0 0,-3 2-176 16,-8-2 176-16,0 1-208 0,-1-1 80 0,-5 1 128 16,-4 0-592-16,-6 1 0 15,-6 2 0-15,-6 1-12368 16,-5 1-2464-16</inkml:trace>
  <inkml:trace contextRef="#ctx0" brushRef="#br1" timeOffset="74988.34">4570 10662 36863 0,'-3'-5'3264'0,"0"4"-2608"0,1-2-528 0,0 2-128 0,2 2 768 0,0-1 128 16,-1-1 32-16,-3-2 0 0,2 0-752 0,-3 0-176 15,1 3 0-15,1-2 0 0,-2 4 0 0,0 1 0 16,0 0 0-16,-3 4 0 0,0 0 0 0,-5 4 0 16,0 3 0-16,-3 1 0 0,-3 4 0 0,-1 0 0 15,2-1 0-15,-2 0 0 0,0-1 0 0,2 0 0 16,-1-1 0-16,2-1 0 0,1 1 256 0,1-1-64 15,3-4 0-15,-1 4 0 0,-2 1-192 0,-1-1-160 16,1-1 32-16,1-2 0 16,1 0-1632-16,1-2-320 0</inkml:trace>
  <inkml:trace contextRef="#ctx0" brushRef="#br1" timeOffset="75255.7">4066 10802 38703 0,'-5'-4'1712'0,"0"4"352"0,0-3-1648 0,2 2-416 0,3 1 0 15,0 0 0-15,2 0 0 0,0 0-192 0,1 0 0 0,3 0 16 16,2 0-208-16,-8 0-32 0,26 0-16 0,-8 4 0 16,2-3 432-16,1 4 0 0,1 1 0 0,3 2 0 15,-1 1 256-15,3 3-32 0,-3 0 0 0,-1 2 0 16,1 0-224-16,-3 2 0 0,-2-2 0 0,-1 2 0 0,-1 3 0 0,-2-4 0 15,-2 1 0-15,-2-3 0 0,0 2-192 0,-2 1-96 16,-1 0-16-16,0 0 0 16,0-1-2288-16,1 1-464 15,1-3-80-15,0-1-9872 0</inkml:trace>
  <inkml:trace contextRef="#ctx0" brushRef="#br1" timeOffset="75534.98">4892 10981 41471 0,'-9'6'1840'0,"2"-2"368"0,-1 2-1760 0,3-2-448 0,4-2 0 0,1 2 0 0,0-1 0 0,-1 6 0 0,0 1 0 0,1 5 0 31,2 5-944-31,3-2-64 0,2-2-16 0,1 0 0 0,1-3-960 16,-1-1-208-16,0 0-48 0,-2-2 0 15,0 3 192-15,-2-3 16 0,-1-4 16 0,0 0-9072 0</inkml:trace>
  <inkml:trace contextRef="#ctx0" brushRef="#br1" timeOffset="76582.39">6499 8933 23951 0,'2'0'2128'0,"-2"0"-1696"0,1 0-432 0,-1 0 0 15,1 0 752-15,0 0 64 0,2 0 16 0,0-2 0 0,2 0-320 0,2 2-64 0,-1 0-16 0,-1-2 0 16,0 2-144-16,-3-3-32 0,1 3 0 15,-3-1 0-15,-2 1-64 0,-1 1 0 0,-2 2-16 16,-3-3 0-16,-2 4 464 0,-3 0 112 0,-3 0 16 0,-5 2 0 16,-4 2 80-16,-2 0 32 0,0-1 0 0,-6 1 0 15,-1 2-128-15,-1 3-32 63,3-4 0-63,-1 1 0 0,-2-1-208 0,-1 1-32 0,3 0-16 0,1-4 0 0,2 3-208 0,1-2-32 0,5-1-16 15,-1 0 0-15,3 1-208 0,2-5 0 0,4 2 0 0,2-1 0 0,6 0 0 0,1-2 0 0,4 2 0 0,2-1 0 0,3-1 0 16,0 2 0-16,5 3 0 0,1 0 0 0,3 0 0 0,3 1 0 0,3 0 0 16,3 2 0-16,4 1 0 15,2-2 0-15,1 0 0 0,2 0 0 0,2 2 0 0,0 0 0 0,1 2 0 16,1-3 0-16,-1 1 0 0,-4-4 0 0,-1 2 0 0,-1-3 0 16,0 2 0-16,0-3 0 0,-1 1 0 0,-1 1 0 0,0-3 0 15,0 4 0-15,2-4 0 0,0 4 0 0,-3-1 0 0,1 0 0 16,-2 0 0-16,-1 0 0 0,0-2 0 0,-2-2 0 0,-3 0 0 15,-2 0 0-15,0 1 0 0,-2-3 0 0,-2 1 0 0,-1 1 0 16,-3 0 0-16,-1 0 128 0,-1 1-128 16,-2 0 0-16,-2 1 0 0,-2 1 0 0,-2 1 0 15,-2 0 0-15,-3 4 0 0,-4 0 0 16,-2 0 0-16,-5 0 0 0,-1 1 0 16,-5 0 0-16,-2 4 0 0,-5-3 0 15,5-2 0-15,-4 0 0 16,-3 2 0-16,-2 1 0 0,-2 3 0 0,0 0 0 15,5 0 192-15,-2 0-48 0,-1 3-144 16,1-1-144-16,1 4 144 0,3-3-208 0,1 1 208 0,3 1 0 16,0-3 192-16,2-2-192 0,2 4 176 0,1-1-176 0,5-1 160 15,-1-2-160-15,5 1 0 0,-1-1 0 0,2 0 0 16,2 2 0-16,0-2 144 0,2 3-144 0,1-1 128 16,2 0-128-16,1 0 0 0,1 1 0 0,3 3 0 15,-1-3 0-15,1-1 0 0,2-1 0 16,1-2 0-16,0-2 0 0,2-1 0 0,1-2 0 0,2 0 0 15,4-4 0-15,3-2 0 0,2 1 0 0,4-2 0 16,2-3 128-16,3 3 16 0,1-3 0 0,3 0 0 0,2 0 0 16,2 0-144-16,-1 0 160 0,1 0-160 0,0 0 160 15,2 0-160-15,-4 1 0 0,-1 2 0 0,-1-2 0 0,1 4 0 0,-2-2 0 16,-2 1 0-16,-1-1 0 0,-1 0 0 16,-3 1 0-16,-3 1 0 0,1-1 0 0,-2-2 0 0,-1 2 0 15,-1-2 0-15,0 0 0 0,0 0 0 0,-2-2 0 0,2 0 0 16,-1-2 0-16,1 0-320 0,1 0 48 0,1-2 16 0,2-1-12208 15,-3 2-2432-15</inkml:trace>
  <inkml:trace contextRef="#ctx0" brushRef="#br1" timeOffset="77025.62">6363 10686 43311 0,'2'4'3840'0,"-4"-4"-3072"0,0 0-608 0,-1 0-160 0,1 1 0 0,1 2-192 0,-1-1 32 15,0 2 16-15,-3 2-288 0,-1 3-48 0,-3 7-16 0,-2 0 0 0,-3 3 144 16,-2 3 32-16,-3 0 0 0,-5 0 0 0,-2 2 0 0,-2 1 16 0,-3 2 0 0,0-1 0 0,-1-1 608 15,1 1 112-15,1-2 32 0,3-1 0 0,2-4 0 0,4 0 16 16,4-3 0-16,1-4 0 0,1 1-304 0,0-3-160 0,4-2 160 0,-1-3-160 16,-1 0-304-1,1-5-144-15,1 0-48 0,-2-5 0 16,2 1-2032-16,0-3-416 0</inkml:trace>
  <inkml:trace contextRef="#ctx0" brushRef="#br1" timeOffset="77239.8">5817 10826 13535 0,'3'-6'288'0,"0"2"64"0,-1-1 16 0,0 4 16 0,-1-1-384 16,0 2 0-16,0-3 0 0,2 2 0 0,2-4 3280 0,3 0 576 0,4 0 112 0,0 1 32 0,2 4-2064 15,0 0-400-15,1 3-96 0,1 3-16 0,0 2-256 0,2 4-48 16,-1 0-16-16,0 2 0 0,1 4-672 0,-2-2-144 16,0 5-32-16,-1-3 0 0,-1 3-256 0,0-3 0 15,0 2 128-15,-2-4-128 0,-2 3 240 0,-1-3-16 16,-3 0 0-16,-1-1 0 0,-2-3-32 0,0 0-16 15,-1-2 0 1,1-2 0-16,-1 0-176 0,2-5 0 0,1-2 0 16,2-2-17600-16</inkml:trace>
  <inkml:trace contextRef="#ctx0" brushRef="#br1" timeOffset="77741.45">6582 11032 35935 0,'-2'0'3200'0,"0"-3"-2560"0,1 3-512 0,2-4-128 0,1 4 1056 0,-1-5 192 0,3 0 32 16,2-3 16-16,4-2-1808 16,3-2-384-16,2-3-64 0,1 4 0 15,2-1 320-15,-4 3 80 0,1 1 16 0,-2 2 0 0,-2 0 544 0,-1 3-128 16,-3 3 128-16,0-2 0 0,1 4 0 0,-2 1 0 0,0-2 0 0,-1 1 144 16,-1 5 144-16,1-5 32 0,-3 4 0 0,2 2 0 15,-3 0-64-15,0 0 0 0,1 2 0 0,-4 1 0 0,1 2-256 16,-1 2 0-16,-2-1 0 0,-2 4 0 0,-2 1 0 15,-1 1 0-15,-1 1 0 0,-3-1 0 16,5-4 0-16,-3-2 0 0,1 3 0 0,0-5 0 16,0 2 176-16,1-5 80 15,3 0 0-15,1-2 16 0,1 2 288 0,2-3 48 16,1 3 16-16,1-2 0 0,2 2-320 0,2-2-64 16,0 3-16-16,4 1 0 0,2-1-224 0,2-2 128 0,2 3-128 0,1-4 0 15,2 2 128-15,3-2-128 0,2 0 0 0,2-2 144 16,3-2-144-16,0-3 128 0,3 1-128 0,0 1 128 0,0-4-256 15,0-2-64-15,1-3-16 0,-3-1 0 16,1-5-896-16,-1 0-176 0,0-6-48 0,-1-1-15632 16</inkml:trace>
  <inkml:trace contextRef="#ctx0" brushRef="#br1" timeOffset="78794.14">7832 8866 19343 0,'0'4'1728'0,"2"-4"-1392"0,-2 2-336 0,1-2 0 0,0 2 1536 16,0 0 256-16,3-2 32 0,1 4 16 0,1-2-1072 0,3 2-192 0,-1-2-64 0,1 1 0 16,-3-3-80-16,2 0-32 0,-2 0 0 0,-2 0 0 0,-1 0-128 0,0-3-16 0,-3 3-16 0,-1 0 0 0,-2 0 656 0,-2 0 128 15,-2 0 16-15,-3 0 16 0,-4 3-352 0,-2-3-80 0,-5 0-16 0,-4 1 0 16,1 2-384-16,-5 0-80 0,-3 0-16 15,-3 1 0-15,2-2-128 0,0 4 0 0,0-2 0 16,3-2 0-16,0 2 288 0,3 2 80 0,2 0 16 0,1 1 0 16,1 0 16-16,2 2 16 0,2-2 0 0,2 2 0 15,2-2-208-15,2 2-32 0,0 0-16 0,3-2 0 16,3 2-160-16,1-3 0 0,1 0 0 0,1-1 0 0,3 0 0 16,0-1 0-16,2-1 0 0,1 2 0 0,2-1 144 0,1 0 0 15,2 2 0-15,3 0 0 16,1 0 16-16,4 0 0 0,1 2 0 0,3 0 0 0,1 1-160 15,3 1 0-15,2-3 144 0,1 2-144 0,0 0 0 0,0 1 0 16,1 0 0-16,-1-2 0 0,0 2 0 0,-1-2 0 16,1 4 0-16,-2-2 0 0,1 1 0 0,-1-1 0 15,-1 0 0-15,-1-2 0 0,1 2 0 0,-4-4 128 16,1 2-128-16,-1 0 128 16,-2-1-128-16,-1-1 0 0,0 0 0 0,-2 1 0 15,-2 2 0-15,-1-3 0 0,0 4 0 0,-2-1 0 16,0 1 0-16,-2 0 0 0,-2 2 0 0,-1-2 0 0,-3 2 0 15,-2 1 0-15,-2 3 0 0,-4-4 0 0,1 0 0 0,-4 2 0 16,-3-2 0-16,-1 1 0 0,-1-1 0 0,-5-1 0 0,-3 7 0 0,-5-5-128 16,0 3 128-16,-2-1 0 0,-1 1 0 15,-1 3 0-15,-2-2 0 0,0 2 0 0,2-1 0 16,2-2 0-16,2 0 0 0,1-1 0 0,1 4 0 0,1-3 0 16,3-3 0-16,-1 2 0 0,4-2 160 15,0 0-160-15,3-3 192 0,1 0-64 0,3 1-128 0,-1 1 192 16,1-2-192-16,0 0 0 0,1 4 0 0,-1-3 0 15,3 1 0-15,-3 2 0 0,3-2 0 0,-1 2 0 16,0 1 0-16,-1 1 0 0,2-1 0 0,-1-2 0 16,1 2 0-16,2-1 0 0,1-2 0 0,1 0 0 15,1 1 240-15,3-6-48 0,1 2-16 0,2-3 0 0,2 0 0 16,2-2 0-16,5 2 0 0,3-2 0 0,3-2-176 16,4 2 128-16,2-2-128 0,4 2 128 0,3-1-128 15,3-2 128-15,3 4-128 0,2-4 128 0,-1 5-128 16,3-3 0-16,1 3 0 15,-2-2 0-15,-1 2-128 0,-2 0 128 16,-1 4 0-16,-2-4 0 0,-3 0 0 16,0 0 0-16,-1 1 0 0,1-1 0 0,0-2 0 15,1-4-176-15,1 2 176 0,0-2-128 16,3-2-144-16,-2-1-32 0,2 2 0 0,-3-2 0 0,0 1-240 16,-1 1-48-16,-3-2-16 0,-1 1-11520 0,-3 0-2304 15</inkml:trace>
  <inkml:trace contextRef="#ctx0" brushRef="#br1" timeOffset="79269.42">8038 10874 40543 0,'-4'-1'3600'0,"1"1"-2880"0,2 0-576 0,1 0-144 0,0 0 208 0,0 0 16 16,-1 0 0-16,-2 1 0 0,0 2-224 0,0 3 0 16,0 0-144-16,-1 2 144 0,0 3 0 0,-2 2 0 15,-1 2 0-15,-5 1 0 0,1 0 0 0,-5 3 0 16,-6 3-128-16,-8 4 128 0,-2 3 0 0,-5-3 0 0,-3 1 0 15,1-4 0-15,1 0 0 0,3-5 0 0,2-2 0 0,3-3 0 16,4-1 192-16,4-3 16 16,3-2 16-16,4-2 0 0,3-4-224 0,2-2 0 15,1-2 0-15,3-3-12384 16,1-4-2480-16</inkml:trace>
  <inkml:trace contextRef="#ctx0" brushRef="#br1" timeOffset="79558.08">7735 10751 46991 0,'7'15'2080'0,"-4"-5"432"0,-3-1-2000 0,-2 0-512 16,1-1 0-16,1-5 0 0,1 6 128 0,1 3-128 0,1 10 0 0,3 4 0 31,6 5-768-31,1 0-240 0,3 1-48 0,2-3-16 0,1 1 752 0,1-3 160 0,1 1 32 15,-2-2 0-15,-1-1-672 0,-2 0-128 16,0-6-32-16,-5 0 0 0,-1-3-1120 16,-2-4-224-16</inkml:trace>
  <inkml:trace contextRef="#ctx0" brushRef="#br1" timeOffset="80023.05">8139 11106 46991 0,'2'6'2080'0,"0"-4"432"0,-2-2-2000 0,0 0-512 0,1-2 0 0,1 1 0 16,3 1-400-16,3-4-176 0,7-1-48 0,4 1 0 15,7-2-960-15,0 0-192 0,2 2-32 0,-5 0-16 16,-2 2 928-16,-1 2 192 0,-3 0 48 0,-3 1 0 0,-3 4 656 0,-2-1 0 0,-2 2 0 0,-2 3 0 15,0-3 752-15,-3 4 80 0,1 0 0 0,-3 0 16 16,-1-2-192-16,-2 2-32 0,1-4-16 0,-2 2 0 16,-1 0-320-16,-1 1-64 0,0 1-16 0,-2 0 0 15,0-1-208-15,-2 0 0 0,1 1 0 0,-1 0 0 32,0 0 0-32,0 1 0 0,0 0 0 0,0 0 0 15,-1 2 0-15,0-6 0 16,0 2-128-16,1-3 128 0,2-2-256 15,-1 0 64-15,0 2 16 16,2-4 0-16,2 2 176 0,1-4 0 16,3 2 0-16,1-2 0 0,1 0 0 0,3 0 0 0,3 0 0 0,2-2 0 15,2 2 0-15,3 0 0 0,4 0 0 0,2-3 0 0,1 3 0 0,1 3 0 0,4-1-176 0,0 2 176 0,3 2-496 0,-1 0 0 16,3 2 0-16,-3 1 0 0,-3 3 144 0,-1-2 32 0,-3 2 0 0,-4 2 0 16,-1 1 320-16,-5-2 0 0,-2 2 0 0,-4 1 0 15,0-4 608-15,-3-2 96 0,1 3 0 16,-2-3 16-16,-1 4-144 15,-1 4-48-15,-2-1 0 16,1 0 0-16,-1-1-208 0,-2 2-64 16,0-2 0-16,-2 0 0 0,-2 0 0 0,1 0-16 15,-3-1 0-15,-3 1 0 0,0 0-240 0,-2 0 0 0,0-1 0 0,-2-4 0 16,0 0-224-16,0-1-96 0,-3 0 0 0,1-4-12624 16,-1-3-2528-16</inkml:trace>
  <inkml:trace contextRef="#ctx0" brushRef="#br2" timeOffset="85573.11">9031 9021 17503 0,'-2'-3'1552'0,"0"3"-1232"0,-1-2-320 0,1 2 0 15,1 0 1744-15,-1 0 304 0,1 0 48 0,-1 0 16 0,-2 2-1664 0,-1-2-320 16,-1 0-128-16,1 0 0 0,1 3 0 0,2-3 0 16,0 0 0-16,1 1-192 0,2 2 1104 0,2 0 240 15,1 2 32-15,-1 3 16 0,4 1 64 0,0 6 16 0,0-1 0 16,2 4 0-16,1 5-192 0,1 1-48 0,0 2 0 0,0 7 0 16,0 0-256-16,-2 2-48 15,-1 3-16-15,-4-2 0 0,1 1-272 0,-2 4-48 16,-2 0-16-1,-2 3 0-15,0-3-64 0,-2 5 0 16,-1 3-16 0,0 2 0-16,-1 2-304 0,-2-5 0 15,1-3 128-15,3-5-128 16,-1-1 0-16,4-2 0 0,1-5 0 16,0 3 0-16,3-1 0 0,1-2 0 0,0 2 0 15,0-4 0-15,1-3-144 0,-1-5 16 0,1 0 0 0,-1-8 0 16,-1-2-208-16,-2-3-48 0,1-4 0 0,-1-3-11888 15,-1-4-2384-15</inkml:trace>
  <inkml:trace contextRef="#ctx0" brushRef="#br2" timeOffset="86408.02">8882 8958 6447 0,'-2'0'576'16,"-1"0"-576"-16,3 0 0 0,0 0 0 0,1 0 1728 0,-1-3 256 0,-1 3 32 0,0-3 16 0,0 0 832 0,1-1 160 15,0 1 48-15,2-2 0 0,1 1-368 0,0-2-64 0,2 0-16 0,3-2 0 0,0 2-816 0,2-3-160 0,1 2-48 0,4-2 0 0,0 1-1072 0,2 0-208 0,2 0-64 0,0 0 0 16,0 3-256-16,1 1 0 0,0-2 128 16,0 5-128-16,-1 1 0 0,1-2 0 0,1-1 0 0,-1 3 0 31,2-1 0-31,-1 1 0 0,3 0 0 0,1 4 0 0,-1-2 0 0,0-1 0 0,-1 5 0 15,1-2 0-15,0 5 0 0,-1-3 0 16,-1 4 0-16,0 2 0 0,1-2 0 0,-2 5 0 16,2-3 0-16,-1 4 0 0,1 1 0 0,-2-1 0 0,1 0 0 15,-2 2 0-15,-4-4 0 0,0 2 0 0,-1 1 0 16,-4-1 0-16,0-2 0 0,-2 1 0 0,-1 1 0 0,-3 2 0 16,0-2 0-16,-4 3 0 0,-1-3-128 0,-2 0 128 15,-1 0 0-15,-3-1 0 0,0-1 0 0,-3 1 0 16,1-2 0-16,-5 2 0 0,3-5 144 0,-3 2-144 15,-2-1 240-15,-1-2-48 0,-1 0-16 0,1-3 0 0,-3-1-176 0,-1 0 0 16,-3-4 144-16,-1 1-144 0,1 1 0 0,-5-3 0 16,-2 4 0-16,-4-4 128 15,2 0-128-15,0 0 128 0,0 0-128 16,0 0 128-16,2-4-368 0,1 1-64 16,2 0-16-16,4-3-18112 0</inkml:trace>
  <inkml:trace contextRef="#ctx0" brushRef="#br2" timeOffset="93314.92">10695 8652 19343 0,'0'-1'1728'0,"0"-1"-1392"0,0-1-336 0,1 3 0 16,0 0 1088-16,1 0 160 0,-1-1 32 0,1 1 0 15,2-3-1968-15,-1 2-384 0,0 2-80 0,-3 2 0 16,0 3 320-16,-2 0 80 0,-3 0 16 0,0 4 0 16,-3 0 1504-16,0-1 320 0,-1 2 48 0,-2 0 16 0,0 3 1536 0,-1-2 304 0,-2 2 64 15,-1 1 16-15,1-3-784 0,0 0-160 16,0 2-16-16,-1 1-16 0,3-5-1408 0,-4 2-288 0,-2 2-48 0,-1 2-16 16,0 1-336-16,-1 0 144 31,1 4-144-31,0-1 0 0,2 1 144 0,-2 3-144 0,1 3 0 0,-1 1 144 0,3 1-144 15,-1 3 0-15,1 4 0 0,0 3-176 0,-1 2 176 0,4 1 0 0,-1 1 0 16,2-1 0-16,2-1 0 0,1 0 0 0,2 4 0 0,1 2 0 16,2 1 0-16,0 5 0 0,3-1 0 0,-1 4 0 0,0-3 0 15,0 1 0-15,2-6-144 0,-1-1 144 0,2-3-192 16,0 0 48-16,3 1 0 0,2-3 0 0,4-1 144 16,3-4 0-16,5 1 0 0,2-6-128 0,2-1 0 15,3-6 0-15,1-3 0 0,1-6-17696 16</inkml:trace>
  <inkml:trace contextRef="#ctx0" brushRef="#br2" timeOffset="95500.42">11306 9483 8287 0,'-4'-2'736'0,"-1"1"-592"0,1 1-144 0,1 1 0 0,-1 0 6080 15,2 3 1200-15,-1-3 224 0,-2 4 48 0,-4 1-5376 0,0 4-1072 0,-3 2-208 0,1 1-64 32,1 0-1584-32,-1 0-320 0,1-1-64 0,-1 2-16 15,0 1 336-15,-2-3 64 0,-2 4 16 0,-3 3 0 0,0 0 544 0,-3 0 192 16,-3 4 0-16,-2 2-144 0,2 0 144 0,-2 0 224 16,2-6-48-16,2 1-16 0,0 1 1056 0,-1-2 224 15,1-2 32-15,2 2 16 16,1-1-672-16,1 1-144 0,1-3-32 0,1 0 0 15,2-1-640 1,2-2-352-16,2 0 32 0,1-7 16 16,3 0-2128-16,1-2-448 0,3-2-64 15,1-4-11280-15</inkml:trace>
  <inkml:trace contextRef="#ctx0" brushRef="#br2" timeOffset="95782.55">10633 9689 27647 0,'-2'-9'2448'0,"-1"4"-1952"0,2 0-496 0,1 4 0 0,1 1 2256 16,0-3 368-16,-1-3 64 0,3 0 0 0,1-4-2176 0,2 4-512 16,2 0 0-16,2 2 0 15,4 1-352-15,1 3-96 0,2 3-32 0,3-2 0 16,2 5 480-16,0 3-144 0,2 1 144 0,1 0 0 0,-2 5 0 0,-1-2 0 16,-1 6 0-16,-1-1 0 0,-1 1 0 0,-3 3 272 0,-1 0-32 15,-1 1-16-15,-1 1 480 0,-3-1 80 16,-2 3 32-16,1-4 0 0,-3 0-320 0,0 0-64 0,2 3-16 15,0-3 0-15,-1-6-288 0,1-1-128 16,3 3 0-16,3-1 128 0,3-1-128 16,2 0 0-1,1 0 0-15,2 0 0 0,-1-1-640 16,1-1-64-16,-2-2-16 0,-1 0-10928 16,-1 1-2176-16</inkml:trace>
  <inkml:trace contextRef="#ctx0" brushRef="#br2" timeOffset="96272.87">11467 10168 43311 0,'-4'0'3840'0,"0"2"-3072"0,0-2-608 0,3 0-160 0,2 2 128 0,-1-2-128 0,-1 3 192 0,0 1-64 15,1 3-640-15,2 4-128 0,2-1-16 0,2 2-16 16,0 4-80-16,1 4-16 0,-1 2 0 0,-2 3 0 15,-3 0 256-15,-1 3 64 0,-3 1 0 0,-3 3 0 16,-1 5-256-16,-2-5-32 0,2-4-16 0,-1 1 0 16,1-3-80-16,-1-1 0 0,2-3-16 0,2-4-13520 0</inkml:trace>
  <inkml:trace contextRef="#ctx0" brushRef="#br2" timeOffset="96808.1">12655 9616 12895 0,'1'6'1152'0,"-2"-5"-928"0,0 1-224 0,-2 1 0 0,1 1 6208 16,-1-2 1216-16,-1 2 224 0,0 0 48 0,-5 5-5760 0,-3 6-1152 0,-2 1-224 0,2 0-48 16,0 3-512-16,0 3 0 0,1-1 0 0,-1 2 0 0,0-4 0 0,0 6 0 0,-4-1 0 0,-1 3 0 0,-3 1 0 0,-2 2-128 15,-2-2 128-15,-2 3 0 0,0-2 0 0,-1 2 0 0,0-3 0 0,2-4 0 0,3-2 0 0,2-5 0 16,4-3 0-16,4-4 0 16,3-5-368-16,3-8-64 0,2-1-16 0,2-8-17856 15</inkml:trace>
  <inkml:trace contextRef="#ctx0" brushRef="#br2" timeOffset="97086.05">12170 9623 43311 0,'-4'-5'3840'0,"-1"3"-3072"0,1 2-608 16,1-3-160-16,3 6 1184 0,1-3 208 0,2 3 32 0,0 1 16 15,4 5-2272-15,3-1-448 0,4 2-80 0,5 6-32 32,6 0 608-32,-1 3 112 0,4 3 32 0,-1 3 0 0,0 1 640 0,-3 2 0 0,-2-2 0 0,-1 2 0 15,-1 1 0-15,-2 0 0 0,-1-2 0 0,1-1 0 16,0 2 336-16,2-3 0 0,-3-2 0 0,1 1 0 16,-1-4-144-16,0-2-48 0,1 2 0 0,-1-1 0 31,1-1-400-31,-1-1-64 0,0 1-32 0,-2 2-18464 0</inkml:trace>
  <inkml:trace contextRef="#ctx0" brushRef="#br2" timeOffset="97618.73">13005 10150 36863 0,'0'0'1632'0,"-1"0"336"0,-1 0-1584 0,2 0-384 0,0 0 0 15,2 0 0-15,-1 0 0 0,3-3 0 0,0 2 0 16,5-1 0-16,5-5-192 0,4 1-112 0,5-4-16 15,1-2-16-15,5-2 880 0,2 0 176 0,2-3 48 0,0 1 0 16,1 0-400-16,-1 1-80 0,-2 6-16 0,-2-1 0 16,-5 4-96-16,-4 1-32 0,-5 5 0 0,-4 2 0 15,-4 4 64-15,-2 3 16 0,-3 4 0 0,-5 4 0 16,-2 1-96-16,-5 1 0 0,-3 3-128 0,-5 3 192 47,-3 1-192-47,-3 2 176 0,-4 1-176 0,-2 1 160 0,-1 3-160 0,1-5 0 0,0 2 0 0,3-3 0 15,2-2 0-15,3-3 0 0,5 0 0 0,1-6 0 0,3 3 0 16,3-3 0-16,2 0 0 16,2-2 0-1,-1 0 0-15,4 0 0 16,-1 1 0-16,1 1 0 16,3-4 0-16,2 1-176 0,-1-1 48 15,1-2 0 1,2-3 128-16,0 4-128 0,1-1 128 15,0 3-128-15,0-2 128 0,1 1 0 0,0 1 0 0,1-1 0 16,2 0 0-16,0-3 0 0,1 1 0 0,1 0 128 0,2-4-736 0,2 0-144 16,3-2-16-16,-1-4-16640 0</inkml:trace>
  <inkml:trace contextRef="#ctx0" brushRef="#br2" timeOffset="98003.55">14499 9571 20271 0,'2'-5'1792'0,"-2"0"-1424"0,-1 3-368 0,0-2 0 0,-1 4 4512 0,2-2 832 0,-1 2 160 15,0-3 48-15,0 2-5008 0,-3-2-992 0,0 3-208 0,0 0-48 0,-2 4-1472 16,1 5-320-16,-2 1-48 0,-2 4-16 0,-2 3 2000 0,-1 2 400 0,-3 6 160 0,-2 3-128 0,-3 5 1536 0,-2 1 304 16,-3 3 64-16,1 2 16 0,0-5-160 0,0 1-32 15,2 0 0-15,2-3 0 0,4-4-864 0,1 1-176 16,4-3-48-16,1-4 0 0,3-1-304 15,1-3-64-15,2-2-16 0,1 2 0 0,3-1-416 16,0-3-96-16,2 1 0 0,-1 1-16 16,1-4-2032-16,0-1-416 15</inkml:trace>
  <inkml:trace contextRef="#ctx0" brushRef="#br2" timeOffset="98310.57">14128 9581 48831 0,'0'2'4352'0,"0"0"-3488"0,-2 0-688 0,4 1-176 15,0 4 512-15,3-3 64 0,4 7 0 0,2 2 16 16,7 6-1872-16,6 6-368 0,3 3-80 15,1-2 0-15,3 0 1088 0,-1 1 240 0,-1-4 32 0,-4 0 16 16,1 4 352-16,-1-4 0 0,-4 1 128 0,-2 2-128 16,-1-1 0-16,-2 1 0 0,-2 0-224 0,-3-1 80 0,0-3 144 15,-1-1-128-15,0 1 128 0,2-2-128 16,1-1-624-16,-1-3-112 0,3-4-32 16,0 0-17328-16</inkml:trace>
  <inkml:trace contextRef="#ctx0" brushRef="#br2" timeOffset="98798.33">14985 10087 43311 0,'7'0'1920'16,"-1"-3"384"-16,0 2-1840 0,0 1-464 0,1-2 0 0,-1 2 0 0,3-3-432 15,4 2-176-15,9-4-32 0,8 0-16 0,5 0-560 16,-1 1-96-16,-2 1-32 0,-6 3 0 0,-3 1 1056 0,-7 4 288 0,-5 2 0 0,-6 3-128 16,-3 2 480-16,-4 3 96 0,-3 1 32 0,-5 0 0 15,-2 1-160-15,-3-1-48 0,-1-2 0 0,-4 3 0 16,0-4-144-16,0-1-128 0,2 1 144 0,0-3-144 15,5 1 0-15,3-7 0 0,3-1-208 0,2 0 64 16,2 0-176-16,2-5-16 0,3 2-16 0,1-1 0 16,2-3-768-16,2 2-160 0,1-1-16 0,0-1-16 15,2 2 240-15,-1 1 48 0,2-2 16 16,-1 3 0-16,0 0 1136 0,-2 3 208 0,4 0 48 0,-3 4 16 0,1-1 384 0,0 0 80 16,1 1 16-16,0 2 0 0,1 1-512 0,0-1-112 15,-1-3 0-15,1 4-16 0,1 0 272 0,-1-2 64 16,-1 2 16-16,-1 0 0 0,0 0 240 15,-1 2 32-15,-3 1 16 0,-1-1 0 16,-1 4-320-16,-3 3-64 0,-2-2-16 16,-2 0 0-16,-1 3-480 0,-3-1 128 0,-3 3-128 0,-3 3 0 15,-1-3 176-15,-3 0-16 0,-1 4 0 0,-3-1 0 0,0-2-160 0,-1 1 0 16,-1-1 144-16,-2 0-144 0,-1-1 0 0,-1-4 0 16,-1-2 0-16,-1-1 0 15,0-5-512-15,-2 0-192 0</inkml:trace>
  <inkml:trace contextRef="#ctx0" brushRef="#br2" timeOffset="107505.89">16991 9106 20271 0,'-2'-2'1792'0,"0"-1"-1424"15,2 2-368-15,0 1 0 0,0-3 304 0,0 3-16 0,0-3 0 0,-2-1 0 0,2-2-512 0,0 0-96 16,2 0-32-16,-2-1 0 0,1 2 176 0,0 0 48 0,0 3 0 0,0-2 0 0,2 2 128 0,-2 2 0 15,0-3 0-15,1 3 0 0,-1-1 240 0,-1 1 80 16,1 1 0-16,-1-1 16 0,1 3 832 0,-1-3 176 16,-1 2 16-16,1-1 16 0,-1 2 128 0,-2-1 32 15,2-2 0-15,-3 2 0 0,4-2 16 0,0 0 16 0,0 0 0 0,0 0 0 16,-21 8-464-16,16-4-80 0,1-1-32 0,-1 0 0 16,0 0-704-16,0 3-144 0,-1 0-16 0,1 1-128 15,-4 2 0-15,1-1 0 0,1 4 0 16,-2 0 0-16,0 2 128 0,-3 3-128 15,0 5 0-15,-3 4 0 0,-1 5 0 0,-1 4 0 0,-2 3 0 16,-2 1 0-16,-1 1 224 0,-2 1-64 0,-3 5-16 0,-2 0 0 0,-1 2 0 16,-5-1 0-16,-2 0 0 0,-1 1 0 15,2-3 48-15,-2-2 16 0,1-5 0 0,-2 1 0 0,0-1 48 16,0 0 0-16,0-1 0 0,2 1 0 0,2-6-128 0,0-3 0 16,2 2-128-16,2-5 192 15,3 1-192-15,3-4 0 0,1-4 0 16,5-2 0-16,3-3 0 0,2-5 0 0,4-2 0 15,1-3 0-15,3-1 0 0,1-3-320 0,2-4 64 16,-1 1 0-16,3-4-640 16,-2-2-112-16,2 0-16 0,0-1-17168 15</inkml:trace>
  <inkml:trace contextRef="#ctx0" brushRef="#br2" timeOffset="108248.5">16094 9110 8287 0,'1'-3'736'16,"-2"2"-592"-16,1-1-144 0,-2 2 0 0,2 0 3264 0,0-3 608 0,0 3 128 0,0 0 32 0,2-1-1616 0,-2 1-320 15,1 0-64-15,-1 0-16 0,0 0-656 0,0 0-128 16,0 0-16-16,0 0-16 0,21 6 224 0,-17-2 48 16,1 2 16-16,0-2 0 0,0 2-800 0,-1 0-176 15,3 3-16-15,-1-2-16 0,1 3-192 16,1 1-32-16,-1 5-16 0,3 0 0 0,0 3-112 0,2 3 0 15,2 4-128-15,1 0 192 204,0-1-192-204,2 1 0 0,3 2 0 0,1 3 0 15,-2-6 0-15,2 3 0 0,4 2 0 0,1 3 0 0,1 6 160 0,1-1-16 0,-1 0 0 0,-1 6 0 0,-2 3 16 16,-3-3 0-16,-1 2 0 0,-2 0 0 0,-2-2-32 0,-2 1 0 0,0-3 0 0,-2 1 0 0,1-2-128 0,-2 0 0 15,0-3 144-15,1-2-144 0,0-2 0 0,-1-3 0 0,0 0 0 0,0-5 0 0,-1-1 0 0,0-3 0 0,1 1 0 0,-1-5 0 0,0-1-272 0,0-2-128 0,-1-2-32 16,0-4 0-16,0 1-704 0,-2-7-144 0,1 1-16 0,-2-4-16464 0</inkml:trace>
  <inkml:trace contextRef="#ctx0" brushRef="#br2" timeOffset="109021.9">17103 10099 10127 0,'0'4'896'0,"-1"-4"-704"0,-1 0-192 0,0 0 0 0,1 2 5648 0,-1-2 1104 15,0 2 224-15,-1 0 32 0,1 4-5584 0,-3-2-1104 0,1 5-320 0,1-2 0 16,-1 2-704-16,0 1-240 0,2 2-48 0,-3 0-16 0,1 1 1552 0,-2 0 304 0,0 2 64 0,-2 1 16 15,0 0 96-15,-1 3 32 0,1-3 0 0,2 0 0 16,0-1-528-16,1-2-96 0,1 0-32 0,1-3 0 16,2-2-160-16,1 0-48 0,0-2 0 0,2 0 0 15,2-3-192-15,2-2 144 0,1 1-144 0,4-2 128 0,2 0-128 16,2 0 0-16,1-2 0 0,0 2 0 16,0-1 0-16,2-2 0 15,1 3 128-15,1-2-128 0,0 0 0 0,-2 2 0 16,1 0 0-16,-3 0 0 15,0 0 0-15,-1-2 0 0,-2 1 0 0,1-2 0 0,-3 1 0 0,-1 0 0 0,1 0 0 0,-2-2 0 16,-1 2-304-16,-2-2 16 0,2 2 0 0,-2-2 0 16,0-2-1552-1,0 2-304-15</inkml:trace>
  <inkml:trace contextRef="#ctx0" brushRef="#br2" timeOffset="109315.9">17391 10077 26719 0,'-9'-3'1184'0,"2"1"240"0,1 1-1136 0,1 1-288 0,2 0 0 0,2 0 0 0,0 0 0 0,-2 0 128 0,-2 3-128 0,0 0 0 15,2 1 640-15,0-1 0 0,3 6 16 0,1-3 0 16,1 6 816-16,0 2 176 15,1 5 16-15,-2-1 16 0,0 6-608 0,-1 3-128 0,0 8-32 16,-4-3 0-16,2 5-160 0,-3-1-48 0,-1 1 0 0,0 1 0 16,-3 4-384-16,-1 4-96 0,-1 0-16 31,0 4 0-31,-2 6-208 0,-1 1 0 0,0 3 0 0,-2 0 0 0,-1 0 0 0,0-5 0 0,3-2 0 16,0-5 0-16,4-5-240 0,1-8-32 15,6 0-16-15,2-7-11936 0,2-2-2368 16</inkml:trace>
  <inkml:trace contextRef="#ctx0" brushRef="#br2" timeOffset="110786.53">17731 10213 6447 0,'6'-4'576'0,"-1"2"-576"0,0-1 0 0,-1 2 0 0,-2 1 1776 0,-1 0 240 16,2-2 48-16,2 2 16 0,1-3-1840 0,1 2-368 0,1 1-80 15,-3 0-16-15,-3 4 1120 0,0-1 240 16,-4 3 32-16,1 1 16 0,0-1 1584 0,0 2 320 16,-1-3 64-16,4 4 16 0,0-3-304 0,3 3-64 0,1-3-16 15,5 4 0-15,2 2-1696 0,3 2-320 16,4-2-80-16,3 4-16 0,2 3-496 0,-2-1-176 0,-1 2 0 15,-2 0 144-15,1 4-144 0,-3 1 0 16,-2 4 0-16,-4-1 0 16,-2 2-304-16,-5 1-80 0,-3 0-32 0,-3-1 0 15,-5-2 32-15,-3-3 16 0,-2-3 0 0,-2-3 0 0,-1-1 368 16,-2-2 0-16,1-3 160 0,-1-4-160 16,0 0-416-16,-1-5-192 0,-2 0-32 0,0-4-16016 0</inkml:trace>
  <inkml:trace contextRef="#ctx0" brushRef="#br2" timeOffset="112077.8">18479 9587 28559 0,'-1'0'2544'0,"0"0"-2032"0,-1 0-512 0,1 0 0 0,1 0 544 0,-1 0 16 0,0 3 0 16,-3-3 0-16,1 1-1392 0,0 1-256 0,-2 0-64 0,2 0-16 0,1-2 1616 0,1 3 320 0,1-3 64 16,1 0 0-16,1-3 256 0,4 1 64 0,2 0 0 0,3-1 0 15,1-2-96-15,3 1-16 0,5-2 0 0,0 0 0 0,-2-2-304 0,3 2-64 16,3-3-16-16,1-1 0 0,-2 4-480 0,-1-4-176 16,-1 2 0-1,-1 0 144-15,-4 2-144 16,-2-3 0-16,-2 3 0 0,-1-1 0 0,0 1 0 0,-2-3 0 0,1 2 0 0,-3 0 0 0,1 1 0 0,-2-2 0 15,0 1 0-15,-1 1 0 0,-1 0 0 0,0 0 0 0,-1-2 0 16,-1 2 0-16,-1-2 256 0,-4 0 0 16,1-2 16-16,-4 2 0 0,-1-1-80 0,0 2-32 15,-2-3 0-15,-3 3 0 0,-2-1-160 0,-2 2 0 0,-2 2 0 16,-3 0 128-16,-3 4-128 0,-2 0 0 0,0 4 0 16,0 0 0-16,2 4 0 0,-2 0 0 0,-4 7 0 0,3 1 0 15,2 0 0-15,3 2 128 0,2 5-128 16,1-1 0-16,5 3 0 0,1-2 128 0,5 2-128 0,1-1 0 0,4-1 0 15,1 1 0-15,5 2 0 0,1 0 0 16,1 2 0-16,0 0 0 0,1 0 0 0,0 1 0 16,1-3 0-16,-2-1 0 0,0 1 0 15,0-5 0-15,-2 1 0 0,0 0 0 16,1-5 128-16,1 2-128 0,0-3 0 0,1-1 0 16,0-5 0-16,2-2 0 15,0 0-224-15,4-2-80 0,1-3-16 16,3-3 0-16,3-3-1504 0,1-1-304 15</inkml:trace>
  <inkml:trace contextRef="#ctx0" brushRef="#br2" timeOffset="112596.61">19071 10156 31327 0,'-6'12'2784'0,"0"-5"-2224"0,-1-3-560 0,2 1 0 0,2-3 3472 0,3 0 592 16,0 4 112-16,-1 1 32 15,1 1-3904-15,2 6-784 0,5 2-160 0,1 2-16 16,3 1 48-16,-1-2 16 0,1 4 0 0,-1-1 0 16,-2 1 352-16,-3-2 80 0,-2 7 16 0,-3-4 0 0,-2 0-48 0,-2 3 0 15,-2-3 0-15,-3 0 0 0,1 1 192 0,-3-1-160 16,-1-2 160-16,1-3-160 15,1-1-368-15,2-6-80 0,2-4-16 0,1-3-10976 0,2-5-2208 16</inkml:trace>
  <inkml:trace contextRef="#ctx0" brushRef="#br2" timeOffset="113454.15">19785 9697 43311 0,'-3'-2'3840'0,"3"-1"-3072"0,2 2-608 16,0 1-160-16,1-2 0 0,1-2-224 0,3-1 48 0,3-3 16 0,4-1-368 0,4-6-80 16,0-1-16-16,2 2 0 0,-1-1 208 0,-2 2 32 0,0 2 16 0,-2 1 0 0,-1 0 368 0,-1 0-176 15,0 1 176-15,0 2-128 0,0 1 448 0,-1-3 80 16,0 1 32-16,1 0 0 0,-2-1-144 0,0-1-32 15,-1 3 0-15,-2-4 0 0,1 3-256 16,-3-2 128-16,-1-1-128 0,-2 4 0 0,-2-3 160 16,-1 1-160-16,-2-1 128 0,-5 1-128 15,-1 0 128-15,-5-1-128 0,0 0 0 78,-5 1 128-78,1 1-128 0,-3 3-256 0,-3 2 64 16,-3 3 16-16,1 3-272 0,-2 2-64 0,0 3-16 0,-1 2 0 0,3 5 384 0,-1 1 144 0,1 4 0 0,1 1-144 0,5 3 272 0,2-1 64 0,3 1 16 0,2 0 0 16,3 2 144-16,0 3 32 0,2 2 0 0,2-3 0 0,2 0-128 0,1 3 0 0,2 2-16 0,1-1 0 0,3-1-112 0,-2-3 0 0,3-2-128 0,1-4 192 15,2-1-192-15,-1-1 144 0,2-1-144 0,-1-6 128 0,2 2-128 0,0-3 0 16,1 0 0-16,0-1 0 0,2 1-416 16,-2-5-16-16,-1 2 0 0,0-5 0 15,1 2-480-15,0-2-112 0,0 2 0 0,-1-4-16 16,2 2-1456-16,-1-1-304 0,2-2-48 15,-2 1-10960-15</inkml:trace>
  <inkml:trace contextRef="#ctx0" brushRef="#br2" timeOffset="118384.09">20197 10001 43311 0,'-12'-2'3840'0,"5"2"-3072"0,2 0-608 0,4 0-160 15,1 0-768-15,-1-1-192 0,-3 1-48 16,-4 0 0-16,1-3 64 16,0 1 16-16,2 1 0 0,2-2 0 0,3-1 32 15,1 4 0-15,2-2 0 0,-1 1 0 0,2 1 896 0,-1 0 144 0,2 0 48 0,-2 0 16 0,-3 0 912 16,0 0 176-16,0 0 48 0,0 0 0 16,0 0-560-16,23-7-96 0,-19 7-32 0,3 0 0 0,3 2-256 0,-1-2-48 15,5 2-16-15,2-2 0 0,4 0-112 16,1 0-32-16,1 3 0 0,-1-3 0 15,1 3-48-15,1-1-16 0,0 3 0 0,-1 1 0 0,-1 4-128 16,-2-4 160-16,-2 4-160 0,-3-2 160 0,-3 2-160 0,-4 3-176 16,-3-4 48-16,-3 4 0 0,-3 0-192 15,-3 2-16-15,-4 1-16 16,-3 0 0-16,0 1 144 16,-2 1 16-16,-2 1 16 0,1 3 0 15,2-2 176-15,0 2 0 0,2 3 0 0,1-1 0 16,1-1 0-16,2-4 0 0,1 2 0 0,0-3 0 0,1-1-160 0,0 0 160 0,0 2-192 0,-1-1 192 15,-2-1-672-15,1-1-32 0,-2-2 0 0,-1 0 0 16,0 1 176-16,0-4 16 0,1 0 16 0,-1-1 0 16,1-1-144-16,0-2-16 0,3 2-16 0,0-3 0 15,1-2 80-15,4-1 16 0,1 0 0 0,4-2-14064 0</inkml:trace>
  <inkml:trace contextRef="#ctx0" brushRef="#br2" timeOffset="119876.53">20267 10538 8287 0,'-2'-2'736'0,"0"-1"-592"0,1 2-144 0,0-2 0 16,0 3 2784-16,1 0 528 0,0 0 96 0,0 0 32 0,-2 0-3120 0,2 0-608 0,-1 0-128 0,1 0-32 0,0 0 1584 0,0 0 304 15,0 0 64-15,0 0 16 0,0 0 224 0,0 0 48 0,0 0 16 16,0 0 0-16,0 0-928 0,0 0-192 16,0 0-48-16,0 0 0 0,0 0-256 0,0 0-64 0,0 0-16 15,0 0 0-15,0 0 128 0,0 0 16 0,0 0 16 0,0 0 0 16,0 0 48-16,0 0 16 16,0 0 0-16,-12 19 0 0,6-18-128 0,-2 4-16 0,1-1-16 0,-2 0 0 15,0 1 32-15,0-1 16 0,-1 1 0 0,0-1 0 16,0-1-160-16,1-2-48 0,2 1 0 0,1-2 0 15,1 0-48-15,0 0-16 0,1-2 0 16,2-2 0-16,0 0 16 0,1 1 0 16,0-3 0-16,1 1 0 15,0-2-160-15,1 1 0 0,-1-1 0 16,1 1 0-16,1-3-176 0,-2 2 176 0,1 0-128 16,0-1 128-16,0 0-192 0,-1-2 64 0,2 2 0 0,-1-2 0 0,0 0 128 15,1-2 0-15,1-1 0 0,1 1 0 16,-1 0 0-16,1-1 0 0,1 3-144 15,1 0 144-15,-1 4 0 0,1 0 0 16,-2 2 0-16,1 2 0 16,1 2 0-16,0 0 0 15,2 0 0-15,-1 2 0 0,3 4-192 16,0-2 192-16,0 4-160 0,-1-2 160 0,-1 2-160 0,0 1 160 16,0 1-160-16,1 0 160 0,-3 2 0 0,0 2 0 0,-1 1 0 15,-1-3 0-15,0 0 0 0,-2-2 160 0,2 0-160 16,0-1 128-16,0-2-128 0,1-1 128 0,2 3-128 15,0-4 128-15,0 4-128 0,3-3 0 16,0 3 0-16,1-2 0 0,0 2 0 0,2 1 0 0,-1-1 0 0,1 4 0 0,-1-5 0 0,-1 2-224 16,-1 0 80-16,-1-1 16 0,-2-3-624 0,-1 1-112 0,-2-3-32 15,-2 1 0-15,1-4-1600 0,-3 2-336 0</inkml:trace>
  <inkml:trace contextRef="#ctx0" brushRef="#br2" timeOffset="120600.03">20940 9672 15663 0,'-1'0'1392'16,"-1"0"-1120"-16,2-2-272 0,0 2 0 0,2 0 2432 0,-2-1 416 0,1 1 96 15,2-3 0-15,2 1-1872 0,2-2-384 0,2 0-80 0,1-2-16 0,2 3 272 0,-1-2 48 16,0 1 16-16,-1 0 0 0,0 2-624 0,1-2-128 0,-1 1-32 16,1 0 0-16,1 0-144 0,-1 2 0 0,3-4 0 0,-2 4 0 15,2-4 400-15,-1 1 160 16,1 1 16-16,0-2 16 0,-1 0 256 15,1 0 48-15,-1-3 16 0,1 2 0 0,0-3-416 16,-2 2-96-16,2-4-16 188,-3 1 0-188,1 3-224 0,-2-5-160 0,0 3 192 0,-3-1-192 0,-1 0 128 0,-2-3-128 0,0 1 0 0,-4 2 0 0,-1-2 0 0,-2-2 0 0,-2 2 0 0,-2-1 0 0,-1 1 208 0,-2 2-64 15,-2-1-16-15,-3 4 0 0,-1 0 112 0,-2 1 16 0,-1 4 0 0,-2 1 0 0,3-2-256 0,-5 3 128 0,2 3-128 0,0-3 0 0,1 1 128 16,3 1-128-16,1 4 0 0,1 1 0 0,4-1 160 0,0 6-160 0,2 1 160 0,1 0-160 0,0 2 0 15,2 1 0-15,-1 10 0 0,-2 2 0 0,2 3 0 0,-2 4 0 0,3 3 0 0,0-2 0 0,1 4 0 0,3-6 128 0,2 0-128 0,2-3 0 0,4-5 272 0,-1-4-32 0,3-4-16 0,1 1 0 16,1-7-224-16,0 1 0 0,1-3 0 0,1-4 0 0,2 0-224 0,-1-5-144 0,2 0-16 0,1-1-11936 0,2-1-2384 0</inkml:trace>
  <inkml:trace contextRef="#ctx0" brushRef="#br2" timeOffset="121178.49">21243 9957 30399 0,'0'0'1344'0,"0"-3"288"0,0 2-1312 0,1 1-320 16,1 0 0-16,1-2 0 0,1 2-960 0,1 0-272 16,3-4-48-16,3 2-16 0,4-2 1120 0,0 1 176 0,-1 0 144 0,-1 3-16 15,0-3 1280-15,-4 6 256 0,1-2 48 0,-2 1 16 16,-3 2-192-16,1 1-48 0,-2 1 0 0,-1-2 0 0,1 2-464 0,0-2-112 15,-1 2-16-15,0-4 0 16,2 5-608-16,-1-4-128 0,1 1-32 0,-2 2 0 0,1-2-128 0,-2 1 0 16,1 1 0-16,-3-2 0 0,0 2 0 0,-1 1 0 15,-1 5 0-15,-1-3-176 0,-1 4 176 0,0 0 0 16,-1 0 0-16,0-3 0 16,-1 2 0-16,1-3-128 0,-1 1 128 0,1-4 0 0,0 0-192 15,0 0 64-15,2-2 0 0,-1-3 0 16,1 2 128-16,1-1 0 15,1-2-144-15,1 0 144 0,1 0 0 0,0 0 0 16,3 1 0-16,1 2 0 0,0-3 0 0,2 2-192 0,2 2 32 0,-1-2 16 0,2 2-16 0,0-1 0 16,3 0 0-16,-2 3 0 0,1-2-32 0,-1 2-16 15,0 1 0-15,-1-1 0 16,1 0-304-16,-3 0-64 0,-3 4-16 0,-2-3 0 0,1 2 432 16,-3 1 160-16,1 0 0 0,-4 1-144 0,2-1 768 0,-2 0 144 15,-1 2 48-15,1 0 0 0,-2-2-176 0,1 3-48 0,-2-1 0 16,1 2 0-16,0 1-368 0,-1-3-80 0,-1 4-16 15,1 0 0-15,-1 0 0 0,1-1 0 0,0-1 0 0,1 0 0 16,-1-2-128-16,-1-1 0 0,1 0 0 0,-1 0 0 16,1-1 0-16,-2 0 0 0,-1-2 0 15,1-1 0-15,-3 2 0 0,1-5 0 0,-1 2 0 0,1-2 128 16,-1-1-128-16,-1-1 0 0,2-2 0 16,-1 0 0-16,3-2-400 0,-1-2-176 15,3-1-16-15,0-1-17696 0</inkml:trace>
  <inkml:trace contextRef="#ctx0" brushRef="#br2" timeOffset="121749.81">21863 9748 43311 0,'-3'1'1920'0,"0"-1"384"0,2 0-1840 0,1 0-464 0,3-1 0 16,-1 1 0-16,3 0 0 0,1-3-192 0,6 0 16 0,5-3 0 0,4-4-336 0,2 1-80 0,2-1-16 0,-3-2 0 0,0-1-240 0,-3 1-48 0,-3 2-16 0,-2 0 0 0,-2-2 352 0,-3 2 80 0,-2-2 16 0,-2 2 0 0,-1-1 656 0,-4 1 144 0,0 0 32 0,-3 0 0 0,-1-2 272 0,0-1 64 0,-1 3 16 15,-2-2 0-15,0-2-176 0,0 2-32 0,-2 1-16 0,-1 0 0 16,0 2-272-16,0 2-48 0,-1 0-16 0,0 1 0 15,0 1-160-15,1 2 0 0,0-1 0 16,1 4 0-16,-1-3 0 0,1 3 0 0,-1 3 0 16,-1 1 0-16,-2-1 0 0,0 3 0 15,-2 3 0-15,-1 1 0 0,0 5 0 0,-2 1 0 16,2 1 0-16,0 4 0 0,1-2 0 0,2 1 0 0,2 2 0 16,2-1 0-16,4-1 0 0,1-1 0 0,2 5 0 0,2-2 0 15,1 0 0-15,3 1 0 16,3-1 144-16,1 0-144 0,1 1 128 15,4-5-128-15,-1-1 128 0,2-2-128 0,1-1 0 16,-2-3 0-16,3-1-192 0,0-4 64 0,-1 0-400 0,0-2-80 0,0-4-16 16,-1 0 0-16,-1 0-1328 0,2-3-272 0,-1 0-48 15,-1-1-13024-15</inkml:trace>
  <inkml:trace contextRef="#ctx0" brushRef="#br2" timeOffset="122139.46">22238 9881 40543 0,'-12'4'1792'0,"2"1"384"0,0-1-1744 0,3-2-432 0,3 2 0 0,1-3 0 16,1 4 480-16,-4-1 16 0,-2 5 0 0,0 0 0 0,0 4-800 0,2-1-144 0,4 2-48 0,2 1 0 0,2-2-992 16,-1 0-208-16,2-1-32 0,0-2-16 0,1 2 224 0,0-4 48 0,0 0 16 0,-1-2 0 0,0 1 1696 0,-1-1 336 15,2-2 64-15,0-1 0 0,-1 0 832 0,4-1 144 16,0-2 48-16,4 0 0 0,1 0-992 0,5 0-192 15,0 0-32-15,1 0-16 0,2-2-432 0,1-1-272 16,3 2 32-16,-2-4 16 16,1 1-1072-16,-2 1-224 15,-1-4-32-15,0 1-8816 0,-1-4-1744 0</inkml:trace>
  <inkml:trace contextRef="#ctx0" brushRef="#br2" timeOffset="122413.48">22441 9898 44223 0,'-7'21'1968'0,"-1"-5"400"0,1 2-1904 0,0-7-464 0,5-2 0 0,1 0 0 15,0 1 128-15,-3 8-128 0,0 11 0 0,-1 9 144 16,1 9-880-1,2 1-176-15,2-6-48 0,-1-2 0 0,-2-6 192 0,0-2 16 0,-1-2 16 0,-4-3 0 16,1 2 16-16,-4-4 0 0,0 3 0 0,-3-2 0 0,2 0 720 16,-2-1 240-16,2-1 0 15,-1-4 0-15,4 0-704 16,0-5-144-16</inkml:trace>
  <inkml:trace contextRef="#ctx0" brushRef="#br2" timeOffset="123093.3">22316 8446 36863 0,'-5'-4'3264'0,"1"2"-2608"0,3-1-528 0,2 3-128 16,1 0-1200-16,-2-1-272 0,-2-2-48 0,1 0-16 15,-3-3-64-15,3 3 0 0,0-1-16 16,1 2 0-16,-1 4 3152 0,1-2 640 0,1 2 128 0,0 3 32 0,4 1-656 0,0 0-128 16,1 1-16-16,2 6-16 0,2-3-752 0,1 4-128 0,-1 0-48 15,4 2 0-15,4 1-192 0,0 3-32 16,3 2-16-16,3 3 0 0,4 4-80 16,2 3-16-16,2 0 0 62,1 5 0-62,2 1-256 0,1 3 128 0,2 4-128 0,2 3 0 0,-1 1 0 0,0 2 0 0,-1 0 0 0,0 8 0 0,0 4-320 16,-6-1 0-16,-4 4-16 0,-6-1 0 0,-6-2 336 0,-6 1 0 0,-5-3-144 0,-3-2 144 0,-4-2 512 0,-4-4 144 0,-1-4 48 0,-3-2 0 15,-1-5-224-15,-3-1-32 0,0-1-16 16,-3 1 0-16,0 4-432 0,-4-2 0 16,0-1 0-16,-4-1 0 0,-3 0-176 0,-3 1-16 15,-4 1 0-15,-3-5 0 0,-2-3-544 16,-6-7-112-16,-3 1-32 0,-7-4 0 15</inkml:trace>
  <inkml:trace contextRef="#ctx0" brushRef="#br0" timeOffset="145975.94">2170 9770 3679 0,'-2'0'320'0,"-1"0"-320"0,1 0 0 0,0 0 0 0,1 0 864 16,-1 1 96-16,-2-1 32 0,-1 0 0 0,-2 3 2432 0,1-3 480 16,2 0 112-16,1 2 16 0,2-2-848 15,4 0-176-15,0 0-16 0,3 0-16 0,3 0-944 0,2-2-192 16,3-1-48-16,1 2 0 0,3-1-976 0,2-1-208 15,1 2-32-15,0 1-16 0,0-2-416 0,0 0-144 16,0 1 0-16,0 1 144 0,-1-1-144 0,0 1 160 16,-2 0-160-16,1-3 160 0,-1 2-160 15,1 1 0-15,1-2 144 0,-1-1-144 0,3 2 128 0,0-4-128 16,4 1 128-16,2-2-128 0,1 0 128 16,-1 0-128-16,-1 0 128 0,0-1-128 0,1 2 0 0,-2 0 0 15,-2 2 0-15,0-3 0 16,-2 2-624-16,-1-1-144 0,-2 1-16 0,-3 0-16 15,-4 2-2640-15,-2-2-528 0,-3 4-96 16,0-3-9216-16</inkml:trace>
  <inkml:trace contextRef="#ctx0" brushRef="#br0" timeOffset="146397.24">2275 10121 42383 0,'-2'-3'1872'0,"-1"0"400"0,2 1-1824 0,1 0-448 16,3 2 0-16,0 0 0 0,1 0 0 0,2 0 0 0,3-2 0 0,3 2 0 0,3-2 0 0,2 0 0 0,2 0 0 0,-1-1 0 15,1 2-448-15,1 1-16 0,0 0-16 0,-2 0 0 16,-1 1 176-16,-1 2 48 0,-1-1 0 0,-1 2 0 0,0 2 640 0,-2-3 144 16,0 0 32-16,-1 1 0 0,2-1-240 15,-1 0-64-15,0 0 0 0,3-3 0 0,0 0-256 0,1-3 0 16,3 0 0-16,3-1 0 62,4-1-240-62,0-1-144 0,0 0-48 0,2-2 0 0,5-1-752 0,0 0-160 0,0-1-16 0,-1 0-16 16,-2 1-1072-16,-3 0-224 0,-2 5-32 0,-3-1-10608 0</inkml:trace>
  <inkml:trace contextRef="#ctx0" brushRef="#br0" timeOffset="147582.43">3816 9533 11055 0,'1'0'976'0,"0"0"-784"0,2 0-192 0,-2 0 0 0,0 0-176 15,-1 0-80-15,2 0 0 0,0-3-16 0,1 3 416 0,-2 0 96 0,0 0 16 0,-1 0 0 0,0 0 2096 0,0 0 416 16,0 0 96-16,0 0 16 0,0 0 224 0,0 0 48 16,-20 8 16-16,18-6 0 0,-2 1-1440 0,2 3-272 15,-2 0-64-15,-1 0-16 0,0 4-1056 16,0 0-192-16,-1 2-128 0,0 2 128 15,-2 1-128-15,1-2 0 0,-3 6 0 0,0-1 0 16,-2 2 304 0,-1 1 144-16,0 5 16 0,0-1 16 0,2 0 32 0,-1 1 0 15,2 0 0-15,-1-2 0 0,2 1-192 16,1-3-48-16,-1 2 0 0,1-2 0 0,4 2-272 16,-1-2 0-16,0-2 128 0,0-2-128 0,0 2 0 0,-1-1 0 15,-2-1 0-15,-2 1 0 0,0 0 0 0,-3 0 0 0,-1 1 0 0,-2-2 0 0,0-2 0 0,-3-1 0 16,2-4 0-16,0-2 0 0,0-3 0 0,-1-2 0 0,1-2 0 15,1-4 0-15,1-2 128 0,-1 1-128 16,2-4 144-16,2-1-144 0,0-2 0 0,2-3 0 16,-1 1 0-16,1-2 0 0,0-2 0 0,1 2 0 15,0 0 0-15,2-2-160 0,0 1 160 0,0 1 0 0,1 0 0 0,0-3 0 16,2 1 0-16,1 2 0 0,0 0 0 0,1-2 0 16,0 4 192-16,2-3 0 0,0 2 16 0,0 2 0 15,2-4-32-15,-1-1-16 0,1 0 0 16,1 0 0-16,1 0-160 0,-1 1 0 0,1 2 0 15,0 0 128-15,1 1-128 0,-2 0 0 16,2 2 0-16,-1-2 128 16,0 3-128-16,1 1 0 0,0 2 0 0,-2 0 0 0,2 2 0 15,-1-1 0-15,0 4 0 0,-1-2 0 0,1 3 0 0,1 0 0 0,-1 0 0 0,1 0 0 16,-2 3 0-16,1-3 0 0,-1 1 0 0,0 2 0 0,0-3 0 16,-1 2 0-16,1-1 0 0,-1 2 0 0,1-1 288 15,2 2-32-15,1-3 0 0,0 4 0 0,3-4-128 16,-1 2-128-16,2-1 192 0,1 2-192 0,0-4 240 15,2 3-64-15,0-3-16 16,2 1 0-16,-1 1-160 0,0-2 0 0,-1 0-160 16,-2 0 160-16,2 3 0 0,-4 0 0 0,1 1 0 0,-1 2 0 15,0-2 0-15,-2 5 0 0,-1-3 0 0,-1 4 0 0,1-2 0 0,-1 2 0 0,0 0 0 16,0 0 0 0,0 2 256-16,0-3-64 15,0 2-16-15,1 0 0 0,3-1-176 0,0 0 192 0,-1-1-192 16,2 1 192-16,0-3-48 0,-1 2 0 0,1-3 0 0,-1 0 0 15,0 2-144-15,-1 3 0 0,-1-1 0 0,0 3 0 0,-2 5 0 0,-1-2 0 16,0 3 0-16,-2 0 0 0,-1-1 320 16,-1 0 0-16,0 0-16 0,2-2 0 0,-2-1-304 15,1-2 0-15,0-1 128 0,2-2-128 0,0-3 0 16,2 2 0-16,1-5 0 0,3-1 0 0,0 2 0 16,1-5 0-16,1 0 0 0,0-2 0 15,1-2-224-15,1 0-160 16,0 2-16-16,2-1-16 0,1 2-768 0,-1 1-160 15,1 1-16-15,-2 4-18288 0</inkml:trace>
  <inkml:trace contextRef="#ctx0" brushRef="#br0" timeOffset="149634.43">2258 12666 36863 0,'-4'-3'3264'0,"3"0"-2608"0,2-3-528 0,0 6-128 15,1 0-4368-15,-2-4-912 0,0 1-176 0,-2-4-48 0,2 1 4512 0,-2-3 992 0,-3 6 0 0,-2-1 0 32,-3 3-3696-32,0 2-848 0,-3 3-160 0,1-1 0 0,-1 4 9056 0,0 1 1824 0,3-1 352 0,2 2 96 15,3-2-1952-15,3 2-400 0,5-2-80 0,4 0-16 16,6 2-2768-16,5-6-544 0,6 1-112 0,4-4-32 16,6-1-384-16,1-3-80 0,5-1 0 15,2-2-16-15,0-2-240 0,-1 2 0 0,-2-2 0 16,-1-1 0-16,-4 4 0 0,-2 0 0 0,-2 6 0 0,-7-4 0 15,-3 2-224-15,-2-5 16 0,1 5 0 0,0-2 0 0,-2 2 16 16,-1 1 0-16,0-3 0 0,-2 1 0 0,0 3 192 0,-2-3-192 16,-1 3 192-16,-1-3-18336 15</inkml:trace>
  <inkml:trace contextRef="#ctx0" brushRef="#br0" timeOffset="150092.43">2139 13200 43311 0,'-12'0'1920'0,"3"0"384"16,3 0-1840-16,4-2-464 0,4 2 0 0,2 0 0 0,1 2-1024 0,3-2-288 16,5 3-64-16,6-3-16 0,5 0-144 0,3 1-48 0,0 2 0 0,-1-3 0 0,2 3 2256 0,-4 0 448 0,1-2 96 0,-1 4 0 15,-1-5 128-15,-1 4 32 0,2-2 0 0,-2-1 0 0,2 2-672 16,-1-3-128-16,2 0-16 0,2 0-16 0,3-6-352 0,1 2-64 16,-1-5 0-16,1 3-128 15,0 2 0-15,3-4 0 0,0-2-192 0,2 0 48 16,-1 0-752-1,-2-2-128-15,-1 2-48 0,0-1-11280 0,1 1-2272 16</inkml:trace>
  <inkml:trace contextRef="#ctx0" brushRef="#br0" timeOffset="150730.56">4062 12540 42383 0,'-6'0'3776'0,"0"0"-3024"0,0 3-608 0,3-2-144 16,1 1 496-16,-2 1 64 0,-5 1 16 0,-3 2 0 16,-4 1-1360-16,-3 4-272 0,-2 2-48 0,0 3-16 15,-1 1-64-15,-3 4-16 0,-1 1 0 0,-1 7 0 16,0 2 192-16,-2 1 48 0,0 2 0 0,-1 1 0 16,2 0 960-16,-1-1 320 0,2 5 0 0,0-7 0 15,3-4 832-15,2-2 160 0,0 1 32 0,1-1 16 0,1-5-544 0,3 2-112 16,-1-7-32-16,3-3 0 15,2-4-368-15,0-3-80 0,0 0-16 0,1 1 0 16,-1-6-208-16,0-2 0 0,0-2 0 16,1-3 0-16,-1-4 0 0,1-2 0 15,2-1-144-15,-1-5 144 0,1-2-128 0,2-2 128 0,-1-3 0 0,0-1-144 16,2-5 144-16,1-1-160 0,2 0 160 0,3-3-160 0,3 0 160 0,3 1 0 0,2 3 0 16,5 0 0-16,1 3 0 0,2 4 0 15,4 6 0-15,-2 4 0 0,-1 5 0 0,1-1-160 16,2 4 160-16,-2 0 0 0,0 2 0 0,0 2 192 0,1-1 0 15,-2 3 0-15,1 0 144 0,-2 0 32 16,1 3 0-16,2-1 0 0,-1 5 112 0,2 0 32 0,0 3 0 16,1 2 0-16,1 3-192 0,1 1-16 0,4 6-16 0,2 1 0 15,0 1 0-15,0 2 0 0,2-1 0 0,0 1 0 16,-3 2 32-16,-1 1 16 16,0 2 0-16,-3-3 0 0,-3-2-112 0,-2-1-32 15,-2-3 0-15,-3 2 0 0,0-1 0 0,-2-3 0 16,-1-1 0-16,-2-1 0 0,1-2-192 0,-2 0 0 0,0-2 0 0,-4 1 0 15,1-3-224-15,-2 0-144 0,0 2-16 0,-2 2-21216 16</inkml:trace>
  <inkml:trace contextRef="#ctx0" brushRef="#br1" timeOffset="154355.28">5137 12287 22111 0,'0'-5'1968'0,"1"3"-1584"0,1 0-384 0,2 1 0 16,0 1-768-16,-1-3-256 0,4-3-32 0,1-3-16 15,3 0-1872-15,1-1-384 0,-4 0-80 0,-2 0-16 0,-3 4 3744 0,-4 0 736 16,-4 1 160-16,-3 3 16 0,-2-3 2864 0,-1 4 576 0,-2-3 128 15,-2 2 0-15,-2-1-1152 0,-1 2-224 0,1-1-48 16,-2-1-16-16,1 2-2352 0,2 1-480 0,1 1-80 0,0 2-32 16,0 3-288-16,-1-4-128 0,-2 3 128 0,-1 0-128 15,-1 2 160-15,-1-4-160 0,-1 6 192 16,-3-3-192-16,-1 4 192 0,-1-4-64 16,1 2 0-16,-1 0-128 0,-2 0 192 0,1 3-64 0,0-4 0 15,-1 2-128-15,1 1 256 0,2-3-48 0,1 2-16 16,1-3 0-16,5 0-192 0,1 0 144 0,2 2-144 15,3 0 128-15,2-1-128 0,3-1 0 0,2 0 0 16,2 0 0-16,4 0 0 0,3-2 0 0,2 2 0 16,2 0 0-16,4 1 0 0,3-4 0 0,2 3 128 0,2 1-128 15,3-1 192-15,3 0-64 0,2 0 0 0,2-2 0 0,1 0-128 0,-1-2 192 16,4 2-192-16,-1-4 192 0,-1 2-192 16,0-2 192-16,-1 0-192 0,-1 2 192 0,-6 0-192 0,-1-2 0 15,-3 0 0-15,1 2 128 0,-2 2-128 0,-2 0 0 0,1 1 0 16,-2-1 0-16,-1 2 0 0,2-3 0 0,-1 4 0 15,1-5 0-15,-1 4 0 0,1-2 0 16,4 2 0-16,-2-2 0 0,-1 0 0 16,3 1 0-16,-1-4 0 0,1 1 0 0,1 1 144 0,-3-3-144 0,0 1 160 15,-2 1-160-15,-1-2 128 0,-4 2-128 0,-3 0 0 16,-3 1 144-16,-2 0-144 0,-3 4 0 0,-3-1 0 16,-2 0 0-16,-4 1 0 0,-2 2 0 0,-3 3 0 15,-4-2 128-15,-2 3-128 0,-2-1 0 0,-3 0 144 0,-2 4-144 16,-1 0 0-16,-1 1 0 0,1 2 0 0,-2 2 0 15,1 2 0-15,-1-4 0 16,2 2 0-16,-1-2 0 0,-1 1 0 0,0 2 0 0,0 3 0 16,-2-3 0-16,-1 4 0 15,0 1 0-15,0-1 0 0,1-1 0 0,2 1 0 16,-1-1 0-16,1 3 0 0,0 0 0 0,4 1-160 16,3-6 160-16,6 2-192 0,2-3 192 15,2 1-176-15,6-1 176 16,1-1-160-16,2-1 160 0,4-2 0 0,1 1 0 0,3-6 0 0,0 3 0 0,2-1 0 0,1-1 0 15,3 1 0-15,1-3 0 0,0 4 0 0,1-2 0 0,1 2 0 0,1-1 0 0,-1 1 0 16,2-1 0-16,1 1 128 0,1 1-128 16,1 0 0-16,0 3 0 0,2-1 0 0,1-1 0 0,1-2 0 15,0 3 0-15,1-3 0 0,1-4 0 0,2 2 240 0,1-5-64 16,1-2-16-16,3 2 0 0,1-6 80 0,1 0 16 16,1-2 0-16,1-1 0 0,-1-1-256 0,-1-2 0 15,-2 0 0-15,1-4 0 0,4 4-144 16,-3-3-80-16,-4 3-16 0,-1-1 0 15,1 2-304-15,-2-2-64 0,0 4-16 0,-3 0 0 16,-1 0-112-16,-2 1-32 0,-3 2 0 0,1-3-17936 0</inkml:trace>
  <inkml:trace contextRef="#ctx0" brushRef="#br1" timeOffset="155478.79">6651 12297 30399 0,'0'0'2704'0,"0"0"-2160"0,2 0-544 0,-2 0 0 16,1 0-304-16,-1 0-160 0,1-3-48 0,-1 3 0 15,0-1-176-15,-2-2-32 0,-2 3-16 0,4 0 0 0,0 0 1136 0,-27-3 240 0,12 3 32 0,-4 1 16 16,0 1 352-16,-4 1 80 0,-1 1 16 0,-4-2 0 16,0 4-272-16,-3-2-48 0,1 2-16 0,-2 0 0 15,0 0-32-15,-1 2-16 0,-1 2 0 0,-5 2 0 16,-3 1-144-16,-3-1-32 47,1 1 0-47,0 0 0 0,5-2-336 0,0-1-80 15,4 0-16-15,0-2 0 0,3 0 48 0,1 0 16 0,1-1 0 0,4-1 0 0,3-1-208 0,2 0 0 0,2 1-144 0,1 0 144 0,3 0 0 0,-1 2 0 0,2 0-128 16,2 2 128-16,1 0 0 0,3 3 0 0,2-4 0 0,4 4 0 0,0-1 0 16,5 1 128-16,2-1 0 0,3-1-128 0,2 1 256 0,4 1-48 15,4-1-16-15,3 0 0 0,4-2-64 16,4-1-128-16,2-2 176 0,2 0-176 16,3-4 176-16,1 0-176 15,1-1 160-15,-1-2-160 0,-1 2 0 0,-6 0 128 16,-4 0-128-16,2 0 0 0,1 0 0 0,-2 2 0 0,-1 0 0 0,-3-2 0 15,0 2 128-15,-1-2-128 0,0 2 0 0,3-2 144 0,0 1 128 0,1-3 32 16,2 0 0-16,-1 0 0 0,-1 1-144 0,1 2-32 16,-2 0 0-16,-1 0 0 0,-3-2-128 0,-4 2 0 15,-1-1 0-15,-5 4-176 0,-1-2 176 0,-4 2 0 0,-2 0 0 16,-3-2-128-16,0 2-64 0,-3 3 0 0,-3-2 0 0,-1 2 0 16,-2 1 192-16,-2 0 0 0,-2 2-144 15,-4-2 144-15,-1 2 0 0,-4 3 0 16,0-1 128-16,-3-2-128 0,2 4 176 0,-2-1-48 0,-2 1-128 15,1 3 192-15,-3 0-192 0,1 0 0 0,2-2 0 16,-2 2 0-16,0 2 0 0,-4-1 0 0,-1 2 0 0,-3 3-160 16,1-1 160-16,-3 2 0 0,-1 3 0 15,1-3 0-15,0 1 0 0,1-1 0 0,1-1 0 0,0-3 0 16,4 0 0-16,0 0 0 0,3-3 0 16,2 0 0-16,1 0 0 0,5-3 144 0,2 0-16 0,3-3-128 15,2-1 192-15,2-3-192 0,4 1 192 16,1-3-192-16,2 2 0 15,3-3 0-15,2-2 0 0,1 2 0 0,3-2 0 0,3 2 0 16,2 0-176-16,2 3 176 0,3-2 0 0,2 2-128 0,3 1 128 0,4-4 0 16,1 2 0-16,1 0 192 0,3 0-16 0,3-1-16 0,4-1-16 0,0-1 0 15,2 0 0-15,0-4 0 0,2 1-144 0,-2-2 0 16,2-3-160-16,-1 3 160 16,3-3-128-16,-2 1 128 15,-4 1 0-15,-4-2-144 0,-2 2 144 0,4 1 0 16,11-5-144-16,7 1 144 0,3 0-448 15,-4 4 0-15,-4-2-16 0,-5 2 0 16,-3-2-208-16,-4 2-32 0,-1-2-16 0,-5 2-17664 0</inkml:trace>
  <inkml:trace contextRef="#ctx0" brushRef="#br1" timeOffset="156375.37">8165 12441 25791 0,'-10'0'1152'0,"1"0"224"16,2 0-1104-16,1 0-272 0,1 0 0 0,2 0 0 0,0 0 976 0,-2 0 144 0,-4 0 32 15,-1 0 0-15,0-2-864 0,3-1-160 0,2 2-128 0,2-4 144 0,1 1 256 0,2 1 48 0,-1-4 16 0,-2 4 0 0,1-3-288 16,-3 3-176-16,-1-1 192 0,-4 4-192 0,-3-2 176 0,-3 4-176 15,-5-2 160-15,-1 4-160 0,0-1 640 16,-4 3 16-16,-3 0 16 0,-3 4 0 0,-1 0-192 78,-2 2-32-78,-1 4-16 0,0-2 0 0,2 1 208 16,0-3 64-16,2 0 0 0,4-2 0 0,2 0-192 0,-1-4-16 0,2 1-16 0,0-1 0 0,4 0-288 0,3-2-64 15,-1-2-128-15,2-1 192 0,1-1-192 0,0 3 0 0,0-3 0 0,1 0 0 0,2 0 0 0,2 2 0 0,1-1 0 0,3 2 0 0,1 3 128 0,2-2 0 16,2 2-128-16,3 0 192 0,3 3-48 0,2-2-16 0,4 2 0 0,4 1 0 0,4-1-128 0,4 0 0 16,5 1 0-16,3 0 0 0,3 3 0 0,3-4 0 0,4 1 0 0,-2 1 0 15,2 1 0-15,-2-1 0 0,-1 1 0 0,-1-2 0 16,-1-3 0-16,-3 2 0 0,-1-5 0 0,-2 2 0 16,-2-2 192-16,-1-2 16 0,-2 2 0 0,-2 1 0 15,0 1-208-15,-1-2 0 0,-3 2 128 16,-3-5-128-16,-2 4 0 0,-3-1 128 0,0-2-128 15,-3 2 0-15,0 2 128 0,-2-2-128 16,-2 0 0-16,-1-2 0 0,-2 4 0 0,-3-2 0 0,-2 2 0 16,-4 3 0-16,-2-3 0 0,-4 4 0 0,-3 0-176 0,-6 2 176 15,-2 0-368-15,-2 1 48 0,-2 0 16 0,-1 2 0 0,-2 1 160 16,-3 3 144-16,-1-2-208 0,-2 4 80 0,0-1 128 0,2 2 0 16,-1 3 0-16,1 0 0 15,-2 1 176-15,1 2-48 0,0 1 0 16,3-5 0-16,3 5-128 0,3-7 192 0,5-2-192 15,3 1 192-15,3-1-192 0,5-2 0 0,3 1 0 16,2-3 0-16,5-3 160 0,0 2-160 0,5-2 192 0,0 0-192 0,2 2 144 16,-1-1-144-16,2 2 0 0,2 0 144 0,-1 2-144 0,1 1 0 15,2 3 0-15,2-2 0 0,0 1 0 0,4 1 0 16,2 0 160-16,4-3-160 0,3-3 256 16,3 0-48-16,4-3-16 0,3-1 0 15,6-2 320-15,0-4 64 0,-5 0 16 0,9-3 0 0,6-2-144 16,4-2-16-16,0 1-16 0,-1-5 0 0,2 1-224 0,-5 0-64 15,-1-2 0-15,-6 4 0 16,-2-2-576-16,-6 4-128 0,-2 0-32 0,-5 0 0 16,-4-3-288-16,-5 3-64 0,-3 3-16 0,-4 1-18336 15</inkml:trace>
  <inkml:trace contextRef="#ctx0" brushRef="#br3" timeOffset="164624.6">24675 6335 28559 0,'3'-4'2544'0,"-2"0"-2032"0,2 2-512 16,-2 2 0-16,0 0-432 0,0-2-176 0,3-2-32 15,0-2-16-15,1-2-192 0,0 0-48 0,-2-2 0 0,-1 4 0 16,-2-1 736-16,-3 1 160 0,-1 2 0 0,-1-2 0 0,-1 4 464 0,-1 1 96 15,-2-2 16-15,0 1 0 0,-2 2 688 0,0-2 144 16,0 4 16-16,-1-2 16 0,-1 2-288 0,0-2-64 16,-2 0-16-16,-1 3 0 0,0-3-560 0,-3 0-128 15,1-3 0-15,-2 3-16 0,-2-2 96 16,-2 0 32-16,-1 0 0 0,-1-2 0 16,0-2-176-16,-2 2-16 0,0-1-16 0,-3 2 0 0,-1-4-144 15,-1 4-16-15,4 0-128 0,0 0 192 16,3 0 0-16,-3 1 0 0,-5 2 0 0,0 0 0 0,-1 1 0 0,0 0-16 15,1 3 0-15,-2 1 0 0,0-2-176 0,-1 0-176 16,0 1 48-16,1 2 0 0,-1 0 128 0,0 0 0 0,1 0 0 0,-1 1 0 16,-2-1 0-16,4-1 0 0,-1 0 0 15,2-2 0-15,2 0 0 0,4 1 0 0,1-4 0 16,2 0 0-16,0 2 256 0,3-2 64 0,2 0 32 16,0 1 0-16,3 2-224 0,1-3-128 0,1 1 128 0,0 1-128 15,2 1 0-15,-1 1 0 0,0 2 0 0,1-4 0 16,0 4 0-16,1 2 0 0,2-2 0 0,0-2 0 15,0 1 0-15,3 1 0 0,0-2 0 16,2-1 0-16,0 3 144 0,0-3-144 0,1 1 192 0,0-2-192 0,2 2 0 16,-1-2 0-16,1 0 0 0,1-2 0 0,-1 2 0 15,1-1 0-15,1 2 0 0,0-3 0 16,0 2 208-16,0-2-64 0,0 1-16 0,0 2 0 16,-1 1 0-16,1-2 0 0,-1 4 0 15,-2-3 0-15,1 4-128 0,-1-1 0 16,0 1 0-16,-1-1 0 0,0 4 0 0,0-2 0 0,1 0 0 15,0 2 0-15,1 2 0 0,-1 0 0 0,2 1 0 0,0 0 0 16,1 2 0-16,1 4 0 0,0-1 0 0,1 0 0 0,1 3 128 16,1 1 128-16,0 0 48 0,1 0 0 0,-2 4-304 15,2 1 0-15,0 2 0 0,-1-1 0 0,0 1 0 0,-1 0 128 16,-1 2-128-16,-1 0 0 0,-1 1 128 16,-1 3-128-16,-1 1 0 0,-1 7 0 0,-2 2 0 0,0 2 0 15,-1 0 0-15,-2 1 0 0,0-4 0 0,-1 0 128 16,0-5-128-16,2-4 160 0,-1-2-160 0,0 0 0 15,0-3 0-15,0 0-176 0,0 1 176 0,2-3 0 0,-1-2 0 16,-1 2 0-16,1-5 256 0,-1 2 64 0,1 0 32 16,0-3 0-16,-2 0-352 0,-1 0 0 0,1 1 0 0,1-4 128 15,-2 2-128-15,-1-1 0 0,1 1 128 0,0-1-128 16,-1 2 0-16,-2-1 0 16,2 2 0-16,-1-1 0 0,-1 0 0 0,2-2 0 15,0-2 0-15,0 1 0 0,2-3 0 16,1-4 0-16,2-2 0 0,1-1-128 0,1 1 128 0,1 0 0 15,1-4 0 1,1 0 0-16,1 0 208 0,0-2 32 16,0 2 0-16,0-3 0 15,0 2-240-15,0 0 0 0,0-2 0 16,0 3 0-16,-1 1 0 0,-1-5 0 0,1 2 0 16,1-2 0-16,-1 2 0 0,1-3 0 0,0 2 0 0,0-1 0 15,0-2 0-15,0 0 0 0,1 1 0 0,2-1 0 0,-1 0 0 0,2 0 0 16,2 0 0-16,1-1 0 0,3-1 0 0,3 2 128 15,3-4-128-15,2 2 0 0,3 0 192 0,1 1 0 0,3 0 0 16,2 1 0-16,3 0-192 0,1 1 0 0,4 0 0 0,0 1 0 0,3 0 0 16,-1 2 0-16,0-2 0 0,-3-1 0 0,0 2 0 0,-5-1 0 0,1 2 0 0,-1-1 0 0,-2 0 0 15,-1 0 0-15,2 0 0 0,1 1 0 0,2-4 160 16,2 3-160-16,5-6 160 0,3 3-160 16,2-4 0-16,3 2 0 0,4-2 0 0,0 1 0 0,1-2 0 15,1 1 0-15,-1 0 0 0,-2 2-160 0,-1-2 160 16,-2 0 0-16,0 3 160 0,-4 0-160 0,-1 1 0 0,-5 0 0 0,-2 1-128 15,-4 0 128-15,-3 3 0 0,-2-3 0 0,-4 4 0 0,-3-1 0 16,-2 2 0-16,-3-2 0 16,-2 1 0-16,-1 0 0 0,0 0 0 15,-3 1 0-15,1-2 0 0,-1-1 144 0,2 0-144 16,-1-1 0-16,2-1 0 0,0-1 128 16,2 0 0-16,3-2-128 0,0 1 192 0,1-3-64 15,1 2 32-15,1-2 0 0,0 1 0 0,1 1 0 0,-2 1-160 0,0 1-144 0,0-3 144 0,-3 3-208 16,-1 0 208-16,-2 0 0 0,0 0 0 0,-4 3 0 15,0-3 0-15,-2 0 0 0,-2 1 0 0,1 1 0 16,-2-2 0-16,0 0 0 0,-1 0 0 0,0 0 0 16,0 0 192-16,1 0 16 0,-1-3 16 15,1 0 0-15,0-1-16 16,1-1 0-16,0 1 0 0,2-5 0 16,-2 3-16-16,4-4-16 0,1 0 0 0,1-2 0 15,0-1-176-15,0 1 0 0,1-2 0 0,-1 2 0 0,-2-1 0 0,1 1 0 16,-2 0 0-16,-1-2 0 0,0 2 0 0,-3-1 0 0,0 4 0 15,-4-4 0-15,1 1 0 0,-1 2 0 16,-2 0 0-16,0-2 0 0,-1-1 224 0,0 1 16 0,-1-2 0 0,1-1 0 0,0-1 80 0,3-2 32 16,-1-1 0-16,3-3 0 0,2-1-96 0,0-6 0 15,3-2-16-15,1-3 0 0,2-1-112 0,0-1 0 16,1-5-128-16,2 0 192 0,0-2-192 0,2 1 0 16,-2 4 0-1,0 1 0-15,-3 2 0 0,0 4 0 16,-2 1 0-16,-2 5 0 0,-4 0 0 15,-1 0 0-15,-1 3 0 0,-3 0 0 16,0-1 0-16,-1 1 0 16,-1 0 0-16,-1-1 0 0,1 2 0 15,0-1 0-15,-1 0 0 0,2 0 0 0,1-3 0 16,0 1 0-16,1 2 0 0,2-1 0 0,-1 0 0 0,2 0 0 16,2-2 0-16,1-1 0 0,1-1 0 15,1-1 0-15,1 2 0 0,-1-3 0 0,1 1 0 0,-2 3-128 16,0 2 128-16,-1-1 0 0,1 2 0 15,-3 2 0-15,0 4 0 0,-3 0 0 0,0 0 0 0,-2 1 0 16,-2 1 0-16,0 3 0 16,-2 0 0-16,1 0-128 0,-2 4 128 0,0-3 0 15,0 1 0-15,0 3 0 16,0-3 0-16,2 2 0 0,1 1 0 0,1-3 0 0,1 1 0 0,4-1 0 16,0-4 0-16,1 3 0 0,1-2 0 0,2 0 0 0,1-1 0 15,0 1 0-15,1-2 0 0,0 2 0 0,0 0-320 0,-1 2 32 0,-2 0 16 0,-1 4 0 16,1-1 96-16,-4 1 32 0,1 1 0 0,-1 2 0 0,-3 0 144 0,0 2 0 0,-3 1 0 0,1 0 0 15,0 0 0-15,-2 0 0 0,0 2 0 0,-1 0 0 0,2 0 0 0,-1 2 0 16,2-2 0-16,-1-1 0 0,3 4-336 0,2-3 16 16,1 0 0-16,2 1 0 0,3 0-832 15,3-3-176-15</inkml:trace>
  <inkml:trace contextRef="#ctx0" brushRef="#br3" timeOffset="167936.61">9189 12559 23039 0,'-1'-3'2048'0,"-2"2"-1648"0,2-1-400 16,0 2 0-16,1-3 2288 0,-2 2 368 0,1 1 80 0,-1-5 16 0,-1 1-768 0,0 0-128 0,0 2-48 0,-1 1 0 0,2 1-1040 0,1 0-224 0,-1 1-32 15,2 1-16-15,0 0-368 0,2 0-128 0,-1 2 0 0,1 1 0 0,-2-5 208 0,0 0-48 16,0 0-16-16,14 23 0 0,-9-10 32 0,0 3 0 16,2 5 0-16,-1 4 0 0,2 3 16 0,-2 5 16 15,0 4 0-15,-1 2 0 0,-1 4 48 0,-2-2 0 16,0 1 0-16,-1 1 0 0,-1 2-256 15,1 3 0-15,-1 3 0 0,1-2 0 16,1-4 0-16,-1-1 0 16,0-3 0-16,-1-3 0 0,-1-3 0 15,0 0 0-15,-1-3 0 0,2-4 0 0,0 1 0 0,0-3 0 0,0 1 0 0,2-4 0 16,-1-2-256-16,-1-5 64 0,1-3 16 16,0-3 0-16,-1-7-368 0,0 0-80 15,-1-3-16-15,0-4-17984 0</inkml:trace>
  <inkml:trace contextRef="#ctx0" brushRef="#br3" timeOffset="168590.21">8961 12581 6447 0,'3'-6'576'0,"-3"0"-576"0,1 2 0 16,-1 1 0-16,1 1 3872 0,0 1 672 0,1 1 128 0,0-4 16 0,3-2-3296 0,1-3-672 0,2-1-128 0,0 0-16 15,2 2-784-15,-2-2-160 0,-1 0-16 0,-2 4-16 16,-1 0 944-16,-2-1 192 0,1 1 32 0,-1 2 16 16,-1-2 1072-16,1 4 192 0,0-4 64 15,1 2 0-15,-1-2-480 0,3 0-96 0,1-1 0 16,3 0-16-16,1-2-784 0,2 1-160 0,3 0-16 0,1 2-16 16,3-4-320-16,-1 4-64 0,3-4-16 0,0 4 0 15,0-3-144-15,-2 1 0 16,-1 3 0-1,-3 2 0-15,0-1 0 0,-3 4 0 16,-1-2 0-16,-2 2 0 16,0 2 0-16,-3 0 0 0,0 3 0 0,0-2 0 15,1 1 0-15,-1 0 0 0,1 4 0 0,2-1 0 16,-1-1 128-16,4 0 0 16,1 1 0-16,2 0 0 0,2-1-128 0,2 2 0 0,1 0 0 15,-1 0 128-15,1 5-128 0,-1-3 0 0,-2 3 0 16,-2 2 0-16,-4-1 0 0,-2 1 0 0,-2-2 0 0,-2 5 0 15,-2-1 0-15,-2 0 0 0,-2 0 0 16,-3 0 0-16,0 1 0 0,-3-2 0 0,-1 0 0 0,-2 2 0 0,2-2 240 0,-2-3-48 16,1 0 0-16,2-3 0 0,2 1-192 0,-1-4 144 0,2 2-144 0,-1-3 128 0,0 4-128 0,-1-4 0 15,-2 0 0-15,0 2 0 0,-3 0 0 0,-2 0 0 0,1 0 0 0,-2-2 0 16,1 2-256-16,-3 1 80 0,-2-1 16 0,-3-2 0 0,0 2 160 16,-1 0 0-16,0 2 0 0,-1-3 0 15,2-1 0-15,2-3 0 0,0 1 0 0,3-1 0 0,1-1 0 16,3-1 0-16,1 2 0 0,2-1-128 15,0 2-336-15,2 0-64 0,1 2-16 0,0 0-11872 16,2-2-2384-16</inkml:trace>
  <inkml:trace contextRef="#ctx0" brushRef="#br3" timeOffset="169334.44">10252 12274 20271 0,'-2'0'1792'0,"-1"0"-1424"0,0 0-368 0,0 3 0 0,1-3 3008 0,0 1 512 16,0 1 128-16,-3 0 0 0,-2 3-1824 0,-2 1-368 0,-2-2-80 0,0 2-16 15,0 0-1104-15,-1-2-256 16,1-1 0-16,0 0 0 0,0 3 0 0,1-4 0 0,-1 5 0 16,0 0 0-16,0 2 0 0,-2 1 0 0,1 2 0 0,0 2 0 15,-1 0 0-15,0 5 128 0,-5 3-128 16,2 2 128-16,-1 0 320 0,0 5 80 0,-2 2 16 15,1 1 0 1,-2 0-128-16,1 3-32 0,1-1 0 16,0 1 0-16,4 0-144 0,1-4-48 0,3-2 0 0,2 2 0 0,0-2 0 0,0-3 0 15,0 2 0-15,-1 3 0 0,2 4-192 0,-3-1 176 0,0 1-176 0,0-2 160 0,-1 2-160 0,0-2 0 16,1 2 0-16,0-3 0 16,3-1 0-16,-1 1 0 0,2-4 0 0,1 2 0 15,4-1 192-15,2-2 64 16,1 1 16-16,1-2 0 0,5 1 112 0,2 1 0 15,1-1 16-15,4-2 0 16,1-2-240-16,2 2-160 16,3-1 192-16,0-1-192 0,-1-7 160 0,0 2-160 15,1 0 128-15,0-1-128 0,0-1-256 0,-4 0-128 16,-1 3-16-16,-2-6-16 0,-1 3-64 0,-3-1-16 0,0 1 0 16,-1-3 0-16,1-1 128 0,0 0 32 0,2 2 0 15,2-4 0-15,4 2-224 0,1-6-32 0,-3 1-16 0,4-5 0 0,6 2-848 16,3-4-160-16,1 0-48 0,-2-3-14352 15</inkml:trace>
  <inkml:trace contextRef="#ctx0" brushRef="#br3" timeOffset="170235.34">10711 13058 5519 0,'-2'0'496'0,"0"0"-496"0,1 0 0 0,0 0 0 15,0 0 688-15,-1 0 32 0,-1 3 16 0,-2-2 0 0,-3 1 688 0,-2 2 144 16,-1 2 32-16,-1-2 0 0,1 2 1024 0,-2-1 224 15,2 3 32-15,0-2 16 0,1 0-320 0,0 3-64 16,3-3-16-16,0 1 0 0,0-1-560 0,1 1-112 0,0-1-32 0,1 1 0 16,-1 2-912-16,-2 0-192 0,1 2-48 15,-3 0 0-15,0 2-176 0,-2 3-32 0,-4 3-16 0,-2 0 0 16,0 0-128-16,-3 2-32 16,0-1 0-16,-1-1 0 0,-2 3-96 15,-1 0-32-15,2 0 0 0,-1-3 0 0,2 1 16 0,4-2 0 16,0-2 0-16,6-3 0 0,2-5-144 0,1 2 0 15,3-3 0-15,1-4 0 16,2 0-576-16,-1-3-80 0,0 0-32 0,2 0-12368 16,-2-3-2464-16</inkml:trace>
  <inkml:trace contextRef="#ctx0" brushRef="#br3" timeOffset="170558.51">10189 12985 29487 0,'-1'0'2624'0,"1"-2"-2112"0,0 2-512 0,0 0 0 0,1 0 2432 0,0 0 368 15,2 2 80-15,2 0 0 0,2 3-2400 0,6 1-480 0,1 1 0 0,4 5-208 0,2 1-96 0,-1-1-16 16,0 7 0-16,1-2 0 0,-2 4 816 0,1 4 144 15,2 1 48-15,-4 0 0 0,2 1-208 0,-3 1-32 16,0-2-16-16,0-1 0 0,0 1-176 0,0-4-16 16,0-2-16-16,0 1 0 0,0 4-224 0,2-5 0 15,-4 2 0-15,2-2 0 32,1 1-368-32,-1-3-160 0,2 2-48 0,1 1 0 0,-2-1-2016 0,0-4-416 15,-1 0-64-15,-1-1-32 0,0 1-544 16,-3-4-96-16</inkml:trace>
  <inkml:trace contextRef="#ctx0" brushRef="#br3" timeOffset="170920.34">10992 13526 41471 0,'-3'10'1840'0,"1"-4"368"0,-1 0-1760 0,2 0-448 15,1 0 0-15,0-2 0 0,1 0 384 0,1 6-16 16,1 7 0-16,2 5 0 0,3 7-368 0,1-1-192 15,1 1 32-15,0-1 0 0,-2-2-96 0,-5-1-32 16,0-2 0-16,-3-1 0 0,-4 2 128 0,-1-2 32 16,-1-4 0-16,0-2 0 0,-2-2 128 0,1-1 0 15,1-3 0-15,1-7 0 16,1 2-608-16,2-5-192 0,3-5-32 0,1-1-16480 0</inkml:trace>
  <inkml:trace contextRef="#ctx0" brushRef="#br3" timeOffset="171695.92">11015 12252 8287 0,'-10'1'736'0,"3"-1"-592"0,-1 0-144 16,5 0 0-16,2 0 5184 0,-1 0 992 0,2-1 208 0,-1 1 32 0,1-4-4608 0,3 2-912 0,3-2-192 0,2 2-48 0,5-1-448 15,2 2-80-15,2 2-128 0,3 2 176 16,1-1 464-16,0 4 80 0,2 1 32 0,1 2 0 16,-1 1-160-16,1 4-16 0,-1 1-16 0,1 3 0 15,-2 0-192-15,1 5-48 0,1 1 0 0,1 4 0 0,1 3-48 0,2 4-16 32,3 5 0-32,4 5 0 0,3-1 0 0,5 3-16 15,5 4 0-15,3-4 0 16,1-1 16-16,-1-3 16 15,2-5 0-15,-5 0 0 0,-1 1-16 16,-7-2 0-16,-6 0 0 16,-3 2 0-16,-5-1-128 0,-5 3-128 15,-6-3 192-15,-6 5-192 0,-4-1 160 0,-4-1-160 0,-6 4 128 16,-5-1-128-16,-5 0 176 0,-3-2-48 0,-6-2-128 16,-3 2 192-16,-3 2-192 0,-3-3 176 0,-3-1-176 0,-1-1 160 15,-1-1-160-15,-1-7-176 0,3-5 48 0,-1-5-19744 0</inkml:trace>
  <inkml:trace contextRef="#ctx0" brushRef="#br4" timeOffset="179779.22">25050 6315 8287 0,'-2'0'736'0,"-1"-2"-592"0,1 0-144 0,0 2 0 0,1 0 2576 0,1 0 496 0,-1 0 80 0,-2-2 32 16,0 2-960-16,-2 0-192 0,-1-3-48 15,-2 3 0-15,2 0-768 0,-3 0-144 0,2 3-48 0,-3-3 0 16,1 0-576-16,1 2-112 0,-2-2-16 0,1 2-16 16,1-2 320-16,-1 2 64 0,0-2 16 0,1-2 0 15,0 2 160-15,-1 0 32 0,2-2 16 0,0 0 0 16,-1 2-272-16,2-3-64 0,-1 2-16 0,-1-1 0 16,1-2-240-16,-1 2-32 15,1-2-16-15,0 0 0 0,-2 2-144 16,0-2-128-16,-1-1 144 0,-1 1-144 0,-1 2 192 187,-1 1-64-187,0-2-128 0,-2 3 192 0,0 0 0 0,0 0-16 0,-1 0 0 0,0 0 0 0,0 0 80 0,0 3 0 0,0-3 16 16,0 0 0-16,0 3-272 0,0-3 0 0,-2 0 0 0,1 0 0 0,0 0 0 0,0 0 0 0,-1 0 0 0,0-2 0 0,-1 1 0 0,1-2 0 0,-1 3 0 16,0-4 0-16,1-1 0 0,-2 2 0 0,2-1 0 0,-2 0 0 0,-1 2 0 0,1-2 0 0,-1 2 0 0,0-2 0 0,-3 2 0 0,2 0 0 0,0 2 0 0,-2 0 0 0,2 2 0 0,-1 0 128 0,0-1-128 0,1 2 0 0,2-1 272 0,-1-1-48 0,2 4-16 0,0-3 0 0,0 3-64 15,1-2-16-15,2-2 0 0,-1 2 0 0,0-1-128 0,3 0 0 0,-1 0 0 0,0 1 0 0,0-2 0 0,0 1 0 0,0 1 0 0,-1-2 0 0,0 2 0 0,0-1 0 0,-1-2 0 0,0 0 0 0,-1 0 0 0,2 0 0 16,0 1 0-16,1-1 0 0,-1 0 0 0,-1 3 0 0,-2-3 0 0,2 2 0 0,0-1 0 0,-1 2 0 0,1 1 0 0,-1-2 0 15,-1 2 0-15,0-1 0 0,1 2 0 16,1-1 0-16,1 0 0 0,1 0 0 0,0 0 0 0,0 0 0 16,0 0 0-16,2 1 0 0,0-1 0 0,0-1 0 0,1 1 0 15,1 1 0-15,0-1 0 0,1-2 0 0,2-1 208 16,-2 2 16-16,1-1 0 16,0 2 0-16,2-3-224 15,1 2 128 1,1-1-128-16,-1-2 0 0,1 1 0 15,0 2 0-15,0-3 0 16,0 2 0 0,1-2 128-16,1 0-128 0,-1 0 0 15,-1 0 0-15,1 2 0 0,-2 0 0 0,2-2 0 0,-1 3 0 16,0-3 0-16,0 1 144 0,0 1-144 0,1-2 128 16,0 0 112-16,-1 3 16 0,1-2 0 0,0 1 0 0,0 0-256 15,0 0 0-15,0 1 0 0,0 0 0 0,1-3 0 0,0 3 0 16,-1 1 0-16,2-4 0 0,1 2 128 0,-2 2-128 15,2-4 0-15,0 2 0 0,0-2 320 16,-1 1-16-16,1 2-16 0,1-3 0 0,-1 0-288 0,0 1 160 0,-1 2-160 16,0-3 128-16,1 2-128 0,-1-1 0 0,0 2 0 0,1-1 0 0,-2 2 0 0,2 0 0 0,-1 1 0 15,0-2 0-15,1 1 0 0,0 0 0 0,1 1 0 0,-1-2 0 16,1 0 0-16,0 1 0 0,1-2 0 0,-1 2 0 0,2-1 256 0,0 4-48 16,0-4 0-16,1 4 0 0,0-1 80 0,0 2 16 0,0-1 0 0,1 2 0 15,0 1-304-15,0 0 0 0,0 1-128 0,0 3 128 16,0 0 0-16,0 0 0 0,-1 1-128 0,0 1 128 15,1 0 0-15,-2 1 0 0,0 1 0 0,0-1 0 0,-1 1 0 16,-1 1 0-16,1 0 0 0,-1-3 0 16,0 3 0-16,0-3 0 0,0 0 0 15,0-1 0-15,1 1 0 0,1 0 0 16,-1 0 0-16,0 2 0 16,0 1 0-16,1 1 0 0,0 2 0 15,-2-3 160-15,1-1-160 0,-1 2 0 0,0 5 0 0,-1-3-176 0,1 4 176 0,-2 0 0 16,0 1 0-16,0-2 0 0,-2 1 0 0,0 0 0 0,1-2 0 0,-1 1 0 0,0-1 0 0,1-2 0 0,0-1 0 0,2-1 0 15,0-2 0-15,-1-2 0 0,2 5 0 0,0-1 0 16,2-5 0-16,-1 2 0 0,1 2 0 16,1 2 0-16,1 1 0 0,-1 0 0 0,1-2 0 15,1 2 0-15,-1 1 0 0,-1-1 0 0,0 3 0 0,-1-3 0 16,0 3 0-16,-1 1 0 0,-1 2 0 0,-1 1 0 0,-1-1 0 16,-1 3 0-16,-2 1 0 0,-2 0 0 15,3 3 0-15,-3-4 0 0,2 0 0 0,-1-5 0 16,2 5 0-16,0-6 0 0,1 4 0 0,1-4 0 15,-2 1 272-15,3-7 48 0,-1 0 0 0,1 2 0 0,1-1 0 0,0 0 16 16,1 1 0-16,1-2 0 0,-1 2-336 0,0 2 0 16,0-1 0-16,-1 0 0 0,2 3 0 0,-4-2 0 15,1 5 0-15,-1 0 0 0,-2 2 0 0,-1 1 0 0,0 0 0 16,-2 1 0-16,0-1 0 0,1-2 0 16,0 2 0-16,0-5 0 15,1-4 0-15,0-1 0 16,1-3 0-16,1-1 0 15,0-3 0-15,1-2 0 0,-1 4 0 16,1-1 0-16,0-1 128 16,1 0-128-16,0 0 128 0,1 1-128 0,-1 1 0 15,0 0 144-15,1 0-144 0,0-2 0 0,0 1 384 0,0 1-48 0,1-2 0 0,0 0 0 16,0 2-336-16,0 0 0 0,1 0 0 0,-2 2 0 0,1 1 0 0,0 0 0 0,-1-3 0 16,1 0 0-16,-1 0 0 0,2-1 0 0,-1 1 0 0,-1 0 0 0,1-4 0 0,-1 1 0 15,0-1 0-15,0 2 0 0,0-4 0 0,-1 0 0 0,1 1 0 0,-1 1 0 16,-1-2 0-16,1 2 0 0,0-1 0 15,0 2 0-15,1 2 0 0,-2-2 0 16,1 2 0-16,1 1 0 0,0-1 0 16,0 2 0-16,0 2 0 0,0-1 0 0,0 2 0 15,1 1 0-15,1 2 0 0,-1-4 0 0,1 4 0 16,0-2 0-16,0 1 0 0,1-4 0 0,-1 2 0 0,-1-1 0 16,2-3 0-16,-3 0 0 0,0-1 0 0,-1 1 0 15,-1 0 0-15,0-3 0 0,-1 2 0 0,2-1 0 16,-1 1 0-16,0-3 0 0,1 4 0 0,1-3 0 0,0 3 0 15,1-4 0-15,2 4 0 0,-1-2 0 0,2 2 0 0,1 1 0 16,0 3 0-16,0-2 0 0,0 1 0 16,0 1 0-16,0 2 0 15,0-2 0-15,0 2 0 0,-2-1 0 0,0-2 0 16,-1-1 0-16,1 2 0 0,-3-4 0 0,1 0 0 0,-2-1 0 16,0 1 0-16,-1-4 0 0,0 2 0 15,-1-2 0-15,1 3 0 0,-1-1 0 0,2 1 0 0,0-2 0 0,0 6 0 16,-1-3 0-16,2 0 0 0,0 2 0 0,0-1 0 15,0 1 0-15,2 1 0 0,-1-3 0 0,1 1 0 16,0 0 0-16,0-3 0 0,-1-2 0 16,2 2 0-16,-2-2 0 0,0-1 0 0,1 3 0 0,-1-4 0 15,0 1 0-15,-1 3 0 0,1-2 0 0,-1-2 0 0,1 2 0 0,-1 1 0 0,0-1 0 0,0 4 0 16,0-4 0-16,-1 2 0 0,0-4 0 0,-1 2 0 16,-1 1 0-16,1-1 0 0,-2-2 0 0,1 0 0 0,0-2 0 15,0 2 0-15,-1-1 0 0,2-3 0 16,-2 2 0-16,1 0 0 0,-1 0 0 0,1 0 0 0,0 0 0 15,-1 0 0-15,0 1 0 0,1 1 0 0,-1 2 0 16,-1-2 0-16,1 3 0 0,1-1 0 0,-2 2 0 16,0 0 0-16,-2 3 0 0,2-1 0 0,1 0 0 0,0-2 0 15,0 0 0-15,0-2 0 0,2-2 0 0,-1-1 0 16,1-3 0-16,1 2 0 16,-2-2 0-16,2-4 0 0,0 2 0 15,0 0 0-15,1-2 0 16,0 1 0-16,-2 0 0 0,2 1 0 15,0-1 0-15,-1 3 0 0,1-3 0 16,-1 1 0-16,1 2 0 0,-1 1 0 0,1-5 0 16,0 4 0-16,0-2 0 0,1 0 0 0,0-2 0 0,0 1 0 0,1 0 0 15,0-2 0-15,1 2 0 0,0-3 0 0,1 2 0 0,0-2 0 0,-1 0 0 16,1 0 128-16,2-2-128 0,0 2 192 0,2 0-16 0,1 0-16 16,-1-3 0-16,3 3-160 0,0 0 0 0,2 0 0 0,-1 0 128 15,1 3-128-15,1-3 0 0,2 0 0 0,-2 2 0 16,3 2 0-16,-2-1 0 0,1-2 0 0,0 1 0 0,0 2 0 0,-1-2 0 0,1 1 0 15,-1-3 0-15,-2 1 0 0,1 2 0 16,2-2 0-16,2-1 0 0,-1 2 0 16,0-2 0-16,3 0 0 0,0 3 0 15,2-3 0-15,0 1 0 0,2-1 0 0,-1 0 0 0,0 3 0 0,-1-3 0 16,1 0 0-16,2 0 0 0,1 2 0 0,0-2 0 0,1 1 0 16,1 2 0-16,0-3 0 0,-1 0 0 0,0-3 0 15,-1 2 0-15,0 1 0 0,0 0 0 0,1-2 0 16,1 2 0-16,0-3 0 0,2 2 0 15,2 1 0-15,-1 0 0 16,-1 0 0-16,-1-3 0 0,3 3 0 16,-1-2 0-16,0 1 0 0,0-2 0 0,-1-1 0 0,-1 1 0 0,1-2-128 0,-1 1 128 15,-1 0 0-15,-1-1 0 0,3 1 0 0,1-3 0 0,0 2 0 16,-2-2 0-16,-1 2 0 0,0-2 0 16,1 0 0-16,-2-2 0 0,0 2 0 0,-1-1 0 0,-3 2 0 15,0 2 0-15,-4-2 0 0,0 2 0 0,-2 1 0 16,-1 2 0-16,-2 1 0 0,-2 0 0 0,-1 0 0 0,-1 0 0 15,0 0 0-15,0 4 0 0,0-4 0 16,-1 1 0-16,-1 2 0 0,0-3 0 0,0 0 0 16,1 0 0-16,-2 0 0 0,2 0 0 0,-1-3 0 15,-1 3 0-15,-1-1 0 0,0 1 0 16,1-3 0-16,-3 2 0 0,1 1 0 0,0 0 0 16,0 0 0-16,0 0 0 0,0 0 0 0,0-2 0 0,-1 2 0 0,2 0 0 0,-1 0 0 0,-1-3 0 0,1 3 0 15,-2-1 0-15,2 1 0 0,0-2 0 16,-1 2 0-16,0-4 0 0,-1 1 0 0,2 0 0 0,-1 0 0 15,0-1 0-15,-2 1 0 0,2-3 0 0,-2 1 0 0,2-3 0 16,-3 2 0-16,2 0 0 0,-2-4 0 16,0 1 0-16,-1-1 0 0,0 1 0 0,2-3 0 0,-2-1 0 15,-2 0 0-15,2 0 0 16,0-3 0-16,-1-2 0 0,0 1 0 0,0-1 0 16,1-5 0-16,-2 1 0 0,2 0 288 0,0-3-32 0,0-1 0 15,0-1 0-15,2-2-128 0,-2 0-128 0,1 0 144 0,-1-2-144 0,1-1 0 16,-1-2 0-16,-1-3 0 0,0-2 0 15,-2-2 0-15,-1 3 0 0,-1 0 0 16,-1 1 0-16,-1-2 0 0,-2 2 0 16,-1 1 0-16,0-2 0 0,3 1 0 0,-2 2 0 15,3-1 0-15,1 2 0 0,3 5 0 0,-1-2 0 0,2 5 0 16,1 2 0-16,0-2 0 0,-1 1 0 0,2 0 0 16,0 1 0-16,0 0 0 0,1-1 0 0,0 3 0 0,-1-3 0 0,2 1 0 15,-2-2 128-15,-1-4-128 0,0 2 0 16,0 3 0-16,0-7 0 0,0-8 0 0,-1-4 0 15,2-1 0-15,0 1 0 0,1-1 0 0,1 7 0 16,2-2 0-16,1 4 0 0,1 4 0 0,0 4 0 16,0-1 0-16,1 1 0 0,-1 3 0 0,2 3 0 0,-2 1 0 15,1 1 0-15,-1 1 0 0,-1 1 0 0,1 2 0 0,-2 2 0 16,-2-2 0-16,0 1 0 0,0 3 0 16,1 2 0-1,0-4 0-15,0 2 0 16,-2 1 0-16,2 0 0 15,-2-2 0-15,1 1 0 16,0 0 0-16,0-1 0 16,-1 0 0-16,1-3 0 15,-2 1 0-15,2-1 0 0,-2-3 0 0,1-1 0 16,-1 2 0-16,1-3 0 0,-1 4 0 0,-1 0 0 16,0-1 0-16,-1 2 0 0,1-3 0 0,-2 3 0 0,2 0 0 15,-2-2 0-15,1 1 0 0,0 1 0 0,-3 2 0 0,1-5 0 16,0 3 0-16,0 0 0 0,1 0 0 0,-2-3 0 0,2 1 0 0,-2-1 0 15,1 2 0-15,1-2 0 0,-1 1 0 0,1-2 0 16,-1-2 0-16,1 1 0 0,-1 1 0 16,2-1 0-16,0 1 0 0,0 2 0 0,0-2 0 0,-1 4 0 15,2-3 0-15,-1 3 0 0,1 0 0 0,-1-1 0 0,0 1 0 16,-1 2 0-16,1-1 0 0,0 3 0 0,-2-2 0 16,1-1 0-16,-1 2 0 0,1-3 0 0,0 1 0 0,0-1 0 0,1 0 0 0,0 0 0 15,1-3 0-15,1 0 0 0,0 0 0 0,2 0 0 0,0-1 0 16,1-2 0-16,1 1 0 0,0 1 0 0,0-1 0 0,1 1 0 0,-1 2 0 0,0-2 0 15,0 2 0-15,-1 2 0 0,-2 1 0 0,1 1 0 0,-2 2 0 0,-1-3 0 0,0 4 0 16,0-2 0-16,-1 2 0 0,-1 0-128 0,0-1 128 0,0-3 0 16,-1 1 0-16,1 2 0 15,0-3 0-15,0 2 0 0,-1 0 0 16,1 0 0-16,1 0 0 0,-2-3 0 0,2 1 0 16,1-1 0-16,-1 0 0 0,1 0 0 15,0-1 0-15,-2 1 0 0,2 0 0 16,0 2 0-16,-1-2 0 0,0 1 0 15,0 1 0-15,0 0 0 0,-1 0 0 0,0-1 0 16,1 2 0-16,-2-2 0 0,2 2 0 0,0 0 0 0,-1 0 0 16,0 1 0-16,-1-2 0 0,2 3 0 0,-1-1 0 0,-1 1 0 15,2 0 0-15,0 0 0 0,1 2 0 0,0-3 0 0,0 2 0 0,0 0 0 16,0-3 0-16,0 3 0 0,1 2 0 16,0-2 0-16,1-2 0 0,-1-1 0 15,0 1 0-15,1-1 0 0,0 2 0 0,0-4 0 16,-1 6 0-16,1-4 0 0,0 1 0 15,-2 2 0-15,1 0 0 0,-1 0 0 16,0 2 0-16,0-5 0 16,2 3 0-16,-2 0 0 0,1-2 0 15,-1 2 0-15,2-2 0 0,0 2 0 0,0-3 0 0,0 2 0 0,1-2 0 16,-1-1 0-16,2 2 0 0,-1-1 0 0,2 1 0 0,-2-3-128 0,1 4 128 0,0-4 0 0,-1 3 0 16,0 2 0-16,-1 0 0 0,0 0 0 0,0 2 0 0,-2-2 0 0,1 1 0 0,-2 2 0 0,1 0 0 0,-1-1 0 15,0 0 0-15,-1 3 0 0,1-1 0 0,0 2 0 16,-2-3 0-16,2 2 0 0,0-1 0 15,0 0-128-15,1 0 128 0,-2 1 0 16,1-2 0-16,1 1 0 0,0 0 0 16,0-3 0-16,-1 3 0 0,1 0 0 15,0 0 0-15,0 2 0 0,-1-2 0 0,0 2-128 16,-1 1 128-16,1 0 0 0,-1-1 0 0,-1 2 0 0,1-2 0 16,-3 2 0-16,1 2 0 0,0-3-128 0,-1 2 128 0,0 1 0 0,2-2 0 15,-2 0 0-15,0 2 0 0,0 0 0 0,1-2 0 0,-1-1 0 16,3 2 0-16,-2-1 0 0,2-2 0 0,-1 1 0 15,2 1 0-15,-2-2 0 0,2-2-128 16,-1 2 128-16,0 1 0 16,0-4 0-16,1 1-512 0,-2 0 16 15,2 0 0-15,0 2 0 0,2-2-272 16,-1 1-64-16,0 1-16 0,1 1-14272 0,2-1-2864 0</inkml:trace>
  <inkml:trace contextRef="#ctx0" brushRef="#br4" timeOffset="180803.07">12296 12638 40543 0,'2'0'3600'0,"0"0"-2880"0,0 0-576 0,1 0-144 0,1 2 0 16,-1-2 128-16,4 4-128 0,1-1 128 15,6 4-1280-15,-1-1-272 0,1 4-48 0,-2 2-16 16,-3 1 336-16,-3 3 64 0,-3 2 0 0,-3 2 16 0,-4 5 1664 0,1 3 336 15,0 3 64-15,-1 4 16 0,2 1 576 16,0 7 112-16,4 3 32 0,0 4 0 0,2 6-1152 16,1-1-208-16,1 1-48 0,3-6-16 0,-1-2-304 15,2-3 0-15,0-1 0 0,1-1 0 0,1-2 0 0,-2-6 0 16,0-3-160-16,-2-4 160 16,-3-5-784-16,-4 1-48 0,-1-4 0 0,-5-4-11152 15,-1-3-2240-15</inkml:trace>
  <inkml:trace contextRef="#ctx0" brushRef="#br4" timeOffset="181337.45">12218 12457 40543 0,'8'-10'1792'0,"-3"4"384"0,1-2-1744 0,-1 1-432 0,0 4 0 0,-1 0 0 16,2 2 128-16,4-5-128 0,4-7 0 0,5-1 128 15,1 0-960-15,0-1-208 0,-4 2-48 16,-2 3 0-16,-1 3 816 0,-3 3 272 0,-2 0-192 0,0 4 192 16,-1 0 896-16,-1 0 256 0,2 2 64 0,0 2 16 0,1 0-720 15,1 2-160-15,2 0-32 0,3 3 0 0,4-2-192 0,1 2-128 16,-1-2 128-16,2 4-128 0,-1-1 128 0,-1 3-128 187,-1-1 160-187,-2 2-160 0,-1 0 0 0,-2 6 0 0,-5-4 0 0,0 3 0 16,-3 3 0-16,-3 3 0 0,-3 3 0 0,-2-2 0 0,-3-1 0 0,-3 1 0 0,-2 2 0 0,-2-3 0 16,-2 4 208-16,-1-7 0 0,0 0 0 0,-2-3 0 0,4-3 176 0,-2-4 16 0,2-2 16 0,-1-3 0 0,3 2 16 15,-1-5 0-15,2 1 0 0,1-4 0 0,-1-1-432 0,0-1 0 0,-1-2 0 0,-2-1 0 0,-1-2-208 0,0 0-128 0,-1 0-32 16,-2 0 0-16,0 0-256 0,-1-1-48 0,-1 1-16 0,1 2 0 0,1 1 96 0,-1 0 16 0,3 3 0 0,0 3-11696 0,3 3-2320 0</inkml:trace>
  <inkml:trace contextRef="#ctx0" brushRef="#br4" timeOffset="181680">13177 12195 21183 0,'1'-6'944'0,"-1"2"192"0,-1-1-912 0,1 4-224 0,0 1 0 16,-2 1 0-16,2 2 272 0,-2-1 16 0,0 4 0 0,-3 4 0 0,-3 4 160 0,1 4 16 0,-3 1 16 0,0 3 0 0,-1 1 1536 0,0-1 304 0,-2 3 64 0,-2 3 16 0,2-2-256 0,-3 2-48 0,0 1-16 0,-3 2 0 16,-1 1-1216-16,-2 3-240 0,-1 0-48 0,-2 5-16 0,-1 1-192 0,0 1-48 0,0 1 0 15,3-3 0-15,0 0-176 0,3 1-144 0,2 4 192 0,3 2-192 16,3 0 256-16,4 1-64 0,2 3-16 0,5-2 0 0,2 2-176 0,3-4 128 15,1-3-128-15,0-3 128 0,1-2-128 16,-2-1 0-16,1 0 0 0,-3-1 0 16,1-1-208-16,-2 1 80 0,-1 2 128 0,-1-5-208 0,-1-2 48 0,1 2 16 0,1-2 0 15,0-4 0-15,3-5-32 0,0-4 0 0,3 0 0 16,3-7 0 0,1-3-192-16,4-2-32 0,2-4-16 0,2-3-12000 0,2-3-2384 0</inkml:trace>
  <inkml:trace contextRef="#ctx0" brushRef="#br4" timeOffset="182582.75">13159 13147 28559 0,'-3'3'2544'0,"0"-3"-2032"0,2 0-512 0,2 0 0 0,2 0 752 0,-1 0 48 0,1 1 16 0,3-1 0 0,2 3-624 15,4-3-192-15,2 0 0 0,2 0 0 0,2 0 176 16,-1-3-176-16,2 2 160 0,-1-2-160 0,2 2 976 0,-1-1 112 16,-2-2 0-16,-2 1 16 0,0 3 192 0,-3-3 48 15,0 0 0-15,-1 1 0 0,-1 1-800 0,-1-4-160 16,0 1-16-16,-1 0-16 0,1-2-192 0,1 0-32 15,0-3-128-15,-2-1 192 0,2 0-64 0,-2 0-128 16,0-2 176-16,-1 0-176 0,-4 4 160 0,1-3-160 0,-3-1 128 0,-2 2-128 16,-3 0 0-16,-3 0 128 15,-2 1-128-15,-4 2 0 0,-4-2 0 0,-2 6 0 0,-2-3 0 16,-3 3 0-16,-1 2-128 0,-1 2-64 16,-2 4-16-16,2 1 0 0,1 2 208 15,2 0 0-15,2 2-160 0,2 0 160 16,3 0 0-16,3 2 0 0,1 3 0 0,4-2 0 15,3 3 0-15,2 0 0 0,3 2 0 16,2 0 128-16,1 3 64 0,2-3 16 0,3 2 0 0,-2 0 0 16,1 1-208-16,-1-3 0 0,1 2 0 0,-2 2 0 0,-2-3 0 0,1 3 0 15,-2-2 0-15,-2 2 0 0,0 3 0 0,-1 0 0 16,-1 1 0-16,-2-2 0 0,0 1 128 0,2-5-128 0,1 0 0 0,-1-3 0 16,5-3 160-16,-1-2-160 0,3-3 160 0,0-5-160 15,3 1 0-15,-1-3 0 0,4-4 0 0,2 0 0 16,0-2-192-16,3-2-128 0,4-3-16 0,1 0-12352 15,0 1-2480-15</inkml:trace>
  <inkml:trace contextRef="#ctx0" brushRef="#br4" timeOffset="183063.7">13737 13424 43311 0,'-1'2'3840'0,"1"0"-3072"0,0-2-608 0,-2 1-160 0,2 2-368 16,-1-1-96-16,0 4-32 0,-2 4 0 0,1 4-112 0,-3 4-32 0,0 5 0 16,-1-1 0-16,1 0 240 0,-1 3 32 0,1 1 16 0,0 1 0 0,0-2 560 15,0 1 112-15,0 2 32 0,1-2 0 0,1 1 80 16,-1-4 16-16,0-4 0 0,2-4 0 0,-2 1-448 0,3-6-144 16,0-2 0-16,1-3-17872 15</inkml:trace>
  <inkml:trace contextRef="#ctx0" brushRef="#br4" timeOffset="183657.74">14348 12353 36863 0,'-2'9'3264'0,"2"1"-2608"0,2-4-528 0,-1 0-128 0,0 1-176 0,2 4-64 16,0 10-16-16,1 8 0 15,3 17-192-15,2 6-64 0,1 7 0 0,0-2 0 0,0-4 880 0,-2-1 160 16,0-2 48-16,-2-3 0 0,-1-3 704 0,-1 1 128 16,-1-7 48-16,-1 7 0 0,-2 5-560 0,-2 4-96 15,1-4-32-15,0-5 0 0,0-4 0 0,1-7 0 16,1-2 0-16,1-4 0 0,2-2-400 0,0-4-96 0,1 3-16 15,0-6 0-15,0 0-256 0,-2-1 0 0,1-1 0 0,-1-1 0 32,-1-4-688-32,-1 0-192 0,1-2-32 0,-4 0-16 15,0-1-496-15,-3 1-112 0,0-4 0 0,-5 4-16704 16</inkml:trace>
  <inkml:trace contextRef="#ctx0" brushRef="#br4" timeOffset="185154.06">15227 12947 33167 0,'-1'0'2944'0,"-1"-2"-2352"0,2-1-464 0,0 2-128 0,2 1 496 0,-1-3 80 16,1-3 0-16,2-1 16 15,1-2-1744-15,2-1-368 0,1-2-64 0,-1 2-16 16,-1 4 768-16,-1 0 128 0,-2 3 48 0,-2 6 0 0,-3-2 1168 0,-2 5 224 16,-2 3 48-16,-4-1 16 0,-3 6 1056 0,0 2 224 15,-1 0 32-15,-2 5 16 0,-2 1-912 0,-1 3-192 16,2-1-48-16,-5 3 0 0,-6 5-464 0,-1 4-112 15,-2 1-16-15,1-3 0 0,2 1-112 16,2-3-16-16,2-3-16 0,2-3 0 16,3-3-240-16,2-1 0 0,2-2 0 15,2-1 0-15,0-7 0 0,1 2-160 0,1-2 32 0,0-3 0 16,2-4-352-16,0 0-64 0,2-4-16 0,-1-2 0 0,2-4-1168 16,0-3-224-16</inkml:trace>
  <inkml:trace contextRef="#ctx0" brushRef="#br4" timeOffset="185478.28">14912 13004 43311 0,'0'1'3840'0,"-2"2"-3072"0,1-3-608 0,1 1-160 15,0 0 608-15,1 0 96 0,1 2 0 0,0 3 16 0,4 1-720 16,2 2 0-16,4 3-160 0,3 1 32 0,3 0-192 0,1 2-48 15,3 1 0-15,-1 3 0 0,1 3 368 0,0 0 0 16,-1 7 0-16,-2-1 0 0,-1 4 0 0,-2-1 0 16,-3 1 0-16,0 1 0 0,-2-1 0 0,-3-1 0 15,-1-3 0-15,-1 1 0 16,-1-1-192-16,0-3 192 31,1-2-192-15,1-2 192-16,1-5-880 0,2-3-48 0,1-1-16 0,2-6-11440 0,2 0-2288 31</inkml:trace>
  <inkml:trace contextRef="#ctx0" brushRef="#br4" timeOffset="185778.1">15651 13576 40543 0,'3'19'1792'0,"-3"-5"384"0,0-2-1744 0,0-5-432 0,0 0 0 0,1-3 0 0,-1 0 624 0,1 6 32 15,0 9 16-15,2-1 0 0,0 4-480 0,0-3-192 16,-1-3 176-16,0-4-176 0,-2 0 0 15,-2-4 0-15,1 1-176 0,-1-4 176 16,-2 1-960-16,-1 0-64 0,-1-1 0 16,0-4-16992-16</inkml:trace>
  <inkml:trace contextRef="#ctx0" brushRef="#br4" timeOffset="186499.92">15522 12135 31327 0,'-1'1'2784'0,"1"1"-2224"0,1-2-560 0,1 0 0 16,0 3 1584-16,2-3 208 0,2 3 32 0,3-1 16 16,6 3-752-16,4 1-160 0,5-2-32 0,1-1 0 15,-1 2-368-15,2 0-80 0,0 0 0 0,0 2-16 16,-1 3-304-16,0 3-128 0,1 3 128 0,-2 5-128 16,0 1 0-16,-2 7 0 0,-2-3 0 15,0 7 0-15,2 5 0 0,0 7 192 0,2 5-192 0,-2 7 192 16,-1 3-192 109,0 0-144-110,-1 3 144-15,-3-2-208 0,-2-2 464 0,0-2 112 0,-2-5 16 0,0 1 0 0,-2 3 208 0,0-2 48 0,-1 0 16 0,-1-9 0 0,-1 0-256 0,0-4-48 0,0-4-16 0,-3-1 0 16,0-2-336-16,-2 0 0 0,-2 0 0 0,-2 0 0 0,-3 5 0 0,-4-1 0 0,0 3 0 0,-6 0 0 16,-1 4 0-16,-2-3 0 0,-1-4 0 0,0-5 0 0,2-4 0 0,-1-1 192 0,-2 1-64 0,1-3 0 0,3-4 128 0,0-4 48 0,1-4 0 0,3-5 0 0,0-6-800 0,1-4-144 0,-1-10-48 15,-4-9 0-15</inkml:trace>
  <inkml:trace contextRef="#ctx0" brushRef="#br5" timeOffset="190579.37">23235 6084 911 0,'-4'0'0'0,"0"-3"0"0,2 3 0 0,-1-2 0 0,2 1 704 0,1 1 48 0,0 0 16 0,-1-3 0 15,-2 1-640-15,1-2-128 0,-2 0 0 0,1-2 0 16,-2 0 0-16,0 2 0 0</inkml:trace>
  <inkml:trace contextRef="#ctx0" brushRef="#br5" timeOffset="193868.66">23105 6047 10127 0,'-5'-3'448'0,"1"2"96"0,1 1-544 0,0-2 0 0,2 2 0 0,0 0 0 0,-1 0 928 0,-1 0 80 0,-1-3 16 0,-2 2 0 0,0 1-544 0,-2 0-96 0,2-3-32 0,0 3 0 0,0 0-352 0,-1 0 0 0,3 3-192 0,-1-3 64 0,0 0 128 0,1 0 0 0,1 0 0 0,1 1 0 15,1-1 576-15,1 0 160 0,0 0 32 0,1 3 0 0,1-3 1024 0,1 0 192 0,2 0 64 0,-5 0 0 0,0 0-112 0,0 0-16 0,22 2 0 0,-12-2 0 16,-1 0-640-16,2 0-128 0,1 1-16 0,3-1-16 0,2-1-592 0,2 1-112 0,2 0-32 0,0-2 0 0,0-1-384 0,0 2 0 0,0-3 128 0,0 2-128 16,1-1 0-16,-2 2 0 0,-1-1 144 0,0-1-144 0,1 2 288 0,-1-2-16 0,0 1 0 0,0 1 0 0,1 1 256 0,1 0 48 0,1-3 16 0,-1 3 0 0,-1 0-336 0,2 0-64 0,4 0 0 0,3 0-16 15,-1 3-16-15,0-3 0 0,2 1 0 0,-3-1 0 0,1 0 16 0,-2 0 0 0,-2-1 0 0,2 1 0 16,-1-3-48-16,1 1 0 0,-1 0 0 16,-1-1 0-16,0 3 0 15,1-3 0-15,-2 3 0 0,1 0 0 0,-1 3-128 16,-1-3 0-16,3 1 0 0,-1 1 0 0,2-2 0 15,-2 4 0-15,1-4 0 0,0 0-176 0,-2 3 176 0,1-3 0 16,-2 0 0-16,0 0 0 0,-1 0 0 0,2-3 0 0,0 3 0 0,1-4 0 0,-2 4 128 16,1-2 48-16,1 1 16 0,2 1 0 0,1 0-48 15,1-3 0-15,1 6 0 0,-2-3 0 0,1 3-144 16,0-1 0-16,-1 0 0 0,-1 2 128 0,2-2-128 16,1 1 0-16,0-3 0 0,0 0 0 15,2 0 0-15,-2 0 128 0,4 0-128 16,0 0 128-16,0 0-128 15,1 0 0-15,0 0 0 0,0 0-176 16,0 1 176-16,0-1 0 0,-1 3 0 16,1-3 0-16,-1 0 0 0,-1-3 0 0,-2 2 0 15,1-2 0-15,2 1 0 0,2-2 0 0,-1 0 0 0,0 1 128 16,0 0-128-16,0 0 0 0,-5 3 0 0,4-3-128 16,0 1 464-16,0 0 112 0,1 2 0 0,-2-2 16 15,0-1-464-15,1 2 0 0,0-1 0 0,-1-2 0 16,0 2 0-16,1 0 0 0,2 2 0 0,-1 0 0 15,1 0 0-15,0 2 0 16,-2 0 0-16,0 2 0 0,0-1 0 0,-2 2 0 0,-1-1 0 16,0-1 0-16,0 0 0 0,-1 0 0 0,2-3 0 0,-1 0 0 0,0 0 0 15,1 0 0-15,2 0 0 0,-1 0 0 0,0-3 0 0,-1 3 0 0,-1 0 0 0,0 0 0 16,-1 0 0-16,-2 3 0 0,2-3 0 0,-2 1 0 0,-1 1 0 0,-1-2 144 16,0 0-144-16,-1 0 192 0,1 0 80 0,2 0 32 0,3 0 0 0,1-2 0 15,0 2-304-15,-2 0 0 0,2 0 0 0,-1 0 0 16,1 0 0-16,-1 2 0 0,-3-2 0 0,-1 0 0 15,-2-2 0-15,0 1 0 16,-2 1 0-16,-2-3 0 0,-3 0 0 16,1 0 0-16,-2-1 0 15,-1 2 0-15,-2-1 0 0,0 2 0 0,-1-1 0 16,-1-2 0-16,0 2 0 16,-1 0 0-16,1 0 0 0,0-2 0 15,0 2 0-15,1-1 160 0,-1 2-160 0,1-4 192 16,2 4 32-16,-1-2 16 0,0 0 0 0,0 0 0 15,0 2-240-15,-1-2 0 0,-1 1 0 0,0 1 0 0,-1 1 0 0,-2-3 0 16,-1 3 0-16,0 0 0 0,1 0 0 0,-1 0 0 0,1 0 0 16,-1 0 0-16,0 0 0 0,0 3 0 0,-2-3 0 0,0 0 0 15,-1 0 0-15,1 0 0 0,0 1 0 0,-1-1 0 16,0 0 352-16,0 0-32 0,-1 0 0 0,1 2 0 0,0-2-320 0,-1 0 0 16,1 3 0-16,-1-3 128 0,0 1-128 0,0 2 0 0,-2-3 0 0,1 3 0 0,0 0 0 15,-1 0 0-15,0 0 0 0,0 1 0 0,-1-2 0 0,-1 2 0 16,1 0 0-16,-1-1 0 0,0 2 0 0,-2 1 0 15,1-2 0-15,-1 2 0 0,1 2 0 0,-2-2 0 0,0 3 0 16,1-3 0-16,-1 4 144 0,0-2 112 0,1 2 32 16,-1 0 0-16,3-1-128 0,-2 3-32 0,2-2 0 15,1 2 0-15,-1-1-128 0,1 4 0 0,0-2 0 0,0 3 0 16,1-3 0-16,-2 5 0 16,1 1 0-16,0 0 0 0,-2 3 0 15,1 1 0-15,-1-1 0 0,-2 0 0 16,0 3 0-16,1 1 0 0,-2 2 0 0,1-2 0 15,0 1 0-15,2-1 0 0,-1 2 0 16,2 0 0-16,1-1 0 0,-1 2 0 0,2-2 0 0,0 1 0 16,0 1 0-16,2-1 0 0,-1 1 0 15,1-1 0-15,-1 0 0 0,0-2 0 0,-1 2 0 0,-1 0 0 16,0-2 0-16,-3 2 0 0,2 1 0 0,-3-1 0 0,1 1 0 16,-2 0 0-16,-1 5 0 0,-1-2 0 0,0 3 0 0,1-1 0 0,0-3 0 0,-1-1 0 0,4 1 0 0,-2-5 0 15,2 0 0-15,2-2 0 0,1 1 192 16,0 0 96-16,1-3 32 0,1 0 0 15,0 1-64-15,0 1 0 16,1-1 0-16,-1 3 0 0,1-2-256 0,-2 2 0 16,0 5 0-16,1-1 0 0,-2 1 0 0,-2-3 0 0,1 1 0 0,0-1 0 15,-2-3 0-15,1-2 0 0,-1 2 0 0,1 0 0 0,0-3 192 0,-1 3-64 16,2-5 0-16,-2-1-128 0,3 2 320 0,-1-4-64 16,0 1 0-16,1-2 0 0,-1 0-256 0,1-1 0 15,0-1 0-15,1-2 0 0,0 0 0 0,0-2 0 0,1 0 0 16,0 0 0-16,2-1 176 0,-1-1-176 15,1 0 160-15,0 0-160 0,0 0 288 0,-1 1-32 16,2-3-16-16,-1 0 0 0,-2 0-240 0,2 0 0 16,-1-1 0-16,-1 1 0 0,-1 3 0 0,1-3 0 15,-2-2 0-15,0 2 0 0,0 0 0 0,0-2 0 0,-2 1 0 0,1-1 0 16,0-1 0-16,1 0 0 0,0-2 0 0,-1 2 0 16,1-3 0-16,0 0 0 0,0 0 0 0,0 0 0 15,0 0 0-15,0 0 0 0,-2 0 0 16,2 0 0-16,0 0 0 0,0 2 0 0,0-2 0 0,0 0 0 15,0 0 304-15,0 0 16 0,0 0 0 0,0 0 0 16,0 0-176-16,0 0-16 0,0 0-128 0,0 0 192 16,0 0-192-16,0 0 0 0,0 0 0 15,0 0 0-15,0 0 0 0,0 0 0 16,0 0 0-16,0 0 0 0,-19-6 0 0,15 6 0 16,1 0 0-16,0 0 0 0,-1 0 0 0,0 0 0 15,-1 0 0-15,2 0 0 0,-2 0 0 0,1-3 0 0,-1 2 0 16,0 1 0-16,0-1 0 0,0 0 0 0,0 1 0 15,0 0 0-15,0-3 0 0,0 2 0 0,-1 1 0 0,1-2 0 16,0-1 0-16,-1 2 0 0,0-2 0 0,0 1 0 0,-2 1 128 0,1-2-128 16,0 1 0-16,-2 0 144 0,0 2-144 15,1-3 0-15,-1 1-192 16,-1 1 192-16,-1-1 0 16,0 1 0-16,-2 1 0 15,1-3 0-15,-2 3-128 0,1 0 128 0,-2-2 0 16,0 2 0-16,-1-2 0 0,0 2 0 0,-1 0 0 0,-1 0 0 15,2-2 0-15,-1 2 0 0,2-3 0 0,0 2 0 16,0 1 352-16,-2-2 144 16,1-2 16-16,-2 2 16 0,-1-1-384 0,-1 2-144 0,0-3 0 0,-1 2 0 15,0 2 0-15,-1-3 0 0,-1 2 0 0,-2 1 0 16,0 0 0-16,-1 0 0 16,0 0 0-16,-1 0 0 15,2-3 0-15,-1 3 0 0,0 0 0 16,2-2 0-16,0 2 0 0,-1 0 0 15,2-1 0-15,-2 1 0 0,0 0 0 16,-1-3 0-16,2 3 0 0,-2-2 0 16,-1 1 0-16,-1-3 0 0,2 1 0 0,-1 0 0 0,1 0 0 15,0-3 0-15,0 2 0 0,0-1 0 0,2 2 0 0,-1-1 0 0,0 0 0 16,0 2 0-16,2-2 0 0,-1 4 0 0,0-2 0 0,-2 2 0 16,-1 0 0-16,-1-3 0 0,1 3 0 0,1-1 0 0,1-2 0 15,1 1 0-15,-1 1 0 0,0-3 0 0,5 1 0 16,-1 1 0-16,-1-2 0 0,0 1 0 0,0 0 0 15,-2 1 0-15,1 0 0 16,0 0 0-16,1-1 0 0,0 3 0 0,0 0 0 0,-1 0 0 16,1-1 0-16,0 1 0 0,0 0 0 15,-2 0 0-15,1 0 0 0,-2-2 0 0,1 1 0 0,-2-2 0 16,2 1 0-16,-2 0 0 0,0 0 0 0,-3-1 0 16,3 2 0-16,-2-1 0 0,-1-2 0 0,2 4 0 15,3 0 0-15,-1 0 0 0,1 0 0 0,-3 0 0 0,-3 0 0 16,1 0 0-16,3 0 0 0,1 1 0 0,4-1 0 0,-4 0 0 0,-2 0 0 0,-3-1 0 0,2 1 0 15,0-3 0-15,-1 3 0 0,2-3 0 0,1 3 0 16,0-4 0-16,0 4 0 0,0-2 0 0,1-2 0 0,1 1 0 16,3 1 0-16,-3 1 0 0,1-2 0 0,-3 1 0 15,0 1 0-15,-2 1 0 0,2 0 0 0,0 0 0 0,-1 1 0 0,0 1 0 16,0 1 0-16,1-2 0 0,0 1 0 16,1 1 0-16,3 1 0 0,-2-4 0 0,3 2 0 15,3-2 0-15,4 0 0 0,1 1 0 16,-3-1 0-16,-3 0 0 0,2 0 0 0,-2-1 0 0,-1 1 0 15,-1 0 0-15,2 0 0 0,0 0 0 16,-1 0 0-16,3 1 0 16,-2 2 0-16,0-3 0 0,0 1 0 0,0 1 0 15,1 1 0-15,-1-3 0 0,1 4 0 16,-2-2 0-16,2-2 0 16,-1 1 0-16,0 2 0 15,2-3 0-15,0 2 0 0,2-2 0 0,1 0 0 16,1 0 0-16,2 0 0 0,-2 0 0 0,2 0 0 0,0 0 0 0,1 0 0 15,-1 0 0-15,1 0 0 0,0 0 0 0,0 0 0 16,0 0 0-16,1 0 0 0,-1 0 0 0,-2 0 0 0,1 2 0 16,0 0 0-16,0-2 0 0,1 0 0 0,-1 0 0 0,0 0 0 15,0 0 0-15,1 0 0 0,0 0 0 0,-1-2 0 0,0 0 0 0,1 2 0 16,0-2 0-16,1-1 0 0,1 2 0 0,-1-1 0 0,2-1 0 0,-2 2 0 0,3-2 0 16,0 1 0-16,1 1 0 0,0-2 0 0,0 2 0 15,0-1 0-15,0 2 0 0,0-3 0 0,0 2 0 0,1-2 0 0,1 3 0 0,-1-3 0 16,0 0 0-16,0 1 0 0,2 1 0 0,-1-4 0 0,1 1 0 0,0 0 0 0,-1 0 0 15,1 0 0-15,-1 0 0 0,1-2 0 0,0-1 0 16,1 1 0-16,0 0 0 0,0 0 0 0,1 0 0 0,-2-2 0 0,2 2 0 0,0-3 0 16,-1 2 0-16,1-3 0 0,0 1 0 0,-1-3 0 15,1 2 0-15,0-3 0 0,-2 0 0 0,0 1 0 0,1-4 0 0,-1 1 0 16,-1-1 0-16,1-3 0 0,-1 1 0 0,1 0 0 16,-2-4 0-16,1 0 0 0,0-3 0 0,0-2 0 15,1 1 0-15,1 0 0 0,-2-5 0 16,2-1 0-16,1-3 0 0,0 3 0 0,-1 1 0 0,1-1 0 15,0 1 0-15,0-1 0 0,0 0 0 0,0 1 0 0,0-1 0 16,0-1 0-16,0 0 0 0,0 1 0 16,0 4 0-16,-2 3 0 0,2-3 0 0,0-1 0 15,2-5 0-15,-2 3 0 0,0 1 0 0,0-2 0 16,-2 3 0-16,2 1 0 0,0-1 0 0,-1 1 0 0,1 0 0 16,-1 0 0-16,1-1 0 0,-1 0 0 15,1 1 0-15,-2-3 0 16,1 2 0-16,0-1 0 0,0 0 0 0,0-1 0 0,-1-1 0 15,1 0 0-15,0 1 0 0,-2 5 0 16,2-3 0-16,0 5 0 0,0-1 0 0,-1 3 0 0,1-3 0 0,0 3 0 16,0 2 0-16,-1 1 0 0,2-1 0 15,-1 3 0-15,1 0 0 0,-1 1 0 0,0 1 0 0,-1 1 0 0,1 2 0 16,1-3 0-16,-1 2 0 0,1 0 0 0,0 1 0 0,-1-2 0 0,1 2 0 16,-1 1 0-16,1 1 0 0,0 2 0 15,0-3 0-15,0 4 0 0,0-3 0 16,-2 1 0-16,2 2 0 15,-1-2 0-15,1 3 0 0,0 0 0 16,-1 0 0-16,0 2 0 0,1 0 0 16,-2-1 0-16,2 2 0 0,-1 0 0 15,1 2 0-15,0-2 0 0,0 1 0 0,0 1 0 16,0 1 0-16,0 0 0 0,0-4 0 0,1 4 0 0,-1 0 0 0,2-2 0 0,-2 2 0 0,0 0 0 0,0 0 0 16,0 0 0-16,0 0 0 0,0 0 0 0,0 0 0 0,0 0 0 0,0 0 0 15,0 0 0-15,0 0 0 0,0 0 0 0,0 0 0 0,0 0 0 16,0 0 0-16,0 0 0 0,22 2 0 0,-16-2 0 0,-1 0 0 15,1-2 0-15,0-1 0 0,1 3 0 0,-1-1 0 16,0 1 0-16,-1 0 0 0,2 0 0 0,-1 0 0 16,1 4 0-16,-1-2 0 0,1 2 0 0,1-1 0 15,-1 4 0-15,3-1 0 0,0 0 0 0,1 0 0 16,0 0 0-16,1-2 0 0,3 0 0 0,1 1 0 16,2-2 0-16,-1 0 0 0,2 1 0 0,0-3 0 15,2 1 0-15,-1-2 0 0,2 3 0 0,-1-3 0 0,0 3 0 16,0-3 0-16,-1 3 0 0,-1-2 0 0,1 2 0 15,-3-1 0-15,0-1 0 0,-1 2 0 0,3-1 0 0,1 2 0 16,-1 0 0-16,2-1 0 16,3 2 0-16,1-1 0 0,2 2 0 0,0 0 0 15,3 1 0-15,-4-4 0 16,-2 4 0-16,4-4 0 0,3 2 0 16,-1 0 0-16,0-2 0 0,0-1 0 15,-2-2 0-15,1-2 0 0,-1-1 0 16,1-1 0-16,-1-2 0 0,3-1 0 0,0-2 0 15,1 2 0-15,-2-2-560 0,-1 0-48 0,1 0-16 0,0-1 0 16,-1 1-128-16,-1 2-16 0,-4 0-16 0,-3 1 0 0,-1 2-144 16,-3 0-32-16,-3 2 0 0,-3 2-22016 0</inkml:trace>
  <inkml:trace contextRef="#ctx0" brushRef="#br5" timeOffset="195122.31">16560 12492 43311 0,'-1'4'3840'0,"-1"-4"-3072"0,2 0-608 0,0 2-160 15,2-2-896-15,-1 1-224 0,0 4-32 0,0 0-16 0,2 4 848 16,1 3 160-16,-1 7 160 0,2 1-208 0,-1 1 208 0,1 5-144 15,-1 5 144-15,1 7-128 0,-2 3 128 0,2 1 0 16,0 5 0-16,-1-3 0 0,1 1 0 0,-3-2 144 16,-2 3-144-16,0 0 160 0,-2 2 32 0,-2-4 0 15,-1 0 0-15,-2-2 0 16,1 1-16-16,-3-7 0 0,1-5 0 0,1-3 0 16,1 1 112-16,0-4 32 15,1 0 0-15,1-5 0 0,2 1-320 16,2-9 128-1,2-2-128-15,2-2 0 16,2-3-256-16,1-5-144 0,3-5-48 16,0-3-17536-16</inkml:trace>
  <inkml:trace contextRef="#ctx0" brushRef="#br5" timeOffset="195623.79">16393 12205 34095 0,'4'-9'3024'0,"-2"2"-2416"0,1 1-480 0,0 0-128 0,1-1 1792 0,0 5 320 16,2-2 80-16,4-2 16 0,6-1-1792 15,6-6-416-15,5 1 0 0,6-2 0 0,-1 3-256 16,-3 4-48-16,0 1-16 0,-4 2 0 0,-3 4 96 0,-2 0 16 15,-2 4 0-15,-3-1 0 0,0 1 208 0,-2 2 0 16,1 3 0-16,-2 1-144 0,2 2 144 0,0 4 256 16,0 0-64-16,1 3-16 0,1 3-176 15,-1 0 192-15,0 3-192 0,0-3 192 203,-3 1-192-203,1 1 0 0,0-1 0 0,-2 3 128 0,0-5 0 0,1-2-128 0,-3 1 192 0,1-1-64 0,-1-5-128 0,-2 3-144 16,0-1 144-16,-4-4-208 0,1 4 208 0,-3-4 0 0,-1 1 144 0,-2-2-144 0,-2 0 336 0,-2-1-16 0,-3 2-16 0,-3-2 0 0,-2 3-48 0,-4-4-16 0,-5 4 0 0,-1-1 0 0,-3 1-240 0,-4-2 0 0,-3 4 0 0,0-7-160 0,0 0 160 0,1 4-192 0,3 7 192 0,0-7-192 0,4-5 192 0,3-3 0 16,2-1 0-16,0-3 0 0,2-3 144 0,1 2 16 0,3-2 0 0,0 0 0 0,3-1-160 0,-1-1 0 0,2 1 0 0,3 1 0 0,1-4-464 0,3 1-80 0,1 2-16 15,2-2-11920-15,2 4-2368 0</inkml:trace>
  <inkml:trace contextRef="#ctx0" brushRef="#br5" timeOffset="196121.31">17634 12114 32255 0,'2'-4'1424'0,"-2"-2"304"0,0 2-1392 0,-2-1-336 0,2 4 0 0,0-2 0 0,0 1 128 0,0 1-128 16,-1-6 160-16,-1 4-160 15,-2 0-1136-15,-1 1-320 0,-1 7-64 0,-3-2-16 0,1 7 1344 0,-4 3 192 0,0 3 192 16,-1 2-32-16,-4 5 1744 0,-2 5 336 0,-1 0 80 16,-2 5 16-16,-2 0-688 0,1 0-144 0,-1 4-32 0,-1 1 0 15,1 1-720-15,-2 4-160 0,1-1-16 16,0 2-16 0,2 0-192-16,2 0-48 0,0 1 0 15,3 2 0-15,4 1-16 16,0-2-16-16,3 0 0 0,1 0 0 15,2-4 0-15,2 5 0 0,0 0 0 0,0-3 0 0,2 5-288 0,1-6 0 0,3 1 0 16,0-5 0-16,3-1 0 0,1-1 0 0,0-2 0 0,2-3 0 0,0 2 0 16,1-4 0-16,2 0 0 0,1-3 0 15,1 4 0-15,1-6 0 16,2 1 0-16,2-2 0 0,0 1-256 16,3-3-96-16,1-2-32 15,-1-1 0 1,5-1-336-16,-1-2-80 15,3-2-16-15,0-4 0 0,0 1-720 16,1-5-128-16,1 0-48 0,-4-2-15312 0</inkml:trace>
  <inkml:trace contextRef="#ctx0" brushRef="#br5" timeOffset="196684.76">18138 12919 45151 0,'-4'1'4016'0,"0"-1"-3216"0,3 0-640 0,1 0-160 0,0 2 0 0,0-2 0 0,-1 0 0 0,-2 3-176 0,0 0-544 15,-2 4-112-15,0-1-32 0,-1 4 0 0,-2 3 544 0,-2 2 128 0,-1 4 0 0,-2 3 16 0,-4 4 176 0,-1-1 0 0,-3 3 128 16,-3 1-128-16,0 3 432 0,-5-4 16 0,0 1 0 0,-4-1 0 16,0-2-16-16,1-1 0 0,1-1 0 0,1-4 0 15,4-1-304-15,3-1-128 0,4-5 128 0,3-1-128 16,4-2 0-16,3-4 0 0,3 0 0 0,1-4-176 16,4-2-416-1,2-2-96-15,2 0-16 0,-1-4-12064 0,3-3-2416 16</inkml:trace>
  <inkml:trace contextRef="#ctx0" brushRef="#br5" timeOffset="196967.26">17736 12958 43311 0,'-1'3'1920'0,"-2"-3"384"0,1 0-1840 0,-1-3-464 0,2 6 0 16,0-3 0-16,-1 0 0 0,2 0 0 0,-1 2 0 0,2-1 0 15,3 4-464-15,-4-5-144 0,0 0-32 0,27 14 0 0,-14-8 496 16,2 4 144-16,1 2 0 0,3 7 0 0,2 1 0 0,1 4 0 16,-1 5 0-16,-2-1 144 0,0 4 256 0,-3 2 48 15,-1-2 16-15,-3-1 0 0,-3-5-272 0,-2-1-48 16,-1-8-16-16,-1 4 0 0,0 1-128 0,0-3 0 16,0-3 0-16,0-4 0 15,3 1 0-15,-1-2-144 0,2 0 144 0,2-5-208 16,1 1-640-16,3-4-128 0,4 1-32 15,-1-7 0-15</inkml:trace>
  <inkml:trace contextRef="#ctx0" brushRef="#br5" timeOffset="197732.76">18270 13407 38703 0,'0'2'3440'0,"-1"-4"-2752"0,0 1-560 0,2-4-128 0,0 4 624 0,3-3 80 0,1-1 32 0,1-2 0 15,6-6-1440-15,4-2-272 0,5-2-64 0,3 2-16 0,-2-1-176 0,-2 6-48 0,-3 2 0 0,-1 1 0 0,0 4 1584 0,-2 3 304 0,-2 2 64 0,-1 2 16 0,-1 0 240 16,-2 2 48-16,-1 0 16 0,-1 0 0 16,1 3-352-16,-4-2-80 0,1 6-16 0,-3-5 0 0,2 3-544 15,-5 2 0-15,1 2 0 0,-3 1 0 16,1 0 192-16,-5 2-64 15,0 7 0-15,-5 2-128 0,0 2 0 0,-3 2 0 16,1-1 0-16,-4 3-144 16,1 4 144-16,-1-5 0 0,1 0 0 0,0-5 0 15,3-5-160-15,3-5 160 16,1-1-192-16,0-7 192 0,2 1 0 0,1-3 304 0,0 1-48 0,2-2 0 0,1-2-64 16,1 2 0-16,2 0-16 0,-1 4 0 0,3-1-176 0,0 1 0 0,4 0 0 0,0 2 0 0,-1 1 0 0,2-4 0 15,3 4 0-15,-2 0 0 0,0-1 0 0,2-5 0 16,0 3 0-16,2-2 0 0,0-1 0 0,0-4-144 15,2 0 0-15,1-3 0 16,0 0-1200-16,2-6-256 0,2-1-32 0,1-2-15280 0</inkml:trace>
  <inkml:trace contextRef="#ctx0" brushRef="#br5" timeOffset="198185.13">18940 12167 12895 0,'-3'22'1152'0,"-1"-6"-928"0,1 0-224 0,2-4 0 0,1-3 5840 0,1-3 1136 16,1 2 208-16,0 7 48 0,3 8-5040 15,2 8-1008-15,5 1-208 0,0 2-32 0,0-5-256 0,1 2-48 16,0 4-16-16,0-1 0 0,0 6-384 0,0 3-80 15,-1 2-16-15,-1 4 0 0,-1 2-16 0,-4 0 0 32,0-3 0-32,-3 3 0 0,-2 2 112 0,-3 0 16 0,-1-2 0 0,-2-1 0 0,-2 2-256 0,-2-2 144 0,0-2-144 15,1-5 128-15,2-7-128 0,-1-3 128 0,4-4-128 16,-1-6 128-16,3-2-128 0,-2-1-176 0,2-4 48 0,0-5 0 31,1-3-576-31,1-4-96 0,0-4-32 0,2-2-18992 0</inkml:trace>
  <inkml:trace contextRef="#ctx0" brushRef="#br5" timeOffset="198867.49">19905 12816 20271 0,'2'2'1792'0,"-1"1"-1424"0,-1-2-368 0,0 2 0 0,0-3 3552 0,0 2 640 16,0-2 128-16,-1 4 32 0,0-1-2944 0,-1 6-592 0,-2-1-112 0,-2 3-32 16,-2 2-176-16,0 2-48 0,-5-1 0 0,-2 4 0 15,-1 1-32-15,-4 3-16 0,-1 0 0 0,-3 4 0 16,-2 5 128-16,-4-1 32 0,0 3 0 0,0-1 0 0,-3-1 112 15,1 1 32-15,0-1 0 0,0-5 0 16,3-1-352-16,2-3-64 0,4-6-16 94,3 1 0-94,3-5-528 0,3-6-128 0,4 0 0 0,4-6-16 0,1-2-704 15,3-8-144-15,0 0-32 0,4-5-17664 0</inkml:trace>
  <inkml:trace contextRef="#ctx0" brushRef="#br5" timeOffset="199016.75">19529 12787 32255 0,'6'3'2864'0,"-3"-1"-2288"0,-1-2-576 0,0 2 0 0,1 0 2384 0,-1 1 368 0,2-2 80 15,1 4 16-15,2 5-2080 0,5 3-432 0,2 6-80 0,1 2 0 0,1 5-256 0,-1-1 0 0,0 3 0 0,0 0 0 0,-2 1 0 0,0 1 0 0,-1 0 0 0,-2-1 0 0,2-1 0 16,0 1 0-16,-1-1 0 0,0-3 0 0,0-2 0 0,-1 0 0 0,-1-2 0 0,-2-1 0 31,2-2-736-31,-2-2-96 0,2-1 0 0,-2-4-17552 0</inkml:trace>
  <inkml:trace contextRef="#ctx0" brushRef="#br5" timeOffset="199296.1">20163 13353 41471 0,'5'12'1840'0,"-1"-3"368"0,0 1-1760 0,-1-3-448 16,1-2 0-16,-2 0 0 0,1 3 128 0,2 5-128 0,4 5 128 0,-1 8-128 0,1 0 160 16,-4 2-160-16,-3-2 192 0,-2-2-192 0,-1-2 224 0,-3-2-64 15,-1 1-16-15,-2-1 0 0,-2-1-144 0,-1-1 0 16,-1-2 0-16,0 0-176 0,0-1-160 0,0-5-48 0,2 0 0 16,2-4-18048-16</inkml:trace>
  <inkml:trace contextRef="#ctx0" brushRef="#br5" timeOffset="200024.68">20148 11996 33167 0,'-6'-2'2944'0,"1"0"-2352"0,2 2-464 0,0-2-128 0,3 2 1104 0,0 0 208 15,0 0 32-15,1 0 16 0,1 2-2288 0,0-2-464 0,3 0-80 0,-5 0-32 16,0 0 1504-16,23 4 288 0,-13-1 64 0,0-3 16 0,0 0 864 0,1 3 176 0,0 1 48 0,1 2 0 0,-1 3-560 15,1 1-96-15,3 2-32 0,1 4 0 0,1 3-112 0,3 3-16 0,4 0-16 0,0 4 0 0,3 0-304 16,3 1-48-16,4 3-16 31,-1 1 0-31,2 1-256 0,-3 1 0 16,-3 2 0-16,3 1 0 0,2 5 0 0,-2 3 0 0,-1 0 0 0,-1 0 0 0,-2 1 0 0,-1-1 0 0,-3-2 0 16,-2 1 0-16,-2-4 0 0,-5-1 0 0,-4-1 0 0,-5 4 0 15,-2 4 0-15,-6 3 0 0,-1 1 0 0,-5-1 0 0,0 2 0 0,-2-2 0 16,-3-3 0-16,0-2 0 0,-1-1 256 0,1-1-64 15,-1-4-16-15,0-2 0 0,2-2-16 0,-2-2 0 16,1-3 0-16,-1-2 0 0,-1-4-160 0,1-1 0 16,-3-2 0-16,-1-3 0 0,-1-2-288 15,-3-2-96-15,-4-3 0 0,-1-3-16 16,-3-2-320-16,-2-4-64 0,-4-4-16 0,-5-8-18400 16</inkml:trace>
  <inkml:trace contextRef="#ctx0" brushRef="#br4" timeOffset="208931.79">27906 6191 19343 0,'4'-2'1728'0,"-1"-2"-1392"0,-1 2-336 16,-1 2 0-16,1 0 608 0,-2 0 48 0,2-4 16 15,2 2 0-15,1-2 240 0,0 0 48 0,-2 2 16 0,0-2 0 16,-2 2-448-16,-2 2-80 0,0 0-32 15,-4 0 0-15,1 0 48 0,-2 2 16 0,-2-1 0 0,1 2 0 16,-2-1 320-16,2 2 64 0,-2-3 16 16,-1 2 0-16,0-1 176 0,1-1 32 0,-1 2 16 0,0-3 0 0,-1 2-96 0,-2-2-32 15,1 0 0-15,-3 0 0 0,1 0-416 0,-2-2-96 16,0 2-16-16,-1 0 0 16,0 0-192-16,-3 0-32 0,-4 2-16 0,2-2 0 0,2 2-80 15,-4 0-128-15,-5 0 176 0,-2 2-176 0,-3-1 0 16,-2 0 0-16,0 0 0 0,-2 2 0 15,-1 0 0-15,0 1 0 0,-2 1 0 16,-1 0 0-16,1 1 0 0,0-2 0 0,2 4 0 0,0-4 0 16,2 2 128-16,3-2-128 0,-2 0 0 0,2-1 0 0,2 0 224 15,1 0-16-15,0-1 0 0,3-4 0 0,0 2 0 0,2-1 0 16,0 2 0-16,1-3 0 16,3 0-48-16,-1 0-16 0,1 0 0 0,-1 0 0 0,0 0-144 15,1 0 128-15,1 0-128 0,-2 2 128 0,0 0-128 0,0 0 0 16,-2 2 0-16,0-2 0 0,-1 4 0 0,2-2 0 0,-1 0 0 15,0 1 0-15,0-1 0 0,1-1 0 0,-1 0 0 16,1 0 0-16,5-3 0 0,-2 3 0 16,1-2 0-16,0 2 0 15,3-1 0-15,-1-2 0 0,4 0 0 0,-1 0 0 0,2 0 176 0,4 0-48 16,-1 0-128-16,0-2 192 0,2 2-192 0,0 0 0 16,-1-3 0-16,0 2 0 0,1-2 0 15,0 1 176-15,0 1-176 0,0 1 160 0,0 0-160 0,-1-3 0 0,0 3 0 16,-1 0 0-16,-1 0 0 0,1-2 128 15,2 1-128-15,-2 1 0 0,1 0 256 0,0 0-48 16,1-3 0-16,-1 3 0 0,3 3-208 0,-1-3 0 0,0 0 0 16,1 0 0-16,0 1 0 0,0-1 0 0,0 0 0 0,-1 0 0 15,3 2 0-15,-1-2 0 0,1 0 0 16,-1 0 0-16,1 0 0 0,1-3 128 16,-2 3-128-16,0-3 0 0,0 2 256 0,0 1 16 15,-1-3 0-15,-1 1 0 16,1 1-144-16,0-2-128 15,0 1 192-15,-2 0-192 0,3 0 224 16,-1 2-64-16,0-2-16 0,1 2 0 0,1 0-144 0,1 0 0 16,-1 0 0-16,2 2 0 0,-1-2 0 0,2 2 0 0,-2 0 0 15,1 0 0-15,2 1 0 0,-1 0 0 0,-1 1 0 0,2 2 0 16,-1-2 0-16,1 1 0 0,-1 1 0 0,1 0 0 16,-1 2 0-16,1-2 0 0,0 0 0 15,0 3 0-15,0-2 0 16,0 3 0-16,0 1 0 0,0-1 0 0,1 0 128 15,-1 2 64-15,0 1 0 0,1-1 0 0,0 4-16 16,1 0 0-16,-1 0 0 0,1 3 0 0,2 3-176 0,0 0 0 0,-1 3 0 16,1 1 0-16,1 3 0 0,-1-1 0 0,1 3 0 0,-1-3 0 15,-2 4 0-15,-1-3 0 0,0-1 0 0,1 1 0 0,-2-1 0 0,-2 2 0 0,1 1 0 16,-1 1 0-16,-1 1 0 0,0 2 0 0,-1 1 0 0,-2 1 0 16,1 1 0-16,-3 3 0 0,2 0 0 0,-1-3 0 15,2-3 0-15,0-1 0 0,1-1 128 0,2-5-128 16,2 1 192-16,-2-4 0 0,4 4 0 0,-1-1 0 0,1 1 96 0,1-2 32 15,1 1 0-15,-1 1 0 0,1-1-320 0,1 1 0 0,-1 3 0 16,-1-4 0-16,1 3 0 0,-3 1 0 0,2 1 0 0,-3-3 0 16,0 3 0-16,-3-1 0 0,1 5 0 15,-2-2 0-15,0 0 128 0,-1 2-128 0,2-1 0 16,-1 1 0-16,2-6 0 0,-2 2 0 0,1-3 0 16,2-1 0-16,0-1 0 0,1-2 128 0,-1-1-128 15,2 1 0-15,0-1 0 0,0 1 0 0,1 2 0 0,0 1 0 0,1 1 0 16,-2 0 128-16,0 1-128 0,0 0 0 0,0 1 336 15,1-3-32-15,-1-1-16 0,0 2 0 0,2-2-288 16,-2 1 0-16,-1 1 0 0,1 1 0 0,-1-2 0 16,0 3 0-16,0 0 0 0,0 2 0 0,-2 0 0 0,-1 2 0 15,-1 1 0-15,1-1 0 0,-2 1 0 0,1-2 0 0,2-3 0 16,-2-1 0-16,1-3 192 0,1 1-64 0,1-3 0 16,-1-2-128-16,2-1 384 0,-1 3-16 0,1-2-16 15,0 2 0-15,0 1-352 0,-1 1 0 0,1-1 0 16,0-1 128-16,0-1-128 0,1-1 0 0,0 2 0 0,1-1 0 15,0-3 0-15,2 1 0 0,0-1 0 16,-1 0 0-16,1 0 0 0,0 1 0 0,-2 1 0 16,1-1 0-16,-1 1 0 0,2 2 0 0,-3-1 0 0,0 1 0 15,-1 0 0-15,-1 2 0 0,0 1 0 16,0-1 0-16,-2-1 0 0,2 2 0 0,-2-3 0 0,1-1 0 16,0 1 0-16,-1-4 0 0,1 3 0 0,-1-1 0 15,1-1 0-15,-1-1 0 0,2 4 0 0,0-6 0 16,1 3 0-16,0-1 0 0,1 1 0 0,0-1 0 15,2 0 0-15,-1 3 0 0,1-2 0 0,0 0 0 16,1-1 0-16,0 3 0 0,1-1 0 0,0 2 0 16,0 0 0-16,-2 1 0 0,2-2 0 0,0 1 0 0,-1-1 0 15,0 1 0-15,-2-1 0 0,2 1 0 0,-2 0 0 16,-1 1 0-16,2-1 0 0,-2-2 0 0,-1-1 0 0,0 1 0 16,0 2 0-16,-1-1 0 0,1-3 0 15,-1-2 0-15,-1-1 0 0,2-1 0 0,-1-2 0 16,1-3 0-16,0 0 0 0,0 0 0 15,-1-3 0-15,1-1 0 0,-1 0 0 0,1 0 0 0,-1 1 0 16,1-4 0-16,-2 1 0 0,1 2 0 0,1-3 0 16,-2 0 0-16,0 0 0 0,-1 1 0 0,0-4 0 15,-1 4 0-15,1-4 0 0,-1 3 0 0,0-3 0 16,1 1 0-16,-1-2 0 0,0-2 0 16,2 4 0-16,-1-4 0 0,0 2 0 0,0-2 128 0,2 0-128 15,0 0 0-15,1 0 0 0,-2 0 0 0,2 0 0 0,0 0 0 16,0 0 0-16,0-2 0 0,0 2 0 0,2 0 0 0,-1-3 0 0,1 2 0 15,1-1 0-15,0 2 0 0,1-4 0 16,1 1 0-16,3 1 0 0,-2 1 0 0,2-2 0 16,1 0 128-16,0 0 32 0,1 2 16 0,1-2 0 0,1 1 0 15,0 2-176-15,1 0 0 16,0 2 0-16,2 1 0 0,0 1 0 16,2-1 0-16,2 0 0 0,1 3 0 0,0-2 0 0,2-2 0 15,3 4 0-15,-1-2 0 0,1-3 0 0,0-1 0 0,2 0 0 0,3-1 0 16,-2-1 0-16,3-2 0 0,0-2 0 0,1-1 0 0,1 1 0 15,1-4 0-15,-3 2 176 0,1 0-176 16,1 2 128-16,2 0-128 0,1 2 0 0,1-1 144 0,-1 4-144 16,1-1 0-16,0 2 0 15,-1 0 0-15,-3 0 0 0,-1 2 0 0,3-2 0 0,-3 1 0 0,-1 2 0 16,0-1 0-16,-1-2 0 0,0 0 0 0,3 0 0 16,0-2 0-16,0-2 0 0,2-2 0 0,-2 1 0 15,0 0 0-15,-1-4 0 0,0 3 0 0,1-4 0 16,-2 2 0-16,1 0 0 0,-2 2 0 0,-3-3 0 15,-1 3 0-15,0 0 0 0,0 2 0 0,-1 1 0 16,0-4 0-16,-2 5 0 0,-1 1 0 0,-1-2 0 0,-1 3 0 16,0 0 0-16,-3 0 0 0,-1 0 0 0,-2 0 0 15,-1 3 0-15,0-3 0 0,-2 0 0 0,-2 1 0 16,-1 1 0-16,0-2 0 0,-1 0 0 16,-1 0 0-16,0-2 0 15,1 1 0-15,-2-2 0 16,0 1 0-16,-2 0 0 15,1-2 0-15,-2 2 0 16,1 0 0-16,-2-2 0 16,0 2 0-16,1 2 0 15,-2-3 0-15,-2 2 0 0,1-2 0 0,0 2 224 16,-2-1-32-16,1 2-16 0,-2-4 0 0,2 2-48 0,-2 2-128 0,2-4 192 16,-2 1-64-16,0 0-128 0,2-2 0 0,-1 0 0 15,1-1 0-15,1-1 0 0,1 1 0 0,0-4 0 0,1 2 0 0,0-2 0 16,1 0 0-16,1-2 0 0,-1 0 0 15,2 1 0-15,0-1 0 0,0 0 0 0,-2-1 0 0,0 1 0 0,1-2 0 16,-1 2 128-16,1-4-128 0,-1 3 0 0,0-3 160 0,0 0-160 0,-1 1 160 0,2-3 304 16,-3 1 64-16,1-4 16 0,0-2 0 0,1 1-400 0,-1-4-144 0,0 1 0 0,0-1 0 15,0 2 0-15,2-5 0 0,-1 3 0 0,1-1 0 16,-1 1 0-16,0-1 0 0,0 3 0 0,-1 0 0 16,2 4 0-16,-2-1 0 0,-1 1 0 0,1 1 0 15,-1 3 0-15,0 0 0 0,-1-2 0 0,1 2 0 16,0-3 0-16,-1 1 0 0,1-1 0 0,0-3 0 15,0 2 0-15,0-2 0 0,1-1 0 0,0-1 0 16,0-2 0-16,1-3 0 16,0 1 0-16,-1-3 0 15,2-4 0-15,-2 3 0 0,0 0 0 16,1 1 0-16,-2 5 0 16,0-1 0-16,-2 3 0 0,1 2 0 15,0 4 0-15,-2-3 0 0,0 1 0 0,-1 1 0 0,0 1 0 0,-1 0 0 0,2-3 0 0,-1 3 0 0,0 1 0 16,2-2 0-16,-1-2 0 0,2 1 0 0,0-2 0 0,1 0 0 0,0-3 0 0,0-1 0 0,0 4 0 15,1-3 0-15,0 0 0 0,1 2 0 0,0-1 0 0,-1 2 0 0,2-2 0 16,-1 2 0-16,1 0 0 0,-1-3 0 0,1 3 0 0,-2 0 0 0,1-1 0 0,0 2 0 0,-2 2 0 16,1 0 0-16,-1-1 0 0,0 2 0 0,0 2 0 15,-1-3 0-15,2 1 0 0,-1 2 0 0,0-4 0 0,1 2 0 16,-1 1 0-16,1-1 0 0,0-1 0 0,1 3 0 16,-1-3 0-16,0 0 0 0,2 0 0 0,-2 0 0 15,0 0 0-15,0-4 0 0,1 2 0 0,0-1 0 16,-1 0 0-16,1 0 0 0,-1-3 0 15,0 1 0-15,2 0 0 0,-2 1 0 0,0 1 0 0,0 1 0 16,0 1 0-16,-1 2 0 0,3-1 0 0,-2 2 0 16,0-2 0-16,1 1 0 0,-1 2 0 0,0-3 0 0,0 3 0 15,1 0 0-15,0 0 0 0,-1-3 0 16,2 3 0-16,-2 0 0 0,1-2 0 0,1-1 0 16,1-1 0-16,-1 2 0 15,1-3 0-15,1 1 0 0,-1 2 0 0,1-2 0 16,1-3 0-16,-1 1 0 15,1 1 0-15,0 1 0 0,-1-1 0 16,1 2 0-16,-2 3 0 0,1-3 0 16,0-1 0-16,-1-1 0 0,-1 1 0 0,0 2 0 15,-1-1 0-15,0-1 0 0,-1 2 0 0,0-2 0 0,-1 2 0 16,1-3 0-16,-1 1 0 0,0-2 0 0,1-1 0 16,-1 1 0-16,2-3 0 0,-2 3 0 0,2-6 0 0,1 3 0 0,-2 3 0 15,1-3 0-15,0 1 0 0,-1 0 0 16,1-2 0-16,0 1 0 0,0 3 0 15,-1-4 0-15,0 2 0 0,1 2 0 0,-2 0 0 16,0 2 0-16,-2-1 0 0,1 4 0 0,0-4 0 0,-1 1 0 0,-1-1 0 16,2 1 0-16,-2 0 0 0,2-1 0 0,-1 1 0 0,2-1 0 0,-2-1 0 15,2-1 0-15,0-1 0 0,0 1 0 0,2-6 0 0,-1 2 0 16,1-1 0-16,2 2 0 0,-1 0 0 0,0 1 0 16,0 0 0-16,-1 3 0 0,-1 2 0 0,1-1 0 0,-1 1 0 0,0 2 0 0,-1-2 0 15,0 1 0-15,0 3 0 0,0-5 0 0,1 4 0 16,1-2 0-16,-1 1 0 0,0 2 0 0,2-3 0 15,-1 1 0-15,0 0 0 0,1 1 0 0,-1 0 0 0,1-1 0 16,-1 1 0-16,1 1 0 0,-1 1 0 0,0-1 0 16,-1 4 0-16,0-2 0 0,-1 2 0 15,1-3 0-15,-1 5 0 0,0-2 0 16,0 2 0-16,0 0 0 0,0 1 0 16,-1-1 0-16,1 4 0 0,-1-2 0 15,-2 4 0-15,1-2 0 0,-1 2 0 0,0 0 0 16,-1-1 0-16,0 2 0 0,2-1 0 0,-2 0 0 0,2 2 0 0,-2-2 0 15,3 2 0-15,-2-2 0 0,3 1 0 0,-1 0 0 0,1 0 0 0,-1-1 0 16,1 2 0-16,0-2 0 0,0 1 0 0,-2 0 0 16,2-1 0-16,-1 2 0 0,1 2 0 0,-1 0 0 0,0 0 0 0,-2 0 0 15,1 0 0-15,-1 2 0 0,0-2 0 0,-1 2 0 16,0 0 0-16,1-2 0 0,-1 3 0 0,-1-2 0 16,0 1 0-16,0 1 0 0,-1 0 0 0,1-3 0 15,0 4 0-15,-1-1 0 0,0-3 0 0,-1 0 0 16,2 0 0-16,0-3 0 0,0 3 0 0,1-2 0 15,-1 0 0-15,1-3 0 0,-1 4 0 16,1-2 0-16,-1 0 0 0,0-1 0 16,0 2-768-16,2-1-112 0,-2 2-16 0,-1-1 0 15,1 2 256-15,0 0 64 0,-3 2 0 0,2-2 0 16,-1 4-256-16,-1-2-64 0,1 5 0 0,-3-1 0 16,1 1-480-16,-1 2-96 0,0 1-32 0,-4 2 0 15</inkml:trace>
  <inkml:trace contextRef="#ctx0" brushRef="#br4" timeOffset="211631.44">21234 12211 24879 0,'-1'3'2208'0,"1"0"-1760"0,0 1-448 0,1-1 0 0,-1-2 1568 0,1 4 224 0,1 1 64 0,0 4 0 16,2 2 208-16,1 4 48 0,1 3 16 0,-1 1 0 0,0 1-1120 0,0 5-240 0,1-2-32 0,0 6-16 16,0 1-368-16,2 5-80 0,-1 3-16 0,0 2 0 0,1 4-112 15,-1 3-16-15,1 0-128 0,-3 2 192 0,2-3-192 16,-4 3 0 78,-1 1 0-94,-1 0 0 0,-2 2 0 0,0 1 0 0,-2 3 0 0,1-2 0 0,1-2 0 0,-1-6 0 0,1-3 0 0,1-5 0 0,3-7 0 0,-2-1 0 15,0-5 0-15,0-4 0 0,1-1-288 0,-1-5 0 0,0-1 0 0,0-4-12288 0,-1 0-2464 0</inkml:trace>
  <inkml:trace contextRef="#ctx0" brushRef="#br4" timeOffset="212063.05">21148 12075 34095 0,'-13'-6'1504'0,"4"0"320"0,2-2-1456 0,3 3-368 0,3 4 0 0,1-1 0 16,1-2 688-16,1-2 64 0,0-4 16 0,1-2 0 0,3-3-640 0,2 1-128 16,2 3 0-16,3 1 0 0,1 3 128 0,3 1 48 15,-3 1 0-15,2 0 0 0,3 2 720 0,1-1 160 16,2 0 32-16,2 2 0 0,0 0-512 15,2 2-112-15,1 2-16 0,2-2 0 0,-1 4-288 0,1 0-160 16,-1 2 160-16,1 3-160 0,-2 0 0 16,0 0 0-16,0 5 0 0,-1-2 0 0,-1 2 0 0,0 0 0 15,-2 3 0-15,-2-3 0 16,0 2 0-16,-2 1 0 0,-3 1 0 0,-4-1 0 0,-1 2 0 16,-2 2 0-16,-2 1 0 0,-2 1 0 0,-1-4 0 0,-3 6 0 15,1-3 0-15,-6 3 0 0,0-3 0 16,-5 7 0-16,0-7 0 0,-5 4 0 0,-2-1 0 15,-3-1-128-15,0 0 128 0,-5 1 0 0,2-7 0 16,-4 4 0-16,-1-2 0 16,-4-1 0-16,0-1 0 0,1-4 0 15,2 1 0-15,-3-3 0 0,-3-1 0 0,0 0 0 16,-1-4 144-16,3-4-144 0,0 0 0 0,2-6 0 16,0-3 0-16,5-3 0 0,2 0-128 0,1-4 128 0,0 0-160 15,1-3 160-15,5-1-752 0,1-1-48 0,2 2-16 0,5 3-11376 16,2 1-2272-16</inkml:trace>
  <inkml:trace contextRef="#ctx0" brushRef="#br4" timeOffset="212593.34">22494 11952 22111 0,'-7'1'1968'0,"2"-1"-1584"0,0 2-384 0,1-2 0 0,3 0 3200 0,0 0 544 0,-1 0 112 0,1 0 32 0,-3 0-2736 0,1-2-528 0,-2 1-112 0,-1 1-32 15,1-3-480-15,-3 3 0 0,2 0 0 0,-3 0 0 16,2 3 0-16,-3 0 0 0,-2 3 0 0,-1 1 0 16,0 3 256-16,-1 2-32 0,2 0-16 0,-2 2 0 15,1 4 336-15,-2 3 64 0,-1 3 16 0,0 3 0 16,-3 2-336-16,0 3-64 0,0 2-16 15,-2 2 0-15,1 4-80 0,0-6 0 16,0 5-128-16,1-1 192 0,-1-3-64 16,1 3-128-16,1 3 176 0,-1 0-176 15,2-1 0-15,1 2 0 0,1-1 0 0,3-2 0 16,0 1 0-16,4 1 0 0,2-2 0 0,1-2 0 0,1 1 0 16,3-3 0-16,1-3 0 0,1 2 0 0,3 1 0 15,-1 0 0-15,3-1 0 0,2-2 0 0,-1-1 0 0,2-2 0 16,1-1 0-16,0 1 0 0,2-3-272 0,-1 0-64 15,3-2-16-15,-1-1 0 0,2-2-2016 16,1 1-416-16</inkml:trace>
  <inkml:trace contextRef="#ctx0" brushRef="#br4" timeOffset="213389.23">22482 12783 30399 0,'-11'3'2704'0,"2"1"-2160"0,5-2-544 0,3-2 0 0,2 0 1024 16,-1 0 80-16,-3 4 32 0,-2-1 0 0,-2 0-1392 0,5 0-256 16,1-3-64-16,3-3-16 0,3 3-1520 0,1-3-288 0,2 0-64 15,-1 1-16-15,1 0 1776 0,-1 0 336 0,0 2 80 0,1 0 16 0,0 0 2256 0,-1 0 448 16,0 0 80-16,0 0 32 0,2 0-368 0,-1-3-80 16,0 6-16-16,1-3 0 0,1 0-1264 0,0 0-256 15,1 0-48-15,1 0-16 0,1 0-368 0,0-3-128 16,1 2 0-16,2-2 144 0,-1 0-144 15,1-3 0-15,0 0 0 0,0 0 0 0,-1-1 0 0,-2 0 0 16,2 1 0-16,-2 0 0 0,-2-3 0 16,0 1 0-16,-3 2 144 0,0 0-144 15,-1-3 176-15,-2 2-48 0,-1-2 0 0,-2-1 0 16,-2 1-128-16,-1-3 128 0,-3 1-128 16,0 3 128-16,-3-2-128 0,-1 0 0 0,-3-1 0 15,-1 3 0-15,0 0 144 0,-3 1-144 16,0 4 160-16,-2-1-160 0,1 4 128 0,-3 0-128 15,2 4 0-15,-1-2 144 0,0 4-144 16,0-1 0-16,0 4 0 0,1 0 0 0,1 2 0 0,0 1 0 0,1 1 0 16,1 1 0-16,0 5 0 0,0-2 0 0,2 2 0 0,-2 1 0 15,-1 1 0-15,2 1 0 0,-1 0 0 0,2 0 0 16,1 1 0-16,1-1 0 0,2 3 0 0,2-3 0 16,4 3 0-16,-1-3 0 0,4 1 0 15,2 1 0-15,2-2 0 0,2-5 0 16,2 1 0-16,3-2 0 0,3 0 0 15,2-4 0-15,1 1 0 0,0-2 0 16,1-3 0-16,2 2 0 0,0 0 0 0,2 1 0 16,1-1-160-16,1 0 160 0,-2-1-208 0,1 1 80 15,-1 2-720-15,-1-6-144 0,1 4-32 0,-1-4-16576 16</inkml:trace>
  <inkml:trace contextRef="#ctx0" brushRef="#br4" timeOffset="213845.57">23168 13168 21183 0,'-1'4'1888'0,"-2"-1"-1504"0,1-2-384 15,1-2 0-15,1 1 4912 0,0-3 912 0,1-1 176 0,1-1 32 0,3-2-4976 0,1-5-1056 0,4-1 0 0,3 0-256 0,0 0-208 0,1 1-48 0,0 2-16 0,-1 1 0 0,1 1 400 0,1 3 128 0,1 2 0 0,0 0 0 0,0 3 0 0,-1 1 0 0,-1 1 0 0,-1 4 0 0,-1 1 0 0,-3 3 0 0,-2-2 0 0,-4 2 0 0,-2 2 0 0,-4 0 0 0,-3 2 0 0,-4 0 0 0,1 1 0 0,-5-2 0 0,-2 5 0 0,-4-1 0 0,-1 0 0 0,-4 1 0 0,-1 0 0 0,-2 1 0 16,1-1 0-16,-1-2 0 0,0 1 0 0,0-4 0 0,0 2 0 16,2 1 0-16,3-1 0 0,2-2 0 0,4 2 0 15,3-4 0-15,2 2 0 16,2-3 0-16,1 1 256 0,4-1 16 0,3-2 0 16,0 2 0-16,4 0-272 0,1 0 0 15,2-1 128-15,3 1-128 0,2-2 0 0,3 2 0 0,5 0 0 16,1-3 0-16,2 2 0 0,2-3 0 0,1 3 0 0,1-4 0 15,0 1 0-15,0-1 0 0,-2-1 0 0,2-4-144 16,-2 2-304-16,0-2-64 0,-2-2-16 0,-2-1-17312 0</inkml:trace>
  <inkml:trace contextRef="#ctx0" brushRef="#br4" timeOffset="214245.43">23541 12173 35935 0,'0'0'1600'0,"0"0"320"0,0 4-1536 0,0-4-384 0,2 2 0 0,-1-1 0 0,0 4 224 0,2 3-32 16,2 4 0-16,1 3 0 0,1 7 832 0,-1 4 144 16,2 3 48-16,-1-1 0 0,1 3-560 0,-1 1-96 15,2 3-32-15,-1-1 0 0,0 5-176 0,-1-2-32 16,-1 1-16-16,1 3 0 0,-1 1-80 0,-1-1-16 16,1 1 0-16,-1 1 0 0,-1 2-208 0,-1-1 0 15,1 1 0-15,-2-2 0 0,1-2 0 0,1-3 0 16,-1-2 0-1,2-3 0-15,1-1 0 16,1-6 0-16,1-1 0 16,1-6 0-16,0-3-320 0,-2-3 0 0,2-2 0 15,-1-4-19200-15</inkml:trace>
  <inkml:trace contextRef="#ctx0" brushRef="#br4" timeOffset="214574.46">24356 12654 26719 0,'2'0'2368'0,"-2"-3"-1888"0,0 3-480 16,0-1 0-16,1 1 2496 0,0 0 384 0,2 0 96 0,0-2 16 15,3-1-4048-15,2 2-800 0,2-1-176 0,0 0-16 16,0 0 240-16,-3 2 48 0,-1 0 16 0,-1 2 0 0,0 2 1744 15,-3 0 464-15,0 2 48 0,-2 3 0 0,-2 0 1712 0,-2 4 336 16,-4 0 80-16,-2 4 16 0,-2 0-912 0,-3 3-176 16,-1-2-32-16,-3-2-16 0,1 3-960 15,-4 1-192-15,-2-2-48 0,-1 1 0 0,-2 0 64 16,0-2 16-16,-3 1 0 16,3-4 0-16,1 1-112 0,-4-2-32 0,1 2 0 15,-3 1 0-15,1-1-400 0,2-2-96 0,2 0-16 0,2-6 0 16,3-1-320-16,4-1-80 0,0-5-16 0,5-5-11744 15,0-2-2336-15</inkml:trace>
  <inkml:trace contextRef="#ctx0" brushRef="#br4" timeOffset="-214674.2">23929 12702 20271 0,'-3'15'1792'0,"1"-9"-1424"0,0-6-368 0,1 4 0 15,1 1 4560-15,1-1 848 0,2-3 160 0,-1 1 48 16,4 4-4064-16,2 1-800 0,4 3-176 0,2 2-16 15,2 0-272-15,-1 1-48 0,2 0-16 0,0 3 0 16,3 3 32-16,0 2 0 0,0 1 0 0,1 0 0 16,0 2-256-16,0 1 0 0,1-4 0 0,-1 1 0 15,1-2 0-15,1-1 0 0,-2-1 0 0,-2-2 0 16,1 0 0-16,-1-2-192 0,-2 0 48 0,-1-1 0 31,-2-3-928-31,-2 2-176 0</inkml:trace>
  <inkml:trace contextRef="#ctx0" brushRef="#br4" timeOffset="-214457.41">24680 13170 29487 0,'-1'5'2624'0,"0"-2"-2112"16,0 1-512-16,1-2 0 0,1 0 1408 0,0 0 160 15,0 2 32-15,2 2 16 16,-1 6-4624-16,1 3-944 0,-1 3-176 0,-1 3-32 0,1 1 4544 0,-4-2 896 0,0 2 192 0,0 0 48 16,-1 0 1440-16,1-1 304 0,-1 2 48 0,2-5 16 15,0 2-2016-15,1-1-400 16,1-6-80-16,0-2 0 0,3-1-832 0,-2-6-256 0</inkml:trace>
  <inkml:trace contextRef="#ctx0" brushRef="#br4" timeOffset="-213947.5">24515 11879 11055 0,'5'0'480'0,"0"0"112"0,-1 0-464 0,0 0-128 16,0 0 0-16,-2 1 0 0,2 1 1360 0,2 1 256 16,5 0 48-16,4 5 16 0,3 3 1808 0,-1 0 352 0,1 4 80 15,0 4 16-15,0-1-1312 0,0 4-272 0,1 4-48 0,2 3-16 16,3 2-1472-16,1 3-304 0,3 2-48 0,3 1-16 16,1 3-320-16,3-1-128 0,2 2 0 0,1-2 0 15,-1-4 128-15,4 5-128 0,2 4 0 0,1 5 144 16,-2-1-144-16,-2 4 0 0,1 2-160 15,-4-1 160-15,-3 4 0 0,-5-5 0 0,-3 1 0 0,-3-2 0 16,-9 0 0-16,-4 2 192 0,-5-2-16 16,-6-1 0-16,-6 1 144 0,-4-4 48 0,-6 1 0 0,-6-1 0 15,-3 2-112-15,-2-4-32 0,-5 4 0 0,-2-2 0 16,-1-5-224-16,-3-2 176 0,0 1-176 0,-3-4 160 0,-3-3-160 16,1-3 0-16,2-3 0 0,0-9-13008 15,-3-3-2720-15</inkml:trace>
  <inkml:trace contextRef="#ctx0" brushRef="#br5" timeOffset="-207958.15">25912 6141 5519 0,'-14'0'496'0,"3"0"-496"0,1 0 0 16,4 0 0-16,2 0 864 0,3 0 80 0,-1 0 16 0,-3 0 0 0,-3 1-384 0,0-1-64 0,-1 2 0 0,0-2-16 0,4 0-96 0,3 0-16 15,-1-2 0-15,5 1 0 0,-1-2 400 0,1 1 80 16,1 1 16-16,-1-4 0 0,1 3 544 0,-2 0 112 0,2 2 32 16,-3-3 0-16,1 3 704 0,-1 3 144 0,1-1 16 0,-1 5 16 15,0-1-1024-15,1 1-208 0,1 3-32 0,0-1-16 16,2 1-416-16,1-2-96 0,2 2-16 0,2-1 0 16,2-2-96-16,2-1-32 0,4 1 0 15,-1-5 0-15,2 2 0 0,1-4-16 16,3 0 0-16,-1 0 0 0,0-4-176 0,2 2-16 0,3-5-16 15,0 1 0-15,0 0-144 0,-1 0-16 16,0-2-128-16,-2 2 192 0,-2 1-192 0,0 0 128 0,-1 3-128 0,-3-2 0 16,2 2 128-16,-3-1-128 0,1 2 0 0,-2 1 144 0,0 0-144 15,1 1 192-15,0 2-192 0,3-3 192 0,-2 2-192 0,2 2 0 32,2-4 144-32,1 0-144 0,3 0 256 0,1 0-32 15,2 0 0-15,2-4 0 0,1 2-96 16,3-2 0-16,2-1-128 0,2 1 192 0,2-2-192 0,-3 2 0 15,-1 1 128-15,2 0-128 16,1 0 0-16,0 0 128 16,0-1-128-16,-4 4 0 0,0 0 0 15,-3-2 0-15,-1 4 0 0,-2-2 0 0,-3 4 0 0,-1-4 0 0,0 3 0 16,0 0 0-16,-2 0 0 0,1-2 0 0,2 1 0 0,2-2 0 16,1 2 0-16,3-1 0 0,1-1 0 0,2-1 0 0,-4-1 0 0,3 0 0 0,5 1 0 15,3-5 0-15,2 1 192 0,0 1-48 0,-1-3-16 0,-1 0 0 0,0 2 80 0,0 2 16 16,3-4 0-16,-1 4 0 0,-3-1-224 0,1-2 0 15,0 3 0-15,-1 0 0 0,-2 0 0 0,0 0 0 0,-2 3 0 16,0-3 0-16,0-1 0 0,0 2 0 16,-1 1 0-16,6-4 0 15,3 3 0-15,3 0 0 0,1 2 0 16,1-3 0-16,-2 2 0 0,-1 1 0 16,-3-2 0-16,1 2 0 15,1-4 0-15,1 2 0 16,2-2 0-16,2 1 0 0,-3 2 0 0,1 1 0 0,2-2 0 15,-3-1 0-15,-2 2 0 0,-1-1 0 0,-1-1 0 16,1 2 0-16,-1-4 0 0,1 4 0 0,-1-2 0 0,-3 1 0 16,-3 0 0-16,-1 2 0 0,-1 0 0 0,-3 0 0 15,-3 0 0-15,-1-2 0 0,-2 2 0 0,-3-1 0 0,-3 1 0 0,0-3 0 16,-2 1 0-16,2 1 0 0,-1-2 0 0,-1-1 0 16,1 2 0-16,-1-2 0 0,0 2 128 0,1-2 0 0,-2 2-128 0,1 0 192 0,-1-3 192 15,1 4 48-15,-1-1 0 0,1-2 0 0,1 4-432 0,-3-3 0 0,0 3-144 16,-2 0 144-16,-1 0 0 0,-2 0 0 0,-3 0 0 0,-2 0 0 0,1 0 0 15,-3 0 0-15,-2 0 0 0,0 0 0 0,-1 3 0 16,-2-3 128-16,0 0-128 0,0 0 192 0,0 0 0 16,0 1-16-16,0-1 0 0,0 3 0 0,-1-3-176 0,1 0 0 15,0 0 0-15,0 0 0 0,0 0 0 0,0 0 0 16,0 0 0-16,0 0 0 0,11 16 0 0,-8-14 0 16,-1 2 128-16,1-2-128 0,0 2 0 0,-1 0 0 15,0 1 0-15,0-2 0 0,1 1 256 16,-2 0-48-16,0 1 0 0,1-1 0 15,0-1 16-15,-1 2 0 16,1-1 0-16,0 2 0 0,1-2-224 16,-2-1 0-16,2 4 0 15,0-2 0-15,1-2 0 0,-2 1 128 0,2 2-128 0,-2-3 0 0,1 3 0 0,-1 0 0 16,-1-1 0-16,2 4 0 0,-3-1 128 0,1 2-128 16,-1 3 0-16,-1-2 0 0,0 4 0 0,-1-3 0 0,2 4 0 15,-1-2 0-15,1 3 0 0,-1 0 0 16,1 2 0-16,1-1 0 0,0 2 0 0,1 1 0 0,-1-2 0 15,1 3 0-15,0 0 0 0,0 0 0 0,-1 1 0 0,2 3 0 16,-2 1 0-16,2 5 0 0,-2-1 0 0,-1 5 0 0,-3 1 0 0,0-1 0 16,-1 1 0-16,-4 4 0 0,-1-3 0 0,-3-2 0 0,0 3 0 15,0-4 0-15,-1-2 0 0,2 1 0 0,0-2 0 16,1-4 0-16,3 1 0 0,-2-1 0 16,3 1 0-16,0 2 0 0,0-5 0 0,-2 2 0 15,1 1 0-15,-2-1 0 0,2 0 0 0,-3 1 0 0,0-1 0 0,-1 1 0 16,0 2 0-16,0-3 0 0,-1 2 0 0,1 2 0 0,1 1 0 0,0 2 0 15,2-3 0-15,-2 0 0 0,3 2 0 16,-1-5 0-16,2 2 0 0,0-6 0 16,2 1 0-16,-1-1 0 15,3-3 0-15,-2-2 0 16,3-2 0-16,-1-2 0 0,2-1 0 16,0-1 0-16,0-2 0 0,0 2 0 15,0 1 0-15,-1-3 0 0,1 2 0 0,-1 0 0 0,0 0 0 16,1 1 0-16,-2 1 0 0,0 0 0 0,1 0 0 0,0-1 0 0,-2 1 0 0,2 0 0 0,0 0 0 0,1-1 0 0,0 1 0 0,0-5 0 15,1 2 0-15,0-2 0 0,3-1 0 0,-1-3 0 16,2 2 0-16,0-6 0 0,2 1 0 0,-1 1 0 0,0-4 0 16,0 2 0-16,-1-1 0 0,0-1 0 0,-1 2 0 15,-2-3 0-15,1 0 0 0,-1 0 0 0,-2 0 0 16,1 0 0-16,-1 0 0 16,0 0 0-16,-1 0 0 0,0 0 0 15,0 0 384-15,1 0 0 0,0 0-16 0,0 0 0 0,0 0-176 0,0 0-48 16,0 0 0-16,0 0 0 0,0 0-144 15,0 0 0-15,0 0 0 0,0 0 0 16,0 0 0-16,0 0 0 0,0 0 0 0,0 0 0 0,0 0 0 0,0 0 0 0,0 0 0 0,0 0 0 16,0 0 0-16,0 0 0 0,0 0 0 0,0 0 0 15,-16 15 0-15,11-12 0 0,0 1 0 0,-3-1 0 16,0 0 0-16,-4 0 0 0,0 1 0 0,-2-1 0 16,-2 3 0-16,-1-2 0 0,-1 1 0 0,-3-1 0 15,0-1 0-15,-3 0 0 0,-1-1 0 0,1 0-176 16,-2-2 176-16,0-2 0 0,1 2 0 0,1-5 0 0,1 4 0 15,-3-5 0-15,0 4 0 0,-4-5 0 0,1 1 0 16,-4 0 0-16,0 0 0 0,-4 0 128 0,-1-1-128 16,-3 3 0-16,-4-1 0 0,-2 3 0 0,-2 0 0 0,-3 2 0 15,-2 0 0-15,-3 0-192 0,-3 2 192 0,0 0 0 16,0 0 160-16,1-2-160 0,1 3 0 0,1-2 0 16,4 1-128-16,0 1 128 0,-2 0 0 0,2-3 0 15,1 0 128-15,1 0-128 0,4-2 0 0,0-2 0 0,0 2 0 16,2-2 0-16,3 2 0 0,-3 0 0 0,-3 0 0 15,-2-1 0-15,1 3 0 0,-4-1 0 16,-2 1 0-16,-1-2 0 0,1-1 0 0,1 2 0 0,4 1-192 16,0 0 192-16,0 1 0 0,-1 2 0 0,3-3 128 0,1 0-128 15,3 0 0-15,2 0 0 0,2 0-128 16,2 0 128-16,3 0 0 0,3-3 0 0,4 2 0 16,-1-1 0-16,3 0 0 0,0 0 0 0,-1-1 0 15,1 0 144-15,1-1-144 0,1-1 0 0,0 1 0 16,-1 1 128-16,1 0-128 0,0-1 0 0,1 1 0 15,0 0 0-15,1-1 0 0,1 0 0 0,1 0 0 0,2 0 0 16,-1-1 0-16,2 1-176 0,0 1 176 0,0-1-128 16,1 2 128-16,0-2 0 0,-1 1 0 0,-2 3 0 15,2-2 0-15,0 2 0 0,1 2 0 0,-2-2 128 16,2 3-128-16,0 1 0 0,1-2-176 0,2 2 176 0,-1-2 0 16,3 2 0-16,1-4 0 0,2 2 0 0,0-2 0 15,1 2 0-15,1-2 176 0,-1 2-48 0,1-2-128 16,1 0-160-16,-1 1 160 0,-1 2-208 0,-1-3 208 0,0 2 0 15,-1 2 0-15,-1-2 0 0,1 5 0 0,-1-2 0 16,1 3 0-16,-3 1 0 0,1 1 0 0,0 0 0 16,1 0 0-16,-2 1 0 0,0 2 0 15,-2 0 0-15,2-1 0 0,-2 0 0 0,0-2-272 0,2 0 32 16,0-1 16-16,1-2 0 0,1-1 16 16,0 1 0-16,1-4 0 0,2 0 0 0,-1-1 208 0,2-2 0 15,0 2 0-15,-2-2 0 0,2 0 0 0,0 2 0 16,-1-2 0-16,-1 0 0 0,2 1 0 0,-1-1 0 15,0 3 0-15,3-3 0 0,-1 0 0 0,2 0 0 16,-1 0 0-16,2 2 0 0,1-2 0 0,-1 0 0 16,1 0 0-16,1-2 0 0,-1 2 0 0,0-4 0 0,1 2 128 15,0 0-128-15,0-3 0 0,0 2 0 0,0-4 0 0,0-1 0 16,0 0 0-16,1-1 0 0,-1-3 0 0,0 1 0 16,-1-5 160-16,1 1-32 0,-1 2 0 0,-1-5 0 15,1-4 0-15,0-4 0 0,-2-2 0 0,1-3 0 16,-1-4-128-16,2-1 0 0,-1 2 0 0,0-1 0 15,2 0 128-15,0 1-128 0,2 2 192 0,-1 0-64 16,1 1 16-16,2-4 0 0,0 0 0 0,0 0 0 16,-1 1-16-16,1-2 0 0,-2-1 0 0,1-1 0 0,-1-3-128 15,0 3 128-15,-4 1-128 0,2 1 128 0,-1 1-128 16,-1-2 128-16,0 2-128 16,0 1 128-16,-1 2-128 0,2-3 0 0,0 3 0 15,0 0 0-15,0-2 0 0,-1 0 0 0,0 2 0 0,1-1 0 16,-1 2 0-16,1 3 0 0,0 2 0 0,0 0 0 0,-1 1 0 0,2 1 0 15,-1 1 0-15,0 1 0 0,0 0 0 16,-1 0 0-16,1-1 0 0,0-1 0 0,0-1 0 16,-2 3 0-16,2-2 0 0,-1 1 0 15,0 0 0-15,0 1 0 16,1-1 0-16,-2-2 0 0,2 3 0 16,0 1 0-16,-1 1-176 0,1-2 176 0,0 3 0 0,0 0-160 15,1 3 160-15,-2 3 0 0,2-2 0 0,0 3 0 0,-1 0 0 16,0 1 0-16,0 1 0 0,0 3 0 0,-2-2 0 0,-1 3 0 0,2-1 0 0,-2 1-128 15,-1-1 128-15,0 1 0 0,2 0 0 0,-4 1 0 16,2 0 0-16,-1 0 0 0,1 1-256 0,0 1 16 16,2-2 0-16,-2 1 0 15,0 2-240-15,1-2-48 0,0 0-16 0,-1 0 0 16,2 2-192-16,-1-2-32 0,1 2-16 0,1-2 0 16,2 2-464-16,2-1-96 0</inkml:trace>
  <inkml:trace contextRef="#ctx0" brushRef="#br5" timeOffset="-206930.49">25959 12382 13823 0,'-3'-3'1216'0,"1"0"-960"0,0 0-256 0,0 2 0 0,2-1 4624 0,0 2 880 0,2 0 192 0,-2 0 16 16,1 0-4128-16,0 0-832 0,0 0-176 0,-1 0-16 16,0 0 32-16,0 0 16 0,18 24 0 0,-12-11 0 15,-1 3 48-15,0 3 16 0,1 6 0 0,0 4 0 16,-1 3-144-16,0 6-16 16,-1 5-16-16,-2 4 0 0,1 4-304 0,-3 0-48 15,-2-1-16-15,-1 4 0 0,-2-6-128 110,-2 5 0-110,-1-1 0 0,-1 0 0 0,-1-4 0 0,2-3 0 0,-1-2 0 0,0-7 0 0,-1 1 0 0,2-5 0 0,-1-3 0 0,0-5 0 15,2-4-208-15,0-1-80 0,-1-7-16 0,1-5-18624 0</inkml:trace>
  <inkml:trace contextRef="#ctx0" brushRef="#br5" timeOffset="-206580.46">25756 12253 33167 0,'-5'-13'2944'0,"1"0"-2352"15,4 6-464-15,2 2-128 0,0 1 1040 0,1-2 192 16,0-8 48-16,2-9 0 0,4-4-624 0,3-4-112 0,4 2-32 16,0 3 0-16,3 5-128 0,1 2-48 0,1 3 0 15,1 3 0-15,2 1 16 0,-1 2 0 0,2 1 0 16,1 3 0-16,1 2-32 0,1 2 0 0,3 4 0 0,0 2 0 15,1 2-320-15,1 3 128 0,-1 2-128 0,-1 1 0 16,0 3 0-16,-3 1 0 16,0 0 0-16,-2 5 128 15,0 2-128-15,-2 0 0 0,-3 4 0 16,-3 3 0-16,-3 1 0 16,-4 0 0-16,-1-1 0 0,-5 0 0 15,-2 0 128-15,-5 1-128 16,0-2 128-16,-3-1-128 0,-2-3 0 0,-5 1 0 0,1-2 0 0,-3 1-128 15,-3-1 128-15,-1-3 0 0,-2 1 128 0,-1-4-128 0,-1-1 128 0,-2-1-128 0,0-4 128 0,0-2-128 0,-1-1 288 16,2-5-16-16,3 1 0 0,-1-5 0 0,1-2-80 0,1-2 0 0,0-4-16 0,0 0 0 16,2 2-176-16,0-3 0 0,1-1 0 0,1 1 0 15,0-4-368-15,0 1-48 16,3-1-16-16,1 4 0 0,2-1-384 0,0 0-80 16,2 4 0-16,2 1-11584 0,1 3-2304 0</inkml:trace>
  <inkml:trace contextRef="#ctx0" brushRef="#br5" timeOffset="-206046.65">27197 11699 43311 0,'-3'3'1920'0,"1"-3"384"0,-1 0-1840 16,2 1-464-16,0 1 0 0,1 1 0 0,0-2-1216 0,-1 4-352 0,-2 3-64 0,-1 1-16 0,2 6 1424 0,-4-1 224 0,0 2 160 0,-3 1-32 0,0-1 496 0,-3 3 80 16,-3 1 32-16,-1 2 0 0,-3 0-80 15,-2 4-16-15,-1 5 0 0,-3 0 0 0,-1 5-96 16,2 1-32-16,1 1 0 0,0 3 0 0,1 1-208 0,-1 4-48 16,2 2-16-16,-1 3 0 0,2 0-240 15,-1-2 0-15,0 5 0 0,0 0-160 16,3-4 160-16,-1 2 0 15,4 4 160-15,3-5-160 16,2-1 0-16,4-3 0 0,2-1 0 16,3 1 0-16,3 0 0 0,2 0 0 15,2-3 0-15,3 1 0 0,2-3 0 16,4-1 0-16,2-2-128 0,3 0 128 16,4-7-192-16,2-4 64 0,2-3 128 0,3-3-208 0,1-3-304 0,4-3-48 15,3 0-16-15,5-4 0 0,-3 1-336 16,2-3-80-16,3 0-16 0,-1-2-16976 0</inkml:trace>
  <inkml:trace contextRef="#ctx0" brushRef="#br5" timeOffset="-205443.72">27594 12378 25791 0,'-2'1'1152'0,"0"2"224"16,-1-3-1104-16,1 2-272 0,1-2 0 0,0 2 0 0,-1 0 2032 0,-1 1 336 0,-2 0 80 15,0 3 16-15,-3 1-576 0,1 2-112 0,-1 1-32 0,2-1 0 0,0 3-880 0,1-2-176 0,1 3-48 16,-1-3 0-16,3 2-80 0,-2 2-32 0,2 0 0 0,-3 2 0 15,1 3-16-15,-2 1-16 0,0 2 0 0,-3 3 0 16,-1 4-496-16,-2 2 0 0,-2 2 0 0,-2 1 0 16,-2 3 0-16,-5-2 0 0,1 3 0 15,-1-1 0-15,-2-3 0 0,0-1 0 0,0-4 0 16,3-4 0-16,0-2-144 0,2-5 144 16,2-2-208-16,2-6 80 0,1-1-576 0,0-8-128 15,1-2 0-15,2-3-12400 0,2-4-2464 0</inkml:trace>
  <inkml:trace contextRef="#ctx0" brushRef="#br5" timeOffset="-205152.44">27210 12451 39615 0,'-1'-4'1760'0,"0"2"352"0,0-2-1680 0,1 4-432 16,0-2 0-16,1 2 0 0,0 0 400 0,2-3 0 15,0 2 0-15,2-1 0 0,3-1-176 0,0 2-32 16,1 1-16-16,1 1 0 0,-2 2 160 0,2 3 48 0,2 0 0 15,-1 4 0-15,0 2 80 0,1 4 32 16,3 5 0-16,-1 2 0 0,2-1-160 0,-2 4-16 16,4 2-16-16,-1 1 0 0,0-3-48 0,-2 1-16 0,-1-1 0 15,-2-1 0-15,2-3-96 0,-3 3-16 16,0-3 0-16,0 0 0 16,0-2-128-16,0 1 0 0,-1 1 0 0,1 0 0 15,1 1 0-15,-1-5 0 0,0-1-192 16,-1 0 192-16,0 0-608 0,0-1 0 0,-1-2 0 15,-1-2-12944-15,-1 0-2576 16</inkml:trace>
  <inkml:trace contextRef="#ctx0" brushRef="#br5" timeOffset="-204314.56">27906 12849 25791 0,'0'0'2304'0,"0"0"-1856"0,2 2-448 0,-1-2 0 0,1 0 1776 16,2 0 256-16,2 2 48 0,3-2 16 0,3 0-928 0,4 0-176 0,4 2-32 15,0-2-16-15,2 0-128 0,-2 2-32 0,0 0 0 0,-2 1 0 0,0-2-144 0,-2 4-48 0,0-1 0 16,-4 2 0-16,-1 0-176 0,-2 0-32 0,0 0-16 0,-3 2 0 0,-1 2-240 0,-2-2-128 0,0-2 128 0,-1 2-128 16,-2-2 0-16,0 3 0 0,-1-3 0 0,-1-2 0 0,-2 2 0 0,-1 0 0 15,1 0 0-15,-2-2 0 0,0 2 0 0,0-2-160 16,0 1 160-16,-2 1 0 0,2-2 0 16,-1 2 0-16,-1-3 0 0,1 4 0 0,1-1 0 0,1-2 0 15,0-1 0-15,2 2 0 0,2-5 0 0,1 1-128 16,1 2 128-16,3-3 0 0,0 0 0 0,2-3 0 0,1 2 0 15,2 1 0-15,1-2-208 0,1 2 16 0,-1-1 0 16,1 1 0-16,0 1 192 0,-1 1 0 0,1 2 0 16,1 0-144-16,-2 1 144 0,1 1 0 0,-1 1 0 15,1 2 0-15,2 1 0 0,-2-2 0 0,1 4 0 16,-1-1 0-16,-1 0 0 0,0 0 0 0,-1 3 0 16,0-2 0-16,-2 0 0 0,-2 1 0 0,-1 0 0 0,-2 0 128 15,-1-1 64-15,-2 0 32 0,-1 1 0 0,-2 0 0 16,0-3-48-16,-3 1-16 0,-2 3 0 0,-1-2 0 15,-2-2-16-15,-3 3 0 0,-1-4 0 0,-1 4 0 16,-3-1-144-16,-1 1 0 0,-1-4 0 0,-1 1 0 16,2-1 0-16,-2 1 0 0,-1-3 0 0,1 2 0 0,1-3 0 15,2 0 0-15,1 0 0 0,1-3 0 0,2 1 0 16,2-4 0-16,0-3 0 0,2-1 0 16,1 1-560-16,1-2 16 0,0-1 0 0,1-2-12144 15,2-2-2432-15</inkml:trace>
  <inkml:trace contextRef="#ctx0" brushRef="#br5" timeOffset="-203928.29">28819 11980 43311 0,'-4'4'3840'0,"2"-2"-3072"0,-1 2-608 0,3-2-160 0,0 2 432 0,2 2 48 0,-2 0 16 16,0 8 0-16,2 7-496 0,2 3 0 0,3 3 0 0,1 2-160 0,0 2 160 0,1 1 144 0,0 6-16 0,1-4-128 15,-1 5 384-15,0 1-16 16,0 2-16-16,-1 3 0 0,-1 2 32 0,0 2 0 0,-1 3 0 0,-2 1 0 16,0-2-384-16,-3-1 0 0,-1 0 0 15,-4-1 0-15,-1-2 0 0,-1 0 0 0,-3-3 0 0,1-2 0 16,-1-1 0-16,3-6-128 0,-3-5 0 16,2-4 0-16,1-3-112 0,-1-4-16 0,1-1 0 0,0-5 0 15,0-3-944-15,0-5-192 16</inkml:trace>
  <inkml:trace contextRef="#ctx0" brushRef="#br5" timeOffset="-203576.85">29758 12370 35935 0,'-4'9'3200'0,"-1"0"-2560"0,-1-3-512 0,2-2-128 0,2 0 1792 0,0-2 352 0,1 2 64 0,-3 2 16 16,-2 4-1648-16,-2 5-336 0,-2 1-64 0,-3 5-16 15,0 1-160-15,-3 2 0 0,-3 3 0 0,-4 5 0 16,-3 0 0-16,-4 2 0 0,-1 1 0 0,-2-2 0 16,-4 1 0-16,-3 1 0 0,2-1 0 0,-1-3 128 0,3-1-128 0,1-3-144 15,2-5 144-15,4-3-208 16,4-5-464-16,2-5-96 0,2 0 0 16,2-8-11872-16,3-1-2368 0</inkml:trace>
  <inkml:trace contextRef="#ctx0" brushRef="#br5" timeOffset="-203366.7">29335 12407 42383 0,'2'9'1872'0,"-2"-2"400"0,0 3-1824 0,1-4-448 0,1 0 0 0,0 0 0 0,2 0 512 0,2 4 0 16,4 9 0-16,6 3 0 0,5 4-16 0,5 2 0 15,2 1 0-15,1-3 0 0,1-1-304 0,-1-3-48 16,-2-1-16-16,-1-4 0 0,-2 2-128 0,-1-1 0 15,-2-2 0-15,-2 0 0 0,-2 3 0 0,-2-3 0 16,-1 3 0-16,-4-3 0 16,-2 2-704-16,-3 1-80 0,-4 1-16 0,-1-2-19008 0</inkml:trace>
  <inkml:trace contextRef="#ctx0" brushRef="#br5" timeOffset="-202916.53">29988 12872 29487 0,'2'1'2624'0,"-1"-1"-2112"0,2-1-512 0,-1 1 0 0,2-4 2656 15,1 1 416-15,1 1 96 0,3-2 16 0,6-2-2480 16,3-4-512-16,7-2-192 0,2-1 176 0,2 3-176 0,-2 1 0 16,-1-3 0-16,-2 5 0 0,1-2 0 0,-4 6 0 15,-1-1 0-15,-5 2 0 0,-3 4 0 0,-2-1 0 16,-4 4 0-16,-3 1 0 0,-2 1 192 0,-4 0-32 16,0 3-16-16,-5 1 0 0,1 3 112 0,-4 0 0 15,-2 4 16-15,-1-2 0 0,-2 2-144 0,-4 1-128 16,-1 1 144-16,-5 1-144 0,-4 3 0 0,-2 0 0 15,-1 3 0-15,-1-1 0 0,4-1 0 0,2-2 0 16,2 1-192-16,1-2 192 0,3 0 0 16,4-2 0-16,1 0 0 0,5 1 0 0,3-3 0 15,3 0 0-15,4 0 0 0,2-2 0 0,2-1 0 16,3-2 224-16,3-1-64 0,3-1-16 0,1 0 112 0,4-3 32 0,3 0 0 16,2 0 0-16,2-3 16 0,3-2 0 0,1 1 0 0,1 0 0 15,-1 1-304-15,1-2 0 0,1 1-176 16,-2 1 176-1,1 1-816-15,-2-1-48 0,-1 0-16 0,-1 1-18288 0</inkml:trace>
  <inkml:trace contextRef="#ctx0" brushRef="#br5" timeOffset="-202307.27">30261 11496 35935 0,'-14'0'1600'0,"6"0"320"0,-1 0-1536 0,4 0-384 15,4 2 0-15,1-1 0 0,0 0-832 0,-1 2-256 0,-1 0-32 0,2 4-16 0,3 1 1616 0,2 2 320 16,2 0 64-16,2 4 16 0,3 0 432 0,2 0 96 0,1 3 0 0,1 3 16 15,3 2-608-15,0 4-128 0,1 2-32 0,2 1 0 16,2 2-80-16,2 4-32 0,3-3 0 0,3 3 0 16,2-2 16-16,0 5 0 0,5 3 0 15,0 4 0 1,2 3-240-16,0 1-64 0,-3 2 0 0,-1-3 0 16,-3 0-96-16,-3-4-32 15,-4-3 0-15,-1-1 0 16,-3 2-128-16,-2-3 0 0,-2 4 0 0,-6-2-176 0,0 1 400 0,-6-1 80 0,-3-1 16 15,-3-1 0-15,-3-2-64 0,-3-2-16 16,-3 3 0-16,-2-4 0 0,-1 2-48 0,-1 1 0 16,-3-2 0-16,0 1 0 0,-2 1-192 0,0-1 0 0,-3 1 0 0,0 0 0 15,0-1 0-15,1-1 0 0,1-5 0 16,0 0 0-16,-1-3 0 16,2-4 0-16,-1-1 0 0,2-2 0 15,0-2 0-15,1-4 0 0,-1 1 0 0,2-3 0 16,1-2-640-16,0-1-80 0,-1-2-16 0,2-1-13712 0,-2 0-2736 0</inkml:trace>
  <inkml:trace contextRef="#ctx0" brushRef="#br5" timeOffset="-201563.53">31684 12932 50687 0,'-6'3'4496'0,"1"0"-3600"0,0 0-704 0,4-3-192 0,1 1 384 0,2 2 32 16,1-3 16-16,-1 2 0 0,3 2-192 0,3-1-48 0,2 4 0 0,1 1 0 15,1-2-192-15,0 2-208 0,1-2 32 0,-2 3 16 0,-1-3-160 0,-2-1-16 16,0 1-16-16,-2-1 0 16,-2-1-736-16,-2-1-128 0,-2 0-48 0,0-1-20176 15</inkml:trace>
  <inkml:trace contextRef="#ctx0" brushRef="#br5" timeOffset="-201375.7">32442 12947 44223 0,'-8'-2'1968'0,"3"-2"400"0,1 1-1904 0,1 3-464 0,3-2 0 0,0 2 0 15,0 0-512-15,-1 0-192 0,0-1-32 0,-3 1-16 16,0 0-144-16,0 1-48 0,-1 1 0 0,-2 5 0 16,1-1-1040-16,-1 0-224 0,1 0-32 0,-1 1-12464 0</inkml:trace>
  <inkml:trace contextRef="#ctx0" brushRef="#br5" timeOffset="-201186.77">32727 13030 41471 0,'-34'16'3680'0,"7"-6"-2944"0,1-2-592 0,10-5-144 0,7-2 3280 15,7-1 624-15,-1 0 128 0,-5 0 32 16,-6-1-4432-16,-2 0-880 0,1-3-176 16,4 0-48-16,6 1-1040 0,4 3-224 0,5-3-32 0,2 1-17024 15</inkml:trace>
  <inkml:trace contextRef="#ctx0" brushRef="#br0" timeOffset="-177450.45">5030 14187 10127 0,'-2'-1'896'16,"-1"1"-704"-16,1 0-192 0,1-1 0 0,1 1 1328 0,0 0 224 0,0 1 48 0,-2-1 16 0,1 1-1488 0,-1-1-320 15,-1 3-48-15,0-3-16 0,0 0 640 0,1 0 112 0,0 0 16 0,0 0 16 0,-1 0 224 0,1-3 32 0,-1 3 16 0,0 0 0 16,-1 3-128-16,-1-2-32 0,3 4 0 0,-2-1 0 16,0 2 432-16,0 1 80 0,1 2 0 0,-1 3 16 15,0-2 320-15,-1 3 64 0,-1 0 16 0,0 4 0 16,-3 0-240-16,-1 1-48 0,-1-2-16 15,-2 4 0-15,-1 1-528 0,1-4-96 16,1-2-32-16,-2 5 0 0,-7 7-336 16,-2 2-64-16,0-1-16 0,-1 0 0 0,1-2-192 15,2-6 0-15,1 1 0 0,1-5 0 0,3 0 0 16,2-6 0-16,-1 1 0 0,-1-1 0 0,0 0-320 16,-1-4-96-16,3-2-32 0,-4-1-16608 0</inkml:trace>
  <inkml:trace contextRef="#ctx0" brushRef="#br0" timeOffset="-177103.61">4658 14177 24879 0,'-4'0'2208'0,"2"0"-1760"0,1 0-448 16,-1 0 0-16,2 0 1088 0,-1 3 144 0,-1-3 32 0,-2 1 0 0,0 3 352 0,-1 1 80 0,2-4 16 0,1 4 0 0,1-4-384 0,2 2-80 16,1 0-16-16,1 0 0 0,1 1-720 0,2-1-160 0,2 2-32 0,-1 1 0 15,2 2-128-15,1 0-16 0,0 2-16 0,1 3 0 16,0-1-160-16,1 4 0 0,2 3 144 0,2 1-144 15,1 4 0-15,0 2 0 0,1 1 0 16,0 3-128-16,1 7-272 16,1-2-48-16,-1 3-16 0,1 0 0 0,0-3-1232 15,0-3-240-15,0-1-48 0,1-5-16 0,1 1-1648 16,-1-7-320-16</inkml:trace>
  <inkml:trace contextRef="#ctx0" brushRef="#br0" timeOffset="-176689.23">5177 14610 29487 0,'0'-5'2624'16,"2"4"-2112"-16,-1 1-512 0,0 0 0 0,0 0 960 0,1 0 96 0,0 0 16 0,1 0 0 16,2 1-560-16,-1 5-128 0,1 6 0 0,2 4-16 0,-2 2 192 0,1 11 32 15,-1 4 16-15,0 8 0 16,1 2 0-16,-2 4 0 0,0 4 0 0,1 6 0 16,-1-3-160-16,0 5-48 0,0-2 0 0,-1-2 0 15,2-5-208 1,-2-6-32-16,-1-6-16 0,-1-3-18288 0</inkml:trace>
  <inkml:trace contextRef="#ctx0" brushRef="#br0" timeOffset="-173813.39">9210 14405 36863 0,'-21'2'3264'0,"4"-2"-2608"0,-1 0-528 16,6 0-128-16,4 2 1280 0,3-2 208 0,-2 0 48 0,-5 2 16 0,-7-2-1184 0,-4 0-240 0,-1-2-128 0,3 0 128 16,5 0-416-16,1-2-80 0,3 2-16 0,-1-2 0 15,0 4 128-15,-1-2 32 0,-1-1 0 0,1 3 0 16,-2 3 224-16,-2-3 0 16,-2 2 0-16,1 2 0 0,1-2 336 0,2 2 112 0,4-2 32 0,2 0 0 15,4 0 96-15,1-1 0 0,2-1 16 16,5 0 0-16,0 0-112 0,4-1-32 0,2 1 0 0,3-2 0 15,5 0 48-15,5-3 0 0,4 2 0 0,4-3 0 16,7-1-352-16,3 0-144 0,0 1 128 16,6 0-128-16,4-1 256 0,3 2-48 15,2 1 0-15,0-3 0 0,1 5 80 0,2-2 16 16,1 4 0-16,3 1 0 0,2 4-32 0,-3-5 0 16,1 0 0-16,-4-5 0 0,0-2 112 15,10-2 0-15,11 2 16 0,2-2 0 0,0-1 160 0,1-2 16 16,0-3 16-16,3 2 0 0,2-2-208 0,0 1-32 15,1-1-16-15,-6 4 0 0,-3 2-336 0,-4 1 0 16,2 3 0-16,-4-1 0 0,-3 0 0 0,-9 3 0 0,-5-1 0 0,-9 1 0 16,-6 3 0-16,-5 0 0 0,-4 0 0 0,-5 0 0 15,-3 0-352-15,-3 3 16 0,-2 1 0 0,-2-1 0 16,-3 3-752-16,1 0-160 16,-2 4-32-16,-1-3 0 0,3 4-240 15,-2-1-48-15,2 3-16 0,-1 3-18880 0</inkml:trace>
  <inkml:trace contextRef="#ctx0" brushRef="#br0" timeOffset="-172444.75">12425 14231 21183 0,'-12'0'1888'0,"3"-3"-1504"0,0 3-384 0,4 0 0 16,3 0 3136-16,-1 0 544 0,1 0 112 0,-2 0 32 0,-2 0-1840 0,-1 0-352 16,-1 3-80-16,3-3-16 0,1 1-992 0,1 1-208 0,0-2-32 0,1 0-16 15,-1 3 160-15,1-3 16 0,-1 0 16 0,2 0 0 0,0 0-176 0,1 1-48 0,0 1 0 0,0 0 0 16,1 0-112-16,2 1-16 0,0 0-128 0,3 0 192 0,2-2 128 15,2 4 32-15,1-4 0 0,5 4 0 0,1-4 160 0,6 2 48 16,1-1 0 15,6 2 0-31,7-3 16 0,5 2 0 0,4-1 0 0,5-2 0 16,3 0-48-16,7-2 0 0,7-2 0 0,6-2 0 0,6 0-224 0,3 2-48 0,4 2-16 0,2-2 0 16,3-1 0-16,4 4 0 0,4-2 0 15,-4 6 0-15,-4-2-96 16,3 1-16-16,6 1 0 0,-3 3 0 15,-4 0-128-15,-4-1 0 0,2 0 0 0,0-1 0 16,5 2 144-16,-3 0-144 0,-5 2 160 0,-5-3-160 0,-2-5 352 0,0 0-32 16,3 1 0-16,-4-1 0 0,0 2-320 0,-2-5 0 0,-1-2 0 15,1 0 128-15,0 0-128 0,-1 1 0 0,0 2 0 0,-7-2 0 0,-4-2 0 0,0-2 0 0,-3 2 0 16,-2 0 0-16,-1 0-320 0,-8-1-16 0,-1 4-16 0,-6 0 0 16,-4 3-928-16,-5 0-192 15,-4 3-48-15,-3-2-13648 0,-3 4-2720 0</inkml:trace>
  <inkml:trace contextRef="#ctx0" brushRef="#br0" timeOffset="-168227.45">5383 15682 35935 0,'0'-3'3200'0,"0"0"-2560"0,0 3-512 0,0 0-128 0,0 3 592 0,0-3 112 0,1 1 0 16,0 1 16-16,3 1-1216 0,0-3-240 0,2 4-48 0,1-1-16 0,2 2 608 0,2-1 192 0,0 0 0 0,1-1-160 0,1 3 160 0,0 3 0 0,2 4 0 0,1-1 0 0,-1 8 0 15,0-1 0-15,1 5 0 0,0 3 0 0,3 4 0 0,1 4 0 0,-2-1 0 0,2 3 0 0,0 3 0 0,3 6 176 156,2 2-176-156,1 3 192 0,1-3 80 0,0-1 32 0,-1-4 0 0,0-4 0 0,1-4 80 0,3 5 0 0,3 2 16 0,2-1 0 0,0 0-32 0,3-3-16 0,5 0 0 16,2-1 0-16,1-2-128 0,4-5-32 0,6-2 0 0,2-4 0 0,3-2 48 0,5-2 0 0,4-2 0 0,0 1 0 0,-1-2-96 0,2-2-16 0,1-1 0 0,4 0 0 16,3-1-128-16,2-1 0 0,-5 2 144 0,2-2-144 0,1-2 144 0,2-1-144 0,2-3 192 0,3 4-192 0,1-4 128 0,-1 0-128 0,-2-2 0 0,5-2 0 0,3-2 144 0,1-6-144 0,1 0 0 0,-2-4 144 0,-1-2 32 0,0-1 0 0,4-2 0 0,-4 2 0 15,-5-3-48-15,1-3-128 0,2-3 192 0,-3 0-64 0,1-3-128 0,-5-1 0 0,-2-2 0 0,-1-3 0 0,-1-2 0 0,-1-1 0 16,-1-1 144-16,-3-3-144 0,-5 3 0 0,-2 1 0 16,-1-1 0-16,-3 3 0 0,-2 1 0 0,-1 0 192 15,2 1 0-15,-3 2-16 0,-1 3-176 0,-6 0 0 16,-2 8 0-16,0 0 0 0,-3 6 0 0,-2 0 0 15,-2 7 0-15,-2-2 0 0,1 3 0 16,-3 2 0-16,-1 1 0 0,-1 0 0 0,-1 1-144 16,-1 2 144-16,1-1-192 15,0 2 192-15,-1-2 0 0,2 2 0 16,1 2 0-16,4 0 0 0,2 4 0 0,4 3 0 0,5-1 0 0,0 2 0 16,0-2 0-16,0 0 0 0,2 1 0 15,-2-1 0-15,-1-2 0 0,1 4 176 0,0 0-176 16,0 0 160-16,-6 1-160 0,-3-3 0 15,-1 1 0-15,-4-4 0 0,-2 4 0 0,-4-1 0 16,-3-2 0-16,-2 2 0 0,0 0 0 16,-1 2 0-16,0 2 0 0,-2-1 0 0,-1-1 240 0,1 1 16 0,-1 1 0 15,2 0 0-15,1 2-256 0,-2 5 0 0,2-1 0 16,0 0-160-16,2 3 160 0,-2-2 256 16,2 2-64-16,0 0-16 15,1-2-176-15,1 2 192 16,-2 4-192-16,2-5 192 15,1 5-192-15,-7-7 0 16,-3-3 0-16,3 0 0 16,3 6 0-16,0-3 0 0,-2-2 0 15,-3-1-176-15,-2-4 176 0,-1-2 0 0,-3-3 160 16,0 0-160-16,-1 1 208 0,-1-5-48 0,2 0-16 0,1-2 0 0,2 0 32 16,2 0 0-16,4-2 0 0,6 1 0 15,4-2 112-15,4-1 32 0,6-1 0 0,2 1 0 0,3-3-192 0,4 3-128 0,0-4 144 16,0 4-144-16,2 0 0 0,-3 0 0 0,2 2-128 15,-5 0 128-15,0-2-176 0,-4 0 176 0,-3-2-160 0,0-3 160 16,-2 0 0-16,-3-3 0 0,-2 0-128 0,-4-2 128 0,-3 0 0 16,-3-5 0-16,-3-1 0 0,-1-4 0 0,-2-1 0 0,0-1-256 15,1-7 80-15,-1-2 16 0,1-2-176 0,-1-2-48 0,2 1 0 0,0-3 0 0,2 2 128 16,-1 3 0-16,2 0 16 16,0 3 0-16,1 1-64 0,-2 3-16 0,1-1 0 15,-2 5 0-15,0 1 320 0,-3 4 0 0,-2-1 0 0,-2 1 0 0,0 2 0 0,-2-2 0 16,-1 0 0-16,-1 1 144 0,-3 2 0 0,3-5 0 0,-3 2 0 0,1-2 0 0,0 0-144 0,0 0 160 15,1-4-160-15,-1-1 160 0,3-1 16 0,-1 1 0 0,3-3 0 0,0 2 0 0,-1 1-176 16,1 1 0-16,0 6 0 0,-1 1 128 0,-1 3-128 16,-3 2 0-16,0 3 0 0,-1 2 0 0,1 1 0 0,-2 0 160 0,2 2-160 15,-1-2 160-15,-1 2-16 0,2 2 0 0,-1-4 0 0,-2 1 0 16,1 2-144-16,-2-1 0 0,-1-2 0 0,0 4 0 16,0-2 0-16,-1 2 288 0,1 0-48 0,-2-4-16 15,3 4 0-15,-1-3 0 0,-1 1 0 0,1-2 0 0,0 0-96 16,0 1 0-16,0-2-128 0,-1 1 192 0,-1 2-192 15,0 0 0-15,-2 2 0 0,0-2 0 16,0 2 0-16,-1 2 0 0,0 2 0 0,-1 2 0 0,0 4 0 16,0-1-128-16,1 4 128 0,-1 2-208 0,1 3 208 0,0-1 0 15,1-1-160-15,-1 3 160 0,1-3 0 0,0 0 0 16,0 0 0-16,2-4 0 0,-1 2 0 16,2-4 0-16,2 1 0 0,2-4 0 0,0 2 0 0,2-3 0 15,1 1 0-15,3-2 0 0,1 2 208 0,0-4-32 16,0-2-16-16,1 2 0 0,0-1-160 0,-1 0 0 0,-2 0 144 15,1-2-144-15,-2 3 0 0,0 0 0 16,2 0 0-16,1 1 128 0,-2-1-128 0,2 2 0 16,3 0 0-16,-2 0 0 0,2-1 144 0,1-2 16 15,-1-1 0-15,3 2 0 16,0-3-16-16,2 0 0 0,0 0 0 0,1-3 0 16,2 2-16-16,-2-4-128 0,1 2 192 15,1-4-64-15,1 1 0 0,0 0 0 0,1 0 0 0,-1 2 0 16,0-3-128-16,0 4 0 0,2 0 0 0,0 0 0 0,4-1 0 0,0 2 0 0,2-1 0 0,2 3 0 15,0-1-208-15,2 1 80 0,1 1 128 0,1-1-208 16,-1 0 64-16,4 3 16 0,0-1 0 0,5 2 0 16,2 2 128-16,3 0 0 0,3 4 0 0,1 0 0 15,1 0 0-15,3 1 0 0,3-1 0 0,8 0 0 16,6 5 0-16,6-2 0 0,1 2 0 0,2-1 0 16,-2-4 0-16,6 0-128 0,4 1 128 0,0-1-128 15,-5-4 128-15,-1 1-128 0,-4 2 128 0,-2 0-128 16,0-2 128-16,2 3 0 0,3 1 0 0,2 0-128 0,-2 0 128 15,0 3-192-15,4-2 192 0,1 2-192 16,-1 3 192-16,5 1-128 0,2-2 128 16,2 1-128-16,3-3 128 0,1 0 0 0,5 2 0 15,4 1 0-15,5-1 0 0,4-4 0 0,5 0 0 0,4 2 0 0,6 1-192 16,2-5-16-16,1-2 0 0,3 0 0 0,-1 4 208 0,7-3 0 16,4-2 0-16,-1-1 0 0,-3 1 0 15,4-1 0-15,4 4 0 0,-1-7 0 0,1 0 0 16,-3-1 0-16,-6 2 0 0,2-2 0 15,4 2 0-15,-1-4 0 0,-3 3 0 0,3-3 0 16,3 0 0-16,3 0 0 0,3-5 0 16,2-1 0-16,1 2 0 0,6-2 0 0,4 2 0 15,4 0 0-15,2-2 0 0,3 0 0 0,2 0 0 0,-3-3 0 0,0 3 0 0,7 0 160 0,6 2-32 16,5-2 0-16,0 2 64 0,-3-2 16 0,-3-3 0 16,-4 2 0-16,0-2-208 0,-7 2 0 0,-5 2 0 15,1 1 0-15,1 0 0 0,0-2 0 16,1 4 0-16,-8-2 0 0,-7 1 0 0,10 0 0 15,8-1 0-15,0-2 0 0,-3 1 0 0,0 0 128 0,0 0-128 0,-6 1 144 16,-8 1-144-16,4-2 0 0,4 3-160 0,-3 0 160 16,-7 4 0-16,-6 2 0 0,0 0 0 0,-3 1 0 15,2 1 0-15,-3 0 0 0,1 2 0 16,-6 0 0-16,-5 2-160 0,-4 0 16 0,-7 2 0 0,-8-2 0 16,-4 3-96-16,-8-1-16 0,-3-2 0 0,-9 2 0 0,-9 1 80 15,-9-3 16-15,-10-7 0 0,-12 2 0 16,-7-4 32-16,-8 2 0 0,-7-3 0 0,-6-3 0 0,-5 2-128 15,-7-4 0-15,-3 2-16 0,-6-1 0 16,-2-2 112-16,-4-1 32 0,-3 1 0 0,-2 0 0 16,0 2 128-16,-1-2 0 0,1 0 160 0,-2 2-160 15,1-1 0-15,0-1 0 0,1 2 0 0,-2-2 0 16,2 0-176-16,-1 2 32 0,0-2 0 0,-3 0 0 0,0 2-16 16,-1-2 0-16,-1-3 0 0,0 2 0 0,-2 1 160 0,0-4 0 15,-2 4 0-15,-1-3 0 16,-2 0 0-16,-1 2 0 0,0 1 0 0,-4-3 0 15,0 3 0-15,-2 1 0 0,-3-4 0 16,-1 0 0-16,-5-1 0 0,-3-3-208 16,-1 1 80-16,-3-3 128 0,0 1-320 0,-3-2 48 0,2-2 16 15,-1-2 0-15,1 2 80 16,-2-5 32-16,1 1 0 0,-1-3 0 16,4-1 144-16,0 2 0 15,3-5 0-15,2 2 0 0,1-2 0 0,2 1 0 16,2-2 0-16,3-1 128 0,5 5-128 15,3-2 144-15,3 3-144 0,3 3 160 0,3 2-160 16,4 5 0-16,4 3 0 0,0 2-176 16,2 3 176-16,1 2-160 15,3 1 160-15,1 4-160 0,0 0 0 16,1 3 0-16,1 3 0 0,0 1 0 16,1 2 32-16,-2 3 0 15,0 4 0-15,-1 2 0 0,-1 5 128 16,1 3 0-16,-1 4 0 0,1 3 0 15,1 3 0-15,2 4 0 0,2 5 0 16,1 5 0-16,0-2 192 0,0 9 0 0,3 6 16 0,-2 4 0 0,-1 2-80 16,-3 0 0-16,-2-2-128 0,-3 0 192 0,-6 1-192 0,-3-1 176 0,-6-4-176 15,-6-3 160-15,-6-3-160 0,-5-2 0 16,-8-6-160-16,-13-2 160 0,-11-3-224 0,-22-9 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49:38.7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32509 3600 33167 0,'-14'1'2944'0,"3"1"-2352"0,4 1-464 0,3 0-128 0,2 0 0 16,-2-2 144-16,-5 4-144 0,-7 1 160 0,-5 4 80 0,-4 3 16 0,1 3 0 0,0 0 0 15,2 2-112-15,0 2-16 0,-1 0 0 0,1 1 0 0,1 1-128 0,-2 3 0 0,-1-3 0 0,1 4 0 16,-2 0 0-16,0 2 0 0,0 3 0 0,-2 0 0 0,0 4 0 0,-1 3 0 0,-2 3 0 0,0 0 128 0,2 1 48 16,-2 2 0-16,2 3 0 0,-1 4 0 0,0 0 320 0,-1 0 64 15,1-2 16-15,0 2 0 0,-3 3-576 16,-2-1 0-16,2 2 0 0,1-5 0 0,0 0 0 15,2-2 0-15,1-6 0 0,0-1 0 16,3-3 176-16,0 2 16 0,0-2 16 0,1-3 0 0,2 3 320 16,-1-3 64-16,1-1 16 0,2-1 0 15,2-3-416-15,2-1-64 0,0-1-128 0,2 1 176 0,2-7-176 0,1 0 0 0,0 1 0 16,1-4 0-16,0 2 0 0,0-2 0 0,1 1 0 16,1-1 0-16,-1 3 0 0,1-4 0 0,0 4 0 0,0-2 0 15,1 1 0-15,1-4 0 0,0 1 0 0,-1-2 0 16,4-4 288-16,-1-2-32 0,0 0 0 15,2-4 0-15,1-2-256 0,-2 0 0 0,3-2 128 0,-1-2-128 0,1-2 128 16,0-2-128-16,1-4 144 0,-1 0-144 0,1-5 384 16,1 0-32-16,0-2 0 0,-1-4 0 0,1 2-160 15,0-1-48-15,0-1 0 0,1-1 0 16,-2 2-144-16,2 2 0 0,-2 0 0 0,0 1 0 0,-1 1 0 16,1-1 128-16,-1-1-128 0,0 1 0 0,0 2 0 0,0-3 0 15,0 1 0-15,-1-1 0 0,1 0 0 0,-1-4 0 16,1 1 0-16,0-3 0 0,0 0 0 0,0-5 0 15,0 1 0-15,0-5 0 0,1 1 0 0,-1-1 0 16,0-6 0-16,1 1 0 0,2-1 0 0,-1 2 0 16,1 3 0-16,-1 3 0 0,2 0 0 15,0 2 0-15,-1 2 0 0,1 3 0 0,0 0 0 0,0 4 0 16,-2 0 0-16,0 5 0 0,0 4 0 0,-4 0 0 16,2 3 176-16,-3 5-176 0,-2 1 336 0,0 0-16 15,-3 1-16-15,0 2 0 0,-1 2-176 0,0-1-128 0,1 0 192 16,-2 2-192-16,3-1 0 0,-1 2 0 15,2 2 0-15,0 1 0 0,0 0 0 0,3 5 0 0,1 4 0 0,0 1 0 16,4 7 160-16,1-1-160 0,1 2 128 0,2 1-128 16,4 6 0-16,1 6 0 0,2 0 0 0,1 3-176 15,1-2 176-15,1-1 0 0,2 2 0 0,-4-7 0 16,-1 1 0-16,-3-2 0 0,-2-3 0 0,-3-1 0 16,-1-1 0-16,-3-2 0 0,-2-1 0 15,0-1 0-15,-2-4 0 0,2-1 0 0,0-1 0 16,2-4 0-16,0-1 432 0,4-1 64 15,0-6 16-15,3 0 0 0,0-3-160 0,3-2-32 0,3-3 0 16,1-3 0-16,2-2 0 0,3 1 0 0,1-6 0 0,0 2 0 16,1 0-192-16,4-4-128 0,4-1 128 0,2-1-128 15,3 0 0-15,1-2 0 0,-1 4 0 0,1-3 0 16,1 4-832-16,0-4-128 16,3-4-16-16,2-3-20272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56:04.4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10736 7453 5519 0,'10'-9'496'0,"-4"2"-496"0,0 1 0 0,-1 3 0 0,-3 1 3472 0,1 0 608 0,-1 2 112 0,3-2 32 16,4-2-3616-16,1-2-608 0,0 0-336 0,-2 2 32 31,-1 4-128-31,-4 0-16 0,-3 1-16 0,-2 2 0 0,-2 1 1520 0,-2-1 304 0,-3 3 64 0,-1 3 16 16,2-2 448-16,-2 5 96 0,1-2 0 0,-1-2 16 15,3 2-240-15,-1 0-48 0,1 2-16 0,1-2 0 16,1-1-496-16,0 1-112 0,0 2 0 0,1-1-16 15,1 4-752-15,-1-1-128 0,0 3-48 0,-1 3 0 32,-1 0-144-32,-1 3 0 15,-2 1 0-15,-2 3 0 0,0-1 0 0,-3 2 0 0,1 1 0 0,-2-3 0 0,-1-2 0 0,-2-1 0 0,1-2 0 16,-3-2 0-16,2-3 0 0,-1-1 0 0,-1-4 0 0,3 1 0 0,1-5 288 16,1-1-32-16,1-2 0 0,2-2 0 0,0-2 0 15,1-2 0-15,-2 1 0 0,2-6 0 0,1 4-256 0,-1-6 0 16,1 3 0-16,-1-3 0 0,0 2 0 0,1 1 0 15,-1-3 0-15,1 2 0 0,-1-2 128 0,1 1-128 16,1-1 192-16,-1 0-192 0,2-1 160 0,-1-2-160 16,0 2 128-16,1-5-128 0,2 1 0 0,-1-3 128 15,3 0-128-15,0-2 0 0,1-2 208 0,2 1-32 16,2 1-16-16,1-4 0 0,1 5-160 0,1-1 160 16,2-1-160-16,-1 2 160 0,1 3-160 15,-1 1 0-15,1 5 144 0,1-4-144 0,-1 5 0 0,0 0 0 16,1 3 0-16,1 1 128 0,-1 1 0 0,3 3 16 0,1-3 0 15,3 3 0-15,2 0-144 0,1 3 0 16,-1 3 144-16,4 0-144 0,1 2 0 16,1 4 128-16,1 4-128 0,-1 3 0 0,-1 0 0 0,1 6 0 0,-1 0 0 15,-2 3 128-15,-1 1-128 0,0-3 176 0,-5 1-176 0,1-1 192 16,-2 0 16-16,-2-5 16 0,0-1 0 16,-1-4 0-16,-2 2 0 0,-1-4 0 15,0 1 0-15,1-2 0 0,-2 2-224 0,1-5 0 16,-1 0 0-16,1-1 0 15,0-3 0-15,3-3 0 0,-1 1 0 16,5-4 0 0,3-1-672-16,6-3-176 0,8 2-48 15,7-7 0-15</inkml:trace>
  <inkml:trace contextRef="#ctx0" brushRef="#br0" timeOffset="1">11518 7061 22111 0,'-1'0'1968'16,"-1"1"-1584"-16,1 2-384 0,1-3 0 0,0 2 1712 0,0-2 256 0,-2 4 48 0,1-3 16 0,0 4-816 0,0 1-144 0,-1 0-48 0,2 4 0 0,2-2-640 0,-1 3-128 0,0-1-16 0,2 2-16 15,0 2-224-15,0 2 176 0,-1 2-176 0,1 1 160 16,0 3 240-16,1 3 48 0,0 1 16 0,-1 2 0 16,4 1 320-16,-2 1 64 0,1 0 16 0,0 5 0 15,0 8-256-15,0 2-48 0,1-1-16 0,-4 1 0 16,1-2-272-16,-2 8-48 0,1 3-16 0,-1-3 0 16,1-7-80-16,1-5 0 0,1-5-128 0,-2 0 192 15,2-6-192-15,-1-4 144 0,1 0-144 16,-1-5 128-16,-1 1-128 0,0-2 0 0,0-3 144 0,0-5-144 15,-2-3 0-15,0-2 0 0,1-1 0 0,-2-4-192 16,0 0-192-16,-2-4-32 0,1 2-16 0,0-4 0 16,-2-1-1200-16,0-5-240 15,-2-2-48-15,-1-4-14224 0</inkml:trace>
  <inkml:trace contextRef="#ctx0" brushRef="#br0" timeOffset="2">11432 6912 35935 0,'-5'-6'1600'0,"0"3"320"0,0 0-1536 0,1-1-384 0,3 4 0 0,0-2 0 0,1 2 320 16,-1 0-16-16,-1-4 0 0,1 2 0 15,1-1-304-15,3 2-224 0,2-2 32 0,1 0 16 16,2 0 176-16,4 2 0 0,1-1-144 0,3-2 144 0,4 1 336 16,1 0 144-16,3 0 32 0,0 0 0 15,2-2-64-15,0 1-16 0,0 3 0 0,0-2 0 0,-2 1-160 16,-1 2-16-16,-1 0-16 0,-1 2 0 0,0 1-112 15,-2 0 0-15,0 1-128 0,-2 2 192 16,-1 3-192-16,0-2 0 0,1 2 0 16,-1 1 0-16,-2 0 0 15,1 2 0-15,0 0-208 0,1 1 64 16,2 3 144-16,2 2 0 0,2 2 0 16,2-1 0-16,-1 3 0 0,0-3 0 15,-2 0 0-15,-3 0 0 0,-2-1 0 0,-2 2 0 0,-2-1 0 0,-2 1 0 16,-2 1 0-16,-4-3 0 0,-1 2 0 15,-4 0 0-15,-4 1 0 0,-4-5 0 0,-1 2 0 0,-3-2 0 0,-2-2 176 0,-4 1-48 16,-2-3 0-16,-4 1 0 0,-2-2-128 0,-2 0 128 0,0-4-128 0,-3 2 128 16,0-2-128-16,-2 2 0 0,2-5 0 0,0 1 128 0,1-2-128 0,3-1 0 0,2-2 0 15,2 0 0-15,3-2 0 0,2-1 0 0,0 0 0 16,2 1 0-16,1 2 0 0,0-1 0 16,-1 1 0-16,4 0 0 15,-1 1-496-15,2 1-16 0,1-1-16 0,0 2 0 16,3-1-816-16,2 0-176 0,1 0-16 0,1-2-9216 0,3 3-1824 15</inkml:trace>
  <inkml:trace contextRef="#ctx0" brushRef="#br0" timeOffset="3">12405 6898 28559 0,'-1'-7'1264'0,"-2"4"272"0,1-1-1232 0,1 1-304 0,1 0 0 0,1 3 0 0,-1-3-160 0,1 2-96 0,-1-5 0 0,1 0-16 0,3 0 272 0,1-1 0 0,1 1 0 0,2 0 0 16,-1 0 0-16,2 0 320 16,-1 2-32-16,1 0-16 0,0-1-48 0,-1 4-16 0,-1-1 0 0,-3 2 0 15,0 0-208-15,-1 2 0 0,-3-1 0 0,-2 4 0 16,1 0 0-16,-3 1 0 0,-2 3 0 0,-1 0 144 15,-2 1 624-15,-2-1 112 0,-1 5 16 0,-2 1 16 16,1 1 240-16,-1 0 64 0,-2 3 0 16,0-1 0-16,0 4-176 0,3-6-16 0,3 1-16 15,-1 1 0-15,1 4-560 0,2 1-128 0,0-2 0 16,2 1-16-16,0 4-304 0,1 2 160 0,1 1-160 0,1-1 128 16,1 1-128-16,-1-3 0 0,0 1 0 0,-1-4 0 0,1 4 0 15,-3 2 0-15,1-1 0 0,-2 5 0 16,1-3 176-16,-1 6 0 0,-2 1 0 0,1 2 0 0,-2 3 32 15,1 4 16-15,0 2 0 0,2-1 0 0,2-6-224 16,4 1 144-16,3-4-144 0,3 0 128 0,3-3-128 0,1-4 0 16,5 0 0-16,1-3 0 0,3-2 0 15,3-1 0-15,3 3 0 0,1-2 128 16,-2-1-128-16,1-2 0 16,-2 1 0-16,0-2 128 15,-1-2-464 1,-2-1-112-16,-2-3 0 0,-1 0-16 15,-1-1 32-15,-1-2 16 16,0 0 0-16,0-1-11840 16,1-2-2368-16</inkml:trace>
  <inkml:trace contextRef="#ctx0" brushRef="#br0" timeOffset="4">13169 7109 32255 0,'0'-4'2864'0,"0"2"-2288"0,2 1-576 0,-2-1 0 0,1 2 448 0,0-1 0 0,0-1-16 0,2-2 0 15,0 0-432-15,1 2-192 0,0-2 0 0,-2 2 16 0,1 2 176 16,-2 2 0-16,-1 2-144 0,-4 2 144 0,1 4 240 0,-5 5 112 15,0 1 32-15,-5 4 0 0,-2 7-96 0,-1 1-16 16,-4 8 0-16,-2 2 0 0,0-1 272 0,-2-2 48 16,1 1 16-16,-3 1 0 15,-2 4 160 95,-3 1 48-110,1 1 0 0,-1-1 0 0,1 2-432 0,1-4-96 0,-1 2-16 0,3-3 0 15,2 0-144-15,4-3-128 0,-1-5 144 0,3-5-144 0,3-1 0 0,1-3 0 0,5-6 0 0,1-2 0 0,2-3 0 16,1-1 0-16,1-7 0 0,2 0-160 0,-1-3-832 0,1-3-160 0,0-3-48 0,-1-1-16032 0</inkml:trace>
  <inkml:trace contextRef="#ctx0" brushRef="#br0" timeOffset="5">12688 7093 37775 0,'-5'0'3360'0,"0"0"-2688"0,3 2-544 0,1-2-128 0,2 2 1376 0,0 0 240 16,0-1 48-16,2 4 16 0,3 5-1280 0,5-1-256 16,8 4-144-16,2 0 160 0,3 0-448 0,2 5-96 15,2 4 0-15,-2 2-16 16,0 6 400-16,-3-1-128 0,-3 5 128 0,-3 1 0 15,-2 3-128-15,-3 0 128 0,-2 4-128 0,-2-2 128 16,-1 2 0-16,-2 2 0 0,0 0 0 0,0-3 0 16,-1 1 0 77,-1-2 0-93,1-2 0 0,2-3 0 0,0-3 0 16,3-1 0-16,2-2 0 0,0-1 0 0,0-2-176 0,3-7 176 0,-2 2-208 0,2-5 80 0,0 0-768 0,-2-3-160 0,2-1-32 0,-2 1-16448 0</inkml:trace>
  <inkml:trace contextRef="#ctx0" brushRef="#br0" timeOffset="6">13428 7735 42383 0,'-2'2'1872'0,"-1"-2"400"0,-1 0-1824 0,2 1-448 0,-1-1 0 0,2 3 0 16,0-3-528 0,-3 1-208-16,-1 2-32 0,0 0-16 0,1 2-208 15,1-1-32-15,-1 2-16 0,3-2 0 0,1 0 672 0,1 1 144 0,0 1 32 0,2-3 0 16,0 4 192-16,1-1 192 0,1 0-48 0,0 0 0 15,1 0 752-15,0-2 128 0,0 2 48 0,1-3 0 16,1 0-416-16,0-1-80 0,-1 0 0 0,2-2-16 0,-1 3-352 16,1-3-64-16,0 0-16 0,1 0 0 0,0 0-128 0,1 0 0 15,0-3 0-15,1-1 0 0,1 1 0 0,0-2 0 16,2 1 0-16,0-2 0 0,1 0 0 0,0-2-224 16,0 2 80-16,1-3 16 15,-1 1-432-15,1 0-80 0,-3 2 0 0,0 0-16 16,-4 2-736-16,0 2-144 0,-2 2-16 0,-1-3-9088 15,-2 6-1824-15</inkml:trace>
  <inkml:trace contextRef="#ctx0" brushRef="#br0" timeOffset="7">13633 7646 18591 0,'-1'0'400'0,"0"0"96"16,-1 1 16-16,1-1 16 0,0 2-528 0,1-2 0 0,0 3 0 0,-1-2 0 0,1 5 2288 0,0 3 336 0,0 1 80 0,0-1 16 15,1 2-192-15,0 3-32 0,2 3-16 0,-1-1 0 0,2 5-1040 0,-2-2-208 16,2 1-32-16,0 1-16 0,-1 2-688 15,0-5-144-15,0 4-32 0,1 1 0 0,-1-1-320 16,-1 3 0-16,-2 1 0 0,0 2 128 0,0 0-128 16,-2 1 0-16,-2-1 0 0,1 1 0 15,0-1 0-15,-2 3 0 0,1-2 0 0,0-1 0 0,3-2-368 16,1-4 16-16,0-2 0 0,3-5 0 16,0-2-592-16,1-1-112 0,1-5-32 0,1-1-16224 15</inkml:trace>
  <inkml:trace contextRef="#ctx0" brushRef="#br0" timeOffset="8">14228 8015 23951 0,'-5'-2'2128'0,"1"0"-1696"0,3 2-432 0,1 0 0 15,1 0-2304-15,-1 0-560 0,0-2-96 0,-1 0-32 16,1-2-256-16,0 2-48 0,2-1-16 0,1 2 0 0,1-2 3040 0,-1 2 592 16,2 1 128-16,-1-2 32 0,0 2 1376 0,-2 2 288 15,1-2 48-15,-2 1 16 0,-1 6 544 0,-1-4 128 16,-2 6 0-16,1 0 16 0,-1 1 16 0,-1-1 0 0,1 4 0 15,-1-1 0-15,0 4-1040 0,2 0-208 16,1 0-32-16,-1 3-16 0,2 1-1216 0,2 1-240 16,1 2-160-16,0 2 192 0,0 2-192 0,1 0 0 0,1 3 0 15,0-3 0-15,1 0 0 0,-1-2 0 0,1-3 0 0,-1 1 0 16,2 0-160-16,-3-1-16 16,1-1 0-16,-2-2 0 0,-2-3-336 15,-1 3-64-15,-2-3 0 0,-3-4-16 0,0-1 320 0,-3-2 64 0,-3 0 16 16,-2-2 0-16,-1-1-816 15,-2-2-144-15,-1 1-48 0,1-4-12944 0</inkml:trace>
  <inkml:trace contextRef="#ctx0" brushRef="#br0" timeOffset="9">14814 7653 5519 0,'2'-4'496'0,"-2"1"-496"0,0 0 0 0,0 1 0 0,0 2 4992 16,0 0 912-16,0 0 176 0,0 0 48 0,0 0-3824 0,0-1-768 0,2 1-160 0,-2 0-32 15,0 0-1072-15,0 0-272 0,0 0 0 0,26 0 0 16,-15 0 0-16,2-5 128 0,2 1-128 16,4-2 0-16,0-2 480 0,5 0-16 0,1 0 0 0,-1-3 0 15,4 1-160-15,-4 0-48 0,2 2 0 0,-3-2 0 0,-6 4-128 0,-2-2-128 16,-3 2 144-16,-1 0-144 16,-2 0 256-16,-4-4-32 0,-1 3-16 0,-2-1 0 15,-2 0 160-15,-1 0 16 16,-2-2 16-16,-3 0 0 0,-1 1 48 0,-3-1 16 0,-1 1 0 0,-3-3 0 15,-1 3-288-15,-1-1-176 0,-1 1 192 0,-3 2-192 16,0-3 0-16,-2 3 0 0,2 1 0 0,-1 4 0 0,3-1-192 16,-2 6-64-16,0-1 0 15,0 4 0-15,2 1 256 0,2 0 0 16,0 5-160-16,2-2 160 0,3 3 240 0,1 2 112 0,3-4 32 16,-1 4 0-16,3-3-208 0,0 4-48 0,2-2 0 0,-1 3 0 0,1 0-128 15,1 4 128-15,1-1-128 0,-1 2 128 0,2 5-128 16,2 2 0-16,-1-1 0 0,1 4 128 15,2-2-128-15,1 4 160 0,0-5-160 16,1 2 160-16,-1-5-160 0,1 1 0 16,2-1 144-16,-2-1-144 0,3-3 0 0,-2 1 0 0,2-5 0 0,-1-2 0 15,0-3 0-15,0-6-160 0,3 2 16 0,2-7 0 16,2-1-1296-16,1-2-256 0,1-5-48 0,2 0-14544 0</inkml:trace>
  <inkml:trace contextRef="#ctx0" brushRef="#br0" timeOffset="10">15494 7924 1839 0,'-5'-3'160'0,"1"0"-160"0,2 0 0 0,-1 3 0 16,2 0 2368-16,0 0 448 0,1 0 96 0,-1 0 16 0,-1 0-496 0,0 0-112 0,1 0-16 0,1 3 0 15,0-3 112-15,1 3 16 0,0 0 0 0,2 1 0 0,0-1-96 0,0 2-16 0,2 0 0 0,-1 0 0 16,-1 1-1136-16,2 1-224 0,-1-1-64 0,0-1 0 0,-1 3-592 0,0 5-128 16,-1-1-32-16,-2 4 0 0,0 3-144 0,-1 0 0 15,-1 6 0-15,-3 1 0 0,0 3 0 0,-2 2 0 16,4-2 0-16,-5 2 128 0,3 0-128 0,-1-2 128 0,1-4-128 16,0-2 128-16,2-1 0 0,-1-3 0 15,3-3 0 1,1-2 0-16,0-4-128 0,2-6-176 0,2 0 48 15,1-5 0-15,2-2-752 0,2-4-144 0</inkml:trace>
  <inkml:trace contextRef="#ctx0" brushRef="#br0" timeOffset="11">15879 8035 29487 0,'-2'0'2624'0,"2"-2"-2112"0,2 2-512 0,-2 0 0 0,1 0 576 0,-1-1 0 0,1 1 0 16,0-3 0-16,2 1-1200 0,-2-2-224 0,1 3-48 0,-2 1-16 15,0 0 288-15,0 0 64 0,0 0 16 0,0 0 0 16,0 0 96-16,0 0 32 0,-18-9 0 0,13 7 0 0,2 0 608 15,0 0 112-15,0-2 16 0,2 2 16 0,0-2 576 0,1 0 112 16,0 2 32-16,0-2 0 0,1 2-304 16,-1-1-64-16,1 2-16 0,2 1 0 0,-1-3 144 0,1 3 16 15,-1 0 16-15,2 0 0 0,-2 3-400 0,2-2-64 16,-1 2-32-16,-1 0 0 0,1 2-352 0,-2 3 0 0,0-5 0 16,0 4 0-16,0-1 0 0,1 0 0 15,-2 0 0-15,0-2 0 0,0-2 0 0,0 1 0 16,0-2 0-16,0-1 0 0,1 0 176 0,-1-1 64 0,0 1 16 15,0-3 0-15,0 1 144 0,1 1 48 0,-1 1 0 0,0 0 0 16,0 0-448-16,0 0 0 0,0 0 0 0,0 0 0 31,0 0-320-31,0 0-112 0,0 0-16 0,0 0 0 0,-4 18-144 16,4-14-48-16,-1-1 0 0,0 0 0 0,1-3 320 0,-1 1 64 0,1-1 16 0,0-1 0 16,1 1-256-1,-1-3-48-15,1 1-16 0,0 1-14064 0</inkml:trace>
  <inkml:trace contextRef="#ctx0" brushRef="#br0" timeOffset="12">15911 8263 5519 0,'-2'0'496'0,"0"-3"-496"0,0 2 0 15,0 1 0-15,1 0 4032 0,1 0 704 0,0 0 128 0,-1 0 48 0,-2-2-1328 0,1 2-256 0,-1 0-48 0,2-4-16 0,-1 4-1424 16,0-3-304-16,2 1-48 0,-1-2-16 0,2 3-912 15,1-4-192-15,0 1-48 0,1 1 0 16,0 0-624-16,2-1-128 0,-1 1-16 16,1 1-16-16,-1 1-608 0,-1 1-112 15,0 0-32-15,-1 0 0 0,0 1 768 0,-2 2 128 0,1 1 48 0,-2-2 0 16,-1 2 544-16,0 1 112 0,-1-1 32 0,1-1 0 0,-2 1 80 0,2 1 16 16,-2-1 0-16,2-2 0 0,0 2-720 0,1-4-144 15,1 2-32-15,1-4-16000 0</inkml:trace>
  <inkml:trace contextRef="#ctx0" brushRef="#br0" timeOffset="13">16334 7895 22111 0,'-3'-2'1968'0,"2"2"-1584"0,1-2-384 0,0 0 0 0,1 2 2048 15,-1-2 320-15,0-1 64 0,0 0 0 0,1-1-1072 0,1-2-208 0,0 0-64 16,1 2 0-16,-1 1-656 0,2 1-144 0,-2 2-32 0,2 1 0 16,0 0-256-16,-2 3 0 0,1 1 0 0,-2 1 0 15,-1 0 0-15,-1 4 0 0,-2 0 0 0,-2 0 0 16,0 5 0-16,-2-3 0 0,-1 4 0 0,-2 4 0 15,-1-1 336-15,0-1 64 0,1-4 16 0,-1 2 0 16,0 2 272-16,0-3 48 0,0-1 16 16,2-2 0-16,2-3-304 0,2 1-48 0,1-4-16 15,3-2 0-15,0 2-384 0,2-5 128 16,0 0-128-16,3-1 0 0,-2 2 0 0,3-4 0 0,0 4 0 0,3-4 0 16,-2 1 0-16,2 0 0 0,1 1 0 0,2 0 0 0,2-3 0 15,0 2 0-15,1 1 0 0,2-2 0 0,2-1 0 16,0 2 0-16,-5 1 0 0,2-2 0 0,2 2 0 15,1-3 0-15,2 2 0 0,-2-2 0 0,-1 1 0 0,1 1-192 16,-3 1 32-16,-1-3 16 16,0 2-528-16,-2 1-96 15,1-3-32-15,-2 1 0 0,0 1-352 0,-1-2-64 16,1 0 0-16,-1 0-16 0,0-1-224 0,0-2-32 0,0 3-16 16,-1-2-11888-16</inkml:trace>
  <inkml:trace contextRef="#ctx0" brushRef="#br0" timeOffset="14">16723 7829 17503 0,'-5'7'768'0,"0"-3"176"0,-1 1-752 0,2 1-192 0,2-2 0 0,-1-1 0 0,1 4 624 0,-3 2 80 0,-2 8 32 0,-5 5 0 16,0 5 208-16,-2 1 32 0,1 1 16 0,-1-1 0 15,-1 1 1440-15,-1-1 272 0,0 1 64 0,-1 0 16 16,1 2-848-16,0-5-160 0,1 1-48 0,3-4 0 0,0 1-1184 15,4-4-240-15,2-1-48 0,2-3-16 16,0 0-240-16,2-4 0 0,0 1 128 0,2-1-128 0,0-1-160 0,2-2-80 16,-1-3-16-16,1 0 0 15,1-3-1872-15,2-2-384 0,1 1-80 0,0-2-12592 16</inkml:trace>
  <inkml:trace contextRef="#ctx0" brushRef="#br0" timeOffset="15">16329 6593 29487 0,'-3'0'2624'0,"2"0"-2112"0,2 0-512 0,0-2 0 0,2 2 304 0,-1 0-48 15,1-1-16-15,2-2 0 0,2 1-80 0,2-2-16 16,3 2 0-16,-1-2 0 0,3 1 400 0,-2 2 80 16,1 1 16-16,0 0 0 0,0 0 64 0,-1 4 32 15,2-2 0-15,-1 4 0 0,2 2-320 0,2 2-64 16,3 5-16-16,0-2 0 0,3 6 48 0,2 2 16 15,1 1 0-15,4 6 0 0,4 5-256 0,2-2-144 16,1 1 160-16,0-1-160 0,-1-3 160 0,4 4-160 16,3 3 160-16,2 3-160 0,0 3 208 15,0 0-48-15,-3-2-16 0,-2 2 0 0,-5 2-144 16,-4 0 0-16,-5 1-192 0,-5 2 192 0,-5 0 0 0,-3-1 192 0,-6 6 0 16,-2-3 0-16,-1-1 32 0,-3-2 16 0,-2 3 0 15,-2 1 0-15,-2 6-64 0,1-7-16 0,-1 2 0 16,1-4 0-16,-2-5-160 0,1 1 192 0,1-3-192 0,-1 1 192 15,0 1-64-15,0 0 0 0,0 0 0 0,-2-3 0 16,1-2 48-16,-3-2 0 0,2-2 0 0,-3-4 0 16,-1-2-48-16,-2-5 0 0,1-1 0 15,-3-5 0-15,1-5-128 0,0-1-176 0,-1-2 48 0,-5-7-18976 16</inkml:trace>
  <inkml:trace contextRef="#ctx0" brushRef="#br0" timeOffset="16">22927 967 24879 0,'-10'6'2208'0,"1"0"-1760"0,4 0-448 0,3-3 0 0,1 1 752 16,-2-2 64-16,-3 5 16 0,-5 3 0 16,-3 6 128-16,-2 5 48 0,0 2 0 0,0-3 0 15,2 2-800-15,0 0-208 0,0-1 0 0,0 1 0 0,0 1 272 0,-2 1-16 16,-1 2-16-16,-1 0 0 0,-1 1 848 0,0-1 192 16,0-1 16-16,-1-3 16 0,0-3-736 15,2-2-128-15,-3 2-48 0,1-1 0 0,2 1-96 16,-2-3-32-16,0 0 0 0,0-1 0 0,0-1-272 15,1 0 0-15,1-4 0 0,2-4 0 16,0 2 0-16,1-6 0 0,2-2 0 0,2-3 0 16,2-6 0-16,3-3 0 15,2-4 0-15,2-1-144 0,2-5 144 0,0 0 0 0,2-3 0 16,1-1 0-16,0-1 0 0,1-1 0 0,1-1 0 0,0 1 0 16,1 2 0-16,1 1 0 0,1 5 0 0,-1-2 0 15,3 3 0-15,1 0 0 0,3 0 0 16,-1 3 0-16,-1 4 192 0,2-3-16 15,5 1-16-15,5-2 0 0,3-2-32 16,2 1 0-16,2 1 0 16,-1 4 0-16,0 2-128 0,-2 1 0 15,-2 6 0-15,-1-2 0 0,0 4 0 0,-3 2 0 0,-1 1 0 16,-3 4 0-16,1 1 0 0,-2 1 0 0,-1 6 0 16,-1-2 0-16,-1 1 0 0,-2 3 0 0,2 2 0 0,-2 2 0 15,2 2 224-15,-1 3-32 0,2 1-16 0,-1 1 0 16,-1 2-32-16,1-1 0 0,-2 1 0 15,1-1 0-15,-1-2-144 0,-1-1 0 16,1 1 0-16,0 2 0 16,0-3 0-16,0 1 0 15,-1 2 0-15,-1 1 0 0,0 2 0 16,-1-2 0-16,-2 2 0 16,1-6 0-16,-2-2 0 0,1-5 0 15,0-5-192-15,1-4-12128 16,2-4-2432-16</inkml:trace>
  <inkml:trace contextRef="#ctx0" brushRef="#br0" timeOffset="17">23214 839 3679 0,'-1'-2'320'0,"-1"2"-320"0,2 0 0 0,0-2 0 0,-1 2 0 16,1 0 128-16,-1-2-128 0,-2 0 0 0,1-2 0 0,-2 0 0 15,0 2 0-15,2-2 0 0,1 2-128 0,0-1 128 16,-1 0-128-16,2-1 128 0,0 1 0 0,2 0 0 16,-1 0 0-16,1-1 0 0,-1 1 208 0,2 0 80 15,-2 0 16-15,0 0 0 0,1 3 496 0,-2-2 96 16,0 0 32-16,0 2 0 0,1 0-48 0,-1 0-16 0,0 0 0 0,0 0 0 15,0 0 48-15,0 0 16 0,0 0 0 0,0 0 0 16,0 0-288-16,0 0-64 0,0 0-16 16,0 0 0-16,0 0-80 0,0 0-16 0,0 0 0 15,0 0 0-15,0 0-80 0,0 0-32 0,0 0 0 0,-19 13 0 16,16-10 16-16,-2 0 0 0,0 1 0 0,-1 2 0 16,-1 0-160-16,1 0-16 0,-1 2-16 0,-1 0 0 15,1 0 304-15,-2 0 64 0,1 2 16 0,-1-4 0 16,0 3 0-16,1-4 0 0,-2 4 0 15,1-3 0-15,0 0-336 0,0 0-64 16,-3 0-16-16,1 2 0 16,0-2-144-16,0 0 0 0,-1 0 0 0,-2 3 0 15,0-3 0-15,2 2 0 0,-2 0 0 0,1 2 0 0,-1-1 0 0,1 1 0 16,2 0 0-16,-1 0 0 0,4-2 0 0,3 2-176 16,2-1 176-16,5 1-11440 0</inkml:trace>
  <inkml:trace contextRef="#ctx0" brushRef="#br0" timeOffset="18">23789 1124 27647 0,'2'1'2448'0,"1"-1"-1952"0,-1 0-496 0,1-1 0 0,-1 1 544 0,1-3 16 0,3 3 0 16,2-2 0-16,7-2 736 0,4 1 160 0,2-4 16 0,2 1 16 0,2 0-816 0,0 0-160 0,0 0-48 0,2 2 0 0,2-2-256 0,0 2-48 0,1 2-16 0,-2 2 0 0,2 0-144 0,-2 0 0 0,-1 2 0 16,-1 2-176-16,-1-2-400 0,-3-1-96 15,-2 2-16-15,-1-2-15056 0</inkml:trace>
  <inkml:trace contextRef="#ctx0" brushRef="#br0" timeOffset="19">23888 1402 38703 0,'-5'-2'1712'16,"2"-1"352"-16,2 3-1648 0,2 0-416 0,1 0 0 15,0 0 0-15,0 0 256 0,2 0-16 0,4 0-16 0,1 0 0 0,5-1 32 0,3 1 16 16,2-3 0-16,2 1 0 0,2 1-272 0,2-2 0 0,2 3 0 0,2 0-11936 0,2 3-2448 0</inkml:trace>
  <inkml:trace contextRef="#ctx0" brushRef="#br0" timeOffset="20">26450 455 16575 0,'2'-10'1472'0,"0"4"-1168"0,0-2-304 0,-1 6 0 0,2-2 352 0,-2 4 16 16,0-2 0-16,3-2 0 0,0-2 80 0,2-4 32 15,0 1 0-15,1-1 0 0,1 4 768 0,-3-2 160 16,1 4 16-16,-1-2 16 0,0 3-304 0,0 2-64 0,-2-2-16 15,1 3 0-15,0 3 144 0,0 1 16 0,-1 2 16 0,1 0 0 0,0 0-256 16,-1 4-48-16,0 2-16 0,1 2 0 0,-2 1-528 16,2 1-96-16,-2 3-32 0,2 3 0 0,-2 3-80 15,0 1-32-15,0-2 0 0,-2 5 0 16,1 3 384-16,-2 2 80 0,0 2 16 0,-3 4 0 16,1-2-624-16,-4 1 0 0,1-1 0 0,-1-1 0 15,-1-2 0-15,1-3 0 0,-1 0 0 16,2-4 0-16,1 3 0 0,0-5 0 0,2 1 0 15,0-4 0-15,1-4-320 0,2-4 32 0</inkml:trace>
  <inkml:trace contextRef="#ctx0" brushRef="#br0" timeOffset="21">25095 1438 23951 0,'-7'2'2128'0,"2"0"-1696"0,3-1-432 0,2 0 0 0,0 2 416 0,0-3 0 0,-1 1 0 0,-2 4 0 0,1 1 720 0,-1-2 144 0,5 3 16 0,0-1 16 0,4 3-224 16,4-3-32-16,5 2-16 0,3 0 0 0,7-2 48 0,6 1 0 16,7-1 0-16,11-2 0 0,8-1-128 0,7 2-32 15,13-1 0-15,7 0 0 16,8 1-368-16,7-4-80 15,3-1-16 1,8 0 0-16,7-1-64 0,3-2-16 0,-6-1 0 0,7 2 0 0,8-2-48 0,1 2-16 0,-3-2 0 0,2 4 0 0,-1 4-128 16,-5-2-48-16,-10 2 0 0,-4 0 0 15,0 4-144-15,2 0 0 0,1 3 0 0,-2 0 0 16,-5 0 0-16,-5 1 0 16,-4 2 0-16,-3-2 128 0,-3 4-576 0,-4-3-112 15,-7 0-16-15,-5 0-19296 0</inkml:trace>
  <inkml:trace contextRef="#ctx0" brushRef="#br0" timeOffset="22">25221 2044 35935 0,'-3'-5'3200'0,"1"4"-2560"0,2 2-512 0,0 1-128 15,1-2 688-15,0 3 112 0,0-2 32 0,1 4 0 16,0-1-544-16,3 3-96 0,0 4-32 0,1 3 0 16,0 2 80-16,2 5 16 0,-1 3 0 0,-1 4 0 15,2 5-256-15,-4 6 0 0,-1 5 128 0,-4 3-128 16,0-2 160-16,-5-1-16 0,-3 3 0 0,-2 0 0 16,0-5-144-16,-4-1 0 0,0 0 0 0,-1-5 128 15,2-2-128-15,1 1 0 16,2-4 0-16,1 0 0 0,4-5-304 0,1-4-80 15,3-3-32-15,1-3 0 0,2-6-1648 0,1-2-336 16</inkml:trace>
  <inkml:trace contextRef="#ctx0" brushRef="#br0" timeOffset="23">25155 1912 27647 0,'-2'-9'2448'0,"0"2"-1952"16,4 4-496-16,-1-1 0 0,0 2 1056 15,2-2 112-15,-1-4 32 0,2-6 0 0,3-5-496 0,1-3-112 16,2 4-16-16,-2 4 0 0,2 3 560 0,0 3 96 16,0 5 32-16,1 0 0 0,0 3-624 0,2 0-112 0,0 0-16 0,2 6-16 15,1 1-320-15,1 0-176 0,1 4 192 0,0-1-192 16,1 4 0-16,-1-2 0 15,1 3 0-15,-2-3 0 0,-1 2 128 0,2-2-128 0,0 1 144 0,1-1-144 16,-1-2 0-16,3 0 0 0,3-2 0 16,0 2 0-16,4-2 0 0,-2 0 0 15,1 1-128-15,-2 1 128 0,-1 0 0 0,-3 0 0 16,-2 2 0-16,-4 0 0 0,-5 1 0 0,-4-1 0 0,-3 2 0 0,-1 2 0 16,-4 2 0-16,-5 2 0 0,-4 1 0 0,-4 1 0 15,-2-3 0-15,-3-1 144 0,-2 2-144 0,-4-4 128 16,-1-1-128-16,-2-1 0 0,-1-2 0 0,0 1 0 15,-1-4 0-15,-2 0 128 0,1-1-128 0,0-2 0 16,0 0 0-16,-1-4 0 0,3 2 0 0,0-4-176 0,2-2 176 0,1-2-208 16,2-2 80-16,3 0 128 15,3-1-960-15,3 1-64 16,2 2 0-16,5 1-16 0,0 0-1680 0,4 0-336 16</inkml:trace>
  <inkml:trace contextRef="#ctx0" brushRef="#br0" timeOffset="24">26266 1857 30399 0,'-3'-6'1344'0,"2"4"288"0,-2-2-1312 0,2 1-320 0,1 3 0 0,0 0 0 0,0-2 496 0,0 1 16 0,0-2 16 0,0-1 0 15,0 1 272-15,0 0 48 0,0 0 16 0,0 0 0 16,0 1-672-16,-1 2-192 0,0 2 0 0,-2 1 128 16,0 3 304-16,-4 0 64 0,2 4 16 0,-2 0 0 15,-2 3 160-15,-1 2 32 0,1-1 16 0,-3 1 0 0,1 3-240 0,-2-1-48 16,-2 7-16-16,-1-2 0 0,1 0-192 0,0 4-32 31,-1 0-16-31,-1 8 0 0,-3 2 112 0,-4 7 32 0,0 4 0 0,-1 4 0 16,0 3-160-16,0 0-32 0,2 3 0 15,1 0 0-15,3 0-128 0,3-1 0 0,5-6 0 0,5 1 0 16,3-6 0-16,5-3 0 0,1 1 0 0,3-7 0 0,2-3 0 16,2-1 0-16,3-1 0 0,3-5 0 0,2 3 0 15,2-5 0-15,1 0-192 16,2 1 192-16,1-3-496 15,3-1 32-15,4-1 0 0,1-4-12112 0,4 0-2416 16</inkml:trace>
  <inkml:trace contextRef="#ctx0" brushRef="#br0" timeOffset="25">26298 2578 35007 0,'0'4'3120'0,"0"-4"-2496"16,1 2-496-16,0-2-128 0,0 0 256 0,2 0 16 0,-1 0 16 0,3 2 0 0,3 0 464 0,0 1 80 16,5-2 32-16,0 1 0 0,2-2-608 0,3 0-112 15,-1-2-16-15,1 1-128 0,3-2 320 0,0 1-64 16,2 0 0-16,-1-3 0 0,1-1-48 0,0 2-16 16,0-4 0-16,1 0 0 0,-2-1-192 0,-1-1 128 15,0 1-128-15,-2-1 0 0,-1-2 0 0,-1-1 0 16,-1 0 0-16,-1 0 0 0,-1-1 0 15,-3 0 0-15,-1-2 0 0,-4 1 0 0,0 1 0 16,-3 2 0-16,-4 0 0 0,-4 2 0 0,-2-1 0 0,-4 1 0 16,-2 2 0-16,-3 0 0 0,-2 4 0 15,-1-1 0-15,-4 4 0 0,1 1 0 0,-2 1 0 0,1 4 0 0,-2-1 0 16,2-1 0-16,-2 6 0 16,2-3 0-16,-2 4 0 0,1 0 0 15,3 2 0-15,-1 1 0 0,0 3 0 0,-2-1 144 16,2 4-144-16,-1 0 0 0,2 1 0 0,-1 1-176 15,3 1 176-15,0 0 0 0,6-2 0 0,0 2 0 0,1 3 256 16,3 0 0-16,2-3-16 0,2 2 0 0,4-1-80 0,2-1-16 16,3-2 0-16,3 2 0 0,3-3-144 15,3-1 0-15,5-1 0 0,2-4 0 0,2 2 0 0,3-5-224 16,2-1 48-16,5-3 16 0,2-3-336 0,4 1-64 16,-1-4-16-16,1 0 0 0,3 0-1888 0,1-2-384 15</inkml:trace>
  <inkml:trace contextRef="#ctx0" brushRef="#br0" timeOffset="26">27093 2913 37775 0,'-1'0'3360'0,"1"0"-2688"0,0 0-544 0,1 1-128 0,0-1 528 0,-1 3 80 0,1-3 16 0,2 2 0 16,0 2-496-16,2 0-128 0,2 5 0 0,0-2 0 15,0 3 0-15,1 2 0 0,-1 3 0 0,-1-1 0 0,2 2 0 0,-3 2-240 16,1 3 64-16,-1 2 16 16,-1-4-992-16,-1 2-192 0,0 2-32 0,-2-4-16 15,-1 0-800-15,-1-3-176 0,0-1-16 0,-2-4-10528 16</inkml:trace>
  <inkml:trace contextRef="#ctx0" brushRef="#br0" timeOffset="27">28005 2582 14735 0,'-3'-3'1312'0,"0"2"-1056"16,3 1-256-16,0 0 0 0,1 0 960 15,-1 0 144-15,0 0 32 0,0 0 0 0,2 0 640 0,-1 0 128 16,1 0 16-16,-2 0 16 0,0 0-128 0,0 0-16 16,25 6-16-16,-15-2 0 0,1-1-304 0,2 0-64 15,1-2-16-15,4 2 0 0,-1-3-496 0,3 0-80 16,0 0-32-16,1-4 0 0,-2 2-400 0,0-2-64 0,1 0-32 0,-1-4 0 15,3 1-288-15,-3-2 0 0,0-1 0 16,-2-3 0-16,-2 1 0 16,-1 2 0-16,-2-2 0 0,-2-1 0 0,-1 3 0 0,-3-2 0 15,-3 0 0-15,-1 2 0 0,-4 0 0 0,0 1 0 0,-4 2 0 16,-3 1 0-16,-2-1 128 0,-3 1-128 16,0 1 192-16,-5 2-192 0,-2 1 192 15,-1 0-192-15,-3 2 192 0,-1 0-192 16,0 0 0-16,-1 2 0 0,-2 2 0 15,2 0 0-15,1 0 0 0,1 2 0 0,2 2 0 0,-1 0 0 16,1 3 0-16,2 3 0 0,1 2 160 0,2 2-160 0,0 1 0 16,2 3 0-16,3 0 0 0,-1 3 0 0,3 1 0 15,2-1 208-15,3 3-16 0,1-2-16 0,5-1-48 16,0 1-128-16,3 1 192 0,2-4-64 0,2 2-128 0,4 0 0 16,0-5 0-16,4-2 0 0,2-2 0 0,2-1 0 0,2-1-192 15,1-6 192-15,3 0-992 16,0-2-80-16,1-3-16 0,1-2-16656 0</inkml:trace>
  <inkml:trace contextRef="#ctx0" brushRef="#br0" timeOffset="28">28641 2905 11055 0,'-6'2'976'0,"1"-2"-784"0,0 1-192 0,2-1 0 0,2 3 4912 0,1-3 928 0,1 0 192 0,-1 0 48 15,0 0-4592-15,0 0-912 0,4 0-176 0,0-3-32 16,3 2 80-16,2-4 0 0,1 0 16 0,1 0 0 0,3-1-32 0,-1 2-16 16,2-2 0-16,0 0 0 0,1 2 96 15,1 1 32-15,-1-2 0 0,-1 3 0 0,-1 2-192 16,-3 0-32-16,0 2-16 0,-2 0 0 0,-3 2-304 16,-2 1 160-16,-1 0-160 0,-3 1 128 0,0 3-128 15,-1-2 0-15,-3 4 0 0,-2 1 0 0,0 2 0 0,-1-2 0 16,-2 4 144-16,-1-1-144 15,0 1 0-15,-1 2 0 0,0-1 0 0,0 0 0 16,1-2 0-16,1 1 0 0,1 3 0 0,0-3 128 16,3 0-128-16,1-1 0 0,2 1 0 15,1-4 0-15,1 4 0 0,1-2 176 0,0 1-176 16,2-3 192-16,-1 2-64 0,2-4 0 0,1 2 0 0,1 0 0 0,1 1-128 16,2-3 0-16,0-2 0 0,1 2 128 0,1-2-128 15,1 0-224-15,0-2 48 0,1-2 16 16,0 0-1200-16,4-3-240 0,0 3-64 15,0-4-14992-15</inkml:trace>
  <inkml:trace contextRef="#ctx0" brushRef="#br0" timeOffset="29">29657 2633 20271 0,'-5'-3'1792'0,"2"3"-1424"0,0 0-368 15,3 0 0-15,0 0 592 0,0 0 48 0,-1-1 16 0,-1 1 0 0,-2 0 1488 0,1-3 288 16,3 3 64-16,2-2 16 0,0 1-768 0,3-2-144 15,2 1-48-15,2-2 0 0,2 0-640 0,3 1-128 16,3-4-16-16,2 1-16 0,3 0-496 0,2-3-112 16,1 2-16-16,3-3 0 0,-1 1-128 0,0-3 0 0,-1 2 0 0,0 0 0 15,-2-1 0-15,-3 0 0 0,-3 2 0 16,-1-1 0-16,-2 1 0 0,-4 0 0 0,-2-1 0 16,-3 4 0-16,-1-4 0 0,-2 4 0 0,-3-4 0 0,-3 4 0 15,-2-3 0-15,-1 3 0 0,-3 0 0 0,-1 2 0 16,-1-2-160-16,-2 3-112 0,-3 0-32 0,0 3 0 15,-3 0 160-15,-1 0 144 0,0 2-208 0,1 2 80 16,-1 2 128-16,-1 0 0 0,1 4 0 16,-1 0 0-16,0 5 0 0,0 1 0 15,1 0 128 1,-1 0-128-16,0 5 240 0,0 2-32 16,1 2 0-16,2 4 0 15,1-3 0-15,0 1 0 16,6 1 0-16,1-2 0 0,5-1-32 15,2 1-16-15,2-5 0 16,3 1 0-16,3-2-160 0,2-1 0 16,3-3 0-16,3 0 0 0,0-1 0 0,6-2-176 15,-1 0 16-15,2-1 0 0,1 0-896 0,3-2-176 16,0 0-48-16,1-1 0 0,1 1-736 0,-1-4-160 16,-2 0-16-16,2-2-11680 0</inkml:trace>
  <inkml:trace contextRef="#ctx0" brushRef="#br0" timeOffset="30">30413 2913 10127 0,'1'-5'896'0,"0"2"-704"0,2-1-192 0,-1 1 0 0,2 2 5248 0,0 0 1024 16,0 0 208-16,2-2 48 0,4 2-4768 0,4-5-944 0,4 1-192 0,3 1-48 0,0 0 96 0,-1 2 16 15,-1 1 0-15,0 1 0 0,-2 0-688 0,-1 0 0 0,-2 0 0 0,-2 0 0 0,-2 3 0 16,-2-1 0-16,-2 3 0 0,-4-4 0 0,-1 4 272 0,-4 1-16 16,-2-1-16-16,-4 4 0 0,1-3 32 0,-4 2 16 15,0-3 0-15,0 4 0 0,-2-3-128 0,-1 3-32 16,2-4 0-16,-1 1 0 0,2-1-128 0,2-1-176 0,1-1 48 16,2 0 0-16,2-1 128 0,2 0 0 0,2 0 0 0,2-2 0 15,2 0-144-15,2 1 0 0,1 1 0 0,1-1 0 16,1 1-208-16,2-1-32 0,1 2-16 0,-1 1 0 15,-1-2 400-15,1 4-128 0,3-2 128 0,-1 5 0 16,2 1 0-16,-2-2 0 0,0 3 0 0,0 0 0 16,0 2 0-16,-1 0 0 0,0 0 0 0,0 3 128 15,0-3-128-15,-1 2 0 0,-1 1 0 0,-2-1 0 16,-2-4 0-16,-1 2 0 0,-3-1 0 0,-1 0-128 16,-2 1 128-16,-1-1 0 0,-2 1 0 0,-1-2 0 15,-2 4 384-15,-2-3 48 0,-3 0 16 0,0 1 0 16,-3-2 16-16,-2 0 16 0,1-1 0 0,-4 0 0 15,1-2-320-15,-2 2-160 0,0-2 160 0,-2 0-160 16,1 0 0-16,-1 0-128 0,1-1-16 0,-1-1-12128 16,3-3-2416-16</inkml:trace>
  <inkml:trace contextRef="#ctx0" brushRef="#br0" timeOffset="31">31661 2630 28559 0,'0'0'2544'0,"0"0"-2032"0,1 0-512 0,0 0 0 0,-1 0 576 0,1 0 32 0,1-1 0 0,1 1 0 0,1 0 1152 15,1-3 224-15,2 1 64 0,1 1 0 0,2-3-1440 0,-2 1-288 16,3 1-48-16,1-2-16 0,1 2-112 0,2-2-16 16,0 0-128-16,2-1 192 0,-1 2-192 0,2-1 0 15,-2-2 0-15,0 2 0 0,-1-1 0 0,-2-1 0 0,1 1 0 16,-2-1 0-16,-2 0 0 0,-1 0 192 16,-1-1-48-16,-1-3-16 0,-3 4 160 0,0-2 32 15,-3 0 0-15,-1 0 0 0,-1 1-128 0,-4-1 0 16,0 0-16-16,-2 2 0 0,-3 0-176 0,-1 2 0 15,-3-1 0-15,-2 2 0 0,-1 1 0 0,-3 4-192 0,-2 0 0 16,-2 2 16-16,0 2-16 0,-1 3-16 16,-1-2 0-16,-1 3 0 0,-1 1 208 0,1 3-144 0,0-2 144 15,2 4-128-15,1-1 128 0,1 1 0 16,4 0 0-16,1 0 0 0,5-2-160 0,-1 1 160 16,3-1-192-16,1 2 192 0,3-2 128 0,0 2 144 0,3 0 32 0,0 3 0 15,1-1-112-15,3 1 0 0,0 1-16 16,3 1 0-16,-2-4-176 0,3 0 192 0,-1 3-192 15,4-4 192-15,0-1-192 0,0 1 0 0,3-2 0 0,3 1 128 16,0-3-128-16,3-2 0 0,2-3 0 16,1-1 0-16,4 1-688 0,0-2-160 0,1-2-48 15,2 1 0-15,0-4-2272 0,-2 2-464 0</inkml:trace>
  <inkml:trace contextRef="#ctx0" brushRef="#br0" timeOffset="32">32096 2908 36863 0,'-6'3'3264'0,"-2"-1"-2608"16,3 2-528-16,3-2-128 0,-1 0 0 0,-2 0-224 0,-2 4 48 0,-5 2 16 15,-6 3-96-15,-3 2-32 0,-1 4 0 0,1-1 0 16,1 0-608-16,2-1-128 0,0-2-32 0,4 2 0 15,1-3 1056-15,5-2 224 0,0 0 32 0,3-1 16 16,3 1 672-16,2-4 128 0,2 3 16 0,3-5 16 0,3 1-320 16,1-1-64-16,5-1-16 0,2 0 0 15,3 0-448-15,3 0-80 0,3 0-32 0,2-2 0 32,-1 2-720-32,2-2-128 0,4 4-48 0,1-5 0 0,-1 1-912 0,-3-1-192 15,0 0-48-15,-2-1 0 0,-2-2-528 0,-2 0-96 16,-3-4-32-16,-4 1-8160 0</inkml:trace>
  <inkml:trace contextRef="#ctx0" brushRef="#br0" timeOffset="33">32268 2923 38703 0,'-5'4'1712'15,"1"2"352"-15,2 0-1648 0,0 0-416 0,1-2 0 0,0 0 0 0,1 2 608 16,-3 5 32-16,1 3 16 0,0 7 0 0,-1 5-112 16,1 2-32-16,-1 1 0 0,3-1 0 15,0-3-512-15,1-2 0 0,1 0 0 0,0-2 0 16,1-3-752-16,0-1-144 0,0 1-48 0,-1-5-11168 0,2 1-2240 16</inkml:trace>
  <inkml:trace contextRef="#ctx0" brushRef="#br0" timeOffset="34">32306 2003 28559 0,'-1'0'2544'0,"1"0"-2032"0,0 1-512 0,1-1 0 0,2 0 384 0,-3 3 0 0,2-3-16 0,2 2 0 0,1 2 880 0,1-2 176 0,1 2 48 0,2 2 0 15,0-2-480-15,1 2-96 0,-1 3 0 0,3 3-16 16,0 2-256-16,2 4-48 0,3 2-16 16,3 7 0-16,2 2-256 0,3 3-48 0,3 4-16 0,3 1 0 15,-1 1-240-15,2 3 128 0,1 0-128 0,1 3 0 0,-1 0 0 16,-2 0 128-16,1 1-128 0,-4-4 0 0,-2-3 304 16,-1-2 16-16,-3 1 0 0,-1 0 0 0,-2-4-32 15,-4 2 0-15,-2-2 0 0,-3-3 0 0,-2 1 96 16,-5 0 0-16,-1-1 16 0,-5 2 0 0,-2 1-400 0,-3-1 0 15,-2 5 128-15,-3-2-128 0,-1-3 0 0,-3-2 0 16,3 1 0-16,-5 0 0 0,1-2-304 16,-2 2 16-16,-1-2 0 15,0-3 0-15,1-2-288 16,-1-3-64-16,0 2-16 16,0-4 0-16,0 0 48 0,0 0 16 15,1-3 0-15,-1-3 0 0,-1 0-1792 16,-3-4-368-16</inkml:trace>
  <inkml:trace contextRef="#ctx0" brushRef="#br0" timeOffset="35">28149 1609 23951 0,'-1'2'2128'0,"2"2"-1696"0,1-4-432 0,1 0 0 0,1 0 592 0,-1 2 48 0,3-2 0 0,3 2 0 0,7 2 576 0,4-2 128 16,5 0 32-16,1 1 0 0,1-2-736 0,1-1-160 0,1 0-32 0,-1 0 0 0,1-1-272 15,0 1-176-15,1-3 192 0,0 3-192 0,-1-2 512 16,1 0 0-16,2 2 0 0,2-2 0 0,0 2 224 0,3-4 32 15,0 4 16-15,-1 0 0 0,1 0-368 16,0 0-80 31,-2 0-16-47,1 0 0 0,1 0-144 0,3 2-48 0,0 0 0 0,2 0 0 16,4 0 0-16,2 3 0 0,2-4 0 0,1 4 0 0,0-4 96 0,3 2 16 0,-2 0 0 0,2 0 0 0,0-2-240 0,4 1 128 0,3-2-128 0,-3 0 0 0,2 0 192 0,-4 0-64 0,-1 0-128 0,-1 0 192 15,3-2-192-15,4 1 0 0,2-2 0 16,0 0 0-16,1-1 0 0,-1 1 128 0,0 3-128 0,-1-2 0 15,-3 2 0-15,2 0 0 0,1 2 0 0,-2-2 0 16,0 3 0-16,-5-2 128 0,-1 3-128 16,-2-2 0-16,0 1 320 0,-1 0-48 15,3 0 0-15,0-3 0 0,-2 0-272 0,0 0 160 16,0 0-160-16,-1-3 128 0,-3 3-128 0,0-2 0 16,3 1 0-16,-3-2 0 0,-1 3 128 0,2-2-128 0,0 1 192 15,-1 1-64-15,-2 0-128 16,-4 0-144-16,-4 0 144 0,-3 0-208 15,-3 0 208-15,-4 1 0 0,-2 1 0 0,-1-2 0 0,-3 3 0 16,-1-3 0-16,-1 1 0 0,0-1 0 0,-1 0 256 0,1 0-48 0,0 0-16 0,1-1 0 16,1 1-48-16,1-3-16 0,-1 1 0 0,1 1 0 15,2-2-128-15,0 2 0 0,1-2-192 0,0 3 192 16,0-2 0-16,-2 1 0 0,1 1 0 0,1-3 0 0,-1 3 0 16,0 0 0-16,-1-2 0 0,0 2 0 0,-3-2 0 0,-1 2 0 15,-2 0 0-15,1-2 192 0,-3 2-192 0,0 0 0 16,0-2 0-16,-1 2 0 0,0-2 0 0,-2 2-144 15,2 0 144-15,0 0-208 0,0 2 208 0,0-2 0 16,-1 0 0-16,1 0 0 0,0 2 0 16,1-2 0-16,-1 0-128 0,-1 0 128 0,-1 0 0 15,0 2 0-15,-1-2 0 0,-1 0 0 0,0 0-144 0,2-2 144 16,-4 2-128-16,3-2 128 0,-3 0-336 0,1 0 16 0,0-1 0 0</inkml:trace>
  <inkml:trace contextRef="#ctx0" brushRef="#br1" timeOffset="39">4872 9521 36863 0,'-5'-1'3264'0,"2"1"-2608"16,-1 0-528-16,3 0-128 0,2 0 448 0,0 0 48 15,3 0 16-15,0 0 0 16,2 0-3520-16,2 0-704 0,2 1-144 0,0 2-32 16,-1-3-112-16,-2 1-32 0,-3 1 0 0,-2 1 0 15,-2 1 1808-15,-3-2 368 0,-3 2 64 0,-4-2 0 0,-1 2 4432 16,-3-2 880-16,-2 3 192 0,-3-2 16 0,1-1 592 0,-2 2 112 15,-2-1 32-15,-2 0 0 0,1 0-2288 0,-4 0-448 16,-1 4-80 0,0-4-32-16,-1 3-992 0,1 1-208 0,0-4-32 0,0 2-16 0,4 0-368 15,-1 0 0-15,1 1 0 0,2 1 0 16,-1-1 192-16,0 1-48 0,1-1 0 0,1 3 0 16,0 1-144-16,1 0 0 0,1-2 0 0,-1 2 0 15,0 0 0-15,3-1 0 0,1 1 0 0,1-3 0 0,1 2 160 0,1 0-160 16,0-2 192-16,2 2-192 0,2-3 0 0,2 0 0 0,1-1 0 15,2 1 0-15,2-1 176 0,2 1-176 0,2-2 160 16,3-2-160-16,2 3 224 0,3 0-48 0,4-1-16 0,1 0 0 16,3 1-16-16,2 0 0 0,2 0 0 15,1 1 0-15,1-3-144 0,0 4 0 0,-1-1 0 0,1-2 0 16,-1 2 0-16,-2-3 0 0,0 2 0 16,-2-1 0-16,-2-1 0 15,-3-3 0-15,1 1 0 0,-3 1 0 16,2-2 0-16,-3 1 0 0,1 2 0 15,-1-1 0-15,0-2 208 0,2 0 16 0,0 0 0 16,3 0 0-16,1-2 48 0,1 1 16 16,2 1 0-16,0 0 0 0,-1 1-128 0,0 1-32 0,-2 0 0 0,-1 0 0 15,-1 2-128-15,-2 1 0 0,-2 1-160 0,-1 0 160 0,-4 2 0 16,-1 0-144-16,-4-2 144 0,-1 2 0 0,-4 1 0 0,-2 0 0 16,-1 1 0-16,-3 0 0 0,0-1 0 0,-4-1 0 0,-2 6 0 15,-4-2-128-15,-2 2 128 0,-1 2 0 0,-1 1 0 16,-1 0 0-16,-1 1 0 0,0 2 0 0,-2 2 0 15,1-2 0-15,2 1 0 0,4-3 0 0,1 5 0 0,1-3 0 0,0 4 0 16,2-1 0-16,-2-1 0 0,2 0 0 0,2-3 0 16,-1-1 0-16,-1 4 0 0,0-2-128 15,0-4 128-15,0 3 0 0,0-1 0 0,-2 1 0 0,3 1 0 16,0-2 0-16,-1 1 0 0,0-2 0 0,1 0 0 0,0-1 0 0,0 1 0 16,1-1 0-16,1 0 0 0,-3 0 0 0,3 2 0 15,-1-2 0-15,1 3 0 0,2 1 0 0,1 1 0 0,2-3 0 16,3 2 0-16,3-1 0 0,3-6 0 15,3 0 0-15,2-1 0 16,3-3 0-16,5-2 0 16,3-1 0-16,-1-3 0 0,6-2 0 15,2-1 0-15,4-1 0 0,4 1 128 16,2-3 0-16,-1 1 0 0,0 1 0 0,0 1-128 16,-2 0 144-16,-1 1-144 0,-1-1 160 0,-1 2-160 0,-1-2 0 15,0 0 0-15,1 0 0 0,1-2 0 0,4 1 128 16,2-2-128-16,2-1 128 0,5 1-128 0,2-2 0 0,3 1 0 15,1 0 0-15,0 2 0 0,-3-2 0 0,-1-2 0 0,-3 2-176 16,-8-2 176-16,0 1-208 0,-1-1 80 0,-5 1 128 16,-4 0-592-16,-6 1 0 15,-6 2 0-15,-6 1-12368 16,-5 1-2464-16</inkml:trace>
  <inkml:trace contextRef="#ctx0" brushRef="#br1" timeOffset="40">4391 11155 36863 0,'-3'-5'3264'0,"0"4"-2608"0,1-2-528 0,0 2-128 0,2 2 768 0,0-1 128 16,-1-1 32-16,-3-2 0 0,2 0-752 0,-3 0-176 15,1 3 0-15,1-2 0 0,-2 4 0 0,0 1 0 16,0 0 0-16,-3 4 0 0,0 0 0 0,-5 4 0 16,0 3 0-16,-3 1 0 0,-3 4 0 0,-1 0 0 15,2-1 0-15,-2 0 0 0,0-1 0 0,2 0 0 16,-1-1 0-16,2-1 0 0,1 1 256 0,1-1-64 15,3-4 0-15,-1 4 0 0,-2 1-192 0,-1-1-160 16,1-1 32-16,1-2 0 16,1 0-1632-16,1-2-320 0</inkml:trace>
  <inkml:trace contextRef="#ctx0" brushRef="#br1" timeOffset="41">3887 11295 38703 0,'-5'-4'1712'0,"0"4"352"0,0-3-1648 0,2 2-416 0,3 1 0 15,0 0 0-15,2 0 0 0,0 0-192 0,1 0 0 0,3 0 16 16,2 0-208-16,-8 0-32 0,26 0-16 0,-8 4 0 16,2-3 432-16,1 4 0 0,1 1 0 0,3 2 0 15,-1 1 256-15,3 3-32 0,-3 0 0 0,-1 2 0 16,1 0-224-16,-3 2 0 0,-2-2 0 0,-1 2 0 0,-1 3 0 0,-2-4 0 15,-2 1 0-15,-2-3 0 0,0 2-192 0,-2 1-96 16,-1 0-16-16,0 0 0 16,0-1-2288-16,1 1-464 15,1-3-80-15,0-1-9872 0</inkml:trace>
  <inkml:trace contextRef="#ctx0" brushRef="#br1" timeOffset="42">4713 11474 41471 0,'-9'6'1840'0,"2"-2"368"0,-1 2-1760 0,3-2-448 0,4-2 0 0,1 2 0 0,0-1 0 0,-1 6 0 0,0 1 0 0,1 5 0 31,2 5-944-31,3-2-64 0,2-2-16 0,1 0 0 0,1-3-960 16,-1-1-208-16,0 0-48 0,-2-2 0 15,0 3 192-15,-2-3 16 0,-1-4 16 0,0 0-9072 0</inkml:trace>
  <inkml:trace contextRef="#ctx0" brushRef="#br1" timeOffset="43">6320 9426 23951 0,'2'0'2128'0,"-2"0"-1696"0,1 0-432 0,-1 0 0 15,1 0 752-15,0 0 64 0,2 0 16 0,0-2 0 0,2 0-320 0,2 2-64 0,-1 0-16 0,-1-2 0 16,0 2-144-16,-3-3-32 0,1 3 0 15,-3-1 0-15,-2 1-64 0,-1 1 0 0,-2 2-16 16,-3-3 0-16,-2 4 464 0,-3 0 112 0,-3 0 16 0,-5 2 0 16,-4 2 80-16,-2 0 32 0,0-1 0 0,-6 1 0 15,-1 2-128-15,-1 3-32 63,3-4 0-63,-1 1 0 0,-2-1-208 0,-1 1-32 0,3 0-16 0,1-4 0 0,2 3-208 0,1-2-32 0,5-1-16 15,-1 0 0-15,3 1-208 0,2-5 0 0,4 2 0 0,2-1 0 0,6 0 0 0,1-2 0 0,4 2 0 0,2-1 0 0,3-1 0 16,0 2 0-16,5 3 0 0,1 0 0 0,3 0 0 0,3 1 0 0,3 0 0 16,3 2 0-16,4 1 0 15,2-2 0-15,1 0 0 0,2 0 0 0,2 2 0 0,0 0 0 0,1 2 0 16,1-3 0-16,-1 1 0 0,-4-4 0 0,-1 2 0 0,-1-3 0 16,0 2 0-16,0-3 0 0,-1 1 0 0,-1 1 0 0,0-3 0 15,0 4 0-15,2-4 0 0,0 4 0 0,-3-1 0 0,1 0 0 16,-2 0 0-16,-1 0 0 0,0-2 0 0,-2-2 0 0,-3 0 0 15,-2 0 0-15,0 1 0 0,-2-3 0 0,-2 1 0 0,-1 1 0 16,-3 0 0-16,-1 0 128 0,-1 1-128 16,-2 0 0-16,-2 1 0 0,-2 1 0 0,-2 1 0 15,-2 0 0-15,-3 4 0 0,-4 0 0 16,-2 0 0-16,-5 0 0 0,-1 1 0 16,-5 0 0-16,-2 4 0 0,-5-3 0 15,5-2 0-15,-4 0 0 16,-3 2 0-16,-2 1 0 0,-2 3 0 0,0 0 0 15,5 0 192-15,-2 0-48 0,-1 3-144 16,1-1-144-16,1 4 144 0,3-3-208 0,1 1 208 0,3 1 0 16,0-3 192-16,2-2-192 0,2 4 176 0,1-1-176 0,5-1 160 15,-1-2-160-15,5 1 0 0,-1-1 0 0,2 0 0 16,2 2 0-16,0-2 144 0,2 3-144 0,1-1 128 16,2 0-128-16,1 0 0 0,1 1 0 0,3 3 0 15,-1-3 0-15,1-1 0 0,2-1 0 16,1-2 0-16,0-2 0 0,2-1 0 0,1-2 0 0,2 0 0 15,4-4 0-15,3-2 0 0,2 1 0 0,4-2 0 16,2-3 128-16,3 3 16 0,1-3 0 0,3 0 0 0,2 0 0 16,2 0-144-16,-1 0 160 0,1 0-160 0,0 0 160 15,2 0-160-15,-4 1 0 0,-1 2 0 0,-1-2 0 0,1 4 0 0,-2-2 0 16,-2 1 0-16,-1-1 0 0,-1 0 0 16,-3 1 0-16,-3 1 0 0,1-1 0 0,-2-2 0 0,-1 2 0 15,-1-2 0-15,0 0 0 0,0 0 0 0,-2-2 0 0,2 0 0 16,-1-2 0-16,1 0-320 0,1 0 48 0,1-2 16 0,2-1-12208 15,-3 2-2432-15</inkml:trace>
  <inkml:trace contextRef="#ctx0" brushRef="#br1" timeOffset="44">6184 11179 43311 0,'2'4'3840'0,"-4"-4"-3072"0,0 0-608 0,-1 0-160 0,1 1 0 0,1 2-192 0,-1-1 32 15,0 2 16-15,-3 2-288 0,-1 3-48 0,-3 7-16 0,-2 0 0 0,-3 3 144 16,-2 3 32-16,-3 0 0 0,-5 0 0 0,-2 2 0 0,-2 1 16 0,-3 2 0 0,0-1 0 0,-1-1 608 15,1 1 112-15,1-2 32 0,3-1 0 0,2-4 0 0,4 0 16 16,4-3 0-16,1-4 0 0,1 1-304 0,0-3-160 0,4-2 160 0,-1-3-160 16,-1 0-304-1,1-5-144-15,1 0-48 0,-2-5 0 16,2 1-2032-16,0-3-416 0</inkml:trace>
  <inkml:trace contextRef="#ctx0" brushRef="#br1" timeOffset="45">5638 11319 13535 0,'3'-6'288'0,"0"2"64"0,-1-1 16 0,0 4 16 0,-1-1-384 16,0 2 0-16,0-3 0 0,2 2 0 0,2-4 3280 0,3 0 576 0,4 0 112 0,0 1 32 0,2 4-2064 15,0 0-400-15,1 3-96 0,1 3-16 0,0 2-256 0,2 4-48 16,-1 0-16-16,0 2 0 0,1 4-672 0,-2-2-144 16,0 5-32-16,-1-3 0 0,-1 3-256 0,0-3 0 15,0 2 128-15,-2-4-128 0,-2 3 240 0,-1-3-16 16,-3 0 0-16,-1-1 0 0,-2-3-32 0,0 0-16 15,-1-2 0 1,1-2 0-16,-1 0-176 0,2-5 0 0,1-2 0 16,2-2-17600-16</inkml:trace>
  <inkml:trace contextRef="#ctx0" brushRef="#br1" timeOffset="46">6403 11525 35935 0,'-2'0'3200'0,"0"-3"-2560"0,1 3-512 0,2-4-128 0,1 4 1056 0,-1-5 192 0,3 0 32 16,2-3 16-16,4-2-1808 16,3-2-384-16,2-3-64 0,1 4 0 15,2-1 320-15,-4 3 80 0,1 1 16 0,-2 2 0 0,-2 0 544 0,-1 3-128 16,-3 3 128-16,0-2 0 0,1 4 0 0,-2 1 0 0,0-2 0 0,-1 1 144 16,-1 5 144-16,1-5 32 0,-3 4 0 0,2 2 0 15,-3 0-64-15,0 0 0 0,1 2 0 0,-4 1 0 0,1 2-256 16,-1 2 0-16,-2-1 0 0,-2 4 0 0,-2 1 0 15,-1 1 0-15,-1 1 0 0,-3-1 0 16,5-4 0-16,-3-2 0 0,1 3 0 0,0-5 0 16,0 2 176-16,1-5 80 15,3 0 0-15,1-2 16 0,1 2 288 0,2-3 48 16,1 3 16-16,1-2 0 0,2 2-320 0,2-2-64 16,0 3-16-16,4 1 0 0,2-1-224 0,2-2 128 0,2 3-128 0,1-4 0 15,2 2 128-15,3-2-128 0,2 0 0 0,2-2 144 16,3-2-144-16,0-3 128 0,3 1-128 0,0 1 128 0,0-4-256 15,0-2-64-15,1-3-16 0,-3-1 0 16,1-5-896-16,-1 0-176 0,0-6-48 0,-1-1-15632 16</inkml:trace>
  <inkml:trace contextRef="#ctx0" brushRef="#br1" timeOffset="47">7653 9359 19343 0,'0'4'1728'0,"2"-4"-1392"0,-2 2-336 0,1-2 0 0,0 2 1536 16,0 0 256-16,3-2 32 0,1 4 16 0,1-2-1072 0,3 2-192 0,-1-2-64 0,1 1 0 16,-3-3-80-16,2 0-32 0,-2 0 0 0,-2 0 0 0,-1 0-128 0,0-3-16 0,-3 3-16 0,-1 0 0 0,-2 0 656 0,-2 0 128 15,-2 0 16-15,-3 0 16 0,-4 3-352 0,-2-3-80 0,-5 0-16 0,-4 1 0 16,1 2-384-16,-5 0-80 0,-3 0-16 15,-3 1 0-15,2-2-128 0,0 4 0 0,0-2 0 16,3-2 0-16,0 2 288 0,3 2 80 0,2 0 16 0,1 1 0 16,1 0 16-16,2 2 16 0,2-2 0 0,2 2 0 15,2-2-208-15,2 2-32 0,0 0-16 0,3-2 0 16,3 2-160-16,1-3 0 0,1 0 0 0,1-1 0 0,3 0 0 16,0-1 0-16,2-1 0 0,1 2 0 0,2-1 144 0,1 0 0 15,2 2 0-15,3 0 0 16,1 0 16-16,4 0 0 0,1 2 0 0,3 0 0 0,1 1-160 15,3 1 0-15,2-3 144 0,1 2-144 0,0 0 0 0,0 1 0 16,1 0 0-16,-1-2 0 0,0 2 0 0,-1-2 0 16,1 4 0-16,-2-2 0 0,1 1 0 0,-1-1 0 15,-1 0 0-15,-1-2 0 0,1 2 0 0,-4-4 128 16,1 2-128-16,-1 0 128 16,-2-1-128-16,-1-1 0 0,0 0 0 0,-2 1 0 15,-2 2 0-15,-1-3 0 0,0 4 0 0,-2-1 0 16,0 1 0-16,-2 0 0 0,-2 2 0 0,-1-2 0 0,-3 2 0 15,-2 1 0-15,-2 3 0 0,-4-4 0 0,1 0 0 0,-4 2 0 16,-3-2 0-16,-1 1 0 0,-1-1 0 0,-5-1 0 0,-3 7 0 0,-5-5-128 16,0 3 128-16,-2-1 0 0,-1 1 0 15,-1 3 0-15,-2-2 0 0,0 2 0 0,2-1 0 16,2-2 0-16,2 0 0 0,1-1 0 0,1 4 0 0,1-3 0 16,3-3 0-16,-1 2 0 0,4-2 160 15,0 0-160-15,3-3 192 0,1 0-64 0,3 1-128 0,-1 1 192 16,1-2-192-16,0 0 0 0,1 4 0 0,-1-3 0 15,3 1 0-15,-3 2 0 0,3-2 0 0,-1 2 0 16,0 1 0-16,-1 1 0 0,2-1 0 0,-1-2 0 16,1 2 0-16,2-1 0 0,1-2 0 0,1 0 0 15,1 1 240-15,3-6-48 0,1 2-16 0,2-3 0 0,2 0 0 16,2-2 0-16,5 2 0 0,3-2 0 0,3-2-176 16,4 2 128-16,2-2-128 0,4 2 128 0,3-1-128 15,3-2 128-15,3 4-128 0,2-4 128 0,-1 5-128 16,3-3 0-16,1 3 0 15,-2-2 0-15,-1 2-128 0,-2 0 128 16,-1 4 0-16,-2-4 0 0,-3 0 0 16,0 0 0-16,-1 1 0 0,1-1 0 0,0-2 0 15,1-4-176-15,1 2 176 0,0-2-128 16,3-2-144-16,-2-1-32 0,2 2 0 0,-3-2 0 0,0 1-240 16,-1 1-48-16,-3-2-16 0,-1 1-11520 0,-3 0-2304 15</inkml:trace>
  <inkml:trace contextRef="#ctx0" brushRef="#br1" timeOffset="48">7859 11367 40543 0,'-4'-1'3600'0,"1"1"-2880"0,2 0-576 0,1 0-144 0,0 0 208 0,0 0 16 16,-1 0 0-16,-2 1 0 0,0 2-224 0,0 3 0 16,0 0-144-16,-1 2 144 0,0 3 0 0,-2 2 0 15,-1 2 0-15,-5 1 0 0,1 0 0 0,-5 3 0 16,-6 3-128-16,-8 4 128 0,-2 3 0 0,-5-3 0 0,-3 1 0 15,1-4 0-15,1 0 0 0,3-5 0 0,2-2 0 0,3-3 0 16,4-1 192-16,4-3 16 16,3-2 16-16,4-2 0 0,3-4-224 0,2-2 0 15,1-2 0-15,3-3-12384 16,1-4-2480-16</inkml:trace>
  <inkml:trace contextRef="#ctx0" brushRef="#br1" timeOffset="49">7556 11244 46991 0,'7'15'2080'0,"-4"-5"432"0,-3-1-2000 0,-2 0-512 16,1-1 0-16,1-5 0 0,1 6 128 0,1 3-128 0,1 10 0 0,3 4 0 31,6 5-768-31,1 0-240 0,3 1-48 0,2-3-16 0,1 1 752 0,1-3 160 0,1 1 32 15,-2-2 0-15,-1-1-672 0,-2 0-128 16,0-6-32-16,-5 0 0 0,-1-3-1120 16,-2-4-224-16</inkml:trace>
  <inkml:trace contextRef="#ctx0" brushRef="#br1" timeOffset="50">7960 11599 46991 0,'2'6'2080'0,"0"-4"432"0,-2-2-2000 0,0 0-512 0,1-2 0 0,1 1 0 16,3 1-400-16,3-4-176 0,7-1-48 0,4 1 0 15,7-2-960-15,0 0-192 0,2 2-32 0,-5 0-16 16,-2 2 928-16,-1 2 192 0,-3 0 48 0,-3 1 0 0,-3 4 656 0,-2-1 0 0,-2 2 0 0,-2 3 0 15,0-3 752-15,-3 4 80 0,1 0 0 0,-3 0 16 16,-1-2-192-16,-2 2-32 0,1-4-16 0,-2 2 0 16,-1 0-320-16,-1 1-64 0,0 1-16 0,-2 0 0 15,0-1-208-15,-2 0 0 0,1 1 0 0,-1 0 0 32,0 0 0-32,0 1 0 0,0 0 0 0,0 0 0 15,-1 2 0-15,0-6 0 16,0 2-128-16,1-3 128 0,2-2-256 15,-1 0 64-15,0 2 16 16,2-4 0-16,2 2 176 0,1-4 0 16,3 2 0-16,1-2 0 0,1 0 0 0,3 0 0 0,3 0 0 0,2-2 0 15,2 2 0-15,3 0 0 0,4 0 0 0,2-3 0 0,1 3 0 0,1 3 0 0,4-1-176 0,0 2 176 0,3 2-496 0,-1 0 0 16,3 2 0-16,-3 1 0 0,-3 3 144 0,-1-2 32 0,-3 2 0 0,-4 2 0 16,-1 1 320-16,-5-2 0 0,-2 2 0 0,-4 1 0 15,0-4 608-15,-3-2 96 0,1 3 0 16,-2-3 16-16,-1 4-144 15,-1 4-48-15,-2-1 0 16,1 0 0-16,-1-1-208 0,-2 2-64 16,0-2 0-16,-2 0 0 0,-2 0 0 0,1 0-16 15,-3-1 0-15,-3 1 0 0,0 0-240 0,-2 0 0 0,0-1 0 0,-2-4 0 16,0 0-224-16,0-1-96 0,-3 0 0 0,1-4-12624 16,-1-3-2528-16</inkml:trace>
  <inkml:trace contextRef="#ctx0" brushRef="#br2" timeOffset="51">8852 9514 17503 0,'-2'-3'1552'0,"0"3"-1232"0,-1-2-320 0,1 2 0 15,1 0 1744-15,-1 0 304 0,1 0 48 0,-1 0 16 0,-2 2-1664 0,-1-2-320 16,-1 0-128-16,1 0 0 0,1 3 0 0,2-3 0 16,0 0 0-16,1 1-192 0,2 2 1104 0,2 0 240 15,1 2 32-15,-1 3 16 0,4 1 64 0,0 6 16 0,0-1 0 16,2 4 0-16,1 5-192 0,1 1-48 0,0 2 0 0,0 7 0 16,0 0-256-16,-2 2-48 15,-1 3-16-15,-4-2 0 0,1 1-272 0,-2 4-48 16,-2 0-16-1,-2 3 0-15,0-3-64 0,-2 5 0 16,-1 3-16 0,0 2 0-16,-1 2-304 0,-2-5 0 15,1-3 128-15,3-5-128 16,-1-1 0-16,4-2 0 0,1-5 0 16,0 3 0-16,3-1 0 0,1-2 0 0,0 2 0 15,0-4 0-15,1-3-144 0,-1-5 16 0,1 0 0 0,-1-8 0 16,-1-2-208-16,-2-3-48 0,1-4 0 0,-1-3-11888 15,-1-4-2384-15</inkml:trace>
  <inkml:trace contextRef="#ctx0" brushRef="#br2" timeOffset="52">8703 9451 6447 0,'-2'0'576'16,"-1"0"-576"-16,3 0 0 0,0 0 0 0,1 0 1728 0,-1-3 256 0,-1 3 32 0,0-3 16 0,0 0 832 0,1-1 160 15,0 1 48-15,2-2 0 0,1 1-368 0,0-2-64 0,2 0-16 0,3-2 0 0,0 2-816 0,2-3-160 0,1 2-48 0,4-2 0 0,0 1-1072 0,2 0-208 0,2 0-64 0,0 0 0 16,0 3-256-16,1 1 0 0,0-2 128 16,0 5-128-16,-1 1 0 0,1-2 0 0,1-1 0 0,-1 3 0 31,2-1 0-31,-1 1 0 0,3 0 0 0,1 4 0 0,-1-2 0 0,0-1 0 0,-1 5 0 15,1-2 0-15,0 5 0 0,-1-3 0 16,-1 4 0-16,0 2 0 0,1-2 0 0,-2 5 0 16,2-3 0-16,-1 4 0 0,1 1 0 0,-2-1 0 0,1 0 0 15,-2 2 0-15,-4-4 0 0,0 2 0 0,-1 1 0 16,-4-1 0-16,0-2 0 0,-2 1 0 0,-1 1 0 0,-3 2 0 16,0-2 0-16,-4 3 0 0,-1-3-128 0,-2 0 128 15,-1 0 0-15,-3-1 0 0,0-1 0 0,-3 1 0 16,1-2 0-16,-5 2 0 0,3-5 144 0,-3 2-144 15,-2-1 240-15,-1-2-48 0,-1 0-16 0,1-3 0 0,-3-1-176 0,-1 0 0 16,-3-4 144-16,-1 1-144 0,1 1 0 0,-5-3 0 16,-2 4 0-16,-4-4 128 15,2 0-128-15,0 0 128 0,0 0-128 16,0 0 128-16,2-4-368 0,1 1-64 16,2 0-16-16,4-3-18112 0</inkml:trace>
  <inkml:trace contextRef="#ctx0" brushRef="#br2" timeOffset="53">10516 9145 19343 0,'0'-1'1728'0,"0"-1"-1392"0,0-1-336 0,1 3 0 16,0 0 1088-16,1 0 160 0,-1-1 32 0,1 1 0 15,2-3-1968-15,-1 2-384 0,0 2-80 0,-3 2 0 16,0 3 320-16,-2 0 80 0,-3 0 16 0,0 4 0 16,-3 0 1504-16,0-1 320 0,-1 2 48 0,-2 0 16 0,0 3 1536 0,-1-2 304 0,-2 2 64 15,-1 1 16-15,1-3-784 0,0 0-160 16,0 2-16-16,-1 1-16 0,3-5-1408 0,-4 2-288 0,-2 2-48 0,-1 2-16 16,0 1-336-16,-1 0 144 31,1 4-144-31,0-1 0 0,2 1 144 0,-2 3-144 0,1 3 0 0,-1 1 144 0,3 1-144 15,-1 3 0-15,1 4 0 0,0 3-176 0,-1 2 176 0,4 1 0 0,-1 1 0 16,2-1 0-16,2-1 0 0,1 0 0 0,2 4 0 0,1 2 0 16,2 1 0-16,0 5 0 0,3-1 0 0,-1 4 0 0,0-3 0 15,0 1 0-15,2-6-144 0,-1-1 144 0,2-3-192 16,0 0 48-16,3 1 0 0,2-3 0 0,4-1 144 16,3-4 0-16,5 1 0 0,2-6-128 0,2-1 0 15,3-6 0-15,1-3 0 0,1-6-17696 16</inkml:trace>
  <inkml:trace contextRef="#ctx0" brushRef="#br2" timeOffset="54">11127 9976 8287 0,'-4'-2'736'0,"-1"1"-592"0,1 1-144 0,1 1 0 0,-1 0 6080 15,2 3 1200-15,-1-3 224 0,-2 4 48 0,-4 1-5376 0,0 4-1072 0,-3 2-208 0,1 1-64 32,1 0-1584-32,-1 0-320 0,1-1-64 0,-1 2-16 15,0 1 336-15,-2-3 64 0,-2 4 16 0,-3 3 0 0,0 0 544 0,-3 0 192 16,-3 4 0-16,-2 2-144 0,2 0 144 0,-2 0 224 16,2-6-48-16,2 1-16 0,0 1 1056 0,-1-2 224 15,1-2 32-15,2 2 16 16,1-1-672-16,1 1-144 0,1-3-32 0,1 0 0 15,2-1-640 1,2-2-352-16,2 0 32 0,1-7 16 16,3 0-2128-16,1-2-448 0,3-2-64 15,1-4-11280-15</inkml:trace>
  <inkml:trace contextRef="#ctx0" brushRef="#br2" timeOffset="55">10454 10182 27647 0,'-2'-9'2448'0,"-1"4"-1952"0,2 0-496 0,1 4 0 0,1 1 2256 16,0-3 368-16,-1-3 64 0,3 0 0 0,1-4-2176 0,2 4-512 16,2 0 0-16,2 2 0 15,4 1-352-15,1 3-96 0,2 3-32 0,3-2 0 16,2 5 480-16,0 3-144 0,2 1 144 0,1 0 0 0,-2 5 0 0,-1-2 0 16,-1 6 0-16,-1-1 0 0,-1 1 0 0,-3 3 272 0,-1 0-32 15,-1 1-16-15,-1 1 480 0,-3-1 80 16,-2 3 32-16,1-4 0 0,-3 0-320 0,0 0-64 0,2 3-16 15,0-3 0-15,-1-6-288 0,1-1-128 16,3 3 0-16,3-1 128 0,3-1-128 16,2 0 0-1,1 0 0-15,2 0 0 0,-1-1-640 16,1-1-64-16,-2-2-16 0,-1 0-10928 16,-1 1-2176-16</inkml:trace>
  <inkml:trace contextRef="#ctx0" brushRef="#br2" timeOffset="56">11288 10661 43311 0,'-4'0'3840'0,"0"2"-3072"0,0-2-608 0,3 0-160 0,2 2 128 0,-1-2-128 0,-1 3 192 0,0 1-64 15,1 3-640-15,2 4-128 0,2-1-16 0,2 2-16 16,0 4-80-16,1 4-16 0,-1 2 0 0,-2 3 0 15,-3 0 256-15,-1 3 64 0,-3 1 0 0,-3 3 0 16,-1 5-256-16,-2-5-32 0,2-4-16 0,-1 1 0 16,1-3-80-16,-1-1 0 0,2-3-16 0,2-4-13520 0</inkml:trace>
  <inkml:trace contextRef="#ctx0" brushRef="#br2" timeOffset="57">12476 10109 12895 0,'1'6'1152'0,"-2"-5"-928"0,0 1-224 0,-2 1 0 0,1 1 6208 16,-1-2 1216-16,-1 2 224 0,0 0 48 0,-5 5-5760 0,-3 6-1152 0,-2 1-224 0,2 0-48 16,0 3-512-16,0 3 0 0,1-1 0 0,-1 2 0 0,0-4 0 0,0 6 0 0,-4-1 0 0,-1 3 0 0,-3 1 0 0,-2 2-128 15,-2-2 128-15,-2 3 0 0,0-2 0 0,-1 2 0 0,0-3 0 0,2-4 0 0,3-2 0 0,2-5 0 16,4-3 0-16,4-4 0 16,3-5-368-16,3-8-64 0,2-1-16 0,2-8-17856 15</inkml:trace>
  <inkml:trace contextRef="#ctx0" brushRef="#br2" timeOffset="58">11991 10116 43311 0,'-4'-5'3840'0,"-1"3"-3072"0,1 2-608 16,1-3-160-16,3 6 1184 0,1-3 208 0,2 3 32 0,0 1 16 15,4 5-2272-15,3-1-448 0,4 2-80 0,5 6-32 32,6 0 608-32,-1 3 112 0,4 3 32 0,-1 3 0 0,0 1 640 0,-3 2 0 0,-2-2 0 0,-1 2 0 15,-1 1 0-15,-2 0 0 0,-1-2 0 0,1-1 0 16,0 2 336-16,2-3 0 0,-3-2 0 0,1 1 0 16,-1-4-144-16,0-2-48 0,1 2 0 0,-1-1 0 31,1-1-400-31,-1-1-64 0,0 1-32 0,-2 2-18464 0</inkml:trace>
  <inkml:trace contextRef="#ctx0" brushRef="#br2" timeOffset="59">12826 10643 36863 0,'0'0'1632'0,"-1"0"336"0,-1 0-1584 0,2 0-384 0,0 0 0 15,2 0 0-15,-1 0 0 0,3-3 0 0,0 2 0 16,5-1 0-16,5-5-192 0,4 1-112 0,5-4-16 15,1-2-16-15,5-2 880 0,2 0 176 0,2-3 48 0,0 1 0 16,1 0-400-16,-1 1-80 0,-2 6-16 0,-2-1 0 16,-5 4-96-16,-4 1-32 0,-5 5 0 0,-4 2 0 15,-4 4 64-15,-2 3 16 0,-3 4 0 0,-5 4 0 16,-2 1-96-16,-5 1 0 0,-3 3-128 0,-5 3 192 47,-3 1-192-47,-3 2 176 0,-4 1-176 0,-2 1 160 0,-1 3-160 0,1-5 0 0,0 2 0 0,3-3 0 15,2-2 0-15,3-3 0 0,5 0 0 0,1-6 0 0,3 3 0 16,3-3 0-16,2 0 0 16,2-2 0-1,-1 0 0-15,4 0 0 16,-1 1 0-16,1 1 0 16,3-4 0-16,2 1-176 0,-1-1 48 15,1-2 0 1,2-3 128-16,0 4-128 0,1-1 128 15,0 3-128-15,0-2 128 0,1 1 0 0,0 1 0 0,1-1 0 16,2 0 0-16,0-3 0 0,1 1 0 0,1 0 128 0,2-4-736 0,2 0-144 16,3-2-16-16,-1-4-16640 0</inkml:trace>
  <inkml:trace contextRef="#ctx0" brushRef="#br2" timeOffset="60">14320 10064 20271 0,'2'-5'1792'0,"-2"0"-1424"0,-1 3-368 0,0-2 0 0,-1 4 4512 0,2-2 832 0,-1 2 160 15,0-3 48-15,0 2-5008 0,-3-2-992 0,0 3-208 0,0 0-48 0,-2 4-1472 16,1 5-320-16,-2 1-48 0,-2 4-16 0,-2 3 2000 0,-1 2 400 0,-3 6 160 0,-2 3-128 0,-3 5 1536 0,-2 1 304 16,-3 3 64-16,1 2 16 0,0-5-160 0,0 1-32 15,2 0 0-15,2-3 0 0,4-4-864 0,1 1-176 16,4-3-48-16,1-4 0 0,3-1-304 15,1-3-64-15,2-2-16 0,1 2 0 0,3-1-416 16,0-3-96-16,2 1 0 0,-1 1-16 16,1-4-2032-16,0-1-416 15</inkml:trace>
  <inkml:trace contextRef="#ctx0" brushRef="#br2" timeOffset="61">13949 10074 48831 0,'0'2'4352'0,"0"0"-3488"0,-2 0-688 0,4 1-176 15,0 4 512-15,3-3 64 0,4 7 0 0,2 2 16 16,7 6-1872-16,6 6-368 0,3 3-80 15,1-2 0-15,3 0 1088 0,-1 1 240 0,-1-4 32 0,-4 0 16 16,1 4 352-16,-1-4 0 0,-4 1 128 0,-2 2-128 16,-1-1 0-16,-2 1 0 0,-2 0-224 0,-3-1 80 0,0-3 144 15,-1-1-128-15,0 1 128 0,2-2-128 16,1-1-624-16,-1-3-112 0,3-4-32 16,0 0-17328-16</inkml:trace>
  <inkml:trace contextRef="#ctx0" brushRef="#br2" timeOffset="62">14806 10580 43311 0,'7'0'1920'16,"-1"-3"384"-16,0 2-1840 0,0 1-464 0,1-2 0 0,-1 2 0 0,3-3-432 15,4 2-176-15,9-4-32 0,8 0-16 0,5 0-560 16,-1 1-96-16,-2 1-32 0,-6 3 0 0,-3 1 1056 0,-7 4 288 0,-5 2 0 0,-6 3-128 16,-3 2 480-16,-4 3 96 0,-3 1 32 0,-5 0 0 15,-2 1-160-15,-3-1-48 0,-1-2 0 0,-4 3 0 16,0-4-144-16,0-1-128 0,2 1 144 0,0-3-144 15,5 1 0-15,3-7 0 0,3-1-208 0,2 0 64 16,2 0-176-16,2-5-16 0,3 2-16 0,1-1 0 16,2-3-768-16,2 2-160 0,1-1-16 0,0-1-16 15,2 2 240-15,-1 1 48 0,2-2 16 16,-1 3 0-16,0 0 1136 0,-2 3 208 0,4 0 48 0,-3 4 16 0,1-1 384 0,0 0 80 16,1 1 16-16,0 2 0 0,1 1-512 0,0-1-112 15,-1-3 0-15,1 4-16 0,1 0 272 0,-1-2 64 16,-1 2 16-16,-1 0 0 0,0 0 240 15,-1 2 32-15,-3 1 16 0,-1-1 0 16,-1 4-320-16,-3 3-64 0,-2-2-16 16,-2 0 0-16,-1 3-480 0,-3-1 128 0,-3 3-128 0,-3 3 0 15,-1-3 176-15,-3 0-16 0,-1 4 0 0,-3-1 0 0,0-2-160 0,-1 1 0 16,-1-1 144-16,-2 0-144 0,-1-1 0 0,-1-4 0 16,-1-2 0-16,-1-1 0 15,0-5-512-15,-2 0-192 0</inkml:trace>
  <inkml:trace contextRef="#ctx0" brushRef="#br2" timeOffset="63">16812 9599 20271 0,'-2'-2'1792'0,"0"-1"-1424"15,2 2-368-15,0 1 0 0,0-3 304 0,0 3-16 0,0-3 0 0,-2-1 0 0,2-2-512 0,0 0-96 16,2 0-32-16,-2-1 0 0,1 2 176 0,0 0 48 0,0 3 0 0,0-2 0 0,2 2 128 0,-2 2 0 15,0-3 0-15,1 3 0 0,-1-1 240 0,-1 1 80 16,1 1 0-16,-1-1 16 0,1 3 832 0,-1-3 176 16,-1 2 16-16,1-1 16 0,-1 2 128 0,-2-1 32 15,2-2 0-15,-3 2 0 0,4-2 16 0,0 0 16 0,0 0 0 0,0 0 0 16,-21 8-464-16,16-4-80 0,1-1-32 0,-1 0 0 16,0 0-704-16,0 3-144 0,-1 0-16 0,1 1-128 15,-4 2 0-15,1-1 0 0,1 4 0 16,-2 0 0-16,0 2 128 0,-3 3-128 15,0 5 0-15,-3 4 0 0,-1 5 0 0,-1 4 0 0,-2 3 0 16,-2 1 0-16,-1 1 224 0,-2 1-64 0,-3 5-16 0,-2 0 0 0,-1 2 0 16,-5-1 0-16,-2 0 0 0,-1 1 0 15,2-3 48-15,-2-2 16 0,1-5 0 0,-2 1 0 0,0-1 48 16,0 0 0-16,0-1 0 0,2 1 0 0,2-6-128 0,0-3 0 16,2 2-128-16,2-5 192 15,3 1-192-15,3-4 0 0,1-4 0 16,5-2 0-16,3-3 0 0,2-5 0 0,4-2 0 15,1-3 0-15,3-1 0 0,1-3-320 0,2-4 64 16,-1 1 0-16,3-4-640 16,-2-2-112-16,2 0-16 0,0-1-17168 15</inkml:trace>
  <inkml:trace contextRef="#ctx0" brushRef="#br2" timeOffset="64">15915 9603 8287 0,'1'-3'736'16,"-2"2"-592"-16,1-1-144 0,-2 2 0 0,2 0 3264 0,0-3 608 0,0 3 128 0,0 0 32 0,2-1-1616 0,-2 1-320 15,1 0-64-15,-1 0-16 0,0 0-656 0,0 0-128 16,0 0-16-16,0 0-16 0,21 6 224 0,-17-2 48 16,1 2 16-16,0-2 0 0,0 2-800 0,-1 0-176 15,3 3-16-15,-1-2-16 0,1 3-192 16,1 1-32-16,-1 5-16 0,3 0 0 0,0 3-112 0,2 3 0 15,2 4-128-15,1 0 192 204,0-1-192-204,2 1 0 0,3 2 0 0,1 3 0 15,-2-6 0-15,2 3 0 0,4 2 0 0,1 3 0 0,1 6 160 0,1-1-16 0,-1 0 0 0,-1 6 0 0,-2 3 16 16,-3-3 0-16,-1 2 0 0,-2 0 0 0,-2-2-32 0,-2 1 0 0,0-3 0 0,-2 1 0 0,1-2-128 0,-2 0 0 15,0-3 144-15,1-2-144 0,0-2 0 0,-1-3 0 0,0 0 0 0,0-5 0 0,-1-1 0 0,0-3 0 0,1 1 0 0,-1-5 0 0,0-1-272 0,0-2-128 0,-1-2-32 16,0-4 0-16,0 1-704 0,-2-7-144 0,1 1-16 0,-2-4-16464 0</inkml:trace>
  <inkml:trace contextRef="#ctx0" brushRef="#br2" timeOffset="65">16924 10592 10127 0,'0'4'896'0,"-1"-4"-704"0,-1 0-192 0,0 0 0 0,1 2 5648 0,-1-2 1104 15,0 2 224-15,-1 0 32 0,1 4-5584 0,-3-2-1104 0,1 5-320 0,1-2 0 16,-1 2-704-16,0 1-240 0,2 2-48 0,-3 0-16 0,1 1 1552 0,-2 0 304 0,0 2 64 0,-2 1 16 15,0 0 96-15,-1 3 32 0,1-3 0 0,2 0 0 16,0-1-528-16,1-2-96 0,1 0-32 0,1-3 0 16,2-2-160-16,1 0-48 0,0-2 0 0,2 0 0 15,2-3-192-15,2-2 144 0,1 1-144 0,4-2 128 0,2 0-128 16,2 0 0-16,1-2 0 0,0 2 0 16,0-1 0-16,2-2 0 15,1 3 128-15,1-2-128 0,0 0 0 0,-2 2 0 16,1 0 0-16,-3 0 0 15,0 0 0-15,-1-2 0 0,-2 1 0 0,1-2 0 0,-3 1 0 0,-1 0 0 0,1 0 0 0,-2-2 0 16,-1 2-304-16,-2-2 16 0,2 2 0 0,-2-2 0 16,0-2-1552-1,0 2-304-15</inkml:trace>
  <inkml:trace contextRef="#ctx0" brushRef="#br2" timeOffset="66">17212 10570 26719 0,'-9'-3'1184'0,"2"1"240"0,1 1-1136 0,1 1-288 0,2 0 0 0,2 0 0 0,0 0 0 0,-2 0 128 0,-2 3-128 0,0 0 0 15,2 1 640-15,0-1 0 0,3 6 16 0,1-3 0 16,1 6 816-16,0 2 176 15,1 5 16-15,-2-1 16 0,0 6-608 0,-1 3-128 0,0 8-32 16,-4-3 0-16,2 5-160 0,-3-1-48 0,-1 1 0 0,0 1 0 16,-3 4-384-16,-1 4-96 0,-1 0-16 31,0 4 0-31,-2 6-208 0,-1 1 0 0,0 3 0 0,-2 0 0 0,-1 0 0 0,0-5 0 0,3-2 0 16,0-5 0-16,4-5-240 0,1-8-32 15,6 0-16-15,2-7-11936 0,2-2-2368 16</inkml:trace>
  <inkml:trace contextRef="#ctx0" brushRef="#br2" timeOffset="67">17552 10706 6447 0,'6'-4'576'0,"-1"2"-576"0,0-1 0 0,-1 2 0 0,-2 1 1776 0,-1 0 240 16,2-2 48-16,2 2 16 0,1-3-1840 0,1 2-368 0,1 1-80 15,-3 0-16-15,-3 4 1120 0,0-1 240 16,-4 3 32-16,1 1 16 0,0-1 1584 0,0 2 320 16,-1-3 64-16,4 4 16 0,0-3-304 0,3 3-64 0,1-3-16 15,5 4 0-15,2 2-1696 0,3 2-320 16,4-2-80-16,3 4-16 0,2 3-496 0,-2-1-176 0,-1 2 0 15,-2 0 144-15,1 4-144 0,-3 1 0 16,-2 4 0-16,-4-1 0 16,-2 2-304-16,-5 1-80 0,-3 0-32 0,-3-1 0 15,-5-2 32-15,-3-3 16 0,-2-3 0 0,-2-3 0 0,-1-1 368 16,-2-2 0-16,1-3 160 0,-1-4-160 16,0 0-416-16,-1-5-192 0,-2 0-32 0,0-4-16016 0</inkml:trace>
  <inkml:trace contextRef="#ctx0" brushRef="#br2" timeOffset="68">18300 10080 28559 0,'-1'0'2544'0,"0"0"-2032"0,-1 0-512 0,1 0 0 0,1 0 544 0,-1 0 16 0,0 3 0 16,-3-3 0-16,1 1-1392 0,0 1-256 0,-2 0-64 0,2 0-16 0,1-2 1616 0,1 3 320 0,1-3 64 16,1 0 0-16,1-3 256 0,4 1 64 0,2 0 0 0,3-1 0 15,1-2-96-15,3 1-16 0,5-2 0 0,0 0 0 0,-2-2-304 0,3 2-64 16,3-3-16-16,1-1 0 0,-2 4-480 0,-1-4-176 16,-1 2 0-1,-1 0 144-15,-4 2-144 16,-2-3 0-16,-2 3 0 0,-1-1 0 0,0 1 0 0,-2-3 0 0,1 2 0 0,-3 0 0 0,1 1 0 0,-2-2 0 15,0 1 0-15,-1 1 0 0,-1 0 0 0,0 0 0 0,-1-2 0 16,-1 2 0-16,-1-2 256 0,-4 0 0 16,1-2 16-16,-4 2 0 0,-1-1-80 0,0 2-32 15,-2-3 0-15,-3 3 0 0,-2-1-160 0,-2 2 0 0,-2 2 0 16,-3 0 128-16,-3 4-128 0,-2 0 0 0,0 4 0 16,0 0 0-16,2 4 0 0,-2 0 0 0,-4 7 0 0,3 1 0 15,2 0 0-15,3 2 128 0,2 5-128 16,1-1 0-16,5 3 0 0,1-2 128 0,5 2-128 0,1-1 0 0,4-1 0 15,1 1 0-15,5 2 0 0,1 0 0 16,1 2 0-16,0 0 0 0,1 0 0 0,0 1 0 16,1-3 0-16,-2-1 0 0,0 1 0 15,0-5 0-15,-2 1 0 0,0 0 0 16,1-5 128-16,1 2-128 0,0-3 0 0,1-1 0 16,0-5 0-16,2-2 0 15,0 0-224-15,4-2-80 0,1-3-16 16,3-3 0-16,3-3-1504 0,1-1-304 15</inkml:trace>
  <inkml:trace contextRef="#ctx0" brushRef="#br2" timeOffset="69">18892 10649 31327 0,'-6'12'2784'0,"0"-5"-2224"0,-1-3-560 0,2 1 0 0,2-3 3472 0,3 0 592 16,0 4 112-16,-1 1 32 15,1 1-3904-15,2 6-784 0,5 2-160 0,1 2-16 16,3 1 48-16,-1-2 16 0,1 4 0 0,-1-1 0 16,-2 1 352-16,-3-2 80 0,-2 7 16 0,-3-4 0 0,-2 0-48 0,-2 3 0 15,-2-3 0-15,-3 0 0 0,1 1 192 0,-3-1-160 16,-1-2 160-16,1-3-160 15,1-1-368-15,2-6-80 0,2-4-16 0,1-3-10976 0,2-5-2208 16</inkml:trace>
  <inkml:trace contextRef="#ctx0" brushRef="#br2" timeOffset="70">19606 10190 43311 0,'-3'-2'3840'0,"3"-1"-3072"0,2 2-608 16,0 1-160-16,1-2 0 0,1-2-224 0,3-1 48 0,3-3 16 0,4-1-368 0,4-6-80 16,0-1-16-16,2 2 0 0,-1-1 208 0,-2 2 32 0,0 2 16 0,-2 1 0 0,-1 0 368 0,-1 0-176 15,0 1 176-15,0 2-128 0,0 1 448 0,-1-3 80 16,0 1 32-16,1 0 0 0,-2-1-144 0,0-1-32 15,-1 3 0-15,-2-4 0 0,1 3-256 16,-3-2 128-16,-1-1-128 0,-2 4 0 0,-2-3 160 16,-1 1-160-16,-2-1 128 0,-5 1-128 15,-1 0 128-15,-5-1-128 0,0 0 0 78,-5 1 128-78,1 1-128 0,-3 3-256 0,-3 2 64 16,-3 3 16-16,1 3-272 0,-2 2-64 0,0 3-16 0,-1 2 0 0,3 5 384 0,-1 1 144 0,1 4 0 0,1 1-144 0,5 3 272 0,2-1 64 0,3 1 16 0,2 0 0 16,3 2 144-16,0 3 32 0,2 2 0 0,2-3 0 0,2 0-128 0,1 3 0 0,2 2-16 0,1-1 0 0,3-1-112 0,-2-3 0 0,3-2-128 0,1-4 192 15,2-1-192-15,-1-1 144 0,2-1-144 0,-1-6 128 0,2 2-128 0,0-3 0 16,1 0 0-16,0-1 0 0,2 1-416 16,-2-5-16-16,-1 2 0 0,0-5 0 15,1 2-480-15,0-2-112 0,0 2 0 0,-1-4-16 16,2 2-1456-16,-1-1-304 0,2-2-48 15,-2 1-10960-15</inkml:trace>
  <inkml:trace contextRef="#ctx0" brushRef="#br2" timeOffset="71">20018 10494 43311 0,'-12'-2'3840'0,"5"2"-3072"0,2 0-608 0,4 0-160 15,1 0-768-15,-1-1-192 0,-3 1-48 16,-4 0 0-16,1-3 64 16,0 1 16-16,2 1 0 0,2-2 0 0,3-1 32 15,1 4 0-15,2-2 0 0,-1 1 0 0,2 1 896 0,-1 0 144 0,2 0 48 0,-2 0 16 0,-3 0 912 16,0 0 176-16,0 0 48 0,0 0 0 16,0 0-560-16,23-7-96 0,-19 7-32 0,3 0 0 0,3 2-256 0,-1-2-48 15,5 2-16-15,2-2 0 0,4 0-112 16,1 0-32-16,1 3 0 0,-1-3 0 15,1 3-48-15,1-1-16 0,0 3 0 0,-1 1 0 0,-1 4-128 16,-2-4 160-16,-2 4-160 0,-3-2 160 0,-3 2-160 0,-4 3-176 16,-3-4 48-16,-3 4 0 0,-3 0-192 15,-3 2-16-15,-4 1-16 16,-3 0 0-16,0 1 144 16,-2 1 16-16,-2 1 16 0,1 3 0 15,2-2 176-15,0 2 0 0,2 3 0 0,1-1 0 16,1-1 0-16,2-4 0 0,1 2 0 0,0-3 0 0,1-1-160 0,0 0 160 0,0 2-192 0,-1-1 192 15,-2-1-672-15,1-1-32 0,-2-2 0 0,-1 0 0 16,0 1 176-16,0-4 16 0,1 0 16 0,-1-1 0 16,1-1-144-16,0-2-16 0,3 2-16 0,0-3 0 15,1-2 80-15,4-1 16 0,1 0 0 0,4-2-14064 0</inkml:trace>
  <inkml:trace contextRef="#ctx0" brushRef="#br2" timeOffset="72">20088 11031 8287 0,'-2'-2'736'0,"0"-1"-592"0,1 2-144 0,0-2 0 16,0 3 2784-16,1 0 528 0,0 0 96 0,0 0 32 0,-2 0-3120 0,2 0-608 0,-1 0-128 0,1 0-32 0,0 0 1584 0,0 0 304 15,0 0 64-15,0 0 16 0,0 0 224 0,0 0 48 0,0 0 16 16,0 0 0-16,0 0-928 0,0 0-192 16,0 0-48-16,0 0 0 0,0 0-256 0,0 0-64 0,0 0-16 15,0 0 0-15,0 0 128 0,0 0 16 0,0 0 16 0,0 0 0 16,0 0 48-16,0 0 16 16,0 0 0-16,-12 19 0 0,6-18-128 0,-2 4-16 0,1-1-16 0,-2 0 0 15,0 1 32-15,0-1 16 0,-1 1 0 0,0-1 0 16,0-1-160-16,1-2-48 0,2 1 0 0,1-2 0 15,1 0-48-15,0 0-16 0,1-2 0 16,2-2 0-16,0 0 16 0,1 1 0 16,0-3 0-16,1 1 0 15,0-2-160-15,1 1 0 0,-1-1 0 16,1 1 0-16,1-3-176 0,-2 2 176 0,1 0-128 16,0-1 128-16,0 0-192 0,-1-2 64 0,2 2 0 0,-1-2 0 0,0 0 128 15,1-2 0-15,1-1 0 0,1 1 0 16,-1 0 0-16,1-1 0 0,1 3-144 15,1 0 144-15,-1 4 0 0,1 0 0 16,-2 2 0-16,1 2 0 16,1 2 0-16,0 0 0 15,2 0 0-15,-1 2 0 0,3 4-192 16,0-2 192-16,0 4-160 0,-1-2 160 0,-1 2-160 0,0 1 160 16,0 1-160-16,1 0 160 0,-3 2 0 0,0 2 0 0,-1 1 0 15,-1-3 0-15,0 0 0 0,-2-2 160 0,2 0-160 16,0-1 128-16,0-2-128 0,1-1 128 0,2 3-128 15,0-4 128-15,0 4-128 0,3-3 0 16,0 3 0-16,1-2 0 0,0 2 0 0,2 1 0 0,-1-1 0 0,1 4 0 0,-1-5 0 0,-1 2-224 16,-1 0 80-16,-1-1 16 0,-2-3-624 0,-1 1-112 0,-2-3-32 15,-2 1 0-15,1-4-1600 0,-3 2-336 0</inkml:trace>
  <inkml:trace contextRef="#ctx0" brushRef="#br2" timeOffset="73">20761 10165 15663 0,'-1'0'1392'16,"-1"0"-1120"-16,2-2-272 0,0 2 0 0,2 0 2432 0,-2-1 416 0,1 1 96 15,2-3 0-15,2 1-1872 0,2-2-384 0,2 0-80 0,1-2-16 0,2 3 272 0,-1-2 48 16,0 1 16-16,-1 0 0 0,0 2-624 0,1-2-128 0,-1 1-32 16,1 0 0-16,1 0-144 0,-1 2 0 0,3-4 0 0,-2 4 0 15,2-4 400-15,-1 1 160 16,1 1 16-16,0-2 16 0,-1 0 256 15,1 0 48-15,-1-3 16 0,1 2 0 0,0-3-416 16,-2 2-96-16,2-4-16 188,-3 1 0-188,1 3-224 0,-2-5-160 0,0 3 192 0,-3-1-192 0,-1 0 128 0,-2-3-128 0,0 1 0 0,-4 2 0 0,-1-2 0 0,-2-2 0 0,-2 2 0 0,-2-1 0 0,-1 1 208 0,-2 2-64 15,-2-1-16-15,-3 4 0 0,-1 0 112 0,-2 1 16 0,-1 4 0 0,-2 1 0 0,3-2-256 0,-5 3 128 0,2 3-128 0,0-3 0 0,1 1 128 16,3 1-128-16,1 4 0 0,1 1 0 0,4-1 160 0,0 6-160 0,2 1 160 0,1 0-160 0,0 2 0 15,2 1 0-15,-1 10 0 0,-2 2 0 0,2 3 0 0,-2 4 0 0,3 3 0 0,0-2 0 0,1 4 0 0,3-6 128 0,2 0-128 0,2-3 0 0,4-5 272 0,-1-4-32 0,3-4-16 0,1 1 0 16,1-7-224-16,0 1 0 0,1-3 0 0,1-4 0 0,2 0-224 0,-1-5-144 0,2 0-16 0,1-1-11936 0,2-1-2384 0</inkml:trace>
  <inkml:trace contextRef="#ctx0" brushRef="#br2" timeOffset="74">21064 10450 30399 0,'0'0'1344'0,"0"-3"288"0,0 2-1312 0,1 1-320 16,1 0 0-16,1-2 0 0,1 2-960 0,1 0-272 16,3-4-48-16,3 2-16 0,4-2 1120 0,0 1 176 0,-1 0 144 0,-1 3-16 15,0-3 1280-15,-4 6 256 0,1-2 48 0,-2 1 16 16,-3 2-192-16,1 1-48 0,-2 1 0 0,-1-2 0 0,1 2-464 0,0-2-112 15,-1 2-16-15,0-4 0 16,2 5-608-16,-1-4-128 0,1 1-32 0,-2 2 0 0,1-2-128 0,-2 1 0 16,1 1 0-16,-3-2 0 0,0 2 0 0,-1 1 0 15,-1 5 0-15,-1-3-176 0,-1 4 176 0,0 0 0 16,-1 0 0-16,0-3 0 16,-1 2 0-16,1-3-128 0,-1 1 128 0,1-4 0 0,0 0-192 15,0 0 64-15,2-2 0 0,-1-3 0 16,1 2 128-16,1-1 0 15,1-2-144-15,1 0 144 0,1 0 0 0,0 0 0 16,3 1 0-16,1 2 0 0,0-3 0 0,2 2-192 0,2 2 32 0,-1-2 16 0,2 2-16 0,0-1 0 16,3 0 0-16,-2 3 0 0,1-2-32 0,-1 2-16 15,0 1 0-15,-1-1 0 16,1 0-304-16,-3 0-64 0,-3 4-16 0,-2-3 0 0,1 2 432 16,-3 1 160-16,1 0 0 0,-4 1-144 0,2-1 768 0,-2 0 144 15,-1 2 48-15,1 0 0 0,-2-2-176 0,1 3-48 0,-2-1 0 16,1 2 0-16,0 1-368 0,-1-3-80 0,-1 4-16 15,1 0 0-15,-1 0 0 0,1-1 0 0,0-1 0 0,1 0 0 16,-1-2-128-16,-1-1 0 0,1 0 0 0,-1 0 0 16,1-1 0-16,-2 0 0 0,-1-2 0 15,1-1 0-15,-3 2 0 0,1-5 0 0,-1 2 0 0,1-2 128 16,-1-1-128-16,-1-1 0 0,2-2 0 16,-1 0 0-16,3-2-400 0,-1-2-176 15,3-1-16-15,0-1-17696 0</inkml:trace>
  <inkml:trace contextRef="#ctx0" brushRef="#br2" timeOffset="75">21684 10241 43311 0,'-3'1'1920'0,"0"-1"384"0,2 0-1840 0,1 0-464 0,3-1 0 16,-1 1 0-16,3 0 0 0,1-3-192 0,6 0 16 0,5-3 0 0,4-4-336 0,2 1-80 0,2-1-16 0,-3-2 0 0,0-1-240 0,-3 1-48 0,-3 2-16 0,-2 0 0 0,-2-2 352 0,-3 2 80 0,-2-2 16 0,-2 2 0 0,-1-1 656 0,-4 1 144 0,0 0 32 0,-3 0 0 0,-1-2 272 0,0-1 64 0,-1 3 16 15,-2-2 0-15,0-2-176 0,0 2-32 0,-2 1-16 0,-1 0 0 16,0 2-272-16,0 2-48 0,-1 0-16 0,0 1 0 15,0 1-160-15,1 2 0 0,0-1 0 16,1 4 0-16,-1-3 0 0,1 3 0 0,-1 3 0 16,-1 1 0-16,-2-1 0 0,0 3 0 15,-2 3 0-15,-1 1 0 0,0 5 0 0,-2 1 0 16,2 1 0-16,0 4 0 0,1-2 0 0,2 1 0 0,2 2 0 16,2-1 0-16,4-1 0 0,1-1 0 0,2 5 0 0,2-2 0 15,1 0 0-15,3 1 0 16,3-1 144-16,1 0-144 0,1 1 128 15,4-5-128-15,-1-1 128 0,2-2-128 0,1-1 0 16,-2-3 0-16,3-1-192 0,0-4 64 0,-1 0-400 0,0-2-80 0,0-4-16 16,-1 0 0-16,-1 0-1328 0,2-3-272 0,-1 0-48 15,-1-1-13024-15</inkml:trace>
  <inkml:trace contextRef="#ctx0" brushRef="#br2" timeOffset="76">22059 10374 40543 0,'-12'4'1792'0,"2"1"384"0,0-1-1744 0,3-2-432 0,3 2 0 0,1-3 0 16,1 4 480-16,-4-1 16 0,-2 5 0 0,0 0 0 0,0 4-800 0,2-1-144 0,4 2-48 0,2 1 0 0,2-2-992 16,-1 0-208-16,2-1-32 0,0-2-16 0,1 2 224 0,0-4 48 0,0 0 16 0,-1-2 0 0,0 1 1696 0,-1-1 336 15,2-2 64-15,0-1 0 0,-1 0 832 0,4-1 144 16,0-2 48-16,4 0 0 0,1 0-992 0,5 0-192 15,0 0-32-15,1 0-16 0,2-2-432 0,1-1-272 16,3 2 32-16,-2-4 16 16,1 1-1072-16,-2 1-224 15,-1-4-32-15,0 1-8816 0,-1-4-1744 0</inkml:trace>
  <inkml:trace contextRef="#ctx0" brushRef="#br2" timeOffset="77">22262 10391 44223 0,'-7'21'1968'0,"-1"-5"400"0,1 2-1904 0,0-7-464 0,5-2 0 0,1 0 0 15,0 1 128-15,-3 8-128 0,0 11 0 0,-1 9 144 16,1 9-880-1,2 1-176-15,2-6-48 0,-1-2 0 0,-2-6 192 0,0-2 16 0,-1-2 16 0,-4-3 0 16,1 2 16-16,-4-4 0 0,0 3 0 0,-3-2 0 0,2 0 720 16,-2-1 240-16,2-1 0 15,-1-4 0-15,4 0-704 16,0-5-144-16</inkml:trace>
  <inkml:trace contextRef="#ctx0" brushRef="#br2" timeOffset="78">22137 8939 36863 0,'-5'-4'3264'0,"1"2"-2608"0,3-1-528 0,2 3-128 16,1 0-1200-16,-2-1-272 0,-2-2-48 0,1 0-16 15,-3-3-64-15,3 3 0 0,0-1-16 16,1 2 0-16,-1 4 3152 0,1-2 640 0,1 2 128 0,0 3 32 0,4 1-656 0,0 0-128 16,1 1-16-16,2 6-16 0,2-3-752 0,1 4-128 0,-1 0-48 15,4 2 0-15,4 1-192 0,0 3-32 16,3 2-16-16,3 3 0 0,4 4-80 16,2 3-16-16,2 0 0 62,1 5 0-62,2 1-256 0,1 3 128 0,2 4-128 0,2 3 0 0,-1 1 0 0,0 2 0 0,-1 0 0 0,0 8 0 0,0 4-320 16,-6-1 0-16,-4 4-16 0,-6-1 0 0,-6-2 336 0,-6 1 0 0,-5-3-144 0,-3-2 144 0,-4-2 512 0,-4-4 144 0,-1-4 48 0,-3-2 0 15,-1-5-224-15,-3-1-32 0,0-1-16 16,-3 1 0-16,0 4-432 0,-4-2 0 16,0-1 0-16,-4-1 0 0,-3 0-176 0,-3 1-16 15,-4 1 0-15,-3-5 0 0,-2-3-544 16,-6-7-112-16,-3 1-32 0,-7-4 0 15</inkml:trace>
  <inkml:trace contextRef="#ctx0" brushRef="#br0" timeOffset="79">1991 10263 3679 0,'-2'0'320'0,"-1"0"-320"0,1 0 0 0,0 0 0 0,1 0 864 16,-1 1 96-16,-2-1 32 0,-1 0 0 0,-2 3 2432 0,1-3 480 16,2 0 112-16,1 2 16 0,2-2-848 15,4 0-176-15,0 0-16 0,3 0-16 0,3 0-944 0,2-2-192 16,3-1-48-16,1 2 0 0,3-1-976 0,2-1-208 15,1 2-32-15,0 1-16 0,0-2-416 0,0 0-144 16,0 1 0-16,0 1 144 0,-1-1-144 0,0 1 160 16,-2 0-160-16,1-3 160 0,-1 2-160 15,1 1 0-15,1-2 144 0,-1-1-144 0,3 2 128 0,0-4-128 16,4 1 128-16,2-2-128 0,1 0 128 16,-1 0-128-16,-1 0 128 0,0-1-128 0,1 2 0 0,-2 0 0 15,-2 2 0-15,0-3 0 16,-2 2-624-16,-1-1-144 0,-2 1-16 0,-3 0-16 15,-4 2-2640-15,-2-2-528 0,-3 4-96 16,0-3-9216-16</inkml:trace>
  <inkml:trace contextRef="#ctx0" brushRef="#br0" timeOffset="80">2096 10614 42383 0,'-2'-3'1872'0,"-1"0"400"0,2 1-1824 0,1 0-448 16,3 2 0-16,0 0 0 0,1 0 0 0,2 0 0 0,3-2 0 0,3 2 0 0,3-2 0 0,2 0 0 0,2 0 0 0,-1-1 0 15,1 2-448-15,1 1-16 0,0 0-16 0,-2 0 0 16,-1 1 176-16,-1 2 48 0,-1-1 0 0,-1 2 0 0,0 2 640 0,-2-3 144 16,0 0 32-16,-1 1 0 0,2-1-240 15,-1 0-64-15,0 0 0 0,3-3 0 0,0 0-256 0,1-3 0 16,3 0 0-16,3-1 0 62,4-1-240-62,0-1-144 0,0 0-48 0,2-2 0 0,5-1-752 0,0 0-160 0,0-1-16 0,-1 0-16 16,-2 1-1072-16,-3 0-224 0,-2 5-32 0,-3-1-10608 0</inkml:trace>
  <inkml:trace contextRef="#ctx0" brushRef="#br0" timeOffset="81">3637 10026 11055 0,'1'0'976'0,"0"0"-784"0,2 0-192 0,-2 0 0 0,0 0-176 15,-1 0-80-15,2 0 0 0,0-3-16 0,1 3 416 0,-2 0 96 0,0 0 16 0,-1 0 0 0,0 0 2096 0,0 0 416 16,0 0 96-16,0 0 16 0,0 0 224 0,0 0 48 16,-20 8 16-16,18-6 0 0,-2 1-1440 0,2 3-272 15,-2 0-64-15,-1 0-16 0,0 4-1056 16,0 0-192-16,-1 2-128 0,0 2 128 15,-2 1-128-15,1-2 0 0,-3 6 0 0,0-1 0 16,-2 2 304 0,-1 1 144-16,0 5 16 0,0-1 16 0,2 0 32 0,-1 1 0 15,2 0 0-15,-1-2 0 0,2 1-192 16,1-3-48-16,-1 2 0 0,1-2 0 0,4 2-272 16,-1-2 0-16,0-2 128 0,0-2-128 0,0 2 0 0,-1-1 0 15,-2-1 0-15,-2 1 0 0,0 0 0 0,-3 0 0 0,-1 1 0 0,-2-2 0 0,0-2 0 0,-3-1 0 16,2-4 0-16,0-2 0 0,0-3 0 0,-1-2 0 0,1-2 0 15,1-4 0-15,1-2 128 0,-1 1-128 16,2-4 144-16,2-1-144 0,0-2 0 0,2-3 0 16,-1 1 0-16,1-2 0 0,0-2 0 0,1 2 0 15,0 0 0-15,2-2-160 0,0 1 160 0,0 1 0 0,1 0 0 0,0-3 0 16,2 1 0-16,1 2 0 0,0 0 0 0,1-2 0 16,0 4 192-16,2-3 0 0,0 2 16 0,0 2 0 15,2-4-32-15,-1-1-16 0,1 0 0 16,1 0 0-16,1 0-160 0,-1 1 0 0,1 2 0 15,0 0 128-15,1 1-128 0,-2 0 0 16,2 2 0-16,-1-2 128 16,0 3-128-16,1 1 0 0,0 2 0 0,-2 0 0 0,2 2 0 15,-1-1 0-15,0 4 0 0,-1-2 0 0,1 3 0 0,1 0 0 0,-1 0 0 0,1 0 0 16,-2 3 0-16,1-3 0 0,-1 1 0 0,0 2 0 0,0-3 0 16,-1 2 0-16,1-1 0 0,-1 2 0 0,1-1 288 15,2 2-32-15,1-3 0 0,0 4 0 0,3-4-128 16,-1 2-128-16,2-1 192 0,1 2-192 0,0-4 240 15,2 3-64-15,0-3-16 16,2 1 0-16,-1 1-160 0,0-2 0 0,-1 0-160 16,-2 0 160-16,2 3 0 0,-4 0 0 0,1 1 0 0,-1 2 0 15,0-2 0-15,-2 5 0 0,-1-3 0 0,-1 4 0 0,1-2 0 0,-1 2 0 0,0 0 0 16,0 0 0 0,0 2 256-16,0-3-64 15,0 2-16-15,1 0 0 0,3-1-176 0,0 0 192 0,-1-1-192 16,2 1 192-16,0-3-48 0,-1 2 0 0,1-3 0 0,-1 0 0 15,0 2-144-15,-1 3 0 0,-1-1 0 0,0 3 0 0,-2 5 0 0,-1-2 0 16,0 3 0-16,-2 0 0 0,-1-1 320 16,-1 0 0-16,0 0-16 0,2-2 0 0,-2-1-304 15,1-2 0-15,0-1 128 0,2-2-128 0,0-3 0 16,2 2 0-16,1-5 0 0,3-1 0 0,0 2 0 16,1-5 0-16,1 0 0 0,0-2 0 15,1-2-224-15,1 0-160 16,0 2-16-16,2-1-16 0,1 2-768 0,-1 1-160 15,1 1-16-15,-2 4-18288 0</inkml:trace>
  <inkml:trace contextRef="#ctx0" brushRef="#br0" timeOffset="82">2079 13159 36863 0,'-4'-3'3264'0,"3"0"-2608"0,2-3-528 0,0 6-128 15,1 0-4368-15,-2-4-912 0,0 1-176 0,-2-4-48 0,2 1 4512 0,-2-3 992 0,-3 6 0 0,-2-1 0 32,-3 3-3696-32,0 2-848 0,-3 3-160 0,1-1 0 0,-1 4 9056 0,0 1 1824 0,3-1 352 0,2 2 96 15,3-2-1952-15,3 2-400 0,5-2-80 0,4 0-16 16,6 2-2768-16,5-6-544 0,6 1-112 0,4-4-32 16,6-1-384-16,1-3-80 0,5-1 0 15,2-2-16-15,0-2-240 0,-1 2 0 0,-2-2 0 16,-1-1 0-16,-4 4 0 0,-2 0 0 0,-2 6 0 0,-7-4 0 15,-3 2-224-15,-2-5 16 0,1 5 0 0,0-2 0 0,-2 2 16 16,-1 1 0-16,0-3 0 0,-2 1 0 0,0 3 192 0,-2-3-192 16,-1 3 192-16,-1-3-18336 15</inkml:trace>
  <inkml:trace contextRef="#ctx0" brushRef="#br0" timeOffset="83">1960 13693 43311 0,'-12'0'1920'0,"3"0"384"16,3 0-1840-16,4-2-464 0,4 2 0 0,2 0 0 0,1 2-1024 0,3-2-288 16,5 3-64-16,6-3-16 0,5 0-144 0,3 1-48 0,0 2 0 0,-1-3 0 0,2 3 2256 0,-4 0 448 0,1-2 96 0,-1 4 0 15,-1-5 128-15,-1 4 32 0,2-2 0 0,-2-1 0 0,2 2-672 16,-1-3-128-16,2 0-16 0,2 0-16 0,3-6-352 0,1 2-64 16,-1-5 0-16,1 3-128 15,0 2 0-15,3-4 0 0,0-2-192 0,2 0 48 16,-1 0-752-1,-2-2-128-15,-1 2-48 0,0-1-11280 0,1 1-2272 16</inkml:trace>
  <inkml:trace contextRef="#ctx0" brushRef="#br0" timeOffset="84">3883 13033 42383 0,'-6'0'3776'0,"0"0"-3024"0,0 3-608 0,3-2-144 16,1 1 496-16,-2 1 64 0,-5 1 16 0,-3 2 0 16,-4 1-1360-16,-3 4-272 0,-2 2-48 0,0 3-16 15,-1 1-64-15,-3 4-16 0,-1 1 0 0,-1 7 0 16,0 2 192-16,-2 1 48 0,0 2 0 0,-1 1 0 16,2 0 960-16,-1-1 320 0,2 5 0 0,0-7 0 15,3-4 832-15,2-2 160 0,0 1 32 0,1-1 16 0,1-5-544 0,3 2-112 16,-1-7-32-16,3-3 0 15,2-4-368-15,0-3-80 0,0 0-16 0,1 1 0 16,-1-6-208-16,0-2 0 0,0-2 0 16,1-3 0-16,-1-4 0 0,1-2 0 15,2-1-144-15,-1-5 144 0,1-2-128 0,2-2 128 0,-1-3 0 0,0-1-144 16,2-5 144-16,1-1-160 0,2 0 160 0,3-3-160 0,3 0 160 0,3 1 0 0,2 3 0 16,5 0 0-16,1 3 0 0,2 4 0 15,4 6 0-15,-2 4 0 0,-1 5 0 0,1-1-160 16,2 4 160-16,-2 0 0 0,0 2 0 0,0 2 192 0,1-1 0 15,-2 3 0-15,1 0 144 0,-2 0 32 16,1 3 0-16,2-1 0 0,-1 5 112 0,2 0 32 0,0 3 0 16,1 2 0-16,1 3-192 0,1 1-16 0,4 6-16 0,2 1 0 15,0 1 0-15,0 2 0 0,2-1 0 0,0 1 0 16,-3 2 32-16,-1 1 16 16,0 2 0-16,-3-3 0 0,-3-2-112 0,-2-1-32 15,-2-3 0-15,-3 2 0 0,0-1 0 0,-2-3 0 16,-1-1 0-16,-2-1 0 0,1-2-192 0,-2 0 0 0,0-2 0 0,-4 1 0 15,1-3-224-15,-2 0-144 0,0 2-16 0,-2 2-21216 16</inkml:trace>
  <inkml:trace contextRef="#ctx0" brushRef="#br1" timeOffset="85">4958 12780 22111 0,'0'-5'1968'0,"1"3"-1584"0,1 0-384 0,2 1 0 16,0 1-768-16,-1-3-256 0,4-3-32 0,1-3-16 15,3 0-1872-15,1-1-384 0,-4 0-80 0,-2 0-16 0,-3 4 3744 0,-4 0 736 16,-4 1 160-16,-3 3 16 0,-2-3 2864 0,-1 4 576 0,-2-3 128 15,-2 2 0-15,-2-1-1152 0,-1 2-224 0,1-1-48 16,-2-1-16-16,1 2-2352 0,2 1-480 0,1 1-80 0,0 2-32 16,0 3-288-16,-1-4-128 0,-2 3 128 0,-1 0-128 15,-1 2 160-15,-1-4-160 0,-1 6 192 16,-3-3-192-16,-1 4 192 0,-1-4-64 16,1 2 0-16,-1 0-128 0,-2 0 192 0,1 3-64 0,0-4 0 15,-1 2-128-15,1 1 256 0,2-3-48 0,1 2-16 16,1-3 0-16,5 0-192 0,1 0 144 0,2 2-144 15,3 0 128-15,2-1-128 0,3-1 0 0,2 0 0 16,2 0 0-16,4 0 0 0,3-2 0 0,2 2 0 16,2 0 0-16,4 1 0 0,3-4 0 0,2 3 128 0,2 1-128 15,3-1 192-15,3 0-64 0,2 0 0 0,2-2 0 0,1 0-128 0,-1-2 192 16,4 2-192-16,-1-4 192 0,-1 2-192 16,0-2 192-16,-1 0-192 0,-1 2 192 0,-6 0-192 0,-1-2 0 15,-3 0 0-15,1 2 128 0,-2 2-128 0,-2 0 0 0,1 1 0 16,-2-1 0-16,-1 2 0 0,2-3 0 0,-1 4 0 15,1-5 0-15,-1 4 0 0,1-2 0 16,4 2 0-16,-2-2 0 0,-1 0 0 16,3 1 0-16,-1-4 0 0,1 1 0 0,1 1 144 0,-3-3-144 0,0 1 160 15,-2 1-160-15,-1-2 128 0,-4 2-128 0,-3 0 0 16,-3 1 144-16,-2 0-144 0,-3 4 0 0,-3-1 0 16,-2 0 0-16,-4 1 0 0,-2 2 0 0,-3 3 0 15,-4-2 128-15,-2 3-128 0,-2-1 0 0,-3 0 144 0,-2 4-144 16,-1 0 0-16,-1 1 0 0,1 2 0 0,-2 2 0 15,1 2 0-15,-1-4 0 16,2 2 0-16,-1-2 0 0,-1 1 0 0,0 2 0 0,0 3 0 16,-2-3 0-16,-1 4 0 15,0 1 0-15,0-1 0 0,1-1 0 0,2 1 0 16,-1-1 0-16,1 3 0 0,0 0 0 0,4 1-160 16,3-6 160-16,6 2-192 0,2-3 192 15,2 1-176-15,6-1 176 16,1-1-160-16,2-1 160 0,4-2 0 0,1 1 0 0,3-6 0 0,0 3 0 0,2-1 0 0,1-1 0 15,3 1 0-15,1-3 0 0,0 4 0 0,1-2 0 0,1 2 0 0,1-1 0 0,-1 1 0 16,2-1 0-16,1 1 128 0,1 1-128 16,1 0 0-16,0 3 0 0,2-1 0 0,1-1 0 0,1-2 0 15,0 3 0-15,1-3 0 0,1-4 0 0,2 2 240 0,1-5-64 16,1-2-16-16,3 2 0 0,1-6 80 0,1 0 16 16,1-2 0-16,1-1 0 0,-1-1-256 0,-1-2 0 15,-2 0 0-15,1-4 0 0,4 4-144 16,-3-3-80-16,-4 3-16 0,-1-1 0 15,1 2-304-15,-2-2-64 0,0 4-16 0,-3 0 0 16,-1 0-112-16,-2 1-32 0,-3 2 0 0,1-3-17936 0</inkml:trace>
  <inkml:trace contextRef="#ctx0" brushRef="#br1" timeOffset="86">6472 12790 30399 0,'0'0'2704'0,"0"0"-2160"0,2 0-544 0,-2 0 0 16,1 0-304-16,-1 0-160 0,1-3-48 0,-1 3 0 15,0-1-176-15,-2-2-32 0,-2 3-16 0,4 0 0 0,0 0 1136 0,-27-3 240 0,12 3 32 0,-4 1 16 16,0 1 352-16,-4 1 80 0,-1 1 16 0,-4-2 0 16,0 4-272-16,-3-2-48 0,1 2-16 0,-2 0 0 15,0 0-32-15,-1 2-16 0,-1 2 0 0,-5 2 0 16,-3 1-144-16,-3-1-32 47,1 1 0-47,0 0 0 0,5-2-336 0,0-1-80 15,4 0-16-15,0-2 0 0,3 0 48 0,1 0 16 0,1-1 0 0,4-1 0 0,3-1-208 0,2 0 0 0,2 1-144 0,1 0 144 0,3 0 0 0,-1 2 0 0,2 0-128 16,2 2 128-16,1 0 0 0,3 3 0 0,2-4 0 0,4 4 0 0,0-1 0 16,5 1 128-16,2-1 0 0,3-1-128 0,2 1 256 0,4 1-48 15,4-1-16-15,3 0 0 0,4-2-64 16,4-1-128-16,2-2 176 0,2 0-176 16,3-4 176-16,1 0-176 15,1-1 160-15,-1-2-160 0,-1 2 0 0,-6 0 128 16,-4 0-128-16,2 0 0 0,1 0 0 0,-2 2 0 0,-1 0 0 0,-3-2 0 15,0 2 128-15,-1-2-128 0,0 2 0 0,3-2 144 0,0 1 128 0,1-3 32 16,2 0 0-16,-1 0 0 0,-1 1-144 0,1 2-32 16,-2 0 0-16,-1 0 0 0,-3-2-128 0,-4 2 0 15,-1-1 0-15,-5 4-176 0,-1-2 176 0,-4 2 0 0,-2 0 0 16,-3-2-128-16,0 2-64 0,-3 3 0 0,-3-2 0 0,-1 2 0 16,-2 1 192-16,-2 0 0 0,-2 2-144 15,-4-2 144-15,-1 2 0 0,-4 3 0 16,0-1 128-16,-3-2-128 0,2 4 176 0,-2-1-48 0,-2 1-128 15,1 3 192-15,-3 0-192 0,1 0 0 0,2-2 0 16,-2 2 0-16,0 2 0 0,-4-1 0 0,-1 2 0 0,-3 3-160 16,1-1 160-16,-3 2 0 0,-1 3 0 15,1-3 0-15,0 1 0 0,1-1 0 0,1-1 0 0,0-3 0 16,4 0 0-16,0 0 0 0,3-3 0 16,2 0 0-16,1 0 0 0,5-3 144 0,2 0-16 0,3-3-128 15,2-1 192-15,2-3-192 0,4 1 192 16,1-3-192-16,2 2 0 15,3-3 0-15,2-2 0 0,1 2 0 0,3-2 0 0,3 2 0 16,2 0-176-16,2 3 176 0,3-2 0 0,2 2-128 0,3 1 128 0,4-4 0 16,1 2 0-16,1 0 192 0,3 0-16 0,3-1-16 0,4-1-16 0,0-1 0 15,2 0 0-15,0-4 0 0,2 1-144 0,-2-2 0 16,2-3-160-16,-1 3 160 16,3-3-128-16,-2 1 128 15,-4 1 0-15,-4-2-144 0,-2 2 144 0,4 1 0 16,11-5-144-16,7 1 144 0,3 0-448 15,-4 4 0-15,-4-2-16 0,-5 2 0 16,-3-2-208-16,-4 2-32 0,-1-2-16 0,-5 2-17664 0</inkml:trace>
  <inkml:trace contextRef="#ctx0" brushRef="#br1" timeOffset="87">7986 12934 25791 0,'-10'0'1152'0,"1"0"224"16,2 0-1104-16,1 0-272 0,1 0 0 0,2 0 0 0,0 0 976 0,-2 0 144 0,-4 0 32 15,-1 0 0-15,0-2-864 0,3-1-160 0,2 2-128 0,2-4 144 0,1 1 256 0,2 1 48 0,-1-4 16 0,-2 4 0 0,1-3-288 16,-3 3-176-16,-1-1 192 0,-4 4-192 0,-3-2 176 0,-3 4-176 15,-5-2 160-15,-1 4-160 0,0-1 640 16,-4 3 16-16,-3 0 16 0,-3 4 0 0,-1 0-192 78,-2 2-32-78,-1 4-16 0,0-2 0 0,2 1 208 16,0-3 64-16,2 0 0 0,4-2 0 0,2 0-192 0,-1-4-16 0,2 1-16 0,0-1 0 0,4 0-288 0,3-2-64 15,-1-2-128-15,2-1 192 0,1-1-192 0,0 3 0 0,0-3 0 0,1 0 0 0,2 0 0 0,2 2 0 0,1-1 0 0,3 2 0 0,1 3 128 0,2-2 0 16,2 2-128-16,3 0 192 0,3 3-48 0,2-2-16 0,4 2 0 0,4 1 0 0,4-1-128 0,4 0 0 16,5 1 0-16,3 0 0 0,3 3 0 0,3-4 0 0,4 1 0 0,-2 1 0 15,2 1 0-15,-2-1 0 0,-1 1 0 0,-1-2 0 16,-1-3 0-16,-3 2 0 0,-1-5 0 0,-2 2 0 16,-2-2 192-16,-1-2 16 0,-2 2 0 0,-2 1 0 15,0 1-208-15,-1-2 0 0,-3 2 128 16,-3-5-128-16,-2 4 0 0,-3-1 128 0,0-2-128 15,-3 2 0-15,0 2 128 0,-2-2-128 16,-2 0 0-16,-1-2 0 0,-2 4 0 0,-3-2 0 0,-2 2 0 16,-4 3 0-16,-2-3 0 0,-4 4 0 0,-3 0-176 0,-6 2 176 15,-2 0-368-15,-2 1 48 0,-2 0 16 0,-1 2 0 0,-2 1 160 16,-3 3 144-16,-1-2-208 0,-2 4 80 0,0-1 128 0,2 2 0 16,-1 3 0-16,1 0 0 15,-2 1 176-15,1 2-48 0,0 1 0 16,3-5 0-16,3 5-128 0,3-7 192 0,5-2-192 15,3 1 192-15,3-1-192 0,5-2 0 0,3 1 0 16,2-3 0-16,5-3 160 0,0 2-160 0,5-2 192 0,0 0-192 0,2 2 144 16,-1-1-144-16,2 2 0 0,2 0 144 0,-1 2-144 0,1 1 0 15,2 3 0-15,2-2 0 0,0 1 0 0,4 1 0 16,2 0 160-16,4-3-160 0,3-3 256 16,3 0-48-16,4-3-16 0,3-1 0 15,6-2 320-15,0-4 64 0,-5 0 16 0,9-3 0 0,6-2-144 16,4-2-16-16,0 1-16 0,-1-5 0 0,2 1-224 0,-5 0-64 15,-1-2 0-15,-6 4 0 16,-2-2-576-16,-6 4-128 0,-2 0-32 0,-5 0 0 16,-4-3-288-16,-5 3-64 0,-3 3-16 0,-4 1-18336 15</inkml:trace>
  <inkml:trace contextRef="#ctx0" brushRef="#br3" timeOffset="89">9010 13052 23039 0,'-1'-3'2048'0,"-2"2"-1648"0,2-1-400 16,0 2 0-16,1-3 2288 0,-2 2 368 0,1 1 80 0,-1-5 16 0,-1 1-768 0,0 0-128 0,0 2-48 0,-1 1 0 0,2 1-1040 0,1 0-224 0,-1 1-32 15,2 1-16-15,0 0-368 0,2 0-128 0,-1 2 0 0,1 1 0 0,-2-5 208 0,0 0-48 16,0 0-16-16,14 23 0 0,-9-10 32 0,0 3 0 16,2 5 0-16,-1 4 0 0,2 3 16 0,-2 5 16 15,0 4 0-15,-1 2 0 0,-1 4 48 0,-2-2 0 16,0 1 0-16,-1 1 0 0,-1 2-256 15,1 3 0-15,-1 3 0 0,1-2 0 16,1-4 0-16,-1-1 0 16,0-3 0-16,-1-3 0 0,-1-3 0 15,0 0 0-15,-1-3 0 0,2-4 0 0,0 1 0 0,0-3 0 0,0 1 0 0,2-4 0 16,-1-2-256-16,-1-5 64 0,1-3 16 16,0-3 0-16,-1-7-368 0,0 0-80 15,-1-3-16-15,0-4-17984 0</inkml:trace>
  <inkml:trace contextRef="#ctx0" brushRef="#br3" timeOffset="90">8782 13074 6447 0,'3'-6'576'0,"-3"0"-576"0,1 2 0 16,-1 1 0-16,1 1 3872 0,0 1 672 0,1 1 128 0,0-4 16 0,3-2-3296 0,1-3-672 0,2-1-128 0,0 0-16 15,2 2-784-15,-2-2-160 0,-1 0-16 0,-2 4-16 16,-1 0 944-16,-2-1 192 0,1 1 32 0,-1 2 16 16,-1-2 1072-16,1 4 192 0,0-4 64 15,1 2 0-15,-1-2-480 0,3 0-96 0,1-1 0 16,3 0-16-16,1-2-784 0,2 1-160 0,3 0-16 0,1 2-16 16,3-4-320-16,-1 4-64 0,3-4-16 0,0 4 0 15,0-3-144-15,-2 1 0 16,-1 3 0-1,-3 2 0-15,0-1 0 0,-3 4 0 16,-1-2 0-16,-2 2 0 16,0 2 0-16,-3 0 0 0,0 3 0 0,0-2 0 15,1 1 0-15,-1 0 0 0,1 4 0 0,2-1 0 16,-1-1 128-16,4 0 0 16,1 1 0-16,2 0 0 0,2-1-128 0,2 2 0 0,1 0 0 15,-1 0 128-15,1 5-128 0,-1-3 0 0,-2 3 0 16,-2 2 0-16,-4-1 0 0,-2 1 0 0,-2-2 0 0,-2 5 0 15,-2-1 0-15,-2 0 0 0,-2 0 0 16,-3 0 0-16,0 1 0 0,-3-2 0 0,-1 0 0 0,-2 2 0 0,2-2 240 0,-2-3-48 16,1 0 0-16,2-3 0 0,2 1-192 0,-1-4 144 0,2 2-144 0,-1-3 128 0,0 4-128 0,-1-4 0 15,-2 0 0-15,0 2 0 0,-3 0 0 0,-2 0 0 0,1 0 0 0,-2-2 0 16,1 2-256-16,-3 1 80 0,-2-1 16 0,-3-2 0 0,0 2 160 16,-1 0 0-16,0 2 0 0,-1-3 0 15,2-1 0-15,2-3 0 0,0 1 0 0,3-1 0 0,1-1 0 16,3-1 0-16,1 2 0 0,2-1-128 15,0 2-336-15,2 0-64 0,1 2-16 0,0 0-11872 16,2-2-2384-16</inkml:trace>
  <inkml:trace contextRef="#ctx0" brushRef="#br3" timeOffset="91">10073 12767 20271 0,'-2'0'1792'0,"-1"0"-1424"0,0 0-368 0,0 3 0 0,1-3 3008 0,0 1 512 16,0 1 128-16,-3 0 0 0,-2 3-1824 0,-2 1-368 0,-2-2-80 0,0 2-16 15,0 0-1104-15,-1-2-256 16,1-1 0-16,0 0 0 0,0 3 0 0,1-4 0 0,-1 5 0 16,0 0 0-16,0 2 0 0,-2 1 0 0,1 2 0 0,0 2 0 15,-1 0 0-15,0 5 128 0,-5 3-128 16,2 2 128-16,-1 0 320 0,0 5 80 0,-2 2 16 15,1 1 0 1,-2 0-128-16,1 3-32 0,1-1 0 16,0 1 0-16,4 0-144 0,1-4-48 0,3-2 0 0,2 2 0 0,0-2 0 0,0-3 0 15,0 2 0-15,-1 3 0 0,2 4-192 0,-3-1 176 0,0 1-176 0,0-2 160 0,-1 2-160 0,0-2 0 16,1 2 0-16,0-3 0 16,3-1 0-16,-1 1 0 0,2-4 0 0,1 2 0 15,4-1 192-15,2-2 64 16,1 1 16-16,1-2 0 0,5 1 112 0,2 1 0 15,1-1 16-15,4-2 0 16,1-2-240-16,2 2-160 16,3-1 192-16,0-1-192 0,-1-7 160 0,0 2-160 15,1 0 128-15,0-1-128 0,0-1-256 0,-4 0-128 16,-1 3-16-16,-2-6-16 0,-1 3-64 0,-3-1-16 0,0 1 0 16,-1-3 0-16,1-1 128 0,0 0 32 0,2 2 0 15,2-4 0-15,4 2-224 0,1-6-32 0,-3 1-16 0,4-5 0 0,6 2-848 16,3-4-160-16,1 0-48 0,-2-3-14352 15</inkml:trace>
  <inkml:trace contextRef="#ctx0" brushRef="#br3" timeOffset="92">10532 13551 5519 0,'-2'0'496'0,"0"0"-496"0,1 0 0 0,0 0 0 15,0 0 688-15,-1 0 32 0,-1 3 16 0,-2-2 0 0,-3 1 688 0,-2 2 144 16,-1 2 32-16,-1-2 0 0,1 2 1024 0,-2-1 224 15,2 3 32-15,0-2 16 0,1 0-320 0,0 3-64 16,3-3-16-16,0 1 0 0,0-1-560 0,1 1-112 0,0-1-32 0,1 1 0 16,-1 2-912-16,-2 0-192 0,1 2-48 15,-3 0 0-15,0 2-176 0,-2 3-32 0,-4 3-16 0,-2 0 0 16,0 0-128-16,-3 2-32 16,0-1 0-16,-1-1 0 0,-2 3-96 15,-1 0-32-15,2 0 0 0,-1-3 0 0,2 1 16 0,4-2 0 16,0-2 0-16,6-3 0 0,2-5-144 0,1 2 0 15,3-3 0-15,1-4 0 16,2 0-576-16,-1-3-80 0,0 0-32 0,2 0-12368 16,-2-3-2464-16</inkml:trace>
  <inkml:trace contextRef="#ctx0" brushRef="#br3" timeOffset="93">10010 13478 29487 0,'-1'0'2624'0,"1"-2"-2112"0,0 2-512 0,0 0 0 0,1 0 2432 0,0 0 368 15,2 2 80-15,2 0 0 0,2 3-2400 0,6 1-480 0,1 1 0 0,4 5-208 0,2 1-96 0,-1-1-16 16,0 7 0-16,1-2 0 0,-2 4 816 0,1 4 144 15,2 1 48-15,-4 0 0 0,2 1-208 0,-3 1-32 16,0-2-16-16,0-1 0 0,0 1-176 0,0-4-16 16,0-2-16-16,0 1 0 0,0 4-224 0,2-5 0 15,-4 2 0-15,2-2 0 32,1 1-368-32,-1-3-160 0,2 2-48 0,1 1 0 0,-2-1-2016 0,0-4-416 15,-1 0-64-15,-1-1-32 0,0 1-544 16,-3-4-96-16</inkml:trace>
  <inkml:trace contextRef="#ctx0" brushRef="#br3" timeOffset="94">10813 14019 41471 0,'-3'10'1840'0,"1"-4"368"0,-1 0-1760 0,2 0-448 15,1 0 0-15,0-2 0 0,1 0 384 0,1 6-16 16,1 7 0-16,2 5 0 0,3 7-368 0,1-1-192 15,1 1 32-15,0-1 0 0,-2-2-96 0,-5-1-32 16,0-2 0-16,-3-1 0 0,-4 2 128 0,-1-2 32 16,-1-4 0-16,0-2 0 0,-2-2 128 0,1-1 0 15,1-3 0-15,1-7 0 16,1 2-608-16,2-5-192 0,3-5-32 0,1-1-16480 0</inkml:trace>
  <inkml:trace contextRef="#ctx0" brushRef="#br3" timeOffset="95">10836 12745 8287 0,'-10'1'736'0,"3"-1"-592"0,-1 0-144 16,5 0 0-16,2 0 5184 0,-1 0 992 0,2-1 208 0,-1 1 32 0,1-4-4608 0,3 2-912 0,3-2-192 0,2 2-48 0,5-1-448 15,2 2-80-15,2 2-128 0,3 2 176 16,1-1 464-16,0 4 80 0,2 1 32 0,1 2 0 16,-1 1-160-16,1 4-16 0,-1 1-16 0,1 3 0 15,-2 0-192-15,1 5-48 0,1 1 0 0,1 4 0 0,1 3-48 0,2 4-16 32,3 5 0-32,4 5 0 0,3-1 0 0,5 3-16 15,5 4 0-15,3-4 0 16,1-1 16-16,-1-3 16 15,2-5 0-15,-5 0 0 0,-1 1-16 16,-7-2 0-16,-6 0 0 16,-3 2 0-16,-5-1-128 0,-5 3-128 15,-6-3 192-15,-6 5-192 0,-4-1 160 0,-4-1-160 0,-6 4 128 16,-5-1-128-16,-5 0 176 0,-3-2-48 0,-6-2-128 16,-3 2 192-16,-3 2-192 0,-3-3 176 0,-3-1-176 0,-1-1 160 15,-1-1-160-15,-1-7-176 0,3-5 48 0,-1-5-19744 0</inkml:trace>
  <inkml:trace contextRef="#ctx0" brushRef="#br4" timeOffset="97">12117 13131 40543 0,'2'0'3600'0,"0"0"-2880"0,0 0-576 0,1 0-144 0,1 2 0 16,-1-2 128-16,4 4-128 0,1-1 128 15,6 4-1280-15,-1-1-272 0,1 4-48 0,-2 2-16 16,-3 1 336-16,-3 3 64 0,-3 2 0 0,-3 2 16 0,-4 5 1664 0,1 3 336 15,0 3 64-15,-1 4 16 0,2 1 576 16,0 7 112-16,4 3 32 0,0 4 0 0,2 6-1152 16,1-1-208-16,1 1-48 0,3-6-16 0,-1-2-304 15,2-3 0-15,0-1 0 0,1-1 0 0,1-2 0 0,-2-6 0 16,0-3-160-16,-2-4 160 16,-3-5-784-16,-4 1-48 0,-1-4 0 0,-5-4-11152 15,-1-3-2240-15</inkml:trace>
  <inkml:trace contextRef="#ctx0" brushRef="#br4" timeOffset="98">12039 12950 40543 0,'8'-10'1792'0,"-3"4"384"0,1-2-1744 0,-1 1-432 0,0 4 0 0,-1 0 0 16,2 2 128-16,4-5-128 0,4-7 0 0,5-1 128 15,1 0-960-15,0-1-208 0,-4 2-48 16,-2 3 0-16,-1 3 816 0,-3 3 272 0,-2 0-192 0,0 4 192 16,-1 0 896-16,-1 0 256 0,2 2 64 0,0 2 16 0,1 0-720 15,1 2-160-15,2 0-32 0,3 3 0 0,4-2-192 0,1 2-128 16,-1-2 128-16,2 4-128 0,-1-1 128 0,-1 3-128 187,-1-1 160-187,-2 2-160 0,-1 0 0 0,-2 6 0 0,-5-4 0 0,0 3 0 16,-3 3 0-16,-3 3 0 0,-3 3 0 0,-2-2 0 0,-3-1 0 0,-3 1 0 0,-2 2 0 0,-2-3 0 16,-2 4 208-16,-1-7 0 0,0 0 0 0,-2-3 0 0,4-3 176 0,-2-4 16 0,2-2 16 0,-1-3 0 0,3 2 16 15,-1-5 0-15,2 1 0 0,1-4 0 0,-1-1-432 0,0-1 0 0,-1-2 0 0,-2-1 0 0,-1-2-208 0,0 0-128 0,-1 0-32 16,-2 0 0-16,0 0-256 0,-1-1-48 0,-1 1-16 0,1 2 0 0,1 1 96 0,-1 0 16 0,3 3 0 0,0 3-11696 0,3 3-2320 0</inkml:trace>
  <inkml:trace contextRef="#ctx0" brushRef="#br4" timeOffset="99">12998 12688 21183 0,'1'-6'944'0,"-1"2"192"0,-1-1-912 0,1 4-224 0,0 1 0 16,-2 1 0-16,2 2 272 0,-2-1 16 0,0 4 0 0,-3 4 0 0,-3 4 160 0,1 4 16 0,-3 1 16 0,0 3 0 0,-1 1 1536 0,0-1 304 0,-2 3 64 0,-2 3 16 0,2-2-256 0,-3 2-48 0,0 1-16 0,-3 2 0 16,-1 1-1216-16,-2 3-240 0,-1 0-48 0,-2 5-16 0,-1 1-192 0,0 1-48 0,0 1 0 15,3-3 0-15,0 0-176 0,3 1-144 0,2 4 192 0,3 2-192 16,3 0 256-16,4 1-64 0,2 3-16 0,5-2 0 0,2 2-176 0,3-4 128 15,1-3-128-15,0-3 128 0,1-2-128 16,-2-1 0-16,1 0 0 0,-3-1 0 16,1-1-208-16,-2 1 80 0,-1 2 128 0,-1-5-208 0,-1-2 48 0,1 2 16 0,1-2 0 15,0-4 0-15,3-5-32 0,0-4 0 0,3 0 0 16,3-7 0 0,1-3-192-16,4-2-32 0,2-4-16 0,2-3-12000 0,2-3-2384 0</inkml:trace>
  <inkml:trace contextRef="#ctx0" brushRef="#br4" timeOffset="100">12980 13640 28559 0,'-3'3'2544'0,"0"-3"-2032"0,2 0-512 0,2 0 0 0,2 0 752 0,-1 0 48 0,1 1 16 0,3-1 0 0,2 3-624 15,4-3-192-15,2 0 0 0,2 0 0 0,2 0 176 16,-1-3-176-16,2 2 160 0,-1-2-160 0,2 2 976 0,-1-1 112 16,-2-2 0-16,-2 1 16 0,0 3 192 0,-3-3 48 15,0 0 0-15,-1 1 0 0,-1 1-800 0,-1-4-160 16,0 1-16-16,-1 0-16 0,1-2-192 0,1 0-32 15,0-3-128-15,-2-1 192 0,2 0-64 0,-2 0-128 16,0-2 176-16,-1 0-176 0,-4 4 160 0,1-3-160 0,-3-1 128 0,-2 2-128 16,-3 0 0-16,-3 0 128 15,-2 1-128-15,-4 2 0 0,-4-2 0 0,-2 6 0 0,-2-3 0 16,-3 3 0-16,-1 2-128 0,-1 2-64 16,-2 4-16-16,2 1 0 0,1 2 208 15,2 0 0-15,2 2-160 0,2 0 160 16,3 0 0-16,3 2 0 0,1 3 0 0,4-2 0 15,3 3 0-15,2 0 0 0,3 2 0 16,2 0 128-16,1 3 64 0,2-3 16 0,3 2 0 0,-2 0 0 16,1 1-208-16,-1-3 0 0,1 2 0 0,-2 2 0 0,-2-3 0 0,1 3 0 15,-2-2 0-15,-2 2 0 0,0 3 0 0,-1 0 0 16,-1 1 0-16,-2-2 0 0,0 1 128 0,2-5-128 0,1 0 0 0,-1-3 0 16,5-3 160-16,-1-2-160 0,3-3 160 0,0-5-160 15,3 1 0-15,-1-3 0 0,4-4 0 0,2 0 0 16,0-2-192-16,3-2-128 0,4-3-16 0,1 0-12352 15,0 1-2480-15</inkml:trace>
  <inkml:trace contextRef="#ctx0" brushRef="#br4" timeOffset="101">13558 13917 43311 0,'-1'2'3840'0,"1"0"-3072"0,0-2-608 0,-2 1-160 0,2 2-368 16,-1-1-96-16,0 4-32 0,-2 4 0 0,1 4-112 0,-3 4-32 0,0 5 0 16,-1-1 0-16,1 0 240 0,-1 3 32 0,1 1 16 0,0 1 0 0,0-2 560 15,0 1 112-15,0 2 32 0,1-2 0 0,1 1 80 16,-1-4 16-16,0-4 0 0,2-4 0 0,-2 1-448 0,3-6-144 16,0-2 0-16,1-3-17872 15</inkml:trace>
  <inkml:trace contextRef="#ctx0" brushRef="#br4" timeOffset="102">14169 12846 36863 0,'-2'9'3264'0,"2"1"-2608"0,2-4-528 0,-1 0-128 0,0 1-176 0,2 4-64 16,0 10-16-16,1 8 0 15,3 17-192-15,2 6-64 0,1 7 0 0,0-2 0 0,0-4 880 0,-2-1 160 16,0-2 48-16,-2-3 0 0,-1-3 704 0,-1 1 128 16,-1-7 48-16,-1 7 0 0,-2 5-560 0,-2 4-96 15,1-4-32-15,0-5 0 0,0-4 0 0,1-7 0 16,1-2 0-16,1-4 0 0,2-2-400 0,0-4-96 0,1 3-16 15,0-6 0-15,0 0-256 0,-2-1 0 0,1-1 0 0,-1-1 0 32,-1-4-688-32,-1 0-192 0,1-2-32 0,-4 0-16 15,0-1-496-15,-3 1-112 0,0-4 0 0,-5 4-16704 16</inkml:trace>
  <inkml:trace contextRef="#ctx0" brushRef="#br4" timeOffset="103">15048 13440 33167 0,'-1'0'2944'0,"-1"-2"-2352"0,2-1-464 0,0 2-128 0,2 1 496 0,-1-3 80 16,1-3 0-16,2-1 16 15,1-2-1744-15,2-1-368 0,1-2-64 0,-1 2-16 16,-1 4 768-16,-1 0 128 0,-2 3 48 0,-2 6 0 0,-3-2 1168 0,-2 5 224 16,-2 3 48-16,-4-1 16 0,-3 6 1056 0,0 2 224 15,-1 0 32-15,-2 5 16 0,-2 1-912 0,-1 3-192 16,2-1-48-16,-5 3 0 0,-6 5-464 0,-1 4-112 15,-2 1-16-15,1-3 0 0,2 1-112 16,2-3-16-16,2-3-16 0,2-3 0 16,3-3-240-16,2-1 0 0,2-2 0 15,2-1 0-15,0-7 0 0,1 2-160 0,1-2 32 0,0-3 0 16,2-4-352-16,0 0-64 0,2-4-16 0,-1-2 0 0,2-4-1168 16,0-3-224-16</inkml:trace>
  <inkml:trace contextRef="#ctx0" brushRef="#br4" timeOffset="104">14733 13497 43311 0,'0'1'3840'0,"-2"2"-3072"0,1-3-608 0,1 1-160 15,0 0 608-15,1 0 96 0,1 2 0 0,0 3 16 0,4 1-720 16,2 2 0-16,4 3-160 0,3 1 32 0,3 0-192 0,1 2-48 15,3 1 0-15,-1 3 0 0,1 3 368 0,0 0 0 16,-1 7 0-16,-2-1 0 0,-1 4 0 0,-2-1 0 16,-3 1 0-16,0 1 0 0,-2-1 0 0,-3-1 0 15,-1-3 0-15,-1 1 0 16,-1-1-192-16,0-3 192 31,1-2-192-15,1-2 192-16,1-5-880 0,2-3-48 0,1-1-16 0,2-6-11440 0,2 0-2288 31</inkml:trace>
  <inkml:trace contextRef="#ctx0" brushRef="#br4" timeOffset="105">15472 14069 40543 0,'3'19'1792'0,"-3"-5"384"0,0-2-1744 0,0-5-432 0,0 0 0 0,1-3 0 0,-1 0 624 0,1 6 32 15,0 9 16-15,2-1 0 0,0 4-480 0,0-3-192 16,-1-3 176-16,0-4-176 0,-2 0 0 15,-2-4 0-15,1 1-176 0,-1-4 176 16,-2 1-960-16,-1 0-64 0,-1-1 0 16,0-4-16992-16</inkml:trace>
  <inkml:trace contextRef="#ctx0" brushRef="#br4" timeOffset="106">15343 12628 31327 0,'-1'1'2784'0,"1"1"-2224"0,1-2-560 0,1 0 0 16,0 3 1584-16,2-3 208 0,2 3 32 0,3-1 16 16,6 3-752-16,4 1-160 0,5-2-32 0,1-1 0 15,-1 2-368-15,2 0-80 0,0 0 0 0,0 2-16 16,-1 3-304-16,0 3-128 0,1 3 128 0,-2 5-128 16,0 1 0-16,-2 7 0 0,-2-3 0 15,0 7 0-15,2 5 0 0,0 7 192 0,2 5-192 0,-2 7 192 16,-1 3-192 109,0 0-144-110,-1 3 144-15,-3-2-208 0,-2-2 464 0,0-2 112 0,-2-5 16 0,0 1 0 0,-2 3 208 0,0-2 48 0,-1 0 16 0,-1-9 0 0,-1 0-256 0,0-4-48 0,0-4-16 0,-3-1 0 16,0-2-336-16,-2 0 0 0,-2 0 0 0,-2 0 0 0,-3 5 0 0,-4-1 0 0,0 3 0 0,-6 0 0 16,-1 4 0-16,-2-3 0 0,-1-4 0 0,0-5 0 0,2-4 0 0,-1-1 192 0,-2 1-64 0,1-3 0 0,3-4 128 0,0-4 48 0,1-4 0 0,3-5 0 0,0-6-800 0,1-4-144 0,-1-10-48 15,-4-9 0-15</inkml:trace>
  <inkml:trace contextRef="#ctx0" brushRef="#br5" timeOffset="107">23235 6084 911 0,'-4'0'0'0,"0"-3"0"0,2 3 0 0,-1-2 0 0,2 1 704 0,1 1 48 0,0 0 16 0,-1-3 0 15,-2 1-640-15,1-2-128 0,-2 0 0 0,1-2 0 16,-2 0 0-16,0 2 0 0</inkml:trace>
  <inkml:trace contextRef="#ctx0" brushRef="#br5" timeOffset="109">16381 12985 43311 0,'-1'4'3840'0,"-1"-4"-3072"0,2 0-608 0,0 2-160 15,2-2-896-15,-1 1-224 0,0 4-32 0,0 0-16 0,2 4 848 16,1 3 160-16,-1 7 160 0,2 1-208 0,-1 1 208 0,1 5-144 15,-1 5 144-15,1 7-128 0,-2 3 128 0,2 1 0 16,0 5 0-16,-1-3 0 0,1 1 0 0,-3-2 144 16,-2 3-144-16,0 0 160 0,-2 2 32 0,-2-4 0 15,-1 0 0-15,-2-2 0 16,1 1-16-16,-3-7 0 0,1-5 0 0,1-3 0 16,1 1 112-16,0-4 32 15,1 0 0-15,1-5 0 0,2 1-320 16,2-9 128-1,2-2-128-15,2-2 0 16,2-3-256-16,1-5-144 0,3-5-48 16,0-3-17536-16</inkml:trace>
  <inkml:trace contextRef="#ctx0" brushRef="#br5" timeOffset="110">16214 12698 34095 0,'4'-9'3024'0,"-2"2"-2416"0,1 1-480 0,0 0-128 0,1-1 1792 0,0 5 320 16,2-2 80-16,4-2 16 0,6-1-1792 15,6-6-416-15,5 1 0 0,6-2 0 0,-1 3-256 16,-3 4-48-16,0 1-16 0,-4 2 0 0,-3 4 96 0,-2 0 16 15,-2 4 0-15,-3-1 0 0,0 1 208 0,-2 2 0 16,1 3 0-16,-2 1-144 0,2 2 144 0,0 4 256 16,0 0-64-16,1 3-16 0,1 3-176 15,-1 0 192-15,0 3-192 0,0-3 192 203,-3 1-192-203,1 1 0 0,0-1 0 0,-2 3 128 0,0-5 0 0,1-2-128 0,-3 1 192 0,1-1-64 0,-1-5-128 0,-2 3-144 16,0-1 144-16,-4-4-208 0,1 4 208 0,-3-4 0 0,-1 1 144 0,-2-2-144 0,-2 0 336 0,-2-1-16 0,-3 2-16 0,-3-2 0 0,-2 3-48 0,-4-4-16 0,-5 4 0 0,-1-1 0 0,-3 1-240 0,-4-2 0 0,-3 4 0 0,0-7-160 0,0 0 160 0,1 4-192 0,3 7 192 0,0-7-192 0,4-5 192 0,3-3 0 16,2-1 0-16,0-3 0 0,2-3 144 0,1 2 16 0,3-2 0 0,0 0 0 0,3-1-160 0,-1-1 0 0,2 1 0 0,3 1 0 0,1-4-464 0,3 1-80 0,1 2-16 15,2-2-11920-15,2 4-2368 0</inkml:trace>
  <inkml:trace contextRef="#ctx0" brushRef="#br5" timeOffset="111">17455 12607 32255 0,'2'-4'1424'0,"-2"-2"304"0,0 2-1392 0,-2-1-336 0,2 4 0 0,0-2 0 0,0 1 128 0,0 1-128 16,-1-6 160-16,-1 4-160 15,-2 0-1136-15,-1 1-320 0,-1 7-64 0,-3-2-16 0,1 7 1344 0,-4 3 192 0,0 3 192 16,-1 2-32-16,-4 5 1744 0,-2 5 336 0,-1 0 80 16,-2 5 16-16,-2 0-688 0,1 0-144 0,-1 4-32 0,-1 1 0 15,1 1-720-15,-2 4-160 0,1-1-16 16,0 2-16 0,2 0-192-16,2 0-48 0,0 1 0 15,3 2 0-15,4 1-16 16,0-2-16-16,3 0 0 0,1 0 0 15,2-4 0-15,2 5 0 0,0 0 0 0,0-3 0 0,2 5-288 0,1-6 0 0,3 1 0 16,0-5 0-16,3-1 0 0,1-1 0 0,0-2 0 0,2-3 0 0,0 2 0 16,1-4 0-16,2 0 0 0,1-3 0 15,1 4 0-15,1-6 0 16,2 1 0-16,2-2 0 0,0 1-256 16,3-3-96-16,1-2-32 15,-1-1 0 1,5-1-336-16,-1-2-80 15,3-2-16-15,0-4 0 0,0 1-720 16,1-5-128-16,1 0-48 0,-4-2-15312 0</inkml:trace>
  <inkml:trace contextRef="#ctx0" brushRef="#br5" timeOffset="112">17959 13412 45151 0,'-4'1'4016'0,"0"-1"-3216"0,3 0-640 0,1 0-160 0,0 2 0 0,0-2 0 0,-1 0 0 0,-2 3-176 0,0 0-544 15,-2 4-112-15,0-1-32 0,-1 4 0 0,-2 3 544 0,-2 2 128 0,-1 4 0 0,-2 3 16 0,-4 4 176 0,-1-1 0 0,-3 3 128 16,-3 1-128-16,0 3 432 0,-5-4 16 0,0 1 0 0,-4-1 0 16,0-2-16-16,1-1 0 0,1-1 0 0,1-4 0 15,4-1-304-15,3-1-128 0,4-5 128 0,3-1-128 16,4-2 0-16,3-4 0 0,3 0 0 0,1-4-176 16,4-2-416-1,2-2-96-15,2 0-16 0,-1-4-12064 0,3-3-2416 16</inkml:trace>
  <inkml:trace contextRef="#ctx0" brushRef="#br5" timeOffset="113">17557 13451 43311 0,'-1'3'1920'0,"-2"-3"384"0,1 0-1840 0,-1-3-464 0,2 6 0 16,0-3 0-16,-1 0 0 0,2 0 0 0,-1 2 0 0,2-1 0 15,3 4-464-15,-4-5-144 0,0 0-32 0,27 14 0 0,-14-8 496 16,2 4 144-16,1 2 0 0,3 7 0 0,2 1 0 0,1 4 0 16,-1 5 0-16,-2-1 144 0,0 4 256 0,-3 2 48 15,-1-2 16-15,-3-1 0 0,-3-5-272 0,-2-1-48 16,-1-8-16-16,-1 4 0 0,0 1-128 0,0-3 0 16,0-3 0-16,0-4 0 15,3 1 0-15,-1-2-144 0,2 0 144 0,2-5-208 16,1 1-640-16,3-4-128 0,4 1-32 15,-1-7 0-15</inkml:trace>
  <inkml:trace contextRef="#ctx0" brushRef="#br5" timeOffset="114">18091 13900 38703 0,'0'2'3440'0,"-1"-4"-2752"0,0 1-560 0,2-4-128 0,0 4 624 0,3-3 80 0,1-1 32 0,1-2 0 15,6-6-1440-15,4-2-272 0,5-2-64 0,3 2-16 0,-2-1-176 0,-2 6-48 0,-3 2 0 0,-1 1 0 0,0 4 1584 0,-2 3 304 0,-2 2 64 0,-1 2 16 0,-1 0 240 16,-2 2 48-16,-1 0 16 0,-1 0 0 16,1 3-352-16,-4-2-80 0,1 6-16 0,-3-5 0 0,2 3-544 15,-5 2 0-15,1 2 0 0,-3 1 0 16,1 0 192-16,-5 2-64 15,0 7 0-15,-5 2-128 0,0 2 0 0,-3 2 0 16,1-1 0-16,-4 3-144 16,1 4 144-16,-1-5 0 0,1 0 0 0,0-5 0 15,3-5-160-15,3-5 160 16,1-1-192-16,0-7 192 0,2 1 0 0,1-3 304 0,0 1-48 0,2-2 0 0,1-2-64 16,1 2 0-16,2 0-16 0,-1 4 0 0,3-1-176 0,0 1 0 0,4 0 0 0,0 2 0 0,-1 1 0 0,2-4 0 15,3 4 0-15,-2 0 0 0,0-1 0 0,2-5 0 16,0 3 0-16,2-2 0 0,0-1 0 0,0-4-144 15,2 0 0-15,1-3 0 16,0 0-1200-16,2-6-256 0,2-1-32 0,1-2-15280 0</inkml:trace>
  <inkml:trace contextRef="#ctx0" brushRef="#br5" timeOffset="115">18761 12660 12895 0,'-3'22'1152'0,"-1"-6"-928"0,1 0-224 0,2-4 0 0,1-3 5840 0,1-3 1136 16,1 2 208-16,0 7 48 0,3 8-5040 15,2 8-1008-15,5 1-208 0,0 2-32 0,0-5-256 0,1 2-48 16,0 4-16-16,0-1 0 0,0 6-384 0,0 3-80 15,-1 2-16-15,-1 4 0 0,-1 2-16 0,-4 0 0 32,0-3 0-32,-3 3 0 0,-2 2 112 0,-3 0 16 0,-1-2 0 0,-2-1 0 0,-2 2-256 0,-2-2 144 0,0-2-144 15,1-5 128-15,2-7-128 0,-1-3 128 0,4-4-128 16,-1-6 128-16,3-2-128 0,-2-1-176 0,2-4 48 0,0-5 0 31,1-3-576-31,1-4-96 0,0-4-32 0,2-2-18992 0</inkml:trace>
  <inkml:trace contextRef="#ctx0" brushRef="#br5" timeOffset="116">19726 13309 20271 0,'2'2'1792'0,"-1"1"-1424"0,-1-2-368 0,0 2 0 0,0-3 3552 0,0 2 640 16,0-2 128-16,-1 4 32 0,0-1-2944 0,-1 6-592 0,-2-1-112 0,-2 3-32 16,-2 2-176-16,0 2-48 0,-5-1 0 0,-2 4 0 15,-1 1-32-15,-4 3-16 0,-1 0 0 0,-3 4 0 16,-2 5 128-16,-4-1 32 0,0 3 0 0,0-1 0 0,-3-1 112 15,1 1 32-15,0-1 0 0,0-5 0 16,3-1-352-16,2-3-64 0,4-6-16 94,3 1 0-94,3-5-528 0,3-6-128 0,4 0 0 0,4-6-16 0,1-2-704 15,3-8-144-15,0 0-32 0,4-5-17664 0</inkml:trace>
  <inkml:trace contextRef="#ctx0" brushRef="#br5" timeOffset="117">19350 13280 32255 0,'6'3'2864'0,"-3"-1"-2288"0,-1-2-576 0,0 2 0 0,1 0 2384 0,-1 1 368 0,2-2 80 15,1 4 16-15,2 5-2080 0,5 3-432 0,2 6-80 0,1 2 0 0,1 5-256 0,-1-1 0 0,0 3 0 0,0 0 0 0,-2 1 0 0,0 1 0 0,-1 0 0 0,-2-1 0 0,2-1 0 16,0 1 0-16,-1-1 0 0,0-3 0 0,0-2 0 0,-1 0 0 0,-1-2 0 0,-2-1 0 31,2-2-736-31,-2-2-96 0,2-1 0 0,-2-4-17552 0</inkml:trace>
  <inkml:trace contextRef="#ctx0" brushRef="#br5" timeOffset="118">19984 13846 41471 0,'5'12'1840'0,"-1"-3"368"0,0 1-1760 0,-1-3-448 16,1-2 0-16,-2 0 0 0,1 3 128 0,2 5-128 0,4 5 128 0,-1 8-128 0,1 0 160 16,-4 2-160-16,-3-2 192 0,-2-2-192 0,-1-2 224 0,-3-2-64 15,-1 1-16-15,-2-1 0 0,-2-1-144 0,-1-1 0 16,-1-2 0-16,0 0-176 0,0-1-160 0,0-5-48 0,2 0 0 16,2-4-18048-16</inkml:trace>
  <inkml:trace contextRef="#ctx0" brushRef="#br5" timeOffset="119">19969 12489 33167 0,'-6'-2'2944'0,"1"0"-2352"0,2 2-464 0,0-2-128 0,3 2 1104 0,0 0 208 15,0 0 32-15,1 0 16 0,1 2-2288 0,0-2-464 0,3 0-80 0,-5 0-32 16,0 0 1504-16,23 4 288 0,-13-1 64 0,0-3 16 0,0 0 864 0,1 3 176 0,0 1 48 0,1 2 0 0,-1 3-560 15,1 1-96-15,3 2-32 0,1 4 0 0,1 3-112 0,3 3-16 0,4 0-16 0,0 4 0 0,3 0-304 16,3 1-48-16,4 3-16 31,-1 1 0-31,2 1-256 0,-3 1 0 16,-3 2 0-16,3 1 0 0,2 5 0 0,-2 3 0 0,-1 0 0 0,-1 0 0 0,-2 1 0 0,-1-1 0 0,-3-2 0 16,-2 1 0-16,-2-4 0 0,-5-1 0 0,-4-1 0 0,-5 4 0 15,-2 4 0-15,-6 3 0 0,-1 1 0 0,-5-1 0 0,0 2 0 0,-2-2 0 16,-3-3 0-16,0-2 0 0,-1-1 256 0,1-1-64 15,-1-4-16-15,0-2 0 0,2-2-16 0,-2-2 0 16,1-3 0-16,-1-2 0 0,-1-4-160 0,1-1 0 16,-3-2 0-16,-1-3 0 0,-1-2-288 15,-3-2-96-15,-4-3 0 0,-1-3-16 16,-3-2-320-16,-2-4-64 0,-4-4-16 0,-5-8-18400 16</inkml:trace>
  <inkml:trace contextRef="#ctx0" brushRef="#br4" timeOffset="121">21055 12704 24879 0,'-1'3'2208'0,"1"0"-1760"0,0 1-448 0,1-1 0 0,-1-2 1568 0,1 4 224 0,1 1 64 0,0 4 0 16,2 2 208-16,1 4 48 0,1 3 16 0,-1 1 0 0,0 1-1120 0,0 5-240 0,1-2-32 0,0 6-16 16,0 1-368-16,2 5-80 0,-1 3-16 0,0 2 0 0,1 4-112 15,-1 3-16-15,1 0-128 0,-3 2 192 0,2-3-192 16,-4 3 0 78,-1 1 0-94,-1 0 0 0,-2 2 0 0,0 1 0 0,-2 3 0 0,1-2 0 0,1-2 0 0,-1-6 0 0,1-3 0 0,1-5 0 0,3-7 0 0,-2-1 0 15,0-5 0-15,0-4 0 0,1-1-288 0,-1-5 0 0,0-1 0 0,0-4-12288 0,-1 0-2464 0</inkml:trace>
  <inkml:trace contextRef="#ctx0" brushRef="#br4" timeOffset="122">20969 12568 34095 0,'-13'-6'1504'0,"4"0"320"0,2-2-1456 0,3 3-368 0,3 4 0 0,1-1 0 16,1-2 688-16,1-2 64 0,0-4 16 0,1-2 0 0,3-3-640 0,2 1-128 16,2 3 0-16,3 1 0 0,1 3 128 0,3 1 48 15,-3 1 0-15,2 0 0 0,3 2 720 0,1-1 160 16,2 0 32-16,2 2 0 0,0 0-512 15,2 2-112-15,1 2-16 0,2-2 0 0,-1 4-288 0,1 0-160 16,-1 2 160-16,1 3-160 0,-2 0 0 16,0 0 0-16,0 5 0 0,-1-2 0 0,-1 2 0 0,0 0 0 15,-2 3 0-15,-2-3 0 16,0 2 0-16,-2 1 0 0,-3 1 0 0,-4-1 0 0,-1 2 0 16,-2 2 0-16,-2 1 0 0,-2 1 0 0,-1-4 0 0,-3 6 0 15,1-3 0-15,-6 3 0 0,0-3 0 16,-5 7 0-16,0-7 0 0,-5 4 0 0,-2-1 0 15,-3-1-128-15,0 0 128 0,-5 1 0 0,2-7 0 16,-4 4 0-16,-1-2 0 16,-4-1 0-16,0-1 0 0,1-4 0 15,2 1 0-15,-3-3 0 0,-3-1 0 0,0 0 0 16,-1-4 144-16,3-4-144 0,0 0 0 0,2-6 0 16,0-3 0-16,5-3 0 0,2 0-128 0,1-4 128 0,0 0-160 15,1-3 160-15,5-1-752 0,1-1-48 0,2 2-16 0,5 3-11376 16,2 1-2272-16</inkml:trace>
  <inkml:trace contextRef="#ctx0" brushRef="#br4" timeOffset="123">22315 12445 22111 0,'-7'1'1968'0,"2"-1"-1584"0,0 2-384 0,1-2 0 0,3 0 3200 0,0 0 544 0,-1 0 112 0,1 0 32 0,-3 0-2736 0,1-2-528 0,-2 1-112 0,-1 1-32 15,1-3-480-15,-3 3 0 0,2 0 0 0,-3 0 0 16,2 3 0-16,-3 0 0 0,-2 3 0 0,-1 1 0 16,0 3 256-16,-1 2-32 0,2 0-16 0,-2 2 0 15,1 4 336-15,-2 3 64 0,-1 3 16 0,0 3 0 16,-3 2-336-16,0 3-64 0,0 2-16 15,-2 2 0-15,1 4-80 0,0-6 0 16,0 5-128-16,1-1 192 0,-1-3-64 16,1 3-128-16,1 3 176 0,-1 0-176 15,2-1 0-15,1 2 0 0,1-1 0 0,3-2 0 16,0 1 0-16,4 1 0 0,2-2 0 0,1-2 0 0,1 1 0 16,3-3 0-16,1-3 0 0,1 2 0 0,3 1 0 15,-1 0 0-15,3-1 0 0,2-2 0 0,-1-1 0 0,2-2 0 16,1-1 0-16,0 1 0 0,2-3-272 0,-1 0-64 15,3-2-16-15,-1-1 0 0,2-2-2016 16,1 1-416-16</inkml:trace>
  <inkml:trace contextRef="#ctx0" brushRef="#br4" timeOffset="124">22303 13276 30399 0,'-11'3'2704'0,"2"1"-2160"0,5-2-544 0,3-2 0 0,2 0 1024 16,-1 0 80-16,-3 4 32 0,-2-1 0 0,-2 0-1392 0,5 0-256 16,1-3-64-16,3-3-16 0,3 3-1520 0,1-3-288 0,2 0-64 15,-1 1-16-15,1 0 1776 0,-1 0 336 0,0 2 80 0,1 0 16 0,0 0 2256 0,-1 0 448 16,0 0 80-16,0 0 32 0,2 0-368 0,-1-3-80 16,0 6-16-16,1-3 0 0,1 0-1264 0,0 0-256 15,1 0-48-15,1 0-16 0,1 0-368 0,0-3-128 16,1 2 0-16,2-2 144 0,-1 0-144 15,1-3 0-15,0 0 0 0,0 0 0 0,-1-1 0 0,-2 0 0 16,2 1 0-16,-2 0 0 0,-2-3 0 16,0 1 0-16,-3 2 144 0,0 0-144 15,-1-3 176-15,-2 2-48 0,-1-2 0 0,-2-1 0 16,-2 1-128-16,-1-3 128 0,-3 1-128 16,0 3 128-16,-3-2-128 0,-1 0 0 0,-3-1 0 15,-1 3 0-15,0 0 144 0,-3 1-144 16,0 4 160-16,-2-1-160 0,1 4 128 0,-3 0-128 15,2 4 0-15,-1-2 144 0,0 4-144 16,0-1 0-16,0 4 0 0,1 0 0 0,1 2 0 0,0 1 0 0,1 1 0 16,1 1 0-16,0 5 0 0,0-2 0 0,2 2 0 0,-2 1 0 15,-1 1 0-15,2 1 0 0,-1 0 0 0,2 0 0 16,1 1 0-16,1-1 0 0,2 3 0 0,2-3 0 16,4 3 0-16,-1-3 0 0,4 1 0 15,2 1 0-15,2-2 0 0,2-5 0 16,2 1 0-16,3-2 0 0,3 0 0 15,2-4 0-15,1 1 0 0,0-2 0 16,1-3 0-16,2 2 0 0,0 0 0 0,2 1 0 16,1-1-160-16,1 0 160 0,-2-1-208 0,1 1 80 15,-1 2-720-15,-1-6-144 0,1 4-32 0,-1-4-16576 16</inkml:trace>
  <inkml:trace contextRef="#ctx0" brushRef="#br4" timeOffset="125">22989 13661 21183 0,'-1'4'1888'0,"-2"-1"-1504"0,1-2-384 15,1-2 0-15,1 1 4912 0,0-3 912 0,1-1 176 0,1-1 32 0,3-2-4976 0,1-5-1056 0,4-1 0 0,3 0-256 0,0 0-208 0,1 1-48 0,0 2-16 0,-1 1 0 0,1 1 400 0,1 3 128 0,1 2 0 0,0 0 0 0,0 3 0 0,-1 1 0 0,-1 1 0 0,-1 4 0 0,-1 1 0 0,-3 3 0 0,-2-2 0 0,-4 2 0 0,-2 2 0 0,-4 0 0 0,-3 2 0 0,-4 0 0 0,1 1 0 0,-5-2 0 0,-2 5 0 0,-4-1 0 0,-1 0 0 0,-4 1 0 0,-1 0 0 0,-2 1 0 16,1-1 0-16,-1-2 0 0,0 1 0 0,0-4 0 0,0 2 0 16,2 1 0-16,3-1 0 0,2-2 0 0,4 2 0 15,3-4 0-15,2 2 0 16,2-3 0-16,1 1 256 0,4-1 16 0,3-2 0 16,0 2 0-16,4 0-272 0,1 0 0 15,2-1 128-15,3 1-128 0,2-2 0 0,3 2 0 0,5 0 0 16,1-3 0-16,2 2 0 0,2-3 0 0,1 3 0 0,1-4 0 15,0 1 0-15,0-1 0 0,-2-1 0 0,2-4-144 16,-2 2-304-16,0-2-64 0,-2-2-16 0,-2-1-17312 0</inkml:trace>
  <inkml:trace contextRef="#ctx0" brushRef="#br4" timeOffset="126">23362 12666 35935 0,'0'0'1600'0,"0"0"320"0,0 4-1536 0,0-4-384 0,2 2 0 0,-1-1 0 0,0 4 224 0,2 3-32 16,2 4 0-16,1 3 0 0,1 7 832 0,-1 4 144 16,2 3 48-16,-1-1 0 0,1 3-560 0,-1 1-96 15,2 3-32-15,-1-1 0 0,0 5-176 0,-1-2-32 16,-1 1-16-16,1 3 0 0,-1 1-80 0,-1-1-16 16,1 1 0-16,-1 1 0 0,-1 2-208 0,-1-1 0 15,1 1 0-15,-2-2 0 0,1-2 0 0,1-3 0 16,-1-2 0-1,2-3 0-15,1-1 0 16,1-6 0-16,1-1 0 16,1-6 0-16,0-3-320 0,-2-3 0 0,2-2 0 15,-1-4-19200-15</inkml:trace>
  <inkml:trace contextRef="#ctx0" brushRef="#br4" timeOffset="127">24177 13147 26719 0,'2'0'2368'0,"-2"-3"-1888"0,0 3-480 16,0-1 0-16,1 1 2496 0,0 0 384 0,2 0 96 0,0-2 16 15,3-1-4048-15,2 2-800 0,2-1-176 0,0 0-16 16,0 0 240-16,-3 2 48 0,-1 0 16 0,-1 2 0 0,0 2 1744 15,-3 0 464-15,0 2 48 0,-2 3 0 0,-2 0 1712 0,-2 4 336 16,-4 0 80-16,-2 4 16 0,-2 0-912 0,-3 3-176 16,-1-2-32-16,-3-2-16 0,1 3-960 15,-4 1-192-15,-2-2-48 0,-1 1 0 0,-2 0 64 16,0-2 16-16,-3 1 0 16,3-4 0-16,1 1-112 0,-4-2-32 0,1 2 0 15,-3 1 0-15,1-1-400 0,2-2-96 0,2 0-16 0,2-6 0 16,3-1-320-16,4-1-80 0,0-5-16 0,5-5-11744 15,0-2-2336-15</inkml:trace>
  <inkml:trace contextRef="#ctx0" brushRef="#br4" timeOffset="128">23750 13195 20271 0,'-3'15'1792'0,"1"-9"-1424"0,0-6-368 0,1 4 0 15,1 1 4560-15,1-1 848 0,2-3 160 0,-1 1 48 16,4 4-4064-16,2 1-800 0,4 3-176 0,2 2-16 15,2 0-272-15,-1 1-48 0,2 0-16 0,0 3 0 16,3 3 32-16,0 2 0 0,0 1 0 0,1 0 0 16,0 2-256-16,0 1 0 0,1-4 0 0,-1 1 0 15,1-2 0-15,1-1 0 0,-2-1 0 0,-2-2 0 16,1 0 0-16,-1-2-192 0,-2 0 48 0,-1-1 0 31,-2-3-928-31,-2 2-176 0</inkml:trace>
  <inkml:trace contextRef="#ctx0" brushRef="#br4" timeOffset="129">24501 13663 29487 0,'-1'5'2624'0,"0"-2"-2112"16,0 1-512-16,1-2 0 0,1 0 1408 0,0 0 160 15,0 2 32-15,2 2 16 16,-1 6-4624-16,1 3-944 0,-1 3-176 0,-1 3-32 0,1 1 4544 0,-4-2 896 0,0 2 192 0,0 0 48 16,-1 0 1440-16,1-1 304 0,-1 2 48 0,2-5 16 15,0 2-2016-15,1-1-400 16,1-6-80-16,0-2 0 0,3-1-832 0,-2-6-256 0</inkml:trace>
  <inkml:trace contextRef="#ctx0" brushRef="#br4" timeOffset="130">24336 12372 11055 0,'5'0'480'0,"0"0"112"0,-1 0-464 0,0 0-128 16,0 0 0-16,-2 1 0 0,2 1 1360 0,2 1 256 16,5 0 48-16,4 5 16 0,3 3 1808 0,-1 0 352 0,1 4 80 15,0 4 16-15,0-1-1312 0,0 4-272 0,1 4-48 0,2 3-16 16,3 2-1472-16,1 3-304 0,3 2-48 0,3 1-16 16,1 3-320-16,3-1-128 0,2 2 0 0,1-2 0 15,-1-4 128-15,4 5-128 0,2 4 0 0,1 5 144 16,-2-1-144-16,-2 4 0 0,1 2-160 15,-4-1 160-15,-3 4 0 0,-5-5 0 0,-3 1 0 0,-3-2 0 16,-9 0 0-16,-4 2 192 0,-5-2-16 16,-6-1 0-16,-6 1 144 0,-4-4 48 0,-6 1 0 0,-6-1 0 15,-3 2-112-15,-2-4-32 0,-5 4 0 0,-2-2 0 16,-1-5-224-16,-3-2 176 0,0 1-176 0,-3-4 160 0,-3-3-160 16,1-3 0-16,2-3 0 0,0-9-13008 15,-3-3-2720-15</inkml:trace>
  <inkml:trace contextRef="#ctx0" brushRef="#br5" timeOffset="132">25780 12875 13823 0,'-3'-3'1216'0,"1"0"-960"0,0 0-256 0,0 2 0 0,2-1 4624 0,0 2 880 0,2 0 192 0,-2 0 16 16,1 0-4128-16,0 0-832 0,0 0-176 0,-1 0-16 16,0 0 32-16,0 0 16 0,18 24 0 0,-12-11 0 15,-1 3 48-15,0 3 16 0,1 6 0 0,0 4 0 16,-1 3-144-16,0 6-16 16,-1 5-16-16,-2 4 0 0,1 4-304 0,-3 0-48 15,-2-1-16-15,-1 4 0 0,-2-6-128 110,-2 5 0-110,-1-1 0 0,-1 0 0 0,-1-4 0 0,2-3 0 0,-1-2 0 0,0-7 0 0,-1 1 0 0,2-5 0 0,-1-3 0 0,0-5 0 15,2-4-208-15,0-1-80 0,-1-7-16 0,1-5-18624 0</inkml:trace>
  <inkml:trace contextRef="#ctx0" brushRef="#br5" timeOffset="133">25577 12746 33167 0,'-5'-13'2944'0,"1"0"-2352"15,4 6-464-15,2 2-128 0,0 1 1040 0,1-2 192 16,0-8 48-16,2-9 0 0,4-4-624 0,3-4-112 0,4 2-32 16,0 3 0-16,3 5-128 0,1 2-48 0,1 3 0 15,1 3 0-15,2 1 16 0,-1 2 0 0,2 1 0 16,1 3 0-16,1 2-32 0,1 2 0 0,3 4 0 0,0 2 0 15,1 2-320-15,1 3 128 0,-1 2-128 0,-1 1 0 16,0 3 0-16,-3 1 0 16,0 0 0-16,-2 5 128 15,0 2-128-15,-2 0 0 0,-3 4 0 16,-3 3 0-16,-3 1 0 16,-4 0 0-16,-1-1 0 0,-5 0 0 15,-2 0 128-15,-5 1-128 16,0-2 128-16,-3-1-128 0,-2-3 0 0,-5 1 0 0,1-2 0 0,-3 1-128 15,-3-1 128-15,-1-3 0 0,-2 1 128 0,-1-4-128 0,-1-1 128 0,-2-1-128 0,0-4 128 0,0-2-128 0,-1-1 288 16,2-5-16-16,3 1 0 0,-1-5 0 0,1-2-80 0,1-2 0 0,0-4-16 0,0 0 0 16,2 2-176-16,0-3 0 0,1-1 0 0,1 1 0 15,0-4-368-15,0 1-48 16,3-1-16-16,1 4 0 0,2-1-384 0,0 0-80 16,2 4 0-16,2 1-11584 0,1 3-2304 0</inkml:trace>
  <inkml:trace contextRef="#ctx0" brushRef="#br5" timeOffset="134">27018 12192 43311 0,'-3'3'1920'0,"1"-3"384"0,-1 0-1840 16,2 1-464-16,0 1 0 0,1 1 0 0,0-2-1216 0,-1 4-352 0,-2 3-64 0,-1 1-16 0,2 6 1424 0,-4-1 224 0,0 2 160 0,-3 1-32 0,0-1 496 0,-3 3 80 16,-3 1 32-16,-1 2 0 0,-3 0-80 15,-2 4-16-15,-1 5 0 0,-3 0 0 0,-1 5-96 16,2 1-32-16,1 1 0 0,0 3 0 0,1 1-208 0,-1 4-48 16,2 2-16-16,-1 3 0 0,2 0-240 15,-1-2 0-15,0 5 0 0,0 0-160 16,3-4 160-16,-1 2 0 15,4 4 160-15,3-5-160 16,2-1 0-16,4-3 0 0,2-1 0 16,3 1 0-16,3 0 0 0,2 0 0 15,2-3 0-15,3 1 0 0,2-3 0 16,4-1 0-16,2-2-128 0,3 0 128 16,4-7-192-16,2-4 64 0,2-3 128 0,3-3-208 0,1-3-304 0,4-3-48 15,3 0-16-15,5-4 0 0,-3 1-336 16,2-3-80-16,3 0-16 0,-1-2-16976 0</inkml:trace>
  <inkml:trace contextRef="#ctx0" brushRef="#br5" timeOffset="135">27415 12871 25791 0,'-2'1'1152'0,"0"2"224"16,-1-3-1104-16,1 2-272 0,1-2 0 0,0 2 0 0,-1 0 2032 0,-1 1 336 0,-2 0 80 15,0 3 16-15,-3 1-576 0,1 2-112 0,-1 1-32 0,2-1 0 0,0 3-880 0,1-2-176 0,1 3-48 16,-1-3 0-16,3 2-80 0,-2 2-32 0,2 0 0 0,-3 2 0 15,1 3-16-15,-2 1-16 0,0 2 0 0,-3 3 0 16,-1 4-496-16,-2 2 0 0,-2 2 0 0,-2 1 0 16,-2 3 0-16,-5-2 0 0,1 3 0 15,-1-1 0-15,-2-3 0 0,0-1 0 0,0-4 0 16,3-4 0-16,0-2-144 0,2-5 144 16,2-2-208-16,2-6 80 0,1-1-576 0,0-8-128 15,1-2 0-15,2-3-12400 0,2-4-2464 0</inkml:trace>
  <inkml:trace contextRef="#ctx0" brushRef="#br5" timeOffset="136">27031 12944 39615 0,'-1'-4'1760'0,"0"2"352"0,0-2-1680 0,1 4-432 16,0-2 0-16,1 2 0 0,0 0 400 0,2-3 0 15,0 2 0-15,2-1 0 0,3-1-176 0,0 2-32 16,1 1-16-16,1 1 0 0,-2 2 160 0,2 3 48 0,2 0 0 15,-1 4 0-15,0 2 80 0,1 4 32 16,3 5 0-16,-1 2 0 0,2-1-160 0,-2 4-16 16,4 2-16-16,-1 1 0 0,0-3-48 0,-2 1-16 0,-1-1 0 15,-2-1 0-15,2-3-96 0,-3 3-16 16,0-3 0-16,0 0 0 16,0-2-128-16,0 1 0 0,-1 1 0 0,1 0 0 15,1 1 0-15,-1-5 0 0,0-1-192 16,-1 0 192-16,0 0-608 0,0-1 0 0,-1-2 0 15,-1-2-12944-15,-1 0-2576 16</inkml:trace>
  <inkml:trace contextRef="#ctx0" brushRef="#br5" timeOffset="137">27727 13342 25791 0,'0'0'2304'0,"0"0"-1856"0,2 2-448 0,-1-2 0 0,1 0 1776 16,2 0 256-16,2 2 48 0,3-2 16 0,3 0-928 0,4 0-176 0,4 2-32 15,0-2-16-15,2 0-128 0,-2 2-32 0,0 0 0 0,-2 1 0 0,0-2-144 0,-2 4-48 0,0-1 0 16,-4 2 0-16,-1 0-176 0,-2 0-32 0,0 0-16 0,-3 2 0 0,-1 2-240 0,-2-2-128 0,0-2 128 0,-1 2-128 16,-2-2 0-16,0 3 0 0,-1-3 0 0,-1-2 0 0,-2 2 0 0,-1 0 0 15,1 0 0-15,-2-2 0 0,0 2 0 0,0-2-160 16,0 1 160-16,-2 1 0 0,2-2 0 16,-1 2 0-16,-1-3 0 0,1 4 0 0,1-1 0 0,1-2 0 15,0-1 0-15,2 2 0 0,2-5 0 0,1 1-128 16,1 2 128-16,3-3 0 0,0 0 0 0,2-3 0 0,1 2 0 15,2 1 0-15,1-2-208 0,1 2 16 0,-1-1 0 16,1 1 0-16,0 1 192 0,-1 1 0 0,1 2 0 16,1 0-144-16,-2 1 144 0,1 1 0 0,-1 1 0 15,1 2 0-15,2 1 0 0,-2-2 0 0,1 4 0 16,-1-1 0-16,-1 0 0 0,0 0 0 0,-1 3 0 16,0-2 0-16,-2 0 0 0,-2 1 0 0,-1 0 0 0,-2 0 128 15,-1-1 64-15,-2 0 32 0,-1 1 0 0,-2 0 0 16,0-3-48-16,-3 1-16 0,-2 3 0 0,-1-2 0 15,-2-2-16-15,-3 3 0 0,-1-4 0 0,-1 4 0 16,-3-1-144-16,-1 1 0 0,-1-4 0 0,-1 1 0 16,2-1 0-16,-2 1 0 0,-1-3 0 0,1 2 0 0,1-3 0 15,2 0 0-15,1 0 0 0,1-3 0 0,2 1 0 16,2-4 0-16,0-3 0 0,2-1 0 16,1 1-560-16,1-2 16 0,0-1 0 0,1-2-12144 15,2-2-2432-15</inkml:trace>
  <inkml:trace contextRef="#ctx0" brushRef="#br5" timeOffset="138">28640 12473 43311 0,'-4'4'3840'0,"2"-2"-3072"0,-1 2-608 0,3-2-160 0,0 2 432 0,2 2 48 0,-2 0 16 16,0 8 0-16,2 7-496 0,2 3 0 0,3 3 0 0,1 2-160 0,0 2 160 0,1 1 144 0,0 6-16 0,1-4-128 15,-1 5 384-15,0 1-16 16,0 2-16-16,-1 3 0 0,-1 2 32 0,0 2 0 0,-1 3 0 0,-2 1 0 16,0-2-384-16,-3-1 0 0,-1 0 0 15,-4-1 0-15,-1-2 0 0,-1 0 0 0,-3-3 0 0,1-2 0 16,-1-1 0-16,3-6-128 0,-3-5 0 16,2-4 0-16,1-3-112 0,-1-4-16 0,1-1 0 0,0-5 0 15,0-3-944-15,0-5-192 16</inkml:trace>
  <inkml:trace contextRef="#ctx0" brushRef="#br5" timeOffset="139">29579 12863 35935 0,'-4'9'3200'0,"-1"0"-2560"0,-1-3-512 0,2-2-128 0,2 0 1792 0,0-2 352 0,1 2 64 0,-3 2 16 16,-2 4-1648-16,-2 5-336 0,-2 1-64 0,-3 5-16 15,0 1-160-15,-3 2 0 0,-3 3 0 0,-4 5 0 16,-3 0 0-16,-4 2 0 0,-1 1 0 0,-2-2 0 16,-4 1 0-16,-3 1 0 0,2-1 0 0,-1-3 128 0,3-1-128 0,1-3-144 15,2-5 144-15,4-3-208 16,4-5-464-16,2-5-96 0,2 0 0 16,2-8-11872-16,3-1-2368 0</inkml:trace>
  <inkml:trace contextRef="#ctx0" brushRef="#br5" timeOffset="140">29156 12900 42383 0,'2'9'1872'0,"-2"-2"400"0,0 3-1824 0,1-4-448 0,1 0 0 0,0 0 0 0,2 0 512 0,2 4 0 16,4 9 0-16,6 3 0 0,5 4-16 0,5 2 0 15,2 1 0-15,1-3 0 0,1-1-304 0,-1-3-48 16,-2-1-16-16,-1-4 0 0,-2 2-128 0,-1-1 0 15,-2-2 0-15,-2 0 0 0,-2 3 0 0,-2-3 0 16,-1 3 0-16,-4-3 0 16,-2 2-704-16,-3 1-80 0,-4 1-16 0,-1-2-19008 0</inkml:trace>
  <inkml:trace contextRef="#ctx0" brushRef="#br5" timeOffset="141">29809 13365 29487 0,'2'1'2624'0,"-1"-1"-2112"0,2-1-512 0,-1 1 0 0,2-4 2656 15,1 1 416-15,1 1 96 0,3-2 16 0,6-2-2480 16,3-4-512-16,7-2-192 0,2-1 176 0,2 3-176 0,-2 1 0 16,-1-3 0-16,-2 5 0 0,1-2 0 0,-4 6 0 15,-1-1 0-15,-5 2 0 0,-3 4 0 0,-2-1 0 16,-4 4 0-16,-3 1 0 0,-2 1 192 0,-4 0-32 16,0 3-16-16,-5 1 0 0,1 3 112 0,-4 0 0 15,-2 4 16-15,-1-2 0 0,-2 2-144 0,-4 1-128 16,-1 1 144-16,-5 1-144 0,-4 3 0 0,-2 0 0 15,-1 3 0-15,-1-1 0 0,4-1 0 0,2-2 0 16,2 1-192-16,1-2 192 0,3 0 0 16,4-2 0-16,1 0 0 0,5 1 0 0,3-3 0 15,3 0 0-15,4 0 0 0,2-2 0 0,2-1 0 16,3-2 224-16,3-1-64 0,3-1-16 0,1 0 112 0,4-3 32 0,3 0 0 16,2 0 0-16,2-3 16 0,3-2 0 0,1 1 0 0,1 0 0 15,-1 1-304-15,1-2 0 0,1 1-176 16,-2 1 176-1,1 1-816-15,-2-1-48 0,-1 0-16 0,-1 1-18288 0</inkml:trace>
  <inkml:trace contextRef="#ctx0" brushRef="#br5" timeOffset="142">30082 11989 35935 0,'-14'0'1600'0,"6"0"320"0,-1 0-1536 0,4 0-384 15,4 2 0-15,1-1 0 0,0 0-832 0,-1 2-256 0,-1 0-32 0,2 4-16 0,3 1 1616 0,2 2 320 16,2 0 64-16,2 4 16 0,3 0 432 0,2 0 96 0,1 3 0 0,1 3 16 15,3 2-608-15,0 4-128 0,1 2-32 0,2 1 0 16,2 2-80-16,2 4-32 0,3-3 0 0,3 3 0 16,2-2 16-16,0 5 0 0,5 3 0 15,0 4 0 1,2 3-240-16,0 1-64 0,-3 2 0 0,-1-3 0 16,-3 0-96-16,-3-4-32 15,-4-3 0-15,-1-1 0 16,-3 2-128-16,-2-3 0 0,-2 4 0 0,-6-2-176 0,0 1 400 0,-6-1 80 0,-3-1 16 15,-3-1 0-15,-3-2-64 0,-3-2-16 16,-3 3 0-16,-2-4 0 0,-1 2-48 0,-1 1 0 16,-3-2 0-16,0 1 0 0,-2 1-192 0,0-1 0 0,-3 1 0 0,0 0 0 15,0-1 0-15,1-1 0 0,1-5 0 16,0 0 0-16,-1-3 0 16,2-4 0-16,-1-1 0 0,2-2 0 15,0-2 0-15,1-4 0 0,-1 1 0 0,2-3 0 16,1-2-640-16,0-1-80 0,-1-2-16 0,2-1-13712 0,-2 0-2736 0</inkml:trace>
  <inkml:trace contextRef="#ctx0" brushRef="#br5" timeOffset="143">31505 13425 50687 0,'-6'3'4496'0,"1"0"-3600"0,0 0-704 0,4-3-192 0,1 1 384 0,2 2 32 16,1-3 16-16,-1 2 0 0,3 2-192 0,3-1-48 0,2 4 0 0,1 1 0 15,1-2-192-15,0 2-208 0,1-2 32 0,-2 3 16 0,-1-3-160 0,-2-1-16 16,0 1-16-16,-2-1 0 16,-2-1-736-16,-2-1-128 0,-2 0-48 0,0-1-20176 15</inkml:trace>
  <inkml:trace contextRef="#ctx0" brushRef="#br5" timeOffset="144">32263 13440 44223 0,'-8'-2'1968'0,"3"-2"400"0,1 1-1904 0,1 3-464 0,3-2 0 0,0 2 0 15,0 0-512-15,-1 0-192 0,0-1-32 0,-3 1-16 16,0 0-144-16,0 1-48 0,-1 1 0 0,-2 5 0 16,1-1-1040-16,-1 0-224 0,1 0-32 0,-1 1-12464 0</inkml:trace>
  <inkml:trace contextRef="#ctx0" brushRef="#br5" timeOffset="145">32548 13523 41471 0,'-34'16'3680'0,"7"-6"-2944"0,1-2-592 0,10-5-144 0,7-2 3280 15,7-1 624-15,-1 0 128 0,-5 0 32 16,-6-1-4432-16,-2 0-880 0,1-3-176 16,4 0-48-16,6 1-1040 0,4 3-224 0,5-3-32 0,2 1-17024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57:16.66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28129 9435 27647 0,'-5'-2'2448'0,"0"2"-1952"0,1 0-496 0,2 0 0 0,1 0 128 0,-2 2-128 0,-3-2 0 0,-5 1 0 0,-4 2 0 0,-2-1-208 0,-3 2 16 16,-1-2 0-16,0 2 192 0,-1-1 128 0,-2 0 0 0,-2 1-128 15,0-1 176-15,-3 0-176 0,-5 0 160 0,0 0-160 16,-3 0 336-16,-4-3-16 0,-3 0-16 0,-1 0 0 16,-4-3 528-16,-4 3 128 0,-7 0 0 0,-8 3 16 15,-4-3-288-15,-6 0-64 16,-1-3-16-16,-3 1 0 0,1 1-112 15,-7 1-32-15,-7 1 0 0,-4 1 0 16,0-2-32-16,-5 0-16 0,-4 3 0 0,0-2 0 0,2 2-96 0,-1-2-32 16,-4 0 0-16,-1 3 0 0,3-1-144 0,-1 0-16 0,-1-3-128 0,-1 1 192 0,-2 4-192 0,-1-5 0 15,-1 0 0-15,-3 0 0 0,0 1 0 0,-2-2 0 16,0-1 0-16,-3 2 0 16,-2-3 0-16,0 2 0 15,2-2 0-15,1 0 0 0,-1 0 128 0,6 1-128 16,7 1 0-16,-9-3 144 0,-8 4 48 0,-3 1 16 15,2 2 0-15,-1-2 0 0,-1 4-208 0,2 1 0 0,6-2 128 16,-3 2-128-16,-2 0 0 0,3 0 0 0,7-2 0 0,1 2 0 16,2 0 0-16,4 0-128 0,4-2 128 0,-3 2 0 0,-2 1 0 0,5-4 144 15,3 3-16-15,2 1 0 0,5-4-128 0,5 2 0 16,2 1 0-16,1-2-176 0,1 2 304 0,2 1 48 0,3-1 16 16,2-3 0-16,1 4-192 0,1-1 0 0,5 0 0 15,3 1 0-15,6 2 0 0,-1-3 0 0,3 0 0 16,1 2 0-16,3-2 0 0,2-1 0 0,3 2 0 15,3-3 0-15,3 2 0 0,1 0 0 0,1 1 0 0,3-1 0 16,3 0 0-16,0-2 0 0,3 1 0 0,2-2 0 16,4-1 0-16,1 0 0 0,4 1 0 15,2-3 128-15,3 0 48 0,3 0 0 0,2 1 0 16,3-1 0-16,2-1-16 0,1 1 0 0,3-3 0 16,1 2 0-16,1 0-32 0,2-1 0 0,1 0 0 15,1 1 0-15,1 1 32 0,0-3 0 0,1 3 0 0,0 0 0 16,3 0-160-16,0 3 128 0,1-3-128 0,-5 0 128 0,0 0-128 15,19 11 0-15,-11-5 0 0,0-1 0 0,0 2 0 16,-1 0 0-16,2-1 0 0,-2 0 0 16,1 0 0-16,-1 0 128 0,1 2-128 0,-1 0 0 15,0-1 160-15,0 1-160 0,-1 2 192 0,0 0-192 0,-1-1 128 16,0 2-128-16,-1 4 0 16,-1 1 0-16,1 2 192 0,-3 4-64 0,2 3 0 15,-3 4-128-15,0-1 128 0,-2 10-128 16,0 7 0-16,-3 6 0 15,-2 3 0-15,-1 2 0 0,-2-2 0 16,0-3 0-16,1 0 0 0,-3-2 0 16,2-5 0-16,-1 5 0 0,0 0 0 0,-2 6 0 0,0-2 0 15,0 1 0-15,0-1 0 0,0-4 0 0,2-2 0 0,-2 1 0 16,1 5 0-16,-1 0 0 0,-1 4 0 0,1-3 0 16,1 0 0-16,0-6 0 0,2-5 0 0,1 2 0 15,0-3 0-15,2 1 0 0,1-1 0 0,0-1 0 0,1-4 0 0,1-2 0 0,1 0 0 0,1-2 0 16,1-3 0-16,-1-1 0 0,0-1 0 0,1-3 0 0,0-1 0 15,-2-1 0-15,2-1 0 0,-2-4 0 0,2 0 0 16,-1 1 0-16,0-3 0 0,0 0 0 16,-1 0 0-16,2 0 0 0,-1-1 0 15,1-2 0-15,-1 2 0 16,2-2 0-16,-1 0 0 0,1 2 0 16,0-3 0-16,1-2 0 15,1 0 0-15,0 0 0 0,2 1 192 16,-1-3-64-16,1 0 0 0,0-1-128 0,1-1 192 0,1-3-64 15,0 4 0-15,2-6-128 0,-1 4 144 0,2-1-144 0,1-2 0 16,-1 2 144-16,1-1 48 0,0 1 0 0,0 1 0 0,1 1 0 0,0 0-192 16,0-1 0-16,2 4 0 0,-1-3 128 0,2 4-128 0,1-1 0 15,1 1 0-15,1 0 0 0,3-2 0 0,2 2-144 16,3-1 144-16,1-4-208 0,2 1 208 0,3 0 0 0,1-1 0 0,3-1 0 0,3-1 0 16,3 1 160-16,2 1-160 0,3-1 192 0,4 2-64 0,4 0 0 15,4 0 0-15,1 1 0 0,-2-4 0 0,5 1-128 0,4 1 192 0,7-1-64 16,6 3-128-16,2-1 128 0,2 0-128 0,3-1 128 15,-1-1-128-15,8-1 0 0,8 4 0 0,2-5 0 16,-4 2 0-16,4-1 0 0,7 0 0 0,2 1 0 0,3 1 0 0,1-1 0 16,-1-1 0-16,5 0 0 0,4 1 0 0,0-2 0 0,4-2 0 15,2 0 0-15,3 4 0 0,5-2 0 0,1-2 0 16,7 0 0-16,5 0 0 0,7 0 0 0,8 1 0 16,0-2 0-16,-3-1 0 0,4 2 0 0,2 0 0 15,4 2 0-15,3-1 0 16,-3 2 0-16,-4-3 0 0,0 2 0 0,-1 2 0 15,5 2 0-15,4 0 0 0,-2 1 0 16,-4-1 0-16,-4 1 0 0,-1 2 0 16,-2-3 0-16,1 4-224 0,-5-3 80 0,-1 2 16 15,-6 0 0-15,-6-2-16 0,0-1 0 0,0 3 0 0,-4 1 0 16,-10-4 144-16,3 1 0 0,0 0 0 16,-4-1 0-16,-3 3 0 0,-3-6 0 0,3 0 0 15,-4 0 0-15,-5-3 0 0,-2 3-128 0,2-6 128 16,-2 1-128-16,-9 2-64 0,3-1-16 15,2-2 0-15,-3 1 0 16,-4-2 48-16,-2 2 16 0,0 0 0 0,-6-3 0 16,-3 2 144-16,-8-1-208 15,-10 1 80-15,-2 2 128 0,0-4-192 0,-4 2 192 0,-4-1-192 16,-4-2 192-16,-3 2 0 0,-6 2 0 0,-3-2 0 0,-4 1 0 0,-1 0 0 0,-3 0 0 0,-4 3 0 16,-4-4 0-16,-1 4 0 0,-3-3 0 0,-1 3 0 0,-3-3 0 0,0 1 0 0,-2 1 0 0,-3-2 0 0,-2 3 0 0,-1-2 0 0,0 0 0 15,-3 0 0-15,0 2 0 0,1-4 0 0,-4 4 0 16,0-2 0-16,-2-2 0 0,0 0 0 0,-3 2 0 15,0-2 0-15,-3 2 0 0,0-2 0 16,-1-1 0-16,0 1 0 0,-1-2 0 16,-2 2 0-16,1-2 240 0,-1 0-64 15,0 2-16-15,0-2 16 16,-1-3 0-16,1 3 0 0,0-1 0 16,1-2-48-16,-1 2-128 15,1-2 192-15,0-1-64 0,2 0-128 0,0-2 0 0,3 2 0 16,-1-2 128-16,0-1-128 0,2-1 0 0,0 0 0 15,-1-2-176-15,2-3 176 0,1 0 0 0,2-3 128 0,-1-2-128 16,0 0 144-16,1-4-144 0,0-1 192 0,2-5-192 0,1-1 272 0,-1 0-48 16,0-3-16-16,1-3 0 0,0 1-64 0,0-5-16 0,0-2 0 15,-1-1 0-15,0-2 0 0,0 2-128 0,0 1 192 0,1-7-64 0,2-3-128 16,1-3 128-16,-1 1-128 0,1 1 128 0,-2-1-128 16,1 1 0-16,0-6 0 0,1 1 0 0,-1 0 0 0,2 0 0 15,-1 3 128-15,-3 3-128 0,0 4 0 0,0-2 0 0,-1 3 0 16,-1 0 0-16,-1 3 0 0,-2 1 0 0,0-1-128 15,-1 0 128-15,-3 4 0 0,1-2 0 0,-1 3 0 0,-1 2 0 0,-1-1 0 16,2 1 0-16,-4 2 0 0,1 4 0 16,-2 1-128-16,1 3 128 0,-2 1 0 15,-1 1 0-15,-1 1 0 0,0 3 0 0,-2 0 0 0,1 4 0 16,-2 3 0-16,0 3 0 0,-1 0 0 0,-2 4 0 16,0 3 0-16,-3-1 0 0,-2 7 0 0,-1 0 0 15,-1 1-128-15,-3 4 128 0,-3 2 0 0,-2 1 0 16,-2 2-304-16,0-1 16 15,-2 1 0-15,1-1 0 0,-1 0 128 16,0 0 32-16,0 0 0 0,-2 0 0 16,-2-1 128-16,-1 0 0 15,0-3 0-15,-3-2 0 0,0 0 0 16,-2-2 0-16,0-3 0 0,-1 0 0 16,0-1 0-16,-1 0 0 0,2 1 0 15,-2-1 0-15,1 1 0 0,-2-1 0 0,0-3 0 16,-1-1 0-16,-1 2 0 0,-1-2 0 0,0-4 0 0,-2 2 0 0,-2-1 0 0,-2 1 0 15,-2-2 0-15,-5 0 0 0,-5 0 0 0,-3-1 0 16,-2-1 0-16,-5 1 0 0,-4 4 0 0,-2-4 0 16,-5-1 0-16,-3 1 0 0,-4 2 0 15,-1-6 0-15,-1 6 0 0,-3-6 0 16,1 0 0-16,0 1 0 0,2 2 0 0,0-3 0 16,0 2 0-16,0-2 0 0,0 1 0 0,-3 2 0 0,0 1 0 15,-3 1 0-15,-3 0 0 0,-2 2 0 0,-4 1 0 0,-3 1 0 0,2 3 0 0,-3 1 0 16,2 3 0-16,0 1 0 0,-2 4 0 0,0 2 0 0,4 2 0 0,-1 3 0 0,-1 7 0 15,2-4 0-15,3 4-624 0,0 4-80 0,2 5-32 0,1 1-19136 0</inkml:trace>
  <inkml:trace contextRef="#ctx0" brushRef="#br1" timeOffset="5186.22">31650 9783 40543 0,'-7'-9'3600'0,"1"0"-2880"0,1 6-576 0,2 1-144 0,-1 2 0 0,-1-1 0 15,-5-4 0-15,-7-1 0 0,-6-6-320 0,-4 2-64 0,-4-3 0 0,0 3 0 0,-2 2 256 0,-2 2 128 16,-1-3-160-16,-3 1 160 16,-2 2 0-16,-3 0 0 0,-5 2 0 0,-3-2 0 0,-6 3 192 15,-5-2 64 79,-4 1 32-94,-7 0 0 0,-7 2-288 0,-10-1 160 0,-5 2-160 0,-12-2 128 16,-10 3-128-16,-6-3 160 0,5 3-160 0,-9-3 160 0,-11 2 64 0,-5-4 16 0,-2 1 0 0,2 1 0 0,4-2 80 15,3-1 32-15,5 1 0 0,2-2 0 16,1 1-112-16,9-2-32 0,5 0 0 0,0 0 0 0,0-2-208 0,4-3 144 0,5 1-144 16,2 0 128-16,5 2-128 0,1-3 0 0,3 0 144 0,0 0-144 0,0 1 0 0,0 2 0 0,-2 1 0 15,3 0 0-15,5-1 0 0,0-3 0 0,2 7 0 0,2-3 0 16,2 3 0-16,2-1 0 0,5-2 0 15,2 3 0-15,1 2 0 0,0 1 0 16,3 3 0-16,4-3 0 0,7 3 0 0,4 0 0 0,5 0 0 16,1 3 0-16,6-2 192 0,2 1 32 0,4 4 0 15,4-2 0-15,6 1-224 0,1 0 128 0,3 4-128 0,4-3 0 16,0 3 0-16,2-5 128 0,1 5-128 0,1 0 0 16,0-2 0-16,0 2 0 0,-2 1 0 0,2 0 0 0,-1 0 144 15,0 1-144-15,-1 0 128 0,1 0-128 0,-1 1 192 16,1 2-32-16,2-2-16 0,-1 1 0 0,2-1-16 0,1-1-128 0,2 2 192 0,0-2-64 0,2 0 112 15,0 1 16-15,1 0 0 0,-1 1 0 0,5-1-80 0,-2 2-16 16,2 1 0-16,2-2 0 0,0 2-32 0,1 4 0 0,1-3 0 0,1 2 0 16,1 2 0-16,2 2 0 0,1 1 0 0,0 3 0 0,0 2 0 0,1 5 0 15,1 3 0-15,0 5 0 0,-1 6 0 0,2 4 0 0,-2 6 0 16,2 0 0-16,-2-1 0 0,1 5 0 0,0 2 0 0,1 4 0 0,1 2-128 16,0 7 0-16,1 5 0 0,1 2 0 0,1 5 0 0,0 1 0 15,1 9 0-15,-1 4 0 0,2 7 0 0,1 3 0 16,3-1 0-16,-1 6 0 0,5 9 0 0,-2 0 0 15,0 0 0-15,0-3 0 0,1-2 0 16,1 5 0-16,2 8 0 0,-3-2 0 0,1-3 0 0,-5-2 0 16,-3-3 0-16,-3-1 0 0,-2 2 0 0,-3-1 0 15,-4 0 0-15,-2-2 0 0,-3 2 0 0,-2 2 0 16,1 4 0-16,-5-1 0 0,1 1 192 16,-2-6 48-16,-1-4 16 0,3-4 0 0,-1-2 208 15,2-5 48-15,1-2 16 0,0 1 0 0,3 2-528 0,-2-2 0 0,0-5 0 16,1 1 0-16,-2 4 0 0,-1-4 0 0,-1-3 0 0,-1-3 0 15,-1-3 0-15,-1-3 0 0,0-1 0 0,-1-6 0 16,0 1 0-16,0-3 0 0,-1-4 0 16,0-6 0-16,4-4 0 0,-2-2 0 0,1-1 0 0,1 0 0 15,0-2 0-15,1-2 0 0,0-1 0 0,1-4 0 16,0 0 0-16,-1-1 0 0,1-1 0 16,1-2 0-16,0-6 0 0,0-5 0 0,2 1 0 0,1-4 0 15,1-1 0-15,-1-1 0 0,2-1 0 0,0-1 0 16,2-1 0-16,-1-3 0 0,0 1 0 15,3-3 0-15,-2-5 0 0,2 0 0 16,0-3 0-16,1-5 0 0,-1 0 0 0,1-1 0 0,0-3 0 0,2 2 0 16,-3-2 128-16,1-2-128 0,0-1 0 0,0-2 0 0,0-1 128 15,-1 3-128-15,0-3 144 0,-2 0-144 0,1-1 192 16,-1 0-64-16,1 2-128 0,-1-1 192 0,1-3-192 16,-2 0 128-16,1 1-128 0,1-3 0 0,0 0 128 0,0 0-128 15,1 2 0-15,1-3 0 0,1 0 176 0,-1 0-176 16,2 0 192-16,1 0-192 0,1 0 176 15,3-3-176-15,1 2 160 0,3-1-160 0,4-1 128 16,4 2-128-16,3-5 0 0,4 1 144 0,-2 1-144 0,5-2 0 0,4 2 144 16,3-2-144-16,2 2 0 0,2-1 0 0,0 2 0 15,5-4 0-15,2 4 0 0,5 0 0 0,6 2 0 16,2 1 0-16,6 1 0 0,0 3 0 16,4-2 0-16,4 2 128 0,4 1-128 0,3 1 0 0,4 4 0 15,1 0 0-15,-1-1 0 0,5-3 0 0,7 1 0 0,4-1 0 16,2 1 0-16,0-1 0 0,-1-2 0 15,8-2 0-15,7-1 0 0,7-1 0 0,3 3 0 0,4-3 0 16,4 0 0-16,0 0 0 0,-1 0 0 0,0 0 0 16,-8 0 0-16,2 2 0 0,6-2 0 15,-14 1 0-15,-13 2 0 0,12-1 0 0,8 5 0 0,-2-1-128 16,-9 1 128-16,-7-1 0 0,-5 4-144 0,-10-1 144 16,-8 1 0-16,-8-2 0 0,-9 2 0 0,-6 0 0 15,-7-1-208-15,-5-2 80 0,-5 2 128 0,-6-5-208 16,-3-1 0-16,-5 0 0 0,-3-1 0 0,-5-2 0 0,-2 2 32 15,-3 0 16-15,-2-2 0 0,-3 3 0 16,-1-3 160-16,0 1 0 0,0-1 0 0,-1 0 0 0,2 2 0 0,-3-2 0 16,1-2 0-16,-1 2 0 0,-1-1 0 15,-1-2 0-15,-1 3 0 0,-1-4 0 0,-1 2 0 0,-1-2 0 16,-2 2 0-16,0-5 0 0,-3 4 0 0,0-3 0 16,-2 2 160-16,1-5-160 0,0 3 448 15,-2-1-16-15,-1-2 0 0,2-3 0 0,-2-1-80 0,2 0-16 16,-2-3 0-16,1-2 0 0,1-2-336 0,-1-2 128 15,1 0-128-15,-1-3 0 0,1 2 0 0,-2-4 0 16,1-4 0-16,1-5 0 0,-1-1 0 0,1-3 0 16,-1-1 0-16,1-6 128 0,-2-1-128 0,0-1 128 15,-2-2-128-15,-1-6 128 0,-3-2-128 16,-2-2 128 0,1 0-128-16,-2-4 128 15,-2 1-128-15,-1-2 0 0,-1-1 0 0,1-2 0 16,-1-1 0-16,1-2 0 0,2-1 128 15,0-3-128-15,2 3 0 0,1-6 128 16,1-2-128-16,1 0 0 0,1 2 0 0,0-5 128 0,2 1-128 16,1-2 0-16,0 0 176 0,0-4-48 0,0 1 0 15,0-1 0-15,0 0 352 0,-1-3 64 0,-1 1 16 0,0-3 0 16,-2 1-416-16,0-1-144 0,-1-1 0 16,1 0 0-16,-3-3 0 0,4 0 0 0,-4-2 0 0,4-3 0 15,0 2 0-15,2-2 0 16,2 4 0-16,1-1 0 0,0 4 0 15,0-1 0-15,2 5 0 0,0-6 0 0,-2 6 0 0,1-7 0 0,-2 2 0 0,0-1 0 0,-2-2 0 16,1 3 0-16,0 3 0 0,-1 2 0 0,1 1 0 0,0 5 0 16,-1-2 0-16,-1-1 0 0,0 1 0 0,-1 0 0 0,-2 3 0 0,-1 1 0 0,0 2 0 0,-1-2 0 15,-2-1 0-15,-1 2 0 0,1 4 0 0,1 0 0 0,-1 2 0 16,-1-1 0-16,2 5 0 0,0 0 0 0,1 2 0 0,-1 3 0 16,2-2 0-16,0 5 0 0,0 4 0 0,2 2 0 0,2 5 0 0,0-1 0 15,1 4 0-15,1 2 0 16,0 4-960-16,1 1-192 0,1-1-48 0,-1 5 0 15,0-1 192-15,-1 4 48 16,3 1 0-16,-3 1 0 0,1 3 256 0,-1-1 64 16,0 4 16-16,-1 0 0 0,1 4 64 15,-3-1 16-15,-1-1 0 0,1 3 0 16,-1 2-144 0,-2-3-16-16,-2 4-16 0,-3 1-12784 0,-1 4-2544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59:21.5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31648 10593 20271 0,'-5'-15'1792'0,"4"4"-1424"0,2-2-368 0,2 3 0 0,2 5 4096 16,1 4 768-16,3-4 128 0,5-2 48 16,11-6-5040-16,11-3-784 0,9-5-272 0,6 4-48 15,3 0-960-15,-2 3-192 0,1 4-48 16,-4 2 0-16,-1 1-816 0,-3 4-160 0,-3 0-48 0,-5 3 0 0,-4 3 2800 0,-4-1 528 203,-3-1 144-203,-5 2 16 0,-1 1 2016 0,-3-1 416 0,-2 2 80 0,-3-1 16 0,-3-2 304 16,-3 0 64-16,-2 0 16 0,-4 1 0 0,-3-2-1728 0,-4 1-320 0,-7-2-80 0,-6 1-16 0,-5 2-256 0,-10-3-48 0,-2 0-16 0,-9 2 0 15,-8-2-368-15,-9 2-80 0,-4 3-16 0,-4-2 0 0,-3 3-144 0,-3-2 0 0,5 0 0 0,-6-2 0 0,-6-2 176 0,-6 3-48 0,-2 1-128 0,-2-4 192 16,6 0-192-16,-4 0 144 0,0-3-144 0,-2 3 128 0,1 0-128 0,5-1 192 0,7-2-192 0,6 0 192 0,7 3-192 0,7 0 160 0,5 0-160 0,8 1 160 0,7 1-160 0,9-2 0 0,9 0 0 0,11 0 0 0,7 0 0 0,9 0 0 0,7 0 0 0,8 0 0 15,5 0 0-15,10 3 192 0,11-3 0 0,11 0 0 0,7 1 32 0,14 4 16 0,13-1 0 0,8 2 0 0,-4-4 0 0,8 2 0 0,11 2 0 0,4-2 0 0,3 0-80 0,0 1-16 0,0-2 0 0,-4 0 0 0,-3 2-144 0,-2 0 0 0,1-4 0 0,-4 4 128 0,-1-1-128 16,-8-1 0-16,-9 1 0 0,-8 1 0 0,-3-1 0 0,-9-2 0 16,-6 2 0-16,-10-2 0 0,-10 2 0 0,-9-1 0 15,-11-2 0-15,-6 1 0 0,-8 1 0 0,-7-2 0 16,-5 1 0-16,-8-2 0 0,-5 0 224 0,-7 0 16 16,-7-3 0-16,-8 1 0 15,-3 1 32-15,-14-5 16 0,-11 2 0 0,-13-4 0 0,-9 2-160 0,-9-2-128 16,-4-1 144-16,-7 1-144 0,-4 0 0 0,-3 0 0 15,1 0 0-15,-1-2 0 0,0-2 0 0,4 1-320 0,5 0 64 0,1-4-20768 16</inkml:trace>
  <inkml:trace contextRef="#ctx0" brushRef="#br0" timeOffset="19091.87">31365 1706 23039 0,'-4'-3'2048'15,"1"3"-1648"-15,0 0-400 0,1 0 0 0,1 3 576 16,-2-3 48-16,-1 3 0 0,-2 1 0 0,-4 2 576 0,-1 1 112 0,-1 4 32 0,-2 0 0 16,3 4-464-16,-4-1-96 0,2 3-16 0,-2-1 0 0,0 0-320 0,0 4-64 0,0 1 0 15,0-1-16-15,1 5 352 0,-1-1 80 0,0 2 16 0,1 5 0 0,1-1-80 0,-1 7-16 0,-2 4 0 0,1 5 0 16,-2 5-272 46,-2 4-64-62,2-1-16 0,-2 2 0 0,1-4-176 0,-1 4-48 0,1 0 0 16,-2 1 0-16,0 0-144 0,-2 0 0 0,0 4 144 0,-4-4-144 0,0-3 0 0,0-3 0 0,1-7 0 0,-1-3 0 0,-1-3 0 0,1 2 0 0,-1-2 0 0,0-2 128 16,1 1-128-16,0-2 144 0,1-4-144 0,3-3 160 0,-1-1-160 0,4-2 0 0,0 0 144 15,3-3-144-15,1 0 0 0,0-3 128 16,3-1-128-16,0 2 0 16,0-4 144-16,4 0-144 0,-1-1 192 15,2-2-192-15,0-1 192 0,0-5-192 0,2 2 192 0,-1-5-192 16,2-1 256-16,1 0-64 0,-1-1-16 0,1-4 0 0,1-1 32 0,-1-3 16 15,2-1 0-15,0-3 0 0,0-2 0 0,-2-7 0 0,2 1 0 0,-1-7 0 0,-1-1-224 0,1 0 0 0,-1-5 128 0,-1-5-128 16,1 1 0-16,-2-2 0 0,1-1 0 0,2 0 0 16,-1 3 0-16,2 2 0 0,1 3 0 15,0 2 0-15,2-1 0 0,1 2 0 16,0 3 0-16,1 3 0 0,0 3 0 0,1 2 0 16,0 2 0-16,0 4 144 0,-2-2-144 15,2 6 0-15,-2 0 0 0,1-1-176 16,1 5 176-16,-2 1 0 0,0 1 0 15,-1 1 0-15,1 4 0 0,-1 2 0 0,1 6 0 16,-3 1-128-16,0 6 128 0,-2 6 0 16,0 3 128-16,-2 8-128 0,0 4 0 0,1 6 0 0,-1 1 0 0,2 0 0 0,0 3 0 0,2-2 0 15,4-4 0-15,2-5 0 0,4-5 0 0,1-5 0 0,5-3 0 0,3-4 0 16,2-2 160-16,6-2 112 0,8-5 32 16,3-2 0-16,4-6-128 0,4-3-32 0,3-3 0 15,2-7 0-15,1-4-144 0,1-5 0 16,-2-4 0-16,0-10-20832 0</inkml:trace>
  <inkml:trace contextRef="#ctx0" brushRef="#br0" timeOffset="31037.23">32565 11651 17503 0,'3'-9'1552'0,"0"3"-1232"0,-1 2-320 0,1 1 0 0,-2 0 400 16,0 1 32-16,0 1 0 0,2-2 0 0,1-1 832 0,2-4 160 15,1 0 48-15,1 0 0 0,-1-2-368 0,-1 4-64 16,-2-3-16-16,-3 5 0 0,-1 1 304 0,-2 0 48 16,-4 1 16-16,-2 2 0 0,-2 2-192 15,-3 1-48-15,-5 0 0 0,-5 6 0 0,-3 1-208 16,-8 2-48-16,-6 4-16 0,-7 4 0 0,-5 2-496 16,-6 5-112-16,-4 2-16 0,-3 1 0 15,-1 1 32-15,-2-1 0 0,0 3 0 0,0-2 0 16,0 1-32-16,3-4 0 0,6 1 0 0,-2-1 0 15,0 4 160-15,0 0 32 0,3 2 0 0,3-2 0 0,2-1-288 16,3 5-160-16,1-2 192 0,4-2-192 0,1 2 208 16,2-2-64-16,1 3-16 0,2-1 0 0,2-2-128 0,1 3 0 15,3 0 0-15,3-3 0 0,1 0 0 0,2-1 0 16,4 0 0-16,-1-3 0 0,3 1 192 0,1-3-32 0,2-4-16 0,2 0 0 16,1-1-144-16,1-4 192 0,2-1-192 0,1-1 192 15,1-1 32-15,1-3 16 0,1-1 0 0,0 0 0 16,2-4-16-16,0 0 0 0,0 0 0 0,0 1 0 15,-1-4-16-15,0 0 0 0,1 0 0 0,-2 0 0 16,1 1-208-16,-1-4 144 0,2 2-144 0,-1-2 128 0,-1 1-128 0,1-2 0 16,1 1 0-16,-2-2 0 0,1 2 0 0,1-4 0 15,0 1 0-15,-1 0 0 0,3 0 0 16,-3 1 0-16,4-2 0 0,-2 0 0 16,0 1 0-16,0-2 0 15,1 1 0-15,-1 0 0 16,1-1 0-16,1 0 0 0,-1 3-144 0,0-4 144 15,2 2 0-15,-1-1 0 0,1 1 0 16,1-3 0-16,1 1 272 0,0-3 16 0,2 0 0 0,1 0 0 16,-2-1-128-16,1-4-32 0,2 2 0 0,0-3 0 0,-1-1-128 15,1 0 0-15,0-5 0 0,0-2 0 0,1 0 0 16,-2-2 0-16,2-1 0 0,-1-1 0 0,1 4 0 0,-1-2 0 16,-1-4 0-16,1 5 0 0,-2-1 0 0,-2 3 0 0,2 2 0 15,-2 0 0-15,0 3 0 0,-2 1 0 0,1 2 0 16,0 2 0-16,-2-1 0 0,2 3 0 0,0-2 0 0,-1 2 0 15,0 0 0-15,1-1 0 0,-1 1 0 0,0 3 0 0,0-2 0 16,-1 3 0-16,0-1 0 0,-1 2 0 0,-1 3 0 16,0 0 0-16,-1 2 0 0,-3 2 0 0,-1 5 0 15,0 3 0-15,-2 3 0 0,0 6 0 16,-1 0-192-16,0 9 192 0,-1 0-160 0,1 2 160 0,0 7 0 16,1-3-144-16,-1 5 144 0,4-1 0 0,-1 3 0 15,1 0 0-15,4 0 0 0,0-3-128 16,3-3 128-16,-1-5 0 0,2 3 0 0,1-2 0 0,0-6 0 15,1 1 0-15,0 2 0 0,1-6 0 16,0 0 0-16,-1-2 0 0,2-1 0 16,-1-1 0-16,2-2 0 0,0-2 0 15,1 1 0-15,0-3 0 0,2-2 128 0,0-1-128 16,2-2 128-16,1 2-128 0,1-3 0 0,3-3 0 0,1 0 0 16,2 1 0-16,3-4 208 0,2 0 80 15,5-4 16-15,3 1 0 0,1 0-128 0,6-6-32 16,5 0 0-16,7 0 0 0,7-4-144 0,3 2 192 15,1 0-192-15,0 1 192 0,7-4-192 0,5 3 0 0,3 0 0 0,1 0 0 16,2 4 0-16,-2-6 0 0,2 1-176 0,-2-2 176 16,-2-1-976-16,0-1-112 0,0-6-32 0,0-3-20832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06:06.34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20077 903 33167 0,'2'-3'2944'0,"-1"-1"-2352"0,2 4-464 0,-2 2-128 0,2 0 592 16,-2-2 112-16,2 0 0 0,2 3 16 0,3 0-528 0,-2 3-192 0,-1 4 144 16,-3 3-144-16,0 5 256 0,-4 5-48 0,-1 5 0 0,-2 4 0 15,-1 6-208-15,-1 3 0 0,0 6 0 0,1 4 0 0,0 2 640 16,1 2 16-16,1-7 16 0,2 1 0 0,-1 6-80 0,1-2-16 78,-1 4 0-78,-1 0 0 0,1-1-176 0,-1 1-32 0,-1-2-16 0,1-5 0 0,-1-6-160 16,2-3-48-16,-1-3 0 0,0 3 0 0,1-2-144 0,1-2 0 0,1-2 0 0,0-3 0 0,1-5 0 0,0-3 0 15,1-3 0-15,-1-9 0 0,0 2-368 0,0-8-48 0,0-2-16 0,0-6-18256 0</inkml:trace>
  <inkml:trace contextRef="#ctx0" brushRef="#br0" timeOffset="630.75">19936 647 35935 0,'-15'-12'3200'16,"5"6"-2560"-16,0 3-512 0,5 1-128 0,3 2 464 0,0 0 80 0,2-2 16 0,-2-1 0 0,-1 2-304 0,0-5-48 0,0 0-16 0,2-3 0 15,1-1 0-15,3 0 0 0,0 0 0 16,3-1 0-16,2 4-192 0,3-3 0 0,1-1 0 16,2 3 0-16,2-1 0 0,0 0 0 0,4 3 0 15,0-2 0-15,2 3 0 0,1 2 0 0,1-1 0 16,1 1 0-16,-1 3 304 0,2-2 16 0,0 1 0 265,1 1 0-265,3 0-16 0,1-3 0 0,0 3 0 0,1-2 0 0,4 2-48 0,0 0-16 16,2 2 0-16,1 1 0 0,-2 0-112 0,0 6-128 0,-1 5 176 0,-2 1-176 0,-2 1 0 0,-2 3 0 0,-3 2-160 0,-1 2 160 0,-1 3 0 0,0 2 0 0,-1 1 0 0,-1 3 0 0,-2 1-128 0,-3 3 128 16,-2-1 0-16,-5-5 0 0,-3 0 0 0,-3-1 0 0,-5-2 0 0,-3-1 0 0,-2-1 0 0,-5 0 0 0,-2 0 0 0,-5 4 0 0,-4-1 0 0,-3 1 0 0,3-7 0 0,-1 0 0 0,-4 0 0 15,-1 3 0-15,-2-3 0 0,1 1 0 0,1-5 0 0,-2-1 0 0,0-1 0 0,1-3 0 0,-1-2 0 0,-1-1 0 0,-1-3 0 0,-1-1 0 0,-1 1 0 16,-1-4 0-16,-2 2 0 0,1-5 0 0,-1 0 0 0,1 0 0 0,0-5 0 0,4 0 0 0,3 0-128 0,2-1 128 0,1-1 0 0,2-2 0 0,3 2-384 0,3-2 0 0,3-1 0 16,3 0-17984-16</inkml:trace>
  <inkml:trace contextRef="#ctx0" brushRef="#br0" timeOffset="1100.14">22174 329 23951 0,'-3'-4'1056'0,"2"0"224"0,1 4-1024 0,0-2-256 0,1 2 0 15,1 0 0-15,-2 0 144 0,1 2-16 0,0-2-128 0,-1 4 192 16,0-1-192-16,0-3 0 0,0 0 128 0,0 0-128 0,-18 12 528 0,8-8 64 0,0-1 16 0,-4 3 0 0,-1 1 832 16,-2-1 160-16,-3 3 48 0,0-2 0 0,1 3 48 0,-5 1 16 0,-2 3 0 0,-1 0 0 0,1 4-784 0,-2 0-160 0,0 3-16 15,0 2-16-15,-1-1-496 63,1 4-112-63,1-1 0 0,0 3-128 0,2-2 128 0,1 2-128 0,2 3 0 15,1-1 0-15,3 3 240 0,0-1-64 0,2 1-16 0,1-1 0 0,2-1 112 0,-1 0 32 0,2 3 0 0,-1 1 0 0,1-1-112 0,-2 9-32 0,1 5 0 0,-3 5 0 0,0 1 32 16,1 2 16-16,0-5 0 0,0-3 0 0,2 5-208 0,-2 0 176 0,1 2-176 0,2-1 160 0,-1 3-32 0,4 0-128 0,2 0 192 16,1-8-64-16,4-4-128 0,0-7 0 0,5-1 0 15,1 1 0-15,3-2 0 0,3 1 0 0,4-2 176 16,0-4-176-16,5 1 240 0,4-2-48 0,6-1-16 15,4-1 0-15,4-4-48 0,4-1 0 16,5-1 0-16,3-1 0 0,3-2-128 0,3-6-176 0,-1-1 48 0,1-2 0 16,-2-1-832-1,2-2-144-15</inkml:trace>
  <inkml:trace contextRef="#ctx0" brushRef="#br0" timeOffset="2430.82">22660 1048 8287 0,'2'-8'736'0,"0"4"-592"0,-1 0-144 0,0-1 0 0,0 4 3808 0,-1 1 736 15,1 0 128-15,1-4 48 0,0 2-2352 0,-1 0-448 0,2 0-112 0,-3 2-16 0,-3 2-704 0,0 1-128 0,-3 3-48 0,6-6 0 0,-18 19-688 16,6-4-224-16,-2 1 128 0,-2 2-128 0,0 5 448 0,-2 3 16 0,-2 2 16 0,-1 7 0 16,-2 2 304-16,1 2 64 0,-1 2 16 0,-1 0 0 0,3-4-400 15,-2 5-80-15,-4 3 0 0,-2 2-16 16,-1 0-160-16,1 0-16 0,-2 1-16 0,-1-4 0 16,-1 3-176-16,3-2 0 0,-1-4 0 0,2-5 0 15,4-5 0-15,1-1 0 0,2 0 0 0,-1-1 0 16,5-2 0-16,0-1 0 0,5-8 0 0,2-4 0 0,3-2-272 0,2-3 16 15,2-5 0-15,2-4-18112 16</inkml:trace>
  <inkml:trace contextRef="#ctx0" brushRef="#br0" timeOffset="2821.4">22107 945 12895 0,'-4'-7'1152'0,"2"4"-928"15,1 0-224-15,1 2 0 0,1 1 3472 0,1 0 656 0,1 0 128 0,1 1 32 16,0 2-2032-16,5-2-400 0,1 1-64 0,1 5-32 15,0 1-288-15,0 2-48 0,2 3-16 0,-2 3 0 16,1 3-816-16,-1 6-160 0,2 4-48 0,-2 1 0 16,1 5-96-16,1 3-32 0,-1 1 0 0,0 5 0 0,1 3 48 0,2 0 0 15,-2-5 0-15,1-1 0 0,1 0-304 0,-1-3 0 16,4 3 128-16,0 0-128 0,3 3 160 16,3-2-32-16,1-1 0 0,1 0 0 0,-2-4 112 0,-1-2 16 15,-2-3 0-15,-4-4 0 0,-1-2-256 0,-4-1 0 16,-3-3 0-16,-3 1 0 0,-1-1-256 0,-4-4 0 15,-1 2 0-15,-1-1 0 16,-1-3-896-16,-2-1-160 0</inkml:trace>
  <inkml:trace contextRef="#ctx0" brushRef="#br0" timeOffset="3841.01">23222 1877 911 0,'3'-6'0'0,"-2"2"0"0,0-1 0 0,1 4 0 0,-1-3 688 0,0 4 48 0,0-2 16 0,2-2 0 0,1-2-496 0,0-4-112 0,1 1-16 0,2-1 0 0,-2 0 624 0,1 4 112 16,-3-2 32-16,2 1 0 0,-1 0 304 0,-1 1 64 16,0 1 16-16,0 1 0 0,-1 2 304 15,-1 1 64-15,-1 1 16 0,0 1 0 0,-1 1-32 0,-1 2 0 16,-1 1 0-16,-2 0 0 0,0 3-288 0,0 1-64 15,-1 1-16-15,0 0 0 16,0 5-176-16,-2-2-48 0,4 0 0 0,-3-1 0 0,1 2-80 0,0 1 0 31,1 1-16-31,0 2 0 0,1-2-384 16,-1 3-80-16,2 3-16 0,-2-2 0 16,1 2-80-16,-1 3-32 0,-1 3 0 0,1 1 0 15,0-1 16-15,0-2 0 0,3 3 0 0,-1-2 0 0,2-1-96 16,0-2-16-16,1-1 0 0,1-3 0 0,3-2-128 0,-1-2-128 0,3-4 144 0,3 2-144 15,1-3 0-15,0-1 0 0,1-2 0 0,0-2 0 16,-1-1 0-16,1 1-288 0,0-2 64 0,0-1 16 16,1 0-1472-16,-3-2-304 0,1 1-48 0,0-2-16 0,-1-2-912 15,0 1-192-15,-1-4-48 0,0 1-8160 0</inkml:trace>
  <inkml:trace contextRef="#ctx0" brushRef="#br0" timeOffset="4243.12">23070 2123 6447 0,'-7'0'576'16,"1"1"-576"-16,0 2 0 0,1-3 0 0,2 2 5152 0,2-2 928 15,-2 0 176-15,0 1 32 0,-2 2-3536 0,-4 1-720 16,0-1-144-16,1 2-32 0,0-1-448 0,2-1-80 16,2-2-32-16,2 1 0 0,1-2-976 0,2 0-192 15,0 3-128-15,3-3 160 0,2 0-32 0,0-3-128 16,4 3 192-16,1-3-64 0,3 0 32 0,2-1 0 0,3 1 0 0,0-2 0 15,5 1-160-15,1-2 0 0,-2 0 144 0,6 2-144 32,1-2 0-32,5 0 128 0,-2-1-128 0,0 4 0 0,-4-2 0 0,-2 1 0 15,2 0 0-15,-2 2-128 0,-1 1-1024 0,-1 1-192 16,-2-3-32-16,0 3-15824 0</inkml:trace>
  <inkml:trace contextRef="#ctx0" brushRef="#br0" timeOffset="5181.35">23621 2227 29487 0,'-5'4'2624'0,"1"-4"-2112"0,3 1-512 0,1 1 0 0,1-2 192 0,0 3-192 0,-1-3 192 0,0 4-192 0,1-2 1216 15,2 4 128-15,1-2 16 0,2-3 16 0,1 2-928 0,2-1-192 16,2-2-48-16,-1 0 0 0,2 0-208 16,-1 0-240-16,2-2 48 0,-2 0 16 15,-1 1-1168-15,0 1-256 0,0-1-32 0,-1 1-16 16,0 0-912-16,0-3-176 0</inkml:trace>
  <inkml:trace contextRef="#ctx0" brushRef="#br0" timeOffset="5823.37">24090 1943 21183 0,'-3'0'1888'0,"0"0"-1504"0,3 0-384 0,0 0 0 0,0 1 624 0,0 1 48 0,-1-2 16 0,0 1 0 16,-2 2 1248-16,2-1 256 0,0 2 48 0,0 2 16 15,1-2-1008-15,1 2-208 0,0 3-32 0,2 1-16 16,-2-2-160-16,1 4-16 0,1 2-16 0,-2 2 0 16,1-1-240-16,0 3-48 0,-1 6-16 0,-1 1 0 15,2 1-336-15,0 2-160 0,-2 1 160 0,0 2-160 16,0-3 0-16,0 1 128 0,1-3-128 0,-1-2 0 16,1-1 0-16,0-5 0 0,1 2 0 15,0-4 0-15,2-1 0 16,-2-1 0-16,2-2 0 0,0 0 0 15,-2-4-448-15,2 0-144 0,0-1-32 16,-1-4-16704-16</inkml:trace>
  <inkml:trace contextRef="#ctx0" brushRef="#br0" timeOffset="6458.23">25070 642 23951 0,'-1'0'2128'0,"-1"0"-1696"0,2 0-432 0,2 0 0 0,-1 2 384 0,-1-2-16 16,1 0 0-16,0 0 0 0,1 0 1392 0,-1 3 288 16,1-3 48-16,-2 0 16 0,0 0-832 0,0 0-144 15,0 0-48-15,0 0 0 0,14 22-144 0,-13-15-48 16,-1 6 0-16,0-1 0 0,0 7-448 0,0 3-80 15,-1 4-32-15,-2 5 0 0,2 1 80 0,-3 2 16 16,2 1 0-16,-1 6 0 0,2 6-48 16,0 4 0-16,-1 7 0 0,0 4 0 0,4 4-192 0,-1-1-32 15,1-4-16-15,2-2 0 0,1-4-16 16,1 0-128-16,0 1 192 16,2 1-64-16,-2-2-128 0,-1-2 0 15,1-2 0-15,-2-7 0 0,1-3 0 0,-3-4 0 16,3-1 0-16,-2-5 0 0,-1-1-128 0,1-2 128 15,-1 3 0-15,-1-5 0 0,2 1 0 0,-2-5 0 0,0-2 0 16,2-1 0-16,-1-5-224 0,1 0 32 0,0-4 0 16,0-4-12992-16,0-2-2608 0</inkml:trace>
  <inkml:trace contextRef="#ctx0" brushRef="#br0" timeOffset="7511.81">25921 1450 2751 0,'-4'0'256'0,"1"0"-256"16,2 0 0-16,0 0 0 0,1 0 3312 0,0 0 608 0,1 3 128 0,0-3 32 0,1-3-1856 0,0 3-368 15,1 0-80-15,-3 0-16 0,0 0 144 0,0 0 16 16,19 0 16-16,-12 0 0 0,-2 0-336 0,1 0-80 15,0 0-16-15,1 0 0 0,1 0-416 0,-1 0-64 0,2 0-32 0,-1 0 0 16,5-3-528-16,0 0-96 0,2 1-32 0,1-3 0 16,2 2-336-16,-1-3 0 0,1 0 0 15,1-2 0-15,1 2 0 63,-2-2 0-63,1 1 0 0,-2-2 0 0,2 0 144 15,-2-1 64-15,-2-2 16 0,0 2 0 0,-2-4-96 0,-2 2-128 0,-1-1 176 0,-2 1-176 0,-2 2 128 0,-2-1-128 0,-2 1 0 16,-1 3 0-16,-2-3 0 0,-1 1 0 0,-2 1 0 0,-3 0 0 0,-2 4 0 0,-1-2 0 0,-2 1 0 0,-3 2 0 16,-1-1 0-16,-3 4 0 0,1-3 0 0,-3 3 0 0,-2 3 0 0,1 1 0 0,0-1 0 0,0 2 0 15,3 3 0-15,2 0 0 0,-1 2 0 0,0 0 0 0,-1 5 0 16,0 1 0-16,-1 3 0 0,2-3 0 16,1 1 0-16,1 0 0 0,2-3 0 15,3 1 0-15,3 1 0 0,0-4 0 0,3 0 0 0,2 2 0 16,-1 1 0-16,1 1 0 0,2 1 0 0,0 2 0 15,0 2 224-15,1 2 32 0,1 2 16 0,3-3 0 0,-1 3-272 16,4 0 0-16,0 1 0 0,4 0 0 0,1 1 128 0,2-5-128 16,3 2 0-16,2-2 0 0,1-3 128 0,1-1-128 15,2-4 0-15,1 1 0 0,-2-7 0 16,1 2 0-16,-2-2 0 0,1-2 0 16,-1-1-448-16,-2-5 0 0,1 1 0 0,-3-1-12032 0,1-1-2416 15</inkml:trace>
  <inkml:trace contextRef="#ctx0" brushRef="#br0" timeOffset="8293.51">26556 1820 17503 0,'-2'-2'1552'0,"0"0"-1232"0,1 2-320 0,1 0 0 0,0 0 1248 0,-1-2 192 16,0 2 32-16,-2 0 16 0,0-4 960 0,0 4 192 0,-1-4 48 0,2 3 0 15,-1 0-896-15,2 1-192 0,1 0-16 0,-1 0-16 16,1-2-704-16,1 2-144 0,2 0-16 0,-2 0-16 16,1 0-288-16,2 0-48 0,-4 0-16 0,0 0 0 0,0 0-64 15,0 0-16-15,0 0 0 0,21 6 0 0,-17-3 0 0,-2 2 0 16,1 2 0-16,-1-1 0 0,-1 0 208 0,2 1 48 16,-2 2 0-16,0 1 0 0,-1 0-208 15,2 0-48-15,-1 2 0 0,0-2 0 0,0 5-96 0,1-3-32 16,0 1 0-16,2 3 0 15,0 0 0-15,-2 2 0 0,3 0 0 0,-1 3 0 16,1-3-128-16,-2 2 0 0,1 2 0 0,-2 0 0 0,1 1 0 16,-2-1 0-16,0 0 0 0,-1-1 0 0,0 1 0 15,0-2 0-15,-1 1 0 0,0-5 0 0,1 3 0 0,-1-5 0 16,2-2 0-16,-1 0 0 0,0-4 0 16,1-2-176-16,0-1 48 0,1-2 0 15,0-3-624-15,1-3-112 0,-1-2-32 16,1-1-19072-16</inkml:trace>
  <inkml:trace contextRef="#ctx0" brushRef="#br0" timeOffset="8824.34">27126 1814 32255 0,'1'-3'2864'0,"2"2"-2288"0,-2-1-576 0,0 0 0 0,1 1 720 0,-1 0 48 0,1-1 0 16,2-2 0-16,1 0 464 0,0-2 112 0,0 1 0 0,-3 1 16 0,1 3-848 0,-3 0-192 15,0 1-16-15,-1 1-16 0,-2 3-160 0,-1-1-128 0,-1 4 192 0,-1-1-192 0,0 0 0 0,-3 4 0 0,1-1 0 0,-1 0 0 0,0 1 0 16,2 0 0-16,0 0 0 0,-1 1 0 0,3-3-864 15,0 0-80-15,0 2-16 0,3-1-16320 0</inkml:trace>
  <inkml:trace contextRef="#ctx0" brushRef="#br0" timeOffset="9160.24">27104 2107 28559 0,'-3'0'2544'0,"2"0"-2032"0,1 1-512 0,0-1 0 16,1 0 432-16,-1 0-16 0,0 0 0 0,-1 3 0 0,1-3 1504 0,-1 0 288 0,1 0 64 0,0 0 16 0,0 0-1632 0,0 0-320 0,0 0-64 0,0 0-16 0,0 0-256 16,0 0 0-16,0 0 0 0,0 0 0 0,0 0-256 0,0 0-48 0,-1 22-16 0,1-20-11088 15,0 0-2224-15</inkml:trace>
  <inkml:trace contextRef="#ctx0" brushRef="#br0" timeOffset="10253.99">27804 1589 3679 0,'1'-3'320'0,"-1"1"-320"0,1 1 0 0,-1-2 0 0,2 3 896 0,-1-1 96 0,0 1 32 16,-1 0 0-16,3-3-704 0,-1 0-144 0,2 0-32 0,-1 0 0 0,1 0 144 15,-1-1 32-15,-1 2 0 0,-1-2 0 16,1 4 560-16,-2-3 112 0,0 3 32 0,0-3 0 0,-2 3 320 16,1 0 80-16,-1 0 16 0,0 0 0 0,0 0 464 0,-1 0 80 15,0 3 32-15,3-3 0 16,0 0-192-16,0 0-32 0,0 0-16 0,0 0 0 0,0 0-224 0,-19 9-32 15,17-9-16-15,0 4 0 0,0-1-560 0,-1 0-112 16,1 3-32-16,0 1 0 0,-2 0-368 0,0 4-80 16,-1 3-16-16,-1 1 0 0,-1 1-176 15,-1 4-32-15,0 4-128 16,-4 1 192-16,1 3-192 0,-1 1 0 16,0 3 0-16,0-2 0 0,-1 1 0 0,2-3 0 0,1 1 0 15,1-5 0-15,0 2 0 0,3-1 0 16,1 0 0-16,0-3 0 0,4-2 384 0,0-2-32 0,2 1 0 15,2-6 0-15,-1 0-352 0,3-1 0 16,1 1 0-16,0-6-192 0,3 3 192 16,0-2 0-16,-2-1 0 0,1-1 0 15,-1-2-240-15,-1-1 48 0,-1 0 0 0,-1-1 0 16,0-2-784-16,-1 0-160 0,1-4-16 16,-2 2-10528-16,3-2-2096 0</inkml:trace>
  <inkml:trace contextRef="#ctx0" brushRef="#br0" timeOffset="10546.03">27554 1839 32255 0,'-15'-4'1424'0,"4"3"304"16,1-1-1392-16,4 2-336 0,2 0 0 0,3 0 0 0,0 0 448 0,-3-2 32 0,-2 2 0 0,0-1 0 0,-2-2 1056 15,3 1 224-15,3 2 32 0,2-1 16 0,2-2-1232 0,3-1-256 16,2 2-64-16,0-1 0 0,3 2 112 0,1 1 16 16,3-4 0-16,0 4 0 0,2-1-112 0,2 1-16 15,-1 0 0-15,2-1 0 0,-1 1-256 16,3 0 0-16,0-2 0 0,0 0 0 0,2 0 0 16,-2-1 0-16,0 2 0 0,0-4-144 15,-2 1-432-15,0 1-96 16,-1-1-16-16,-1 2 0 0,-3 2-1936 0,-1-3-400 15</inkml:trace>
  <inkml:trace contextRef="#ctx0" brushRef="#br0" timeOffset="11242.95">28004 1985 33167 0,'-12'0'2944'0,"3"0"-2352"0,3 2-464 16,2-2-128-16,3 0 496 0,1 0 80 0,0 0 0 0,0 0 16 16,1 0 480-16,2 0 80 0,0-2 32 15,5 2 0-15,3 0-544 0,3-4-96 0,2 4-32 0,3-3 0 16,4 3-512-16,0-3 0 0,2 3 0 0,1 0 0 15,1 0 0-15,-1-3 0 0,-1 3 0 0,-2 0 0 0,1-1-288 16,-3 1 32-16,0-3 16 0,-4 3 0 16,0-2-1792-16,-2 1-352 0,-1-4-80 0,-2 1-12976 15</inkml:trace>
  <inkml:trace contextRef="#ctx0" brushRef="#br0" timeOffset="11579.54">28599 1605 35935 0,'-3'-3'1600'16,"2"3"320"-16,1 0-1536 0,0 0-384 0,1 3 0 0,-1-1 0 0,2-2 0 0,-2 2 0 0,1 1 0 0,0 2 0 15,0 1 1024-15,1 4 304 0,-1 3 48 0,-1 0 16 16,-1 6-1008-16,-1 1-192 0,1 2-32 0,0 5-16 16,0 3-144-16,-2 1 128 0,2 3-128 0,-1 1 128 0,0 0-128 15,0-1 192-15,-1 1-192 0,1-3 192 0,-1 3-192 0,0-3 0 16,0 1-160-16,1 1 160 15,1-4 0-15,1-1 0 0,1-3-128 0,1 1 128 16,3-1 0-16,0-5-176 0,3-4 176 0,0-5-18464 16</inkml:trace>
  <inkml:trace contextRef="#ctx0" brushRef="#br0" timeOffset="15359.89">28664 266 27647 0,'0'-4'2448'0,"2"3"-1952"0,0-2-496 0,1 3 0 0,-1 0 304 0,2-2-48 0,1 1 0 0,2-4 0 0,4 1 1024 0,3 0 192 16,1 0 32-16,1 3 16 0,0 2-816 0,-2 3-144 16,-1 2-48-16,1 1 0 0,-1 2 0 0,0 1 0 15,2 5 0-15,-2 1 0 0,2 0 160 0,1 3 32 16,1-2 0-16,2 2 0 0,1-1-256 0,2-2-64 16,1 3 0-16,2-3 0 0,2 3-48 15,4 0-16-15,4 2 0 125,3 5 0-125,2-1-112 0,3 4-16 0,2 0-16 16,2 5 0-16,0 0-176 0,-2 2 160 0,-4-1-160 0,0 5 160 0,-1 1-32 0,-6 0 0 0,-5-3 0 0,-6 4 0 15,-2 5-128-15,-5 4 0 0,-2 6 0 0,-6-6 0 0,-1 2 0 0,-4-2 0 0,0-4 0 0,-2 0 0 0,-1-5 0 0,0-2 0 16,0-4 0-16,0-1 0 0,-1-2 160 0,0-1 96 0,-2 1 32 0,-1-2 0 0,1-2-144 0,-3 0-16 0,-1-1-128 0,0-1 192 0,-2-1-192 0,-2-1 0 0,-2-3 0 0,-4 1 0 16,0-1 0-16,-4 0 0 0,-1-1 0 0,-3 3 0 0,-5-2 0 0,0 0 0 0,-4 3 0 0,2-4 0 0,2-1-640 0,-1-4-160 0,3 0-32 0,-2-1-18560 0</inkml:trace>
  <inkml:trace contextRef="#ctx0" brushRef="#br1" timeOffset="24399.69">20040 4408 18431 0,'-2'-2'1632'0,"2"-2"-1312"0,2 4-320 0,-1-2 0 0,1 2 1200 0,1-4 160 0,0 1 48 0,4 0 0 0,3-3 800 0,2-1 160 16,3 4 48-16,0-2 0 0,1 7-624 0,-3 1-112 16,1 3-16-16,-1 4-16 15,0 2-704-15,-3 5-144 0,0 4-32 0,-3 4 0 16,-1 4-384-16,-1 3-64 0,0 4-32 0,-2 3 0 15,-1 7-288-15,-1 7 160 0,2 4-160 0,-2 4 128 63,1-5-128-63,0 0 0 0,-1-1 0 0,3 1 0 0,-1 1 0 0,4-4 0 0,-1-1 0 0,1-2 0 0,-1-3 256 0,-1-5-48 0,0-4 0 0,-2-3 0 0,-2 0-208 0,0-5 144 16,-2 0-144-16,1-5 128 0,-1-4-320 0,1-1-64 0,0-4 0 0,-2-4-16 15,2-2-1520-15,-1-1-288 0</inkml:trace>
  <inkml:trace contextRef="#ctx0" brushRef="#br1" timeOffset="24941.15">20079 4241 33167 0,'-17'-6'2944'0,"7"2"-2352"0,2 0-464 0,5 2-128 0,3 2 1152 0,1-2 224 15,1 2 32-15,2-4 16 0,4-1-736 0,2 0-160 0,3-3-16 0,6-2-16 0,2 0-304 16,2 1-64-16,1-1-128 0,0 2 192 0,4 0-192 0,-1 2 128 15,-1 0-128-15,2 0 0 0,2 2 160 0,-3 1-160 16,-1 1 160-16,4 1-160 0,4 2 176 0,6 4-176 16,3-1 192-16,2 5-192 0,-1 0 0 0,-2 5 0 15,-1 2 0-15,-4 5 0 0,-3 1 0 0,-5 4 0 16,-4 0 0-16,-4 1 0 0,-2-1 0 0,-3-1 0 16,-5-3 0-16,-1-3 0 0,-2 3 0 0,0-3 128 15,-2-2-128-15,-2 0 0 0,-3-1 0 0,-2 0 0 0,-2-2 0 0,-3 1 0 16,-1 1 192-16,-3-4-192 0,-5 4 192 15,-4-3-192-15,-2 3 128 0,-5-4-128 0,-1 2 0 0,-4-2 0 16,-3 3 0-16,-5-5 0 16,0 3 0-16,-2 0 0 0,-2 2 128 0,-1-3-128 15,0 2 0-15,0-5 0 0,1 4 0 0,1-1 0 0,4-3 0 16,1 1 0-16,1 0 0 0,4-4 0 0,5 0 0 0,1-2 0 16,6-2 0-16,2-4 0 0,4-2 0 0,1 0 0 15,6-2 0-15,1 0-192 0,3 0 48 16,2 0 16-1,1 2-832-15,2-2-144 0,5 1-48 16,0 1-16096-16</inkml:trace>
  <inkml:trace contextRef="#ctx0" brushRef="#br1" timeOffset="25617.33">22054 4004 24879 0,'-5'-5'2208'0,"1"1"-1760"0,2 4-448 16,2 0 0-16,0 0 528 0,-1 0 32 0,-2 0 0 0,-2-3 0 0,-1 0-368 0,-1 2-192 0,-3-2 192 0,1 3-192 15,-1 0 288-15,-1 3-48 0,0-2-16 0,0 2 0 16,-2 3 720-16,1-3 144 0,0 6 16 0,-1-3 16 0,2 4 128 16,-1 0 32-16,1-1 0 0,-2 1 0 15,3 0-288-15,-2 2-48 0,0 4-16 0,-3 0 0 0,1 3-480 0,-2 0-80 16,0 4-32-16,-1 1 0 15,-2 2-144-15,1 2-48 0,-2 1 0 0,-2 2 0 0,1-2-144 16,-2 1 0-16,1-1 0 0,1-1 0 16,2 1 0-16,1 3 0 0,-1-1 0 0,2 5 0 0,0 1 0 0,1 1 0 15,1 3 144-15,0 0-144 0,3 3 288 0,-1-2-16 16,2 2 0-16,1-4 0 0,0 2-272 0,3-3 0 0,1-2 0 16,1 4 0-16,1 0 128 0,3 3-128 0,2 1 0 0,2 2 0 15,0-2 0-15,3 0 0 16,-1-2 128-16,2-2-128 0,-1-6 0 15,0 3 0-15,3 6 0 0,2 0 0 0,0 0 0 16,1-3 0-16,3-3 0 0,0-3 0 16,2-3 0-16,2-1-144 0,-1-1 144 0,3-2-128 15,0 1-448-15,2-2-96 0,-1-5-16 0,0 0 0 0,4 1-976 16,0-5-208-16,1 2-48 0,2-2-14080 0</inkml:trace>
  <inkml:trace contextRef="#ctx0" brushRef="#br1" timeOffset="26286.84">23048 4548 28559 0,'-1'-4'2544'0,"0"4"-2032"0,1 0-512 15,0 2 0-15,0 0 672 0,0-1 32 0,0 2 16 0,-3 3 0 0,1 3-384 0,-2 0-80 0,-2 4 0 16,-2-1-16-16,0 4 96 0,-2 0 32 0,-1 4 0 0,-5 2 0 0,-2 3 16 0,0 0 16 0,-2 3 0 0,-2 4 0 0,-1-1 384 0,-1 4 80 15,-1 1 16-15,-2 2 0 0,1 3-32 0,-1 2 0 0,-3 3 0 0,0 1 0 0,2 0-464 16,-3 0-80-16,-1 10-32 0,0-5 0 16,2-3-272-16,1-4 160 0,1 2-160 0,1-5 128 15,1 1-128-15,1-2 0 0,2-3 0 0,2-3 0 0,0 0 0 0,1-7 0 16,2-2 0-16,1-5 0 0,2-4-256 0,1-2 0 16,2-7 16-16,1-4 0 15,3-4-928-15,-2-6-192 0</inkml:trace>
  <inkml:trace contextRef="#ctx0" brushRef="#br1" timeOffset="26669.43">22293 4578 32255 0,'-18'1'1424'0,"7"3"304"0,2-1-1392 0,5 0-336 0,2 1 0 0,4-4 0 0,-2 2 176 0,1 4-48 16,0 2 0-16,1 4 0 16,3 2 352-16,2 0 64 0,1-1 16 0,3 0 0 0,2 3 528 15,0 2 128-15,2-2 0 0,2 2 16 0,1 5-512 0,-1-1-96 16,2 4-32-16,-2 0 0 0,0 1-144 0,1 5-48 15,-1 5 0-15,0 3 0 0,-2 1-400 0,1 2 0 16,0 5 128-16,0 2-128 16,0 0 0-16,-1-1 0 0,1-2 0 0,-1-5 0 15,0 1 0-15,-1-5 0 0,0-1 0 0,1-1 0 16,0 1 0-16,-1-2 0 0,0 0 0 0,0-3 0 0,0 0 0 16,-1 0 0-16,0-1 0 0,-3 0 0 0,1 1-368 15,-3-4 0-15,0 1 0 0,-3-7 0 16,0 3-1776-16,-4-5-352 0</inkml:trace>
  <inkml:trace contextRef="#ctx0" brushRef="#br1" timeOffset="28146.38">23705 5285 15663 0,'0'-2'1392'16,"0"0"-1120"-16,0 2-272 0,0 0 0 0,0 0 336 0,1 0 16 0,-1 0 0 0,1-2 0 0,0 1-352 0,-1 1 0 0,2 0 0 0,-2 0-192 0,0 0-304 15,0 0-64-15,0 0-16 0,0 0 0 0,0 0 1216 0,0 0 224 0,0 0 48 0,0 0 16 0,0 0 832 0,0 0 160 16,0 0 48-16,0 0 0 0,0 0-480 0,0 0-80 16,0 0-32-16,0 0 0 0,0 0-64 0,0 0-16 15,0 0 0-15,0 0 0 0,0 0-288 0,0 0-64 16,0 0-16-16,0 0 0 0,0 0-352 0,0 0-64 0,0 0 0 0,-19 7-16 15,18-7-272-15,-2 3-48 0,1 0-16 0,-1 1 0 16,1 1-160 0,-2 0 128-16,2 1-128 0,-2 3 128 0,2-1 0 0,-3 2-128 15,1 0 192-15,-1-1-64 0,1 1 0 0,-2 0-128 16,1 2 192-16,-1-2-64 0,1 0 0 0,-1 1 0 16,0 0 0-1,-1 0 0-15,1-1 0 0,0 2-128 16,0-2 192-1,-1 0-64-15,0 0 48 0,0 2 0 16,1 1 0-16,0-3 0 16,1 2 48-16,0-3 16 0,1 1 0 0,0-1 0 15,1 0-96-15,0 2-16 0,-1 0 0 0,2-1 0 0,-2 0-128 16,2 0 0-16,0 1 0 0,-1 0 0 0,0 4 0 16,0-2 0-16,0 3 0 0,1 0 0 0,0-3 0 0,0 5 0 15,-1-1 0-15,1 1 0 0,-1 1 0 0,1-3 0 0,1 3 0 0,0-3 0 16,1-1 0-16,-2-2 0 0,4 0 0 0,-1-1 0 0,1 0 0 0,2-1 0 0,0 0 0 0,1-1 0 0,0 0 0 15,1-1 0-15,1 1 0 0,1-3 0 0,0 4 0 0,1-3 0 0,2 0 0 0,0 2 0 16,0-1 0-16,2 1 0 0,0 0 0 0,2-2 0 0,-3 0 0 0,3 1 0 16,0 0-176-16,1 0 176 0,-1-2-384 15,-1 2 0-15,-1-3 0 0,-2-1 0 16,0 1-64-16,-1-1 0 0,-1-1 0 0,-2-1 0 16,1 0-592-16,-2-3-128 0,-1 0-32 0,0 0 0 15,-1-3-976-15,-1 0-208 0</inkml:trace>
  <inkml:trace contextRef="#ctx0" brushRef="#br1" timeOffset="28514.31">23285 5626 36863 0,'-12'3'1632'0,"2"-3"336"0,0 0-1584 15,4 0-384-15,4 0 0 0,2 0 0 0,-2 0 448 0,0 0 16 0,-3 0 0 0,1 0 0 0,2 0 0 0,3 0 0 0,4 0 0 0,4 1 0 0,3 2-80 0,4-1-32 16,4 4 0-16,5-1 0 0,4 1-96 0,2 0-32 16,3 1 0-16,0-2 0 15,2-2-64-15,1 1-16 0,2-1 0 0,1-3 0 0,0 1-144 16,-2-2 0-16,-1-2-192 0,-1-1 192 16,-1 1-512-16,-3-2 0 15</inkml:trace>
  <inkml:trace contextRef="#ctx0" brushRef="#br1" timeOffset="29982.37">25109 4410 26719 0,'-2'0'2368'0,"-1"-2"-1888"0,3 2-480 0,2 0 0 0,-2 0 336 0,0 0-16 0,0 0-16 16,0 0 0-16,0 0 528 0,0 0 96 0,0 4 32 0,0-4 0 0,0 0-576 0,0 0-128 16,-5 22 0-16,1-9-16 0,0-1 384 0,-1 4 80 0,2 0 0 15,-2 3 16-15,1 0 80 0,-1 10 16 0,0 6 0 0,1 5 0 16,1 7-64-16,1 4-16 0,1 0 0 0,0 3 0 16,2-3-368-16,-1 3-80 0,0 3-16 15,1 1 0-15,1 3-80 0,-1-1-32 16,0-3 0-16,0-2 0 0,1-5-160 0,1 0 0 15,0-8 0-15,1-1 0 0,-1 0 0 0,1-4 0 0,1-1 0 0,0-2 0 16,1-3 0-16,0-2 0 0,0-1 0 0,1-2 0 0,-2-4-128 16,-1-3 128-16,1-1-160 0,-1-5-12192 15,0-2-2432 1</inkml:trace>
  <inkml:trace contextRef="#ctx0" brushRef="#br1" timeOffset="31077.17">26020 5196 33167 0,'-4'1'2944'0,"3"2"-2352"0,1-3-464 0,0 0-128 0,1 0 176 0,0 0 16 0,0 0 0 0,1 0 0 0,1 2 240 15,1-2 48-15,2-2 16 0,0 2 0 0,3 0-80 0,0 0-16 0,-1 0 0 0,2 0 0 16,1 2 32-16,0-2 0 0,2 1 0 0,2 2 0 0,1-1 16 16,1 2 16-16,0-4 0 0,3 0 0 0,1 0-192 15,0-4-32-15,0 2-16 0,1-2 0 0,1-1-224 0,-1 0 144 16,-1-3-144-16,1-1 128 0,2-1-128 0,-2 0 0 16,0-2 0-16,0-2 0 0,0 2 0 0,-4 0 0 15,2-3 0-15,-3 1 0 0,-2 2 0 16,-3 2 0-16,-1-3 0 0,-3 4 0 0,-2-1 0 0,-3 1 0 15,-2 0 144-15,-4 2-144 0,1 1 352 0,-4-3 0 16,-2 3 0-16,-3 0 0 0,0 1-352 16,-3-1 0-16,-2 3 0 0,-2-1 0 0,-1 4 0 0,-2-2 0 0,1 4 0 15,-2-2 0-15,0 4 0 0,0 0 0 16,-2 1 0-16,2-2 0 0,0 4 0 0,-1-4 0 16,2 4 0-16,2-1 0 0,-2 0 0 0,1 1 0 15,0 2 0-15,0 0 0 0,3 1 176 0,-2-1-48 0,3 4 0 16,0-1 0-16,1 4-128 0,3 0 0 0,1 0 0 15,1 3 0-15,1 3 0 0,2 0 0 16,3 3 0-16,-1-3 0 16,2 4 0-16,0 2 0 0,1-2 0 15,2 2 0-15,0-6 0 0,1 3 0 0,1 1 0 0,3-1 0 0,3-3 0 16,0 1 0-16,2 1 0 0,1-2 0 0,3 0 0 0,2-2 0 16,1-1 0-16,3-3 0 0,1-4 0 0,0 1 0 15,1-1 0-15,1-2 0 0,0-3 0 0,1-1 0 0,-1 1-144 16,2-2 144-16,0-2-320 0,-2 1 0 0,3-4 0 0,-1 0 0 15,0 0-656 1,-1-2-144-16,0 2-32 0,0-2-16304 16</inkml:trace>
  <inkml:trace contextRef="#ctx0" brushRef="#br1" timeOffset="31894.87">27066 5484 19343 0,'1'-4'1728'0,"0"4"-1392"15,0-2-336-15,1 1 0 0,-1 1 368 0,0-2 0 0,2 1 0 0,-1 1 0 16,3-3 1344-16,0 0 272 0,0-1 48 16,-1 4 16-16,-1 0-640 0,1 0-112 15,-2 2-16-15,1 0-16 0,-1 4 16 0,0-2 16 0,-1 5 0 0,0 3 0 16,0-1-416-16,-1 6-96 0,0 1-16 0,-1 3 0 16,0 2-416-16,0 4-96 15,-2 2 0-15,1-1-16 0,-2 2-64 0,0 1-16 94,2 0 0-94,-2 1 0 0,0-1-32 0,1-3 0 0,-1-2 0 0,0-1 0 0,1 1 96 0,-1-1 16 0,0-3 0 0,2 0 0 0,-1-2-240 0,-1 1 0 0,1-1 0 0,-1 1 0 16,0-1 0-16,1-4 0 0,0-1 0 0,2-3 0 0,0-2-144 0,-1-3-80 0,4-1-16 0,-2-3 0 0,0-1-1488 0,0-3-288 0</inkml:trace>
  <inkml:trace contextRef="#ctx0" brushRef="#br1" timeOffset="32628.33">27668 5607 30399 0,'-3'0'2704'0,"1"0"-2160"0,1 0-544 0,1 0 0 0,0 0 640 0,-2 0 32 0,1 0 0 0,-1-3 0 16,-1 3 240-16,1-4 48 0,-1 4 16 0,2-2 0 15,0-2-576-15,1 4-112 0,1-2-32 0,0-2 0 16,2 2-256-16,-1 0 0 16,2 0 0-16,-2-2 0 0,2 4 0 0,-1-2 0 0,-1 2 0 0,-1 0 0 15,2-3-368-15,-2 3-16 0</inkml:trace>
  <inkml:trace contextRef="#ctx0" brushRef="#br1" timeOffset="32828.97">27693 5948 34095 0,'-10'4'1504'0,"2"-4"320"0,1 3-1456 0,2-3-368 15,1 3 0-15,3-3 0 0,0 1 0 0,-4 1 0 0,-4 2 0 16,-1 1-192-16,-1 1 192 0,0-1 0 15,2 1 0-15,2 1 0 0,2-2-192 0,1-2-16 0,2 3 0 0,1-2-9696 16,1-1-1936 0</inkml:trace>
  <inkml:trace contextRef="#ctx0" brushRef="#br1" timeOffset="33396.8">28286 5401 20271 0,'0'-2'1792'0,"1"-2"-1424"16,1 2-368-16,-1 0 0 0,0 1 0 0,2 0 0 0,-1-3 0 0,3-2 0 0,1-3 656 0,2-1 64 16,-1 1 16-16,-1 2 0 0,-1 1-224 0,-1 1-64 15,-2 4 0-15,0-1 0 0,-4 4 688 0,1-1 128 16,-3 4 16-16,-1-1 16 0,-1 2 144 0,-1 3 32 0,-2 1 0 0,-1 0 0 16,0 2-528-16,-1 4-112 0,0-2 0 15,0 3-16-15,0 0-384 0,0 4-80 0,-2 4-16 0,2 1 0 16,0 2-144-16,0 3-48 0,2 1 0 15,-1 1 0-15,2 1 240 0,2 1 64 0,-1-4 0 16,4-2 0-16,0 0-256 0,2-2-64 16,2-1 0-16,0-4 0 0,3 1-128 0,0-5 0 15,2 4 0-15,0-3 0 0,3-2 0 0,1 2 0 0,-2-3 0 16,1-1 0-16,1 1-128 0,-1-4-64 0,2 1-16 0,0-4 0 16,1-2-1088-1,2-1-224-15,-1-3-32 0,1 1-14880 0</inkml:trace>
  <inkml:trace contextRef="#ctx0" brushRef="#br1" timeOffset="33669.08">28118 5624 34095 0,'-12'9'3024'0,"3"-7"-2416"0,0 4-480 0,4-2-128 0,4-3 1792 0,1 2 320 16,0-3 80-16,0 2 16 0,0 2-1760 0,0-2-448 16,4 4 128-16,2-2-128 0,4-1 0 0,2 0 0 15,3 1 0-15,2-1 0 0,3 0 0 0,0 0 0 0,2-2 0 0,-1 1 0 16,3 1 0-16,-2-2 0 16,0-1 0-16,-1 0 0 15,0 0-416-15,-1-1-64 0,0-2-16 0,-2 0-11664 0,0-3-2320 16</inkml:trace>
  <inkml:trace contextRef="#ctx0" brushRef="#br1" timeOffset="44949.58">28627 3904 12895 0,'5'-13'1152'0,"-1"6"-928"0,1-3-224 0,-3 5 0 0,1 4 1152 0,-2-2 192 0,2 3 48 0,-1-3 0 0,3 0 416 0,0 0 96 16,2-1 16-16,0 3 0 0,0 2-96 0,-1 3-16 0,0 2 0 16,1 0 0-16,-1 4-352 0,1 0-80 0,2 2-16 0,0 0 0 15,3 1-304-15,1 0-64 0,1 3-16 0,2 1 0 16,0-3-512-16,0 2-96 0,3-1-32 0,1 1 0 16,2 2-160-16,3 0-48 15,1 3 0 1,2-1 0-16,3 2 192 0,0 4 16 0,2 1 16 0,1 3 0 0,0 4-48 0,2 4-16 0,0 3 0 0,-1 1 0 15,-1 5-48-15,-2 2-16 0,1-1 0 0,-1 6 0 16,0 2-224-16,2 8 0 0,-1 0 0 16,-1-1 0-16,-4-4 0 0,-4-4 0 15,-3-8 128-15,-3 7-128 0,0 5 0 0,-4 2 0 16,-1 0 0-16,-2-2 0 0,-4-5 0 16,-3 0 0-16,-2-4 0 0,0-2 0 0,-5 2 0 15,-3-2 0-15,-3 3 192 16,-4-2-48-16,-1-2 336 0,-4-1 64 0,-3-1 16 0,-5-2 0 15,-2-2-240-15,-1-3-64 0,-3 3 0 0,0-7 0 0,-2 1-256 0,-2-3 0 16,0-1 0-16,-2-5-144 0,0-1-48 0,2-9 0 0,0-4 0 0,1-8-20784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10:55.9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21946 12758 43311 0,'15'-41'3840'0,"-2"13"-3072"0,-5 9-608 0,-3 12-160 0,-1 0-1024 0,3-7-256 0,8-21-32 0,6-19-16 0,3-16 1504 0,-5 1 288 0,-7 8 64 0,-10 5 16 0,-6 7 96 0,-6 6 32 15,-3 1 0-15,-7 2 0 0,-3 1-256 0,-7-2-48 16,-6 0-16-16,-5 3 0 0,-5 1-352 0,-6 0 0 16,-3 1 0-16,-8 1 0 0,-5 1 0 0,-8 1 0 15,-7 3 0-15,-9 4-192 0,-7 3 192 16,-8 7 0-16,-4 1 0 0,-10 5 0 0,-9-2 320 0,0 3 112 0,3 5 16 15,-25-1 0-15,-19-2-128 0,-18 0-32 0,-13-3 0 0,-8 1 0 16,9 1-144-16,-11 0-16 0,-9 0-128 0,-12 0 192 16,-4 0-192-16,-5-2 0 0,9 1 0 0,-13-1-160 15,-10 3 160-15,-1-4 0 0,5 3 0 0,1 2 0 16,0 0 0-16,-3 0 0 0,-2-3 0 0,3 2 0 16,2-3 0-16,3 1 0 0,4-1 128 0,1 0-128 15,6 2 0-15,4-2 0 0,2 0 0 0,-4 1 0 16,-1 5 320-16,1 2-16 0,2 2 0 0,2 0 0 15,1 0 144-15,0 2 16 0,0-2 16 0,5 4 0 16,8-1 64-16,-2 3 16 0,0 1 0 0,-4 6 0 16,-1-1-368-16,6 4-64 0,5 3 0 0,19 3-128 15,13 3 128-15,-17 3-128 0,-13 4 0 0,1 4 0 0,6 4 256 0,14-2-16 16,15 0 0-16,10 1 0 0,10 0-240 16,1 0 176-16,7-1-176 0,11-1 160 15,12 1-160-15,1 3 0 0,0 4-192 16,10 0 192-16,5 1-128 0,3 5 128 0,0 1 0 0,2 3 0 0,4 2 0 15,4 4 0-15,7-7 0 0,-7 12 0 0,-3 9-128 16,4 2 128-16,7 5 0 0,7-7 0 0,9-7 0 0,10 0 0 16,8-4 0-16,7 8 0 0,8 1-128 0,11 0 128 15,8 0 0-15,10-4 0 0,8 0-128 0,9 1 128 16,6-4-160-16,9 4 160 0,6-2-208 0,7 0 48 16,5-5 16-16,5-1 0 0,3 1-96 0,13 5-16 15,11 2 0-15,10-1 0 0,8 1 96 16,8-6 16-16,2-5 0 0,0-2 0 15,4-4 144-15,26 5-128 0,25 6 128 0,12-1-128 16,3 0 128-16,3-6 0 0,2-1 0 0,8 1 0 16,10 0 0-16,0-6 0 0,-17-4 160 0,21 1-160 0,16-1 0 15,13 0 0-15,8-5 0 0,5-2 0 0,3-4 0 16,4-5 0-16,6 3 0 0,-2-4 0 0,-5-3 0 0,3-1 176 0,3-1-32 16,15-3 0-16,12-3-144 0,4-3 0 0,9-4 144 15,-2-2-144-15,-14-6 144 0,21-2-144 0,13 2 192 0,4-7-192 16,0 3 128-16,-2 0-128 0,-9-1 0 0,3-1 0 15,11-1 128-15,1-2-128 0,1-1 0 16,1 0 0-16,-1-3 528 16,9 0 0-16,7 2 0 0,-9-8 0 0,-8 2-64 0,-9-3-16 15,-6-1 0-15,-6-1 0 0,-6-1-240 0,-18 1-48 0,-11-1-16 16,1-3 0-16,7-1-144 0,-2-2 0 0,3-4 0 16,-10-2 0-16,-10-1 0 0,-10-2 0 0,-7-5 0 0,-12 1 0 0,-5 0 0 15,-13-6 0-15,-8 4 0 0,-14-5 0 16,-11-2-192-16,-13 1 192 15,-8-1-160-15,-13-2 160 0,-10-3 0 0,-8-1 0 16,-8-4 0-16,-13 2 0 0,-13 2-144 0,-8-4 144 0,-8 1-128 0,-13-5 128 16,-10 4-352-16,-13-6 16 0,-9-3 0 15,-12 0 0-15,-8-6 336 0,-8-1 0 0,-7-1 0 16,-8-5 0-16,-4-2 0 0,-9 1 0 0,-9-5 0 0,-9 0 192 16,-8 3-192-16,-8 0 0 0,-6 2 0 0,-6 0 0 15,-5 3 0-15,-11 0 0 0,-10 1 0 0,-7 3 0 16,-7 10 0-16,-6 0 0 0,-3 3 0 0,-10 3 0 15,-9-4 0-15,-8 4 0 0,-6 4 0 0,-6 0 0 16,-4 6 0-16,-5 1 0 0,-1 3 0 0,-6-1 0 0,5 5-128 16,-4 1 128-16,-3-3 0 15,-7 0 0-15,-6 0 0 16,-5 3 0-16,-2 3 0 16,-2 1 0-16,-2 2 0 0,3-2 0 15,2 6 0-15,0 2 0 0,2 1 0 16,-3 5-144-16,-3 2 144 0,-10 2 0 0,-11 3-1152 15,-13 6-112-15,-13 4-16 0,-9 7-21296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09:28.3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6079 8547 39615 0,'-5'-15'3520'0,"-1"4"-2816"0,1 5-560 0,1 4-144 0,0-2 160 0,-3-1 0 0,-7-6 0 0,-12-8 0 0,-6-2-160 0,-9 1 0 0,-6 4 144 0,-9 2-144 16,-6 4-400-16,-10 2-160 0,-5 2-16 0,-7 1-16 16,-5 1-816-1,-6 1-176-15,-9 3-16 0,-2 3-16 0,2 0 880 16,0 1 176-16,-1-1 48 0,-8 3 0 16,-4 4 912-16,-1-1 192 0,10-3 48 15,-9 4 0-15,-5 2 576 0,0-3 112 16,2-2 16-16,0 2 16 0,2 4-832 15,4-4-160-15,9-1-48 0,-2-2 0 0,-4 3-16 0,3-2-16 0,11-2 0 16,-6 1 0-16,-11-2-112 0,1 2-32 0,4 4 0 16,-1-1 0-16,-1-4-144 0,2 0 0 15,3 1 0-15,5-3 0 0,8 0 0 0,5-3 0 16,3 4 0-16,4-4 0 16,7 2 0-16,4-2 0 15,5 0 0-15,6-2 0 16,8 2 0-16,4-3 0 15,3 2 0-15,4 1 0 16,6 0 176-16,3 1 0 16,5 2 0-16,3-1 0 0,5 2 16 15,1 2 16-15,3-2 0 0,0 4 0 0,3 2-80 0,1 0 0 0,1 3-128 0,-1 0 192 16,1 2-192-16,-1 4 0 0,1-1 128 0,-2 4-128 0,1 4 0 0,-1-1 0 0,0 3 0 0,-1 1 0 16,2-3 0-16,-1 5 0 0,1 1 128 0,-1 3-128 0,0 5 0 0,-2 5 176 0,0 7-176 0,-2 5 160 15,0 8-160-15,-4-2 0 0,1-3 0 0,-1-2 0 0,1 4 0 0,-1 2 0 0,2 1 0 0,-2 8 0 16,1 7 0-16,-2 0 0 0,-2-2 0 0,1-9-176 0,0-2 176 0,2-8 0 15,1-4 128-15,3-5-128 0,4 1 176 0,1-4-48 0,1-2 0 16,0-5 0-16,1-1 0 0,-1-2 0 0,0 2 0 0,2 1 0 0,1-5-128 0,1-1 160 16,1 2-160-16,2-4 160 0,2-1-160 0,2 0 0 0,4 1 0 0,2-3-176 0,2-5 176 15,2 2 0-15,3-3 0 0,3-4 0 0,4 2 0 0,0-2 0 16,1 1 0-16,4-2 0 0,3 1 0 0,-1-2 0 16,0 2 0-16,2-1 0 0,4 4 0 0,1-1 176 15,2 2-176-15,0-6 192 0,2-1-192 0,-1-5 0 16,5-1-192-16,0-4 192 0,7-4 0 0,6 0 0 15,5-2 0-15,8 0 0 0,11-4 208 0,6 1-32 0,5 0-16 16,4-3 0-16,-2 2-160 0,10-4 128 0,7 0-128 16,4 0 128-16,0-1-128 0,5 1 0 0,8-1 0 0,0 0 0 15,-9 1 0-15,11 2 0 0,8 0 0 0,1 0 0 16,-12 1 0-16,10 1 0 0,7 3 0 0,4 0 0 16,2 1 0-16,1-1 0 0,-2 1 0 0,11 0 0 15,7-3 0-15,2 2 0 0,-6-5 0 0,16-3 0 16,9 0 0-16,8 2 0 0,9-2 0 0,-1 2 0 15,-2 1 0-15,-4-3 0 0,-4 5 0 0,0-2 0 16,-6 2 0-16,6 1 0 0,4 0 0 0,5 0 0 16,2 3 0-16,0-3 0 0,-2-1 0 0,-12 2 0 15,-18-2 0-15,0 4 0 0,1 0 0 0,1 4 0 16,0-2 0-16,-5 0 0 0,-6 0 0 0,-1 1 192 0,-1 1-192 16,1 3 0-16,3-1-192 0,-11-1 192 15,-13-1 0-15,-2-2 0 0,-3 2 0 0,-10-4 0 0,-11-3 0 16,-3 2 0-16,1 2 0 0,-8-1 0 0,-6-1 0 0,-2-4 0 15,-4 1 0-15,-5 1 0 0,-4-4 0 0,-7 1 0 16,-6-4 0-16,-8-2 0 0,-3 2 0 0,-4-2 0 16,-4-1 0-16,-6-1 0 0,-4 0 0 0,-7-2 0 15,-3-3 0-15,-3 1 128 0,0-1-128 0,-3-1 0 16,1-2 144-16,1 0-144 0,-2 3 192 0,1-5-48 16,-2 1 0-16,-1 0 0 0,0 1-144 0,0-3 0 15,-2 0 144-15,-2-3-144 0,0 2 0 0,-4-5 0 16,1 2 0-16,-2-3 0 0,-1 1 160 0,-3-1 16 0,0 0 0 15,-2-8 0-15,-1 1-48 0,-3-4-128 0,0 2 192 16,-2-1-64-16,0 3 0 0,-2-10-128 0,-3-4 192 16,0-4-64-16,0-1-128 0,-1-4 0 0,4 1 0 0,1 1 0 15,2 3 0-15,1-4 0 0,3-1 0 0,-3 2 0 16,0 2 0-16,-1 2 0 0,0 2 0 0,-2-2 0 16,0 5 0-16,-4 3 0 0,0 0 0 15,-3 1 0-15,1 4 0 0,-4 2 0 0,0 5 0 0,-2-1 0 16,1 5 0-16,-2-3 0 0,0-1 0 0,-1 2 0 15,0 3 0-15,-1-4 0 0,0 3 0 0,0 3 0 16,-1 1-208-16,-3 0 16 0,-1-5 16 0,-3 5 0 16,-1 1-80-16,-2 4 0 0,-2 1-16 0,-2 4 0 15,0-1 128-15,-6 6 144 0,0 0-208 0,-5 3 80 16,-4 0 128-16,-5 4-128 0,-4 0 128 0,-6 0-128 0,3 2 128 16,-8 2 0-16,-7 2 0 0,-6 0 0 0,-1 6 0 0,3-2 0 15,7-1 0-15,-7 0 0 0,-7-3 0 0,-4 0 0 16,0 0 0-16,0-3 0 0,2 2 0 0,-2-5 0 15,0 0 0-15,-5-1 0 0,-6 4 0 0,-1-2 0 16,2-3 0-16,-2 2 0 0,0 3 0 0,-5 0 0 16,1-1 0-16,0 2 0 0,5 1 0 0,-9-1 0 15,-9 5 0-15,-3-1 0 0,-1 0 0 0,-7 3 0 16,-5 1 0-16,-4-3-128 0,1 4 128 0,-6-1 0 16,-4 0 0-16,0-2 0 0,3-4 0 0,-3 0 0 15,-4 2 0-15,4 2 0 0,2-4 0 0,-2 0 0 16,-5 2 0-16,6-2 0 0,3 0 0 0,-6-2 0 15,-3-2 0-15,-1 4 0 0,2-2-256 0,5-1 48 16,6-1 0-16,-2 1 0 0,-2 6 48 0,1-3 16 0,3 0 0 16,-1 7 0-16,-3-1 144 0,2 0 0 0,-1 0 0 15,0 4 0-15,4 2 0 0,-6 1-208 0,-5 3 80 16,-6 2-19072-16</inkml:trace>
  <inkml:trace contextRef="#ctx0" brushRef="#br0" timeOffset="20909.58">1736 6817 11055 0,'-17'14'976'0,"2"-6"-784"16,6 0-192-16,3-4 0 0,1 1 992 0,-5 1 160 0,-8 4 16 0,-13 8 16 0,-6 2 48 0,-3 0 16 0,4-5 0 0,4-3 0 16,6-6 832-16,4-2 160 0,2-4 48 0,3 0 0 15,3-3-1024-15,2 2-208 0,-2 1-32 0,3-2-16 16,1 0-336-16,-1 2-64 0,2-1-16 0,1 0 0 15,3-2-96-15,0 0-32 0,1-1 0 0,4-2 0 16,1-3-304-16,3-4-160 0,6-3 160 0,2-6-160 16,4-3 0-16,5-6 128 78,4-5-128-78,2-4 0 0,3-1 0 0,1-3 144 0,1-1-144 15,2-2 128-15,1-1-128 0,1-5 128 0,0 1-128 0,-1 1 128 0,-4-2-128 0,-2 6 0 0,-1-1 0 0,-5 7 0 0,-3 6 0 0,-2-2 0 0,1 2 0 0,-4 0 0 0,0 3 0 0,-4 3 0 16,-1 5 0-16,-2-1 0 0,0 5 144 0,-2-1 0 0,0 2 0 0,-1 2 0 0,1 2 400 0,-2-1 80 0,-2 0 16 0,1 0 0 0,-1-2-288 0,1 1-48 16,-2 1-16-16,0-2 0 0,1-1-288 0,-1 0 0 15,1-3 128-15,2 3-128 0,0 3 0 16,-2 0 0-16,1-2 0 0,-2 5 0 0,-1-2 0 0,-1 4 0 16,-3 4 0-16,-2 1 0 0,1 1 0 0,-4 4 0 15,3 1 0-15,-3 1 0 0,-2 2 128 0,-1 3 0 16,-3 0 16-16,-4 0 0 0,1 4-144 0,-2-1 128 15,-1 1-128-15,-2 2 128 0,0-2 16 16,0-1 0-16,2-2 0 0,1 2 0 0,1-3-16 0,5-2 0 0,-1-2 0 16,2-1 0-16,3 2-128 0,2-6 0 15,2 3 0-15,1-1 0 0,1-1 0 0,3 2 0 0,0-4 0 0,1 2 0 16,1-2 0-16,1 4 0 0,2-3 0 16,0 3 0-16,-1 3 0 0,2-3 0 0,3 0 0 15,2-3 0-15,1 3-128 0,5-6 128 0,2 0 0 16,5-1 0-16,-2-2 0 0,1-1 0 0,4 0 0 15,4-2 0-15,3-4 0 0,2 3 0 0,-1 1 0 0,1 2 0 16,1 4 0-16,-3 0 0 0,-1 6 0 0,-2-3 0 16,-3 6 0-16,-1-3 0 0,-4 3 0 0,2 0 0 15,1 1 0-15,-1-1 0 0,-1 3 0 0,-1 1 0 0,-1 1 192 16,0 2 48-16,0 3 16 0,-3 3 0 0,0 0-256 0,-3 5 0 16,-3 1 0-16,-2 1 0 0,-3 5 0 0,-3-2-128 15,-5 5 128-15,-3-3 0 16,-3 4 0-16,-3-1 0 0,-4 1 0 0,-4 0 0 0</inkml:trace>
  <inkml:trace contextRef="#ctx0" brushRef="#br0" timeOffset="24236.94">8758 13231 19343 0,'2'-2'1728'0,"-4"-1"-1392"0,1 2-336 0,1-1 0 0,0-1 4688 0,0 2 880 16,1-1 160-16,1-2 32 0,0-5-4384 0,2-1-880 16,0-2-176-16,1-4-48 0,-2 1-272 0,1-1 0 15,0-1 0-15,-2-2 0 0,-1 1 0 0,1-5 0 16,-2-1 0-16,-2-2 0 0,0-2 0 0,-3-1 0 15,-1-3 0-15,-2-2 0 0,1 2 0 0,-2-6 0 16,1-1 0-16,-1-6 160 0,-1-1 208 0,-1-4 32 16,2 5 16-16,2-5 0 0,-1-7-16 0,2 0 0 15,1-2 0-15,0-3 0 0,3-1 48 0,-1 0 16 16,2 4 0-16,0-2 0 0,2-2-336 0,-1 2-128 0,1 2 0 16,1 0 144-16,-2 4-144 0,1 1 0 0,0 7 0 15,-1 2 0-15,1 7 0 0,1 1 0 0,-1 0 0 16,-2 2 0-16,1 6 0 0,-2-4 0 0,-1 5 0 15,-1 0 0-15,-1 3 0 0,-1 0 0 16,-2-1 0-16,-1 1 0 0,0 3 0 0,-1 0 0 0,0 2 0 16,0 3 0-16,2-1 0 0,0 4 0 15,3-2 0-15,1-3 0 0,3 0 0 0,1 2 0 0,1 0 0 0,3 0 128 16,1 0-128-16,3 0 0 0,0 4 0 0,0 3 0 16,-2 0 0-16,0 4 0 15,1-1 0-15,-2 5 0 16,0-2 0-16,-1 2 0 15,-3 2 0-15,0 2 0 0,-1-1 0 0,-2 4 0 0,0-1 0 16,-1 2 0-16,-2 2 0 0,1 0 0 0,-1 2 0 0,1 0 0 0,-1 1 0 0,0-1 0 16,1-4 0-16,0 1 0 0,1-1 0 0,-1 0 0 0,1-2 0 0,1-1 0 0,1 3 0 0,-2-2 0 15,-1 1 0-15,1 1 0 0,-1 0 0 0,-2 2 0 16,-2 1 0-16,1 0 0 0,-3 4 0 16,-4 0 192-16,0 6-192 0,-5 0 192 0,-1-1-192 0,-1 2 0 15,-1-2 0-15,0-2 0 0,-2 3 128 16,2-5 0-16,2-2 0 15,3-2 0-15,3-1-128 0,4-6 0 0,5-3 0 16,4-3 0-16,4-1 160 0,3-7 96 0,4-3 32 0,5-2 0 0,2 0-32 0,3-5 0 0,3-4 0 16,2 2 0-16,1-2-256 0,5-3 0 0,2-3 0 15,2-2 0-15,1 3 0 0,-2-3 0 16,-2 4 0-16,1 0 0 0,-2 1 0 0,-2 1 0 0,0 2 0 16,-3 3 0-16,-4 4 0 0,-1 4 0 15,-1 1 0-15,-5 6 0 0,-3 1 0 0,-1 3 0 16,-2 3 0-16,-2 3 0 0,-1 0 0 0,-2 3 0 15,0 4 0-15,-2 3 0 0,-2 2 0 0,-1 1 0 0,-3 6 0 16,1-2 0-16,-4 1 0 0,0 5 0 0,-4 5 0 0,-2 1 0 16,-1 4 0-16,-2 3 0 0,-2 1 0 0,-2 1 0 15,-1 2 0-15,-2-1 0 0,-1 1 0 16,-3 2-14400-16,-2 2-2928 0</inkml:trace>
  <inkml:trace contextRef="#ctx0" brushRef="#br0" timeOffset="25474.95">2206 13434 40543 0,'-4'-2'3600'0,"1"-2"-2880"16,0 4-576-16,2 0-144 0,1 0 0 0,-3 0 0 15,0 1 0-15,-5-1 0 0,1 2 0 0,-2 1 0 0,2-3-176 0,1 0 176 16,1 0 0-16,1-2 0 0,0-4 0 0,3-2 0 16,0-3 128-16,0-3 64 0,1-5 16 0,0-2 0 15,1-5 32-15,0-3 0 0,0-4 0 0,2-3 0 16,-1-2 64-16,1-7 16 0,-1-2 0 0,2-9 0 16,0-2-144 15,-1-8-32-31,2-9 0 0,0-1 0 0,0-3-144 0,0-3 0 15,2-1 0-15,1 1 0 0,3 2 0 0,-1 1 0 0,2 4 128 0,-1 5-128 0,-3 5 0 0,3 0 0 0,-1-1 0 0,-2 3 0 0,0 3 0 16,-2 3 0-16,-2 4 0 0,-3 5 0 16,0 7 0-16,-2-6 128 0,0 1-128 0,0-1 128 0,1 3-128 15,-2 3 128-15,2 3-128 0,0 1 128 0,-1 2-128 0,0-2 0 16,0 4 0-16,1 2 0 16,0 5 0-16,0 5 0 0,1 1 0 0,-2 4 0 15,-3 3 0-15,0 2 0 0,-2 6 0 0,0 0 0 0,-2 4 144 16,-1 1 0-16,-3 4 0 0,-1-2 0 0,-3 3-144 15,0 4 192-15,1 0-192 0,-3 0 192 0,2 4-192 0,-3-1 0 16,0 4 0-16,-2 2 0 0,-1 0 0 16,0 3 0-16,-1 3 0 0,1 0 0 0,0 1 0 15,2 0 0-15,0-2 0 16,3-2 0-16,3-3 0 0,1-1 0 16,0-1 0-16,3 0 0 0,2-3 0 0,2-1 0 15,1-5 0-15,2-1 0 0,2-3 0 0,1-2 0 16,1-1 0-16,2-4 0 0,0 1 0 0,1-7 0 0,1 1 0 0,1-1 0 0,2-6 192 15,2-1-64-15,2-5 0 0,0-2 0 0,3-3-128 0,0 1 0 0,0-5-192 16,0 3 192-16,-2 2 0 0,1 1 0 0,-1-1 0 0,1 0 0 16,0 1 0-16,-2 3 0 0,-1 0 0 15,0 3 0-15,0 3 128 16,0-2-128-16,1-2 192 0,-1 1-64 0,-1 3 16 0,1 4 0 16,1-3 0-16,2 4 0 0,-1 5 112 15,0-1 32-15,-2 7 0 0,0 4 0 0,0 2-112 0,1 8-32 16,1 3 0-16,2 7 0 0,3 8 64 0,2 8 16 0,1 4 0 0,3 4 0 15,1 12 160-15,1 0 16 0,2 6 16 0,-2 3 0 16,1 4-224-16,-4-4-64 0,-3-7 0 0,2 12-22544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09:10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25155 993 36287 0,'-18'11'800'0,"-5"1"160"0,2-1 48 0,6 1 0 0,6-6-816 0,2-3-192 0,0 4 0 15,-8 5 0-15,-6 4 384 0,-12 6 48 0,-8 7 0 0,-6 5 0 0,1-1-80 0,0-3-16 0,3 3 0 0,2-5 0 0,2 1-336 0,0-1 0 0,1-2 0 0,0 1 128 0,-2 2 96 0,1-1 32 0,-2 2 0 0,-6 3 0 0,-9 9-96 0,-3-1-16 0,1 0 0 0,0-3 0 0,1 3-144 0,4-3 0 0,7-6 0 0,4-1 0 0,3-2 0 0,6-7 0 0,5 0 0 0,2-2 0 0,2-1 0 0,2 2 0 16,2-4 0-16,0 1 0 0,3 1 0 0,0-4 0 15,1 1 0-15,1 0 0 0,-3 3 0 0,0 0 0 16,-2 4 0-16,0-2 0 0,1 1 0 0,0-2 0 16,0-1 0-16,2-1 0 0,2-2 144 0,0 0 48 15,3-4 16-15,0-2 0 0,1 3-64 0,1-6-16 16,0 2 0-16,2-3 0 0,1 0-128 0,2 0 0 16,0-2 0-16,3-2 0 0,-1-2 0 0,2 0 0 0,1 0 0 15,0 0 0-15,0-2 0 0,1 2 0 0,-1-4 0 16,1 2 0-16,2-1 0 0,-1 0 0 0,-2 3 128 0,0 0-128 15,18-17 208-15,-8 11 16 0,1-4 0 0,1 0 0 16,2 2-224-16,0-2 128 0,4 0-128 0,0-2 0 16,3-3 0-16,0 1 0 0,2 2 0 0,-5-1-160 15,0 4 160-15,-6 2-208 0,-2 1 80 0,-4 3 128 16,-4 0-256-16,-3 6 64 0,-1-2 0 0,-4 4 16 16,-3-2 176-16,-2 5 0 0,-4 0 0 0,0 1 0 15,0 1 0-15,-1 0 0 0,-1-1 0 0,0 0 0 16,2 1 0-16,1-1 0 0,3-3 0 0,2 0 128 15,4 2-128-15,2-4 0 0,1 0 0 0,4 0 0 0,-1-1 0 16,1-2 0-16,1 1 0 0,1 2 0 0,-2-4 0 16,-1 3 0-16,-1 0 0 0,0 0 0 0,-2 3 0 15,-4 0 0-15,-2 2 0 0,-3 1 128 0,-3 3-128 16,-2 1 0-16,-2 2 0 0,-3-1 0 0,-1 2 0 0,-1-2 0 16,1 3 0-16,0-8 0 0,2 4 128 0,0-1-128 15,3-4 160-15,0-2-160 0,2-1 128 0,2-2-128 16,2-3 0-16,1 2 0 0,3-2 0 0,0-2 128 15,2 0-128-15,0-2 0 0,2 1 320 0,1-2 0 16,0-2 16-16,2 0 0 0,0-2-336 0,3 2 0 16,-1-5 0-16,2-1-128 0,1 1 128 0,0-2 192 15,1-4-32-15,0 2-16 0,1-5 16 0,0 1 0 16,-1-2 0-16,0 1 0 0,1 1-32 0,-1-3-128 0,0 1 192 16,0-3-64-16,0 3-128 0,0-4 192 0,1-2-192 15,-1-3 192-15,0-1-192 0,0 1 0 0,0-1 0 0,-1 0 0 16,-1 1 0-16,1 0 0 0,1 2 0 15,-1 6 0-15,1-1 0 0,0 7 0 16,2 2 0-16,-3 5 0 0,1 4 0 0,0 0 0 0,-1 3 0 0,0 3 0 16,0 2 0-16,1 3 0 0,-1 1 0 0,0 5 0 15,-1 2 0-15,-1 2 0 0,0 5 0 0,-2 0 0 16,-1 1 0-16,0 1 0 0,-2 4 0 0,-1 5 0 16,-2 0 0-16,-1 1 0 0,-3 6 0 0,0 1 0 15,-3 2 0-15,0-1 0 0,-2 1 0 0,0-2 0 16,0-2 0-16,0-5 0 0,2-4 0 0,1-3 0 15,4-5 0-15,-1-4 0 0,2 2 0 0,0 1 0 16,2-2 0-16,3 4 0 0,0-1 0 0,1 1 0 0,1 1 0 16,1-3 0-16,2-3 0 0,1 0 0 0,2 0 352 0,3-4 32 15,1 1 16-15,4-6 0 0,1-1-128 0,2-3-16 16,1-3-16-16,4-6 0 0,1 0 0 0,5-8 0 16,5-5 0-16,6-3 0 0,5-6-240 0,9-7 0 15,11-2 0-15,16-11-14272 16,12-9-2880-16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11:25.6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26107 2407 25791 0,'-5'-8'2304'0,"2"2"-1856"15,1 2-448-15,2 1 0 0,2 2 464 0,-2 1 0 0,-2-5 0 0,0-2 0 0,-2 1 1360 16,1-1 272-16,-1 4 48 0,-4 6 16 16,1 4-688-16,-4 9-144 0,-4 2-32 0,-6 8 0 15,-3 5-624-15,-9 8-128 0,-5 8-32 0,-7 3 0 16,-5 7-176-16,-5 4-32 0,0-2-16 0,-1-2 0 16,3-6-288-16,-4 1 0 0,0 3 0 15,-1 0 0-15,3-2 0 125,-1 0 0-125,-5 8 0 0,-3-3 0 0,-3 1 0 0,0-2 0 0,0-4 0 0,1-1 0 0,-2 1 0 0,-3 3 0 0,1-2 0 0,-1-1 0 16,3-1 320-16,4-2 0 0,4-4 0 0,4-1 0 0,4-3-48 0,5 2 0 0,3-5 0 0,5-2 0 0,5-5-272 0,3-1 0 0,4-2 0 0,0-1 0 0,1-5 128 0,3-1-128 0,3-6 0 0,1-1 0 0,3-5 192 15,1-2 0-15,3 0-16 0,1-5 0 0,1 0 32 0,1-6 16 0,2 0 0 0,2-3 0 0,2-4 32 0,1-3 0 0,2 0 0 0,1-2 0 0,2-5-128 0,2-2 0 0,2-5-128 0,3-6 192 0,1 1-192 0,3-5 0 0,2 1 0 0,1-3 0 16,2 4 0-16,-1 0 0 0,1 2 0 0,-1 0 0 16,1 3 0-16,-3 2 0 0,-3-1 0 15,-1 4 0-15,-2 3 0 0,-3 4 0 0,-1-2 0 0,-3 1 0 16,-1 3 0-16,-2 0 0 0,-1-1 0 0,-2 3 0 0,1 4 0 16,-3 2 0-16,0 1 0 0,-2 4 0 15,-2 3 0-15,-1 2 0 0,-1 6 0 0,-3 4 0 0,1 4 0 16,-5 5-128-16,1 8 128 0,-4 5 0 0,1 2 0 15,-2 2 0-15,0 6 128 0,-1-4-128 16,4-1 0-16,-2 2 0 0,0-3 0 0,1 0 0 16,1-1 0-16,3-4 0 0,1-3-160 0,2 0 160 0,0-3 0 15,4-1 0-15,-1-3 0 0,2-4 0 0,1 2 0 0,-1-5 0 16,2 3 0-16,-1-3 0 0,1 0 0 0,1-1 0 16,2 1 0-16,1-4 0 0,2 2 0 0,2-2 0 15,4 2 0-15,3-3 0 0,2 0 0 16,4-2 0-16,4 0 0 0,0-6 0 0,5 0 128 0,3-3 0 15,6-3 0-15,9-3 0 0,12-4 256 0,9-5 48 16,12-3 16-16,8-6 0 0,6-4-448 0,6-7-256 0,7-6 48 16,5-7-21680-16</inkml:trace>
  <inkml:trace contextRef="#ctx0" brushRef="#br0" timeOffset="2491.19">29913 4944 28559 0,'-8'-1'2544'0,"0"-1"-2032"0,2 2-512 0,2 0 0 0,2 2 0 0,1-2 0 0,-2 1-208 0,0 1 64 0,-5 2 896 0,-1 0 176 0,-2 4 32 0,-1 0 16 16,0 3 48-16,-2-1 0 0,0 6 0 16,0-1 0-16,-2 2-656 0,-2 4-128 0,-2 1-32 0,-1 1 0 15,-3 2 272-15,-2 3 48 0,-4 4 16 16,-2-1 0-16,0 5 16 0,-4 1 0 0,-2 1 0 0,-2 0 0 15,-1 3-384-15,-1-2-176 0,0 1 160 0,0-3-160 16,2 2 128-16,-3-1-128 0,-3 4 0 0,-1 1 144 16,-1 2-144-16,1 2 192 15,3-6-192-15,-2 3 192 0,0 1-192 0,-2-1 192 0,-3 3-192 16,2 0 192-16,2-6-64 0,2-3 0 0,-2 3 0 0,0-2 0 16,2-1-128-16,0-3 0 0,3-1 0 0,2-2 128 0,5-1 32 15,-1-2 0-15,1-1 0 0,2-2 0 16,2 0-160-16,1-1 128 0,0 1-128 0,0 1 128 0,-1 1-128 15,-2 1 0-15,1-3 0 0,0 1 0 0,1-1 0 16,0-1 0-16,0-2 0 0,2 2 0 0,0-3 0 16,2-1 0-16,1-1 0 0,1-1 0 15,3-7 0-15,1 1 0 0,3-3 0 0,-1 2 0 16,3-5 0-16,1-1 128 0,2 0-128 0,0-3 128 0,3-2 0 0,2 1-128 16,1-4 192-16,2-2-64 0,2 1 16 15,2-4 0-15,-1-1 0 0,2-2 0 0,2-3 48 0,-1 1 0 16,2-1 0-16,1-4 0 0,1 3-192 0,0-5 0 15,1 2 0-15,2-4 128 0,-2 2-128 0,3 2 0 16,0-4 0-16,0 1 0 0,2-1 0 0,-1 1 0 16,1-2 0-16,0 1 0 0,0 1 0 0,2-2 0 15,0-3 128-15,2 3-128 0,0-3 0 0,0 2 0 16,2-2 0-16,-1 3 0 0,-1 1 0 16,1 3 0-16,-1 0 0 0,-1 2 0 0,-1 1 0 0,-3 3 0 15,0 4 0-15,-4 2 0 0,-1 2 0 0,-2 5 0 0,-3 4 0 0,-4 3 0 16,-1 4 0-16,-4 4 0 0,-3 5 0 0,-3 5 0 15,-1 3 0-15,-4 2 160 16,1 1-16-16,-3 0 0 0,3-1-144 0,1-3 0 0,2 1 144 0,3-1-144 16,3-2 160-16,2 3-32 0,5-1-128 15,0-2 192-15,2 1 48 0,2-3 0 0,3 0 0 0,2-3 0 16,2-1 16-16,3-5 16 0,2-1 0 0,5-2 0 16,0-2-32-16,2-1-16 0,3-6 0 0,3 0 0 15,3-2-224-15,3-2 176 0,4-2-176 16,2-3 160-16,2-4-160 0,1 0-192 0,2-5 32 0,1-3-14144 15,3-6-2832-15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13:41.0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2823 10674 19343 0,'-30'-12'1728'0,"7"6"-1392"0,1-1-336 0,3 4 0 0,7 0 3904 0,1 0 720 0,-4 0 144 0,-14-3 32 0,-16-2-3776 0,-19 0-736 0,-10-5-160 0,-6 4-128 0,0 0 0 0,0 1 0 0,0 2 0 47,1 0 0-47,3 2 0 0,1 4 0 15,1 0 0-15,-2 0-144 0,-2 4 144 0,2 2 0 0,-1 0 0 0,2 2 0 0,-1 3 336 0,2 0 0 0,4 0 0 16,3 2 0-16,5 0 144 0,5 0 32 0,5 3 0 0,4-3 0 0,2 5-192 0,5-1-48 0,3 4 0 15,2-3 0-15,4 5-272 0,5-3 0 0,5 1 0 0,4-4 0 16,5 4 0-16,3-3 0 0,2 5 0 0,3-1 0 0,3 0 0 16,0 0 0-16,2 7 0 0,1 3 0 0,1 9 0 15,2 6 0-15,2 10 0 0,3 3 0 0,2 10 0 0,-1-6 0 16,1-1 128-16,3 12-128 0,2 11 0 0,2 5 0 0,3-3 0 16,-1-3 0-16,-2-12 144 0,0 4-144 0,3 5 0 15,-1 3 144-15,2 0-16 0,-2-4-128 0,-3-6 192 16,-1 3-64-16,0 7-128 0,-4 1 128 0,0 0-128 15,-4-2 128-15,-2-7-128 16,-2 2 0-16,-4 4 0 0,-2 5 0 16,-5 1 0-16,-1-1 240 0,-2-1-64 15,-4 2-16-15,0 0 32 16,-3 3 16-16,0 2 0 0,0-5 0 0,1-4-208 16,0 1 128-16,0 3-128 0,1-4 0 0,2-10 192 15,0-2-48-15,2-6-16 0,3-1 0 0,2-6-128 0,1-5 0 0,3-6 0 0,0-4 0 0,4-5 0 16,0-5 128-16,2-3-128 0,-2-3 128 0,2-5-128 0,-2-1 128 0,0-1-128 0,-1 0 128 15,-1 0-128-15,-1 3 0 0,-2 4 0 0,1 0 0 16,-3 0 0-16,1-2 0 0,2-4 0 0,0-2 0 0,4-1 192 16,0 1 0-16,3-7 0 0,4-2 0 0,4-3-32 15,5-4 0-15,4 1 0 0,5-1 0 0,5-4-160 16,7-1 192-16,1 0-192 0,4-1 192 0,3-4-192 0,1 1 0 16,0-3 0-16,-1 1 0 0,-1-1 0 15,0 1 0-15,-4 0 0 0,-2 0 0 16,-1 2-224-16,-5-2-80 0,-1 4-16 15,-4-1 0-15,-3 3-480 0,-1 3-96 0,-2-3-32 16,1 2-17984-16</inkml:trace>
  <inkml:trace contextRef="#ctx0" brushRef="#br0" timeOffset="1477.34">1603 13083 19343 0,'-20'-5'1728'0,"5"1"-1392"0,1 1-336 0,6-1 0 0,4 1 1344 0,3 1 208 0,0-2 48 16,-4 1 0-16,-2-6-1088 0,0-1-192 0,1-2-64 0,5-2 0 15,2 5-112-15,4 1-16 0,2 2-128 0,3 1 192 16,1 2-192-16,2 3 0 0,-1 0 0 0,0 6 0 16,2 1 0-16,-2 2 0 0,1 1 128 0,1 5-128 15,1-2 944-15,1 3 80 0,2 0 32 0,1-4 0 16,1-1 64-16,2 0 16 0,1-3 0 0,1-3 0 16,2-2-272-16,-1-3-48 0,2 0-16 15,2-2 0-15,-1-2-272 0,3-2-48 0,3 0-16 0,3 0 0 16,3 2-208-16,1 0-32 0,1 2-16 0,2 2 0 0,-1 2-208 15,1-1 0-15,0 6 128 0,-4-1-128 0,-1 2 0 16,-2 0 0-16,-1 1 0 0,-3 0 0 0,-3 0 0 16,-2-1 0-16,-2-2 0 0,-1-3 0 0,-3 2 0 15,0-1 0-15,-1 0 0 0,1-2 0 0,-1 2 0 16,-3-2 0-16,1 0 0 0,-2 0 0 0,-1-2 208 16,0 0-48-16,-1 0-16 0,-3 0 0 0,1 3-16 0,-2-3 0 15,-3 0 0-15,0 0 0 0,-1-3-128 0,-2 6 0 16,0-3 0-16,-1 1 0 0,-3 1 0 0,-2-2 0 15,1 3 0-15,-3-3 0 0,1 0 192 0,-3 0 16 16,1 0 0-16,-1-5 0 0,0 4 80 0,-1-6 16 16,1 2 0-16,-1 1 0 0,0-3-144 0,0-1-32 15,-3-2 0-15,0 0 0 0,0 1-128 16,-3-3 0-16,1 0 0 0,-1-1 0 0,0 2 0 16,-2-1 0-16,2-1 0 0,-1 1 0 0,0 0 0 0,0-2 0 0,-2 2 0 15,2-4 0-15,-1 1 0 0,2 1 192 0,1 2-192 0,0-1 192 16,2 3-192-16,0 1 0 0,2 0 0 15,-1 3 128-15,3 0-128 0,2 2 0 0,0 0 0 0,2-1 0 16,0 1 0-16,1 2 0 0,1 1 0 16,2-2 0-16,0 3 0 0,1-3-176 15,0 0 176-15,2 2-128 0,0 1 128 0,1 0-192 16,1 1 192-16,2 2-192 0,0 0 192 0,1 1-160 16,2 1 160-16,1 1-160 0,1 2 160 0,1 0 0 15,-3 0 0-15,1 0-128 0,0-2 128 0,1 1 0 0,1 3 0 0,1-4 0 16,0 1 0-16,-1-1 0 0,2 0 0 0,-4 1 128 15,1-2-128-15,-1 0 0 0,-3 0 0 0,-1-2 0 16,0 0 0-16,-3 3 0 0,1-2 0 0,-2 2 0 16,-1 0 0-16,0 0 0 0,-3 4 0 0,-1-3-128 0,2 5 128 15,-4-3 0-15,-2 4 0 0,-2 0 0 0,-1 4 256 16,-3 0 16-16,-2 3 16 0,-2 2 0 0,-3 0-96 0,-3 3-32 16,-2 3 0-16,-2 4 0 15,-3-1-160-15,-2 4 0 0,0-3 0 0,-4 9-13136 16,-4 5-2592-16</inkml:trace>
  <inkml:trace contextRef="#ctx0" brushRef="#br0" timeOffset="61118.89">23128 1412 27647 0,'4'-4'2448'0,"-3"4"-1952"16,1 0-496-16,-2 0 0 0,-2 2 624 0,2-2 16 15,0 2 16-15,0-2 0 0,0 4 560 0,2 2 96 16,-1 0 32-16,-1 4 0 0,1 2-1072 0,-1 1-272 0,3 5 0 16,-2 2 0-16,0 5 416 0,0 1-16 0,2 5 0 15,-2 5 0-15,-1 7 256 0,-1 1 48 0,0 7 16 0,-2-3 0 16,2 2-272-16,0-3-48 0,-1-3-16 0,0 1 0 16,1-3-64-16,-2 4-32 0,2-2 0 15,-2 2 0-15,2-3-288 0,0-2 160 0,1 0-160 0,1-9 128 16,0-4-128-16,2-3 0 0,1-5 0 15,-1-4 0-15,0 0-320 16,-1-5-80-16,1-3-32 0,-3-2-17616 0</inkml:trace>
  <inkml:trace contextRef="#ctx0" brushRef="#br0" timeOffset="61709.61">23007 1408 35935 0,'-3'-6'3200'0,"0"4"-2560"15,1-2-512-15,2 1-128 16,0 3-448-16,1-2-128 0,1 1 0 0,1-3-16 0,2-1 1216 0,1-2 240 0,4-2 48 16,1-5 16-16,4 0-320 0,0-2-64 15,2-4-16-15,0 1 0 0,2-3-528 0,1 1 0 0,-1 2 0 16,1 2 0-16,1 1 0 0,0 1 0 0,1 3 0 16,-2 2 0-16,0 0 0 0,2 1 0 15,4 3 0-15,1 2 0 0,-1 1 0 0,2 0 0 0,-1 1 0 16,0 2 0-16,0 2 448 0,-2 1-32 0,0 3 0 15,-2 0 0-15,-4 1-416 0,-2 2 128 0,-3 1-128 16,-3 2 0-16,-3 1 0 0,-3 3 0 0,-1 0 0 16,-4 0 0-16,-1 3 0 0,-4 0 0 0,0 2 0 15,-1 2 0-15,-2-4 0 0,0 2 0 0,-2-1 176 16,0-1-176-16,-1-1 128 0,0 0-128 0,0-1 0 0,-2 0 0 16,2 2 0-16,0-1 0 0,0-2 0 0,-2 3 0 15,2-3 0-15,-1 0 176 0,0-1-48 0,-3 1-128 0,0 0 192 16,-1 0-64-16,-2-2 0 0,-1 1-128 0,-4-2 192 15,-1 2-192-15,-3-3 192 0,-3-2-192 0,-1 0 128 16,-2-1-128-16,-2-3 0 0,-3-2 0 0,-1-2 0 16,1-2 0-16,1 0 0 0,0-5 0 0,0 2 0 15,1-6 0-15,2-1 0 0,3 3 0 0,6-3-192 16,3 1-80-16</inkml:trace>
  <inkml:trace contextRef="#ctx0" brushRef="#br0" timeOffset="67581.81">24178 596 13823 0,'8'-6'1216'0,"-2"0"-960"0,-1 3-256 0,-3-1 0 0,1 4 1296 0,0-3 224 0,5-2 32 0,3-3 16 16,4-3 352-16,2 0 80 0,-1 0 16 0,0 3 0 0,-3-1-912 0,-2 2-176 0,-3 1-32 0,0 1-16 0,-2 4-96 0,-1-3-16 16,-1 3 0-16,-3 1 0 0,1 0 80 15,-2 3 16-15,-1 0 0 0,-1 3 0 0,-3 6-32 0,-3-3-16 16,0 8 0-16,-3-1 0 0,1 0-208 0,-5 6-32 16,-6 5-16-16,-5 8 0 0,-5 7-224 15,-4 1-32-15,-2 8-16 0,-1-1 0 0,2-1-16 16,0 1 0-16,0 6 0 0,-2 6 0 0,2 6 112 15,2 2 0-15,6 0 16 0,5-5 0 0,7-3-144 0,3-3-48 16,7-2 0-16,5-4 0 0,5-4 48 0,4 4 16 0,6 0 0 16,6 4 0-16,3 1-272 0,2-5 0 15,2-5 128-15,3-4-128 0,1-6 0 0,3 5-144 16,6 6 16-16,1-2 0 16,3-3-672-16,3-6-128 0,4 3-32 0,0-10-18320 15</inkml:trace>
  <inkml:trace contextRef="#ctx0" brushRef="#br0" timeOffset="69183.72">24534 1570 27647 0,'-1'-3'2448'0,"1"0"-1952"0,0 3-496 0,0 0 0 0,0 0 976 0,0 0 112 0,0-2 0 0,1 0 16 0,-1-3-192 0,3 1-32 0,-2-1-16 0,3 1 0 16,0 0-512-16,0-1-96 0,3 4-32 0,-1-4 0 15,3 4-224-15,-1-3 0 0,2 2 0 0,1-2 0 16,2 1 496-16,-2 3 48 0,1-2 16 0,0 1 0 16,0 1 16-16,0-3 16 0,-1 3 0 0,0-2 0 15,-1 1-160-15,0-4-48 0,0 3 0 0,-2-1 0 16,2 0-112-16,-2-3-16 0,-1 2-16 0,-1 2 0 15,1-2-64-15,-2-1-16 0,-1 1 0 0,0 3 0 0,0-1-160 16,-3-2 0-16,0 2 0 0,1-1 0 16,-2 2 0-16,-2-2 0 0,1 0 0 0,-1-1 0 0,-1-1 0 15,-1-1 0-15,-2 2 0 0,0-5 0 0,-3 2 0 16,0-2 0-16,-4 2 0 0,0-2 0 0,-1 2 0 0,-2-2 0 16,0 3 0-16,-1-1 0 0,-1 2 0 0,-2 1 0 15,1 0 0-15,-2 2 0 0,1-1 0 0,-1 6 0 16,1-1 144-16,0 2-144 15,0 3 144-15,1 2-144 0,0 1 192 0,2 2-192 16,0 1 0-16,-1 1 0 0,1 4 0 0,1 0 0 0,1 1 0 16,0 1 0-16,2 1 0 0,-1-1 0 0,3-4 0 0,1 2 0 0,0 2 0 15,3-2 0-15,0 1 0 0,4 0 0 16,0-3 0-16,4 3 0 0,3 0 0 16,2 2 0-16,3-1 0 0,2-2 0 0,4 1 0 0,1 1 0 15,3-2 0-15,0 1 0 0,4-2 0 0,0-2 0 0,2-1 0 16,2 0 0-16,0-1 0 0,3-3 0 15,1 2 0-15,1 0 0 0,1-1 0 0,0 1 0 0,-1-3 0 16,-3-2 0-16,0-1-384 0,-3 0 32 0,-1-2 0 0,-4-2 0 31,0-2-1232-31,-4 0-240 0</inkml:trace>
  <inkml:trace contextRef="#ctx0" brushRef="#br0" timeOffset="69680.61">25257 1788 35007 0,'-13'-5'1552'16,"3"4"320"-16,2 2-1488 0,3-1-384 0,2 2 0 0,2-2 0 0,0 0 0 0,-3 3 128 0,-2 1-128 16,-2 2 0-16,0 1 496 0,-1 4 16 0,2-1 16 0,-2 0 0 0,2 3-528 15,-3-1 0-15,1 2 0 0,-2 0 0 0,-1 2 0 0,-1 1 0 16,-2 1 128-16,1 1-128 0,0-3 0 0,0 0 0 0,2 0 0 16,0-1-144-16,0-2 144 0,5-3 0 0,2-1 128 0,3-2-128 15,2-1 528-15,3-1 48 0,5-1 0 0,2-1 0 16,3-2-320-16,3-1-48 0,2 2-16 0,3-2 0 15,1 0-192-15,3 0 176 0,2 1-176 0,0 2 160 16,3 1-160-16,-2 1 0 0,1-2 0 0,-1 4 0 16,-2-4 0-16,-1 2 0 0,0-1 0 0,-1 0 0 15,-3-2-320-15,-2 2 16 0,1-4 0 16,-2 0 0-16,-1 0-1712 0,0 0-352 16</inkml:trace>
  <inkml:trace contextRef="#ctx0" brushRef="#br0" timeOffset="69940.7">25598 1808 25791 0,'-11'12'2304'0,"1"-2"-1856"0,1 5-448 0,2-3 0 0,3-2 2016 0,0-4 304 16,1 7 64-16,-6 4 16 0,-3 16-576 0,-4 7-112 0,-4 9-32 0,0 5 0 16,0-4-1008-16,0 1-208 0,3 0-32 0,1-4-16 15,1-3-416-15,4-6 0 0,1-3 0 0,1 0 0 32,3-6-336-32,3-1-112 0</inkml:trace>
  <inkml:trace contextRef="#ctx0" brushRef="#br0" timeOffset="70889.03">26622 565 7359 0,'1'-4'656'16,"0"2"-528"-16,-1 2-128 0,0-3 0 0,0 3 1344 0,-1-1 224 0,1 1 48 0,-1-5 16 0,-1 1 736 0,0 1 128 0,-3-1 48 0,1 2 0 15,-1 2-240-15,0-3-32 0,1 6-16 0,-1-1 0 16,1 3-768-16,0 4-144 0,0-1-48 0,2 3 0 0,-1 4-112 16,1 4-32-16,2 3 0 0,0 6 0 15,2 7-528-15,1 3-112 0,1 9-32 0,-2 2 0 0,2 0-160 16,-2-1-48-16,1 6 0 0,-3 4 0 16,0 7-32-16,0-1-16 0,-3 8 0 0,1-6 0 0,-1-2-224 0,2-5 0 15,0-4 0-15,1-4 0 0,1 2 0 16,2-5 0-16,0 1 0 0,1-4 0 0,2-4 0 15,0-3 0-15,2-3 0 0,-1-7-160 16,2-4-256-16,-2-3-48 0,2-2-16 16,0-4-11872-16,-1-1-2368 0</inkml:trace>
  <inkml:trace contextRef="#ctx0" brushRef="#br0" timeOffset="72812.83">27872 890 23951 0,'-5'-2'2128'0,"1"-1"-1696"0,1 3-432 0,-1 0 0 0,3 3 1024 0,-1-3 128 15,0 2 32-15,-2 2 0 0,-2 2 128 0,-3 1 32 0,1 6 0 0,-5 2 0 0,2 1-176 0,0 2-16 0,0 5-16 0,-1 1 0 16,0 2-672-16,-1 5-128 0,-3 1-16 0,-3 7-16 0,-2 1-16 0,-4 5 0 15,-4 2 0-15,-5 1 0 0,-3 2-96 0,-1-5 0 16,1-1-16-16,-3 3 0 0,1-5-176 16,-1-1 0-16,4-7 0 0,3-3 0 15,3-2-480-15,5-10-32 0,6 1 0 0,1-5-10960 16,5-5-2208-16</inkml:trace>
  <inkml:trace contextRef="#ctx0" brushRef="#br0" timeOffset="73077.48">27348 1045 37775 0,'-8'1'1664'0,"2"3"368"0,1 2-1632 0,3 3-400 0,0-7 0 16,4 2 0-16,0 2 320 0,-1 1-32 0,2 8 0 0,0 4 0 15,4 7 272-15,3 2 48 0,2 3 16 0,1 1 0 16,2 0-400-16,1 0-80 0,0 2-16 0,2-2 0 16,-1-1-128-16,2 1 192 0,-1-1-192 0,2-1 192 15,-1 1-192-15,-1-3-176 0,-1-3 48 0,2 1 0 16,1-2-992-16,0 0-192 16,-2-2-32-16,1-1-15712 0</inkml:trace>
  <inkml:trace contextRef="#ctx0" brushRef="#br0" timeOffset="73471.85">28075 1668 15663 0,'-2'-2'1392'0,"1"0"-1120"0,0 2-272 0,0 2 0 0,1 0 2432 0,-2-2 416 0,2 4 96 15,-1-2 0-15,0 4-1440 0,-3 4-288 16,1 0-64-16,-1 5-16 0,-1 1-128 0,0-2-32 0,0 2 0 15,3-1 0-15,-1-2-720 0,2 0-256 0,1-1 144 16,1 0-144-16,2-3 0 0,0 1 0 0,2-3 0 0,3 2 0 16,-1-3 0-16,2-2 0 0,-1 2-176 0,2-4 176 15,1 2-320-15,2-1 0 0,0 0 16 0,2-3 0 16,1 2-160 0,2-4-48-16,0 2 0 0,-1 0 0 0,3-2 512 0,-1-2 0 0,1 0 0 0,-1 2 0 15,1-2 0-15,-1-2 0 0,-1 1 0 0,-2 0 0 16,2-1 0-16,-4 0 0 0,1-3-144 0,-2 2-13584 15</inkml:trace>
  <inkml:trace contextRef="#ctx0" brushRef="#br0" timeOffset="73722.52">28358 1636 28559 0,'-6'10'2544'0,"1"-4"-2032"0,0 4-512 0,2 0 0 0,2-2 1344 0,1-1 160 15,-1 0 32-15,0 8 16 0,1 11-976 0,-4 5-208 0,1 7-48 0,1 3 0 0,-1 0 272 16,0-5 48-16,0 2 16 0,0-1 0 0,-1-1-528 0,-2 1-128 0,-1 0 0 0,-1 1 0 16,-2 1-1152-16,-2 1-224 0</inkml:trace>
  <inkml:trace contextRef="#ctx0" brushRef="#br0" timeOffset="74206.13">28385 142 23039 0,'-14'-7'2048'0,"2"2"-1648"0,5 3-400 0,3 2 0 0,1 2 128 0,0-2-128 16,-6-2 128-16,-6-3-128 0,-3 1 1168 0,-2-1 160 15,1 1 16-15,7 0 16 0,3 2 112 0,7 2 0 16,3 2 16-16,4 2 0 0,5 2-656 0,4 6-144 16,4 5-32-16,4 5 0 0,6 6-16 0,2 7 0 15,6 7 0-15,3 1 0 0,1 2-224 0,4 2-48 16,5 3-16-16,4 4 0 0,4 2-192 0,3 1-32 16,0 0-128-16,2 4 192 0,0-1 0 0,-4-3-16 15,-5-2 0-15,-5 0 0 0,-4 2-176 0,-6 10 0 16,-6 2 0-16,-7 2 128 0,-8 0-128 0,-4-6 0 15,-7-2 0-15,-4-4 0 0,-2-6 144 0,-5 4-144 0,-5-2 160 16,-2 2-160-16,-5-3 128 0,-6-1-128 0,-3-2 0 0,-2-3 144 16,-4-2-144-16,-5 4 0 0,-6 1 0 0,-4 1 128 15,-7 0-288-15,-1-1-64 0,-3-1-16 16,-5-5-17856-16</inkml:trace>
  <inkml:trace contextRef="#ctx0" brushRef="#br0" timeOffset="118193.17">4611 2879 29487 0,'15'-45'2624'0,"-4"14"-2112"0,0 5-512 0,-2 8 0 0,-4 8 1104 0,-1 4 112 0,0-3 32 0,5-5 0 0,5-8-688 16,1-5-144-16,-2 1-32 0,-2 4 0 0,-5 6-32 0,-6 4-16 0,-3 8 0 0,-7 5 0 0,-5 5 288 15,-6 3 48-15,-5 7 16 0,-6 2 0 0,-8 4-432 0,-5 2-64 16,-6 4-32-16,-7 1 0 0,-5 2-160 0,-5-3 0 16,-7 1 0-16,-2-5 0 0,-4 0 0 0,0-3 0 15,-1-3 0-15,-10 2 0 0,-8-1 304 0,-7-1 16 16,-8-4 16-16,-5 1 0 0,-1-2-144 16,-2 0-16-16,2-5-16 0,1 0 0 0,3-4 176 15,2-2 48-15,2-4 0 0,3-2 0 16,6-4-112-16,0 2-16 0,2 0 0 0,1 0 0 0,6-5-256 15,-2 3 160-15,-2 2-160 0,1 2 128 0,4-1 192 16,1 4 16-16,4-1 16 0,0 2 0 0,3 3 128 0,4 0 32 16,13-1 0-16,2-2 0 0,3 0-320 0,3 0-64 0,4 0-128 15,7 0 192-15,7 0-192 0,8 0 0 16,5 0 0-16,6-2 0 0,6-2 0 16,6 1-208-16,4 0 64 0,4 3 16 0,6 0-112 15,3 0-16-15,4 0 0 0,6 3 0 16,3 0-160-16,3 3-32 0,2 2-16 0,1 2 0 0,-2 1 272 0,3 5 192 15,3 4-208-15,3 4 80 0,-1 7 128 0,1 4 0 0,1 9 128 16,0 7-128-16,-2 6 0 0,-3 4 0 0,-4 8 0 0,-3 1-128 16,-4 2 128-16,-2 7 0 0,-2 9 128 0,-5 2-128 15,0 2 224-15,-4-4-32 0,2-1 0 0,-2 2 0 16,-1 4-192-16,0-3 0 0,-1-7 128 0,-1-4-128 16,-1-1 0-16,-3 5 0 0,0 6 0 0,-1 0 0 15,1-5 0-15,-1-1 0 0,1 3 0 0,-3-1 0 16,2 0 0-16,-1-6 0 0,0-9 0 15,0-4 0-15,-3 0 0 0,-1 1 0 0,-2 6 0 0,-3-7 0 16,-1 0 0-16,0-5 0 0,0-7 0 0,1-1 0 0,-1-3 288 16,-1-2 16-16,-2 0 0 0,2-3 0 0,2-2 144 0,1-6 16 15,3 1 16-15,0-3 0 0,-1-3-272 16,-1-1-48-16,3-3-16 0,2-2 0 0,2-1 96 0,1 1 16 16,3-1 0-16,2-3 0 0,4 2-256 15,5-1 0-15,3-1 0 0,4-2 0 16,7 0 0-16,4-2 0 0,9 1 0 15,6-4 0-15,8-4 0 0,8-2 0 0,7-6 0 0,9-3 0 0,1 0 0 0,12-7 0 16,11-4 0-16,4 0 0 0,2-2 144 0,9-3-16 16,8 4 0-16,4 0 0 0,1-1-128 0,0 3-176 15,-5 0 48-15,-1 2 0 16,4 2-416-16,-1 2-80 0,4 0-16 0,1 5-20608 16</inkml:trace>
  <inkml:trace contextRef="#ctx0" brushRef="#br0" timeOffset="158310.4">3712 15227 38703 0,'-16'-6'3440'0,"4"0"-2752"16,4 2-560-16,5 0-128 0,0 2-368 0,-4-2-96 0,-9-8-32 0,-10-4 0 0,-7-6-160 0,-1 1-48 0,-2 1 0 15,0 4 0-15,0 0 704 0,-2 3 0 0,-3 3 0 0,-5 4 0 0,-4 0-176 0,-7 6-96 16,-3 1-32-16,-5 4 0 16,-6 3 144-16,-5 4 32 0,-5 7 0 0,-4-3 0 0,-4 6 128 0,1-4 0 15,0 2 0-15,4 1 0 0,3-1 0 16,3-1 0-16,7-3 0 0,3 0 128 16,7 0 384-16,1-1 64 0,6-2 32 0,4 2 0 15,7-1 224-15,1 2 64 0,5 1 0 0,2 3 0 0,3 2-512 16,4 3-80-16,2 1-32 0,1 2 0 0,4 1-144 0,1 2-128 15,3 1 192-15,1 5-192 0,1-1 0 0,1 5 0 16,3-1 0-16,1 1 0 0,4-6 256 0,2 1-64 16,3 4-16-16,5-2 0 0,2 1 64 0,4 2 16 15,2 2 0-15,2 2 0 0,1-4-64 0,2 3 0 0,3 7 0 16,0-1 0-16,-2-1-32 0,2 1-16 0,-3 6 0 16,2 1 0-16,-3 6 112 0,0 1 0 0,-4 8 16 15,-2-2 0-15,-4 2-272 0,-6-1 0 0,-1 4 0 0,-6 7 0 16,-4 3 0-16,-8 4 0 0,-2-4 0 0,-5-5 0 15,1-10 0-15,-6 2 0 0,-1-3 0 16,-4-5 0-16,1 2 0 0,0-9 128 16,3-9 16-16,0-1 0 0,-2 0 224 0,2 0 32 0,-1-3 16 15,3-3 0-15,2-2-240 0,0-7-48 0,5-1-128 0,2-7 192 16,4 2-64-16,-1-3-128 0,3-1 176 16,2 0-176-16,-3 0 0 0,1 1 0 15,1 1 0-15,2-5 0 0,0 1 0 0,-1 2 0 16,0 5-128-16,0 2 128 0,2 0 0 15,2 0 0-15,2-2 0 0,5-1 0 0,2-1 0 0,3-3 0 0,5-5 0 16,3 1 0-16,7-5 0 0,8-4 192 0,8-3-48 0,11-6 0 0,12-2 96 0,9-7 16 16,7-2 0-16,16-7 0 0,14-5-48 15,7-8 0-15,6 0 0 0,7-4 0 0,10 0-208 0,3-2 0 16,1 1 0-16,9 1-14288 16,7 0-2832-16</inkml:trace>
  <inkml:trace contextRef="#ctx0" brushRef="#br0" timeOffset="197732.68">27212 14364 17503 0,'-4'-2'1552'0,"1"0"-1232"0,2 4-320 0,1-2 0 0,0 0 0 0,-1-2-144 0,-2 2 16 0,0-2 0 15,-3 2 464-15,-2-4 112 0,-1 2 0 0,0 1 16 16,-3-2 1248-16,0 6 240 0,-2-3 48 0,0 4 16 15,-2 3-480-15,-2 1-80 0,-3 2-32 0,-1 3 0 0,-3 3-912 16,-1 5-192-16,0 1-48 0,-3 0 0 0,0 4-272 0,-4 3-272 16,-3-1 48-16,-4 3 16 15,0 1-272-15,-5 0-48 16,-1 2-16-16,-3-2 0 0,-2-1 352 0,-2 1 64 0,0-2 128 0,-3 3-208 0,-2-1 208 16,0 0-144-16,1-1 144 0,0 0-128 0,-2 1 256 0,-3 3 48 15,-2 1 16-15,-2 1 0 0,-1-3-192 0,-1 5 0 16,-1-2 144-16,4-4-144 0,1 1 0 0,-5-2-208 15,-2 2 16-15,-4 4 16 16,4 0-448-16,0 0-80 0,2-2-32 0,2 1 0 0,0 0 560 0,3 2 176 16,5-5 0-16,-1 2 0 0,1 1 0 0,2-5 192 15,0-1 0-15,3-2 0 0,2-3 192 0,-3 0 16 16,2 1 16-16,-1 1 0 0,2-2-96 0,1 1-32 0,2-3 0 16,1 1 0-16,1-1-288 0,1-1 160 15,-2 0-160-15,1 1 128 0,0-1-128 0,2-1 0 0,2 1 0 16,3-1 0-16,3 0 0 0,0-1-176 0,1 1 176 15,3 1-128-15,1-7 128 0,-1 5 0 0,3-5 0 16,-1 2 0-16,3-2 0 0,1 2 0 0,0-1 0 0,2-1 0 16,4-2 0-16,0-2 0 0,0 3 0 15,1-5 0-15,4 0 0 0,-1 0 224 0,3-2-48 0,3-1-16 16,0 0 208-16,1-1 32 0,3-1 16 0,-1 0 0 16,4 0-272-16,-1-4-144 0,1 4 160 0,1-4-160 0,2 2 0 15,0 1 0-15,0-2 0 0,1 1 0 0,0-2 0 16,1 1-208-16,0 2 32 0,2 0 16 0,0 1 320 15,1-2 64-15,0 3 16 0,1 1 0 0,1-1-240 0,0 1 128 16,3 3-128-16,1-1 0 0,0-1 0 16,2 2 0-16,0-2 0 0,3-2 0 0,1 0 0 0,3 0 0 15,2 1 0-15,2-1 0 0,2-4 0 0,2 2 0 16,4 2 144-16,2-3-144 0,3 0 128 16,4 3-128-16,1 1 0 0,1-1 128 0,2 1-128 0,2 2 0 15,2 1 0-15,2-2 0 0,-2 4-320 16,3-1 16-16,1-1 0 0,3-1 0 15,6 1-128-15,1 3-16 0,1-5-16 16,2 2 0-16,4 0 464 0,1 5 0 0,1-1 0 16,2 0 160-16,3 3-160 0,1 1 0 0,-5-1-160 0,4 4 160 0,1 2-128 15,4 1 128-15,3 4 0 0,-2-1-144 0,-3-1 144 0,0 1 0 16,-1-1-144-16,-3 2 144 0,-3-2 0 0,-3 3 0 0,1 2 128 16,-2 0-128-16,-2-3 0 0,0 2 0 0,1 2 0 15,3 1 0-15,2 2 0 0,-2-3 0 16,1 3 0-16,-1-4 0 15,1 1-160-15,-1-3-16 0,0 2 0 16,-1 0 0-16,0-2 176 0,-2-6 0 16,-2-1 160-16,-1-3-160 15,-3 0 0-15,-1-1 0 0,0 4 0 0,-2-3 0 16,-2 1 0-16,-3-2 128 0,-3-2-128 16,-3 0 0-16,0 0 0 0,-3 1 0 0,1 0 0 0,-4 0 0 15,-2 2-512-15,-2-3-32 0,-1 2-16 0,-1-3 0 16,-4 3 384-16,-4-4 176 0,-1 2-160 0,-3-3 160 0,0 0 0 15,-2 0 0-15,-2-3 0 0,0 1 0 0,-3-4 0 0,-2-1 0 0,-1 1 0 16,-2-1 0-16,0-4 192 0,-2-1 48 0,-2 2 0 0,1-3 0 0,-2 0 720 0,-1-3 128 16,-1 0 48-16,-3 0 0 0,1 0-368 0,-2-4-64 15,2 1 0-15,-2 0-16 0,1 2-176 0,-1-4-16 0,0 1-16 16,0 0 0-16,0-2-32 0,0 2 0 0,1-3 0 0,2-1 0 16,-1 1-272-16,2 3-176 0,0-4 192 0,0 1-192 0,3 0 192 15,0-3-192-15,2 0 192 0,1 0-192 0,1-5 192 0,1 2-192 16,2-3 192-16,2-1-192 0,1 2 256 0,4-7-64 15,1 0-16-15,4-3 0 0,3-2 128 0,2-7 16 16,3-4 16-16,0-1 0 0,-1 2-112 0,4-9-32 16,5-8 0-16,2-2 0 0,-2-2 32 0,3-2 0 15,5-3 0-15,3-6 0 0,4-5-96 0,1-1-128 16,1 2 176-16,6-3-176 0,4-3 208 0,3 0-64 0,-1 6-16 16,0-1 0-16,2 5-128 0,0 5 0 0,0 7 0 15,3 1 128-15,2 4-128 0,3-1 0 16,-2 0 0-16,-1 1 0 0,-5 4 0 0,1 2 0 15,-1-2 0-15,-3 6 0 0,-2 4 0 0,-5-3 0 0,-2 4 0 16,-3-2 0-16,-2 1 0 0,-2-1 0 16,2-2 0-16,-1 0 0 0,-4 3 0 15,1-1 0-15,-1-1 0 0,-1 1 0 0,-3 1 0 0,-2 0 0 16,-3 0 0-16,-3 3 0 0,1 1 0 0,-3 1 0 0,-1-1 0 16,-1 2 0-16,-2 3-128 0,-2 1 128 0,1 2-160 0,-3 1 160 15,-1 5-192-15,-3 1 48 0,-1 1 16 0,-4 2 0 16,-2 5 128-16,-2-2-160 0,-2 4 160 0,-1 0-160 0,-1-1 160 0,-3 3 0 15,-1 2-144-15,-1 0 144 0,-4 2 0 16,1 0 0-16,-1 0 0 0,-2 2 0 0,-1-2-176 0,-1 1 176 16,-2 0-128-16,-1 0 128 0,1 1-128 15,-2-2 128-15,-1 0-128 16,-3 0 128-16,1-2 0 0,-3 2-160 0,0 1 160 0,-2-1 0 16,-3 1-160-16,-3 0 160 0,-1 1-128 0,-3 1 128 15,0-2-192-15,-4 1 64 0,-2 2 0 16,-6-2 0-16,-3 3 128 0,-4-2-128 0,-3 3 128 15,-6-2-128-15,-6 0 128 0,-4 2 0 0,-2 0 0 0,-3 0 0 0,-2 0 0 16,0-2 0-16,1-2 0 0,-1-1 0 0,1 0 128 0,-1-1 128 16,2-5 0-16,-2 1 16 0,1 0-48 0,-4-2-16 15,0-4 0-15,-4 3 0 0,0 0-208 0,0 2 0 16,0 3 128-16,-4 2-128 0,-1 0 0 0,-2 0 0 0,-1 2 0 16,-1-2 0-16,5 2-192 0,-4-1 32 15,-1 2 0-15,-1 0 0 0,1-1 160 0,1 4 0 16,4-2 0-16,-1 1 0 0,-1-2 0 0,1-1 0 15,2 4 0-15,2-2 0 0,7 1 0 0,0-4 0 0,1 1 0 16,2-2 0-16,7 0 0 0,3-2 0 16,2 2 0-16,3 0 0 0,4 0 0 0,2-4 0 0,3-3 0 15,1 5 0-15,2-2-480 16,1-2-16-16,1 2 0 0,2 0 0 16,2 1-1184-16,3 5-240 0,4-1-64 0,3 5-13408 15</inkml:trace>
  <inkml:trace contextRef="#ctx0" brushRef="#br0" timeOffset="199157.22">27785 14459 13823 0,'-2'-1'1216'15,"-1"1"-960"-15,1-2-256 0,1 2 0 0,-1 0 1824 0,2 0 320 0,2 0 64 0,-2-3 16 16,0 2-1920-16,1-2-304 0,0 0-224 0,-1 3 32 31,0 0-480-31,0 0-96 0,0 0-32 0,0 0 0 0,0 0 624 16,0 0 176-16,0 0 0 0,0 0 0 0,0 0 0 0,0 0 0 16,0 0 0-16,-12 23 0 0,2-8 0 0,-2-1 0 15,-5 7 0-15,-4-2 0 0,-2 6-512 16,-7 6-16-16,-3-2-16 47,-4 3 0-47,-4 2-864 0,-2-1-192 0,-2-1-16 0,-2 1-16 0,0-1 1408 0,-2-1 224 0,-2 1 160 0,0-1-32 15,3-2 1184-15,-4 4 224 0,-2 4 64 0,-4 4 0 0,-3 3-928 0,-3 3-176 0,-4 5-48 0,-6 2 0 0,-1-1-928 0,-6 1-192 16,-5 5-32-16,-4 5-16 0,-4 2-1936 0,0 0-384 0,4 2-80 0,0 0-16 16,2-1 2448-16,0-4 496 0,1 0 192 0,2 0-176 0,7-1 2672 0,2 1 544 15,1-1 96-15,2 1 32 0,4-3-1568 0,1-3-304 16,1-6-64-16,6-3-16 0,2-5-1216 0,3-1-256 0,0 2-64 0,2-6 0 31,2 3-560-31,-2 0-112 0,1-3-32 16,-1-2 0-16,2-3 240 0,1-4 32 0,4 0 16 15,-1 2-5216-15</inkml:trace>
  <inkml:trace contextRef="#ctx0" brushRef="#br0" timeOffset="199898.81">28932 14529 19343 0,'-4'-4'1728'0,"-1"4"-1392"0,1 0-336 0,1 0 0 0,1 0 2240 0,1 4 384 0,0-2 80 0,-3 2 16 0,-2 2-2368 16,-3 3-352-16,-2 4-320 0,-2 0 64 15,-4 3-1408-15,-1 0-304 0,-7 2-48 16,-3 1-16-16,-4-1 1328 0,-4 5 272 0,-5 0 48 0,-4 4 16 0,0-1 368 0,-5 3 0 15,-1-1 0-15,-3 4 0 0,-2 3 448 0,0 2 64 16,-3-1 16-16,1 2 0 0,-2 3 880 0,0 2 160 16,1 2 32-16,1 2 16 0,0 0-992 0,-2 1-208 15,-1 3-32-15,-5-1-16 0,1 0-368 16,-7 6 0-16,-4 9 0 16,-4 4 0-16,-5 4 0 15,-3-1 0-15,-4-1-192 0,2-6 64 16,1-1 128-16,-4 2 0 15,-1 1 0-15,0-1-128 0,5-2 128 0,2-5 0 16,4-2 0-16,5-5 128 0,4 1 0 0,4-6 16 16,9-5 0-16,1-1 0 0,5 0-144 0,4-4 0 0,3-3 0 0,4-2 0 15,6-2-912-15,3-3-224 0</inkml:trace>
  <inkml:trace contextRef="#ctx0" brushRef="#br0" timeOffset="200460.37">30455 14423 23039 0,'-4'2'2048'0,"-1"0"-1648"0,0 2-400 0,0 1 0 0,2-1 256 0,-2 2-16 16,-5 0-16-16,-6 6 0 15,-6 6-2128-15,-6 3-416 0,0 1-96 0,-2 0-16 16,-1 0 1456-16,-2 3 272 0,-4 1 64 0,-4 3 16 0,-3 3 1200 0,-5 2 224 0,-4 3 48 0,-4 4 16 16,-3 1-864-16,-2 2-384 15,-2-2 16-15,-2 1 16 0,-2 1 96 0,1 3 0 0,-1 4 16 0,-2 0 0 16,-2 6 848-16,-1-3 160 0,4-1 48 16,-4-1 0-16,-1 8 608 0,-4-1 128 0,2 4 32 0,-4 5 0 15,-4 4-656-15,-3 1-128 16,-2 0-32-16,0-2 0 0,-1 4-112 15,0-4-16-15,1 0-16 0,0-3 0 0,1-1-432 16,0-4-64-16,3 0-128 0,3-6 176 0,8-3 1088 0,-5-1 208 0,-4 4 64 0,0 1 0 16,5 2-480-16,3-6-96 0,1-1 0 0,2-5-16 15,4-1-656-15,2 0-128 0,3 0-32 0,1-2 0 16,3-3-128-16,2 1-144 0,4-2 144 0,2-3-208 16,3-6-368-16,1 1-80 15,4-3-16-15,3-5 0 0,4-3-1808 16,7-5-352-16</inkml:trace>
  <inkml:trace contextRef="#ctx0" brushRef="#br0" timeOffset="201088.12">26601 14885 28559 0,'-5'-3'2544'0,"1"3"-2032"16,3 0-512-16,2 3 0 0,3-3-432 0,1 1-176 0,1 1-32 0,4 2-16 16,7-1-752-16,8 0-160 0,8 1-32 15,6-1 0-15,1-1 752 0,5 2 144 0,1-4 16 16,3 2 16-16,2-1 880 0,3 3 176 0,2 1 48 0,2 2 0 0,5 5 432 16,3-2 96-1,2-1 0-15,2 4 16 0,5 3-608 0,5 0-128 0,0 2-32 16,2 1 0-16,2 1-208 0,6-4 0 0,6 2 0 0,5-5-160 15,4-3 160-15,2-2 0 0,5 0 0 16,1-2 0-16,4-4 1344 0,2 2 256 0,6 0 64 0,3 1 0 0,0-1-352 16,2 2-64-16,-1 1-16 0,-2 2 0 0,-4-1-848 15,-5 0-192-15,0 2-16 0,-2-2-16 0,-2 0-160 0,-4 0 0 0,-3-1 0 16,-2-4 0-16,-3 2 0 0,-3-1 0 0,-4 2 0 0,-5-2 0 16,-7 0-144-16,-2 1 144 0,-4-2 0 0,-1 3 0 15,-3 1-384-15,-5-1 48 0,-4 0 0 16,-6 0-14624-16</inkml:trace>
  <inkml:trace contextRef="#ctx0" brushRef="#br0" timeOffset="201884.04">25634 15345 29487 0,'0'5'2624'0,"2"1"-2112"0,3-2-512 0,3-2 0 15,-1-1-448-15,4 2-208 0,9 3-48 0,10 4 0 16,14 2-1360-16,10-2-288 0,11 2-48 0,3-2-16 0,1 3 1712 0,3-1 320 15,6 2 80-15,3 1 16 16,3 1 608-16,2-3 128 0,4 2 32 0,6-1 0 16,7 1 752-1,5-2 160-15,2 2 16 0,2-1 16 0,3-2-432 16,1 0-96-16,2-3 0 0,7-2-16 0,7-2-528 0,2-3-96 0,-3 1-32 16,7 2 0-16,7 1-16 0,0 1 0 0,-1 4 0 0,-2 4 0 0,1 1 144 0,-1-2 32 0,-1 6 0 0,-4-1 0 15,-6-1-384-15,-5 2 0 0,-6-1 0 16,-1-1 0-16,-3 0-320 0,-5-1 32 0,0 3 0 0,-9-2 0 15,-4 4-512 1,-7-5-96-16,-5-1-32 0,-8-4 0 0,-7 0 672 0,-1 1 128 0,-2-2 128 16,-7 0-7616-16,-3-1-1424 0</inkml:trace>
  <inkml:trace contextRef="#ctx0" brushRef="#br0" timeOffset="202629.58">24590 15973 26719 0,'9'6'2368'0,"1"2"-1888"0,-1-2-480 0,1-1 0 0,3-4 240 0,4 4-48 15,13 6-16-15,20 4 0 0,21 7-176 0,15 0-144 0,12 1 144 0,4-2-208 0,-1 1 208 0,2 0-144 0,3 4 144 0,0-1-128 0,2 3 128 0,-2 1 0 0,2-7 0 0,-3-6 0 16,-1 0 0-16,5-6 144 0,3 0-144 0,6-4 0 15,3-3 1024-15,4-1 112 0,6 2 16 0,7-2 0 16,3-2 176-16,5 6 32 0,5-2 16 0,4 6 0 16,2 0-736-16,0 2-160 0,0 3-32 0,-4 2 0 0,-5 4-448 0,-3 4 0 15,-3 1-128-15,-1-1 128 16,-1 1-752-16,-4-4-32 0,-2 0-16 16,-10-1 0-16,-7-1 416 0,-6-1 64 0,-5 1 32 0,-4 1 0 15,-10 1 80-15,-6-2 16 0,-11-1 0 0,-4 2 0 16,-5-2-1216-16,-4 1-224 0,-5-2-48 15,-4-5-16-15,-6-6-1152 0,-6-4-224 0</inkml:trace>
  <inkml:trace contextRef="#ctx0" brushRef="#br0" timeOffset="203397.3">23858 16280 15663 0,'9'0'1392'15,"-2"2"-1120"-15,2-2-272 0,-1 4 0 0,1-2 448 0,-2 3 48 0,6 0 0 0,8 1 0 0,12 5-496 0,14 7-320 16,11 2 64-16,7 2 0 0,1-1 256 0,2-4-192 16,2 2 192-16,-2-4-160 0,-3-4 288 0,6 1 64 15,7 3 16-15,3-3 0 0,1 1 1328 0,4 0 256 16,5 2 48-16,5 2 16 0,7 4-640 0,4 5-128 0,6 3-32 16,2 5 0-16,1 5-816 0,2 2-240 0,3 2 0 0,7 5 128 15,6-1-128-15,4 0-192 0,5-5 64 16,1-1 0-16,3-3 128 0,2 1 0 0,2-2 0 15,2-5-128-15,2-1 128 0,2-3 144 0,1-4-16 16,-8-3-128-16,-8-8 176 0,6 2-176 0,5 4 160 16,-3-3-160-16,-19-3-192 15,5 2-128-15,4 1-16 0,-3 0-11632 0</inkml:trace>
  <inkml:trace contextRef="#ctx0" brushRef="#br0" timeOffset="211243.98">23329 14573 9215 0,'1'-6'816'0,"-1"2"-656"0,1 1-160 0,0 0 0 0,1 3 432 0,-2-4 48 16,1 1 16-16,1-6 0 0,0-1 0 0,-1 0 0 15,0-2 0-15,-2-1 0 0,-2 1 96 0,0 2 32 16,-5 4 0-16,0-3 0 0,-2 6 768 0,-1-1 144 16,-3 1 48-16,0 0 0 0,0 3-144 0,-2 0-32 15,2-3 0-15,-1 3 0 0,1 0-192 0,1 3-32 16,0-2-16-16,0 4 0 16,-1 1-768-16,2 0-144 0,-2 2-48 0,-2 4 0 0,-2 4-208 15,-5 5-288 1,0 1 64-16,-1 4 16 0,2-1-224 0,0 4-32 0,2 3-16 15,0 0 0-15,3 1 480 0,2 3-144 16,2-1 144-16,1 2 0 0,4-4 0 0,2 1 0 16,3-5 0-16,3 0-128 15,3-1 128-15,0-1 0 0,5-4 0 0,0-1 0 0,4 0 0 16,0-3 0-16,3-3 0 0,1 0 0 16,2-4 0-16,2 1-128 0,0-6 128 0,2-2 0 0,2-1 0 15,0-4 0-15,2-3 144 0,4 0-144 0,1-6 800 0,2-1 48 16,4 0 16-16,-1-5 0 0,1 2-304 0,-2-6-64 15,0 3-16-15,-3-3 0 0,1-3-352 0,-1 0-128 0,-1 0 0 16,-2-3 144-16,-3 1-144 0,-3-3 0 16,-2 1 0-16,-5 0 0 0,-2-1-576 0,-5 2-128 15,-5 2-48-15,-4-2 0 0,-4 0-1248 0,-6 2-256 16,-5 1-48-16,-5-2-16 16,-5 1 80-16,-3 0 32 15,-1 1 0-15,-4 1 0 0,-3-1 1328 16,-1 2 272-16,0-1 48 0,0 4 16 15,2 4 1136-15,2 1 240 0,3 6 32 0,3 0 16 16,3 3-1024-16,6 3-208 0</inkml:trace>
  <inkml:trace contextRef="#ctx0" brushRef="#br0" timeOffset="211849.03">24262 14129 24879 0,'-7'-5'1088'0,"1"2"256"0,0-1-1088 0,1-1-256 0,1 4 0 0,3-2 0 0,-2 1 0 0,-2-3 0 0,-2-1 0 0,-3-6 0 0,-1 1 0 0,0 3 160 16,1 1-160-16,0 1 128 0,0 4 64 0,-1 2 0 16,-1 2 0-16,-3 4 0 0,-1 1 208 15,-3 5 48-15,1 0 16 0,-2 2 0 0,1 5-336 0,-1-1-128 16,3 4 0-16,0 1 144 0,-1 1 112 0,4 2 32 15,1 0 0-15,2 1 0 0,2-1-96 16,2 0 0-16,2 2-16 0,3 0 0 0,0 2-176 0,4 1 0 16,0 0 0-16,2-3 128 0,2-2-128 15,3-1 0-15,-1-3 0 0,2-5 0 0,1 1 0 0,2-5 0 16,2 0 0-16,1-5 0 0,0-2 0 0,1-2 0 16,0-4 0-16,1 0 0 0,-1-4 0 0,3-1-144 15,3-4 144-15,3-4 0 0,0 0 0 16,-1-3 192-16,0-2 0 0,-3 1 0 0,0 0-16 15,-2-1-16-15,0 0 0 0,-2-1 0 0,0-1 32 0,-2-1 0 16,1-1 0-16,-2 0 0 0,0 0-192 0,-5-1 0 16,-3 4 0-16,-2-2 128 0,-3 4-128 0,-3-1 0 0,-3 2 0 15,-3 0 0-15,-2 1-448 0,-3 1 48 0,-3-1 0 16,-2 4 0 0,-3-1-160-16,-2 1-16 0,-2 3-16 0,-3 2 0 15,0 0-48-15,0 4 0 0,-1 2 0 0,4 2 0 0,-1 1-160 16,2-2-32-16,1 4-16 0,3-2 0 0,1 0-784 15,2 2-160-15,4 0-16 0,2-2-16 0</inkml:trace>
  <inkml:trace contextRef="#ctx0" brushRef="#br0" timeOffset="212344.37">25004 13873 18431 0,'0'-6'816'0,"-1"0"160"0,1 1-784 0,-1 1-192 0,0 2 0 0,-1 0 0 0,1 2-432 0,-3-3-128 0,-1-3-16 0,-3-3-16 16,-3 0 592-16,-4 2 0 0,-1 1 0 0,-3 2 0 0,-1-1 1792 0,-2 4 496 15,-3 2 80-15,2 1 32 0,-3 5-816 0,0 1-176 16,0 3-16-16,-1 4-16 0,1-1-800 0,2 3-144 15,1 5-48-15,3-2 0 0,4 1-384 0,0 5 0 0,0 3 0 16,2 3 0-16,3 0 0 0,1 1 0 16,4 2-192-16,4 0 192 15,0-2-480-15,5 0 32 0,3-4 0 0,3-3 0 16,2-1 192-16,2-7 64 0,3 2 0 0,4-7 0 0,3 2 192 16,0-1 0-16,3-3 0 0,1-5 0 0,0-2-144 0,1-4 16 0,0 0 0 15,-1-6 0-15,2-3-48 0,0-2 0 0,1-1 0 16,-2-4 0-16,2-3 176 0,-4 0 224 0,-1 1-48 0,-3-4-16 15,-1-1 304-15,-2-3 64 0,-2-2 16 0,-2 1 0 16,-3-3 160-16,-1 2 16 0,-3-3 16 0,-2 0 0 16,-2 1-384-16,-4-2-80 0,-2 1-16 0,-3 3 0 15,-2-1-256-15,-3 1 0 0,-2 2 128 16,-3 4-128-16,-2 3 0 0,-1 3-144 0,0 5 16 0,-2 1 0 16,-1 4-752-16,-1 2-144 0,-2 4-16 0,2 2-16 15,1 5-704-15,-1-2-144 0,1 6-16 16,0-1-9232-16</inkml:trace>
  <inkml:trace contextRef="#ctx0" brushRef="#br0" timeOffset="212963.5">23494 15144 28559 0,'-2'10'2544'0,"1"-1"-2032"0,1 2-512 16,1-2 0-16,0-3 240 0,2 4-48 0,0 11-16 0,0 11 0 0,2 10-176 0,1 8 0 0,0 4-160 0,-2-1 160 0,0-1-224 0,-3 1 48 15,-1 3 16-15,-1-2 0 16,-1 3-624-16,0 0-128 0,-1-3-32 0,-2 0 0 16,2 3 240-16,-1-1 32 0</inkml:trace>
  <inkml:trace contextRef="#ctx0" brushRef="#br0" timeOffset="214031.31">24302 14614 15663 0,'-4'2'1392'0,"2"0"-1120"0,1 0-272 0,-1 1 0 0,2-2 2096 16,-1 4 352-16,0 1 80 0,-2 5 16 0,2 8-1072 0,0 3-192 0,3 6-64 0,2 3 0 0,0 1-752 0,2 5-144 0,1 6-48 0,1 4 0 0,0 6-272 0,2 5 0 15,-1 7 0-15,0 6-144 16,-3 4-336-16,-1 3-64 0,-2 1-16 0,0 0 0 16,-3 4-1424-16,0-4-304 0,-1-2-48 0,-3-3-4528 15,0-7-912-15</inkml:trace>
  <inkml:trace contextRef="#ctx0" brushRef="#br0" timeOffset="214488.12">25014 14339 2751 0,'4'7'256'0,"-3"-1"-256"0,-1 2 0 0,0 0 0 0,0 1 4848 0,0-2 912 0,-1 5 192 0,1 9 48 0,-1 14-3808 0,-1 13-752 15,2 9-160-15,0 6-16 0,2 0-1072 0,0-2-192 16,2 4 0-16,-3-4 0 16,2 2-544-16,-3 1 0 15,1 4 0-15,0-1 0 0,0-8-1104 0,-1-4-208 0,0-11-64 16,0-3 0-16,2-5 1232 0,-2-3 240 15,2 0 64-15,-1-1-8016 0</inkml:trace>
  <inkml:trace contextRef="#ctx0" brushRef="#br0" timeOffset="-214459.78">23485 14718 6447 0,'-5'-3'576'15,"0"2"-576"-15,1 1 0 0,3 0 0 0,1 1 1504 0,-3-1 192 0,0 0 32 0,-4 0 16 0,0 0 176 0,0-1 16 0,2 1 16 0,1 0 0 16,1 1-240-16,5 2-48 0,0-1-16 0,6 2 0 15,1 2-1136-15,8 4-208 0,1-1-48 0,8 4-16 16,5 1-240-16,6 3 0 0,6 3 0 0,6-1 0 0,5-1-224 0,-2 2 64 16,0-2 16-16,5 5-11440 15</inkml:trace>
  <inkml:trace contextRef="#ctx0" brushRef="#br0" timeOffset="-213819.54">24283 14294 26719 0,'-1'1'2368'0,"1"1"-1888"0,3 0-480 0,0-1 0 15,2 0 0-15,0 2-240 0,6 0 32 0,4 1 0 16,6 5-752-16,6-1-160 0,7 3-32 0,0 2 0 0,2-3 640 0,0 1 128 0,1-1 32 16,3 0 0-16,4-1 352 0,2 1 0 15,0 1-144-15,-2-3 144 0,1-2-320 0,-3 0 0 0,1 0 0 16,-2-2 0-16</inkml:trace>
  <inkml:trace contextRef="#ctx0" brushRef="#br0" timeOffset="-213348.83">24967 14041 35007 0,'0'-2'3120'0,"0"2"-2496"0,0 0-496 0,1 0-128 0,1 0-256 0,0-1-64 0,1 1 0 0,3-3-16 16,1-1 336-16,4 2 0 0,2-2 0 0,2-1 128 15,1 2-128-15,0 1 0 0,2 0 0 0,3 2 0 16,3 0 0-16,3 0 0 0,5 2 0 0,5-2 0 15,3 4 0-15,3-4 0 0,4 4 0 0,5-2-176 0,1 2-144 16,3-2-48-16,1 2 0 0,1-4 0 16,0 3-1632-1,-4-2-336-15,0 1-64 0,-6 1-9632 0</inkml:trace>
  <inkml:trace contextRef="#ctx0" brushRef="#br0" timeOffset="-212697.98">26012 13925 42383 0,'-7'-4'3776'0,"0"1"-3024"0,5 0-608 0,1 0-144 0,1 3-1472 0,-1-4-320 0,-2-1-64 0,-3-3 0 0,-2 0-928 0,-1-2-176 0,-1 4-48 0,-1 2 0 15,-2 4 1344-15,-3 4 256 0,0 3 48 0,-3 6 16 0,0 3 1600 0,-2 5 336 16,0 1 64-16,0 4 16 0,2 1 160 0,2 1 48 15,3 1 0-15,3-1 0 0,4 1 0 0,2-6 0 16,3 2 0-16,5-4 0 0,3 1-368 0,3-6-80 16,2 0-16-16,4-3 0 0,2-3-416 15,3-4 0-15,3-2 128 0,3-2-128 0,3-4 0 16,0-2-256-16,4 4 64 0,-5-4 16 16,-2 2-528-16,2-4-96 0,5-3-32 15,-3-1 0-15,3-2 64 0,-5-2 16 0,-2 2 0 0,-2-4 0 16,-3-3 752-16,-4 0 0 0,-2 0 128 0,-3-2-128 0,-2 1 1280 15,-5-2 160-15,-1-1 32 16,-4 1 0-16,-3 0-64 0,-3 0 0 0,-1-3 0 0,-5 0 0 0,0 2-1152 0,-4 0-256 16,-3 5 0-16,-2-1 0 15,-1 7-1040-15,-5 2-192 0,-2 1-48 0,-3 6 0 16,-2 3-1120-16,-2 2-224 0,-1 4-64 0,0 8 0 0</inkml:trace>
  <inkml:trace contextRef="#ctx0" brushRef="#br0" timeOffset="-212135.25">25316 14436 24879 0,'-8'-9'1088'0,"2"3"256"0,0 0-1088 0,1 2-256 0,3 0 0 0,-1 2 0 0,1-1 176 0,-3 0-32 16,-4-7 0-16,-2 0 0 0,-1-2-16 0,-1 0 0 15,2 5 0-15,0-2 0 0,0 6 960 0,0-1 192 0,0 2 48 0,-2 2 0 16,1 2-208-16,-3 2-32 0,-1 2-16 0,-3 0 0 16,2 0-304-16,-3 4-64 0,1 3-16 0,-1-1 0 15,1 1-416-15,1 6-80 16,0 3 0-16,2 1-16 0,3 4-448 0,2-1-96 16,1 0-16-16,2 1 0 15,5 1-672-15,0-5-144 0,3-1-16 0,3-2-16 0,2-2 576 16,-1-2 112-16,4-3 32 0,2-1 0 0,3 0 288 15,5-2 64-15,1 0 16 0,2-1 0 0,3-3-304 16,2-1-64-16,4 0-16 0,2-4 0 16,1-1-528-16,3-1-96 0,1-2-32 0,0-3 0 15,-2 0 704-15,-2-4 144 0,1 0 16 0,-3 0 16 0,-1-2 16 0,-2-3 0 16,-4 2 0-16,-3-4 0 0,-3 3 528 0,-3-2 96 16,-2-3 32-16,-4 0 0 0,-2 2-368 0,-4-5 0 0,-2 3-160 15,-5-3 160-15,-4 0-320 0,-2 3 32 0,-4-3 16 16,-3 0 0-16,-2 3-976 0,-3-1-192 0,-3 2-32 15,-2-1-16-15,-3 3 1088 0,1 4 208 0,-2 0 64 0,0 4-6768 16</inkml:trace>
  <inkml:trace contextRef="#ctx0" brushRef="#br0" timeOffset="-211093.54">24262 14886 29487 0,'-10'-1'2624'0,"2"-2"-2112"0,2 3-512 0,2-2 0 0,1 1 768 0,-1-2 32 0,-8-1 16 0,-5-1 0 0,-4-1-624 0,-4 1-192 15,1-1 0-15,-1 4 0 0,3 4-192 0,-2 2-128 16,2 6-48-16,0 2 0 16,-1 4-912-16,1 3-192 0,1 0-48 0,3 3 0 15,0 1 432-15,2-1 64 0,3 2 32 0,0-4 0 0,4-2 992 16,2 2 0-16,1-2 144 0,2 1 0 0,2-3 48 0,2 3 16 15,1-3 0-15,3 3 0 0,2 0-208 0,4 1-256 16,2 1 48-16,3-3 16 16,2 0-960-16,4-1-192 0,3-1-48 0,3-4 0 15,3-2-80-15,1-2-32 0,3-2 0 0,3-4 0 16,4 1 864-16,1-3 192 0,3-5 16 0,-3-1 16 0,-4-2 416 16,-1 0 304-16,-1-2-48 0,-4 0-16 0,-5-2-80 0,-2-1-16 15,-4 0 0-15,-5 0 0 0,-3-3 1152 0,-4-2 240 0,0-3 32 0,-4-3 16 16,-1 2 240-16,-3 0 48 0,-4-6 16 15,-1 2 0-15,-4 2-992 0,-3-2-208 16,-5-2-48-16,-3 2 0 16,-3 1-1536-16,-1 0-304 0,-3 3-64 0,-2 5-16 0,-1 1-64 0,0 10-32 15</inkml:trace>
  <inkml:trace contextRef="#ctx0" brushRef="#br0" timeOffset="-209906.23">24047 14509 19343 0,'3'-3'1728'0,"-3"0"-1392"0,0-2-336 16,1 3 0-16,-1 2 736 0,0 0 80 0,0 0 16 0,-1-3 0 15,-1 0-2016-15,0 0-400 0,-3 0-80 0,-2 1 0 0,-2 0 1152 0,-2 2 256 0,-4 4 32 0,-2-1 16 16,-2 0 2496-16,-2 1 496 0,0 2 96 0,-2 0 32 16,-2 1-816-16,-1-1-176 0,0 0-16 0,-1 0-16 15,-2 0-688-15,0 2-144 0,-1 0-32 0,-1 2 0 16,3 0-896-16,-2 5-128 0,0-3 0 0,-1 4-192 16,2 2-1408-1,-1-1-256-15,3 0-64 0,1-2-16 0,4 1-752 16,3-3-128-16,3-1-48 0,4 0-7248 0</inkml:trace>
  <inkml:trace contextRef="#ctx0" brushRef="#br0" timeOffset="-209540.6">24589 14098 35935 0,'-15'0'1600'0,"5"-2"320"15,1 2-1536-15,3 0-384 0,4 0 0 0,2-1 0 0,0 1 0 0,-3 0-288 0,1-3 48 0,-2-1 16 32,2 2-624-32,-1-1-128 0,1 2-32 0,-1-1 0 0,0 2 640 0,-4 2 128 0,1 2 32 0,-2 2 0 15,-1 0 592-15,-2 2 112 0,-2 3 16 0,1-1 16 32,0 0-752-32,-2-1-160 0,0 0-16 0,1-1-16 15,-1 0-1504-15,1-2-320 0</inkml:trace>
  <inkml:trace contextRef="#ctx0" brushRef="#br0" timeOffset="-208981.99">25059 14782 16575 0,'-5'0'1472'16,"0"-1"-1168"-16,1 1-304 0,0 0 0 0,2 0 2656 0,1-3 480 0,-1 3 80 0,0-3 32 0,-2-1-2784 0,-1-1-464 0,0-1-256 0,-1 0 16 16,1-1-64-16,-1 3-16 0,1-1 0 0,-2 1 0 0,-1 0 1216 0,0 4 224 0,-2-2 48 0,-1 4 16 0,-1-1 32 0,0 4 0 0,-1 2 0 0,-2-1 0 15,-3 5-832-15,-1 1-144 0,-4 4-48 0,0 0 0 16,-2 5-416-16,-2-2-96 0,0 1 0 0,-1-2-16 16,1 2-160-1,0-1-16-15,2-1-16 0,1 1 0 0,0-3 80 16,1 2 32-16,0 0 0 15,1-2 0-15,2 1-544 0,2-5-96 16,-1 2-32-16,3-4-7456 0,1-1-1504 0</inkml:trace>
  <inkml:trace contextRef="#ctx0" brushRef="#br0" timeOffset="-208546.15">25877 14228 35935 0,'-6'3'3200'0,"1"-3"-2560"0,1 1-512 0,2 1-128 16,1-2-880-16,-2 3-192 0,-2-2-32 0,-5 3-16 0,-1 2-1056 0,-4 3-192 0,1 0-64 16,-4 4 0-16,1-1 1136 0,-2 1 208 0,1 0 64 15,-6 2 0-15,1-3 768 0,-3 4 256 0,-1 1 0 0,-2-1-160 0,3-2 160 0,-1 0 0 16,1 1 0-16,0-4-8640 0</inkml:trace>
  <inkml:trace contextRef="#ctx0" brushRef="#br0" timeOffset="-207878.52">24963 13827 31327 0,'3'-3'2784'16,"1"-1"-2224"-16,-1 2-560 0,1 0 0 0,1 0 208 0,1-2-64 0,4-5-16 0,6-3 0 16,6-4-496-16,4-3-96 0,3 0-32 0,-1-2 0 15,0 1-368-15,-1 0-80 0,0 2-16 0,-1-3 0 16,1 3 368-16,-1 0 64 0,0 2 16 0,2 0-7056 15,3 3-1408-15</inkml:trace>
  <inkml:trace contextRef="#ctx0" brushRef="#br0" timeOffset="-207147.78">25521 13491 13823 0,'-1'0'1216'0,"0"-2"-960"15,1 0-256-15,0 1 0 0,1 1 544 0,-1-1 64 0,2-2 16 0,0 2 0 16,0-4-1168-16,1 2-224 0,-1-1-64 0,1 1 0 0,-1 1 176 0,0 2 16 0,0 0 16 16,-1 2 0-16,1 1 1328 0,0-3 256 0,0 4 48 0,2-2 16 15,0 2 1056-15,2-2 224 0,0 3 32 0,4 1 16 16,1 1-880-16,3 1-192 0,3 0-16 0,1 0-16 0,6 2-992 0,-1 0-256 16,3-1 0-16,3-1 0 31,-1-1-320-31,-1 0-128 0,2-1 0 0,-2-3-16 0,3 3-1248 15,-1-3-240-15</inkml:trace>
  <inkml:trace contextRef="#ctx0" brushRef="#br0" timeOffset="-206484.59">25662 13264 12895 0,'1'-10'1152'0,"-1"1"-928"0,0 3-224 0,0 0 0 0,0 4 1936 0,0 0 352 16,0-1 64-16,-1 0 16 0,0-3-1472 0,-2-4-272 0,1 1-64 0,-3 2-16 0,-2 2-240 0,-3 1-48 0,-1 4-16 0,-4-3 0 0,-3 6 512 15,0-1 96-15,-2 2 32 0,-2 0 0 0,-2 1 240 0,0 1 48 16,0 1 16-16,-1 2 0 0,3-2-416 0,-3 6-96 16,4-1-16-16,2 1 0 0,-1 3-528 0,1 0-128 15,2 0 0-15,1 0 0 0,0 1 0 16,2 3-192-16,2-1 32 0,1-2 16 0,2 4-144 0,3-3-32 16,3 1 0-16,2-2 0 0,2 2 320 0,4-3-160 15,2 0 160-15,4 0-128 0,2-1 128 0,2-3 0 16,2 1 0-16,2-6-128 0,2 2-224 0,0-3-32 15,2-2-16-15,3-1 0 16,2 0-192-16,-1-3-48 0,0-3 0 0,0 0 0 0,-1-1 320 0,0-2 64 0,0-1 16 16,0-2 0-16,-1 0 368 0,-2-1 64 0,1-2 0 15,-3 2 16-15,-1-3 416 0,-3-1 80 0,-1 2 0 16,-1-2 16-16,-3 0 16 0,-3-1 0 16,0 2 0-16,-3-6 0 15,-1 3-224-15,-4-3-32 0,0 3-16 16,-2-2 0-16,-3 2-464 0,-2-3 0 15,0 3 0-15,-4 0 0 0,-1-3 0 0,-3 3-336 16,1 0 48-16,-2 4 16 0,0 3-560 0,0 3-96 16,0 5-32-16,0 1-8560 0,2 4-1712 0</inkml:trace>
  <inkml:trace contextRef="#ctx0" brushRef="#br0" timeOffset="-205678.41">26387 13495 33167 0,'-14'-3'2944'0,"2"2"-2352"0,3-1-464 0,5-1-128 0,1 2 640 0,-5-2 128 16,-5 0 0-16,-10-3 16 16,-4-4-2864-16,-2 1-576 0,1 2-112 0,2 0-32 15,4 5 704-15,2 4 144 0,3 0 32 0,0 6 0 0,1 1 1920 0,1 5 224 16,0 2 128-16,1 5 32 0,1 1 160 0,0 4 32 15,2-1 16-15,0 3 0 0,2-2-592 0,3 2 0 16,0-3 0-16,2-3-128 0,2-2-112 0,3-1-16 0,2-1 0 16,2 1 0-16,2-6-16 0,4-3-16 15,3 2 0-15,2-3 0 0,4-2 288 0,2-4-160 0,3 0 160 16,4-3-128 0,5-3-720-16,3-3-144 0,2 0-32 15,1-3 0-15,-2-1-224 0,-2-2-48 16,1-2-16-16,-1-2 0 0,-1 0 672 0,-3-2 144 15,-4-1 32-15,-2 1 0 0,-1 0 1360 16,-4 0 256-16,0-1 64 16,-4-1 16-16,1-1 576 0,-6 2 112 0,-1 0 32 0,-2-3 0 0,-3 3-928 0,-2-1-192 15,-4-1-48-15,-3 3 0 0,-2 1-784 0,-2-2-144 0,-2 3-48 0,-2 0 0 0,-1 1-1024 16,-2 3-192-16,-2 4-64 0,0 0 0 0,-3 4 144 0,2 1 32 16</inkml:trace>
  <inkml:trace contextRef="#ctx0" brushRef="#br0" timeOffset="-205399.11">26348 13729 34095 0,'-28'18'1504'0,"4"-4"320"0,3 1-1456 0,4-3-368 0,5-5 0 0,2-1 0 0,-4 4 304 15,-9 9-16-15,-13 9 0 0,-11 7 0 0,-2 6 240 0,3-3 48 0,6-1 16 0,7 3-11344 31,13-12-2288-31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33:49.6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17339 4725 16575 0,'-21'4'1472'16,"5"2"-1168"-16,1-3-304 0,3 2 0 0,4-1 1984 0,2 0 320 0,-1 2 80 0,-8 3 16 0,-10 4-672 0,-6 6-144 15,-4 3-32-15,0 0 0 0,0 4-560 0,0 2-112 0,1 4-32 0,-3 2 0 0,3 1-480 0,-5 6-112 16,-5 3 0-16,-1 9-16 0,-2 4 16 0,-3 4 16 16,1 2 0-16,-1-5 0 0,6-2 144 15,-3 2 32-15,-4 7 0 0,0 5 0 16,3-4-176-16,1-3-16 0,3-4-16 0,3-7 0 15,6-10-240-15,4-5 0 0,4-1 0 0,4-6 0 0,4-4 128 0,3-3-128 16,2-2 176-16,3-5-176 0,3-3 0 0,3-3 0 16,2-4 0-16,4-3-17040 0</inkml:trace>
  <inkml:trace contextRef="#ctx0" brushRef="#br0" timeOffset="467.83">17932 4883 34095 0,'-23'4'1504'0,"4"2"320"0,1 0-1456 0,4 3-368 0,6-2 0 0,0-1 0 0,-2 3 0 0,-9 7 0 16,-11 8 0-16,-11 9 0 0,-7 8 512 0,-8 3 144 16,-1 7 32-16,-3 0 0 0,-3 6 112 0,-4 0 32 15,-1-1 0-15,-3 4 0 94,2-2-256-78,-4 3-32-16,-4 4-16 0,-3 6 0 0,0 3-256 0,-1-1-48 0,5-4-16 0,3-2 0 15,5-3-208-15,-2 4 0 0,1 6 0 0,5-2 0 0,5-5 0 0,7-4 0 0,6-10 0 0,9-5 0 16,5-6 0-16,6-2 0 0,5-8 0 0,6-7 0 0,5-3-544 0,7-10-48 16</inkml:trace>
  <inkml:trace contextRef="#ctx0" brushRef="#br0" timeOffset="661.33">17911 5320 42383 0,'-35'2'1872'0,"6"6"400"0,2 4-1824 0,7 0-448 0,8-3 0 0,2 1 0 0,-2 2 208 0,-14 10-48 15,-12 13-16-15,-12 11 0 0,-8 9-144 16,-7 9 192-16,-1 4-192 0,-1 3 192 0,3-1-192 0,-1 0 0 47,2 2-192-32,0 3 192-15,1-1-128 0,3 4 128 0,3-2 0 0,7-3 0 0,4-9 0 0,6 2 0 0,5-6 0 0,7-7 0 0,6-4-704 0,4-6-32 0,3-4 0 0,3-5-11504 16,2-5-2304-16</inkml:trace>
  <inkml:trace contextRef="#ctx0" brushRef="#br0" timeOffset="899.26">18059 5651 42383 0,'-51'1'3776'0,"10"10"-3024"0,0 9-608 0,9-1-144 0,12-1 1152 0,2-2 192 0,-9 10 32 0,-24 19 16 0,-23 24-1168 0,-22 19-224 16,-17 17 0-16,-8 9 0 0,-2 2-368 0,1-5 48 0,1-3 0 15,-3 2 0-15,-5 4-704 0,-1-10-128 0,8-12-16 0,1-3-11760 16,0 5-2336-16</inkml:trace>
  <inkml:trace contextRef="#ctx0" brushRef="#br0" timeOffset="15190.94">19619 1061 31327 0,'-1'4'2784'0,"1"-4"-2224"0,1 2-560 16,2-2 0-16,-1 1 304 0,1 2-48 0,-1 0-16 16,3 4 0-16,2 5-240 0,3 2 0 0,0 7 0 0,1 1 0 0,-1 6 256 15,-1 3-64-15,-1 8 0 0,0 1 0 0,-1 2 384 16,-2 2 64-16,-1-4 0 0,0 3 16 0,-2-3-240 0,-1 1-48 15,1 4-16-15,-2-3 0 0,0 5-176 16,-3 0-48-16,-2 3 0 0,-1-3 0 0,-1-2-128 0,-2-7 0 16,-1-1 0-16,0-2 0 0,-1-3 0 0,0-7 0 15,2-3 0-15,1-2 0 16,0-5-640 0,1-2-16-16,1 0 0 0,1-7-15088 15</inkml:trace>
  <inkml:trace contextRef="#ctx0" brushRef="#br0" timeOffset="15672.34">19591 903 12895 0,'-3'-21'1152'0,"-1"8"-928"0,2 3-224 0,1 4 0 16,0 5 3424-16,1-2 640 0,0 3 128 0,0-3 32 16,0-4-2224-16,-2-1-432 0,4 0-96 0,0 0 0 15,2 2-256-15,2-1-32 0,1 4-16 0,4-4 0 16,4 4-576-16,3 0-112 0,1 0-32 0,6 0 0 16,2 1-304-16,2 0-144 0,2 2 128 0,0 0-128 0,0 0 128 15,1 4-128-15,0-1 0 0,-1 0 128 16,-2 6-128-16,-3 1 0 15,-2 2 0-15,-3 2 0 0,-1 1 0 0,-4 4 0 16,0 1 0 0,-1 5-176-16,-2 6 176 15,1-1 0-15,-1-2 0 0,-3-1 0 16,-1-2 0-16,0 5 0 0,2-2 0 0,-1 3 0 16,1-3 0-16,-3 1 0 0,2-1 0 0,-1-2 0 15,-2 0 0-15,0-4 0 0,-4 0 0 0,0-3 0 0,-3-3 0 16,-3-1 0-16,-3-2 0 0,-2-4 0 0,-4 1 0 0,-4-1 0 15,-3 1 0-15,-5-1 128 0,-3-3-128 0,0-3 0 0,-3 4 0 0,0-6 0 16,-2 1 0-16,-1 1 0 0,-2-2 0 16,-1 2 0-16,0-1 0 0,3-2 0 0,0 0 0 15,0 0 0-15,3-2-144 0,0 2-48 0,3-4-16 16,3 1 0-16,6 0-688 0,-1-1-128 0,3 1-16 16,2 0-9808-16,3 0-1952 0</inkml:trace>
  <inkml:trace contextRef="#ctx0" brushRef="#br0" timeOffset="16099.83">21149 695 41471 0,'-11'-13'1840'15,"2"6"368"-15,0 1-1760 0,3 3-448 0,2 3 0 0,2 3 0 0,-1-3-240 0,-1 4-128 0,-5-2-16 0,-4 2-16 0,-1 2 208 16,-4 1 64-16,0 4 0 0,-2 3 0 16,-2 1-304-16,-3 5-48 0,0-1-16 0,-2 6 0 0,-1 2 208 0,0 2 32 15,0 1 16-15,-2 4 0 0,1 3 240 0,1-2 0 16,4 1 0-16,-2 5 0 0,1-1 352 0,-2 7-32 15,1 4-16-15,1 1 0 0,0 1 272 16,3-2 48-16,2-2 16 16,2 0 0-16,0-2-384 0,2 0-80 15,0 3-16-15,3-4 0 0,0 0-160 0,3-2 192 0,4-2-192 0,3 2 192 16,3-9-192-16,2 0 0 0,4-3 0 0,3 2 0 0,3-2 0 0,4 2 0 16,2-3 128-16,4 1-128 0,1-2 0 15,6 1 0-15,2-5 0 0,1-3 0 16,1 0-688-16,2-3-64 0,0-4-16 0,-1 0-16864 15</inkml:trace>
  <inkml:trace contextRef="#ctx0" brushRef="#br0" timeOffset="17269.25">17392 1599 4607 0,'-17'-10'400'0,"4"4"-400"0,4-1 0 0,2 1 0 0,4 4 2832 0,1 1 496 0,2-2 80 15,-2 1 32-15,-2-2-2768 0,-1-2-544 0,0 0-128 0,3 2 0 0,2 0 880 0,2 2 176 0,3-1 32 0,4 2 16 0,3 1 752 16,4-2 160-16,4-1 32 0,2 2 0 0,4 1-576 15,2 0-128-15,2-3 0 0,3 3-16 0,-4 0-624 16,3 0-112-16,1 3-16 0,-2-3-16 16,-2 0-240-16,-2 1-64 0,-6 2 0 15,-1-3 0-15,-1 2-256 0,-3 2 0 16,-3-1 0-16,-3 2 0 0,-2-1 0 16,-3 2 0-16,-2 2 0 15,-1 0 0-15,-2 2 0 0,-3 0 0 16,2 2 0-16,-4 1 0 15,-1 2 176 1,-4-4-176-16,0 4 160 0,-4 1-160 16,0-1 160-16,-5-2-160 0,-2 3 160 0,-2 0-160 15,-3 0 128-15,0 2-128 0,-3-2 0 0,-1 0 144 0,0 2-144 16,0-4 0-16,0 1 0 0,2 1 0 0,1-4 128 0,-3 4-128 0,0 0 0 0,1 3 128 0,0 1 240 16,2 1 32-16,2-1 16 0,3-2 0 0,3 2 16 15,7-2 0-15,3-3 0 0,4-1 0 0,4-1-176 0,4 2-48 16,3 1 0-16,2 0 0 0,6 3-16 0,2-4-16 15,5 1 0-15,4 0 0 0,5 0-16 0,3-6 0 16,4 0 0-16,5-1 0 0,3-7 80 0,3 2 16 0,4-4 0 16,1-4 0-16,0-2-256 0,-1 0 0 0,-4-1 128 15,-2 1-19248-15</inkml:trace>
  <inkml:trace contextRef="#ctx0" brushRef="#br0" timeOffset="18669.91">21518 1277 13823 0,'-1'3'1216'16,"1"-3"-960"-16,0 0-256 0,0 0 0 0,0 0 1056 0,0 0 160 0,0 0 48 16,-1 0 0-16,1 0-96 0,-1 0-16 0,0 0 0 15,1 0 0-15,0 0 320 0,0 0 48 0,0 0 16 16,0 0 0-16,0 0 192 0,0 0 64 0,-24 0 0 0,19 2 0 16,-1 2-208-16,0-2-48 0,0 5 0 15,-1-4 0-15,-1 3-1024 0,-1 4-192 0,0 3-64 16,-1-1 0-16,-1 0-256 0,-2 8 0 0,-3 2 128 0,-4 3-128 0,-2 5 0 15,-4 5 128-15,-5 4-128 0,-5 6 0 16,-2 0 176-16,-6 7-176 0,-5 0 160 16,-1-1-160-16,2-2 176 0,2-8-176 0,3-2 192 0,4-5-192 15,3-2 0-15,4-3 0 0,4-3 0 16,6-5 0-16,6-5-496 0,2-4-48 16</inkml:trace>
  <inkml:trace contextRef="#ctx0" brushRef="#br0" timeOffset="18944.27">20817 1217 39615 0,'-3'-7'3520'0,"0"6"-2816"0,2 1-560 0,2 0-144 16,2 1 560-16,-1 2 80 0,3-3 0 15,1 2 16-15,5 3-528 0,5 4-128 0,5 1 0 16,3 5 0-16,3 1 0 0,2 6 0 0,0 3 0 15,0 1 0-15,-1 2 0 0,-1 3 0 0,-1 4 0 0,-2 1 0 16,-4-2 0-16,-3 3 0 0,3 2 0 0,-4 1 0 16,-1 1 0-16,-1-1 0 0,0 3 0 0,0-2 0 15,-1-3 0 1,0-3 0-16,-1-3 0 0,-1-3 0 0,0-4 0 0,-1 0 0 0,1 0 0 0,-2-3 0 16,-2 0-224-16,2-2 80 0,0 1 16 0,-1-5 0 15,1 3-1616-15,0-7-320 16</inkml:trace>
  <inkml:trace contextRef="#ctx0" brushRef="#br0" timeOffset="19505.12">21667 1918 37775 0,'2'-4'1664'0,"0"2"368"0,0-2-1632 0,1 1-400 16,0 3 0-16,1 0 0 0,1-2 192 0,1 1-64 0,6-4 0 15,4 1 0-15,4 0-128 0,1 1 0 0,-1 0 0 16,0 1 0-16,0 0 0 0,-2 2 0 0,1 2 0 0,-2 0 0 16,-1-2 0-16,-1 3 0 0,-1 0 0 15,-2 1 0-15,-1 2 0 0,-1-2 0 0,-3 1 0 0,0 2 0 16,-4 0-144-16,0-1 144 0,-3 0 0 0,-1 0 0 15,-3 0 0-15,-2 2 0 0,-2 0 0 0,-3 1 0 16,-3 1 128-16,-2 0-128 0,-1 2 0 0,-4-2 144 16,-2 5 320-16,-2-2 64 0,1 0 16 0,2-1 0 15,1 1-368-15,3-6-176 0,4 2 160 16,2-3-160-16,3 0 0 0,3-2 0 0,2-3 0 16,3 1 0-16,2 1 0 0,1-3-288 0,2 0 32 15,1 1 16-15,3-1 32 0,-1 0 0 0,3 3 0 16,1-3 0-16,1 2 208 0,1 2 0 0,2-2 0 15,1 4 0-15,2-1 0 0,-1 2 0 0,2 1 0 16,0 1 0-16,-3 1 0 0,0 0 0 0,0 2 0 0,-3 0 0 0,1 1 0 16,-3 0 0-16,0 0-128 0,-2 0 128 0,1 2 0 0,-4-2 0 15,-1 0 0-15,-1 2 0 0,-2-3 0 16,-1-2 0-16,-1 0 0 0,-1-1 0 0,-3 1 432 16,-1-3 16-1,-1 4 16-15,0-3 0 0,-3 0-96 0,1 0-32 16,-1 0 0-16,-2 2 0 0,-1-1-208 15,-1-2-128-15,0 2 160 0,-2 1-160 16,1-1 0-16,-2 0-256 0,0 1 16 0,-2-3 16 16,-1 1-624-16,-1 0-128 0,2-5-32 0,0 0-10640 15,2-3-2112-15</inkml:trace>
  <inkml:trace contextRef="#ctx0" brushRef="#br0" timeOffset="19930.68">22447 818 42383 0,'-7'-7'1872'0,"2"1"400"0,0 1-1824 0,2 4-448 0,3 1 0 0,0 0 0 0,2 1-224 0,-2 1-144 0,0 1-16 0,0 1-16 0,0 2 208 0,0 6 64 0,1 0 0 0,0 5 0 0,-1 1 128 16,0 4 0-16,0 7 0 0,-1 5 0 0,0-1 0 0,-1 7 0 0,2 12 0 0,-1 5 0 0,0 6 176 0,0 0 64 16,-1-1 16-16,0-1 0 0,-1-7 0 0,1 3 0 15,-2 0 0 32,1 0 0-31,-4 0-128-16,2-4 0 0,-1 4-128 0,-1-9 192 0,1-1-192 0,1-2 128 15,1-5-128-15,0-1 0 0,4-5 0 0,2-2 0 0,1-1 0 0,3-2 0 16,3-4-736-16,3-3-32 0</inkml:trace>
  <inkml:trace contextRef="#ctx0" brushRef="#br0" timeOffset="20481.95">23106 1447 31327 0,'-8'-9'2784'0,"0"5"-2224"0,2 2-560 0,2 1 0 0,3 1 1920 0,2 0 256 16,0 0 64-16,1 0 16 0,-1-3-1760 0,3 3-368 15,2 0-128-15,4-2 0 0,3 0 0 0,3 2 0 16,3-2 0-16,2 2 0 0,2-3 0 0,1 2-144 16,3 1 144-16,-1 0-128 0,0-2 128 0,1 0 0 15,1 1 0-15,-1 0 0 0,1-3 0 0,2 2 0 16,1-2 0-16,0 2 0 0,-3-1 128 0,-1 2-128 15,-1 2 128-15,-2-1-128 0,-4 3 0 16,-4-1 0-16,-3-1 0 0,-4 4 0 0,-4-1 0 0,-4 2 0 0,-3 2 0 16,-5 0 0-16,0 0 0 0,-5 3 0 0,-3-1 0 0,-4 2-128 31,-2 2-752-31,-6 2-144 0,-1 2-16 16,-5 1-16-16,0 1-32 15,-2 1-16-15,0 1 0 0,-3 0 0 16,4-2 1104-16,0 2 320 0,2-1 0 15,1-2 16-15,3-2 976 16,2 0 192-16,1 0 32 0,4-1 16 16,1 0-752-16,4-4-160 0,0 4-16 0,4-2-16 0,1 1-304 0,2-3-64 15,3 0-16-15,0 2 0 0,2-2-64 0,2 1-16 0,2-1 0 0,2-2 0 0,3 0-16 0,1 0 0 0,4 1 0 0,2-4 0 0,3 2-128 0,4-2 0 16,3 2 144-16,3-3-144 0,1 0 0 0,3-2 0 0,1 0 0 16,1-2 0-16,2 1 0 0,3-2 0 0,3-1 0 0,0 2 0 15,0-2 0-15,-1 3-160 0,-2 1 16 0,-3-1 0 16,-2 0-688-16,-4 0-144 0,-3 0-32 15,-2-2-16656-15</inkml:trace>
  <inkml:trace contextRef="#ctx0" brushRef="#br0" timeOffset="21099.17">23396 555 41471 0,'-2'-2'3680'0,"2"2"-2944"0,2 0-592 0,1 0-144 15,1 2 128-15,2-2-128 0,5 1 192 0,3 4-64 0,7-1-128 0,9 6 0 16,10 5 0-16,9 7 0 0,4 4 0 0,2 6 0 16,5 5 0-16,2 8 0 15,-1 2 0-15,-1 0 0 0,-5 1 0 0,-3-1 0 125,0 10 0-125,-2 0 0 0,-4 3 0 0,-4 3 0 0,-2 3 0 0,-3-2 0 0,-4-4 0 0,-4-4 0 0,1 7 0 0,-4 1 0 0,0 4 0 16,-5 0 0-16,-3 0 352 0,-4-3 96 0,-5-8 0 0,-4 0 16 0,-4 2-112 0,-6 4-32 16,-5-1 0-16,-4 0 0 0,-3 1 32 0,-5-2 0 0,-3-8 0 0,-3-3 0 0,-3 1-48 0,-3-4-16 15,1-1 0-15,1-6 0 0,1-7-288 0,0-2-144 0,0-3 16 0,1-3-13712 0,1-3-2736 0</inkml:trace>
  <inkml:trace contextRef="#ctx0" brushRef="#br0" timeOffset="34185.75">11024 4956 5519 0,'-5'0'496'0,"1"-2"-496"16,2 2 0-16,2 0 0 0,1-2 800 0,-1 2 64 0,-1-2 16 0,-2-1 0 0,2-1 176 0,-1-1 32 15,2 1 16-15,0-2 0 0,0 2-368 0,1-1-80 0,-1 1-16 0,1 2 0 0,0-2 32 0,-1 3 0 16,0-2 0-16,-1 1 0 0,0 1-64 0,0 1-16 15,-2-3 0-15,-1 3 0 0,1 0-192 0,-1 0-32 16,-1 0-16-16,1 0 0 0,-1 0 480 0,2 0 80 16,-1 0 32-16,0-2 0 0,2 1 288 0,0 1 64 15,1-3 16-15,0-1 0 0,2 1-160 0,-1 0-16 16,1-1-16-16,2 2 0 0,-1-2-576 0,1-2-112 16,1 4-32-16,-1-5 0 0,1 4-400 0,0-1 128 15,3-2-128-15,-3 0 0 0,1-1 0 0,0 1 0 16,-2 0 0-16,2 0 0 0,-1-3 0 0,1 2 0 0,-1-3 0 15,1-1 0-15,1 0 352 47,-1-4 96-47,2 1 0 0,1-1 16 0,-1 2 64 0,2 0 16 0,1-1 0 0,0 1 0 0,-1 2-288 16,3 0-48-16,0 0-16 0,0 0 0 0,1 1-192 0,0-3 0 0,1 4 128 0,1-1-128 0,1-3 0 16,1 1 0-16,3-2 0 0,0-1 0 0,1-1 0 15,-2 4 0-15,1-2 0 16,0 0 0-16,1 0 0 0,-1-1 144 15,0 2-144-15,1-2 128 0,1-1-128 16,3 0 0-16,2-1 0 0,0 1 0 16,3-2 256-16,-1 2-48 0,2-3 0 0,-1 1 0 15,0 2-208-15,-3-3 0 0,0 3 0 0,0 2 0 0,1 2 0 16,-3-3 0-16,0 3 0 0,2-1 0 0,4 0 0 0,1-3 128 16,2 3-128-16,3-3 0 0,3 0 0 0,3 0 0 15,6-2 0-15,0-1 0 0,-4 3 0 0,1 0 0 16,-1-3 0-16,-2 3 0 0,-4 0 0 0,2 1 0 0,2-1 0 15,1 1 0-15,-1 2 0 0,-1 1 0 16,1-1 0-16,-2 3 0 0,0-2 0 0,-3 0 0 16,1 2 0-16,-1 0 0 0,2 0 192 15,-1 1-48-15,3 2-16 0,0-2 0 0,3-1-128 16,0 2 0-16,4 0 0 0,-2-1 0 0,-3 1 0 0,1 0 128 16,0 2 32-16,4-2 0 0,0 0-160 0,2 2 0 0,2 0 0 0,-1 0 0 15,-3-1 0-15,0 4 0 0,-1 0 0 16,-1 2 0-16,-4-1 0 0,2 2 0 0,2-3 0 15,-2 3 0-15,1 0 0 0,0 3 0 0,1-3 0 0,-1 2 0 16,2 2 0 0,-4-2 0-16,-3 2 0 15,0 0 0-15,2 2 0 16,2 0 0-16,1 1 0 0,-1 2 0 16,3 0 0-16,2-2 0 0,-1 3 0 0,2 1 0 15,1 3 128-15,-1-2-128 0,-1 2 0 0,0 1 128 16,-4-3 48-16,-3 4 0 0,1-4 0 0,0 4 0 0,-3-2-176 0,-1 3 0 0,0-3 0 15,-3-2 0-15,-1 2 0 0,0 3 0 0,-2-1 0 0,2 3 128 16,3 1-128-16,-2 2 0 0,1 0 144 0,-1 0-144 0,-5-1 0 16,2-3 0-16,0 0 0 0,2 1 0 0,1-1 0 15,-2-2 0-15,-3 1 0 0,-1-4 0 0,1 4 144 0,0-3-144 0,-2 1 192 0,-3-1-192 16,0-2 256-16,-2 1-64 0,-1 0-16 0,-3-2 0 0,1 3-176 0,-1-5 0 16,1 1 0-16,-1 1 0 0,0-1 0 0,0-2 0 15,1 0 0-15,1 1 0 0,0-1 0 0,-1 0 0 16,1 2 0-16,-2-1 0 15,-2-2 0-15,1 2 0 0,0 3 176 0,-1-2-176 16,-2 2 192-16,-4 2-48 0,1-2-16 0,-3 1 0 0,-2-3-128 0,-2 0 0 16,-2-1 0-16,-1 0-176 0,-2 0 176 0,2-2 0 0,-3-1 0 15,1-2 0-15,-1 1 0 0,0-1 0 0,2-2 0 0,-2 2 0 0,0-2 0 16,0 2 256-16,0 0-64 0,2-2-16 0,1 2-176 0,-1-2 0 0,1 5 0 0,1-4 0 16,1 1 0-16,-1 0 0 0,0 1 0 15,0 1 0-15,1 0 0 0,-2 0 0 0,1 2 0 16,-3-2 0-16,2 0 0 0,-1 1 0 0,-2 0 0 0,1-1 0 15,0-1 0-15,-2 1 0 0,0-2 0 0,1-4 0 0,-1 3 0 0,-1-3 0 0,2 0 0 16,-1-2 0-16,1 1 0 0,-1-3 0 0,2-2 144 0,0-3-144 16,0-1 336-16,1 0 0 0,0-4 0 0,0-3 0 15,1 1-144-15,-3-6-48 0,1 0 0 0,-2-5 0 16,-1 3-16-16,0-1-128 0,-4-1 192 0,0-2-64 16,-3 0-128-16,-1-1 0 0,-3 2 0 0,-1 1 0 15,-2 0 160-15,0 1-160 0,-1 3 192 16,-1 1-192-16,-1 4 128 0,1-2-128 0,0 3 0 0,1 1 0 0,1 3 0 15,1-1 0-15,1 4 0 0,0-1 0 0,2 0 0 16,1 0 0-16,2 4 0 0,0-3 0 16,2 3 0-16,1 2 0 0,1 0 0 15,2-1 0-15,1 4 0 0,1-1 0 0,-2 2 0 16,2 0 0-16,2 2 0 0,-2 2 0 0,1 2 0 0,1 2 0 0,0 3 0 0,0 1 0 16,2 4-192-16,0 0 48 0,-1 3 144 0,2 1 0 15,0-2 0-15,0 2 0 0,1 1-256 0,0-4-32 16,3 2 0-16,0-3 0 15,2-1 288-15,0 1 0 16,1-4 0-16,1-2 0 0,-1 2 0 16,3 1 0-16,1-1 0 0,0 2 0 15,-1-2 0-15,0 2 0 0,0 3 0 16,-2 0 0-16,0 4 0 0,-2-2-192 16,-3-3 48-16,0 0 0 0,-2 0 144 0,-1 0 0 0,-1-1 0 0,-2-1-128 15,-1 0 128-15,-2-4 0 0,-1 0 0 0,-2-1 0 16,-1-3 0-16,-2 0 0 0,-1 2 0 0,-2-6 0 0,0 2 0 15,0-2 0-15,-3 0 0 0,-1 0 176 0,-1-2-48 0,1 0-128 16,-4-2 192-16,0 0-64 0,0 2 0 16,0-2 0-16,-1-2 0 15,1 2 0-15,-1-1-128 0,1 2 0 0,-1-4 0 16,2 4 0-16,1 1 0 0,-2-3 0 0,1 3 0 0,-3 3 0 0,1-1-400 16,-1 3-16-16,-1 0 0 0,-2 1 0 0,1 2-432 0,0 0-96 0,-2 2-16 15,1 4-17808-15</inkml:trace>
  <inkml:trace contextRef="#ctx0" brushRef="#br0" timeOffset="37208.83">14301 5088 18431 0,'-6'-6'1632'0,"-1"3"-1312"0,2 0-320 0,2 1 0 15,0 2 2288-15,2 0 384 0,0 0 80 0,-2 0 0 0,0 0-2496 0,-2 0-512 0,-2-2-112 0,2 2-16 31,3-2-448-31,1-2-80 0,1-1-32 0,1-1 0 0,1 1 944 0,1-4 0 0,2 0 0 16,-1-1 128-16,2-1 768 0,-1-1 176 0,1 1 16 0,-1-1 16 16,2-2 176-16,-1 2 16 0,3-4 16 0,-1 1 0 15,0 1-304-15,1-2-64 0,-2 0-16 0,3-2 0 16,-1-1-288-16,1-1-64 0,1-2-16 0,0 0 0 16,0 1-240-16,1 1-64 0,2-5 0 0,1 3 0 0,1-4-256 15,3-1 0-15,-1 1 0 0,2-3 0 0,1 4 0 0,0 0 240 16,0 3-48-16,0 0-16 0,-1 3-48 0,1 0-128 15,1-1 192-15,2-1-64 0,-2 3 48 0,1-2 0 16,3 0 0-16,0 2 0 0,3-5-48 16,-1 1 0-16,3 1 0 0,0-1 0 0,2 0-128 15,4-1 0-15,3-3-192 16,2 4 192-16,-1 0 0 0,-3 0 0 16,-2 4 0-16,6-4 0 15,6 0 0-15,4-2 0 0,3 0 0 16,-2 1 0-16,0 2 0 0,3 4 0 15,2 0 0-15,0 1 0 0,-1 2 0 16,0-1 0-16,-2 2 0 0,2 0 128 0,1 1-128 0,2-2 0 0,1 2 0 16,5-3 128-16,0 3-128 0,-1 1 0 0,-3-2 0 0,2 4 0 0,3 0 0 0,1-1 0 0,2 1 0 0,1-1 0 0,1 1 0 0,-4 2 0 15,-4 1 0-15,4 0 0 0,1 0 0 0,2-1 0 0,2 1 0 0,-3 2 0 16,-9 4 0-16,1-2 0 0,4 2 0 0,-1 2 0 16,-1-2 0-16,-2 0 0 0,-3 0 0 15,-1 2 0-15,-1 0 0 0,-2-2 0 0,-5 3 0 16,5-2 0-16,2 1 0 15,1 1 0-15,2-3 0 0,0 6 0 16,-4-2 0-16,0 2 0 0,-3 1 0 16,-2 2 0-16,-3 3 0 15,0 4 0-15,-1 0 0 0,-1 3 0 0,-3 3 0 16,-2-3 0-16,-1 1 128 0,-2-2-128 0,-1-4 0 16,-2 1 0-16,1-2 0 0,-3-2 0 0,-1 3 0 0,0-2 160 15,3 2-160-15,0 1 160 0,-2 1-160 0,2-1 0 0,1 2-160 16,-2 0 160-16,-3-1 0 0,0 0 192 0,-1-2-16 15,1 1 0-15,-2-2-176 0,0-1 0 0,-2-1 0 16,1 0 0-16,6-1 128 0,2 0-128 0,-1-2 0 16,3 0 128-16,0 0 0 0,0-1-128 0,-1 0 192 15,-2 2-64-15,-2-3-128 0,-3 0 0 0,-3 0 0 0,-3 0 0 16,-3 2 0-16,-2-2 0 0,-2 0 0 0,-3 2 0 0,-1 0 128 16,-2 1-128-16,1-2 192 0,-2 2-64 0,0 1 0 0,1-1 0 0,2-2 0 15,0-1 0-15,4 0 64 0,1-3 0 0,4 0 0 0,2 0 0 16,0 1 64-16,3-4 0 0,3 1 16 0,2 1 0 0,0-2-272 0,-1 3 0 15,2-3 0-15,-4 0 0 0,-2 0 0 16,-3 1 0-16,-2 2 0 0,-3-3 0 0,-4 2 0 0,-2 2 0 16,-1-1 0-16,-2 4 0 15,-1-1 0-15,-2-2 0 16,-2 0 0-16,-1 3 0 0,-1-4 0 16,0 0 0-16,1 1 0 15,-2-1 0-15,3 0 192 0,-1 0 0 0,1 0-16 16,0 1 0-16,0-2-176 0,2 2 192 0,1 0-192 0,-1-1 192 15,2 2-192-15,0-4 0 0,-1 4 0 16,2-1 0-16,1 2 0 0,-2-2 0 0,0 2 0 0,-2-3 0 16,0 3 0-16,-2-2 0 0,0-2 128 0,-2 4-128 15,-1-2 0-15,-1 0 0 0,1-1 0 0,-2 2 0 0,0 1 0 0,0-2 0 0,1 2 0 16,1-2 0-16,0 0 0 0,1-2 0 0,1 2 0 16,1 1 0-16,1-1 0 0,0-3 240 0,2 1-64 15,-2 2-16-15,1-2 0 0,1 1 0 16,-2 1 0-16,-1-1 0 0,-1 2-160 0,-1-1 0 0,1-1 0 0,-1 1 0 15,-2 1 0-15,0 2 0 0,0-4 0 0,-1 1 0 16,0 0 0-16,-1 1 0 0,1-2 0 0,0 0 0 16,0 1 0-16,2-2 0 0,0-1 0 0,-1 2 0 0,1-3 0 0,1 0 0 15,1 0 0-15,-1 0 0 0,2 0 0 0,-1 0 0 0,1 0 0 16,0 0 0-16,-1 0 0 0,-1 2 0 0,0-2 128 16,-2 1-128-16,1 3 0 0,-2-1 0 0,0 3 0 0,-2 0 0 15,1 3 0-15,-2-2 0 0,-2 2 0 0,-1 3 0 16,0-1 0-16,0 2 0 15,0-1 0-15,1 0 0 0,1-3 0 16,1-4 0-16,3 0 0 0,0-1 0 16,2 2 0-16,0-4 0 15,2 2 0-15,0 0 0 0,-1 2 0 16,1-2 0-16,1 2 0 0,0 2 0 0,1 0 0 0,-2 3 0 16,1-1 0-16,-2 2 0 0,0 4 0 0,-2 0 0 0,0-1 0 15,-2 1 0-15,1 0 0 0,-1 0 0 0,1-2 0 0,-1 1 0 16,1-3 0-16,0 1 0 0,1-6 0 0,-1 2 0 15,2-3 0-15,1-2 0 0,-1-1 0 0,2 0 0 0,0-1 0 0,-2-2 0 0,2 0 0 16,0 0 0-16,-1 0 0 0,1-2 0 0,0-1 0 16,0 2 0-16,-1-1 0 0,0-2 0 0,-1 1 0 0,-2 0 0 15,1-2 0-15,-2 0 0 0,1 0 0 0,-1-1 0 0,0-2 160 16,-3-2 0-16,0 2 0 0,-1-5 0 0,0 1 16 16,0 0 0-16,-1 0 0 0,0-2 0 15,1-2-16-15,0-3 0 0,0 0 0 16,2 2 0-16,-1-4-160 0,1 1 128 0,1 2-128 0,1-2 128 0,-1 1 64 15,0-2 0-15,1 2 0 0,-1 0 0 0,0-1-192 0,-2-2 0 0,1-3 144 0,-4-1-144 16,1-1 0-16,-2 1 0 0,-2 0 0 0,-1-1 0 0,-2 1 0 0,1 1 0 16,-2 3 0-16,2 0 0 0,1-1 0 0,1 5 0 15,1 2 0-15,2 0 128 0,1 3-128 0,1 1 0 16,1 2 0-16,1 0 0 0,2 2 0 0,1 0 0 16,0 2 0-16,1-3 0 0,2 3 0 0,-1 0 0 0,3 0 0 15,1 0 0-15,2 2 0 0,-1-3 0 16,0 4 0-16,1-3 0 0,1 2-160 0,1 2 160 15,0-2-192-15,-1 1 192 0,3 0-288 0,-2-1 48 16,-1 2 16-16,1-2 0 0,0 1 224 0,-2 1-144 16,0 1 144-16,-2-2-128 0,2 0 128 15,-2 0 0-15,0 3 0 0,-1-2 0 0,0 0 0 0,-1 0 0 16,0 1 0-16,-2-1 0 0,-1 2 0 0,2 0 0 16,-3 0 0-16,1 0 0 0,-2 2 0 15,-1-2 0-15,1 3 0 16,0-3 0-16,-1 2 0 0,2-2 0 0,0 0 0 0,0 0 0 15,0 0 0-15,-24 8 0 0,18-8 0 0,0 3 0 16,0-6 0-16,-2 3 0 0,2 0 0 0,-2-2 0 0,1 1 0 0,-2 1 0 16,1 0 0-16,-2 0 0 0,0 0 0 0,0 1 0 0,-1 1 0 0,0 1 0 15,0 0 0-15,0 1 0 0,-1 2 0 0,1 0 0 0,1 1 0 16,1 1 0-16,1-1 0 0,3 2 0 16,0-1 0-16,3 0 0 0,2 5 0 0,1-3 0 0,3 2 0 15,1 0 0-15,3 1 0 0,2 3 0 0,4 0 0 0,2 0 0 16,2 0 0-16,3 3 0 0,3-1 0 0,-1 2 0 15,2-1 0-15,0-1 0 0,0 2 0 16,-2-2 0-16,-3-1 0 0,-2 1-128 16,-1-4 128-16,-3 2 0 0,0 0 0 15,-2 1 0-15,-3-4 0 0,-2 3 0 0,1-3 0 16,-3 3 0-16,-2-1 0 0,-1 1 0 16,-2-2 0-1,-3 1 0-15,0-2 0 0,-2-2 0 16,0 3 0-16,-3-4 0 0,1-2 0 15,-1 2 0-15,1-3 0 16,-2 1 0-16,-1-2 0 0,1 2 0 0,-1-2 0 0,-2 0 0 16,1 0 0-16,-1 1 0 0,0-4 0 0,-2 3 0 0,-1 1 0 0,-1-5 0 0,0 2 0 0,-1 0 128 0,-1-2-128 15,0 2 0-15,-3-2 0 0,0-1 0 0,-3 2 0 0,2-3 0 0,1 2 0 0,-1-4 0 0,0 2 0 16,-1-4 0-16,0 2 0 0,-1-2 0 16,1-2-768-16,-2 0-112 0,0-3-16 15,-1 3-12992-15,0 1-2576 0</inkml:trace>
  <inkml:trace contextRef="#ctx0" brushRef="#br0" timeOffset="38455.18">17329 4994 35935 0,'-6'-9'1600'0,"0"2"320"0,1 1-1536 0,0 2-384 15,2 4 0-15,2-2 0 0,0 1 448 0,-3-4 0 0,-1 1 16 0,-1-5 0 16,1 0 32-16,3-1 0 0,2-4 0 0,2 2 0 0,5-4-144 0,3 1-32 0,3-1 0 0,4-3 0 0,3-1-160 16,2-2-32-16,4 0-128 0,1-3 192 0,0 3-192 0,3 0 144 15,2-1-144-15,3-5 128 0,1 3-128 0,1-3 160 0,-3 2-160 16,2-1 160-16,3-3-160 0,-1-1 0 15,-1 0 144-15,1 1-144 0,3-3 144 0,-1 3-144 16,2-1 192-16,2 3-192 0,3 2 128 0,0-1-128 16,2 1 0-16,-1 4 0 0,0-1 176 0,0 1-176 0,-1 3 160 0,1 0-160 15,2 0 192-15,4-3-64 0,6 1-128 0,0-1 192 16,2 2-192-16,0-2 0 0,-1-1 0 16,0 2-160-16,-1 1 160 0,2 2 0 0,2 2 0 0,0 0 0 15,-1 1 0-15,0 3 0 0,-2-2 0 0,-1 4 0 0,0-2 0 16,-1 3 0-16,1 2 0 0,0 0 0 15,4 4 0-15,-1-2 0 0,-1 4 0 0,-2-2 0 16,-6 3 0-16,4-2 0 0,2 2 0 0,3 0 0 16,1-2 0-16,3 2 128 0,3 0-128 0,1 0 176 0,-1 0 32 0,7 2 16 15,3 0 0-15,3 2 0 0,0 1-224 16,-2-2 0-16,-3 4-192 0,-2-4 192 0,-2 6 0 0,-5-3 0 16,0 0 128-16,-7-1-128 0,-4 0 0 15,-3 1 0-15,-3-2-128 16,2 2 128-16,1 4 0 0,0-4 0 15,-2 7 0-15,-1-1 0 16,0 2 0-16,-3-2 0 0,-4 0 0 16,-1 2 0-16,0 3 0 0,1-1 256 0,3 4-32 15,-2 1 0-15,-3-1-224 0,0 2 0 16,2 1 0-16,-1 1 0 0,3 0 0 0,0 1 0 0,3 2 0 16,-3 1 0-16,-2-2 0 0,0 0 0 0,-3 1 0 0,-4-3 0 15,-1 1 0-15,-2-1 128 0,0-1-128 0,-3 1 0 16,-1-1 0-16,-2-1 0 0,1 0 0 0,-2-3 0 15,-2 0 0-15,0 1 144 0,-1 1-144 0,0-1 128 16,-2 1-128-16,1-1 192 0,-2-2-192 0,-1 1 192 16,0 1-64-16,-2-4-128 0,-1 2 192 0,0-4-64 15,-1 1-128-15,-2-3 0 0,2 0 0 0,-3-2 128 0,-1 0 0 0,1-1 0 16,-2-2 0-16,1 0 0 0,-2-1-128 16,0 0 160-16,0 0-160 0,-2 0 160 0,0 0-160 0,-1-2 0 15,-1 0 0-15,1-2 0 0,-1 1 0 0,-2 1 0 0,0-4 0 16,-1 0 0-16,-1 0 0 0,0 0 0 0,-2 0 0 0,0-3 0 15,1 2 128-15,-2-4-128 0,0 1 0 0,0-3 128 0,0-2 48 0,-3-1 0 0,1 0 0 0,-2-2 0 16,-2-3-16-16,0-1 0 0,-1-3 0 0,-1 0 0 0,-2-2-32 16,0-3-128-16,-2 2 192 0,-1 0-64 0,1-2-128 0,-4 2 0 15,-2 0 0-15,1 2 0 0,0-1 0 0,-2 4 0 16,2-2 0-16,0 4 0 0,2 2 0 0,-1 0 0 16,1 3 0-16,0 0 128 0,0 2-128 0,2 0 0 15,0 0 0-15,1 1 0 0,1 4 0 0,0-2 128 16,1 0-128-16,1 0 128 0,2 1-128 15,2 0 0-15,0 0 0 0,2 0 0 16,1 1 0-16,2 2-176 0,-1-3 48 16,2 4 0-16,0 0 128 0,2-2 0 0,-1 4 0 0,3 0 0 0,0 0-128 0,1 2 0 15,3 0 0-15,-1 0 0 0,2 4-112 0,1 1-16 16,3-2 0-16,-2 4 0 0,1-1 256 0,-1 2 0 0,2 1 0 16,-3-2 0-16,0 4-144 0,-1-3 16 0,0 4 0 15,-3 0 0-15,-1-1 128 0,-1 1 0 0,0 4 0 16,-2-4-128-16,-2 3 128 0,-2 0 0 0,-4 4 0 0,-1-2 0 15,-3 3 0-15,-3-4 0 0,-3 2 0 0,-1-1 0 16,-3-5 0-16,1 1 0 0,-3-4 0 0,-3 0 0 16,1-4 0-16,-3 3 0 0,0-6 0 15,-4 1 0-15,-1-1 0 16,-1-3-160-16,-3 1 160 16,-2-2-208-16,-1-2 48 0,-5 0 16 15,-2-2 0-15,-3-2-13280 16,-3-1-2640-16</inkml:trace>
  <inkml:trace contextRef="#ctx0" brushRef="#br0" timeOffset="82410.27">19372 14705 30399 0,'-9'-9'2704'0,"2"2"-2160"0,2 4-544 0,4 0 0 0,1 3 1456 0,-3-2 176 0,-1-4 32 0,-1-4 16 0,2-3-1104 0,4 0-240 15,6 0-32-15,8-2-16 16,6 4-720-16,9-4-144 0,7 2-16 0,6-2-16 16,6 1 112-16,2 2 32 0,6-3 0 0,0 5 0 15,-6 0 464-15,2 4 0 0,4 3 0 0,1-2 0 0,1 5 144 16,1 2 32-16,-2 4 0 0,2-3 0 0,5 2 224 15,2 0 48-15,-3-2 16 0,8 0 0 0,8-3 256 16,5 0 48-16,2 1 16 0,6 2 0 0,6-3-160 0,7 2-48 16,6-1 0-16,5 2 0 0,-1-3-304 0,0 2-64 15,3-1-16-15,-13-1 0 16,-11 3-192-16,14-3 0 0,14 4 128 0,0-4-128 16,-3 2 0-16,-5-2 0 0,-5 0 0 0,-3-2 0 15,-5-2 0-15,-5 0 0 0,-5 2 0 0,-8-2 0 0,-6-1 0 16,-10 1 0-16,-5 1 0 0,-4-4 0 0,-5 4 0 0,-6-3 0 0,-3-3 0 15,-8 3 0-15,-4-2 272 16,-4 2 16-16,-5 0 0 0,-3 3 0 0,-2 0 80 0,-4 0 16 16,-3 3 0-16,-3 0 0 0,-3 0-176 0,-2 3-16 0,-1-2-16 0,0 1 0 15,-2 2-48-15,-1 2-128 16,0 1 192-16,0 1-64 0,0 5-128 16,-1 0 192-16,-2 3-192 0,1 6 192 15,-2 3-192-15,-2 6 0 0,1 5 0 0,-1 7 0 16,-1 4 0-16,-2 5 0 15,1 5 0-15,3-4 0 0,3-6 0 0,2 8 0 16,5 5 0-16,4 6 0 0,4-3 0 16,2 0 0-16,2-2 0 0,2-2 0 0,1 1 0 15,-1 4 0-15,1 0 0 0,0 8 0 0,-1 4 0 16,0 2 0-16,1 1 0 0,-1 0 0 0,1 1 0 0,-2 6 0 0,2 4 0 16,-4 2 0-16,0 3 0 0,-1 4 0 0,-2 5 0 15,0-4 0-15,-3-7 0 16,-2-10 0-16,1-3 0 0,-2-7 0 15,2 0 0-15,0-6 0 0,1-7 0 0,-3-4 0 0,2-4 0 0,-3-3 160 16,1-4-16-16,-1-3 0 0,1-1 0 0,-2-7 0 0,-2-1 0 16,2-6 0-16,0-1-16 0,-1-4 0 0,0 0 0 0,-3-1 0 15,1-1-128-15,0-5 0 16,-1 1 0-16,-2-4 0 0,-1-2 0 16,0 3 0-16,-1-4 0 0,-2 1 0 15,1-1 128-15,-4 1 0 0,-1 0 0 0,0 2 0 16,-4-2 64-16,0 5 0 0,-2-1 0 0,-1 2 0 0,-2-2 16 15,0 0 16-15,-3 1 0 0,-1-2 0 0,-2 0 192 0,-2-1 32 0,0-3 16 0,-2-3 0 16,-2 1 16-16,-2 0 0 0,-2-1 0 0,0 0 0 0,-3 0-160 0,-4 0-16 0,-4 1-16 16,-2-1 0-16,2-1-160 0,-1 3-128 0,3-1 144 0,-1 1-144 15,2 2 0-15,-1 2 0 0,1 0 0 0,-4 2 0 0,-2 5 0 16,-4-3-288-16,0 3 64 0,-4 4-23392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7:17:51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14933 1987 30399 0,'-5'-12'2704'0,"1"2"-2160"0,3 4-544 0,1 1 0 0,0 3 560 0,0-4 0 0,-2-4 0 0,1-7 0 16,0-6-96-16,2 0-16 0,4-1 0 0,1 1 0 0,3 3-448 0,0 6-240 0,2 1 32 0,1 3 0 0,2 1-320 0,-1 2-64 15,1-1-16-15,0 4 0 0,-2 0 368 0,-1 2 80 0,0-2 16 0,-2 4 0 0,-3 0 144 0,-1 4 0 0,-4-2 0 0,-2 2 0 0,-1 2 0 0,-6 4 0 0,-2 0 0 0,-3 5 0 16,-5-3 160-16,-3 4-32 0,-1 0-128 0,-4 0 192 16,-2 0 464-16,-1 3 96 0,1 0 16 0,-3 0 0 15,-1 9 32-15,-2-3 16 0,2 6 0 0,2-1 0 0,6 1-496 0,0 1-80 16,1 5-32-16,0 3 0 0,1 3-208 16,1 4 128-16,-1 4-128 0,0-1 0 0,1-3 0 0,0-2 0 15,0 0 0-15,-3 2 0 0,-2 1 464 0,-2 2 48 16,-2 1 16-16,-3 0 0 0,-3 0-112 0,-1-2-32 15,-2-2 0-15,-1-1 0 0,-1-3-176 0,-3-2-32 16,1 1-16-16,-4 1 0 0,-2-1 64 16,0 1 16-16,1 0 0 0,3-3 0 0,1 1 0 15,5-6 0-15,7-3 0 0,4-6 0 0,4-1 112 0,0-1 32 16,3 1 0-16,0-3 0 0,0 2-208 0,1-2-48 0,-1 0 0 16,1 2 0-16,2-4-128 0,-1 2-144 15,0-4 144-15,-1 1-208 0,0 1 432 16,1-5 96-16,2-2 0 0,1 0 16 0,0-1-336 15,0 0 128-15,2-1-128 0,1 1 0 0,2-3 0 0,-1 1 0 16,5-1 0-16,0-3 0 0,0 0 0 16,2-1 0-16,2 0 0 0,-1 1 0 15,2-2 0-15,-2-1 0 16,1 0 0-16,1-3 0 16,-2 3 0-16,2 1 0 15,-2-4 0-15,0 0 0 16,2-3 0-16,-2 3 0 0,0-1 0 15,-1-2 0-15,2 1 0 0,-1-2 0 0,0 2 0 16,1-2 0-16,-1 0 144 0,0-2-144 0,2 0 192 0,-2-4-192 0,2 1 256 16,-1-3-48-16,1 0-16 0,-1-2 0 0,2-1-192 15,0-2 0-15,1-2 0 0,-2-2 0 0,1 2 0 0,0-1 0 0,0-5 0 16,-1 0 0-16,-1 3 0 0,0-4 0 0,2-1 0 0,-3 1 0 0,-1 0 0 16,2 4 0-16,-2 1 0 0,-1 5 0 0,2-1 0 15,-1 5 0-15,1 3 0 0,0 2 0 0,2 1 0 0,0 2 0 16,0 2 0-16,1-2 0 0,1 1 0 0,-1 0 0 0,1 0 0 0,0 2 0 15,0 0 0-15,1 1 0 0,0 1 0 0,-1 0 0 0,2 3 0 16,-2-4 0-16,0 0 0 0,-2 25 0 0,2-10 0 0,-1 2 0 0,0 4 0 16,0 4 0-16,-1 1 0 0,1 2 0 0,1 0 0 15,0 3 0-15,0 2 0 0,-1-1 0 0,1 0 0 0,-3 1 0 0,0-3 0 16,-1 1 0-16,-1 0 0 0,-1-3 0 0,0-2 0 0,0-4 0 16,1-2 0-16,0-2 0 0,1-5 0 0,0-1 0 15,3-4 0-15,2 1 0 0,3 0 0 0,0-2 0 16,3-1 0-16,0-4 0 0,5 0 272 0,0-4 64 15,5-3 16-15,3-2 0 16,5-3 192-16,3-2 32 0,7-7 16 0,6-1 0 16,3-1-320-16,12-5-64 0,8-2-16 0,10-4 0 0,7-5-192 0,0 2 144 0,0-1-144 0,5 2 128 15,13-4-128-15,6 4 0 0,5 2 144 16,3 0-15360-16,-1 3-3072 16</inkml:trace>
  <inkml:trace contextRef="#ctx0" brushRef="#br0" timeOffset="19131.73">27612 8003 35935 0,'-16'-5'3200'0,"1"1"-2560"0,4 3-512 0,4 1-128 0,2 0 0 0,-5 0 0 0,-9-2 128 0,-10-2-128 16,-8-1 448-16,-5 1 32 0,3 1 0 0,6-4 0 15,7 4-144-15,5 0-16 0,6 0-16 16,5 0 0-16,4 1 48 0,5 0 16 0,4 2 0 0,5-2 0 15,3 2-32-15,7 2 0 0,7-2 0 0,10 4 0 16,7-1-64-16,10 0-16 0,8 3 0 0,16 1 0 16,14 3-48-16,13-2-16 0,10-3 0 0,11 4 0 15,6-1-48-15,11-1-16 0,7-4 0 0,7 1 0 16,-5-1-128-16,14-2 0 0,14 1 144 0,6 1-144 0,-8-2 0 16,12 1 0-16,5 5 0 0,0-1 0 0,-3 0 0 15,-9 4 0-15,-12-4 0 0,-9 0 0 0,-10 0 0 16,-10-2 0-16,-9-1 0 0,-12-3 0 0,-10 1 0 15,-13 1 0-15,-8 1 0 0,-14-3 0 0,-11 0 0 0,-15 1 0 16,-9 1 0-16,-16-2 0 0,-10 3 0 0,-11-3 0 16,-8 1 0-16,-9-1 0 0,-6 0 0 0,-9 0-192 15,-12 3 64-15,-11-3 0 0,-10 0 128 0,-16 0 0 16,-17-3 0-16,-17 3 0 0,-9 3 0 0,-16-3-192 16,-13 1 64-16,-15 1 0 0,-11 2-144 15,-10 1-32-15,-8 1 0 0,-7-2 0 0,-1 2 304 16,-2-5-160-16,-2 2 160 0,2-1-128 15,2 2 496-15,2-2 96 0,2 2 32 16,7-1 0-16,9-2 160 0,8-1 48 0,6 2 0 0,16-2 0 16,15 2-320-16,19-4-64 0,19 0-16 0,22-4 0 0,21-2-304 0,22-4 0 0,18 2-128 15,26-9-20656-15</inkml:trace>
  <inkml:trace contextRef="#ctx0" brushRef="#br0" timeOffset="43024.77">32128 10737 39615 0,'-4'-5'3520'0,"1"2"-2816"15,0 3-560-15,2 0-144 0,0 0 0 0,-2-3 0 0,-2 2 0 0,-2 1-176 0,-4-3-336 0,-3 1-64 0,-1 2 0 0,-1 2-16 16,0 5-32-16,-1 1 0 0,0 2 0 0,-2 6 0 0,-2 6 496 0,-3 3 128 0,-2 4 0 0,-4 5 0 15,-4 5 128-15,-3 3 80 0,-1 2 32 16,-2 2 0-16,-3 2-32 0,-3 3 0 0,-1 2 0 0,-1-1 0 16,0 0 96-16,-2 0 16 0,1 1 0 15,-1 0 0-15,3-2 144 0,2 0 48 0,0-1 0 16,2 1 0-16,2 0-208 0,-1-1-48 0,2 1 0 16,3-1 0-16,4-5-256 0,2 0 0 0,3-2 0 0,3-5 0 15,4-3 0-15,2-4 0 0,2-3 0 16,2-2 0-16,0-6 0 0,2-1 0 0,0-3 0 0,1-1 0 15,1-3 0-15,1-2 0 0,0-4 0 16,0-3 0-16,3 0 192 0,-2-3-192 0,2-3 192 16,-1 0-192-16,1-3 384 0,-1-4-16 15,1 0-16-15,1-2 0 0,0-3-32 0,1-1-16 16,-2-4 0-16,4-2 0 0,0-2-96 0,2-2-16 0,1 0 0 16,1-2 0-16,2-1-192 0,-1-1 0 15,2 4 0-15,1-3 0 0,0 2 0 16,0 1 0-16,1 1 0 0,0 2 0 0,-1-2 0 0,1 3 0 15,0-3 0-15,-1 0 0 0,0 3 0 0,0 2 0 0,0-2 0 0,-1 3 0 0,0 1 0 16,-2 4 0-16,-1-1 0 0,1 6 0 16,-2 1 0-16,-3 3 0 0,1 4 0 0,-2 1 0 15,-2 4 0-15,-2 2 0 0,-2 4 0 0,-1 2 144 0,-1 4-144 16,0 4 0-16,-3 1 0 0,-1 5 0 0,2 1 0 0,-1 2 0 16,4-1 0-16,0 2 0 0,2 1 0 0,3-3 0 15,2 0 0-15,2-2 0 0,2-1 0 0,0-3 0 0,2 3 0 16,2-3 0-16,0 2 0 0,2-1 0 0,3 1 0 0,2-2 0 15,1 3 144-15,4-3 0 0,3-3 0 0,2 0 0 16,2 3 176-16,1-6 48 0,3 2 0 0,0-2 0 16,0 0-224-16,2-3-144 0,1-1 192 0,-2-2-192 15,3-3 128-15,1 0-128 0,1-3 0 0,3-2 0 32,-2-2-272-32,3-4-176 0</inkml:trace>
  <inkml:trace contextRef="#ctx0" brushRef="#br0" timeOffset="49845.02">31663 17054 25791 0,'-1'-5'2304'0,"0"-1"-1856"0,1 1-448 0,1-2 0 0,0 5 2112 0,3-2 320 0,1 2 64 0,3-4 0 16,5-4-5552-16,5-3-1104 0,7-3-240 0,2-2-32 16,0 4 2736-16,-2 2 544 0,-4-1 128 0,-3 5 0 15,-5 4 2416-15,-3-2 464 0,-5 5 112 0,-3-2 16 0,-3 3 512 0,-5 3 128 16,-3-2 0-16,-4 5 16 0,-5-2-656 0,-1 2-128 16,-5 0-16-16,-1 3-16 0,0-6-992 0,-4 4-208 15,-2-1-48 16,0-2 0-31,-1 1-256 0,0-2-48 0,0-2-16 0,-2 2 0 0,3-1-96 0,-1 0-32 0,-1 0 0 0,0 1 0 0,-3-3-128 0,-3 0 0 16,2 0 0-16,-5 0 0 0,-1 0 0 16,-8 0 0-16,-2 0 0 0,-6 0 0 0,-4 0 0 0,-3 0 0 15,-4 1 0-15,-3 1-176 0,6 1 176 0,-5 0-128 16,-1 4 128-16,2-1-128 0,4 0 128 0,5-2 0 16,4 2 0-16,3 0 0 0,5-2 288 0,1 2-16 15,4 0 0-15,1-3 0 0,4 2-144 0,4 0-128 0,2-4 144 16,3 1-144-16,4 1 176 0,3-3-176 0,1 0 192 15,2 0-192-15,3 0 192 0,-1 0-192 0,2 0 192 16,0 0-192-16,2 1 128 0,-3-1-128 0,1 2 0 0,-1-2 0 16,-2 3 0-16,-3-3 0 0,2 4 0 15,0-4 0-15,2 2 0 0,0-1 0 0,1-1 0 0,3-1 0 16,2 1 0-16,5 0 0 0,2 0 160 0,1-2-160 16,2-1 208-16,2-1-32 0,2 1-16 15,2-3 0-15,2 1-160 0,2-3 0 0,4 0 0 0,3 0 128 16,1-4-128-16,2-1 0 0,1 0 144 0,3 0-144 15,2-1 160-15,1 0-32 0,1-1-128 0,-1 2 192 16,-1-2-192-16,-2 1 0 0,-1-2-144 16,-2 4 144-16,0-3 0 0,-2 1-144 0,-3 2 144 15,0-1 0-15,-2 4 0 0,-2-1 0 0,0 1 0 0,-1 0 0 0,1 2 0 0,-2-2 0 16,2 2 0-16,-1-2 0 0,0 2 0 0,0 1 0 16,0-1 128-16,-2 1-128 0,1 3 0 0,-2 0 128 15,0 1-128-15,-1 0 0 0,-2 2 0 16,0 0 0-16,-2 0 0 0,0 2 0 0,-3 0 0 15,0 1 0-15,-4 0 0 0,-1 3 0 0,-3 4 0 16,-6-1 0-16,-1 1 0 0,-4 2 0 0,-4 2 0 16,-4 1 0-16,-2-2 0 0,-2 2 0 0,0-1 0 0,-2 1 0 15,-1-2 0-15,0 2 0 0,3-1 0 0,4-2 0 16,4 2 128-16,3-2-128 0,7-1 368 0,4 3 0 16,3-4 0-16,5-1 0 0,3 3-208 0,2-3-32 15,6 4-128-15,1-1 192 0,5 4-192 0,4-2 0 16,4 4 0-16,4 1 0 0,1 0 0 0,3 0 0 15,2 4 0-15,4 1 0 0,1-1 0 0,1 1 0 0,1 2 128 0,-1-3-128 16,-1-1 0-16,5-4-160 0,5-2 32 16,7-3-20608-16</inkml:trace>
  <inkml:trace contextRef="#ctx0" brushRef="#br0" timeOffset="63060.88">13215 10930 9215 0,'-10'-2'816'0,"1"-2"-656"0,1 4-160 0,2-3 0 0,2 3 4672 0,0 3 896 0,1-3 176 0,-6 4 32 0,-6-1-4080 0,-4 4-816 0,-3 2-176 0,-1 3-16 0,-1 4-1360 0,-1 0-272 0,1 2-48 15,-5 5-16-15,-3 2-64 0,-4 1-16 0,-6 8 0 0,-2-2 0 0,-4 5 848 16,-6 1 240-16,-4 3 0 0,0 1 0 0,4-5 240 16,-4 3 160-16,-7 3 48 0,2 4 0 15,4 0 976-15,0 1 208 0,0 3 32 0,1 4 16 0,0 1-256 16,4 1-48-16,6-4-16 0,2 1 0 15,1 0-848-15,-2 5-160 0,2 6-32 0,-1 3-16 0,5-4-304 16,-2-1 128-16,1-6-128 0,1-6 0 0,1-4 0 0,1-3 0 16,-2 3 0-16,1-1-144 0,2 0 144 0,-2-1 0 15,2 1 0-15,2 0 0 0,0-3 0 0,4-1 0 16,3-1 0-16,-1-4 0 0,1 2 256 0,3-5 0 16,3-4-16-16,3-2 0 0,2 1-64 0,2-2-16 15,2-2 0-15,2-2 0 0,3-1 96 0,0-1 32 16,4-1 0-16,0-4 0 0,2-1-288 15,0 1 0-15,-1 0 128 0,2-1-128 0,0-4 0 0,-1 0 0 16,-1-1 0-16,2-2 0 0,-2 0 0 0,-1 1 0 16,0-3 0-16,-1 2 0 0,0 0 0 0,-2-2 0 0,0 1 0 15,0-2 0-15,0 0 192 0,-1-2 0 0,2 1-16 16,1-2 0-16,-1 1 48 0,2-3 16 16,0 1 0-16,2-1 0 15,-1 3 64-15,2-3 16 0,-1 1 0 16,1 1 0-16,0 1-320 0,0 0 160 0,1 0-160 0,-1 3 128 0,0-2-128 15,1-2 0-15,-3 3 0 0,2 0 0 0,-2 1 0 0,-1-2 0 16,-1 2 0-16,-2 0 0 0,0 1 0 0,-2 0 0 0,-1 2 0 0,-2-2 0 16,0-1 0-16,-1 3 0 0,-1 0 0 0,0-2 0 15,2 2 0-15,0 1 0 0,0-2 0 0,3 2 0 0,1-4 0 16,4 1 0-16,2 0 0 0,1-3 0 16,4 2 0-16,0-1 0 0,3-2 0 15,1 0 0-15,0 1 0 0,2-4 0 16,-1 0 0-16,-1 1 0 0,-1-1 0 0,-1 0 0 15,-2 0 0-15,1 0 0 0,-3 0 0 0,0 2 0 16,-1-2 0-16,-3 3 0 0,-2 1 0 0,-2-2 0 0,1 2 0 16,-3-1 0-16,1 0 128 0,1-1 0 0,2-2 0 15,-2 0 0-15,2 0 144 0,-1-2 32 0,2-2 0 0,-2-2 0 16,4 1-96-16,-2-1-16 0,2-2 0 0,1 0 0 0,1-2-192 0,-2 0 128 16,2-5-128-16,0 2 0 15,-1-3 0-15,1-1 128 0,-1 1-128 0,-2-1 0 16,0 1 0-16,-1 0 0 0,-1 0 128 0,0 0-128 15,-1-3 0-15,-1 3 0 0,1 0 0 0,-1 1 0 0,2 3 0 0,0 1 0 16,0 2 0-16,0 0 0 0,1 3 128 16,0 5-128-16,0-1 0 0,1 2 0 0,2 2 128 15,-2-2-128-15,1 4 0 0,1 2 0 16,-1 3 0-16,2 2 128 0,0 0-128 0,1 1 0 16,0 4 0-16,-1 2 0 0,2 0 0 15,-1 3 0-15,1 1 0 0,0-2 0 0,2 1 0 0,-2 1 0 16,2 1 0-16,-1-1 0 0,2 0 0 0,-2 3 0 0,2-3 0 0,0 4 0 0,-1 3 0 15,1 2 0-15,1 3 0 0,-2-5 0 0,0-1 0 0,0-4 0 16,-1-3 0-16,1-4 0 0,2 1 0 0,-2-1 0 16,2-3 144-16,1-4 48 0,2-4 0 0,1 1 0 15,0-5 128-15,4-1 48 0,3-2 0 0,2-5 0 16,6 0 0-16,3-7 0 0,0 1 0 0,2-3 0 0,0 2-208 16,6-7-32-16,6-5-128 15,3-1 192-15,5-1-192 0,0-3-128 0,2-1 128 0,3-7-208 16,6-2-880-16,9-5-192 15,4-6-16-15,-2-17-16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10:19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17608 10946 35007 0,'-2'-2'3120'0,"1"-2"-2496"0,1 4-496 0,0 0-128 0,1 1 0 0,-1-1 144 0,0 0-144 0,2 0 160 0,1 0-160 0,2-1 192 16,4 1-192-16,0 0 192 0,4-2 192 0,0 0 64 15,5 0 0-15,-1-1 0 0,2 0-320 0,0 0-128 16,2 2 128-16,3 1-128 0,1 0 240 0,2 0-48 15,0 4 0-15,-1-2 0 0,0 2-192 0,5-2 0 16,4 6 128-16,4-2-128 0,4 4 336 0,3 0 32 16,1 1 0-16,0-1 0 0,0 2 0 0,1 4 0 0,3 3 0 0,1 0 0 15,0 6-208-15,0 4-32 0,1 3-128 0,0 5 192 16,-1 1-48-16,-4 3-16 0,1-3 0 0,-2 1 0 16,0-7-128-16,0 1 0 0,2-1 0 0,0-1 0 15,0-2 0-15,3 0 0 0,2 2 0 0,-1-1 0 16,-2 1 0-16,-3-3 0 0,-1 3 0 0,-5 1 0 15,-2 1 0-15,-6 0 0 0,-2 0 0 0,-4 1 0 16,-5 2 0-16,-2 1 0 0,-4 1 0 0,-3 3 0 16,-3 3 192-16,-3 0 48 0,-5 0 16 0,0-2 0 15,-1-1-256-15,1-3 0 0,-1-1 128 0,1-4-128 0,2-5 0 16,0-3 0-16,2-5 0 0,-1-2 0 0,2-6 256 16,-1 1 0-16,0-7 0 0,0 0 0 0,-2-5 96 0,-2-1 32 15,2-3 0-15,0-3 0 0,-1-3-112 0,0-1-16 16,-1-4 0-16,-1-4 0 0,0-7 0 0,-2-1 0 15,1-2 0-15,-2-4 0 0,0-3-256 0,-2-2 0 16,3 5 0-16,-1-3 0 0,2 3 128 0,1-3-128 16,1 4 0-16,1-1 0 0,1 0 0 0,1 1 0 15,2-1 0-15,-1 1 0 0,2 0 0 0,1 2 0 16,-1-5 0-16,3 2 0 0,0 2 0 0,0-1 0 16,3 0 0-16,1 5 0 0,1-2 0 0,3 0 0 15,0 2 128-15,-1 1-128 0,-1 0 0 0,-3 5 160 0,0 4-160 16,-4 1 128-16,-2 7-128 0,-3 3 0 0,-4 2 0 15,0 3 0-15,-4 0 0 0,0 7-176 0,-2-1 48 0,-2 1 0 16,-2 6 128-16,0 1 0 0,-2 4 0 16,-2 0-128-16,-2 5-144 0,-1 1-32 0,-1 5 0 15,0 2 0-15,1 1 304 0,2 0 0 0,4 3-128 16,1-3 128-16,5 2 0 0,-1-3 0 0,3 0 0 0,1-1 0 16,0-2 0-16,1 1 0 0,-1-1 0 0,0 3 0 15,1 1 0-15,-2 0 0 0,0 2 0 0,-3-2 0 16,0-1 0-16,-2-3 0 0,0-2 0 15,-3 0 0-15,-2-1 0 0,-1 0 0 0,-2-3 0 0,-2 0 0 16,1 0 0-16,-2-3 0 0,-3 0 0 0,2 0 0 16,0-3 0-16,1-1 0 0,1-1 192 0,1-4-48 15,2 1-144-15,0-4 0 0,3-1 0 0,0 1 0 0,3-5 128 16,-2-2 0-16,2 0 0 0,0 0 0 0,-1-2 112 0,-1-1 16 16,2-1 0-16,-3-2 0 0,1 3 32 0,-2-4 16 15,0 4 0-15,-2-2 0 0,0 3 16 0,-3 0 16 16,-1 4 0-16,-3 0 0 0,-1 3-112 0,-2 1-32 15,-2 1 0-15,-4 2 0 16,-5 1 0-16,-3 2 0 0,-3-2 0 0,1 0 0 0,3-4-192 0,-5 0 0 16,-9 1-192-16,-6-7-22432 0</inkml:trace>
  <inkml:trace contextRef="#ctx0" brushRef="#br0" timeOffset="45616.21">0 11206 25791 0,'760'-317'2304'0,"-745"311"-1856"0,0 0-448 0,-4 2 0 0,-1 4 0 0,-1 0-128 0,3 1-16 0,3-1 0 0,21 3 272 0,17-1 64 0,14 3 16 0,5 4 0 0,3 0 880 0,4 4 192 0,5 2 16 0,6 2 16 0,4 4 224 0,-1-1 32 0,-4 1 16 0,-2 2 0 16,1-1-576-16,-3 2-112 0,-2 4-32 0,-3 0 0 15,-2 3-384 1,-3-2-80-16,0 3-16 0,-2 1 0 0,-2 2-112 0,1-6-16 0,-3 0-16 0,-6-4 0 16,-3-1-112-16,-5-1-128 0,1 2 176 0,-3 0-176 15,-2 0 0-15,-2 1 0 0,-2-4 0 0,0 0 0 0,0 1 0 16,0 1-256-16,0 5 64 0,-1-6 0 0,-3 2 192 16,1-3 0-16,-4 1 0 0,1-2 0 0,-1 1 0 0,-2-4 0 15,-2 2 0-15,-5-6 0 0,-5-2 0 0,-4-3 0 16,-5-2 0-16,-2-2 0 0,-5-1 128 0,-2-2-128 15,-5-2 0-15,-1-5 0 0,-2 2 128 0,-4-5-128 16,-4 0 144-16,0-7-144 0,-3-1 192 0,-2-4-64 16,2-2-128-16,1-1 192 0,3-1-192 0,3-1 128 15,2 3-128-15,3-2 0 0,1-1 256 0,3 0-32 16,3-3-16-16,-1 0 0 0,2-2-208 0,-2 2 0 16,1-3 0-16,-1 2 0 0,-1 3 0 0,-1-1 0 15,0 2 0-15,-2 2 0 0,-3-2 256 0,-4 3 0 16,-1 0 0-16,-2-1 0 0,-5 5-256 0,-1-1 0 15,-5 7 0-15,1 1 0 0,4 0 0 0,-4 3-128 16,3 2 128-16,0 2 0 0,0 2 0 0,3 2 0 0,3 2 0 16,-1 5 144-16,3 0-144 0,1 2 0 0,1 1 0 15,2 3 0-15,0 2 0 0,2 1-144 0,0 3 144 0,0 0-160 16,3 2 160-16,-1-1 0 0,2 1 0 0,1 2 0 16,-1-1 0-16,-2 1 0 0,2 5-144 0,-4-3 144 15,0 0-128-15,0-3 128 0,-1-2-160 0,1 1 160 16,-2 2 0-16,4-1 0 0,0 0 0 0,1 0 0 15,2 1 0-15,0-1 0 0,1-4 0 0,-1 1 0 16,0 1 0-16,-2-1 0 0,1 0 0 0,-3 0 0 16,-2 0 0-16,-3 0 0 0,-1-1 0 0,-2-3 0 15,-2-1 0-15,-2-2 0 0,-1 2 0 0,-3-2 0 16,-1-1 0-16,-4-1 0 0,-1 0 0 0,-2-4 0 16,-3-2 128-16,-3-1 64 0,-4-3 0 0,-6-3 16 0,-1 1 48 15,-5-2 0-15,-2-2 0 0,-4 0 0 0,-2-2 32 16,-1-2 16-16,-2-2 0 0,2 1 0 0,2 0-176 0,-1-1-128 15,1 3 144-15,-1-1-144 16,-1 3-320-16,-4-2-144 0,-2-4-48 0,-7 3 0 0</inkml:trace>
  <inkml:trace contextRef="#ctx0" brushRef="#br0" timeOffset="58618.23">21462 811 3679 0,'0'-2'320'0,"-2"-1"-320"0,1 2 0 0,1 1 0 0,-1 0 480 0,0 0 32 0,-2-3 0 0,-1 1 0 0,0-2 576 0,-4 0 112 0,1 1 16 0,-1-2 16 16,3 1 784-16,0 2 160 0,0 0 16 0,2 2 16 15,0 0 80-15,1 0 16 0,-1 0 0 0,1 4 0 0,-1-1 64 16,1 0 32-16,-1 1 0 0,0 2 0 0,-2 3-880 0,0-2-176 15,-1 4-48-15,1-3 0 0,0 2-672 0,0-2-144 16,1 2-32-16,2-4 0 0,0 3-176 0,2 1-32 16,2 0-16-16,0-1 0 0,1 0-224 0,0 1 176 15,2 3-176-15,0 0 160 0,0 2-160 0,-1 4 128 16,2 0-128-16,-1 6 128 0,0 0-128 0,0 5 128 16,1 2-128-16,0 2 128 0,3 6 128 0,1 2 32 15,1-1 0-15,0 0 0 0,0-3-64 0,0-3-16 16,-1-5 0-16,1 3 0 0,0 1 48 0,1-2 0 15,-3-3 0-15,3 2 0 0,0 1-112 0,2-1-16 16,-1 1 0-16,1-2 0 0,-2 1-128 0,0 0 0 16,0-2 0-16,-1 2 0 0,-1-2 0 0,-1-5 0 15,-2 0 128-15,-1 1-128 0,-2-4 0 0,-1 1 0 0,1-2 0 16,-2-2 0-16,2-2 256 0,-1-2-16 0,0 1-16 16,0-5 0-16,1-2 0 0,-2-2 0 0,2 1 0 0,-1-6 0 15,1 1-32-15,0-4-16 0,1 1 0 0,0-6 0 16,1-1 32-16,1-6 16 0,1-4 0 0,-1-1 0 15,2-7-80-15,-1-5-16 0,2-3 0 0,0-9 0 16,0-4-128-16,0-2 0 0,-1 7 0 0,2-8 0 16,1-4 0-16,3-7 0 0,1-5 0 0,3-1 0 15,2-2 0-15,-3-1 128 0,0 10-128 0,-1-2 0 16,-1 4 0-16,-1 1 0 0,-3 6 0 0,-2 4-176 16,-1 3 176-16,-3 7 0 0,-2 1 0 0,-2 1 128 15,-1 4-128-15,1 5-128 0,-1 4 128 0,1-1-192 0,-1 0 0 16,1 4-16-16,-1-1 0 0,1 1 0 15,1 4-432-15,1 2-64 0,1 0-32 0,-1 1 0 16,1 2-192-16,0 1-32 0,-1 2-16 0,1 1 0 16,-1 2-1440-16,-1 3-272 0</inkml:trace>
  <inkml:trace contextRef="#ctx0" brushRef="#br0" timeOffset="59082.81">22207 1517 33167 0,'-7'-1'2944'0,"2"1"-2352"0,2 0-464 0,2 1-128 0,1 2 256 0,1-1 16 0,1-1 16 0,0 3 0 0,2 1 800 0,1 5 176 16,1 0 16-16,1 5 16 0,4 1-624 0,-1 0-128 15,0 2-32-15,-1 5 0 0,0-1-384 0,-2 3-128 16,-1 3 0-16,0 2 0 0,-1 3 0 0,-1 0 0 16,0 1 0-16,-2-2 0 0,1-4 0 0,-1-3 0 15,-2-3 128-15,1 1-128 16,1-1-640-16,-1-2-192 0,-1-2-48 0,0-3-10704 15,0-4-2160-15</inkml:trace>
  <inkml:trace contextRef="#ctx0" brushRef="#br0" timeOffset="59282.33">22315 1034 39615 0,'-4'-14'1760'0,"3"4"352"0,0 5-1680 0,1 1-432 0,0 4 0 16,0-2 0-16,1 2 128 0,0 0-128 0,2-1 0 0,-1 1 128 16,1-3-784-1,-2 3-176-15,-1 3-16 0,0-3-16 0,0 0-3648 0,0 0-736 16,-13 16-128-16,8-10-48 0</inkml:trace>
  <inkml:trace contextRef="#ctx0" brushRef="#br0" timeOffset="59666.14">22817 875 35007 0,'-1'-1'3120'0,"-1"2"-2496"16,1 3-496-16,1 1-128 0,1 1 608 0,1-2 96 0,-2 5 32 0,2 4 0 15,2 6-320-15,2 5-64 0,3 5-16 16,1 1 0-16,-1 3-32 0,4 7-16 15,0 0 0-15,2 4 0 0,0 4-288 0,0-1 0 0,1 1 128 0,-4-5-128 16,-2-4 0-16,-1-5 0 0,-2 2 0 0,1 1 0 16,-3-2 0-16,-2-1 0 0,0 5 0 0,-3-2 0 15,-3 1 0-15,-2 1 0 0,-2-2 0 0,-4-3 0 16,0-2-992 0,-3-2-96-16,1-3-32 0,-1-2-15472 0</inkml:trace>
  <inkml:trace contextRef="#ctx0" brushRef="#br0" timeOffset="59873.96">22535 1334 40543 0,'-4'-4'1792'0,"3"3"384"0,2 1-1744 0,2 0-432 0,0 0 0 0,2 0 0 0,3 0 192 0,3 0-64 15,7-1 0-15,10 0 0 16,6 1 272-16,6-4 48 0,1 2 16 0,-2 2 0 0,1 0-464 0,-2 0 128 15,-1 0-128-15,-1 2 0 0,-1 2-240 0,-2-2-80 16,-2 2-32-16,-1 2-18288 0</inkml:trace>
  <inkml:trace contextRef="#ctx0" brushRef="#br0" timeOffset="60250.25">23424 1552 35007 0,'-12'-4'1552'0,"3"2"320"0,2 2-1488 0,2 0-384 16,2 2 0-16,3-2 0 0,0 0 0 0,-1 0 0 0,0 0-192 0,-1 3 64 16,1-2 128-16,4 1 256 0,0-2-64 0,2 0-16 15,0 0-32-15,1 0 0 0,4 0 0 0,3-2 0 16,3 1 400-16,1-4 80 0,3 1 16 0,0 0 0 16,-4-1 16-16,2 2 16 0,5-5 0 0,3-1 0 15,1 0-400-15,0-1-80 0,-1-3 0 0,-1 1-16 16,-2 0-176-16,-1-3 0 0,-2 1 0 0,-1-2 0 15,-2-3 0-15,-3 3 0 0,-2-3 0 0,-3 0 0 16,-3-2 0-16,-4 2 0 0,-2 2 0 0,-2 2 0 16,-2 5-384-16,-3 4-48 0,-3 6-16 0,-5 6 0 15,-2 3-272-15,-8 5-64 0,-4 5-16 16,-4 5 0-16,2-2 544 0,-1 1 128 0,-1 2 128 0,0 0-208 0,3-1 848 16,-3 7 192-16,1 1 16 0,1 5 16 0,3 0-144 15,6-1-16-15,4-2-16 0,6-3 0 0,6-2-240 0,3-3-64 16,7-1 0-16,3-7 0 0,7 2-192 0,1-4-32 15,3-1-16-15,1-4 0 0,0 0-144 0,-1-4 0 16,3 2 0-16,-1-3 0 16,2 0-368-16,-1-4-144 0,1 0-48 0,-1 1-12048 15,0-6-2432-15</inkml:trace>
  <inkml:trace contextRef="#ctx0" brushRef="#br0" timeOffset="60616.08">24180 1738 26719 0,'-3'25'1184'0,"2"-6"240"0,2 3-1136 0,0-6-288 0,1-7 0 0,-1-4 0 0,2 6 0 0,0 6 0 0,2 10 0 0,1 6 0 0,0 1 224 0,0-2-64 0,-2-3-16 0,-1-7 0 0,-1-3-16 0,-3-5-128 0,0-4 192 0,-2-4-64 16,-1-2 1296-16,-1-4 256 0,1-2 48 0,-4-5 16 15,1 0-208-15,-2-5-64 0,0-4 0 0,0-7 0 0,-1-1-608 16,0-6-128-16,0-5-32 0,0-8 0 16,1-5-320-16,1-5-64 0,1-2 0 0,1 2-16 0,4 0-304 0,1 8 0 15,-1 5 128-15,2 1-128 0,2 1 0 0,0-3 160 16,0 6-160-16,2 0 128 0,0 0 0 0,2 4 0 16,0 3 0-16,3 3 0 0,1 5-128 0,2 4 0 15,2 4 0-15,2-1 0 0,4 1 0 0,2 2 0 16,1 4 0-16,5 0 0 0,1-1-256 0,2 4 32 15,3 3 0-15,0-3 0 16,-2 3-800-16,-1 3-144 0,0-3-48 0,-1 3-16576 0</inkml:trace>
  <inkml:trace contextRef="#ctx0" brushRef="#br0" timeOffset="61199.96">24752 581 39615 0,'-1'10'1760'0,"0"1"352"0,1 5-1680 0,1-2-432 0,0 1 0 0,2-6 0 16,0 8 176-16,2 7-48 0,3 17-128 0,1 16 192 15,4 7-48-15,-1 6-16 0,-1-4 0 0,-1 1 0 16,-1 1 64-16,-2 3 0 0,-3-6 0 0,-2-3 0 15,0-4-192-15,-4-4 0 0,1-3 0 0,0-3 0 16,1-3 0-16,0-2 0 0,0-1 128 0,1-1-128 16,2-1 0-16,-1-5 0 0,2-2 0 0,0-5 0 0,1-1 320 15,0-7 0-15,-1-4-16 0,4-1 0 0,-2-8 32 16,0-2 16-16,2-1 0 0,-1-8 0 0,1-1-352 0,-1-4 0 16,0-8 0-16,-2-7 0 0,1-5-128 0,-2-7-112 15,-1-4-16-15,-1-4 0 0,-1 0-80 0,2-8-32 16,-1-11 0-16,1 0 0 0,0-4 240 0,4 5 128 15,-1 8-160-15,3 7 160 0,-2 11 0 0,3 9 0 16,1 7 0-16,1 4 0 0,2 3 240 0,0 7 32 16,3 3 16-16,1 0 0 0,2 1-128 0,2 4-32 15,3 1 0-15,1 0 0 0,-1 1-128 0,1 0 0 16,1 2 0-16,0 2 0 0,-1 0-128 0,-2 3-16 16,0-1 0-16,-1 6 0 0,-1 0 144 0,-2 5-160 15,-3 1 160-15,-1 1-160 0,-1 3 160 0,-4 0 0 16,-2-2 0-16,-2 1 0 0,-1 0 0 0,-2 3 128 0,-3-2 0 15,-3 3 0-15,-2-1 96 0,-2-2 32 0,-3 1 0 16,-3-3 0-16,-4 0-112 0,-1-1-16 0,-5-1 0 16,1-3 0-16,-4-1 0 0,0-4 0 0,-1 1 0 0,-1-3 0 15,-1-2 64-15,0 0 0 0,-2-2 0 0,1-3 0 16,0 1-48-16,-2-3 0 0,0-3 0 0,0 0 0 16,1-6-144-16,0 0 0 0,0-2 0 0,3-3 0 31,1 0-384-31,4-1-48 0,1-3-16 0,2 1 0 0,4 2-992 0,2-1-208 15</inkml:trace>
  <inkml:trace contextRef="#ctx0" brushRef="#br0" timeOffset="61450.93">25980 1530 44223 0,'-7'21'1968'0,"2"-5"400"0,1 1-1904 0,3-5-464 0,3-6 0 0,-1-1 0 0,1-1 0 0,-1 6 0 0,3 9 0 0,0 5-160 0,1 5 32 0,2 3 0 15,-1-2 0-15,-1-3 0 16,-2-4-832-16,0-2-144 0,-2-2-48 0,-1-2-17024 0</inkml:trace>
  <inkml:trace contextRef="#ctx0" brushRef="#br0" timeOffset="61649.89">25775 1030 18431 0,'-13'-8'1632'0,"3"6"-1312"0,1-2-320 0,4 4 0 16,3 2 6016-16,2 0 1152 0,0-1 208 0,0 2 48 16,0-1-6336-16,3 2-1264 0,3 0-256 0,3 1-48 15,4-2-544-15,1 0-128 0,1 0 0 0,2-1-16 0</inkml:trace>
  <inkml:trace contextRef="#ctx0" brushRef="#br0" timeOffset="62532.25">28166 1516 2751 0,'-1'-5'256'0,"-2"1"-256"0,2 1 0 0,0-2 0 0,0 3 1216 0,0-1 208 0,-3-6 48 0,-1-1 0 0,0-6 384 0,-3-1 64 16,0-1 32-16,0 2 0 0,2 1 416 0,0 2 96 16,0 4 16-16,1-1 0 0,1 0-176 0,0 2-48 15,3-1 0-15,-1 2 0 0,1 1-448 0,-1-3-80 16,1 1-32-16,0 2 0 0,0-2-752 0,-1 0-160 15,0 2-16-15,-2 0-16 0,-2 2-432 0,-1 2-96 16,-3 2-16-16,-3 2 0 0,-4 2-64 0,-3 6-16 0,-3 5 0 0,-6 4 0 16,-2 4-128-16,-4 5 0 0,-4 4 144 15,-3 5-144-15,0 2 128 0,1-1-128 0,5-1 128 16,1 1-128-16,1 1 0 0,6 0 0 0,4-3 0 0,7-5 128 16,5 1 32-16,5-7 16 0,6-3 0 0,5-6 0 15,3 0-176-15,4-6 192 0,4-1-192 0,1-3 192 16,3-2-192-16,2-4 0 0,2-3 0 0,2 0 0 15,1-5 0-15,3 0 0 0,0-7 0 0,0-3 0 16,-2 0-272-16,-2-3 64 0,-1-1 16 0,-1-2 0 16,-2-1 48-16,-3-1 16 0,-1-2 0 0,1-5 0 15,-5 0 128-15,2-2 0 0,0 0 0 0,-3 2 0 0,0 4 0 16,-4 6 0-16,1 5 0 0,-4 7 0 0,0 5 272 16,-2 1 48-16,0 7 0 0,-2 1 0 0,2 4 0 0,-1 3 0 15,1 5 0-15,-1-1 0 0,2 1-320 0,-1-2 160 16,2 4-160-16,2 3 128 0,-1 3-128 0,0-2 0 15,1-2 0-15,0 4 0 0,0-5 0 0,0 1 0 16,1 0 0-16,-1 1 0 0,3 1 0 0,-1-2 0 16,1 1 0-16,-2-2 0 0,2 1 0 0,0-3 0 15,0-3 0-15,0 2 0 16,0-1-592-16,1 1-112 0,0-5 0 0,-1-2-12144 16,1 0-2416-16</inkml:trace>
  <inkml:trace contextRef="#ctx0" brushRef="#br0" timeOffset="62848.55">28559 556 37775 0,'-3'0'3360'0,"-1"3"-2688"0,3 3-544 0,1-4-128 0,2 2 320 0,-1 0 16 0,1 5 16 0,-1 0 0 0,3 5 176 0,1 7 48 0,3 9 0 0,2 3 0 0,1 8 0 0,0 1 16 0,2 5 0 0,-1 0 0 0,-1 4-272 0,-2 1-48 0,1 3-16 0,-3 6 0 0,-1-4-256 0,-2 2 0 16,0-2 0-16,-3 4 0 0,0-8 0 15,-1 4 0-15,0-3 0 0,0-3 0 16,0-7-384-16,0 3-144 0,0 4-32 0,0 0 0 15,0-3-480-15,2-5-112 0,0-5 0 0,0-3-16432 16</inkml:trace>
  <inkml:trace contextRef="#ctx0" brushRef="#br0" timeOffset="63583.42">29617 1299 37775 0,'-5'-11'1664'0,"0"3"368"0,1 4-1632 0,2-1-400 0,0 4 0 0,1-2 0 15,0 3 176-15,-3-1-48 0,-1-1-128 0,-3-1 192 16,-2 2 384-16,-4 1 80 0,-1 0 16 0,-2 1 0 15,-2 4-528-15,-2 5-144 0,-2 0 0 0,-6 6 0 16,-2 5 0-16,-4 2 0 0,-5 5 0 0,0 0 0 16,0 1 0-16,3-1 0 0,4-4 0 0,4 3 128 15,3-4 48-15,1 4 16 0,4 2 0 0,5-1 0 16,4-2-64-16,5-1 0 0,6-3 0 0,5-2 0 0,3-1-128 16,4-5 0-16,6 0 0 0,4-5-176 0,3-3-80 15,3-2 0-15,6-4-16 0,2-4 0 0,3 1-48 0,0-6 0 16,-1-3 0-16,0-1 0 15,-1-2-64-15,-3-2-32 0,-2-2 0 0,-2-1 0 0,-3-3 224 16,0-3 64-16,-2-5 0 0,-1-2 0 0,-4-5 128 0,0 0 0 16,-5 0 0-16,-2 3-128 0,-2 1 512 0,-3 0 96 15,-1 4 32-15,-2 6 0 0,-1 4-48 0,-2 4 0 16,-4 1 0-16,-2 5 0 0,-1 1-80 0,-4 6 0 16,-1 3-16-16,-1 2 0 0,-3 4-208 0,0 4-32 15,-1 4-128-15,-1 1 192 0,-1 2-192 0,0 2 0 16,-1-1 128-16,2 1-128 0,1-1 0 0,1 0 0 15,3-1 0-15,1 3 0 0,2-4 0 0,3 2 0 16,1 2 0-16,4 1 0 0,1 1 0 0,1 1 0 0,3 1-128 16,2 2 128-16,2 5 0 0,4 1 0 0,2 1 0 15,2 1 0-15,2 1 0 0,2-1 0 0,2 1 0 16,1-4 144-16,1 1-144 0,1-3 0 0,0 0 0 0,0 2 0 16,0-5 0-16,0 5 0 0,-2 0 0 0,1 1 0 15,-3-1 0-15,-4 1 0 0,-1-3 0 0,-4 0 0 16,0 0-128-16,-3 2 128 0,-1 0 0 0,-3-3 0 15,-1 0 0-15,-2 1 0 0,-3-1 0 0,-2-4 0 16,0 1 0-16,-5-1 0 0,0 1 0 0,-5-3 0 16,1-2 192-16,-3-1 16 0,-2-1 0 0,-4-1 0 15,0-2 48-15,-4 1 0 0,-5-1 0 0,-6-4 0 16,-6 4-128-16,-6-5-128 0,-4 0 176 0,-6-1-176 16,-5-6 0-16,-3 0 0 0,0-3 0 0,0 0 0 15,3-4-272-15,-1 4-64 0,2-2-16 0,1-1 0 16,4-1-288-16,7-2-64 15,3-2-16-15,6 0-11696 0,8-2-2320 0</inkml:trace>
  <inkml:trace contextRef="#ctx0" brushRef="#br0" timeOffset="63916.62">30324 1936 40543 0,'0'0'3600'0,"-1"0"-2880"0,-1 2-576 0,1 0-144 0,1 1 1152 0,0-3 192 0,1 0 32 0,-1 1 16 0,0 1-1040 0,2 2-208 0,0-2-144 0,-2-2 192 16,0 0-640 0,26 0-112-16,-12-2-16 0,6-4-16 0</inkml:trace>
  <inkml:trace contextRef="#ctx0" brushRef="#br0" timeOffset="95616.15">21627 2964 16575 0,'-2'-6'1472'0,"1"0"-1168"0,-1 2-304 0,1 1 0 0,2 3 832 0,-1 0 96 0,2-2 32 0,-2 1 0 0,2-2 784 0,-1 1 176 0,3-2 16 0,1 2 16 0,1 0-352 0,0 2-64 16,2 0 0-16,-2 4-16 0,3 0-304 0,-2 4-64 16,2 0-16-16,-2 3 0 0,-1 5-288 0,-1-2-48 15,-1 0-16-15,0 6 0 0,-3 5-352 0,1 6-80 16,-2 5-16-16,2 7 0 0,-2 3-336 0,0 0 0 16,0-1 0-16,0-1 128 0,1-4-128 0,0-4 0 15,0-1 0-15,-1-3 0 0,1-5 0 0,-1 5 0 16,2-1 0-16,-2 1 0 0,-2 3 0 0,1 0 0 15,-1 3 0-15,-2-3 0 0,0-1 0 0,1-3-128 0,-1-2 128 16,-1-3-128 0,1-4-1296-16,2-6-256 0,1-4-48 0,-1-3-14512 0</inkml:trace>
  <inkml:trace contextRef="#ctx0" brushRef="#br0" timeOffset="96185.39">21504 2829 26719 0,'-20'-7'1184'0,"5"1"240"0,1 2-1136 0,6 1-288 0,4 3 0 0,2 3 0 0,-1-3 1024 0,-2 0 128 15,-4 1 48-15,-2-1 0 0,1 3 208 0,2-3 32 16,4 1 16-16,3 1 0 0,2-2-864 0,4 0-160 16,2 0-48-16,3 0 0 0,5 0-128 0,0-3-16 15,-3 0-16-15,6 2 0 0,5-4 160 0,6 1 16 16,3-2 16-16,1 0 0 0,3 0-96 0,-3 2-32 16,2 4 0-16,0 0 0 0,-2 4-160 0,-1 2-128 15,0 0 192-15,-1 3-192 0,0 1 0 0,-1-1 0 16,1 1 0-16,-4 3 0 0,-2 2 0 0,-1 1 0 15,0 3 0-15,-2 6 0 0,-1-3 0 0,-2 4 0 0,-2 3 0 16,-3-2 0-16,-4-1 0 0,-2 2 0 0,-2 5 0 16,-2 1 0-16,-1 3 0 0,-3-1 0 0,-2 4 0 0,0-4 0 15,-1-2 0-15,0-2 160 0,-1-1-160 0,2-6 192 16,-2 3-192-16,-1-2 0 0,0 3 0 0,0-1 0 16,3-3 0-16,-2 1 0 0,-1 2 0 0,1 1 0 15,-3 2 0-15,-1-3 0 0,0 1 0 0,-2-1 0 16,-1-2 0-16,-1-6 0 0,0 1 0 0,0-5 0 15,-1-4 0-15,1 1 0 0,0-3 0 0,-2 2 0 16,2-5 128-16,-3 2-128 0,-1-2 128 0,0-2-128 16,0 2 0-16,0-6 0 0,-3 1 0 0,0 1 0 15,2-3-432 1,-1 0-112-16,-2 0-32 0,0 1 0 0,1 1-752 0,0-2-144 0,0 3-48 0,1 1 0 16,2-1-768-16,1 0-144 0,2 3-48 0,5 0-10272 15</inkml:trace>
  <inkml:trace contextRef="#ctx0" brushRef="#br0" timeOffset="96516">22430 3528 35935 0,'-14'-4'3200'0,"6"2"-2560"0,-1 2-512 0,4 2-128 0,2-2 1024 0,3 0 192 0,0 3 48 0,0-2 0 0,0 4-960 0,0-2-304 0,2 1 160 0,0 2-160 16,3-2 224-16,1 2-32 0,2 3-16 0,0-3 0 15,4 4-176-15,-3-1 0 0,4 4 0 0,-1 0 0 16,1-1 0-16,-1 4 0 0,1 0 0 0,0 0 0 15,-1 3 0-15,1-1 0 0,-2 2 0 0,0 1 0 16,0-1 0-16,-1-2 0 0,0 2 0 0,-2-1 0 16,0-3-256-16,-1-1 0 0,1-3 16 0,-2 2 0 15,0-4-2432 1,0 2-480-16</inkml:trace>
  <inkml:trace contextRef="#ctx0" brushRef="#br0" timeOffset="96805.78">23054 3347 15135 0,'3'-16'320'0,"-2"4"80"0,-1 4 16 0,0 2 32 0,0 4-448 0,0 2 0 0,0-3 0 0,0 2 0 0,-1-1 1536 0,-1-2 240 15,0 0 32-15,-2 5 16 0,1 6 288 0,-2 1 48 16,-2 5 16-16,1 4 0 0,-2 4-416 0,-1 1-80 15,-2 7-16-15,-2-1 0 0,4 1-432 0,-5 6-80 16,-3 9-32-16,-4 6 0 0,-2 7-592 0,-3 1-112 16,-1 4-32-16,0-5 0 0,-1 0-192 0,0-5-32 0,1 1-16 15,0-2 0-15,1-2-144 0,0-1 0 0,-1 3 0 16,0 2 0-16,2-4 0 0,1-5 0 0,5-3 0 0,0-6 0 16,5-5-320-16,3-5-64 0,4-5 0 0,2-4-11648 15,4-1-2352-15</inkml:trace>
  <inkml:trace contextRef="#ctx0" brushRef="#br0" timeOffset="97732.61">23467 3388 6447 0,'-2'0'576'0,"-2"0"-576"0,0 3 0 0,1 0 0 0,1 3 5632 0,1-3 1008 0,0 4 208 0,-2 0 32 0,1 7-5152 0,-3 6-1040 16,1 5-208-16,1 1-32 0,4 0 448 0,-1 1 112 15,1-1 16-15,2 0 0 0,0 1-816 0,1-1-208 16,1-1 0-16,0-2 0 0,-1 1 0 0,1-4 0 15,0-2 0-15,-3-2 0 0,2 0 512 0,-2-6 0 16,1 0 16-16,0-1 0 0,0-3-208 0,-1-2-32 16,1-2-16-16,-2-2 0 0,1-4-272 0,1 2 0 15,-2-7 0-15,0 2 0 0,1-5 128 0,-1-7 112 16,-1-1 16-16,0-2 16 0,0 0-272 0,0-1 128 16,1-5-128-16,-1-7 0 0,1-4 0 0,2-3 0 0,1-6 0 15,0 2 0-15,3 6 128 0,1 3-128 0,1 5 0 0,2 4 0 16,1 6 208-16,1 4-16 0,0 2 0 0,2 5 0 15,0 0 48-15,1 1 0 0,2 0 0 0,0 1 0 16,2 2-240-16,1 1 0 0,0 2 0 0,-1-1 0 16,1 4 0-16,0 2 0 0,0 4 0 0,0 0 0 15,-1 3 0-15,1 5 0 0,-2 0 0 0,0 5 0 16,-1 2 0-16,0 2 128 0,-1 3-128 0,-1-2 144 16,-1 1-144-16,-1-1 0 0,-1-1 0 0,0 3 0 15,-1-3 0-15,0 3 0 0,1-2-192 0,-2 1 192 0,-1-4-128 16,0 0 128-16,1 4 0 0,-1 1 0 0,-2-3-208 0,1-2 16 15,-3 5 16-15,0-5 0 16,-1-2-1968-16,-1 1-400 0</inkml:trace>
  <inkml:trace contextRef="#ctx0" brushRef="#br0" timeOffset="98307.13">24772 3400 27647 0,'-5'-8'1216'0,"1"4"256"0,0 0-1168 0,2 2-304 0,1-2 0 0,0 4 0 0,-1-2 544 0,-1-1 48 0,-2-2 16 0,-4-1 0 0,-1 1 960 0,-1 1 192 0,-1 2 32 0,-2 1 16 0,-1 2-864 0,-1 1-176 0,-1 1-48 0,-3 1 0 16,-1 4-272-16,1-1-48 0,3 0-16 0,-2 2 0 15,-2 2-160-15,-1 1-32 0,0 3-16 0,0 1 0 16,2 3-176-16,1-1 0 0,2 4 0 0,1 1 0 16,3-6 0-16,2 4 0 0,3 1 0 0,-1 0 0 15,4 3 0-15,3 1 0 0,2 3 0 0,2-1 0 16,3 0 0-16,1 1 0 0,3-1 0 0,2-3 0 0,3-6 0 15,0-3 0-15,5-4 0 0,-1-1 0 0,5-2 0 16,0-7 0-16,3 0 0 0,4-4 0 0,0-3 0 0,2-2 0 16,-1-5 0-16,-2-1 0 0,1-3 0 0,-4-5 0 15,-1-1 0-15,-4-2 0 0,-4 2 0 0,-2-3 0 16,-2 3 0-16,-3-4 0 0,-2 1 0 0,-3 1 0 16,-3-2 0-16,-3-5 0 0,0-1 0 0,-2 0 0 15,1 1 128-15,-1 6-128 0,1 5 0 0,-1 5 0 16,2 8 0-16,0 1 0 0,0 6 192 0,-1 3-32 15,0 6-16-15,1 1 0 0,-2 2 80 0,2 4 16 16,0 0 0-16,2 3 0 0,0 3-240 0,2 0 176 16,2 3-176-16,0-1 160 0,3 3-32 0,1-1-128 15,1-1 192-15,0 1-64 0,2-2-128 0,0-1 160 0,1 1-160 16,0-4 160-16,0-1-160 0,-1-1 0 0,0-2 0 16,0-2 0-16,-1-2 0 0,-1-3-176 0,0 1 48 15,-2-4-12688 1,2 0-2544-16</inkml:trace>
  <inkml:trace contextRef="#ctx0" brushRef="#br0" timeOffset="99384.54">25437 3255 18431 0,'3'-9'1632'0,"-2"5"-1312"0,1-1-320 0,1 4 0 0,-2 1 2192 0,1 0 368 0,1 1 80 0,1 2 16 0,2-1-1632 0,1 2-336 0,3 2-64 0,0 6-16 16,0 1 192-16,-3 3 32 0,0 0 16 0,-3 4 0 0,0 4-672 0,-1 1-176 15,-1 4 0-15,-2 3 0 0,-1 2 768 0,0 4 112 16,-1 0 16-16,0 3 16 0,-2 3-128 0,1-3-16 16,-2 1-16-16,0-1 0 0,0-5-240 0,0-5-64 15,1-4 0-15,0-5 0 0,2 0-240 0,1-6-48 16,1-3-16-16,0-3 0 0,1-4-144 0,1-6 0 15,2 0 0-15,1-6 0 0,0-4 0 0,2-3 0 16,0-3 0-16,1-8 0 0,0-2 0 0,-1-5 0 16,0-1 0-16,1-9 0 0,-2 0 0 0,0-7 0 15,0-8 0-15,1-1 0 0,-2-1 0 0,1 5 0 16,-1 2 0-16,1 10 0 0,1 9 0 0,1 8 0 16,-1 7 0-16,2 8 0 0,-1 4 0 0,4 3 0 15,-1 6 0-15,2 2 0 0,2 4 0 0,2 0 0 0,3 5 0 16,1-2 0-16,1 6 0 0,2-4 0 0,-2 1 0 0,-1 0 0 15,0-2 0-15,0 0 0 0,-1 3 0 0,-1-5 0 16,-2 2 0-16,0-2 0 0,-1 3 0 0,-2-3 0 16,0 2 0-16,-3-2 0 0,-1 0 0 0,-2-2 0 15,0 0 0-15,-1-1 0 0,-1-3 0 0,-1 0 0 16,0-2 0-16,-1-2 0 0,0-4 0 0,-1-1 0 16,1 0 0-16,-2-7 0 0,2-3 0 0,-1-1 0 15,-1-4 0-15,1-3 0 0,-1-1 0 0,1-4 0 16,0-1 0-16,2-2 0 0,1 0 128 0,3 0-128 0,1 2 0 15,0 4 0-15,2 4 0 0,-1 3 0 16,2 6 0-16,-2 1 0 0,-1 3 0 0,0 3 0 0,-1 3 272 16,3 1 32-16,-1 4 0 0,1-2 0 0,-1 4-304 0,0 1 0 15,2 0 0-15,-2 0 0 0,-1 2 0 0,0 3 0 16,1-1 0-16,-1 4 0 0,1 1 0 0,-1 2 0 16,0 3 0-16,-1 0 0 0,1 2 160 0,-1 2-160 15,-2-1 128-15,1 3-128 0,-2 1 384 0,0 0-16 16,0 6 0-16,-1-1 0 0,0 1-368 0,0 0 0 15,0-6 0-15,0-1 0 0,0-2 0 0,-1-5 0 16,-1-2 0-16,1-4 0 0,-1-1 0 0,-2-4 0 16,-1-2 0-16,-1-4 0 15,-1-1-496-15,1-2-160 0,-1-1-48 0,-2-4-18224 0</inkml:trace>
  <inkml:trace contextRef="#ctx0" brushRef="#br0" timeOffset="99750.88">26677 3321 28559 0,'-1'0'1264'0,"0"2"272"0,1 3-1232 0,0 1-304 0,0-3 0 0,1 4 0 0,-1-1 512 0,1 6 32 0,1 4 16 0,0 6 0 0,2 8 848 0,-1 5 192 15,1 2 16-15,1-3 16 0,-1-1-928 0,0-1-192 16,-1-1-48-16,1-3 0 0,-2 1-336 0,1-1-128 15,-2-3 0-15,0-3 144 0,-1 0-144 0,0-6 0 16,-1 0 0-16,0-3 0 0,0-5-288 0,-3-1 64 16,0-4 16-16,1-5-16544 0</inkml:trace>
  <inkml:trace contextRef="#ctx0" brushRef="#br0" timeOffset="99932.84">26875 2842 33167 0,'-1'-4'2944'0,"0"1"-2352"0,1 3-464 0,0 3-128 15,0-1 1728-15,0 0 320 0,1 0 64 0,0 2 0 16,2 4-1696-16,-1 0-416 0,2 2 0 0,1 1 0 31,1-1-1264-31,0 0-288 0,2 2-64 0,0-2-16 0</inkml:trace>
  <inkml:trace contextRef="#ctx0" brushRef="#br0" timeOffset="100398.47">27362 3445 26719 0,'-3'-16'1184'0,"-1"4"240"0,2-1-1136 0,-1 6-288 15,3 2 0-15,-1 1 0 0,0 0 368 0,-2-7 16 0,-1-2 0 0,-2-7 0 16,-1-5 1776-16,-2 3 352 0,0 0 80 15,2 3 16-15,0 3-1472 0,0 0-304 0,1 4-48 0,0 2-16 16,1 1-544-16,0 3-224 0,0 0 176 0,0 4-176 16,0 0 208-16,-1 2-48 0,-1 0-16 0,-2 6 0 15,0 2 16-15,0 4 0 0,-3 4 0 0,0 5 0 16,0 1 16-16,-4 7 0 0,0-1 0 16,-2 3 0-16,0 1 16 0,-1 0 16 0,1 5 0 0,2-1 0 15,2 1 96-15,2 2 16 0,2 2 0 0,2-1 0 16,5 1-64-16,1-2 0 0,5-4 0 0,2-1 0 15,2-2-256-15,3-2 0 0,2-3 0 0,3-2 0 16,1-6 0-16,4 0 0 0,5-3-176 0,2-2 176 16,4-3-144-16,2-1 144 0,2-4 0 0,0-5-144 15,-1-2-496-15,3-2-112 16,3-4-16-16,2-2-18272 0</inkml:trace>
  <inkml:trace contextRef="#ctx0" brushRef="#br0" timeOffset="101765.71">28568 2948 24879 0,'3'-3'2208'0,"-1"1"-1760"0,-1 2-448 0,0 0 0 0,-1 0 1904 0,2 0 288 0,0-1 64 0,2 1 16 0,1-3-224 0,1 3-64 16,0 0 0-16,0 3 0 0,2 0-1408 0,-2 6-304 16,1 2-48-16,0 5-16 0,-1 5-208 0,-1 4 0 15,-2 5 0-15,1 8 0 0,-1 9 0 0,-1 6 0 16,-2 8 0-16,0 2 0 0,-1 0 0 0,0 0 0 15,-1 3 0-15,2-2 0 0,-1-4 0 16,1 0 0-16,0-3 0 0,1-9 0 0,1-5 0 0,-1-2 0 0,0-11 0 16,0-3 0-16,1-5-128 0,-1-6 128 0,-1-2 0 0,1-3-18176 15</inkml:trace>
  <inkml:trace contextRef="#ctx0" brushRef="#br0" timeOffset="102182.03">28443 2661 35007 0,'-10'-4'3120'0,"4"2"-2496"0,4 2-496 0,0 2-128 0,4-2 0 15,-2 2 0-15,-3-2 128 0,-1 0-128 0,1 2 592 0,-1-2 48 16,3 0 16-16,3 0 0 0,3 0 112 0,4 0 0 15,2 0 16-15,3 0 0 0,2 0-592 0,1 0-192 16,5 2 0-16,3-2 0 0,3 0 0 0,2 2 0 16,2 0 0-16,3 4 0 0,1-2 0 0,0 5 0 15,2 1 0-15,-1 0 0 0,0-1 0 0,0 6 0 16,2-1 0-16,0 1 0 0,-2 3 0 0,0 0 0 16,-3-1 0-16,-2 0 0 0,-1 2 0 0,-4-1 0 15,-1 1 0-15,-4-3 0 0,-2 4 0 0,-5 1 0 16,-4-4 0-16,-5 4 0 0,-2-2 0 0,-4 0 0 15,-1 1 0-15,-6 1 0 0,0-2 0 0,-4 3 0 16,-3 0 0-16,-3 3 0 0,-2 1 0 0,-3-1 0 0,-1 1 0 16,-2-2 0-16,-1 2 0 0,-3-1 0 0,0-1 0 0,-2-1 0 15,0-1 0-15,0 1 0 16,0-4 0-16,-1 1 0 0,1 1 0 0,0-5 0 0,3-1 0 0,2-5-192 31,4-4-288-31,2-2-48 0,5-4-16 0,4-4-16752 0</inkml:trace>
  <inkml:trace contextRef="#ctx0" brushRef="#br0" timeOffset="102532.69">29377 3729 27647 0,'-5'14'1216'0,"2"-3"256"0,2 3-1168 0,0-6-304 0,2-1 0 0,-1-4 0 0,0 3 0 0,0 4 0 0,1 5 0 0,-1 3 0 0,-1 4 0 0,-1-1 192 0,-1 1-64 0,-1-8-128 0,1 0 576 0,-2-4 16 16,0-1 0-16,-1-3 0 0,1-5 704 0,-1-1 144 15,-1-1 32-15,1-4 0 0,1-2-336 0,-1-3-64 16,1-2-16-16,0-7 0 0,1-2-432 0,3-2-96 16,1-6-16-16,1-6 0 0,2 1-368 0,1-1-144 15,1-3 0-15,1-7 144 0,2-2-144 0,2-2 0 16,0-3 0-16,4 1 0 0,-1 4 0 0,0 3 128 15,2 5-128-15,-2 2 128 0,1 9-128 0,-3 3 128 16,-1 8-128-16,-2 4 128 0,0 2 48 0,1 4 0 0,0 3 0 16,1 4 0-16,3 0-176 0,-1 4 0 0,3-2 0 0,1 2 0 31,0 0-400-31,0 2-16 0,1-2 0 0,2 2-17936 0</inkml:trace>
  <inkml:trace contextRef="#ctx0" brushRef="#br0" timeOffset="102915.67">29953 3400 8287 0,'1'-2'736'0,"0"1"-592"0,2 2-144 0,-2 1 0 15,0-2 1824-15,1 0 336 0,-1 0 64 0,0 0 16 16,0 3 192-16,2 1 32 0,-2-1 16 0,-2 1 0 16,-3 5-880-16,-2-2-160 0,-3 6-32 0,-3 3-16 15,-4 5 48-15,-3 1 16 0,-3 4 0 0,-4 2 0 16,0 3-432-16,-2 1-64 0,0-1-32 0,2 0 0 0,4-1-464 0,4-3-80 15,4 0-32-15,5-2 0 0,3 0-352 0,5-3 0 16,2-2 0-16,5 1 128 0,3-5-128 0,5 0 0 16,2-1 0-16,4-2 0 0,3-4 0 0,2-2 0 15,1 0 0-15,0-5-128 0,2-2 128 0,2-4 0 16,2-1 0-16,-2-1 0 0,-2-1 0 0,2-3 0 16,1-2 0-16,0-3 0 0,-1-1 0 0,-1-4 0 15,-3-2 160-15,-3-2-160 0,0-2 304 0,-5-2-48 16,0-3 0-16,-4-3 0 0,-3 1 0 0,-3-3-16 15,-2-2 0-15,-2-3 0 0,-4 4-64 0,-3-1-16 16,-4 1 0-16,-3 2 0 0,-2 3-160 0,-3 6 0 16,0 4 0-16,-2 3 0 0,1 9 0 0,-3 4 0 0,-1 3 0 15,0 6 0-15,2 3-128 0,1 1-16 0,-2 3 0 0,3 2 0 32,1-3-1296-32,3 1-256 0,3 3-48 0,3-5-15216 0</inkml:trace>
  <inkml:trace contextRef="#ctx0" brushRef="#br0" timeOffset="103536.4">30869 3388 32255 0,'-7'-10'1424'0,"2"2"304"0,0 1-1392 0,0 4-336 0,1-1 0 0,1-1 0 0,-2 1 1584 0,-3-2 240 0,-4-4 48 0,-8-3 16 0,-2-2-848 0,-5 0-160 0,-1 4-48 0,-1 2 0 0,-1 5-560 0,-1 4-112 15,0 7-32-15,-1 5 0 0,0 4-128 0,0 3 0 16,1 3 0-16,2 4 0 0,2 2 0 0,4 1 0 16,4-1 0-16,3 1 0 0,5-1 0 0,5 0 0 15,3 1 0-15,5-4 0 0,2 1 0 0,4-2 0 16,3-4 0-16,3 1 0 0,0-5 0 0,5 0 0 15,2-3 0-15,3-3 0 0,3-3 0 0,1-2 0 16,1-1 0-16,2-4 0 0,2-3-128 0,4-3 128 16,1-1 0-16,2-3 0 0,1-3 0 0,-3-3 0 15,-2 0 0-15,-5 1 0 0,-3-1 0 0,-4 0 0 0,-3-2-144 16,-4-2 144-16,-2 1 0 0,-5-2 0 16,-3-1 0-16,-3 0 0 0,-5 0 0 0,1 2 0 0,-4-3 0 0,0 5 0 15,-1 2 448-15,-2 0 0 0,1 5 0 0,-2 3 0 16,0 5-64-16,-1 1-32 0,-1 5 0 0,0 3 0 15,2 0-224-15,0 6-128 0,1 1 160 0,2 3-160 16,0 2 0-16,2 5 0 0,2 0 0 0,2 4 0 16,2 2 0-16,1-1 0 0,1 7 0 0,1-3 0 15,0 5 0-15,1-3 0 0,-1 0 0 0,-1 0 144 16,0 0-144-16,-1-2 0 0,0-3 0 0,-2 3 0 16,1 0 0-16,-2 1 0 0,-1 0 0 0,0-2 0 15,-1 1 0-15,0-3 0 0,-2 2 0 0,-1 0 0 16,1-2 0-16,-4-5 0 0,1 2 192 0,-2-3-64 0,-4 1 240 0,0 0 32 15,-4-2 16-15,-4-1 0 0,-3-1-224 16,-6-2-64-16,-2 1 0 0,-3-3 0 0,-5-2-128 0,-6-2 0 16,-7 3 0-16,-4-3 0 0,-4 2 0 0,-2-2 0 15,-4 2 0-15,2-2 0 0,6-1-144 0,2 0-16 16,3 1 0-16,6-1 0 16,6 0-992-16,9-1-208 0</inkml:trace>
  <inkml:trace contextRef="#ctx0" brushRef="#br0" timeOffset="103800.09">31275 3859 40543 0,'-10'6'3600'0,"3"3"-2880"0,4-4-576 0,2 0-144 0,1-4 256 0,-1 2 32 0,-4 3 0 0,-3 4 0 16,-2 5 704-16,0-3 144 0,2 2 16 0,3-5 16 16,4 0-672-16,2-5-144 0,3-2-32 0,3-7-20992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19:44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5271 10623 1311 0,'29'-59'128'0,"5"-4"-128"0,-3 6 0 0,-10 16 0 0,-7 15 9792 0,-3 8 1952 0,4-11 384 0,11-18 80 0,11-19-9792 0,5-11-1968 0,-1 5-448 0,-10 14 0 0,-9 17 0 0,-10 10 0 0,-5 12 0 0,-9 7 0 0,-3 7 0 0,-3 3 176 0,-3 3-176 0,-3 4 160 0,-2-1-160 0,1 2 0 16,2-3 0-16,-2 0 0 0,1 0 0 0,0-2 0 15,2-2 0-15,2 1 0 0,2-3 0 0,1-3 0 16,1 0 0-16,0-2 0 0,2 0 0 0,1-5 0 16,0 1 0-16,1-1 0 0,-1-4 128 0,2 3-128 15,0 0 128-15,-1-1-128 0,2 2 336 0,0 4-16 16,0-1 0-16,0 0 0 0,0 4-320 0,0 0-128 16,2 0 0-16,-2-1 0 0,1-1 128 0,-1 2 0 15,1-2 0-15,-1 2 0 0,1-4 0 0,-1 1 0 0,-1-1 0 16,0-4 0-16,-2 0 0 0,0-1 0 0,-1 2 0 15,0-3 0-15,1-3 0 0,1 0 0 0,1 3 0 16,0-2 0-16,2-4 128 0,2-2 48 0,2 3 16 16,1-1 0-16,1 2 0 0,2 1 0 0,0 1 0 0,0 3 0 15,3 1-192-15,-3 5 0 0,0 0 0 0,-3 3 0 16,-1 2 0-16,-1 2 0 0,-2 2 0 0,-2 0 0 16,0 2 0-16,-2-2 0 0,-1 0 0 0,1 0 0 15,-2 0 0-15,-1 2 0 0,-2-2 0 0,-2 2 0 16,-2 3 0-16,0-2 0 0,-1 4 0 0,-2-1 0 15,-2 1 0-15,-1 4 0 0,-2 3 0 0,-4 2 0 16,-7 5 0-16,-3 2 0 0,-7 5 0 0,-2 1 0 16,0 2 0-16,-6-2 0 0,-7 5 0 0,-3 1 0 0,0-3 0 15,2 0 0-15,3-1 0 0,4-5 0 0,3-1 0 16,6-5 0-16,7-3 0 0,3-3 0 0,8-6 0 16,2 0 0-16,5-3 0 0,3-4-176 0,2 1 176 15,4-2 0-15,1-2 0 0,4-1 0 0,1-2 0 16,4-1 0-16,3-5 0 0,7-2 0 0,5-9 0 15,9-1 0-15,4-5 0 0,7-1 0 0,7 1 0 0,5-4 0 16,4-2 0-16,6 2 0 0,6-3 0 0,4 1 0 16,2-2 0-16,-2 1-128 0,-4 1 128 0,-7 5 0 15,-3 4 0-15,-4 3-128 0,-4 6 0 0,-4-2 0 16,-3 4 0-16,-5-1 0 0,-3 5 128 0,-6 0 0 16,-3 4 0-16,-4 0-128 0,-4 6 128 0,-2 0 0 15,-2 4 0-15,-4-2 0 0,3 6 0 0,-1 0 0 16,2 0 0-16,6 3 0 0,4-1 272 0,3 0-16 0,0 2 0 15,8 0 0-15,5 4 208 0,3 3 48 0,3 1 0 16,-2 1 0-16,-1-1-320 0,-2 2-64 0,-2-2-128 16,-11 1 192-16,-6-5-192 0,-3 2 0 0,-5 2 0 0,-7 5 0 15,-6 3-240-15,-6 7-32 0,-11 1-16 0,-13 9 0 32,-9 4-1024-32,-13 5-208 0,-9 2-32 0,-6 2-16 15,-3 1-208-15,-16 14-32 0</inkml:trace>
  <inkml:trace contextRef="#ctx0" brushRef="#br0" timeOffset="603.41">5432 9863 43311 0,'-1'-22'3840'0,"0"3"-3072"0,-1 9-608 0,4 7-160 16,0-1-320-16,3-7-80 0,3-9-32 0,6-12 0 0,11-12 432 0,10 0 0 0,8-1 0 0,8 5-128 16,3 1 128-16,5 5 0 0,2 3 0 0,-3 7 0 15,-1 2 0-15,-5 5 0 0,-1 3 0 0,-6 2 128 16,-3 2-128-16,-4 1 0 0,-8 3 0 0,-2 5 0 15,-6 1 0-15,-6 0 256 0,-4 3-64 0,-5 4-16 16,-4-1 32-16,-4 4 16 0,-3 5 0 0,-8 4 0 16,-7 7 96-16,-3 2 32 0,1-3 0 0,-10 10 0 15,-17 12-32-15,-14 16-16 0,-8 6 0 0,-3 4 0 16,2 2-48-16,1 2-16 0,-3 9 0 0,1 9 0 0,3 3-240 0,0 3 0 16,4-7 128-16,-3 11-128 0,-2 15 224 15,1 4 0-15,-1-1 0 0,0 4 0 0,-3-1 272 16,-3-6 48-16,0-7 16 0,0-5 0 0,1-4-48 15,-2-5 0-15,-3 1 0 0,-3-8 0 0,-1-6-256 0,-6-1-64 16,-7 3-16-16,-4-5 0 0,-4-1 96 0,-7-3 32 16,-5-3 0-16,3-6 0 0,10-11-304 0,-17 2 0 15,-20-2 0-15,-1-5 0 16,7-5-448-16,10-12-192 0,10-9-32 0,-6-8-22224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22:22.2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1151 1329 35007 0,'-7'10'3120'0,"1"-3"-2496"0,1 2-496 0,3-1-128 0,1-2 208 0,-1 2 32 0,-2 8 0 0,-5 9 0 0,-1 10-240 0,1 3 0 0,-3 9 0 0,4-1 0 0,0 3 0 0,3 2 0 0,0 3-128 0,2 3 128 0,0-1-256 0,1 1 0 15,1 1 0-15,-2 4 0 0,2 0 128 0,-3 6 128 16,2 6-192-16,-1 4 192 0,1 1 0 0,-3-9-128 16,0-7 128-16,0 6 0 0,-3 3 0 0,1 1 0 15,1 4 0-15,0-4 0 0,0-6 608 0,1-4 80 0,0 0 16 16,1 2 0-16,0 6-336 0,1-2-64 0,0-6-16 15,1-3 0-15,0-8-288 0,0-3 0 0,-2-2 128 0,2-1-128 16,-2 0 0-16,1-4 0 0,1 1 0 0,0 1 0 16,-1-3 128-16,2-5-128 0,1 1 0 0,0-5 0 15,-1-3 416-15,1-1 32 0,1 1 0 0,0-5 0 16,-1-1-320-16,1-1-128 0,-1 0 128 0,0-2-128 16,0 1 0-16,0-2 0 0,0 0 0 0,-1-5 0 15,0 1 128-15,0-5-128 0,-1 0 0 0,0-2 128 16,1-4 128-16,-1 0 0 0,1-2 16 0,-1 1 0 15,-1-3-64-15,1 0-16 0,-2-3 0 0,0 2 0 16,1-2 32-16,-1 1 0 0,-1-2 0 0,0-2 0 16,0 2 32-16,0-4 16 0,-1 0 0 0,0-4 0 15,0 1-64-15,-2 0-16 0,2-2 0 0,-1 1 0 0,-2-4-48 16,0 0-16-16,-3 1 0 0,1-1 0 0,-2 0-128 0,0 0 0 16,-2-3 0-16,0 1 128 0,2 1-128 0,-1-1 0 15,2 2 0-15,-1 0 0 0,5 0 0 0,-1-3 0 16,1 3 0-16,0 0 0 15,2 0 0-15,-2 1 0 0,1 1 0 0,-2-2 128 0,2 2-128 0,-2 0 0 16,0 2 0-16,-1 0 0 0,2 1 0 0,0 3 0 16,1 1 0-16,0 1-176 0,0 3 176 0,1 0 0 15,1 2 0-15,2 2 0 0,1 2 0 0,1 0 0 16,2 3 0-16,3 1 0 0,1 3 0 0,2 2 0 16,3 4 0-16,3 0-128 0,0 3 128 0,3-1 0 15,0 2 0-15,0 1 0 0,-1-1 0 0,0 1 0 0,-1 1 0 16,2 4 0-16,-1 2 0 0,2 3 0 15,0 4 0-15,-2 0-128 0,0 3 128 0,-3 0 0 0,1 1 0 16,-3-1 0-16,-2-1 0 0,0-6 0 0,-2-5 0 16,-1-1 0-16,0-6 0 0,-2 0 0 0,2-3 0 0,0-4 0 15,0-2 0-15,0-3 0 0,1-1 0 0,1-4 0 16,-1-2 128-16,1 0-128 0,2-2 128 0,-2-4-128 16,1-1 400-16,-1-3 16 0,1 1 0 0,-2-6 0 15,1 1-160-15,-1-3-48 0,-1-1 0 0,1-4 0 16,-1-3-80-16,2 0 0 0,-2-6-128 0,-2 2 192 15,2 1-192-15,-1-4 0 0,1-3 0 0,2-6 0 16,4-6 0-16,4-7 0 0,5-3 0 0,4-6 0 16,4-3 0-16,-1 9 0 0,-2 10 0 0,8-8 0 0,12-11 0 15,9-9 144-15,10-4-144 0,7 2 128 16,2 2-592-16,2 2-128 0,1 3-32 0,7 1-20032 16</inkml:trace>
  <inkml:trace contextRef="#ctx0" brushRef="#br0" timeOffset="107182.55">19887 13334 9215 0,'-1'-4'816'0,"0"2"-656"0,1 1-160 0,0 1 0 0,0 0 1216 0,-1 0 224 0,1 0 32 0,-1-3 16 0,-1 3 640 0,1-4 128 16,0 4 32-16,1 0 0 0,0 0-112 0,0 0-32 15,0 0 0-15,0 0 0 0,0 0-224 0,0 0-64 16,0 0 0-16,18 13 0 0,-15-7-800 0,-3 1-160 15,1 3-48-15,-2 1 0 0,1 6-672 0,-1-1-176 16,-2 3 0-16,2 2 0 0,-2-1 0 0,1 5 128 16,-1 6-128-16,1 5 128 0,1 4 0 0,-2 3-128 15,1 2 192-15,1 0-64 0,-1-1 80 0,1 1 16 16,1-1 0-16,-1 1 0 0,1 2-64 0,-1 0-16 16,-1-5 0-16,1 1 0 0,0 2-144 0,-3-4 0 15,0-3 0-15,0-4 0 0,-3-1 0 0,1-9 0 16,0-1 0-16,1-5-176 15,-1-5-496-15,1-4-96 0,1-5-32 0,2-1-17056 0</inkml:trace>
  <inkml:trace contextRef="#ctx0" brushRef="#br0" timeOffset="107802.88">19681 13160 18431 0,'-9'-6'1632'0,"3"2"-1312"0,2 1-320 0,3 2 0 0,1-1 1536 0,1-2 224 0,1 1 48 0,0 0 16 0,2-3 96 0,3-4 0 0,2-5 16 0,3 1 0 0,3-1-688 0,1 2-144 16,0-2-16-16,0 1-16 0,3-1-48 0,-1 2 0 15,5 1 0-15,-1-1 0 0,3 1-384 0,-1-2-96 16,2 2-16-16,0 3 0 0,2-1-288 0,-2 2-64 15,-1 4-16-15,-1 0 0 0,-1 2-160 0,-2 2 0 16,-1 2 0-16,-1 2 0 0,1 2 0 0,-1 3 0 0,0 1 0 16,-2 2 0-16,-1 2 0 0,0 2 0 0,0-1 0 15,-1 1 0-15,0 0 0 0,0-1 0 0,2 4 0 0,1 0 0 16,-1 1 0-16,-1 1 0 0,0-2 0 0,-4 1 0 16,-2 1 0-16,-2-1 0 0,-2 2 0 0,-4-1 0 15,0 3 0-15,-4-3 0 0,0 1 0 0,-3 0 0 16,0 1 0-16,-1-1 0 0,0 0 176 0,-4 0-176 15,-1 1 0-15,-2-2 0 0,2-2 0 0,-2 0 0 16,-1-3 0-16,0-1 0 0,0-3 0 0,-3 2 0 16,3-5 0-16,-4-2 0 0,1 2 0 0,-3-3 0 15,0 0 0-15,-2-1 0 0,-1 0 0 0,-5 1 0 16,0-2-160-16,-2-2 160 0,-1-1-128 0,2 2 128 16,-1-3-128-16,3 0 128 0,2 0-128 0,-2 0 128 0,1-4 0 15,1 2-160-15,4-2 160 0,1 2 0 16,4-1-704-1,4 2-16-15,1-2-16 0,5 0-16912 0</inkml:trace>
  <inkml:trace contextRef="#ctx0" brushRef="#br0" timeOffset="109348.72">21220 12888 10127 0,'-1'0'896'0,"1"-3"-704"0,0 2-192 0,0 1 0 0,0-3 1728 0,0 3 320 16,0-2 64-16,0-2 16 0,1 1-720 0,-1-4-128 15,3 4-48-15,-2-2 0 0,0 1 112 0,1 0 0 16,-1-1 16-16,-1 2 0 0,0-1 336 0,-1 4 64 16,-1-4 16-16,0 4 0 0,-1 0-464 0,0 0-96 15,-1 0 0-15,-1 0-16 0,0 1-608 0,0 2-112 0,-1 3-32 0,-1-2 0 16,2 2-272-16,-3 0-176 0,1 3 192 0,-1-2-192 16,1 2 128-16,-2-2-128 0,1 6 0 0,-3-1 0 15,-1 0 224-15,-1 1-16 0,-2 3 0 0,0 0 0 16,2-2-80-16,-5 3-128 0,0 5 176 0,-5 0-176 15,5-3 128-15,-4 4-128 0,-4 6 0 0,-2-1 0 16,0 3 192-16,0-1-64 0,0 3 0 0,4-1-128 16,0 3 288-16,2-4-48 0,1 2-16 0,2 1 0 15,4 0-96-15,3-1 0 0,2 1-128 16,3 1 192-16,2 3-192 0,4 3 176 0,1 1-176 16,3 4 160-16,2 2-160 0,3-1 0 0,0 0 0 0,2 1 0 15,1-1 0-15,0-2 0 0,1 2 0 0,0-3 0 16,-1-2 0-16,0 2 0 0,2-4 0 0,-2 2 0 0,-1-3 0 15,0-1 0-15,-1-1 0 0,0-2 0 16,-2-3 0-16,3 3 0 0,1-1 0 0,1-3-176 16,-1-2-400-16,1-1-64 0,2-2-32 0,-1-1-17648 15</inkml:trace>
  <inkml:trace contextRef="#ctx0" brushRef="#br0" timeOffset="111834.08">21449 13495 29487 0,'-3'2'2624'0,"-1"0"-2112"0,3 0-512 0,-1-2 0 0,2 2 608 0,0-2 16 0,-1 2 0 0,-3 0 0 0,1 4 656 0,-2-2 128 16,-1 5 16-16,1-3 16 0,1 1-352 0,1 2-80 15,1 3-16-15,-1-1 0 0,3 4-560 0,2 5-112 16,-1 2-32-16,3 6 0 0,1 1-144 0,0 5-16 16,3 6-128-16,0-1 192 0,-2 2-192 0,1-2 0 15,1 2 0-15,-2-4 0 0,-1-2 0 0,0 1 0 16,-2 1 0-16,1-3 0 0,0 1 0 0,-3-3 0 0,0-6 0 15,-2 1 0-15,0-5 0 0,-3-3 0 0,2-5 0 0,-5-2 0 32,1-2-864-32,-2-1-64 0,-1-8-16 0,0-1-16672 0</inkml:trace>
  <inkml:trace contextRef="#ctx0" brushRef="#br0" timeOffset="112516.75">21180 13339 11055 0,'0'-5'480'0,"0"4"112"0,1-2-464 0,1 1-128 0,1 1 0 0,-1 1 0 0,2 0 1984 0,2-3 368 16,4-1 80-16,5 1 0 0,3 0 640 0,2-3 128 15,3 2 32-15,0 2 0 0,2 2-1360 0,1 0-272 16,2 0-48-16,3 0-16 0,1 2-768 0,0 0-176 16,3 0-16-16,2 4-16 0,1-2-304 0,1 5-64 15,-1-3-16-15,-2 0 0 0,-1 4 48 0,-5-4 16 16,0 1 0-16,-3 2 0 0,-1-1-240 0,-3 3 0 16,-4-1 0-16,-4 3 0 0,-4 3 176 0,-3 2-176 15,-5-1 192-15,-4 4-192 0,-1-3 128 0,-6 5-128 0,-2-3 0 16,-3 1 0-16,-1-4 128 0,-4 1-128 0,-6 1 144 15,-3-3-144-15,-3 3 0 0,-4-3 128 0,-1-3-128 0,-2 2 0 16,0-5 0-16,1-1 0 0,0-3 0 0,2-2-160 16,0-2 160-16,1-2 0 0,2 4 0 0,2-4 0 15,6 0 0-15,3-3 0 0,4 2 0 0,4 1 0 16,3-2 0-16,3-1-128 0,3 2 128 0,2-2 0 16,4 3 0-16,0 0 0 0,4 0 0 0,1-2-128 15,3 1 128-15,4 1-208 0,2 0 80 0,4 0 128 16,3 0 0-16,2 1 0 0,1 1 0 0,2 1 0 15,1 1 0-15,3 2 0 0,0-3 0 0,2 6 0 16,-2-2 0-16,-1 2 0 0,-3 1 0 0,-2-1 0 16,-2 2 0-16,-3 0 0 0,-1 1 0 0,-1-1 0 15,-3 4 0-15,-1-1 128 0,-1 3-128 0,-2 3 128 0,0-1-128 16,-3 3 0-16,0 0 0 0,-3-2 0 0,-2 1 0 0,-1 1 0 16,-2 0 0-16,-1-2 0 0,-3 2 0 0,-2-1 0 15,-2-1 0-15,-1 1 0 0,-3 2 0 0,-3-4 0 16,0 2 0-16,-2-1 0 0,-2 0 0 0,-2 1 0 15,-1-3 128-15,-1 0-128 0,-2-1 304 0,-2-1-32 16,-1 0 0-16,-1-3 0 0,-2-3 16 0,0-4 0 16,0 0 0-16,-2-5 0 0,0 2-16 0,1-6 0 15,0 2 0-15,0-5 0 0,3-3-272 0,1-1 0 16,3 0 0-16,3-2 0 16,1 2-608-16,4 0-80 0,4-2-16 0,3-1-18112 0</inkml:trace>
  <inkml:trace contextRef="#ctx0" brushRef="#br0" timeOffset="112950.71">22447 13121 13823 0,'-1'3'1216'0,"-2"-2"-960"0,1 2-256 0,-1-3 0 0,2 1 5872 0,1 1 1120 0,-1-2 240 0,0 4 32 0,-2 1-5632 0,2 2-1120 15,0 3-240-15,1 5-32 0,1 4-240 0,2 4 0 16,0 6 0-16,0 4 0 0,0 5 176 0,1 7-16 16,0 3 0-16,0 8 0 0,-1 2 32 0,1 4 0 15,0 4 0-15,-2-3 0 0,1 2 0 0,-2-2 0 16,-1 0 0-16,-1 0 0 0,1-4-192 0,0-1 0 16,-3 4 0-16,2-7 0 0,0-5 0 0,-1-5 0 15,1-1 0-15,1-3 128 0,0 0 80 0,0-4 16 0,1-2 0 16,-1-3 0-16,3-2-224 0,-2-2 0 0,0-1 0 15,-1-2 0-15,0-3-160 0,0-6-80 0,-2-2-16 16,-2-4-12544-16,2-2-2496 0</inkml:trace>
  <inkml:trace contextRef="#ctx0" brushRef="#br0" timeOffset="113336.77">23319 13516 27647 0,'-8'4'2448'0,"1"-4"-1952"0,1 0-496 0,1 0 0 0,2 0 2976 0,2 0 496 16,-1 1 112-16,-2-1 0 0,-1 0-3008 0,-2 0-576 16,-1 2-192-16,0 1 0 0,0 0 192 0,1 4-176 15,1 1 176-15,-3 3-160 0,1 4 160 0,0 4 224 16,0 1-48-16,1 4-16 16,0 5 128-16,-1 0 32 0,2 5 0 0,-1 0 0 0,0 1-128 0,0 3 0 15,-2-2-16-15,1 1 0 0,-2 2-176 0,-1-2 0 16,-2 1 0-16,0 0 0 0,-2 0 0 0,-1-3 0 15,0 0 0-15,0-3 0 0,2-1 0 0,-1-5 0 16,0-1 0-16,2-5-176 16,-1 1-656-16,0-8-128 0,5-2-16 0,-1-4-16 0</inkml:trace>
  <inkml:trace contextRef="#ctx0" brushRef="#br0" timeOffset="113638.84">23329 13479 43311 0,'-8'0'1920'0,"2"2"384"0,1 2-1840 0,3-3-464 0,2 0 0 0,0 3 0 16,1-3-592-16,-1 6-224 0,1 4-32 0,2 2-16 0,0 7 640 0,2 4 224 15,3 4-144-15,-1 4 144 16,2 3 0-16,0 3 0 0,-1 3 0 0,1 0 128 15,-1 0 192-15,1 1 64 0,-1 0 0 0,0 1 0 0,0 1-192 16,0-3-16-16,0 1-16 0,0-2 0 16,-1-2-160-16,0-3 0 0,-1-6 0 0,2-1 0 0,-2-5 0 0,0 1 0 15,0-7 0-15,0 0 0 0,0-3 0 0,-1-2 0 16,2 1 0-16,-2-3 0 16,-1-4-400-16,0-5-176 0,-1 1-16 0,-2-2-17568 0</inkml:trace>
  <inkml:trace contextRef="#ctx0" brushRef="#br0" timeOffset="113867.25">22952 14257 41471 0,'-7'0'1840'0,"4"0"368"0,1-3-1760 0,4 2-448 0,0-2 0 0,3 1 0 16,3 1-128-16,3-6-128 0,6 1 0 0,9-6-16 31,9 0-288-31,4 2-48 0,4 0-16 0,1 0 0 0,-1 4 624 0,-2 0 208 0,0 3 0 0,-2-1 0 16,1 4 176-16,-2-3 16 0,0 3 16 0,0-5 0 15,-1 3-416-15,-3-4 0 0,0 0 0 0,-1 0-17920 16</inkml:trace>
  <inkml:trace contextRef="#ctx0" brushRef="#br0" timeOffset="117150.03">26620 13873 19343 0,'-2'0'1728'0,"1"0"-1392"0,0 0-336 0,1 0 0 0,1 0 320 0,-1 0-16 0,1 0 0 0,0 0 0 0,0 0 256 0,3 0 48 16,0 0 16-16,-4 0 0 0,0 0 1088 0,0 0 208 15,26 1 64-15,-16-1 0 0,1 3-128 0,0-2-32 16,3 0 0-16,2 3 0 0,0-3-672 0,2 2-128 16,1-3-16-16,-2 0-16 0,3 0-608 0,-1 0-128 15,-1 0-32-15,1 0 0 0,0 0-224 0,1-3 0 16,0 3 0-16,0 0 0 0,1 3 0 0,-1-3 0 16,-1 2 0-16,0-2 0 15,-2 4-720-15,-1-2-144 0,0 0-32 0,-1 0-10624 0,-1 2-2144 16</inkml:trace>
  <inkml:trace contextRef="#ctx0" brushRef="#br0" timeOffset="117526.87">26675 14247 39615 0,'0'3'1760'0,"-3"0"352"0,0 1-1680 0,0-4-432 15,2 0 0-15,1 0 0 0,0 0 256 0,0 0-48 16,-1 0 0-16,2-3 0 16,3 2-736-16,-4 1-160 0,0 0-16 0,22-9-16 0,-11 7 528 0,3 0 192 15,2 2 0-15,4 0-144 0,1 0 480 0,5 0 112 16,3 3 0-16,3 1 16 0,5-1-240 0,6 0-48 16,5 1-16-16,2-2 0 15,1-2-704-15,4 0-144 0,1 0-16 0,3-2-16304 0</inkml:trace>
  <inkml:trace contextRef="#ctx0" brushRef="#br0" timeOffset="118719.52">28564 12640 28559 0,'-1'2'2544'0,"0"0"-2032"0,0 1-512 0,1 0 0 0,0-2 1152 0,0 2 144 0,1 1 32 0,-1 4 0 0,2 2 272 0,1 3 64 16,1 1 16-16,2 0 0 0,1 2-976 0,2-1-208 16,2 1-48-16,0 3 0 0,3-2-208 0,-1 4-48 15,2 2-16-15,-1 5 0 0,1 0-176 0,-3 4 192 16,0 3-192-16,-1 2 192 0,-2-1-192 0,-2 2 0 16,-2 2 0-16,-2-2 0 0,-2 3 0 0,-1-3 0 15,0-2 0-15,-2-3 0 0,0-4 0 0,1-1 0 16,0-2 128-16,1-4-128 0,0 0 0 0,2-3 0 0,1 0 0 15,-1-6 0-15,2 0 0 0,1-5 0 0,-1-1 0 16,-1-4 0 0,1-1-384-16,-1-1-64 0,-3-1-16 0,-2-3-11712 15,1 0-2352-15</inkml:trace>
  <inkml:trace contextRef="#ctx0" brushRef="#br0" timeOffset="119404.45">28279 12622 35935 0,'-6'0'3200'0,"1"0"-2560"0,2 0-512 0,4-3-128 0,2 2 0 0,-1-1 176 0,1-1-176 0,0-1 192 0,5-5 128 0,2-3 48 0,2 1 0 0,3-1 0 15,-1 0-240-15,0-1-128 0,1 3 128 0,1 0-128 16,0 2 0-16,0 0 0 0,1 2 0 0,0 1 0 16,1 1 560-16,2 1 32 0,1-2 16 0,0 4 0 15,1-2-288-15,1 2-48 0,0-2-16 0,1 1 0 16,-1 1-256-16,2-2 0 0,0 1-176 15,-1 0 176-15,1 0 0 0,-1-2 0 0,-1-1 0 0,-2 0 0 16,0 0 0-16,0 2-128 0,0-1 128 0,-1-1 0 16,0 4 0-16,-2 1 0 0,0 0 0 0,-3 4 0 15,-2 2 0-15,-1 2 0 0,-2 2 0 0,-1 0 0 0,-2 3 0 16,0-1 0-16,-1 2 0 0,-1 2 0 16,0 0 0-16,0 1 0 0,-2 0 0 0,1 2 0 0,0-1 0 0,-2 1 0 15,-1-2 0-15,1 2 0 0,-2-3 0 0,-3 1 0 16,1 1 0-16,-4-2 0 0,1 1 0 15,-6-1 0-15,-2 0 0 0,-2-2 0 0,0 0 0 16,-3-1 0-16,-3 3 144 0,-4 0-144 0,-1-1 128 0,-1-2-128 16,-1 2 128-16,-2-5-128 0,1 0 192 0,1-1-64 15,1-4 0-15,2 0 0 0,3-5-128 0,1 0 0 16,3-3 0-16,5-1 0 16,3 2-352-16,4-2-96 0,2 1-32 0,4-2 0 15,3 1-2208-15,3 0-432 0</inkml:trace>
  <inkml:trace contextRef="#ctx0" brushRef="#br0" timeOffset="119859.06">29709 12451 26719 0,'2'-4'1184'0,"-2"-1"240"0,0 4-1136 0,0-1-288 16,1-1 0-16,0 2 0 0,0 1 1152 0,2-2 160 0,-1-2 32 0,2-1 16 0,2 0 304 0,-1-1 48 0,0 3 16 0,0 0 0 0,-3 0-1072 0,1 1-208 0,-2 0-32 0,-2 2-16 0,0 0 32 0,-3 4 0 15,0-1 0-15,-3 0 0 0,1 6-192 0,-3-2-48 16,-1 2 0-16,-1 3 0 0,-1 4-64 0,-3 2 0 16,0 3-128-16,-1 4 192 0,-1 4-64 0,-1 3 0 15,1 5-128-15,1 1 192 0,-1 0-48 0,2 3-16 16,-1 0 0-16,2-3 0 0,0 0 208 0,3 1 48 16,1-2 0-16,2 1 0 0,0-3-192 0,3 3-16 15,0 0-16-15,3 3 0 0,0 0 32 0,0-3 16 16,1 1 0-16,0-2 0 0,1-3-208 0,0 1 0 15,0 0 0-15,0-3 0 0,0 2 0 0,0 1 0 16,0-4 0-16,0 1 0 0,4-4-256 0,-2-2-80 16,2 0-32-16,-1-2 0 15,4-4-752-15,-1-4-160 0,1-1-16 0,3-2-17024 0</inkml:trace>
  <inkml:trace contextRef="#ctx0" brushRef="#br0" timeOffset="120668.98">30210 12719 38703 0,'-5'-2'3440'0,"2"2"-2752"0,0 0-560 0,3 0-128 0,1 0 400 0,1 0 48 0,-2-4 16 0,1 2 0 0,1-1-144 0,2 0-16 16,1 0-16-16,-5 3 0 0,0 0-288 0,0 0 0 15,0 0 0-15,10 17 0 0,-13-4 0 0,-2 3 0 16,-2 4 0-16,-4 4 0 0,-2 0 320 0,-1 3-32 16,-6 5-16-16,0 3 0 0,0 0-32 0,-3 0-16 15,-1 5 0-15,-2 1 0 0,-1 1-80 0,1-1-16 16,0-3 0-16,3-1 0 0,2-2-128 0,1-3-176 0,3-4 48 0,-1 1 0 16,3-5-64-16,3-4 0 0,1-4 0 0,3-1 0 31,2-5-592-31,1-6-128 0,3-2-32 0,2-4-17040 0</inkml:trace>
  <inkml:trace contextRef="#ctx0" brushRef="#br0" timeOffset="120934.04">30150 12632 17503 0,'1'-13'1552'0,"-2"6"-1232"0,-1 1-320 0,2 3 0 16,0 1 3200-16,2 2 576 0,-1 0 112 0,0 2 16 15,2-2-2400-15,0 3-480 0,1 3-112 0,2 1-16 0,0 8 96 0,1 1 16 16,-1 6 0-16,0 3 0 0,1 5-368 0,1 5-64 16,0-1 0-16,2 3-16 0,0 3-256 15,0 1-48-15,1 2-16 0,0-2 0 0,2-3-112 0,-1 3-128 16,0-5 176-16,2 1-176 0,-2-5 0 0,2 3 0 16,2-3 0-16,-2-1 0 0,-1 0 0 0,1-3 0 15,-2-2 0-15,2 0 0 0,-2-1 0 0,-1-3 0 16,-2-4 0-16,0-1 0 15,-3-3-640-15,0-2-96 0,-2-4-16 0,-3-2-16960 0</inkml:trace>
  <inkml:trace contextRef="#ctx0" brushRef="#br0" timeOffset="121152.18">29936 13245 26719 0,'-19'-4'2368'0,"8"4"-1888"0,2 0-480 0,4-2 0 16,5 2 2016-16,2 0 304 0,1-3 64 0,1 3 16 16,2-1-1136-16,3-3-240 0,4 2-32 0,5-2-16 15,2 2-416-15,1-2-96 0,1 4-16 0,0-2 0 16,0 4-240-16,2-1-48 0,-1 4-16 0,1-4 0 16,-2 4-144-16,0-1 0 0,1 0 0 0,-2 0 0 15,-2 0-736-15,0 0-128 0</inkml:trace>
  <inkml:trace contextRef="#ctx0" brushRef="#br0" timeOffset="121423.59">30589 13375 22111 0,'-2'6'976'0,"2"-2"208"0,2 1-944 0,0-2-240 16,2 0 0-16,-1-2 0 15,1 2-624-15,4 0-160 0,3 6-48 0,4 1 0 0,2 2 672 0,1 2 160 16,0 2 0-16,-3 1 0 0,-2 1 240 0,-4 0 80 16,-2 1 0-16,-3-1 16 0,0 2 1792 0,-4 1 368 15,0-1 64-15,0-2 0 0,0 1-992 0,-2-2-208 16,1 2-32-16,0-3-16 0,0 0-1056 0,-2 1-256 16,1-3 0-16,-1 1 0 15,1-2-624-15,-2 0-128 0,0-6-16 16,1 2-8912-16,-1-6-1776 0</inkml:trace>
  <inkml:trace contextRef="#ctx0" brushRef="#br0" timeOffset="121719.42">31172 12778 41471 0,'-3'8'3680'0,"1"0"-2944"16,2 0-592-16,2-2-144 0,1 1 0 0,1-1 128 16,1 7-128-16,2 10 128 0,3 10-128 0,4 3 0 15,2 7 0-15,-1-1 0 0,-3-1 0 0,-2 0 0 16,-1-3 0-16,-6 1 0 0,0 1 0 0,-3-5 0 15,-4 0 0-15,0-4 0 0,1-3 0 0,-2-2 0 16,1-4 0-16,0 0 0 0,1-5 0 0,1-3 0 16,1-1 0-16,1-6-12416 15,0-1-2384-15</inkml:trace>
  <inkml:trace contextRef="#ctx0" brushRef="#br0" timeOffset="122316.36">31134 12727 24879 0,'1'-16'1088'0,"0"6"256"0,3 0-1088 0,0 4-256 0,-1 3 0 0,0 0 0 16,2 3 736-16,2-5 96 0,4 0 0 0,6-4 16 16,4-1 608-16,2 2 112 0,2 1 32 0,-2 4 0 15,0-1-336-15,-2 1-64 0,0 3-16 0,0 0 0 16,-2 0-256-16,1 0-48 0,1 0-16 0,-1 0 0 15,-1 0-432-15,-1 0-96 0,-1 0-16 0,-1 3 0 0,-2-3-320 16,-3 0 128-16,0 1-128 0,-1 2 0 0,-2-1 0 16,-2 4 0-16,-2-1 0 0,-2 4 0 15,-2 1 0-15,-1 1-240 0,-3 0 64 0,-1 4 16 0,-4-1-16 0,-2 2 0 16,-2 1 0-16,-5-1 0 16,1 0 176-16,-3-2 0 0,1 0 0 0,-1 0-128 0,0 1 128 0,3-5 0 15,-1 0 0-15,3-2 0 0,3-1 0 0,3-4 0 16,2 1 0-16,1-2-128 0,2 1 128 0,2-3 0 15,2 0 0-15,0-3 0 0,1 3-192 0,0-2 64 16,3 1 0-16,1-2 0 16,1 3-240-16,1-2-32 0,3 1-16 0,1 1 0 0,2 0 32 15,-1-3 16-15,2 3 0 0,1 0 0 0,-1 3 144 0,1 0 32 16,1 1 0-16,0 2 0 0,1 3 192 0,-3-2-176 16,2 4 176-16,-1 2-160 0,1 0 160 0,-1 3 0 0,1 3 0 0,-2-3-128 15,1 3 128-15,-2 0 144 0,-2 0-16 16,-1-1-128-16,-1 2 128 0,-2-1-128 0,0-1 0 0,-2-2 0 15,-2 3 560-15,3 0 0 0,-2-2 0 0,-1-2 0 16,-1 3-272-16,1-4-48 0,-1 1-16 0,-1-2 0 16,-1 2-96-16,0-4-128 0,-1 2 176 0,0 1-176 15,-3-1 128-15,-1-1-128 0,-2-1 0 0,-2 2 0 16,-3-1 128-16,-2 0-128 0,-2-2 192 0,-3 3-192 16,-2-3 320-16,-3 2-32 0,-4 0-16 0,0-2 0 15,-2 3-48-15,-1-5-16 0,3-2 0 0,0 2 0 16,0-6-208-16,4 0 144 0,3-4-144 0,1-4 128 15,3 0-592 1,2-6-128-16,2-1-32 0,3 0-17616 0</inkml:trace>
  <inkml:trace contextRef="#ctx0" brushRef="#br0" timeOffset="124349.8">28294 14066 11967 0,'-7'4'1072'0,"1"-2"-864"0,2-2-208 0,3 0 0 0,0 0 1296 16,0 2 224-16,-3 0 32 0,-2-1 16 0,0 2-240 0,1-1-48 0,1-2-16 0,4 0 0 15,1 0-816-15,3-2-144 16,0 2-48-16,1-3 0 0,2 3-256 0,0 0 0 0,3 3 0 0,0-3 0 16,1 2 880-16,2 2 160 0,2-2 48 0,1 0 0 15,0 0 656-15,6 1 144 0,8-2 32 0,7 1 0 16,6 2-768-16,6-2-128 0,6 0-48 0,4-2 0 15,8 2-672-15,4-2-144 0,3 0-32 0,6-2 0 16,3 2-128-16,7-2 0 0,8 2 0 0,5 0 0 16,2 2 0-16,3 0 0 0,7 1 0 0,-3 0 0 15,-5 1 0-15,10 2 0 0,6 3 0 0,5 1 0 16,-1 0 0-16,4-2 0 0,5 0 128 0,0 0-128 0,-2-1 160 16,5-1 0-16,5-3 0 0,-2-3 0 0,-10 3 160 0,6-3 48 15,3-3 0-15,-7 1 0 0,-8 1-368 0,1-3 144 16,-1 2-144-16,-4 2 0 0,-3 2 0 15,-9 2 0-15,-4-1 0 0,-12 4 0 0,-6-1 0 0,-8 0 0 16,-5 4 0-16,-9-1 0 16,-4-2-416-16,-4 2 16 0,-5 1 0 0</inkml:trace>
  <inkml:trace contextRef="#ctx0" brushRef="#br0" timeOffset="125465.83">29335 14712 28559 0,'-3'0'2544'0,"2"-3"-2032"0,1 2-512 0,0 1 0 0,1 0 1184 0,0 0 144 0,1 0 16 0,0-3 16 16,2 1-64-16,1 1-16 0,1-2 0 0,0 3 0 16,0 0-736-16,1 0-160 0,-2 3-16 0,-1 0-16 15,1 6-64-15,-2-1-16 0,-1 6 0 0,1 2 0 16,-1 8-64-16,0 3-16 0,-1 5 0 0,1 7 0 16,-1 4-192-16,2 8 0 0,-1 2 128 0,1 4-128 15,-1 4 0-15,0 1 0 0,-2-1 0 0,-3-2 0 0,-1-2 0 16,-1-2 0-16,-1-5 0 0,-1-3 0 0,-1-2 0 0,0-4 0 15,-1-3 0-15,0-3 0 0,1-5 0 0,-2-1 0 16,0-1 0-16,0-5 0 16,0-6-608-16,-1 0-160 0</inkml:trace>
  <inkml:trace contextRef="#ctx0" brushRef="#br0" timeOffset="125998.71">29246 14553 36863 0,'-4'-6'1632'0,"1"2"336"0,3-2-1584 0,2 4-384 0,0-2 0 0,2 2 0 15,0-1 192-15,3-2-32 0,4-3-16 0,4-2 0 16,5-3-144-16,1-2 0 0,-1 4 0 0,-2-1 0 16,-2 3-128-16,-1 2 128 0,-3 1 0 0,0-1 0 15,-3 5 0-15,0-2 0 0,1 2 0 0,0-1 0 0,0 2 224 0,0 1 64 16,3 0 16-16,1 1 0 0,2 2 32 0,1-1 16 15,4 4 0-15,0 1 0 0,0 3-352 0,4-1 0 16,3 4 0-16,2 3 0 0,1 0 0 0,0 3 0 16,-1 0 0-16,-3 2 0 0,-1 2 0 0,-3-1 0 15,1 0 0-15,-6 3 0 0,0-2 0 0,-5 1 0 16,0 2 0-16,-3-4 0 0,-2 0 0 0,-2 3 0 16,-2-5 0-16,-3 1 0 0,-1-1 0 0,-3-2 0 15,-2 1 0-15,-4 1 0 0,0-4 384 0,-3-2 0 16,-2 0 0-16,0-2 0 0,-4-2-256 0,-2-1-128 15,1 1 128-15,-5-6-128 0,-2 1 224 0,-1-2-32 16,0-3 0-16,-3 0 0 0,0-3-192 0,1-2 144 16,-3 1-144-16,-1-5 128 0,0 2-128 0,0-6 0 15,2 1 0-15,4 2 0 0,2-2-224 0,4 2-80 0,2 4-16 16,4-3-11968-16,4 5-2384 0</inkml:trace>
  <inkml:trace contextRef="#ctx0" brushRef="#br0" timeOffset="126607.67">30690 14456 10127 0,'2'-4'896'0,"1"1"-704"0,-2 3-192 0,-1 0 0 0,1 0 1344 0,-1 0 224 0,0-2 48 0,2 1 16 0,-2 1 1520 0,0-3 304 0,-3 3 64 0,3 0 16 16,0 0-640-16,-17 13-128 0,8-5-16 0,-1 2-16 15,-1 0-1488-15,-1 4-288 0,-2 3-64 0,-1-1-16 16,-1 4-480-16,-2 1-80 0,-2 1-32 0,-2 4 0 16,-2 3-288-16,-1-1 160 0,3 3-160 0,-3 4 128 15,1 0-128-15,-1 4 0 16,2 4 0-16,-1-1 0 0,2 5 0 0,1 1 0 0,1 2 0 0,1 3 0 16,3-5 0-16,3 3 0 0,0-2 0 0,3-4 0 15,2-3 128-15,4-1-128 0,2-3 192 0,3-1-64 16,3-5-128-16,1-1 192 0,2-2-192 0,2-1 192 0,2-4-192 15,1 0 0-15,3-3 0 0,0-1 0 0,2-1-288 16,0-3-32-16,3 0-16 0,-1-1 0 16,-1-5-608-16,1-1-112 15,1 0-32-15,-1-2-16704 0</inkml:trace>
  <inkml:trace contextRef="#ctx0" brushRef="#br0" timeOffset="126975.13">30974 15006 42383 0,'-5'-4'3776'0,"2"4"-3024"0,1-2-608 0,4 1-144 0,0-1 0 0,1 1 0 0,-1 1 144 0,-1-4-144 0,2 2 0 0,1-2-320 0,-2 2 64 0,-1 2 16 16,-1 3 240-16,-2 6 0 0,-2 3 0 0,-2 6 0 15,-2 3 0-15,-1 5 128 0,-4 5 0 0,0 3-128 16,-3 5 176-16,-2-1-176 0,0 3 160 0,-2 0-160 0,-1-1 0 0,0-1 128 15,-1-2-128-15,2-5 0 0,1-4 128 0,3-3-128 16,4-3 176-16,-2-2-176 0,3-4 0 0,0-1-176 16,2-5 0-16,2 0-12400 15,2-6-2480-15</inkml:trace>
  <inkml:trace contextRef="#ctx0" brushRef="#br0" timeOffset="127255.39">30961 14832 38703 0,'-5'0'3440'0,"2"0"-2752"16,2 0-560-16,2 0-128 0,2 0 512 0,-1 0 80 0,2 0 16 0,1 1 0 16,4 1-480-16,1 4-128 0,4 1 0 0,1 5 0 15,0 0 0-15,0 4 0 0,1 4 0 0,0 2 0 16,0 6 0-16,0-2 0 0,1 5 0 0,0 1 176 15,-1-1 128-15,0 1 16 0,-1 2 16 0,-1 1 0 16,0 0-208-16,0-1-128 0,-2 2 128 0,-1-1-128 16,-2-1 0-16,-3-3 0 0,1 1 0 0,-2-3 0 15,0-3 0-15,0-1 0 0,-2-6-128 0,-1 2 128 16,1-4-592 0,-2-5-48-16,0 0 0 0,-1-2-17472 0</inkml:trace>
  <inkml:trace contextRef="#ctx0" brushRef="#br0" timeOffset="127477.56">30840 15402 39615 0,'2'-2'3520'0,"2"0"-2816"0,1-1-560 0,2 2-144 0,1-1 352 0,1 1 32 15,8-2 16-15,8-1 0 0,11-2-544 0,9 0-112 16,4 3-32-16,-2 3 0 16,-2 3-1120-16,-6 1-208 0,-4 2-48 0,-5 0-14464 15</inkml:trace>
  <inkml:trace contextRef="#ctx0" brushRef="#br1" timeOffset="137648.53">23828 14228 12895 0,'0'3'576'0,"0"-3"112"0,2 0-560 0,-1-3-128 0,0 3 0 0,0 0 0 0,2 0 160 0,-1 0 0 16,4-2 0-16,1 0 0 0,-2 4-160 0,-1-2 0 0,-1 2 0 0,-3-2 0 0,-1 0-128 0,-1 3 128 0,1-3 0 0,1 0 0 0,-1 1 528 0,1 1 224 0,0 1 32 0,0-3 48 15,0 0 2064-15,0 0 432 16,0 0 64-16,12 16 48 0,-8-15-1712 0,1 4-352 0,1 1-64 0,2-2-16 16,-2 3-672-16,0 2-144 15,1 0-32-15,-2 2 0 0,2 1-128 0,-2 3-48 0,-1 1 0 16,-1 3 0-16,-1 0-32 0,1 2-16 0,-2 2 0 15,0-4 0-15,1 0 144 0,-1 0 16 0,0-2 16 0,-1 1 0 16,1 1-16-16,-1-3 0 0,0 3 0 0,-2-6 0 16,1 2-48-16,-3 1-16 0,0-4 0 0,-2 2 0 15,0-2-320-15,-3 1 0 0,0-1 0 0,0 1 0 16,-3-1-240-16,-1-2-112 0,0 2-32 0,-1 1 0 16,-2 0-1440-16,-2-3-288 15,2 2-64-15,-1-5-13024 0</inkml:trace>
  <inkml:trace contextRef="#ctx0" brushRef="#br1" timeOffset="138699.91">24197 13454 6447 0</inkml:trace>
  <inkml:trace contextRef="#ctx0" brushRef="#br1" timeOffset="140285.73">24264 13422 3679 0,'-5'-4'320'0,"0"4"-320"16,0-2 0-16,1 2 0 0,3 0 4416 0,0 0 800 15,-1 0 160-15,0 0 48 0,-3 0-2608 0,0-3-512 0,0 2-96 16,1 1-32-16,2 0-992 0,-1-3-208 15,3 3-32-15,0-2-16 0,2 2-96 0,-1-1 0 0,1 1-16 16,2 0 0-16,-1 0-64 0,0 1-16 0,-3-1 0 0,0 0 0 16,0 0-352-16,0 0-64 0,22 11 0 0,-15-7-16 15,1-2-128-15,0 0-32 0,2 1 0 0,1 0 0 16,0-1-16-16,2-2-128 0,2 1 192 0,1-2-64 16,3 1 16-16,1 0 0 0,4 0 0 0,2-2 0 15,3 2-144-15,2-1 160 0,1-2-160 0,3 3 160 16,-2 0-160-16,2-2 192 0,0 0-192 0,-1 2 192 15,-1 0-192-15,-4 0 0 0,-3-2 0 0,-4 2 0 16,-1 0 0-16,-5 0 0 0,-1 2 128 0,-4-2-128 0,-1 4 0 16,-4-4 0-16,0 4 144 0,-3-2-144 0,-2 2 288 15,-1 2-16-15,-3-2 0 0,0 2 0 0,-2 0-48 16,-1 3-16-16,-2-2 0 0,0 2 0 0,-1 1-208 0,-1-2 0 16,1 0 128-16,-3 4-128 0,-3 3 0 0,-2-1 0 15,-3 4 0-15,-1 1 0 0,0 1 0 0,0-1 0 16,0 2 0-16,-1-1 0 0,2 2 0 0,-1-1 0 15,1-1 0-15,0 1 0 0,2-3 128 0,0 0 0 16,1 1-128-16,1-3 192 0,1 2-192 0,0-2 144 16,1 4-144-16,-1-3 128 0,1 3-128 0,2-1 0 15,-1-1 0-15,1-2 128 0,1 3-128 0,-1-2 0 16,2 2 0-16,-2-1 0 0,4-2 0 0,-2 1 0 16,3-1 0-16,-1-2 0 0,2 0 0 0,1 1 240 15,1-3-48-15,2-2 0 0,1 3-64 0,1-4 0 0,0 0-128 16,1 1 192-16,1-3-192 0,-1 2 176 0,3-3-176 15,1 2 160-15,1-2-160 0,1-1 0 0,1 0 0 0,1 0 128 16,2-2 64-16,0 0 0 0,1-2 0 0,2 2 0 16,1-1-192-16,1-1 128 0,1 2-128 0,1-3 128 15,0 0 0-15,1 0 0 0,2 0 0 0,0 0 0 16,0 0-128-16,1 0-144 0,0 0 144 0,1 0-208 16,-1 0-112-16,-1 0-32 0,1 0 0 0,-2 0 0 31,-3-3-416-31,0 2-64 0,-2-1-32 0,-1-2-19216 0</inkml:trace>
  <inkml:trace contextRef="#ctx0" brushRef="#br1" timeOffset="141665">32048 13583 3679 0</inkml:trace>
  <inkml:trace contextRef="#ctx0" brushRef="#br1" timeOffset="143078.19">32127 12442 14735 0,'-3'-3'1312'0,"1"-1"-1056"0,1-1-256 0,1 4 0 0,0-2 1376 0,1 1 224 15,0 1 32-15,0-2 16 0,2-1 880 0,1 1 176 16,0-2 48-16,3-1 0 0,-1 2-912 0,1 0-176 16,-1 1-48-16,2 0 0 0,-2 3-480 0,0 0-112 15,0 3 0-15,-1 0-16 0,-1 1-560 0,0 2-96 16,-3 4-32-16,0 2 0 0,-2 1-128 0,-1 3-16 0,-2 2-16 16,-1 5 0-16,0-1-160 0,-1 6 160 0,-2 1-160 0,2 2 160 15,0 7 48-15,1-3 16 0,0-1 0 0,3 1 0 16,-1 0-16-16,2-3 0 0,0 0 0 0,2-1 0 15,0 1-16-15,2-1 0 0,0-3 0 0,1 1 0 16,0 3-16-16,1 0-16 0,0 0 0 0,0 3 0 16,-2-2-160-16,2 2 0 0,-2 1 144 0,-1-2-144 15,1 1 0-15,-2 0 0 0,0-3 0 0,-1 1 0 16,1-1 0-16,-1-2 0 0,2 1 0 0,-2 0 0 16,0-3 0-16,2-2 0 0,-2 0 0 0,1 1 0 15,-1-4 0-15,2-1 0 0,-1-2 0 0,-1 1 0 0,0-5 0 16,0 0 0-16,-1-4 0 0,-1-2 0 0,0-1-320 15,-1-2-48-15,0-1 0 0,-1-2 0 16,-1-2-544-16,0-2-112 16,1-2-32-16,-1-2-17264 0</inkml:trace>
  <inkml:trace contextRef="#ctx0" brushRef="#br1" timeOffset="143864.53">32685 12758 22111 0,'0'1'1968'0,"1"2"-1584"0,1-3-384 0,1 0 0 0,-2-3 176 0,1 3-48 0,1 3-128 0,1-3 192 0,2 0-192 0,0 0 0 16,0 2 0-16,0-2 0 0,-1 0 784 0,0 0 224 16,-1 1 32-16,1-1 16 0,-3 3 1120 0,2-3 240 15,-1 2 32-15,0-2 16 0,0 4-1024 0,0-4-208 16,1 2-32-16,0-2-16 0,0 2-544 0,2 0-128 16,0-2 0-16,3 0-16 0,0 3-288 0,3-3-48 15,1 1-16-15,1 1 0 16,2-2-144-16,1 4 128 0,2-2-128 0,-1-2 128 0,2 2-128 15,0 0 0-15,0-2 0 0,1 3 0 0,-2 0 0 0,-1 0 0 16,-2 0 0-16,-1 0 0 0,-2 1 0 0,-2-1 0 16,-1 4 0-16,-2-4 0 0,-3 3 0 0,-2-1 0 0,-1 3 0 15,-2-2 0-15,-2 0 0 0,0-2 0 0,-2 5 0 16,-2-3 0-16,-1 4 0 0,-3 0 0 0,-1 2 0 16,-3 0 0-16,-1 4 0 0,-2-1 0 0,-1-1 0 0,1 1 0 15,0 1 0-15,0 0 0 0,-1 0 0 0,1 0 0 16,2 0 0-16,0 0 0 0,2-1 0 0,-2 1 0 15,1-4-256-15,1 2 80 0,0 1 16 0,1-3 0 16,1-2-192-16,0 2-32 0,1 1-16 0,0-2 0 16,1 4 96-16,2-3 32 0,-1 2 0 0,2 1 0 15,0-3 272-15,1 0-192 0,0-2 192 0,1 3-160 16,2-2 160-16,1 0 0 0,1-1 0 0,0 0 0 16,2-2 224-16,1 2-32 0,2-2 0 0,0 0 0 15,2 1 128-15,0-4 32 0,4 3 0 0,1-4 0 16,0 1-176-16,3-1-48 0,0-2 0 0,-1 0 0 0,1 0-128 15,3-2 0-15,-1-2 0 0,3 0 128 16,0 2-128-16,-1-2 0 0,2-2 0 0,2 4 128 0,0-2-128 16,2 2 128-16,-2 0-128 0,1 0 128 15,-4 0-608-15,-2 0-128 0,-1 0-32 0</inkml:trace>
  <inkml:trace contextRef="#ctx0" brushRef="#br1" timeOffset="145704.47">31881 14516 35935 0,'-4'3'3200'0,"3"-3"-2560"0,1 2-512 0,1-2-128 0,2 4 464 0,-1-3 80 0,2 4 16 0,1 1 0 15,1 7-560-15,2 0 0 0,2 7 0 0,-1 5 0 16,-3 6 160-16,-1 1-160 0,-1 11 128 0,-4-1-128 16,0 5 576-16,-3 6 16 0,1 2 16 0,-1 2 0 15,2 1-112-15,-1 1-32 0,1 0 0 0,-2-2 0 16,2-2-224-16,-2-6-48 0,1-1-16 0,-2-1 0 15,0-6-176-15,1-2 0 0,-2-5 0 0,1-2 0 16,0-3-176-16,1-3-64 0,0-2-16 0,-1-4-18448 16</inkml:trace>
  <inkml:trace contextRef="#ctx0" brushRef="#br1" timeOffset="146484.54">32469 14908 38703 0,'-6'3'3440'0,"1"-1"-2752"0,4-2-560 0,2 1-128 0,0 2 640 0,2-3 80 0,-1 4 32 0,2-2 0 0,1 2-512 0,4-1-112 16,2 2 0-16,2-1-128 0,4-1 208 0,-1-3-64 15,2 0-16-15,2 0 0 0,1 0 128 0,1-3 0 16,3 1 16-16,2 0 0 0,0 2-112 0,1 0-32 16,0 0 0-16,-2 0 0 0,-1 2-128 0,-4 0 0 15,-4 4 0-15,-2-2 0 0,-3 2 0 0,-3 0 0 16,-3 1 0-16,-3 0 0 0,-3 2-144 0,-4 1 144 15,-1 2 0-15,-4 0 0 0,-3 1-320 0,-4 3 64 16,-3-3 0-16,-2 2 0 16,0-1-128-16,-2 1-32 0,-3 1 0 0,-3-1 0 15,1 1-96-15,-2-3 0 0,1 3-16 0,-2-1 0 16,-2-1-240-16,4 1-64 0,0-3 0 0,5 0 0 16,1 2 304-16,4-4 48 0,4 2 16 0,0 1 0 0,3-1 464 0,2 1-144 0,1 4 144 0,3-3 0 15,2-1 0-15,2 0 0 0,0 2 0 0,4-1 0 16,0 1 576-16,3 1 80 0,1-3 32 0,2 2 0 15,2-2 272-15,-1-1 48 0,4-1 16 0,2 0 0 16,3 2-496-16,2-4-80 0,2 1-32 0,2-3 0 16,-1-1-416-16,2-3 128 0,2 0-128 0,0-3 0 0,2 0 0 15,-1 0 0-15,1-4-144 0</inkml:trace>
  <inkml:trace contextRef="#ctx0" brushRef="#br0" timeOffset="154852.01">25043 12869 24879 0,'5'0'2208'0,"0"3"-1760"0,-3-3-448 0,-1 0 0 0,-1 1 2176 0,0 1 368 0,3 2 64 0,0 1 16 0,0 2-1776 0,-2 3-336 16,-2 3-80-16,-3-1-16 0,2 4 16 0,-2 0 0 16,0-1 0-16,3 4 0 0,2-2-176 0,3 4-48 15,3 4 0-15,6 1 0 0,4 2 112 0,5 4 0 16,6 5 16-16,1 4 0 0,5 4-16 0,1-1 0 16,1 3 0-16,-1-1 0 0,-2 3-128 0,1 2-16 0,-2 2-16 15,-6 4 0-15,-5 1-160 0,-5 2 0 0,-6-1 0 0,-5-1 128 16,-6-2-128-16,-7 1 0 0,-5 3 0 0,-7 1 0 15,0-8 0-15,-4-1 192 0,-3 0-192 0,-1-6 192 16,-2-1-192-16,2-3 160 0,1-5-160 0,2-4 160 16,1-5-160-16,2-6 0 0,1-3 0 0,0-6-12432 15,2 0-2416-15</inkml:trace>
  <inkml:trace contextRef="#ctx0" brushRef="#br0" timeOffset="155806.34">32900 12144 1839 0,'3'-3'160'0,"0"-2"-160"0,1 4 0 0,-3-2 0 0,1 3 3840 0,1 0 720 0,0 0 160 0,2 0 16 16,5-2-1408-16,4 2-304 0,2 2-48 0,1 1-16 16,1 0-560-16,0 5-112 0,-1 3-32 0,1 0 0 15,0 6-1184-15,-2 3-240 0,2 1-64 0,-3 3 0 16,1 0-480-16,-2 2-96 0,1 1-32 0,1 2 0 15,0-1-160-15,-1 4 192 0,3-1-192 0,-2 8 192 0,2 2-192 16,1 4 0-16,-3 5 0 0,0 4 0 0,0 3 192 16,-1-3 16-16,-2-2 0 0,0-1 0 0,-2-3 32 0,-1 3 0 15,1 2 0-15,-1 0 0 0,0 3-240 0,-2 1 0 16,0 2 128-16,-2-6-128 0,0-2 0 0,-2-3 0 16,0-1 128-16,-2-6-128 0,1 0 0 0,-1-6 0 15,-1-6-144-15,0-2 144 0,1-3-224 0,-1-3 48 16,-1-2 16-16,0-6 0 15,-1 0-1232-15,-2-5-240 0</inkml:trace>
  <inkml:trace contextRef="#ctx0" brushRef="#br0" timeOffset="156535.81">33031 14449 43311 0,'-4'9'1920'0,"2"-5"384"0,2-2-1840 0,0-2-464 0,1 2 0 0,0 0 0 0,0-2-192 0,-1 1-144 0,2 2-32 0,-1-1 0 0,0 2 368 0,-1 5 0 0,-1-3 0 0,0 4 0 16,1 0 0-16,-2 3 0 0,4 4 0 0,0 1 0 16,3 3 128-16,1 2-128 0,4 2 0 0,1 2 128 15,4 3 112-15,1 2 16 0,3 3 0 0,0 4 0 16,2 3-96-16,0 3-16 0,4 4 0 0,-3 3 0 15,1 5 112-15,-4 0 0 0,-2 5 16 0,-6-4 0 0,-6-2 48 16,-4-6 0-16,-4-2 0 0,-2-4 0 0,-1-8-320 0,-1 1 0 16,-1-1 128-16,0-2-128 0,0-2 0 0,-2-1-272 15,1 0 48-15,-3-2 16 0,1-3 64 0,0 0 16 16,1-3 0-16,-1-3 0 0,2-2-64 0,-2-2 0 16,0-3 0-16,-1-3 0 15,0-2-448-15,-5 0-80 0,-2-2-32 16,-6-4 0-16</inkml:trace>
  <inkml:trace contextRef="#ctx0" brushRef="#br1" timeOffset="182549.31">15964 5813 7359 0,'5'0'656'0,"-1"0"-528"0,-1 0-128 0,1 0 0 0,0 0 768 0,-2 0 112 0,2-1 16 0,2 1 16 15,3-1-704-15,3-1-208 0,0 2 0 0,0-3 128 16,-5 0-128-16,-3 1 0 0,-2 0 0 0,-2 2 0 15,0 0-160-15,-2 0 160 0,-2 0 0 0,-2 0-128 16,0 2 128-16,-1 0 0 0,0 1-144 0,1-3 144 16,1 1 2832-16,0 1 624 0,2 0 112 0,2-1 48 15,1 3-672-15,4-3-128 0,0 1-16 0,1 1 0 16,2-2-1728-16,2 1-352 0,-1-2-64 0,2 0 16 0,-1 0-544 16,-2 0-128-16,-1 0 0 0,-2 0 0 0,0-2 0 0,-3 1 0 15,-2 1 0-15,-2 0 0 0,-2 0 656 0,-3 0 160 16,-2-3 16-16,-4 3 48 0,1 3-64 0,-3-3-16 15,-2 0 0-15,1 1 16 0,0 1-448 0,1 1-96 16,0-2-16-16,1 2 32 0,1-1-16 0,2-1 0 16,2 2 0-16,0-2 32 0,1 0-304 0,1 1 160 15,-1-2-160-15,-1 0 160 0,0 2-160 0,-1-2 0 16,0-2 0-16,-3 0 0 0,0 1 0 0,-4 0 0 16,0-2 0-16,-3 2 0 0,-2-1 128 0,-3-1-128 15,-2 2 160-15,-3-2-32 0,-1 3 192 0,0-2 16 16,-2 1 16-16,-4 1 0 0,-2 0-192 0,-3 0-32 15,1 0-128-15,1 0 192 0,1 0-192 0,-1 0 0 0,4 0 0 16,-2-3 0-16,2 1 0 0,-1-2 0 0,0 2 0 16,-2-3 0-16,4 2 0 0,-1-1 0 0,-3 2 0 0,1-2 0 15,-1 2 0-15,-1-2 0 0,2-1 0 0,-1 1 0 16,3 1 176-16,-1-1-16 0,1-1 0 0,0 1 0 16,2 1-16-16,-1-2 0 0,0 0 0 0,2 0 0 15,-1 1-144-15,0-2 0 0,2 0 0 0,1 2 0 16,1 0 0-16,3-1 0 0,0 4-160 0,2-1 160 15,3-1 0-15,-2 2 0 0,2 1 0 0,-1 0 0 16,-2 0 0-16,2 0 0 0,-1 0 0 0,0 0 0 16,-1 0 0-16,-1 0 0 0,0-3 0 0,-1 3 0 15,0-2 0-15,1 1 0 0,2 1 0 0,0-3 0 0,-1 2 0 16,3 1 0-16,-1-2 0 0,2 2-144 0,-1 0 144 16,-1 0 0-16,1 0 0 0,0 0 0 0,0 0 0 0,1 0 128 15,-1 0-128-15,2 0 176 0,2-3 64 16,-1 2 16-16,1 1 0 0,2 0 0 0,1-3-256 0,1 3 0 15,1 0 0-15,1 0 0 0,0 0 0 0,1 0 0 16,0 0 0-16,-2 0 0 0,-1 0 0 0,0 3 0 16,2-3 0-16,-2 0 0 0,0 1 0 0,0 2 0 15,1-1 0-15,1-2 0 0,1 1 0 0,2 2 0 16,0-3 0-16,0 1 0 0,3 1 0 0,-2 1 0 16,3-2 0-16,0 2 0 0,1-1 0 0,0-2 0 15,0 1 0-15,0 2 0 0,1-3 0 0,0 0 0 16,0 2 0-16,0-2 0 0,0 2 256 0,-1 0 16 15,1-2 0-15,-1 3 0 0,1 0-112 0,-1-2-32 16,0 2 0-16,0-1 0 0,1 2 96 0,0 0 16 0,1 1 0 16,0 0 0-16,1 1-240 0,0-1 0 0,1 1 0 0,1 0 0 15,-1-2 0-15,1 2-160 0,1 0 32 0,-1-2 0 16,1 2 128-16,-1 0 176 0,2 1-48 0,-1-1 0 16,1 0-128-16,0 0 0 0,-1-1 0 0,0 1 0 15,2 3 0-15,-2 0 0 0,0 0 0 0,-1 1 0 16,1 0 0-16,-1 0 0 0,0 1 0 0,0 3 0 15,0 1 0-15,1 2 0 0,1 4 0 0,-1-2 0 16,1 0 0-16,2 1 0 0,0 4 0 0,1-2 0 16,0-2 0-16,1 2 0 0,-1-4 0 0,0 5 0 15,0-3 0-15,-2 2 0 0,1 0 0 0,0-1 0 0,-2 1 0 16,0 1 0-16,-1-4 0 0,-1 2 0 16,1-2 0-16,-1 1 0 0,0 1 0 0,0-1 0 0,0-2 304 15,0 2 16-15,0 5 16 0,-1-3 0 0,1 3-144 16,0-3-48-16,0 4 0 0,0 0 0 0,0 5-144 0,0 0 0 15,1-3 0-15,0 4 0 0,2-3 0 0,-1 2 0 16,1-3 0-16,-1-2 0 0,2-4 0 0,0 0 0 16,-1 0 0-16,2 0 0 0,-1-2 0 0,0-2 0 15,-1 2 0-15,1-2 0 0,0 1 0 0,-2 0 0 16,1 0 0-16,-1 1 0 0,-1 1 0 0,1-2 0 16,-1-2 0-16,0 0 0 0,0-1 0 0,-2 0 0 15,1-2 0-15,-2 1 0 0,-1-1 0 0,0 0 0 16,-2 2 0-16,0-2 0 0,-2 1 0 0,1-3 0 15,1 1 0-15,-1-4 0 0,1 1 0 0,0-1 0 16,2-2 0-16,0 0 0 0,1-1 0 0,0-4 0 16,1 2 0-16,1-2 0 0,1 2 0 0,-1-1 0 15,3-3 0-15,-2 1 0 0,2 1 384 0,-2-2 0 0,1 0 0 16,2 0 0-16,-2 0-384 0,1 0 0 0,1 0 128 0,-1 0-128 16,1 0 0-16,0 0 0 0,-1 0 0 0,1 2 0 15,0-2 0-15,0 1 0 0,1 3 0 0,-3-4 0 16,2 1 0-16,1 1 0 0,0 1 0 0,2-3 0 15,0 1 0-15,2 1 0 0,2-2 0 0,0 0 0 16,3 0 0-16,2 0 192 0,3 0-192 0,0-2 192 16,0 1 80-16,3-2 32 0,4 1 0 0,1 1 0 15,3-4-304-15,0 3 0 0,-1-1 0 0,2 0 0 16,3-1 0-16,-1 4 0 0,2-2 0 0,-4 2 0 0,0-2 0 16,-3 2 0-16,0-2 0 0,1 2 0 0,-3-2 0 15,1-1 0-15,4 2 0 0,-1 1 0 0,1 0 0 0,1 0 0 16,2 0 0-16,2 0 0 0,0 0 0 0,1 0 0 15,0 4 0-15,0-4 0 0,-1 0 0 0,4 0 0 16,3-4 0-16,4 0 0 0,1 2 0 0,3-2 0 16,3 2 0-16,-1-1 0 0,3 3 0 0,-4-1 0 15,-4 1 0-15,-3 0 0 0,-6 1 0 0,1-2 0 16,1 1 0-16,-2 0 0 0,-2 4 0 0,1-4 0 16,0 3 0-16,0 2 0 0,1 0 0 0,-2 0 0 15,0 1 0-15,0-2 0 0,0-1 0 0,-1-3 0 16,-2 0 0-16,5 0 0 0,4 0 0 0,4-3 0 15,1 3 0-15,2 0 0 0,-1 0 0 0,-1 3 0 16,-4-3 0-16,-4 1 0 0,-2 1 0 0,-3 0 0 16,-2-1 0-16,-4 0 0 0,-2 2 0 0,-1-3 0 0,-2 0 0 15,-2 3 0-15,2 0 0 0,-3 0 0 0,-2 0 0 16,0 1 0-16,-3-2 0 0,-1 2 0 0,0-2 0 0,-2 2 0 16,1 0 0-16,0-2 0 0,-2 2 0 0,0-2 0 15,-1 2 0-15,1-1 0 0,-1-2 0 0,0 1 0 16,-1-2 0-16,0 0 0 0,-1 1 0 0,1-1 0 15,-1 0 0-15,-2 0 0 0,0 0 0 0,-2-1 0 16,0 1 0-16,-3 0 0 0,2-2 0 0,-3 1 0 16,1 1 0-16,0-3 0 0,-2 1 0 0,0 0 0 15,1 0 0-15,-1-2 0 0,1 2 0 0,0-1 0 16,2 0 0-16,-2-1 0 0,0 0 0 0,1-1 0 16,-2 1 0-16,1-2 0 0,-1 0 0 0,0 2 0 0,-1-2 0 15,-1 0 0-15,1 0 0 0,-1 0 0 0,-1-1 0 16,1 0 0-16,-1 1 0 0,1-4 0 0,-1 1 0 0,1-1 0 15,-1-2 192-15,1-3-192 0,-1 2 368 0,1-3-48 16,-1 1 0-16,1 1 0 0,-1-1-320 0,1 2 0 16,0-2 0-16,0 1 128 0,1 2-128 0,0-4 0 15,1 0 0-15,0-3 0 0,0 3 128 0,1-2 0 16,-1-1 0-16,0-1 0 0,0-1 384 0,-1 1 96 16,1-1 16-16,-3 2 0 0,1-4-496 0,-3 4-96 15,1-3-32-15,-2 3 0 0,0-4 0 0,0 1 0 16,-1-3 0-16,1-2 0 0,1 1 0 0,0 4 0 15,2-3 0-15,0 2 0 0,1-2 0 0,-1-3 0 16,2 2 0-16,-1-2 0 0,-1 4 0 0,-1-2 0 16,1 3 0-16,-2-1 0 0,-1 1 0 0,1 4 0 0,-2-4 0 15,0 5 0-15,0-2 0 0,-2-2 0 0,-1 3 0 16,0-3 0-16,0 4 0 0,-1-4 0 0,0 3 0 0,-1-4 0 16,0 1 0-16,1 0 0 0,3 1 0 0,-1-1 0 15,2-2 0-15,0-1 0 0,4-1 0 0,0 2 0 16,2 1 0-16,2 1 0 0,2 1 0 0,2 4 0 15,0-2 0-15,0 3 0 0,1 1 0 0,-3 2 0 16,1 0 0-16,-1 4 0 0,-1-3 0 0,-2 5 0 16,-1 1 0-16,-2 0 0 0,0-1 0 0,-2 1 0 15,-1 3 0-15,-2-1 0 0,1 1 0 0,-1 1 0 16,0 1 0-16,-1-2 0 0,2 1 0 0,-1 0 0 16,2 2 0-16,1-2 0 0,0 2 0 0,3 0 0 15,-1-2-1232-15,2 0-240 0,0 2-64 16,-1 0 0-16,2 0-624 0,-1 0-128 15</inkml:trace>
  <inkml:trace contextRef="#ctx0" brushRef="#br1" timeOffset="185615.09">12830 7479 22111 0,'-1'-6'1968'0,"0"2"-1584"0,0-1-384 0,1 4 0 0,0-2 1024 0,0 3 112 0,1-1 16 0,0 1 16 0,0-2-2000 0,2-2-384 0,-1-1-96 0,1 1-16 16,-1 0-416-16,-2 1-96 0,2 0-16 0,-2 0 0 0,-2 0 2992 0,0-1 592 15,-2 4 112-15,-1-2 16 0,0 2 1504 0,-1-3 288 16,-1 2 64-16,-2 1 16 0,2 0-1904 0,-2 0-384 16,0 0-80-16,-1 0-16 0,-1 0-976 0,0 0-208 15,-1 0-32-15,-1-2-128 0,1 2 128 0,-3-3-128 16,-1 2 0-16,0-1 0 15,0-1 128-15,-1 2-128 0,-2-3 144 0,-2 2-144 0,-1 2 272 0,0-3-32 16,1 2-16-16,-3 1 0 0,2 0-64 0,-3 0-16 16,0 0 0-16,1 0 0 0,1 1-16 0,1-1 0 15,-3 3 0-15,-1-1 0 0,-1-1 32 0,-1 2 0 16,1-1 0-16,-1 2 0 0,1-4 64 0,1 0 16 0,0 0 0 16,0-4 0-16,2 2-16 0,-2-2 0 0,0 2 0 15,-2-2 0-15,-1-1-96 0,-2 1 0 0,1 1-128 16,-1-1 192-16,-1 3-192 0,-1-1 0 0,-1 2 0 0,0 0 0 15,0 2 0-15,0-1 0 0,0 0 0 0,-2 2 0 16,2-2 0-16,-2-1 0 0,3 2 0 0,-1-2 0 16,1 3 0-16,2-2 0 0,0 1 0 0,0 1 0 15,-1-3 192-15,0 1-64 0,1 2-128 0,-1-3 192 16,1 2-192-16,0-4 128 0,1 2-128 0,0-3 0 16,0 2 160-16,-1-4-160 0,1 1 160 0,0 1-160 15,-1-1 208-15,0 1-48 0,2 0-16 0,-2 0 0 16,0 1-144-16,0 0 192 0,0 0-192 0,1 0 192 15,2 0-192-15,0 2 0 0,0-2-160 0,1-2 160 0,2 2 0 16,-2-1 0-16,2 2 0 0,1-3 0 0,0 2 0 16,0-2 0-16,-2 2 176 0,-2-1-48 0,2 2-128 15,0-2 0-15,2 0 0 0,-1-1 0 0,1 1 0 0,3 0 0 16,2 0 0-16,0-3 128 0,2 2 128 0,1-1 48 16,1 2 0-16,1-1 0 0,2 2-144 0,0 0-32 15,0 0 0-15,1-2 0 0,1 4-128 0,0-2 0 16,1-1 0-16,0 2 0 0,-1 1 0 0,-1-3 0 15,0 3 0-15,0 0 0 0,0 0 0 0,-2 0 0 16,2 0 0-16,0 0 0 0,0 0 0 0,1 0 0 16,1 0 0-16,1 0 0 0,0 0 0 0,2 0 0 15,1 3 0-15,0-3 0 0,1 4 0 0,2-2 0 16,-1-1 0-16,2 4 0 0,-1-1 0 0,0-1 0 0,1 0 0 16,0 3 0-16,1-2 0 0,-1 2 0 0,0 0 0 15,-1 1 0-15,1-1 240 0,1 0 64 0,0 0 16 16,0 0 0-16,0 2-320 0,0-2 0 0,1 0 0 0,-1 0 0 15,0 1 0-15,0-1 0 0,0 0 0 0,0-2 0 16,0 2 0-16,-1-4 0 0,1 2 0 0,-1 0 0 16,1-2 256-16,-1 2-16 0,1-2 0 0,-2 2 0 15,2-1-240-15,0 1 0 0,0 1 0 0,0 2 0 16,-1-1 0-16,1 0 0 0,0 1 0 0,-1 2 0 16,1 1 0-16,-1 2 0 0,-1-2 0 0,0 3 0 15,1-1 0-15,-1 0 0 0,0 4 0 0,1 0 0 16,0 1 0-16,-1-1 0 0,1 2 0 0,0 1 0 15,0 0 0-15,1 0 0 0,-2 1 0 0,2 2 0 16,0 0 0-16,0 2 0 0,0-1 0 0,2 0 0 0,-2-2 0 16,1-3 0-16,-1-2 0 0,0 2 0 0,1 0 0 0,0 3 0 15,-1 1 0-15,0 2 0 0,0 1 0 0,0-1 0 16,2 1 0-16,-2 1 0 0,-2-4 192 0,0 3-48 16,-2-3-16-16,2 4 0 0,-2-5 112 0,-1 2 16 15,1-1 0-15,1 0 0 0,-1 0-256 0,0-2 0 16,3 1 0-16,0 1-160 0,1-2 160 0,0-1 0 15,1 3 0-15,0 0 0 0,2-2 0 0,-2 4 0 16,1-1 0-16,0 2 0 0,-1-3 0 0,-1 0 0 16,0-1 0-16,-1 2 0 0,-1-6 0 0,0 1 0 15,-1 3 0-15,0-3 0 0,-1-1 0 0,0-1 0 16,1 0 0-16,-1 0 0 0,0-3 0 0,2 0 0 16,-1 0 0-16,1-3 0 0,0 1 192 0,0-4 0 0,1 2 16 15,0-3 0-15,-1 4 48 0,1-3 16 0,0 2 0 16,1-3 0-16,-1 0-272 0,1 0 128 0,0-2-128 15,0 2 0-15,0 0 128 0,0-2-128 0,0 2 0 16,0-2 0-16,1 1 0 0,-1-4 0 0,0 2 0 0,0-1 0 16,0 2 0-16,0-2 0 0,0 2 0 0,0 0 0 15,0-2 0-15,-1 0 0 0,1 2 0 0,0 0 0 16,0-1 0-16,0-2 0 0,1 3 0 0,0-2 0 16,0 1 224-16,1 0-16 0,-1 0 0 0,1-3 0 15,1 3-208-15,-1 0 144 0,1-2-144 0,0 2 128 16,1-1-128-16,0-2 0 0,1 1 0 0,0-1 0 15,0 0 128-15,1-1-128 0,0 1 128 0,0 0-128 16,2 0 224-16,-2 0-32 0,1 0-16 0,1 0 0 16,-1 0-176-16,3 0 0 0,0 0 0 0,1 0 0 0,3 0 0 15,0 0 0-15,2 0 0 0,3 0 0 0,1 0 0 0,1 0 0 16,1 0 0-16,3 0 0 0,1 0 0 0,1-2 0 16,-1 2 0-16,2 0 0 0,6-4 0 0,-1 4 0 15,2 0 0-15,-2 0 0 0,1 0 0 0,0 1 0 16,2 2 0-16,1 0 0 0,-2 4 0 0,-3-1 0 15,1-3 0-15,-2 2 0 0,-1-3 0 0,1 0 0 16,0-2 0-16,3 0 0 0,1 0 0 0,3-4 0 16,4 2 0-16,5-2 0 0,4 2 0 0,1-2 0 15,-1 0 0-15,-1-1 0 0,0 2 0 0,-1-1 0 16,1-2 0-16,-3 0 0 0,0-1 0 0,1 4 0 16,1-2 0-16,0 1 0 0,-2 2 0 0,-4-2 0 15,-5 1 0-15,-1 2 0 0,-2-3 0 0,-2 2 0 0,-2 2 0 16,1-3 0-16,1 3 0 0,-1-1 0 0,0 2 0 15,-1-1 0-15,1 3 0 0,1-3 0 0,2 2 0 0,-2-2 0 16,2 2 0-16,-2 0 0 0,-3-2 0 16,1 0 0-16,4 0 0 0,-2 0 0 0,-5-2 0 0,1 0 0 15,2 2 0-15,-3 0 0 0,-1 2 0 0,-1 0 0 16,-2 2 0-16,-4-2 0 0,-1 2 0 0,-3-2 0 16,-1 5 0-16,-2-6 0 0,-2 3 0 0,-1 1 0 15,0-4 0-15,-2 1 0 0,0 1 0 0,-1-3 0 16,2 1 0-16,-2 1 0 0,1-2 0 0,0-2 0 15,2 2 0-15,0-1 0 0,1 1 0 0,0-3 0 16,0 1 0-16,-1 2 0 0,0-1 0 0,0 1 0 16,1 0 0-16,0 0 0 0,-1-3 0 0,-1 3 0 0,0-1 0 15,-3 1 0-15,0-1 0 0,-1 1 0 0,-1-2 0 16,-2 2 0-16,1-2 0 0,-2 1 0 0,-1 1 0 0,0-3 128 16,0 1 0-16,0-2 0 0,0 0 560 0,1-1 96 15,0 0 32-15,2-1 0 0,0 0-656 0,2-3-112 16,2-1-48-16,1-2 0 0,2 2 0 0,0 0 0 15,0-1 0-15,0 1 0 0,0 3 0 0,-2-4 0 16,1 3 0-16,-3-2 0 0,0 4 0 0,-2-2 0 16,-2 0 0-16,0 0 0 0,-2-2 0 0,-3 1 0 15,1 2 0-15,-2-5 0 0,-1 3 0 0,-2-4 0 16,1 1 0-16,-3-2 0 0,1 1 0 0,0-5 0 16,0 1 0-16,0-5 0 0,2-3 0 0,-1-2 0 15,4-5 0-15,-1-1 0 0,3-1 0 0,1 2 0 0,1 1 0 16,0 0 0-16,-1 1 0 0,1 3 0 0,-1 1 0 15,0 0 0-15,0 1 0 0,-1 1 0 0,0 0 0 0,-2 6 0 16,1-3 0-16,-2 1 0 0,-1-5 0 0,-1-1 0 16,-1 0 0-16,-3-2 0 0,1-1 0 0,-2 2 0 15,0 1 0-15,-1 1 0 0,-3-1 0 0,1-2 0 16,1 1 0-16,1-2 0 0,2 0 0 0,3 0 0 16,2 1 0-16,3 0 0 0,0 5 0 0,1 2 0 15,2 4 0-15,1-2 0 0,0 1 0 0,1-1 0 16,2 3 0-16,-3 0 0 0,0 0 0 0,1 0 0 15,-1 1 0-15,-2 1 0 0,0 2 0 0,0 0 0 16,-2 2 0-16,-1-3 0 0,0 5 0 0,-1 0 0 16,-1 2 0-16,0 0 0 0,-1 0 0 0,0 2 0 15,0 1-1408-15,-2 1-256 0,0 1-64 16,-1-2-22752-16</inkml:trace>
  <inkml:trace contextRef="#ctx0" brushRef="#br1" timeOffset="199451.1">17115 6445 19343 0,'8'-3'1728'0,"-2"2"-1392"0,-3 1-336 0,0 0 0 0,-1 0 192 0,2 0-48 0,3 0 0 0,6 0 0 0,3 0 304 0,2 0 64 15,1 0 16-15,-2 1 0 0,1 2-96 0,-1-1-32 16,0 0 0-16,2 0 0 0,2 1-400 0,1 0 0 15,3 1 0-15,2 0 0 0,3 1 608 0,2 1 96 16,-2 1 0-16,3 3 16 0,3 1 240 0,0 3 64 16,0 1 0-16,-2-2 0 0,-3 6-848 0,-3-3-176 15,1 4 0-15,-4 1 0 0,-2 4 0 0,-4 1 0 16,-3 2-160-16,-3 4 160 0,-1 0 0 0,-3 2 0 16,-1 0 0-16,-2 1 0 0,0 0 0 0,0-2 0 15,-1-2 0-15,0-3 0 0,0-3 304 0,0 3-32 16,1 7 0-16,2 3 0 0,0 3 192 0,1-2 48 15,3 3 0-15,0-3 0 0,0-4-288 0,-1-1-48 16,1 2-16-16,1-4 0 0,-2 2-160 0,-1-5 0 16,-3 2 0-16,-1-2 0 0,-3 2 0 0,-3-2 0 15,-3 2 0-15,-4 1 0 0,-2-1 240 0,-3-2-48 16,-3-1 0-16,-1-2 0 0,-1 0 256 0,-3-2 64 0,1-2 0 0,0-2 0 16,0-2-192-16,-2-2-48 0,0 0 0 0,0-1 0 15,-1 1-112-15,-2-2-32 0,1 1 0 0,-1-3 0 16,2-2 80-16,-1 0 16 0,-2 0 0 0,0 2 0 15,0-3-32-15,-1 1 0 0,-1 2 0 0,-3 1 0 16,3-4-64-16,-2 4 0 0,0-2-128 0,-2 0 192 16,0-1-192-16,0 0 0 0,1-2 0 0,-1 2 0 15,2-3 0-15,-1-1 0 0,-4 4 0 0,-2-4 0 16,0 1 0-16,0 2 0 0,0-3 0 0,2 1 0 16,0 0 0-16,1-2 0 0,3 1 0 0,1-2 0 0,1-2 128 15,4 2-128-15,-1-3 176 0,0 1-176 0,3 1 272 0,1-3-48 16,0 4-16-16,0-4 0 0,0 2 0 0,0-1 0 15,0 2 0-15,1-3 0 0,-2 2-208 0,0-1 128 16,-2 2-128-16,2-3 0 0,0 0 128 0,-2 2-128 16,-1-2 0-16,1 0 144 0,0 0-144 0,1 0 0 15,2 0 0-15,1-2-176 0,1-1 176 0,2 2 128 16,3-4-128-16,1 2 176 0,3-5-176 0,1 2 0 16,2-3-160-16,2-1 160 0,1 1 0 0,2-4 0 15,2 1 128-15,2-1-128 0,2 1 272 0,2-2-48 16,3 2-16-16,2 0 0 0,0-1-16 0,3 0 0 15,4-2 0-15,3-1 0 0,1-4-48 0,4 3-16 16,3-3 0-16,-1 0 0 0,3 2-128 0,-1-1 0 16,-1-1 0-16,1 2 0 0,-3-1 0 0,-1-1 0 0,0 2 0 15,-3-1 0-15,-2 0 0 0,-4 0 0 16,-1 0 0-16,-4 3 0 0,1 6-128 0,-5-1 128 0,1 5 0 0,-3 1 0 16,0 5 0-16,-2 0 0 0,1 5 0 0,-1 4 0 15,-1-1 0-15,1 4 0 0,1 0 0 0,0 3 0 16,0-3 0-16,0 4 0 0,0-2 0 0,-1 1 0 15,-3 1 0-15,0-3 0 0,-2 5 0 0,-4-1 0 16,-1 4 0-16,-3 1 0 0,-2-3 0 0,0 3 0 16,-3-3 0-16,-1 3 0 0,-1 0 0 0,-2-2 0 15,-2 5 0-15,-1-3 0 0,0 0 0 0,0 0 0 16,-1 1 128-16,1-1 0 0,-2 3 0 0,4-3 0 16,1-3-128-16,5-3 0 0,4-4 0 0,4 0 128 15,3-2-128-15,3 3 0 0,5-4 0 0,1 1 0 0,3-1 144 16,4-2-144-16,4 3 160 0,5-1-160 0,1 0 0 15,7 1 0-15,5-4 0 0,4 4 0 0,1-1 0 0,3 1-288 16,8 5 32-16,0 1-18944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26:45.60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17481 17907 35935 0,'-23'-11'3200'0,"4"5"-2560"0,3 2-512 0,5 3-128 0,6 1 464 0,2 0 80 0,1 0 16 0,-5 1 0 15,-2-1-304-15,-2 2-48 0,3-2-16 0,5 0 0 16,6 0-64-16,5 2-128 0,7-2 176 0,3 2-176 15,7 1 0-15,5 3 0 0,3 0 0 0,3 4-192 16,2 3 192-16,2 2 0 0,1 4 0 0,-1-3 0 16,-1 0 0-16,-1-4 0 0,0 1 0 0,3-2 0 15,6 0 0-15,4-4 0 0,4 2 128 0,6-5-128 0,3 0 240 16,7 0-64-16,6 0-16 0,4 0 0 16,7 2 96-16,6-3 0 0,7-2 16 0,2 1 0 0,-2 1-272 15,3-2 0-15,4 1 0 0,-4-2 0 0,1 4 0 16,-1-1 0-16,2-1 0 0,0-2 0 0,2 0 0 0,-2 4 0 15,2-1 0-15,-2 4 0 0,2-5 0 0,-2 4 0 16,0 2 0-16,2 0 0 0,5-1 0 0,0-4 0 16,2 1 0-16,0-2 0 0,2-2 0 0,-2 0 0 15,-2-3 0-15,-3-2 0 0,-2 1 0 0,-3-2 0 16,-4 2 0-16,-3-2 0 0,-5 2 144 0,0 2-144 16,-1-2 0-16,-1 2 144 0,-5-1-144 0,1 2 0 15,-3 1 0-15,-1 0 0 0,-4 0 0 0,0 0 0 0,-4 0 0 16,-4 0 0-16,-8 4 0 0,-2-4 0 0,-3 2 0 15,-1-1 0-15,-2 2 0 0,0-1 0 0,-1 0 0 16,-1 0 0-16,-1 2 0 0,1 2 0 0,4-2 0 16,2 2 0-1,2 0-464-15,2-1-80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35:37.7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3945 14945 35935 0,'13'-10'3200'0,"-2"4"-2560"0,-3 4-512 0,-5-1-128 15,0 3-1456-15,1-1-304 0,6-4-64 0,6 0-16 0,0-3 2800 0,-1 1 544 0,-4 1 112 0,-6 2 32 0,-4 1-496 0,-4 0-80 0,-3 3-32 0,-5-3 0 0,-3 0-400 0,-4-1-64 16,-6-1-32-16,-3 2 0 0,1 0-352 0,-7 2-192 0,-7-3 192 0,-7 2-192 0,-5 2 0 0,-5 0 0 0,-1 0-240 0,-6 2 80 0,-6 0 160 0,-6 0-208 0,-4-1 80 15,-4 4 128-15,-3 5 0 0,1 0 0 0,3 2 0 0,0 3 0 0,-2 1 128 16,-6 4 160-16,-1 1 32 0,0 1 0 0,8 1 16 16,-4-1 16-16,0 1 0 0,4-2 0 0,4-2-352 0,4-3 0 15,6-2-192-15,7-2 64 0,5-2 128 16,3-1 144-16,3-6-16 0,4 0-128 0,2-2 0 16,3 1 0-16,2 1 0 0,2-3-144 0,0 4 144 0,5-4 0 15,2 2 0-15,3-1 0 0,3 2 0 0,8-3 0 16,3 0 0-16,6 0 0 0,4 0 128 15,4 2 64-15,1-2 16 0,3 4 0 0,0 2-64 0,3 0-16 16,3 7 0-16,2-2 0 0,3 1-128 0,2 4-176 0,2 2 48 16,3 1 0-16,2 0 128 0,0 1 0 15,1 4 0-15,0-1-128 0,0 1 128 16,-4 2 0-16,0-1 0 16,-3 5 0-16,1 3 0 15,-2 2 0-15,-2-1 0 0,-3 2 0 16,-1 3 0-16,-3 5 0 0,-2 6 0 15,-5-2 0-15,-1 1 0 0,-4-2 0 16,-2 4 0-16,-2-3 0 0,-1 3 0 0,-2 0 0 16,-2 5 0-16,-1 4 0 0,-2 0 0 0,0 0 0 0,-2 0 128 15,1 0-128-15,-1-3 256 0,-3 1 0 0,-2 5-16 16,-3 0 0-16,0 0-240 0,-3-6 0 0,3-4 0 0,-1-5 0 0,-1-3 0 16,5-4 0-16,0-7 0 0,3-2 0 0,0-1 0 15,1-6 128-15,3-3-128 0,2-4 0 0,3-4 0 0,2-1 0 16,2 0 0-16,2 0 0 0,1-1 0 0,0-3 0 0,4 2 0 15,0 0 0-15,3-1 0 0,2-3 0 0,3 2 0 0,3 0 0 16,4-2 0-16,2 2 0 0,4-3 128 0,7 0-128 0,5 1 240 0,9 0 0 16,6-5 0-16,6 2 0 0,6-2 176 0,6 2 32 15,2-1 16-15,9-3 0 0,11 0-208 0,6 0-32 16,3 0-16-16,3 1 0 0,2-1-64 0,6-1-16 16,3-2 0-16,0-1 0 0,1 4-272 0,-3-5-64 15,-3 2-16-15,4 0-20976 0</inkml:trace>
  <inkml:trace contextRef="#ctx0" brushRef="#br1" timeOffset="47902.28">2509 14563 30399 0,'-5'-3'2704'0,"0"0"-2160"0,1 3-544 0,3 0 0 0,1 0 624 0,-1 0 16 16,-2 0 0-16,-2-2 0 0,1 0-640 0,0 0 0 16,3 2 0-16,2-1 0 0,3 1 1024 0,2 0 128 15,4 0 16-15,2 0 16 0,2 0-480 0,3 0-80 0,3 0-32 16,2 0 0-16,3 1-336 0,-1-1-80 0,4 2-16 16,-2-2 0-16,0 2-16 0,3 0 0 15,3 1 0-15,2 0 0 0,2 0-16 0,-3-3 0 16,0 1 0-16,4 1 0 0,6-4 96 0,1 1 16 0,2 1 0 15,-2-3 0-15,2 0 96 0,0 0 32 0,-2-1 0 0,5 1 0 16,5-4-96-16,2 1-16 0,0 0 0 16,0 0 0-16,-3 2-96 0,3-1-32 0,3 4 0 15,1 1 0-15,-12-2 112 0,8 2 16 16,8 0 0-16,4 2 0 0,4-2 16 0,1 0 16 0,-1 0 0 16,0 0 0-16,1-2-80 0,3 2-16 0,3-3 0 0,0 2 0 0,-4 1-48 15,4-3-16-15,7 3 0 0,3 0 0 0,1 3-128 16,-1-2 160-16,-1 2-160 0,-2-1 160 0,-4 2-160 0,1-2 160 15,1 3-160-15,-5 0 160 0,-8 1-160 0,4-2 0 16,7 0 0-16,-3 1 128 0,-6 0 240 0,-4 0 32 16,0-2 16-16,-1 0 0 0,3 3-16 15,-2-5 0-15,0 2 0 0,-4-3 0 0,-2 1-208 0,-2-1-64 16,1 0 0-16,0 0 0 0,1 1-128 0,-2-1 0 16,-1 1 0-16,0-1 0 0,-2 0 0 15,-5 0 0-15,-5-1 0 0,-2 1 0 0,-2-1 0 0,1 1 0 16,-2-1 0-16,-3 1 0 0,-2 0-224 0,-3-3 32 0,-3 2 0 15,-4-2 0 1,1 3-528-16,-4-3-112 0,-2 0 0 0,-2 0-16 16,-2 0-368-16,-5 1-64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38:34.7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13743 12069 23951 0,'-4'0'2128'0,"1"0"-1696"0,1 0-432 0,2 0 0 0,2 0 320 16,-2 0 0-16,-3-2-16 0,1 0 0 0,-3 0-816 0,0-1-144 0,0 0-48 0,-1 1 0 0,-2-3 1040 0,0 4 208 0,-2-1 32 16,0-2 16-16,-4 2 1072 0,-1-2 224 0,-2 1 32 0,-4 0 16 0,-1 0-144 0,-5 2-16 15,-2 1-16-15,-2 0 0 0,-2 0-1056 0,-6 1-192 16,-4 2-64-16,-5 0 0 0,0 0-240 15,-3 1-48-15,-3-2-16 0,-2-1 0 16,2 4 32-16,3-5 0 16,1 4 0-16,-3-2 0 0,-1 2-16 15,-3-3 0-15,3 2 0 0,-2-1 0 0,4 2 32 0,0-4 0 16,-1 2 0-16,0 0 0 16,1 0-192-16,0-2 0 0,-1 3 144 15,-1-2-144-15,1 1 0 0,0 1 0 0,2 1 0 0,-2-1 0 16,-2 3 0-16,0-2 0 0,8 1 0 0,3-4 0 0,-2 2 0 15,3 1 0-15,2-2 0 0,1 2 0 0,3-2 0 16,0 2 0-16,1-2 0 0,2 2 128 0,0-1 64 16,1-2 32-16,2-1 0 0,4 2 0 0,2-2-80 0,0 0-16 15,1 0 0-15,0 0 0 0,3 0 32 0,1 0 0 0,4 0 0 0,3 0 0 0,1 3 16 0,3-3 0 16,1 0 0-16,2 0 0 0,1 0-32 0,0 0 0 16,1 1 0-16,1 1 0 0,-1 0-144 0,-1 0 0 15,1 1 0-15,-2 0 0 16,1 0 0-16,-2 1 0 0,-1-1 0 15,0 1 0-15,-2 1 0 0,0-1 0 16,-1-1 0-16,0 2 0 0,1-1 192 0,1-2-64 16,2 2 0-16,0-4 0 0,3 3 48 0,1-3 0 0,1 1 0 0,-1-2 0 0,2 1-16 0,1-2 0 15,-1 2 0-15,1-1 0 0,0 1-160 0,0 0 0 0,0 0 0 0,0 0 128 0,0 0-128 16,0 0 0-16,0 0 0 0,0 0 0 16,0 0 0-16,-19 8 0 15,13-6 0-15,0 1 0 16,-2 0 256-16,1 0-48 15,-1 0 0-15,1 0 0 0,-2-2 48 16,3 2 0-16,0-3 0 0,0 1 0 0,2 0-112 0,3-1-16 16,0-1 0-16,-1 1 0 0,4 0 0 0,0 0 0 0,1-1 0 0,-1 1 0 15,2 1-128-15,-1 0 0 0,-3-1 0 0,0 0 0 0,0 0 0 16,0 0 0-16,0 0 0 0,19 14 0 0,-18-12 0 0,0 2 0 16,-1-2 0-16,0 2 0 0,-1-1 0 0,0 0 0 0,-1 1 0 0,-1 0 0 15,1 1 224-15,-2-2 16 0,1 1 0 0,1 1 0 0,1 0 16 16,-1 4 0-16,4-3 0 0,0 2 0 0,1 4-256 0,2 2 176 15,2 5-176-15,0 3 160 0,2-2-160 16,1 6 0-16,0 5 0 0,0 0 0 0,0 3 0 0,-2 2 0 0,1 5 0 16,0 0 0-16,-3 1 0 0,-1 1 0 0,-2 2 0 0,-1-2 0 15,-1-1 0-15,-1 1 0 0,-1-1 0 16,-1-1 0-16,0 0 160 0,0 0 48 0,0-2 16 16,2 5 0-16,0-6 96 0,4 3 32 0,0 0 0 15,1-3 0-15,1-3-176 0,1 0-48 0,1 2 0 0,0 1 0 16,0-4-128-16,0 5 0 0,2 1 0 0,-1 0 0 15,1 3 0-15,0-2 0 0,-2 0 0 0,1-3 0 16,-3-3 0-16,-1-3 0 0,-1-6 0 16,-4 2 0-16,-1 3 0 15,-2-2 0-15,-1-1 0 16,-2-3 0-16,0-2 0 16,0 1 0-16,-2 2 0 0,1-4 0 15,1 3 0-15,0-5 0 16,2 1 128-16,3-5-128 0,0 0 0 0,1 0 192 0,1-4-192 0,0 2 192 0,1-2-16 15,2 1 0-15,-1-4 0 0,-1 1 0 0,1 1-176 0,-1-1 0 0,-2-2 0 0,0 3 0 16,-1 1 0-16,-2-1 0 0,1 1 0 0,-2-3 0 0,-2 1 0 0,0 3 0 0,-3 3 0 0,1-4 0 0,-1 4 0 0,-1-2 0 16,0 1 0-16,1-2 0 0,2 0 0 0,0-2 0 15,0 2 0-15,4 0 0 0,-1-3 0 0,3-2 0 16,0 5 0-16,1-6 0 16,0 2 0-16,0 1 0 15,0-1 0-15,0 0 0 0,0 1 0 16,-2 0 0-16,0 2 0 0,-1 1 0 0,1 0 0 0,-2 0 0 15,-1 1 0-15,0-2 0 0,0 2 0 0,-1-1 0 0,0-3 0 0,-1 2 0 16,0-2 0-16,1 0 0 0,0-1 0 0,0-2 0 16,1 2 0-16,0-3 0 0,0-3 0 0,0 2 0 15,3-1 160-15,-1 2 0 0,1-4 0 16,0 2 0-16,1-2 80 0,0 0 16 0,1 1 0 0,0-3 0 16,1 3-256-16,-1-3 128 15,0 3-128-15,-1-2 0 0,1 2 0 16,0 0 0-16,-1-3 0 0,1 3 0 0,0-3 0 15,-3 1 128-15,2 1-128 0,0-2 0 0,1 0 0 0,-2 0 0 16,2 0 0-16,0 0 0 0,0 0 464 0,0 0 48 0,0 0 16 0,0 0 0 16,0 0-384-16,0 0-144 0,0 0 0 0,21 0 0 0,-14 0 0 15,0 3 0-15,0 1 0 0,2-2 0 0,1 2 0 0,0 0 0 16,2-1 0-16,-1 2 0 0,3-1 0 16,1 0 0-16,1 1 0 0,-1-5 0 0,2 1 0 15,3-2 0-15,2 1 0 16,3-7 0-16,2 5 0 0,2-4 0 0,1-2 0 15,5 2 0-15,0 0 0 0,-2 1 0 0,-1 1 0 0,4 2 0 16,4 1 0-16,2-2 0 0,1 2 0 0,-1 1 0 16,-1 0 0-16,-2-3 0 0,0 3 0 15,0-3 0-15,2 3 0 0,1 0 0 16,1 0 0-16,-1 1 0 0,2 1 0 16,-5-2 0-16,0 3 0 0,-5-2 0 0,1 2 0 15,-2-6 0-15,-1 2 0 0,2-2 0 0,0 0 0 0,2 0 0 0,1-3 0 0,2 2 0 0,-1 2 0 0,4-2 0 0,1 2 0 0,3 0 0 16,-1 2 0-16,0 2 0 0,1 0 0 0,0-2 0 0,-3 1 0 0,3 2 0 0,5-1 0 0,-2 2 0 15,-1 2 0-15,-1-2 0 16,2 2 0-16,-5-2 0 0,-1 1 0 16,-4-4 0-16,-5-1 0 0,1 0 0 0,0-1 0 0,-1 1 0 15,0 0 0-15,0-3 0 0,1 1 0 0,-1 2 0 0,1-1 0 0,0 1 0 16,-2 0 0-16,-1 0 0 0,2 0 0 16,-1 0 0-16,0-3 0 0,2 2 0 15,1 1 0-15,-2 0 0 0,1 0 0 0,3 0 0 0,6 0 0 0,-1 0 0 16,-1 0 0-16,-4 1 0 15,-1 2 0-15,-4-3 0 0,-2 1 0 0,-4 1 0 16,-5-2 0-16,0 0 0 0,0 3 0 0,0-3 0 16,-1 0 0-16,-3 0 0 0,-1 0 0 0,1 0 0 15,-2 1 0-15,1 1 0 0,0 1 0 0,1-2 0 0,-1 2 0 0,0-3 0 16,2 2 0-16,-2-1 0 0,3 2 0 16,-1-1 0-16,-1 2 0 0,-1-4 0 0,-1 4 0 0,-2-2 0 0,1-2 0 15,-4 1 0-15,-1 2 0 0,-3-3 0 16,0 2 0-16,-3-2 0 0,0 0 0 0,-3-2 0 0,1 4 0 15,-2-2 0-15,1 0 0 0,-1 0 0 0,0 0 0 0,0-2 0 16,1-1 0-16,-1 2 0 0,0-1 0 0,1-2 0 16,-1 4 0-16,0 0 0 0,0 0 0 15,4-28 0-15,-3 18 0 16,1-3 0 0,-1-2 0-16,1 2 0 15,-1-6 0-15,2 0 0 0,-1-4 0 16,0 0 0-16,-1-1 0 0,-1 0 0 0,0-5 0 0,0 1 0 0,-1-4 0 0,-1-3 0 0,0-2 0 15,-1-2 0-15,1-3 0 0,-2-3 0 0,-1-1 0 0,-1-5 0 0,1 1 0 0,-1 0 0 0,1 2 0 16,-1-2 0-16,-1 0 0 0,-1 1 0 0,-1 5 0 0,1-3 0 16,-2 2 0-16,1 1 0 0,-1-3 0 0,2 2 0 0,-2 1 0 0,0-2 0 15,1 7 0-15,-2-8 0 0,-1-3 0 16,-2 2 0-16,2 3 0 0,-2-2 0 16,1 5 0-16,-1-1 0 15,3 1 0-15,-3-1 0 0,1-4 0 0,-1-2 0 16,3 5 0-16,0-3 0 0,-2-4 0 0,2 1 0 0,-1 3 0 15,1-2 0-15,1 2 0 0,1 4 0 16,2 4 0-16,-1 1 0 0,2 4 0 0,0-1 0 16,1 3 0-16,-1 4 0 0,0 0 0 0,0 2 0 0,-1 4 0 0,1 0 0 0,-1 2 0 15,-1-1 0-15,1 5 0 0,0-3 0 0,-1 3 0 0,1 0 0 16,2 0 0-16,-1 0 0 0,-1 0 0 0,1 4 0 16,1-1 0-16,0 1 0 0,0 3 0 0,2 2 0 15,-1-2 0-15,3 3 0 0,-1-1 0 0,2 0 0 0,2 1 0 16,-1 0 0-16,1 2 0 0,1-2 0 0,1 1 0 0,-1 2 0 15,1-1 0-15,0 0 0 16,-2-2-512-16,1 3-112 0,0 0-16 16,-1-3 0-16,0 2 480 0,-1-1 160 0,1 1 0 0,-1 0-144 15,0 2 144-15,0-2 0 0,-1-2 0 0,1 2 0 16,1-1 0-16,-1 2 0 0,0-1 0 0,0-2 0 0,2 3 0 0,-1-3 0 16,2 2 0-16,0-2 0 0,0 3 0 0,-1-4 0 15,2 5 0-15,0-5 0 0,0 2 0 0,0 1 0 16,-1 0 0-16,-1 2 0 0,0-1 0 0,-2 2 0 15,-1 1 0-15,0 1 0 0,0-1 0 0,-1 3 0 16,1-1 0-16,-1-2 0 0,-1 1 0 0,2-1 0 0,0 0 0 16,0 0 0-16,0 0 0 0,0 0 0 0,0 0 0 15,0 0 0-15,0 0 0 0,0 0 0 0,0 0 0 16,0 0 0-16,0 0 0 0,-21 3 0 0,19-3 0 16,-2-3 0-16,1 3 0 0,-4 0 0 0,1 0 0 15,-1 3 0-15,-2-3 0 0,-1 2 0 0,-3 0 0 16,-2 0 0-16,1-2 0 0,-3 3 0 0,-5-2 0 15,-4 1 0-15,-2 2 0 0,0-4 0 0,-3 2 0 0,-2 0 0 16,-3 0 0-16,0 1 0 0,1-3 0 0,-2 0 0 16,3 0 0-16,-4 0 0 0,0 0 0 0,-1 0 0 15,0 0-384 1,0-3-112-16,5 3-16 0,-3-2 0 0,-4 0-608 0,1 0-128 16,6-1-32-16,0 2-14160 0,-4 1-2848 15</inkml:trace>
  <inkml:trace contextRef="#ctx0" brushRef="#br0" timeOffset="1239.61">12482 12303 27647 0,'1'-3'2448'0,"-1"2"-1952"0,0 1-496 15,0-2 0-15,0 2 2336 0,1 0 368 0,0-3 80 0,1 2 16 0,0-2-1520 0,1 0-320 0,0-2-48 16,0 3-16-16,1-1-624 0,-2 0-128 0,-1 0-16 0,0 0-128 0,1-1 0 0,-1 2 0 16,-1-1 0-16,1 2 0 0,-1-2 128 0,0 0-128 0,0 3 0 0,0 0 0 15,1 0 256-15,-1-2-64 0,3 4-16 0,-1-2 0 0,2 3 112 16,0-2 32-16,1 1 0 0,0 2 0 0,2-2-64 0,-1 0 0 15,-1 0 0-15,1 1 0 0,1-2-16 0,-1 1-16 16,-1-2 0-16,0 0 0 0,-2 0 0 0,2 0 0 16,-1 0 0-16,1-2 0 0,-1 1 80 0,-1 1 16 15,1-3 0-15,0 1 0 0,0 0-64 0,-2 0 0 32,2-1 0-32,-3 2 0 0,1-2-256 0,0 1 0 15,-1 1 0-15,0 1 0 0,0-2 0 16,1 0 0-16,-1 0 0 0,-1 2 0 0,1 0 224 15,-1-3-16-15,-1 3 0 0,1-1 0 0,1 1 48 0,-2 0 0 0,1 0 0 0,0 0 0 0,0 0-32 16,0 0 0-16,0 0 0 0,0 0 0 0,0 0-16 0,0 0 0 0,0 0 0 0,0 0 0 16,18 16-208-16,-13-15 176 0,-1 4-176 0,1-3 160 15,0 0-160-15,0 1 0 0,-1-2 0 0,-1 1 0 16,1 1 0-16,-2 0 0 0,1-1 0 0,-2 0 0 16,0 2 0-16,1 1 0 0,-1 1 0 15,-1 0 0-15,1 2 128 16,2 4-128-16,-1 0 128 0,1 7-128 0,0-3 208 0,2 6-32 0,0 4-16 15,1 1 0-15,2-1-160 0,0 5 0 0,2 3 0 16,1 3 0-16,1 0 0 0,-3 1 0 0,3 1 0 0,-3-2 0 0,0 1 0 16,-3-2 0-16,1-2 0 0,-3 4 0 0,0 2 0 15,-1 1 0-15,-2-1 0 0,0 3 0 0,-1-1 224 16,-1 3 16-16,0 0 0 0,-1 0 0 0,0-4 16 0,2 1 0 16,0-5 0-16,1 1 0 0,3 3-256 0,1 1 0 15,1-1 128-15,1-3-128 0,3 0 368 16,0 0 16-16,1-1 16 0,2-3 0 0,-1 2-400 15,-1-1 128-15,-1-3-128 0,-1 1 0 0,-2-3 0 0,-1 1 0 16,-1 0 0-16,-2 1 0 0,-1-4 0 0,-2 5 0 16,-1 1 0-16,-1-2 0 0,-1 3 0 0,-1-4 0 15,1-1 128-15,-1-2-128 0,1-1 0 0,1-3 0 16,1-1 0-16,1-3 128 0,1 2 192 16,1-3 48-16,1-1 0 15,1 2 0-15,1-1-368 0,0-3 128 16,2 4-128-16,-1-2 0 0,0 1 0 0,0 0 0 0,1 0 0 0,-1 0 128 0,0-3-128 15,-1 0 0-15,-1-4 0 0,-1-2 0 0,0 1 0 16,-1 0 0-16,1-2 0 16,-3 1 0-16,0 0 0 0,-1 1 0 15,-1-4 0-15,1 2 0 16,0-3 0-16,0 0 0 16,-1 0 0-16,1-1 0 0,0 0 416 15,1-1 16-15,-1 2 0 0,-1-3 0 0,1 0-432 16,1 1 0-16,0 0 0 0,-1 1 0 0,1 1-304 0,0 0-80 15,-1-2-32-15,1 0 0 0,-1 2 416 0,-1-3 0 0,1 2 0 16,1-1 0-16,-1 0 0 0,0-1 0 0,-2 2 0 0,2-3 0 0,-2 0 0 16,1 1 0-16,-1-3 0 0,1 0 0 0,-1 1 0 15,1-2 0-15,-2 1 0 0,1-3-128 0,-2 1-16 0,0-3 0 0,0-1 0 16,0-3 0-16,1-1-1072 0,-1-5-192 0,1-1-64 0,2 0-22320 16</inkml:trace>
  <inkml:trace contextRef="#ctx0" brushRef="#br0" timeOffset="2107.58">11271 13469 24879 0,'-4'-3'2208'0,"1"3"-1760"0,0 0-448 0,2 0 0 0,2 0 1568 0,-1 0 224 0,-1-2 64 0,1 1 0 16,1 1-848-16,2-4-176 0,0 1-16 0,-3 3-16 0,0 0 96 0,21-6 32 15,-13 6 0-15,-2-2 0 0,0 2-96 0,-1 0 0 16,-1 2-16-16,0-2 0 0,-3 3-256 0,1-2-48 15,0 1-16-15,-2 0 0 0,1-1 64 0,-1 0 16 16,1-1 0-16,-1 3 0 0,0-3-176 16,1 0-16-16,1 0-16 0,-1 1 0 15,0-1-64-15,0 2-16 0,2-2 0 0,-3 0 0 0,0 0-32 16,0 0 0-16,0 0 0 0,22 4 0 0,-15-4-256 0,1 0 160 0,2 0-160 0,1 0 128 16,-1 0-128-16,1 3 0 0,1-3 0 15,2 0 0-15,1 2 0 0,2-1 0 16,3 2 144-16,3-1-144 0,1 2 192 0,3-3-48 15,4 0 0-15,2 1 0 0,4 0 112 16,3-2 32-16,2-2 0 0,1 0 0 0,-1 1-112 0,3 0-32 16,4-3 0-16,2-1 0 0,0 2-144 0,2-4 0 15,2 1 0-15,2-1 0 0,-5-2 0 0,4-1 0 16,7 0 0-16,3-1 0 0,2 4 0 0,-2-2 128 0,-1 3-128 16,-6 2 0-16,-3-2 0 0,-3 0 0 0,0 2 128 15,-1 2-128-15,1 0 0 0,1 2 160 0,1 2-160 0,-3 0 160 16,-3-1 48-16,2-2 16 0,-2 1 0 0,3-4 0 15,4 2-224-15,1-2 0 0,2 2 0 0,1-2 0 0,0 2 256 16,-2-2-64-16,-3 0 0 0,-3 2 0 0,1-4-192 0,-4 2 144 16,-2 4-144-16,-2 0 128 0,-2 1-128 15,-6 2 0-15,-2 3 0 0,-6-3 0 0,-3 1 0 0,-2-1 0 16,-4 3 0 0,-4-4 0-1,-1 2 0-15,-3 0 0 0,-2-1 0 16,-1 0 0-16,-2-1 0 15,-2 0 0-15,0 0 0 16,0-2 0-16,-1 0 0 16,-1-2 0-16,2 0 0 0,-1 0 0 0,1-1-160 15,1-2-64-15,-1-1-16 0,0 0 0 0,0-4-880 0,-1-5-176 0,0 3-48 16,3-18 0-16</inkml:trace>
  <inkml:trace contextRef="#ctx0" brushRef="#br0" timeOffset="7904.3">11636 13026 32255 0,'-4'0'2864'15,"1"-2"-2288"-15,1 2-576 0,1 0 0 0,1 0 560 0,0 0 0 16,-1-3 0-16,-3 2 0 0,2 1-560 0,-2 0 0 16,1 0-160-16,2 0 160 0,0 0 0 0,2 4 0 15,0-2 0-15,1 2 128 0,-1 0 496 0,1 1 80 0,1-1 32 0,1 1 0 16,-2 2 128-16,2-4 32 16,-2 3 0-16,1-4 0 0,0 3-768 0,1-4-128 15,0 1 0-15,1-2-11872 0,-2 0-2336 16</inkml:trace>
  <inkml:trace contextRef="#ctx0" brushRef="#br0" timeOffset="8992.79">12195 12585 32255 0,'-5'-2'2864'0,"0"2"-2288"0,1-2-576 0,3 2 0 0,1-3 1120 16,-1 2 112-16,-3-4 32 0,-1-2 0 0,0-3-3216 0,-1-2-640 0,1-4-128 0,1-2-32 0,2 2 528 0,1 0 112 16,-1 2 0-16,0 2 16 0,1 2 1792 0,-3-1 304 0,0 4 176 15,-1-2-32-15,-1 3 1824 0,0 2 352 0,-1-2 80 16,-1 2 16-16,-1 1-256 0,1 0-48 0,-2-1-16 0,0 4 0 0,-1-2-1040 0,0 2-208 15,0 0-32-15,-2 0-16 0,2 2-560 0,-1 2-112 16,2-1-128-16,-1 1 176 0,0 3-176 0,-2 1 0 156,2 1 0-156,0-2 0 0,0 2 0 0,0 3 0 0,1 2-144 0,-1-2 144 0,2 2 0 0,0 1 0 0,2 1 0 0,2 2 0 0,1 1 0 0,1-2 0 16,0 6 0-16,3-2 0 0,1 1 0 0,2-2 144 0,4-2-144 0,2-3 128 0,2 1-128 0,1-4 0 0,2-2 0 16,1-2 128-16,0-3-128 0,1-2 0 0,-1 0 0 0,-2-6 0 0,2 1 0 0,0-4 0 0,0-2 0 15,-2 2 0-15,0-2 0 0,-2 0 0 0,-1-2 0 0,-3 2 0 0,1-6 0 0,-2 2 0 0,-1 3 0 16,-2-1 0-16,1 0 0 0,-1-2 0 0,-1-3 0 0,2-1 0 0,-2 0 272 0,2 0-16 0,1-3-16 15,1-1 0-15,2 2 16 0,-1 2 16 0,0 0 0 0,1 3 0 0,-1 3-272 0,-2-1 160 16,0 4-160-16,0 1 128 0,-1 2-128 16,-2-1 0-16,1 4 144 0,-2 1-144 15,0 1 0-15,0 1 128 0,-1 1-128 0,0 1 0 0,0 2 256 0,0 0-32 0,0 0 0 0,-1 2 0 16,0 2 176-16,0 1 48 0,1-1 0 0,-2 2 0 0,4-2-160 0,-2 3-32 0,0 5 0 16,1-1 0-16,0 4-80 0,0 5-32 0,1 0 0 15,-1 5 0-15,0 1-144 0,0 1 0 0,-1 2 0 0,0-5 0 16,2-2 0-16,-1-1 0 0,1-3 0 0,1-3 0 15,-2 1 0-15,1-3 0 0,1-3 0 16,-2-4 0-16,0 2 0 0,1-6 0 16,-1-3 0-16,0 0 0 0,-1-3-624 0,1-4-48 0,1 0-16 15,-2-1-18960-15</inkml:trace>
  <inkml:trace contextRef="#ctx0" brushRef="#br0" timeOffset="9900.01">13269 12853 42383 0,'0'0'3776'0,"0"0"-3024"0,0 0-608 0,0 0-144 0,2 2 272 0,-2-2 32 0,1 2 0 0,1 0 0 31,1 4-720-31,-1 1-144 0,1 0-16 0,-2 2-16 16,0-1-224-16,-1 0-32 0,-1 2-16 0,-1 1 0 0,-2-4 576 15,0 2 112-15,2 1 32 0,-1-4 0 0,2 1 144 0,0-1 0 16,1 1 128-16,1-4-11328 0,1 2-2272 16</inkml:trace>
  <inkml:trace contextRef="#ctx0" brushRef="#br0" timeOffset="10250.48">13612 12220 23951 0,'4'0'2128'0,"-3"0"-1696"0,0 0-432 0,-1 0 0 0,0 1 3280 16,0 2 576-16,1-2 112 0,2 4 32 0,1 2-2336 0,-2 2-480 16,1 1-96-16,-1 2 0 0,2 0-496 0,-2 1-80 15,1 0-32-15,0 4 0 0,1 1-176 0,1 3-48 16,0 3 0-16,1 3 0 0,3 7-112 0,-1 2-16 15,1 3-128-15,0 4 192 0,-2 8-192 0,-1-1 0 16,-1 5 0-16,-1-2 0 0,0-6 0 16,-2-6 0-16,-1-3 0 0,1-3 0 0,-2-3 0 0,0-4 0 15,0-3 0-15,-2-3 0 0,0 0-416 0,-1 1 32 16,0-5 0-16,0-2-12752 0,0-3-2544 16</inkml:trace>
  <inkml:trace contextRef="#ctx0" brushRef="#br0" timeOffset="11130.52">11752 14287 34095 0,'-10'17'3024'0,"2"-5"-2416"0,-2-1-480 0,2-2-128 16,3-3 2560-16,3-4 512 0,-2 5 80 0,-1 2 32 0,-2 5-2656 0,-1 5-528 0,7-1 0 0,4 1-192 0,2-6-1056 0,2 0-208 0,2-5-32 15,-3 0-16-15,0 0-304 0,-1-1-64 0,-1-1-16 0,-2-3 0 16,-1 1-528-16,-1-1-96 0,-1 0-32 0,0-3-9536 16</inkml:trace>
  <inkml:trace contextRef="#ctx0" brushRef="#br0" timeOffset="11918.15">11982 13785 20271 0,'-2'3'1792'16,"-2"-2"-1424"-16,0 2-368 0,2-3 0 0,1 0 4688 0,1 0 880 0,-2 0 160 0,2 0 32 16,0 0-4352-16,2-4-864 0,5-2-176 0,-7 6-48 0,27-15-496 15,-9 5-96-15,-1 0-32 0,1 0 0 0,1 2 304 0,-1-1 0 16,0 1-128-16,-2 5 128 0,-1-2 0 0,-2 4 128 15,0-2-128-15,-2 3 192 0,1 0 64 16,-1 3 16-16,2-3 0 0,-1 0 0 0,2 3-272 0,-3 0 0 16,1 0 0-16,-2 1 0 0,-1 2 0 0,-3 1 0 15,0 1 0-15,-1 2 0 0,-3 2 0 16,0 0 0-16,-5 2 0 0,0 0 0 0,-4 3 0 0,-1 3-144 16,-3-1 144-16,-3-1-192 0,-2 4 32 15,-1-2 0-15,0 0 0 0,0 1 0 0,-1-2-80 16,0-3-16-16,3-3 0 0,2 0 0 0,-1-1 256 15,3 0 0-15,1-2 0 0,3-1 0 16,2-3 0-16,0-2 0 0,4 2 0 0,1-2 0 0,2-2-144 16,2-1 144-16,2 2-128 0,4-1 128 15,4-2-480-15,-1 0-16 0,1 0 0 0,2 0 0 16,1 0 240-16,2 0 64 0,-1 0 0 0,0 0 0 0,-1 4 192 0,-1-1 0 16,1 0 0-16,-1 3 0 0,0 2-128 0,-1 1 128 15,-1 0 0-15,-1 1-144 0,2 1 144 0,-1-3 0 0,-1 1 0 16,0 0 0-16,0-1 0 0,-1 0 176 0,-3 1-16 15,-1 1 0-15,-2 0 64 0,-2 0 16 0,-2 5 0 16,-2-3 0-16,0 2-32 0,-2 0 0 16,-2 3 0-16,-1-1 0 0,-1 0 0 0,-1-1 0 0,-1 1 0 0,-1 0 0 15,0 0 176-15,-3 2 16 0,-1 1 16 0,-1 1 0 16,-1 2-160-16,-1-4-48 0,1 2 0 0,-1-1 0 16,-1-1-208-16,0-2 144 0,-1-2-144 0,1-3 128 15,2-1-128-15,0-4 0 0,2 0 0 0,2-4 0 16,1-2-288-16,1-2-32 0,3-3-16 0,1-1-12144 15,3 1-2432-15</inkml:trace>
  <inkml:trace contextRef="#ctx0" brushRef="#br0" timeOffset="12422.52">13459 14478 48831 0,'-8'4'4352'0,"2"-2"-3488"0,2-2-688 0,4 0-176 0,2 0-288 16,-2 0-96-16,-2 0 0 0,1 0-16 15,-1 0-1120-15,0-2-208 0,4 0-64 0,0 0 0 16,2 2-1600-16,-1-4-336 0,0 4-64 0,-1-2-16 0</inkml:trace>
  <inkml:trace contextRef="#ctx0" brushRef="#br0" timeOffset="12928.16">13661 13763 43311 0,'-1'6'3840'0,"0"-6"-3072"0,1 2-608 0,0-2-160 0,1 0 736 0,3 0 112 0,2 2 32 0,5-2 0 0,9-2-880 16,8-3-128-16,6 0-64 0,2-3 0 15,3 0-320-15,0 0-64 0,-1 0 0 0,-1 1-16 0,-4 1 352 16,-2 2 80-16,-2 2 16 0,-3 2 0 0,-2 0 144 16,-1 2 0-16,-1-2 0 0,-1 4 0 0,-1-4 0 0,-2 3 0 15,0-3 0-15,-4 1 0 0,1 1 0 0,-1-2 0 16,-3 0 0-16,-1 3 0 0,0 1 0 0,-3-1 0 15,1 6 0-15,-5-2 0 0,0 4 0 16,-3 3 0-16,-1 1 0 0,-2-2-128 16,-1 2 0-16,-2 1 0 0,-2 7 0 15,-2-1 0-15,-3 4 128 0,0 1 0 16,-3 2-144-16,-3-1 144 0,4-2 0 0,-3 2 208 0,-2 1-16 0,-1 2-16 16,0 2 160-16,-1 1 48 0,2-2 0 0,-1-4 0 15,0 3 48-15,1-5 16 0,1 0 0 0,1-1 0 0,1-1 48 16,1-4 16-16,2 1 0 0,-1-3 0 0,3 3-512 0,3-5 0 15,2-3 0-15,3-4-14080 16,3-5-2928-16</inkml:trace>
  <inkml:trace contextRef="#ctx0" brushRef="#br0" timeOffset="17512.75">10401 12656 15663 0,'-4'2'1392'0,"1"-2"-1120"0,2 0-272 0,0 0 0 16,1 0 944-16,0 0 128 0,-1 2 16 0,-2-2 16 0,1 0-960 0,1 0-144 0,1 0 0 0,0 0-192 15,0 0-368-15,0 0-64 0,0 0-16 0,2-20 0 16,-1 15 304-16,-1 2 48 0,2-1 16 16,-4-1 0-16,1 4 1456 0,-1-2 288 0,-2 2 64 0,-1 0 16 15,0 2 560-15,-2 0 128 0,0 2 0 0,0-3 16 0,-2 0-432 16,1 1-96-16,0-1 0 0,-2 2-16 0,0-2-672 0,-1 0-128 15,-1 3-16-15,-3-3-16 0,1 1-480 16,0 2-80 15,-1-1-32-31,0-1 0 0,0 2-160 0,2-1-128 0,1 2 144 0,0 2-144 0,0 0 128 0,-1 1-128 0,1 0 0 16,0 3 144-16,-1 1-144 0,1 1 0 0,1 2 0 0,1-4 128 0,2 2-128 0,1-3 0 16,2 1 0-16,0-4 0 0,3 4 0 15,-1-4 0-15,2 1 0 0,1 0 0 16,1-1 192-16,2-4-64 0,-1 2 0 0,3-2 0 0,1 1-128 0,0-2 0 15,3 2 144-15,0-3-144 0,1 1 0 0,-2 1 0 0,3 1 0 0,-1-3 128 16,0 4-128-16,1-2 0 0,0 2 0 0,-1-2 0 16,0-1 0-16,1 2 0 0,-1-3 0 15,0 2 0-15,-1 0 0 0,1 0 0 16,1 2 0-16,0-4 0 0,-1 2 0 16,0 2 0-16,1 0 0 15,-1 1 0-15,0 1 0 0,-2-1 0 0,1 3 0 0,-2-1 0 0,1 1 0 0,-2 2 0 16,-1-2 0-16,-1 0 0 0,1 0 0 0,-2 0 0 0,1 1 0 15,-2-2 0-15,1 2 0 0,-1 1 0 0,1-3 0 16,-2 2 0-16,0 0 0 0,1-2 0 0,0 2 0 0,-1 1 0 16,2 0 0-16,-1-2 0 0,1 2 0 0,-1-1 0 0,1-2 0 0,0 2 0 15,0-3 0-15,-1 0 0 0,0 0 0 0,-1-1 0 16,-1 0 0-16,0 1 0 0,0-2 0 16,-1 0 0-16,1 1 0 0,-3 0 0 0,1 0 0 15,-2-2 0-15,0 0 0 0,0 1 128 16,1-2 112-16,-2-1 16 0,0 2 16 15,-1-2 0-15,0 2-48 0,-2-1-16 0,-1-1 0 16,0 2 0-16,-3-1-208 16,0-2 0-16,-2 1 0 15,0 2 0-15,-2-6 0 0,-1 2 0 0,1 1 0 16,0-2 0-16,0 2-176 0,-1-3-80 0,-2 2 0 0,2 1-16 16,1 0-64-16,0-2-16 0,2 2 0 0,1-4 0 15,3 0-1136-15,1-1-240 0</inkml:trace>
  <inkml:trace contextRef="#ctx0" brushRef="#br0" timeOffset="19389.41">12039 11352 15663 0,'-1'-1'1392'0,"0"-2"-1120"16,1 1-272-16,0 2 0 0,0-2-176 0,0 2-80 15,-2-5-32-15,0 2 0 16,-1-5-448-16,0 2-96 0,-1 1 0 0,-2 1-16 0,0 1 1616 0,-1-2 320 16,0 4 64-16,0-2 0 0,-2 2 1376 0,0 1 272 15,-1 0 48-15,1 0 16 0,-1 4-320 0,-2-3-64 16,0 4-16-16,0-2 0 0,-2 4-848 0,1-1-160 0,-4 0-48 15,3 1 0-15,-2 2-912 0,-1 0-192 16,1 2-48-16,0-2 0 0,3-1-256 0,0 2 0 94,2-4 0-94,1 2 0 0,3-2 0 0,1 0 0 0,3-3 0 0,2 0 0 0,1 0 0 0,3-2 0 15,0 1 0-15,3-2 0 0,2 0 0 0,0 0 0 0,2 0 0 0,1-2 0 0,1 1 0 0,-1 1 0 16,1 0 0-16,0 0 0 0,0 0 0 0,0 0-192 0,-1 0 192 0,0 1-192 0,0 1 192 0,0 1 0 16,1 1 0-16,-1-1 0 0,0 1 0 0,-1 1 0 0,1 1 0 0,-1 0 0 0,1 0 0 0,0 4 0 0,1-2 0 15,1 0 0-15,-2 2-256 0,0-3-16 0,-1 1 0 0,1 2 0 0,1 0 272 0,1 2 0 16,-2-2 0-16,0 3 0 0,-1-1 0 0,0-2 0 0,-2 2 0 0,-1 2 0 16,-1 1 0-16,-4-3-128 0,1 2 128 0,-4 0 0 0,-2-1 0 0,-1 0 0 15,-1 2 0-15,-2-1 0 0,0 1 0 0,-1-2 0 16,1 1 0-16,-2-2 0 0,2-1 0 0,-1-1 0 15,1-2 0-15,-1 0 0 16,2-1 0-16,0-1 0 0,0 0 0 16,0-2 0-16,-2-2 0 0,1 2 0 0,-1-2 0 0,-1 0 0 0,-1 0 0 0,0-1 0 15,-1-1 0-15,-2-1 0 0,0 1 0 0,-3-4 0 0,0-1 0 16,-2 2 0 0,1-1-1024-16,1 1-320 0,0 1-48 0,0 2-14784 15</inkml:trace>
  <inkml:trace contextRef="#ctx0" brushRef="#br0" timeOffset="21788.39">10184 13934 19343 0,'-2'0'1728'0,"-1"0"-1392"0,2 1-336 0,0-1 0 16,0 0 3712-16,-1 0 688 0,2 0 128 0,-1 0 16 15,0 0-3008-15,1 1-592 0,0-1-128 0,0 0-32 16,0 0-640-16,0 0-144 0,0 0 0 16,0 0 0-16,0 0 176 0,-3 24 32 0,2-16 16 0,-1 2 0 15,0-1 128-15,-1 5 32 0,0-2 0 0,0 4 0 16,0 3-96-16,1 0-16 0,0 2 0 0,2 2 0 16,0 3-272-16,0 2 160 0,2 0-160 109,-2-2 128-109,0 3-128 0,0-4 0 0,2-3 0 0,-1-1 0 16,1-4 0-16,-1-2 0 0,-1-5 0 0,1-1 0 0,0-2 0 0,-1 2 0 0,2-6 0 0,-2 0 0 0,1 1 144 15,-1-4-144-15,0 0 160 0,1-4-160 0,0 4 208 0,0-5-48 0,1 0-16 0,-1-1 0 0,-1-3-16 0,0 0 0 16,1-2 0-16,-1-1 0 0,0 0 48 0,0-3 0 0,-1-1 0 0,0-3 0 0,-2-1 16 0,0 1 16 0,0-4 0 15,-1 2 0-15,2 2-64 0,-1-4-16 0,1 2 0 0,1-1 0 0,-1 3-128 0,2 0 192 16,0-1-192-16,2 1 192 0,0 1-192 0,2-1 192 0,0 3-192 0,1 0 192 0,1 0-192 16,-1 1 0-16,1 2 0 0,1 0 0 0,2-2 0 0,0 4 0 0,0-1 0 0,1-1 0 15,0 4 0-15,1 0 0 0,0-1 144 0,1 4-144 0,-1 0 0 16,0 2-128-16,0 4 0 0,-1 0 0 0,1 0-192 0,0 1-48 0,2 2 0 16,1 0 0-1,4 2-224-15,0-1-48 0,3-1-16 0,-1 0 0 0,0 1 176 16,-2-4 32-16,0 2 16 0,-3-2 0 15,-1 2-1040-15,-1-2-224 0</inkml:trace>
  <inkml:trace contextRef="#ctx0" brushRef="#br0" timeOffset="26395.24">13177 11266 16575 0,'-3'3'1472'0,"1"-3"-1168"0,-1 0-304 0,2 0 0 0,0 0 2336 0,1 0 416 0,-3 2 64 0,0-2 32 0,0 2-800 15,1 0-176-15,2-1-16 0,1 2-16 0,1-3-784 0,1 0-160 0,1 2-16 0,-1-2-16 16,1 4-32-16,-2-2 0 0,0 2 0 0,-1 2 0 16,0 1-368-16,-1 2-80 0,0 1 0 15,-1 3-16-15,0 2-208 0,-1 1-32 0,1 1-128 0,-1 1 192 16,1 4-192-16,-1-4 0 0,2 2 0 0,-1-4 0 0,1 0 0 16,0 0 0-16,-1 0 0 15,2 1 0-15,2-3 144 0,-1 1-16 0,0-4 0 16,1 0 0-16,1-1-128 0,-2-3 128 15,2 2-128-15,-2-5 128 0,2-2-128 0,0 1 0 0,-2-2 0 16,1-1 128-16,-2 0 64 0,0-1 16 0,0-2 0 0,1 1 0 0,-2-2 48 16,-2 0 0-16,0-2 0 0,-2-4 0 0,2 2 96 0,-3-2 32 15,-1-3 0-15,-1 1 0 0,0-4-160 0,0 0-32 16,0 0 0-16,1 0 0 0,1-2-192 0,0 2 0 16,0-1 0-16,2 2-160 15,0-1 160-15,1 1 0 16,0 2 0-16,1 0 0 15,1-3 0-15,1 4 0 16,1-2 0-16,1 2 0 16,1 0 0-16,1-1 0 15,0 3 0-15,-1-2 0 0,1 2 0 0,0-1 0 0,1 3 0 0,-1-1 0 0,1 2 0 16,0 1 0-16,0 0 0 0,3 2 0 0,0 2 0 0,-1-1 0 0,5 2 0 0,-1-1 0 0,3 2 0 16,0 0-128-16,1-4 128 0,0 4 0 0,2-2 0 0,-2 2 0 0,-1 0 0 0,0-3-128 15,0 2-272-15,-1-2-48 0,-3 2-16 0,-1-4 0 0,-1 1-448 16,-1 1-96-16,-1-3-16 0,-2-1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41:01.2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9481 4731 34095 0,'2'-6'3024'0,"1"0"-2416"0,-1 2-480 0,1 1-128 0,-1 3 512 16,2-3 64-16,1-6 32 0,2-3 0 0,3-2-192 0,0-4-32 0,0 3-16 0,-5 1 0 0,0 4-368 0,-4 2 0 0,0 4 0 15,-3 4 128-15,-2 0-128 0,-2 6 0 0,-2 2 0 0,0 4 0 16,-2 4 0-16,0 5 0 15,0 1 0-15,1 4 0 0,2 5 0 16,3 1 128-16,2 0-128 0,2 2 128 0,1 0 384 16,1 5 96 46,1 3 16-62,1 2 0 0,-3-4-288 0,0 4-48 0,0 5-16 0,-4 4 0 0,-1 4-272 0,-3 0 0 0,-2-4 128 0,-1-5-128 0,-2 3 0 0,-1-4 0 0,2-3 0 0,-3-2 0 0,2-1 0 0,0-4-176 0,2-6 176 0,1-7-208 16,4-3-784-16,2-5-160 0,3-6-16 0,1-4-10208 15,1-6-2032-15</inkml:trace>
  <inkml:trace contextRef="#ctx0" brushRef="#br0" timeOffset="587.49">9248 4674 37775 0,'-2'-5'1664'0,"-1"2"368"0,2-1-1632 0,0 1-400 0,2 2 0 0,1 1 0 16,1-2 352-16,1-2-16 0,2 1 0 0,2-5 0 0,4 0-336 15,0-4 0-15,2 2 0 0,0-2 0 0,1-3 160 0,0 1-32 0,2-2-128 16,1 0 192-16,-1 0-192 0,2 1 128 0,0 3-128 0,1-1 0 16,1 4 0-16,0 1 0 0,4 0 0 0,0 1 0 0,2 4 192 0,0-4-48 0,3 4-16 0,1 0 0 15,0 1 80-15,-1 1 16 0,0 1 0 16,-3 3 0-16,1 0-32 0,-1 4 0 16,0 2 0-16,-2 1 0 0,-2 6-32 0,-2-1-16 15,0 7 0-15,-3-2 0 0,-2 2-16 0,-5-2-128 0,-1 3 192 0,-2-1-64 16,-2 1-128-16,-2-1 0 0,-1 1 0 0,-5 1 0 15,-1-2 0-15,-2-2 0 0,-3-1 0 0,0-1 0 0,-2-2 0 16,0-3 0-16,-1 0 0 0,0 0 0 16,0-1 0-16,-1-2 0 0,1 0 0 0,0 0 128 0,0 1-128 15,-3-1 128-15,1-1-128 0,-3 1 128 0,-2 3-128 16,1-3 0-16,-1 1 0 0,0-1 0 16,0-4 0-16,-1 1 0 0,-2 2 0 0,1-3 0 0,-1-2 0 0,-2 0 0 15,-1 0 0-15,-3 0 0 0,1 0 0 16,-2 0 0-16,-1 1 0 0,3-2 128 0,3 0-128 0,3 0 0 15,1 0 0-15,1 1 0 16,-1 2-416 0,3-5-16-16,1 4 0 15,3-4 0-15,1 4-512 16,4-5-96-16,0 1-32 0,5 2 0 16,-1-3-1312-16,3 0-272 0,3-3-48 15,1 2-11184-15</inkml:trace>
  <inkml:trace contextRef="#ctx0" brushRef="#br0" timeOffset="1075.57">10706 4453 6447 0,'-1'-6'576'0,"0"-1"-576"0,-2 1 0 0,2 3 0 16,1 0 4656-16,0-1 816 0,1 2 160 0,-1-2 48 0,3-4-4320 0,-2 0-848 0,3-3-192 15,-2 1-16-15,2 3-1264 0,-2 0-240 0,1 1-48 16,-3 4-16-16,-2 2 928 0,0 0 176 0,-3 4 160 15,-1 0-208-15,-2 3 592 0,-1 3 112 0,-5 2 16 0,-3 0 16 16,-2 6 816-16,-1 0 176 0,0 3 16 0,-2 1 16 16,-1 1 240-16,-3 5 32 0,-4 1 16 31,-3 5 0-31,-6 5-720 16,-3 3-144-16,-2 2-16 0,-1 2-16 0,2-2-624 0,3 1-112 0,3-1-16 0,8-3-16 0,3-5-176 0,6 1 160 0,3 0-160 0,3-1 160 15,4 2 32-15,3 1 16 0,2 0 0 0,2 0 0 0,2 2-208 0,2-1 128 16,2-1-128-16,0-5 0 0,4 2 144 15,-2-1-144-15,1-3 128 0,1 3-128 0,1 4 128 0,1-3-128 16,3 2 128-16,1 2-128 0,3-2 0 0,2 1 0 16,1 1 0-16,0-5 0 0,1-7 0 0,1-4 0 15,1-3-224-15,-1-3 80 0,0-1-96 16,3-4-16-16,0 0 0 0,1-4 0 0,0 0-720 16,-3-3-160-16,1 0-16 0,-1-4-16096 0</inkml:trace>
  <inkml:trace contextRef="#ctx0" brushRef="#br0" timeOffset="1665.86">11190 4845 30399 0,'-5'0'2704'0,"1"0"-2160"0,3 0-544 15,1 0 0-15,0 0 128 0,-2 0-128 0,0 0 0 0,-2 0 0 0,-1 0 512 0,-1 4 0 0,0-2 0 0,0 2 0 0,0 2 144 16,-1 0 32-16,0 1 0 0,0 5 0 0,-3 1 80 0,0 0 0 0,0 3 16 0,-2 0 0 0,-2 5-48 0,-2 1-16 0,1 0 0 0,-1 1 0 16,-1 0-208-16,-3 5-64 0,-2 3 0 0,-3 4 0 0,-2 3-48 15,-3 3-16 48,-2 0 0-63,0 0 0 0,-1-3-224 0,4 0-160 0,2 0 192 0,3-6-192 0,2-1 192 0,3-3-192 0,3-2 192 0,3-1-192 0,2-3 0 15,-1-3 0-15,4-2 0 0,-1 0 0 0,0-1 0 0,0-3 0 0,1 0 0 0,-2-4-192 0,2-2-448 16,-1-3-64-16,1-2-32 0,2-4-11744 0,1-2-2336 16</inkml:trace>
  <inkml:trace contextRef="#ctx0" brushRef="#br0" timeOffset="1964.21">10675 4792 34095 0,'1'-3'3024'0,"1"3"-2416"0,0 3-480 0,1-1-128 0,-1 2 1408 0,1-2 256 16,0 2 48-16,3 3 16 0,3 5-1392 0,1 4-336 0,2 2 0 0,-1-1 0 0,1 2 0 0,-1 0 0 0,-1-1 0 0,-1-2 128 0,3 4-128 15,-2 1 0-15,-1-5 0 0,1 6 0 0,3 3 0 0,0 4 0 0,1-1 0 0,-1 4 128 16,1 3 48-16,0 1 16 0,-1 1 0 0,2-1 0 16,0-2-48-16,0 0 0 0,-2 0 0 0,1-2 0 15,-2-2 112-15,-2 0 32 16,0-1 0-16,-1 0 0 0,-1-4-288 0,-1-1 0 0,-2-1 128 16,0-4-128-16,-2-3 0 0,0 0-304 0,-2-1 64 0,0-1-12320 15,-1-3-2480-15</inkml:trace>
  <inkml:trace contextRef="#ctx0" brushRef="#br0" timeOffset="3017.77">11457 5357 25791 0,'-2'0'2304'0,"1"1"-1856"15,0 1-448-15,1-2 0 0,0 2 2096 0,0-1 320 0,0 3 64 0,-1-1 16 0,-1 4-1472 0,1-1-304 16,0 2-48-16,0 4-16 0,-2-1 16 0,2 2 0 0,-1 0 0 0,-1 3 0 0,1-1-432 0,-1 4-96 0,2 0-16 16,0 3 0-16,-1-3 208 0,2 0 48 0,2 4 0 0,-1 1 0 0,1-1 0 0,2-1 0 0,1 0 0 0,-1-3 0 0,1-1-208 0,-2 0-48 0,2-2 0 15,0-1 0-15,0-3-128 0,-1 0 0 16,0-2 0-16,-1 0 0 15,0 0-416-15,-2 1-16 0,-1-1 0 0,0 0 0 16,-2 0-864-16,-1 2-176 0,-1-2-48 0,-1 2-15440 0</inkml:trace>
  <inkml:trace contextRef="#ctx0" brushRef="#br0" timeOffset="4299.85">11883 5107 27647 0,'-3'0'2448'0,"0"-2"-1952"0,2 2-496 0,2 0 0 16,0-3 1456-16,2 2 192 0,-1 1 32 0,2-5 16 0,2 1-928 0,3 0-176 16,4-2-32-16,2 3-16 0,1-4-544 15,3 5 0-15,-1-2 0 0,3 2 0 0,2 2 0 0,-1 0 0 0,-2 0 0 16,0 2 0-16,-1-1-128 0,1 2 128 0,0 1 0 15,-2-2-144-15,2 1-416 0,-2-3-80 16,0 3 0-16,1-3-16 0,-2 3-1328 0,1-3-256 0,1 1-48 0,0 1-10048 31</inkml:trace>
  <inkml:trace contextRef="#ctx0" brushRef="#br0" timeOffset="4752.72">11771 5357 39615 0,'-2'-3'3520'0,"4"3"-2816"0,1-2-560 0,1 2-144 0,0-1 0 16,1 1 160-16,2-3-160 0,6-1 160 0,3-1-160 0,3 2-176 0,2-1 48 0,-1 0 0 0,-1 4-144 15,-2 0-32-15,-1 0 0 0,-2 0 0 16,1 4-400-16,-2-3-96 0,2 4-16 0,1-4 0 16,-1 4 368-16,1-1 64 0,1-1 0 0,-1 0 16 15,2 0-144-15,-2 0-48 0,1 0 0 0,0 1-14032 0</inkml:trace>
  <inkml:trace contextRef="#ctx0" brushRef="#br0" timeOffset="5518.01">13012 5025 23951 0,'-5'3'2128'0,"2"1"-1696"0,0-1-432 16,2 0 0-16,1 0 2608 0,1-3 432 0,2 3 96 0,-1 1 0 0,3 3-1920 0,1 4-384 0,3 2-64 0,1 3-32 0,1 0-368 0,-1 2-80 15,1 6-16-15,-2 0 0 0,-2 7-272 0,-1-1 0 0,-3 3 0 16,-2 0 0-16,-1 1 0 0,-1-4 0 15,-2 1 0-15,-2-5 0 0,1 1 0 0,1-4 0 0,-1 1 0 0,0-4 0 16,2-4 512-16,-1-1 0 0,1-4 0 0,-1 0 0 16,1-1-192-16,0-4-32 15,0-2-16-15,2-2 0 0,-1-2 0 0,0-2 0 16,1-2 0 0,0-5 0-16,-1 2-112 0,-1-5-32 15,2-5 0-15,-2 1 0 0,-1-2-128 0,-2-4 0 0,2-1 0 16,-3-1 0-16,-1-5 0 0,-1 1 0 0,-1-4 0 0,0 1 0 15,1-1 0-15,-1 1 0 0,0 5 0 0,2-2 0 0,0 5 128 0,2 1 0 0,1 3 0 16,1 1 0-16,3-1 96 0,3 2 16 0,2-1 0 0,1 2 0 0,4 0-240 16,1 0 0-16,4 1 128 0,1 2-128 0,3 3 0 0,-1-1 0 15,3 3 0-15,-1 0 0 0,0 4 0 0,-2 0 0 16,0 2 0-16,-2 2 0 0,-2 0-288 0,1 2 0 16,0-1 0-16,-1 4 0 15,-2 2-224-15,-2-1-32 16,1 0-16-16,-1 4 0 0,0 0-224 15,0 0-48-15,1 2-16 0,-1 2 0 16,1-2-1904-16,-1-1-384 16</inkml:trace>
  <inkml:trace contextRef="#ctx0" brushRef="#br0" timeOffset="6254.64">13773 5231 16575 0,'-4'-10'736'0,"2"4"160"0,-1-1-720 0,2 1-176 0,0 4 0 0,1-1 0 0,-2 2 1248 0,2-5 224 0,-1-3 32 0,1-1 16 0,-1 0-272 0,1-2-48 16,-1 3-16-16,1 2 0 15,-2 3-160-15,1-1-48 0,-1 4 0 0,-1-1 0 0,-2-1-304 0,0 3-64 16,-1 3-16-16,-1-1 0 0,-2 2 288 0,-3 2 48 16,-2 4 16-16,-2 2 0 0,-5 1-240 15,-1 3-64-15,-4 2 0 0,1 1 0 0,2 1-224 0,0-1-48 16,5 2-16-16,2-1 0 0,3 1 32 0,3-4 0 15,4 1 0-15,1 2 0 0,3-4-176 0,1 2-16 16,1-2-16-16,1 0 0 0,3 0-176 0,-1-1 0 16,3 1 0-16,2-3 0 0,2-3 128 15,0-2 0 1,3-2 0-16,2-2 0 16,-3-4-128-16,3-2 160 15,1-2-160 1,2-2 160-16,-1-3-32 15,0-2-128-15,2 0 192 16,-1-2-64-16,0 2-128 16,-2-5 0-16,0 1 0 0,-1-1 0 0,0 0 0 15,-3-2 0-15,0 2 0 0,1 0 0 0,-4-3 0 16,1-2 0-16,0 1 0 0,-1 2 0 16,-2 4 0-16,0-1 0 0,-1 5 0 15,-3 0 0-15,0 2 0 0,-1 4 0 16,-2 0 0-16,0 4 0 0,0 0 128 15,-2 4 32-15,1-1 16 0,-3 3 0 16,1-1-176-16,0 3 0 0,-1 1 0 16,0 2 128-16,-1 1-128 15,2 3 0-15,0-2 144 0,0-1-144 16,3 4 0-16,-2 1 128 0,4 2-128 0,0 0 0 16,2-1 192-16,-1 2-48 0,2-2 0 0,0 1 0 15,-1 0-144-15,1-3 0 0,0 3 0 0,0 0 128 0,0-1-128 16,-1-1 0-16,-2 1 0 15,2-4 0-15,-2-4-496 0,2-2-128 16,0-2-16-16,1-2-18144 0</inkml:trace>
  <inkml:trace contextRef="#ctx0" brushRef="#br0" timeOffset="6430.77">14149 5323 13823 0,'-3'9'1216'0,"-1"-3"-960"16,1-2-256-16,1 2 0 0,2-2 7088 0,2 1 1360 0,-1-2 288 0,1 4 48 0,2 6-7040 0,0 6-1408 0,2-1-336 0,0 5 0 0,0-4-512 0,1 2-160 16,-2 2-32-16,-2-4 0 0,0 2-480 0,-2-3-96 0,-4 0-32 0,0-3 0 0,-2 4-1728 0,-1-6-352 0,-1 0-64 0,1-3-5760 0,-2-4-1168 0</inkml:trace>
  <inkml:trace contextRef="#ctx0" brushRef="#br0" timeOffset="6590.8">14083 5019 35007 0,'0'-10'1552'0,"0"4"320"0,0 0-1488 16,1 2-384-16,1 2 0 0,-1 2 0 0,3 0 688 0,-1-4 64 0,5-1 16 16,2 1 0-1,1-3-2352-15,0 4-464 0,1 1-80 0,1 1-32 0</inkml:trace>
  <inkml:trace contextRef="#ctx0" brushRef="#br0" timeOffset="7051.63">14359 5332 28559 0,'4'10'1264'0,"-2"-4"272"0,0 0-1232 0,0-2-304 0,-1 0 0 0,0-2 0 15,0 1-1088-15,1 3-256 0,1 1-64 0,1 3-16 0,-1 1 1120 16,0 2 304-16,0-3 0 0,-2-1 0 0,0-2 0 0,0-1 0 15,-1 0 0-15,0-2 0 0,0 2 592 0,-1-4 224 0,0 2 32 16,-1 0 16-16,2-2 736 0,-2 2 128 16,1-2 48-16,0 2 0 0,1-4-496 0,0 0-112 0,1 0-16 0,0-2 0 15,2-2-560-15,-1 0-112 0,1-4-32 16,-3 8 0-16,8-19-256 0,-4 8-48 0,0-1-16 0,-1-5 0 16,0 0-128-16,-2 0 0 0,0-2 0 15,1-3 0-15,-4 0 0 0,2 0 0 16,0-1 0-16,-1-1 0 15,1 4 320-15,0-1 128 16,4 2 16-16,0 6 16 0,1 0-224 0,2 3-64 16,2 2 0-16,2 0 0 0,1 2-32 15,3 1-16-15,0 4 0 0,1-2 0 0,1 3-144 16,0 0 0-16,1 3 144 0,0 1-144 0,0-1 0 16,-3 2 0-16,1 1 0 0,-3 2 0 0,0-2 0 0,-2 3 0 0,-1 1 0 15,1 2 0-15,-3 4 0 0,1 0 0 0,-2 3 0 16,0 4 0-16,0 4 0 0,0-1 0 0,1 3 0 15,-2-3 0-15,0 1 288 0,0-2 32 0,1 3 16 0,-1-2 0 16,1 3-336-16,1-1 0 0,0-3 0 0,0-3 0 0,-1 0 0 0,2-3 0 0,-2-2 0 16,-1-2 0-16,1-2-224 0,-1-1-112 0,-1-2-32 0,-2-4 0 15,1-3-752-15,0 0-160 0,-3-3-16 16,0-3-16032-16</inkml:trace>
  <inkml:trace contextRef="#ctx0" brushRef="#br0" timeOffset="7589.61">14615 4475 39615 0,'-10'-2'1760'0,"4"-2"352"0,1 1-1680 0,2 2-432 0,3 1 0 0,0 1 0 0,2 2 288 0,-1-3-32 0,1 4 0 0,2 2 0 0,1 0-256 0,1 1 128 16,4 5-128-16,0 0 0 0,2 1 128 15,2 2-128-15,2-1 0 0,2 4 0 0,6 1 160 0,2 5-160 16,2 0 128-16,3 5-128 0,1 2 208 0,-2 1-32 16,-1 2-16-16,-3 1 0 0,-4 0-32 0,-4-1-128 15,1 5 192-15,-3 1-64 16,-1-1 48-16,-2 2 0 0,2 6 0 0,-1-2 0 16,3 5 112-16,-3-3 32 15,1 3 0-15,-3-1 0 16,0-5 0-16,-2-1 16 0,-1 0 0 15,-2-3 0-15,-1-5-336 0,1-3 144 16,-2 3-144-16,-2-1 0 16,0-3 0-16,-1 1 0 0,-2-1 0 0,-1 1 0 15,0 1 0-15,-3-2 0 0,-3 1 0 0,-4-4 0 16,-2-3 0-16,0 1 0 0,-2 0 0 0,-3-1 0 0,1-1 0 16,-1-1 0-16,-2-1 0 0,2 0 0 0,2-3 0 0,2-6 0 15,-1 2-208-15,2-5 80 0,2-4-368 0,3-3-64 0,1-6-16 0,2-3-18736 16</inkml:trace>
  <inkml:trace contextRef="#ctx0" brushRef="#br0" timeOffset="7901.52">15489 5210 43311 0,'0'-8'1920'0,"1"2"384"0,1 2-1840 0,0 2-464 0,2-1 0 0,-1 2 0 0,1 1-320 0,2-2-144 16,4-2-48-16,4 1 0 0,3 0 512 0,2-2 0 0,-1 4 0 0,1-2 0 0,1 2 144 0,-1 1-144 15,2 0 0-15,0 0 144 0,-1 0-144 0,0 0 0 0,1 0 0 16,-1-3-176-16,0 3 176 0,-2-2 0 0,1 1 0 15,-1-4 0-15,2 1-256 0,-1 0 16 0,0-1 16 0,-1 0 0 32,0 3-1392-32,-2-4-288 0,-1 3-48 0,-3 0-14208 0</inkml:trace>
  <inkml:trace contextRef="#ctx0" brushRef="#br0" timeOffset="8169.68">15603 5377 43311 0,'-5'2'1920'0,"2"-2"384"16,2 0-1840-16,2 0-464 0,3 0 0 0,-1 0 0 0,2 0 192 0,2-2-48 15,4 2-16-15,6 0 0 0,4-3-384 0,3-1-96 0,-1 1-16 16,2-1 0-16,0 1-848 15,0 0-160-15,-2 0-32 0,1 0-16 0,-2-2-2320 0,0 3-464 0,0 0-80 0,1-2-7984 16</inkml:trace>
  <inkml:trace contextRef="#ctx0" brushRef="#br0" timeOffset="8910.59">16833 4879 30399 0,'3'-6'2704'0,"-1"4"-2160"0,-1-2-544 0,1 4 0 16,0 0 2448-16,1-2 384 0,3-2 80 0,1 0 16 16,2-1-2240-16,-1 2-448 0,0-1-96 0,-4 4-16 15,-3 1-320-15,-4 4-80 0,-3 1-16 0,-2 2 0 31,-5 1-352-31,-2 6-80 0,-3 1-16 0,-3 3 0 0,-3 3 544 0,0 2 192 16,-1 4 0-16,0 2-144 0,0 2 720 0,3 0 160 0,4 3 32 16,0-1 0-16,3 5-288 297,3-2-48-297,5 1-16 0,0 0 0 0,5-3-176 15,1-3-48-15,2-1 0 0,3-2 0 0,-1-1-192 0,2 1 0 0,3-5 0 0,0 2 0 16,1-4 0-16,1-2 0 0,1-1 0 0,1-3-160 0,3-1-64 0,1-5-16 0,3-1 0 15,-1-2 0-15,3-2 0 0,0-4 0 0,0-2 0 0,0-2 0 0,1-6 240 16,1 0 0-16,2-4 0 0,1-3 0 0,0 0 224 0,0-4-16 0,0-3 0 0,0-1 0 0,0-4 16 0,-3-1 0 16,1-3 0-16,-3-1 0 0,-3-3-48 0,-2-5-16 0,-1-6 0 15,-5 0 0-15,-3-1-32 0,-2 1 0 0,-2 3 0 0,-4 5 0 0,-3 2 0 0,-4 2 0 16,-2 3 0-16,-3 0 0 0,-2 1 48 0,-2-1 0 0,-1 5 0 0,-1 1 0 0,-1 1-176 16,0 5 0-16,2 4 144 0,-1 4-144 0,2 6 0 0,-1 0 0 0,2 6-192 0,-1 0 64 15,0 2-336-15,1 2-64 0,-2 2-16 0,3 4 0 0,1 2-928 0,1 2-176 0,2 1-32 0,1 1-15360 0</inkml:trace>
  <inkml:trace contextRef="#ctx0" brushRef="#br0" timeOffset="8987.74">17322 5663 43311 0,'-5'0'1920'0,"1"2"384"0,0 0-1840 0,2-2-464 0,1 3 0 0,-1-3 0 0,1 3 0 0,0-1 128 0,-3 4-128 0,-2 2 0 16,0 1 0-16,0 1 0 0,1 2-192 0,0-2 192 0,1 0-592 0,0 0-16 0,1 0 0 0,1 2 0 0,1-2-368 0,1 1-80 0,3-3-16 0,0 0-10384 0,3-5-2064 0</inkml:trace>
  <inkml:trace contextRef="#ctx0" brushRef="#br0" timeOffset="9530.34">18072 4944 31327 0,'-4'-8'1392'0,"1"2"272"0,-1 1-1328 0,2 4-336 15,0-2 0-15,1 3 0 0,0 0 416 0,0 0 16 0,-3 0 0 0,-1-3 0 0,-1 3 464 0,-2 0 112 16,2 0 16-16,-1 0 0 15,1 3 144-15,-2 0 48 0,1 1 0 0,-1 2 0 16,0 0-512-16,0 1-112 0,0 2-16 0,-1 3 0 16,-1 1-112-16,0 3-16 0,-1 2-16 0,-1 2 0 0,1-1-304 15,-2 6-128-15,-2-2 128 0,2 5-128 0,-2 6 0 0,-1-2 0 16,0 3 0-16,0 3 0 0,0-1 0 0,2 1 0 16,3-2 0-16,1-2 0 0,4-2 0 0,2-1 0 15,4-2 0-15,1-3 0 0,3-2 0 0,3-2 0 16,3 0 0-16,1-4 0 0,3-3 0 0,0-3 0 15,2-2 0-15,1-2 0 0,2-4 0 16,0-1-144-16,2-2 144 0,2-2 0 16,1-2-160-16,1-3 160 0,1-3-128 15,-2-1 128-15,-1 1 0 0,-1-4 0 0,-2 0 0 16,-3-2 0-16,0 1 0 0,-4-3 0 0,2-3 160 0,-4 0-160 16,-1-4 256-16,-3-1-32 0,0-1-16 0,-5-6 0 0,-2 1-32 0,-2-8-16 0,-3 0 0 15,-2-3 0-15,0 1 0 0,-3-1 0 0,0-1 0 16,-1 4 0-16,0 5-160 0,-1 2 0 0,1 4 0 0,1 6 128 15,0 5-128-15,0 4 128 0,1 1-128 0,-1 3 128 16,0 3-288-16,-1 2-64 0,-2 1-16 0,-2-3-13488 16,-2 2-2704-1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42:33.04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23694 6941 35007 0,'-30'-9'3120'0,"6"3"-2496"0,10 5-496 0,6 1-128 16,3 0 480-16,-6 0 80 0,-12-5 16 0,-16-3 0 0,-8 2-576 0,1-2 0 0,7 1 0 0,9 4 0 16,10 0 0-16,8 2 0 0,7-2 0 0,6 3 0 15,6-2 0-15,6 1 0 0,6-3 0 0,7 2 0 0,6-2 208 16,9-1-16-16,11 1 0 0,9-2 0 0,11 2 416 16,10-2 80-16,7-3 16 0,6 0 0 15,9 1-320-15,5 0-48 0,7-1-16 16,3 1 0-16,1-1-96 0,9 0-32 15,12-3 0-15,10 4 0 16,10-1 112-16,6 3 16 0,5 4 0 16,5-2 0-16,2 3-128 0,10-2 0 15,10 3-16-15,4 0 0 0,-1 0-176 0,5 0 160 0,6 0-160 0,5 3 160 0,3-3-160 0,0 0 0 16,4 1 0-16,-6-1-176 0,-4 3 176 0,-2-3 0 0,0 0 0 0,-7 1 0 0,-2 4 0 0,-6-5 0 0,-4 3 128 16,-8-3-128-16,-9 3 0 0,-3-2 0 0,-2 2-160 15,-8-1 160-15,-8-1 0 0,-9 2 0 0,-8-1 0 16,-8-4 0-16,-10 2 0 0,-7-4 0 0,-8-1 0 0,-6 1 0 15,-6 1 0-15,-6-2 0 0,-4 0 0 16,-4-1 0-16,-3 1 0 0,2-1 0 0,2-2 0 16,-2-1 0-16,-7 2 0 0,-3-3 0 15,-1 2 0-15,-4-2 0 0,-5 0 0 0,0-1 0 16,-4-2 0-16,-3 0 0 0,-4-3 0 0,-7 3 0 16,-4-2 128-16,-5 2-128 0,-4 0 0 0,-5 0 0 15,-2-2 128-15,-4 1-128 16,-2 2 352-16,-4 0 32 0,1-1 0 15,-5 0 0 1,0 1-128-16,0 3 0 0,-4-1-16 16,1 0 0-16,0-1-240 15,-2 1 144-15,2 0-144 0,-2 0 128 0,2 0-128 16,0-1 0-16,-1 0 0 0,0-2 0 0,1-3 160 0,-1 2-160 0,0-5 192 0,-1-1-192 16,2-4 320-16,-3-2-32 0,2-3-16 0,-1-4 0 0,1-1 64 0,2-3 16 0,0-1 0 0,2-7 0 0,2 2-96 0,-1-1-32 0,3-1 0 15,1-4 0-15,0-2-224 0,-1-1 0 0,1-5 0 0,0 0 0 0,0-2 0 0,-3-2 0 16,0 2 0-16,-1-2 0 0,-1-2 0 0,-1 0 0 15,-2-6 0-15,-1 2 0 0,-1-3 0 0,-1 0 0 16,1 1 0-16,-2-4 0 0,0-2 0 0,-2-2 0 16,1-1 0-16,1 2 0 0,1 0 0 0,3-3 0 15,1 0 0-15,0-4 0 0,2-1 0 16,3 1 0-16,1 1 0 0,4-4 0 0,0 1 0 16,2-1 0-16,3-2 0 0,1 1-160 0,4 4 160 15,0-5 0-15,-1 1 0 0,0 2 0 16,-2 6 0-16,0 0 0 0,-1 5 0 0,-1-1 0 0,-2 0 0 0,-2 0 0 15,-3 2 0-15,-2 0 176 0,-2 1-176 0,-3 1 0 16,-2 5-160-16,-3-4 160 0,-1 10-128 0,-1-6 128 16,0 1 0-16,1 0-144 0,-2 5 144 0,2 0 0 15,0 0 0-15,2 0 0 0,-1 1 0 0,1 2 0 0,2 3 0 0,0-1 0 16,-1 5 0-16,1 3 0 0,1-2 0 0,-1 4 0 16,1-1 0-16,0 3 0 0,-2 4 0 0,1 1-128 15,0-3 128-15,-2 4 0 0,0 5 0 0,-1-5 0 16,-1-1-256-16,-1 2 48 15,-3-1 0-15,0 1 0 0,-1 1 208 16,-1 2-144-16,1 1 144 0,-1-1-128 16,0 5 128-16,-2 0 0 0,2 0 0 0,0 5 0 15,-1 1 0-15,0-1 0 0,0 0 0 0,-1 3 0 0,1 1 0 0,0 2 0 0,0 0 0 16,0 0 0-16,1 2 0 0,0-4 0 0,1 3 0 16,-1 0-128-16,-3 2 128 0,1-3 0 0,0 0 0 0,-2 2 0 0,1-5 0 15,1 2 0-15,-2-1 0 0,0-1 0 0,-1 2 0 0,0-3 0 16,-1 5 0-16,1 2 0 0,0-1 0 0,0 4 0 15,-1 2 0-15,-2 0 0 0,0-3 0 0,1 5 0 16,-1 1 0-16,1 0 0 0,-3 2 0 0,0-1 0 16,-3 4 0-16,-1 1 0 0,-1 0 0 15,-4 2 0-15,-3 2 0 0,-4 2-128 0,-4-2 128 16,-4 4 0-16,-5 0 0 0,-5 2 0 16,0 2 0-16,-6 0 0 0,-2 1 0 0,-5 0 0 0,-5 2 0 0,-5-2-128 15,-4-1 128-15,-1 2 0 0,5-2 0 0,-5-2 0 0,-7 0 0 0,-7 1-128 16,-5-1-64-16,-5-3 0 0,0 2 0 15,-10-3 0-15,-10 4 64 0,-5-4 0 0,-3 0 0 16,-6 3 0-16,-6 5 128 0,-4-2 0 0,8-2 0 16,-7 5 0-16,-6 1 0 0,-6 1-128 15,0 2 128-15,-2-1-128 0,2 2 128 0,-1 1 0 16,0-1 0-16,2 1 0 0,11-3 0 0,-3 2 0 0,-3 0 128 16,-5 1-128-16,-2 1 0 0,1 0 0 0,0 1 0 0,0 1-128 15,-4-1 128-15,0-1 0 0,2 0 0 0,-3-2 0 16,-1 2 0-16,-1 0 0 0,6 2 0 0,6-4 0 0,5 0 0 15,-11 2 0-15,-9 5 0 0,-2-1 176 0,2 1-176 0,9-1 0 16,9-4 0-16,-8 3 0 0,-7-3 0 0,0 1-176 16,4-1 176-16,7-4-128 0,7 0 128 15,5-3 0-15,8-3 0 0,5-2 0 16,6-1 0-16,3-3 0 0,2-3 0 0,3-3 0 16,6 0 0-16,3-3 0 0,1-3 0 0,3-1 0 0,4-1 0 15,5-2 0-15,10 1 0 0,4 2 0 0,0-3 128 16,3-3-128-16,2-1 128 0,5 0-128 0,6 2 0 15,4-3 0-15,4 1 0 0,3 2-128 0,3-4 128 0,2 3 0 16,3-3 128-16,1 4-128 0,4-3 0 16,4 2 0-16,4-4 0 0,3 5-128 0,3-3 128 0,5-1 0 15,3 0 0-15,2 3 0 0,4 0 0 0,0-2 0 16,4 4 128-16,1 0-128 16,1 1 0-16,2 0 0 0,2 2 0 15,0 1 0-15,1 1 0 0,3 3 0 0,0 0 0 16,0 2 0-16,4 2 0 0,-1 2 0 15,1 0 0-15,0 3 0 0,4 3 0 16,-1 3 0-16,1 5 0 0,0 1 0 0,1 2 0 16,-1 5 0-16,0 1 0 0,1 4 0 0,-1 5 0 15,2 6 0-15,2 5 0 0,2 4 0 0,2 4 0 0,0-1 0 0,2-3 0 0,-1 4 0 0,2 0 0 0,0 9 0 0,2 6 0 16,1 5 0-16,0 2 0 0,0 2 0 0,-2-1 0 16,0 0 0-16,-1 7 0 0,2 7 0 15,0 4 0-15,-2 3 0 0,1-7 0 0,-3 4 0 0,2 7 0 16,-3 2 0-16,1-3 192 0,-5-8-16 0,-1-3-16 0,0 11 0 15,1 10 208-15,0 4 32 0,-2 1 16 16,-2-6 0-16,0 5-416 0,0-9 0 0,-3-11 0 0,0 3 0 16,1 10 128-16,-3-3-128 0,0-5 128 0,-1-1-128 15,-3-1 480-15,1 3 16 0,0 0 0 0,-2-5 0 0,2-12-336 16,-1-1-160-16,-1 6 160 0,2 1-160 0,-1-5 144 16,2-4-144-16,2-10 128 0,-1-1-128 0,1 2 0 0,2-1 0 15,2 1 0-15,3-6 0 16,2-6 0-16,2-6 0 15,3-3 0-15,4-7 0 16,5-3-400-16,5-6-176 0,9-3-16 0,10-17-16 16</inkml:trace>
  <inkml:trace contextRef="#ctx0" brushRef="#br1" timeOffset="8162.55">28086 10637 43311 0,'-6'0'3840'0,"-1"0"-3072"0,2 3-608 16,2 0-160-16,0 3-912 0,0-2-224 0,-5 5-32 15,-4 4-16-15,-6 8 928 0,-3 8 256 0,-3 3 0 0,-3 3-128 0,-4 3 128 16,-4 5 0-16,-5 5 0 0,-4 3 0 0,-4 2 0 0,-5 5 0 16,-7 6 0-16,-3 1 0 0,-2 2 0 31,-5 2 0-31,0-3 0 0,-3-2 128 0,-1-1-128 0,-4-4 0 16,0 2-128-16,-1 0 128 0,3-5 0 0,1-1 0 0,2-2 0 0,4-6 0 0,6-2 192 0,3-2 128 15,3 1 32-15,0 3 0 0,-1 4 32 16,1 0 16-16,6 3 0 0,1-7 0 15,3 0-208-15,5-5-32 0,1 1-16 0,4-3 0 16,1 1-144-16,2 0 0 16,0-3 0-16,-2 0 0 15,2-1 0-15,-5 0 0 16,1 2 0-16,-5-7 0 0,0-1 0 0,-2-5 0 0,2-4 0 16,0-1 0-16,0-1 0 0,3-5 0 0,3-2 0 15,3-3 0-15,6-1 0 0,3-5 0 0,4-2 0 0,5-2 128 16,4-2 128-16,3-6 0 0,3 2 16 0,2-3 0 0,2-1 112 0,2-2 0 0,1-4 16 0,4 0 0 15,0-3-32-15,2 1-16 0,3-4 0 0,1-1 0 0,3-1-80 0,1-2-16 16,3 0 0-16,-1-5 0 0,2 0 0 0,-3 1 0 0,3-1 0 0,-1-1 0 16,1 1-256-16,0-1 0 0,2 4 128 15,-2-1-128-15,1 1 0 0,0 3 0 0,-2 0-128 0,1 3 128 16,-1-2 0-16,-2 2 0 0,0 1 0 16,-1 1 0-16,-2-2 0 0,-4 4 240 0,0-1-48 15,-4 3-16-15,-1 1-176 0,-3 5 128 0,-3 3-128 16,-3 2 128-16,-2 4-128 0,-1 2 128 0,-2 4-128 0,-2 5 128 0,0 0-128 15,-1 2 160-15,-1 7-160 0,1 3 160 0,-2 1-160 16,0 4 0-16,1 2 0 0,1-1 0 0,0 2 0 0,2 1 0 16,1 4 0-16,0-3 0 0,2 5 0 0,0 1 0 15,1-1 160-15,1-2-160 0,2 0 0 0,0-2 0 16,3-2 0-16,1-3-192 0,1-2 192 0,1-1 0 16,2 0 0-16,3-1 0 0,-1-1 272 0,3-4 48 15,3-4 16-15,4-1 0 0,4-2 48 16,3 1 0-16,6-3 0 0,2-1 0 0,3-2 112 15,3-4 16-15,3 0 16 0,1-3 0 0,3 0-272 0,2-4-48 16,3-1-16-16,-4 4 0 0,-2-3-192 0,-3-1 128 16,-4 2-128-16,-4-1 0 15,-3-1-800-15,-3-1-256 0,0 1-48 0,-1-1-14320 16,0-3-2848-16</inkml:trace>
  <inkml:trace contextRef="#ctx0" brushRef="#br1" timeOffset="10268.79">12176 17474 41471 0,'2'-2'3680'0,"-4"2"-2944"0,1 0-592 0,0 0-144 0,1 0 416 16,-1 0 48-16,1-3 16 0,-2 2 0 15,0-3-768 1,-1-1-160-16,1 2-16 0,-2-1-16 0,1 1-416 0,-4 0-96 16,2 0-16-16,-3 0 0 0,-2 0 672 0,-1 2 128 0,-4 1 16 0,-1 4 16 15,-3-3 896-15,-4 4 176 0,-3-2 48 0,-3 4 0 0,1-1-176 0,-8 0-16 16,-10 4-16-16,-7-1 0 0,-5 4-160 16,0-3-48-16,2 0 0 0,-4 1 0 0,-7-1-256 15,-7-1-48-15,-5-2-16 0,-1-1 0 0,9-2-208 16,4-2 0-16,1 5 0 0,-4-5 0 15,-7 2 160-15,-2-1 144 0,-4 0 16 0,-1 1 16 0,0-2-16 0,-4 4 0 16,0-2 0-16,-3 0 0 0,-2-1-320 16,4 0 144-16,8-1-144 0,0 2 0 0,0-1 160 0,-2 0-160 15,1-3 128-15,4 3-128 0,5 0 320 0,4-1-32 16,0 3 0-16,-3-2 0 0,-3 0-96 0,3-2 0 16,5 2-16-16,5-1 0 0,7-2-176 0,2 1 0 0,2 2 0 15,0-6 0-15,2 2 128 0,0-1 128 16,6-2 48-16,4-1 0 0,3 1-176 0,5-2-128 0,2 0 144 15,5 0-144-15,3-1 128 0,3 1-128 0,2-1 0 16,4 1 0-16,2-1 192 0,3-1-48 16,0 0-16-16,5 5 0 0,2-3-128 0,2 3 128 0,2-3-128 15,2 2 128 1,3 2-128-16,3 0-256 0,8 0 64 0,6-2 16 16,2 2-272-16,6-2-64 0,3 2-16 15,4-1 0-15,6-1 304 0,3 1 64 0,5-1 16 16,1-2 0-16,0 0 144 0,0-1-160 0,-2-1 160 15,1-2-160-15,-2 0 160 0,0-2 0 0,3-3 0 16,-3 4 0-16,-1-2 0 0,-3 3-128 0,-2 2 128 16,-2 2 0-16,-3-1-848 0,-4 1-96 0,-2 0-16 15,0 2-19712-15</inkml:trace>
  <inkml:trace contextRef="#ctx0" brushRef="#br1" timeOffset="49987.95">5107 9638 42383 0,'-1'0'3776'0,"1"-4"-3024"0,0 4-608 0,0 0-144 16,0 0 272-16,-2 0 32 0,0-2 0 0,-3 2 0 0,-4-4-304 0,-3 1 0 15,-4 3-208-15,-3-3 80 16,-3-1-144-16,-4-1-32 0,-2-2 0 0,-6-2 0 16,-3-1-400-16,-5-5-64 0,-7-2-32 0,-6 0 0 15,-4-1-32-15,-4 0-16 0,-3-4 0 16,-3 1 0-16,2 1 848 0,-6 1 0 0,-4 3 176 0,-5 0-32 16,0 0 800-16,-2 0 144 15,-1 0 48-15,-4 3 0 0,-4 5-336 0,-1 2-64 0,1 2-16 0,-1-2 0 0,2 2-272 16,0 4-64-16,1 1-16 0,3 4 0 0,7 1-160 0,1-1-16 15,-1 4-16-15,-5 3 0 0,1 7-176 0,0-2 0 16,2 7 144-16,2-2-144 0,13-2 0 0,-5 5 0 16,-3 7 0-16,-3 2-192 0,2 1 192 0,1 3-160 15,2 3 160-15,-2 0-160 0,-1 5 160 16,1-1 0-16,6 4-144 0,6-5 144 16,7 1 0-16,5-2 0 0,4 1 0 0,2 5 0 15,1 4 0-15,5-2 0 0,2 2 0 0,5-5 0 0,1 1 0 16,5 0 128-16,1-2-128 0,5 0 192 0,1-3-192 0,3 3 160 0,2 1-160 15,1 3 160-15,2 2-160 0,2-2 128 0,3 0-128 16,2-4 128-16,2-7-128 0,2 2 0 0,3 2 0 16,3 4 0-16,3 3 0 0,3-1 0 0,2 4 0 0,4 0 0 15,1 0-208-15,3-4 80 0,1-3 128 16,4-5-208-16,2 5 208 0,4-3-176 16,0 0 176-16,5 0-160 0,3 1 160 0,2-1 176 0,2 3-48 15,-1-2 0-15,2-1 48 0,-1 0 0 0,1 0 0 0,-2 1 0 16,-1-3-48-16,3 1 0 0,4 4 0 15,4 1 0-15,5 3-128 0,1-4 0 16,1 0 0-16,-3-3 128 16,0-3-128-1,-1-3 0-15,0-3 0 0,0 0 0 16,-4-6 0-16,4 5 0 16,3-2 0-16,-1-2 0 0,2 0 0 0,-1-4 0 15,0 2 0-15,2-2 128 0,3-2-128 0,2-1 128 0,2-1-128 0,-2 0 128 0,1-2-128 0,0-3 128 16,-4-1-128-16,4-2 128 0,6 1-128 0,5 1 0 0,1-3 0 15,-2 0 0-15,-6-3 128 0,3-4 0 0,6-1 0 0,2 1 0 16,1 0-128-16,-5-2 0 0,-4-3 0 0,3-1 0 16,7-1 128-16,-1 1 0 0,1-3 0 0,-4 2 0 15,-3-1 0-15,-1-2 0 0,-1-5 0 16,2 3 0-16,-1 0-128 0,-2 2 0 0,1-2 0 0,-4 0-176 16,0-4 176-16,-2 0 0 0,2-2 0 0,0-1 0 0,1-1 0 15,-3 2 0-15,-3-2 0 0,1-6 128 0,1-1 160 0,5-1 32 0,4-1 16 16,4-1 0-16,-2 0-48 0,3-3-16 0,2 1 0 15,0 0 0-15,-5 2-272 0,1 1 0 0,2-4 0 0,-7 3 0 16,-4-1 0-16,-4 3 0 0,-2 0 0 0,-1 0 0 0,-1 3 160 16,-6-1-160-16,-5-1 128 0,-3-1-128 15,-6 0 256-15,-2 0-16 0,-3-4-16 0,-1-2 0 0,-5 2-80 16,-1-2-16-16,-4 0 0 0,1-7 0 0,-1-6 144 16,0-3 32-16,0-7 0 15,2-6 0-15,0-2-112 0,2-6 0 16,3-1-16-16,-2-4 0 0,-1 4-176 0,2-4 0 15,3 1 0-15,-2 6 0 0,0 9-208 16,-6 3 16-16,-2 4 16 0,-5 2 0 0,-3 2 304 16,-5 1 48-16,-2-3 16 0,-3 2 0 0,-5-1 80 0,-4-3 32 15,-2-2 0-15,-7 0 0 0,-4 1-128 0,-5-3-32 16,-3 0 0-16,-4-5 0 0,-2-6-144 0,-6-5 0 0,-1 0 0 0,0-3 0 16,0 0 0-16,3-3 0 0,0 4 0 0,2 2 0 0,3 4 0 15,-3 0 0-15,0 6 0 0,-3 7 0 0,1 5-368 16,-4 6 48-16,-1 3 16 0,-5 1 0 0,-2 4 304 15,-5 3 0-15,1 3 0 0,-4 5 0 0,-2 0 0 16,-10 6 0-16,-7-2 0 0,-13 1 0 0,-11 5-128 16,-10-4 128-16,-5 4 0 0,-10 2 0 0,-10-1-128 15,0 2 128-15,8-2 0 0,-7 2 0 0,-5 2-144 0,3-3 144 0,7 2 0 0,4 0-144 16,-2 2 144-16,-1 2 0 0,-2-5 0 0,-1 6 0 0,2 5 0 16,7 0 0-16,5 4 0 0,1 2 0 15,-2 3 0-15,1 5 0 0,4 4 0 0,6 4 0 16,5-1-720-16,-13 10-64 0,-12 9-16 15,-13 14-22176-15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43:31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2704 8322 2751 0,'-38'16'256'0,"5"-3"-256"0,-2 3 0 0</inkml:trace>
  <inkml:trace contextRef="#ctx0" brushRef="#br0" timeOffset="787">1591 8785 18431 0,'-11'-4'1632'0,"3"1"-1312"0,0 2-320 0,3-1 0 16,4-1 192-16,0 2-16 0,0 1-16 0,-2-2 0 16,-2-2-2208-16,-2-1-448 15,-1 1-96-15,2 0-16 0,0 1 2000 0,0 3 400 0,1-3 80 0,-1 3 128 16,1 0 960-16,0 0 304 0,0 0 64 0,-1 3 16 0,-1 0 1024 16,0-1 224-16,0 3 32 0,-2 1 16 0,2 0-512 15,0 0-96-15,1 2-32 0,1-2 0 16,2 0-448-16,-1 0-80 0,3-2-32 0,1 0 0 0,1 1-544 0,0-2-128 15,2 0 0-15,-1 0-16 16,3 1-208-16,-1 1-32 0,-1-1-16 0,2-1 0 0,0 4-240 0,1-4-32 16,1 2-16-16,0-1 0 0,0 0 48 0,2 2 0 15,1 0 0-15,0 0 0 0,1-3-64 0,3 3 0 16,2-2 0-16,1-1 0 0,3 0 0 16,2 1-16-16,2-4 0 0,2 0 0 0,1 0-48 0,4 0 0 15,3-3 0-15,5 3 0 0,4 3 64 0,1-1 16 16,5-1 0-16,-2 4 0 0,0 1-208 15,0-2 0-15,0 0-144 0,1-2 144 0,-4-2 0 16,2 0 0-16,1-2 0 0,4 2 0 16,2 0 0-16,0-3 0 0,-1 6 0 0,-4-7 0 15,-1 2 0-15,0-2 0 0,1-2 0 0,1 0 0 16,-4 3 256-16,5 2 32 0,1-2 16 0,1 1 0 16,-1 2-128-16,4-4-32 0,1 0 0 0,2-4 0 15,2 0-16-15,3 0-128 0,4 0 192 0,0 2-64 0,2 4-128 16,-2-5 0-16,-2 4 0 0,1-1 0 0,1 2 0 0,-2-1 0 0,0 6 0 0,-1 0 0 15,-1 3 0-15,-4 3 0 0,-3-3 0 0,-2-2 0 16,2-1 0-16,2 0 0 0,3 1 0 0,0 0 0 16,3 2 0-16,-4-1 192 0,1-2-192 0,-1-5 192 15,0 1 64-15,5-4 32 0,7 1 0 0,-2-2 0 16,0 2-288-16,-5 1 0 0,-2-4 0 0,-1 1-144 16,-4 0 144-16,3 0 0 0,4 0 128 15,0 2-128-15,1 1 0 0,-1 0 0 0,-5 0 0 0,0 3-128 0,-2-3 128 16,-3 3 256-16,2 0-64 0,-1 3-16 0,2 3 16 15,-4 1 16-15,0 0 0 0,-2 2 0 0,-2-3-208 0,2 0 0 16,4 0 0-16,0-2 0 0,-2 2 0 16,0-2 144-16,-1 1-144 0,2-2 128 0,1 0-128 15,-2-3 0-15,-3 0 0 0,1 0-176 0,0-3 176 0,1 3 0 16,0-3 0-16,-4 3 0 0,-2 0 288 16,-3-3-16-16,-4 3 0 0,-2 0 0 0,-4-2-64 0,-3 1-16 15,-1 1 0-15,-3-3 0 0,-2 6-192 16,1-3 0-16,-2 0 0 0,1-3 0 15,-3 6 0-15,-1-3 0 0,-1 0 0 16,-4 0 0-16,-1 1 0 0,-4 1 0 16,-2-2-192-16,-3-2 192 15,-1 1-992-15,-5-2-96 0,-1-1 0 0,-10-8-20240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46:35.2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9377 4782 43311 0,'-10'-5'3840'0,"2"1"-3072"0,5 3-608 0,4 1-160 16,1 0-832-16,0-3-192 0,-1 0-32 0,0-2-16 0,2-3 1072 0,4 2 0 16,4 0 176-16,2 2-16 0,3 2-32 0,1 4 0 15,1 2 0-15,2 6 0 0,0 5-128 0,-3 4 0 16,1 6-160-16,-2 1 160 0,-4 5 0 0,-1 1 0 16,-3 7 0-16,-2-1 0 0,-1-1 0 0,-4 6 0 15,-2 6-128-15,-2 1 128 0,0 1 0 78,-5 3 0-78,1 2 0 0,-4-8 0 0,2-1 0 0,-2-2 0 0,-2-2 0 0,1 3 0 0,0 1 0 0,2-6 0 0,1-1 0 0,3-1 0 0,4-5 0 0,2-8 0 0,1-1 0 16,1-6 0-16,2-3 0 0,-2-4 0 0,2-5 0 0,-1-2 0 0,-1-5-1152 0,-1-2-224 0,-1-2-48 0,-1-6-15008 16</inkml:trace>
  <inkml:trace contextRef="#ctx0" brushRef="#br0" timeOffset="530.52">9207 4687 26719 0,'-11'-7'1184'0,"4"5"240"0,1-2-1136 0,2 2-288 0,3-2 0 0,2 2 0 0,0-1 432 0,2-2 16 16,0-4 16-16,4 0 0 0,2-8 48 0,6 0 16 15,1 0 0-15,4 1 0 0,4-5-32 0,4 1-16 16,5-1 0-16,3 1 0 0,1 2-176 0,4 2-48 16,2-1 0-16,0 8 0 0,-3-3 352 0,0 5 64 15,-1 1 16-15,0 2 0 0,-3 2-144 0,-2-1-32 16,0 6 0-16,-2-1 0 0,-3 4-512 0,-1 2 0 15,-1 2 0-15,-2 1 0 0,-1 2 128 0,-1 3-128 16,-2 3 0-16,0 1 0 0,-3 1 304 0,1-1 0 0,-4-2 0 16,1 1 0-16,0-1 80 0,-1-2 0 0,1 3 16 0,-3-3 0 15,1 0-400-15,-3-2 0 16,-1 0 128-16,-4 2-128 0,-1 3 0 0,-3-3 0 16,-3 4 0-16,-4 1 0 0,-2-1 0 0,-4-2 0 0,-3 2 0 0,-2-1 0 15,-1-1 0-15,-2-2 0 0,-2 0 0 16,-1 0 0-16,-3-1 0 0,2-1 0 0,-1-2 0 15,1 1 0-15,-3-4 0 0,0 4 0 0,1-3 0 16,-2 0 128-16,1 2-128 0,-1-1 0 0,1-1 0 16,2 0 0-16,2-4-128 0,1 1 128 15,4-2-160-15,1-1 160 16,1-1-128-16,1-3 128 0,2-3 0 16,-1 3-144-16,3-2-1344 15,1 0-272-15,1 2-48 16,1 0-13904-16</inkml:trace>
  <inkml:trace contextRef="#ctx0" brushRef="#br0" timeOffset="983.73">10806 4408 26719 0,'-6'-2'2368'0,"1"2"-1888"0,3 0-480 0,0 2 0 0,2-2 1792 0,-1 0 272 0,-3 4 48 0,-1 0 16 0,-2-1-1600 0,-3 6-320 0,0 0-64 0,-1 2-16 15,-1 4-128-15,-3 1 0 0,-1 2 0 0,-3 1 0 16,-2 3 0-16,-2 4-176 0,-2 3 176 0,-1 1-128 15,-1 3 128-15,-3-2 0 0,1 4 0 0,0 0 0 16,6 0 0-16,2-4 0 0,3-2 0 0,2 2 128 16,3 1 960-16,0 5 192 15,2 2 32-15,1 3 16 0,2 1-768 0,0 4-160 0,2 1-16 16,0-1-16-16,2 0-368 0,-1-1 144 16,3-3-144-16,-1-2 0 0,2-3 0 0,1 0 0 0,1-3 0 15,2 2 0-15,2 2 0 0,1-5 0 0,2 1 0 0,4 0 0 16,0-6 0-16,4 0 0 0,0-2 0 0,4-7 0 15,0-2 0-15,3-2 0 0,1-2 0 16,0-3 0-16,4-1 0 0,-1-1-176 16,1-2 0-16,1-3 0 0,-1 1-1136 15,2-5-224-15,-1 0-64 0,0-3-14720 0</inkml:trace>
  <inkml:trace contextRef="#ctx0" brushRef="#br0" timeOffset="1368.6">11329 4851 15663 0,'-3'-5'1392'0,"-2"4"-1120"0,1-2-272 15,1 3 0-15,2 0 5248 0,0 0 976 0,0 3 208 0,-1 1 32 0,-1 2-4832 0,-2 1-976 0,0 5-192 0,-3 3-32 0,2 4-432 0,-1 1 0 16,-1-1 0-16,1 4 0 0,-2 0 0 0,1 3 0 0,-3 3 0 0,-1-1 0 0,-1 3 0 0,-2 2 0 0,-2 4 0 0,-3 2 0 16,-1 4 0-16,-3-2 128 0,2-3-128 0,0-2 0 15,0-3 208-15,-1-4-32 16,2 1-16-16,0-2 0 0,2 3-160 0,0-5 0 15,2 1 0-15,1-3 0 0,2-3 0 0,0-5 0 16,3-3 0-16,0-2-18352 0</inkml:trace>
  <inkml:trace contextRef="#ctx0" brushRef="#br0" timeOffset="1607.06">10786 4902 35935 0,'-7'-9'3200'0,"1"3"-2560"16,3 5-512-16,3 1-128 0,3 0 1040 0,-2-3 192 16,0-1 48-16,1-2 0 0,2 1-960 0,5 2-192 15,5-1-128-15,2 8 144 0,1 2-144 0,3 2 0 16,1 6 0-16,0 2 0 0,1 6 0 0,-1 3 0 16,3 4 0-16,-4 1 128 0,-1 5-128 0,-3-2 0 0,0 5 0 0,-2-4 0 15,-2 3 0-15,1-1 0 0,-3 1 0 0,1-2 0 16,-1-2 0-16,0 1 0 15,1-5 0-15,1-1 0 0,2-2 0 0,-1-2 0 16,2-1 0-16,-3-4 0 0,1 0-128 0,-1-1 128 16,1 1 0-16,-1-3 0 15,-1-2-992-15,-1 0-128 0,0-1-32 0,-1 3-15792 16</inkml:trace>
  <inkml:trace contextRef="#ctx0" brushRef="#br0" timeOffset="2112.55">11443 5490 35935 0,'-2'-3'1600'0,"-1"0"320"0,2-1-1536 0,0 1-384 0,2 1 0 0,0 1 0 0,2 1 0 0,-1-3 0 15,3 0 0-15,4-3 0 0,2-3-224 0,4 2 32 16,3-3 16-16,3 1 0 16,1-1-720-16,3 0-160 0,1-1-32 0,1 0 0 15,1 3-640-15,-1-1-144 0,0 1-32 0,-1 2 0 0,-3 4 1504 0,0 1 400 0,-2-2-128 0,-4 6 128 16,-2 0 896-16,-3 3 224 15,-3 1 48-15,-3 3 16 0,-1 2-336 0,-4 2-64 0,-2 4-16 16,-4 3 0-16,-2 3-608 47,-4 3-160-47,-3 1 0 0,-5 1 0 0,-2 0 0 0,-2 2 0 0,-3 4 0 0,-3-3 0 0,2-1-288 0,0 1-32 0,0-6-16 0,3-1 0 0,3-4-96 16,4-1-16-16,1-4 0 0,4-4 0 0,3-2 1248 0,1 2 240 0,4-2 48 15,-1 3 16-15,2-4 304 0,1 4 64 0,3-1 16 0,0-2 0 0,3 2-672 16,3 1-144-16,2-1-32 0,3 1 0 0,2 0-352 0,2-4-80 15,4 1-16-15,0 0 0 0,1-4-192 16,0 0 0-16,-3 0 128 0,3-3-128 0,1 0 0 0,2-3 0 16,-2 0 0-16,-1 0-160 15,-2-2-1408-15,-1 1-288 16,0-4-48-16,-1 1-16 0</inkml:trace>
  <inkml:trace contextRef="#ctx0" brushRef="#br0" timeOffset="2418.41">12065 5159 32255 0,'3'-1'2864'0,"-2"1"-2288"0,0 0-576 0,1 0 0 0,1 0 1824 0,-1 0 256 0,2 0 48 0,4 0 16 0,3 1-1504 0,3-1-320 0,6 0-48 0,1-1-16 15,3-2-256-15,-2-3 0 0,3-3 0 0,0 2 0 16,2-5-272-16,0-1-112 0,1 1-32 0,-2-1-11456 15,0 2-2288-15</inkml:trace>
  <inkml:trace contextRef="#ctx0" brushRef="#br0" timeOffset="2665.88">12147 5344 40543 0,'5'0'1792'0,"-2"2"384"0,1 0-1744 0,0-2-432 0,-1 3 0 16,0-3 0-16,2 0 176 0,4 1-48 16,4 1-128-16,6 1 192 0,4 0-192 0,3-1 0 0,0-1 128 0,0-1-128 15,-1 0-192-15,0 0-96 0,-2-1-16 0,1-1 0 16</inkml:trace>
  <inkml:trace contextRef="#ctx0" brushRef="#br0" timeOffset="3130.6">13053 5373 34095 0,'1'6'1504'0,"-1"-2"320"0,2 2-1456 0,-1-4-368 0,0 2 0 16,0-3 0-16,2 2-336 15,-1 3-144-15,3 0-32 0,0 3 0 0,0 2-1136 0,0-2-224 0,-3-2-48 0,1-1-16 16,-3-1-864-16,-1-5-160 0,-2 1-48 16,-1-1 0-16,1-1 1440 0,-2-1 288 0,1-2 48 0,-1-2 16 15,0 0 3984-15,2-4 816 0,-1-1 144 0,1-1 48 0,1-2 80 0,1-2 32 16,1-1 0-16,0-4 0 0,1 2-2416 0,1-6-496 0,1-1-80 16,-1 0-32-16,2 4-640 0,1-3-224 15,0 0 144-15,1 3-144 0,0 0 0 16,0 0 0-16,2-1 0 15,0 2 0-15,2 1 0 16,3-2 0-16,0 4 0 0,1-1 0 16,2 2 0-16,0 2 0 0,1-1 0 15,1 0 0-15,0 3 0 0,1-1 0 16,1 4 0-16,-2 0 0 0,1 4 0 16,-2-2 0-16,-1 6 0 0,-2-2-12096 0,1 5-2448 0</inkml:trace>
  <inkml:trace contextRef="#ctx0" brushRef="#br0" timeOffset="3673.64">13861 5015 37775 0,'-8'-4'1664'0,"2"0"368"0,0 0-1632 0,1 2-400 0,2 2 0 0,2 0 0 0,-1 2 368 0,-5-2-16 16,-1 0 0-16,-5 4 0 0,-4 2-800 0,-4 0-176 0,1 2-16 0,-1 3-16 15,1-1-1424-15,-1 2-288 0,2 0-48 16,-1 4-16-16,3 1 608 0,0 1 112 0,4-1 32 0,1 4 0 16,0-1 1968-16,4 5 400 0,-2-3 80 0,2 0 0 0,1 3 1248 0,2-5 240 15,0 2 48-15,3-3 16 0,2-1-1344 0,0-4-272 47,3 1-48-47,2-7-16 0,1 2-496 0,3-4-144 0,1-2 0 0,0-1 0 0,2-6 0 0,2-1 0 0,1-2 0 0,2 0 0 0,2-4-192 0,0-2 0 0,2-3 0 0,2-1 0 16,-1-3 192-16,0 1 0 15,-2 1 0-15,0-2 0 0,0 0 0 16,-3 0 144-16,0 0-16 0,-2 1-128 0,-3 1 688 16,-2 1 16-16,0 0 16 0,-2 0 0 15,-2 1-32-15,-1 2-16 0,-2 4 0 0,1-1 0 16,1 2-432-16,-2 1-96 0,-1 4-16 15,-1 0 0-15,0 2 16 0,-1 1 0 0,2 1 0 16,-1 2 0-16,0-1-16 0,0 2 0 0,1 5 0 16,0-2 0-16,-1 5 32 0,-1 1 0 0,2 0 0 15,-2 6 0-15,1-1 144 0,-1 5 16 0,0 1 16 16,1 0 0-16,0 3-16 0,1-1-16 0,-1 0 0 16,1-1 0-16,1-1-304 0,-1-1 128 0,2 1-128 0,-2-1 0 15,1-5 128-15,-1 2-128 0,1-1 0 0,-1-3 0 16,2-3-736-16,-2-2-256 0,2-3-48 0,1-2-17744 15</inkml:trace>
  <inkml:trace contextRef="#ctx0" brushRef="#br0" timeOffset="3854.87">14241 5206 34095 0,'0'6'3024'0,"0"-2"-2416"0,0 1-480 16,2-2-128-16,-1 4 1536 0,3-1 272 0,0 4 64 0,3 6 16 0,3 2-1520 0,1 6-368 0,1-1 0 0,-1-3 0 16,0 0 0-16,-2-3 0 0,-3-1 0 15,-1-2 128 1,-1-2-1664-16,-3 1-352 0</inkml:trace>
  <inkml:trace contextRef="#ctx0" brushRef="#br0" timeOffset="4085.26">14398 4816 50687 0,'-6'-2'2240'0,"3"2"464"0,-1 0-2160 0,3 2-544 0,2-2 0 0,1 2 0 15,2 0-2256-15,0 1-560 0,1 3-128 16,2 4 0-16,2 2 2368 0,-1 2 576 0</inkml:trace>
  <inkml:trace contextRef="#ctx0" brushRef="#br0" timeOffset="4504.26">14717 5370 35007 0,'-2'0'1552'15,"1"0"320"-15,-2 0-1488 0,3 0-384 0,0 0 0 0,1 3 0 0,1-3 224 0,-1 1-32 0,0 2 0 0,3 0 0 16,0 3-384-16,-1-1-64 0,2 3-32 0,0-2 0 31,-1 0-464-31,0 0-80 0,-2-2-32 0,-1 0 0 16,1 1-128-16,-2-5-32 0,0 0 0 0,-2 0 0 0,2-3 1216 0,0 0 224 0,0-4 48 0,0 1 16 15,2-4 1216-15,0-2 240 0,2-3 48 0,-1-1 16 16,2 0-1248-16,0-4-256 0,3-1-48 0,-2-1-16 16,1 2-432-16,2-2 0 0,0 0 0 15,1 3 0-15,-2 3 0 16,3 1 0-16,1 5-128 0,0 0 128 0,1 4 0 16,-1 2 0-16,-1 2 0 0,1 2 0 0,-1 0 0 0,3 0 128 15,-2 2-128-15,2 0 192 0,-1 0 48 16,1 2 16-16,0-2 0 0,0 4 0 0,1 1-112 15,0 0-16-15,1 3 0 0,0 2 0 0,-1 3 48 0,0 4 0 16,0 3 0-16,-2 1 0 0,-3 5-16 0,-2-2 0 0,-3 0 0 0,-3 1 0 16,-2 3-160-16,-2 0 0 0,-2-1 0 0,-3-1 0 15,-2 1-352-15,-1-5-96 0,0-4-32 0,-1-1-17296 16</inkml:trace>
  <inkml:trace contextRef="#ctx0" brushRef="#br0" timeOffset="5014.55">14777 4406 35935 0,'0'0'1600'0,"0"0"320"0,1 0-1536 0,0 2-384 0,2 0 0 0,0 0 0 0,2-1 640 0,2 4 48 0,4 1 16 0,4 4 0 16,3 0-560-16,6 5-144 0,0 1 0 0,4 4 0 0,0 1 0 15,0 2 0-15,3 5 0 0,0 0 0 0,4 4 0 0,-2-1 0 16,1 1 0-16,-3 0 0 0,-1 3 240 0,-1-4-32 15,-2 1 0-15,-3-3 0 0,-1-1 160 0,-1 0 16 16,-1 3 16-16,2 3 0 16,-1 5-176-1,-1 2-32-15,-1 1-16 0,-2 1 0 16,0-1-176-16,-2-1 128 0,0 1-128 16,-4-5 128-16,-2-2 0 15,-1 0 0 1,-2-6 0-16,-2-1 0 0,0-2 0 15,0-1 0-15,-1 3 0 0,-1 0 0 0,1-3-128 0,-2 1 160 16,0 0-160-16,0 5 160 0,-2-3-32 0,0-2 0 16,-2 1 0-16,-1-4 0 0,-2 0-128 0,-1-4 0 0,-1-1 0 0,-2-5 0 15,-2-1 0-15,0-6 0 0,-2 2 0 0,1-5-176 0,0 0-144 0,-2-6-16 16,-2 0-16-16,0-5 0 0,-1-1-304 0,-1-5-64 16,1-4-16-16,2 0-17088 0</inkml:trace>
  <inkml:trace contextRef="#ctx0" brushRef="#br0" timeOffset="5330.96">15769 5114 42383 0,'1'-6'1872'0,"1"3"400"0,2-4-1824 0,2 4-448 0,0 0 0 0,2 1 0 0,0 0 0 0,5-4 0 0,10 0 0 16,9-6 0-16,8 2-320 0,3-3-16 0,1 4 0 0,-4 2 0 0,-3 1-688 0,-4 2-128 0,-5 2-16 0,-3-2-16 16,-4 2 448-16,-3-1 96 0,-3 2 0 0,-3-1 16 0,-2 0 624 0,-1 0 0 15,0 2 144-15,-2-3-16 0,2 2-128 0,-2 1 0 0,2-2 0 16,-3 2 128-1,1 2-944-15,-2-1-176 0</inkml:trace>
  <inkml:trace contextRef="#ctx0" brushRef="#br0" timeOffset="5571.92">15961 5241 50687 0,'-8'6'2240'0,"4"-4"464"0,2 2-2160 0,3 0-544 0,1-4 0 0,2 0 0 15,2 2-1184 1,3-2-352-16,6 1-64 0,7 2 0 0,6-3 1008 0,6-3 208 0,0 2 32 0,0-4 16 16,-1 1-752-16,-2 1-160 0,-1-1-32 15,-4-2 0-15,-3 3-1696 0,-2 0-352 0,-1 0-64 16,-3-1-10560-16</inkml:trace>
  <inkml:trace contextRef="#ctx0" brushRef="#br0" timeOffset="6046.46">17100 4772 35007 0,'-1'-5'1552'0,"-1"4"320"0,-1-2-1488 0,1 3-384 16,0 0 0-16,0 0 0 0,-1 3 624 0,-3 0 48 15,-4 4 16-15,-4-1 0 0,-5 4-560 0,-5 2-128 16,1-2 0-16,-2 2 0 16,1 1-656-16,0 3-176 0,-1 0-16 0,2 0-16 15,-1 5 272-15,1-1 48 0,1 4 16 0,1 2 0 16,2 3 1328-16,0-1 272 0,3 3 48 0,0 4 16 15,3-1 48-15,2 0 16 0,1 3 0 0,2-2 0 16,3-1-864-16,4-2-160 0,4-1-48 0,1-6 0 16,4-2-128-16,1-2 0 0,2-1 0 0,2-5 0 0,3 1 0 0,2-3-256 15,0-4 48-15,2 1 0 0,1-3-432 16,0-5-96-16,1-1-16 0,1-1 0 0,-2-1 624 16,2-4 128-16,3-2 0 0,-2-2 0 0,-1-1 432 15,1 0 80-15,-1-2 0 0,-1-1 16 0,-1-1-128 16,-1-2-16-16,-1-2-16 0,-3 0 0 0,-1-5-128 0,-3-1-32 15,-2-5 0-15,-2-3 0 0,-3 4-208 0,-1-3 128 0,-4-4-128 16,-2-1 0-16,-3 2 128 0,-3-1-128 0,-2 0 0 0,-1 3 144 16,0 1 48-16,-1 0 0 0,-2 2 0 0,2 0 0 0,-1 2 80 15,2 1 32-15,0 0 0 0,0 4 0 0,1 1-128 0,1 5-32 16,1-3 0-16,0 7 0 0,2 2-384 0,0 0-80 16,1 0 0-16,0 4-16 15,0 0-576-15,0 3-112 0,2 3-32 16,-1 3-17184-16</inkml:trace>
  <inkml:trace contextRef="#ctx0" brushRef="#br0" timeOffset="6370.61">17554 5379 18431 0,'-4'1'1632'0,"1"-1"-1312"0,-1 0-320 0,1 0 0 0,2 3 5856 15,1-3 1104-15,0 0 208 0,0 2 64 0,-1-2-5472 0,0 4-1088 0,0 2-224 0,2 0-32 16,0 0-416-16,1 4 128 0,3-2-128 0,-1 3 0 0,1-4 0 0,-1 3-320 15,0-1 48-15,-2 0 16 16,0-3-448-16,0 1-64 16,-1 2-32-16,-2-3 0 0,-1-2-256 0,1-1-48 0,-1 0-16 0,-1-3-16528 15</inkml:trace>
  <inkml:trace contextRef="#ctx0" brushRef="#br0" timeOffset="6642.08">17888 4672 28559 0,'-3'2'2544'0,"1"-2"-2032"0,0 4-512 0,0-2 0 15,2 2 3008-15,2 0 512 0,-1 2 112 0,0 4 16 0,1 5-2896 16,2 4-576-16,2 9-176 0,2 0 0 0,2 1 0 16,1-1 0-16,1 4 128 0,1-2-128 0,1 3 0 0,0 2 0 0,-2-1 0 0,-2 1 0 15,0-2 192-15,-2 5 0 0,-1-4 0 0,-3 1 0 16,-1-1-32-16,-3-1 0 0,0-2 0 0,-3-2 0 0,-1-2-160 16,-3 2 0-16,-2-3-160 0,-1-1-18960 15</inkml:trace>
  <inkml:trace contextRef="#ctx0" brushRef="#br0" timeOffset="29096.12">5595 11675 38703 0,'-6'-4'3440'0,"1"-2"-2752"16,3 4-560-16,1 0-128 0,-1-1-128 0,-1 2-64 0,-5-5-16 0,-4-6 0 31,-7-1-1328-31,-4-3-256 0,-4 0-48 0,-4 0-16 15,-3 1 208-15,-3-1 48 0,-4 4 0 0,-7-4 0 0,-7 3 1392 0,-6 1 208 16,2 2 192-16,-5 0-48 0,1 2 1968 0,-8 0 400 16,-8-1 80-16,-6 6 16 0,-2 3-960 15,-2-3-192-15,3 0-48 0,-3-4 0 16,-3 4-1024-16,-6-2-224 0,0 4-32 0,3-4-128 16,6 0 0-16,-9 2 0 0,-9 3 0 0,-7 0 0 15,0 0 0-15,-1 3 0 0,0 4 0 0,-1-1 0 0,0 7 0 16,1-4 0-16,1 4 0 15,6-1 0-15,4 7 0 16,1-3 0 0,1 0 0-16,5 0 0 15,5 0 0 1,4 3 0 0,4-3 0-16,5 0 0 15,4 0 0 1,3 2 0-16,3-3 0 15,4 3 0-15,3 3 240 0,3-2-64 16,3 6-16-16,6-3 0 0,4-2-160 0,5 1 0 16,5-1 0-16,5 1 0 0,3 2 0 0,3 1 0 15,1 4 0-15,1 2 0 0,5 1 0 0,-1-1 0 16,3 1 0-16,1-1 0 0,4 0 0 0,2-3 0 0,5 2 0 16,1-3 0-16,4-1 0 0,4-3 0 0,4 0 0 15,2-3 0-15,1-2 192 16,3 0 16-16,1 1 0 15,0-4 0-15,0 2-208 0,2-3 128 0,0-1-128 16,2 1 0-16,2-6 128 0,2 3-128 16,4-2 0-16,7 2 144 15,7 0-144-15,6 1 160 0,8 1-160 0,4-1 160 0,7 0-32 0,6-3-128 0,8 2 192 0,-5-1-64 0,-5 1-128 0,10-1 0 16,12 0 0-16,5-1 128 0,-1 3-128 0,0-1 192 0,-2-3-192 0,-2 2 192 0,-3 3-192 0,2-4 0 0,3 3 0 0,-4-1 0 0,1-4 0 0,-3 0 0 16,-3 0 0-16,3-2 0 0,4-1 0 0,-3-2 0 0,-2-2 0 0,1 1 0 0,5 1 0 0,3 1 0 15,0-1-192-15,1 2 192 0,-4-1 0 0,5 5 0 0,1-1 0 0,-1 1 0 16,0 2-128-16,-1 3 128 0,1 2 0 0,-4-2 0 15,0 1 0-15,-5-1 0 0,-4-5 0 0,-6 0 0 16,-3-1 0-16,-2-4 0 0,1-1 0 0,-6-2 0 0,-4-4 0 16,-5-2 0-16,0-3 0 0,-3-2 0 0,-1-3 0 0,-3 1 0 0,1-7 192 15,-5-1-64-15,1-4-128 0,-5-3 192 0,-4-3-192 0,-2 1 192 0,-5-1 176 16,-1-2 32-16,-3-4 16 0,-4 4 0 0,-2 2-224 0,-4 0-64 0,-5 3 0 0,-4 1 0 0,-2 3-128 16,-6 0 0-16,-3-1 0 0,-5 0 0 0,1 4-208 0,-6 0 80 0,-5-2 128 15,-4-2-208-15,-7 2 208 0,-6-2 0 0,-7-3-160 0,-6 1 160 16,-4-3 0-16,-7 1 0 0,-6-2 0 0,-8-1 0 15,-7 0 0-15,-10-1 0 0,-8-1 0 0,-3 3 128 16,3 4-128-16,-7 0 0 0,-8 5-160 0,-3 1 160 16,-1 3 0-16,-1 3 0 0,-2 4-128 0,-6-1 128 0,-7 7-336 15,-12 4-32-15,-12 4 0 0,-19-6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9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24.xml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78E5FC-FC9B-BADB-85CC-3D1BD87F469F}"/>
                  </a:ext>
                </a:extLst>
              </p14:cNvPr>
              <p14:cNvContentPartPr/>
              <p14:nvPr/>
            </p14:nvContentPartPr>
            <p14:xfrm>
              <a:off x="395280" y="1582920"/>
              <a:ext cx="6096240" cy="3015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78E5FC-FC9B-BADB-85CC-3D1BD87F46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920" y="1573560"/>
                <a:ext cx="6114960" cy="30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24EC3-102E-93C1-C89A-36CCC3C782A4}"/>
                  </a:ext>
                </a:extLst>
              </p14:cNvPr>
              <p14:cNvContentPartPr/>
              <p14:nvPr/>
            </p14:nvContentPartPr>
            <p14:xfrm>
              <a:off x="11167560" y="1296000"/>
              <a:ext cx="536040" cy="74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24EC3-102E-93C1-C89A-36CCC3C782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8200" y="1286640"/>
                <a:ext cx="55476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sz="2800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sz="2800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sz="28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8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8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8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sz="28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sz="2800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sz="280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sz="280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8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8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8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047272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893074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800" i="1" kern="0" dirty="0">
                <a:solidFill>
                  <a:schemeClr val="tx1"/>
                </a:solidFill>
              </a:rPr>
              <a:t>P</a:t>
            </a:r>
            <a:r>
              <a:rPr lang="en-US" sz="2800" kern="0" dirty="0">
                <a:solidFill>
                  <a:schemeClr val="tx1"/>
                </a:solidFill>
              </a:rPr>
              <a:t>(</a:t>
            </a:r>
            <a:r>
              <a:rPr lang="en-US" sz="2800" i="1" kern="0" dirty="0">
                <a:solidFill>
                  <a:schemeClr val="tx1"/>
                </a:solidFill>
              </a:rPr>
              <a:t>X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 | </a:t>
            </a:r>
            <a:r>
              <a:rPr lang="en-US" sz="2800" i="1" kern="0" dirty="0">
                <a:solidFill>
                  <a:schemeClr val="tx1"/>
                </a:solidFill>
              </a:rPr>
              <a:t>e</a:t>
            </a:r>
            <a:r>
              <a:rPr lang="en-US" sz="2800" kern="0" baseline="-25000" dirty="0">
                <a:solidFill>
                  <a:schemeClr val="tx1"/>
                </a:solidFill>
              </a:rPr>
              <a:t>1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2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3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96AEC3-6978-875B-05C4-A873C173A9D7}"/>
                  </a:ext>
                </a:extLst>
              </p14:cNvPr>
              <p14:cNvContentPartPr/>
              <p14:nvPr/>
            </p14:nvContentPartPr>
            <p14:xfrm>
              <a:off x="759600" y="127080"/>
              <a:ext cx="11109240" cy="615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96AEC3-6978-875B-05C4-A873C173A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240" y="117720"/>
                <a:ext cx="11127960" cy="61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138236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800" i="1" kern="0" dirty="0">
                <a:solidFill>
                  <a:schemeClr val="tx1"/>
                </a:solidFill>
              </a:rPr>
              <a:t>P</a:t>
            </a:r>
            <a:r>
              <a:rPr lang="en-US" sz="2800" kern="0" dirty="0">
                <a:solidFill>
                  <a:schemeClr val="tx1"/>
                </a:solidFill>
              </a:rPr>
              <a:t>(</a:t>
            </a:r>
            <a:r>
              <a:rPr lang="en-US" sz="2800" i="1" kern="0" dirty="0">
                <a:solidFill>
                  <a:schemeClr val="tx1"/>
                </a:solidFill>
              </a:rPr>
              <a:t>X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 | </a:t>
            </a:r>
            <a:r>
              <a:rPr lang="en-US" sz="2800" i="1" kern="0" dirty="0">
                <a:solidFill>
                  <a:schemeClr val="tx1"/>
                </a:solidFill>
              </a:rPr>
              <a:t>e</a:t>
            </a:r>
            <a:r>
              <a:rPr lang="en-US" sz="2800" kern="0" baseline="-25000" dirty="0">
                <a:solidFill>
                  <a:schemeClr val="tx1"/>
                </a:solidFill>
              </a:rPr>
              <a:t>1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2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3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CB3889-56B8-A55D-42F9-55DFD4514207}"/>
              </a:ext>
            </a:extLst>
          </p:cNvPr>
          <p:cNvSpPr txBox="1"/>
          <p:nvPr/>
        </p:nvSpPr>
        <p:spPr>
          <a:xfrm>
            <a:off x="5594425" y="5551269"/>
            <a:ext cx="650792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14:cNvPr>
              <p14:cNvContentPartPr/>
              <p14:nvPr/>
            </p14:nvContentPartPr>
            <p14:xfrm>
              <a:off x="694800" y="127080"/>
              <a:ext cx="11173680" cy="509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440" y="117720"/>
                <a:ext cx="11192400" cy="51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Initial distribution:   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)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Transition model:   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)</a:t>
            </a:r>
            <a:endParaRPr lang="en-US" sz="28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Sensor model:          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8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8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8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)</a:t>
            </a:r>
            <a:endParaRPr lang="en-US" sz="2400" dirty="0">
              <a:solidFill>
                <a:srgbClr val="F16C11"/>
              </a:solidFill>
              <a:sym typeface="Symbo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A00755-394E-FFED-E20D-D06E64437039}"/>
                  </a:ext>
                </a:extLst>
              </p14:cNvPr>
              <p14:cNvContentPartPr/>
              <p14:nvPr/>
            </p14:nvContentPartPr>
            <p14:xfrm>
              <a:off x="6801120" y="3337920"/>
              <a:ext cx="4639320" cy="319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A00755-394E-FFED-E20D-D06E644370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1760" y="3328560"/>
                <a:ext cx="4658040" cy="32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26142" y="1126778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43E421-E296-868B-7F16-16E8E8B0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Ghostbusters HMM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12DABA-448A-A0BC-6BA0-1181A165F8C4}"/>
                  </a:ext>
                </a:extLst>
              </p14:cNvPr>
              <p14:cNvContentPartPr/>
              <p14:nvPr/>
            </p14:nvContentPartPr>
            <p14:xfrm>
              <a:off x="10892520" y="613080"/>
              <a:ext cx="952920" cy="409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12DABA-448A-A0BC-6BA0-1181A165F8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83160" y="603720"/>
                <a:ext cx="971640" cy="41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ED7125-028C-D02D-6142-56B54C64266B}"/>
                  </a:ext>
                </a:extLst>
              </p14:cNvPr>
              <p14:cNvContentPartPr/>
              <p14:nvPr/>
            </p14:nvContentPartPr>
            <p14:xfrm>
              <a:off x="7156800" y="85320"/>
              <a:ext cx="3532680" cy="214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ED7125-028C-D02D-6142-56B54C6426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7440" y="75960"/>
                <a:ext cx="3551400" cy="21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56F562-148A-29DC-7B88-93C537F75BB5}"/>
                  </a:ext>
                </a:extLst>
              </p14:cNvPr>
              <p14:cNvContentPartPr/>
              <p14:nvPr/>
            </p14:nvContentPartPr>
            <p14:xfrm>
              <a:off x="2226600" y="4088880"/>
              <a:ext cx="6687720" cy="151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56F562-148A-29DC-7B88-93C537F75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240" y="4079520"/>
                <a:ext cx="6706440" cy="15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A1FA75-46D0-6B91-8009-96F34151D371}"/>
                  </a:ext>
                </a:extLst>
              </p14:cNvPr>
              <p14:cNvContentPartPr/>
              <p14:nvPr/>
            </p14:nvContentPartPr>
            <p14:xfrm>
              <a:off x="165240" y="1980000"/>
              <a:ext cx="4395600" cy="28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A1FA75-46D0-6B91-8009-96F34151D3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" y="1970640"/>
                <a:ext cx="4414320" cy="28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4B5D29-6669-CBF0-296E-86E1B5AE3FC6}"/>
                  </a:ext>
                </a:extLst>
              </p14:cNvPr>
              <p14:cNvContentPartPr/>
              <p14:nvPr/>
            </p14:nvContentPartPr>
            <p14:xfrm>
              <a:off x="8343000" y="357480"/>
              <a:ext cx="713160" cy="59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4B5D29-6669-CBF0-296E-86E1B5AE3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3640" y="348120"/>
                <a:ext cx="731880" cy="6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94425" y="5551269"/>
            <a:ext cx="650792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F28203-4180-6CB5-F7A4-6D83D6ECC4DD}"/>
                  </a:ext>
                </a:extLst>
              </p14:cNvPr>
              <p14:cNvContentPartPr/>
              <p14:nvPr/>
            </p14:nvContentPartPr>
            <p14:xfrm>
              <a:off x="8541360" y="848520"/>
              <a:ext cx="2227680" cy="164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F28203-4180-6CB5-F7A4-6D83D6ECC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2000" y="839160"/>
                <a:ext cx="2246400" cy="16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40976" y="1118796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specific positions in specific words (so, tens of thousands)</a:t>
            </a:r>
            <a:endParaRPr lang="en-US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translation options</a:t>
            </a:r>
            <a:endParaRPr lang="en-US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range readings (continuous)</a:t>
            </a:r>
            <a:endParaRPr lang="en-US" dirty="0">
              <a:ea typeface="ＭＳ Ｐゴシック" pitchFamily="34" charset="-128"/>
            </a:endParaRPr>
          </a:p>
          <a:p>
            <a:pPr lvl="3"/>
            <a:r>
              <a:rPr lang="en-US" sz="2600" dirty="0">
                <a:ea typeface="ＭＳ Ｐゴシック" pitchFamily="34" charset="-128"/>
              </a:rPr>
              <a:t>Or even images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positions on a map (continuous)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coding/non-coding/start/stop/splice-site etc.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DAA7A0-A05D-EF22-D749-34D25574EA46}"/>
              </a:ext>
            </a:extLst>
          </p:cNvPr>
          <p:cNvGrpSpPr/>
          <p:nvPr/>
        </p:nvGrpSpPr>
        <p:grpSpPr>
          <a:xfrm>
            <a:off x="7331336" y="2800183"/>
            <a:ext cx="3791763" cy="1868636"/>
            <a:chOff x="1028700" y="4876800"/>
            <a:chExt cx="3276600" cy="1600200"/>
          </a:xfrm>
        </p:grpSpPr>
        <p:sp>
          <p:nvSpPr>
            <p:cNvPr id="3" name="Oval 62">
              <a:extLst>
                <a:ext uri="{FF2B5EF4-FFF2-40B4-BE49-F238E27FC236}">
                  <a16:creationId xmlns:a16="http://schemas.microsoft.com/office/drawing/2014/main" id="{6358419B-9C77-3BE1-A3B1-808AC802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" name="AutoShape 63">
              <a:extLst>
                <a:ext uri="{FF2B5EF4-FFF2-40B4-BE49-F238E27FC236}">
                  <a16:creationId xmlns:a16="http://schemas.microsoft.com/office/drawing/2014/main" id="{E6A409FE-AFD8-AC76-8A98-C7AC21FEC8C7}"/>
                </a:ext>
              </a:extLst>
            </p:cNvPr>
            <p:cNvCxnSpPr>
              <a:cxnSpLocks noChangeShapeType="1"/>
              <a:stCxn id="3" idx="4"/>
              <a:endCxn id="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" name="Oval 64">
              <a:extLst>
                <a:ext uri="{FF2B5EF4-FFF2-40B4-BE49-F238E27FC236}">
                  <a16:creationId xmlns:a16="http://schemas.microsoft.com/office/drawing/2014/main" id="{A178B26F-F4E0-42DE-901E-88F14509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6" name="AutoShape 65">
              <a:extLst>
                <a:ext uri="{FF2B5EF4-FFF2-40B4-BE49-F238E27FC236}">
                  <a16:creationId xmlns:a16="http://schemas.microsoft.com/office/drawing/2014/main" id="{226B1E91-19C1-329D-0746-37CFDFEC07A3}"/>
                </a:ext>
              </a:extLst>
            </p:cNvPr>
            <p:cNvCxnSpPr>
              <a:cxnSpLocks noChangeShapeType="1"/>
              <a:stCxn id="7" idx="6"/>
              <a:endCxn id="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66">
              <a:extLst>
                <a:ext uri="{FF2B5EF4-FFF2-40B4-BE49-F238E27FC236}">
                  <a16:creationId xmlns:a16="http://schemas.microsoft.com/office/drawing/2014/main" id="{951C98D9-8788-46A8-0923-49AEE981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8" name="AutoShape 67">
              <a:extLst>
                <a:ext uri="{FF2B5EF4-FFF2-40B4-BE49-F238E27FC236}">
                  <a16:creationId xmlns:a16="http://schemas.microsoft.com/office/drawing/2014/main" id="{687F8200-1ABD-09A3-C4F8-93C6DBBE92CD}"/>
                </a:ext>
              </a:extLst>
            </p:cNvPr>
            <p:cNvCxnSpPr>
              <a:cxnSpLocks noChangeShapeType="1"/>
              <a:stCxn id="7" idx="4"/>
              <a:endCxn id="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8">
              <a:extLst>
                <a:ext uri="{FF2B5EF4-FFF2-40B4-BE49-F238E27FC236}">
                  <a16:creationId xmlns:a16="http://schemas.microsoft.com/office/drawing/2014/main" id="{5DF54181-59C3-5517-2134-23E8B9CC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0" name="AutoShape 69">
              <a:extLst>
                <a:ext uri="{FF2B5EF4-FFF2-40B4-BE49-F238E27FC236}">
                  <a16:creationId xmlns:a16="http://schemas.microsoft.com/office/drawing/2014/main" id="{6FC42501-88E2-9522-5A9E-697AB5F289DD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70">
              <a:extLst>
                <a:ext uri="{FF2B5EF4-FFF2-40B4-BE49-F238E27FC236}">
                  <a16:creationId xmlns:a16="http://schemas.microsoft.com/office/drawing/2014/main" id="{471C8FA5-DA59-E1BF-FF66-3E768FCE2B96}"/>
                </a:ext>
              </a:extLst>
            </p:cNvPr>
            <p:cNvCxnSpPr>
              <a:cxnSpLocks noChangeShapeType="1"/>
              <a:stCxn id="3" idx="6"/>
              <a:endCxn id="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71">
              <a:extLst>
                <a:ext uri="{FF2B5EF4-FFF2-40B4-BE49-F238E27FC236}">
                  <a16:creationId xmlns:a16="http://schemas.microsoft.com/office/drawing/2014/main" id="{D396DC61-F264-27E7-0FE3-0A59AF54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" name="Oval 73">
              <a:extLst>
                <a:ext uri="{FF2B5EF4-FFF2-40B4-BE49-F238E27FC236}">
                  <a16:creationId xmlns:a16="http://schemas.microsoft.com/office/drawing/2014/main" id="{E3A0F764-A578-95BF-91B4-4EC3BBEE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4" name="Oval 74">
              <a:extLst>
                <a:ext uri="{FF2B5EF4-FFF2-40B4-BE49-F238E27FC236}">
                  <a16:creationId xmlns:a16="http://schemas.microsoft.com/office/drawing/2014/main" id="{AB405491-7AFF-E7E0-6F26-167D4660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5" name="Oval 75">
              <a:extLst>
                <a:ext uri="{FF2B5EF4-FFF2-40B4-BE49-F238E27FC236}">
                  <a16:creationId xmlns:a16="http://schemas.microsoft.com/office/drawing/2014/main" id="{203A5B53-D00D-F12C-8001-0F5AC89C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6" name="AutoShape 77">
              <a:extLst>
                <a:ext uri="{FF2B5EF4-FFF2-40B4-BE49-F238E27FC236}">
                  <a16:creationId xmlns:a16="http://schemas.microsoft.com/office/drawing/2014/main" id="{D9400D33-97FD-A4B0-C040-1D4AE5E3DA4B}"/>
                </a:ext>
              </a:extLst>
            </p:cNvPr>
            <p:cNvCxnSpPr>
              <a:cxnSpLocks noChangeShapeType="1"/>
              <a:stCxn id="9" idx="4"/>
              <a:endCxn id="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78">
              <a:extLst>
                <a:ext uri="{FF2B5EF4-FFF2-40B4-BE49-F238E27FC236}">
                  <a16:creationId xmlns:a16="http://schemas.microsoft.com/office/drawing/2014/main" id="{21A79EFE-4BAF-5702-6237-F77FB91E37DD}"/>
                </a:ext>
              </a:extLst>
            </p:cNvPr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4CFC45-6812-8C74-EC83-6CE3C5382668}"/>
                  </a:ext>
                </a:extLst>
              </p14:cNvPr>
              <p14:cNvContentPartPr/>
              <p14:nvPr/>
            </p14:nvContentPartPr>
            <p14:xfrm>
              <a:off x="201960" y="37440"/>
              <a:ext cx="11117520" cy="669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4CFC45-6812-8C74-EC83-6CE3C53826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600" y="28080"/>
                <a:ext cx="11136240" cy="67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15775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3" name="AutoShape 69">
            <a:extLst>
              <a:ext uri="{FF2B5EF4-FFF2-40B4-BE49-F238E27FC236}">
                <a16:creationId xmlns:a16="http://schemas.microsoft.com/office/drawing/2014/main" id="{F1ADD171-4237-BFFC-82CE-94F3C1056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89381" y="2458641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Oval 71">
            <a:extLst>
              <a:ext uri="{FF2B5EF4-FFF2-40B4-BE49-F238E27FC236}">
                <a16:creationId xmlns:a16="http://schemas.microsoft.com/office/drawing/2014/main" id="{34FB6B09-B7C2-75D2-4445-65C2474A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688" y="223578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DFF151-EFCA-B96C-F12B-0593C3229902}"/>
                  </a:ext>
                </a:extLst>
              </p14:cNvPr>
              <p14:cNvContentPartPr/>
              <p14:nvPr/>
            </p14:nvContentPartPr>
            <p14:xfrm>
              <a:off x="3757680" y="623160"/>
              <a:ext cx="7808760" cy="561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DFF151-EFCA-B96C-F12B-0593C3229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8320" y="613800"/>
                <a:ext cx="7827480" cy="56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974B2-3B96-1456-5456-251F47D13379}"/>
                  </a:ext>
                </a:extLst>
              </p14:cNvPr>
              <p14:cNvContentPartPr/>
              <p14:nvPr/>
            </p14:nvContentPartPr>
            <p14:xfrm>
              <a:off x="0" y="195840"/>
              <a:ext cx="11259360" cy="4323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974B2-3B96-1456-5456-251F47D13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186480"/>
                <a:ext cx="11278080" cy="43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3DBC8C-343B-93C8-51DB-98899D9602C2}"/>
                  </a:ext>
                </a:extLst>
              </p14:cNvPr>
              <p14:cNvContentPartPr/>
              <p14:nvPr/>
            </p14:nvContentPartPr>
            <p14:xfrm>
              <a:off x="939240" y="3324960"/>
              <a:ext cx="1334880" cy="131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3DBC8C-343B-93C8-51DB-98899D9602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880" y="3315600"/>
                <a:ext cx="1353600" cy="13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A1B061-4208-699F-11D3-E48EF0AC692C}"/>
                  </a:ext>
                </a:extLst>
              </p14:cNvPr>
              <p14:cNvContentPartPr/>
              <p14:nvPr/>
            </p14:nvContentPartPr>
            <p14:xfrm>
              <a:off x="195840" y="478440"/>
              <a:ext cx="11854080" cy="522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A1B061-4208-699F-11D3-E48EF0AC69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480" y="469080"/>
                <a:ext cx="11872800" cy="52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902389"/>
            <a:ext cx="8077200" cy="3154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Past and future independent given the present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This is called the (first order) Markov property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5" y="1200750"/>
            <a:ext cx="6790812" cy="1495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9EB3A9-A917-978F-670A-CCC67E598A24}"/>
                  </a:ext>
                </a:extLst>
              </p14:cNvPr>
              <p14:cNvContentPartPr/>
              <p14:nvPr/>
            </p14:nvContentPartPr>
            <p14:xfrm>
              <a:off x="3946320" y="199080"/>
              <a:ext cx="4878000" cy="634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9EB3A9-A917-978F-670A-CCC67E598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6960" y="189720"/>
                <a:ext cx="4896720" cy="636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74F944-369A-3409-51B4-4878E35D52DA}"/>
                  </a:ext>
                </a:extLst>
              </p14:cNvPr>
              <p14:cNvContentPartPr/>
              <p14:nvPr/>
            </p14:nvContentPartPr>
            <p14:xfrm>
              <a:off x="6251040" y="6438600"/>
              <a:ext cx="223488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74F944-369A-3409-51B4-4878E35D52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1680" y="6429240"/>
                <a:ext cx="225360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Filtering: P(X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1:t-1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t&lt;N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5234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5292-4B4A-443A-A176-02A377A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Pacman Ghostbusters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90EB-B4E8-4EDD-8641-F5405C7F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61EAFAE9-C0EB-42E1-8994-10F393A6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[Demos: ghostbusters (L14D1,3)]</a:t>
            </a:r>
          </a:p>
        </p:txBody>
      </p:sp>
    </p:spTree>
    <p:extLst>
      <p:ext uri="{BB962C8B-B14F-4D97-AF65-F5344CB8AC3E}">
        <p14:creationId xmlns:p14="http://schemas.microsoft.com/office/powerpoint/2010/main" val="316355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endParaRPr lang="en-US" i="1" dirty="0">
              <a:solidFill>
                <a:srgbClr val="CC00CC"/>
              </a:solidFill>
              <a:sym typeface="Symbol"/>
            </a:endParaRP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118" y="1162050"/>
            <a:ext cx="11277600" cy="502920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Value of X at a given time is called the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Parameters: called 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transition probabilities </a:t>
            </a:r>
            <a:r>
              <a:rPr lang="en-US" sz="2800" dirty="0">
                <a:ea typeface="ＭＳ Ｐゴシック" pitchFamily="34" charset="-128"/>
              </a:rPr>
              <a:t>or dynamics, specify how the state evolves over time (also, </a:t>
            </a:r>
            <a:r>
              <a:rPr lang="en-US" sz="2800" dirty="0">
                <a:solidFill>
                  <a:srgbClr val="00B0F0"/>
                </a:solidFill>
                <a:ea typeface="ＭＳ Ｐゴシック" pitchFamily="34" charset="-128"/>
              </a:rPr>
              <a:t>initial state probabilities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Stationarity assumption: transition probabilities the same at all times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880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6805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3090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7661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594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1378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2234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5093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052227" y="2255072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/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/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269A6B-50A5-C163-D96F-2F2B8CEDD0B9}"/>
                  </a:ext>
                </a:extLst>
              </p14:cNvPr>
              <p14:cNvContentPartPr/>
              <p14:nvPr/>
            </p14:nvContentPartPr>
            <p14:xfrm>
              <a:off x="410040" y="5222160"/>
              <a:ext cx="2323440" cy="102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269A6B-50A5-C163-D96F-2F2B8CEDD0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680" y="5212800"/>
                <a:ext cx="2342160" cy="104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70411"/>
              </p:ext>
            </p:extLst>
          </p:nvPr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i="0" u="none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P(</a:t>
            </a:r>
            <a:r>
              <a:rPr lang="en-US" sz="2800" dirty="0" err="1">
                <a:solidFill>
                  <a:srgbClr val="00A44A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 err="1">
                <a:solidFill>
                  <a:srgbClr val="00A44A"/>
                </a:solidFill>
                <a:ea typeface="ＭＳ Ｐゴシック" pitchFamily="34" charset="-128"/>
              </a:rPr>
              <a:t>t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 | X</a:t>
            </a:r>
            <a:r>
              <a:rPr lang="en-US" sz="2800" baseline="-25000" dirty="0">
                <a:solidFill>
                  <a:srgbClr val="00A44A"/>
                </a:solidFill>
                <a:ea typeface="ＭＳ Ｐゴシック" pitchFamily="34" charset="-128"/>
              </a:rPr>
              <a:t>t-1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)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EED970-396B-EF34-A056-BCE398D14720}"/>
                  </a:ext>
                </a:extLst>
              </p14:cNvPr>
              <p14:cNvContentPartPr/>
              <p14:nvPr/>
            </p14:nvContentPartPr>
            <p14:xfrm>
              <a:off x="3611160" y="4017960"/>
              <a:ext cx="1671480" cy="133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EED970-396B-EF34-A056-BCE398D147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1800" y="4008600"/>
                <a:ext cx="1690200" cy="135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E412D2-0BE6-DC6A-8DDA-39B6121133B9}"/>
                  </a:ext>
                </a:extLst>
              </p14:cNvPr>
              <p14:cNvContentPartPr/>
              <p14:nvPr/>
            </p14:nvContentPartPr>
            <p14:xfrm>
              <a:off x="3326760" y="1569240"/>
              <a:ext cx="3216960" cy="63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E412D2-0BE6-DC6A-8DDA-39B6121133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7400" y="1559880"/>
                <a:ext cx="3235680" cy="6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C63737-17AE-4614-C0E6-C762E021CD70}"/>
                  </a:ext>
                </a:extLst>
              </p14:cNvPr>
              <p14:cNvContentPartPr/>
              <p14:nvPr/>
            </p14:nvContentPartPr>
            <p14:xfrm>
              <a:off x="359280" y="54360"/>
              <a:ext cx="11720520" cy="630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C63737-17AE-4614-C0E6-C762E021CD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20" y="45000"/>
                <a:ext cx="11739240" cy="63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6E565C-8EC4-5BF8-DC12-EB0859BDEBD8}"/>
                  </a:ext>
                </a:extLst>
              </p14:cNvPr>
              <p14:cNvContentPartPr/>
              <p14:nvPr/>
            </p14:nvContentPartPr>
            <p14:xfrm>
              <a:off x="511200" y="2995920"/>
              <a:ext cx="2187720" cy="21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6E565C-8EC4-5BF8-DC12-EB0859BDE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840" y="2986560"/>
                <a:ext cx="220644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15209</TotalTime>
  <Words>2871</Words>
  <Application>Microsoft Office PowerPoint</Application>
  <PresentationFormat>Widescreen</PresentationFormat>
  <Paragraphs>824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Wingdings</vt:lpstr>
      <vt:lpstr>ＭＳ Ｐゴシック</vt:lpstr>
      <vt:lpstr>Symbol</vt:lpstr>
      <vt:lpstr>Cambria Math</vt:lpstr>
      <vt:lpstr>Times New Roman</vt:lpstr>
      <vt:lpstr>Calibri</vt:lpstr>
      <vt:lpstr>Arial</vt:lpstr>
      <vt:lpstr>Office Theme</vt:lpstr>
      <vt:lpstr>Photo Editor Photo</vt:lpstr>
      <vt:lpstr>AI: Representation and Problem Solving </vt:lpstr>
      <vt:lpstr>Warm-up</vt:lpstr>
      <vt:lpstr>Reasoning over Time or Space</vt:lpstr>
      <vt:lpstr>Conditional Independence</vt:lpstr>
      <vt:lpstr>Markov Chain Models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Hidden Markov Models</vt:lpstr>
      <vt:lpstr>HMM as a Bayes Net Warm-up</vt:lpstr>
      <vt:lpstr>Example: Weather HMM</vt:lpstr>
      <vt:lpstr>Example: Ghostbusters HMM</vt:lpstr>
      <vt:lpstr>Filtering Algorithm</vt:lpstr>
      <vt:lpstr>Filtering Algorithm</vt:lpstr>
      <vt:lpstr>Filtering Algorithm</vt:lpstr>
      <vt:lpstr>Filtering Algorithm</vt:lpstr>
      <vt:lpstr>Filtering Algorithm</vt:lpstr>
      <vt:lpstr>HMM as Probability Model</vt:lpstr>
      <vt:lpstr>Real HMM Examples</vt:lpstr>
      <vt:lpstr>Other HMM Queries</vt:lpstr>
      <vt:lpstr>Inference Tasks</vt:lpstr>
      <vt:lpstr>Dynamic Bayes Nets (DBNs)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Other HMM Queries</vt:lpstr>
      <vt:lpstr>Demo: Pacman Ghostbusters</vt:lpstr>
      <vt:lpstr>Filtering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1154</cp:revision>
  <cp:lastPrinted>2018-11-27T13:42:27Z</cp:lastPrinted>
  <dcterms:created xsi:type="dcterms:W3CDTF">2018-10-11T11:39:27Z</dcterms:created>
  <dcterms:modified xsi:type="dcterms:W3CDTF">2024-11-26T22:11:39Z</dcterms:modified>
</cp:coreProperties>
</file>