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6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7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8.xml" ContentType="application/inkml+xml"/>
  <Override PartName="/ppt/tags/tag15.xml" ContentType="application/vnd.openxmlformats-officedocument.presentationml.tags+xml"/>
  <Override PartName="/ppt/ink/ink1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sldIdLst>
    <p:sldId id="968" r:id="rId2"/>
    <p:sldId id="663" r:id="rId3"/>
    <p:sldId id="860" r:id="rId4"/>
    <p:sldId id="829" r:id="rId5"/>
    <p:sldId id="970" r:id="rId6"/>
    <p:sldId id="839" r:id="rId7"/>
    <p:sldId id="842" r:id="rId8"/>
    <p:sldId id="972" r:id="rId9"/>
    <p:sldId id="820" r:id="rId10"/>
    <p:sldId id="929" r:id="rId11"/>
    <p:sldId id="859" r:id="rId12"/>
    <p:sldId id="823" r:id="rId13"/>
    <p:sldId id="825" r:id="rId14"/>
    <p:sldId id="975" r:id="rId15"/>
    <p:sldId id="826" r:id="rId16"/>
    <p:sldId id="931" r:id="rId17"/>
    <p:sldId id="894" r:id="rId18"/>
    <p:sldId id="896" r:id="rId19"/>
    <p:sldId id="830" r:id="rId20"/>
    <p:sldId id="2278" r:id="rId21"/>
    <p:sldId id="2279" r:id="rId22"/>
    <p:sldId id="2281" r:id="rId23"/>
    <p:sldId id="2282" r:id="rId24"/>
    <p:sldId id="897" r:id="rId25"/>
    <p:sldId id="898" r:id="rId26"/>
    <p:sldId id="899" r:id="rId27"/>
    <p:sldId id="864" r:id="rId28"/>
    <p:sldId id="974" r:id="rId29"/>
    <p:sldId id="862" r:id="rId30"/>
    <p:sldId id="2283" r:id="rId31"/>
    <p:sldId id="863" r:id="rId32"/>
    <p:sldId id="834" r:id="rId33"/>
    <p:sldId id="900" r:id="rId34"/>
    <p:sldId id="917" r:id="rId35"/>
    <p:sldId id="950" r:id="rId36"/>
    <p:sldId id="951" r:id="rId37"/>
    <p:sldId id="901" r:id="rId38"/>
    <p:sldId id="944" r:id="rId39"/>
    <p:sldId id="921" r:id="rId40"/>
    <p:sldId id="904" r:id="rId41"/>
    <p:sldId id="905" r:id="rId42"/>
    <p:sldId id="954" r:id="rId43"/>
    <p:sldId id="955" r:id="rId44"/>
    <p:sldId id="956" r:id="rId45"/>
    <p:sldId id="957" r:id="rId46"/>
    <p:sldId id="958" r:id="rId47"/>
    <p:sldId id="959" r:id="rId48"/>
    <p:sldId id="960" r:id="rId49"/>
    <p:sldId id="961" r:id="rId50"/>
    <p:sldId id="962" r:id="rId51"/>
    <p:sldId id="963" r:id="rId52"/>
    <p:sldId id="964" r:id="rId53"/>
    <p:sldId id="965" r:id="rId54"/>
    <p:sldId id="966" r:id="rId55"/>
    <p:sldId id="967" r:id="rId56"/>
    <p:sldId id="906" r:id="rId57"/>
    <p:sldId id="923" r:id="rId58"/>
    <p:sldId id="926" r:id="rId59"/>
    <p:sldId id="928" r:id="rId60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62"/>
    </p:embeddedFon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8604" autoAdjust="0"/>
  </p:normalViewPr>
  <p:slideViewPr>
    <p:cSldViewPr snapToGrid="0">
      <p:cViewPr varScale="1">
        <p:scale>
          <a:sx n="164" d="100"/>
          <a:sy n="164" d="100"/>
        </p:scale>
        <p:origin x="27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08:18.0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24806 5852 7359 0,'0'0'656'0,"6"-6"-528"16,0 1-128-16,-6 5 0 0,7-4 3072 0,-7 4 592 16,0 0 112-16,0 0 32 0,0 0-1952 0,0 0-400 15,0 0-80-15,0 0-16 0,0 0-736 0,0 0-160 16,0 0-16-16,0 0-16 0,-9-4-288 0,9 4-144 16,0 0 160-16,0 0-160 0,0 0 416 0,0 0-16 15,0 0 0-15,0 0 0 0,0 0 144 0,0 0 32 16,0 0 0-16,7-5 0 0,-7 5-320 0,6-5-48 15,-6 5-16-15,8-4 0 0,-8 4-48 0,0 0-16 0,5-6 0 0,-5 6 0 16,0 0 192-16,0 0 48 0,0 0 0 0,0 0 0 16,2-6-32-16,-2 6 0 0,0 0 0 0,0 0 0 15,-7-2-128-15,7 2-16 0,-8-3-16 0,8 3 0 16,-9 0-48-16,9 0-128 0,-10 0 192 0,10 0-64 16,-11 1-128-16,11-1 0 0,-10 0 144 0,1-1-144 15,0 1 0-15,0 0 144 0,-3 0-144 0,0 1 0 16,-1-1 128-16,-3 2-128 0,-1 0 0 0,-1-2 0 15,0 2 256-15,-2 0-64 0,1 1-16 0,-1-2 0 16,-1 2-176-16,1 1 128 0,-1-2-128 0,1 2 128 16,-1 0 80-16,2 1 16 0,0-2 0 0,2 1 0 15,2-2-96-15,1 1 0 0,0-2-128 0,1 1 192 16,0-1-192-16,2 0 144 0,0-1-144 0,1 2 128 16,-2-2-128-16,0 1 0 0,1-1 144 0,0 0-144 15,2 0 0-15,0-1 144 0,0-1-144 0,9 2 0 0,0 0 128 0,-9-1-128 16,9 1 0-16,0 0 0 0,-9-3 144 0,9 3-144 15,-10-2 0-15,10 2 144 0,-6-4-144 0,6 4 0 16,-5-9 144-16,5 9-144 0,-2-9 224 0,2-2-32 16,2 3 0-16,0-2 0 0,1 2 32 0,1 0 0 15,1 0 0-15,2 1 0 0,0-4-224 0,4 2 176 16,2 0-176-16,0 2 160 0,0 1-160 0,-1-1 0 16,-1 0 0-16,1-1 128 0,0 0-128 0,-2 0 128 15,-1 0-128-15,1 2 128 0,-1 1-128 0,-9 5 0 16,10-6 0-16,-1 1-176 0,-1 0 176 0,0 0 0 15,-8 5 0-15,10-7-128 0,-2 1 128 0,-8 6 0 0,0 0 0 16,11-3 0-16,-11 3 0 0,0 0 0 0,0 0 0 0,0 0 0 16,0 0 0-16,0 0 0 0,0 0 0 0,0 0 0 15,0 0 0-15,0 0 0 0,0 0 0 0,0 0 0 16,-8 8 0-16,0-2 0 0,-1 0 0 0,0 1 0 16,0 3 0-16,-2-1 0 0,-2 0 0 0,0-1-128 15,-1 1 128-15,-2 0 0 0,-2-1 0 0,0 2 0 16,-1 1 0-16,2 0 0 0,0-2 0 0,3 2 0 15,0-3 0-15,2-1 0 0,2 1 0 0,2-1 0 16,0-1 0-16,8-6 0 0,-5 8 0 0,1 0 0 16,4-8 0-16,-2 10 0 0,2-10 0 0,0 11 0 15,0-11 0-15,0 10 0 0,0-10 0 0,3 11 0 16,0-2 0-16,-1 0 0 0,-2-9 0 0,3 12 0 16,-3-12 0-16,6 10 0 0,0-1 0 0,-1 0 0 15,1 0 0-15,1 1 0 0,-1-3 0 0,2-1 0 0,-8-6 0 16,12 5 128-16,2-1-128 0,1 2 0 0,-1 0 144 0,0-3-144 15,2 1 192-15,0 3-192 0,-1 1 0 0,2 1 0 16,0 0 0-16,1-1-192 16,1 1-1824-16,-1-3-352 0,-2 0-80 0</inkml:trace>
  <inkml:trace contextRef="#ctx0" brushRef="#br0" timeOffset="900.71">24945 5875 23615 0,'0'0'1040'0,"-9"-4"224"0,1 0-1008 0,8 4-256 0,-6-4 0 0,6 4 0 15,0 0 896-15,0 0 128 0,0 0 16 0,0 0 16 16,0 0-576-16,0 0-112 0,8-6-32 0,1 2 0 16,0 0-208-16,1 1-128 0,1 1 128 0,-1 2-128 15,1 0 0-15,-1-3 0 0,-10 3 0 0,12 0 0 0,-2 0 0 16,-10 0 0-16,12 3 0 0,-2-3 0 15,1-3 128-15,-11 3-128 0,13-1 160 0,-1 0-160 0,-1-1 624 0,1 0 16 16,0-1 16-16,0 2 0 0,-1-2-160 0,1 2-48 16,-2-2 0-16,2 2 0 0,1 0-256 15,2-1-48-15,-1 0-16 0,2 0 0 0,-1 0-128 0,1 1 128 16,-1-1-128-16,1 1 128 0,0 1-128 0,-2 0 0 16,-1-1 0-16,0 2 0 0,0-1 0 0,-1 1 0 15,-12-1 0-15,0 0 0 0,10 2 0 0,-10-2 0 16,11-2 0-16,-11 2 0 0,0 0 0 0,9-4 0 15,-9 4 0-15,8-4 0 0,-8 4 192 0,0 0 0 16,4-6 0-16,-4 6 0 0,4-7-192 0,-4 7 192 0,2-9-192 0,-2 9 192 16,3-9-192-16,-1 1 0 0,0 2 0 0,-2 6 0 15,0 0 0-15,4-9 128 0,-3 0-128 0,0 1 0 16,-1 8 0-16,2-9 0 0,-2 9 128 0,0-8-128 16,-2-1 0-16,2 9 0 0,-4-8 0 0,0 1 0 15,-2 1 0-15,-1 1 192 0,0-1-192 0,-3 4 192 16,-1-2 0-16,-1 1 16 0,-1-1 0 0,1 3 0 15,2 0-208-15,1 1 144 0,-1-3-144 0,10 3 128 16,-10-1-128-16,1 0 0 0,9 1 0 0,-9-2 128 16,9 2-128-16,-9 0 0 0,9 0 0 0,0 0 0 15,0 0 0-15,0 0 0 0,0 0 0 0,0 0 0 16,0 0 0-16,0 0 0 0,0 0 0 0,0 0 0 16,0 0 0-16,0 0 0 0,10 3 0 0,-10-3 128 15,12 6-128-15,0-2 0 0,-2 0 0 0,0 0 0 0,1 1 0 16,1-3 0-16,-1 0 0 0,1 1 0 0,-12-3 0 15,12 2 0-15,-12-2 0 0,12 4 0 16,-12-4 0-16,11 6 0 0,-11-6 0 0,11 5 0 0,-11-5 0 0,10 5 0 16,-10-5 0-16,11 8 0 0,-11-8 0 0,9 8 0 15,-1 2 0-15,-2-1 0 0,-6-9 0 0,5 12 0 16,-1-2 0-16,-4-10-176 0,1 12 176 0,-1-2 0 16,0 1 0-16,-1 1 0 0,0-2 0 0,-2 2-128 15,-2-4 128-15,0 1 0 0,0-1 0 0,-2-1 0 16,-2 1 0-16,0 1-128 0,0 0 128 0,0-1 0 15,-2 1 128-15,-1-1-128 0,1 1 128 0,-1 2-128 16,2-1 160-16,-1 2-160 0,1-2 128 0,1 3-128 16,-2-1 0-16,1 0 144 15,-1-4-1680-15,2 1-320 0,0-1-80 0,2-1-12496 0</inkml:trace>
  <inkml:trace contextRef="#ctx0" brushRef="#br0" timeOffset="1907.88">26571 5822 12895 0,'0'0'1152'0,"0"0"-928"15,0 0-224-15,0 0 0 0,0 0 1952 0,0 0 352 0,0 0 64 0,0 0 0 16,0 0-1632-16,0 0-336 0,0 0-64 0,0 0-16 16,0 0-192-16,0 0-128 0,0 0 160 0,0 0-160 15,0 0 0-15,-8-2 0 0,8 2 0 16,-9-1 0-16,9 1 224 0,-10-1-48 0,1-1-16 0,-1 1 0 15,1 1 560-15,0 0 112 0,0-2 32 0,-1 2 0 16,-1 0-16-16,1 1 0 0,-2-1 0 0,-1 1 0 16,-1-1-336-16,-1 0-64 0,1 0 0 0,-3 0-16 15,-1 0-112-15,-2 1 0 0,-3 1-16 0,1-1 0 16,-1 2-64-16,1-1-16 0,-1 0 0 0,-1 0 0 16,0 1 0-16,0-1 0 0,1 2 0 0,0-4 0 15,1 0 0-15,4 0 0 0,4 0 0 0,1 0 0 0,1-2 80 16,3 0 16-16,9 2 0 0,0 0 0 0,-8-2-80 0,8 2-16 15,-8-3 0-15,8 3 0 0,0 0-224 0,0 0 176 16,0 0-176-16,0 0 160 0,0 0-160 0,0 0 0 16,0 0 0-16,0 0 0 15,-9 3 0-15,9-3 0 0,-9 6 0 0,9-6 0 0,-9 4 0 0,9-4 0 16,0 0 0-16,0 0 0 0,0 0 128 0,0 0-128 16,0 0 0-16,0 0 128 0,0 0-128 0,-5-4 192 15,5 4-192-15,0-11 192 0,2-1 96 0,3 1 32 16,2 2 0-16,1-2 0 0,1 0-16 0,1-1 0 15,1 1 0-15,0-4 0 0,2 2-304 0,2 2 0 16,-1 0 0-16,1 1 0 0,-1 1 0 0,-1 2 0 16,0 1 0-16,-1-1 0 0,-2 1 0 0,2 0 0 15,-2 1 0-15,-1 1 0 0,-9 4 0 0,10-4 0 16,-3-2 0-16,-7 6 0 0,0 0 0 0,0 0 0 0,0 0 0 0,0 0 0 16,0 0 0-16,0 0 0 0,0 0 0 0,0 0 0 15,0 0 0-15,0 0 0 0,0 0-160 0,-7-3 160 16,-1 3 0-16,-1 3-144 0,-1-1 144 0,0 4 0 15,0 0-160-15,-1 2 160 0,-1 0-128 0,1 0 128 16,-1-1 0-16,0 4-128 0,0-2 128 0,1 3 0 16,0-1 0-16,2 1 0 0,1 1 0 0,1-1-128 15,-3-2 128-15,4 1 0 0,1-2 0 0,-1 1-128 16,1 3 128-16,1-2 0 0,-1 2 0 0,1-4 0 16,2 1 0-16,2-10 0 0,0 11 0 0,1-2 0 15,-1-9 0-15,5 12 0 0,2-5 0 0,-1 0 0 16,2 0 0-16,0-2 0 0,1 0 0 0,1 0 128 15,-10-5-128-15,13 8 144 0,-1-3-144 0,-1 0 160 16,-4 1-160-16,1-1 0 0,0 1 0 0,0 1 0 0,-2-1 0 16,1 1 0-16,-1-1 0 0,2 0 0 15,1 0-320-15,2-1-128 0,-1-2-48 0,2 2 0 16,2-1-2016-16,1 0-416 0,-1 1-80 0</inkml:trace>
  <inkml:trace contextRef="#ctx0" brushRef="#br0" timeOffset="2905.65">26787 5850 911 0,'0'0'0'0,"0"0"0"0,0 0 0 0,0 0 0 0,0 0 0 0,0 0 0 15,0 0 2976-15,0 0 512 0,0 0 96 0,0 0 32 0,0 0-1696 16,0 0-320-16,0 0-80 0,0 0-16 0,0 0 0 0,0 0 0 16,0 0 0-16,11-5 0 0,-2 1-592 0,-9 4-112 15,9-2-32-15,2 0 0 0,-1-2-256 0,-10 4-48 16,10-2-16-16,2 2 0 0,0-4-80 0,0 1-32 15,-1 1 0-15,1-1 0 0,-1-1-160 0,0 3-48 16,2-2 0-16,2 1 0 0,0-2-128 0,1 0 0 16,0 0 0-16,1 1 128 0,1-3-128 0,0 2 0 15,0 3 0-15,1-1 128 0,-1 0-128 0,0 0 0 16,-2 2 0-16,-1 0 0 0,-2 0 0 0,-1 0 0 0,-1-1 0 16,-1 1 0-16,-10 0 0 0,10 0 0 0,-10 0 0 15,11-1 0-15,-11 1 0 0,0 0 0 0,10 1 0 0,-10-1 0 16,0 0 128-16,9-3-128 0,-9 3 0 0,0 0 128 15,0 0 64-15,0 0 0 0,7-6 0 0,-7 6 0 16,0-9 192-16,1-2 32 0,1 4 16 0,-2 7 0 16,0 0-112-16,0 0 0 0,2-10-16 0,-2 10 0 15,3-13-144-15,-2 4-32 0,-1 9 0 0,0-9 0 16,0 9-128-16,-1-8 0 0,1 8 144 0,-4-10-144 16,4 10 0-16,-7-9 0 0,1 2 0 0,-1 1 0 15,-1-1 0-15,1 3 0 0,-3-2 0 0,3 1 0 16,-2 1 240-16,1-2-32 0,0 1 0 0,8 5 0 15,-11-2-48-15,2 0-16 0,9 2 0 0,-10-2 0 16,1 0-144-16,0 0 0 0,9 2 144 0,-9 0-144 16,-1 0 0-16,10 0 0 0,-9 1 0 0,9-1 0 15,-10-1 0-15,10 1 0 0,0 0 0 0,-9 4 0 0,9-4 0 0,0 0 0 16,0 0 0-16,0 0 0 0,0 0 0 0,-2 11 0 16,2-11 0-16,6 11 0 0,0-1 0 0,1-1 0 15,1-1 0-15,-1-1 0 0,-7-7 0 0,12 6 0 16,0 1 0-16,0-1 0 0,-2 2-144 0,0-1 144 15,1-2-160-15,-1 0 160 0,-10-5 0 0,12 5 0 16,-2-3 0-16,-10-2 0 0,12 6 0 0,-1 1 0 16,-11-7-128-16,11 7 128 0,1-1 0 0,-2 0 0 15,-2 1 0-15,1-1 0 0,-9-6 0 0,11 8 0 16,-3-1 0-16,-8-7 0 0,6 9 0 0,-6-9 0 0,4 10 0 0,-4-10 0 16,0 13 0-16,-1-4 0 0,1-9 0 0,-5 13-144 15,-1-4 144-15,-1 1 0 0,-3-4 0 0,0 1 0 16,-2-2 0-16,-1 1 0 0,-1 2 0 0,0 0 0 15,-2 0 128-15,0-2 64 0,-1 1 16 0,2-1 0 16,0 1-80-16,4 1-128 0,0 1 176 0,2-1-176 16,1 3 128-16,2-1-128 0,0-1 0 0,3 0 0 31,0 1-1312-31,2-2-320 0,-1-1-64 0,2 0-8288 0,2 0-1664 0</inkml:trace>
  <inkml:trace contextRef="#ctx0" brushRef="#br0" timeOffset="3861.31">28218 5776 5519 0,'0'0'496'0,"0"0"-496"0,0 0 0 0,0 0 0 16,0 0 1968-16,0 0 288 0,0 0 64 0,0 0 16 15,7-4-1184-15,-7 4-256 0,0 0-32 0,0 0-16 16,0 0-96-16,0 0-32 0,0 0 0 0,0 0 0 16,0 0-240-16,0 0-48 0,0 0-16 0,0 0 0 15,0 0-288-15,-5 9-128 0,-1-1 128 0,-2 0-128 16,-3-2 192-16,0 1-32 0,-4-1-16 0,-2 0 0 15,-1-1 352-15,-1 0 64 0,-3 0 16 0,-2 2 0 16,-1-5 320-16,-1 1 64 0,-1-3 0 0,1 0 16 16,1 0-192-16,-1 0-32 0,-1-1-16 0,0-1 0 0,3 0-368 0,-1-1-80 15,0 1-16-15,2 0 0 16,2 2-272-16,0 2 128 0,1 0-128 0,2 1 0 0,0-1 128 0,1 2-128 16,1-2 0-16,2 0 0 0,2 1 0 15,0 1 0-15,1 0 0 0,2-2 0 0,9-2 0 0,-10 2 0 16,10-2 0-16,0 0 0 0,0 0 0 0,0 0 128 15,0 0 16-15,0 0 0 0,0 0-144 0,0 0 0 16,0 0 0-16,0 0 0 0,0 0 128 0,6-8 0 16,2 1 0-16,-2 1 0 0,1-1-128 0,0 1 128 15,4-2-128-15,-1 0 128 0,1-1-128 0,0 0 128 16,1 2-128-16,0-2 128 0,-2-1 32 0,1-1 0 16,-2 1 0-16,-1 2 0 0,0 2-160 0,-1-1 0 15,0-2 0-15,1 1 0 0,-1 0 0 0,0 2 0 16,0-1 192-16,-1 1-64 0,1-2 48 0,-1 1 0 0,-6 7 0 15,7-7 0-15,-1 0-176 0,-6 7 128 0,0 0-128 0,0 0 128 16,7-8-128-16,-7 8 0 0,0 0 0 0,0 0 0 16,0 0 0-16,0 0 0 0,0 0 0 0,0 0 0 15,0 0 0-15,-12-1 0 0,0 0 0 0,0 3 0 16,1 2 0-16,-1 0 0 0,-1 0 0 0,1 0 0 16,0 0-128-16,2 0 128 0,0 0 0 0,10-4 0 15,-11 6 0-15,3 1 0 0,8-7 0 0,-9 9 0 16,0 0 0-16,1 1 192 0,2 1-32 0,-1 0 0 15,-1 0-160-15,2 2 160 0,1 1-160 0,-1 1 160 16,1-2-160-16,3 0 0 0,0 0 0 0,4-2 0 16,0 0 0-16,2-1 160 0,-4-10-160 0,7 13 160 15,1-5 32-15,-1 0 0 0,-7-8 0 0,9 8 0 0,1 1-192 0,-3-3 192 16,1 1-192-16,0-1 192 0,0 1-192 0,0-2 0 16,-8-5 144-16,10 9-144 0,1-1 128 0,-2-1-128 15,-1-2 160-15,1-2-160 0,1-1 0 0,0-1-336 16,1-2 48-16,2 1 16 15,1 1-1920-15,1-1-384 0,0 0-80 0</inkml:trace>
  <inkml:trace contextRef="#ctx0" brushRef="#br0" timeOffset="4902.95">28465 5802 21183 0,'0'0'944'0,"0"0"192"0,-5-6-912 0,5 6-224 15,0 0 0-15,0 0 0 0,-6-6 672 0,6 6 96 16,0 0 0-16,0 0 16 0,0 0-576 0,0 0-208 16,0 0 144-16,0 0-144 0,-7 8 0 0,7-8 0 15,-6 7 0-15,6-7 0 0,0 0 0 0,0 0 0 16,0 0 0-16,0 0 0 0,0 0 704 0,0 0 48 15,0 0 16-15,10 6 0 0,0-3-240 0,2-3-32 0,0 0-16 0,0-1 0 16,1-2-32-16,0 0 0 0,1-1 0 0,3 2 0 16,1-2-96-16,2 1-32 0,-2-1 0 0,2 2 0 15,-2-1-192-15,1 1-128 0,0-2 128 0,0 1-128 16,1 0 0-16,-1 2 144 0,1-1-144 0,-2-1 0 16,-1 0 128-16,-1 1-128 0,-2 0 0 0,-1 0 0 15,-1-1 0-15,0-1 0 0,-3 0 0 0,0 0 0 16,-9 4 144-16,10-3-144 0,-10 3 0 0,0 0 144 15,8-6-144-15,-8 6 0 0,0 0 0 0,0 0 0 16,8-6 128-16,-8 6 0 0,9-5 0 0,-9 5 0 16,0 0-128-16,0 0 0 0,10-6 0 0,-10 6 0 15,0 0 0-15,0 0 0 0,0 0 0 0,0 0 0 16,8-5 0-16,-8 5 0 0,0 0 0 0,0 0 0 0,0 0 240 0,0 0 16 16,0 0 0-16,0 0 0 0,-4-9-64 0,-1 3 0 15,-1 0 0-15,-1 0 0 0,1 1 16 0,-1-1 0 16,-1 1 0-16,0-1 0 0,-1-1 112 0,2 1 32 15,-1-2 0-15,0 1 0 0,0 1-96 0,0-1 0 16,-1-2-16-16,0 1 0 0,0 2-240 0,0-3 144 16,0 1-144-16,-2 1 128 0,1 2-128 0,-1 1 0 15,1 2 0-15,-1 0 128 0,1 2-128 0,10 0 0 16,-10 0 0-16,10 0 0 0,-11 3 0 0,11-3 0 16,-6 4 0-16,6-4 0 0,0 0 0 0,0 0 0 15,0 0 0-15,0 0 0 0,0 10-128 0,0-10 128 16,4 13 0-16,1-4 0 0,-5-9 0 0,9 11 0 0,0-2 0 15,1-1 0-15,2 0 0 0,3-1 0 0,1 0 0 0,4-1 0 16,0 0 0-16,0 0 0 0,1-1 0 0,1 1 0 16,-1-1 0-16,-1 1 0 0,-4-2 0 0,0-1 0 15,0 1 0-15,-2 0 0 0,-3 0 0 0,-11-4 0 16,12 5-160-16,-12-5 160 0,7 9 0 0,-7-9-144 16,0 0 144-16,3 13 0 0,-3-13 0 0,-1 16 0 15,-3-2 0-15,0-2-160 0,-1-1 160 0,-2 1 0 16,-3 0 0-16,1 0 0 0,0-1 0 0,-1-2 0 15,3 2 0-15,-1 1 176 0,-1-1-32 0,1-2 0 16,1 3 32-16,1-1 0 0,-1-2 0 0,2 2 0 16,1 1-176-16,0 1 0 0,0 2 144 0,2-2-144 15,-1 2 0-15,0-2 0 0,1 0 0 0,-1-4-16960 16</inkml:trace>
  <inkml:trace contextRef="#ctx0" brushRef="#br1" timeOffset="29621.89">3411 9926 6447 0,'0'0'272'0,"0"0"80"0,0 0-352 0,-3-8 0 16,3 8 0-16,0 0 0 0,0 0 5824 0,0 0 1088 15,0 0 208-15,0 0 48 0,0 0-5696 0,0 0-1136 16,0 0-336-16,0 0 144 0,0 0 32 0,0 0 0 0,0 0 0 0,6 13 0 16,-6-13-176-16,6 20 192 0,-1-3-192 0,0 2 192 15,0 1 96-15,1 3 32 0,-1 3 0 0,1 4 0 16,1 4 208-16,-1 1 48 0,1 0 16 0,-1 1 0 15,2-4-208-15,0 1-64 0,0-2 0 0,1-1 0 16,-1 0-96-16,0-1-32 0,-3-3 0 0,1 3 0 16,0 2 96-16,-3-1 16 0,-1-3 0 0,0 1 0 15,2-2-112-15,1-2-32 0,1-1 0 0,0-4 0 16,2-3-32-16,0-3 0 0,-2-3 0 0,1-1 0 16,-1-1 112-16,-6-8 16 0,0 0 0 0,11 5 0 15,-3-1-112-15,-8-4-16 0,9-5 0 0,-1-1 0 16,-2-2 16-16,-1-3 0 0,-1-4 0 0,-1-2 0 15,-1 0 128-15,1-7 32 0,0-2 0 0,1-4 0 16,-2 0-176-16,3-4-128 0,2 2 192 0,-1 0-192 0,1 3 176 0,1-3-176 16,1-2 160-16,-3-2-160 0,0-5 128 0,0 1-128 15,3-3 0-15,-2 5 0 0,-2 0 0 0,0 4 0 16,4 2 0-16,-1 2 0 0,0 5 0 0,-1 3 0 16,-4 4 0-16,3 3 0 0,-1 2 0 0,0 2 0 15,-2-1 0-15,1 1 0 0,-1 2-176 0,1 0 176 16,0 0-160-16,2-1 160 0,-6 10-288 0,7-11 32 15,0 3 16-15,-1 1 0 16,2-3-576-16,-1 4-112 0,-7 6-32 0,8-5-11216 16,-8 5-2256-16</inkml:trace>
  <inkml:trace contextRef="#ctx0" brushRef="#br1" timeOffset="30158.52">4442 9576 9215 0,'2'-9'816'0,"0"-1"-656"16,-2-1-160-16,2 4 0 0,1 1 5376 0,-3 6 1024 16,5-10 224-16,-5 10 32 0,5-7-5280 0,-5 7-1056 15,0 0-320-15,0 0 128 0,0 0-128 0,0 0-176 16,0 0 48-16,0 0 0 0,-2 16-32 0,-2-4 0 15,0 1 0-15,-1 2 0 0,-1-1 160 0,0 0 176 16,-2 0-48-16,0 4 0 0,0 1 368 0,-1 0 64 16,0 2 16-16,0 1 0 0,0 0 0 0,-1 1 0 15,-2 0 0-15,0 3 0 0,0 2-304 0,-1 2-48 0,-4-2-16 0,0 7 0 16,0 7-48-16,1 4-16 16,0 5 0-16,3-2 0 0,1 5-144 0,3-5 0 0,4-6 144 0,1-2-144 15,1-2 192-15,5-3-48 0,1-2 0 0,3 1 0 16,-1 2 96-16,0-2 16 0,3 1 0 0,1-2 0 15,3 0-256-15,-2-4 144 0,-1 2-144 0,0-2 128 16,2-4-128-16,1 0-176 0,-2-3 48 0,2-1 0 31,3-2-368-31,-2-3-64 0,-2-4-16 0,1-1 0 16,1-3-1520-16,0-3-304 0,2-1-64 0,0-3-11744 0</inkml:trace>
  <inkml:trace contextRef="#ctx0" brushRef="#br1" timeOffset="30491.67">4962 9879 36511 0,'0'0'1616'0,"0"0"336"0,-10 5-1568 16,2-1-384-16,8-4 0 0,-8 10 0 0,1 1-176 0,3 1-112 16,1 1-32-16,-1 1 0 0,-3 2 16 0,2 7 0 15,0 2 0-15,-3 6 0 0,-4-1 96 0,3 7 16 16,1-1 0-16,-1 3 0 0,-1 3 192 0,-3-4-144 16,0-7 144-16,0-4-128 0,-2 1 128 0,1-3 224 15,-3-5-48-15,3 1-16 0,0 0-160 0,3-1 192 0,0 1-192 0,1-2 192 16,1-1-192-16,2-1 0 0,2-2 0 15,1-4-176 1,4-11-576-16,0 0-112 0,0 0-32 0,0 0-8640 0,0 0-1744 0</inkml:trace>
  <inkml:trace contextRef="#ctx0" brushRef="#br1" timeOffset="30773.53">5035 9884 22111 0,'0'0'976'0,"0"0"208"0,-8-6-944 0,8 6-240 0,0 0 0 0,0 0 0 0,0 0 3904 0,0 0 752 15,0 0 144-15,0 0 16 16,0 0-4224-16,0 0-848 16,0 0-160-16,3 15-32 0,-1 1 176 0,1 2 32 0,0 2 16 0,-1 4 0 0,1 5 32 0,1 2 0 15,1 1 0-15,1 3 0 0,2 3 32 0,0 2 16 16,0-1 0-16,-2-4 0 0,1-3 144 0,-2-5 0 15,0 0 0-15,-1-2-128 0,-1-1 128 0,-1-5 0 16,-2 2 0-16,2 0 0 16,-1-3-512-16,0-1-64 0,-1-1 0 0,2-2-16 15,-2-2-2256-15,0-3-448 0,0-9-96 0</inkml:trace>
  <inkml:trace contextRef="#ctx0" brushRef="#br1" timeOffset="30993.2">4890 10355 35007 0,'-5'-12'1552'0,"0"7"320"0,-4 2-1488 0,3-2-384 0,6 5 0 0,0 0 0 16,0 0 2144-16,0 0 352 0,11-3 80 0,1 2 16 31,1 1-2592-31,1 0-560 0,3-3-80 0,4 3-32 0,1 2 304 0,4 0 64 0,0 1 16 0,3 2 0 15,-1-2-800-15,2 1-176 0,0 0-16 0,0-1-16 16,-2 0-1968-16,-2 0-384 0,0-3-64 16</inkml:trace>
  <inkml:trace contextRef="#ctx0" brushRef="#br1" timeOffset="31392.21">5247 9450 7359 0,'0'0'320'0,"0"0"80"0,0 0-400 0,0 0 0 0,0 0 0 0,0 0 0 16,0 0 6112-16,10 9 1136 0,-1 1 240 0,1 2 32 16,2 3-5968-16,1-1-1184 0,0 5-240 0,1 0-128 15,3 2 464-15,1 3 32 0,2 4 0 0,1 0 0 16,2 0 96-16,1-2 32 0,1-1 0 0,-1-1 0 16,1 2-160-16,-1 1-16 0,-2-3-16 0,-1 4 0 15,-3-1-304-15,-2 4-128 0,-3 7 0 0,-4 9 128 16,-5 4-128-16,-4 8 0 0,-6-5 0 0,-3 1 0 15,-5-5 0-15,-2-5 0 0,-3 0 0 0,-2-4 128 16,-1-2 0-16,1 3-128 0,3 2 192 0,1 0-64 16,2-3-128-16,2-6 0 0,2-1 0 0,0-4-12192 15,1-5-2352-15</inkml:trace>
  <inkml:trace contextRef="#ctx0" brushRef="#br1" timeOffset="35553.21">6838 11348 3679 0,'0'0'320'0,"0"0"-320"15,0 0 0-15,0 0 0 0,0 0 4784 0,0 0 880 0,0 0 176 0,0 0 48 16,0 0-4160-16,0 0-816 0,-5-8-160 0,5 8-48 16,0 0 0-16,0 0 0 0,-5-6 0 0,5 6 0 15,0 0-80-15,0 0-32 0,0 0 0 0,0 0 0 16,0 0-192-16,0 0-32 0,0 0-16 0,0 0 0 15,0 0-16-15,-8 8 0 0,1-3 0 0,1 1 0 16,-2 3 48-16,0 1 16 0,0 0 0 0,-1 3 0 16,1 0-160-16,-1 3-48 0,0 2 0 0,0 0 0 15,-2 3 0-15,-2 5-16 0,-1 5 0 0,0 5 0 16,-3 3 48-16,-1 3 16 0,-2 1 0 0,0 0 0 16,0 2-112-16,0-2-128 0,0-1 176 0,1-4-176 15,1-2 288-15,-2-4-48 0,-1-2-16 0,3 0 0 16,0-2 160-16,1 2 48 0,-1 3 0 0,-1-1 0 15,0 0-160-15,0-2-16 0,3-3-16 0,-1-1 0 16,0-2-80-16,0-4-16 0,2 1 0 0,2-1 0 0,0-3-144 16,2-2 160-16,-1-2-160 0,1 2 160 0,2-2-32 0,1-3-128 15,2 3 192-15,-1 0-64 0,1-1-128 0,1 0 192 16,-1 1-192-16,1-4 192 0,0 1-192 0,1 1 128 16,4-11-128-16,-4 9 128 0,4-9 0 0,0 0-128 15,0 0 192-15,0 0-64 0,0 0 128 0,0 0 0 16,0 0 16-16,0 0 0 0,0 0-48 0,0 0-16 15,11 5 0-15,-11-5 0 0,11 3-32 0,1-2-16 16,0 0 0-16,1 1 0 0,0-1-160 0,1 2 0 16,1-1 0-16,0 1 0 0,3-1 0 0,1 0 0 15,0 0 0-15,1 1 0 0,-1-2 0 0,2 2 0 0,0-3 0 16,4 0 0-16,2-3 0 0,1 2 0 16,-2-2 0-16,2 1 0 0,4-2 176 0,2 0-48 0,5-3-128 0,0 3 192 15,1-1-192-15,1 1 0 0,0-1 0 0,1 1 0 16,-1 0 0-16,-2 3 0 0,-2-2 0 0,-3 1 0 15,-4-1 0-15,0 3 0 0,0 0 0 0,-1 0 0 16,-2 0 0-16,1 3 0 0,-2-1 0 0,-1 1 0 16,-2 0 0-16,-1-1 0 0,-2 1 0 0,-2-1 0 15,-1 0 0-15,1-2 0 0,0 0 0 0,-1-2 0 16,-1 1 0-16,1 0 0 0,0-4 128 0,0 1-128 16,0-2 0-16,-2 1 128 0,-1 1-128 0,-3-2 0 15,0-3 144-15,-1 1-144 0,1-1 128 0,-4 0-128 16,-1 1 160-16,-1-3-160 0,3 2 192 0,-2 3-192 15,-2-2 208-15,-4 8-64 0,3-12-16 0,1 2 0 16,-1-1-128-16,1 1 160 0,-1 1-160 0,1-2 160 0,0 2-160 0,0 0 0 16,-2 1 144-16,-2 8-144 0,4-8 0 0,-4 8 128 15,0 0-128-15,0 0 0 0,0 0 0 0,5-6 0 16,-5 6 0-16,0 0 0 0,0 0 0 0,0 0 0 16,4-8 0-16,-4 8 0 0,0 0 0 0,2-8 0 15,-1 2 0-15,-1 6 128 0,-1-11-128 0,-1 2 144 16,0 1-144-16,0 1 160 0,0-1 32 0,-1-4 0 15,1 2 0-15,-2-2 0 0,0-4 0 0,-1 1 0 16,-3-4 0-16,0 1 0 0,-1-3 64 0,0 2 0 16,0-2 16-16,-2-1 0 0,-2 1-48 0,-1 1-16 15,-2-3 0-15,2 3 0 0,1-3-64 0,1 3-16 16,2 3 0-16,-6-2 0 0,-2-5-128 0,-1 1 160 16,2-1-160-16,1 1 160 0,-3-2-32 0,1 2-128 0,-3 0 192 0,0 0-64 15,2 2-128-15,-5 0 128 0,-2-2-128 0,3 3 128 16,-1 3-128-16,2-1 0 0,-1-4 0 0,-1 4 0 15,2-2 0-15,1 3 0 0,-1-1 0 0,2 1 0 16,1 3 0-16,2-5 0 0,0 1 0 0,1-2 0 16,2 1 144-16,2 1-144 0,1 2 160 0,1 0-160 15,1 3 0-15,3 3-336 0,2 1 48 0,4 9 16 32,0 0-736-32,0 0-144 0,2 9-16 0,5 4-16 15,1 6-2208-15,2 4-448 0</inkml:trace>
  <inkml:trace contextRef="#ctx0" brushRef="#br1" timeOffset="46250.89">3610 11956 13183 0,'0'0'576'0,"0"0"128"0,0 0-560 0,0 0-144 0,9-6 0 0,-9 6 0 16,8-6 448-16,-8 6 48 0,0 0 16 0,0 0 0 16,0 0 320-16,0 0 64 0,0 0 0 0,0 0 16 15,0 0-144-15,0 0-48 0,0-5 0 16,-1 0 0-16,1 5-368 0,0 0-80 0,-2-6-16 0,2 6 0 15,-1-5-96-15,0 1-32 0,-3-2 0 0,-1-1 0 16,-1 1 528-16,-1 0 112 0,-1 2 0 0,-1 1 16 16,-3-1 240-16,0-3 32 0,-2 5 16 0,-1-1 0 15,-1-1-272-15,-1 3-48 0,-2 2-16 0,2 3 0 16,0 1-288-16,2-1-64 0,-2 3-16 0,1 0 0 16,2 1-208-16,1 0-32 0,2-1-128 0,1 0 192 15,0 0-192-15,0-1 0 0,3 0 0 0,0 0 0 16,1 1 0-16,0 0 0 0,-2 0 0 0,2 1 0 15,-2 0 0-15,2-1 0 0,-2 1 0 0,0 0 0 16,0-3 0-16,8-5 0 0,-9 8 0 0,9-8 0 0,0 0 144 0,0 0-16 16,0 0 0-16,0 0 0 0,0 0 112 0,0 0 16 15,5 13 0-15,-5-13 0 0,0 0-64 0,12 7-16 16,0-2 0-16,1-2 0 0,-2-2-176 0,3 0 160 16,-1-2-160-16,1 1 160 0,2 1-160 0,-1 0 0 15,2 2 0-15,-1 1 0 0,-2-1 0 0,0 2 0 16,1 1 0-16,-1 3 0 0,-1 1 0 0,-2 1 0 15,-1 1 0-15,-1 2 0 0,-1 2 0 0,0-2 0 16,-2 3-144-16,2 0 144 0,-1 0 0 0,1 3 0 16,-2-3 0-16,1 2 0 0,-2-2 0 0,0 0 0 0,-1-1 0 15,-2 1 0-15,0-3 0 0,0 2 0 0,-2-2 0 16,-1-2 0-16,0 0 0 0,-2-1 0 0,-1 0 0 0,-1-1 0 16,-1 2 0-16,-1-2 0 0,-2-2 0 0,0 1 0 15,-2 0 0-15,1 2 0 0,-2-2 0 0,0-1 0 16,1-2 0-16,0 2 0 0,1-1 0 0,-1-1 0 15,0-1 0-15,-1-2 0 0,0 1 0 0,0-3 0 32,-1 2-432-32,2-3-128 0,0-2-16 0,3 1-9600 0,-1 0-1920 0</inkml:trace>
  <inkml:trace contextRef="#ctx0" brushRef="#br1" timeOffset="46627.59">3781 12130 14735 0,'0'0'1312'0,"0"0"-1056"16,0 0-256-16,0 0 0 0,0 0 1632 0,0 0 272 15,0 0 48-15,8-4 16 0,-8 4-1584 0,9-2-384 16,-9 2 0-16,9-4 0 0,-9 4 128 0,12-3-128 16,-2 1 128-16,-1-1-128 0,-1-1 464 0,2 0 16 0,2 2 0 0,1-4 0 15,0 0-96-15,3 1 0 0,-1 0-16 0,2 1 0 16,0-3-112-16,2 3 0 0,-2-2-16 0,0 2 0 15,-2 1-240-15,1 1 0 0,-2 2 0 0,-2 0 0 16,-2 0 0-16,-10 0 0 0,0 0 0 0,0 0-7648 16,0 0-1584-16</inkml:trace>
  <inkml:trace contextRef="#ctx0" brushRef="#br1" timeOffset="46936.96">3821 12360 21183 0,'0'0'1888'0,"1"-7"-1504"16,-1 7-384-16,0 0 0 0,7-6 2816 0,2 2 480 16,2 1 96-16,0 1 32 0,2-1-2832 0,0 2-592 15,2-3 0-15,-1 3-144 0,0-2-160 0,1 2-16 16,-2-1-16-16,0 2 0 16,0-1-624-16,-1 1-112 0,-2 0-16 0,0 0-16 15,-10 0-2128-15,12 0-416 0</inkml:trace>
  <inkml:trace contextRef="#ctx0" brushRef="#br1" timeOffset="47375.5">4528 11844 11967 0,'0'0'1072'0,"-3"-11"-864"16,-1-1-208-16,4 12 0 0,0 0 5008 0,0 0 960 15,-4-7 192-15,4 7 48 0,0 0-4928 0,0 0-960 16,0 0-320-16,-6 7 160 0,-1 5-160 0,1 2 0 16,-2 3-160-16,0 2 160 0,0-1-128 0,-1 0 128 15,0 0 0-15,-1 1-144 0,-2 0 144 0,0 1-128 16,-1-1 128-16,-1 4-128 0,1 1 128 0,1 9 224 16,0 3-48-16,1 5-16 0,-1 2 448 0,3 1 96 15,2 2 0-15,2-3 16 0,0-5-400 0,1-3-64 16,3-9-32-16,-1-1 0 0,1-2-224 0,1-3 0 0,3-5 0 0,0 0 0 31,1-6-1552-31,-4-9-416 0,6 6-80 0,-6-6-12736 0</inkml:trace>
  <inkml:trace contextRef="#ctx0" brushRef="#br1" timeOffset="47650.03">4481 11851 15663 0,'-4'-15'1392'0,"1"6"-1120"0,1-1-272 0,2 10 0 16,0 0 2784-16,0 0 496 0,0 0 112 0,0 0 0 15,0 0-2384-15,0 0-496 0,8 16-80 0,1-2-32 0,-1 5-32 16,1 0-16-16,-2-2 0 0,4 1 0 16,1-1-32-16,-1 3-16 0,2 0 0 0,0-1 0 0,0 3-112 0,2 3-32 15,-1 4 0-15,2 1 0 0,1 4 32 0,0 1 16 16,0 0 0-16,0 0 0 0,-2-1-48 0,1-1-16 15,-2-1 0-15,1-2 0 0,-1-2-16 0,-1-6-128 16,0-3 192-16,-3-4-64 0,-2-4-128 0,0-1 0 16,-1-3 144-16,-1 4-144 15,-2-7-1984-15,-4-4-480 0,5 6-96 0,-5-6 0 0</inkml:trace>
  <inkml:trace contextRef="#ctx0" brushRef="#br1" timeOffset="47843.73">4485 12310 31327 0,'0'0'2784'0,"0"0"-2224"0,0-6-560 0,0 6 0 16,0 0 2368-16,14 0 384 0,2 4 64 0,1 2 0 15,1 1-2304-15,0 3-512 0,3 2 0 0,-1 1 0 31,-1-1-928-31,-1-1-96 0,1 0 0 0</inkml:trace>
  <inkml:trace contextRef="#ctx0" brushRef="#br1" timeOffset="50944.14">6847 12752 9215 0,'0'0'400'0,"0"0"96"0,0 0-496 0,0 0 0 15,-4-8 0-15,2-2 0 0,0 1 2256 0,2 9 368 0,0-11 64 0,0 11 0 16,-1-10-1344-16,0 2-288 0,1 8-48 0,0 0-16 15,0 0 224-15,0 0 64 0,-2-4 0 0,1 0 0 16,1 4-336-16,0 0-64 0,0 0-16 0,0 0 0 16,0 0-432-16,0 0-96 0,0 0-16 0,0 0 0 15,5-5 0-15,-5 5-16 0,0 0 0 0,0 0 0 16,0 0 192-16,0 0 32 0,0 0 16 0,0 0 0 16,0 0 32-16,0 0 0 0,0 0 0 0,0 0 0 15,0 0 224-15,0 0 48 0,-5 12 16 0,0-4 0 16,-2 1-560-16,2 1-112 0,5-10-32 0,-5 16 0 15,1 0 32-15,1 2 0 0,2 3 0 0,1 1 0 16,3 3-192-16,1 2 0 0,1 4 0 0,0-1 0 0,0-1 0 0,3 1 0 16,-3 3 0-16,2 4 0 0,2 5 0 0,-1 10 0 15,-4 9 128-15,1 6-128 0,0 2 0 0,-1-5 0 16,0-11 128-16,-3-4-128 0,-3-5 192 0,-1 0 16 16,0 3 0-16,1 4 0 0,1 3 320 0,-1-1 64 15,1 2 16-15,0-6 0 0,1-2-416 0,0-6-192 16,-2-6 160-16,1-3-160 0,-2 2 368 0,2 0-32 15,1 1 0-15,0 4 0 0,0 5-336 0,0 1 128 16,0 1-128-16,0-1 0 0,0-2 0 0,0-2 128 16,1-7-128-16,-1-3 0 0,0-2 0 0,0-2 0 0,2-2 0 0,-2 1 0 15,0-1 128-15,1 1-128 0,2-1 160 0,-2-1-160 16,0-2 144-16,1 1-144 0,-1-2 128 0,-1-2-128 16,-1 1 176-16,-1-5-48 0,1-2-128 0,0-1 192 15,1-3-64-15,0-9 0 0,-2 9-128 0,2-9 192 16,0 0-32-16,0 9-16 0,0-9 0 0,0 0 0 15,0 0-144-15,0 0 0 0,0 0 0 0,0 0 0 16,0 0 0-16,0 0 0 0,0 0 0 0,0 0 0 16,0 0 0-16,0 0 128 0,0 0-128 0,0 0 0 15,0 0 0-15,0 0 128 0,0 0-128 0,0 0 0 16,0 0 0-16,0 0-256 0,0 0 48 0,0 0 0 16,0 0 208-16,0 0-192 0,0 0 192 0,0 0-192 31,0 0-1456-31,0 0-272 0,0 0-64 0</inkml:trace>
  <inkml:trace contextRef="#ctx0" brushRef="#br1" timeOffset="53077.71">7434 13593 25743 0,'0'0'1136'0,"0"0"240"0,0 0-1104 0,0 0-272 0,-9-2 0 0,9 2 0 15,0 0 448-15,0 0 48 0,0 0 0 0,-6-7 0 0,6 7-304 0,0 0-64 16,0 0-128-16,-1-9 192 0,1 9-192 0,0 0 128 15,-2-4-128-15,-1-1 0 0,0 0 0 0,1 1 0 16,-1-3 0-16,1 2 0 0,-4 1 176 0,1 0-176 16,-5-1 192-16,-1 1-192 0,-1 3 320 0,2-3-64 15,-3 2 0-15,0 1 0 0,0 1-48 0,1 0-16 16,-1 0 0-16,1 1 0 0,1 5 16 0,-1-2 0 16,-1 1 0-16,1 0 0 0,2 2 176 0,-1-1 16 0,1 6 16 15,-1-2 0-15,1 1-96 0,2-1 0 0,2 0-16 0,0 2 0 16,1 0-96-16,3 1-16 0,0 1 0 0,2 1 0 15,0 2-192-15,2 2 128 0,0-1-128 0,1 5 0 16,1-1 0-16,1 1 128 0,0-1-128 0,0 3 0 16,1-1 208-16,-1-4 0 0,0-1 0 0,2-2 0 15,-2-2 96-15,3 0 16 0,-1-4 0 0,4 0 0 16,-1-3-48-16,2-6 0 0,0-2 0 0,2-2 0 16,0-2-96-16,2-1-32 0,2-2 0 0,-1-2 0 15,-1-3-144-15,0-1 160 0,-2-1-160 0,0-2 160 16,-3-1-160-16,-1 2 0 0,-1-1 144 0,-1 2-144 15,-1-1 0-15,-3 0 0 0,-2 0 0 0,-1 0 128 16,-1 0-128-16,-1 0 0 0,-3 2 128 0,-1 0-128 16,0-1 128-16,-2 0-128 0,-2 4 160 0,3-3-160 0,-1 2 0 0,2 2 128 15,0 0-128-15,5 9 0 0,-6-8 0 0,3 2 128 16,3 6-128-16,0 0 0 0,0 0 384 0,0 0 0 16,0 0-16-16,0 0 0 0,0 0-80 0,0 0-16 15,3-8 0-15,-3 8 0 0,0 0-272 0,8-4 0 16,-8 4 0-16,12 3 0 0,-12-3 128 0,9 9-128 15,-1 0 0-15,0 3 0 0,0-1 192 0,-1 2-192 16,1 3 192-16,0-2-192 0,0 1 176 0,0 0-176 16,0 2 160-16,-1 1-160 0,1 1 0 0,1-2 128 15,2 0-128-15,-2-2 0 0,1 1 0 0,1-2 0 16,0 1 0-16,3-1 0 0,-3 0 128 0,1-3-128 16,0-1 0-16,-1 1 0 15,2-4-352-15,-2 0-160 0,-11-7-48 0,9 6 0 16,-1 1-2864-16,-2-2-576 0</inkml:trace>
  <inkml:trace contextRef="#ctx0" brushRef="#br1" timeOffset="53368.56">7717 13643 3679 0,'0'0'320'0,"0"0"-320"0,-4-7 0 0,4 7 0 16,-4-5 8144-16,4 5 1568 0,0 0 304 0,0 0 64 15,9-4-7936-15,1-1-1584 0,1 2-320 0,1 2-64 16,1 1-176-16,1 0 0 0,0-3-160 0,2 3 160 0,2 0-256 0,3 0 64 16,1-1 0-16,0 0 0 15,-1-1-288-15,-1 1-48 0,-1-2-16 0,1 2 0 16,-2-1-224-16,0-1-32 0,-2 2-16 0,-3-3 0 15,-1 1-720-15,-12 3-128 0,10 0-48 0,-10 0 0 16,0 0-1504-16,0 0-304 0,0 0-64 0,0 0-16 0</inkml:trace>
  <inkml:trace contextRef="#ctx0" brushRef="#br1" timeOffset="53570.32">7752 13768 24879 0,'0'0'2208'0,"0"0"-1760"0,0 0-448 0,0 0 0 16,0 0 2560-16,0 0 416 0,13 6 96 0,-1-3 0 15,1-2-2576-15,1-1-496 0,0-2-160 0,3 0 0 16,2 0 160-16,1-1 0 0,1 2-144 0,1-2 144 31,1-1-448-31,1-1-32 0,2 1 0 0,-2-1 0 16,-3 0-1696-16,0 0-352 0,-2-2-64 0</inkml:trace>
  <inkml:trace contextRef="#ctx0" brushRef="#br1" timeOffset="54183.27">8593 13246 29487 0,'0'0'1296'0,"0"0"288"0,-5-10-1264 0,-1-1-320 16,6 11 0-16,0 0 0 0,-9-9 2368 0,9 9 432 16,0 0 80-16,0 0 0 15,-11-5-2880-15,0 3-624 0,-1 2-96 0,2 0-32 16,-2 3-576-16,0 1-112 0,-1 2-32 0,0 0 0 15,0-1 208-15,0 3 48 0,0-1 0 0,-1-1 0 0,0 1 1344 0,-1 1 288 0,1-2 48 0,1 1 16 16,1-1 768-16,2 1 160 0,1 0 16 0,-1 1 16 16,3 0-592-16,0 0-112 0,1 0-32 0,0 3 0 15,2 0-432-15,1 1-80 0,0-2-32 0,0 0 0 16,2 2-160-16,0 0 0 0,1 2 0 0,1 1 0 16,0-2 0-16,1-2 0 0,0 1 0 0,1-1 0 15,-1 2 0-15,1 0 0 0,1-3 0 0,0 3 128 16,0 0-128-16,1 0 0 0,0 1 0 0,0 2 0 15,-1 0 0-15,0 2 0 0,-1 2 0 0,-2 2 0 16,-1 3 0-16,0 3 0 0,-2 4 0 0,-1 0 0 16,-1 1 0-16,0-2 0 0,-1 0 0 0,0-1 0 15,0 0 0-15,1-5 128 0,1-4-128 0,-1-3 0 16,1-1 0-16,2-1 0 0,0-5 128 0,1 0-128 16,-1-1 192-16,-1-2 0 0,1 0 0 0,0 0 0 0,1-8 0 15,-2 10 16-15,2-1 0 0,-1-1 0 0,1-8-208 0,0 8 176 16,0-8-176-16,0 0 160 0,0 0-160 0,0 0 0 15,5 8 0-15,-5-8 0 0,9 6 0 0,2-4 0 16,-11-2 0-16,13-2 0 0,0 0-144 0,0-2 144 16,0 0 0-16,1-1 0 0,1-1 0 15,0 0 0-15,1 1 0 0,1 1 0 0,0-3-192 0,-2-1-48 16,1 2 0-16,-2-1 0 16,-1 1-752-16,1-1-160 0,-1 1-16 0,-3 1-9552 15,-10 5-1904-15</inkml:trace>
  <inkml:trace contextRef="#ctx0" brushRef="#br1" timeOffset="54414.27">8224 13825 23951 0,'0'0'2128'0,"0"0"-1696"0,6-8-432 0,2 2 0 16,4-1 3936-16,4 5 704 0,3-3 144 0,5 3 16 16,3 0-4112-16,3 0-832 0,3 2-176 0,-1 0-16 15,1 0-128-15,-1 2-32 16,2-2 0-16,-1-2 0 0,-2 0-3344 16,-1-1-688-16</inkml:trace>
  <inkml:trace contextRef="#ctx0" brushRef="#br1" timeOffset="54793.98">9108 13631 7359 0,'0'0'656'0,"-11"0"-528"0,0 0-128 0,-1 3 0 16,1 0 7024-16,1 3 1360 0,1 0 288 0,1-2 48 16,8-4-7136-16,-8 9-1440 0,0-1-272 0,2 2-64 15,1 1 32-15,-1-1 16 0,0 5 0 0,-1 3 0 16,0 4 144-16,-1 4-128 0,0-1 128 0,-2 6-128 15,-1-1 128-15,-1 3 0 0,-1 1 0 0,-1-3 0 16,0-4 0-16,-2 1 176 0,0-9-176 0,2-2 192 16,1 0-192-16,1-2 160 0,-1-2-160 0,3 0 160 15,1-4-304-15,1-3-64 0,8-6-16 0,-9 4 0 32,9-4-2672-32,0 0-544 0,0 0-96 0,-12-14-9440 0</inkml:trace>
  <inkml:trace contextRef="#ctx0" brushRef="#br1" timeOffset="54974.98">8790 13738 29487 0,'0'0'2624'0,"0"0"-2112"16,0 0-512-16,-4 8 0 0,4-8 4192 0,-2 13 736 16,6 1 128-16,3 2 48 0,1 1-4192 0,1 2-912 15,-1 2 0-15,2 3 0 16,1-2-512-16,2 0 32 0,-2 0 0 0,2 0 0 15,2-2-1968-15,-1-1-400 0,2 0-80 0,-2-1-8832 16,2-6-1760-16</inkml:trace>
  <inkml:trace contextRef="#ctx0" brushRef="#br1" timeOffset="55207.18">9185 13868 35007 0,'-11'15'3120'0,"5"-4"-2496"0,-1 4-496 0,2 2-128 16,1 5 1920-16,4 1 384 0,3 1 64 0,2-3 0 31,1-2-2368-31,1-5-720 0,1-3-32 0,0-3 0 0,-2 1-992 0,1-4-208 0,-7-5-32 0</inkml:trace>
  <inkml:trace contextRef="#ctx0" brushRef="#br1" timeOffset="55389.49">9303 13531 26719 0,'0'0'2368'0,"0"0"-1888"15,0 0-480-15,-9-3 0 0,0 2 3968 0,9 1 704 16,0 0 144-16,0 0 32 16,0 0-4336-16,0 0-880 0,0 0-160 0,0 0-48 15,0 0-1792-15,0 0-384 0,0 0-64 0</inkml:trace>
  <inkml:trace contextRef="#ctx0" brushRef="#br1" timeOffset="55801.35">9692 13391 33167 0,'0'0'2944'0,"0"0"-2352"15,0 0-464-15,0 0-128 0,-4 16 2688 0,1 3 528 16,3 3 112-16,2 2 0 0,-1-1-2880 0,0 0-592 15,2-1-112-15,-1 1-32 0,0 3 64 0,-1 2 16 16,0 0 0-16,2 4 0 16,0 0-352-16,-1 1-64 0,1 3-16 0,-1-1 0 15,1-1-208-15,-2 0-48 0,-1 0-16 0,0-4 0 16,-1-2-176-16,0-6-16 0,-3-3-16 0,0-2 0 16,0-4-1888-16,-3-2-368 0,-7-5-80 0,-7-1 0 0</inkml:trace>
  <inkml:trace contextRef="#ctx0" brushRef="#br1" timeOffset="55968.37">9541 13677 49247 0,'4'-11'2176'0,"-1"5"448"0,3-1-2096 0,1 3-528 0,5-2 0 0,4 0 0 15,3 3 656-15,5-1 32 0,1-3 0 0,5 3 0 31,1 0-1392-31,0 0-256 0,0-1-64 0,-1 1-13680 0,0 2-2720 0</inkml:trace>
  <inkml:trace contextRef="#ctx0" brushRef="#br1" timeOffset="59506.84">7446 15103 14735 0,'0'0'1312'0,"0"0"-1056"16,-10 1-256-16,10-1 0 0,-9 5 3840 0,9-5 720 16,-8 3 144-16,8-3 32 0,0 0-3792 0,0 0-752 15,0 0-192-15,0 0 0 0,0 0 352 0,-6-5 32 16,-1 0 16-16,5-2 0 0,-1-2 48 0,2 2 16 16,0 0 0-16,-2-4 0 0,0-1 112 0,-1-1 0 15,-1 2 16-15,-1-1 0 0,-3 0 112 0,-12-7 32 0,0 6 0 0,-3 1 0 16,0 4-416-16,-2 1-96 0,-4 4-16 0,-2 3 0 15,-3 2-208-15,-1 3 144 0,-4 2-144 16,-3 2 128-16,-3 0-128 0,-4 3 0 0,-3 1 0 0,-2 3 0 16,0-1 0-16,3 2 0 0,4 0 0 0,1 0 0 15,2-1 192-15,5-3 16 0,1-3 0 0,5 1 0 16,4-5 336-16,3-3 64 0,1-1 16 0,3 1 0 16,2-3-304-16,5 0-64 0,1 0-16 0,2 0 0 15,1 0-96-15,1-1-16 0,2-2 0 0,9 3 0 16,-10-1-128-16,10 1 0 0,-7-2 0 0,7 2 0 15,0 0 0-15,0 0 0 0,0 0 0 0,0 0 128 16,0 0-128-16,0 0 0 0,0 0 0 0,0 0-176 16,10 0 176-16,2 0 0 0,-2-1 128 0,-10 1-128 0,12 0 224 0,-2 0-32 15,1 0 0-15,-11 0 0 0,0 0 0 0,0 0 0 16,0 0 0-16,0 0 0 0,10 3-64 0,-10-3-128 16,0 0 176-16,12 2-176 0,-12-2 192 0,0 0-192 15,0 0 192-15,10 2-192 0,-10-2 192 0,0 0-64 16,11 2 0-16,-11-2-128 0,0 0 160 0,0 0-160 15,10 5 128-15,-10-5-128 0,9 10 144 0,-9-10-144 16,7 13 160-16,-4-2-160 0,-5 2 128 0,1 3-128 16,0 1 0-16,-3 5 0 0,-2 4 128 0,-3 9-128 15,0 5 0-15,-1 6 144 0,-1 7-144 0,2-3 0 16,1-1 0-16,1-6 128 0,0-7-128 0,-1 2 0 16,0-1 0-16,1 2 0 0,0 4 0 0,2 4 128 15,0 5-128-15,1 1 0 0,0 1 144 0,1-6-144 0,-1-4 160 16,0-6-160-16,-1-4 128 0,0-3-128 0,-2 1 0 0,1 0 0 15,-2 2 0-15,0 3 128 0,-1 0-128 0,1 1 0 16,-1 0 128-16,0-3 0 0,0-1-128 0,1-3 192 16,0-3-192-16,2-5 128 0,1-2-128 0,-1-5 0 15,2-3 208-15,1-2-48 0,0-1-16 0,2-4 0 16,1-6 144-16,0 0 32 0,0 0 0 0,0 0 0 16,0 0 0-16,0 0 16 0,0 0 0 0,0 0 0 15,0 0-160-15,0 0-48 0,0 0 0 0,0 0 0 16,0 0-128-16,0 0 0 0,0 0 0 0,0 0 0 15,0 0 0-15,0 0 0 0,0 0 0 0,0 0 0 16,0 0 0-16,0 0 0 0,0 0 0 0,0 0 0 16,0 0 0-16,0 0 0 0,0 0 0 0,11 3 0 15,0-1 0-15,1 0 0 0,-1-2 0 0,2 1 128 0,3 0-128 0,2 1 0 16,3-2 0-16,4 0 128 0,2 0-128 0,7 0 0 16,1 0 0-16,2-2 0 0,-2 0 0 0,3-1 0 15,1-1 128-15,4-1-128 0,1 0 0 0,3-1 0 16,3 1 0-16,-1 1 0 0,0 0 0 0,-3 2 0 15,-1-1 0-15,-3 1 0 0,-5 2 0 0,0 0 0 16,-3 0 0-16,1 0 0 0,0-4 0 0,0 2 0 16,2 1 0-16,1-3 0 0,2 2 0 0,0-5 0 15,1 2 0-15,1 0 0 0,-2-2 0 0,0 1 0 16,0-1 0-16,-4 2 0 0,-2 0 0 0,-1-1 0 16,-2 2 0-16,-2 2 0 0,-3 1 0 0,-2 1 0 0,-1 0 0 0,-3 1 0 15,0 1 0-15,-3 2 0 0,-1-2 0 16,-2 0 0-16,-1 4 0 0,-3-4 0 0,1 2 0 0,-11-4 0 15,10 3 0-15,-10-3 0 0,11 4 0 0,-11-4 0 16,10 0 0-16,0 0 0 0,1 0 0 0,-11 0 0 16,10-3 0-16,-10 3 0 0,11-3 144 0,-11 3-144 15,10-1 0-15,-10 1 0 0,0 0 0 0,8 3 128 16,-8-3-128-16,0 0 0 0,0 0 0 0,0 0 0 16,0 0 0-16,0 0 0 0,0 0 0 0,0 0 0 15,0 0 0-15,0 0 0 0,0 0 0 0,0 0 0 16,0 0 0-16,10 0 0 0,-10 0 0 0,0 0 0 15,11 0 0-15,-2-2 0 0,-1 1 0 0,-8 1 0 16,8-6 128-16,-1 0-128 0,-7 6 160 0,8-5-160 16,-1 0 176-16,-7 5-176 0,6-8 192 0,-2-1-192 0,-1 1 192 0,-1 2-64 15,2-2 0-15,0-1-128 0,-2 0 160 0,0-2-160 16,0-1 128-16,0 2-128 16,2 1 176-16,1-4-48 0,-1-5-128 0,-1-5 192 0,-1 2 160 0,-2-2 32 15,0-2 0-15,0 0 0 0,4-2-384 0,-2-2-192 16,-4-3 32-16,1-2 0 0,0-5 160 0,-2-2 176 15,-1-7-48-15,0-3 0 0,0-2-128 0,2-2 0 16,-1 0 0-16,1 6 0 0,-2-1 0 0,1 5 0 16,3-1-144-16,0 2 144 0,0-1 0 0,0 2 0 15,-1 0 0-15,1 4 0 0,0-3 0 0,0 5 0 16,-2 0 0-16,1 1 0 0,0 3 0 0,-1 4-160 16,2 5 160-16,-1 0-128 0,-1-1 128 0,-1 7-128 15,0 1 128-15,1 3-128 0,-2 0 0 0,0-1 0 16,1 2 0-16,1 1 0 0,-1 2 128 0,0 1-128 15,1-3 128-15,-1 6-128 0,1-1 128 0,2 7-208 0,-3-9 80 0,3 9 128 16,-4-7-128-16,4 7 128 0,-5-5 0 0,5 5 0 16,0 0 0-16,0 0-144 0,0 0 144 0,-8 4 0 15,8-4-256-15,-9 8 64 0,9-8 16 0,-8 9 0 16,2-2 176-16,6-7-192 0,-8 6 192 0,8-6-192 16,-7 9 192-16,7-9 0 0,0 0 0 0,0 0 0 15,-6 8 0-15,6-8 0 0,0 0 0 0,0 0 0 16,0 0 0-16,0 0 0 0,-9 3 0 0,9-3 0 15,0 0 0-15,-11 0 0 0,11 0 0 0,-10 0 0 16,-1-2 0-16,1 2 0 0,1-1 0 0,-2 1 128 16,0 0-128-16,-2 1 0 0,-2 1 0 0,0-1 0 15,-2 2 0-15,-3-3 0 0,-1 1 0 0,-1 1 0 16,-1 2 0-16,-2-1 0 0,0 0 0 0,-2-1 0 0,-3 1 0 0,-2-2 0 16,0-2 0-16,-1 0 128 0,-1-2-128 0,0-1 0 15,1 0 128-15,-1 1-128 0,0 1 0 0,0 1 128 16,0 1-128-16,0-3 0 0,1 3 0 0,5 3 0 15,0-3 0-15,2 2 128 0,2 2-128 0,0-1 0 16,1 1 0-16,2 0 0 16,1 1-1056-16,2-3-176 0,-2 2-48 0,2-4-14016 15,1-2-2800-15</inkml:trace>
  <inkml:trace contextRef="#ctx0" brushRef="#br1" timeOffset="60431.64">5079 15735 1839 0,'0'0'0'0,"0"0"160"0,0 0-160 0,2-8 0 0,-2 8 0 0,2-9 0 0,1 1 1520 0,-3 8 272 15,0 0 48-15,2-7 16 0,1-1-720 0,-3 8-144 16,5-7-32-16,-5 7 0 0,0 0 624 0,7-6 112 16,-7 6 32-16,6-4 0 0,-6 4 96 0,0 0 32 15,8 0 0-15,-8 0 0 0,11 0-208 0,-11 0-48 16,9 1 0-16,-9-1 0 0,0 0-288 0,10 7-64 16,-2 0-16-16,-2 0 0 0,-6-7-336 0,6 14-64 15,-2-2 0-15,-1 4-16 0,0-1-176 0,0 6-16 16,-2 1-16-16,-1 3 0 0,-1 4-256 0,-1 2-48 15,0 2-16-15,-2 2 0 0,0 1-128 0,-1-2-32 16,0 1 0-16,-2-2 0 0,-1-4-128 0,2-1 0 0,-1-1 0 0,1-3 0 16,-1-2 0-16,2-1 0 0,1-2 0 0,1-4 0 15,2-2-448-15,0-1 48 0,1-12 0 0,-2 9 0 32,2-9-752-32,0 0-160 0,0 0-32 0,0 0-15120 0</inkml:trace>
  <inkml:trace contextRef="#ctx0" brushRef="#br1" timeOffset="61374.5">3787 15804 14735 0,'0'0'640'0,"0"0"160"0,0 0-640 0,0 0-160 16,0 0 0-16,-6-4 0 0,-1 0 4688 0,7 4 912 15,0 0 176-15,0 0 48 0,0 0-4640 0,-8-2-928 16,-1-2-256-16,0 4 0 0,9 0 0 0,-10 4 0 15,-1 0 0-15,-2 1 0 16,-1 1-400-16,-3 2-96 0,-1 1-16 0,-1 2 0 16,-1 1-16-16,0 1-16 0,-1 0 0 0,2 0 0 0,-2-2 416 0,3 2 128 0,-1-1 0 0,4 0 0 15,0 1 0-15,4-1 272 0,0-3-16 0,2 1-16 16,3 2 80-16,0 0 0 0,6-12 16 0,0 0 0 16,0 0-144-16,-1 10-16 0,1-10-16 0,4 9 0 15,-4-9-160-15,12 9 0 0,1-2 144 0,0-2-144 16,1-1 0-16,2 0 128 15,2-1-128-15,3-1 0 0,0-1 0 0,2 1 0 0,2 0 0 0,-2 1 0 16,-2 1 0-16,1 2 0 0,1-2 0 0,-1 4 0 16,-5 1 0-16,-2 2 0 0,-2-3 0 0,-1 2 0 15,-4 0 0-15,-2 3 0 0,-2-3 0 0,-1 0 0 16,0 0 160-16,-2 3 112 0,-2-3 32 0,-2 1 0 16,0 0 16-16,1 0 16 0,-5-3 0 0,1 1 0 15,-1 1-144-15,1 0-48 0,-3-2 0 0,-1 2 0 16,0 2-144-16,1-3 0 0,-2 3 0 0,1-2 128 0,-3 2-128 15,0 1 0-15,0 0-192 0,0 0 192 16,0 0-576-16,0-2 0 0,0-1 0 0,1-2 0 16,2-3-1984-16,0-2-384 0,0-5-64 0</inkml:trace>
  <inkml:trace contextRef="#ctx0" brushRef="#br1" timeOffset="61647.23">3975 15442 38927 0,'0'0'1728'0,"-10"10"352"0,-1-2-1664 15,1 4-416-15,1 1 0 0,3 2 0 0,2 4 320 0,4-4 0 0,3 1-16 0,2 2 0 16,1-3-544-16,0 0-96 0,2 1-32 0,1 0 0 15,-1 2 48-15,0-1 0 0,-1-2 0 0,1 2 0 32,-1 0-320-32,-1 0-48 0,0-1-16 0,-4 2 0 15,1 0-368-15,-2 1-80 0,-1-2 0 0,-1 1-16 16,-2-4-1968-16,1 2-400 0,-1-6-80 0</inkml:trace>
  <inkml:trace contextRef="#ctx0" brushRef="#br1" timeOffset="62048.62">4214 15996 23039 0,'0'0'2048'0,"0"0"-1648"0,0 0-400 0,0 0 0 16,0 0 4144-16,14 0 736 0,3 0 160 0,-1-4 16 15,-1 1-4288-15,3-3-768 0,2-1-320 0,-2 1 0 16,-2-2 48-16,1 1 0 0,1 1 0 0,0-1 0 31,-1 1-992-31,0 1-192 0,0 1-32 0,-1 0-16 16,-2 0-416-16,-1 3-64 0,-1 1-32 0,-2 0 0 16,1 0-1472-16,-11 0-288 0,0 0-64 0,14 0-16 0</inkml:trace>
  <inkml:trace contextRef="#ctx0" brushRef="#br1" timeOffset="62361.32">4133 16236 11967 0,'0'0'1072'0,"0"0"-864"16,0 0-208-16,0 0 0 0,0 0 6608 0,0 0 1280 15,13 2 256-15,2 0 48 16,5-4-6880-16,3 0-1312 0,4-2-400 0,-1 0-16 0,-2-5 416 0,2 0 0 0,2-2 0 0,1 1 0 16,-1-1-192-16,1 0-16 0,0-1 0 15,-2 3 0 1,-2 1-304-16,-2 1-64 0,-2 2-16 0,0 1 0 15,-2 2-416-15,-3 0-80 0,-3 0 0 0,-1 2-16 16,-12 0-2432-16,0 0-496 0,0 0-80 0,0 0-32 0</inkml:trace>
  <inkml:trace contextRef="#ctx0" brushRef="#br1" timeOffset="62809.32">4974 15690 21183 0,'0'0'944'0,"-7"-3"192"0,7 3-912 0,-9-1-224 15,0-1 0-15,9 2 0 0,0 0 3488 0,-8 2 656 16,8-2 128-16,-8 2 16 0,8-2-3440 0,0 0-688 0,-10 5-160 0,3 1 0 16,7-6 0-16,-6 9 0 15,6-9 0-15,-7 6 0 0,7-6 0 0,0 0 0 0,0 0 0 0,-4 9 0 16,4-9 320-16,0 0 64 0,0 0 16 0,0 0 0 15,0 0 672-15,0 0 128 0,0 0 16 0,0 0 16 16,16 7-208-16,1-4-32 0,0-3-16 0,4-2 0 16,1-2-320-16,4 0-64 0,4-1-16 0,4 1 0 15,5-1-320-15,1 4-80 0,3-3-16 0,0-1 0 16,-2-3-160-16,2 3-144 0,0 6 144 0,1-2-208 31,-1-3-2192-31,0 0-432 0,2 0-96 0</inkml:trace>
  <inkml:trace contextRef="#ctx0" brushRef="#br1" timeOffset="70715.92">7336 15691 22511 0,'0'0'992'0,"0"0"224"0,0 0-976 0,0 0-240 0,0 0 0 0,0 0 0 0,0 0 880 0,0 0 128 15,0 0 16-15,0 0 16 0,0 0-848 0,0 0-192 16,-9-3 0-16,9 3 0 0,0 0 0 0,0 0 0 16,0 0-160-16,0 0 160 0,-5-2 0 0,1 0 0 15,0-2 0-15,4 4 0 0,0 0 160 0,0 0 96 16,0 0 32-16,0 0 0 0,-7-7 368 0,7 7 80 16,-6-7 16-16,6 7 0 0,-7-6 48 0,7 6 16 15,-10-4 0-15,1 1 0 0,-2 2-240 0,1 1-32 16,-1 0-16-16,1 1 0 0,0 0-320 0,-2 2-64 0,-1 1-16 0,0 0 0 15,0 0-128-15,0 0 0 0,0 1 0 0,0 1 0 16,-2-3 144-16,2 1 0 0,0 2 0 0,0 2 0 16,0-1 256-16,0 2 48 0,0 0 16 0,-1 0 0 15,2 3-80-15,0-3 0 0,-1 4-16 0,1-1 0 16,1 3-112-16,0 0-32 0,2 4 0 0,0 2 0 16,0 4-224-16,0-2 176 0,1-1-176 0,1 3 160 15,2 3-160-15,0-4 0 0,0 0 0 0,1-2 0 16,3-1 0-16,1-2 160 0,2 0-160 0,2-5 160 15,1-1-160-15,3-1 0 0,4-2 0 0,1 1 0 16,0 0 0-16,3-1 160 0,1-3-160 0,1 0 160 16,-1-1-160-16,1 1 160 0,0-1-160 0,3-2 160 15,3-1-160-15,0 0 128 0,1-3-128 0,0 0 128 16,0 0-128-16,-1-2 160 0,1 1-160 0,0-3 160 0,-3 1-160 16,-1 0 0-16,-1-3 0 0,-2 0 128 0,0-2 32 15,-1-1 0-15,-1-2 0 0,-2 0 0 0,0-1 224 0,1-6 32 16,-2-3 16-16,0-4 0 0,-3-2-192 0,1-3-48 15,-2-3 0-15,-3 1 0 0,-3 2-64 0,-4-2-128 16,-1 2 176-16,0 3-176 0,-1 2 144 0,-3 4-144 16,-4 2 0-16,0-1 144 0,-3 6-144 0,-1-2 0 15,-2 3 0-15,-1 3 0 0,-1-1 0 0,-2 3 128 16,-1 2-128-16,0 3 0 0,1-2 0 0,-3 4 128 16,1-2-128-16,1 3 0 0,2 0 0 0,1 3 0 15,-1-2 0-15,2 4 0 0,0-2 0 0,3 2-192 16,1 0 64-16,0 2 128 15,0 1-1984-15,1 1-256 0,1-3-64 0</inkml:trace>
  <inkml:trace contextRef="#ctx0" brushRef="#br0" timeOffset="81173.25">5832 12082 13823 0,'0'0'1216'0,"0"0"-960"0,0 0-256 0,9-8 0 16,-3 0 128-16,-6 8-128 0,8-5 176 0,-8 5-176 15,0 0 0-15,8-6 0 0,-8 6 0 0,0 0 0 16,0 0 0-16,0 0 0 0,0 0 0 0,0 0 0 15,0 0 0-15,0 0 0 0,0 0 0 0,0 0 0 16,-8 4 640-16,0 0 32 0,-2 1 0 0,-1 1 0 16,1 1 96-16,-2 1 32 0,2-1 0 0,-1 1 0 15,1-1-144-15,1 3-16 0,0 1-16 0,-2-1 0 16,1 2-176-16,-1-2-48 0,0 2 0 0,0 1 0 0,-1 0 64 0,1 3 16 16,-2-2 0-16,0 3 0 0,0 1-144 0,-2 1-16 15,1-1-16-15,1 1 0 0,2 1-304 0,-2 1 0 16,0 0 0-16,0-3 0 0,0-1 128 0,3 0-128 15,-2-3 0-15,2 0 0 0,1 2 208 0,-1-2-64 16,1-1-16-16,0 0 0 0,0 2 16 0,1-1 0 16,2 1 0-16,-1-1 0 0,-2 1-144 0,1 2 160 15,2 2-160-15,-1 0 160 0,-3 1-160 0,1 1 0 16,0 1 0-16,-2 1 0 0,-1 2 0 0,2 0 0 16,-2 1 0-16,3 0 0 0,-3 1 0 0,1 1 0 15,-2-2 0-15,0-3 0 0,-2-1 0 0,1-1 0 0,0 1 0 0,2-2 0 16,3-2 0-16,1 2 128 0,0-1-128 0,0 1 128 15,2 1 80-15,-2 0 16 0,1 0 0 0,2-1 0 16,0 3 192-16,0 0 32 0,-1 0 16 0,3 4 0 16,-1-1-224-16,1 0-48 0,0-4-16 0,0 1 0 15,-1 2-176-15,0-1 0 0,-2-4 144 0,3 0-144 16,0 0 0-16,-1-2 128 0,1 0-128 0,2 0 0 16,-1 1 0-16,0-1 0 0,2 0 0 0,0 2 128 15,0 3-128-15,2-1 0 0,-1 2 0 0,0-1 0 16,-1 2 0-16,1 2 0 0,-1 1 0 0,-1-1 0 15,1-1 0-15,0 0 0 0,1-1 0 0,-1 0 0 16,0 0 0-16,0-3 0 0,2-1 0 0,-1 1 128 0,-1-1 16 16,0 1 16-16,0 0 0 0,3 0 0 15,-1-1 32-15,1 1 16 0,-2 2 0 0,2 2 0 0,-1 0-208 0,1 1 0 16,0 2 128-16,1-1-128 0,1 0 0 0,0 1 144 16,1-2-144-16,1-4 128 0,-2 3-128 0,2-2 0 15,1-1 0-15,-2 1 0 0,1-3 0 0,-1-2 0 16,1-2 128-16,0 1-128 0,0 2 0 0,1-2 0 15,0-2 128-15,-1 3-128 0,1-3 0 0,0 1 160 16,1 0-160-16,-1-1 160 0,0 1-160 0,0-3 160 16,-3-1-160-16,3 3 160 0,2-2-160 0,-2 2 0 15,-2 1 144-15,2-2-144 0,0 3 0 0,-1-1 0 16,-1 0 0-16,1 0 0 0,0 2 0 0,0-4 128 16,-2-2-128-16,0 2 0 0,-1-2 0 0,2 2 0 0,0 0 0 0,-3-4 0 15,-6 2 128-15,3-1-128 0,3 0 160 16,-2-3-160-16,-1-9 176 0,-4 10-176 0,1 0 192 0,3-10-192 15,0 0 176-15,0 0-176 0,-9 6 160 0,9-6-160 16,0 0 176-16,0 0-176 0,0 0 192 0,0 0-192 16,-9-1 288-16,9 1-48 0,-12-5-16 0,3-2 0 15,3 0 32-15,-2 1 16 0,-1-3 0 0,-2 0 0 16,1 0-112-16,1-1-32 0,0 0 0 0,-2 0 0 16,-3-1-128-16,0 2 192 0,-3-1-192 0,0 0 192 15,-1 1-192-15,-1-1 128 0,-2-2-128 0,1-1 128 16,-1-1-128-16,1 2 0 0,1-1 0 0,-1-1 0 15,4-1 0-15,1 1 0 0,0 0 0 0,2-1 128 16,2 0-128-16,0 3 0 0,2 2 0 0,3-1 0 16,-1-1 128-16,2 1-128 0,0-1 192 0,1 1-64 15,1 2 64-15,3 9 16 0,-1-7 0 0,1 7 0 0,-2-11-208 0,2 11 0 16,0 0 0-16,0 0-160 0,0 0-64 0,0 0-16 16,0 0 0-16,0 0 0 0,0 0 0 0,14 4 0 15,-3-1 0-15,1 4 0 0,2 3 240 0,1 1-144 16,-1 2 144-16,2 0-128 0,2-1 128 0,0 1 0 15,-1 1 0-15,4 2-128 0,0 0 128 0,1-1 0 16,-1 1 128-16,0-2-128 0,-2 2 0 0,0-2 0 16,1-1 0-16,3-1-128 0,-4 0 128 0,-1 0 0 15,-2-1 0-15,-2 2 0 0,-2-2 0 0,1 1 0 16,-1 1 0-16,-2-4 128 0,-5 0-128 0,1-1 176 16,-6-8-176-16,9 7 192 0,-3 0-64 0,-6-7 0 15,0 0 0-15,8 3 0 0,-8-3 64 0,8-3 16 0,-8 3 0 16,7-8 0-16,-1-1 96 0,-1-1 16 0,-1-3 0 0,0-2 0 15,0-3-48-15,1 1 0 0,0-4 0 0,-1-1 0 16,-1-1-272-16,1-1 128 0,1-1-128 16,0 1 0-16,0-1 0 0,2 0 0 0,0-1 0 0,2 1-192 31,0-1-1088-31,1 1-192 0,-1 1-64 0,2-1-9600 0,-2 1-1936 0</inkml:trace>
  <inkml:trace contextRef="#ctx0" brushRef="#br0" timeOffset="82499.25">2663 13820 8287 0,'0'0'736'0,"0"0"-592"0,0 0-144 0,0 0 0 16,-6 7 3392-16,6-7 656 0,0 0 128 0,0 0 32 0,0 0-2800 0,0 0-576 15,0 0-96-15,0 0-32 0,0 0-464 0,0 0-112 16,0 0 0-16,0 0-128 0,3 13 160 0,0-3-160 16,-3-10 128-16,7 10-128 0,-7-10 256 0,7 12-16 15,-4 0-16-15,3 0 0 0,1 1 576 0,0 0 112 16,0 1 32-16,-1 2 0 0,-1-3 80 0,2 0 0 16,2 0 16-16,-3 0 0 0,1 0-416 0,-2 0-96 15,2-3-16-15,-2 2 0 0,0 1-304 0,0 0-64 16,1-4-16-16,-3 0 0 0,-3-9 64 0,4 11 0 0,-1-2 0 0,-3-9 0 15,4 12 16-15,-4-12 16 0,0 0 0 0,0 0 0 16,1 10 64-16,-1-10 16 0,0 0 0 0,0 0 0 16,0 0 128-16,0 0 16 0,0 0 16 0,0 0 0 15,-9-5 0-15,3-2 0 0,0 1 0 0,1-5 0 16,-3 2-160-16,2-4-48 0,1 0 0 0,-1 0 0 16,-1-2-64-16,0-4-32 0,0-2 0 0,1 2 0 15,-2-1-160-15,-1 1 192 0,-1-2-192 0,2 0 192 16,4 3-192-16,-1 0 0 0,-3-2 0 0,4 2 0 15,0-2 0-15,1 3 0 0,-1 2 0 0,1 0 0 16,3 2 0-16,0 0 0 0,0 3 0 0,1 1 0 16,0 1 0-16,2 0 0 0,-2-1 0 0,3 0 0 15,0 0-208-15,2 1 80 0,5 0 128 0,-1 0-208 16,-2-1 32-16,1 2 16 0,3 1 0 0,0-2 0 16,-2-1 160-16,1 2-208 0,0 1 80 0,2-1 128 0,2 2-176 15,-2 0 176-15,-2 0-128 0,2 0 128 0,0 3-160 0,-1 2 160 16,-12 0-192-16,13-1 192 15,-1 0-736-15,0 1-32 0,-1 4-16 0,0-3 0 16,-11-1-1872-16,13 1-368 0,-4 0-80 0,-9-1-16 16,12 0 304-16,-12 0 48 0,10-1 16 0</inkml:trace>
  <inkml:trace contextRef="#ctx0" brushRef="#br0" timeOffset="82845.67">3055 13709 11967 0,'0'0'1072'0,"0"0"-864"0,0 0-208 0,0 0 0 16,0 0 3312-16,0 0 608 0,0 0 128 0,0 0 32 15,0 0-2752-15,6 8-560 0,-6-8-96 0,13 7-32 16,-1-5 208-16,0-1 48 0,-2-2 0 0,2 0 0 16,1 0-368-16,0-3-64 0,-1 0-16 0,3-3 0 15,4-2-176-15,-1 0-32 0,-4-2-16 0,2 4 0 16,-1-5-224-16,1 3 128 0,0 0-128 0,-1 2 0 16,1 1 0-16,0-1-336 0,-1 3 48 0,1-1 16 15,-2 0-944-15,2 2-176 16,-3-1-32-16,-1 2-16 0,-2 2-1168 0,-10 0-224 15,11 0-48-15,-11 0-16 0</inkml:trace>
  <inkml:trace contextRef="#ctx0" brushRef="#br0" timeOffset="83102.6">3154 13924 12895 0,'0'0'1152'0,"0"0"-928"16,-9 6-224-16,9-6 0 0,0 0 6176 0,0 0 1184 0,0 0 256 0,9 3 32 31,1 0-6560-31,4-3-1296 0,2-4-272 0,2-1-48 0,-1-2 400 0,3 1 128 0,1-1 0 0,0 0 0 31,-1-4-448-31,3 1 0 0,-1-1 16 0,0 1 0 16,0-3-608-16,0 0-128 0,-1 1-32 0,-3 2 0 15,-1 2 144-15,-2-3 32 0,-4 2 0 0,0 1 0 16,-3 1-1216-16,-2 0-256 0,-1-1-32 0</inkml:trace>
  <inkml:trace contextRef="#ctx0" brushRef="#br0" timeOffset="83412.17">3657 13328 14735 0,'0'0'1312'0,"-9"6"-1056"16,-2-1-256-16,11-5 0 0,-2 12 5440 0,4-1 1024 16,5 1 192-16,2-1 64 0,1 3-5696 0,3 0-1024 15,-1 1-400-15,1 2 16 0,0 2 192 0,2 1 32 16,2-3 16-16,-3 2 0 0,0 1 144 0,1-1-208 15,-1 3 80-15,-1 1 128 0,-4-1-320 0,-1 4 48 16,0 2 16-16,-3 2 0 0,-1 2-80 0,-2-1-16 16,1-2 0-16,0-3 0 0,-2-1 144 0,2-3 16 0,-2-5 16 15,2-2 0 1,0 0-1072-16,0-2-224 0,-3-13-32 0,0 0-12000 0</inkml:trace>
  <inkml:trace contextRef="#ctx0" brushRef="#br0" timeOffset="83812.55">4094 13374 23039 0,'0'0'2048'0,"-9"0"-1648"0,-2-2-400 0,11 2 0 15,-9 2 1968-15,9-2 304 0,-9 3 64 0,1 2 16 16,-1 3-2016-16,2 1-336 0,1 0-192 0,1 4 32 15,-1 3 160-15,4 3 0 0,-1 0 0 0,2-1-128 0,0 0 128 0,1 2-160 16,1 0 160-16,2 0-160 0,2 2 160 0,-1-1 0 16,1 1 0-16,0 0 128 0,2-1 0 0,-1 0 0 15,2 1 0-15,1-4 0 0,0 1 0 0,3-5 0 16,1 2 0-16,0-6 0 0,0-2 48 0,0-3 16 16,1-1 0-16,2-1 0 0,1-3 48 0,1-3 16 15,1-3 0-15,-3-2 0 0,0-1-112 0,0-3-16 16,-3-1 0-16,0-1 0 0,1-2-128 0,-2 0 0 15,-3-3-160-15,-2 2 160 0,-1-3 0 0,-2 1 0 16,-1 2 0-16,-3-3 160 0,0 3 224 0,-2 0 32 16,-2 0 16-16,-1-1 0 0,-4 0 384 0,-1-1 80 15,-1 1 0-15,-1 0 16 0,-2 1-336 0,-2 1-80 0,0 3-16 0,-1 3 0 16,0-1-480-16,0 8 0 0,-2-1 0 0,1 4 0 31,-3 4-1360-31,0 2-368 0,-2 3-80 0</inkml:trace>
  <inkml:trace contextRef="#ctx0" brushRef="#br1" timeOffset="97311.35">6448 10037 29423 0,'-13'-4'1296'0,"13"4"288"0,-12-3-1264 0,12 3-320 16,0 0 0-16,0 0 0 0,-7-3 672 0,7 3 80 16,0 0 16-16,0 0 0 0,0 0-624 0,0 0-144 15,13-3 0-15,0 0 0 0,0-1 0 0,1 1 128 16,2 0-128-16,-1 0 128 0,2 0-128 0,-1 1 0 0,-2-1 0 0,2 0 0 15,1 1 0-15,-1 1 0 0,-1 1 0 0,1-3 0 16,-1 0 0-16,1 2 0 0,1-3 0 0,0 0 0 16,0 0 0-16,1 2 0 0,2-2 0 0,1 0 0 15,-1 0 0-15,1 1 0 0,-1 2 0 0,1-2 0 16,0 2 0-16,-1 2 0 0,1 2 176 0,-1-2-176 31,-3 5-656-31,-3-2-240 0,-2 1-32 0,-3 1-12640 0</inkml:trace>
  <inkml:trace contextRef="#ctx0" brushRef="#br1" timeOffset="97640.63">6456 10333 30527 0,'0'0'1344'0,"0"0"288"0,0 0-1312 0,0 0-320 16,8-4 0-16,4 0 0 0,1 0 512 0,0 0 48 16,-3-1 0-16,2-1 0 0,1-1-64 0,0 1-16 15,-1 3 0-15,2-3 0 0,0 2-96 0,3 0-32 16,1 3 0-16,2-4 0 0,0 1-352 0,-1 0 128 15,2 0-128-15,2 0 0 0,2 3 0 0,0 1 0 0,-3-1 0 0,0-1 0 16,1 1 0-16,-3 0 0 0,0-2 0 0,1 1-128 31,0-2-1600-31,-3-2-320 0,-4 0-64 0</inkml:trace>
  <inkml:trace contextRef="#ctx0" brushRef="#br1" timeOffset="98037.14">7491 9765 35007 0,'-9'-10'3120'0,"4"5"-2496"16,-2-2-496-16,1 3-128 0,6 4 1152 0,0 0 192 16,0 0 64-16,-2 16 0 0,2 0-1168 0,4 1-240 15,0 2 0-15,2 2 0 0,-1-1 0 0,0 3-144 16,-1-2 144-16,1 5 0 0,-1 3 0 0,1 2-128 0,-1 4 128 0,0 2 0 15,-1-1-176-15,-1 2 32 16,-2 0 0-16,2 0 0 0,-1-3 144 0,-1-1-192 0,0-4 192 0,-1-7-192 31,-1-1-192-31,4-1-32 0,0-4-16 0,2-3 0 16,0-1-1456-16,4-3-288 0,2-4-64 0,2-3-7456 0,0-2-1488 0</inkml:trace>
  <inkml:trace contextRef="#ctx0" brushRef="#br1" timeOffset="98527.73">8058 9889 18431 0,'0'0'1632'0,"-8"-4"-1312"0,-2 0-320 0,1 2 0 0,1 1 2816 0,8 1 512 16,0 0 80-16,-9 0 32 0,1 0-2608 0,8 0-512 15,-8 0-96-15,8 0-32 0,-8 3-192 0,8-3 0 16,-6 4 0-16,6-4 0 0,-7 9 0 0,7-9 0 16,-6 14 160-16,1-5-32 0,-1 1 16 0,0-1 16 15,1 2 0-15,0 2 0 0,-2 2 416 0,2 4 64 16,-2-1 32-16,1 4 0 0,-1 1-288 0,2 4-64 16,0 0-16-16,0 3 0 0,-1 2-160 0,2 1-16 15,-1 0-128-15,1-3 192 0,2 1-192 0,0-2 176 0,2-1-176 16,4-4 160-16,3-5-160 0,3-4 0 0,2-2 144 0,4-2-144 15,3 0 256-15,3-3 0 0,3-6-16 0,0 0 0 16,1-5-96-16,0-2-16 0,1-3 0 0,1-2 0 16,-1-2 32-16,1-3 0 0,-2-1 0 0,0-1 0 15,0-4 0-15,0 1 0 0,0-3 0 0,-1-2 0 16,-3-2 96-16,-1-1 32 0,-3-4 0 0,-2 0 0 16,-5 1-80-16,-3-2-16 0,-3-1 0 0,-2 2 0 15,-4 2-64-15,-4 5 0 0,-5 3-128 0,-3 2 192 16,-4 2-192-16,-2 3 0 0,-3 1 128 0,-3 4-128 15,-2 1 0-15,-2 2 0 0,-1 4 0 0,0-4 0 16,1 3 160-16,-1 1-160 0,-1 2 160 0,-2 1-160 16,1-1 192-16,-1 2-64 0,2 0-128 0,3 2 192 15,2 1-192-15,2 0 0 0,0 0-144 0,3 1-18544 16</inkml:trace>
  <inkml:trace contextRef="#ctx0" brushRef="#br1" timeOffset="105525.9">13712 9625 2751 0,'0'0'256'0,"0"0"-256"16,6-9 0-16,-6 9 0 0,5-7 4416 0,-5 7 832 15,0 0 160-15,0 0 32 0,0 0-4032 0,0 0-800 16,0 0-160-16,0 0-48 0,0 0 160 0,0 0 16 16,0 0 16-16,0 0 0 0,0 0 80 0,0 0 16 15,-1 12 0-15,-1-1 0 0,2-11 96 0,-2 10 32 16,2-10 0-16,0 0 0 0,0 0 16 0,-3 11 0 15,2 1 0-15,1 1 0 0,2 1-128 0,2 1-32 16,2-2 0-16,0 0 0 0,2 2-224 0,2 5-32 16,2-2-16-16,1 4 0 0,0 5-144 0,-1-3-48 0,-2 8 0 0,1 3 0 15,-1 3-64-15,-2 2-16 0,1 4 0 0,0 1 0 16,0-5-128-16,0-2 128 0,1-4-128 0,0-3 128 16,-1-5-128-16,0-4 128 0,-1-3-128 0,0-4 128 15,1-2 144-15,-1-2 32 0,-2-4 0 0,-6-7 0 16,8 7 64-16,-8-7 16 0,0 0 0 0,0 0 0 15,11 4 48-15,-11-4 16 0,0 0 0 0,10-4 0 16,-10 4-16-16,8-8 0 0,0 2 0 0,-8 6 0 16,6-11-240-16,2 2-64 0,0 0 0 0,0-1 0 15,0-3-128-15,-1-2 0 0,2-2 0 0,2-1 0 16,-2-2 128-16,0-3-128 0,-2-3 128 0,2-3-128 16,1-2 0-16,2 0 128 0,-2-5-128 0,2 1 0 15,0-1 0-15,0-1 0 0,-1 2 128 0,1-1-128 0,0 0 0 0,-2 2 0 16,-1 1 0-16,0-3 128 15,-1 1-128-15,-1 1 0 0,-2 2 0 0,0 0 0 0,0 2 0 16,-1 4 0-16,0 7 0 0,0 2-176 0,0 2-32 16,0 2-16-16,-1 4 0 0,-3 9 0 15,0 0-1600-15,0 0-320 0,0 0-64 0,11 7-9952 16,-2 3-2000-16</inkml:trace>
  <inkml:trace contextRef="#ctx0" brushRef="#br1" timeOffset="106109.62">14928 9292 8287 0,'0'0'736'0,"0"0"-592"0,0 0-144 0,7-5 0 16,-7 5 1808-16,0 0 336 0,0 0 64 0,0 0 16 15,7-9-880-15,-7 9-160 0,4-9-32 0,-4 9-16 0,0 0-304 0,0 0-48 16,0 0-16-16,0 0 0 16,0 0-32-16,0 0-16 0,-4-7 0 0,4 7 0 0,0 0-64 15,-9-1-16-15,1 1 0 0,-1 2 0 0,0 1-64 0,-2 1 0 16,0 1-16-16,-1 4 0 0,-3-1-160 0,1 5-16 16,-2 3-16-16,1-2 0 0,-2 4-144 0,-1 3-32 15,-2 5 0-15,2 3 0 0,1 1 16 0,1 7 0 16,2 3 0-16,0-1 0 0,1 5 96 0,-1-1 16 15,1-2 0-15,2-2 0 0,-1-1-80 0,-1-2-16 16,0-2 0-16,1 0 0 0,0 0 16 0,3 1 0 16,-1 3 0-16,5 1 0 0,1-5-48 0,2 2 0 15,5 0 0-15,1-1 0 0,4 0 32 0,1-2 0 0,3-6 0 16,-1 0 0-16,1 0-48 0,1-1-16 0,1-2 0 0,1 0 0 16,0-2-160-16,1-1 0 0,0-3 144 15,-1 0-144-15,2-1 0 0,-1 0 0 0,-2-6-160 0,1-1 160 31,-2 1-1856-31,0-5-272 0,0-1-48 0,-1-5-12336 0</inkml:trace>
  <inkml:trace contextRef="#ctx0" brushRef="#br1" timeOffset="106418.71">15111 9785 18431 0,'0'0'1632'0,"0"0"-1312"0,-4-9-320 0,-1 4 0 0,0-1 4544 0,5 6 832 16,0 0 160-16,-3 13 32 0,3 1-4384 0,4 1-880 15,3-2-176-15,1 4-128 0,0 0 0 0,2 3 0 16,0-2-192-16,-1 4 192 0,-1 2-176 0,0 3 176 15,0-1-128-15,-2 3 128 0,0-1 0 0,-2 0 0 16,1 0 0-16,0 0 0 0,0-1 0 0,-1-3 0 16,1 2 0-16,-2-3 0 0,0-5 0 0,-2 1-128 15,0-8 128-15,-1 1 0 16,0-1-464-16,0-11-16 0,0 0 0 0,0 0 0 16,0 0-1344-16,0 0-272 0,0 0-48 0</inkml:trace>
  <inkml:trace contextRef="#ctx0" brushRef="#br1" timeOffset="107035.69">15087 9735 28559 0,'-8'-14'2544'0,"4"1"-2032"0,0-5-512 0,0 0 0 16,0 5 2960-16,3 1 496 0,2 4 112 0,4 1 16 15,2-2-2688-15,-1 2-512 0,4 0-128 0,3-2 0 16,2 1-256-16,2-1 0 0,1 2 0 0,2 1-160 15,1-2 160-15,2 2 0 0,1-1 0 0,3 2 0 16,3 1 0-16,1 0-160 0,2 4 160 0,0 0 0 16,-1 0 0-16,-1 4 0 0,-1 1 0 0,-2 0 0 15,-3 1-144-15,-3-1 144 0,-3 3 0 0,-3 1-144 0,-3 1 144 16,-3 2 0-16,-2 1 0 0,-3 1 0 0,-1 2 0 0,-2 1-128 16,-4 1 128-16,-3 2 0 0,-3 0 0 0,-2 0 0 15,-4 0 0-15,-3-1 0 0,-3 2-128 0,-2-4 128 16,-3-3-128-16,2-1 128 0,-1-2-176 0,1 1 176 15,1-5-208-15,1 1 80 0,1 0 128 0,2-2 0 16,1 0 0-16,1-4 0 0,3-2-128 0,2 2 0 16,0 2 0-16,1-2 0 0,1 2-112 0,9-4-16 15,0 0 0-15,0 0 0 0,-10 0 256 0,10 0-144 16,0 0 144-16,0 0-128 0,0 0 128 0,0 0 0 0,0 0 0 0,0 0-128 16,8 12 128-16,1-3-128 0,2 0 128 0,1-2-128 15,1-5-32-15,1 3 0 0,2 1 0 0,1-1 0 16,-1-1 160-16,1 1 0 0,0 0-144 0,0 0 144 15,2 1 0-15,-1 0 0 0,0-1-144 0,-1 3 144 16,-3 3 0-16,1-1 0 0,-2 2 0 0,-2 1 0 16,-1 1 0-16,-4-2 0 0,-1 2 0 0,-1 3 0 15,-1-3 0-15,-2 3 0 0,-2 0 0 0,-2 3 0 16,1-2 0-16,-2 0 0 0,-1 2 0 0,-1-3 0 16,1-1 0-16,0 1 0 0,-3-4 0 0,-1 1 0 15,-2-2 0-15,-2 1 0 0,-1 0 0 0,0-3 0 16,-2-1 0-16,-1-1 0 0,0 1 0 0,-1-2 0 15,-2-1 0-15,1-1 144 0,-1 1-144 0,1-2 128 16,2-2-128-16,-1 0 0 0,-1-1 144 0,2-1-144 16,2-1 0-16,0-1 0 0,1 2 0 0,2-4 0 15,1 2-640-15,11 2-160 16,-10-6-32-16,10 6 0 0,0 0-2640 0,0-16-544 0</inkml:trace>
  <inkml:trace contextRef="#ctx0" brushRef="#br1" timeOffset="107537.68">15641 9313 26031 0,'0'0'1152'0,"0"0"240"0,0 0-1120 0,0 0-272 0,0 0 0 0,0 0 0 15,-6 9 592-15,6-9 64 0,0 0 16 0,3 15 0 16,-3-15-448-16,8 15-96 0,1-1 0 0,1 2-128 16,2-3 256-16,1 2-48 0,2 3-16 0,0-1 0 0,2 1 64 0,1 2 16 15,3 0 0-15,3 3 0 0,1-3 848 0,2 4 160 16,2 2 48-16,1 1 0 16,0 2-1600-16,0 1-320 0,1 0-64 0,-1-1-16 15,-3-1 976-15,-1 1 192 0,-2-3 32 0,-2-1 16 0,-1 1-304 0,-3 3-64 16,-4-1-16-16,-2 4 0 0,-3 4 80 0,-4 1 16 15,-1-1 0-15,-2 1 0 0,-4-1-32 0,0 1 0 16,-1-5 0-16,-2 1 0 0,-4-5-96 0,1 1-128 16,3-5 176-16,-3-1-176 0,-3 1 144 0,1-5-144 15,0 1 0-15,-1-5 144 0,-1 0-144 0,-1-2-272 16,-1-3 64-16,-2 1-10848 16,-1-4-2160-16</inkml:trace>
  <inkml:trace contextRef="#ctx0" brushRef="#br1" timeOffset="109750.25">19282 9642 18543 0,'0'0'816'0,"-7"-3"176"0,0-2-800 0,7 5-192 0,-12-2 0 0,0 2 0 16,2 2 304-16,1-1 16 0,-1 0 0 0,1 2 0 15,9-3-320-15,-10 3 0 0,0 0 0 0,10-3-144 16,-11 2 144-16,11-2 0 0,-9 4 0 0,9-4 0 16,-7 8 0-16,7-8 224 0,0 0-48 0,-7 6-16 0,7-6 784 15,-7 8 144-15,2-2 48 0,5-6 0 0,0 0 320 0,-9 6 64 16,1 0 16-16,1 2 0 0,7-8-512 0,-10 4-80 16,10-4-32-16,-10 2 0 0,0 2-464 0,10-4-80 15,-10 4-32-15,0 1 0 0,-1 2-176 0,2 1-32 16,-1-3-128-16,-2 2 192 0,0 0-192 0,0 3 0 15,1-4 0-15,-1 2 0 0,0 2 0 0,2-2 0 16,-1-1 0-16,2 0 0 0,1 0 0 0,4 1 0 16,4-8 0-16,0 0 0 0,-5 8 0 0,5-8 0 15,0 0 0-15,0 0 0 0,2 10 0 0,-2-10 0 16,0 0 0-16,6 8 0 0,2 0 224 0,0-3-48 16,-8-5-16-16,10 4 0 0,-1 1-160 0,-9-5 128 0,13 1-128 0,-2 2 128 15,-11-3-128-15,11 4 0 0,0 1 0 0,-1-2 0 16,-10-3 0-16,13 6 0 0,-1-2 0 0,-1 1 0 15,-1 1 0-15,-1-3 0 0,-9-3 0 0,13 10 0 16,-2-4 0-16,-1 3 0 0,-2 2 0 16,-2-1 0-16,-6-10 0 0,7 13 0 0,-2 0 0 0,-1 0 0 15,-1-1 0-15,-2 1 0 0,-1-1 0 0,-1 1 0 16,-1 0 0-16,0 1 0 0,-2-2 0 0,0 1 0 16,-1 1 0-16,-2 2 0 0,-1 2 0 0,0 2 0 15,-1 1 0-15,-1-1 0 0,-2 0 0 0,-1-2 0 16,0-1 0-16,-3 1 0 0,1-2 0 0,-1 0 0 0,-1-5 0 15,0 1 0-15,0-5 0 0,0-1 0 0,3 1 0 0,0-5-272 16,-1-3 64-16,1 0-10176 16,1-6-2032-16</inkml:trace>
  <inkml:trace contextRef="#ctx0" brushRef="#br1" timeOffset="110035.05">19395 9924 14735 0,'0'0'1312'0,"0"0"-1056"0,0 0-256 0,12-3 0 15,0-1 2864-15,0 1 512 16,-1 0 96-16,2 2 32 0,2-1-2704 0,2-1-544 0,1-2-96 0,0 1-32 15,0-1 112-15,1 1 16 16,0-2 0-16,2 3 0 0,1-4-256 0,2 1 0 0,-1-2 0 0,2 1 0 16,0 3-224-16,1 0-96 15,1-2 0-15,1-1-16 16,-2 1-352-16,-2-2-64 0,0-1-16 0,-3 1-6912 0,-2 3-1408 16</inkml:trace>
  <inkml:trace contextRef="#ctx0" brushRef="#br1" timeOffset="110364.68">19475 10033 35535 0,'0'0'1568'0,"0"0"336"0,0 0-1520 0,0 0-384 16,0 0 0-16,0 0 0 0,0 0 0 0,0 0-208 0,0 0 16 0,0 0 16 15,10-2-80-15,2 1-32 16,0 1 0-16,2-3 0 0,3 2 288 0,1-1-128 16,2-2 128-16,1 1 0 0,0 0-256 0,0 0 64 15,-1-3 16-15,0 2 0 0,-1 3-16 0,-2-4-16 0,-1 1 0 0,-2 1 0 31,1-1-368-31,-2 2-64 0,-1-1 0 0,-2 2-16 16,-1-3-1600-16,-9 4-320 0,12-5-64 0,-2 1-8016 0</inkml:trace>
  <inkml:trace contextRef="#ctx0" brushRef="#br1" timeOffset="110939.69">20041 9640 22399 0,'0'0'992'0,"0"0"208"0,0 0-960 0,0 0-240 15,0 0 0-15,0 0 0 0,0 0 1600 0,0 0 256 16,0 0 64-16,2 11 16 0,-2-11-896 0,0 0-176 0,6 13-32 0,-3 0-16 16,3 1-432-16,-2 0-64 0,0-1-32 0,-1-1 0 15,1 4-288-15,0 0 0 16,-1 2 0-16,-1 0 0 0,1 0 0 0,-2 3 0 0,-1 0 0 0,0 1 0 15,0 3 0-15,-1 2 0 0,0 5 0 0,-1-1 0 0,0 1 208 16,-2 1-16-16,0 0 0 0,1-1 0 0,1 2-64 16,-1-6 0-16,-1-2-128 0,3 0 192 0,0-7-192 0,1-2 128 15,-2-2-128-15,4-5 0 0,0-4 0 0,-2-6 0 16,0 0 0-16,0 0 0 16,0 0-2832-16,0 0-512 0,6-16-112 0,-4-4 0 0</inkml:trace>
  <inkml:trace contextRef="#ctx0" brushRef="#br1" timeOffset="111517.49">19990 9542 35007 0,'0'0'1552'0,"0"0"320"0,-3-7-1488 0,3 7-384 15,0 0 0-15,0 0 0 0,0 0 480 0,6-9 32 16,0 2 0-16,3 2 0 0,2 1-512 0,2 0 0 0,2-1 0 0,5 1 0 15,2 0 0-15,4 1 0 16,1 2 0-16,5 1 0 0,0 0 0 0,1 1 0 16,0 2 0-16,-4 1 0 0,-1 2 0 0,-2 1 0 15,-1 1 0-15,-4 3 0 0,-4 0 0 0,-4 2 0 16,-4 1 0-16,-4 3 0 0,-4 1 0 0,-2 5-192 0,-2-1 192 0,-3 1-160 16,-3 2 160-16,-3 1 0 15,-2-2 0-15,-3-1 0 0,-4-6 128 0,0 0-128 0,1-3 160 0,1-1-160 16,1 0 144-16,-1-2-144 0,0-2 128 0,0 0-128 15,3-2 0-15,0-1 128 0,2-1-128 0,1 0 0 16,-1 2 0-16,3-3 0 0,0 0 128 0,2-2-128 16,9-2-240-16,-9 3-80 0,9-3 0 0,0 0-16 15,-9 3-48-15,9-3 0 0,0 0 0 0,0 0 0 0,0 0 208 16,0 0 48-16,0 0 0 0,0 0 0 16,0 0 128-16,0 0 0 0,9 4-144 0,1-3 144 15,1 1 0-15,1 1-144 0,2 0 144 0,0-1 0 0,2 1-320 16,2 0 32-16,2 0 16 0,1 0 0 0,0-3-112 0,-1 0 0 15,1 1-16-15,0 2 0 0,-1 0 400 0,-1 0 0 16,-1 1 0-16,-2 2 0 0,-3 0 0 0,-1 2-128 16,0 1 128-16,-3 0 0 0,-3 3 0 0,-2 0 0 15,1 1 0-15,-1 0 0 0,-4-13 0 0,-1 15 176 16,-2 1-176-16,-1-2 192 0,-1-1 96 0,-1 2 32 0,-3 0 0 0,-1 1 0 16,0 1-112-16,-2 0-16 15,1 0 0-15,-5 1 0 0,0-1-192 0,1 1 0 0,-2-1 128 0,0-1-128 16,-2-3 0-16,0-1 128 0,-2 1-128 0,0-3 0 15,0 3 144-15,0-4-144 0,1 2 128 0,0-1-128 16,-1-3 0-16,2-3 0 16,-1 1 128-16,3 0-128 0,0-2-144 0,3-2-64 0,0-1-16 15,3-1-9760-15,11 1-1968 0</inkml:trace>
  <inkml:trace contextRef="#ctx0" brushRef="#br1" timeOffset="112933.14">21853 9403 6447 0,'0'0'576'0,"0"0"-576"0,0 0 0 0,0 0 0 16,0 0 3952-16,0 0 672 0,0 0 144 0,0 0 32 16,0 0-3776-16,0 0-768 0,0 0-128 0,0 0-128 0,0 0 416 15,0 0 0-15,0 0 0 0,0 0 0 16,4-8 176-16,-4 8 48 0,0 0 0 0,0 0 0 16,0 0 176-16,0 0 32 0,0 0 16 0,0 0 0 0,0 0-128 0,0 0-32 15,0 0 0-15,0 0 0 0,0 0-176 16,8 8-32-16,-8-8-16 0,0 0 0 0,1 16 32 0,-1 2 0 15,-3-1 0-15,-1 4 0 0,-2 0-80 0,-2 2-16 16,-2 3 0-16,-2 3 0 0,-1 2-208 16,0-1-32-16,-1-1-16 0,-1 2 0 0,0 2 80 0,-1 1 16 15,0-3 0-15,1 1 0 0,-1 1 0 0,-1 1 16 16,-1 2 0-16,-2 5 0 0,-1 4-80 0,-2 4 0 16,-5 0-16-16,2 1 0 0,3-2-48 0,-1-4 0 15,1-6 0-15,0-3 0 0,0-3-128 0,4-4 128 16,-1 0-128-16,2-4 128 0,1-1 0 0,1-3-128 15,1 0 192-15,2-3-64 0,1-4-128 0,2-1 160 16,0-2-160-16,4-1 160 0,-1-1 48 0,1-1 16 16,6-7 0-16,-7 6 0 0,7-6-64 0,-7 7-16 15,7-7 0-15,0 0 0 0,-8 5 0 0,8-5 0 0,0 0 0 0,0 0 0 16,-9 4-16-16,9-4 0 16,0 0 0-16,0 0 0 0,0 0 0 0,0 0-128 15,0 0 192-15,0 0-64 0,0 0 32 0,0 0 0 16,0 0 0-16,0 0 0 0,0 0-160 0,0 0 160 15,0 0-160-15,0 0 160 0,0 0-160 0,0 0 0 16,6-9 0-16,-6 9 128 0,8-8 0 0,0 1-128 0,-8 7 192 16,10-6-64-16,1 1 0 0,-1 1-128 0,0-2 192 15,1 3-64-15,1-1-128 0,1 0 0 0,1 1 0 0,2 1 128 16,1 0-128-16,3 0 128 0,4 0-128 16,2 1 128-16,3 0-128 0,5 1 0 0,2-2 0 0,1 1 0 15,-2-2 0-15,3 1 0 0,1-1 0 0,4 1 0 16,1-1 0-16,2 2 0 0,-1-2 0 0,4 2 0 0,-1-2 0 0,3 1 0 15,2-2 0-15,1 0 0 0,-2 1 0 0,1-2 0 16,2 1 0-16,0 1 0 0,-2 1 0 0,1 1 0 16,-4 2 0-16,-1-1 0 0,-6 0 0 0,-4 0 0 15,-5 0 0-15,-2 0 0 0,-3 1 0 0,0-1 0 16,-2 0 0-16,-1 0 0 0,-1 0 0 0,0 1 0 16,-1 2 144-16,1 0-144 0,-1-2 0 0,-2 0 0 15,-1 1 0-15,0 0 128 0,-2-2-128 0,-1 2 0 16,1-1 0-16,-2 0 0 0,-2-1 0 0,0 0 144 15,-2-1-144-15,-2 0 0 0,0-1 128 0,-1 2-128 16,-10 0 0-16,12-2 0 0,-12 2 128 0,0 0-128 16,0 0 0-16,0 0 0 0,0 0 192 0,0 0-64 15,0 0 0-15,0 0-128 0,0 0 304 0,0 0-48 16,0 0-16-16,4-10 0 0,-4 10-96 0,0-9-16 16,0 9 0-16,0 0 0 0,-1-9-128 0,1 9 0 15,-4-12 0-15,1 3 128 0,3 9-128 0,0 0 0 16,-4-14 0-16,0 2 128 0,0 2-128 0,0-1 0 0,-1 1 0 0,1 0 128 15,0-3-128-15,0-2 0 0,-2 0 144 0,-2-4-144 16,-1 0 160-16,-2-1-32 0,-2-6-128 0,0 3 192 16,-1-2-48-16,-2 0-16 0,-2-2 0 0,-1-2 0 15,-4-1-128-15,0 1 0 0,-2-1 0 0,-1 0 0 16,-1 3 0-16,-2 1 0 0,-1 1 0 0,0 0 0 16,0 1 0-16,0 0 0 0,-1 2 0 0,0-4 0 15,-1-1 0-15,1 0 0 0,-2-1 0 0,2 0 128 0,0-2 96 0,0 3 16 16,-3-2 0-16,0 2 0 0,0 1-240 0,0-4 0 15,-1 4 0-15,1 0 0 0,1 2 0 0,1 3 0 16,-1 3 0-16,0 1 0 0,0 0 0 0,0 0 176 16,2-1-176-16,1 2 160 0,0 2-160 0,2 2 0 15,1-1-192-15,1 2 192 0,1 0-192 0,3 5 192 16,1 4-192-16,3 2 192 16,1 0-1056-16,3 4-96 0,2-1 0 0,3 2-13632 15,2 0-2704-15</inkml:trace>
  <inkml:trace contextRef="#ctx0" brushRef="#br1" timeOffset="115050.21">21767 10806 27119 0,'0'0'1200'0,"0"0"256"0,-7-7-1168 0,7 7-288 0,-5-6 0 0,5 6 0 16,0 0 256-16,0-8 0 0,0 8 0 0,3-8 0 16,-3 8-256-16,5-6 128 0,-5 6-128 0,0 0 0 15,0 0 0-15,8-6 0 0,-2 1 0 0,-6 5 0 16,0 0 0-16,0 0 0 0,0 0 0 0,0 0 0 15,0 0 224-15,0 0-64 0,0 0-16 0,0 0 0 16,0 0 624-16,-2 12 112 0,-2-2 16 0,0 1 16 16,-1-2-144-16,-1 1-48 0,6-10 0 0,-7 9 0 15,-1 2-368-15,1-2-80 0,1-1-16 0,-1 0 0 16,-1 1-256-16,1 1 128 0,-3 1-128 0,1 2 0 0,-1 2 192 0,-2 0-192 16,0 2 192-16,-3 1-192 0,-3 0 208 0,-3 4-64 15,-4 3-16-15,-2 4 0 0,-6 2 64 0,-1 3 0 16,-2 2 0-16,-4 1 0 0,-1-1-16 0,-2 2 0 15,-3-1 0-15,-1 1 0 0,0-2 112 0,0 2 32 16,-2-2 0-16,-1 3 0 0,2 1-64 0,0 1-16 16,-2 4 0-16,1-1 0 0,-2 2-64 0,0-3-16 15,-1 0 0-15,1 0 0 0,0 0 0 0,2-4 0 16,-1-4 0-16,3 0 0 0,0-5 80 0,2 5 16 16,-1 2 0-16,2 2 0 0,-1-1 0 0,4 0 0 15,0-2 0-15,3 1 0 0,2-2-128 0,1-1 0 16,1-2-128-16,2-6 192 0,4-1-192 0,3-3 144 15,1-2-144-15,5-2 128 0,1 0-128 0,2-2 128 0,0 0-128 0,3-1 128 16,2 1-128-16,0 0 0 16,2-1 0-16,1 1 0 0,2 0 0 0,-1-2 0 15,1 0 128-15,0-1-128 0,3-1 0 0,-1 0 0 0,0-3 0 16,4-9-176 0,0 0-416-16,0 0-96 0,0 0-16 0,0 0-11776 15,0 0-2368-15</inkml:trace>
  <inkml:trace contextRef="#ctx0" brushRef="#br1" timeOffset="116520.49">22480 10849 6447 0,'0'0'272'0,"0"0"80"0,0 0-352 0,0 0 0 0,0 0 0 0,0 0 0 15,0 0 4480-15,0 0 816 0,-8-5 160 0,-1 2 48 16,0 3-3712-16,-2 1-752 0,1 1-144 0,1-1-16 16,0 3-384-16,9-4-80 0,-9 1-16 0,9-1 0 0,0 0 400 0,0 0 80 15,0 0 16-15,0 0 0 0,0 0 208 0,0 0 48 16,0 0 16-16,0 0 0 0,0 0-320 0,0 0-64 15,0 0-16-15,0 0 0 0,0 0-320 0,0 0-80 16,0 0-16-16,0 0 0 0,5-8-208 0,-5 8-144 16,0 0 192-16,0 0-192 0,6-4 128 0,-6 4-128 15,0 0 0-15,0 0 0 0,11 2 176 0,-11-2-176 0,12 9 160 16,-1-3-160-16,0 2 256 0,0 1-64 16,3 0 0-16,0 2 0 0,0 2 48 0,2-4 0 15,3 1 0-15,1 1 0 0,1-2-80 0,1 1-16 16,1 1 0-16,1-1 0 0,-2 2 0 0,0-2 0 15,3 1 0-15,1 2 0 0,0 0 32 0,2 4 0 16,-1-1 0-16,2 0 0 0,-1 4 80 0,1 1 0 16,-2-3 16-16,2 2 0 0,0 1 32 0,-2 2 0 15,0 1 0-15,1-1 0 0,-1 0-96 0,1-2-16 0,0 1 0 0,0-1 0 16,-1-1-16-16,0-1-16 16,1 1 0-16,2 1 0 0,0-3-32 0,0 0-128 15,1 2 192-15,0-1-64 0,1 1 32 0,0 0 0 16,-1 0 0-16,3 1 0 0,-2 1 32 0,-2 2 16 15,-2-2 0-15,1 2 0 0,0-2-32 0,-2 1-16 0,-1 1 0 0,2-1 0 16,-1-3-160-16,2 3 0 0,-1 3 144 0,2-2-144 16,-2-1 0-16,0-1 0 0,0 4 0 0,-1 0 128 0,0-1-128 15,1 1 0-15,1 2 0 0,-2-2 0 0,2 1 0 0,1 1 0 16,1-2 0-16,-2 0 128 0,-2-3 48 0,0 1 16 16,1-1 0-16,2-1 0 0,0-1-192 0,1-1 160 15,2-2-160-15,-2 0 160 0,-1-1-160 0,0 1 192 16,-2 1-192-16,0-4 192 0,1 1-192 0,-3-2 128 15,-4 1-128-15,-1-1 128 0,-1 0-128 0,0 1 0 16,0-1 0-16,-2-1 0 0,-1-1 0 0,0 1 0 16,0 0 0-16,-2 0 0 0,0 0 0 0,0-1 0 15,2 1 0-15,2 1 0 0,-3 0 0 0,4-1 0 16,0 0 128-16,-1-3-128 0,1 1 0 0,1 1 0 16,-2-2 0-16,1 1 128 0,-2-3-128 0,0-1 160 15,-1 0-160-15,-1-2 160 0,-3 0-160 0,-1-1 0 0,-2-1 0 16,0 0 128-16,1-1-128 0,-11-2 0 15,0 0-160-15,10 3 160 16,-10-3-512-16,0 0 0 0,0 0 0 0,9-2 0 16,-9 2-1424-16,0 0-304 0,8-5-48 0,-8 5-16 15,0 0-992-15,0 0-208 0,0 0-32 0,0 0-12464 0</inkml:trace>
  <inkml:trace contextRef="#ctx0" brushRef="#br1" timeOffset="117851.43">19474 11356 18431 0,'0'0'1632'0,"0"0"-1312"0,-6-7-320 0,6 7 0 15,0 0 2816-15,0 0 480 0,0 0 96 0,0 0 32 32,0 0-3072-32,0 0-608 0,0 0-128 0,0 0-32 0,0 0-192 0,0 0-32 15,0 0-16-15,0 0 0 0,0 0 48 0,0 0 16 0,0 0 0 0,0 0 0 16,0 0 592-16,0 0 0 0,-6-5 0 0,-1 0 0 0,0 1 608 0,-3 1 240 15,0-2 48-15,0 1 16 0,-1 4-208 0,2 3-64 16,-1 1 0-16,0 0 0 16,1 0-448-16,-1 2-192 0,-3-1 176 0,1 3-176 0,0 1 0 0,2 3 0 15,0 1 0-15,0 2 0 0,3-4 0 0,0 2-160 16,1 2 160-16,-1-2-128 0,1-3 128 0,-1 3 0 16,2-1 0-16,0 0 0 0,-1-2 0 0,2 0 0 15,4-10 0-15,-1 13 0 0,0 1 0 0,1-14 0 16,0 16 0-16,2-1 0 0,-2-15 144 0,4 14-144 15,0-1 192-15,3-1-192 0,-7-12 368 0,14 10-48 16,0-2 0-16,-1-1 0 0,-1-3-64 0,3-3-32 16,-1 0 0-16,2-1 0 0,-1-1-96 0,-2 0-128 15,-2-5 176-15,0 0-176 0,1 1 0 0,0-2 0 0,0-1 0 16,-3-1 0-16,-3 0 0 0,1-1 0 16,-2-2 0-16,0 0 0 0,-1 3 0 0,-1-4 0 0,-2 1-192 0,-1 1 192 15,0 0 0-15,0 2 0 0,-1-1 0 0,-1-3 0 16,1 1 0-16,0 1 128 0,-1-2 0 0,2 2-128 15,0 0 336-15,0 11-32 0,0-12-16 0,0 2 0 16,0 1-128-16,0 9-32 0,0 0 0 0,0 0 0 16,0 0-128-16,0 0 0 0,0 0 0 0,0 0 0 15,0 0 128-15,8 9-128 0,-8-9 0 0,8 10 128 0,-1 2 32 16,-2-1 0-16,-1-1 0 0,0 2 0 16,-2-1-160-16,1 3 160 0,1-1-160 0,0 0 160 0,1 1-160 0,0 2 0 15,0 1 0-15,3-3 0 0,1 0 0 0,2 2 0 16,-1-2-160-16,1-1 160 15,0-1-1504-15,2-2-208 0,-1-3-32 0,0-3-12208 16</inkml:trace>
  <inkml:trace contextRef="#ctx0" brushRef="#br1" timeOffset="118113.13">19767 11377 25791 0,'0'0'1152'0,"0"0"224"0,0 0-1104 0,0 0-272 16,0 0 0-16,0 0 0 0,0 0 2624 0,0 0 480 16,0 0 96-16,0 0 0 15,13 0-2960-15,1 1-608 0,2-1-112 0,1 1-32 0,2-1 336 0,2-1 176 0,3-1-192 0,-1-4 192 16,-1 2-336-16,1 2 32 0,-3-3 16 0,1 2 0 15,-2-2-384 1,-2 2-80-16,-3-1-16 0,-2 3 0 0,-12 1-1616 0,0 0-336 0,0 0-64 0</inkml:trace>
  <inkml:trace contextRef="#ctx0" brushRef="#br1" timeOffset="118363.9">19757 11536 31263 0,'0'0'1392'0,"0"0"272"0,0 0-1328 0,0 0-336 16,0 0 0-16,0 0 0 0,0 0 816 0,0 0 80 16,0 0 32-16,0 0 0 0,11 5-736 0,2-2-192 15,2-3 0-15,-1 1 0 0,0-1 0 0,2 0 128 16,0 0-128-16,1-1 128 0,0-2-128 0,-1 2 0 15,0-2-192-15,-2 2 192 16,1 1-1040-16,-2 0-96 0,-1-1-16 0,-2-1-8384 0,0 1-1664 0</inkml:trace>
  <inkml:trace contextRef="#ctx0" brushRef="#br1" timeOffset="119210.45">20261 11095 35183 0,'0'0'1552'0,"0"0"336"0,0 0-1504 0,0 0-384 16,0 0 0-16,0 0 0 0,0 0 224 0,5 9-32 16,-5-9 0-16,8 8 0 0,0-1-192 0,-8-7 0 15,9 5 0-15,-9-5-160 0,10 6 160 0,-10-6-128 16,7 11 128-16,0-1-128 0,-2 1 128 0,-1 2 0 0,-2 2 0 0,-2 5 0 16,-1 0 0-16,0 4 144 15,-2 0-16-15,0-2-128 0,2-1 448 0,0 0-32 0,-2-3 0 0,2 0 0 16,1-1 32-16,1 0 16 0,2-4 0 15,1 1 0-15,1-2-208 0,0-1-32 0,0-5-16 0,2 1 0 16,-7-7-64-16,9 5-16 0,-9-5 0 0,0 0 0 16,9 2 48-16,-9-2 0 0,0 0 0 0,11-2 0 15,-11 2 0-15,7-7 0 0,-7 7 0 0,0 0 0 16,4-11-16-16,-1 0 0 0,-2-1 0 0,1 2 0 16,-2 10-160-16,2-12 128 0,-2 2-128 0,0 10 128 15,0 0-128-15,0 0 0 0,0 0 0 0,0 0 0 16,0 0 0-16,0 0 0 0,8-5 0 0,-8 5 0 15,0 0-192-15,12 4 192 0,-2-1-192 0,1 3 192 16,-11-6-144-16,10 7 144 0,-2 3 0 0,0-3 0 0,1 0 0 16,0-1 0-16,-9-6 0 0,10 7 0 0,-10-7 0 0,11 8 0 15,-11-8 0-15,0 0 144 0,0 0 48 0,10 6 0 16,-1 0 0-16,-9-6 0 0,0 0 32 0,0 0 16 16,13 1 0-16,-2-1 0 0,-11 0 32 0,10-4 16 15,1 0 0-15,-1-3 0 0,-1 1 96 0,0-1 32 16,0 0 0-16,2-1 0 0,-1-1-64 0,1 0-16 15,-2-1 0-15,1 0 0 0,1 0 0 0,-1-1 0 16,1 2 0-16,-2 0 0 0,0-2 16 0,-1 1 0 16,-1-3 0-16,1 0 0 0,-1-1-144 0,-2-1-16 15,-1 0-16-15,-1-4 0 0,-2 0-176 0,0-1 0 16,-1-2 0-16,0 0 0 0,-1-4-192 0,0 0-112 0,-2 0-16 0,0 1-16 31,-1 1-1264-31,2 5-240 0,-1-1-48 0,1 6-11552 16,2 1-2304-16</inkml:trace>
  <inkml:trace contextRef="#ctx0" brushRef="#br1" timeOffset="120024.2">24256 11196 14735 0,'0'0'640'0,"0"0"160"0,-9 0-640 0,-1 0-160 0,0 0 0 0,-2 1 0 16,-1 2 4576-16,-1 2 880 0,2 1 176 0,-1 1 48 16,1-2-5536-16,-1 2-1104 15,-1-1-208-15,1 1-48 0,0-1 960 0,1 1 256 0,-1-1 0 0,1 1 0 16,1 0 0-16,-1 3 0 0,0-3 0 0,0 5 0 0,-1 0 0 15,0 1 0-15,0 1 0 0,0 4 0 16,0-4 352-16,2 0-32 0,-2 2-16 0,1-2 0 0,0 1-128 0,4-1-32 16,2-4 0-16,0 3 0 0,3-4-144 15,1 2 128-15,2-11-128 0,0 0 128 0,5 6 32 0,-5-6 0 16,14 5 0-16,-1-2 0 0,-2-3-160 0,2-1 0 16,2-3 0-16,0-2 128 0,1 0-128 0,0-1 0 15,-1 0-192-15,1-1 192 0,-2-3 0 0,-1 4 0 16,-1-4 0-16,-3 2 0 0,-1-3 0 0,-2 1 0 15,0-1 176-15,-1-1-176 0,-1-2 160 0,-2 2-160 16,0 0 160-16,-2 3-160 0,-2 2 192 0,2 8-48 16,-2-9-16-16,2 9 0 0,0 0 80 0,0 0 16 15,-7-3 0-15,7 3 0 0,0 0 0 0,0 0 0 16,-8 6 0-16,8-6 0 0,-5 10 96 0,1-2 32 0,4-8 0 0,-1 13 0 16,1-1-32-16,3-1-16 15,1 0 0-15,-1-1 0 0,3 2-96 0,0 0-16 16,1-1 0-16,2 2 0 0,1-1-192 0,1 1 0 0,-1 2 0 0,1-2 0 15,-1 0 0-15,2 0 0 16,1-2 0-16,-1 1 0 0,-2 0-160 0,0 0-128 16,-1-3-32-16,1-1 0 15,-1-1-576-15,-9-7-128 0,0 0-32 0,9 7 0 16,-9-7-1632-16,10 2-320 0,-10-2-64 0</inkml:trace>
  <inkml:trace contextRef="#ctx0" brushRef="#br1" timeOffset="120337.05">24434 11276 21183 0,'0'0'1888'0,"0"0"-1504"15,0 0-384-15,0 0 0 0,0 0 4016 0,0 0 720 16,8-9 160-16,3 3 32 0,-1 1-3984 0,2-1-800 16,2 2-144-16,2-1 0 0,-1 1 0 0,4-1 0 15,-1 0 192-15,1 0-192 0,0-1 0 0,0 0 0 16,2 1 0-16,-1 1 0 0,-2 0-256 0,-3 1 0 16,0-1 0-16,-2 3 0 15,-3 0-448-15,1 1-80 0,-11 0-32 0,10 0 0 16,-10 0-1872-16,0 0-368 0,11 1-80 0,-11-1-9296 0</inkml:trace>
  <inkml:trace contextRef="#ctx0" brushRef="#br1" timeOffset="120561.83">24417 11442 15663 0,'0'0'688'0,"0"0"144"0,0 0-656 0,0 0-176 0,0 0 0 0,0 0 0 16,12 1 4688-16,1-2 912 0,0 1 176 0,0-3 48 0,2 2-4880 0,0 0-944 15,1-1-256-15,2 2 0 0,2-2 0 16,-1 1 16-16,-1 1 0 0,2-2 0 16,1 1-640-16,0-2-128 0,1 1-16 0,1-1-8656 15,1 1-1728-15</inkml:trace>
  <inkml:trace contextRef="#ctx0" brushRef="#br1" timeOffset="121330.67">25502 10898 13823 0,'0'0'1216'0,"0"0"-960"0,0-10-256 0,0 10 0 0,1-12 2928 0,-1 12 528 15,0 0 128-15,0 0 0 16,0 0-2624-16,0 0-544 0,0 0-96 0,0 0-32 15,0 0-160-15,0 0-128 0,0 0 144 0,0 0-144 0,0 0 304 0,0 0-48 16,0 0 0-16,-8-2 0 0,8 2 400 0,-10-2 80 16,0 1 16-16,-2 2 0 15,0 2 208-15,-1 0 64 0,0-1 0 0,1 1 0 16,-1-1-512-16,2 0-80 0,-2-2-32 0,-2 2 0 16,-2 1-176-16,2-1-32 0,0-2-16 0,1 2 0 0,-2 0-176 15,2 1 192-15,1 1-192 0,0-3 192 0,0 0-48 0,0 3 0 16,1 0 0-16,2 0 0 0,10-4 112 15,-9 4 0-15,9-4 16 0,-10 5 0 0,10-5-16 0,0 0-16 16,0 0 0-16,-7 4 0 0,7-4-80 0,0 0-16 16,0 0 0-16,0 0 0 0,0 0 16 0,0 0 0 15,0 0 0-15,0 0 0 0,0 0-160 0,-7 11 0 16,7-11 144-16,-4 10-144 0,4-10 128 0,-4 14-128 16,0-1 128-16,3 3-128 0,0-2 0 0,1 6 0 15,-2 2 0-15,2 2 128 0,2 2-128 0,-1 2 0 0,-1-4 0 16,0 3 0-16,3 2 0 0,-3-4 0 15,0-2 0-15,0-1 0 0,0 1 0 0,0 0 0 16,0-5 0-16,-2 0 128 0,0-1-128 0,-1-1 128 0,-1 1-128 0,0-4 128 16,0 0 80-16,-1 0 32 0,0 0 0 0,1-1 0 15,-1-2-96-15,1 1-16 0,-1 0 0 0,1 3 0 16,4-14-128-16,-5 11 0 16,-1 2 0-16,2 0 128 0,1-1-128 0,0 0 0 0,0 0 0 0,3-12 0 15,0 0 128-15,0 13-128 0,0-13 0 0,3 10 128 16,-3-10-128-16,0 0 0 0,0 0 144 0,6 9-144 15,-6-9 256-15,10 5-32 0,-10-5 0 0,11 3 0 0,0-3 32 0,-1-3 0 16,1 2 0-16,0-2 0 0,1 1-256 0,1-2 144 16,1 0-144-16,2 1 128 0,0 2-128 0,2-2-176 15,0 0 48-15,0-1 0 16,1 1-256-16,-1-2-64 0,0 1 0 0,-2 0 0 16,-2 1-128-16,-1 0-16 0,-1-1-16 0,-2 1 0 15,-10 3-192-15,11-3-32 0,-11 3-16 0,0 0 0 16,0 0-2160-16,8-5-416 0,-8 5-96 0</inkml:trace>
  <inkml:trace contextRef="#ctx0" brushRef="#br1" timeOffset="121569.87">25127 11344 45791 0,'0'0'2032'0,"0"0"400"0,0 0-1936 0,9-5-496 16,2 2 0-16,8 2 0 0,7 0 144 0,6-1-144 15,6 2 128-15,3-2-128 0,0-1 0 0,2 2-176 0,0-3 16 16,2 1 0 0,0-2-656-16,1 4-128 0,-2 0-16 0,-1-1-16 15,-4 0-1952-15,-2-2-384 0,10-3-80 0,-13-3 0 0</inkml:trace>
  <inkml:trace contextRef="#ctx0" brushRef="#br1" timeOffset="129286.88">19616 12888 1839 0,'0'0'160'0,"0"0"-160"0,0 0 0 0,0 0 0 15,2-11 1600-15,1 4 304 0,-3 7 48 0,4-8 16 16,-4 8-800-16,0 0-144 0,4-8-48 0,-4 8 0 16,4-10 704-16,-4 10 144 0,5-7 32 0,-5 7 0 15,0 0-496-15,0 0-80 0,5-8-32 0,-5 8 0 16,5-5-416-16,-5 5-64 0,0 0-32 0,0 0 0 15,0 0-192-15,4-9-32 0,-4 9-16 0,0 0 0 16,4-7-128-16,-4 7-32 0,0 0 0 0,0 0 0 0,5-6 48 0,-5 6 0 16,4-7 0-16,-4 7 0 0,0 0 160 0,0 0 32 15,0 0 16-15,0 0 0 0,5-5 0 0,-5 5 0 16,0 0 0-16,0 0 0 0,4-8 48 0,-4 8 0 16,3-6 0-16,-3 6 0 0,0 0-96 0,3-6-16 15,-3 6 0-15,0 0 0 0,0-7-208 0,0 7-64 16,0 0 0-16,0 0 0 0,0-7-64 0,0 7-32 15,0 0 0-15,0 0 0 0,0 0-16 0,0 0 0 16,0 0 0-16,0 0 0 0,0 0 48 0,0 0 16 16,0 0 0-16,0 0 0 0,-4-5-80 0,4 5 0 15,0 0-128-15,0 0 192 0,0 0-192 0,0 0 176 16,-4-3-176-16,4 3 160 0,0 0 112 0,0 0 32 16,0 0 0-16,-7-2 0 0,7 2-112 0,0 0-32 0,0 0 0 0,0 0 0 15,-8 2-16-15,8-2 0 16,0 0 0-16,0 0 0 0,0 0 16 0,0 0 0 0,0 0 0 0,0 0 0 15,0 0-32-15,0 0-128 16,0 0 192-16,0 0-64 0,0 0-128 0,0 0 0 0,0 0 0 0,0 0 0 16,0 0 0-16,0 0 0 0,0 0 0 0,0 0 0 15,-6 8 0-15,6-8 128 0,0 0-128 0,0 0 192 16,0 0-192-16,0 0 0 0,0 0 0 0,0 0-176 16,0 0 176-16,0 0 176 0,0 0-48 0,0 0 0 15,0 0-128-15,0 0 0 0,0 0 0 0,0 0 128 16,0 0-128-16,0 0 0 0,0 0 0 0,0 0 128 15,0 0-128-15,0 0 0 0,0 0 0 0,0 0 0 16,0 0 0-16,0 0 0 0,0 0 0 0,0 0 0 16,0 0 0-16,0 0 0 0,0 0 0 0,0 0-176 31,0 0-512-31,0 0-96 0,0 0-32 0,0 0 0 0,0 0-2560 0,0 0-512 0</inkml:trace>
  <inkml:trace contextRef="#ctx0" brushRef="#br1" timeOffset="141058.37">17136 13563 7359 0,'0'0'320'0,"0"0"80"0,0 0-400 0,0 0 0 0,-10 3 0 0,-2 1 0 0,-1-3 4800 0,1 2 864 16,2-1 176-16,-1 1 48 15,2-2-4672-15,0 2-944 0,-3 1-272 0,2 0 128 16,-1 1-128-16,1 0 0 0,-2 0 0 0,1-1 0 0,-1 3 0 0,0-2 0 16,-1 0 0-16,1 2 0 0,-1-1 0 0,-1-1 0 15,-3 3 0-15,0 1 0 0,-1 2 0 0,0-4 0 16,-1 4 0-16,4-1 128 0,2-1 320 0,1 3 64 15,1-4 16-15,4 1 0 0,0-1 112 0,7-8 0 16,0 0 16-16,-5 12 0 0,5-12-464 0,0 0-192 16,4 11 128-16,-4-11-128 0,8 11 128 0,2-6-128 15,2-1 128-15,2-1-128 0,3-3 144 0,3 0-144 16,0 0 160-16,3 0-160 0,-1 0 0 0,0 0 0 16,0 0 0-16,0 2 0 0,0 2 0 0,-2 1-192 0,-2 3 192 15,-2 3-160-15,-2 0 160 0,-2 2 0 0,-2 0-144 0,0 3 144 16,-3 0 0-16,-1 3 0 0,-4 0-144 0,1-1 144 15,-3 0 0-15,0 2 144 0,-3-5-16 0,-1 1 0 16,0-2-128-16,0-2 160 0,1-3-160 0,-1 0 160 16,-2 0-160-16,2 0 0 0,-1-2 0 0,1-1 128 15,-2 2-128-15,6-8 0 0,-9 4 0 0,0 1 128 16,-2 2-128-16,1-2 0 0,-2 0-160 0,-1-1 160 31,-1-1-1568-31,-1 1-224 0,0-3-32 0</inkml:trace>
  <inkml:trace contextRef="#ctx0" brushRef="#br1" timeOffset="141360.79">17290 13120 39103 0,'0'0'1728'0,"0"0"368"0,-11 4-1680 0,5 2-416 16,6-6 0-16,-3 15 0 0,3-4 240 0,4 2-48 15,1 0 0-15,1 2 0 0,-2-1-192 0,2 0 0 16,2 2-192-16,0 2 192 16,-3 1-528-16,0 2 0 0,0 1 0 0,1 2 0 15,-2 5-368-15,-3-2-80 0,-1 0-16 0,-1 0 0 16,-3-2 448-16,-2-1 96 0,0-4 0 0,1 0 16 15,-2-1-16-15,1-2 0 0,-1-4 0 0,2 0-8896 16,1-4-1776-16</inkml:trace>
  <inkml:trace contextRef="#ctx0" brushRef="#br1" timeOffset="141723.37">17399 13683 18431 0,'0'0'816'0,"0"0"160"0,0 0-784 0,0 0-192 16,10-4 0-16,-10 4 0 0,11 0 3232 0,1-2 608 15,-2 0 112-15,1 2 16 0,-1 0-2992 0,2 0-592 16,0-2-128-16,-1 2-32 0,1 0-80 0,0 0-16 16,0 0 0-16,1 0 0 0,-2 0-128 0,1 0 0 15,-1 0 0-15,-11 0 0 0,11 0 0 0,-11 0-224 16,11 2 48-16,-11-2 16 15,0 0-560-15,0 0-112 0,0 0-32 0,0 0-8544 0,0 0-1696 0</inkml:trace>
  <inkml:trace contextRef="#ctx0" brushRef="#br1" timeOffset="142008.81">17427 13893 24879 0,'0'0'1088'0,"0"0"256"0,0 0-1088 0,0 0-256 0,0 0 0 0,0 0 0 16,0 0 2896-16,0 0 528 0,13 5 96 0,0-2 32 0,0-3-2912 0,1 0-640 16,2 0 0-16,1 0 0 0,1 0-368 0,0 0 48 15,1-1 0-15,-2 1 0 16,-2 0-320-16,2 0-64 0,0-3-16 0,-3 2 0 15,-2-1 176-15,0 2 32 0,0 0 16 0,-2 0 0 0,-1-1 80 0,2 1 16 16,0 1 0-16,0 2 0 16,-1-2-224-16,1-1-32 0,-1-2-16 0,0-1-12144 0</inkml:trace>
  <inkml:trace contextRef="#ctx0" brushRef="#br1" timeOffset="142568.62">18182 13424 10127 0,'0'0'448'0,"0"0"96"0,0 0-544 0,6-9 0 16,-2-1 0-16,-4 10 0 0,0 0 5216 0,0 0 928 16,0 0 192-16,0 0 48 0,0 0-5152 0,0 0-1024 15,0 0-208-15,0 0 0 0,3 13 0 0,-3 3 0 16,-2 0-144-16,-2 1 144 0,1 1 0 0,-3 0 0 15,0 2 0-15,-2-1 0 0,-1 2 176 0,-3-1 96 16,-1 4 32-16,-1 5 0 0,-2 8 816 0,0 0 160 0,1 3 48 0,0 3 0 16,1 0-672-16,2-3-128 0,1-3-16 0,2-2-16 15,-1-5-336-15,3 0-160 0,0-3 160 0,2-2-160 16,0-4 0-16,1-4 0 0,1-4 0 0,1-2 0 31,0-4-1296-31,2-7-256 0,0 0-48 0,0 0-9472 0,0 0-1872 0</inkml:trace>
  <inkml:trace contextRef="#ctx0" brushRef="#br1" timeOffset="142891.74">18149 13386 26719 0,'0'0'2368'0,"0"0"-1888"0,0 0-480 0,0 0 0 0,0 0 2544 0,0 0 400 16,0 0 96-16,1 12 16 0,-1-12-2544 0,7 13-512 16,1-3 0-16,1 3-160 0,1-4 160 0,1 3-160 15,-2 1 160-15,0 3-160 0,0-2 160 0,0 2 0 16,0-3 0-16,-1 1 0 0,-1 2 0 0,-1 1 0 16,-2 0 0-16,0 3 0 0,-1 5 0 0,-2 1 0 15,-1 4 0-15,1 3 0 0,2 1 192 0,-1 2 0 16,0 2 16-16,0-1 0 0,1-2-48 0,1-3-16 15,0-2 0-15,1-2 0 0,3-6-144 0,-2-3 128 0,1 0-128 0,-1-4 128 16,1-4-256-16,-2 0-64 0,0-3-16 0,-1-1 0 31,-4-7-704-31,4 8-144 0,-4-8-32 0,0 0-9472 0,0 0-1888 0</inkml:trace>
  <inkml:trace contextRef="#ctx0" brushRef="#br1" timeOffset="143098.79">18015 13918 17503 0,'0'0'1552'0,"0"0"-1232"0,-7-5-320 0,7 5 0 16,0 0 6192-16,0 0 1168 0,0 0 256 0,0 0 32 16,11-4-6000-16,4 1-1200 0,5-1-256 0,3-1-32 15,5 2-160-15,3 1 0 0,3-1 144 0,4-2-144 16,3-2-208-16,2-2-112 0,0 0-32 0,1 1 0 15,-1 2-1888-15,-3-1-384 0,-1-3-80 0</inkml:trace>
  <inkml:trace contextRef="#ctx0" brushRef="#br1" timeOffset="144511.19">27916 13335 15663 0,'0'0'1392'0,"0"0"-1120"0,0 0-272 0,0 0 0 15,0 0 3840-15,0 0 704 0,0 0 128 0,-7 4 48 16,7-4-4096-16,0 0-816 0,0 0-176 0,0 0-16 16,-9 1 144-16,9-1 48 0,0 0 0 0,0 0 0 15,0 0 192-15,0 0 0 0,0 0-160 0,0 0 160 16,0 0 240-16,0 0 112 0,0 0 32 0,0 0 0 16,0 0 384-16,-10 3 96 0,1-1 16 0,0 4 0 15,-3 1-48-15,-2 3 0 0,-4 0 0 0,-2 2 0 16,-2 2-336-16,-1 0-80 0,-2 2-16 0,-1-3 0 15,0 3-256-15,2-2-144 0,3-5 160 0,4 0-160 0,2-2 128 0,3-2-128 16,4-1 0-16,8-4 0 0,0 0 128 0,0 0-128 16,0 0 0-16,0 0 144 0,8 4-144 0,3-4 0 15,-1 0 0-15,0 1 0 0,3 3-256 0,-1-4 64 16,0 0 0-16,0 0 16 0,-2 4 16 0,0 0 0 16,0 2 0-16,-1 0 0 0,0 0-144 0,-1 1-16 15,-2-1-16-15,2 1 0 0,-8-7 192 0,8 8 144 16,-8-8-192-16,9 7 192 0,-1 0 0 0,0-1 0 15,-1 1 160-15,1-1-32 0,1 1 0 0,2-2 16 16,-1 0 0-16,1 2 0 0,-4-1-144 0,3 1 0 16,-10-7 0-16,10 8 128 0,-2 0-128 0,-8-8 0 0,6 9 0 0,-6-9 0 15,3 13 0-15,-4-1 0 0,-5-3 0 0,0 1 0 16,-3 2 0-16,-3 0 192 0,-2 1-192 0,-3 0 192 16,0 0 64-16,0 0 0 0,-1-3 16 0,1 1 0 15,2-1-80-15,4-1-32 0,-1 0 0 0,1-2 0 16,2-3 32-16,9-4 0 0,-7 6 0 0,7-6 0 15,0 0-192-15,-7 5 0 0,7-5 0 0,0 0 0 32,0 0-416-32,0 0-16 0,-8 6 0 0,8-6 0 15,0 0-1744-15,0 0-336 0,0 0-80 0,-5-8-12112 0</inkml:trace>
  <inkml:trace contextRef="#ctx0" brushRef="#br1" timeOffset="145080.76">28215 13013 34143 0,'0'0'1520'0,"0"0"304"0,0 0-1456 0,0 0-368 0,0 0 0 0,0 0 0 15,0 0 592-15,0 0 48 0,0 0 16 0,10 0 0 16,-10 0-656-16,0 0 0 0,10 7 0 0,-3 0 0 16,0 1-160-16,-2 1 160 0,-5-9 0 0,4 13-144 0,-1-1 144 0,-3 0 0 15,-2 1-144-15,0 0 144 0,-2 0 0 0,0 0 0 16,-1 1 0-16,-2 2 0 0,1 1 0 0,-2 0 0 16,0 1 0-16,2 2 0 15,-1-3-576-15,2 0-64 0,1-2 0 0,1 1 0 16,2-3-3008-16,1-1-592 0</inkml:trace>
  <inkml:trace contextRef="#ctx0" brushRef="#br1" timeOffset="145349.64">28404 13407 6447 0,'0'0'576'0,"0"0"-576"0,0 0 0 0,0 0 0 16,0 0 7696-16,0 0 1440 0,5-8 272 0,4 3 64 15,4-1-7616-15,3 3-1520 0,0-3-336 0,2 2 0 16,3 3-192-16,1-1-16 0,0 2-16 0,0 0 0 16,-1 0-272-16,0 0-48 15,0 0-16-15,0 0 0 0,0 2 320 0,-2-1 64 0,-2 1 16 0,-1-1 0 16,-3-1-304-1,-1 0-64-15,-2 1-16 0,-10-1 0 0,0 0-2048 0,0 0-416 0,8 9-64 0</inkml:trace>
  <inkml:trace contextRef="#ctx0" brushRef="#br1" timeOffset="145580.71">28481 13606 24879 0,'-12'1'1088'0,"12"-1"256"16,0 0-1088-16,-9 3-256 0,1-3 0 0,8 0 0 0,0 0 4304 0,0 0 816 16,15 4 144-16,2-1 48 15,1-3-4720-15,3 0-928 0,1 0-192 0,0-2-48 16,0 0-64-16,0-1-32 0,1 0 0 0,-1 2 0 16,-1-4 16-16,-2 4 0 0,1-2 0 0,-5 2 0 15,1-1-48-15,-3 2-16 0,-13 0 0 0,12-1 0 16,-2 1-1184-16,-10 0-224 0,11 0-48 0,-11 0-11008 0</inkml:trace>
  <inkml:trace contextRef="#ctx0" brushRef="#br1" timeOffset="149385.12">29371 13459 7359 0,'-1'-12'656'0,"0"0"-528"0,1 12-128 0,-1-6 0 15,1 1 3968-15,0 5 768 0,0-6 160 0,0 6 32 31,3-5-4336-31,1 0-848 0,0-2-192 0,-4 7-16 0,7-6 656 0,-1-1 144 0,1 1 32 0,-1 1 0 16,1-2 896-16,-1-1 176 0,1 2 32 0,-1 1 16 16,-2-2 64-16,-4 7 16 0,3-6 0 0,0-1 0 15,-3-3-224-15,-2 2-64 0,0 0 0 0,-1 2 0 16,-1-1-432-16,-1 0-80 0,-2 1-32 0,2-2 0 16,0-2-416-16,0 1-64 0,-2-1-32 0,2 1 0 15,0 0-48-15,0 1-16 0,-2 1 0 0,-1 0 0 16,2-2 48-16,-2 1 16 0,-1 4 0 0,0 2 0 0,-2-2 0 0,1 2 0 15,-2 4 0-15,0 2 0 0,1-1-96 0,-1 5-128 16,0 1 176-16,-1 3-176 0,0 5 0 0,1 3 0 16,-1-1 0-16,0 3 0 0,1 3 0 0,1 1 0 15,-2 2 0-15,1-2 0 0,2 1 128 0,0-1-128 16,3-1 192-16,-1 1-192 0,0 3 384 0,3-2-16 16,0 0-16-16,1 3 0 0,1 2-32 0,2-1-16 15,1 4 0-15,2-4 0 0,1 1-304 0,2-2 0 16,2 0 128-16,0-6-128 0,3 1 0 0,0-8 0 15,2-1 0-15,2-3 0 0,3-4 0 0,3-4 0 16,3-2 0-16,4-6 0 16,7-3-960-16,7-6-240 0,6-5-48 0,6-8-19296 0</inkml:trace>
  <inkml:trace contextRef="#ctx0" brushRef="#br1" timeOffset="153837.74">19547 13242 7359 0,'13'-19'656'0,"-4"6"-528"0,0-1-128 0,0-1-3248 15</inkml:trace>
  <inkml:trace contextRef="#ctx0" brushRef="#br1" timeOffset="154919.04">19642 13001 18431 0,'0'0'1632'0,"10"-2"-1312"15,-10 2-320-15,11-3 0 0,-11 3 848 0,0 0 112 16,10-1 0-16,-10 1 16 15,0 0-1328-15,0 0-272 0,0 0-48 0,11-2-16 0,-11 2 480 0,0 0 208 16,9-5-192-16,-2 0 192 0,1-2 688 0,1 1 256 0,1-1 48 16,0 1 16-16,0-1 832 0,1 1 160 0,-1-3 48 0,-1 2 0 15,2 2-768-15,-2 0-128 0,-1 0-48 0,-8 5 0 16,0 0-624-16,0 0-128 0,0 0-32 0,0 0 0 16,0 0 0-16,0 0 0 0,0 0 0 0,0 0 0 15,0 0 224-15,0 0 32 0,0 0 16 0,0 0 0 16,-8 7 112-16,-1 0 0 0,-2-6 16 0,1 1 0 15,0 1-288-15,-1-1-64 0,-1 0-16 0,2 1 0 16,0 1-96-16,0-2-32 0,3 0 0 0,7-2 0 16,0 0 96-16,-7 6 32 0,7-6 0 0,0 0 0 15,-6 7-112-15,0 2-32 0,2 1 0 0,0 2 0 16,1 0-208-16,-1 1 128 0,0 3-128 0,-1 2 0 16,-1 0 0-16,0 6 0 0,-2-1 0 0,-2 7 0 15,-2 3 0-15,-4 3 128 0,1 2-128 0,-4 4 0 0,-2-1 0 16,2 0 144-16,-2-2-144 0,-2-1 128 0,-5-2 64 15,1-2 0-15,1 0 0 0,1-3 0 0,0-1 352 0,4 0 80 16,2-2 16-16,0 0 0 0,1 0-304 0,3-2-48 16,2-7-16-16,1 2 0 0,0-1-80 0,2-1-32 15,1-3 0-15,1 0 0 0,-1-3-160 0,1-2 128 16,0 0-128-16,0-3 128 0,2-1-128 0,0 0 128 16,6-7-128-16,-7 5 128 0,-1 0-128 0,0 1 160 15,8-6-160-15,-11 5 160 0,11-5-160 0,-10 1 160 16,10-1-160-16,0 0 160 0,-9 3-160 0,9-3 160 15,0 0-160-15,0 0 160 0,0 0 32 0,0 0 16 16,0 0 0-16,0 0 0 0,13-4-208 0,3 1 0 16,-1 3 128-16,5 3-128 0,-1-6 0 0,4 3 0 0,0 3 0 0,3-2 0 15,1 2 0-15,2-1 0 0,0-2 0 0,2 0 0 16,-1 2 0-16,1-2-128 0,1 0 128 0,0-2 0 16,3 0 0-16,5-1 0 0,1 2 0 0,4-2 0 15,0 3 0-15,2 0 0 0,1-1 0 0,-1 0 0 16,-1-1 0-16,-2 0 0 0,-3 0 0 0,0 4 0 15,1-2 0-15,1 0 0 0,3 0 0 0,-2 4 0 16,2 1 0-16,-2 1 0 0,-2-3 0 0,0 3 0 16,-2 4 0-16,-1-3 0 0,-2-5 0 0,-2 0 0 15,-3-2 0-15,1 0 0 0,-2 0 0 0,2 0 0 16,-1 2 0-16,1-1 0 0,-2 0 0 0,-2 3 0 16,-3-3 0-16,0 1 128 0,2 0-128 0,-4 0 0 0,-3 2 0 15,-1-2 0-15,-1-3 0 0,0 1 0 0,-4 1 192 0,0 0-48 16,-4-1-16-16,2 0 0 0,0 0-128 0,-1 2 0 15,-2-4 0-15,-10 2 0 0,11-2 0 0,-11 2 0 16,0 0 0-16,8-4 0 0,-8 4 144 0,0 0-144 16,0 0 160-16,5-8-160 0,-5 8 256 0,0 0-64 15,-3-12 0-15,-1 2 0 0,-3 1 16 0,-3-3 0 16,1 0 0-16,-2 1 0 0,-4-1-80 0,0-4-128 16,-1-1 176-16,0-2-176 0,-1 2 160 0,-1-3-160 15,-1-3 128-15,-1 1-128 0,2-2 0 0,0 1 128 16,-2-3-128-16,0 1 0 0,0-1 0 0,-1 1 0 15,-1 4 128-15,-1-2-128 0,0-1 0 0,1 1 0 16,-2 3 0-16,0-1 0 0,-1 2 0 0,-1-1 0 16,0 1 128-16,-2-2-128 0,-2 2 0 0,-1-1 0 15,-2 0 0-15,1 2 0 0,-2 0 0 0,0-2 0 0,1 3 0 0,1-2 0 16,-1-2 0-16,-1 2 0 0,0 2 0 0,3-1 0 16,1-3 0-16,3 3 0 0,1 1 0 0,1 2 0 15,1-5 0-15,2 3 0 0,0-3 0 0,3 3 0 16,2-3 0-16,0 1 0 0,1 2 0 0,2 3 0 15,1 1 0-15,0 0 0 0,1 1 0 0,0 2 0 16,2-1 0-16,1 2 0 0,-1 1 0 0,3 3 0 16,-1 1-160-16,8 4 160 0,-8-4-208 0,8 4 80 31,0 0-288-31,0 0-48 0,0 0-16 0,0 0 0 0,-3 11-2064 0,9-3-400 16,1-3-96-16,9-2-17616 0</inkml:trace>
  <inkml:trace contextRef="#ctx0" brushRef="#br1" timeOffset="156239.01">25206 12903 23039 0,'0'0'2048'0,"0"0"-1648"16,0 0-400-16,0 0 0 0,0 0 3072 0,0 0 544 15,0 0 96-15,0 0 32 0,0 0-2992 0,0 0-608 16,-5 10-144-16,2 0 0 0,3 0 256 0,0 1 32 15,0 1 0-15,0-1 0 0,0 1 128 0,0 1 32 16,-1 1 0-16,0 0 0 0,-1 0-16 0,-2 3 0 16,-1 1 0-16,-3 3 0 0,1 1 48 0,-4 4 16 15,-2 3 0-15,-5 6 0 0,-2-1-32 0,-2 5 0 16,-4 0 0-16,-1 2 0 0,-1-2-176 0,1-3-32 0,-2-3-16 0,4-2 0 16,1-1 208-16,0-4 32 0,1-2 16 0,2-2 0 15,1-1 16-15,2-2 0 0,1-1 0 0,0 1 0 16,2-4-192-16,2 2-16 0,1 0-16 0,0 0 0 15,0-1-288-15,1-1 0 0,0 0 0 0,1-1 0 16,1-2 0-16,2 2 0 0,1-1 0 0,-1-1 0 16,1 1 0-16,0-1 0 0,1-2 0 0,1-1 0 15,0-1 160-15,4-8-160 0,0 0 128 0,0 0-128 16,-1 11 176-16,1-11-48 0,0 0-128 0,0 0 192 16,4 11-64-16,-4-11 0 0,0 0-128 0,12 7 192 15,2-3-32-15,-1-2-16 0,0 2 0 0,3-4 0 16,-1-4-16-16,5 2-128 0,1 0 192 0,2 1-64 15,2-1 48-15,1-1 0 0,3-1 0 0,2 1 0 16,3 2-176-16,5 1 192 0,4-1-192 0,5 1 192 0,6 0-192 0,0 0 0 16,3 0 0-16,-3 0 0 0,-2 0 0 0,1 0 128 15,-1 0-128-15,3 1 0 0,1 2 0 0,4-2 0 16,3-1 128-16,0 3-128 0,-3 1 0 0,-1-3 0 16,-3-2 0-16,-3 2 0 0,-2 1 0 0,4 1 0 15,-2 0 128-15,-1-1-128 0,-1 2 0 0,-1 1 0 16,-3-1 0-16,-4 3 0 0,-4-3 0 0,-5 2 0 15,-4-1 0-15,-4 1 0 0,-4-2 0 0,-1 1 0 16,-2-3 0-16,-2 2 128 0,-1 0-128 0,-2 0 128 16,-1-1-128-16,-1-1 128 0,-2 0-128 0,1 0 0 15,-1-2 0-15,2 2 128 0,-12-2-128 0,12 1 0 0,-2-1 0 16,-10 0 128-16,0 0-128 0,11-1 0 0,-11 1 144 0,0 0-144 16,0 0 0-16,0 0 144 15,5-10-144-15,-5 10 0 0,0-9 256 0,-1-1-64 0,-3-1-16 0,-2 1 0 16,0 1-16-16,-2 0 0 0,-1-6 0 0,0 2 0 15,-2 0-160-15,1-1 0 0,-2-3 144 0,2-1-144 16,-1-2 0-16,1 2 0 0,-2 0 0 0,2-3 128 16,1 0-128-16,0 0 0 0,-1-1 128 0,1 1-128 15,0 0 0-15,0 0 144 0,0-1-144 0,-2-1 0 16,1-1 192-16,-3 2-64 0,-3-3 0 0,1 2-128 16,-2-2 208-16,-3-1-64 0,-2-1-16 0,-1-2 0 15,-3-1-128-15,-3 1 0 0,-1-1 0 0,-3 0 128 16,-2-2-128-16,1 2 0 0,-1 1 0 0,1 3 0 15,1 0 0-15,2 3 0 0,1-1 0 0,3 4 0 0,-2-3 0 16,0 3 0-16,-1 1 0 0,1-1 0 0,-3-1 0 0,0 1 0 16,-1-3 0-16,-1 0 0 0,0 3 0 0,2-2 0 15,-1 1 0-15,0 2 0 0,2 2 0 0,1 0 0 16,3 1 0-16,1 1 0 0,2 0 0 0,1 2 0 16,-1 0 0-16,1 3 0 0,-1 1-160 0,1 1 160 15,-2 1 0-15,2 1-144 0,-1 1-16 0,-1 1 0 16,1 0 0-16,2 1 0 15,2-1-272-15,3 0-48 0,0 2-16 0,3-2 0 16,-1-1-3072-16,6-6-608 0</inkml:trace>
  <inkml:trace contextRef="#ctx0" brushRef="#br1" timeOffset="162829.06">19994 14208 3679 0,'0'0'160'0,"0"0"32"0,0 0-192 0,4-9 0 0,-4 9 0 0,1-9 0 16,-1 9 1920-16,-1-9 320 0,1 9 80 0,-5-9 16 15,-2 2-1456-15,7 7-304 0,-7-5-48 0,7 5-16 16,0 0 1104-16,-6-8 224 0,6 8 32 0,0 0 16 16,0 0 272-16,3-9 48 0,-1-4 16 0,-2 13 0 15,8-9-848-15,0 1-160 0,0 2-48 0,-8 6 0 16,10-7-432-16,-10 7-96 0,12-2 0 0,-12 2-16 16,10 0-320-16,-10 0-64 0,0 0-16 0,0 0 0 15,0 0-32-15,0 0 0 0,0 0 0 0,0 0 0 16,0 0 64-16,2 15 16 0,-4 2 0 0,-2-1 0 15,0 2 240-15,0 2 64 0,-1-1 0 0,0 3 0 16,0 5-48-16,0 0 0 0,1 0 0 0,1 6 0 16,1 3-112-16,0 3-32 0,2 2 0 0,2-3 0 15,0 0-48-15,1 2-16 0,1-4 0 0,0 2 0 16,-2 1-192-16,2 7-128 0,0 0 160 0,0 2-160 0,-2 0 128 0,1-1-128 16,0-3 0-16,-1-2 0 0,-2-4 0 0,0-2 128 15,0-2-128-15,2 1 0 16,-4 2 208-16,1 3 0 0,-2 3 0 0,1 0 0 0,-2 2-80 0,0-2-128 15,-1-3 176-15,0-2-176 0,-1-3 272 0,2-5-48 16,1-2-16-16,-1-6 0 0,1-1 48 0,2-3 16 16,-1-1 0-16,1-4 0 0,0-3-96 0,1-1-32 15,0-9 0-15,4 8 0 0,-4-8-16 0,0 0-128 16,0 0 192-16,0 0-64 0,5 7-128 0,-5-7 0 16,4 8-160-16,-4-8 160 15,0 0-608-15,1 6-32 0,-1-6 0 0,-1 8 0 16,0-2-2240-16,-2 2-464 0,-1 0-96 0</inkml:trace>
  <inkml:trace contextRef="#ctx0" brushRef="#br1" timeOffset="164580.15">19036 15974 2751 0,'0'0'128'0,"0"0"16"0,0 0-144 0,0 0 0 0,-7-4 0 0,7 4 0 0,-8-3 5984 0,8 3 1168 15,0 0 224-15,-8 2 48 0,8-2-5584 0,-7-3-1136 16,7 3-208-16,0 0-48 0,0 0 336 0,0 0 80 15,0 0 16-15,0 0 0 0,0 0-144 0,0 0-32 16,-7 8 0-16,7-8 0 0,-3 13-240 0,3 0-48 16,2 0-16-16,0 2 0 0,2 5-80 0,0 1-32 15,1 0 0-15,1 2 0 0,-1 3-32 0,0 4 0 16,0 2 0-16,0 3 0 0,-1 5-16 0,-1 6-16 16,-2 6 0-16,-1 4 0 0,-1 4 32 0,-3-4 0 0,-1-2 0 0,-2 2 0 15,0-7-16-15,-3 3 0 0,0 2 0 16,0-3 0-16,-1 1 208 0,2-3 64 0,-1-2 0 0,2-2 0 15,-1-4 48-15,1-3 16 0,0-5 0 0,0-1 0 16,-1-3-288-16,1-2-48 0,3-3-16 0,0-5 0 16,-2 0 16-16,3-2 0 0,2-4 0 0,-1-2 0 15,3-11-64-15,-2 9-16 0,2-9 0 0,-3 10 0 16,3-10-32-16,0 0 0 0,0 0 0 0,0 0 0 16,0 0 32-16,0 0 0 0,0 0 0 0,0 0 0 15,0 0 0-15,0 0 0 0,5-10 0 0,-5 10 0 16,7-9-160-16,-1 0 128 0,-6 9-128 0,11-8 128 15,-4 2-128-15,5 2 0 0,1-1 0 0,2 1 0 16,0 0 0-16,5 1 0 0,3 3 0 0,3 0 0 16,3-2-144-16,4 0 144 0,2 1 0 0,3 0 0 15,-1 1 0-15,2-2 0 0,1 0 0 0,0-1 0 0,4-1 0 16,-2 0 0-16,-2-1 0 0,2 1 0 0,3-1 0 0,0 0 0 16,2 0 0-16,1 2 0 0,1 3 0 0,-1 0 0 15,-1 0 0-15,-2 0 0 0,1 0 0 0,0 0 0 16,-1 0 0-16,1 1 0 0,1-1 0 0,1 0 0 15,3 2 0-15,-2 0 0 0,-2 1 0 0,-2 1 0 16,-4-4 0-16,0 0 0 0,-2-3 0 0,-4 2 0 16,-2-2 0-16,-2 1 0 0,0-1 0 0,-1 3 0 15,-1-3 0-15,-2 2 0 0,-1-2 0 0,-1 2 0 16,-3 0 0-16,-2 1 0 0,-3 1 0 0,-3-1 128 16,-1 0-128-16,-2 1 0 0,-11-1 0 0,10 2 0 15,-10-2 128-15,11 0-128 0,-11 0 0 0,0 0 0 16,0 0 128-16,0 0-128 0,0 0 0 0,10 1 128 0,-10-1-128 15,0 0 0-15,0 0 128 0,0 0-128 0,10 0 0 0,-10 0 0 16,0 0 128-16,0 0-128 16,0 0 0-16,10-4 144 0,-10 4 16 0,7-6 0 0,-7 6 0 15,7-7 0-15,-7 7 64 0,0 0 16 0,4-10 0 0,-4 10 0 16,4-12-48-16,-2 2 0 0,-2-1 0 0,0 1 0 16,-1-1-32-16,1-2-16 0,0-2 0 0,-1-2 0 15,-1 0-16-15,1-3 0 0,0-3 0 0,1-3 0 16,0-4-128-16,1-2 192 0,-1-2-192 0,1-2 192 15,1-2-192-15,0-2 128 0,1 3-128 0,-1-2 128 16,2-4-128-16,0-4 0 0,0-2 0 0,1-6 128 16,2-1-128-16,-2-2 0 0,-1 4 0 0,0 3 0 15,0 4 0-15,0 4 0 0,0 2 0 0,-2 5 0 0,-2-4 0 16,2 2 0-16,-1 0 0 0,-1 1 0 0,-3 2-176 16,-1 4 176-16,2 2-128 0,-1 3 128 0,1 0-128 0,-1 4 128 15,0 2-128-15,2 3 128 0,-2 3 0 0,2 2 0 16,-1 2 0-16,0 2 0 0,1 2 0 0,1 6-192 15,0-8 64-15,0 8 0 0,0 0 128 0,0 0-192 16,0 0 192-16,0 0-192 0,0 0 192 0,0 0 0 16,0 0 0-16,0 0-128 0,0 0 128 0,0 0 0 15,0 0 0-15,-9 6 0 0,0 1-176 0,0 3 176 16,-1 2-208-16,3 0 80 0,0-1 0 0,1 2 0 16,-2 0 0-16,1 2 0 0,-1-6 128 0,1 3 0 15,-1-2 0-15,-1-1-128 0,0 0 128 0,-2-2 0 16,1-2 0-16,-2 0 0 0,-1 1 0 0,0-1 128 0,-1-1-128 0,-1 1 128 15,0-3-128-15,-2 2 0 0,-2-4 0 16,0 0 0-16,-1 2 0 0,-1-1 0 0,1-1 0 0,-3 0 0 16,-1 1 128-16,-1 1-128 0,-1 0 128 0,-3 1-128 15,-2-2 0-15,-2 2 0 0,-2-1 0 0,-2 2 0 16,0-1 0-16,-5 1 0 0,-2 0 0 0,-1 1 0 16,1 1 0-16,-2 1 0 0,-1-1 0 0,2 5 0 15,-1-3 0-15,2-2 0 0,-1-1 0 0,2-1 0 16,0 0 0-16,0-1 0 0,0-2 0 0,2 4 0 15,-1-3 0-15,3 0 0 0,1 1 0 0,0-2 0 16,-1 2 0-16,1-1 0 0,1-2 0 0,-1 0 0 16,1 0 0-16,-1 0 0 0,1 2 0 0,-1-1 0 15,-1 2 0-15,1-1 0 0,0 2 0 0,4 0 0 0,3 0 0 16,1 1 0-16,1 0 0 0,4-2 0 0,5 1 0 0,3-1 0 16,5 0-128-16,3 1 128 15,9-4-1264-15,0 0-160 0,0 0-48 16,0 0-13376-16,11-1-2672 0</inkml:trace>
  <inkml:trace contextRef="#ctx0" brushRef="#br1" timeOffset="165115.44">19594 16351 3679 0,'0'0'320'0,"0"0"-320"0,0 0 0 0,0 0 0 0,0 0 4496 0,0 0 832 16,0 0 176-16,0 0 16 0,0 0-3664 0,1 13-720 15,-1-2-160-15,0 1-16 0,0-12 544 0,0 16 112 16,0-2 32-16,0 2 0 0,-1-1-224 0,1 4-32 16,0 0-16-16,0 2 0 0,1 2-656 0,0 2-128 15,2-1-16-15,-1-1-16 0,1 1-384 0,0-1-176 16,-1-2 160-16,1 1-160 0,-1-2 128 0,1-1-128 16,-2-2 0-16,1 1 0 0,-2 1 128 0,0-4-128 15,0 0 0-15,0 0 144 0,0 4-144 0,-2-4 128 16,1 0-128-16,0 0 128 0,-1 1-128 0,1-2-256 15,-1-1 64-15,-1-2 16 16,0 2-2176-16,3-4-432 0,0 1-96 0</inkml:trace>
  <inkml:trace contextRef="#ctx0" brushRef="#br1" timeOffset="166732.01">19496 16377 26255 0,'0'0'1152'0,"0"0"256"0,0 0-1120 0,0 0-288 0,0 0 0 0,0 0 0 0,0 0 592 0,0 0 64 16,0 0 16-16,0 0 0 0,0 0-480 0,0 0-192 16,0 0 176-16,0 0-176 0,9-2 0 0,-9 2 0 15,0 0-128-15,12-1 128 0,-12 1 0 0,11-3 176 16,-11 3 0-16,11-1 0 0,-11 1 272 0,10 0 48 15,-10 0 16-15,0 0 0 0,0 0-208 0,11-1-48 16,-11 1 0-16,0 0 0 0,0 0-64 0,0 0 0 16,0 0-16-16,0 0 0 0,0 0 224 0,0 0 48 15,0 0 16-15,0 0 0 0,0 0 272 0,0 0 48 16,0 0 16-16,0 0 0 0,0 0-176 0,0 0-48 0,0 0 0 0,0 0 0 16,0 0-240-16,0 0-48 0,0 0-16 0,10 8 0 15,-10-8-128-15,0 0-16 0,11 6-128 0,-11-6 192 16,0 0-16-16,0 0-16 0,0 0 0 0,7 12 0 15,-7-12 224-15,0 0 32 0,4 12 16 0,-4-12 0 16,0 13 32-16,0-13 16 0,-2 14 0 0,-1-1 0 16,0 0-208-16,1 0-32 0,-2 1-16 0,0 2 0 15,1-4-224-15,1 2 0 0,0 0 0 0,1 2 0 16,0 1 128-16,1-4-128 0,0 1 176 0,0 2-176 16,0 0 256-16,1-1-64 0,0 1-16 0,2 0 0 15,-2-2-176-15,1 2 160 0,-1 1-160 0,0 0 160 0,1-3-32 16,-1 4 0-16,0-2 0 0,1 5 0 0,-2-3 16 15,1 1 0-15,0 0 0 0,2 0 0 0,-2 1-16 0,0-2 0 16,-1-1 0-16,2-1 0 0,-1-3 0 0,2 0 0 16,-1 0 0-16,1-2 0 0,-1 1 16 0,1-1 0 15,-3-11 0-15,4 10 0 0,0-1-144 0,-4-9 160 16,4 11-160-16,0-2 160 0,-2 1-160 0,-2-10 0 16,4 9 0-16,-4-9 0 0,5 12 128 0,-1-3-128 15,0-2 128-15,0-1-128 0,-4-6 208 0,7 8-32 16,-1-3-16-16,2 0 0 0,-8-5-32 0,10 4 0 15,1 0 0-15,-1 0 0 0,1-1-128 0,-1 1 128 16,-1-4-128-16,2 1 128 0,-1-1-128 0,2 3 0 16,0-1 0-16,1-2 128 0,0-2-128 0,1 0 0 0,-1 0 144 15,1-1-144-15,1-1 0 0,-1-1 128 0,2-2-128 0,-1 2 0 16,0 0 0-16,-1-1 144 0,0-2-144 16,2 0 0-16,-2-1 144 0,1 2-144 0,-2-3 0 0,0 1 144 15,-2 1-144-15,1-1 0 0,0-2 0 0,0 2 128 16,-1-4-128-16,1 3 0 0,-1-3 144 0,-2 0-144 15,1 2 128-15,1-2-128 0,-1-1 128 0,-1-1-128 16,-1 1 0-16,1-3 144 0,0 4-144 0,-1-5 0 16,0 0 160-16,-2 1-160 0,0 2 128 0,0-2-128 15,-2 0 128-15,0 1-128 0,-1 1 0 0,-2 0 128 16,0-1-128-16,-1 2 0 0,-1 1 144 0,0-1-144 16,-1 0 0-16,0 1 0 0,-1 0 0 0,-1 0 128 15,0-1-128-15,0 1 0 0,0-2 0 0,-1 0 0 0,0 0 0 16,0 1 0-16,0 0 0 0,-1-2 128 0,1-1-128 15,0-1 0-15,-2 2 0 0,0 1 0 16,-1-2 0-16,-1 1 0 0,-1-1 0 0,3 3 0 0,-2-1 0 0,-1 4 0 16,1-2 0-16,0 1 0 0,0 1 0 0,0 1 0 15,1 2 0-15,2 2-128 0,-2-1 128 0,0 2 0 16,-1 1 0-16,1 0-128 0,0-1 128 0,0 1 0 16,-1 0 0-16,1 1 0 0,1-1 0 0,-3 4 0 15,1-2 0-15,0 2-128 0,-1 0 128 0,-1 2 0 16,1-2 0-16,-1 3-128 0,0 1 128 0,-2-1 0 15,0 0-144-15,0 3 144 0,-2-1 0 0,0 3-144 16,-2 1 144-16,0 1 0 0,1 1 0 0,2-2-128 16,-2 1 128-16,2 2 0 0,-1 0 0 0,1-1 0 15,-2 1 0-15,2 1 0 0,0 0 0 0,-1-1 0 0,1 0 0 16,0 0 0-16,-1 1 0 0,0 0 0 0,0 1 0 0,2-1 0 16,2-1 0-16,-1-1 0 0,1 0 0 0,1-2 0 15,0 0 0-15,2-2 0 0,8-7 0 0,-8 7 0 16,1 0-400-16,7-7 16 0,0 0 16 0,0 0 0 31,0 0-2416-31,0 0-480 0,0 0-112 0,12-20-16 0</inkml:trace>
  <inkml:trace contextRef="#ctx0" brushRef="#br1" timeOffset="169115.23">16813 16643 27183 0,'0'0'1200'0,"0"0"256"0,-3-8-1168 0,3 8-288 16,0-9 0-16,1 2 0 0,1-2 496 0,0 2 32 16,-2 7 16-16,0 0 0 0,0 0-544 0,0 0 0 15,4-9 0-15,-4 9 0 0,0 0 0 0,0 0 0 16,0 0 0-16,0 0 0 0,0 0 448 0,-9 12-32 15,-3 1 0-15,2-2 0 0,-2 0 480 0,1 4 80 16,-3-5 32-16,0 2 0 0,-3-2-48 0,0 1-16 16,0-2 0-16,-1 1 0 0,-2 1-432 0,2-2-96 15,3-1-16-15,0-1 0 0,1 1-272 0,2-1-128 16,2 1 128-16,2 1-128 0,1-3 0 0,7-6 128 16,-7 8-128-16,7-8 0 0,0 0 0 0,-2 12 0 15,2-12 0-15,2 11 0 0,-2-11 0 0,0 0-176 16,5 11 176-16,-5-11-192 0,9 8 192 0,-9-8-128 0,0 0 128 0,12 10-128 15,-2-3 128-15,0-3 0 0,1 1-144 0,-1 0 144 16,-10-5 0-16,15 9 0 0,-2-2 0 0,0-1 0 16,-1 1-224-16,-2-1 80 0,-2 2 16 0,0 1 0 15,-2 2 128-15,-6-11 0 0,5 13 0 0,-2 0 0 16,-3-13 0-16,0 14 0 0,0 0 0 0,-1 1 0 16,-2-5 0-16,-2 2 0 0,-2 2 0 0,1-1 0 15,1 0 0-15,-2-1 0 0,-1 0 0 0,2-3 0 16,-1 0 0-16,1-1-192 0,-1-3 192 0,7-5-192 15,-8 5-1776 1,8-5-352-16,0 0-80 0,0 0-11952 0</inkml:trace>
  <inkml:trace contextRef="#ctx0" brushRef="#br1" timeOffset="169395.23">17037 16291 28559 0,'0'0'1264'0,"0"0"272"0,0 0-1232 0,0 0-304 16,-8-3 0-16,8 3 0 0,0 0 1968 0,0 0 336 16,0 0 64-16,0 0 0 0,7 10-2176 0,-1 1-432 15,1-1-80-15,-1 2-32 0,2-2 96 0,0 5 0 16,-2 0 16-16,1 2 0 0,-1 2 112 0,-2-1 128 0,-2-1-208 0,-1 4 80 15,-1 3 128-15,0-1 0 0,0-4 0 0,0-1 0 16,0 1 0-16,0-2-160 0,-1-4 160 0,1-2-160 31,0-3-384-31,0-8-80 0,0 0-16 0,0 0-9152 0,0 0-1824 0</inkml:trace>
  <inkml:trace contextRef="#ctx0" brushRef="#br1" timeOffset="169641.19">17270 16268 18431 0,'0'0'816'0,"0"0"160"0,0 0-784 0,0 0-192 0,0 0 0 0,0 0 0 0,0 0 4560 0,0 0 880 16,0 0 160-16,0 0 32 0,0 0-4784 0,0 0-848 15,0 0-384-15,8 13 16 16,-1 0-400-16,-7-13-96 0,4 13-16 15,0 3 0-15,-1-2 144 0,0 1 32 0,-4 2 0 0,1 1 0 0,-3-1 240 0,3 3 48 16,0-5 16-16,0 3 0 0,0 2 272 0,0 1 128 16,0 0-128-16,0 0 128 15,-1-1-1584-15,1 3-224 0,0-4-48 0</inkml:trace>
  <inkml:trace contextRef="#ctx0" brushRef="#br1" timeOffset="170025.28">17449 16791 4607 0,'0'0'192'0,"0"0"64"0,0 0-256 0,0 0 0 0,0 0 0 0,0 0 0 0,0 0 7104 0,0 0 1360 15,0 0 288-15,14-4 48 0,1 2-7072 0,0-4-1424 16,4 1-304-16,0 0 0 0,1 1 0 0,-1-1-144 15,1 0 144-15,1 1-160 0,1 0-96 0,0 1 0 16,-1-2-16-16,0 2 0 16,0 2-320-16,-3-3-64 0,-4 3-16 0,0 0 0 15,1 1-496-15,-2 1-112 0,-3 0 0 0,-10-1-11872 0</inkml:trace>
  <inkml:trace contextRef="#ctx0" brushRef="#br1" timeOffset="170310.77">17489 17027 32079 0,'0'0'1408'0,"0"0"320"0,0 0-1392 0,0 0-336 0,0 0 0 0,0 0 0 16,13 5 704-16,2-2 64 0,2-3 0 0,1-1 16 16,2-2-784-16,0 0 0 0,3-2-144 0,0 1 16 15,-1-1-48-15,2 1 0 0,0-2 0 0,-1 2 0 16,-3 0-80-16,0 1 0 0,-3-1-16 0,-1 2 0 16,-3 0-368-16,-2 1-64 0,0-1 0 0,-11 2-8592 15,11-2-1712-15</inkml:trace>
  <inkml:trace contextRef="#ctx0" brushRef="#br1" timeOffset="170711">18261 16510 24879 0,'0'0'2208'0,"0"0"-1760"0,0 0-448 0,0 0 0 16,0 0 4480-16,0 0 800 0,0 0 160 0,-2 15 48 15,3 2-4544-15,3 1-944 0,1 1 0 0,0 0-272 16,-1 2 64-16,1-3 16 0,1 2 0 0,-3-1 0 16,0 4 32-16,-3-4 16 0,-1 5 0 0,-1-1 0 15,0 3 144-15,-1 4-128 0,-1 0 128 0,-1 3-128 16,0 1 128-16,0 0 0 0,-1-2 0 0,1 1-128 16,0-3 128-16,1-3 0 0,0 2 0 0,2-6 0 15,0-6-720-15,1-4-224 0,0-2-32 16,1-2-16-16,0-9-2752 0,0 0-544 0,0 0-128 0,0 0 0 0</inkml:trace>
  <inkml:trace contextRef="#ctx0" brushRef="#br1" timeOffset="170980.5">18007 16564 43535 0,'0'0'1920'0,"-8"-6"416"0,0 1-1872 0,8 5-464 16,-4-7 0-16,4 7 0 0,0 0 192 0,0 0-48 16,6-6-16-16,1 2 0 0,4 1-320 0,1-1-64 15,1 2 0-15,1-1-16 0,2-1 272 0,2 1 0 0,1 1 0 0,2-1 144 16,1 1-16-16,5-1-128 0,0-1 192 0,3-2-64 16,1 0 64-16,3 0 0 0,3-3 0 0,0 1 0 15,2 0-64-15,2-1-128 0,2 1 192 0,3-1-64 31,-1-1-640-31,2-1-128 0,-1 1-16 0,2-1-18560 0</inkml:trace>
  <inkml:trace contextRef="#ctx0" brushRef="#br0" timeOffset="174767.2">18603 14199 3679 0,'0'0'320'0,"-4"11"-320"0,-1-1 0 0,-2 1 0 15,-1-1 2064-15,-1 1 352 0,-1 0 64 0,-1 0 16 16,1 0-496-16,-2 2-80 0,0 0-32 0,1 1 0 16,-1 0-336-16,0 0-64 0,0 3-16 0,1 1 0 15,-1 1-176-15,-1 0-32 0,0 2-16 0,0 1 0 16,-1 3-384-16,1-2-80 0,-1 1-16 0,0-3 0 16,-3 2-432-16,0-1-80 0,3-1-32 0,-3 1 0 15,-3-2-64-15,2 1-16 0,1 0 0 0,2 1 0 16,0-1 48-16,3 1 0 0,1 0 0 0,2 3 0 15,2 1 176-15,2 1 32 0,0-1 16 0,1 4 0 16,1 3 0-16,2 1 0 0,1 0 0 0,2-3 0 16,2-2 64-16,0-2 16 0,0 0 0 0,1-2 0 15,1 3-288-15,-1-5-48 0,0 1-16 0,-1-2 0 16,0-1-144-16,-2 1 0 0,1 1 144 0,0 1-144 0,-1-5 0 0,0 2 0 16,-1 0 0-16,0-1 0 0,2-4 0 0,-1 3 0 15,1 0 128-15,1-2-128 0,0-2 176 0,0-1-48 16,-2 2 0-16,2-3 0 0,0-2 64 0,1 2 16 15,1-1 0-15,0 0 0 0,1 1 64 0,-1-1 16 16,-1-1 0-16,1 1 0 0,-1 1-288 0,0 0 0 16,0-1 0-16,0 1 0 0,1-1 0 0,0-1 128 15,2 0 0-15,0-1-128 0,-4-1 0 0,-4-9 0 16,6 11 0-16,-1-3 0 0,-5-8 0 0,0 0 0 16,4 11 0-16,0-3-144 0,-4-8 144 0,4 8 0 15,-4-8 0-15,3 8-128 0,-3-8 128 0,0 0 0 16,0 0 0-16,0 0 0 0,0 0 0 0,8 6 0 0,-8-6 0 15,9 4 128-15,-9-4-128 0,0 0 0 0,9 3 0 0,-9-3 0 16,0 0 0-16,0 0-208 0,0 0 80 0,0 0 128 31,0 0-544-31,0 0 16 0,0 0 0 0,0 0-11440 0,0 0-2304 0</inkml:trace>
  <inkml:trace contextRef="#ctx0" brushRef="#br0" timeOffset="175716.09">16148 15094 26783 0,'0'0'1184'0,"0"0"240"0,0 0-1136 0,0 0-288 0,0 0 0 0,0 0 0 0,0 0 832 0,5 10 96 15,-5-10 32-15,7 12 0 0,0 0-832 0,-1-2-128 16,-6-10 0-16,5 13-176 0,-1 0 176 0,0 1 0 16,-2 0 0-16,1-1 0 0,1 0 192 0,0 1 64 15,0 0 0-15,-2 2 16 0,1 0 496 0,-1-1 80 16,0 0 32-16,-1-2 0 0,-2 1-208 0,2-1-32 15,2-1-16-15,-2 1 0 0,-1-13-240 0,0 10-32 16,0-10-16-16,0 0 0 0,0 0-48 0,0 0-16 0,0 0 0 0,0 0 0 16,0 0 0-16,0 0 0 0,0 0 0 0,0 0 0 15,4-9-16-15,-3-1 0 0,-2-1 0 0,0-3 0 16,-1 1-256-16,1-2 160 0,-2 0-160 0,1-3 128 16,-1 2-128-16,3-1 0 0,-1-1 0 0,0-1 0 15,-3 1 0-15,2-1 0 0,2-1 0 0,-1 1 0 16,-2-1 0-16,2 0 0 0,1-2 0 0,1 0 0 15,-1-1 0-15,2 3 0 0,-2-2 0 0,4 1 0 16,0 1 0-16,-1 4 0 0,1-5 0 0,0 5 0 16,0 2-160-16,3 2 160 0,-2-1 0 0,1 2-144 15,2 2 16-15,1 3 0 0,0 1 0 0,1 2 0 16,0-2-128-16,2 4-32 0,0 1 0 0,1 1 0 0,-2 1 64 16,2 1 16-16,-1 1 0 0,0 1 0 15,-12-5-112-15,15 8 0 0,-2 1-16 0,-2 2 0 16,-11-11-1472-16,10 10-304 15,-10-10-48-15</inkml:trace>
  <inkml:trace contextRef="#ctx0" brushRef="#br0" timeOffset="175992.81">16568 15068 13823 0,'0'0'1216'0,"0"0"-960"0,0 0-256 0,0 0 0 16,9-4 3632-16,2-1 672 0,5-2 144 0,1-1 32 16,1-1-3856-16,1-1-768 0,-4-1-160 0,2 2-16 15,0-3 320-15,0 2 0 0,-1-1-144 0,1 2 144 16,-2 2 0-16,1 0 0 0,-2 0 0 0,1 4 0 15,-2-3-192-15,-2 5 32 0,0-3 0 0,-11 4 0 32,10 0-2336-32,-10 0-480 0</inkml:trace>
  <inkml:trace contextRef="#ctx0" brushRef="#br0" timeOffset="176240.9">16647 15160 30687 0,'0'0'1360'0,"0"0"288"0,0 0-1328 0,0 0-320 16,0 0 0-16,11 4 0 0,0-4 592 0,2 1 48 15,0-1 16-15,2 0 0 0,-1 0-656 0,2 0-176 16,-2-1-16-16,2 1 0 0,-1 3 16 0,0 1 0 15,-1-3 0-15,-1 0 0 16,-1-1-528-16,0 4-96 0,-12-4-32 0,13 0-8064 16,-2 0-1632-16</inkml:trace>
  <inkml:trace contextRef="#ctx0" brushRef="#br0" timeOffset="176526.27">17243 14665 28559 0,'0'0'1264'0,"-10"4"272"0,-2 0-1232 0,0 2-304 0,0 3 0 0,3 4 0 16,1 2 3392-16,6-1 608 0,3 4 128 0,2 0 32 15,1 2-4160-15,1 0-816 0,-1 3-160 0,0 3-48 16,-2 4 496-16,2 3 80 0,0 5 32 0,-3 1 0 15,-1 1-288-15,-1-3-64 0,-2-5-16 0,1-2 0 16,-1 0 240-16,-1-2 48 0,-2-4 16 16,1 1 0-16,1-3 480 0,1-1-144 0,2-4 144 0,1-1 0 0,0-6-224 0,1-1 32 15,-1-9 16-15,0 0-9696 16,0 0-1952-16</inkml:trace>
  <inkml:trace contextRef="#ctx0" brushRef="#br0" timeOffset="176899.5">17514 14690 23951 0,'0'0'1056'0,"-9"3"224"0,-3 0-1024 0,-1 2-256 0,0 2 0 0,0 6 0 16,1 4 3824-16,3 1 704 0,3 2 144 0,1 0 16 31,-1 3-4464-31,2 1-896 0,1 2-176 0,0 3-48 0,0 1 448 0,2 4 64 0,0-1 32 0,1-2 0 15,1-1-32-15,4-5 0 0,-1-3 0 0,1-1 0 16,1 0 384-16,0-2-176 0,2-2 176 0,0-1-128 16,0-2 320-16,1 0 80 0,1-2 16 0,3-5 0 15,0-1-32-15,4 1-16 0,0-6 0 0,1 0 0 16,2-2-96-16,-1-3-16 0,2 0 0 0,-1-2 0 16,-2-3-128-16,-1-1 128 0,-3 0-128 0,-2 2 128 15,-4-5 128-15,-2 0 0 0,1-3 16 0,-4 1 0 0,-5-1 96 16,-2-5 16-16,-2-1 0 0,-3-5 0 15,-2-3-112-15,0 1-16 0,-2-4 0 0,0 1 0 0,-3 1-256 0,0 1 128 16,-1 0-128-16,0 4 0 0,-1-1 0 0,0 4 0 16,0 1 0-16,-1 2 0 15,0 2-1792-15,1 2-320 0</inkml:trace>
  <inkml:trace contextRef="#ctx0" brushRef="#br0" timeOffset="179214.31">19736 10481 2751 0,'13'-2'256'0,"0"-1"-256"15,0-1 0-15,0 3 0 0,2-2 3904 0,0 1 752 16,-1 0 144-16,0 0 16 0,1 0-3632 0,-2 1-736 15,-3 0-128-15,1-2-48 0,-1 2-32 0,-10 1-16 16,11-2 0-16,-11 2 0 0,10-3-224 0,-10 3 0 16,10-2 0-16,-10 2-160 0,0 0 160 0,11-4 0 15,-1 0 128-15,-10 4-128 0,0 0 944 0,11-5 112 16,-11 5 32-16,9-4 0 0,-9 4 176 0,0 0 32 0,0 0 16 16,0 0 0-16,0 0-384 0,0 0-80 0,0 0-16 0,0 0 0 15,0 0-256-15,0 0-48 0,0 0-16 0,0 0 0 16,0 0-384-16,0 0-128 0,0 0 0 0,0 0 0 15,-9-1 0-15,9 1 0 0,-12 1 0 0,2 1 0 16,0 0 0-16,1 2 0 0,0-3 0 0,-1 2 0 16,-3 0 0-16,0 1 0 0,-2-1 144 0,1 3-144 15,-2-4 256-15,-1 4-64 0,-1 0 0 0,0 2 0 16,0 1-32-16,-2 0-16 0,1 0 0 0,-1 0 0 16,0 2-144-16,2 1 160 0,1-1-160 0,2-2 160 15,0 2-160-15,1 1 0 0,0-1 144 0,-1 1-144 16,1 0 0-16,1 1 144 0,-1 0-144 0,-1 1 0 15,0 2 192-15,-1 1-192 0,0 0 192 0,1 1-192 16,-2 3 224-16,0-2-64 0,0 0-16 0,1-1 0 0,-3-1-144 0,-1-3 192 16,-1 2-192-16,4-6 192 0,0 1 0 0,3-1 16 15,0-2 0-15,-1 2 0 0,2-3 112 0,0 1 32 16,0 0 0-16,1-1 0 0,-1 1-32 16,0 1 0-16,0-1 0 0,0 1 0 0,0 0-160 0,0 0-32 15,-1 3-128-15,1 4 192 0,-2-3-192 0,2 1 176 16,0 3-176-16,0 0 160 0,2 1-160 0,1 2 0 15,1 0 144-15,2-1-144 0,-3 2 0 0,3 0 128 16,0 1-128-16,2-2 0 0,-2-1 0 0,1 2 0 16,-1-2 0-16,1 1 0 0,-1 0 0 0,2-2 128 15,-4-3-128-15,1 4 0 0,2-1 128 0,-2-1-128 0,-1 0 128 16,-1 0-128-16,1 0 128 0,0 1-128 16,0-2 128-16,0 1-128 0,0 0 128 0,1 1-128 0,2 0 160 15,-2 2-160-15,0 0 128 0,0 1-128 0,-1 0 0 0,1 1 0 16,0 3 256-16,2-1-32 0,-1-1-16 0,1 1 0 15,-1-2-48-15,2 0-16 0,0-1 0 0,0-2 0 16,-2 0-144-16,2-3 0 0,-2 1 0 0,2 0 0 16,1 2 144-16,0-2 48 0,0 0 16 0,2-1 0 15,2 1-64-15,1 2-16 0,0-4 0 0,1 4 0 16,-2-1-128-16,1 3 0 0,0-2 0 0,1 2 0 16,-1 1 0-16,-2 2 128 0,1-3-128 0,0 2 0 15,0 2 0-15,0-2 0 0,-2 1 0 0,1-2 0 16,-2-1 0-16,2-2 0 0,-2-4 0 0,1-2 0 15,-1-3 0-15,1 1 128 0,-1-4-128 0,3-7 128 16,-3 11-128-16,2-3 192 0,1-8-192 0,0 9 192 16,0-1-64-16,0-8-128 0,0 11 192 0,0-11-64 15,0 0-128-15,3 11 0 0,-3-11 0 0,2 10 128 0,-2-10-128 16,3 9 0-16,-3-9 0 0,4 7 0 0,-4-7 0 0,0 0 0 16,0 0 0-16,4 9 0 0,-4-9 0 0,0 0 0 15,0 0 0-15,0 0 0 0,0 0 128 0,0 0-128 16,0 0 0-16,0 0 128 0,0 0 0 0,0 0 0 15,0 0 0-15,0 0 0 0,0 0 32 0,0 0 0 16,0 0 0-16,-5-12 0 0,-1-1-32 0,1 1 0 16,-1 3 0-16,-1-4 0 0,-1 3-128 0,-1-3 192 15,0-3-192-15,-1 2 192 0,-2 1-192 0,1-3 0 16,0 1 144-16,2-1-144 0,2 2 0 0,0 2 0 16,1-1 0-16,1 2 0 0,-2 2 0 0,1 1 0 15,-1 2 0-15,1 3 0 0,6 3 0 0,-6-5-128 0,6 5 128 0,0 0 0 16,0 0 0-16,0 0-128 0,0 0 128 0,0 0 0 15,0 0-128-15,0 0 128 0,0 0-128 0,0 0 128 16,0 0 0-16,7 9-128 0,-7-9 128 0,10 12 0 16,0 0-128-16,-3-1 128 0,1 1-128 0,0 1 128 15,-1 0 0-15,0 3-128 0,0 1 128 0,1-2 0 16,-2 1 0-16,1-2-160 0,-1-1 160 0,1 2 0 16,1-1 0-16,-1-1 0 0,-1-1 0 0,0-2 0 15,1-1 0-15,-1-1 0 0,-6-8 0 0,11 8 0 16,-2-1 0-16,-9-7 0 0,9 5 0 0,-9-5 0 15,10 2 0-15,-10-2 0 0,13 4 0 0,-13-4 144 16,0 0-16-16,12-2 0 0,-12 2 0 0,10-3 0 16,-10 3 48-16,12-6 0 0,-1-1 0 0,-1-1 0 0,-2-2 80 15,0-2 0-15,-2-1 16 0,2 1 0 0,3-5-48 16,-2 0-16-16,0-1 0 0,1-1 0 0,-1-1-208 0,2 1 0 16,0-2 128-16,1 0-128 15,-1-1-816-15,-1-2-208 0,-1 1-32 16,3-3-20832-16</inkml:trace>
  <inkml:trace contextRef="#ctx0" brushRef="#br0" timeOffset="187202.34">16823 11276 16575 0,'0'0'736'0,"9"-6"160"0,-9 6-720 0,8-7-176 0,-8 7 0 0,0 0 0 16,0 0 3264-16,0 0 608 0,0 0 128 0,0 0 32 15,0 0-2448-15,0 0-496 0,0 0-80 0,5 10-32 16,-5-10-800-16,2 11-176 0,-2-11 0 0,0 12 0 16,1-4-896-16,-1-8-144 0,0 0-32 0,0 10 0 15,1-1 1776-15,-1-9 368 0,5 11 64 0,-5-11 16 0,10 6-1152 0,-10-6-320 16,11 7 0-16,1-2-16 0,-12-5 784 0,14 7 144 15,-2-1 48-15,0-1 0 0,0 2-384 0,-3 1-64 16,-1 1 0-16,-2 3-16 0,-6-12-176 0,5 13 0 16,-1 1 144-16,-3-1-144 0,-1-1 0 0,0-12 128 15,-2 14-128-15,-1-4 0 0,-1 0 0 0,0-1 144 16,4-9-144-16,-7 7 0 0,0 0 160 0,7-7-160 16,-8 7 128-16,8-7-128 0,-9 1 160 0,9-1-160 15,-8 1 192-15,8-1-192 0,-7-2 384 0,0-4-48 16,7 6 0-16,-5-8 0 0,0-1 112 0,1 2 32 15,0-4 0-15,1 2 0 0,1-1-336 0,-1-1-144 0,-1-1 128 0,1 1-128 16,1-1 128-16,-1 2-128 0,2-6 0 16,0 2 128-16,-1-3-128 0,1 0 0 0,-2-2 0 15,2 1 0-15,0-3 0 0,-1-1 0 0,1 0 0 0,1 1 0 16,0 0 0-16,0 3 0 0,0-4 0 0,0 2 128 16,0 2-128-16,0 0 0 0,1 1 0 0,2 0 128 15,-2 0-128-15,2 1 0 0,1 3 144 0,1 0-144 16,-1 3 0-16,3-1 128 0,0 1-128 0,1 1 0 15,1-2 0-15,2 4 0 0,0-1 0 16,1 2 0-16,3 1 0 0,0 1 0 0,1-1 0 0,-1 3 0 16,1-1 0-16,0 2 0 0,2 1 0 0,-1 1 0 15,-1 0 0-15,-2 2 0 0,-1-1 0 0,-1 2 0 16,-1-1-208-16,-11-3 32 0,11 6 16 0,-5 2 0 31,-6-8-288-31,6 12-48 0,-2 0-16 0,-1-2 0 0,0 1-640 0,-2 0-128 0,-1-11-16 0,3 11-9424 16,2-1-1888-16</inkml:trace>
  <inkml:trace contextRef="#ctx0" brushRef="#br0" timeOffset="187569.06">17184 11133 5519 0,'0'0'240'0,"0"0"64"0,0 0-304 0,0 0 0 0,0 0 0 0,0 0 0 15,8-5 5952-15,-8 5 1152 0,9-4 208 0,2 1 48 16,-1 2-5888-16,1 0-1168 0,-1-1-304 0,0 2 0 15,-10 0 0-15,15-1 0 0,0-2 0 0,0 1 0 16,-2-2 720-16,2-3 192 0,2 1 48 0,2-5 0 31,-1 2-1680-31,3 2-336 0,-2-1-64 0,1 1-16 0,-1 1 880 0,0 2 256 0,-4 0 0 0,1 1 0 16,-2 2-160-16,1 0 160 0,-4 1 0 0,0 0-144 31,-11 0-352-31,10 0-64 0,-10 0-16 0,0 0 0 0,11 2-2000 0,-11-2-416 0</inkml:trace>
  <inkml:trace contextRef="#ctx0" brushRef="#br0" timeOffset="187876.22">17234 11376 25791 0,'0'0'2304'0,"0"0"-1856"0,0 0-448 15,0 0 0-15,10 0 2288 0,2 0 352 0,0-3 80 0,1 2 16 16,1 1-2240-16,0-3-496 0,1-1 0 0,2 1 0 16,0-2-144-16,1 1 144 0,0-1-208 0,0 0 80 31,1 0-528-31,-1-1-112 0,-1 0 0 0,0-3-16 15,0 1-256-15,-3 2-48 0,0-1-16 0,1 0 0 16,-2 2 208-16,-1 0 64 0,-2-1 0 0,0 0 0 16,1 1 112-16,-2 0 16 0,-1-2 16 0,0 1-9840 0</inkml:trace>
  <inkml:trace contextRef="#ctx0" brushRef="#br0" timeOffset="188409.31">17943 10863 27647 0,'0'0'1216'0,"0"0"256"0,0 0-1168 0,-6-5-304 15,-1 2 0-15,7 3 0 0,0 0 512 0,0 0 32 16,0 0 16-16,0 0 0 0,0 0-560 0,0 0 0 15,0 0 0-15,0 0 0 0,0 0 0 0,0 0 0 16,-5 7 0-16,0 1 0 0,-1 1 368 0,2 1-48 16,2 2 0-16,-1 0 0 0,3-12 432 0,-4 15 80 15,2 0 0-15,-1 2 16 0,1-2-128 0,2 4-16 16,0-1-16-16,1 1 0 0,1 4-336 0,1 0-64 16,-2 3-16-16,5-1 0 0,0 1-272 0,1 0 128 0,0 0-128 15,3-2 0-15,1-1 160 0,1-5-160 0,1-2 128 0,0-2-128 16,1-1 0-16,3-5 128 0,0-3-128 0,2 0 0 15,0-3 0-15,1-2 0 0,-1-4 0 0,1 0 0 16,1-3 0-16,0-3 0 0,-2-2 0 0,-1-1 128 16,-1-2-128-16,-1-1 160 0,-2-2-160 0,-1-1 160 15,-2 0-160-15,-2-1 192 0,-3-1-192 0,1 2 192 16,-1-6 0-16,-2 3 16 0,-5 0 0 0,0 1 0 16,1 1-80-16,-2 2 0 0,0 0-128 0,-3 1 192 15,-3 1-16-15,-3 2-16 0,-2 1 0 0,-1 1 0 0,-2-1 144 0,-1 1 16 16,-2 1 16-16,-1 0 0 0,-1 1-32 0,-1 1-16 15,-1 1 0-15,-1 4 0 0,0 3-288 0,0 1 0 16,-1 2 0-16,2 2 0 0,-1 1 0 0,2 1 0 16,1 0 0-16,3 1 0 0,1-2-240 0,3 0 48 15,2 0 16-15,3-3 0 16,9-2-1344-16,0 0-272 0,0 0-48 0</inkml:trace>
  <inkml:trace contextRef="#ctx0" brushRef="#br0" timeOffset="199444.01">23769 10293 28559 0,'-6'-10'2544'0,"6"10"-2032"16,-7-8-512-16,7 8 0 0,0 0 1728 0,0 0 240 15,4-6 48-15,3-1 16 16,2 1-2544-16,1 0-496 0,1 0-96 0,2 1-32 0,0-1 688 0,1 3 144 0,-1-1 32 0,2 1 0 16,0 2 272-16,1-1 0 0,-1-1 0 0,2 1 0 15,2 1 448-15,-1-2 192 0,3-1 32 0,1 2 16 16,3-1 208-16,1-2 64 0,-3 1 0 0,6 0 0 16,2 2-352-16,1-2-64 0,-2 0-16 15,1 0 0-15,1 0-288 0,1 0-64 0,2-1-16 0,6 2 0 16,6-1-160-16,5 3 192 0,5 1-192 0,0 3 192 15,-1 0-192-15,-2 1 0 0,-5 2 0 0,-3 0 128 16,-4 1-128-16,-2-1 0 0,1 1 0 0,0-2 0 16,2 3 0-16,2 0 0 0,0 1 0 0,2-2 0 15,0 3 0-15,-2-1 160 0,-5 1-16 0,-2-2 0 16,-3 1 112-16,-1 0 32 0,-2-1 0 0,2 1 0 16,0 0-80-16,3 3-16 0,1 1 0 0,2 3 0 15,0 1-32-15,3 2-16 0,0 1 0 0,-2 3 0 0,-5-2-144 0,0 1 128 16,-4-1-128-16,-2 4 128 0,-5 0-128 15,0 1 0-15,-1-4 0 0,1 1 0 0,0 2 0 0,0-3 0 16,0-1 0-16,-3 1 0 0,0-3 128 0,-1 1-128 16,-2 1 0-16,2-2 128 0,-3 0 64 0,1 3 16 15,-2-1 0-15,-2 0 0 0,0 1-48 0,-4 2-16 16,-2 0 0-16,2 2 0 0,-1 3 16 0,1 2 0 16,-6 3 0-16,0 5 0 0,2 2-160 0,0-1 0 15,3-2 0-15,-1-4 0 0,0-7 0 0,0 1 0 16,-1-4 0-16,0-5 0 0,-1-1 192 0,0-2-64 15,-1 1 0-15,1-2 0 0,0 1 112 0,0 0 16 16,-1-1 0-16,-3 1 0 0,1-1-128 0,-1 2-128 16,-2-1 176-16,-1 1-176 0,-1 0 128 0,1 1-128 0,0 3 0 0,0-4 0 15,0 3 144-15,0-6-144 0,1 2 0 0,1-2 144 16,-1 3-144-16,2-2 0 0,-1 0 0 16,1 3 128-16,-1-1-128 0,1 0 0 0,-2-1 144 0,1 1-144 15,-2 0 0-15,2-2 0 0,1 0 0 0,-2 0 0 16,0-3 128-16,-1-2-128 0,2-2 128 0,-2 1-128 15,0-9 128-15,0 0-128 0,-2 8 128 0,2-8-128 16,0 0 208-16,-2 8-16 0,2-8-16 0,0 0 0 16,0 0 16-16,0 0 0 0,0 0 0 0,0 0 0 15,0 0-32-15,0 0 0 0,0 0 0 0,0 0 0 16,0 0-160-16,0 0 160 0,0 0-160 0,0 0 160 16,0 0-160-16,0 0 128 0,0 0-128 0,0 0 128 15,0 0 0-15,0 0 0 0,-5-12 0 0,-2 0 0 16,-2 1 16-16,2-2 0 0,0-7 0 0,-1 1 0 0,-1-1-16 15,-2-1-128-15,-1-4 192 0,2 2-64 0,1-1-128 16,1 4 0-16,0-4 0 0,0 2 128 0,-1 2-128 16,3 3 0-16,2 3 0 0,-1 1 0 0,-2 0 0 0,1 4 0 15,0 1 0-15,1 3 0 0,5 5-192 0,-6-4 192 16,-2 0-160-16,8 4 160 0,0 0-208 0,-9 3 48 16,0 1 16-16,1 2 0 0,8-6-32 0,-4 12 0 15,1 0 0-15,2 1 0 0,1 1 32 0,4 3 0 16,1 1 0-16,2 0 0 0,-1 2 144 0,2 2-128 15,1-2 128-15,1 3-128 0,2-3 128 0,0 3 0 16,1-3 0-16,0-1 0 0,0 1 0 0,0-3 0 16,0-3 0-16,0 2 0 0,-1-5 0 0,0 1 0 0,1 0 0 15,-3-3-128-15,-2 0 128 0,0-2 0 16,0-2 0-16,-8-5 0 0,9 5 0 0,-9-5 0 0,8 7 0 0,-8-7 0 16,10 0 0-16,-10 0 144 0,10-6-144 0,1 1 160 15,-2 0 0-15,0-3 0 0,-1-5 0 0,0-1 0 16,2-2 32-16,2-2 16 0,1 0 0 0,-1-6 0 15,-1-1-80-15,1-2-128 0,2-3 176 0,2 0-176 16,-2-5 128-16,1 4-128 0,-2-3 0 0,0 4 0 16,-1 1 0-16,-1 6 0 0,0 0 0 0,-2 5 0 15,-3 4 0-15,-2 2-256 0,-4 12 64 0,0 0 0 32,0-10-512-32,0 10-112 0,0 0-16 0,-8-7 0 15,-1 5-2256-15,0 2-464 0,0-3-96 0,0 0-13680 0</inkml:trace>
  <inkml:trace contextRef="#ctx0" brushRef="#br0" timeOffset="200111.48">26472 10026 12895 0,'0'0'1152'0,"0"0"-928"0,0 0-224 0,0 0 0 16,-3 11 4592-16,3-11 864 0,2 14 176 0,0 2 48 16,2-3-4704-16,1 1-976 0,-1 2 0 0,2-2-256 15,1 2 256-15,-1 3-160 0,-3-1 160 0,0 5-128 16,0 3 128-16,-1-3 0 0,1 4 0 0,-2-3 0 16,-2-3 0-16,0 1 0 0,-1-2 128 0,1-1-128 15,-2-1 576-15,2-1 32 0,0 0 16 0,-1-2 0 16,2 0 208-16,0 0 32 0,-1 0 16 0,1-2 0 15,0-13-240-15,1 11-32 0,-1-11-16 0,0 0 0 16,0 0-144-16,0 0-48 0,0 0 0 0,0 0 0 0,0 0 48 0,0 0 16 16,11-3 0-16,-5-3 0 15,0-2-112-15,-2-4-32 0,-3 0 0 0,0-1 0 0,0-1-128 0,1 0-16 16,-5-3-16-16,1 0 0 0,-2 2-32 0,0 0-128 16,-1-2 192-16,-2 0-64 0,-1 1-128 0,0-1 192 15,1-4-192-15,-1 2 192 0,1-1-192 0,2 1 160 16,0-2-160-16,0 1 160 0,-1 2-160 0,4 0 0 15,2 2 0-15,-2 2 0 0,4 1 0 0,0-2 0 16,2 4 0-16,0-2 0 0,1 0 0 0,1 0 0 16,0 2 0-16,1-2 0 0,-2 1 0 0,3 3 0 15,-1 0 0-15,0 0 0 0,-2 2 0 0,-5 7 0 16,8-5 0-16,-8 5 0 0,7-6 0 0,-7 6 0 0,0 0 0 0,10-2 0 16,-10 2-192-16,10-1 16 0,1 1 16 0,-1-3 0 31,2 1-288-31,1 2-48 0,1-1-16 0,3 1 0 15,2 0-384-15,-1 0-96 0,1 1-16 0,1 0 0 16,0 0-1616-16,-1 2-336 0,-2 0-64 0,0 1-11680 0</inkml:trace>
  <inkml:trace contextRef="#ctx0" brushRef="#br0" timeOffset="200424.36">26874 10121 21183 0,'0'0'944'0,"0"0"192"0,0 0-912 0,0 0-224 16,0 0 0-16,0 0 0 0,13-2 3456 0,-2 0 640 15,2 1 128-15,0-1 16 0,0-1-3600 0,-1 2-640 16,0 1-320-16,0 0 48 0,-1 0 272 0,0 0 0 16,-1 0 0-16,1-3 0 0,-1 3 0 0,0 0-128 15,1-1-16-15,1 1 0 16,-2 0-496-16,1 1-80 0,-11-1-32 0,11 3 0 16,0-3-704-16,-11 0-144 0,10 1-16 0,-10-1-11184 0</inkml:trace>
  <inkml:trace contextRef="#ctx0" brushRef="#br0" timeOffset="200638.34">26829 10385 21183 0,'0'0'1888'0,"0"0"-1504"0,11 6-384 0,-1-3 0 15,2-1 2336-15,3 2 400 0,4-1 80 0,-1-2 0 16,0 1-2352-16,-1-4-464 0,0 1 0 0,1-2-208 16,1 1-272-1,-1-1-48-15,-1-1-16 0,1 0-8288 0,-1 2-1664 0</inkml:trace>
  <inkml:trace contextRef="#ctx0" brushRef="#br0" timeOffset="201295.28">27726 9914 11055 0,'0'0'976'0,"0"0"-784"0,0 0-192 0,0 0 0 16,-4-6 4992-16,4 6 960 0,-5-10 192 0,5 10 48 0,0 0-4736 0,0 0-944 16,0 0-192-16,0 0-48 0,-9-1-272 0,9 1-224 15,-12 4 32-15,2 4 16 16,-2 4-192-16,-1-3-32 0,0 5-16 0,-1 2 0 0,-2 5 96 0,2 2 32 16,-2 3 0-16,3-1 0 0,0 2 592 0,1 2 112 15,0 2 32-15,3 0 0 0,1 2 352 0,1-3 80 16,0-1 16-16,3-3 0 0,2-5-496 0,2 0-80 15,0 1-32-15,2-5 0 0,2-2-288 0,1 1 0 16,3-2 128-16,1-1-128 0,2-1 0 0,0-2 0 16,2-2-176-16,3-2 176 0,2-4-144 0,3 1 144 15,1-3 0-15,3-4-144 0,0 1 144 0,1-3-128 16,0-2 128-16,0 0-128 0,0 0 128 0,0-3 224 0,-1 3-48 0,-1-5-16 16,-4 0 80-16,1 0 16 0,-5-3 0 15,-2-2 0-15,-2-3 144 0,-3-5 48 16,-4-6 0-16,-1 1 0 0,-2-5-32 0,-5 2 0 15,-2 0 0-15,-4 3 0 0,-4 1-144 0,0 1-16 0,-3 3-16 0,-2 4 0 16,-5 2 112-16,1 4 32 0,0 2 0 0,0 2 0 16,0 5-384-16,1-3 0 0,0 3 0 0,2 1 0 15,0 1 0-15,2 3 0 0,2-1 0 0,0 2 0 32,1-1-1392-32,1 2-288 0,1 2-64 0</inkml:trace>
  <inkml:trace contextRef="#ctx0" brushRef="#br1" timeOffset="211938.95">25511 14296 33167 0,'0'0'1472'0</inkml:trace>
  <inkml:trace contextRef="#ctx0" brushRef="#br1" timeOffset="213530.37">26336 14255 10127 0,'0'0'896'0,"-11"-2"-704"16,-1-1-192-16,1 1 0 0,2-1 4256 0,9 3 816 15,-9-4 176-15,3 1 16 0,6 3-3984 0,0 0-816 16,0 0-144-16,0 0-48 0,-4-6 448 0,4 6 96 16,0 0 16-16,1-9 0 0,-1 9 128 0,0 0 16 15,4-7 16-15,-4 7 0 0,7-6-16 0,-7 6 0 16,0 0 0-16,0 0 0 0,0 0-160 0,0 0-48 0,0 0 0 0,0 0 0 15,0 0-384-15,0 0-96 0,0 0-16 16,0 0 0-16,0 0 0 0,0 0 0 0,0 0 0 0,0 0 0 16,0 0 176-16,0 0 16 0,0 0 16 0,0 0 0 15,11 6-96-15,-11-6 0 0,12 7-16 0,-12-7 0 16,12 0-160-16,-12 0-16 0,10 2-16 0,-10-2 0 16,11 2-176-16,-11-2 160 0,0 0-160 0,10 2 160 15,-10-2-160-15,0 0 0 0,0 0 144 0,0 0-144 16,0 0 128-16,0 0-128 0,0 0 128 0,0 0-128 15,0 0 160-15,10 4-32 0,-10-4-128 0,0 0 192 16,0 0-32-16,0 0-16 0,0 0 0 0,10 9 0 16,-10-9-16-16,7 7-128 0,-7-7 192 0,0 0-64 15,10 6 0-15,-10-6-128 0,10 6 192 0,-10-6-64 16,9 6-128-16,2-1 128 0,-1 2-128 0,-2 1 128 0,-2 1-128 0,1 4 0 16,1-3 0-16,-1 6 0 0,1 2 0 0,1 2 0 15,1 1 0-15,1 3 0 0,1 1 0 16,1-3 0-16,0-1 0 0,1 1 0 0,5-2 0 0,-1-1 0 15,1 2 0-15,4 0 0 0,1 1 0 0,2 4 0 16,3 0 0-16,2 2 0 0,3 2 0 0,0 5 0 16,0 4 0-16,3 2 0 0,-2 2 128 0,-1-2-128 15,-2 1 0-15,4-4 128 0,1-4-128 0,6 2 0 16,3 2 0-16,4 1 128 0,2 2-128 0,-1-1 0 16,-5-1 0-16,0 0 128 0,-4-1-128 0,-4 0 0 15,-4-3 144-15,-3 0-144 0,-3-2 128 0,-1-2-128 16,-3-1 128-16,0-3-128 0,-2 2 0 0,0-1 128 15,-2-2-128-15,-1-3 0 0,-1-2 0 0,2 1 128 0,-3 0-128 16,0-5 0-16,-1-4 0 0,-1 0 0 0,0-6 0 0,0-1 0 16,-2-3-176-16,2-4-48 0,0-1-16 0,3-7 0 31,6-3-2368-31,5-3-464 0</inkml:trace>
  <inkml:trace contextRef="#ctx0" brushRef="#br1" timeOffset="-213289.11">23705 14635 23151 0,'0'0'1024'0,"0"0"208"0,0 0-976 0,0 0-256 0,-7-4 0 0,-2 3 0 15,-2-1 624-15,2 1 80 0,9 1 0 0,-10-3 16 16,-2 2-880-16,3 0-176 0,9 1-48 0,-11-2 0 15,0 0 384-15,0 1 0 0,-1-2 0 0,1 3 0 16,-1 0 352-16,0 3 144 0,-1 0 16 0,3 1 16 16,-2 2 128-16,0 1 32 0,-1 4 0 0,1-1 0 15,1 3-192-15,-1 3-48 0,0-2 0 0,2 3 0 16,-1 3 464-16,1 2 96 0,0 1 16 0,0 0 0 31,3 0-1664-31,1 2-336 0,1 0-64 0,3-1-16 0,-1-1 848 0,2-3 208 0,1-1 0 0,2-2 0 16,3-6 960-16,-1 1 224 0,2-2 48 0,0 0 16 15,3-5-1584 1,3-3-320-16,1-2-64 0,3-3-16 0,1-5 736 0,1-1 0 0,1-4 0 0,1 0 0 0,0-1 0 0,-1-1 0 16,-2-2 0-16,-1 0 0 0,-2-1 0 0,-4 2 0 15,0-2 0-15,-3 1 0 0,-1 1 0 16,-4 1 0-16,0-2 0 0,-1 0 0 0,-1 1 240 0,-1-2-16 16,-3 3 0-16,1 2 0 0,0 0 96 0,2 3 32 15,0-1 0-15,1 11 0 0,-5-9 160 0,-1 2 48 16,6 7 0-16,0 0 0 0,0 0-160 0,0 0-16 15,0 0-16-15,0 0 0 0,0 0-224 0,0 0-144 16,12 2 192-16,0 2-192 0,0 1 0 0,-2 2 0 16,-1 1 0-16,0 1 0 0,2 2 0 0,-2 4 0 15,-1 2 0-15,-1 1 0 0,-1 0 0 0,-1 3 0 0,0 0 0 16,2 1 0-16,-1 0 0 0,-1 0 0 0,-1 1 0 16,1-3 0-16,2 1-240 0,-2-2 0 0,0-2 0 0,2-4 0 31,1-3-1552-31,0-2-320 0,-1-6-64 0,3-3-12096 0</inkml:trace>
  <inkml:trace contextRef="#ctx0" brushRef="#br1" timeOffset="-213020.93">23862 14679 18431 0,'0'0'816'0,"0"0"160"0,0 0-784 0,0 0-192 0,0 0 0 0,0 0 0 0,0 0 4176 0,0 0 800 15,5-8 144-15,4 2 48 16,2-2-4880-16,2 1-976 0,1 1-192 0,2 1-32 0,1 1 656 0,1-1 256 16,0-2-176-16,2 2 176 0,-1 1-128 0,1-1 128 15,-1 0 0-15,0 1-144 0,-1 0 144 0,-2 1 0 16,-3 2 0-16,0-2 0 15,-2-2-368-15,1 1-32 0,0 1-16 0,-12 3-9184 16,12-2-1824-16</inkml:trace>
  <inkml:trace contextRef="#ctx0" brushRef="#br1" timeOffset="-212784.97">23861 14759 14735 0,'0'0'640'0,"0"0"160"0,0 0-640 0,0 0-160 0,0 0 0 0,0 0 0 16,0 0 4288-16,9 10 816 0,1-2 160 0,2-2 48 15,0-2-3936-15,1 0-784 0,1 0-144 0,2-1-48 32,2-1-1040-32,1 1-224 0,1-2-32 0,1 1-16 0,0-4 752 0,0 2 160 0,-2-1 0 0,1 1 0 15,-1 0-256-15,-2-1-112 0,-2-2-16 0,0 0 0 31,1 1-1648-31,-2-1-336 0,-2-1-64 0</inkml:trace>
  <inkml:trace contextRef="#ctx0" brushRef="#br1" timeOffset="-212211.98">24387 14330 27647 0,'0'0'2448'0,"0"0"-1952"16,-9 4-496-16,9-4 0 0,-6 7 3344 0,2 4 576 0,2 1 112 0,2 2 32 16,3 2-3744-16,1 2-736 0,0-4-160 0,1 6-16 0,0-2 224 0,-1 0 48 15,-1-1 16-15,-1-1 0 0,1 1 112 0,-2-2 0 0,-1-3 16 0,0 3 0 16,0-4 176-16,-1 1 0 16,1-2 0-16,0 0-128 0,0-10 400 0,0 10 96 0,0-10 16 0,1 9 0 15,-1-9-32-15,0 0 0 0,0 0 0 0,7 8 0 16,-7-8-160-16,0 0-16 0,10 6-16 0,-10-6 0 15,12 3-160-15,-2 1 0 0,-10-4 0 0,11 1 0 16,-11-1 0-16,10 2-192 0,-10-2 64 0,0 0 128 16,12-2-192-16,-12 2 192 0,12-1-192 0,-2 1 192 15,-10 0 0-15,12 0 0 0,-12 0 0 0,12 3 0 16,-2 0-128-16,-10-3 128 0,12 4 0 0,-2 2 0 16,-1-1 0-16,-1 1 0 0,-8-6-144 0,12 9 144 15,0-2 0-15,-1 0 0 0,0-4 0 0,-1 1 0 16,2-2 0-16,0-1 0 0,1-1 0 0,0 0 0 15,0 0 0-15,-1-1 0 0,-1-2 176 0,0 0-176 0,-1 0 256 16,1-1-64-16,-11 4-16 0,11-7 0 0,-1 1 144 16,-3-1 16-16,-7 7 16 0,9-8 0 15,1 0 32-15,-4 1 16 0,-6 7 0 0,3-10 0 0,-1-1-64 0,1 0-16 16,1 0 0-16,-3-1 0 0,0 0 0 0,2-1 0 16,0-4 0-16,1-1 0 0,-1-2-48 0,1-1-16 15,2-2 0-15,-1 1 0 0,-1-2-80 0,0 2-32 16,0 0 0-16,-1 1 0 0,1 3-144 0,0-4 0 15,-1 2 0-15,-1 2 128 0,1 1-128 0,0 1 0 16,-1 3 0-16,1 3 0 0,0-3 0 0,-1 2 0 16,-1 4 0-16,1 0 0 0,-2 7 0 0,0-5 0 15,0 5-192-15,0 0 192 16,0 0-1408-16,0 0-144 0,0 0-48 0,0 0-11568 16,0 0-2320-16</inkml:trace>
  <inkml:trace contextRef="#ctx0" brushRef="#br1" timeOffset="-211119.29">23586 14102 6447 0,'0'0'576'0,"0"0"-576"0,0 0 0 0,0 0 0 16,0 0 2832-16,0 0 464 0,0 0 96 0,0 0 0 15,0 0-2336-15,5-8-480 0,-5 8-80 0,10-5-32 16,2-2-160-16,-3 3-48 0,-9 4 0 0,10-1 0 16,-10 1 560-16,11-4 96 0,-11 4 32 0,0 0 0 15,12 0 48-15,-12 0 16 0,0 0 0 0,0 0 0 16,0 0-48-16,10 5-16 0,-10-5 0 0,7 9 0 0,-7-9-384 0,4 13-80 16,-2-2-16-16,1 0 0 0,-1 1-240 0,-2 4-48 15,0-3-16-15,2 4 0 0,0 0-160 0,3 4 0 16,2 1 0-16,1 1 128 0,-2 1-128 0,2 0 0 15,5 1 0-15,-2 0 0 16,-2 2-416-16,2-3-112 0,1-1-32 0</inkml:trace>
  <inkml:trace contextRef="#ctx0" brushRef="#br1" timeOffset="-209274.9">27609 14723 1839 0,'0'0'160'0,"0"0"-160"0,0 0 0 0,0 0 0 16,0 0 5120-16,2-7 976 0,-2 7 208 0,7-9 32 15,-1 2-4864-15,-6 7-960 0,10-9-208 0,-3 2-48 16,-7 7-256-16,0 0 0 0,8-5 128 0,-8 5-128 16,0 0 192-16,0 0 0 0,0 0-16 0,0 0 0 15,0 0 736-15,0 0 160 0,0 0 16 0,-8-4 16 0,1 2 0 16,-1 0 0-16,-1 1 0 0,9 1 0 0,-11 0-336 0,2 1-64 15,-1 1 0-15,-1 2-16 0,2-4-368 0,0 2-64 16,-1 1 0-16,-1 2-16 0,-1-2-112 0,1 2 0 16,-1 1-128-16,0 2 192 0,0-1-192 0,-2 3 0 15,-2 3 0-15,3 1-160 0,0 2 160 0,2 2-192 16,-1 1 192-16,3 0-192 0,2-1 192 0,3 1-192 16,0 2 192-16,3-2-192 0,1-1 192 0,4 2 0 15,3-2 0-15,2-1 0 0,1 0 0 0,3-1 0 16,0-2 0-16,2-2 0 0,2-2 0 0,-1-2 0 15,0 0 0-15,1-6 0 0,-1-2 0 0,1-2 0 0,0-3 0 0,-2-1 0 16,-2-4 0-16,2-2 0 16,-1-2 0-16,0-2 128 0,-1 1-128 0,0-2 0 0,-1-4 128 15,-1 3-128-15,-4-3 0 0,1 1 0 0,-3 1 0 0,1-1 128 16,-2-1-128-16,-2 2 0 0,-1 0 0 0,-1 2 128 16,0-1-128-16,-1 3 0 0,-1-1 128 0,-1 3-128 15,0 1 128-15,1 3-128 0,2 9 128 0,-4-9-128 16,4 9 0-16,0 0 128 0,0 0-128 0,0 0 0 15,0 0 0-15,0 0 0 0,0 0 0 0,0 0 0 16,0 0 0-16,0 0 0 0,-2 10 0 0,2 2 0 16,2 1 0-16,-1 0-128 0,3 4 128 0,1 0 0 15,0 3 0-15,1-1 0 0,0 1 0 0,1-1 0 16,-1-1 0-16,2 1 0 0,1-1 0 0,0 0 0 16,2-2 0-16,-1-3 144 0,1-3-144 0,-1 2 0 15,0-4 0-15,1-2-224 0,-2 1 16 0,-9-7 0 16,8 6-2160-16,-8-6-448 15,0 0-64-15,9-1-32 0</inkml:trace>
  <inkml:trace contextRef="#ctx0" brushRef="#br1" timeOffset="-208926.32">28008 14259 33807 0,'0'0'1488'0,"0"0"320"0,0 0-1440 0,0 0-368 0,0 0 0 0,0 0 0 15,0 0 864-15,0 0 96 0,0 0 32 0,0 0 0 16,0 0-768-16,0 0-224 0,5 13 0 0,0-1 128 16,0 4-128-16,1-1 0 0,-1 0 0 0,0 3 0 15,0 0-176-15,0 2 176 0,1-1-208 0,-4 2 80 16,1-1 128-16,0-1-160 0,0 1 160 0,0-3-160 31,-3-2-400-31,3-1-80 0,-1-3 0 0,0 1-16 0,-2-3-1776 0,0-1-336 0,0-8-80 0</inkml:trace>
  <inkml:trace contextRef="#ctx0" brushRef="#br1" timeOffset="-208450.17">28288 14718 11967 0,'0'0'1072'0,"0"0"-864"0,-8 4-208 0,8-4 0 15,-9 3 1856-15,9-3 336 0,0 0 64 0,0 0 16 16,0 0-1504-16,0 0-288 0,-9 2-64 0,9-2-16 16,0 0 1120-16,0 0 208 0,0 0 64 0,0 0 0 15,0 0 0-15,0 0 16 0,0 0 0 0,0 0 0 16,0 0-672-16,0 0-144 0,14 3-32 0,-1-3 0 0,3 0-640 15,1 3-144-15,0 1-32 0,2-2 0 0,4 2-144 0,-1-1 0 16,-1-1 0-16,1 0 0 16,0 1 0-16,0-1 0 0,-2-1-192 0,-2 0 192 15,-2 1-528-15,-2-2 16 0,0 0 0 0,-1 0 0 16,-2 0-464-16,-11 0-96 0,0 0-16 0,11-2-9024 16,-11 2-1792-16</inkml:trace>
  <inkml:trace contextRef="#ctx0" brushRef="#br1" timeOffset="-208187.44">28137 14991 5519 0,'0'0'496'0,"0"0"-496"0,0 0 0 0,0 0 0 15,0 0 5504-15,0 0 992 0,12 6 208 0,2-2 32 16,3 0-5168-16,1-3-1040 0,2-2-208 0,2 1-32 16,4-4 416-16,3 4 64 0,3 1 32 0,2 2 0 15,-1-3-512-15,1 4-96 0,-1 0-32 0,-1 1 0 16,-4 0-160-16,-1-2 0 0,-3 0 0 0,-3-1 0 16,-4 1-448-1,-1-1 0-15,-2-2-16 0,-1-1-14256 0</inkml:trace>
  <inkml:trace contextRef="#ctx0" brushRef="#br1" timeOffset="-207646.1">29413 14512 1839 0,'0'0'0'0,"0"0"160"0,0 0-160 0,0 0 0 16,0 0 0-16,0 0 0 0,0 0 2480 0,0 0 464 15,0 0 80-15,0 0-5408 16,0 0-1088-16</inkml:trace>
  <inkml:trace contextRef="#ctx0" brushRef="#br1" timeOffset="-207098.87">29384 14520 19583 0,'0'0'864'16,"0"0"176"-16,0 0-832 0,0 0-208 0,0 0 0 0,0 0 0 0,0 0 2048 0,0 0 384 0,0 0 64 0,0 0 0 15,0 0-1120-15,0 0-224 0,0 0-64 0,0 0 0 16,0 0-448-16,-5-6-80 0,5 6-32 0,-6-7 0 15,-1 4-288-15,-1-2-64 0,1 1-16 0,-3 3 0 16,0 1 48-16,-2 0 16 0,-1 0 0 0,-1 1 0 16,-3 3 224-16,-1 1 64 0,-2-2 0 0,1 2 0 15,-1 0 0-15,0 1 0 0,1-1 0 0,1 1 0 16,-1-3 80-16,2 1 32 0,1-4 0 0,1 0 0 16,1 0-112-16,1-3-32 0,1 3 0 0,0 0 0 15,2 0-256-15,1 0-48 0,1-1-16 0,8 1 0 16,-8-1-160-16,8 1 160 0,0 0-160 0,-8-4 160 15,1 0-32-15,7 4 0 0,0 0 0 0,0 0 0 16,0 0 0-16,0 0-128 0,-2 13 192 0,2-3-64 16,0-10-128-16,3 16 0 0,-2 1 0 0,3-4 0 0,1 0 0 15,0 1-144-15,-1 1 144 0,0 0 0 0,1 0 0 0,1 3 0 16,-1 2 0-16,-1 0 0 0,0 4 0 0,0 2 0 16,1-1 0-16,-3 3 0 0,-2 1 0 0,0 1 0 15,0 1 0-15,-1 1 0 0,-4 0 0 0,0-2 0 16,0-2 0-16,-2-2 0 0,0-2 0 0,0-1 0 15,-1-4 0-15,1-3 0 0,2-2 0 0,0 2 0 16,-2-3 0-16,2-1 144 0,1 1 64 0,0-3 16 16,4-10 0-16,-4 9 0 0,4-9-80 0,0 0-16 15,0 0 0-15,0 0 0 0,0 0 0 0,0 0 0 0,0 0 0 16,0 0 0-16,0 0-128 0,12 0 160 0,-1-2-160 16,-1 0 160-16,0 0-160 0,3-1 0 0,2 0 0 0,3 1 128 15,0 0-128-15,1 0 0 0,-1-2 0 0,1 0 0 16,1 0 0-16,1-1 0 0,0 0 0 0,1-2 0 15,1-1 0-15,1 3 0 0,1-1 0 0,-2 0 0 16,0 3-272-16,0 0 16 0,-3-1 0 0,0 0 0 31,-3-1-576-31,-1 1-128 0,-1 0 0 0,-2 0-16 16,-2 4-2352-16,-11 0-448 0,10-5-112 0</inkml:trace>
  <inkml:trace contextRef="#ctx0" brushRef="#br1" timeOffset="-206871.18">29019 14984 32255 0,'0'0'2864'0,"0"0"-2288"16,0 0-576-16,0 0 0 0,12 2 2496 0,4-2 400 15,3-2 80-15,6 0 16 0,3-4-2592 0,3 1-400 16,4 0-304-16,4 1 48 0,4-1 256 0,4 2 240 15,4 1-48-15,1-1-16 0,0 0-176 0,-1 2 0 16,-1-2 0-16,-6 2 0 16,-5-1-1504-16,-4-2-288 0,-3 1-48 0</inkml:trace>
  <inkml:trace contextRef="#ctx0" brushRef="#br1" timeOffset="-202653.54">22878 16412 24879 0,'0'0'1088'0,"0"0"256"0,0 0-1088 0,0 0-256 15,0 0 0-15,0 0 0 0,0 0 0 0,0 0 0 0,-8 6 0 0,8-6 0 32,0 0-1040-32,-7 8-176 0,1-1-16 0,-1-1-16 15,7-6 352-15,-10 8 80 0,-1 0 16 0,1 0 0 0,0 1 928 0,-1 0 176 0,1 1 32 0,-1 2 16 16,0-3 368-16,-1 2 80 0,0-1 16 0,3 3 0 16,-3-4 96-16,2 2 32 0,1-1 0 0,2 3 0 15,1-5-240-15,-1 2-64 0,-1-2 0 0,4 0 0 16,-1 0-320-16,5-8-80 0,-5 6-16 0,5-6 0 15,-4 8-224-15,1 0 144 0,3-8-144 0,0 9 128 16,0-9-128-16,0 0 0 0,4 5 0 0,-4-5 0 16,6 7 0-16,1-1 0 0,-7-6 0 0,9 6 0 15,-9-6 0-15,11 6 0 0,-2 1-144 0,0-3 144 16,-1 1 0-16,0 1 0 0,-8-6 0 0,10 7 0 16,1-2 0-16,-1 0 0 0,-2 2 0 0,1-1 0 15,-9-6 0-15,13 9 0 0,-1 0 0 0,-2 1 0 16,1-3 0-16,-4 3 0 0,-7-10 0 0,11 11 0 0,-5 1 0 0,2 0 0 15,-1-2 0-15,-7-10 0 0,6 13 0 0,-2-1 0 16,-4-12 0-16,2 14 0 0,-2 1 0 0,-2-5 192 16,0 0 0-16,-2 0 0 0,-2 0 32 0,1-1 0 15,0 0 0-15,-1 2 0 0,-4 0-64 0,1 1-16 16,-1-1 0-16,-1 2 0 0,1 0-144 0,0-2 0 16,-2 1 0-16,0-3 0 0,0 3 0 0,1-4-256 15,0-2 48-15,2 0 0 16,0-3-320-16,9-3-64 0,-12-1-16 0,3-5 0 15,1-5-1440-15,3-2-272 0</inkml:trace>
  <inkml:trace contextRef="#ctx0" brushRef="#br1" timeOffset="-202316.57">22975 16120 3679 0,'0'0'160'0,"0"0"32"0,0 0-192 0,0 0 0 0,0 0 0 0,8-5 0 15,-8 5 3584-15,0 0 656 0,0 0 144 0,0 0 32 16,0 0-2096-16,0 0-400 0,0 0-96 0,11 3-16 15,-11-3-400-15,0 0-64 0,5 11-32 0,-5-11 0 0,5 13-544 0,-1 0-96 16,0 0-32-16,0 0 0 0,-4-13-400 0,6 16-96 16,0 2-16-16,-1-4 0 0,0 1-128 0,-1-1 0 15,2 0 0-15,0-1 0 0,-6-13-176 0,5 17-64 16,1-2-16-16,0-4 0 16,-6-11-608-16,3 16-128 0,-3-16-32 0,4 12-8032 15,-4-12-1616-15</inkml:trace>
  <inkml:trace contextRef="#ctx0" brushRef="#br1" timeOffset="-202021.25">23201 16028 19343 0,'0'0'1728'0,"0"0"-1392"0,0 0-336 0,0 0 0 16,0 0 2000-16,0 0 336 0,0 0 64 0,0 0 16 31,0 0-2416-31,0 0-368 0,10-2-128 0,-10 2-16 0,0 0 288 0,8 6 64 0,-1 1 16 0,-2 2 0 16,-1 5 144-16,-2-1 0 0,0 0 0 0,2 2 0 16,0 0 0-16,-2-2 192 0,1 1-32 0,1-1-16 15,0 1 80-15,0-1 16 0,-4-13 0 0,3 14 0 16,1 2-240-16,2-3 0 0,-1-4 128 0,0 2-128 15,-5-11-576-15,8 10-144 0,-2-2-48 0</inkml:trace>
  <inkml:trace contextRef="#ctx0" brushRef="#br1" timeOffset="-201547.18">23316 16686 11055 0,'0'0'480'0,"0"0"112"0,0 0-464 0,0 0-128 0,0 0 0 0,0 0 0 16,0 0 4880-16,0 0 960 0,0 0 192 0,0 0 48 16,0 0-3888-16,0 0-768 0,8-7-144 0,-1 2-48 0,2 0-784 0,2-1-176 15,1 1-16-15,-1 3-16 0,2-4-240 0,2 2 0 16,-1-1 0-16,2 3 0 0,-1-1 0 0,1 2-240 16,0-2 80-16,-1 2 16 15,2 0-672-15,-2 1-128 0,-2 0-16 0,-3 0-9616 16,-10 0-1920-16</inkml:trace>
  <inkml:trace contextRef="#ctx0" brushRef="#br1" timeOffset="-201212.13">23335 16837 33119 0,'0'0'1472'0,"0"0"288"0,0 0-1408 0,0 0-352 0,0 0 0 0,0 0 0 15,0 0 432-15,0 10 16 0,0-10 0 0,0 0 0 31,11 4-704-31,0-3-128 0,1-1-16 0,1 0-16 0,0-1 256 0,2-1 160 0,-1-1-192 0,2 2 192 16,-2-5-160-16,-1 4 160 0,-1-1-128 0,-1 2 128 0,1 0 0 0,0-1-128 16,-2 1 128-16,2 1 0 0,1 0-384 0,-1 0 16 15,0-1 0-15,-1-1 0 16,2 1-1632-16,2 1-336 0,0-1-64 0</inkml:trace>
  <inkml:trace contextRef="#ctx0" brushRef="#br1" timeOffset="-196890.94">23751 16371 4607 0,'0'0'400'0,"0"0"-400"0,7-6 0 0,-7 6 0 15,0 0 4784-15,0 0 864 0,0 0 176 0,0 0 48 16,0 0-4608-16,0 0-928 0,0 0-176 0,0 0-32 16,0 0 240-16,0 0 48 0,0 0 16 0,0 0 0 15,0 0 784-15,11 4 176 0,-11-4 16 0,12 5 16 16,-12-5-256-16,12 6-48 0,-12-6-16 0,14 8 0 15,1 3-528-15,-2 0-96 0,-2 3-32 0,1 1 0 16,0 6-240-16,-2 0-48 0,-1 4-16 0,-2 2 0 16,-2 3-16-16,-1-1-128 0,-3-1 192 0,-2 1-64 0,-2 1 128 0,-1 0 0 15,-2 0 16-15,-2 3 0 0,0-3-48 0,0 2-16 16,1 2 0-16,1-1 0 0,1-3-80 0,1 0 0 16,2-4-128-16,0 0 192 0,2-5-64 0,2-4 0 15,0-3-128-15,2-1 192 0,0-1-192 0,0-4 128 16,3-2-128-16,-2-1 0 15,-5-5-336-15,0 0-176 0,0 0-16 0,8-10-16 16,-3-3-2704-16,-1 0-528 0</inkml:trace>
  <inkml:trace contextRef="#ctx0" brushRef="#br1" timeOffset="-196224.17">23820 16425 33983 0,'-9'-13'1504'0,"4"5"304"0,-2-1-1440 0,1-2-368 0,1 1 0 0,1 1 0 16,1 0 496-16,3 0 16 0,4-3 16 0,0 1 0 15,1 1-528-15,2 0 0 0,0 0 0 0,3 0 0 16,-1 2-160-16,1 3 160 0,1-2-160 0,-1 2 160 16,0 1 0-16,0 0 128 0,-10 4 16 0,11-2 0 15,-11 2 400-15,11 0 80 0,-11 0 16 0,11 2 0 16,-11-2 64-16,12 4 32 0,-12-4 0 0,12 9 0 15,-12-9-256-15,13 11-48 0,-1-3-16 0,-2 1 0 0,2-3-224 0,1 3-64 16,0-2 0-16,0 1 0 0,1-3-128 16,1 0 0-16,-1 0 144 0,2-2-144 0,-1 1 0 0,-2 0 128 15,-2 0-128-15,-11-4 0 0,13 5 0 0,-13-5 0 16,0 0-160-16,6 10 160 0,-6-10-192 0,-1 13 64 16,-4-2 128-16,-3 1-208 0,-2-1 208 0,-3 1 0 15,-3 0 0-15,-1 1 0 0,0 0 0 0,0 1 0 16,0-1 0-16,1-1 0 0,2-2 0 0,2 0 0 15,2-3 0-15,3 3 0 0,2-4 0 0,5-6 0 16,0 0 0-16,0 0 0 0,0 0 0 0,5 7 0 16,5-2 0-16,0-1 0 0,0-3 0 0,3 2 0 0,0-2-160 15,1 2 160-15,-1-3 0 0,-2 3 0 0,1 0 0 0,0 1 0 16,-1 1 0-16,0 0 0 0,-1 3 0 0,1 0 0 16,-3 0 0-16,-1 1-192 0,1 0 32 0,0 2 16 15,-1 2 144-15,-2-4 0 0,0 1 0 0,-1 1 0 16,0-2 0-16,1 1 0 0,0-1 0 0,2 0-128 15,-7-9 128-15,9 12 0 0,-1-3 0 0,0 0-128 16,-1 3 128-16,0-5 0 0,-7-7 0 0,8 10 0 16,-2 0 0-16,-1 1 0 0,-5-11 0 0,6 13 0 15,-2 0 0-15,-2 0 0 0,-3 0 0 0,-2-1 0 16,-1 2 0-16,0 0 0 0,-1 1 128 0,-1 0-128 16,-2 0 192-16,-3-1-16 0,0-1-16 0,-2 2 0 15,-3 1-32-15,0 0 0 0,-1-2 0 0,-1 1 0 16,-1-2-128-16,-2 0 128 0,-3-1-128 0,1-1 128 15,1 2 0-15,-2-2 0 0,-1-1 0 0,2-1 0 16,1 0-128-16,1 1 0 0,0-1 0 0,0 0 128 0,2 0-128 0,0 0 0 16,2 3 0-16,4-2 128 15,-1-1-960-15,1-1-192 0,0-1-32 0</inkml:trace>
  <inkml:trace contextRef="#ctx0" brushRef="#br1" timeOffset="-193263.84">25464 14246 21183 0,'-12'2'1888'0,"-1"-2"-1504"0,-1 1-384 0,1 0 0 0,3-1 3328 0,10 0 608 16,0 0 112-16,0 0 32 0,0 0-2944 0,0 0-592 15,0 0-112-15,0 0-32 0,0 0-272 0,0 0-128 16,0 0 0-16,0 0 128 0,-2-10-128 0,2 10 0 16,0 0 0-16,0 0 0 0,0 0 512 0,0 0 80 15,0 0 16-15,0 0 0 0,0 0 384 0,-6 2 80 16,-1 4 16-16,1 0 0 0,-2 2-320 0,0 2-48 16,0 0-16-16,0 4 0 0,-2-1-272 0,-7 13-64 15,4-1-16-15,3-1 0 0,2 0-224 0,1-1-128 16,2 2 160-16,0 0-160 0,1 1 128 0,0 1-128 15,0 0 0-15,2 1 144 0,-1 3-144 0,0 2 0 0,-1 5 0 0,0 4 0 16,-1 2 0-16,0 4 0 0,1 2 0 0,-5 1 0 16,-3-6 0-16,-3 2 128 0,-4-5-128 0,-1 1 0 15,-4-1 240-15,-3 3-48 0,-3 0 0 0,0 0 0 16,0 1 32-16,4-2 0 0,3-3 0 0,4-6 0 16,1-5-96-16,2-6 0 0,4-3-128 0,3-5 192 15,3-4-192-15,6-12 0 0,0 0-144 0,0 0 144 31,0 0-1456-31,0 0-192 0,0 0-32 0,7-3-16 16,1-2-1552-16,-1-2-304 0</inkml:trace>
  <inkml:trace contextRef="#ctx0" brushRef="#br1" timeOffset="-191128.18">24981 15666 7359 0,'0'0'656'0,"0"0"-528"0,0 0-128 0,0 0 0 16,0 0 2304-16,0 0 448 0,0 0 64 0,0 0 32 15,0 0-2144-15,0 0-448 0,0 0-64 0,0 0-32 0,0 0 608 0,0 0 112 16,0 0 16-16,0 0 16 0,0 0 432 0,0 0 64 15,0 0 32-15,0 0 0 0,0 0-96 0,0 0-32 16,0 0 0-16,0 0 0 0,0 0-96 0,0 0-32 16,0 0 0-16,0 0 0 0,0 0-448 0,0 0-96 15,0 0 0-15,0 0-16 0,0 0-112 0,0 0 0 16,0 0-16-16,0 0 0 0,0 0 176 0,0 0 32 16,0 0 16-16,0 0 0 0,0 0-80 0,0 0 0 15,0 0-16-15,0 0 0 0,0 0-224 0,0 0-32 16,0 0-16-16,0 0 0 0,-7 1-176 0,7-1-48 15,0 0 0-15,0 0 0 0,0 0-128 0,0 0 128 16,0 0-128-16,0 0 128 0,0 0-128 0,0 0 0 16,0 0 0-16,0 0 128 0,0 0-128 0,0 0 0 0,0 0 0 0,0 0 128 15,0 0-128-15,0 0 128 0,0 0-128 16,0 0 128-16,0 0 64 0,0 0 16 0,0 0 0 0,0 0 0 16,0 0 112-16,0 0 0 0,-5 7 16 0,5-7 0 15,0 0-112-15,-5 8-32 0,5-8 0 0,-4 9 0 16,4-9-192-16,-4 13 176 0,0 0-176 0,1 1 160 15,-1 2-160-15,2 3 0 0,-1 2 0 0,1 4 0 16,-2 1 0-16,1 5 0 0,0 5 128 0,1 3-128 16,-1 2 0-16,-1 2 0 0,0 1 0 0,0-1 0 15,-1 0 0-15,0 1 0 0,-2 0 144 0,0 4-144 16,-1 2 144-16,-1-2-144 0,0 2 192 0,1-2-192 16,-3-5 400-16,1-4-16 0,-1-1-16 0,1-4 0 15,-2-4-32-15,1-1 0 0,-1-3 0 0,3-2 0 0,-2 1-144 16,1-5-48-16,-1-1 0 0,4-1 0 0,-3-2-16 0,4-4 0 15,-1-4 0-15,7-8 0 0,-7 8 16 0,-1-2 0 16,-1-1 0-16,9-5 0 16,-8 7-144-16,1-2 128 0,7-5-128 0,-7 6 128 0,0 0-128 0,7-6 0 15,-7 6 144-15,7-6-144 0,-7 7 0 0,0-1 0 16,-2-1 0-16,2 1 128 0,7-6-128 0,-6 6 0 16,-1-1 0-16,7-5 0 0,-6 8 0 0,1-1 0 15,0-2 0-15,5-5 0 0,-7 7 0 0,7-7 0 16,-3 10 0-16,3-10 128 0,0 0-128 0,0 0 0 15,-2 9 0-15,2-9 0 0,0 0 0 0,0 0 0 16,0 0 0-16,0 0 128 0,-4 9-128 0,4-9 0 16,-4 7 0-16,4-7 128 0,0 0-128 0,-7 6 144 15,7-6-144-15,-6 5 160 0,-1-1-160 0,7-4 0 16,-6 4 0-16,6-4 0 0,0 0 0 0,0 0 128 0,0 0-128 0,0 0 0 16,0 0 0-16,0 0 0 0,0 0 128 0,0 0-128 15,0 0 0-15,0 0 0 0,10 8 0 0,3 1 0 16,2-2 0-16,2-3 0 0,1 1 0 0,1 0 0 15,4-1 0-15,1 2 0 0,1 0 0 0,1-2 0 16,-4 0 0-16,3-1 0 0,0 0 0 0,1 0 0 16,0-2 0-16,3 0 0 0,2-1 0 0,4 0 0 15,4-1 0-15,4 1 0 0,3 0 0 0,1 1 0 16,-1-1 0-16,-2 3 0 0,-2-2 0 0,-5 2 0 16,-3 1 0-16,-1 0 0 0,-3 0 0 0,1 1 0 15,2 0-128-15,1 0 128 0,0 0 0 0,1 1 0 16,3-1 0-16,-3 0 0 0,0 0 0 0,-2-2 0 0,-1 2 0 0,-1-1 0 15,-3-1 0-15,-2-1 0 0,-4-1 0 0,-2 2 0 16,-2-2 0-16,-2-1 0 0,-2 0 0 0,0-1 0 16,-1 0 0-16,0 1 0 0,-1 0 0 0,-2 0 0 15,1-2 0-15,-1 2 0 0,-10 0 0 0,12-1 0 16,-2 0 0-16,-10 1 0 0,0 0 0 0,12-1 0 16,-12 1 128-16,11-2-128 0,-11 2 0 0,0 0 0 15,0 0 0-15,0 0 128 0,10-2-128 0,-10 2 0 16,0 0 0-16,10-3 128 0,-10 3-128 0,0 0 0 15,10-4 0-15,-10 4 0 0,0 0 128 0,7-4-128 16,-7 4 0-16,0 0 128 0,7-6-128 0,-7 6 0 16,0 0 0-16,6-7 0 0,-6 7 128 0,0 0-128 0,6-9 0 15,-6 9 128-15,2-8-128 0,-2 8 0 0,0 0 144 0,0 0-144 16,0-6 128-16,0 6-128 0,-1-11 160 0,1 11-160 16,-1-9 128-16,1 9-128 0,-4-9 0 0,2 1 144 15,2 8-144-15,0-10 0 0,-2 1 0 0,1 0 128 16,-1 1-128-16,1-3 0 0,1 11 0 0,-1-11 128 15,-2 0-128-15,2 2 0 0,-2-1 0 0,1 0 0 16,2 10 128-16,-3-10-128 0,3 10 0 0,-3-12 128 16,-1 1-128-16,0 0 0 0,1 2 144 0,-1 1-144 15,0-2 0-15,-1 1 144 0,-2-1-144 0,1 0 0 16,-1-3 208-16,-1-1-64 0,-1-3-16 0,-1-2 0 16,-1-1 16-16,-1-4 0 0,1-1 0 0,-4 1 0 15,-2-6-96-15,-1-2-48 0,-4-4 0 0,-4-2 0 16,-5-1 0-16,-5-3 0 0,-3-2 0 0,-8 2 0 0,-3 2 0 0,-1 2 0 15,1 3 0-15,3 3 0 0,4 2 0 0,1 6 0 16,3 0 0-16,2 2 0 0,-1 1 0 0,0 0 0 16,0 0 0-16,0 2 0 0,3-2 0 0,3 0 0 15,-1 2 0-15,4 0 0 0,2-4 0 0,5 3 0 16,5 1 0-16,1-1 0 0,3 1 0 0,0-1 0 16,3 1 0-16,2 2 0 0,1 1 0 0,3 3 0 15,0-1 0-15,2 2 0 0,-1 1 0 0,2 2 0 16,1 9 0-16,-1-9 0 0,1 9-192 0,0 0-16 15,0 0-16-15,0 0 0 16,0 0-1792-16,10-2-352 0,3 3-80 0,4 4-20944 0</inkml:trace>
  <inkml:trace contextRef="#ctx0" brushRef="#br1" timeOffset="-184497.39">28009 16105 22335 0,'5'-20'992'0,"0"5"208"0</inkml:trace>
  <inkml:trace contextRef="#ctx0" brushRef="#br1" timeOffset="-183522.89">28051 15942 33167 0,'-12'-1'2944'0,"2"0"-2352"0,-1 0-464 0,6-1-128 15,5 2 2464-15,0 0 480 0,0 0 80 0,0 0 32 16,0 0-2576-16,8-5-480 0,0 1-160 0,1 0 0 16,0-1 160-16,-3 0 0 0,-6 5-144 0,11-4 144 0,-3-1 0 0,-8 5 0 15,0 0 0-15,0 0 0 0,0 0 368 16,0 0 32-16,0 0 16 0,0 0 0 0,0 0 96 0,0 0 32 16,10 9 0-16,-10-9 0 0,4 14-288 0,-1 0-48 15,-2 3-16-15,-2-1 0 0,-2 0-192 0,-1 2 144 16,0 0-144-16,0 3 128 0,-1 1-128 0,-1-1 0 15,-2 0 0-15,0-3 128 0,-1 0-128 0,0 3 0 16,-2 1 0-16,1 2 0 0,-2 1 128 0,-1 6-128 16,-3 5 0-16,-3 8 128 0,-3 4-128 0,-2 4 0 15,1 0 0-15,-3-2 128 0,-4-6-128 0,-2-1 0 16,1 0 144-16,1 4-144 0,0 5 0 0,1 4 0 0,1 3 0 16,3-3 128-16,3 1-128 0,2-7 0 15,2-6 0-15,2-9 0 0,1-5 384 0,3-5 0 16,-1-4 0-16,1 0 0 0,2-7-64 0,1-1-16 0,1-1 0 0,1-2 0 15,2-3-176-15,5-7-128 0,0 0 192 0,0 0-192 16,0 0 352-16,0 0-32 0,0 0-16 0,0 0 0 16,0 0-304-16,0 0 0 0,0 0-176 0,0 0 176 15,0 0-192-15,0 0 192 0,0 0-192 0,0 0 192 16,0 0 0-16,0 0 0 0,11-4 160 0,-1 1-32 16,-10 3-128-16,13-5 0 0,0 0 0 0,0 1 0 15,1 0 0-15,1-1-128 0,0-2 128 0,5 1 0 16,1-5 0-16,5 1-128 0,1 1 128 0,12 2 0 15,10-2 0-15,3 1 0 0,4 0 0 0,0 1-128 16,-4-4 128-16,-2 1 256 0,-4-2-64 0,3 2-16 16,-1-3-320-16,11 2-64 0,8 1-16 0,0 1 0 0,-1 1 224 15,-7 0 0-15,-8 1 0 0,-4 2 0 0,-4 0 0 0,1 1 0 16,1 2 0-16,5 0 0 0,8 0 0 0,-1 2 0 16,-2 0 0-16,-4 2 0 0,-7 1 0 0,-4 1 0 15,-6 0 0-15,-4 2 0 0,-4-2 0 0,-1 0 0 16,-3 1 144-16,0-2-144 0,-1 1 0 0,-1 0 0 15,-3-2 0-15,-2 1 0 0,-1-2 0 0,-3 2 0 16,-11-3 0-16,12 1 0 0,-12-1 160 0,10 0-160 16,-10 0 160-16,0 0-160 0,0 0 160 0,0 0-160 15,0 0 160-15,0 0-160 0,0 0 192 0,0 0-48 16,0 0-16-16,0 0 0 0,0 0 0 0,3-8 0 16,-3 8 0-16,0 0 0 0,-4-12 16 0,0 5 0 0,-1 0 0 15,5 7 0-15,-4-9-144 0,4 9 192 0,-4-8-192 0,0-2 192 16,4 10-192-16,-4-12 0 0,-1-2 144 0,-1 1-144 15,0-2 160-15,1 2-32 0,-1-1-128 0,-2-2 192 16,-1-2-32-16,-2 0-16 0,0-2 0 0,-1 1 0 16,-1-1-144-16,-2-1 128 0,0 0-128 0,-1 1 128 15,-1-1 208-15,-1 0 48 0,0-1 0 0,-2 2 0 16,-2-3-384-16,-1-1 0 0,-6-3 0 0,-1-1 0 16,-1-2 0-16,-3 0-240 0,-3-1 48 0,3 1 0 15,0-1 192-15,2 4-176 0,-1-3 176 0,5 2-160 16,1 2 160-16,4 3 0 0,2 0 0 0,2 4 128 15,-1 2-128-15,2-3 0 0,-1 3 0 0,3-2 0 16,-1 2 0-16,1-1 0 0,0-1 0 0,1-3 0 16,-1 1 0-16,3-2 0 0,1 1-144 0,1 1 144 15,-4-1-160-15,0-2 160 0,-5 2-208 0,0 4 80 0,3 4-64 0,-2 2-16 16,-2 4 0-16,-2 1 0 0,-5 5-80 0,2 2-16 16,-1 0 0-16,-2 4 0 0,0 0 48 0,2 1 16 15,0 0 0-15,2-1 0 0,1 1 0 0,5-1 0 16,3-3 0-16,6 1 0 15,10-2-1456-15,0 0-288 0,15-9-64 0</inkml:trace>
  <inkml:trace contextRef="#ctx0" brushRef="#br1" timeOffset="-181820.9">29883 16369 12895 0,'0'0'576'0,"0"0"112"0,-10-3-560 0,1-1-128 0,1-1 0 0,8 5 0 15,-5-10 4256-15,4 0 816 0,2 1 176 0,-1 9 16 16,4-10-4448-16,0 1-816 0,-4 9-320 0,4-8 0 16,-4 8 320-16,0 0 0 0,0 0 0 0,0 0 0 15,0 0 0-15,0 0 256 0,-9-4-64 0,0 4 0 16,9 0 400-16,-15 7 80 0,2-1 16 0,-2 3 0 16,-1 2-112-16,0-2 0 0,2 0-16 0,0 0 0 0,-1 1-32 15,2 1 0-15,-1-1 0 0,1 2 0 0,0 0-272 0,1 0-64 16,0-2-16-16,2 0 0 0,0 1-176 0,0 1 0 15,3-3 0-15,1 1 0 0,0 1 0 0,1-1 0 16,5-10 0-16,-4 10 0 0,4-10 0 0,-2 11 0 16,2-11 0-16,3 12 0 0,1-3 0 0,3-3-144 15,-7-6 144-15,9 5 0 0,0 1-224 0,1-2 64 16,2-3 16-16,0 1 0 0,1 2 144 0,-2 2-208 16,1 0 80-16,0-2 128 0,1 0-160 0,0 1 160 15,0 0 0-15,-1 2-144 0,1-1 144 0,-1 1 0 16,-2 1 0-16,0 1 0 0,-1-3 0 0,-1 1 0 0,-8-7 0 0,8 10 0 15,-3 1 0-15,-5-11 0 0,4 11 0 0,-1 0 128 16,1-1-128-16,-4-1 128 0,0-9-128 0,-2 12 128 16,2-12-128-16,-1 11 144 0,1-11-144 0,-2 9 160 15,2-9-160-15,-6 9 128 0,1-1-128 0,5-8 128 32,-9 6-592-32,2 1-128 0,-2-2-32 0,9-5-10272 0,-10 5-2064 0</inkml:trace>
  <inkml:trace contextRef="#ctx0" brushRef="#br1" timeOffset="-181507.64">30118 16130 39743 0,'-14'-2'1760'0,"5"-1"352"0,-1-2-1680 0,0 3-432 0,10 2 0 0,0 0 0 0,0 0 192 0,0 0-32 15,13 2-16-15,-1 0 0 0,0 2-336 0,-2 1-64 16,1 2 0-16,-3 3-16 0,-3 0 144 0,-1 1 128 16,-2 2-192-16,0 0 192 0,-1 0-128 0,0 0 128 15,-1 0 0-15,0 1 0 0,-1 0 0 0,-2-1 0 16,1 0 0-16,-1 0 0 0,1-4-256 0,2-9 64 15,-4 12 16-15,1-2 0 16,-1-1-1744-16,4-9-368 0,0 0-64 0,0 0-12240 0</inkml:trace>
  <inkml:trace contextRef="#ctx0" brushRef="#br1" timeOffset="-181270.5">30278 16091 19343 0,'0'0'848'0,"0"0"192"0,0 0-832 0,0 0-208 0,-6-4 0 0,6 4 0 15,0 0 2928-15,0 0 528 0,0 0 128 0,0 0 0 16,11-1-3008-16,-11 1-576 0,11 5-192 0,-3 3 0 16,-1 0 192-16,-2 1 0 0,-5-9 0 0,4 13-144 0,-1 0 144 15,-3-3 144-15,0 2-16 0,0 0-128 16,-2 0 208-16,1-1-64 0,-2 1-16 0,3-12 0 0,0 12-128 0,0-1-256 15,0-3 64-15</inkml:trace>
  <inkml:trace contextRef="#ctx0" brushRef="#br1" timeOffset="-180939.03">30381 16524 19343 0,'0'0'1728'0,"0"0"-1392"0,0 0-336 0,0 0 0 16,0 0 4480-16,0 0 816 0,2-9 160 0,6-2 48 15,5 0-4624-15,3-1-880 0,1 0-256 0,3 0-16 16,3 2 96-16,-1 1 32 0,-1 1 0 0,-2-1 0 16,1 2-112-16,-1 3 0 0,1-2-16 0,-2 2 0 15,-1 1 32-15,-1 2 16 0,-3 0 0 0,0 0 0 32,1 2-208-32,-2-1-32 0,-3-1-16 0,0 1 0 15,-1 0-672-15,-8 0-144 0,0 0-32 0</inkml:trace>
  <inkml:trace contextRef="#ctx0" brushRef="#br1" timeOffset="-180697.09">30369 16645 17503 0,'0'0'1552'0,"0"0"-1232"16,0 0-320-16,0 0 0 0,0 0 3104 0,14 0 560 15,3 0 112-15,3-1 32 0,0-2-3136 0,4 1-672 16,2-1 0-16,-2 0-128 0,-4 1 320 0,1 1 64 16,-1-1 0-16,-1 5 16 0,1-1 16 0,-3-2 0 15,-3-1 0-15,-1 1 0 0,0 1-80 0,-1 1-16 0,0-1 0 0,-1-1 0 16,0-1-192-16,2-2-128 0,-3-1 128 0,1-1-14896 16</inkml:trace>
  <inkml:trace contextRef="#ctx0" brushRef="#br1" timeOffset="-180369.9">31001 16236 17503 0,'0'0'768'0,"12"-2"176"0,-12 2-752 0,14-2-192 0,-1 2 0 0,2 2 0 0,-1 2 1744 0,-2 2 320 16,-12-6 64-16,10 10 16 0,0 0-576 0,-4 5-112 16,-6 2-32-16,-2 2 0 0,0 3-80 0,-5 2 0 15,-2 2-16-15,1 5 0 0,-1 2-288 0,3-2-48 16,-2 2-16-16,3-2 0 0,-1-5-512 0,4 0-96 16,1-2-32-16,1-2 0 0,1-3-208 0,3 0-128 15,1-1 128-15,1-2-128 0,1-3 0 0,1 0 0 16,0-6 0-16,-1 1 0 15,1-3-640-15,0 1-64 0,-8-6 0 0,9 5 0 16,2 0-432-16,-11-5-80 0,0 0-32 0,0 0 0 16,0 0-2192-16,0 0-432 0,0 0-96 0,1-19 0 0</inkml:trace>
  <inkml:trace contextRef="#ctx0" brushRef="#br1" timeOffset="-177154.14">31061 16229 22223 0,'0'0'976'0,"0"0"224"0</inkml:trace>
  <inkml:trace contextRef="#ctx0" brushRef="#br1" timeOffset="-176642.37">31064 16180 1839 0,'0'0'160'0,"0"0"-160"0,-11 1 0 0,3 3 0 16,8-4 5984-16,-7 1 1168 0,0 2 224 0,7-3 48 0,0 0-4464 0,0 0-896 16,0 0-176-16,0 0-32 0,0 0-960 0,0 0-176 15,0 0-32-15,14 0-16 0,-1 0-480 0,0 0-192 16,2 0 128-16,2 0-128 0,1-3 192 0,2 3-32 15,-2 0-16-15,1 2 0 0,1-2 16 0,-2 1 0 16,-1 1 0-16,0 0 0 0,0 0-160 0,-1 1 160 16,-2-2-160-16,-1 2 160 0,0-1-160 0,0 2 0 15,-1 0 0-15,0 3 0 0,-2-1 0 0,0 1 0 16,1 1 0-16,-2 0 0 0,0 2 144 0,0-2-144 16,2 0 160-16,-2-1-160 0,-9-7 224 0,12 10-48 15,-2-4-16-15,3 2 0 0,-1-2-160 0,0 2 0 16,-1 0 0-16,1 0 0 0,0 1 0 0,-2-2 0 0,-10-7 128 0,9 11-128 15,-2 2 0-15,-2 0 0 0,-4 0 0 16,-2 0 128-16,0 0-128 0,-2 2 128 0,-1-1-128 0,-1 0 128 16,-2 2-128-16,2 1 128 0,-3-4-128 0,1 1 128 15,-3-1 0-15,1 0-128 0,2 1 192 0,0-4-64 16,0 0 48-16,1 1 0 0,1-2 0 0,5-9 0 16,-7 10-176-16,7-10 128 0,-5 10-128 0,5-10 128 15,-7 9 48-15,2-2 0 0,5-7 0 0,-6 10 0 16,-3-4-48-16,0 2 0 0,-1 0 0 0,-1 1 0 15,-2-1 0-15,0 0 0 0,0-1 0 0,-2 2 0 16,-2 1 16-16,2-3 0 0,-4 1 0 0,2-1 0 16,-1-2 176-16,2 0 16 0,3-1 16 0,-1-3 0 15,0 2-80-15,1 0-16 0,1-3 0 0,0 0 0 16,1 0-128-16,0 0-128 0,-1 0 144 0,1 1-144 0,0-1 0 0,1 1 128 16,-2 1-128-16,0 0 0 0,1-2 0 0,-2 0 0 15,-3 3 0-15,3-2 0 16,1-1-384-16,2 0-64 15,1 0 0-15,9 0-16 0,0 0-2416 0,0 0-464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13:08.29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23308 8755 11967 0,'0'0'528'0,"0"0"112"0,-3-8-512 0,3 8-128 0,0 0 0 0,0 0 0 16,0 0 3328-16,0 0 624 0,0-12 128 0,0 12 16 15,0 0-3040-15,2-9-608 0,-2 9-128 0,1-9-32 16,-1 9-48-16,0 0-16 0,0 0 0 0,2-9 0 16,1 0 480-16,-3 9 112 0,0 0 16 0,0 0 0 0,0 0 448 15,0 0 80-15,0 0 32 0,0 0 0 16,-6 12-432-16,-2-2-96 0,-3 3-16 0,2-2 0 0,0 2-208 0,-1 4-64 15,-2 1 0-15,0 3 0 0,0-3-160 0,-1 4-32 16,-1-1-16-16,0 5 0 0,-1 3-208 0,1 1-32 16,-3 2-128-16,0 2 192 0,-1 1-192 0,-3 1 0 15,-1-1 0-15,1-4 0 0,0-1 0 0,-1-4 0 16,-3-2 0-16,0-4 0 0,5 1 0 0,0-5 0 16,2 0 0-16,2-3 0 0,3-2-256 0,1-1-64 15,2-3 0-15,5 0 0 16,5-7-720-16,0 0-160 0,0 0-16 0,0 0-16 15,0 0-2528-15,0 0-496 0</inkml:trace>
  <inkml:trace contextRef="#ctx0" brushRef="#br0" timeOffset="414.62">23284 8719 23375 0,'0'0'1024'0,"0"0"240"0,0 0-1008 0,0 0-256 0,0 0 0 0,0 0 0 16,-6-8 128-16,3-1-128 0,2 1 176 0,1 8-176 15,3-9 128-15,-1 1-128 0,1-1 0 0,-1 2 0 16,-2 7 640-16,3-9 0 0,0 3 16 0,-3 6 0 16,2-10 1104-16,-2 10 224 0,2-7 32 0,-2 7 16 15,0 0-144-15,0 0-32 0,-3-4 0 0,3 4 0 0,0 0-704 0,0 0-128 16,0 0-48-16,0 0 0 0,0 0-464 0,0 0-112 15,0 0-16-15,0 0 0 0,0 0-384 0,5 13 0 16,-5-13 0-16,8 17 0 0,1 2 160 0,0 1-160 16,2-2 192-16,-1 2-192 0,0 0 0 0,1 3 0 15,3 3 0-15,2 1 0 0,0 2 0 0,-1-2 0 16,0 6 128-16,0 1-128 0,0 1 0 0,-2 1 0 16,-2-2 0-16,0 0 0 0,-2-1 160 0,-1-1-160 15,-3-2 128-15,-1-2-128 0,0-4 0 0,-2-1 0 16,1-3 0-16,-3 0 0 0,0-2 0 0,0-2-176 0,-1-2 176 0,1-1-192 31,1 0-352-31,-1-1-80 0,0-12-16 0,-5 9 0 16,5-9-1632-16,-11 5-336 0,1-2-64 0,-3-6-13760 0</inkml:trace>
  <inkml:trace contextRef="#ctx0" brushRef="#br0" timeOffset="645.4">23012 9239 4607 0,'-16'-2'192'0,"3"0"64"0,-5-3-256 0,4 1 0 0,3 0 0 0,11 4 0 15,0 0 7072-15,0 0 1376 0,11-9 256 0,0 1 64 16,2 1-7088-16,3 2-1424 0,2 2-256 0,3 1 0 16,4-2 0-16,0 1 256 0,-1 2-16 0,4 1-16 0,1 1 96 0,-2 3 0 15,-4 0 16-15,3 1 0 16,2 1-144-16,1 1-48 0,1 1 0 0,2 3 0 0,3-1-144 0,2 2-144 15,1-3 144-15,1 1-208 16,1-3-2544 0,-2-2-496-16</inkml:trace>
  <inkml:trace contextRef="#ctx0" brushRef="#br0" timeOffset="1125.33">24884 8763 16575 0,'0'0'736'0,"0"0"160"0,0 0-720 0,0 0-176 0,0 0 0 0,0 0 0 0,0 0 3216 0,0 0 624 15,0 0 112-15,0 0 16 0,9-4-2368 0,-9 4-464 16,12 0-112-16,-12 0 0 0,0 0-352 0,13 8-64 15,-13-8-16-15,12 17 0 0,-3 2 64 0,-1 5 16 16,-3-1 0-16,-1 3 0 0,0 6 32 0,0 3 16 16,-1 3 0-16,0 1 0 0,1 0-416 0,1-3-96 15,-1-3-16-15,0 1 0 0,0-6-192 0,0 0 128 16,0-5-128-16,0 1 0 0,-2-2 0 0,1-1 0 16,-2-4 0-16,2-2 0 0,1-2 0 0,-2-1 0 15,-2-12-176-15,3 12 176 16,0-3-752-16,-3-9-16 0,0 0-16 0,0 0 0 15,0 0-1440-15,0 0-272 0,0 0-64 0,0 0-12352 0</inkml:trace>
  <inkml:trace contextRef="#ctx0" brushRef="#br0" timeOffset="1702.23">24896 8672 19343 0,'-12'-11'1728'0,"6"5"-1392"0,-4-3-336 0,3 2 0 16,0-1 2704-16,3 2 480 0,4 6 80 0,0 0 32 15,-4-7-1712-15,4 7-352 0,3-9-64 0,1 3-16 16,0-2-480-16,-4 8-96 0,9-7-32 0,1 3 0 16,2 2-208-16,0-4-32 0,3 5-16 0,4 1 0 15,1 0 144-15,4 1 16 0,2 2 16 0,4 0 0 16,3 3-208-16,0-2-64 0,1 3 0 0,2-3 0 16,1-1-192-16,-3 3 176 0,-4 0-176 0,-2 2 160 15,-4 0-160-15,-1 1 0 0,-6 0 0 0,-3 0 0 0,-1 0 0 0,-3-1 0 16,-1-1 128-16,-2 2-128 0,-3 1 0 0,-2 1 0 15,0 0 0-15,-4 0 0 0,0-1 0 0,-2 1 0 16,-1-2 0-16,-3 1 128 0,-2 3 16 0,-5-2 0 16,-3-4 0-16,-2 1 0 0,1 0-144 0,-5-1 160 15,-3-1-160-15,0 1 160 0,1-1-160 0,-1 1 0 16,0-1 0-16,4-2 0 0,2 0 0 0,2 0 0 16,5 0 0-16,4-1 0 0,10-3 0 0,-7 5 0 15,7-5 0-15,0 0 0 0,0 0-224 0,0 0 32 16,0 0 0-16,8 13 0 0,2-3-64 0,1-1 0 15,1-2 0-15,2 1 0 0,2-2 256 0,2 1-176 16,0-1 176-16,0 1-160 0,2-3 160 0,-1 2 0 0,0-1 0 0,-1 2 0 16,0-2 0-16,-1 2 0 0,-1-1 0 15,-1 3 128-15,0-2-128 0,-2 2 0 0,-1 0 0 16,-2 3 0-16,-2-3 0 0,-2 1 0 0,1 2 0 0,-2 1 0 16,-2 1 0-16,-1 1 0 0,0-1 144 0,-1 2-144 15,-4-2 352-15,1-1-32 0,-2-1-16 0,-1 1 0 16,-2 4 208-16,-1-4 32 0,-2-1 16 0,-2-1 0 15,-2 2-80-15,-3-1-16 0,-3 0 0 0,-2-3 0 16,-1 0-80-16,-5 3-32 0,-2-4 0 0,-1 1 0 16,-2 0-352-16,2 1 0 0,1-3 0 0,3-1 0 15,2-3-176-15,4 1-96 0,1-1-32 0,5-3 0 32,0-2-1552-32,5 1-304 0,10 1-64 0,0 0-9872 0,0 0-1984 0</inkml:trace>
  <inkml:trace contextRef="#ctx0" brushRef="#br0" timeOffset="2281.94">26933 8720 11055 0,'0'0'976'0,"0"0"-784"0,0 0-192 0,0 0 0 15,-2-7 4384-15,2 7 832 0,0 0 160 0,-4-9 48 16,1 0-3680-16,1-1-720 0,-1-2-160 0,2 3-32 16,1 2-288-16,0-1-64 0,0-2-16 0,0-2 0 15,0-1 64-15,-1 0 16 0,-3 0 0 0,1 0 0 16,-1 0 240-16,2 0 48 0,-4 4 16 0,-2 1 0 15,-2 0 64-15,-2 4 16 0,-1 2 0 0,-2 2 0 0,-2 4-256 0,-3 1-48 16,-2 3-16-16,-3 5 0 0,-1 4-224 16,0 1-32-16,-3 3-16 0,2 4 0 0,1 1-176 0,1 1-32 15,3 2-128-15,2-3 192 0,2 1-192 0,4 1 0 16,2-2 0-16,3 2 0 0,1 2 0 0,4 3 0 16,2 1 0-16,0 0 0 0,5 0 0 0,2 1 0 15,2 1 0-15,2-3 0 0,1-4 0 0,3-1 0 16,2-2-144-16,3-1 144 15,4 0-1200-15,5-4-144 0,5 1-16 0,4-6-16 16,6-5-1040-16,4 0-208 0,3-5-32 0,1-2-13408 0</inkml:trace>
  <inkml:trace contextRef="#ctx0" brushRef="#br0" timeOffset="2830.84">28460 8563 19343 0,'0'0'1728'0,"-9"-1"-1392"16,-1 1-336-16,10 0 0 0,0 0 2912 0,-4 11 512 0,2-1 96 0,2 2 32 15,3 2-2240-15,2 2-448 0,2 1-96 0,-1 2 0 16,2 1 176-16,1 1 32 0,2 1 16 0,0 1 0 15,1 1-208-15,-1 0-32 0,-2 3-16 0,0 1 0 16,-1-2-368-16,-1 4-80 0,0 0-16 0,-2 0 0 16,-1 0-272-16,-1-1 0 0,-2-2 0 0,0 1 0 15,-1-1 0-15,-1 0-192 0,-3-3 0 0,0-2 0 32,-2 3-1648-32,-1-8-320 0,1-3-64 0,-2-1-13936 0</inkml:trace>
  <inkml:trace contextRef="#ctx0" brushRef="#br0" timeOffset="3253.44">28338 8532 22111 0,'0'0'976'0,"-10"-8"208"0,1 2-944 0,9 6-240 16,0 0 0-16,0 0 0 0,0 0 3312 0,0 0 608 15,6-9 128-15,1 2 32 0,-7 7-3056 0,12-4-624 16,-1 2-112-16,0 2-32 0,2-4 240 0,0 4 32 16,0 1 16-16,3 2 0 0,2-2-48 0,2 4-16 15,1-1 0-15,2 3 0 0,1 2-320 0,0 2-160 0,1 5 160 16,1 1-160-16,0 0 0 0,3 1 0 0,2 0 0 0,2 2 0 16,1 3 0-16,4 0 0 0,1-2 0 0,1 3 0 15,-2 1 0-15,-3 0 0 0,-2 0 0 0,-6-2 0 16,-2-1 0-16,-7 2-160 0,-4 2 160 0,-3-1-128 15,-3 2 128-15,-3 0-160 0,-1-1 160 0,-3 0-160 16,-2 2 160-16,-2-5 0 0,-2-1 0 0,-1 1 0 16,-1 0 288-16,-1 2-16 0,-2-2 0 0,-2-3 0 15,-2-3 48-15,-1-3 0 0,0-3 0 0,-4-2 0 16,-1 0 96-16,-3-5 32 0,-3-2 0 0,-2 2 0 16,-4-1-272-16,0-2-48 0,0 0-128 0,0-1 192 15,-1-2-416-15,2-2-96 0,0-5 0 0,2-3-16 16,0-2-2160-16,3-4-448 15,2-3-64-15,1-3-32 0</inkml:trace>
  <inkml:trace contextRef="#ctx0" brushRef="#br0" timeOffset="4040.84">30461 8383 15663 0,'0'0'1392'0,"0"0"-1120"0,12-1-272 0,0 0 0 16,0 0 1984-16,-1 1 352 0,0-3 64 0,-11 3 16 15,10 0-1200-15,-10 0-256 0,11-1-32 0,-11 1-16 16,0 0 160-16,0 0 16 0,0 0 16 0,0 0 0 15,0 0 112-15,0 0 0 0,0 0 16 0,0 0 0 16,-11 4-208-16,-1-3-64 0,-2 1 0 0,0 1 0 0,-1-2-288 16,-2 1-64-16,-1-4-16 0,-1 5 0 15,-1 0-112-15,-1-1-32 0,-1 1 0 0,-1 1 0 0,-1 0 0 16,2 0 0-16,1 2 0 0,0 1 0 0,0-3-224 0,1 5-48 16,-1-3-16-16,0 3 0 0,-3 0-160 0,5 3 0 15,2-3 0-15,1 2 128 0,2-1-128 0,2 1 0 16,2-4 0-16,2 3 0 0,1-1 0 0,1 0 0 15,-1 1-144-15,5-1 144 0,2-9 0 0,-2 11-128 16,1-1 128-16,1 3 0 0,0 0 0 0,0 2 0 16,0-1 0-16,3 2 0 0,-1 2 0 0,4 3 0 15,1-3 0-15,0 7-160 0,-2-3 160 0,0 1 0 16,-1-1 0-16,0 3 0 0,-1 1 0 0,-2 2 0 16,0-2 0-16,1 1 0 0,-2 1 0 0,0-1 0 0,-2 0 0 0,0-2 0 15,-1 0 0-15,1-2 0 0,-2-1 0 0,0-1 0 16,0-4 0-16,-1 3 128 0,-3-3-128 0,1-2 176 15,3-3-176-15,-1 1 192 0,-1-2-192 0,0-2 192 16,2-1-192-16,4-8 0 0,0 0 144 0,-3 7-144 16,3-7 160-16,0 0-32 0,0 0-128 0,0 0 192 15,0 11-48-15,0-11-16 0,0 0 0 0,6 6 0 16,-6-6 0-16,14 7-128 0,2-1 192 0,1 0-64 16,0-4-128-16,2 1 160 0,1 1-160 0,2-2 160 15,2 0-160-15,2-4 0 0,1 0 0 0,1-2 0 16,-2-3 0-16,2 1 0 0,2 2 0 0,-1-3 0 15,0 3-128-15,-2 2-64 0,-4 2-16 0,0-3 0 16,-4-1-496-16,-1-1-80 16,-3 0-32-16,-3 0 0 0,-3-3-2160 0,-3-4-432 0,-1-1-96 15,-2-5-12448-15</inkml:trace>
  <inkml:trace contextRef="#ctx0" brushRef="#br0" timeOffset="4312.37">30090 8948 10127 0,'0'0'896'0,"0"0"-704"0,0 0-192 0,0 0 0 15,12-5 6368-15,1 1 1248 0,0 1 240 0,0 1 48 16,0-1-5504-16,0 2-1104 0,0-2-208 0,0 3-64 15,0-1-144-15,-1 1-48 0,-12 0 0 0,14-1 0 16,0-1-320-16,-1 1-80 0,0 0-16 0,2-1 0 16,-1 1-288-16,2 0-128 0,1-1 0 0,1 1 128 31,1 0-1216-31,4-3-256 0,-1-1-64 0,0 1-11664 0,1-3-2352 0</inkml:trace>
  <inkml:trace contextRef="#ctx0" brushRef="#br0" timeOffset="6198.83">20910 8528 10127 0,'0'0'896'0,"0"0"-704"0,0 0-192 0,0 0 0 16,0 0 4032-16,0 0 768 0,-4-9 144 0,4 9 48 0,0 0-3680 0,0 0-736 15,0-9-128-15,0 9-48 0,0 0 688 0,0 0 144 16,0-8 32-16,0 8 0 0,0 0-176 0,0 0-16 16,0 0-16-16,0 0 0 0,4-10-32 0,-4 10-16 15,0 0 0-15,0 0 0 0,0 0-448 0,13 10-96 16,-2-1-16-16,-3 4 0 0,-2 3-224 0,-1 3-48 16,1 5-16-16,-1 2 0 0,0 0-160 0,-2 3 192 15,-1 2-192-15,-2 0 192 0,-1 1-192 0,-2 0 128 16,1 1-128-16,0 2 128 0,-3 4-128 0,1 2 0 15,0 0 144-15,2 2-144 0,-3-4 0 0,1 2 128 0,-2-7-128 0,4 0 0 16,0-6 0-16,2-3 0 0,2-4 0 0,-2-2 128 16,0-3-128-16,0-2-256 0,1 0 64 0,3-5 0 31,0-3-640-31,0-1-128 0,-4-5-16 0,0 0-16 16,0 0-2464-16,0 0-512 0</inkml:trace>
  <inkml:trace contextRef="#ctx0" brushRef="#br0" timeOffset="6557.42">20609 8510 2751 0,'0'0'256'0,"-9"-5"-256"16,0 0 0-16,9 5 0 0,0 0 7872 0,0 0 1536 16,0 0 320-16,0 0 48 0,0 0-7696 0,0 0-1536 15,0 0-304-15,0 0-64 0,0 0 592 0,0 0 112 16,0 0 16-16,5-7 16 0,3 2 0 0,1 0 0 16,2-1 0-16,2 2 0 0,0 1-272 0,5-1-64 15,3-3-16-15,3 2 0 0,4 0-176 0,1-1-16 16,2 0-16-16,3 1 0 0,2 0-224 0,2 1-128 15,-1-3 160-15,-1-2-160 0,-1-1 0 0,3-1 0 0,2-1 0 0,5 1 0 32,3-1-480-32,5 0-96 0,4 3 0 0,1 0-16 15,0 1-2608-15,-4-2-512 0</inkml:trace>
  <inkml:trace contextRef="#ctx0" brushRef="#br0" timeOffset="9074.21">18030 10014 9215 0,'0'0'816'0,"0"0"-656"0,0 0-160 0,0 0 0 16,0 0 2912-16,0 0 544 0,-4-5 128 0,4 5 0 15,0 0-1584-15,-2-8-320 0,2 8-64 0,0-7-16 16,1-3-880-16,-1 10-176 0,4-9-32 0,-4 9-16 15,7-9-320-15,-7 9-176 0,0 0 192 0,7-6-192 16,-7 6 384-16,0 0-16 0,6-6-16 0,-6 6 0 16,0 0 224-16,0 0 32 0,0 0 16 0,0 0 0 0,0 0 32 0,0 0 16 15,0 0 0-15,0 0 0 0,0 0 128 0,11 3 32 16,-11-3 0-16,0 0 0 0,12 7-112 16,-12-7-16-16,12 4 0 0,-2 2 0 0,-10-6-176 0,15 13-32 15,-2-5-16-15,1 5 0 0,-2 3-480 0,2-1 0 16,0 5 0-16,2 2 0 0,2 7 0 0,-1 2 0 15,-1 5 0-15,0 2 0 0,-2 3 0 0,2-5 128 16,-2-3-128-16,0 1 0 0,-2-2 0 0,-2 1 144 16,0 1-144-16,-3-3 128 0,0 2 0 0,-1-1 0 15,1-2 0-15,2-1 0 0,-1-2 96 0,-2-1 16 16,-2 0 0-16,1-3 0 0,2-3 80 0,-2 0 32 16,0-3 0-16,1-3 0 0,-2-1-128 0,2 2-32 0,-2-2 0 0,1 0 0 15,-1-2-192-15,1 1 144 0,2 0-144 0,-2 0 128 16,0-1-128-16,0 0 0 0,-1-1 0 0,0-1 0 15,-4-9 128-15,6 9-128 0,-6-9 128 0,6 7-128 16,-6-7 208-16,0 0-32 0,0 0-16 0,0 0 0 16,0 0 256-16,8-7 48 0,-4-2 16 0,0-1 0 15,-2-2-64-15,0-2-16 0,-2-3 0 0,0 0 0 16,0-5-112-16,0-4-32 0,1-6 0 0,0-4 0 16,2-3-128-16,-1-7-128 0,1-1 192 0,1-2-192 15,0 2 0-15,1 1 0 0,0 3 0 0,2 3 0 16,-2 1 0-16,2 1 0 0,-2-1 0 0,0-2 0 15,-2 2-128-15,0 3 128 0,0 0 0 0,0 4-144 16,1 2 144-16,0 1-160 0,-3 4 160 0,1 3-160 16,1 3-160-16,0 0-48 0,-1 4 0 0,1 3 0 15,-1 0-448 1,2 3-80-16,0 0-32 0,-4 9 0 0,0 0-2240 0,8-5-448 0,0 0-96 0</inkml:trace>
  <inkml:trace contextRef="#ctx0" brushRef="#br0" timeOffset="12313.58">19084 10670 2751 0,'0'0'128'0,"-7"8"16"0,-2-1-144 0,0-2 0 15,1-1 0-15,8-4 0 0,-9 2 3280 0,9-2 624 0,0 0 128 16,0 0 32-16,0 0-1888 0,0 0-384 16,0 0-80-16,0 0-16 0,0 0-880 0,0 0-176 15,0 0-48-15,0 0 0 0,-4-9-208 0,4 9-64 0,0 0 0 0,-2-9 0 16,-1 1 304-16,3 8 48 0,0 0 16 0,0 0 0 16,-8-4 128-16,8 4 16 0,-9-2 16 0,0 4 0 15,0 1-240-15,0 2-48 0,0 2-16 0,-1 2 0 16,1 0-160-16,0 3-16 0,1-2-16 0,2 2 0 15,-1-2-144-15,2 2-16 0,1 0-16 0,0 1 0 16,2 2-48-16,0 0 0 0,1 0 0 0,0 0 0 16,2 2-128-16,-1 0 0 0,0 1 0 0,0-1 0 15,0 0 0-15,0 1 0 0,0 0 0 0,0 2 0 16,0-1 0-16,3 1 0 0,-2-2 0 0,3 0 0 16,0-2 192-16,1 0-64 0,0-3 0 0,0-2 0 0,-5-11 176 0,8 14 16 15,3-7 16-15,2 0 0 0,1-5 32 16,2-2 0-16,2-2 0 0,3-2 0 0,2-3-176 0,3-2-48 15,3-1 0-15,2-1 0 0,1 1-144 0,0 1 128 16,1-3-128-16,-3 2 128 0,-2 2-128 0,-3-4 0 16,-3 3 0-16,-3 1 0 0,-6 0 0 0,-2 2 0 15,0 1 144-15,-11 5-144 0,0 0 192 0,4-11-48 16,-4 11 0-16,0-13 0 0,-3 1 304 0,-2 3 64 16,-2-2 16-16,-2-1 0 0,-2 1-144 0,-5-2-16 15,-5 0-16-15,1-4 0 0,1 2-112 0,-2-2-32 16,-2-5 0-16,-1 1 0 0,1 0-208 0,-1 1 176 15,1 1-176-15,-1 1 160 0,1 1-160 0,-1 4 0 0,1 0 0 0,1 5 0 16,0 4 0-16,1 1-144 0,0 3 144 16,1 3 0-16,2 2-240 0,1 2 64 0,0 0 16 0,3 4 0 31,1-2-1760-31,4 1-336 0</inkml:trace>
  <inkml:trace contextRef="#ctx0" brushRef="#br0" timeOffset="15707.98">2691 9892 24591 0,'-4'-12'1088'0,"4"12"224"0,5-9-1056 0,-1-1-256 0,-3 0 0 0,5 3 0 0,3-1 1088 16,-9 8 176-16,6-8 16 0,1 1 16 0,-2-2-384 0,-5 9-80 16,0 0 0-16,0 0-16 0,0 0-112 0,0 0-32 15,0 0 0-15,0 0 0 0,0 0-448 0,0 0-96 16,0 0 0-16,-1 13-128 0,-1-1 224 0,1-1-64 15,1-11-16-15,-1 13 0 0,-2 0 128 0,3-13 32 16,-1 15 0-16,1 0 0 0,0-15 96 0,4 20 32 16,-2 0 0-16,2 0 0 0,0 0 32 0,1 5 16 15,1 3 0-15,-1-1 0 0,1 4-112 0,1 1-32 16,-2 1 0-16,0 3 0 0,2 0-64 0,1-5-16 16,-1-2 0-16,1 0 0 0,-1-2-256 0,-1-2 160 0,1 0-160 0,-2 1 128 15,2 0-128-15,-1 1 0 0,-1 3 0 0,1 2 128 16,-3-1-128-16,1 1 0 0,-1 2 144 0,0 0-144 15,-1 0 0-15,-1-1 144 0,2-1-144 0,-3-6 0 16,0-2 128-16,0-2-128 0,0-1 0 0,-1-2 0 16,-1-2 256-16,1-5-48 0,2 0-16 0,-1-3 0 15,0-9 144-15,0 0 32 0,-1 8 0 0,1-8 0 16,0 0 32-16,0 0 16 0,0 0 0 0,0 0 0 16,0 0-112-16,0 0-32 0,0 0 0 0,0 0 0 15,0 0-144-15,0 0-128 0,0 0 192 0,0 0-192 16,0 0 240-16,0 0-64 0,0 0-16 0,0 0 0 15,0 0 80-15,0 0 16 0,4-9 0 0,-1 0 0 16,-1-3 0-16,2-1 16 0,-1-3 0 0,1-1 0 0,1-2-96 16,1-5-32-16,1-5 0 0,1-3 0 0,1-5-144 0,0-2 128 15,1-5-128-15,1 1 128 0,-1 0-128 16,2 4 0-16,0 0 0 0,1 2 0 0,-1 5 0 0,-1 0 0 16,1 2 0-16,0-1 0 0,-2-2 0 0,1-2 0 15,-4-3 0-15,3 2 0 0,-1 2 0 0,0 0 0 16,-4-1 0-16,2 4 0 0,-1-1 0 0,1 6 0 15,0 4 0-15,0 1 0 0,-3 3-256 0,0 1 32 16,-2 3 0-16,1-1 0 16,-2 2-288-16,2 2-48 0,-2-1-16 0,-1 12 0 15,-1-8-448-15,1 8-112 0,3-16-16 0,-1 6 0 16,-2 10-1280-16,3-13-272 0,-2 0-48 0,3 1-8560 16,2 3-1696-16</inkml:trace>
  <inkml:trace contextRef="#ctx0" brushRef="#br0" timeOffset="16329.84">3778 9583 21183 0,'0'0'1888'0,"0"0"-1504"16,0 0-384-16,0 0 0 0,-8-7 2048 0,8 7 352 16,0 0 64-16,0 0 16 0,-4-6-1936 0,4 6-384 15,0 0-160-15,0 0 128 0,0 0-128 0,0 0 0 16,0 0 0-16,-9 8 0 0,0 3 0 0,-1 2 0 0,-1 1 0 0,-3 4-176 15,-2 4 560-15,-2 1 128 0,0 2 0 0,-3-1 16 16,-1-1 544-16,1-1 96 0,-3-3 32 0,2-1 0 16,0 4-384-16,1 0-80 0,2-1-16 0,2 2 0 15,1 2-272-15,3 5-64 0,3 4-16 0,1 0 0 16,-1 5-128-16,3 4-32 0,-1 1 0 0,3 1 0 16,-3-4-208-16,0 1 176 0,0-5-176 0,0 2 160 15,0-4-160-15,2 0 128 0,1 2-128 0,2 2 128 16,3 1 64-16,1-2 16 0,2 0 0 0,1 0 0 15,2 1-64-15,1-4-16 0,0-2 0 0,2-2 0 16,2-5-128-16,2 0 160 0,2-3-160 0,2 0 160 16,1-4-160-16,1 1 0 0,2-2 0 0,3 0 0 0,2-1-208 15,0-1-32-15,1-1 0 0,3-3 0 16,2-4-1680-16,0-3-320 16,2-2-80-16,-3-3-8752 0,-2-3-1760 0</inkml:trace>
  <inkml:trace contextRef="#ctx0" brushRef="#br0" timeOffset="16997.04">4292 10098 24879 0,'0'0'2208'0,"0"0"-1760"0,-12-1-448 0,3 2 0 15,9-1 2224-15,-9 5 352 0,9-5 80 0,-11 7 16 0,-2 0-2144 0,0 4-528 16,2 1 0-16,-4 1 0 0,1-2 0 16,-3 4 0-16,-3 2 0 0,1-2-192 0,-3 4 192 0,0 0 0 15,-1 1-160-15,1-3 160 0,0 0 0 0,1-3 0 16,3 0 0-16,0-1 0 0,1 2 576 0,2-2 64 15,2-3 32-15,3 1 0 0,1-1-272 0,1-1-48 16,0-2-16-16,8-7 0 0,-4 9-336 0,4-9 144 16,-4 8-144-16,4-8 0 0,0 0 0 0,0 0 0 15,0 0 0-15,12 7 0 0,-1-1-288 0,0-3-16 16,1 0 0-16,2 0 0 0,-1-1 144 0,3 2 32 16,0 3 0-16,1-2 0 0,0 0 128 0,-2 4 0 15,1 2-144-15,-1 2 144 0,2-3 0 0,-2 3 0 16,-4-4 0-16,1 3 0 0,0 1 0 0,-3 0 0 15,-1-1 0-15,-2 0 0 0,1 1 0 0,-2 0 0 0,0-2 0 0,-1 4 0 16,-1-2 0-16,-2 1 0 0,-2 2 0 0,1-2 128 16,-3 2-128-16,-1-2 0 0,0 4 144 0,-2 2-144 15,-4-4 0-15,-2 2 0 0,-1-5 0 0,0 4 0 16,0-4 0-16,-3-3 0 0,0 3 0 0,-1-2 0 16,0-1 0-16,1-2 0 0,-1 0 0 0,1 0 0 31,2-1-576-31,-1-1-48 0,1-1 0 0,2-2-14864 0</inkml:trace>
  <inkml:trace contextRef="#ctx0" brushRef="#br0" timeOffset="17554.8">4296 9769 9215 0,'0'0'816'0,"-7"-5"-656"0,-2 0-160 0,3 1 0 16,6 4 2048-16,0 0 384 0,-11 0 80 0,11 0 16 16,-8 0-1952-16,8 0-384 0,0 0-64 0,0 0-128 15,0 0 880-15,0 0 80 0,0 0 0 0,0 0 16 16,0 0 368-16,0 0 80 0,0 0 16 0,4 10 0 16,-4-10-80-16,7 12-16 0,-7-12 0 0,10 12 0 15,-1-2-384-15,3-2-96 0,1 0-16 0,0 1 0 16,-2 2-320-16,2 0-64 0,1 1-16 0,0 4 0 15,-1 1-128-15,3 2-16 0,0 3-16 0,-1 4 0 16,2 6-96-16,0 3 0 0,-1 3-16 0,2 2 0 16,2 3-176-16,0 0 160 0,1 0-160 0,0-5 160 15,0-3-160-15,-3-2 0 0,-1-2 0 0,-1-1 128 16,-3-1-128-16,-1 1 0 0,-5 2 144 0,-1 1-144 16,-5 1 320-16,-1 0-16 0,-1 1 0 0,-1 1 0 15,0 5 0-15,2-7 0 0,-2-2 0 0,1 0 0 0,-1-6-304 0,-1-3 160 16,0-1-160-16,2-2 128 0,1-2-128 0,-1 0 192 15,-3-5-192-15,0 2 192 0,-1-2-192 0,-1 0 0 16,0 0 0-16,-2 0-176 0,-1-3 16 0,-1 1 0 16,-3-2 0-16,-2-1 0 15,-3-2-464-15,0 1-80 0,-1-3-32 16,0-2-10992-16,-3-2-2208 0</inkml:trace>
  <inkml:trace contextRef="#ctx0" brushRef="#br0" timeOffset="18131.57">5025 10421 12895 0,'0'0'576'0,"-3"-6"112"0,3 6-560 0,0 0-128 16,-1-9 0-16,1 9 0 0,6-8 5792 0,5 1 1120 0,2 1 240 0,2-1 32 16,5 2-5504-16,2 2-1104 0,1 1-208 0,4 2-48 15,0 0-96-15,2 2-16 0,1 2 0 0,0 0 0 16,-2 3-208-16,-2-3-128 0,0 2 128 0,-5-1-208 31,-3-1-304-31,-1 0-48 0,0 0-16 0,-2 0 0 16,-2-1-400-16,-2-1-96 0,1 1-16 0,0-2 0 15,-12-1 128-15,12 3 32 0,-1-3 0 0,0 0 0 16,-11 0-2032-16,10 0-416 0</inkml:trace>
  <inkml:trace contextRef="#ctx0" brushRef="#br0" timeOffset="18384">5077 10721 40031 0,'2'-12'1776'0,"-2"12"352"0,9-10-1696 0,6 3-432 16,3 1 0-16,5-1 0 0,5 0-144 0,2 1-112 16,1 0-32-16,2-1 0 0,2 2 288 0,0-1 0 15,-1-2 0-15,0 1 0 0,0 1-256 0,0-1 0 16,0 1 0-16,-2-1 0 15,-1 2-1008-15,-2 0-192 0,-4 1-32 0,-4 0-8880 16,-6 3-1792-16</inkml:trace>
  <inkml:trace contextRef="#ctx0" brushRef="#br0" timeOffset="18889.5">6349 10154 36047 0,'-18'-10'1600'0,"6"6"320"0,-2 1-1536 0,-2 6-384 0,-1 3 0 0,0 5 0 16,-1 2 640-16,2 2 64 0,-2 5 0 0,1 1 0 0,-1 1-704 15,2 3 0-15,1 1 0 0,0-4-176 0,1 0 32 0,2 1 0 16,2 2 0-16,1-1 0 0,1-3 144 0,1 2-128 16,2 2 128-16,1 5-128 0,0 0 256 0,2 2 64 15,-1 4 16-15,2 3 0 0,1 0 112 0,2 1 32 16,2-1 0-16,3-7 0 0,2-2-352 0,1-4 128 16,2-4-128-16,1-3 0 0,1-6 0 0,5-1-320 15,2 0 64-15,3-8 16 0,5 0 112 0,4-3 128 16,2-1-208-16,5-5 80 0,1-4 128 0,-2-3-160 15,-1-1 160-15,-5-7-160 0,-4-3 160 0,-3-5 176 16,-2-3-48-16,-5-3 0 0,-3-5 464 0,-3 3 96 0,-4-2 16 0,-1 0 0 16,-3-2 288-16,-1-1 64 15,-4 5 16-15,-1-1 0 0,-2 2-480 0,-1 2-80 0,-2 1-32 16,-3-1 0-16,-3 1-272 0,-3-2-48 0,-2 2-16 0,-2 4 0 16,-5 2-144-16,-2 6 0 0,-1 1 0 0,-3 4 0 15,-4 2-128-15,-1 1-64 0,1 5-16 0,-1 1 0 31,-2 4-192-31,3 2-48 0,1 2 0 0,0 1 0 16,2 1-1408-16,-1 1-304 0,5 0-48 0,2 1-15488 0</inkml:trace>
  <inkml:trace contextRef="#ctx0" brushRef="#br0" timeOffset="19841">8013 9973 15663 0,'0'0'688'0,"-8"-5"144"0,0-2-656 0,0 3-176 16,0-2 0-16,8 6 0 0,0 0 4320 0,0 0 832 15,0 0 160-15,0 0 48 0,0 0-3760 0,0 0-768 16,0 0-128-16,0 0-48 0,0 0 176 0,0 0 16 15,0 0 16-15,0 0 0 0,0 0-416 0,0 0-64 16,0 0-32-16,7 13 0 0,-1 1-208 0,4 3-144 16,0 5 192-16,3 4-192 0,1 1 256 0,2 7-48 15,1 6-16-15,0 1 0 0,-1 2 80 0,0-2 16 16,1-2 0-16,0 2 0 0,2 1 0 0,-1 1 0 0,0 5 0 0,0 3 0 16,-1 3-160-16,2-3-128 0,-4-3 144 0,1-4-144 15,0-5 0-15,-2-5 128 0,-1-4-128 0,1-4 0 16,-1-2 144-16,0-2-16 0,0-5 0 0,0-3 0 15,-1-3 96-15,-1-4 16 0,-11-7 0 0,10 3 0 16,0-3 368-16,-10 0 80 0,0 0 16 0,10-10 0 16,-3-1-112-16,0-2-16 0,-1-1 0 0,1-3 0 15,-1-5-176-15,1-3-32 0,-1-6-16 0,2-5 0 16,-1-3-160-16,1-4-48 0,1-4 0 0,1 0 0 16,1-1-144-16,0 4 0 0,2 1 0 0,-1 4 0 15,-3-2 0-15,0 2 0 0,0 0 0 0,1 1 0 16,-1 0 0-16,-3 2 0 0,1-1 0 0,-1 5 0 15,0-1 0-15,0 5 0 0,1-2 0 0,2 2 0 16,0 3 0-16,0 5-176 0,0-3 176 0,1 3-192 0,1-3-160 0,1 3-32 16,-2 0-16-16,2 3 0 15,0 1-224-15,-2 2-32 0,-1-3-16 0,-1 3 0 16,-2-2-304-16,0 0-64 0,-2 1-16 0,-2 3 0 16,-2 3-240-16,0 9-48 0,-1-9-16 0,1 9-11104 15,0 0-2208-15</inkml:trace>
  <inkml:trace contextRef="#ctx0" brushRef="#br0" timeOffset="21048.6">3259 11024 10127 0,'0'0'896'0,"0"0"-704"0,0 0-192 0,0 0 0 0,0 0 4160 0,0 0 816 15,0 0 144-15,0 0 48 0,0 0-4000 0,0 0-784 16,0 0-176-16,0 0-16 0,0 0-192 0,0 0 160 16,0 0-160-16,0 0 160 0,0 0-160 0,0 0 0 15,0 0 0-15,0 0 0 0,0 0 160 0,0 0-160 16,0 0 192-16,-1-8-192 0,-3 1 176 0,4 7-176 15,0 0 160-15,-9-4-160 0,-1 0 528 0,2 4 16 16,8 0 0-16,-11 0 0 0,0 0-32 0,-1 0-16 16,3 0 0-16,0 2 0 0,1-2-224 0,-1 0-32 15,-1 1-16-15,10-1 0 0,-9 1-96 0,2 2-128 16,7-3 176-16,-11 0-176 0,2 0 368 0,1 0-48 0,8 0 0 16,-9 1 0-16,0 0 0 0,9-1-16 0,-9 4 0 0,9-4 0 15,-9 7-112-15,-2-1-32 0,1 5 0 0,1 2 0 16,2 0-160-16,1 4 0 0,-1 0 0 0,1 4 128 15,-4 1-128-15,4 4 0 0,1-3 0 0,1 3 0 16,1-5 0-16,1 1 0 0,0 2 0 0,2-4 0 16,4 0 0-16,0-3 0 0,0-1 0 0,1-3 0 15,2 0 0-15,-1-1 128 0,2 0-128 0,1-3 128 16,2 0-128-16,-1-1 0 0,-1-2 0 0,2 1 128 16,-1-3-128-16,2-1 0 0,2 0 144 0,-1-2-144 15,-1 2 0-15,0-3 128 0,1 0-128 0,-3-1 0 16,-10 1 128-16,12-3-128 0,-2 2 160 0,2-2-160 15,-12 3 192-15,12-6-64 0,-3-2-128 0,0 3 192 0,0-2 16 16,0-2 0-16,-1-1 0 0,0-1 0 16,-2 1-16-16,0-2-16 0,-2-4 0 0,1 2 0 0,0 0-16 0,-1-1 0 15,-3-2 0-15,0 0 0 0,-1-1 64 0,-2 2 16 16,-1-2 0-16,1 1 0 0,-2-1-32 0,0 0 0 16,1-2 0-16,-1 3 0 0,-1 3-80 0,0 1-128 15,2-1 176-15,1 4-176 0,-4 0 0 0,3 2 0 16,-1 2 0-16,0 0 0 0,4 6 0 0,0 0 0 15,0 0-144-15,0 0 144 0,-9-3-240 0,1 0 48 16,0 3 0-16,8 0 0 16,-10 0-336-16,0 3-64 0,1 0-16 0,0-1 0 15,-1-1-1760-15,-2 2-368 0</inkml:trace>
  <inkml:trace contextRef="#ctx0" brushRef="#br0" timeOffset="22441.77">8169 10438 14735 0,'0'0'640'0,"-10"-1"160"0,10 1-640 0,-9-3-160 0,1-2 0 0,8 5 0 15,0 0 3408-15,0 0 656 0,-8-6 128 0,8 6 32 16,0 0-2816-16,0 0-544 0,0 0-112 0,0 0-32 16,0 0-176-16,0 0-32 0,0 0-16 0,0 0 0 15,6-7-160-15,4 2-16 0,0 0-16 0,3 1 0 16,1 0 32-16,3 0 16 0,3 1 0 0,2-2 0 15,1 1-64-15,4 1-16 0,0 0 0 0,3 0 0 16,3 2-272-16,-2-1 128 0,-3 1-128 0,2 1 0 16,0 1 0-16,-2-1 0 0,-3 0 0 0,-3 2 0 15,-1-4-368 1,-3 1-176-16,-2 0-32 0,-2-1-16 0,0 0-2432 0,-1-1-496 0</inkml:trace>
  <inkml:trace contextRef="#ctx0" brushRef="#br0" timeOffset="23408.44">9777 10309 15951 0,'0'0'704'0,"0"0"144"0,0 0-672 0,2-10-176 0,-1-5 0 0,1 4 0 16,-2 0 1344-16,0 2 224 0,0 9 48 0,0 0 16 16,-2-8-608-16,1 2-112 0,0-1-16 0,1 7-16 15,0 0 272-15,0 0 48 16,-7-6 16-16,7 6 0 0,0 0-384 0,0 0-64 0,-9 0 0 0,9 0-16 16,-9 6-288-16,3 1-48 0,-1-1-16 0,-1 5 0 15,-1 2-80-15,-1-3-32 0,-2 2 0 0,-1 0 0 16,-4 1 96-16,0 0 32 0,-3 0 0 0,0-4 0 15,-3 1 272-15,1-1 48 0,-1-1 16 0,2 0 0 16,1 0-144-16,2-2-32 0,1 0 0 0,4 0 0 16,1-1-352-16,2 1-80 0,2-1-16 0,8-5 0 15,0 0-128-15,0 0 0 0,0 0 0 0,0 0 128 16,-1 11-128-16,1-11 0 0,0 0-160 0,9 13 160 16,1-1-192-16,3-5 192 0,1-2-208 0,1 0 80 0,2-1 128 15,0 1 0-15,0 1 0 0,1-1-128 0,-1-1 128 0,1 2 0 16,1-1 0-16,-1 2-128 0,0-1 128 0,-1 4 0 15,0 1 0-15,-1-3 0 0,-2 4 0 0,0 0-128 16,-1 1 128-16,-1 0 0 0,1 2 0 0,0-2 0 16,0 0 0-16,0 2 0 0,0-1 0 0,-2 0 0 15,-3 1 0-15,-2-1 0 0,-1 0 0 0,-1 1 0 16,-1-2 0-16,-3 0 0 0,-1 0 0 0,-1 0 0 16,-2-3 0-16,-1 1 176 0,-1 2 0 0,-2-3 0 15,-1-1 0-15,-2-2 0 0,0 2-32 0,-1-1 0 16,-1 0 0-16,-2-1 0 0,-2 1 112 0,-2 0 32 15,-5 0 0-15,-2-2 0 0,0 0-288 0,-2-1 0 16,-4 1-208-16,0-3 80 16,-3 1-272-16,-1 0-48 0,2 1-16 0,1-2-17920 0</inkml:trace>
  <inkml:trace contextRef="#ctx0" brushRef="#br0" timeOffset="25093.59">21393 10269 13823 0,'-11'-3'1216'0,"2"-1"-960"0,0-1-256 0,9 5 0 15,-7-8 3328-15,4 0 640 0,1-1 112 0,2 0 16 16,2 0-2640-16,0 2-544 0,1 0-96 0,-3 7-32 16,0 0-432-16,2-7-96 0,-2 7 0 0,0 0-16 15,0 0-96-15,0 0-16 0,-9-4 0 0,0 4 0 16,-3 3 240-16,-1-2 32 0,-4 2 16 0,0 3 0 15,-2 3 320-15,-2 0 64 0,-2 1 16 0,-1 1 0 16,1 4-176-16,1 0-48 0,1 1 0 0,1 0 0 16,1 1-192-16,0-1-32 0,2 0-16 0,0 2 0 0,2-1-144 15,2 2-16-15,2-1-16 0,1 4 0 0,1-1 0 0,2 6 0 16,2-1 0-16,1 7 0 0,-1 1-176 0,1 2 0 16,1-2 0-16,2 1 0 0,0 1 0 0,1-4 0 15,1-3 0-15,2-3 0 0,-1-3 0 0,2 1 0 16,1-3 0-16,2-2 0 0,-1-2 0 0,4 0 0 15,0-1 0-15,3-3 0 0,3-3 128 0,2-1-128 16,0-2 0-16,3-2 128 0,1-2-128 0,4-3 128 16,3-3-128-16,4-2 128 0,2-3-128 0,3-1 160 15,1 0-160-15,0-4 160 0,-1 0-160 0,-2-2 0 16,-1 2 144-16,-3-2-144 0,-4-1 128 0,-3-1-128 0,-4-5 128 16,-2 0-128-16,-2-6 128 0,-4 0-128 0,-5-5 160 0,-3-1-160 15,-3-2 208-15,-4-1-48 0,-3-4-16 0,-3 3 0 16,-3 3 112-16,-4 2 0 0,0 2 16 0,-4 1 0 15,-1 0 240-15,-3 1 32 0,1 3 16 0,-1 1 0 16,-2 0-64-16,-1 5-16 0,-1 3 0 0,-1 4 0 16,1 2-480-16,-1 2 0 0,2 4 0 0,0 2 0 15,4 3-256-15,3 4-80 0,2 1-32 0,2 3 0 32,4-1-464-32,0 2-80 0,3 0-32 0,4 0 0 0,3 0-1808 15,2 2-384-15,2-4-64 0</inkml:trace>
  <inkml:trace contextRef="#ctx0" brushRef="#br0" timeOffset="25757.52">23390 10269 32255 0,'0'0'2864'0,"-9"-7"-2288"0,-2-1-576 0,2 4 0 16,9 4 2080-16,-10 0 304 0,1 2 64 0,0 3 16 15,-3 0-2208-15,0 2-448 0,-2 4-96 0,1 0-16 16,-3 1 80-16,-1 1 16 0,0 0 0 0,-2 0 0 16,-3 0-32-16,-3-2 0 0,-4 1 0 0,0 1 0 15,1-2 240-15,0 2 0 0,1 0 0 0,2 1 0 16,2 6 256-16,2 2 128 0,3 5 48 0,3 6 0 15,5 3 192-15,5 5 32 0,3 2 16 0,5 2 0 16,3-3-352-16,5-2-64 0,2-2 0 0,3-3-16 0,1-1-240 16,3-4 0-16,5 0 0 0,4-4 0 0,2-2 0 0,3-5-320 15,3-4 64-15,-4-5 0 16,-3-3-160-16,2-6-32 16,-1-4 0-16,2-3 0 0,-2-7 448 0,1-1-128 0,1-2 128 0,0-1 0 0,-2-3 0 0,-1 2 0 15,-1-4 0-15,-3-2 176 0,-3-2 160 0,-2-4 48 16,-3-7 0-16,0-4 0 0,-2-4 112 0,-3 0 16 15,-2 2 16-15,-2 2 0 0,0 0-384 0,-3 5-144 16,1 3 0-16,-5 4 144 0,-2 3-144 0,-2 0 160 16,-3 5-160-16,-6 3 160 0,-3 1-160 0,-3 3 0 0,-1 1 0 15,-4 2 0-15,-5 2 0 0,-1 4 0 0,-4 1 0 16,0 4 0-16,-2 3 0 0,1 1 0 16,2 1 0-16,2 0 0 0,3 3-176 0,2 0 48 15,1-1 0-15,6 0 0 16,4-2-288-16,3-1-48 0,10-4-16 0,0 0-12288 0,0 0-2464 0</inkml:trace>
  <inkml:trace contextRef="#ctx0" brushRef="#br0" timeOffset="26360.14">25511 10249 35935 0,'0'0'3200'16,"-12"-4"-2560"-16,1 0-512 0,0 3-128 0,2 1 1024 0,0 3 176 16,-1-1 32-16,-1 3 16 15,1 2-1728-15,-2 5-352 0,-1 1-64 0,-5 0 0 16,-4 0-640-16,-3 1-128 0,-1 0-32 0,0 2 0 16,0-2 64-16,-1 1 16 0,1-2 0 0,0 1 0 0,0 2 2224 0,0 2 448 0,1 0 96 0,2 6 0 15,-1 1 896-15,4 6 160 0,-1 3 32 0,2 2 16 16,5 3-864-16,4 2-176 0,3-5-48 15,5 1 0-15,0-3-720 0,7-2-128 0,5-2-48 0,4-1 0 16,6-3-272-16,2-3 0 0,2 0 0 0,6-5-144 31,3-2-304-31,4-2-64 0,2-5-16 0,4 0 0 16,0-5-304-16,-2-4-48 0,-1-4-16 0,-1-1 0 16,0-6 352-16,-1 0 64 0,-2-1 16 0,-1-2 0 0,-1-1 608 0,-1 0 128 0,-2-2 32 0,-1-4 0 15,-1-3 528-15,-2-6 96 0,-2-5 32 0,0-3 0 16,-2-1-320-16,-3-4-64 0,-6-2-16 0,-2 2 0 15,-2 1-432-15,-3 4-128 0,-2 4 0 0,-4 2 0 16,-3 2 0-16,-5 2 0 0,-3 2 0 0,-5 3 0 0,-3-5 256 16,-2 6-16-16,-3 0 0 0,-2 4 0 0,-2 2-48 15,-3 3-16-15,0 3 0 0,1-1 0 0,2 3-176 0,-1 3 0 16,1 1 0-16,2 2 0 0,1 2-256 0,1-3-16 16,4 3-16-16,2 3 0 15,3-1-1840-15,2 1-368 0,3-3-80 16,9 0-13824-16</inkml:trace>
  <inkml:trace contextRef="#ctx0" brushRef="#br0" timeOffset="26963.12">27053 10202 26719 0,'0'0'1184'0,"-9"-6"240"0,0-5-1136 0,1 2-288 0,2 3 0 0,1-1 0 16,-1 3 3856-16,6 4 720 0,0 0 144 0,0 0 16 31,0 0-4448-31,-6-5-896 0,6 5-176 0,-11-1-48 16,2 1 64-16,-1 1 0 0,-1 4 0 0,1-1 0 0,-2 3 240 0,-2 0 48 15,-4 5 16-15,-2 0 0 0,1 6 464 0,-4 2 192 0,0-1-16 0,0 2 0 16,-1 1 432-16,2-1 96 0,1 1 0 0,3 2 16 0,1 2-208 0,4 1-32 16,1 2-16-16,4 2 0 0,4 3-224 0,4 3-48 15,4-1-16-15,4-1 0 0,2 3-176 0,4-3 0 16,2-5 0-16,4 2 0 0,1-5-240 0,5-4-80 15,4-2 0-15,0-4-16 16,-1-1-224-16,1-8-32 0,0-2-16 0,1-3 0 0,-1-3 224 0,1-4 32 16,2-3 16-16,-2-2 0 0,0-1 192 0,-1-7 144 15,-2-3-192-15,-1-3 192 0,0-2 336 0,1 0 176 16,-2-5 48-16,-1-1 0 0,-2 0 16 0,-1 1 0 16,-2-3 0-16,-2 2 0 0,-2 1-320 0,-3 3-64 0,-1 2-16 0,-3-3 0 15,-3 4-176-15,-2-1 0 0,-4 0 0 0,-1 0 0 16,-3-5 0-16,-4 3 0 0,-2 2 0 0,-3 2 0 15,-4-1 160-15,-3 5-160 0,-3-1 192 0,-2 4-192 16,-1 3 272-16,-2 2-48 0,-2 2-16 0,3 1 0 16,0 1-64-16,1 5-16 0,1-4 0 0,1 5 0 15,1-2-128-15,2 3 0 0,1 0 0 0,5-1 0 32,3 0-1808-32,4 1-304 0,8 0-48 0,0 0-14864 0</inkml:trace>
  <inkml:trace contextRef="#ctx0" brushRef="#br0" timeOffset="27544.37">28969 10137 45439 0,'-15'-13'2016'0,"5"5"416"0,-3-1-1952 0,-2 1-480 15,1 3 0-15,1 1 0 0,3 1 0 0,-1 1-128 16,1 1-16-16,-1 2 0 15,1 1-752-15,-1 2-160 0,0 2-32 0,-1 1 0 16,-1 3-384-16,0 4-64 0,-1 4-32 0,-2 3 0 16,-1 1 320-16,0 8 64 0,-1 1 16 0,-2 3 0 0,1-4 1808 0,0-1 352 0,1 0 80 0,3-3 16 15,0 0 320-15,2 0 80 0,3 1 16 0,2 1 0 16,4-1-656-16,4-1-128 0,3 3-16 0,3-4-16 16,5-1-528-16,2 0-160 0,4-6 0 0,2-2 0 31,5-3-256-31,2-3-144 0,2-3-48 0,5-5 0 15,2-3-160-15,3 0-32 0,0-6-16 0,1-1 0 0,-1-3 368 0,-2-4 80 0,-2-2 16 0,-3 0 0 16,-1-1 192-16,-5 0 208 0,-4 0-32 0,-3-2-16 16,-1-1 384-16,-2-1 80 0,-4 0 16 0,-2-2 0 0,-1 2-128 15,-1-3 0-15,-2 1-16 0,-1-4 0 16,-4 2-256-16,0-4-48 0,-1-2-16 0,-2-1 0 0,-2 3-176 0,-2 3 192 16,-1 1-192-16,-1 2 192 0,-1-1 144 15,-1 7 48-15,1-1 0 0,-3 2 0 0,-1 4 32 0,-1 0 16 16,0 2 0-16,-1 2 0 0,-1 0-432 0,0 2 0 15,0 0 0-15,1 1 0 16,0 1-656-16,1 2-176 0,1 1-16 0,1 1-16 16,2 1-1936-16,2 0-384 0,9 0-80 0,0 0-12928 0</inkml:trace>
  <inkml:trace contextRef="#ctx0" brushRef="#br0" timeOffset="28112.41">30580 10074 11967 0,'0'0'1072'0,"0"0"-864"0,-1-7-208 0,-3 0 0 16,-4 2 7296-16,0 1 1424 0,-1 1 288 0,-1 3 48 15,-3 0-7456-15,-4 3-1472 0,-2 1-320 0,0 2-48 16,-3 1-272-16,-2 5-48 0,-1-5-16 0,1 6 0 16,-1 3 112-16,0 0 16 0,4 5 0 0,2-2 0 0,0 5 448 0,4-1 0 15,2 2 176-15,1 0-48 0,0-2 512 0,1 2 128 16,1-3 0-16,5 2 16 0,1-2-464 0,3-1-80 15,1 2-32-15,3-1 0 0,0 0-208 0,1 2 0 16,0-1 0-16,3 2 0 0,1 0 0 0,1 0 0 16,-1-3 0-16,3-1-160 15,4-2-528-15,-1-3-96 0,0-2-32 16,5-3 0-16,1-4 272 0,4-3 48 0,2-4 16 0,1 0 0 0,2-4 96 0,2-3 32 16,1-5 0-16,0-2 0 0,0-1 352 0,0-2 256 15,-2-2-32-15,0-2-16 0,-3 1 384 0,1-2 80 16,-1-3 16-16,-1 1 0 0,-2-1-240 0,-1-1-32 0,-2-2-16 15,-1 2 0-15,-3 0-80 0,-3 3-32 0,-2-6 0 0,-5 2 0 16,-1-1 352-16,-4 1 64 0,-3 0 0 0,-2-1 16 16,-2 2-16-16,-3 4 0 0,-2 2 0 0,-3 2 0 15,-4 5-384-15,0 0-96 0,-1 3-16 0,-2 2 0 16,-2 1-208-16,0 1-208 0,-2 3 32 0,0-1 16 16,-4 2 0-16,1-1 0 0,-3 0 0 0,-1-1 0 31,-2 1-288-31,0-4-64 0,1 2-16 0,1-2-13456 0,-1-1-2688 0</inkml:trace>
  <inkml:trace contextRef="#ctx0" brushRef="#br0" timeOffset="32089.9">18183 11931 16575 0,'0'0'1472'0,"9"-5"-1168"0,-5-6-304 0,3 5 0 15,0-1 2560-15,1 1 448 0,3-2 80 0,-2 0 32 0,-1 0-2320 0,-2 2-464 16,1-1-80-16,-1 1-32 0,1-1 336 0,-7 7 64 16,9-5 16-16,-9 5 0 0,8-5 128 0,-8 5 16 15,0 0 16-15,0 0 0 0,1-7 144 0,-1 7 16 16,0 0 16-16,0 0 0 0,0 0-48 0,0 0-16 15,0 15 0-15,1 0 0 0,0 2-400 0,2 0-64 16,-3 3-32-16,3-2 0 0,1 1-224 0,1 2-64 16,-1 0 0-16,1 4 0 0,-1 2 48 0,2 3 0 15,2 6 0-15,1 5 0 0,-1 2 0 0,0 2 0 16,2 2 0-16,0-3 0 0,-1-1-176 0,0-3 192 0,-1-2-192 16,1 0 192-16,-1-3-192 0,1 0 192 0,0 0-192 15,1 1 192-15,1-4 48 0,0 1 16 0,0-2 0 0,1-1 0 16,-1 0 16-16,2-1 16 0,-1-3 0 0,0 0 0 15,0-1-80-15,-1-3-16 0,0-3 0 0,-2 0 0 16,0-4-48-16,0 1-16 0,-1-6 0 0,0 1 0 16,-2-2 0-16,2-5 0 0,-8-4 0 0,12-1 0 15,-2-2 128-15,2-4 0 0,-4-2 16 0,1-1 0 16,-1-3-16-16,2-4-16 0,1-5 0 0,-2-4 0 16,0-6-112-16,0-5 0 0,-1-8-128 0,0-2 192 15,-1 0-192-15,1-2 176 0,0 1-176 0,0 1 160 16,1-3-160-16,-1-1 0 0,-2-3 0 0,2-4 128 15,0 0-128-15,1 0 0 0,0 5 0 0,2 3 0 16,0 7 0-16,0 3 0 0,-2-1 0 0,1 3 0 16,0 2 0-16,-1-1 0 0,-2 4 0 0,1 3 0 15,-1 0-208-15,1 4 16 0,1 2 16 0,0 2 0 16,1 2-432-16,-1 5-96 16,2 2 0-16,-1 4-16 0,1-1-1648 0,-2 5-336 0,0 3-64 0,-9 2-15520 15</inkml:trace>
  <inkml:trace contextRef="#ctx0" brushRef="#br0" timeOffset="32732.1">19183 12819 23039 0,'0'0'2048'0,"-12"-2"-1648"15,2 2-400-15,10 0 0 0,-11-3 2816 0,11 3 496 16,-5-6 80-16,5 6 32 0,-3-8-2848 0,2 1-576 16,1-2 0-16,3-1-192 0,-1 4 192 0,-2 6 0 15,3-12 0-15,1 4 0 0,-4 8 160 0,4-7-32 0,-4 7-128 0,0 0 192 16,0 0 320-16,0 0 48 0,0 0 16 0,0 0 0 15,0 0 464-15,-1 13 112 0,-2 3 0 0,2 4 16 16,-1 2-80-16,-2 3 0 0,0 0-16 0,2-2 0 16,-2 2-528-16,1 0-96 0,-1-2-32 0,2-1 0 15,-2-1-272-15,1-2-144 0,2-3 160 0,1 0-160 16,0-2 128-16,1-1-128 0,2 1 0 0,1-5 0 31,0-2-1360-31,-4-7-368 0,8 6-80 0,-8-6-17456 0</inkml:trace>
  <inkml:trace contextRef="#ctx0" brushRef="#br0" timeOffset="33928.55">18350 13778 11967 0,'0'0'1072'0,"0"0"-864"0,0 0-208 0,0 0 0 15,0 0 4416-15,0 0 832 0,0 0 160 0,0 0 32 0,-7 7-3792 0,7-7-768 16,-4 10-160-16,4-10-16 15,-4 9-448-15,4-9-96 0,0 0-16 0,0 0 0 0,4 12 128 0,-4-12 32 16,8 13 0-16,-1 0 0 0,-1 0 160 0,2 3 48 16,0 1 0-16,1 2 0 0,0 2 64 0,2 0 32 15,-1 4 0-15,2 1 0 0,-2 1-112 0,1 2-32 16,-2 1 0-16,0 4 0 0,-1 4-224 0,-2 5-48 16,-1 2-16-16,-1 2 0 0,0 1-32 0,-1-1 0 15,-2-1 0-15,-1-6 0 0,0-3 144 0,0-4 32 16,0-5 0-16,0-2 0 0,0-1 0 0,1-3 0 0,1-1 0 0,0 0 0 15,0-5-16-15,0-2 0 0,1-1 0 0,-3-13 0 16,8 7 32-16,-8-7 16 0,13 1 0 0,0-5 0 16,1-4 0-16,0-4 0 0,2-2 0 0,1-4 0 15,0-1-144-15,-1-3-16 0,-1-2-16 0,-2-3 0 16,-1 0-48-16,-3-4 0 0,0-3 0 0,-1-8 0 16,-1-2-128-16,-2-4 128 0,-1 1-128 0,1 0 128 15,-1 0-128-15,1 4 0 0,0-2 0 0,2 4 128 16,-1 0-128-16,2-2 0 0,0-4 0 0,1 2 0 15,-1-3 0-15,1 3 0 0,0 1 0 0,2 5 0 16,0 2 0-16,1 6 0 0,1 6 0 0,1 6 0 16,1 3-304-16,-1 4-32 0,-1 4-16 0,0 5 0 15,2-1-2432 1,-1 1-480-16,0 3-112 0</inkml:trace>
  <inkml:trace contextRef="#ctx0" brushRef="#br0" timeOffset="34542.44">19103 14670 2751 0,'0'0'256'0,"0"0"-256"0,0 0 0 0,-5-7 0 15,0 1 6880-15,5 6 1328 0,0 0 272 0,3-12 48 16,2 1-6752-16,3-1-1360 0,-1 4-272 0,5-2-144 16,1 0 0-16,3 1 0 0,1-1 0 0,1-1 0 15,2 2 128-15,0-2-128 0,1-5 0 0,1 2 144 16,1 1-144-16,-4-1 0 0,-2 3 0 0,-1 0 0 16,-2 4 128-16,-2 4 0 0,-3 0 0 0,-9 3 0 15,0 0 80-15,8 7 16 0,-8-7 0 0,4 13 0 0,-2 1-48 0,-2 1-16 16,-1-1 0-16,-3 2 0 15,0 0 64-15,-2-1 16 0,-1 0 0 0,-1 1 0 16,-3 0-240-16,0 2 176 0,-1-4-176 0,1 2 160 0,-2 1-160 0,0 0 0 16,0 0 0-16,1 1 0 0,1 0 0 0,2-1 0 15,0-1 0-15,0 0 0 0,0 2 0 0,1 1 0 16,2 4 0-16,0-4 0 0,2 5 224 0,3-5 16 16,4 2 0-16,1 0 0 0,0-2 176 0,3 0 32 15,3-2 16-15,3-2 0 0,0 0 16 0,2-2 0 16,3-3 0-16,1-2 0 0,-1-2-224 0,3 0-64 15,1-4 0-15,0-2 0 0,-1-1-192 0,1 0 144 16,2-3-144-16,-2-2 128 16,0-1-640-16,0-2-144 0,0-2-32 0,-1 1-11392 15,-1-1-2272-15</inkml:trace>
  <inkml:trace contextRef="#ctx0" brushRef="#br0" timeOffset="35243.17">18360 15516 28559 0,'0'0'2544'0,"-1"13"-2032"0,1 3-512 0,1 1 0 16,3-3 2080-16,1 2 320 0,1-2 64 0,1 0 16 15,3 1-2016-15,0-1-464 0,0 3 0 0,3 3 0 16,0 2 0-16,2 3 176 0,0 3-176 0,1 6 192 15,-2 4-192-15,2 9 0 0,1 2 0 0,0 5 128 16,0 2-128-16,-3-4 0 0,-2-1 0 0,-2 1 0 16,0 2 368-16,-3-1 32 0,0-1 16 0,-2 2 0 15,0-1 304-15,1-3 64 0,-3-9 16 0,3-3 0 16,0-5-160-16,1-5-48 0,-1-5 0 0,2-4 0 16,0-1-176-16,0-3-32 0,0-4-16 0,-1-3 0 15,-7-8-144-15,12 5-32 0,-12-5 0 0,12 0 0 16,-2-1-48-16,1-3-16 0,-2-2 0 0,0-6 0 15,0-2 48-15,0-5 0 0,2-3 0 0,-1-5 0 0,-1-4-48 0,2-10-128 16,-2-3 192-16,0-3-64 0,0 0-128 0,0 0 0 16,2-3 144-16,-2 2-144 0,-3 4 0 0,1 1 0 15,-1-3 0-15,-1-1 0 0,1 0 0 0,-1-2 0 16,-1 2 0-16,0 1 0 16,-2 6-432-16,2-2 0 0,0 4 0 0,0 3 0 15,-1 4-208-15,1 2-64 0,-1 2 0 0,3-3 0 16,-1 0-384-16,1 4-64 0,1-2-32 0,-1 5-11072 15,1 2-2208-15</inkml:trace>
  <inkml:trace contextRef="#ctx0" brushRef="#br0" timeOffset="35958.92">19217 16271 24879 0,'0'0'1088'0,"-8"4"256"0,-2-2-1088 0,0 0-256 0,10-2 0 0,0 0 0 0,0 0 2800 0,0 0 496 16,0 0 96-16,0 0 32 0,0 0-2976 0,0 0-576 16,0 0-128-16,12-3-32 0,-1-1 288 0,2 3 0 15,1-3 0-15,2 3 144 0,-2-1 144 0,3-1 32 16,2 0 0-16,-2-1 0 0,-2 1-80 0,3 1-16 16,0-1 0-16,0 1 0 0,-3 0-96 0,-1 2 0 15,1 0-128-15,-1 2 192 0,0 0-192 0,-1 1 144 16,2 1-144-16,-4 1 128 0,0-1-128 0,-1 1 0 15,-2 2 0-15,-8-7 128 0,8 10-128 0,-2 2 0 16,-3-1 144-16,-2 3-144 0,-2-1 128 0,-3-2-128 16,-1 1 128-16,-2 1-128 0,-2 4 144 0,1 0-144 0,-2 3 192 0,-2-4-192 15,-2 1 240-15,1-1-64 0,1-2-16 0,0 2 0 16,1-4-32-16,-1 0-128 0,1-3 192 0,2 1-64 16,3-2-128-16,6-8 0 0,-7 10 0 0,7-10 128 15,-5 9-128-15,5-9 0 0,0 0 0 0,0 0-176 16,0 0-80-16,3 11 0 0,-3-11-16 0,0 0 0 15,5 8 0-15,-5-8 0 0,8 5 0 0,-8-5 0 16,10 4 272-16,-2 0 0 0,-8-4 0 0,10 5 0 16,1-1 0-16,-1 1 0 0,1 2 0 0,-1-3 0 15,-1-1 0-15,2 1 0 0,0 2 0 0,0 0 0 16,-1-2 0-16,2 1 0 0,-2 0 0 0,2 1 0 16,1-1 0-16,-1 1 0 0,-2 1 0 0,-1-2 0 15,2 3 0-15,-2 0 0 0,-1 0 0 0,-2-1 0 16,-6-7 0-16,7 12 256 0,-2-1-64 0,0-2 0 15,-5-9 16-15,0 0 0 0,-2 11 0 0,-1 1 0 0,-2-3-80 16,-2 2 0-16,0 0-128 0,0 1 192 0,-2 0-192 0,-2 1 144 16,0 3-144-16,-2-3 128 0,-2 0-128 0,0 0 160 15,-1 0-160-15,-1 1 160 0,0-2-160 0,-1 0 192 16,0-1-192-16,-2 0 192 16,-1-5-592-16,-2-1-112 0,-2-1-32 0,-2-1-17344 0</inkml:trace>
  <inkml:trace contextRef="#ctx0" brushRef="#br0" timeOffset="36644.55">18392 17426 28559 0,'-2'13'1264'0,"1"-1"272"0,-2 0-1232 0,2 6-304 16,4 0 0-16,2 7 0 0,4 1 2944 0,3 3 512 15,2 2 128-15,2 0 0 0,1 0-3008 0,1-1-576 16,1 0-160-16,2 2-16 0,3-1 176 0,-1 6 0 15,-1 4 0-15,1 7 0 0,-3 10 0 0,0 3-128 16,-2 3 128-16,-1-7 0 0,-2-2 272 0,-2-5 144 16,-2-6 32-16,-2-2 0 0,-2-2 48 0,1-6 16 15,-2-1 0-15,2-1 0 0,-1-1 64 0,-1-1 0 0,2-1 16 0,0-7 0 16,0-1-368-16,-2-5-80 0,1-4-16 0,-1-3 0 16,-6-9-128-16,0 0 192 0,9 2-192 0,-1-2 192 15,1-2-64-15,0-5 0 0,-1-6 0 0,-1-3 0 16,-1-3 0-16,1-5-128 0,-1-2 192 0,2 2-64 15,-3-5 16-15,2 3 0 0,-1-4 0 0,1-1 0 16,-2-2 16-16,0 0 0 0,-1 0 0 0,0-7 0 16,-1-4-32-16,-1-5 0 0,0-4 0 0,0 1 0 15,-3 0-128-15,2 0 128 0,2 2-128 0,-2 3 128 16,0 4-128-16,-1 0 0 0,0-2 0 0,2 2 0 16,0 2 0-16,1-2 0 0,0-4-192 0,0 3 192 15,3 4-352-15,0 3 48 0,-1 5 16 0,3 2 0 31,0 5-352-31,1 1-64 0,0 5 0 0,2 2-16 0,-1 4-1776 0,1 0-336 0,-2 4-80 0,-1 3-14512 16</inkml:trace>
  <inkml:trace contextRef="#ctx0" brushRef="#br0" timeOffset="37095.01">19322 18197 15663 0,'-1'17'1392'0,"1"-17"-1120"0,-5 10-272 0,-2 0 0 16,0 1 4432-16,0-2 832 0,2-3 176 0,5-6 16 31,0 0-4832-31,-3 12-976 0,-1-1-192 0,2-1-32 0,2-10 576 0,0 9 0 0,0-9 0 0,-2 13 192 16,0-2 112-16,2 0 16 0,0 1 16 0,2-3 0 16,1 2 336-16,0 0 64 0,-1 1 16 0,2 1 0 15,0-1-80-15,1 0-16 0,0-1 0 0,1 1 0 16,0-3-448-16,1 2-80 0,-2-4-128 0,4 0 176 15,0-2-176-15,3-1 0 0,-2-4 0 0,2 0 0 16,2-2 0-16,1 0 0 0,-2 0 0 0,1-4 0 16,3 1 0-16,3 1 0 0,0-2 0 0,1-2 0 0,0 0 0 15,0 0-192-15,0-1 32 0,1-1 16 16,0 1-592-16,-1-2-112 0,-1 2-32 0,-1 0 0 16,-1-2-2608-16,-2 0-528 0,1-8-96 0,-4 4-32 0</inkml:trace>
  <inkml:trace contextRef="#ctx0" brushRef="#br0" timeOffset="37329.55">19717 18099 33167 0,'-10'14'1472'0,"1"-1"304"0,-5 3-1424 0,0-1-352 0,-2 1 0 0,4 1 0 16,4 3 2496-16,3-2 416 0,2-1 96 0,3 1 0 31,0-2-3008-31,1 2-464 0,1 0-176 0,0 4-16 0,2 4 496 0,0 4 160 0,0 6 0 0,0 1 0 16,-1 6 0-16,-1 3 224 0,0 4-16 0,-1-1 0 15,-1-6 112-15,0 0 32 0,-3-4 0 0,2-3 0 16,0-5-352-16,2-4-160 0,2-3 16 0,0-5-19072 16</inkml:trace>
  <inkml:trace contextRef="#ctx0" brushRef="#br0" timeOffset="92814.53">21484 12119 13823 0,'0'-11'1216'0,"-4"5"-960"15,-6-2-256-15,-1 4 0 0,-3 1 5472 0,0 2 1056 0,-2 1 192 0,-2 1 64 16,-2 2-5632-16,0 0-1152 0,-2-2-144 0,1 0-80 15,-1 0-48-15,3-1-16 0,-1 0 0 0,3-1 0 16,3-1 288-16,2 0 0 0,0 1 0 0,2 1 0 16,10 0 320-16,-10 0 64 0,10 0 0 0,-11 4 16 15,1 4-32-15,-1 0-16 0,1 3 0 0,-2 6 0 16,0 3-224-16,-1 7-128 0,-2 6 128 0,-4 3-128 16,-1 9 0-16,-4-1 0 0,-2 0 0 0,-1-3 0 15,-1-4 0-15,1 0 0 0,0-1 0 0,3 1 0 16,2 1 0-16,4-2 0 0,2-2 0 0,4 0 0 15,3-3 224-15,5-3-32 0,3-4 0 0,5-3 0 16,4-2 96-16,5-5 16 0,2-2 0 0,6-3 0 16,4-4-16-16,2-1 0 0,5-4 0 0,2-8 0 15,2-4 0-15,1-3 0 0,-2-5 0 0,1-2 0 16,3-4-288-16,2-3 0 0,1-3 0 0,-1 0 0 0,0 2 0 0,-5 3 0 16,-3 0-176-16,-6 2 176 0,-2 0-160 0,-6 3 160 15,-2-2-128-15,-5 1 128 0,-5 1 0 0,-3 0 0 16,-4-3 144-16,-2-1-144 0,-3-3 224 0,-3-2-64 15,-2 1-16-15,-2-1 0 0,-1 1 112 0,1 0 32 16,-1 0 0-16,0 2 0 0,-1 1-96 0,-2 1-32 16,1 4 0-16,-1 3 0 0,0 5-160 0,2 1-256 15,1 1 64-15,0 3 16 16,0 1-1760-16,1 6-368 0,2-4-64 0,10 6-9360 16,0 0-1888-16</inkml:trace>
  <inkml:trace contextRef="#ctx0" brushRef="#br0" timeOffset="93664.84">21360 14197 25743 0,'7'-11'1136'0,"-3"5"240"0,-2-5-1104 0,2 1-272 0,-1-2 0 0,1 2 0 16,-1-1 464-16,0 0 48 0,0-4 0 0,-2 1 0 16,-1 2-384-16,-3-1-128 0,-2-2 0 0,-1-2 0 15,-2 0 256-15,0 0-32 0,-1 0-16 0,-2 0 0 16,-2 4 384-16,-1-2 80 0,-3 4 16 0,0 3 0 15,-1 3 192-15,0 3 32 0,-2 2 16 0,-1 4 0 16,-2 4-304-16,-2 5-64 0,0 4-16 0,-1 4 0 16,0 1-256-16,0-1-48 0,-1 0-16 0,-3-3 0 15,-4 2 0-15,2 0 0 0,2 1 0 0,3 1 0 16,1 5 32-16,5 4 16 0,3 3 0 0,2 2 0 0,3 3-32 0,5 2-16 16,3-2 0-16,5-1 0 0,4-3-224 0,5-3 0 15,3-2 0-15,5 0 0 0,2-5 0 0,5-1 0 16,1-5 0-16,2-2 0 0,0-2 0 0,5-4 128 15,0-4-128-15,-2-3 0 0,-4-4 0 0,2-3 0 16,2-3 0-16,0-2 0 0,1-3 0 0,0-2 0 16,2-4 0-16,0 2 0 0,-1-4 0 0,1-3 128 15,-2-2-128-15,-2-6 192 0,-5-3-64 0,0-4 0 16,-2-4-128-16,-2 0 192 0,-5 1-192 0,-2 1 176 16,-4 0-176-16,-3 1 160 0,-2 1-160 0,-3 1 0 15,-4 1 0-15,-2-2 128 0,-5-1-128 0,-3 2 0 16,-3-2 0-16,-2 7 0 0,1 5 0 0,-4 5 0 0,-4 3-192 0,-1 7 192 15,-3 7-352-15,1 2 48 0,-2 8 16 0,1 6 0 32,3 5-1424-32,1 2-272 0,4 4-64 0,3 1-8400 0,2 2-1680 0</inkml:trace>
  <inkml:trace contextRef="#ctx0" brushRef="#br0" timeOffset="94449.28">21154 16002 19343 0,'0'0'1728'0,"-1"-10"-1392"0,0-2-336 0,-1 1 0 16,2-1 2544-16,0 1 432 0,-1-3 96 0,0 2 0 15,-1 2-2320-15,1-3-480 0,0 2-80 0,-3 2-32 16,-1 0 256-16,-2 3 48 0,-1 0 16 0,-1 4 0 16,-3 0-16-16,1 4 0 0,-2 2 0 0,-2 2 0 15,-2 3-208-15,-1 3-32 0,-2 2-16 0,-2 5 0 16,1 2 96-16,-1 3 16 0,-1 4 0 0,1 4 0 16,0 5 32-16,1-1 16 0,1-1 0 0,3 2 0 0,3 1-368 0,3 2 0 15,2 2 0-15,3 4 0 0,2 2 0 0,3 0 0 16,2-2 0-16,3-3 0 0,1-4 0 0,3-5-128 15,1-6 128-15,1-4 0 0,3-6 0 0,0-2 0 16,0-5 0-16,2-1-128 0,-1-3 128 0,3-3 0 16,3-2-144-16,2-4 144 0,3-3 0 0,-1-7 0 15,2-3 0-15,0-7 0 0,1-8 160 0,1-4-160 16,1-4 192-16,2-5-192 0,3-1 128 0,3-3-128 16,0 4 0-16,3 3 0 0,-1 0 0 0,-2 2 0 15,0 3 128-15,-3-1-128 0,-4-1 0 0,-4-1 128 16,-5 0-128-16,-4-1 0 0,-6 3 192 0,-4 3-64 0,-4 2 0 0,-6 5-128 15,-2-2 384-15,-7 6-48 0,-6 1 0 0,-6 6 0 16,-6-2-80-16,-5 4 0 0,-7 6-16 0,-2 1 0 31,-3 3-560-31,0 4-128 0,-1 3 0 0,4 3-16 16,1 3-304-16,0-2-48 0,-2 1-16 0,1 0 0 16,0-1-1264-16,1 4-256 0,2 1-48 0</inkml:trace>
  <inkml:trace contextRef="#ctx0" brushRef="#br0" timeOffset="95135.34">21338 17867 35935 0,'-16'1'1600'0,"6"0"320"0,-4-1-1536 0,-1-1-384 0,2 0 0 0,3-1 0 32,2 0-1536-32,8 2-384 0,-5-5-80 0,2-3-16 0,0 0 1584 0,2-2 432 0,-1 0-128 0,2 0 128 15,1 0 448-15,1 0 128 0,1 0 48 0,0 0 0 16,-2 0 224-16,-1-1 48 0,0 0 16 0,-1 3 0 15,-2 2-80-15,3 6-32 0,0 0 0 0,-10-4 0 16,-3 3-368-16,-3 6-80 0,-2 5-16 0,-3 6 0 16,-3 2-496-16,0 6-96 0,-4 2-32 0,0 5 0 15,-2 4 64-15,-3 6 16 0,-1 4 0 0,3 7 0 16,3 3 208-16,5 0 0 0,1-3 0 0,5-4 0 16,5-3 0-16,6-2 0 0,3-3 0 0,6 1 0 0,2-2 0 15,5 0 0-15,3 0 0 0,4-3 0 0,1-4 0 0,5-2-144 16,1-7 144-16,1-2-128 0,0-3-48 0,0-3 0 15,-2-6 0-15,2-7 0 0,1-4 48 0,0-5 0 16,0-6 0-16,3-6 0 0,-2-2 384 0,2-8 96 16,0-5 16-16,-1-2 0 0,1-3 272 0,-2 1 64 15,-2-1 16-15,-1-3 0 0,-4 0-96 0,-1-2-32 16,-4-6 0-16,-2-1 0 0,-4-1-208 0,-1 1-64 16,-4 2 0-16,-4 2 0 0,-4 1-96 0,-2 6-32 15,-5 3 0-15,-2 5 0 0,-1 2 48 0,-3 6 0 16,-3 4 0-16,-2 4 0 0,-1 0-32 0,-3 6 0 0,-2 3 0 15,0 3 0 1,-2 4-1328-16,-3 2-272 0,-3 3-48 0</inkml:trace>
  <inkml:trace contextRef="#ctx0" brushRef="#br0" timeOffset="125478.86">709 12439 16575 0,'0'0'1472'0,"0"0"-1168"0,-9-2-304 0,9 2 0 16,0 0 4048-16,0 0 752 0,0 0 160 0,0 0 32 15,0 0-4048-15,0 0-816 0,-1 11-128 0,1-11 0 16,4 15 0-16,0-9-144 0,1 2 144 0,1 1 0 16,2 2 0-16,1 0 0 0,0 4 160 0,1 4-32 15,1 0 368-15,1 5 80 0,-2 2 0 0,3 4 16 16,1 3 48-16,8 27 0 0,-5-5 0 0,-2-7 0 15,-2-4-96-15,-1-6-16 0,-2-5 0 0,0-2 0 16,-3-4-96-16,0-1-32 0,-2-2 0 0,2 2 0 0,-2-3-160 16,3 1-48-16,-2-2 0 0,1-2 0 0,-1-1-48 0,2-3-16 15,1-3 0-15,-1-3 0 0,-8-10 128 0,0 0 0 16,10 7 16-16,-10-7 0 0,11 0 80 0,-11 0 16 16,12-5 0-16,-5-3 0 0,0-3 80 0,-2-3 32 15,0-3 0-15,1-2 0 0,-1-2-32 0,-1-1-16 16,-2-2 0-16,1 1 0 0,0-2-176 0,-1 0-16 15,-2-2-16-15,3-2 0 0,-2-5-224 0,0 1 144 16,-1-4-144-16,3 0 128 0,0 1-128 0,-1-2 0 16,2 3 0-16,0 1 0 0,-1 1 0 0,1 3-144 15,1 1 144-15,0 5-160 0,-1 0-48 0,1 1-16 16,0-1 0-16,1 5 0 0,-4 2-32 0,3 2-16 16,-2 4 0-16,1 0 0 15,-4 11-400-15,0 0-80 0,4-10-16 0,-4 10 0 16,0 0-1904-16,0 0-384 0,0 0-80 0</inkml:trace>
  <inkml:trace contextRef="#ctx0" brushRef="#br0" timeOffset="125929.06">1700 12126 24879 0,'0'0'2208'0,"0"0"-1760"0,-8-5-448 0,8 5 0 0,0 0 2704 0,0 0 464 16,0 0 96-16,0 0 0 0,0 0-2704 0,0 0-560 15,0 0 0-15,0 0-192 0,-9 0 192 0,9 0-192 16,0 0 192-16,-6 8-192 0,-1 1 0 0,3 4 0 15,2 0 0-15,-4 4 0 0,0 1 192 0,-2 5 0 16,0 3 0-16,-1 4 0 0,-1 2 512 0,-2 1 80 16,-1 1 32-16,0-2 0 0,-2 1 160 0,0-2 48 15,-2 2 0-15,1-2 0 0,3 7-304 0,3 2-48 16,2 5-16-16,4 3 0 0,1-1-192 0,5 2-32 16,2 1-16-16,1-6 0 0,0-5-224 0,2 0 144 0,0-6-144 15,1 1 128-15,-1-5-128 0,2 2 0 0,0 2 0 0,0-1 0 16,0 2 0-16,0-4 0 0,0-1 0 15,1-2 0-15,0-3-288 0,0-2 64 0,1 0 16 0,1-4 0 32,-1-4-464-32,2-2-96 0,-2-4 0 0,1 0-16 15,1-6-512-15,0-2-112 0,0-5 0 0,0 0-16 16,1 1-1584-16,0-2-320 0,-2-5-64 0</inkml:trace>
  <inkml:trace contextRef="#ctx0" brushRef="#br0" timeOffset="126611.92">1939 12501 23039 0,'0'0'2048'0,"0"0"-1648"0,0 0-400 0,-8-2 0 16,8 2 3200-16,0 0 544 0,-9 0 112 0,9 0 32 16,0 0-3184-16,0 0-704 0,0 0 0 0,0 0 0 15,0 0-208-15,0 0 48 0,0 0 16 0,0 0 0 16,0 0-208-16,0 11-32 0,0-11-16 0,-2 11 0 15,0 0 192-15,-1-1 32 0,3-10 16 0,-4 15 0 16,0-2 160-16,0 2 224 0,1 1-48 0,-1 1-16 16,2 3 448-16,1 2 96 0,0 0 0 0,-1 4 16 15,2-3-176-15,0 0-32 0,2 1-16 0,0 2 0 0,2-5-304 16,0 1-64-16,0-1-128 0,-1-2 192 0,-1-3-192 0,1-2 128 16,-2-1-128-16,0-2 0 0,-1-2 176 0,2 2-176 15,-1-2 192-15,-1-9-192 0,0 10 208 0,0 0-64 16,1-1-16-16,-1 1 0 0,0-10-128 0,2 13 128 15,-2 0-128-15,1-1 128 0,2 0-128 0,-3 1 0 16,-2-2 0-16,2 1 128 0,2 1-128 0,-2 2 0 16,-2-2 144-16,2-2-144 0,-1 1 0 0,1-12 128 15,-1 13-128-15,1-13 0 0,-3 12 0 0,3-12 128 16,-5 10-128-16,5-10 0 0,0 0 0 0,0 0-256 16,0 0 32-16,0 0 16 15,-12 2-336-15,3-5-64 0,0-1-16 0,4-3 0 16,-3-2-848-16,1-1-192 0,-1-2-16 0,1-1-8624 0,-2 0-1728 0</inkml:trace>
  <inkml:trace contextRef="#ctx0" brushRef="#br0" timeOffset="126952.83">1843 12540 21711 0,'0'0'960'0,"0"-8"192"0,0-1-912 0,0 9-240 0,0-11 0 0,3 1 0 15,-3 10 1040-15,9-7 176 0,-9 7 16 0,9-6 16 16,-9 6-672-16,12-4-144 0,-2 1-32 0,1 2 0 16,1 1 512-16,1 1 112 0,0 1 0 0,0 0 16 15,-2 2-112-15,1 1-32 0,-1 1 0 0,-1-1 0 16,-10-5-64-16,14 6-32 0,1 0 0 0,-2 0 0 0,-3 6-16 16,1 1 0-16,-1 0 0 0,2 1 0 0,1 4-160 0,0 3-48 15,-1 2 0-15,3 4 0 16,2-4-128-16,0 5-48 0,-1 0 0 0,1 2 0 0,0 0-208 0,1-2-32 15,0-2-16-15,2 0 0 0,-1-5-144 0,1 1 128 16,-2-4-128-16,0 3 128 0,1-3-128 0,-4 1 0 16,0-2 0-16,-2-2 0 0,-2-1 0 0,0 1 0 15,-2 0 0-15,-1-1 0 16,-2-4-464-16,-2 2-128 0,-1-2-32 16,-4 1 0-16,-3-2-2368 0,-2-2-464 0,-1 0-112 0</inkml:trace>
  <inkml:trace contextRef="#ctx0" brushRef="#br0" timeOffset="127262.43">2121 12917 13823 0,'0'0'1216'0,"0"0"-960"0,0 0-256 0,0 0 0 16,0 0 5760-16,0 0 1120 0,0 0 224 0,0 0 32 15,-9 6-5712-15,9-6-1136 0,0 0-288 0,0 0 0 16,0 0 0-16,0 0 0 0,0 0 0 0,0 0 0 16,0 0 0-16,10 4 0 0,-10-4 128 0,13 1-128 15,2 4 128-15,-5-5-128 0,-10 0 192 0,0 0-192 16,15 0 0-16,-4 3 0 0,-11-3 0 0,12 4 0 0,-2-3 160 0,-10-1-160 16,12 3 128-16,-1 1-128 15,-1 0 0-15,1-2 0 0,-1 1 0 0,0-2 0 16,1 1-1456-16,1-2-208 0,1-2-64 0,1 1 0 15,-1-2-1312-15,1-3-272 0,5-9-48 0,-4-5-16 0</inkml:trace>
  <inkml:trace contextRef="#ctx0" brushRef="#br0" timeOffset="127828.95">2370 12095 37727 0,'-8'-9'1664'0,"8"9"352"0,-6-8-1616 0,6 8-400 0,0 0 0 0,0 0 0 0,0 0 496 0,0 0 16 16,0 0 0-16,0 0 0 0,0 0-512 0,0 0-240 15,12 3 32-15,1 3 0 0,0 5 208 0,2 6-176 16,2 0 176-16,4 4-160 0,1 3 160 0,2 4-192 16,0 2 192-16,4 5-192 0,2 5 192 0,0-1 192 15,-1 2-32-15,-2-5-16 0,0-2 160 0,-1 3 16 16,-2 2 16-16,1 1 0 0,-2 7 96 0,2 3 16 15,-2 2 0-15,1-1 0 0,-3-3-240 0,-2-5-32 0,-1-4-16 0,-1-4 0 16,-1-2-160-16,-3-1 160 0,-1-3-160 0,-3 4 160 16,-4-1-160-16,-1 1 0 0,-4 0 0 0,-3-1 0 31,-2 1-400-31,-4-1-64 0,-3 2-16 0,-3 0 0 16,-4-4-1984-16,0-3-400 0,-5-2-80 0</inkml:trace>
  <inkml:trace contextRef="#ctx0" brushRef="#br0" timeOffset="128480.23">1291 13210 23903 0,'0'0'1056'0,"0"0"224"0,-7-5-1024 0,7 5-256 0,-5-7 0 0,5 7 0 16,-7-8 848-16,7 8 128 0,-2-8 32 0,2 8 0 15,0 0-400-15,-3-7-80 0,3 7-16 0,0 0 0 0,0 0 960 0,0 0 176 16,-2-8 32-16,2 8 16 0,0 0-1696 0,0 0 0 15,0 0-352-15,0 0 48 0,0 0 752 0,0 0 128 16,0 0 48-16,-2 15 0 0,1 5-384 0,0-2-80 16,-1 3-16-16,1 1 0 0,0 3-144 0,-1 1 0 15,0 2 0-15,1-2 0 0,-1 1 0 0,1-1 0 16,0 0 144-16,-1-2-144 0,0-5 240 0,0 2-32 16,1-1 0-16,0 0 0 0,2 3-208 0,-1-4 0 15,0-2-144-15,0 3 144 16,3-5-816-16,-1 2-64 0,2-4-16 0</inkml:trace>
  <inkml:trace contextRef="#ctx0" brushRef="#br0" timeOffset="129272.55">2228 12992 8287 0,'0'0'368'0,"0"0"80"0,0 0-448 0,0 0 0 0,0 0 0 0,0 0 0 16,7-8 2544-16,-7 8 416 0,3-8 96 0,3-2 16 15,-4 1-2416-15,1 0-464 0,-3 9-192 0,0 0 128 16,0 0-128-16,0 0 128 0,0-8-128 0,0 8 128 15,0 0 672-15,0 0 128 0,0 0 32 0,-9-3 0 0,0 3 464 0,0 3 112 16,9-3 0-16,-11 1 16 0,2 1-656 0,0-2-128 16,1-3-16-16,8 3-16 0,-10-4-272 0,0 1-48 15,0-2-16-15,0 1 0 0,-1-2-144 0,1 1-48 16,-2-2 0-16,-2 2 0 0,-1 1 64 0,0-1 16 16,-4 0 0-16,2 2 0 0,1 3 32 0,-1 0 0 15,-2 0 0-15,1 1 0 0,-1 4-128 0,0 2 0 16,1-1-16-16,2 4 0 0,1-3-176 0,2 3-272 15,0 1 64-15,2 0 16 16,2 0-2880-16,0 0-576 0</inkml:trace>
  <inkml:trace contextRef="#ctx0" brushRef="#br0" timeOffset="130360.12">4351 12510 5519 0,'0'0'496'0,"0"0"-496"16,0 0 0-16,0 0 0 0,0 0 2048 0,0 0 304 15,0 0 64-15,0 0 16 16,0 0-3712-16,0 0-752 0</inkml:trace>
  <inkml:trace contextRef="#ctx0" brushRef="#br0" timeOffset="131334.14">4336 12469 4607 0,'0'0'192'0,"0"0"64"0,0 0-256 15,0 0 0-15,-1-6 0 0,1 6 0 0,-3-9 3504 0,3 9 656 0,2-11 128 0,-1 3 16 16,-1 8-2080-16,1-9-432 0,2 0-64 0,-1 1-32 16,-2 8-800-16,4-7-176 15,-4 7-16-15,0 0-16 0,6-8-496 0,-6 8-192 0,0 0 176 16,6-7-176-16,1 3 0 0,-7 4 0 0,0 0 0 0,0 0 0 15,5-6 0-15,-5 6 0 0,0 0 0 0,0 0 0 16,0 0 672-16,0 0 32 0,0 0 16 0,0 0 0 16,0 0 272-16,0 0 48 0,0 0 16 0,0 13 0 15,-3-1-608-15,1-1-112 0,-1 0-16 0,-1 0-16 16,-1 0-64-16,0 1-16 0,-1 1 0 0,-1 1 0 16,-3 0 32-16,0 2 0 0,-4 1 0 0,2 2 0 15,1 2-48-15,-2 1 0 0,-6 2 0 0,1 5 0 16,-2-1-16-16,-1 5-16 0,-1-3 0 0,-1 2 0 15,-1 2 32-15,1-5 16 0,-1-2 0 0,1-2 0 0,-1-3 176 16,2-1 48-16,3-1 0 0,-1-2 0 0,0 0-80 0,2 1-16 16,0-2 0-16,1-2 0 0,0 1-352 0,1-1 144 15,1 0-144-15,0-1 0 0,4 2 128 0,-2-2-128 16,-3 0 0-16,3 1 0 0,3-2 128 0,-1-1-128 16,-2-2 0-16,4 0 0 0,2 1 176 0,1-2-176 15,-1 0 160-15,2 2-160 0,0-5 176 0,5-6-176 16,-4 10 192-16,4-10-192 0,-5 8 176 0,5-8-176 15,0 0 160-15,0 0-160 0,0 0 256 0,0 0-64 16,0 0 0-16,0 0 0 0,0 0-16 0,0 0-16 16,0 0 0-16,0 0 0 0,0 0 96 0,10 6 32 15,-10-6 0-15,13 2 0 0,-1-1-96 0,1-1-32 16,-1 0 0-16,2 0 0 0,2 0-160 0,2 3 0 16,0-2 144-16,3 2-144 0,1 0 0 0,4 3 144 0,3 1-144 0,5-1 0 15,4 1 0-15,5 0 0 0,2 3 0 0,1-4 0 16,0 1 0-16,-1-2 0 0,2 0 0 0,-2-1 0 15,-1-4 0-15,4 0 0 0,4 0 0 0,6 3 0 16,3-2 0-16,0 1 0 0,-1 1 0 0,0-2 0 16,-1 2 0-16,1 1 0 0,-4-3 0 0,3 3 0 15,2 1 0-15,3 1 0 0,0 0 0 0,-3 2 0 16,-4 0 0-16,-2-2 0 0,-7-2 0 0,-2 1 0 16,-2-1 0-16,2 0 0 0,-1 0 0 0,0 3 0 15,-4-5 144-15,1 2-144 0,-3-3 0 0,-2 5 144 16,-3-6-144-16,-3 0 0 0,-2 0 0 0,-3-4 0 15,-3 1 0-15,-3-2 128 0,-5 4-128 0,1-5 128 16,-3 1-128-16,-5 0 0 0,-8 5 0 0,6-8 0 16,-6 8 0-16,4-9 160 0,-2 0-160 0,-4 0 160 0,0 0 32 15,-2-2 0-15,-3 2 0 0,-1-4 0 0,-2 0 0 0,-2-1 16 16,-1-1 0-16,-1 1 0 0,-3-2-80 0,-1-2-128 16,-1 1 176-16,0-1-176 0,-1-2 0 0,1 1 0 15,-2-2 0-15,-1 1 0 0,0 2 128 0,-2 0-128 16,-2 1 0-16,0 0 0 0,0 0 128 0,-1 1-128 15,-1 2 0-15,1 1 0 0,-1-1 176 0,0 1-176 16,0 1 160-16,-2 1-160 0,-1-2 176 0,-2-1-176 16,-2-3 192-16,-3-1-192 0,-2 1 128 0,0-5-128 15,-2-2 0-15,2 1 0 0,-1-2 0 0,5 0 0 16,0-2 0-16,1 0 0 0,3-2 176 0,2 1-176 0,0 2 160 0,1 0-160 16,0 3 128-16,-2-1-128 15,0 5 0-15,-1-3 0 0,0 1 128 0,-1 0-128 0,-2 5 0 0,2-1 144 16,3 4-144-16,2 0 0 0,2-2 0 0,1 3 0 15,3 0 0-15,2 2 0 0,2 1 0 0,2-2 0 16,3 2 0-16,2 1 0 0,0 2 0 0,2-1 0 16,1 1 0-16,3 2 0 0,1-3 0 0,4 7-176 15,-5-6-80-15,5 6-32 0,-4-7 0 0,4 7 0 32,0 0-880-32,0 0-176 0,0 0-48 0,0 0 0 15,0 0-2272-15,12 2-464 0</inkml:trace>
  <inkml:trace contextRef="#ctx0" brushRef="#br0" timeOffset="132375.26">4508 13421 28559 0,'0'0'1264'0,"0"0"272"0,-6-6-1232 0,1 2-304 15,-1-3 0-15,6 7 0 0,0 0 2160 0,0 0 368 16,0 0 80-16,0 0 16 0,0 0-2368 0,0 0-480 16,0 0-96-16,0 0 0 0,0 0 64 0,0 0 32 15,0 0 0-15,0 0 0 0,0 0 224 0,11 8 0 16,-11-8 0-16,8 9-144 0,-8-9 272 0,0 0 64 16,0 0 16-16,0 0 0 0,3 10 304 0,-3-10 48 15,0 0 16-15,-2 11 0 0,2-11-80 0,-4 12-16 16,0-1 0-16,0 1 0 0,0-3-240 0,-1 2-48 0,1-2-16 0,0 1 0 15,0 1-176-15,2 0 0 0,-1 2 0 16,0 0 0-16,1 0 0 0,1-1 0 0,-1 1 0 0,1 2 0 16,1-1 144-16,1 2-144 0,1 3 160 0,-1 3-160 15,0 2 352-15,2 3-32 0,-1 3 0 0,2 4 0 16,0 3-128-16,0 0-48 0,-1 4 0 0,1-3 0 16,-2 1-16-16,1 2 0 0,1 1 0 0,0 5 0 15,0 5 16-15,-1 3 0 0,3 1 0 0,-2-1 0 16,0-4 48-16,-2-3 16 0,1-4 0 0,-3-2 0 15,0-2-32-15,-2-1-16 0,0 1 0 0,-1 0 0 16,-1 4-160-16,-1 2 128 0,0 0-128 0,1-2 128 16,0 0-128-16,0-5 160 0,-1-1-160 0,2-4 160 15,-1-1 32-15,0-2 16 0,1-2 0 0,0 1 0 16,0-2 64-16,1 2 16 0,0-1 0 0,2 0 0 0,-1-1-96 0,0 1 0 16,0-2-16-16,1 1 0 0,0-1-176 0,1-1 192 15,1-2-192-15,1-2 192 0,0 0-192 0,-1 3 192 16,1-6-192-16,-1 1 192 0,1-1-192 0,0 2 192 15,1-1-192-15,-2-2 192 0,0 0-192 0,-1-1 0 16,0-1 0-16,-1 1 0 0,0 0 144 0,0-3-144 16,-1 2 160-16,1-2-160 0,0 2 176 0,0-1-176 15,0-3 192-15,0 0-192 0,0 1 192 0,0-1-192 16,0-1 192-16,0 1-192 0,-1 0 144 0,1-3-144 16,0-9 0-16,-2 10 144 0,2-10-144 0,-1 11 0 15,1-11 0-15,0 0 0 0,-3 9-128 0,3-9-16 0,0 0 0 0,0 0 0 31,0 0-1184-31,0 0-224 0,0 0-48 0,0 0-19008 0</inkml:trace>
  <inkml:trace contextRef="#ctx0" brushRef="#br0" timeOffset="134440.96">2195 14693 11967 0,'0'0'1072'0,"0"0"-864"0,0 0-208 0,0 0 0 15,0 0 3328-15,0 0 640 0,0 0 112 0,-1-9 16 16,1 9-2992-16,0 0-592 0,-1-9-128 0,1 9-32 16,0 0-224-16,-3-8-128 0,3 8 160 0,-1-7-160 15,1 7 128-15,0 0-128 0,-4-8 0 0,4 8 0 16,0 0 128-16,-5-8-128 0,5 8 0 0,-8-7 0 15,1 1 400-15,1 2-16 0,-3-1 0 0,1 3 0 16,8 2 320-16,-9-5 64 0,1 1 16 0,8 4 0 16,-10-4-48-16,1-1-16 0,1 1 0 0,-1 2 0 15,-2-1-208-15,1 2-64 0,1-1 0 0,-2 1 0 16,1 1-304-16,-1 3-144 0,0-1 128 0,-1 4-128 16,1-1 0-16,0 1 0 0,-2 3 0 0,2-1 0 15,3 3-224-15,1 2 80 0,-1 0 16 0,1 2 0 0,1 2-16 0,-1 4 0 16,2 1 0-16,1 4 0 0,0 2 144 0,3 3-192 15,-2 0 192-15,6 2-192 0,1-4 192 0,1-2 0 16,1 3 0-16,4-4 0 0,0-4 128 0,2-2 16 16,1-3 0-16,1-4 0 0,2-1-144 0,-1-6 0 15,2 1 0-15,2-6 128 0,0-1-128 0,-1-1 0 16,-2-6 0-16,-2 1 0 0,-1-4 0 0,-1-1 0 16,-4-4 0-16,0 0 0 0,0-4 144 0,-2 0-144 15,-2-2 160-15,-1 2-160 0,-3-2 128 0,0 1-128 16,1 1 0-16,-2-2 0 0,-3 0 192 0,-1 3-48 15,2-2-16-15,-1 2 0 0,-1 0-128 0,1 1 0 16,-1 0 0-16,-1 1 0 0,0-1 128 0,2 4-128 0,3-3 0 0,-1 3 128 16,0 2-128-16,1-1 0 15,-1 1 0-15,2 2 0 0,0 9 272 0,0 0-16 0,0 0-16 0,0 0 0 16,0 0 96-16,0 0 32 0,0 0 0 0,0 0 0 16,0 0-192-16,0 0-48 0,0 0 0 0,0 0 0 15,5 13-128-15,2 3 0 0,-1-3 0 0,2 4 0 16,-1 3 0-16,-1 0-144 0,3 1 144 0,2 4 0 15,1 0-176-15,-1 0 176 0,0-1-160 0,-1 1 160 16,2-1-400-16,0-4 16 0,-2 0 0 0,1 0 0 31,-1-1-64-31,-1-5 0 0,-1 2 0 0,0-6 0 16,1 1-1248-16,-1-3-256 0,-8-8-48 0,8 5-16 0,-8-5-800 16,0 0-144-16</inkml:trace>
  <inkml:trace contextRef="#ctx0" brushRef="#br0" timeOffset="134916.41">2375 14679 2751 0,'0'0'128'0,"0"0"16"0,0 0-144 0,0 0 0 0,0 0 0 0,4-5 0 16,-4 5 3104-16,0 0 592 0,7-4 112 0,-7 4 32 15,8-5-2720-15,-8 5-544 0,0 0-96 0,0 0-32 16,10-4 944-16,-10 4 176 0,8-3 32 0,-8 3 16 16,0 0 160-16,13-1 16 0,-13 1 16 0,14 1 0 15,-14-1-304-15,16 3-64 0,-2-4-16 0,1 2 0 16,2 1-832-16,-1-4-160 0,1 2-48 0,3 0 0 0,2-1-384 0,0-2 0 15,0-1-144-15,-2-1 144 16,-4 0-912-16,-1-2-80 0,2 1-16 16,-1 0 0-16,0 2-1840 0,-2-1-368 0,-1 1-80 0</inkml:trace>
  <inkml:trace contextRef="#ctx0" brushRef="#br0" timeOffset="135273.14">2521 14791 21183 0,'0'0'1888'0,"0"0"-1504"16,0 0-384-16,0 0 0 0,-7 5 2048 0,7-5 352 15,0 0 64-15,0 0 16 0,0 0-2144 0,0 0-336 16,0 0-240-16,0 0 48 0,0 0 416 0,0 0 96 16,13-1 0-16,0 0 16 0,0 0 80 0,1-2 16 0,2 0 0 0,-2 2 0 15,0-4-272-15,1 4-160 0,-2-5 192 0,2 5-192 16,2-3 0-16,-1 1 0 15,-3 1 0-15,3 1 0 16,1-2-320-16,-2 0-128 0,1 1-32 0,0-1-8864 16,0 1-1760-16</inkml:trace>
  <inkml:trace contextRef="#ctx0" brushRef="#br0" timeOffset="136006.4">3353 14143 26719 0,'-6'-5'2368'0,"6"5"-1888"0,-8-4-480 0,1 2 0 15,7 2 2448-15,0 0 400 0,0 0 80 0,-6-4 16 32,6 4-2784-32,0 0-544 0,-8 0-128 0,8 0 0 0,-9 4-16 15,0-1 0-15,-2 1 0 0,2 2 0 0,1 0 16 0,-2 1 16 0,-4-1 0 0,-1 1 0 16,1-1 304-16,-2-1 192 0,-2 1-208 0,1 0 80 16,3-1 576-16,-2 2 128 0,3-1 32 0,1 1 0 0,2 1-96 0,1 1-32 15,2-1 0-15,2 0 0 0,5-8-208 0,-5 14-32 16,3-2-16-16,2 1 0 0,0-2-224 0,0 2 176 15,2 0-176-15,0 4 160 0,2-1-160 16,0 1 0-16,0-1 0 0,0 2 0 0,1 1-160 0,-1 2 160 16,-1 0 0-16,-1 1-144 0,1 0 144 0,1-1 0 15,-2-1 0-15,1-1 0 0,0 2 0 0,1-1 0 16,-3-3 0-16,-1 1 0 0,-4-1 0 0,3 0 0 16,-2-1 0-16,2-1 128 0,-1-2 64 0,1 2 32 15,0-2 0-15,0 1 0 0,-1-1 160 0,1-1 48 16,0 0 0-16,-2 1 0 0,3-4-176 0,0 5-48 15,-3-4 0-15,3 3 0 0,3 1-208 0,0-1 0 16,-3-3 0-16,0 2 0 0,0-1 176 0,2 1-176 16,2-1 192-16,0-1-192 0,-1 3 192 0,1-2-192 15,1-1 192-15,1 0-192 0,1-2 176 0,2-1-176 16,0-3 160-16,0-2-160 0,-9-2 160 0,15-2-160 16,-1-2 160-16,2-2-160 0,-2 3 192 0,0-4-64 0,1-3-128 0,0-1 192 15,-2 2-192-15,0-1 0 16,-1-1 0-16,-2 1 0 15,1 1-624-15,-2 0-64 0,-2-2-16 0,-2 2 0 0,0 0-2256 0,-5 9-464 0,3-11-96 0</inkml:trace>
  <inkml:trace contextRef="#ctx0" brushRef="#br0" timeOffset="136231.91">3178 14700 36687 0,'0'0'1616'0,"0"0"352"0,-9 0-1584 0,9 0-384 16,0 0 0-16,0 0 0 0,0 0 0 0,0 0-144 16,0 0 0-16,13 0 0 0,-2 1-112 0,2-2 0 15,1-2-16-15,-1 1 0 0,-2-2 272 0,-1 0 0 16,1-3 0-16,0 2 0 0,1 0-224 0,0 0-96 16,-1 1 0-16,2 0-16 15,1-3-624-15,0 2-128 0,-2 0-32 0,1 1 0 16,1 0-1840-16,0-1-368 0</inkml:trace>
  <inkml:trace contextRef="#ctx0" brushRef="#br0" timeOffset="136496.43">3663 14536 2751 0,'0'0'256'0,"0"0"-256"0,-9 2 0 0,-1 2 0 15,-1 3 7952-15,2-1 1552 0,0 0 304 0,1 0 64 16,2 2-7968-16,-1 1-1600 0,-2-1-304 0,1 4 0 16,2-1-288-16,-2 2 32 0,0 2 16 0,0 0 0 15,1 2-48-15,-1 3-16 0,0-1 0 0,0 4 0 32,0-5-128-32,0 4-16 0,1-1-16 0,-1-2 0 0,0 0 240 0,0-2 48 0,2-7 16 0,-1 0 0 15,7-10 0-15,-6 7 0 0,6-7 0 0,0 0 0 16,-8-1-2256-16,1-3-448 15</inkml:trace>
  <inkml:trace contextRef="#ctx0" brushRef="#br0" timeOffset="136681.23">3497 14627 21183 0,'0'0'944'0,"0"0"192"0,0 0-912 0,0 0-224 15,0 0 0-15,0 0 0 0,0 0 4848 0,0 0 912 16,9 12 192-16,1-1 48 0,1 0-5040 0,-1-2-960 15,0 1-256-15,2 3-32 16,-1-2-160-16,-1 2-16 0,-1 0-16 0,-1 0 0 16,0-3-672-16,-2 3-144 0,1-2-32 0,-3-1 0 15,-4-10-624-15,2 13-128 0,-2-13-32 0,0 0 0 16,0 0-1088-16,0 0-208 0</inkml:trace>
  <inkml:trace contextRef="#ctx0" brushRef="#br0" timeOffset="136855.99">3764 14688 2751 0,'0'0'256'0,"0"0"-256"0,0 0 0 16,0 0 0-16,0 0 4928 0,0 0 928 0,-1 12 192 0,-2-3 32 16,0 2-3088-16,3-1-624 0,0 0-128 0,0 1-32 15,0-11-1200-15,3 13-240 0,0-1-64 0,-3-12 0 0,0 0-512 0,5 11-192 16,0 0 0-16,-5-11 144 0,0 0-288 0,0 0-64 16,0 0-16-16,0 0 0 15,0 0-1776-15,0 0-368 0,0 0-64 0,0 0-10480 16</inkml:trace>
  <inkml:trace contextRef="#ctx0" brushRef="#br0" timeOffset="137030.51">3881 14283 44463 0,'0'0'1968'0,"-9"-3"400"0,0-1-1888 0,9 4-480 0,0 0 0 0,0 0 0 16,0 0-672-16,0 0-224 0,0 0-64 0,0 0 0 16,0 0-1568-16,0 0-320 0,0 0-64 0</inkml:trace>
  <inkml:trace contextRef="#ctx0" brushRef="#br0" timeOffset="137306.14">4101 14240 31327 0,'0'0'2784'0,"0"0"-2224"0,-9 2-560 0,9-2 0 16,-5 11 2128-16,3-1 320 0,2 2 64 0,1 1 16 16,0 1-2528-1,2 2-752-15,-1 1-16 0,4 3-16 0,-1 2 416 0,0 1 96 0,0 3 16 0,2 0 0 16,-2 0-32-16,1 2 0 0,-2-3 0 0,0-1 0 0,-1-2 96 0,-3-2 32 15,0 3 0-15,-1-3 0 0,-1 0 160 16,0-1 0-16,-4 2 0 0,1-3 0 16,0 1-400-16,0-3-48 15,-2-1-16-15,1-2 0 0,-2-3-2400 0,1-2-464 0,0-3-112 0,7-5-16 0</inkml:trace>
  <inkml:trace contextRef="#ctx0" brushRef="#br0" timeOffset="137453.24">3948 14568 21183 0,'0'0'1888'0,"0"0"-1504"16,-6-13-384-16,4 5 0 0,2 8 4544 0,0 0 832 16,2-11 160-16,4 3 32 0,-6 8-4096 0,10-7-832 15,2 2-176-15,1 3-16 0,1 0-608 0,2 1-112 16,-1 1-32-16,1 0 0 16,0-3-1680-16,1 6-320 0,-2-3-80 0,2 0-8560 0,-1-4-1696 0</inkml:trace>
  <inkml:trace contextRef="#ctx0" brushRef="#br0" timeOffset="139711.28">5337 15927 19583 0,'0'0'864'0,"0"0"176"0,0 0-832 0,0 0-208 16,0 0 0-16,0 0 0 0,0 0 992 0,0 0 160 15,-3-8 16-15,-3 3 16 0,6 5-80 0,-9-4-16 0,0-1 0 0,-3 3 0 16,-2-2-128-16,-3 3-48 0,-1 0 0 0,0 1 0 16,-6 1-480-16,-1 2-112 15,-1 1 0-15,-2 1-16 0,-2-4-304 0,0 2 0 16,0-1 0-16,0 1 0 0,0-2 320 0,0 2-64 16,-2-2 0-16,1 0 0 0,0-1 368 0,-3-1 64 0,-1-3 16 0,-1 2 0 15,0 0 32-15,1-3 16 0,0 1 0 0,1 0 0 0,1 0-176 0,2 1-48 16,1-3 0-16,2 0 0 0,2-1-240 0,2 3-48 15,0-2-16-15,3-1 0 0,0 3-80 0,1 0-16 16,-5 2 0-16,3-1 0 0,1-1 16 0,0 4 0 16,-5-2 0-16,2 0 0 0,2 1 0 0,1 0 0 15,2-2 0-15,0 2 0 0,1-2-144 0,4-1 128 16,1 2-128-16,2-3 128 0,1 1 16 0,2-2 0 16,2 0 0-16,6 6 0 0,-6-8 32 0,3 2 0 15,-1-1 0-15,4 7 0 0,-6-8 96 0,4 3 32 16,-1 0 0-16,3 5 0 0,0 0-80 0,-5-4-16 15,5 4 0-15,0 0 0 0,-8-1-208 0,2-1 176 16,6 2-176-16,0 0 160 0,-9 3-160 0,9-3 0 16,0 0 0-16,0 0 0 0,0 0 0 0,0 0 0 15,0 0 0-15,1 14 0 0,-1-14 0 0,4 13 0 0,-4-13 0 0,8 13 0 16,-2-1 0-16,1 1 0 16,-2-1 0-16,1 0 0 0,1 1 0 0,-1 1 128 0,0 2-128 0,-1 2 0 15,1 3 0-15,0 3 128 0,-3 4-128 0,1 1 0 16,0 2 0-16,0 1 0 0,-1 1 128 0,-1 2-128 15,0 3 0-15,-2 5 0 0,0 4 0 0,0 4 0 16,-2 2 0-16,0 2 0 16,-1-5 0-16,-1-1 0 0,-1-2 0 0,0-3 0 0,0-2 0 0,-3-1 0 15,0-2 128-15,0-2-128 0,-1 3 128 0,0-1-128 16,0 0 304-16,0-3-32 0,0-2 0 0,1-1 0 16,1-2-16-16,2-2-16 0,0-5 0 0,1 0 0 15,1-2-80-15,1-1-16 0,-1 0 0 0,3-2 0 16,0 2-144-16,0-2 160 0,0-1-160 0,0-1 160 15,0 0-160-15,0 0 0 0,0-2 0 0,0 1 0 0,-1-4 0 0,1-2 0 16,0 2 0-16,0-12 0 0,-3 9 0 0,3-9 192 16,0 0-192-16,0 0 192 0,0 0-16 0,0 0 0 15,0 0 0-15,0 0 0 16,0 0 144-16,0 0 16 0,0 0 16 0,0 0 0 0,0 0-160 0,0 0-16 16,0 0-16-16,0 0 0 0,12-3-160 0,0 1 0 15,-1-1 0-15,0 2 0 0,-1 1 0 0,3-3 0 16,0 1 0-16,2 0 0 0,0 0 0 0,2-1 0 15,1 2 0-15,3-3 0 0,1 1-128 0,5 1 128 16,0-1 0-16,4 0 0 0,2-3 0 0,1-2 0 16,2 0 0-16,3-3 0 0,3 0 0 0,5-1 0 15,4-1 0-15,1 0 0 0,1 2 0 0,1 0 0 16,-1-1 0-16,-1 1 0 0,-3 0 0 0,-4-1 0 0,-4 3 0 0,-1 0 0 16,1 4 0-16,-1 1 0 15,-1 2 0-15,-2 2 0 0,-4 1 0 0,0 0 0 16,-2 2 0-16,-2-1 0 0,-2 2 0 0,-1-2 0 0,1 0 0 0,-4 1 0 15,-1-1 0-15,0 2 0 16,1-1 0-16,-3-2 0 0,0-1 0 0,-1 0 0 16,1 0 0-16,1 0 0 0,-2-2 0 0,1 0 0 0,-3 1 0 0,0 0 0 15,-3-1 0-15,-1 1 0 0,-1 0 0 16,-12 1 0-16,10-4 0 0,-10 4 160 0,0 0-160 16,0 0 160-16,0 0-160 0,0 0 192 0,0 0-192 15,0 0 192-15,0-12-48 0,-1 3 0 0,1 9 0 0,-5-12 0 16,-2 3 0-16,1-1 0 0,-2-5 0 0,0 1 0 15,-1 0 0-15,1-3 0 0,0-3 0 0,1-1 0 16,-1 0-144-16,1-3 0 0,1-6 144 0,2 0-144 16,1 1 128-16,1-1-128 0,-1-3 128 0,2 2-128 15,-1 1 128-15,2 0-128 0,0 0 128 0,-1 0-128 16,0 0 128-16,0 3-128 0,1 3 160 0,-3-4-160 16,-1-6 128-16,-1 0-128 0,2 0 0 0,-1-1 0 0,-1 2 128 0,0 1-128 15,1 0 0-15,-1 0 0 0,-2 0 0 0,2-3 0 16,0 0 0-16,1-1 0 0,0-2 0 0,0 0 0 15,0-1 0-15,2 2 0 0,0 1 0 0,1 2-128 16,-2 1 128-16,1 5-160 0,-1 2 160 0,2 7 0 16,-2 1-144-16,-1 4 144 0,-1 3 0 0,1 3-176 15,0 2 176-15,4 6-128 16,-6-3-304-16,6 3-48 0,0 0-16 0,-9 4 0 16,-2 3-1392-16,1 2-288 0,1 3-48 0,1 1-12080 15,-1 2-2416-15</inkml:trace>
  <inkml:trace contextRef="#ctx0" brushRef="#br0" timeOffset="140937.51">1094 16294 29375 0,'0'0'1296'0,"-13"0"272"0,0 0-1248 0,2 0-320 0,11 0 0 0,0 0 0 16,-10 0 592-16,10 0 64 0,0 0 16 0,0 0 0 15,-5-7-480-15,5 7-192 16,0 0 176-16,1-8-176 0,-1 8 224 0,4-7-48 16,-4 7-16-16,0 0 0 0,6-6 80 0,-6 6 16 15,0 0 0-15,0 0 0 0,0-5 544 0,0 5 112 16,0 0 32-16,0 0 0 0,0 0 64 0,0 0 16 15,0 0 0-15,-1 15 0 0,2 3-464 0,1-2-96 0,2 4-16 0,1 1 0 16,0 2-192-16,3 0-32 0,2 1-16 0,1 2 0 0,-2 3-48 16,1-1-16-16,3 1 0 0,0-2 0 0,0 3-144 0,2 0 128 15,-1-1-128-15,0 2 128 0,2 3-128 0,-2 3 0 16,1-1 0-16,-2 6 0 0,-1 4 0 0,-1-2 128 16,0-1-128-16,-2-4 0 0,-1-2 0 0,-1-5 128 15,1-4-128-15,-1-2 0 0,-1-6 320 0,1 0 0 16,-2-4-16-16,2-3 0 0,-1 0 48 15,-1-5 16-15,-5-8 0 0,8 5 0 0,-8-5-32 0,12 1 0 16,-2-2 0-16,1-3 0 0,-2-3 48 0,1-2 16 16,-1 0 0-16,1-4 0 0,0-4-48 0,-1-4-16 15,-1-4 0-15,-2-3 0 0,1-5-144 0,-2-2-16 16,-1-3-16-16,1-5 0 0,0 0-160 0,1 0 160 16,-2 4-160-16,-2 1 160 0,1 6-160 0,-1-5 0 15,1-2 0-15,-3-1 0 0,-1-7 0 0,1 1 0 16,0-5 0-16,0 4 0 0,-3 3 0 0,2 4 0 15,2 3 0-15,0 4 0 0,1 6 0 0,-2 4 0 16,4 2 0-16,-2 4 0 16,0 4-448-16,0 1 16 0,-2 12 16 0,0 0 0 15,0 0-400-15,0 0-80 0,0 0 0 0,0 0-16 16,0 0-2720-16,0 0-528 0,0 0-128 0,0 0 0 0</inkml:trace>
  <inkml:trace contextRef="#ctx0" brushRef="#br0" timeOffset="141565.97">1816 17109 22111 0,'0'0'1968'0,"0"0"-1584"15,-8-4-384-15,8 4 0 0,0 0 1328 0,-8-2 176 16,8 2 32-16,-7-3 16 0,7 3-1360 0,-8-4-192 15,1 0-192-15,7 4 48 0,0 0 464 0,0 0 80 16,0 0 32-16,-9 4 0 0,3 3-80 0,0 2-16 16,2 1 0-16,1 3 0 0,-3 2-80 0,2 2-32 15,1 2 0-15,-3 1 0 0,0-1-32 0,-1 2-16 16,1 0 0-16,1 4 0 0,-2-2 16 0,1 2 0 16,0 2 0-16,2 3 0 0,0 2-32 0,3-4 0 0,-1 0 0 0,2-2 0 15,2-4 208-15,2-1 32 0,1-7 16 0,2 1 0 16,1-5-32-16,1-2 0 0,1-3 0 0,1-1 0 15,-1-4-144-15,2-1-48 0,1-3 0 0,0-2 0 16,0-1 16-16,0-2 0 0,0-3 0 0,1-1 0 16,-1-3-48-16,0-1-16 0,0-1 0 0,0-2 0 15,-2 1-144-15,-1-1 192 0,-1 1-192 0,-1-2 192 16,-1 1-48-16,-2 3 0 0,-4-2 0 0,1 2 0 16,-2 1 224-16,-2 2 32 0,0-2 16 0,-2 1 0 15,-1-1-192-15,-1 0-32 0,-1-3-16 0,-1 2 0 16,0-2-48-16,0 3-128 0,0-4 192 0,-1 2-64 15,-1 1-128-15,-1 2 0 0,1 4 144 0,-1-1-144 0,1 3 0 0,0 2 0 16,-2 1 0-16,-1 3 0 0,0 1-176 0,1 0 176 16,0 0-208-16,2-1 80 15,1 3-288-15,0-1-48 0,1-2-16 0,8 3 0 16,0 0-2272-16,-7-2-464 0,1-2-96 0</inkml:trace>
  <inkml:trace contextRef="#ctx0" brushRef="#br0" timeOffset="142311.41">2510 15937 11967 0,'0'0'1072'0,"0"0"-864"16,0 0-208-16,0 0 0 0,0 0 3536 0,0 0 672 16,0 0 128-16,-9 4 16 0,9-4-3456 0,-10 8-688 15,0-2-208-15,1 2 0 0,0 4 0 0,0 0 0 16,-2 0-176-16,2-2 176 16,1 0-512-16,0 1 0 0,-1 1 16 0,1-2 0 0,2 0 336 0,-2 3 160 15,-1-5-160-15,1 1 160 0,-1 0 752 0,0 2 240 16,-2-3 48-16,1 1 16 0,-2 1 160 0,1 2 48 15,-2 0 0-15,0 1 0 0,-2 2-320 0,2 4-64 16,0 0-16-16,0 3 0 0,0 6-272 0,1 4-48 16,3 8-16-16,0 3 0 0,-1 5-352 0,2 1-176 0,3 1 160 0,2-2-160 15,2-7 0-15,1-1 0 0,-2-5 0 0,4-1 0 16,0 1 0-16,1 2 0 0,-3 1 0 0,2 1 0 16,4-3 192-16,-1-2-48 0,0 0-16 0,2-1 0 15,0-5 0-15,1 2 0 0,1-8 0 0,3-1 0 16,-1-5-128-16,0-2 160 0,4-3-160 0,0-2 160 15,1-3-160-15,2 2-176 0,0-3 48 0,2 1 0 16,2-4-352-16,3 1-64 16,2-3-16-16,-1-3 0 0,-1-1-784 0,1-2-144 0,2 2-48 0,-1-1 0 15,-1-1-1856-15,-4 4-368 0,-6-5-80 0,-3 1 0 0</inkml:trace>
  <inkml:trace contextRef="#ctx0" brushRef="#br0" timeOffset="143371.37">2770 16310 24879 0,'0'0'1088'0,"0"0"256"0,-7-3-1088 0,7 3-256 16,0 0 0-16,0 0 0 0,-8-3 1152 0,8 3 192 15,0 0 16-15,0 0 16 0,0 0-608 0,0 0-112 16,0 0-16-16,0 0-16 0,4 11-432 0,-2 5-192 15,1 0 160-15,2 3-160 0,2 3 320 0,-1 4-48 16,-2 2 0-16,0 3 0 0,1 6 464 0,-1 2 96 0,-1 2 0 0,1 0 16 16,1-1-64-16,-1 1-16 0,-2 0 0 15,-2 4 0-15,0 2-448 0,2-4-112 0,0 0-16 0,1-6 0 16,-2 0-192-16,2-2 0 0,1-6 0 0,-3-2 0 16,0-7 0-16,1-3 0 0,-1-6 0 0,0-3-160 15,-1-8-1232-15,0 0-240 0,0 0-48 16,0 0-14240-16</inkml:trace>
  <inkml:trace contextRef="#ctx0" brushRef="#br0" timeOffset="143677.49">2493 16525 35007 0,'-11'-9'3120'0,"0"3"-2496"15,-1 2-496-15,1 1-128 0,11 3 2128 0,0 0 416 16,0 0 80-16,0 0 0 0,0 0-2384 0,0 0-496 16,0 0-80-16,0 0-32 0,11-6 16 0,1 0 0 15,-1 0 0-15,5-1 0 0,3 2 224 0,2 0 128 16,0 0-160-16,3-1 160 0,0 0 256 0,3 1 160 0,-1-1 32 0,1 3 0 16,0-1 96-16,1-2 32 15,-4 3 0-15,4-4 0 0,3-2-256 0,-2 2-32 16,-4 0-16-16,-1 0 0 0,1-2-272 0,0 2 128 0,-3 1-128 15,-1-2 0-15,-3 2 0 0,0-1 0 16,-2 0 0-16,0-2 0 16,-3 3-560-16,-1-1-112 0,-2 1-32 0,-2-1 0 0,-8 7-1408 0,0 0-272 0,0 0-64 0,0 0-9072 15,0 0-1792-15</inkml:trace>
  <inkml:trace contextRef="#ctx0" brushRef="#br0" timeOffset="144127.34">2965 15873 12895 0,'0'0'1152'0,"0"0"-928"16,0 0-224-16,0 0 0 0,0 0 4640 0,0 0 880 16,0 0 176-16,0 0 48 0,0 0-4464 0,0 0-896 15,0 0-192-15,11-2-16 0,-11 2-48 0,13 2-128 16,-3 2 192-16,0 1-64 0,0 6 192 0,2 2 48 16,1 1 0-16,2 5 0 0,-1 1 144 0,2 4 16 0,0 1 16 0,3 2 0 15,-1 2-112-15,4 1-32 0,-1 0 0 0,0-2 0 16,0-2 176-16,-2 3 16 15,1 2 16-15,-1 3 0 0,1 5-80 0,-2 3-16 0,2 1 0 0,1 1 0 16,1 1-144-16,-1-1-48 0,-1-2 0 0,0-3 0 16,0 0-112-16,-2-2-16 0,-1-4-16 0,-2 5 0 15,-2 1-176-15,-1 4 192 0,-1 3-192 0,-5 1 192 16,-2 1-192-16,0-1 192 0,-5-1-192 0,-3-7 192 16,-3-5-192-16,-3-2 0 0,-5 2 0 0,-1-4 128 15,-4 0-128-15,-2 2 0 0,-3-1 0 0,-4 0 0 16,-1 2-1728-16,-5-1-240 15,-4-2-32-15,-10-6-16 0</inkml:trace>
  <inkml:trace contextRef="#ctx0" brushRef="#br0" timeOffset="147850.84">4830 16294 22863 0,'0'0'1008'0,"0"0"208"0,0 0-960 0,0 0-256 0,0 0 0 0,0 0 0 16,-9-2 1056-16,9 2 160 0,-9-1 48 0,9 1 0 15,-8 0-1008-15,8 0-256 0,-9-2 0 0,9 2 0 16,0 0 0-16,-9-2 0 0,0 0 128 0,9 2-128 15,0 0 432-15,-9-2 32 0,-2-2 16 0,2 2 0 16,0 1 416-16,-4 2 96 0,0 1 16 0,-1 0 0 16,-1 2-432-16,-2 2-64 0,-1 0-32 0,-1 4 0 15,-2-2-64-15,0 5-16 0,0 0 0 0,0 6 0 0,2-1 48 0,2 1 16 16,0 1 0-16,2 0 0 0,2 3-80 16,3-3-32-16,2 3 0 0,1 1 0 0,1 0-80 0,2 1-16 15,3-3 0-15,2 2 0 0,2-1-112 0,1-1-16 16,1 0-128-16,1 1 192 0,3 0-192 0,2-2 128 15,1 1-128-15,-1 0 0 0,1-1 0 0,2-4 0 16,3 0-176-16,0-1 176 0,0-3-224 0,1-3 80 16,1-2 16-16,0-3 0 0,1-5 128 0,1-1 0 15,0-4 128-15,1-2-128 0,0-2 192 0,0-3-16 16,-1-2-16-16,1 0 0 0,2-3 48 0,-1-2 16 16,-3 1 0-16,-1-1 0 0,-1-1-32 0,1 3-16 0,-1-4 0 15,0 2 0-15,-4-2-176 0,0-1 128 0,-3-4-128 0,0-3 128 16,-4 2-128-16,-1-2 0 0,-2 0 144 0,-3 2-144 15,-2-1 240-15,-2 2-32 0,-1-1 0 0,-2 3 0 16,-2 4 224-16,-1 0 32 0,-2 2 16 0,1 1 0 16,-2 1-48-16,-1 2-16 0,-3 1 0 0,1 1 0 15,0-1-128-15,0 1-32 0,-4 2 0 0,1-3 0 16,-1 2-96-16,-1 2-32 0,-1 0 0 0,2 1 0 16,-1 1-128-16,1 1 0 0,-2 2-160 0,1 1 160 31,-1 3-2752-31,-1 1-448 0</inkml:trace>
  <inkml:trace contextRef="#ctx0" brushRef="#br1" timeOffset="154574.51">5515 13548 9215 0,'0'0'816'0,"0"0"-656"0,-11 5-160 0,2 0 0 16,1 1 3376-16,1 0 640 0,-1-1 128 0,8-5 16 16,-8 6-2816-16,8-6-576 0,0 0-128 0,0 0 0 15,-7 7 416-15,7-7 96 0,0 0 0 0,0 0 16 16,0 0-464-16,0 0-112 0,12 12-16 0,-1-5 0 0,-1 0-288 0,2 3-64 16,-1 2-16-16,2 1 0 0,2 4-80 0,-1 4-128 15,-1 2 176-15,4 5-176 0,0 6 0 0,0 4 0 16,0 2 0-16,-3 3 0 0,-1 0 0 0,-1-1 0 15,-3-3 0-15,-2-1 0 0,-2-2 0 0,0 2 160 16,-1 1-160-16,-3 3 128 0,-2 2 384 0,1 4 64 16,0-1 0-16,0 0 16 0,0 0 112 0,1-4 32 15,1-5 0-15,0-3 0 0,2-2-320 0,0-2-64 16,-3 0-16-16,3 2 0 0,3-3-144 0,-2 4-16 16,-1 2-16-16,-1 3 0 0,-1 3-160 0,-1-1 0 15,-1-2 0-15,0-1 0 0,0-3 0 0,0-4 0 0,-1-2 0 0,-4-3 0 16,-4-4 128-16,-2 1-128 0,1-2 192 15,-2 1-64-15,-1-2 64 0,0-2 16 0,1 2 0 0,-1-3 0 16,-1-3-32-16,0-1-16 0,-1-2 0 0,4-1 0 16,-2 2 16-16,1-2 0 0,0-2 0 0,3 1 0 15,0 2-16-15,0-2 0 0,1 0 0 0,1 1 0 16,1-3-16-16,-1 3 0 0,2 1 0 0,0-1 0 16,0-1-144-16,0 0 128 0,-2-4-128 0,7-5 128 15,-7 7-128-15,7-7 0 0,-6 9 0 0,6-9 0 16,-9 4 0-16,9-4 128 0,0 0-128 0,0 0 128 15,-11 1-128-15,11-1 128 0,0 0-128 0,0 0 128 16,0 0-128-16,0 0 192 0,-9-2-192 0,9 2 192 16,0 0-192-16,0 0 160 0,0 0-160 0,-8-8 160 15,8 8-160-15,-7-5 0 0,-2 2 0 0,9 3 0 16,0 0 128-16,-8-5-128 0,0 0 192 0,8 5-64 0,-9-4-128 0,9 4 128 16,-9-7-128-16,2 1 128 0,7 6-128 15,-5-7 128-15,5 7-128 0,-4-9 128 0,0 1-128 0,4 8 0 16,-4-10 144-16,4 10-144 0,-2-11 0 0,-1 2 0 15,3 9 0-15,-3-10 128 0,1 1-128 0,-1 0 0 16,1-1 0-16,2 10 0 0,-3-9 0 0,0 0 0 16,1 0 0-16,-2-1 0 0,-1-1 0 0,1 1 0 15,-2 1 0-15,1-3 128 0,0 0-128 0,0 0 0 16,1 1 0-16,0-2 128 0,-1 1-128 0,3 0 0 16,4-1 0-16,-2 0 0 0,-2-1 0 0,2 2 0 15,-1 2 0-15,2-1 0 0,2 1 0 0,-2 1-160 16,-1 0 160-16,0 9 0 0,0-7 0 0,0 7 0 0,0 0 0 0,0 0 0 15,0 0 0-15,0 0 0 0,0 0 0 0,0 0 0 16,0 0-320-16,-6 9 64 0,-1-2 0 0,7-7 0 16,0 0 80-16,-1 10 32 0,1-10 0 0,3 13 0 15,-3-13 16-15,5 9 0 0,1 0 0 0,2 0 0 16,-8-9 128-16,12 14 0 0,0-3 0 0,-1 5 0 16,1 0 0-16,0 2 0 0,0 3 0 0,-2 1 0 15,2 0 0-15,-2 3 0 0,-1 2 0 0,0 6 0 16,-1-1 0-16,-1 0 0 0,-2-4 0 0,0 0 0 15,0-5 0-15,-1-2 0 0,-2-3 0 0,-1-3 0 16,-1-2 0-16,0-2 128 0,0-11 0 0,0 11 0 16,0-11 48-16,-1 10 16 0,1-10 0 0,0 0 0 15,0 0-48-15,0 0 0 0,0 0 0 0,0 0 0 0,0 0 0 0,0 0 0 16,0 0 0-16,0 0 0 0,0 0-144 0,0 0 0 16,0 0 0-16,0 0 0 0,0 0 0 0,0 0 0 15,0 0 0-15,10 2 0 0,-10-2 0 0,12 0 0 16,-12 0 0-16,12 0 0 0,-12 0 0 0,11-2 0 15,-11 2 0-15,0 0 0 0,12-2 0 0,-3-2 0 16,-9 4 0-16,11-7 0 0,-2 1 0 0,0-2-272 16,1-1 64-16,2-2 16 15,1 0-384-15,4-2-80 0,3-3-16 0,0-2 0 16,5-3-1088-16,3-1-224 0,-1-3-32 0,4 0-9664 16,0-4-1936-16</inkml:trace>
  <inkml:trace contextRef="#ctx0" brushRef="#br1" timeOffset="155956.51">6086 14272 9215 0,'0'0'816'0,"0"0"-656"0,0 0-160 0,0 0 0 16,0 0 3632-16,0 0 688 0,0 0 144 0,0 0 16 15,0 0-2928-15,0 0-592 0,0 0-112 0,0 0-16 0,0 0-640 0,2 12-192 16,-2-12 0-16,4 14 0 0,1 1 0 0,1 2 0 15,-1 2 0-15,-1 2 0 0,-2 0 0 0,2 2 0 16,-1 4 0-16,0 0 0 0,-1-4 592 0,-1 2 16 16,-1 0 0-16,0-2 0 0,-1 0 224 0,0-3 64 15,1 1 0-15,0 1 0 0,-1-2-256 0,-1-2-32 16,1 1-16-16,1-6 0 0,1 0-208 0,1-2-64 16,-2-11 0-16,0 11 0 0,0-11 16 0,0 0 0 15,0 0 0-15,0 0 0 0,0 0-16 0,0 0 0 16,0 0 0-16,0 0 0 0,0-15-160 0,0 2-32 15,0 0-128-15,-2-1 192 0,0 1-192 0,-2-3 0 16,-1 2 128-16,-1-3-128 0,1 1 0 0,0-1 0 0,-2 0 0 16,2-1 0-16,0-1 128 0,0-2-128 15,1-3 0-15,1 1 0 0,1 1 0 0,2 1 0 0,1 1 0 0,2 1 0 16,0-1 0-16,1 2 144 0,3 1-144 0,1 0 192 16,1 1-64-16,1-1-128 0,1 1 192 0,0 2-64 15,2 5-128-15,3-1 0 0,-2 2 0 0,2 3 0 16,-2-2-256-16,2 1 80 0,0 2 16 0,-1 1 0 15,0 1-96-15,-2 0 0 0,0 2-16 0,-2 4 0 32,-11-4-176-32,15 4-16 0,-1 3-16 0,-2-1 0 15,-12-6-128-15,12 11-32 0,1-1 0 0,-2 2 0 16,-3-3 32-16,0 1 0 0,0 1 0 0,2-1 0 0,1-1-1568 16,-2-2-320-16,0-1-64 0,-9-6-5632 0,12 4-1136 0</inkml:trace>
  <inkml:trace contextRef="#ctx0" brushRef="#br1" timeOffset="156332.26">6494 14435 21711 0,'0'0'960'0,"0"0"192"0,0 0-912 0,0 0-240 0,0 0 0 0,0 0 0 15,0 0 1168-15,0 0 192 0,0 0 48 0,0 0 0 16,0 0-512-16,0 0-112 0,0 0-16 0,0 0 0 15,12 2-336-15,-1-2-80 0,1-2-16 0,0 0 0 16,-1 0-336-16,0 0 0 0,-1 4 0 0,2-2 128 16,0-2-128-16,0 2 0 0,-2 2 0 0,0-2 0 31,-10 0-368-31,12 0-32 0,-12 0-16 0,13 0 0 16,-2-2-896-16,-11 2-176 0,11-4-48 0,-11 4 0 0,9-4-1824 0,-9 4-368 0</inkml:trace>
  <inkml:trace contextRef="#ctx0" brushRef="#br1" timeOffset="156651.63">6526 14634 8287 0,'0'0'736'0,"0"0"-592"15,0 0-144-15,0 0 0 0,0 0 5248 0,0 0 1008 0,0 0 208 0,0 0 32 16,0 0-5440-16,0 0-1056 0,12 5-272 0,-12-5-32 16,12 4 304-16,-12-4-192 0,13 2 192 0,-13-2-160 15,13 0-32-15,-1-1 0 0,-2 0 0 0,-10 1 0 16,12-4-128-16,0 1-48 0,-3-1 0 0,-9 4 0 15,11-4 368-15,0 3 0 0,-11 1-144 0,12-3 144 32,-12 3-448-32,13-1-16 0,-3 0-16 0,-10 1-11584 0</inkml:trace>
  <inkml:trace contextRef="#ctx0" brushRef="#br1" timeOffset="157000.41">6997 14147 8287 0,'0'0'736'0,"-9"3"-592"15,9-3-144-15,-9 4 0 0,-2 1 5728 0,5 3 1120 16,2 1 208-16,1 1 48 0,1 3-5872 0,0 2-1232 16,1 0-128-16,0 5-96 0,1 1-32 0,0 6-16 0,-1 4 0 0,1 2 0 15,1 1 144-15,-2 2 128 0,-2 1-192 0,0-1 192 16,1 1 0-16,-4-7 0 0,0-1 0 0,-2-2 0 16,-1-1-128-16,1-2 128 0,3-1 0 0,1-3 0 15,1-2 0-15,2-3 0 0,1-2 0 16,1-3 0-16,-1-10-320 0,4 10-48 0,-4-10-16 0,8 5-13328 15</inkml:trace>
  <inkml:trace contextRef="#ctx0" brushRef="#br1" timeOffset="157389.15">7204 14236 38991 0,'-13'4'1728'0,"13"-4"352"0,-13 5-1664 0,3 4-416 0,2 4 0 0,3 3 0 15,0-1-320-15,1 4-160 0,0 0-32 0,0 5 0 0,-1 0 96 0,1 4 16 16,2 2 0-16,-1 1 0 16,-1 0-32-16,1-1 0 0,2-2 0 0,-1-3 0 15,1-2-64-15,-2-2-16 0,2-2 0 0,0-2 0 0,0-1 512 0,-1-2 0 16,0-1 208-16,2-1-64 0,1-4 336 0,-1-8 64 15,0 0 16-15,5 8 0 0,-5-8-48 0,9 2 0 16,0-3 0-16,3-1 0 0,1-5-352 0,2-3-160 16,0-1 128-16,3-2-128 0,2-3 0 0,1-1-144 15,1-1 0-15,0 1 0 0,-1 0-32 0,-1-1 0 0,-2-1 0 16,-3-2 0-16,-1-3 176 0,-4 1 0 0,-2-1 0 0,-3 1 0 16,-2-2 256-16,-3 4 0 0,-3 0-16 0,-1 2 0 15,-1-1 224-15,-4 2 48 0,-3 1 16 0,-1 1 0 16,-1 3-256-16,-2 3-48 0,-1 3-16 0,-3 1 0 31,0 1-688-31,-1 1-144 0,0 0-16 0,-1 0-16192 0</inkml:trace>
  <inkml:trace contextRef="#ctx0" brushRef="#br1" timeOffset="163965.64">21696 10987 5519 0,'0'0'240'0,"0"0"64"0,0 0-304 0,0 0 0 0,0 0 0 0,0 0 0 0,0 0 2768 0,0 0 496 16,0 0 112-16,0 0 16 0,0 0-2592 0,0 0-512 15,0 0-96-15,0 0-32 0,0 0-32 0,0 0 0 16,0 0 0-16,0 0 0 0,0 0 1040 0,0 0 208 16,0 0 32-16,0 0 16 0,0 0 368 15,0 0 64-15,0 0 0 0,0 0 16 0,0 0-464 0,0 0-112 16,0 0-16-16,0 0 0 0,0 0-448 0,0 0-80 16,0 0-32-16,0 0 0 0,0 0-384 0,0 0-80 15,2-4 0-15,-2 4-16 0,0 0-240 0,0 0 176 16,0 0-176-16,0 0 160 0,0 0-160 0,0 0 192 15,0 0-192-15,0 0 192 0,0 0-192 0,0 0 0 16,0 0 144-16,0 0-144 0,14 7 128 0,-14-7-128 16,13 7 128-16,-13-7-128 0,12 11 192 0,-12-11-48 15,14 9 0-15,-1 0 0 0,-13-9-144 0,16 13 192 16,-4-1-192-16,-1-2 192 0,-11-10-192 0,12 15 160 16,-1-1-160-16,-2 0 160 0,0 1-160 0,-1-1 0 0,-2 0 144 0,1 1-144 15,-1-4 0-15,1 4 144 0,-1 0-144 0,2-2 0 16,-1-2 128-16,0 2-128 0,1-4 0 0,0 0 0 15,0-1 0-15,0 0 0 0,-2 1 128 0,2-1-128 16,0 0 0-16,0 1 0 0,1 2 0 0,0-1 0 16,0 0 0-16,0 0 0 0,-2 3 0 0,0-3 0 15,1 0 0-15,1 0 0 0,-1 1 0 0,0-2 0 16,0 0 0-16,-2 2 0 0,1-1 0 0,1-1 0 16,1-1 0-16,0-2 0 0,-1 1 0 0,0 1 0 15,-1-3 128-15,3 2-128 0,0-5 0 0,-10-2 0 16,12 5 0-16,-2-1 128 0,-10-4-128 0,12 5 0 15,-2-1 144-15,-10-4-144 0,11 6 0 0,-11-6 144 0,12 6-144 0,-12-6 0 16,9 7 144-16,-9-7-144 0,9 7 0 0,-9-7 0 16,5 11 0-16,-5-11 0 0,8 13 0 0,-2-3 0 15,-6-10 0-15,6 10 0 0,-6-10 0 16,7 7 0-16,-7-7 0 0,0 0 128 0,11 8-128 0,-11-8 0 16,0 0 0-16,10 8 0 0,-10-8 0 0,11 6 0 15,-11-6 0-15,0 0 0 0,11 6 0 0,-11-6 144 16,11 4-144-16,-11-4 0 0,0 0 0 0,0 0 0 15,12 4 0-15,-12-4 0 0,0 0 128 0,0 0-128 16,0 0 0-16,0 0 0 0,0 0 0 0,7 9 160 16,-7-9-160-16,0 0 128 0,7 7-128 0,-7-7 0 15,0 0 0-15,0 0 128 0,0 0-128 0,0 0 0 16,0 0 0-16,0 0 0 0,10 6 0 0,-10-6 0 0,0 0 0 0,0 0 0 16,0 0 0-16,11 4 0 0,-11-4 0 0,0 0 0 15,0 0 0-15,0 0 0 0,0 0 0 0,0 0 0 16,0 0 0-16,0 0 0 0,0 0 0 0,0 0 0 15,0 0 0-15,0 0 0 0,9 5 0 0,-9-5 0 16,0 0 0-16,0 0 0 0,0 0 0 0,0 0 0 16,0 0 0-16,0 0 0 0,0 0 0 0,10 0 0 15,-10 0 0-15,0 0 0 0,0 0 0 0,0 0 0 16,0 0 0-16,0 0 0 0,0 0 0 0,0 0 0 16,0 0 0-16,0 0 0 0,0 0 0 0,0 0 0 15,0 0 0-15,0 0 0 0,0 0 0 16,0 0 0-16,9 2 0 0,-9-2 0 0,0 0 0 0,0 0 0 15,0 0 0-15,0 0 0 0,0 0 0 0,0 0 0 16,0 0 0-16,0 0 0 0,0 0 0 0,0 0 0 0,0 0 0 16,0 0 0-16,0 0 0 0,0 0 0 0,0 0 0 0,0 0 0 15,0 0 0-15,0 0 0 0,7 10 0 0,-7-10 0 16,0 0 0-16,5 9 0 0,-5-9 0 0,0 0 0 16,0 0 0-16,0 0 0 0,9 8 0 0,-9-8 0 15,0 0 0-15,0 0 0 0,0 0 0 0,0 0 0 16,0 0 0-16,0 0 0 0,0 0 0 0,0 0 0 15,0 0 0-15,6 10 0 0,-6-10 0 0,0 0 0 16,0 0 0-16,5 12 0 0,-5-12 0 0,5 10 0 16,-5-10-192-16,5 11 192 0,-5-11-128 0,4 11 128 15,-4-11 0-15,4 12 0 0,-4-12 0 0,4 10 0 0,-4-10 0 16,0 0 0-16,4 10 0 0,-4-10 0 0,0 0 192 0,0 0-64 16,2 9-128-16,-2-9 0 0,0 0 0 0,0 0 0 15,0 0 0-15,0 0 0 0,0 0 0 0,0 0 0 16,0 0 240-16,6-8 16 0,-2 0 0 0,-1-1 0 15,0-2 0-15,-2 0 0 0,1-1 0 0,-1 2 0 16,0-1-48-16,-1-1 0 0,0 1 0 0,0-2 0 16,-1 0-208-16,-2 0 144 0,1 0-144 0,-1-1 128 15,-2 1-128-15,0-1 128 0,-1 1-128 0,0 0 128 16,-1-3-128-16,1 3 0 0,-1 2 0 0,2-1 0 16,-3 0 128-16,2 3-128 0,-1-3 192 0,1 2-64 15,1-2-128-15,-1 3 0 0,2-1 0 0,2 2 0 16,2 8 0-16,-3-9 0 0,3 9 0 0,0 0 0 15,0 0 0-15,0 0 0 0,0-8 0 16,0 8 0-16,0 0-176 0,0 0 176 0,0 0-128 0,0 0 128 0,0 0-128 0,0 0 128 16,0 0-128-16,0 0 128 0,0 0-160 0,0 0 160 15,8 10-192-15,0-2 192 0,-2 0-128 0,-6-8 128 16,8 10 0-16,0 2 0 0,-1-3 0 0,-1 0 0 16,-6-9 0-16,9 12 0 0,-1-3-144 0,0 2 144 15,0-1 0-15,0-1-144 0,-1 3 144 0,1-2 0 16,0 2 0-16,1-3 0 0,-4 2 0 0,1-1 0 15,-6-10 0-15,6 14 0 0,-1-2 0 0,-1 1 0 16,-1 0 0-16,-2 0 0 0,0-1 0 0,-1 0 0 16,0-12 0-16,-1 14 0 0,-1-2 0 0,-1-2 0 15,0 1 0-15,3-11 0 0,-4 11 0 0,0 1 0 16,4-12 0-16,-2 9 128 0,2-9-128 0,-7 11 0 16,1-6 0-16,6-5 0 0,-9 6 0 0,2 1 0 0,1 1 0 0,-2-3 0 15,-1 0 0-15,0-2 128 0,-2 2-128 16,1 0 128-16,-1-1-128 0,1 3 0 0,-2-3 0 0,2 1 0 15,-2 0 0-15,2 0 0 0,-1-2 0 0,1 1 0 16,-1 0 0-16,2 0 0 0,9-4 0 0,-9 5 128 16,1-1-128-16,8-4 0 0,-9 4 0 0,9-4 0 15,-8 6 0-15,8-6 0 0,0 0-144 0,0 0 144 32,-6 7-592-32,6-7-48 0,0 0-16 0,0 0 0 15,0 0-2864-15,0 0-560 0</inkml:trace>
  <inkml:trace contextRef="#ctx0" brushRef="#br1" timeOffset="166126.17">20694 11409 24127 0,'0'0'1072'0,"0"0"208"0,0 0-1024 0,0 0-256 0,0 0 0 0,0 0 0 15,0 0 816-15,4 11 96 0,-4-11 32 0,4 10 0 16,-4-10-736-16,6 12-208 0,-6-12 0 0,8 9 128 16,-8-9-128-16,7 13 0 0,-2-1 0 0,-3 0 0 15,-2-12 0-15,2 15 0 0,-4-2 0 0,-2 2 0 16,1-2 160-16,-3 1 16 0,1 0 0 0,0-2 0 15,0 0 96-15,1 0 32 0,0-2 0 0,4-10 0 16,0 0 480-16,-4 10 112 0,4-10 0 0,0 0 16 16,0 0-80-16,0 0-32 0,0 0 0 0,0 0 0 15,0 0-304-15,0 0-64 0,-1-9-16 0,1 0 0 16,0 0-416-16,0-3 0 0,0 1 0 0,0-1 0 16,0 1 0-16,0 2-144 0,-2-1 144 0,2 2 0 15,-1-2 0-15,0 0-128 0,-1 0 128 0,1 1 0 0,1 9 0 0,-1-13 0 16,0 1 0-16,-1 2 0 0,2-1 0 0,3 1 0 15,-1-2 0-15,1 3 0 0,0-3 0 0,1 2 0 16,1 1 0-16,1 0 0 0,2-1 0 0,1 0 0 16,2 0 0-16,-1 0 0 0,1 4 0 0,0-1 0 15,1 4-128-15,0 0 128 0,0 0-128 0,-1 5 128 16,1 0-192-16,-2 3 192 16,0 2-560-16,0 1 0 0,0 0 0 0,0-1 0 15,-3 1-720-15,4 0-160 0,-1-1-32 0,2-1 0 16,1-1 32-16,0 1 0 0,0-3 0 0,0 1 0 15,-1-1 64-15,-2-2 16 0,-10-1 0 0,11 3 0 0</inkml:trace>
  <inkml:trace contextRef="#ctx0" brushRef="#br1" timeOffset="166415.65">21049 11456 7359 0,'0'0'656'0,"0"0"-528"0,0 0-128 0,0 0 0 16,0 0 6736-16,0 0 1328 0,0 0 256 0,0 0 48 31,0 0-7216-31,0 0-1456 0,11-1-272 0,1-2-64 0,1 1 240 0,-1 1 48 0,-1-3 16 0,1 1 0 16,0 3-624-1,-2-4-128-15,1 3-32 0,-2-1 0 0,0 2 80 0,-9 0 16 0,10-2 0 0,-10 2 0 16,11-1 480-16,-11 1 96 0,0 0 32 0,0 0 0 16,0 0-640-16,9-2-128 0,-9 2-32 0,0 0-8576 15</inkml:trace>
  <inkml:trace contextRef="#ctx0" brushRef="#br1" timeOffset="166645.6">21024 11595 11967 0,'0'0'1072'0,"0"0"-864"0,0 0-208 0,0 0 0 16,0 0 4432-16,0 0 848 0,0 0 160 0,0 0 48 15,0 0-4496-15,0 0-992 0,13 2 0 0,-1 2 0 16,-12-4-384-16,14-4 48 0,0 2 0 0,2-4 0 31,-1 1-384-31,1 0-80 0,0 0-16 0,1-1 0 16,0 0-368-16,-2 2-80 0,0-2-16 0</inkml:trace>
  <inkml:trace contextRef="#ctx0" brushRef="#br1" timeOffset="167011.64">21421 11373 7359 0,'0'0'320'0,"0"0"80"0,0 0-400 0,0 0 0 15,0 0 0-15,0 0 0 0,-9 4 5696 0,9-4 1072 16,0 0 208-16,0 0 32 0,0 0-5664 0,-1 12-1120 16,1-2-224-16,0-10 0 0,3 13-160 0,-1-3 32 0,1 3 0 0,-2 1 0 15,0-3 0-15,-1 2 0 0,-1 0 0 0,0 2 0 16,-2-1 128-16,1 2 0 0,-1-1 0 0,0 5-128 16,-1 1 912-16,1 1 192 0,-3 1 48 0,2 2 0 31,2 0-1696-31,-1-4-336 0,2-3-64 0,1-1-16 15,2-1-896-15,2-3-192 0,-4-13-48 0,6 9-9408 0</inkml:trace>
  <inkml:trace contextRef="#ctx0" brushRef="#br1" timeOffset="167410.23">21721 11449 6447 0,'0'0'272'16,"0"0"80"-16,-8-6-352 0,1 5 0 0,7 1 0 0,-8 0 0 0,8 0 5888 0,0 0 1120 15,0 0 224-15,-8 4 32 16,8-4-6224-16,-7 8-1232 0,0-2-256 0,0 3-64 16,2 2-432-16,0 1-80 0,-1-3-32 0,0 5 0 15,-1-1 400-15,1 0 80 0,-1 0 0 0,2 1 16 0,-1 2 560 0,0-2 176 16,3 2 0-16,-3 1 0 0,4-4 640 0,-1 1 128 15,2-1 16-15,-1-1 16 0,2-12-304 0,2 13-64 16,-2-13-16-16,0 0 0 0,0 0-448 0,12 7-144 16,-2-2 0-16,2-2 0 0,-1-7 0 0,1-2 0 15,-1 0 0-15,0-2 0 0,1-2 0 0,0 1-144 0,-2-3-16 16,1 0 0-16,-2-1 160 0,-1 0 0 0,-1 3 0 0,0-3 0 16,-3 0 896-16,0 2 192 0,-2-2 64 0,0 1 0 31,-2 2-1472-31,-2-1-304 0,0 1-48 0,2 10-16 0,-4-13 912 0,0 4 176 0,-1 1 48 0,-2 2 0 15,1-1-128-15,-1-1 0 0,-1 2-16 0,1 0 0 16,-3 3-304-16,0-1-144 0,-2 1 16 16,2-2-10240-16,10 5-2032 0</inkml:trace>
  <inkml:trace contextRef="#ctx0" brushRef="#br0" timeOffset="174740.7">23037 12132 10127 0,'0'0'896'0,"0"0"-704"15,0 0-192-15,0 0 0 0,9-4 3472 0,-9 4 672 16,9-4 128-16,-9 4 16 0,13-3-3024 0,-3 1-624 16,-10 2-112-16,11-4-16 0,-11 4 416 0,0 0 96 15,9-3 0-15,-9 3 16 0,0 0-32 0,0 0-16 16,0 0 0-16,0 0 0 0,0 0-16 0,0 0 0 0,0 0 0 0,0 0 0 16,0 13-448-16,-1 1-80 0,-1 0-32 0,0 0 0 15,0 4-208-15,2 2-32 0,0 1-16 0,2 2 0 16,-1 4 32-16,2 3 16 0,1 2 0 0,-1 0 0 15,1 1 112-15,-1-2 32 0,0-2 0 0,-1 1 0 16,0-2-160-16,-2 4-48 0,-3 0 0 0,2 0 0 16,-1 0-144-16,1 1 192 0,0-3-192 0,-1-3 192 15,0-1-192-15,0-2 160 0,2-2-160 0,0-4 160 16,2-2-160-16,0-1 128 0,2-4-128 0,-1-1 128 16,-3-10-128-16,0 0 0 0,0 0 0 0,0 0 0 31,0 0-832-31,0 0-80 0,5-10-32 0,-1-1-11408 0,1-2-2272 15</inkml:trace>
  <inkml:trace contextRef="#ctx0" brushRef="#br0" timeOffset="175195.58">23636 12218 8287 0,'0'0'736'0,"0"0"-592"0,0 0-144 0,-1-9 0 0,1 9 5760 0,0 0 1104 16,0 0 240-16,0 0 32 0,0 0-5856 0,0 0-1280 16,-8 0 0-16,8 0-208 0,0 0 208 0,-6 9 0 15,1-1 0-15,1 3 160 0,1 1-16 0,2 4 0 16,-1 2 0-16,1 3 0 0,0 2 64 0,-2 3 16 16,1-1 0-16,-2 0 0 0,-3-2 256 0,1-1 48 15,0-1 16-15,-1 3 0 0,-3-3-96 0,4 2-32 0,1 1 0 16,0 0 0-16,-1 2-240 0,4-2-48 0,-1 1-128 0,3-2 192 15,3-1-192-15,2-1 144 0,3-3-144 0,2-1 128 16,2-2-128-16,2-4 192 0,3-3-192 0,4-1 192 16,1-3 32-16,0-4 16 0,1-4 0 0,-1-1 0 15,-1-3-16-15,-1 0 0 0,3-5 0 0,-1-1 0 16,-1-2 16-16,-1-1 0 0,3 0 0 0,-4 1 0 16,-1-3 16-16,1 2 16 0,-1-4 0 0,-1 1 0 15,-3 1 48-15,-1 2 0 0,-1-1 0 0,0-1 0 16,-6 1 0-16,-2-1 16 0,-3-1 0 0,-2 2 0 15,-3-3-80-15,-1-1-32 0,-4-3 0 0,-3 2 0 16,-2-1-32-16,-2 2-16 0,-2 0 0 0,-3 1 0 16,-2 1-176-16,-2 5 160 0,-1 2-160 0,-2 2 160 15,1 5-160-15,0 1 0 0,-2 2 0 0,2 0-176 0,-2 3 0 0,4 2 0 16,3-1 0-16,2 2-13552 16,1 2-2720-16</inkml:trace>
  <inkml:trace contextRef="#ctx0" brushRef="#br0" timeOffset="179613.04">8356 12047 1839 0,'0'0'0'0,"0"0"160"0,0 0-160 0,0 0 0 16,0 0 0-16,-8 0 0 0,8 0 2416 0,0 0 448 16,0 0 80-16,0 0 32 0,0 0-2592 0,0 0-528 15,0 0-112-15,0 0 0 0,0 0 384 0,0 0 96 16,0 0 16-16,0 0 0 0,0 0 928 0,0-9 192 15,0 9 48-15,0 0 0 0,0 0 368 0,0 0 80 16,0 0 0-16,0 0 16 0,0 0-448 0,0 0-80 16,0 0-32-16,0 0 0 0,0 0-240 0,0 0-48 15,0 0-16-15,0 0 0 0,0 0-544 0,0 0-96 16,0 0-32-16,0 0 0 0,0 0-48 0,0 0-16 0,0 0 0 0,0 0 0 16,0 0 432-16,6-5 64 0,-6 5 32 0,0 0 0 15,8-4-32-15,-8 4 0 0,0 0 0 0,0 0 0 16,0 0-320-16,0 0-80 0,0 0-16 0,0 0 0 15,0 0-176-15,9 9-48 0,-9-9 0 0,8 15 0 16,-1 1-128-16,-1-2 0 0,-1 2 0 0,2 2 0 16,-1 1 0-16,1 3 0 0,1-1 0 15,1 3 0-15,0 4 0 0,3-1 128 0,-2 4-128 0,2 1 128 16,-2 2 0-16,2-4 0 0,0-2 0 0,-1 2 0 16,1 0-128-16,-1 3 192 0,0-1-192 0,0 5 192 15,-2 1-192-15,-1 1 0 0,-1-5 0 0,1 1 0 16,-1-1 128-16,-1-3-128 0,0 0 128 0,0-6-128 15,1-1 192-15,-2-3-64 0,0-7 0 0,0-2 0 16,-1-3 80-16,1 0 16 0,-2 0 0 0,-3-9 0 0,4 5 48 0,-4-5 16 16,0 0 0-16,0 0 0 0,0 0 64 0,0 0 16 15,0 0 0-15,0 0 0 0,8-4 96 0,-8 4 32 16,8-8 0-16,-1-5 0 0,-3 0-80 0,0-1-16 16,1-2 0-16,1-1 0 0,-4-3-176 0,2-3-32 15,0-4-16-15,1 0 0 0,-1-5-32 0,1-2 0 16,1-2 0-16,-1-2 0 0,0 3-144 0,0-2 192 15,0 2-192-15,1-1 192 0,-1-1-192 16,0-1 128-16,0-2-128 0,1-3 128 0,-3-1-128 0,3 3 0 16,-1-2 0-16,0 7 128 0,-1-3-128 0,0 7 0 15,0 5 0-15,0 2 0 0,0 4 0 0,0 2-144 16,-1-1 144-16,1 5 0 0,0 2-304 0,0 1 48 16,-1 1 16-16,-3 11 0 15,0 0-416-15,0 0-96 0,0 0-16 0,10-1 0 16,-1 0-2448-16,2 2-496 0,-1-2-112 0,1-2-13776 0</inkml:trace>
  <inkml:trace contextRef="#ctx0" brushRef="#br0" timeOffset="179997.74">9031 12863 39903 0,'0'0'1776'0,"-8"-3"352"0,0 1-1696 0,8 2-432 0,0 0 0 0,0 0 0 0,0 0 0 0,0 0 0 16,0 0 0-16,5 12-176 16,3-1-272-16,0 1-64 0,1-2-16 0,2 2 0 0,0 0 304 0,-2 2 64 15,-2-2 16-15,1 0 0 0,2 1 144 0,-2 0 0 16,-1-1-144-16,-3 1 144 0,-3 0 0 0,0 1-144 0,-1-4 144 16,0 3 0-16,-1 0-368 0,1-3 48 15,0 0 0-15,0 0 0 16,0-10-224-16,-3 14-32 0,3-14-16 0,-1 13 0 15,0-3-2064-15,1-10-416 0,0 0-64 0</inkml:trace>
  <inkml:trace contextRef="#ctx0" brushRef="#br0" timeOffset="181179.42">9284 11993 22623 0,'0'0'1008'0,"0"0"208"0,4-7-976 0,-4 7-240 0,5-8 0 0,1 0 0 16,1 0 848-16,-1 2 128 0,1 0 32 0,-7 6 0 16,10-6-816-16,-2 2-192 0,-8 4 0 0,9-4 0 15,-9 4 0-15,0 0 0 0,0 0 0 0,0 0 0 16,0 0 0-16,0 0 0 0,0 0 0 0,0 0 0 0,0 0 192 0,0 0 112 16,0 0 16-16,0 0 0 0,0 0 672 0,0 0 144 15,0 0 16-15,-4 13 16 0,-1-2-208 0,-1-1-32 16,-3 0-16-16,-1 2 0 0,1-1-112 0,-2 2-32 15,0 2 0-15,2 2 0 0,0 4-336 0,0 4-80 16,0 5-16-16,1 1 0 0,0 4-336 0,3 3 0 16,0 3 0-16,-1 0 128 0,2-3-128 0,2-3 0 15,1-5 0-15,-1-1 0 0,2-2 0 0,2-2 144 16,0 1-144-16,1-1 160 0,-1 2-160 0,1-2 128 16,2 0-128-16,2-2 128 0,-1 3-128 0,1 0 0 0,-1 1 0 15,2 0 0-15,0 0 0 0,0 1 0 16,0-1 0-16,1 0 0 15,1 1-560-15,-1-3 16 0,2-3 0 0,-1-3 0 16,1-6-480-16,0-1-112 0,1 1-16 0,1-4 0 16,1-1-512-16,2-3-96 0,1-2-32 0,3 0 0 15,-2-3-1472-15,3-6-288 0</inkml:trace>
  <inkml:trace contextRef="#ctx0" brushRef="#br0" timeOffset="181488.3">9591 12201 36335 0,'0'0'1600'0,"0"0"352"16,0 0-1568-16,-6 8-384 0,6-8 0 0,0 15 0 0,4 1 0 0,2 5 0 15,5 1 0-15,-2 5 0 0,1 3-288 0,1-1 64 16,-1 1 16-16,1-3 0 0,-2-1 208 0,2-2 0 16,-3-1 0-16,-1 2 0 0,-3 0 0 0,-2-4 0 15,0 1 0-15,-2 1 0 0,0 1 0 0,-2-2 0 16,0-1 0-16,0-2-144 0,4-4 144 0,-2 0 0 16,0-2 0-16,1-3 128 0,-1-10-320 0,0 0-48 15,0 0-16-15,0 0 0 16,0 0-3056-16,0 0-608 0,10-10-128 0,0-3-32 0</inkml:trace>
  <inkml:trace contextRef="#ctx0" brushRef="#br0" timeOffset="182075.31">9526 12188 32255 0,'0'0'2864'0,"-5"-11"-2288"0,-1 5-576 0,6 6 0 16,0 0 2016-16,0 0 288 0,0 0 64 0,0 0 16 31,0 0-2384-31,10-9-448 0,0 1-96 0,3 1-32 0,0 1 272 0,3 1 48 0,1-2 16 0,1 3 0 16,2-1 112-16,-2 0 128 0,0 1-208 0,-1 1 80 15,-2 3 128-15,-2-2-192 0,0 0 192 0,-2 6-192 16,0-2 192-16,1 3 0 0,-1-3 0 0,0 5-128 16,-2-1 128-16,0 2 0 0,0 1 0 0,-1 2 0 15,0-3 176-15,-2 2-48 0,1 2 0 0,1-2 0 0,-2 1-128 0,-1 0 0 16,1 4 0-16,-2-1 0 0,-2 0 0 15,-1 1 0-15,-2-1 0 0,-1 0 0 0,-1 1-224 0,-4 0 32 16,0 0 0-16,-3 2 0 0,0 0 192 0,0-3 0 16,-3 0-160-16,-2-3 160 0,-2-2 0 0,2-1 0 15,0-1 0-15,2 1 0 0,0-1 160 0,1-5-160 16,3 4 192-16,9-6-192 0,0 0 192 0,0 0-192 16,0 0 192-16,0 0-192 0,0 0 0 0,0 0 0 15,0 0 0-15,0 0 0 0,0 0 0 0,8 6-176 0,-8-6 0 16,11 5 0-16,-1 1 48 0,0-1 0 0,0-4 0 0,1 0 0 15,-11-1 128-15,15 4-128 0,-1-1 128 0,-1 1-128 16,0-2 128-16,-1 2-192 0,0-4 192 0,-1 3-192 16,1 0 192-16,0-2 0 0,-2 0 0 0,1 2-128 15,-11-3 128-15,11 5 0 0,0-1 0 0,-11-4 0 16,10 8 0-16,-2 1 0 0,-8-9 0 0,7 10 0 16,-1 1 0-16,-1 0 0 0,-5-11 0 0,3 16 0 15,-1-2 0-15,0-1 144 0,-1-1-144 0,-2 1 0 16,-1 3 192-16,0-3-192 0,-1 1 192 0,-1 2-192 15,-2 1 192-15,-1 2-192 0,-2 0 192 0,0 2-192 16,0 1 144-16,0-1-144 0,-3-1 0 0,0-1 144 16,-1 0-144-16,0-1 0 0,-1-4 144 0,1-1-144 15,2 0 0-15,0-4 0 0,0-3 0 0,1-1 0 16,10-5-448-16,-12-3-144 0,2-4-48 16,1-5-9936-16,-1-2-2000 0</inkml:trace>
  <inkml:trace contextRef="#ctx0" brushRef="#br0" timeOffset="182566.59">9867 11819 3679 0,'0'0'320'0,"-11"8"-320"0,2-2 0 0,1 1 0 16,2-1 6368-16,6-6 1200 0,-4 9 240 0,4-9 64 15,-2 12-6272-15,2-3-1264 0,0-9-336 0,6 11 128 16,-1-2-128-16,1-1 0 0,1 1 128 0,2-2-128 15,1 0 304-15,2 1-16 0,0 0 0 0,1-1 0 16,1 1 160-16,3 1 16 0,0 1 16 0,3 1 0 16,1 1 80-16,2 1 16 0,2 3 0 0,1-2 0 15,-1 6-192-15,-1 3-16 0,3 6-16 0,-3 1 0 16,0-2-224-16,-1 5-128 0,-1 2 160 0,-3 3-160 16,-4 2 0-16,1 0 128 0,-3-4-128 0,-1-1 0 0,-2 0 0 0,1 1 128 15,-4-1-128-15,1 1 0 0,-1 2 208 0,-2 1-48 16,-1 0-16-16,0-2 0 0,0 1 16 0,-2-3 0 15,0-1 0-15,-2-3 0 16,-2-1 0-16,1-3 0 0,-2-1 0 0,-1-1 0 0,-1 1-160 16,0-1 0-16,0 0 0 0,-3 1 128 15,-2 0-576-15,-2 4-112 0,-1 1-16 0,-2-1-16944 0</inkml:trace>
  <inkml:trace contextRef="#ctx0" brushRef="#br0" timeOffset="188450.81">12902 12096 4607 0,'0'0'400'0,"0"0"-400"0,0 0 0 0,0 0 0 0,0 0 2976 0,0 0 512 16,2-5 96-16,-2 5 32 16,4-6-2896-16,-1-1-576 0,-3 7-144 0,2-6 0 0,4 0 224 0,-6 6 16 15,3-6 0-15,-3 6 0 0,6-8 496 0,-6 8 96 16,5-5 32-16,-5 5 0 0,0 0 512 0,0 0 96 15,0 0 32-15,0 0 0 0,0 0-96 0,0 0 0 16,0 0-16-16,0 0 0 0,0 0-256 0,0 0-48 16,0 0-16-16,0 0 0 0,0 0-176 0,0 0-16 15,0 0-16-15,0 0 0 0,0 0-48 0,0 0-16 16,0 0 0-16,-9 6 0 0,0 0-448 0,1 1-96 16,0 1 0-16,-1 4-16 0,0-2-240 0,0 6 0 15,-2 1 0-15,1 5 0 0,-2 0 0 0,0 6 0 16,-2 2 0-16,-2 2 0 0,1 5 0 0,-2-2 176 0,-3-1-176 15,-1 0 160-15,-2 1-16 0,-1 0 0 0,0 2 0 0,-2 4 0 16,-2 6-16-16,1 3 0 0,-1-1 0 0,2-2 0 16,2-2 64-16,1-4 16 0,-1-3 0 0,-1-3 0 15,-1-5 64-15,0 0 16 0,0-2 0 0,0 1 0 16,-1-5-32-16,1 2-16 0,0 3 0 0,3 1 0 16,1 0-80-16,2-1-16 0,2-2 0 0,2-3 0 15,3-2-16-15,3-1-128 0,-1-3 192 0,2-3-64 16,0-2-128-16,1 1 128 0,0-4-128 0,2 0 128 15,1-3 0-15,5-7-128 0,-8 6 192 0,8-6-64 16,-8 4-128-16,8-4 0 0,-8 3 0 0,8-3 128 16,0 0 32-16,0 0 0 0,-9 0 0 0,9 0 0 15,0 0 16-15,0 0 0 0,0 0 0 0,0 0 0 16,0 0-176-16,0 0 192 0,0 0-192 0,12-3 192 16,0 3-192-16,1-1 0 0,1 0 0 0,3 1 0 0,2 1 0 0,2 2 0 15,0-1 0-15,3 2 0 0,0-1 0 16,2-1 0-16,1 1 0 0,-1 1 0 0,0-2 0 0,1 1 0 15,2-3 0-15,-2 0 0 0,-1-4 0 0,2 4 0 16,-1-1 0-16,3 0 0 0,1-2 0 0,4 0 0 16,3 1 0-16,3 0 0 0,-1 1 0 0,2 0 0 15,-2 0 0-15,1-1 0 0,-2 2 0 0,0-2 0 16,0-1 0-16,-1 0 0 0,-2 0 0 0,2 1 0 16,1 1 0-16,2 1 0 0,-1 1 0 0,0 3 0 15,0-4 0-15,-4 4 0 0,-2-1 0 0,0-2 0 0,-3-1 0 16,0-1 0-16,-1-1 0 0,-1 0 0 15,-3-1 0-15,-2-1 0 0,-2 2 0 0,0-4 0 0,0 1 0 0,0 3 0 16,-1-4 0-16,-1 2 0 0,-1 1 0 0,-2 0 0 16,-1-1 128-16,-3 1-128 0,-1 2 0 0,-2-2 128 15,-10 3-128-15,10-2 0 0,-10 2 144 16,11-1-144-16,-11 1 0 0,0 0 144 0,10-4-144 0,-10 4 0 16,11-3 128-16,-11 3-128 0,9-5 0 0,-9 5 0 15,8-7 128-15,-2 1-128 0,-6 6 0 0,5-5 0 16,-5 5 160-16,4-7-160 0,-4 7 128 0,4-9-128 15,-4 9 176-15,0-8-48 0,0 8-128 0,-2-8 192 16,2 8-32-16,-4-9-16 0,0 1 0 0,1 2 0 16,-1-2-144-16,2 1 192 0,-2 0-192 0,0 0 192 15,0-1-192-15,0 2 128 0,0-1-128 0,0-2 128 16,-1-3-128-16,0 2 160 0,0-3-160 0,-1 3 160 16,0-3 80-16,-1-1 16 0,1-1 0 0,-2 0 0 0,-1-3-96 0,-2 0-16 15,1 0 0-15,0-1 0 0,-2-1-16 0,1 1 0 16,-2 2 0-16,-1-2 0 0,0-2-128 0,-1-2 0 15,1-2 0-15,0-3 0 0,-2 0 0 0,0-2 0 16,-1-2 0-16,1 0 128 0,-3-1-128 0,1 2 0 16,0 0 0-16,0 3 128 0,-2 1-128 0,0 1 0 15,2-2 144-15,-4 1-144 0,-3 2 0 0,2-2 128 16,-1 0-128-16,1-2 0 0,-2-2 0 0,2-1 0 16,0 0 0-16,3-4 0 0,0 0 0 0,3 2 0 15,3 7 0-15,-1 1 0 0,2-2 0 0,2 9 0 16,0 0 0-16,2 4 0 0,1-1 0 0,0 4 0 15,2 3-128-15,-1 3 128 0,2 1-256 0,5 5 48 16,-5-4 0-16,5 4 0 0,0 0-144 0,0 0-32 16,-7-7 0-16,7 7 0 15,0 0-176-15,0 0-32 0,0 0-16 0,0 0 0 16,0 0-1536-16,0 0-304 0,0 0-64 0,11 8-17408 0</inkml:trace>
  <inkml:trace contextRef="#ctx0" brushRef="#br0" timeOffset="189434.84">12600 13563 17039 0,'0'0'752'0,"0"0"160"0,0 0-720 0,0 0-192 15,0 0 0-15,0 0 0 0,0 0 1600 0,-3 9 304 16,3-9 48-16,0 0 16 0,0 0-624 0,0 0-112 15,-2 11-16-15,2-11-16 0,0 0 656 0,0 0 144 16,0 0 32-16,0 0 0 16,0 0-2032-16,-1 13-448 0,1-13-64 0,-3 11 0 0,3-11 800 0,-5 11 160 15,0 1 48-15,-2-2 0 0,1 1 96 0,-2 0 32 0,-1 6 0 0,-2-2 0 16,2 3-272-16,2 1-48 0,-3 2-16 0,1 4 0 16,-1 0 16-16,-1 2 0 15,1 3 0-15,0 1 0 0,-2 2-16 0,-1-2 0 0,-2-1 0 0,0 0 0 16,-2 0 32-16,0 0 16 0,-1-1 0 0,-5 3 0 15,0 5 0-15,-2 1 0 0,-2 4 0 0,-3 2 0 16,-3 1-16-16,-2 2 0 0,-3-4 0 0,-1 3 0 16,-1-2-16-16,1 3-16 0,1 2 0 0,-1 3 0 15,-3 6 32-15,2 4 0 0,-1 2 0 0,-1-6 0 16,1 0 96-16,-1-9 32 0,0-2 0 0,3-3 0 16,3-1-128-16,2 2 0 0,4-2-16 0,2-3 0 0,5-1-176 15,2-4-128-15,3-3 192 0,2-4-192 16,2-3 128-16,1-5-128 0,1-3 0 0,2-3 0 0,1-4 0 0,1-2 0 15,0-2 0-15,8-6 0 16,0 0-288-16,0 0-64 0,0 0-16 0,0 0 0 16,0 0-384-16,0 0-80 0,0 0 0 0,0 0-16 15,0 0-496-15,0 0-112 0,0 0-16 0,0 0 0 16,12-7-1888-16,1-5-384 0,2-1-80 0</inkml:trace>
  <inkml:trace contextRef="#ctx0" brushRef="#br0" timeOffset="190103.53">13525 13673 27519 0,'0'0'1216'0,"-8"-4"256"0,-1 0-1168 16,0 0-304-16,0 1 0 0,9 3 0 0,0 0 784 0,-10-2 112 16,10 2 0-16,0 0 16 0,0 0-720 0,0 0-192 15,0 0 0-15,0 0 0 0,0 0 400 0,0 0 48 16,0 0 16-16,0 0 0 0,0 0 368 0,0 0 80 16,-9 0 16-16,9 0 0 0,0 0 160 0,0 0 48 15,0 0 0-15,0 0 0 0,-1 13-112 0,1 1-32 16,4-1 0-16,-4-13 0 0,6 16-432 0,0-3-96 15,-1 1-16-15,0-1 0 0,0 0-48 0,1 2-16 16,-1-2 0-16,0 2 0 0,0 5-144 0,0-2-48 16,2 0 0-16,-1 2 0 0,2 1-64 0,1 1-128 15,0 1 176-15,2 0-176 0,1-1 144 0,1 4-144 0,2 4 0 0,2 2 144 16,2 5-144-16,1 3 160 0,4 7-160 16,3 3 160-16,2 3-160 0,0 1 192 0,1 0-192 0,0-4 192 15,0-2 0-15,-2 2 0 0,-2 1 0 0,0 6 0 16,-1 6-16-16,0 2 0 0,0 0 0 0,-2-5 0 15,-1-5 80-15,0-7 0 0,-2 0 16 0,1-2 0 16,0 1-48-16,-2 3-16 16,0 3 0-16,-1-4 0 0,1 1-80 0,0-7-128 0,-1 0 176 0,-1-7-176 15,-2-2 160-15,0-5-160 0,-1-2 128 0,-1-5-128 16,0-1 144-16,-2-1-144 0,-1-6 160 0,-1 2-160 16,-1-6 128-16,0-1-128 0,-2-1 0 0,-6-8 0 15,7 9-944 1,-7-9-272-16,0 0-64 0,0 0-13456 0,0 0-2688 0</inkml:trace>
  <inkml:trace contextRef="#ctx0" brushRef="#br0" timeOffset="192028.84">10555 15808 14623 0,'0'0'640'0,"0"0"144"0,0 0-624 0,0 0-160 0,0 0 0 0,0 0 0 16,0 0 1024-16,0 0 160 0,0 0 32 0,0 0 16 15,0 0-208-15,0 0-64 0,0 0 0 0,0 0 0 16,0 0 384-16,0 0 80 0,-8 0 16 0,8 0 0 15,-9 1 0-15,9-1 0 0,0 0 0 0,0 0 0 16,0 0-240-16,0 0-48 0,0 0-16 0,0 0 0 0,0 0-240 0,0 0-32 16,0 0-16-16,0 0 0 0,0 0-176 0,0 0-32 15,0 0-16-15,0 0 0 0,0 0-176 0,0 0-48 16,0 0 0-16,0 0 0 0,0 0-112 0,10 6-32 16,-10-6 0-16,0 0 0 0,6 15-112 0,-2-2-16 15,-4 2-128-15,0-2 192 0,-2 1 0 0,1 2 0 16,-2-1 0-16,2 2 0 0,0 3 0 0,-2-3-16 15,0 0 0-15,1 2 0 0,2 2-16 0,-1 1 0 16,-1-2 0-16,2 2 0 0,0 2-16 0,0 3 0 16,0 4 0-16,0 7 0 0,-1 6-144 0,0 10 192 15,-1 7-192-15,0 4 192 0,-3 0-192 0,-2-2 192 16,-1-4-192-16,0 1 192 0,-3-3-192 0,-2 3 128 0,-3 4-128 16,2-3 128-16,1-5 160 0,0-5 32 0,-1-7 0 0,4-6 0 15,0-4-64-15,-1-5-16 0,1-3 0 0,1-4 0 16,0-1 16-16,1-4 16 0,2 0 0 15,0-4 0-15,-1-4-32 0,2 0-16 0,5-9 0 0,-8 9 0 16,8-9-16-16,0 0 0 0,0 0 0 0,-6 9 0 16,6-9-16-16,0 0 0 0,0 0 0 0,0 0 0 15,0 0 0-15,0 0 0 0,0 0 0 0,0 0 0 16,0 0-48-16,0 0-16 0,0 0 0 0,0 0 0 16,0 0-128-16,0 0 0 0,13-5 0 0,-1 1 0 15,1 0 0-15,2 2 0 0,4-2 0 0,1 1 0 16,4-1 0-16,3 2 0 0,5-1 0 0,3 3 0 15,3-3 0-15,-1 2 0 0,-1 0 0 0,0 1 0 16,1-4 0-16,-1 1 0 0,2-1 0 0,0 2 0 0,0-3 0 16,2 1 0-16,4 0 0 0,2 0 0 0,2 0 0 0,-1 3 0 15,-1 1 0-15,-2-2 0 0,-1 2 0 0,-3 0 0 16,0-2 0-16,-3-1 0 0,-3 2 0 0,3-2 0 16,1 1 0-16,2 0 0 0,0 2 0 0,0 0 0 15,-3 0 0-15,1 0 0 0,-1 0 0 0,-3 0 0 16,-2 0 0-16,-3 0 0 0,-2-2 0 0,1-1 0 15,-4 2 0-15,0-4 0 0,-2-1 0 0,-1 1 0 16,-3 0 0-16,0 0 0 0,1 1 0 0,-4 1 0 16,0 2 128-16,-1 0-128 0,-2-1 0 0,-1 2 0 15,-1 0 0-15,-10 0 0 0,0 0 0 0,11 2 128 16,-11-2-128-16,0 0 0 0,0 0 0 0,0 0 0 16,8 2 128-16,-8-2-128 0,0 0 0 0,0 0 128 0,0 0-128 15,0 0 128-15,0 0 0 0,0 0-128 0,0 0 192 0,0 0-64 16,0 0 0-16,0 0-128 0,0 0 192 0,0 0-64 15,-6-6-128-15,6 6 0 0,-6-11 144 0,1 3-144 16,5 8 0-16,-4-9 144 0,0 3-144 0,2-5 0 16,-2 1 128-16,1-2-128 0,-1 3 0 0,0-3 0 15,0-1 144-15,1-2-144 0,-1-5 0 0,0-1 144 16,-1-2-144-16,-1-2 0 0,1-2 144 0,0-3-144 16,0-4 128-16,1-2-128 0,-1 4 128 0,1-2-128 15,0 0 0-15,0-1 128 0,1-2-128 0,1-3 0 16,0-6 0-16,1-6 0 0,1-5 0 0,0-2 0 15,0 0 0-15,1 7 0 0,1 4 0 0,-1 6 0 16,-1 6 0-16,0 2 0 0,0 3 0 0,-1 1 0 16,-1 0 0-16,1 0 0 0,0-2 0 0,-1 4 0 0,-2 0 0 15,2 1 0-15,1 1 0 0,-1 0-128 0,-2 2 128 0,2 2 0 16,-1-1 0-16,2 3-128 0,1 2 128 0,0 4 0 16,0-1 0-16,0 2-128 0,1 0 128 0,2 3 0 15,-2-6 0-15,0 6-128 0,1 1 128 0,-2 9 0 16,2-10-144-16,-2 10 144 0,0 0 0 0,0 0-176 15,0 0 176-15,0 0-128 0,0 0 128 0,0 0-208 16,0 0 80-16,0 0 128 0,0 0-192 0,0 0 192 16,0 0-192-16,0 0 192 0,0 0-160 0,-8 6 160 15,8-6 0-15,-9 5-144 0,9-5 144 0,-8 5 0 16,8-5 0-16,-9 5 0 0,9-5 0 0,-9 4 0 16,1-1 0-16,8-3 0 0,-9 2 0 0,9-2 0 0,-10 0 0 0,1 2 0 15,-2-2 0-15,2 1 0 0,0 0 0 16,0-1 128-16,-3 0-128 0,-1 0 0 15,-1 0 0-15,-3 2 0 0,-1-2 0 0,-3 1 144 0,-4 0-144 16,-1 2 0-16,-4-2 144 0,-1 3-144 0,-3 1 0 0,-3 2 144 16,-2-2-144-16,-1 2 0 0,-2-1 0 0,-1 1 0 15,0-1 0-15,-1 1 0 0,-1-2 128 0,0 1-128 16,-1 2 0-16,2 1 128 0,1-2-128 0,-2-1 128 16,1-2-128-16,4 0 160 0,3-1-160 0,2-2 160 15,1-1-160-15,3-1 0 0,5-1 0 0,1 0 128 16,1-2-128-16,1 1 0 0,-1-3 0 0,5-1 0 15,2 1-832 1,7-1-208-16,10 7-48 0,-8-8 0 0,-1-1-1968 0,5 0-400 16,4 9-64-16</inkml:trace>
  <inkml:trace contextRef="#ctx0" brushRef="#br0" timeOffset="193454.8">13716 15798 12895 0,'0'0'1152'0,"0"0"-928"16,0 0-224-16,0 0 0 0,0 0 2688 0,0 0 480 15,0 0 96-15,0 0 32 0,0 0-1872 0,0 0-368 16,0 0-80-16,0 0-16 0,0 0 576 0,0 0 128 16,0 0 0-16,0 0 16 0,11 2-64 0,-11-2-16 15,0 0 0-15,0 0 0 0,0 0-448 0,0 0-80 16,0 0-32-16,0 0 0 0,5 17-656 0,-1 0-144 16,-3 4-32-16,1 0 0 0,-2 4-208 0,0 2 0 15,1 6 0-15,1 2 0 0,0 1 176 0,0 2-16 16,1 0 0-16,0 2 0 0,1 0 256 0,-1 4 48 0,0 1 16 0,0 8 0 15,-1 4-32-15,2 0 0 0,-1 2 0 0,1-6 0 16,0-2-224-16,1-1-48 0,-3-2-16 0,1-4 0 16,-2-2-160-16,1 0 192 0,-1-2-192 0,-1-2 192 15,0-3 48-15,-1-1 16 0,-1-6 0 0,0-2 0 16,-1-3-64-16,1-1 0 0,-1-2 0 0,-1-5 0 16,0-1-48-16,0-1-16 0,0-4 0 0,4-9 0 15,0 0 48-15,0 0 0 0,-4 8 0 0,4-8 0 16,0 0 80-16,0 0 32 0,0 0 0 0,0 0 0 15,0 0-32-15,0 0-16 0,0 0 0 0,0 0 0 16,0 0-48-16,0 0-16 0,0 0 0 0,4-10 0 16,-4 10-176-16,5-7 0 0,-5 7 0 0,7-8 128 15,-2-1-128-15,-5 9 0 0,8-8 0 0,1 3 0 0,0 1 0 16,2 0 0-16,-1 0 0 0,4 1 0 0,2 1 0 0,4-1 0 16,1-1 0-16,2 1 0 0,2 2-144 0,2-3 144 15,2 2 0-15,2 0 0 0,-3 1-128 0,3 1 128 16,1 0 0-16,4 1 0 0,1-1 0 15,1 3 0-15,0 0 0 0,2 2 0 0,1 0 0 0,2 2 0 16,0 0 0-16,0 0 0 0,1-3 0 0,-1 0-128 16,-2-2 128-16,-1-2 0 0,1 0 0 0,2-1 0 15,0 1 0-15,-3 0 0 0,-1-1 0 0,-1-5 0 16,-3 3 0-16,-2 1 0 0,-3 0 0 0,-3-1 0 16,-2-1 0-16,-3 2 0 0,-1-2 0 0,-2 1 0 15,0 2 0-15,-2 1 0 0,-2-4 0 0,0 2 0 16,0 2 0-16,-2-1 0 0,0-5 0 0,0 0 128 0,-1 3-128 0,-2-1 0 15,0 0 0-15,-1-1 0 0,-1-2 128 0,-2 0-128 16,-1 1 0-16,1-2 144 0,-3 0-144 0,-1 0 128 16,-2 1 0-16,-2-6 0 0,1 2 0 0,-1-6 0 15,-4-2 64-15,1-1 0 0,0-3 0 0,-2-3 0 16,0 0-16-16,-1-2 0 0,0-2 0 0,0-1 0 16,0 0-176-16,2-6 0 0,1-3 0 0,1-3 0 15,1-4 0-15,2-4 0 0,-1 0 0 0,2-2 0 16,2 3 0-16,0 3 0 0,0 3 0 0,-1 1 0 15,0 1 0-15,1 3 0 0,-2-2 0 0,0 2 0 16,-2 3 0-16,1 1 0 0,0 3 0 0,-1-2 0 16,-2 3 0-16,2 1 0 0,-2 3 0 0,1 2 0 15,1 2 0-15,-1 2 0 0,2 0 0 0,-1 1 0 16,1 2 0-16,0 1 0 0,0 0 0 0,-1 2 0 16,2-2 0-16,0 2 0 0,-1 2 0 0,0 3 0 0,1 10-144 0,-2-7 144 15,2 7 0-15,-2-6 0 0,2 6-144 0,0 0 144 16,0 0 0-16,0 0-144 0,-8-5 144 0,8 5-192 15,0 0 192-15,-11 6-192 0,2 1 192 0,1-1-208 16,1 2 80-16,-1 0 128 0,-3 0-144 0,2-2 144 16,0 1 0-16,0-1 0 0,-1-1 0 0,-1 1 0 15,-1-1 0-15,1-1 0 0,-1 0 0 0,-1-2 0 16,-1 1 0-16,-2-3 0 0,-1 0 0 0,-3 0 0 16,0 0 0-16,-3 1 0 0,-1-1 128 0,-2 0-128 15,-4 0 0-15,-4 1 0 0,-3 1 0 0,-1 2 0 0,1 0 0 16,-6 1 0-16,-4 1 128 0,-2 2-128 15,-3 1 0-15,0 0 0 0,-1 0 128 0,-2 3-128 0,-4 1 0 0,2-1 0 16,2-2 128-16,2 1-128 0,-1 1 0 0,5-3 0 16,0-5 176-16,2 1-176 0,3-1 192 0,2-2-192 15,2 1 208-15,2-3-64 0,0 0-16 0,5-3 0 16,1-1-128-16,5-1 0 0,2-3 0 0,4 2-16768 16,2 1-3440-16</inkml:trace>
  <inkml:trace contextRef="#ctx0" brushRef="#br0" timeOffset="196933.64">11142 14193 5519 0,'0'0'496'0,"0"0"-496"15,0 0 0-15,5-11 0 0,0 1 3136 0,-1 1 544 0,-4 9 96 0,3-12 32 16,-1 0-1760-16,-2 12-368 16,0 0-64-16,0-10-16 0,0 1 48 0,0 9 0 0,0 0 0 0,-2-12 0 15,2 12-320-15,0 0-64 0,0 0-16 0,0 0 0 16,0 0-464-16,0 0-80 0,0 0-32 0,0 0 0 15,0 0-320-15,0 0-64 0,0 0-16 0,0 0 0 16,0 0-112-16,7 8-32 0,-7-8 0 0,8 14 0 16,0-1 48-16,0 3 0 0,-2 1 0 0,1 2 0 15,-1 2 112-15,0 0 32 0,-1 1 0 0,0 1 0 16,0-1-32-16,-1-1 0 0,-1-1 0 0,-1 0 0 16,1-3-64-16,2-3-16 0,-1-2 0 0,0-2 0 15,-4-10-16-15,7 8 0 0,-7-8 0 0,7 5 0 16,-7-5 96-16,11 0 16 0,-11 0 0 0,11-6 0 15,0-1 0-15,1-6 0 0,-2 0 0 0,1-1 0 16,-4-2-80-16,1 1-16 0,0 0 0 0,-1 2 0 0,-1 3-208 0,1 1 0 16,-2 5 128-16,-5 4-128 0,0 0 0 0,0 0 0 15,10 4-144-15,-2 5 144 0,0 0-224 0,0 4 48 16,-1 1 16-16,1 3 0 0,1 3 160 0,1-4-128 16,-3-1 128-16,4 0-128 0,-1-2 128 0,2 1 0 15,-2-6 0-15,1 0 0 0,1-1 0 0,-3-1 0 16,0-3 0-16,0 1 0 0,-1-2 0 0,-8-2 144 15,10 1-144-15,1-2 0 0,-11 1 320 0,10-2-64 16,-10 2 0-16,9-2 0 0,-9 2 96 0,0 0 16 16,11-4 0-16,-11 4 0 0,7-5-64 0,-7 5-16 15,8-6 0-15,-8 6 0 0,8-6-112 0,-1-3-32 16,-1 0 0-16,1 0 0 0,-1-1-16 0,2-3 0 0,0-1 0 16,0 0 0-16,1-1 0 0,-1-3 0 15,-2 0 0-15,1-3 0 0,-2-4-128 0,0 0 192 0,0-1-192 0,0 2 192 16,-2 0-192-16,0-1 160 0,3 2-160 0,-2 2 160 15,-1-1-160-15,-1 0 0 0,1-2 0 0,0 2 0 16,-1 1 0-16,-1-2-272 0,-1-2 32 0,0 3 16 31,0 2-464-31,-1 7-80 0,-1 0-32 0,2 13 0 16,0 0-2656-16,0 0-544 0,0 0-96 0,0 0-32 0</inkml:trace>
  <inkml:trace contextRef="#ctx0" brushRef="#br0" timeOffset="198103.37">14474 14113 1839 0,'0'0'160'0,"0"0"-160"16,9-5 0-16,-9 5 0 0,9-4 3904 0,-9 4 736 15,0 0 160-15,11-4 16 0,-4-2-3120 0,-7 6-624 0,8-7-128 0,-8 7-32 16,0 0-640-16,5-8-128 0,-5 8-16 0,0 0-128 15,0 0 512-15,0 0-16 0,0 0 0 0,0 0 0 16,-6-2 336-16,-5-2 80 0,1 1 16 0,-2 3 0 16,-1 0 16-16,0 0 0 0,0 3 0 0,-1 1 0 15,-3-4-288-15,0 2-48 0,0 1-16 0,0 0 0 16,0-1 112-16,0 0 32 0,0-1 0 0,0 1 0 16,0 1-144-16,2 0-16 0,-1-1-16 0,2 2 0 15,-2-1-336-15,2 1-64 0,-1 1-16 0,2 0 0 16,2-1-144-16,0 1 0 0,3-1 0 0,8-4 0 15,-9 5 0-15,9-5 0 0,0 0 0 0,0 0 0 16,0 0 144-16,-1 13 0 0,1-13 0 0,3 15 0 16,-3-15 48-16,5 15 16 0,3 0 0 0,-1-1 0 0,1-2-80 15,0 1 0-15,0 0-128 0,0 1 192 16,-1 1-192-16,1 0 0 0,-1-2 0 0,-1 0 0 0,1-1 0 0,-2 2 0 16,-1-1 0-16,0 2 0 0,0 0 128 0,-2 1-128 15,1-2 0-15,-2 3 144 0,1 3-144 0,-1-4 128 16,0-1-128-16,1 1 128 0,-2-2-128 0,0 1 192 15,0-1-192-15,0 0 192 0,0-1-64 0,-2 0 0 16,1 2 0-16,0-1 0 0,-1-5-128 0,2-9 192 16,-1 12-192-16,0-2 192 0,-1 2-192 0,2-12 128 15,-2 9-128-15,2-9 128 0,-3 12 0 0,3-12 0 16,0 0 0-16,-4 13 0 0,2-3-128 16,2-10 160-16,-4 12-160 0,4-12 160 0,-3 12-160 0,3-12 0 15,-1 12 144-15,1-12-144 0,0 0 288 0,2 11-16 0,-2-11 0 0,0 0 0 16,7 9 16-16,-7-9 0 0,12 4 0 0,1-4 0 15,-2-1 16-15,3-2 0 0,-1-1 0 0,2-1 0 16,3 0-176-16,2-4-128 0,1 1 144 0,0 0-144 16,1 0 0-16,0 2 0 0,-1-1 0 0,0 3 0 15,0 1-256-15,1 0-64 0,-3-4 0 0,-2 5 0 32,-1-2-1472-32,-3 0-288 0,-1 3-64 0,-12 1-16 15,0 0-720-15,9-3-160 0,-9 3-32 0,0 0-10544 0</inkml:trace>
  <inkml:trace contextRef="#ctx0" brushRef="#br0" timeOffset="198372.66">14293 14450 35007 0,'0'0'3120'0,"0"0"-2496"0,0 0-496 0,0 0-128 0,0 0 2864 0,0 0 544 16,0 0 112-16,0 0 32 0,0 0-2976 0,0 0-576 15,0 0-176-15,0 0 0 0,0 0-128 0,0 0-16 16,11 5-16-16,2-4 0 0,3-5 96 0,4 0 32 16,2-2 0-16,4-2 0 0,4-1 208 0,0-3 0 15,2 2 0-15,4-1-144 0,-1 1 144 0,0-1 0 16,-1 2 0-16,1 2 0 15,3 0-1824-15,0 0-336 0,1 5-64 0</inkml:trace>
  <inkml:trace contextRef="#ctx0" brushRef="#br0" timeOffset="200895.72">8186 16138 3679 0,'0'0'320'0,"0"0"-320"0,0 0 0 0,0 0 0 16,5-7 2528-16,-5 7 432 0,0 0 96 0,0 0 16 16,0 0-1216-16,0 0-224 0,0 0-48 0,0 0-16 15,0 0-320-15,0 0-64 0,0 0-16 0,0 0 0 16,0 0-400-16,0 0-64 0,0 0-32 0,0 0 0 15,0 0 32-15,0 0 0 0,0 0 0 0,0 0 0 0,0 0 96 0,0 0 32 16,0 0 0-16,0 0 0 0,0 0-320 0,0 0-64 16,0 0-16-16,0 0 0 0,0 0-176 0,0 0-16 15,0 0-16-15,0 0 0 0,0 0 112 0,0 0 32 16,0 0 0-16,0 0 0 0,0 0 112 0,0 0 32 16,0 0 0-16,0 0 0 0,0 0-64 0,0 0 0 15,0 0 0-15,9 12 0 0,-9-12-128 0,8 15-16 16,-1-4-16-16,-2 5 0 0,0-3-144 0,0 4-16 15,2 2-128-15,1 1 192 0,0 5-192 0,-2 5 0 16,3 8 128-16,0 3-128 0,2 6 0 0,-1 1 0 0,1 2 0 0,-1 0 0 16,0-6 192-16,0 0-64 15,-1-2-128-15,-1-4 192 0,-1-3-16 0,1 0-16 0,-1-4 0 0,-1 1 0 16,-1-5 80-16,-1-3 16 0,0-6 0 0,0-4 0 16,-1-1 272-16,-3-13 64 0,0 0 16 0,0 0 0 15,5 11-160-15,-5-11-16 0,0 0-16 0,0 0 0 16,0 0-16-16,0 0 0 0,8-7 0 0,-2-2 0 15,0-3-144-15,-3-2-16 0,1-4-16 0,0-5 0 16,-1-1-224-16,1 0 0 0,0-2 128 0,0 0-128 16,-2-4 128-16,2 0-128 0,1 0 176 0,2 1-176 15,1-1 0-15,0-3 0 0,-2-4 0 0,3-2 0 16,2 2 144-16,-1 2-144 0,-1 0 0 0,0 2 144 16,0 0-144-16,1 1 0 0,-3 2 0 0,2 3 128 15,2 1-128-15,-2 1 0 0,-1 0 0 0,1 4 0 16,0 1 0-16,0-3 0 0,0 1-160 0,-1-1 160 15,-3-1-640-15,-1 1-48 16,0 1 0-16,0 2 0 0,0 3-2192 0,1 7-448 0,3 3-96 0</inkml:trace>
  <inkml:trace contextRef="#ctx0" brushRef="#br0" timeOffset="201680.67">8796 16970 2751 0,'0'0'256'16,"0"0"-256"-16,0 0 0 0,0 0 0 0,0 0 2896 0,1-8 544 16,-1 0 96-16,0 8 32 0,0 0-2672 0,0-9-512 15,0 9-128-15,0 0 0 0,-1-8 704 0,1 8 160 16,-4-10 32-16,4 10 0 0,0 0 496 0,0 0 96 15,-9-3 32-15,9 3 0 0,-9-4-432 0,1 4-64 16,8 0-32-16,-10 4 0 0,-1-3-512 0,2 5-96 16,0-4-32-16,1 5 0 0,0-3-288 0,2 2-48 15,-1 5-16-15,1-2 0 0,-2 3-256 0,2 2 128 0,-1 1-128 16,2 5 0-16,0 0 0 0,1 2 0 0,0 3 0 16,2 1 0-16,1 1 0 0,0 0 0 0,-2-2 0 0,3 0 0 15,2 0 0-15,0-2 0 0,-1-1 0 0,3 2 0 16,2-3 0-16,0-2 0 0,1-2 0 0,0-1 0 15,3-3 128-15,0-4-128 0,2-1 192 0,-1-2-192 16,1-3 256-16,1-3-64 0,0-3-16 0,0-3 0 16,2-1-32-16,-2-2 0 0,-2-4 0 0,2-3 0 15,-1 1 96-15,0-5 16 0,-2 3 0 0,1-1 0 16,-3 0 96-16,-2 0 32 0,1-1 0 0,-3 0 0 16,-2-5-128-16,-2 1-32 0,-1-2 0 0,-2-1 0 15,-1 0-224-15,-1-2 0 0,-1 1 128 0,-2 2-128 16,-1 3 0-16,-2 1 0 0,1 3 0 0,-1 4 0 15,0 2 0-15,0 4-160 0,1 2 32 0,-1-1 0 16,2 5-160-16,1-1-32 0,1 3 0 0,7 0 0 16,-8 3-176-16,8-3-32 0,0 0-16 0,0 0 0 15,0 0-1504-15,0 0-320 0,0 0-48 0,0 0-16 0</inkml:trace>
  <inkml:trace contextRef="#ctx0" brushRef="#br0" timeOffset="202199.26">9530 15764 26895 0,'0'0'1184'0,"0"0"256"0,0 0-1152 0,0 0-288 0,0 0 0 0,0 0 0 15,0 0 0-15,0 0-192 0,0 0 16 0,-8 5 16 16,1 2-336-16,-1 2-64 0,-1 0-16 0,-1 3 0 0,0 1 224 0,-2 0 32 16,-1 1 16-16,-1 3 0 0,-2 2 512 0,1 2 112 15,-2 0 0-15,1 4 16 0,0 1 912 0,1 0 176 16,-1-1 48-16,0 1 0 0,1 0 64 0,2-1 0 16,0-4 16-16,1 3 0 0,0 3-848 0,4 1-160 15,-2 0-32-15,2 5-16 0,-1 5-496 0,3 4 0 16,0-2 0-16,2 3 0 0,2 4 0 0,1-1 0 15,1-2 0-15,2-5 0 0,-1-3 0 0,3-1 0 16,2-4 0-16,1-1 0 0,1-4 128 0,1 3-128 16,0 0 0-16,2 1 0 0,1-2 0 0,-1 0 128 15,1-1-128-15,0 2 0 0,0-3-192 0,-1-2-64 0,2-1-32 16,0-1 0 0,2-4-1856-16,0-2-368 0,1-5-80 0</inkml:trace>
  <inkml:trace contextRef="#ctx0" brushRef="#br0" timeOffset="203422.03">9767 16130 17391 0,'0'0'768'0,"0"0"160"0,0 0-736 0,0 0-192 0,0 0 0 0,0 0 0 16,0 0 240-16,0 0 16 0,0 0 0 0,0 0 0 0,0 0-128 0,-3-6 0 16,0-3-128-16,3 9 192 0,0 0 0 0,0 0-16 15,0-8 0-15,0 8 0 0,0-8 592 0,0 8 112 16,0 0 16-16,0 0 16 0,0 0 432 0,0 0 64 15,0 0 32-15,0 0 0 0,0 0-112 0,-5 10-32 16,0 1 0-16,-1-1 0 0,-2-2-528 0,2 2-96 16,-1 0-32-16,2-1 0 0,-1-1-304 0,-1-1-64 15,-1 2-16-15,2 2 0 0,1-2-96 0,-1 3-32 16,1 1 0-16,-3 2 0 0,1 1-128 0,-3 4 192 16,3 4-192-16,-3 2 192 0,-1 6-64 0,0 0 0 0,0 4 0 15,-1 1 0-15,0 2-128 0,2-2 192 16,-2-3-192-16,0-3 192 0,0-2-192 0,2-4 0 0,0-2 144 0,3-5-144 15,1 1 0-15,0-6 0 0,2-2 0 0,1 1 128 16,0-5-128-16,3-7-240 0,0 0 64 0,0 0 16 31,0 0-1120-31,0 0-208 0,0 0-48 0,0 0-8496 0,0 0-1680 0</inkml:trace>
  <inkml:trace contextRef="#ctx0" brushRef="#br0" timeOffset="203986.02">9827 16026 8287 0,'0'0'736'0,"0"0"-592"16,0 0-144-16,0 0 0 0,0 0 2368 0,-5-5 432 15,0-1 80-15,5 6 32 0,0 0-2016 0,0 0-416 16,-5-5-80-16,5 5-16 0,0 0-560 0,0 0-112 16,0 0-32-16,-8 2 0 0,0 1 64 0,8-3 0 15,-9 4 0-15,9-4 0 0,0 0 1024 0,-8 7 224 16,8-7 32-16,-6 6 16 0,6-6 560 0,-6 8 96 16,1 0 32-16,5-8 0 0,0 0-272 0,0 0-48 15,-2 10-16-15,2-10 0 0,0 0-320 0,-4 11-64 16,4-11-16-16,0 0 0 0,0 0-432 0,0 0-96 15,0 0-16-15,0 0 0 0,0 10-320 0,0-10-128 0,0 0 0 16,0 0 144-16,1 11-144 0,-1-11 0 0,0 0 0 0,1 10 0 16,-1-10 0-16,0 12 160 0,0-4-160 0,0-8 160 15,0 10-32-15,0-10 0 0,-1 12 0 0,1-12 0 16,1 10 64-16,1 1 16 0,-1 1 0 0,2-1 0 16,-2 2 0-16,1 0 0 0,2 3 0 0,0-3 0 15,0 4-16-15,1 4-16 0,1 1 0 0,0 3 0 16,2 2 0-16,1 2 0 0,2-1 0 0,-1 2 0 15,0 3-176-15,1-2 192 0,-1-1-192 0,-1-1 192 16,-1-2-192-16,-1-2 0 0,-2-1 0 0,-1-4 128 16,-2 0-128-16,1 0 128 0,-2-2-128 0,1-3 128 15,-2 0-128-15,1-1 192 0,-1-2-192 0,0 0 192 16,0-5-192-16,0-7 0 0,1 10 0 0,-1-10 0 16,3 7-768-16,-3-7-64 0,0 0-32 0,0 0 0 15,0 0-1696-15,0 0-320 0,6 6-80 0,-6-6-11728 16</inkml:trace>
  <inkml:trace contextRef="#ctx0" brushRef="#br0" timeOffset="204258.74">9552 16705 12895 0,'0'0'1152'0,"0"0"-928"0,0 0-224 0,0 0 0 16,0 0 6400-16,0 0 1248 0,0 0 240 0,0 0 48 15,12-2-6640-15,6-1-1296 0,4-1-320 0,5 0-48 16,-1-2 96-16,4 0 16 0,-4-1 0 0,2-1 0 16,1 0 256-16,0 0-128 0,-1-1 128 0,0 1 0 15,-2 2-272-15,-1-1 48 0,-2 1 16 0,-2-2 0 31,-1 1-432-31,-2-1-64 0,-4 2-32 0,-1 1 0 16,-2-2-1792-16,-1 1-352 0</inkml:trace>
  <inkml:trace contextRef="#ctx0" brushRef="#br0" timeOffset="205632.9">9908 15654 31103 0,'0'0'1376'0,"0"0"288"0,0 0-1344 0,0 0-320 0,0 0 0 0,0 0 0 15,0 0 448-15,0 0 32 0,0 0 0 0,11 6 0 16,-11-6-480-16,13 6-256 0,-2 1 16 0,2-1 16 16,1-1 224-16,-1 1 0 0,1 0 0 0,2 2 0 15,-1 2 0-15,5-1 0 0,1 3 0 0,2 1 0 16,3 3 128-16,0-1 64 0,-2 2 0 0,-1 3 16 16,2 1 240-16,-2 1 64 0,-2 1 0 0,-2 2 0 15,-1 3-144-15,0 2-32 0,0 1 0 0,-2 3 0 0,-4 5-336 0,-2-7 144 16,-1 0-144-16,-2-1 0 0,-2 0 160 15,-2 2-160-15,-3-3 128 0,-2 4-128 0,1 0 144 0,-2 1-144 16,-2 0 160-16,0 0-160 0,0 2 160 0,-2-2-160 16,1 2 160-16,-2-6-160 0,-1-1 224 0,-2-3-48 15,1-2-16-15,-1-2 0 0,2 0 128 0,0-5 32 16,-1 0 0-16,-2-2 0 0,-2-1-160 0,-1 4-32 16,1-4 0-16,-4 1 0 0,-4-2-128 0,-2 1 0 15,-1 0 0-15,1 0 0 16,-3-2-336-16,1 0-112 0,-1-3 0 0,0 3-16 15,-1-5-560-15,3-2-128 0,1 1 0 0,0-2-14272 0</inkml:trace>
  <inkml:trace contextRef="#ctx0" brushRef="#br0" timeOffset="206615.09">15358 15886 20271 0,'0'0'1792'0,"0"0"-1424"15,0 0-368-15,0 0 0 0,0 0 2720 0,0 0 480 16,10 2 80-16,-10-2 32 0,0 0-2656 0,12 8-528 16,-2 1-128-16,-2 4 0 0,-1 1 160 0,-2 3 0 15,0 1 0-15,0 2 0 0,1 2 96 0,-1 3 32 16,0-1 0-16,0 3 0 0,2 1 128 0,1 1 32 15,-1-4 0-15,3 1 0 0,-1 0 192 0,2 3 32 16,4-1 16-16,-1 1 0 0,0-2-80 0,2 2-16 16,-2 0 0-16,1-1 0 0,2 0-288 0,-3-1-64 15,0-1-16-15,-1-2 0 0,-1-4-96 0,-1-1 0 0,-1-4-128 0,-2 0 192 16,-3-1 0-16,2-6 0 0,2-3 0 0,-9-5 0 16,0 0 208-16,0 0 48 0,11-3 0 0,-1 0 0 15,-10 3-32-15,7-11 0 0,0-1 0 0,-2-2 0 16,0-2-16-16,-1-2 0 0,-1-4 0 0,-1-1 0 15,0-4-96-15,-1 0-32 0,-1-3 0 0,1-3 0 16,3-3-96-16,-1 1-32 0,-2 2 0 0,2-1 0 16,-2-1-144-16,2 0 0 0,-1 0 0 0,1 3 0 15,-2 0-176-15,0 1-16 0,1-1 0 0,-2 5 0 32,0-1-256-32,1 6-48 0,-1 3-16 0,0 2 0 15,0 4-448-15,0 2-112 0,0 5-16 0,0 6 0 0,0 0-2112 0,4-8-416 0,-4 8-96 0,7-7 0 0</inkml:trace>
  <inkml:trace contextRef="#ctx0" brushRef="#br0" timeOffset="207082.15">16006 16486 23039 0,'0'0'2048'0,"-11"-4"-1648"0,0 0-400 15,0 0 0-15,2 2 3648 0,9 2 656 0,0 0 128 0,0 0 32 32,0 0-4032-32,0 0-816 0,0 0-144 0,0 0-48 15,-5 10 64-15,1 1 0 0,1 0 0 0,-1 2 0 0,0 3 208 0,-1 1 48 0,0 4 16 0,-1 1 0 16,-2 0 240-16,-1 0 0 0,-1 3-160 0,0-1 160 15,1 2 0-15,0 0 192 0,0-2-32 0,1 4 0 16,1-2 192-16,3-3 32 0,3-3 16 0,2 0 0 16,3-2-48-16,3-1-16 0,1 0 0 0,3-6 0 15,4 0-80-15,3-3-32 0,3-2 0 0,2-3 0 16,3-3-224-16,2-3 0 0,2-6 0 0,0-1 0 16,-2-3 0-16,0-2-192 0,-2 1 48 0,-4-2 0 15,-5-1 0-15,-3-1 0 0,-2 0 0 0,-5 0 0 16,-5 1 144-16,-2 1 128 0,-1-4-128 0,-4 2 176 15,-4 1-176-15,-3 0 128 0,-4-1-128 0,0 0 128 16,0 2-128-16,-5-2 192 0,-3 0-192 0,-1 5 192 0,1 0-192 0,0 3 192 16,1 3-192-16,-1 3 192 0,0 4-192 0,1 4-224 15,2-1 48-15,2 4 16 16,1 2-736-16,3 2-128 0,2-1-48 16,3 0 0-16,2 1-2576 0,3 1-512 0</inkml:trace>
  <inkml:trace contextRef="#ctx0" brushRef="#br0" timeOffset="207699.54">16783 15624 15663 0,'0'0'1392'0,"0"0"-1120"0,0 0-272 0,0 0 0 0,-9 6 3056 0,0-1 544 15,-1 1 112-15,1 1 32 0,1-1-2880 0,-2 2-576 16,-2 1-112-16,-2-1-32 0,-3 1 96 0,-1 0 16 15,-1 2 0-15,0-2 0 0,-1-1 576 0,2 2 112 16,0 1 16-16,0 2 16 0,1 1 64 0,0 3 16 16,0 0 0-16,1 6 0 0,0 2-224 0,2 4-32 15,-2 3-16-15,2 5 0 0,1 2-208 0,1 1-64 16,2 3 0-16,1-2 0 0,1-2-320 0,3 0-64 0,1 1 0 0,3 0-128 16,2 0 160-16,1 2-160 0,2-1 128 0,2 0-128 15,0-1 192-15,3-3-32 0,0-5-16 0,2-2 0 16,1-2-144-16,1-3 0 0,0-5 0 0,2 0 0 15,1-1 0-15,1 1 0 0,1-3 0 0,2-1 0 16,1-2-352-16,2 2 0 0,-1-3 0 0,2 0 0 31,0 0-720-31,0 0-144 0,-2-4-16 0,0-1-16 16,-1-2-512-16,0 1-96 0,-2-3-32 0,0 0 0 16,-2-1-112-16,-3 1-32 0,-1-2 0 0</inkml:trace>
  <inkml:trace contextRef="#ctx0" brushRef="#br0" timeOffset="208818.25">17075 16042 14735 0,'0'0'640'0,"0"0"160"0,0 0-640 0,0 0-160 0,0 0 0 0,0 0 0 15,0 0 3392-15,0 0 656 0,0 0 128 0,10-2 32 16,-2-4-4736-16,-8 6-944 0,9-6-192 0,-1 1-48 0,-3-1 1104 0,-5 6 224 16,4-9 32-16,-4 9 16 0,0-7 848 0,0 7 160 15,-2-8 32-15,2 8 16 0,-7-8 1056 0,0 2 208 16,1-1 32-16,-1 2 16 0,2-1-560 0,0-1-128 15,0 2 0-15,5 5-16 0,-7-8-640 0,1 3-128 16,-1 0-32-16,7 5 0 0,-8-4-400 0,1 2-128 16,7 2 0-16,-12 3 0 0,0 1 0 0,0 3 0 15,2 0 0-15,-2 6 0 0,-1 0 0 0,0 4 0 16,0 2 128-16,1 1-128 0,-2 5 192 16,0 1-32-16,1 2 0 0,0-2 0 0,0 1 32 0,1 1 16 15,0-1 0-15,3 2 0 0,2-2-48 0,4 0-16 16,1 2 0-16,5 0 0 0,2-1 96 0,4-2 16 15,0 1 0-15,4-3 0 0,2 1-256 0,2-4 176 16,1-1-176-16,1-5 160 0,1-2-160 0,1-1 0 16,0-2-160-16,1-3 160 15,1-2-608-15,2-5-32 0,1-4 0 0,0 2 0 16,-4-5-1744-16,2-3-368 0,1-1-64 0,-2-1 0 16,-1 2-752-16,-2-2-144 0</inkml:trace>
  <inkml:trace contextRef="#ctx0" brushRef="#br0" timeOffset="209301.96">17136 15575 11967 0,'0'0'1072'0,"0"0"-864"15,-8 0-208-15,8 0 0 0,0 0 6144 0,0 0 1200 16,0 0 224-16,0 0 48 0,7 13-6256 0,3 0-1360 15,3 1 0-15,2 1-224 0,2 0-32 0,1 2-16 16,1 3 0-16,1-1 0 0,-1 2 80 0,1 3 32 16,0 2 0-16,-1 2 0 0,1 2 160 0,-2-1 0 15,-1 4 0-15,-1 2 0 0,-2 3 448 0,-1-2 0 16,-1-3 16-16,-3 2 0 0,-3-3 176 0,1 1 48 0,-1-2 0 0,1 1 0 16,-1-5-288-16,2 0-48 0,1 1-16 15,0-2 0-15,1 0-128 0,0 0-16 0,0 0-16 0,1 1 0 16,-1-4-48-16,-1 0-128 15,-1 1 192-15,0 0-64 0,-3 1-128 0,-2-1-144 16,-3-1 144-16,-3-2-208 0,-1 2 16 0,-3 0 16 16,-4-3 0-16,-1 3 0 15,-5-6-208-15,-1 1-32 0,-1-4-16 0,-5 0 0 16,-2 2-1936-16,-1-3-384 0</inkml:trace>
  <inkml:trace contextRef="#ctx0" brushRef="#br0" timeOffset="-214655.1">22900 11362 11055 0,'-13'-5'480'0,"13"5"112"0,-12-1-464 0,0-3-128 0,1 0 0 0,0 2 0 15,2 0 2976-15,9 2 576 0,-9-2 112 0,9 2 32 16,-7-4-2400-16,7 4-464 0,0 0-112 0,-4-6-16 16,4 6 32-16,-1-6 0 0,1 6 0 0,0-9 0 15,0 2-416-15,0 7-64 0,0 0-32 0,0 0 0 16,3-9 544-16,-3 9 96 0,0 0 32 0,0 0 0 16,2-5 224-16,-2 5 48 0,3-7 16 0,-3 7 0 15,5-6-288-15,-5 6-48 0,9-3-16 0,2 2 0 0,-11 1-384 0,17 4-64 16,4-3-32-16,3 1 0 0,5-1-16 0,6-2 0 15,4 1 0-15,6-2 0 0,3 1 32 0,-1-3 0 16,1-1 0-16,3-2 0 0,4-1-208 0,3 3-32 16,4 1-128-16,0 3 192 0,-1-2-192 0,-1 5 0 15,-4-1-144-15,-2 3 144 16,-6-4-784-16,-2 3-64 0,-2-1-16 0,0 1 0 16,-1-2-2032-16,0 0-416 0,1 2-80 0,-4-2 0 0</inkml:trace>
  <inkml:trace contextRef="#ctx0" brushRef="#br0" timeOffset="-213591.73">26545 11090 21599 0,'0'0'960'0,"-10"4"192"0,-1-7-928 0,11 3-224 0,0 0 0 0,-9 3 0 16,9-3 496-16,0 0 48 16,0 0 16-16,0 0 0 0,0 0 224 0,0 0 48 0,0 0 16 0,14 0 0 15,-1 1-272-15,2 1-64 0,-1-1-16 0,2 1 0 16,1-2 528-16,4 0 128 0,3 0 0 0,5-2 16 16,2-1 368-16,3 2 64 0,4-4 0 0,2-1 16 15,5 4-608-15,0-5-128 0,1 2-32 0,1-4 0 0,1 1-448 16,4 0-80-16,3 1-32 0,1 1 0 0,1 2-288 0,0 2 128 15,-1 2-128-15,-4 0 0 16,-5 0-224-16,-4 0-160 0,-4 0-16 0,-5 2-18176 16</inkml:trace>
  <inkml:trace contextRef="#ctx0" brushRef="#br0" timeOffset="-212106.29">11156 16304 13823 0,'0'0'608'0,"0"0"128"0,0 0-592 0,0 0-144 0,0 0 0 0,-7-6 0 0,7 6 2848 0,-9-4 544 15,0 2 96-15,9 2 32 0,-12-3-2464 0,2 1-480 16,0 0-112-16,10 2-16 0,-11-1 336 0,11 1 64 16,-10-3 16-16,1 1 0 0,9 2 96 0,-10-3 32 15,10 3 0-15,-9-2 0 0,1-1-272 0,8 3-48 16,-9 0-16-16,0 1 0 0,0 3-352 0,0 1-80 15,-1 2-16-15,-1 6 0 0,-1 3-208 0,-1 4 176 16,-4 4-176-16,2 3 160 0,-2 5-160 0,1 2 128 16,1 2-128-16,0 2 128 0,2 0-128 0,0-2 0 0,1-2 0 0,3 0 0 15,1-4 0-15,3-1 0 0,0-6 0 16,2 3 0-16,2-4 0 0,4 0 0 0,1 1 0 0,2-4 0 16,3 1 0-16,4-3 0 0,2-4 0 15,3-3 128-15,3-2 0 0,4-3 0 0,3-5 0 0,6-4 0 16,4-2 48-16,2-5 0 0,3-2 0 0,2-1 0 15,-1-2-176-15,0 1 128 0,-2-2-128 0,-5 0 128 16,-4-1-128-16,-4-1 0 0,-3 4 0 0,-2-6 0 16,-5 1 0-16,-2 2 0 0,-4-2 144 0,-1 1-144 15,-6 1 160-15,-3-5-32 0,-4 0-128 0,-3-2 192 16,-4-1 32-16,-4 0 0 0,-2-1 0 0,-2-1 0 16,-2 1 64-16,-2 0 16 0,-2 0 0 0,0 4 0 15,-1 1-128-15,-2 4-32 0,-2 1 0 0,0 4 0 16,3 3-144-16,-2 1 0 0,-2 3 0 0,3 2 0 15,1 1-768 1,0 6-128-16,2 2-16 0,3 4-16 0,0 3-2144 0,5 1-416 0</inkml:trace>
  <inkml:trace contextRef="#ctx0" brushRef="#br0" timeOffset="-211472.95">14443 16178 17503 0,'0'0'1552'0,"0"0"-1232"0,-10-9-320 0,4 3 0 0,1-2 3472 16,5 8 640-16,0 0 128 0,-5-5 32 0,5 5-3296 0,0 0-656 16,0 0-128-16,0 0-16 0,-10 0-176 0,10 0 0 15,-11 2 0-15,2 4-176 0,1 0 176 0,-3 5 176 16,0 0-48-16,-4 2 0 0,0 3 512 0,-2 1 80 16,-2 2 32-16,0 9 0 0,-3 2-64 0,1 8-16 15,0 6 0-15,1 2 0 0,2 2-384 0,2 1-80 16,3 0-16-16,3-5 0 0,1-4-192 0,5-4 0 15,3-4 0-15,3-5 0 0,2 0 0 0,5-5 0 16,3-3 0-16,4-2 0 0,3-5 0 0,5-6 0 16,2-3 0-16,2-6 0 0,5-3 0 0,1-4 128 15,0-4-128-15,2 0 144 0,2-4-144 0,1-3 0 0,-2-1 0 0,-2-2 128 16,-5-2 64-16,-4-2 16 0,-3-8 0 0,-3-3 0 16,-2-4 400-16,-3 2 80 0,-4-1 16 0,-3 1 0 15,-3 2-368-15,-2 3-64 0,-4 2-16 0,-3 4 0 16,-4 3-256-16,-2 3 0 0,-5 3 128 0,-3 3-128 31,-4 2-512-31,-6 6-144 0,-3 3-48 0,-7 1-11968 0,-7 3-2384 0</inkml:trace>
  <inkml:trace contextRef="#ctx0" brushRef="#br1" timeOffset="-205368.2">11670 13239 4607 0,'0'0'400'0,"0"0"-400"0,0 0 0 0,-10 0 0 16,10 0 3552-16,0 0 624 0,0 0 128 0,0 0 32 15,-7 1-3584-15,7-1-752 0,-9-1 0 0,9 1-192 16,-10 0-80-16,10 0-16 0,-10 0 0 0,1 0 0 16,0 0 288-16,0 2-160 0,-2 2 160 0,-1-1-128 0,1 2 128 0,-2 1 0 15,-2 1 128-15,1 2-128 0,-2-1 384 0,1 4 0 16,-2-1 0-16,0 1 0 0,0 1-192 0,0-1-16 16,0 2-16-16,-1 3 0 0,-2 3-160 0,1-2 128 15,-2-1-128-15,-3-1 128 0,-2-1-128 0,-1-2 0 16,-3-1 0-16,2-2 0 0,4 1 0 0,0-2 0 15,-1-1 0-15,5 1 0 0,0 0 0 0,3 0 128 16,3-1-128-16,-1 4 128 0,1-3 0 0,1 3-128 16,0 1 192-16,3 2-64 0,-1-2-128 0,1 4 0 15,-1 0 0-15,1 4 0 0,-1 1 0 0,-2 2 0 0,0-1 0 16,2 4 0-16,-1 3-192 0,0 2 192 0,2-1-192 0,-2 4 192 16,0 2 0-16,0-6 0 0,1-2 0 0,0-1 0 15,5-3 0-15,-2-4 0 0,1-3 0 0,1 2 0 16,-1-1 0-16,2 1 0 0,0 1 0 0,1-2 0 15,1 5 0-15,1 1 0 0,-1 2 0 0,-2 2 0 16,-1 1 0-16,0 1-224 0,0 0 80 0,-2 4 16 31,-1 2-400-31,0-1-80 0,-3-6-16 0,0-2 0 0,0-5 176 0,2-1 48 0,0-1 0 0,1-1 0 16,-1-2 400-16,1 0 0 0,1-1 0 0,2 2 0 16,1-2 704-16,-1-1 64 0,1 0 0 0,3 1 16 15,0-3-336-15,2 2-80 0,0 0-16 0,0-2 0 16,0 0-352-16,0-2 128 0,0 0-128 0,3 0 0 15,0-2 0-15,-3 2 0 0,-2-1-160 0,2 1 160 0,-1 0-128 0,1 0 128 16,0 1 0-16,0-2 0 0,0 0 0 16,0 1 0-16,-3-3 0 0,2 0 0 0,1-1 240 0,0-8 48 15,0 7 16-15,0-7 0 0,0 11 128 0,0-11 16 16,3 8 16-16,-3-8 0 0,0 0-112 0,0 0-32 16,0 0 0-16,0 0 0 0,0 0 80 0,0 0 16 15,0 0 0-15,0 0 0 0,0 0-128 0,0 0-32 16,0 0 0-16,0 0 0 0,0 0-80 0,0 0-32 15,0 0 0-15,0 0 0 0,0 0-144 0,0 0 160 16,0 0-160-16,0 0 160 0,0 0 96 0,-2-9 32 16,0-2 0-16,-2 2 0 0,1 0 128 0,1 1 32 15,-1-1 0-15,0 0 0 0,0 0 16 0,-1 1 16 0,-2 0 0 0,1-4 0 16,0 2-224-16,0-2-32 0,-2 0-16 0,1 1 0 16,-1-2-208-16,1 1 176 15,-1 2-176-15,-1-4 160 0,0 4-160 0,-1-3 0 0,0 3 0 16,1-1 0-16,1 2 0 0,0-3 0 0,1 3 0 0,-1 3 0 15,7 6 0-15,-8-8 0 0,2 0 0 0,6 8 0 16,-8-9 0-16,3 1 0 0,5 8 0 0,0 0 0 16,-6-9 0-16,6 9 0 0,-3-8 0 0,3 8 0 15,-2-9 0-15,2 9 0 0,0-10 0 0,0 10 0 16,0 0 0-16,0 0 0 0,0 0 0 0,0 0 0 16,0 0 0-16,0 0 0 0,0 0 0 0,0 0 0 15,0 0 0-15,0 0 0 0,0 0 0 0,0 0 0 16,0 0 0-16,0 0 0 0,0 0 0 0,5 10 0 15,-5-10 0-15,4 13 0 0,-4-13 0 0,3 12 0 0,0 1 0 16,-1 0 0-16,1-3 0 0,-1 2 0 0,1 1 0 0,0 0 192 16,-1-1-192-16,2 0 192 0,0-1 32 0,0 2 16 15,1-1 0-15,0 1 0 0,1 0-240 0,-1 0 176 16,1 0-176-16,1 0 160 0,-1-2-160 0,1-1 0 16,-2-1 0-16,0-1 0 0,-5-8 128 0,7 9-128 15,-7-9 0-15,6 8 128 0,-6-8 0 0,0 0 0 16,0 0 0-16,7 9 0 0,-7-9 160 0,0 0 32 15,0 0 0-15,0 0 0 0,0 0-64 0,0 0-16 16,0 0 0-16,0 0 0 0,10 4-80 0,-10-4-16 16,12 0 0-16,-12 0 0 0,12-4 112 0,-2 0 32 15,1-1 0-15,-1 1 0 0,-1-5 0 0,2 0 0 0,-1 0 0 16,-2 0 0-16,-4-3-32 0,2 3 0 0,3 0 0 16,-1-2 0-16,-3 1-112 0,-1 1-16 0,-1-1-128 0,0 1 192 15,-1 2-192-15,1-4-240 0,-2 2 48 0,-1 9 16 31,0-10-1584-31,-1-2-320 0,-1 0-64 0,-1-1-13920 0</inkml:trace>
  <inkml:trace contextRef="#ctx0" brushRef="#br1" timeOffset="-204082.26">9687 13832 15375 0,'0'0'672'0,"0"0"160"0,0 0-672 0,-2-11-160 0,2 11 0 0,0 0 0 0,0 0 912 0,0 0 160 16,0 0 16-16,0 0 16 0,0 0-128 0,0 0-16 15,0 0-16-15,0 0 0 0,0 0-240 0,-2 11-32 16,-1-3-16-16,0 3 0 0,0 4-336 0,3 0-64 15,3-2 0-15,0 4-16 0,0-4 96 0,1 2 32 16,2-2 0-16,1 4 0 0,0-2 80 0,0 1 32 16,-2-2 0-16,3-1 0 0,-3-5-112 0,2 1-32 15,-1 2 0-15,0-2 0 0,-3 0-208 0,1-1-128 16,-4-8 160-16,3 10-160 0,-3-10 160 0,3 9-160 16,-3-9 160-16,0 0-160 0,0 0 272 0,0 0-32 15,0 0-16-15,0 0 0 0,0 0-32 0,0 0 0 16,0 0 0-16,0 0 0 0,0 0-64 0,0 0-128 15,0 0 176-15,-11-9-176 0,1 0 144 0,2 1-144 0,8 8 0 0,-7-9 144 16,2-1-144-16,1-1 160 0,-1-2-160 0,0 0 160 16,0-1-32-16,1-3 0 0,0-1 0 0,0-1 0 15,1 2-128-15,1 2 160 0,-1-1-160 0,3 0 160 16,0 0-160-16,3 1 0 0,-1 1 0 0,0 0 128 16,-1-1-128-16,1 2 0 0,2 0 0 0,0 3 0 15,-2-1 0-15,1 2 0 0,3 0 0 0,-1 1 0 16,0 2 0-16,0-1 0 0,2 1 0 0,1-1 0 15,0 1-192-15,-1-1 192 0,2 1-160 0,2-1 160 16,-1 0-368-16,1 2 32 0,-1 0 0 0,2 0 0 31,0 1-1824-31,-1 0-352 0,1 1-80 0</inkml:trace>
  <inkml:trace contextRef="#ctx0" brushRef="#br1" timeOffset="-203792.75">9966 13813 12895 0,'0'0'576'0,"0"0"112"0,0 0-560 0,0 0-128 0,0 0 0 0,0 0 0 15,0 0 3600-15,0 0 688 0,0 0 144 0,11-5 32 16,2-1-3664-16,3-3-800 0,1 1 0 0,-1 0 0 16,-2 0-432-16,0 2 32 0,2-1 0 0,0 3 0 31,-1-2-624-31,0 2-112 0,-2 1-16 0,-2 2-16 16,-11 1-496-16,0 0-112 0,0 0-16 0,0 0 0 0</inkml:trace>
  <inkml:trace contextRef="#ctx0" brushRef="#br1" timeOffset="-203561.65">9934 14004 20271 0,'0'0'896'0,"0"0"192"0,0 0-880 0,0 0-208 0,0 0 0 0,11-4 0 0,-1 1 3712 0,3-1 704 16,2 3 144-16,3 0 32 16,1 1-4144-16,1-5-816 0,-1-2-160 0,2 1-48 15,3-1-400-15,-1-2-96 0,-2-3-16 0,1 2 0 16,0 1-1904-16,-1-2-384 0</inkml:trace>
  <inkml:trace contextRef="#ctx0" brushRef="#br1" timeOffset="-203181.17">10388 13611 4607 0,'0'0'192'0,"0"0"64"0,0 0-256 0,-9-4 0 0,0 1 0 0,9 3 0 16,-11-2 4864-16,11 2 912 0,-9 2 192 0,1 1 48 16,-1 4-4336-16,1 0-848 0,2 2-192 0,1 0-16 15,-2 1-432-15,3 5-192 0,2 0 160 0,-1 3-160 16,-2 2 144-16,2 0-144 0,1 2 128 0,0 2-128 15,0 3 0-15,0 1 0 0,2 2-144 0,0-1 144 16,2 1 0-16,0-3 0 0,0 1 0 0,2-6 0 16,1-3 0-16,1-2 0 0,2-4 0 0,1-2 0 15,0-2 0-15,3-3 0 0,0-3 128 0,0-2-128 16,-1-2 256-16,2-2-64 0,0-3 0 0,0-2 0 16,0-1 960-16,0-1 176 0,1-2 32 0,-3-5 16 15,1-1-1568 1,-2-1-304-16,-2 0-64 0,0-6-16 0,-3 2 784 0,0-2 160 0,-1 0 16 0,-1 0 16 0,-2 2 64 0,-2-1 16 15,0 0 0-15,-1 3 0 0,0-1-208 0,-2 3-32 16,0 2-16-16,0 3 0 0,-1 1-224 0,0 1 176 16,-3 6-176-16,3-1 160 0,-2 2-160 0,7 5-256 15,-9-1 64-15,9 1 16 16,-9 1-544-16,9-1-112 0,-8 6-32 0,8-6-9328 16,-4 12-1872-16</inkml:trace>
  <inkml:trace contextRef="#ctx0" brushRef="#br1" timeOffset="-201880.17">14178 13315 4607 0,'0'0'400'0,"0"0"-400"0,0 0 0 0,-9 4 0 16,9-4 6128-16,0 0 1136 0,0 0 224 0,0 0 64 15,0 0-6016-15,0 0-1216 0,8 8-320 0,-1-1 128 31,3-1-448-31,1 1-96 0,4 1-16 0,3-1 0 0,1 1 208 0,4 3 32 0,1-1 16 0,5 3 0 16,2-1 176-16,2 1-160 0,2 0 160 0,-1 3-160 16,0 3 160-16,1-2 0 0,-4 0 0 0,-1 1 0 15,-2-1 0-15,-1 3 0 0,2 2-144 0,-2 4 144 16,1 0 0-16,-1 4 0 0,2 1-144 0,-1 5 144 16,1 1 0-16,-2 1 0 0,-1 3 0 0,2 0 0 15,1 6 0-15,-3-4 0 0,-3-4 0 0,1-2 0 0,-4-5 0 0,0 2 0 16,-4 0 128-16,-1 0-128 0,2 1 0 0,-4 2 128 15,-2-1-128-15,0 2 0 0,0 4 128 0,-1-2-128 16,-2 1 0-16,-1 0 144 0,-3-7-144 0,-1-1 128 16,0 0-128-16,0-2 128 0,-3-1-128 0,0 2 160 15,0-2-160-15,0 2 160 0,-2-1-160 0,2 2 128 16,3-3-128-16,-3 0 128 0,0-4-128 0,-1 1 0 16,-1-1 0-16,2-2 0 0,0-2 0 0,-1-1 128 15,0-5-128-15,-2-1 0 0,-1-3 128 0,2 1-128 16,-2-7 0-16,4-6 128 0,-6 8 80 0,0-2 16 15,6-6 0-15,-8 7 0 0,8-7 144 0,0 0 16 0,-10 4 16 16,1-2 0-16,9-2-48 0,-12 0-16 0,12 0 0 16,-12 0 0-16,0-2-160 0,12 2-48 0,-10-4 0 0,10 4 0 15,0 0-128-15,-9-5 192 0,9 5-192 0,-7-7 192 16,7 7 96-16,-4-9 32 0,0-3 0 0,3 2 0 16,1 1 64-16,0 0 0 0,-1 0 16 0,0-2 0 15,-1 1-240-15,1-2-160 0,0 0 192 0,-1 2-192 16,0 1 160-16,0 0-160 0,0-2 128 0,1 2-128 15,-1 1 160-15,2 8-160 0,-2-8 192 0,2 8-192 16,-2-7 160-16,2 7-160 0,0 0 128 0,0 0-128 16,-1-10 0-16,1 10 0 0,0 0 0 0,-1-6 0 15,1 6 0-15,0 0 0 0,-3-5 0 0,3 5 0 16,0 0 0-16,0 0 0 0,0 0 0 0,0 0 0 16,0 0 0-16,0 0 0 0,0 0 0 0,0 0-176 15,0 0 176-15,0 0 0 0,0 0-144 0,0 0 144 16,0 0 0-16,0 0 0 0,0 0-144 0,0 0 144 0,0 0 0 0,0 0 0 15,0 0 0-15,0 0 0 0,0 0 0 0,0 0 0 16,0 0 0-16,0 0 0 0,-6 8 0 0,6-8 144 16,-10 5-144-16,10-5 128 0,0 0 0 0,0 0 0 15,0 0 0-15,-7-3 0 0,1-2-128 0,3-2 0 16,-3 0 0-16,4 0 128 0,2 7-128 0,0 0 0 16,-3-9 144-16,3 9-144 0,0 0 0 0,0 0 0 15,5-7 0-15,-5 7 0 0,0 0 0 0,0 0 0 16,0 0 0-16,12 2-128 0,-12-2 128 0,13 5 0 15,-2 0 0-15,-4 3-128 0,0 1 128 0,-1 2 0 0,1-1 0 16,1 2 0-16,0 1 0 0,-1 1 128 16,1 0 0-16,0 2 0 0,2-2-128 0,1-1 0 0,1 0 0 0,1-2 128 15,2-3 0-15,1-2 16 0,0 1 0 0,2-3 0 16,0 0-144-16,-1-3 0 0,0-1 144 0,-1 0-144 16,-1-1 0-16,0-1 0 0,-2 0 0 0,-3 0 0 15,-10 2-240-15,8-7-16 0,-3-3 0 0,-1 0 0 31,-3-2-1168-31,-1-1-240 0,-2-2-64 0</inkml:trace>
  <inkml:trace contextRef="#ctx0" brushRef="#br1" timeOffset="-201011.94">15160 13716 17503 0,'0'0'1552'0,"0"0"-1232"0,0 0-320 0,0 0 0 16,0 0 2576-16,0 0 464 0,0 0 96 0,0 0 0 15,0 0-2688-15,0 0-448 0,0 0-256 0,0 0 16 16,0 0 240-16,0 0-144 0,10 1 144 0,-10-1-128 15,12 1 128-15,-12-1 0 0,10-1 160 0,-10 1-160 16,0 0 448-16,11 1 0 0,-11-1 0 0,0 0 0 16,0 0 224-16,0 0 32 0,0 0 16 0,0 0 0 15,0 0 32-15,0 0 0 0,0 0 0 0,0 0 0 16,0 0-128-16,0 0-32 0,0 0 0 0,0 0 0 16,0 0-192-16,0 0-32 0,0 0-16 0,9-5 0 15,-9 5-208-15,8-4-144 0,-8 4 192 0,7-6-192 16,-7 6 0-16,0 0 0 0,0 0 0 0,0 0 0 0,0 0 0 0,0 0 0 15,0 0-128-15,0 0 128 0,0 0 0 0,0 0 0 16,0 0 0-16,11 6 0 16,-11-6 0-16,0 0 192 0,6 13-64 0,0 0-128 0,-4-1 0 0,1 1 0 15,-1-3 0-15,1 5 0 0,-2-1 0 0,2 3 0 16,0 3 0-16,0-1 0 0,3 2 0 0,-1 1 0 16,0 0 128-16,0 1-128 0,1 0 128 0,-1-2-128 15,-1-2 144-15,0 0-144 0,-1-4 0 0,0 1 128 16,0 0-128-16,-2-3 0 0,-1-4 128 0,1-1-128 15,-1-8 176-15,-1 7-176 0,1-7 336 0,0 0-32 16,0 0-16-16,0 0 0 0,0 0 160 0,0 0 48 16,0 0 0-16,0 0 0 0,0 0-16 0,0 0 0 15,-8-9 0-15,3-1 0 0,1-2-224 0,1 0-64 0,1 1 0 16,-1-1 0-16,-1-2-64 0,2-1 0 0,-2-2-128 0,0 0 192 16,-1-1-192-16,1-1 128 0,-1-2-128 0,1-1 0 15,-2-2 0-15,2 1 0 0,2 2 0 0,1-5 0 16,-1 2 0-16,2 1 0 0,0 1 0 0,3 1 0 15,1 0 0-15,0 1 0 0,1 1 0 0,0 0 0 16,0 4 0-16,2 2 0 0,-2 1 0 0,2 2 0 16,-2 2 0-16,-5 8-208 0,9-5 64 0,0 1 16 15,0 0-144-15,2 1-32 0,-1 3 0 0,2 1 0 32,1 2-80-32,0 1-32 0,0 1 0 0,3-1 0 15,0 0-112-15,1 1-32 0,-1 0 0 0,2 1 0 0,2-2-400 0,-1 1-64 0,1 0-32 16,1-1-10256-16,0-1-2048 0</inkml:trace>
  <inkml:trace contextRef="#ctx0" brushRef="#br1" timeOffset="-200757.6">15694 13718 13823 0,'0'0'1216'0,"0"0"-960"16,0 0-256-16,0 0 0 0,0 0 4704 0,0 0 896 16,0 0 176-16,0 0 48 15,11-2-5264-15,-1-5-1056 0,2 2-208 0,1 0-32 16,0-2-96-16,0 2-32 0,1 1 0 0,1 0 0 0,-2-2 400 0,-2 2 80 0,0 1 0 0,-11 3 16 16,10-2 368-16,-10 2 0 0,0 0 0 0,0 0 0 15,0 0-384-15,0 0 0 0,0 0 0 0,0 0 0 16</inkml:trace>
  <inkml:trace contextRef="#ctx0" brushRef="#br1" timeOffset="-200546.15">15645 13833 14735 0,'0'0'640'0,"0"0"160"0,-11 8-640 0,2-3-160 0,9-5 0 0,0 0 0 0,0 0 5648 0,0 0 1104 16,0 0 224-16,10 7 32 16,2-4-6272-16,1 0-1248 0,-1 2-256 0,2-1-64 15,3-4-320-15,2-2-80 0,-1-1-16 0,1 0 0 16,2 1-1440-16,0-2-272 0,-1-1-64 0,-2 1-8400 16</inkml:trace>
  <inkml:trace contextRef="#ctx0" brushRef="#br1" timeOffset="-200156.95">16184 13484 20271 0,'-11'6'896'0,"0"-2"192"0,-4 1-880 0,-5 2-208 0,-1 1 0 0,3 1 0 15,4 4 5056-15,2 1 976 0,3-1 192 0,1 0 48 32,1 4-5648-32,1 0-1136 0,-2 3-208 0,1 1-48 15,2 3-112-15,1 5-16 0,2 2 0 0,2-1 0 16,1 0 160-16,2-2 32 0,-1-2 0 0,3 0 0 0,2-5 528 0,0 1 176 0,0-5 0 0,2-2 0 16,2-2 0-16,2-1 144 0,1-1 16 0,2-6 0 15,2-4 336-15,2-2 64 0,1-6 16 0,1-2 0 16,-1-4-112-16,1-1-16 0,1-6 0 0,1-1 0 15,-1-2-144-15,-1-1-48 0,-1 0 0 0,0-1 0 0,-3-1-64 16,-1 1-32-16,-2 0 0 0,-4 0 0 0,-3 1 0 16,-4-2 0-16,-3 2 0 0,-3 2 0 0,-3 1 160 0,-5-1 16 15,-1 1 16-15,-2 3 0 0,-2 2-352 0,-2 4 0 16,-2 2 0-16,-2 4 0 0,-3 2-176 0,-2 4-96 16,-1 0-32-16,-3 1-11888 15,-3 4-2384-15</inkml:trace>
  <inkml:trace contextRef="#ctx0" brushRef="#br0" timeOffset="-194023.89">25433 12076 2751 0,'0'0'128'0,"0"0"16"0,-9 2-144 0,0-2 0 0,9 0 0 0,-9 2 0 0,9-2 3568 0,-10 0 672 16,10 0 144-16,0 0 32 0,0 0-2384 0,0 0-480 16,0 0-80-16,0 0-32 0,-6-7-64 0,6 7-16 15,-4-10 0-15,1 2 0 0,3 8-192 0,0 0-32 16,-2-9-16-16,2 9 0 0,0 0-96 0,0 0 0 0,-9-4-16 0,0 0 0 16,-2 3-480-16,-1 2-80 15,-2 3-32-15,-2 1 0 0,-2 1-416 0,-1 6 0 0,-2 1 0 0,-1 2 0 16,-3 2 0-16,1 6 0 0,1 3 0 0,-1 3 0 15,2 1 160-15,1 0 0 0,0 1 0 0,5 2 0 16,1-2 224-16,3 3 64 0,2-6 0 0,2 1 0 16,4 0-272-16,3-3-48 0,2 1-128 0,5-1 192 15,0-2-192-15,4-2 0 0,5-1 0 0,3-2 0 16,3-6 0-16,4 0 0 0,3-2 0 0,5-2 0 16,1-4 0-16,1-3 0 0,-1-5 0 0,0-2 0 15,0-3 0-15,-2-3 128 0,0-2-128 0,-4 0 0 16,0-4 240-16,-2 2-48 0,-3 0-16 0,-1-1 0 15,-2-3 96-15,-3 1 32 0,-3 0 0 0,-2-3 0 16,-4-1-80-16,-2 0-16 0,-2-1 0 0,-4-3 0 16,-1-2-208-16,-3-5 128 0,-3 2-128 0,0-4 0 0,-4 3 160 15,0 0-160-15,-3 2 160 0,1 1-160 0,-2 3 0 16,-1 2 128-16,0 6-128 0,1 1 0 0,-2 6-192 0,1 4-64 16,2 3-32-16,-2 2-18800 15</inkml:trace>
  <inkml:trace contextRef="#ctx0" brushRef="#br0" timeOffset="-187317.8">30623 12048 2751 0,'0'0'256'0,"0"0"-256"0,0 0 0 0,0 0 0 16,0 0 960-16,-5-6 128 0,5 6 48 0,0 0 0 15,-3-9 848-15,3 9 160 0,-4-10 32 0,4 10 16 16,-1-6-288-16,1 6-64 0,-1-9-16 0,1 9 0 16,0 0-272-16,0 0-48 0,0 0-16 0,2-9 0 15,-2 2-80-15,0 7-32 0,0 0 0 0,0 0 0 16,0 0 0-16,4-6 0 0,0-3 0 0,-4 9 0 0,0 0-336 0,0 0-64 16,-1-7-16-16,1 7 0 0,0 0-208 0,0 0-48 15,0 0-16-15,0 0 0 0,0 0 32 0,0 0 16 16,0 0 0-16,0 0 0 0,0 0-272 0,0 0-48 15,0 0-16-15,0 0 0 0,0 0-32 0,0 0-16 16,0 0 0-16,-2 13 0 0,0-1-144 0,-2 3-16 16,1 4-16-16,1 2 0 0,-2 2-176 0,-1 6 128 15,1-2-128-15,0 6 128 0,-1 1-128 0,1 1 128 16,0-1-128-16,0 2 128 0,0 3-128 0,-3-5 160 16,1-3-160-16,1-1 160 0,1 2 0 0,-1-2 0 15,-1-2 0-15,1 0 0 0,1-2 32 0,0-1 16 16,-1-3 0-16,1 0 0 0,0-1 32 0,2-2 0 0,-2-4 0 15,1-1 0-15,1-2-96 0,2-12-16 0,0 0 0 0,-2 9 0 16,2-9-128-16,0 0 0 0,0 0 0 0,0 0 128 31,0 0-1184-31,-2-7-240 0,0-8-48 0,1-5-20416 0</inkml:trace>
  <inkml:trace contextRef="#ctx0" brushRef="#br0" timeOffset="-181021.85">27173 12073 23039 0,'0'0'1024'0,"4"-8"192"0,-2-2-960 0,-2 10-256 0,-2-9 0 0,-2 1 0 0,4 8 2512 0,-10-7 464 15,-3 1 96-15,-1 1 0 0,-1 1-2528 0,0 0-544 16,-2 0 0-16,0 1 0 0,0-1 0 0,1 2 0 16,0-4 0-16,3 5 0 0,2-3 224 0,-1 2 160 15,2-2 48-15,-1 1 0 0,2 2 400 0,0 1 96 16,9 0 16-16,-12 4 0 0,0 2-336 0,1 1-64 16,-1 3-16-16,0 2 0 0,-1 1-400 0,-4 5-128 15,-2 2 0-15,-1 6 0 0,2 4 0 0,0 1 0 16,-2 4 0-16,2 1 0 0,0-1 0 0,2-1 0 0,2-2 0 15,3 1 0-15,5-6 0 0,3-1 0 0,2-5 0 0,5-1 0 16,2-2 0-16,5-1 192 0,2-3-64 0,5-2-128 16,1-2 384-16,6-2-16 0,4-3-16 0,3-3 0 15,5-4-144-15,1 0-16 0,0-3-16 0,-1-3 0 16,0-3-16-16,1-2 0 0,-1-2 0 0,0 0 0 16,-2 2-160-16,-2-5 160 0,-5 1-160 0,-3-1 160 15,-5-2-160-15,-6-2 128 0,-3-4-128 0,-5 1 128 16,-3-3 32-16,-5 2 0 0,-3-2 0 0,-4 2 0 15,-4 1 112-15,-3 1 32 0,-1-3 0 0,-2 5 0 16,-3 3-48-16,-2 2 0 0,-1 1 0 0,1 2 0 16,-1 5-96-16,1-2-32 0,2 5 0 0,1 1 0 15,1-1-128-15,1 4 0 0,1-4 0 0,4 5 0 16,1-1 0-16,1 2 0 0,1 0 0 0,11 0 0 16,0 0-1648-16,0 0-208 0,-1 6-32 15,5 1-16-15,4-1-1024 0,6 2-208 0,6-2-32 0</inkml:trace>
  <inkml:trace contextRef="#ctx0" brushRef="#br0" timeOffset="-180472.76">28867 11999 38991 0,'0'0'1728'0,"-9"-9"352"0,0-4-1664 0,2 2-416 0,2 1 0 0,2-1 0 16,3 2 976-16,3 0 112 0,1 1 32 0,2-1 0 15,1 1-736-15,1 0-160 0,0-1-32 0,-1 4 0 16,1 1-192-16,-8 4 0 0,8-4 0 0,-8 4 0 16,0 0 0-16,0 0 0 0,0 0 0 0,0 0-160 15,-8 11 160-15,-4 0 0 0,-5 2-144 0,-3 4 144 16,-5 3 0-16,-3 2 256 0,-3 2-32 0,1 0-16 16,0 0 208-16,3 3 32 0,1-2 16 0,4 5 0 0,1 1 112 15,4-1 32-15,2-2 0 0,6 2 0 0,4-2-352 0,3 2-64 16,2-4 0-16,3-1-16 0,4-3-176 0,5-2 0 15,5-5 0-15,2-3 0 0,3-3 0 0,6-2 0 16,2-2-176-16,5-2 176 0,4-2 0 0,4 2 0 16,4-3 0-16,1-2 0 0,-1 0 0 0,-3-4 0 15,-1-1 0-15,-5-4 0 0,-4-3 0 0,-3-2 0 16,-3-3 128-16,-5-5-128 0,-3 2 192 0,-3-3-16 16,-4-1-16-16,-3-4 0 0,-3-5 64 0,-3 1 16 15,-3 1 0-15,-2 2 0 0,-4-3 16 0,-2 4 16 16,-2 2 0-16,-2 2 0 0,-2 2-80 0,-2 3-32 15,-4 2 0-15,-1 2 0 0,-4 2-160 0,-2 5-144 0,-3 2 144 0,-4 6-15296 16,-7 0-2944-16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41.4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 9828 10191 0,'0'0'448'0,"0"0"96"0,-9-3-544 0,9 3 0 16,0 0 0-16,-10 0 0 15,10 0-832-15,0 0-288 0,0 0-48 0,0 0-16 16,0 0 240-16,0 0 48 0,2-9 16 0,-2 9 0 0,5-9 704 0,-5 9 176 16,4-9 0-16,1 0 0 0,2 0 0 0,-7 9 256 15,5-8-64-15,-5 8-16 0,0 0 528 0,0 0 128 16,0 0 0-16,0 0 16 0,8 13 1264 0,-8-13 240 16,0 0 48-16,0 0 16 0,0 0-240 0,0 0-64 15,0 0 0-15,0 0 0 0,0 0-240 0,0 0-48 16,0 0-16-16,-2-7 0 0,1-2-480 0,1 3-112 15,1-1 0-15,-1 7-16 0,7-4-624 0,-7 4-128 16,0 0-32-16,10-2 0 0,-10 2-288 0,12-2-128 0,-12 2 0 0,0 0 128 16,12 0-128-16,-12 0 0 0,9 10 0 0,-9-10 0 15,0 0 0-15,0 0 0 0,6 13 0 0,-3 1 0 16,-2 2 0-16,2-2 192 0,1 3-64 0,0 2 0 16,-3 2 160-16,3 4 32 0,0 0 0 0,0 1 0 15,1 1 16-15,0 6 16 0,0 2 0 0,3-1 0 16,0 1-48-16,1 0-16 0,-1 1 0 0,1-5 0 15,0-5-160-15,2 0-128 0,-3-5 192 0,-1 0-192 16,0-3 176-16,-1 2-176 0,1-5 160 0,-1 2-160 16,0 0 176-16,-1 3-176 0,-1-3 192 0,0 2-192 15,0 1 128-15,0-1-128 0,-1 2 0 0,1 1 0 0,0 0 128 16,0-1-128-16,0-2 0 0,1-2 0 0,0-2 320 16,-1-2-32-16,0 0-16 0,2-4 0 0,-6-9 112 0,0 0 0 15,0 0 16-15,0 0 0 16,0 0-96-16,0 0-32 0,7-5 0 0,-1-5 0 0,-3-3 48 0,0-4 0 15,1-4 0-15,1-1 0 0,2-2-80 0,-1-4-16 16,1-4 0-16,-1 0 0 0,1-5-96 0,-1 1-128 16,1-3 176-16,1-1-176 0,-1-1 0 0,0-2 0 15,-2-2 0-15,0 1 0 0,2-4 0 0,-2 4 0 16,0-1 0-16,2 3 0 0,-1 6 0 0,1 2 0 16,-2 3 0-16,2 1 0 0,1 1 160 0,-1 3-160 15,0 1 128-15,-2 3-128 0,0 1 128 0,0 3-128 16,1 0 0-16,-1 2 128 0,1 3-128 0,0 0 0 15,0 0 0-15,1 0 0 0,-2 4-352 0,3 2 0 0,2 2 0 0,1 2 0 32,-11 3-2208-32,11-3-448 0,6 0-96 0,-17 3-16 0</inkml:trace>
  <inkml:trace contextRef="#ctx0" brushRef="#br0" timeOffset="2018.05">2877 10682 29535 0,'0'0'1312'0,"-4"-8"272"0,4 8-1264 0,-4-8-320 0,3 2 0 0,1 6 0 16,-1-11 320-16,1 11 16 0,0-7 0 0,0 7 0 15,-3-10-336-15,1 4 0 0,2 6 0 0,0 0 0 16,-6-7-240-16,6 7-16 0,-7-2 0 0,7 2 0 16,-10 0-160-16,1 2-32 0,-1 2-16 0,2 3 0 15,2 2 288-15,-4 1 176 0,0 2-192 0,1 4 192 0,0 1 0 0,0 1 128 16,0 0 0-16,-1 0 16 0,3 3 160 0,0-5 16 16,1-2 16-16,-1 2 0 0,1 0-16 0,2 2 0 15,1-4 0-15,3 3 0 0,0-1-144 0,3-1-48 16,2 2 0-16,1-4 0 0,2-1-128 0,3 0 0 15,-1-3 0-15,0 0 0 0,0-1 0 0,0-2 128 16,0 0-128-16,2-1 0 0,1-3 0 0,-1 0 0 16,0-4 0-16,1 0 0 0,0-2 128 0,1-3-128 15,0-2 0-15,2 0 128 0,0-1-128 0,1-3 192 0,1-2-192 0,1-2 192 16,-2 3-32-16,-1 0 0 0,-2-2 0 0,1 2 0 16,-2-2 16-16,-1 0 0 0,-3 1 0 15,-2-2 0-15,0 1 112 0,-3 2 32 0,-4-2 0 0,-1 2 0 16,-3 0 0-16,-3 2 0 0,-2 0 0 0,-1 4 0 15,-2-2-96-15,-1 3-16 0,-2 2 0 0,1 1 0 16,-1 3-208-16,-2 1 0 0,0 0 0 0,0 3 0 16,0 2 0-16,0 3 0 0,0 3-176 0,2 0 176 31,1 0-848-31,2 1-48 0,2 0-16 0,1 2-9104 0,-2-1-1824 0</inkml:trace>
  <inkml:trace contextRef="#ctx0" brushRef="#br0" timeOffset="2616.67">3765 9531 1839 0,'0'0'0'0,"0"0"160"0,0 0-160 0,-5-8 0 0,-2 3 0 0,3 0 0 16,4 5 3216-16,-3-7 624 0,-4 2 112 0,1 0 16 16,0 2-3136-16,-1 0-640 0,0 2-192 0,-1 1 0 15,-1 0 336-15,-1 4-16 0,-1-3 0 0,1 6 0 16,-3-1 368-16,0 3 64 0,-2-2 16 0,1 3 0 0,1 1 80 0,-1 2 32 15,-3 2 0-15,0 5 0 16,0 2-128-16,-1 0-32 0,-1-1 0 0,1 1 0 16,-2 2-16-16,0 1-16 0,-3 2 0 0,4 3 0 0,2 3-224 15,-1 0-32-15,-2 0-16 0,2 4 0 0,0 0-208 0,2 2-32 16,2 5-16-16,-1 0 0 0,2-1 144 0,4 0 16 16,3 0 16-16,0-1 0 0,1-3-96 0,4-1-32 15,1-1 0-15,1-1 0 0,3-1-208 0,4 1 0 16,4 2 0-16,-1-1 0 0,0-2 176 0,3-4-176 15,0 2 192-15,3-5-192 0,3 0 0 0,1-2-320 16,1-3 32-16,1-2 16 16,1-1-192-16,-1-1-48 0,1-3 0 0,1-2-8640 15,-1-2-1728-15</inkml:trace>
  <inkml:trace contextRef="#ctx0" brushRef="#br0" timeOffset="3287.54">4150 9957 17503 0,'0'0'768'16,"0"0"176"-16,0 0-752 0,0 0-192 0,0 0 0 0,0 0 0 0,0 0 2096 0,0 0 384 15,0 0 80-15,0 0 0 0,-9 0-2048 0,-1 1-512 16,0 5 0-16,0-4 0 0,-2 2 224 0,-1 1-64 16,-1 3-16-16,-1 0 0 0,1 1-144 0,-2-1 128 15,-1 2-128-15,0 3 128 0,0 0-128 0,0 2 0 16,-1-1 0-16,0 3 128 0,0 3 128 0,1-3 0 16,-2 2 16-16,4-2 0 0,2-1 112 0,1 1 0 0,0-3 16 0,3 2 0 15,3-3-160-15,2-3-48 0,1-1 0 0,3-9 0 16,1 8-192-16,-1-8 0 0,4 7 0 0,3-1 0 15,-7-6 0-15,12 4 0 0,-1-1 0 0,1-1 0 16,0 1 0-16,1 1 0 0,0 0 0 0,1 2 0 16,1-2 0-16,0 1 0 0,2 2 0 0,0-1 0 15,0 2 0-15,1-1 0 0,1-3 0 0,-1 2 0 16,0 1 0-16,-1-1 0 0,-1-1 0 0,-1 3 0 16,0-1 0-16,-1-1 0 0,0 1 0 0,-2-1 0 15,-2-1 0-15,2 2 0 0,0-2 0 0,-2 2 0 16,-10-7 0-16,0 0 0 0,9 8 0 0,-9-8 0 15,0 0 0-15,3 13 0 0,-3 0 0 0,-3 0 0 16,-4-2 128-16,-2 1-128 0,-3 1 0 0,-1 1 0 0,-3 1 128 0,-1-1-128 16,-1 1 0-16,-2-1 0 0,0-1 0 15,-1 1-256-15,1-3 16 0,1-1 16 16,0-1-1536-16,2-4-304 0,3-5-64 16</inkml:trace>
  <inkml:trace contextRef="#ctx0" brushRef="#br0" timeOffset="3899.94">4442 9505 5519 0,'0'0'496'0,"0"0"-496"15,0-9 0-15,0 9 0 0,0 0 3904 0,0 0 672 16,0 0 144-16,0 0 16 0,5-7-3520 16,-5 7-704-16,0 0-128 0,0 0-48 0,0 0-336 0,0 0 144 15,9 9-144-15,-2 0 0 0,-1 0 304 0,-1-1-48 16,-5-8-16-16,8 13 0 0,-1 0 432 0,1 3 96 15,-1-3 0-15,2 1 16 0,2 2 160 0,1 0 16 16,-1 2 16-16,4 3 0 0,-1 1-256 0,2 1-48 16,-1 0-16-16,2 0 0 0,2 2-368 0,0 1-80 15,1-1-16-15,-1 1 0 0,1 1-192 0,-2 0 128 16,-1 6-128-16,-1-2 0 0,-1 5 0 0,1 0 0 16,-2-1 0-16,2 2 0 0,1-1 128 0,-4-2-128 0,-1-1 0 15,-1-2 0-15,1-1 0 0,-2 0 0 0,0 0 0 16,-3-1 0-16,-1-2 0 0,-2 2 128 0,-1 1-128 0,-1-2 0 15,-4 0 0-15,1-2 176 0,-1 4-176 0,-4-1 160 16,-1-2-32-16,-3 0 0 0,1-1 0 0,0 4 0 16,-4-2-128-16,-3 2 160 0,0 1-160 0,-4-1 160 15,-1-1-160-15,-2-3 0 0,-1 0 0 0,-2 0-10624 16,-3 0-2016-16</inkml:trace>
  <inkml:trace contextRef="#ctx0" brushRef="#br0" timeOffset="7218.95">5095 10284 16575 0,'0'0'1472'0,"0"0"-1168"0,0 0-304 0,0 0 0 0,0 0 3008 0,0 0 528 15,0 0 112-15,0 0 32 16,0 0-2832-16,12 7-560 0,-1-3-112 0,2 0-32 16,2-4-144-16,2 1 0 0,2 0 0 0,2-1 128 0,3 0-128 0,0 0 0 15,1-2 0-15,0-2 128 0,0-1-128 0,-1-1 0 16,1 1 0-16,-3-1 128 0,-2-1-128 0,0 1 0 16,-1-1 0-16,-1 2 0 0,-1 0 0 0,-1 1-176 15,-2-2 176-15,1 3-128 0,-2-1-176 0,-2 0-16 16,-2 1-16-16,-9 3 0 15,0 0-464-15,11 0-96 0,-11 0 0 0,0 0-16 16,0 0-1424-16,0 0-288 0</inkml:trace>
  <inkml:trace contextRef="#ctx0" brushRef="#br0" timeOffset="7461.01">5164 10430 36111 0,'0'0'1600'0,"0"0"320"0,0 0-1536 0,0 0-384 0,0 0 0 0,10 4 0 16,3-2 208-16,1 1-32 0,-1 1-16 0,4 0 0 15,2-1-160-15,3-1 0 0,0 1 0 0,4 0 0 16,2-3-192-16,1-3 0 0,-2 3-16 0,2-3 0 15,-1 1-2352-15,2-1-448 0,-1-1-112 0</inkml:trace>
  <inkml:trace contextRef="#ctx0" brushRef="#br0" timeOffset="7969.87">6306 9914 11055 0,'-14'-3'480'0,"5"2"112"0,-2-1-464 0,-1 2-128 16,1 0 0-16,0 3 0 0,1 4 5760 0,1 1 1120 0,1 1 224 0,-1 3 64 15,-2 2-5792-15,1 3-1152 0,-2 2-224 0,0 5 0 16,1 3-144-16,-2 5 144 0,0 0-208 0,1 2 80 15,0 0-128-15,4-1-32 0,2-2 0 0,1-4 0 16,-1 1 144-16,3-4 144 0,1-3-208 0,2 0 80 16,3 0 128-16,1-1 0 0,0-3 0 0,2-1 0 15,2 0 0-15,2 0 0 0,1-5 0 0,2 1 0 16,3-1 0-16,2-2 0 0,1-3 0 0,2-3 0 16,0-1 0-16,3-3 0 0,2-3 0 0,0-1 0 15,-2-1 0-15,2-2 0 0,2-5 0 0,-1 0 128 16,1 0-128-16,-2-3 0 0,0-1 0 0,-3 0 128 15,-3-1-128-15,-2-3 0 0,-1 0 0 0,-3 0 0 0,-2-2 144 16,-1-3 16-16,-2-4 0 0,-3-2 0 16,-2 1-32-16,-3 1-128 0,-2-2 192 0,-2 2-64 0,-2 0-128 0,-3 1 192 15,-1 2-192-15,-1 3 192 0,-3 5-192 0,-2 2 128 16,-1 1-128-16,-3 4 128 0,-2 3 16 0,1-3 0 16,1 3 0-16,1 3 0 0,-1 0 160 0,2 3 16 15,1 0 16-15,2 2 0 0,-1 1-336 0,2 1 0 16,0-1 0-16,3 4 0 0,1 2-240 0,1 0-112 15,8-6-32-15,-9 5 0 16,9-5-2624-16,-6 9-544 0</inkml:trace>
  <inkml:trace contextRef="#ctx0" brushRef="#br0" timeOffset="8637.34">7903 9888 11055 0,'0'0'976'15,"0"0"-784"-15,3-9-192 0,-3 9 0 0,0 0 4944 0,6-7 944 16,-6 7 192-16,12-1 48 0,-2-4-4592 0,-10 5-928 16,11-1-176-16,-11 1-48 0,12 1-192 0,-1 5-64 15,1 2 0-15,1 4 0 0,0 1-128 0,1 3 160 16,1 1-160-16,-1 5 160 0,2 5 0 0,-2 3 0 16,0 4 0-16,1 5 0 0,-1 1-160 0,-1 1 0 0,-1 1 144 0,1-6-144 15,0-5 0-15,0-3 0 16,0-3 0-16,-1-3 0 0,0-5 0 0,1-2 144 0,0 0-144 0,0-2 0 15,-2-7 560-15,1 1 0 0,1-1 0 16,0-3 0-16,0-3 16 0,-1-1 16 0,0-1 0 0,1-3 0 16,0-1-208-16,-1-2-64 0,-1-1 0 0,1-2 0 15,1 1-64-15,0-3-32 0,3-4 0 0,-3-3 0 16,-2-2-96-16,3-4-128 0,-1-9 176 0,0-2-176 16,0-2 160-16,0 0-160 0,0 0 128 0,0-2-128 15,-2 4 0-15,1 1 128 0,-1 4-128 0,-1 3 0 16,-1 2 0-16,2 2 0 0,-1-4 0 0,0 6 0 15,-4-1 0-15,-1 1 0 0,-1-1 0 0,1 1 0 16,0 0-480-16,0 0 32 0,2 4 0 0,-1 2 0 31,0 3-368-31,-1 2-64 0,0 1-16 0,-1 5 0 0,3 2-2336 0,-7 4-480 16</inkml:trace>
  <inkml:trace contextRef="#ctx0" brushRef="#br0" timeOffset="9019.84">7994 10094 24879 0,'0'0'1088'0,"-10"-3"256"0,1-1-1088 0,9 4-256 0,-5-6 0 0,5 6 0 16,0 0 2048-16,10-7 368 0,2 1 64 0,3 2 16 15,2 0-1792-15,2 1-368 0,-1 0-64 0,1 0-16 16,2 2 160-16,1-1 32 0,2 0 0 0,2 0 0 15,1 1-320-15,2-3-128 0,-2 2 128 0,2 2-128 16,0-4 0-16,-1 2-272 0,1 1 32 0,-3-2 16 16,-1 1-368-16,-2 1-80 0,0-3-16 0,-4 1 0 15,-2-1-1552-15,1 0-320 16,1 0-64-16,-4-1-16 0</inkml:trace>
  <inkml:trace contextRef="#ctx0" brushRef="#br0" timeOffset="9604.94">9455 9859 16575 0,'0'0'1472'0,"0"0"-1168"0,0 0-304 0,0 0 0 16,-7-5 2576-16,7 5 464 0,-9-5 96 0,9 5 0 15,-9-3-2384-15,0 2-496 0,-2 0-80 0,1 1-32 16,-1 1-144-16,0 2 0 0,-2 2 0 0,-2 0 0 15,0 2 0-15,-1-1 0 0,-1 1 0 0,-1 0-176 16,-2 2 176-16,2 2 0 0,1-1-144 0,-3 1 144 16,1-3 0-16,1 2 0 0,1-3 0 0,2 0 0 15,4 0 0-15,2-3 0 0,9-4 128 0,0 0-128 16,0 0 384-16,-6 12-16 0,6-12 0 0,0 0 0 16,7 13-144-16,2-3-32 0,1-3 0 0,2 0 0 0,-1 1-192 15,2-1 0-15,1-1 128 0,0-1-128 0,1 1 0 0,2-2 0 16,1 1 0-16,0 0 0 0,0-1 128 15,2 1-128-15,-1 2 0 0,1-3 0 0,-2 1 0 0,0 1 0 16,1 2 0-16,-1 0 0 0,0-2 0 0,-1 2 0 16,-2 0 0-16,-1 3 0 0,-2-1 352 0,-1 0-32 15,0 1 0-15,-1-1 0 0,-2 1 48 0,-3-2 0 16,0 3 0-16,-2-1 0 0,-2 2-192 0,-1 0-48 16,-1 2 0-16,-2-5 0 0,-2 2-128 0,-1 0 0 15,-3-2 0-15,-2 0 0 0,-1 2 0 0,-2-1 0 0,-3-2 0 0,-2 0 0 16,-2 0 0-16,-4 3 0 0,-1-2 0 15,-3 3 128-15,-2 2-128 0,-3 0-256 0,-3-1 64 16,-2 2-9680-16,-5 0-1952 0</inkml:trace>
  <inkml:trace contextRef="#ctx0" brushRef="#br0" timeOffset="13940.57">23416 8561 3679 0,'0'0'320'0,"0"0"-320"16,0 0 0-16,0 0 0 0,0 0 3520 0,0 0 640 16,0 0 128-16,0 0 32 0,0 0-2400 0,0 0-464 15,0 0-112-15,0 0 0 0,0 0-384 0,0 0-64 16,0 0 0-16,0 10-16 0,0-10-224 0,-3 17-32 0,0 7-16 0,-3-5 0 16,0-1-32-16,-2-2-16 15,0-2 0-15,-1 1 0 0,1 2-16 0,-2-2 0 16,-2 1 0-16,0 1 0 0,1 1-80 0,-1-2-16 0,-2 5 0 0,2-2 0 15,0 5-192-15,0-2-64 0,1 5 0 0,-1-1 0 16,0 2-192-16,2-2 144 0,-1-1-144 0,2-1 128 16,-1 0-128-16,-2-6 0 0,-2-6 0 0,1 1 0 15,3 1 0-15,4 2 0 0,-1 1 0 0,4 0 0 16,-4-4-144-16,2-3-64 0,1-1-16 0,4-9 0 31,-1 8-544-31,1-8-96 0,0 0-32 0,3 7 0 16,3 0-1984-16,-6-7-384 0,8 2-96 0</inkml:trace>
  <inkml:trace contextRef="#ctx0" brushRef="#br0" timeOffset="14332.14">23415 8605 21311 0,'0'0'944'0,"0"0"192"0,0 0-912 0,0 0-224 16,0 0 0-16,-4-6 0 0,4 6 1312 0,-3-10 224 16,1 3 32-16,2 7 16 0,0 0-112 0,0 0-32 15,0 0 0-15,0 0 0 0,0 0-288 0,0 0-64 0,0 0-16 0,0 0 0 16,0 0-432-16,0 0-64 0,1 11-32 0,2 2 0 15,-1 0-256-15,2 3-48 0,0 4-16 0,1-2 0 16,2 1-32-16,1 1-16 0,2-2 0 0,2 3 0 16,-2 5-176-16,3-2 0 0,0 2 144 0,0 4-144 15,-1 4 0-15,-2 2 144 0,1 3-144 0,-2 4 0 16,-1-2 0-16,-2-2 0 16,1-1 0-16,-7-12 0 0,-5-11 0 0,1 2-176 0,2 3 176 0,2-5-208 15,2 0-64-15,0-2-16 0,-2 0 0 0,0-3 0 31,2-3-1152-31,-2-7-224 0,0 0-64 0,0 0-8560 0,0 0-1712 0</inkml:trace>
  <inkml:trace contextRef="#ctx0" brushRef="#br0" timeOffset="14540.04">23239 9022 10127 0,'0'0'896'0,"0"0"-704"0,0 0-192 0,-9 2 0 0,9-2 4800 0,0 0 944 15,0 0 176-15,0 0 32 0,0 0-4544 0,0 0-928 16,0 0-176-16,0 0-48 0,15 5 32 0,2-3 0 16,3-2 0-16,-1 0 0 0,2-1-32 0,3-1-16 15,0-2 0-15,6 2 0 0,4-2-112 0,3 2 0 16,1-2-128-16,1 1 192 16,1-3-576-16,-2 2-128 0,-4 0-32 0,0 1-9456 15,0-1-1904-15</inkml:trace>
  <inkml:trace contextRef="#ctx0" brushRef="#br0" timeOffset="14908.25">24878 8816 27647 0,'0'0'2448'0,"0"0"-1952"0,-3-6-496 0,3 6 0 0,0 0 1408 0,0 0 192 16,0 0 48-16,0 0 0 0,0 0-1264 0,0 0-256 15,0 0-128-15,4 18 128 0,-2-1 32 0,2 3 16 16,-1 3 0-16,0 0 0 0,-1 4 96 0,2-1 32 15,0 1 0-15,-1-1 0 0,1 0-32 0,-1-1 0 16,1-3 0-16,2 0 0 0,-1-1-144 0,0-3-128 16,-1 1 192-16,0-1-192 0,1 1 128 0,0-3-128 15,0-2 0-15,3-1 0 16,-3-2-512-16,2-3-224 0,0-2-32 0,-1 3-16 16,-1-5-3104-16,-5-4-608 0</inkml:trace>
  <inkml:trace contextRef="#ctx0" brushRef="#br0" timeOffset="15461.8">24884 8720 35423 0,'-8'-12'1568'0,"3"6"320"0,0-2-1504 0,1 1-384 0,0 2 0 0,4 5 0 16,0 0 464-16,0 0 32 0,0 0 0 0,0 0 0 15,0 0-336-15,8-4-160 0,0 0 160 0,3-1-160 16,1 4 176-16,4-6-176 0,2 2 192 0,2 0-192 15,2-2 368-15,2 2-48 0,4-3 0 0,2 2 0 16,1-1 64-16,2 2 16 0,1 4 0 0,-2-2 0 16,1 2-224-16,-6-1-48 0,-1 2-128 0,-1 3 192 15,-4 1-192-15,-3 1 0 0,-2 2 0 0,-4 0 0 16,-3 1 0-16,-3 1 0 0,-2 3 0 0,-1-3 0 0,-5 2 0 0,-2-1 0 16,-1 1 0-16,-3-1 0 0,-2 3 0 0,-3 0 0 15,-1-1 0-15,-2-2 0 0,0 1 144 0,-1-1-144 16,-1-1 128-16,-1 0-128 0,-1-1 128 0,-1 0-128 15,0-3 0-15,2 3 128 0,-1 1-128 0,2 0 0 16,0 2 0-16,3-5 0 0,4-1 0 0,1 2-144 16,3 0 144-16,7-7-208 0,0 0 32 0,0 0 16 15,0 0 0-15,0 0 0 0,0 0-96 0,4 11 0 16,-4-11-16-16,11 8 0 0,1-3 96 0,0-1 32 16,0 1 0-16,1 1 0 0,1-1 144 0,0 0 0 15,1 0 0-15,-1-2 0 0,0 1 0 0,-1 0 0 16,-1 1 0-16,-2 1 0 0,0 0 0 0,-3 3 0 0,1-3 0 15,-1 2 0-15,-2 1 0 0,-2 2 0 0,-1-1 0 0,-1 2 0 16,-1-2 0-16,-1 1 0 0,-1-1 0 0,0 1 0 16,-2 0 0-16,-1 0 0 0,-1 0 0 15,-1 0 0-15,-2-1 0 0,0 1 0 0,-2-1 0 0,0 1 128 16,-1 0-128-16,-1 0 0 0,-3-1 128 0,2 2-128 16,-2-2 0-16,-1 1 128 0,-1-1-128 0,0 3 0 15,-2 0 0-15,2 0 0 0,0 0 0 0,1-4 0 31,1 1-688-31,2-4-48 0,3 1-16 0,1-2-15888 0</inkml:trace>
  <inkml:trace contextRef="#ctx0" brushRef="#br0" timeOffset="16108.12">26983 8768 28047 0,'0'0'1232'0,"0"0"272"0,0 0-1200 0,0 0-304 0,0 0 0 0,4-10 0 15,0-3 1216-15,-2 0 176 0,-2 0 32 0,2 1 16 16,-2 3-480-16,0-2-112 0,-2 2-16 0,0-1 0 16,-1-2-256-16,-2 2-64 0,1-2-16 0,-1 3 0 0,-2 0-64 0,1-2-16 15,-2 3 0-15,0 0 0 0,-2 2-32 0,-1-1-16 16,0 0 0-16,-2 3 0 0,-2 0-32 0,0 0 0 15,-5 1 0-15,2 3 0 0,-2 2-112 0,1 4-32 16,-1 3 0-16,1 3 0 0,-1-2-192 0,0 6 0 16,1 1 0-16,1 3 0 0,-1-1 0 0,4 2 0 15,2 4 0-15,2-2 0 0,3 1 0 0,3 2 0 16,1 0 0-16,2 2 0 0,0 4 0 0,5-1 0 16,1-2 0-16,0-1 0 0,0 0 0 0,1-1 0 15,4-1 0-15,2 0 0 0,-1 0-176 0,3-1 176 16,1 1-160-16,2 0 160 15,1-2-960-15,3 2-112 0,0-7-16 0,4 1 0 16,-1 1-2160-16,5-4-432 0,-1-7-96 0,3-3 0 0</inkml:trace>
  <inkml:trace contextRef="#ctx0" brushRef="#br0" timeOffset="16625.8">28456 8674 22511 0,'0'0'992'0,"0"0"224"0,0-10-976 0,0 10-240 0,0 0 0 0,0 0 0 16,0 0 880-16,0 0 128 0,0 0 16 0,0 0 16 15,7-7 240-15,-7 7 32 0,0 0 16 0,10 12 0 16,-1 4 0-16,2 1 0 0,-1 2 0 0,-1 3 0 16,0 2-528-16,1-2-96 0,-1 0-32 0,-3 0 0 15,1-1-304-15,-2 3-64 0,0 0-16 0,-1 1 0 16,-1 1-128-16,-1 0-32 0,-2-5 0 0,0 1 0 15,-1-2-128-15,0-2 160 0,-1-2-160 0,2 1 160 16,0 2-336-16,0-4-64 0,0-4-16 0,2-3 0 31,-2-8-1808-31,0 0-368 0,0 0-80 0</inkml:trace>
  <inkml:trace contextRef="#ctx0" brushRef="#br0" timeOffset="17009.22">28524 8638 3679 0,'-8'-7'320'0,"2"1"-320"16,0-1 0-16,6 7 0 0,0 0 6528 0,0 0 1248 15,0 0 240-15,0 0 48 0,0 0-6368 0,8-5-1280 16,-8 5-256-16,0 0-160 0,13 0 0 0,-1 0 0 16,-1-1 0-16,-11 1 0 0,13 1 192 0,0 0 0 15,2 3-16-15,1 3 0 0,-2 0 416 0,3 1 96 16,1 3 16-16,2-1 0 0,0 1-128 0,2-1 0 15,-1 0-16-15,1 2 0 0,0 1-256 0,0-2-48 16,-1 2-16-16,-2-2 0 0,0 2-240 0,-2 2 0 16,-3-2 0-16,-1 1 0 0,-1-3 128 0,-1 3-128 0,1 0 0 0,-1 1 0 15,-4-4 0-15,-1 4 0 0,-2-1 0 0,-2 0 0 16,1-2 256-16,-3-1-32 0,-3-1-16 0,-2 0 0 16,-2 1 80-16,0-1 16 0,-4-3 0 0,-1 1 0 15,-1 1-48-15,-2-3 0 0,-3 1 0 0,-2-1 0 16,-2 2-256-16,-3 0 160 0,-1 0-160 0,0 0 128 15,0-2-128-15,0 3 0 0,-3 4 0 0,3-2 0 16,0 2 0-16,4 0-320 0,-2 0 48 0,5-4 16 31,1 0-512-31,3-5-112 0,2-3-16 0,4 1 0 0,9-2-1728 16,0 0-336-16</inkml:trace>
  <inkml:trace contextRef="#ctx0" brushRef="#br0" timeOffset="17878.41">30447 8472 16063 0,'0'0'704'0,"8"-6"160"0,0-1-688 0,-2 1-176 0,-1 0 0 0,-5 6 0 0,7-5 400 0,-7 5 48 15,0 0 16-15,0 0 0 0,0 0 432 0,0 0 96 16,0 0 16-16,0 0 0 0,-5-6 400 0,5 6 64 16,-12 0 32-16,-1 0 0 0,-1 0 0 0,-1 2 0 15,-2 0 0-15,2 0 0 0,-2 1-176 0,0 1-48 16,-3 0 0-16,1 2 0 0,-1 1-624 0,-1-1-128 16,-2-1-16-16,-1 2-16 0,1-1-352 0,-1 1-144 15,1-2 128-15,1 2-128 0,1-2 160 0,3 0-160 16,1-1 192-16,1-1-192 0,2-1 320 0,3 2-64 15,1 0 0-15,1 0 0 0,9-4-256 0,-7 6 128 16,7-6-128-16,0 0 0 0,-5 12 0 0,4 0 0 16,1 0 0-16,1-1 0 0,2 2 0 0,2-1 0 15,0 1 0-15,3 2 0 0,1-2 0 0,0 1 0 0,-1-1 0 0,1 1 0 16,1-1 144-16,0 0-144 0,-4 2 0 0,1-2 144 16,-2 4-144-16,-1-3 0 0,-2 2 0 0,-2-1 0 15,-1 2 0-15,0 7 0 0,-3 2 0 0,0 1 0 16,-1-1 0-16,-2-2 0 0,-1-1 0 0,1-1 0 15,-3 1 160-15,0-4-160 0,-2 1 192 0,1-2-192 16,0-1 144-16,2-3-144 0,1 2 0 0,2 1 144 16,-1 2-144-16,2 1 0 0,1-1 0 0,0-4 0 15,1-5 0-15,3-10 0 0,0 0 0 0,0 0 0 16,2 11 176-16,-2-11-48 0,0 0-128 0,5 7 192 16,-5-7-16-16,8 7-16 0,1-4 0 0,3-1 0 15,2-1 96-15,4 1 0 0,3-2 16 0,3-2 0 16,0 2-272-16,2-1 160 0,2-1-160 0,-1-1 128 0,1 0-128 0,-2-2 0 15,-2 1 0-15,-1 0-176 16,-1 2-272-16,-1 2-64 0,-3-2-16 16,-1-1 0-16,0-1-448 0,-4-2-96 15,-1 2-16-15,-2-2 0 0,-4-3-1584 0,-6 9-320 0,4-12-64 0</inkml:trace>
  <inkml:trace contextRef="#ctx0" brushRef="#br0" timeOffset="18120.59">29931 9028 28559 0,'0'0'1264'0,"0"0"272"0,5-11-1232 0,5 3-304 15,6 2 0-15,6 1 0 0,7-1 2656 0,3 2 480 0,5-2 80 0,1 3 32 16,0-2-2416-16,-2 1-464 0,-2 0-112 0,1-1 0 15,0 1-256-15,1 0 0 0,0-1 0 0,-1 0-160 32,-1-2-480-32,-4 1-80 0,-4-1-32 0,-2 1 0 15,-5-2-1408-15,-3-1-272 0</inkml:trace>
  <inkml:trace contextRef="#ctx0" brushRef="#br0" timeOffset="19611.84">18747 9902 24991 0,'0'0'1104'0,"-7"-6"240"0,1 1-1088 0,6 5-256 0,-5-7 0 0,1 1 0 15,4 6 800-15,0 0 96 0,0 0 32 0,-1-11 0 16,1 11-352-16,0 0-64 0,-3-6 0 0,3 6-16 16,0 0-128-16,0 0-32 0,-5-6 0 0,5 6 0 15,0 0 32-15,0 0 0 0,0 0 0 0,0 0 0 16,-1 13-48-16,2 0 0 0,-1-13 0 0,5 16 0 15,2-2 176-15,-2 2 16 0,2-2 16 0,4 5 0 16,5 0-48-16,-2 3-16 0,-2 4 0 0,-4 1 0 16,-5-1-144-16,3 1-16 0,4 6-16 0,5 0 0 15,3 5-144-15,0 0-16 0,-1-3-128 0,-1-2 192 0,0-2-48 16,-1-5-16-16,0 0 0 0,-2-1 0 0,-2 0 0 0,1-3-128 16,-2-2 192-16,2-5-64 0,-4-3 48 0,1-3 0 15,-1 0 0-15,-8-9 0 0,0 0 112 0,0 0 32 16,10 3 0-16,-10-3 0 0,10-3 80 0,0-3 32 15,0-1 0-15,2-2 0 0,-1-4 16 0,0-3 0 16,0-2 0-16,-1 0 0 0,-1 0-320 0,0 1-128 16,1-4 0-16,-1 0 128 0,-2-1-128 0,1-2 160 15,1 2-160-15,-1-4 160 0,-1-3-160 0,-1-1 128 16,-1-1-128-16,1 1 128 0,-2-1-128 0,0 0 0 0,-1-3 0 16,0 2 0-16,-2 1-432 0,-1 4 48 0,-1 2 0 0,1 0 0 31,0 2-128-31,0 1 0 0,0 1-16 0,1 2 0 15,3 4-144-15,-1 3-32 0,-3 12 0 0,0 0 0 16,6-6-1728-16,-6 6-368 0,12 0-64 0,-3 0-16 0</inkml:trace>
  <inkml:trace contextRef="#ctx0" brushRef="#br0" timeOffset="20232.5">19534 10396 7359 0,'0'0'656'0,"0"0"-528"16,-11 0-128-16,2 0 0 0,9 0 4512 0,-9 4 864 0,1 2 192 0,0-1 16 15,0-1-4512-15,2 2-912 0,6-6-160 0,-8 11 0 16,-1-1-128-16,1 0 128 0,-1 4-160 0,0 1 160 16,-2 1-192-16,2 2 192 0,2 0-208 0,0 1 80 15,2 0 128-15,0 1-128 0,1-1 128 0,1 2-128 16,0 1 128-16,3 2 144 0,2-3-16 0,0 1-128 16,1 0 192-16,1-1-192 0,0-6 192 0,4-2-192 15,-1-2 144-15,4-1-144 0,1-3 0 0,-1-5 144 16,1 2-144-16,1-6 128 0,1-2-128 0,1-1 128 15,-1-2-128-15,2-2 0 0,1-4-192 0,0-1 192 16,-2-2 0-16,0 0 0 0,-1-5 0 0,-1 2 0 16,-3 1 0-16,0-1 160 0,-4 2-16 0,-1-2 0 15,-2-1 256-15,-4 1 48 0,-2-1 16 0,-2 1 0 0,-2 0 880 0,-1 4 192 16,-2-3 16-16,-2 2 16 16,-1 0-1856-1,0 3-368-15,-2 0-80 0,0 3-16 0,0-1 752 0,0 5 0 0,1 2 160 0,-2 1-32 0,-2 2-128 0,1 1 0 16,0 1-192-16,0 2 192 15,2-1-576-15,1 1 16 0,3 1 0 0,0 1 0 16,2-3-576-16,9-2-112 0,-10 5-32 0,10-5 0 0</inkml:trace>
  <inkml:trace contextRef="#ctx0" brushRef="#br0" timeOffset="26909.03">21470 8558 8287 0,'0'0'736'0,"0"-9"-592"0,-3 0-144 0,3 9 0 16,-1-8 2896-16,1 8 560 0,0-12 96 0,0 5 32 16,0 7-2000-16,-2-8-400 0,2 8-80 0,-2-8-16 15,2 8-256-15,0 0-64 0,-7-7-16 0,7 7 0 0,0 0-256 0,0 0-48 16,0 0-16-16,0 0 0 0,0 0 16 0,0 0 16 15,0 0 0-15,0 0 0 0,0 0 48 0,0 0 16 16,0 0 0-16,0 0 0 0,0 0-112 0,-5 12-32 16,0 0 0-16,1 1 0 0,-1-1 192 0,1 2 16 15,1 4 16-15,1 3 0 0,0 1-64 0,1 3-16 16,-2 0 0-16,2 2 0 0,-2 2-144 0,0 1-48 16,0 1 0-16,0 2 0 0,-1-2-336 0,1 2 128 15,-1 0-128-15,1 1 0 0,2 0 0 0,-1-2 128 16,0-4-128-16,2-2 0 0,0-2 0 0,2-2 0 15,1 3 0-15,1-4 0 0,-1-3 0 0,-2-3-160 16,0-3 16-16,0-3 0 0,-1-9-144 0,0 0-32 0,3 7 0 16,-3-7 0-1,0 0-176-15,0 0-32 0,0 0-16 0,0 0 0 16,-12-7-1824-16,1 1-384 0,-1-1-64 0,0-2 0 0</inkml:trace>
  <inkml:trace contextRef="#ctx0" brushRef="#br0" timeOffset="27232.62">21067 8600 34607 0,'-18'-18'1536'16,"7"6"320"-16,-1 1-1488 0,3 4-368 0,4 0 0 0,1 1 0 0,1 0 720 0,3 6 80 15,0 0 16-15,0 0 0 0,0 0-432 0,0 0-96 16,14-1-16-16,-3 1 0 0,0 3-272 0,0 1 128 16,1 2-128-16,1-2 0 0,3-1 272 0,1-1-48 15,1 1-16-15,3-1 0 0,2 0 112 0,2-4 0 16,-1 0 16-16,3-1 0 0,2 1 112 0,-1-5 0 16,2 1 16-16,2-3 0 0,0-1-80 0,1 0-32 15,-3-4 0-15,1-2 0 0,0 3-144 0,-1 0-16 16,-1 1-16-16,-2-1 0 0,-2 1-176 0,-1 2 0 15,-2 1 0-15,0 4 0 16,0-2-1312-16,0 3-288 0,-1 2-64 0,0 2-16320 0</inkml:trace>
  <inkml:trace contextRef="#ctx0" brushRef="#br0" timeOffset="35906.32">21646 9902 22751 0,'0'0'1008'15,"0"0"208"-15,0 0-976 0,0 0-240 0,-6-5 0 0,6 5 0 16,0 0 1520-16,0 0 256 0,0 0 48 0,0 0 16 0,-9-3-1168 0,9 3-224 16,0 0-64-16,0 0 0 0,-9-3-384 0,9 3 0 15,-8-4 128-15,1 1-128 0,-3-2 0 0,1 4 0 16,-1-5 0-16,-2 5 0 0,0-2 0 0,-2 3 192 15,-3 0-192-15,-1 3 192 0,-2 1-192 0,-1 1 0 16,-1 0 0-16,0 2 0 0,0 1 656 0,0 0 48 16,-2 2 16-16,2 4 0 0,0 5-192 0,1 0-32 15,2 2-16-15,0 2 0 0,2 2-160 0,2 3-48 16,-1 0 0-16,3 2 0 0,0 2-144 0,3 0-128 0,0-2 144 16,3-1-144-16,0-2 0 0,3-3 128 0,3-2-128 15,2 0 0-15,2-1 0 0,2-3 0 0,4-2 0 0,3-2 0 16,1-2 0-16,4-2 128 0,1-3-128 0,4-1 0 15,2-1 192-15,2 1-48 0,0-6-16 0,1 0 0 16,1 0 64-16,0-4 16 0,2 0 0 0,0-1 0 16,-1-2 32-16,-2-1 0 0,-1 1 0 0,-1-5 0 15,-1-3 112-15,-2 0 32 0,-3-2 0 0,0 1 0 16,-4-2 32-16,0 0 16 0,-1-2 0 0,-2-2 0 16,-3-3-112-16,-1-1-32 0,-2-1 0 0,-2-2 0 15,-3-1-32-15,-2 0-16 0,-2 0 0 0,-2-2 0 16,-3 4-240-16,-2 3 176 0,0 1-176 0,-2 5 160 15,-1 4-160-15,-3 2 160 0,-1 4-160 0,-1-2 160 16,-2 5-160-16,1 0-192 0,-2 1 32 0,0 4 16 16,0 3-48-16,2 1 0 0,-1-2 0 0,2 2 0 15,1 0-336-15,3 0-80 0,-1 1-16 0,5 2 0 16,10-6-2208-16,-7 7-448 0,7-7-96 0</inkml:trace>
  <inkml:trace contextRef="#ctx0" brushRef="#br0" timeOffset="36573.83">23202 9981 23951 0,'0'0'1056'0,"-6"-6"224"0,-2 0-1024 0,0 1-256 0,8 5 0 0,-8-6 0 15,8 6 2176-15,0 0 384 0,-6-6 80 0,6 6 16 16,0 0-2128-16,0 0-528 0,0 0 0 0,0-11 0 15,0 11 128-15,2-9-128 0,-2 9 0 0,0 0 0 16,0-9 0-16,0 9 0 0,0 0 0 0,0 0 0 16,0 0 0-16,-9-2 160 0,-1-4-160 0,-1 6 128 15,1 3 192-15,-2 1 16 0,-2 2 16 0,0 5 0 16,-2 1 96-16,-1 2 32 0,-1 4 0 0,1 2 0 0,1 4-256 16,3 3-48-16,0 0-16 0,1 3 0 0,2-1-160 0,3-1 0 15,2 1 144-15,3 0-144 0,2-5 0 0,3 1 128 16,4-4-128-16,2 0 0 0,2-2 0 0,2 0 0 15,1-1 0-15,3-4 0 0,1-2 0 0,3-2 0 16,1 0 0-16,3-4 0 0,1-2 0 0,-1 1 0 16,-1-5 0-16,1 0 0 0,0-2 144 0,-2-1-144 15,0-1 192-15,-1 0-192 0,-1-5 272 0,0 3-48 16,-1-2-16-16,0 1 0 0,0-2 80 0,-2 0 16 16,-1 0 0-16,-3 0 0 0,-1-3 16 0,-1 0 16 0,-3-2 0 0,-1-3 0 15,0-3 32-15,-3 2 0 0,-4-4 0 0,-1-1 0 16,-2-2 0-16,-2 0 0 0,-4 0 0 0,-1 0 0 15,-2-2-368-15,-2 4 0 0,-2-3 0 0,-2 3 0 16,-2 5 0-16,1-3 0 0,-1 2 0 0,0 0 0 16,1 6 176-16,1 2-48 0,0 2 0 0,0-1 0 15,0 3-128-15,2 1 160 0,-2 2-160 0,0 2 160 16,1 1-160-16,2 2 0 0,1 4 0 0,2-1-176 16,3 2-176-16,8-6-32 0,0 0-16 0,-5 10 0 31,5-10-656-31,2 10-128 0,-2-10-32 0,7 10 0 15,4-2-2288-15,2-1-464 0,2-2-80 0</inkml:trace>
  <inkml:trace contextRef="#ctx0" brushRef="#br0" timeOffset="37256.25">25125 10000 13823 0,'0'0'1216'0,"-5"-10"-960"0,-1 2-256 0,-1 1 0 0,7 7 4336 0,-7-6 816 0,7 6 160 0,0 0 48 16,0 0-4160-16,-5-5-832 0,5 5-176 0,-5-7-16 16,5 7-176-16,0 0 0 0,-6-6 0 0,6 6 128 15,-10-4-128-15,1 2 0 0,-1 4 0 0,-1 2 0 16,-2-2 0-16,-1 6-144 0,-3 2 144 0,-2 3 0 15,-2 3 0-15,1-2 0 0,1 6 128 0,-1 1-128 16,-2 1 752-16,2 0 48 0,1-2 16 0,2 2 0 16,0 3-176-16,2-1-48 0,2 1 0 0,3 0 0 15,0 0-352-15,2 1-80 0,3 3-16 0,2-3 0 0,3-4-144 16,4-1 0-16,1-2 0 0,4 1 0 0,3-5-176 0,2 2-64 16,1-4-16-16,2-1 0 0,2-1 112 0,1-4 16 15,-1 0 0-15,3-3 0 0,3-2 128 0,1 0 0 16,0-2 0-16,0-3 0 0,2-1 0 0,-1 0 0 15,1-2 0-15,-2-1 128 0,0-2-128 0,0 0 176 16,-1 0-176-16,-2 0 192 0,-3-4 128 0,-2 2 16 16,0 0 16-16,-2 0 0 0,-3-2 208 0,-2-1 32 15,1-5 16-15,-1 1 0 0,-2-4-112 0,0-1-32 16,-3-5 0-16,-2-3 0 0,-1 1-208 0,-3 0-32 16,-3 1-16-16,-2 3 0 0,-4 0-208 0,-3 3 176 15,-1-5-176-15,-2 6 160 0,-4 0-160 0,0 2 192 0,-2 2-192 16,0 5 192-16,0 0-192 0,-1 3 0 0,0 0 0 15,1 7 0-15,0-3-336 0,0 5 0 0,2-3 0 16,2 5 0 0,4 3-608-16,2 2-112 0,11-6-32 0,-6 6 0 15,6-6-2288-15,1 14-464 0</inkml:trace>
  <inkml:trace contextRef="#ctx0" brushRef="#br0" timeOffset="37857.28">26705 10070 33055 0,'-1'-15'1472'16,"1"6"288"-16,0 0-1408 0,1-3-352 0,1 3 0 0,0 1 0 0,-2 8 480 0,4-11 32 16,0 2 0-16,-4 9 0 0,1-9-512 0,1 1 0 15,-2 8 0-15,0 0 0 0,-4-7 0 0,4 7 0 16,-7-7 0-16,1 2 0 0,-3 4 0 0,-1-2 0 16,0 2 0-16,-2 2 0 0,-1 2 128 0,-1 0 16 15,-2 4 16-15,-1 1 0 0,0 0 272 0,0 3 48 0,1 4 16 16,-1 3 0-16,0 4-240 0,1-1-32 15,2 2-16-15,1 4 0 0,1 0-208 0,1 5 176 16,4 4-176-16,0-2 160 0,2-2-160 0,2-2 128 16,3 0-128-16,4-6 128 0,3-2-128 0,1-1 0 0,1 0 0 0,1-3 0 15,0-1-240-15,2-4 80 0,1-2 16 0,3 1 0 16,2-5 144-16,2-1 0 0,-1-3 0 0,1-3 0 16,1-1 0-16,1-3 0 0,1 0 0 0,2-3 0 15,1-5 240-15,0 2-32 0,-2-2 0 0,0-1 0 16,4 0 256-16,-2-2 48 0,-1-2 16 0,-1 0 0 15,0-3-112-15,-1-3-32 0,1-3 0 0,-3-4 0 16,-3-2-64-16,-4 0 0 0,-2-1-16 0,-3 3 0 16,-2-1-64-16,-5 3-16 0,-3 1 0 0,-3 0 0 15,-1 5-32-15,-4 1 0 0,-4 2 0 0,-3 4 0 16,-2-1-16-16,-3 4-16 0,-3 1 0 0,1 3 0 16,-2 1-160-16,-1 2 0 0,-2 0 0 0,0 1 128 15,2 0-128-15,1 3 0 0,2-1 0 0,2 4 0 0,1 2-208 0,5 0-32 16,3 0 0-16,3 2 0 15,9-6-1344-15,-5 9-272 0,5-9-48 16,4 15-16-16,3 0-1776 0,6 1-352 0</inkml:trace>
  <inkml:trace contextRef="#ctx0" brushRef="#br0" timeOffset="38427.37">28783 9961 16575 0,'0'-10'1472'0,"0"-1"-1168"0,0-1-304 0,0 5 0 15,0 7 4560-15,0 0 864 0,-2-11 160 0,2 11 48 16,-4-9-4560-16,4 9-912 0,-9-7-160 0,-2 5 0 16,0 1-160-16,-2 1 160 0,-2 1-208 0,1 1 80 15,-3 1 128-15,0 1 0 0,0 3-144 0,-1 0 144 16,-2 1 0-16,1 3 0 0,-2 0 0 0,0 4 0 16,0 0 0-16,-1 6 0 0,0 3 0 0,1 0 0 15,1 5 384-15,2 4-16 0,1 3 0 0,2 2 0 0,0 1-144 16,3-2-32-16,3-5 0 0,5 1 0 0,3-5-192 0,4 1 0 15,1-4 0-15,5 0 0 0,3-6 0 0,2 1-288 16,0-2 64-16,6-5 16 0,3-2 208 0,6-4-192 16,2-3 192-16,3-4-192 0,1-4 192 0,2-2 0 15,1-3 0-15,-1-2-144 0,1-2 144 0,0 2 176 16,-1-4-48-16,-4 1 0 0,-1 1 144 0,-4-2 32 16,0-1 0-16,-2-3 0 0,-3 0 176 0,-3-3 32 15,-3-6 16-15,0-2 0 0,-3-2-256 0,-3-1-48 16,-5-1-16-16,-3 2 0 0,-5 0-208 0,-3 2 0 0,-4 2 0 15,-3 0 0-15,-3 2 128 0,-2 1-128 0,-4 3 0 0,-3 3 0 16,0 0 0-16,-4 4 128 0,-2-1-128 0,0 3 0 16,0 3 240-16,2 2 0 15,-2 1 0-15,4 5 0 0,3 3-240 0,4 0 144 0,1 2-144 0,3 1 128 16,5 1-384-16,10-5-64 0,-7 9-32 0,5-1 0 31,2-8-3504-31,5 10-704 0</inkml:trace>
  <inkml:trace contextRef="#ctx0" brushRef="#br0" timeOffset="38975.33">30478 9994 19343 0,'-9'-7'1728'0,"-1"-1"-1392"16,-2 2-336-16,2 1 0 0,-1 1 3920 0,2-2 720 15,0 5 144-15,0 1 16 0,-2 1-3936 0,0 5-864 16,-2-4 0-16,-3 5-128 0,-2 1-176 0,-1 5-16 16,0-2-16-16,-2 5 0 0,-2 1 96 0,-1 2 32 0,1 4 0 0,-2 0 0 15,0 2 208-15,3 4 0 0,1 3 0 0,3-1-144 16,1-1 144-16,4-2 0 0,1-1 0 0,6-2 128 16,0 0 192-16,6-6 64 0,4 0 0 0,4-3 0 15,4-1-128-15,3-1-32 0,5-2 0 0,2-2 0 16,3-2-224-16,1-3 128 0,1-2-128 0,2-2 0 15,-2-3 0-15,2-2-192 0,1-3 16 0,0 1 0 16,-1-5 176-16,-1 1 0 0,0 1 160 0,-2-4-160 16,-1-2 592-16,-3 2 32 0,-1-1 0 0,-4-2 0 15,-6 1 384-15,0-5 80 0,-2-1 0 0,-4-2 16 16,-5-5-432-16,0 0-96 0,-1-2 0 0,-4 1-16 16,-4 6-288-16,-2-3-48 0,1-2-16 0,-2 5 0 15,-2 1-16-15,-1 1-16 0,0 4 0 0,-1 1 0 0,0 2-176 0,-1 2 0 16,0 2 0-16,2 0 0 15,-1 0-832-15,0 3-256 0,2 4-64 0,-1-3-18144 16</inkml:trace>
  <inkml:trace contextRef="#ctx0" brushRef="#br0" timeOffset="47348.39">18789 11717 4607 0,'0'0'192'0,"-5"-6"64"0,5 6-256 0,0-10 0 0,0 1 0 0,0 9 0 16,0-9 1728-16,0 9 320 0,4-9 48 0,-4 9 16 16,4-9-496-16,-4 9-80 0,8-8-32 0,-8 8 0 15,0 0-416-15,0 0-64 0,0 0-32 0,0 0 0 16,0 0 0-16,0 0 0 0,0 0 0 0,0 0 0 16,0 0 544-16,0 0 96 0,0 0 32 0,0 0 0 15,0 0-304-15,0 0-48 0,0 0-16 0,0 0 0 16,0 0-656-16,0 0-128 0,0 0-16 0,0 0-16 15,0 0-272-15,0 0-48 0,0 0-16 0,0 0 0 16,0 0-16-16,0 0-128 0,10 11 192 0,-10-11-64 16,0 0 48-16,10 13 0 0,-3-2 0 0,-7-11 0 15,8 12-176-15,-2 1 160 0,1 0-160 0,-2 0 160 16,-2 0-160-16,-2 3 192 0,2 2-192 0,-1 0 192 0,1 3-32 0,-1 3 0 16,0 0 0-16,-1 3 0 0,-1 0 48 0,1 0 16 15,1 1 0-15,-2 0 0 0,0 0-32 0,2 2 0 16,2 1 0-16,1-1 0 0,2-1-192 0,-1-2 176 15,1-2-176-15,-1-2 160 0,1 1-160 0,-1-5 128 16,2 2-128-16,1-3 128 0,-2-1 0 0,-1 0-128 16,1-4 192-16,-1 0-64 0,0-2 64 0,-1-1 0 15,0-1 0-15,-1 2 0 0,0-1-48 0,0 1 0 16,-2 2 0-16,2-2 0 0,-1 1-144 0,0-1 160 16,-1 0-160-16,-2-11 160 0,3 9-160 0,-3-9 128 0,6 7-128 15,-6-7 128-15,0 0 128 0,12 0 0 0,1-3 16 0,-1-3 0 16,-2-6 208-16,3-2 32 0,2-6 16 0,2-1 0 15,1 2-224-15,1-9-48 0,0-2-16 0,0-3 0 16,1-4-240-16,-1-2 176 0,2-3-176 0,-1 2 160 16,-3-1-160-16,-3 1 0 0,0 1 144 0,-2 0-144 15,-1 1 0-15,-4 1 128 0,-1 1-128 0,-3 1 0 16,3 0 0-16,-2 1 0 0,-2 0 0 0,1 4 128 16,-1 2-128-16,4 4 0 0,-1-1 0 0,-1 4 0 15,0 4-224-15,1 4 32 0,1 4 16 0,-6 9 0 31,8-5-320-31,1 1-64 0,-9 4-16 0,13 1 0 16,0 3-1296-16,-1 2-272 0,-3 5-48 0,-1 1-10000 0,0-1-2000 0</inkml:trace>
  <inkml:trace contextRef="#ctx0" brushRef="#br0" timeOffset="47729.62">19534 12416 13823 0,'0'0'608'0,"-8"-5"128"0,0-2-592 0,1 2-144 0,4 1 0 0,3 4 0 16,0 0 5536-16,0 0 1072 0,0 0 224 0,11 8 32 15,0 2-5568-15,0-1-1104 0,0 6-192 0,1 2 0 16,-1 1 0-16,0 5 0 0,-2 3 0 0,-1 2 0 15,-2 2 0-15,-1 1 0 0,-2 3 0 0,-2 5 0 16,-2 3-320-16,-2 1 48 0,-2 1 16 0</inkml:trace>
  <inkml:trace contextRef="#ctx0" brushRef="#br0" timeOffset="60975.41">18732 13855 17503 0,'0'0'1552'0,"-9"-5"-1232"0,-2-3-320 0,5 2 0 15,6 6 3792-15,0 0 704 0,0 0 144 0,0 0 32 16,0 0-3648-16,0 0-704 0,11 9-160 0,1 0-32 16,0 3-128-16,2 3 0 0,2 5-160 0,-2 3 160 15,-2 5-176-15,1 0 176 0,1 4-192 0,1-1 192 16,-1 3-176-16,-2-2 176 0,-2 6-160 0,1 3 160 16,-1 3 0-16,-1 0 0 0,0 1 0 0,0 0 0 15,-1-3 0-15,1-6 0 0,1-4 0 0,-1-7 0 0,-2-5 384 0,1-3 80 16,1-4 16-16,2-2 0 0,-3-5 160 0,2-2 48 15,1-2 0-15,0-4 0 0,1-2-48 0,2-1 0 16,2-4 0-16,1-4 0 0,1-5-256 0,2-6-48 16,-1-3-16-16,2-6 0 0,1-5-192 0,-2-2-128 15,-2-3 128-15,-1-3-128 0,-3 3 0 0,1-2 0 16,-1 0 0-16,-1 1-128 0,0-4-16 0,-1-2 0 16,-3-4 0-16,0 3 0 0,2 4 144 0,-1 4-128 15,0 2 128-15,2 7-128 0,0 7 128 0,1 4 0 16,0 6-144-16,0 4 144 0,-1 3-384 0,1 5 0 15,0 3 0-15,1 4 0 16,2 5-2816-16,-1-1-576 0</inkml:trace>
  <inkml:trace contextRef="#ctx0" brushRef="#br0" timeOffset="61423.46">19458 14450 21183 0,'-7'-7'1888'0,"4"1"-1504"0,0-3-384 0,2-1 0 16,-1-3 3232-16,6 0 576 0,4-1 112 0,1-2 32 15,2 1-3200-15,2-2-752 0,2 0 0 0,2 0 0 0,2 0 0 16,-1 4 0-16,-1 1 0 0,2 4 0 0,1 0-128 0,-1 3 128 15,0 1 0-15,-1 4 0 0,-2 0 0 0,-1 2-176 16,-2 0 176-16,-1 5-128 0,-12-7 128 0,9 12-128 16,-2-1 128-16,-5 1-128 0,-2 1 128 0,-1 1 0 15,-3-1 0-15,-1 0-128 0,-2 6 128 0,-1 0 0 16,-2 3 160-16,1-1-160 0,-2 1 384 0,4-2-32 16,-3 0 0-16,1 0 0 0,0 0-208 0,3-3-144 15,-1-1 192-15,2 1-192 0,0-1 128 0,2-3-128 16,-1 2 0-16,0-3 0 0,2-1 0 0,-1 0 0 15,2-2 0-15,0 0 0 0,1-9 160 0,0 10-32 16,0 2 0-16,0-12 0 0,1 11-128 0,-1-11 192 0,4 11-192 0,1 0 192 16,-5-11-192-16,10 9 0 0,1 0 0 15,1-2-176-15,1-6-64 0,1 1-16 0,2 1 0 0,1-3 0 16,1-3 0-16,3 2-16 0,1 0 0 0,4 0 0 31,1-5-1168-31,3 2-224 0,3-1-64 0</inkml:trace>
  <inkml:trace contextRef="#ctx0" brushRef="#br0" timeOffset="63430.39">18883 15752 42335 0,'0'0'1872'0,"-10"8"384"0,-2 0-1808 0,1 5-448 16,4 6 0-16,3 2 0 0,2 5 0 0,5 7 0 15,2-1 0-15,2 9 0 0,-1 2-288 0,3 1 0 16,2 2 0-16,-1-3 0 0,-1-4 288 0,1-1 0 16,-3-2-128-16,2-1 128 0,1-1 0 0,-1-1 0 15,0-2 0-15,1-3 0 0,1-6 0 0,-1-1 0 16,2 0 0-16,0-7 0 0,-2-2 160 0,2-2-16 16,-1-6 0-16,3-1 0 0,-3-9 128 0,2-1 32 0,0-5 0 0,2-1 0 15,2-3 80-15,1-3 32 0,-1-6 0 0,4-3 0 16,2-2 16-16,5-1 0 0,0-3 0 0,2-2 0 15,3-2-240-15,1-8-32 0,-2-5-16 0,1-5 0 16,-2-4-144-16,-2-1 0 0,0 1 0 0,-2 5 128 16,-2 2-128-16,-2 3 0 0,-2 5 0 0,-1 2 0 15,-2 2 0-15,-1 6 0 0,0 4 0 0,-3 3 0 16,0 4-176-16,-1 4-112 0,-1 5-32 0,0 3 0 31,-2 3-1408-31,2 5-272 0,1 1-64 0,0 2-16000 0</inkml:trace>
  <inkml:trace contextRef="#ctx0" brushRef="#br0" timeOffset="64033.48">19670 16204 25791 0,'0'0'1152'0,"-10"-5"224"0,1 0-1104 0,2 0-272 15,7 5 0-15,0 0 0 0,7-7 3360 0,5 3 608 16,3-1 128-16,6 1 32 0,1-1-3488 0,6 1-640 16,0-1-224-16,5 0 0 0,1 0 224 0,0-1-192 15,0 1 192-15,-3 0-192 0,-1 0 192 0,-3 1-192 0,-1 2 192 0,-1 0-192 16,-3 2 192-16,-1 0 0 0,-3 2 0 0,-3 1 0 15,-3 4 0-15,-2-1 0 0,-2 2 0 0,-2-2 0 16,0 5 0-16,-3 1-144 0,0-1 144 0,-2 2 0 16,-2-1 0-16,-2 2-160 0,0 1 160 0,-4 0 0 15,-1 2-128-15,-2 2 128 0,-2-1 0 0,-1 0 0 16,0-4-128-16,0 0 128 0,-1 0 0 0,1-1 0 16,1-3 0-16,3-2 0 0,1-1 0 0,8-7 0 15,0 0 128-15,0 0-128 0,-9 2 176 0,9-2-176 16,0 0 0-16,0 0 0 0,0 0 0 0,0 0 0 15,0 0 0-15,11 0 0 0,1 2 0 0,0 1 0 16,-2 0-128-16,2 2 128 0,0 2 0 0,0-1-144 16,-1 2 144-16,1 0 0 0,0 0-144 0,-1 4 144 15,1 2 0-15,-1 2 0 0,-1-3 0 0,-1-2 0 0,-1 1 0 0,-1 1 0 16,-2 1 0-16,-1 2-176 0,0-3 176 0,-4 0 0 16,-2-1 0-16,0 0 0 0,-1-3 0 0,0 0 144 15,1-1-144-15,-3-1 0 0,-2 1 208 0,1 0-64 16,-1 0-16-16,1 1 0 0,-4-1 160 0,3 1 32 15,-4-1 0-15,1 1 0 0,-3 0-80 0,-2 2-16 16,0-2 0-16,-2 1 0 0,-1 1-48 0,-3 0-16 16,-2 1 0-16,3 1 0 0,-1 0-160 0,-3 0 0 15,0 0 0-15,-1-2 0 0,-1-1-384 0,1-1 32 16,1-5 16-16,2 0 0 16,0-1-2416-16,3-3-496 0</inkml:trace>
  <inkml:trace contextRef="#ctx0" brushRef="#br0" timeOffset="82621.72">7723 12238 911 0,'0'0'0'0,"0"0"0"0,0 0 0 0,0 0 0 15,0-10 2944-15,1 2 512 0,-1 2 112 0,0 6 16 16,0 0-2080-16,0 0-416 0,0 0-64 0,0 0-32 16,4-7-208-16,-4 7-32 0,0 0-16 0,0 0 0 15,0 0-96-15,0 0 0 0,0 0-16 0,0 0 0 16,0 0-288-16,0 0-48 0,0 0-16 0,0 0 0 0,0 0 48 0,0 0 16 16,0 0 0-16,11-4 0 0,-11 4 208 0,10-1 32 15,-10 1 16-15,11 4 0 0,-11-4 64 0,10 8 16 16,-10-8 0-16,12 9 0 15,-2 0-80-15,-1 0-16 0,-1 1 0 0,-1 3 0 0,-1 4-112 0,1-2-16 16,-1 0-16-16,-1 2 0 0,3 4-176 0,1 1-48 16,0 0 0-16,1 6 0 0,-4-2-208 0,3 1 128 15,-1 2-128-15,0-2 0 0,0-1 128 0,-1-1-128 16,3 1 0-16,-3-1 0 0,0-1 176 0,-1-2-176 16,1 0 192-16,0 0-192 0,-1-1 192 0,1-2-64 15,-2-2 0-15,0-1-128 0,1 0 272 0,-2-2-48 16,-1-1-16-16,0-1 0 0,1-1 176 0,-4-11 16 15,0 0 16-15,3 11 0 0,-3-11 176 0,0 0 48 16,0 0 0-16,0 0 0 0,0 0 16 0,0 0 16 0,7-8 0 0,-1-1 0 16,-2-1-128-16,2-3-32 0,0-4 0 0,1-3 0 15,-1 0-128-15,2-8-16 0,1-6-16 0,0-1 0 16,-2-3-352-16,-2-1 128 0,0-2-128 0,0 1 0 16,2-3 0-16,-2 2 0 0,-1 5 0 0,1 1 0 15,0 2-240-15,1 1-16 0,-2 0 0 0,0 0 0 16,-1-1 128-16,1 3 128 0,-1 1-208 0,0 7 80 15,-1 1-128-15,2 7-32 0,0 1 0 0,0 4 0 32,-2 2-1184-32,-2 7-224 0,12-1-48 0,-12 1-9696 0,11 3-1936 0</inkml:trace>
  <inkml:trace contextRef="#ctx0" brushRef="#br0" timeOffset="85993.13">9018 11922 3679 0,'0'0'320'0,"0"0"-320"0,0 0 0 0,0 0 0 16,0 0 2048-16,0 0 320 0,0 0 80 0,0 0 16 0,0 0-976 0,0 0-192 16,0 0-32-16,0 0-16 0,0 0-304 0,0 0-64 15,-6 10-16-15,1 0 0 0,0 1-368 16,0-1-80-16,-2 1-16 0,2-2 0 0,-2-1-64 0,2 1-16 16,-1-3 0-16,6-6 0 0,-7 8 224 0,1 1 32 15,-1-1 16-15,1 4 0 0,-2-3 112 0,1 3 32 16,1 1 0-16,-2 4 0 0,0 0-288 0,2 2-64 15,-2 5-16-15,-1 0 0 0,0 0-112 0,1 1 0 16,1 1-16-16,1-2 0 0,-1 1-48 0,3 0-16 16,2 2 0-16,0-1 0 0,2 2-176 0,3 0 0 15,0 2 0-15,1 2 128 0,1-1-128 0,1 0 160 16,1 2-160-16,1-2 160 0,-1-1 736 0,1-1 128 16,0-2 48-16,0-1 0 0,-2-6-864 0,1-1-208 0,2 1 0 0,-1-3 0 31,0-1-752-31,0-1-192 0,-1 0-32 0,2-4-16 0,1-2 800 0,0 1 192 0,2-3 0 0,-1 3 0 15,1-7-320-15,0 1 0 0,1-2-16 0,1-1 0 32,2-1-384-32,1-1-80 0,1-1-16 0,0 1-7536 0,1-4-1504 0</inkml:trace>
  <inkml:trace contextRef="#ctx0" brushRef="#br0" timeOffset="87527.08">9658 11755 4607 0,'0'0'400'0,"0"0"-400"0,0 0 0 0,0 0 0 0,0 0 4400 16,0 0 784-16,0 0 176 0,8 9 16 0,-8-9-4032 0,9 10-800 15,-3-1-160-15,1-1-48 0,-1 0-144 0,2 1-48 16,0 0 0-16,0 0 0 0,-8-9 96 0,11 12 16 16,-1-3 0-16,1 0 0 0,0 2 208 0,0 0 48 15,2 1 16-15,2 0 0 0,-1 1 48 0,1 1 0 16,-2-1 0-16,1 4 0 0,2 3 176 0,0 1 32 16,0 2 16-16,2 3 0 0,2 2-256 0,1 2-48 15,0 2-16-15,2 2 0 0,2-3-288 0,-2 3-48 16,1-4-16-16,-1-1 0 0,-2-2-128 0,0-1 0 0,-1 1 0 15,-3-3 128-15,-3 2-128 0,-1-2 0 0,-1-1 144 0,-1 5-144 16,1 2 0-16,-3 1 144 0,-2-1-144 16,-3 1 0-16,-3 1 0 0,-1-1 0 0,-5-1 0 0,-3-4 0 15,-1-1 0-15,-2-1-176 0,-4 0 176 0,-5 1-160 32,-5-1-1280-32,-5 2-256 0,-3 3-48 0</inkml:trace>
  <inkml:trace contextRef="#ctx0" brushRef="#br0" timeOffset="93545.49">12303 12595 7247 0,'0'0'320'0,"0"0"64"0,0 0-384 0,0 0 0 15,0 0 0-15,0 0 0 0,0 0-176 0,0 0-112 16,0 0-32-16,0 0 0 16,0 0-368-16,0 0-80 0,0 0 0 0,0 0-16 0,0 0 528 0,0 0 128 15,10 2 128-15,-10-2-208 0,0 0 1760 0,11-2 368 16,-11 2 64-16,0 0 0 0,0 0 560 0,0 0 96 16,0 0 32-16,0 0 0 0,0 0-1184 0,9 4-224 15,-9-4-48-15,0 0-16 0,0 0-560 0,2 13-96 16,-2-2-32-16,-1 1 0 0,-3 0-128 0,-1 0-16 15,-3 1-16-15,0 1 0 0,-1 2-64 0,-1-1-16 16,-2 5 0-16,1 1 0 0,1 0 192 0,-2 1 48 0,-2-1 0 0,-2 3 0 16,1 4 144-16,-1 0 48 0,-1 2 0 0,0 3 0 15,0-3-160-15,0 1-32 0,-1 2 0 0,1-1 0 16,0 1-320-16,0 4-64 0,0-4 0 0,-1 4-128 16,1-1 144-16,0-2-144 0,0-4 0 0,0-1 144 15,3-3-144-15,1-1 0 0,1 0 144 0,0-6-144 16,1-1 144-16,0-2-144 0,1-3 192 0,1-2-192 15,-1-2 192-15,1-4-64 0,0 0 0 0,9-5-128 16,-9 3 416-16,9-3-32 0,-10 4 0 0,10-4 0 16,0 0 0-16,0 0-16 0,-9 4 0 0,9-4 0 15,0 0-128-15,0 0-32 0,0 0 0 0,0 0 0 16,0 0-208-16,0 0 128 0,0 0-128 0,0 0 0 16,0 0 0-16,15 2 0 0,3-1 0 0,2-1 0 15,0-1 128-15,2-1-128 0,2-2 0 0,1 0 144 0,1 0-144 0,0 1 0 16,0 1 0-16,3-1 0 0,1 2 0 0,1-2 0 15,2 0 0-15,1 2 0 0,0-1 0 0,4-2 0 16,1 0 0-16,1-2 0 0,2 0 0 0,1-2 0 16,0 2 0-16,-1-1 0 0,-3 1 0 0,0 2 0 15,1 0 128-15,1 2-128 0,-2 2 0 0,0 2 0 16,0-1 0-16,0 2 0 0,0 1 0 0,0-3 0 16,-2 1 0-16,-3 1 0 0,-3 0 0 0,-1 1 0 15,-3-4 0-15,-1 2 0 0,-2 0 0 0,-2-2 0 16,-1-2 0-16,1 1 0 0,0 0 0 0,0 1 0 0,-6-3 0 15,0 2 0-15,-1-2 0 0,0 0 0 0,-1 0 144 0,0-3-144 16,-2 1 0-16,0 0 144 0,-2-2-144 0,-1 1 0 16,1-1 192-16,-3 1-64 0,-1-2 0 0,-1 0-128 15,-3-1 320-15,1 3-64 0,-3-1 0 0,0-1 0 16,-1-1 112-16,-2 3 16 0,-3-6 0 0,0 4 0 16,0-4 0-16,-3 2 0 0,-2-2 0 0,0 0 0 15,-2-1-128-15,-1 2 0 0,0-2-16 0,0 0 0 16,1 0-112-16,-4-3 0 0,-3 2-128 0,2-2 192 15,1 2-48-15,1 1-16 0,-2-1 0 0,-1 0 0 16,-2 1 0-16,-1 1 0 0,-2 2 0 0,2 1 0 16,1 1 48-16,-4-5 0 0,-3-4 0 0,0 0 0 15,0 1 64-15,0 1 16 0,0-2 0 0,1-1 0 16,1-1-80-16,0 1-16 0,0-1 0 0,1 0 0 16,3 1-160-16,0 1 128 0,0 1-128 0,2 1 128 0,2-3-128 15,0 2 128-15,1 0-128 0,1 2 128 0,1-3-128 0,-1 4 160 16,-1 1-160-16,1 0 160 0,1-1-160 0,0 0 192 15,4 3-192-15,-2 1 192 0,0-2-192 0,1 5 0 16,0-3 0-16,0 1 0 0,-1-1 0 0,2 0 0 16,-1 1 0-16,2 1 0 0,0 1 0 0,1-1 0 15,-1 3 0-15,1-1 0 0,9 5-160 0,-9-1-64 16,9 1-16-16,0 0 0 16,0 0-1360-16,-7 6-256 0,7-6-64 0,0 11-11360 15,1 3-2272-15</inkml:trace>
  <inkml:trace contextRef="#ctx0" brushRef="#br0" timeOffset="95914.53">12428 13618 14399 0,'0'0'640'0,"0"0"128"0,0 0-624 0,0 0-144 0,0 0 0 0,0 0 0 16,0 0 800-16,0 0 128 0,0 0 32 0,0 0 0 15,0 0-688-15,0 0-128 0,0 0-16 0,0 0-128 16,0 0 224-16,0 0-64 0,0 0-16 0,0 0 0 16,0 0 304-16,0 0 48 0,0 0 16 0,0 0 0 15,0 0 320-15,5 11 64 0,-5-11 0 0,0 0 16 16,1 11 320-16,-1-11 64 0,-4 15 16 0,-1-2 0 15,-3-4-192-15,-1 3-32 0,-2-2-16 0,0 4 0 16,1 2-384-16,-2 3-80 0,2 0-16 0,-2 4 0 16,-1 2-304-16,-2 2-64 0,1 1-16 0,-2 2 0 0,1-2-48 15,-2 4-16-15,0-1 0 0,-1 0 0 0,-2-1 144 0,1 0 32 16,-2 2 0-16,0-1 0 0,0 3-112 0,0 0-16 16,-2-2 0-16,0 3 0 0,1 3-192 0,-2-1 176 15,-5-1-176-15,-1 1 160 0,-1-1-160 0,-1-1 192 16,0-2-192-16,0-2 192 0,2-1 0 0,3-2 16 15,1-2 0-15,1 0 0 0,2-1-16 0,2-2-16 16,3-1 0-16,2 0 0 0,3-1-176 0,1-2 0 16,2-4 0-16,2 1 128 0,3 2-288 0,-1-4-64 15,3 2-16-15,0-4 0 16,0 1-352-16,2-1-80 0,0-6-16 0,2 2 0 16,0 0-1152-16,1 1-224 0,-2-9-48 0,2 8-12000 0</inkml:trace>
  <inkml:trace contextRef="#ctx0" brushRef="#br0" timeOffset="101674.96">12207 14996 8287 0,'0'0'736'15,"0"0"-592"-15,0 0-144 0,0 0 0 16,0 0 2128-16,0 0 400 0,0 0 80 0,0 0 16 0,0 0-1280 0,0 0-240 16,0 0-48-16,-7 4-16 0,7-4 48 0,-12 0 0 15,2 0 0-15,-1 0 0 0,2 0-80 0,-1 0-16 16,-2 0 0-16,0 1 0 0,-1-1-160 0,-1 0-48 16,-3 0 0-16,1 0 0 0,2-1-224 0,-5 1-48 15,-4 0-16-15,-3 1 0 0,-1 1-48 0,-6-1 0 16,-4-1 0-16,0 3 0 0,-5-3 0 0,0 1 0 15,-1-1 0-15,0 1 0 0,0 0-80 0,4 1-32 16,1-1 0-16,0-1 0 0,-1-3-16 0,-1 2-16 16,-1-1 0-16,0 2 0 0,-1-4 16 0,0 1 16 15,1-1 0-15,0 3 0 0,1 0-96 0,-1 1-32 0,2-3 0 0,5 3 0 16,3 3-32-16,1-3-16 0,-1 1 0 0,1 0 0 16,1-1-32-16,0 0-128 0,3 0 192 0,2-1-64 15,0 1-128-15,3 0 128 0,2-1-128 0,2 1 128 16,1-3 16-16,3 3 0 0,1-1 0 0,2 1 0 15,2-2-144-15,8 2 128 0,-9-1-128 0,1 1 128 16,8 0-128-16,-8-3 0 0,1 2 0 0,7 1 0 16,-8 0 0-16,8 0 0 0,-8-1 0 0,8 1 0 15,-9-1 0-15,1 1 128 0,8 0-128 0,-8 0 128 16,8 0-128-16,0 0 192 0,-8 0-192 0,8 0 192 16,0 0-192-16,0 0 0 0,0 0 0 0,0 0 0 15,-4 10 0-15,4-10 0 0,0 0 0 0,0 0 128 16,0 0-128-16,0 0 0 0,3 12 0 0,0 1 0 15,0 1 0-15,1-1 0 0,0-1 0 0,2 2 0 16,-1 0 0-16,0 2 0 0,0 2 0 0,0 3 0 0,2 3 0 0,2 0 0 16,4 3 0-16,-1 1 0 0,-2 6 0 0,1 0 0 15,-2 5 0-15,-4-1 0 0,-4-2 0 0,3 1 0 16,3-2 0-16,-1 0 0 0,1 1 0 0,-2-4 0 16,0-2 0-16,0 3 128 0,-1-3 16 0,0 2 0 15,1 0 0-15,-3 3 0 0,-6 1 0 0,0 3 0 16,0 6 0-16,-1-1 0 0,0 0 16 0,-1 2 0 15,0-2 0-15,-1-1 0 0,0-5-160 0,0-1 128 16,0-5-128-16,2 0 128 0,0-4-128 0,0 1 128 16,1-6-128-16,0 0 128 0,0-3-128 0,0 0 192 0,0-2-192 15,2 0 192-15,-2-3-192 0,0 0 128 0,0-1-128 16,0-5 128-16,4-9 0 0,-4 10 0 0,0 1 0 0,4-11 0 16,-5 9 0-16,0 0-128 0,0-3 192 0,5-6-64 15,-6 12 48-15,6-12 0 0,-5 8 0 0,5-8 0 16,-4 9-176-16,4-9 192 0,0 0-192 0,-2 9 192 15,2-9-192-15,0 0 0 0,0 0 0 0,0 0 128 16,0 0-128-16,0 0 0 0,0 0 0 0,0 0 128 16,0 0-128-16,0 0 0 0,-2 9 0 0,2-9 128 15,0 0-128-15,0 0 0 0,0 0 144 0,0 0-144 16,0 0 0-16,0 0 128 0,0 0-128 0,0 0 0 16,0 0 128-16,0 0-128 0,0 0 128 0,0 0-128 15,0 0 160-15,0 0-32 0,9 5-128 0,-9-5 192 16,0 0-192-16,13 3 176 0,-1-3-176 0,-12 0 160 0,12 0-160 0,-12 0 0 15,13 1 144-15,-1 1-144 0,-1-1 0 16,1 2 0-16,0-1 0 0,1 2 0 0,0-3 0 0,3 1 0 16,-1-2 0-16,4 0 0 0,0-2 0 0,3 1 0 15,3-3 0-15,2 2 0 0,1-4 0 0,0 1 0 16,1 1 0-16,5-1 0 0,3 0 0 0,2 1 0 16,1 0 0-16,2 1 0 0,-2 2 0 0,2 1 0 15,1 0 0-15,-3 0 0 0,-1 0 0 0,-2 3 0 16,-2 1 0-16,0-1 0 0,2 4 0 0,-1 1-128 15,2 1 128-15,0 0 0 0,0-4-160 0,-3 3 160 16,-4-1-192-16,1-2 192 0,-2 0 0 0,-2 2 0 16,-2-4 0-16,0 3 0 0,-1 0 0 0,-1-2 0 15,-2 0 0-15,0-1 0 0,0-2 0 0,-1 2 0 0,-3-6 0 0,0 3 0 16,1-1 0-16,-2 1 0 0,-2-2 0 0,-2 1 0 16,-1 1 0-16,0 0 128 0,0 0-128 0,-3 0 0 15,-9 0 0-15,0 0 0 0,10 0 128 0,-10 0-128 16,0 0 0-16,0 0 0 0,0 0 128 0,0 0-128 15,0 0 0-15,0 0 144 0,7-6-144 0,-7 6 128 16,5-10 0-16,-5 10-128 0,2-11 192 0,2 2-64 16,-2-2-128-16,-1-1 128 0,-1-1-128 0,1-1 128 15,1 1-128-15,0 0 0 0,0 0 0 0,0 0 0 16,1 0 0-16,1 0 0 0,0-2 128 0,1 1-128 16,0 0 0-16,0 2 0 0,0-1 0 0,2 1 0 15,-1 1 0-15,1-3 0 0,-2 4 0 0,0-2 0 16,1-1 0-16,-2 2 0 0,-2-1 0 0,2-1 0 15,0-2 128-15,0 0 0 0,-2 0 0 0,0-4 0 16,-1-3 96-16,2-2 16 0,-1-1 0 0,1-3 0 16,-3-6-96-16,1-3-16 0,1-2 0 0,-2-4 0 0,-2-4-128 0,1-5 0 15,0-1 0-15,1 1 128 0,-2-1-128 0,1 1 0 16,-2 0 0-16,-1 1 0 0,1 2 0 0,-3-1 0 16,0 1 0-16,-1 2 0 0,-1 2 0 0,1 5 0 15,0 6 0-15,-1 3 0 0,-1 2 0 0,1 2 0 16,-1 3 0-16,1 2 0 0,2 1 0 0,1 0 0 15,-1 1 0-15,3-1 0 0,-1 0 0 0,1 0 0 16,2 0 0-16,-1-1 0 0,0 2-128 0,-1 2 128 16,2-1-160-16,-2 0 160 0,-1 0-192 0,2 2 192 15,-1 4-208-15,1 1 80 0,-2-4-48 0,0 5 0 0,0 2 0 0,0 2 0 32,-1 1-240-32,5 6-48 0,0 0-16 0,0 0 0 15,-11 2-2048-15,5 7-416 0,-2 4-64 0</inkml:trace>
  <inkml:trace contextRef="#ctx0" brushRef="#br0" timeOffset="136734.79">22999 11511 1839 0,'0'0'0'0,"0"0"160"0,0 0-160 0,0 0 0 15,0 0 0-15,0 0 0 0,0 0 3408 0,0 0 656 16,0 0 128-16,0 0 32 0,0 0-2432 0,0 0-464 16,0 0-112-16,0 0 0 0,0 0-128 0,0 0 0 15,0 0-16-15,0 0 0 0,0 0 64 0,-8 7 16 16,8-7 0-16,0 0 0 0,0 0-64 0,0 0-16 16,0 0 0-16,0 0 0 0,0 0-64 0,0 0-16 15,0 0 0-15,0 0 0 0,0 0-96 0,0 0-32 16,4 10 0-16,-4-10 0 0,3 13-384 0,-2 0-80 15,-1 1-16-15,-1 3 0 0,-2 0-176 0,-1 4-32 0,-2 1-16 16,-2 4 0-16,0 2-32 0,1-1 0 0,1 3 0 0,1 0 0 16,1 0-128-16,-1-2 0 0,1-2-160 0,2-3 160 15,2-1 0-15,0-1 0 0,0-1 0 0,2-5 0 16,-1 1 0-16,2-2 0 0,0-2 0 0,3 0 0 16,-4-2 0-16,1 1 0 0,-3-11 0 0,2 11 0 31,1-2-464-31,-3-9-48 0,0 12-16 0,0 0 0 15,-1 0-432-15,1-12-64 0,-4 10-32 0,4-10 0 16,-4 12-1440-16,4-12-272 0,-1 10-64 0,1-10-16 16,0 0 1024-16,0 0 208 0</inkml:trace>
  <inkml:trace contextRef="#ctx0" brushRef="#br0" timeOffset="137363.66">23434 11511 2751 0,'0'0'256'0,"0"0"-256"16,0 0 0-16,0 0 0 0,0 0 4496 0,0 0 864 0,-6-5 160 0,6 5 48 15,-8-3-3408-15,8 3-688 0,0 0-128 0,-10 3-16 16,0 1 656-16,3 1 144 0,-1 3 32 0,1 1 0 16,2 0-1760-16,0 2-400 0,0 3 0 0,-1 3 0 15,2 1 480-15,1 3 96 0,-1 1 0 0,-2 3 16 16,4 1-240-16,-2 3-48 0,0-2-16 0,0 3 0 16,0 1-96-16,0-1-32 0,0-1 0 0,3-2 0 15,-3-1 32-15,2-1 0 0,-1-3 0 0,2-1 0 16,-1-1 0-16,4 1 0 0,-2-3 0 0,2-1 0 15,1-2-64-15,1 0-128 0,1-3 192 0,0-2-64 16,2 2-128-16,1-2 0 0,-1-1 144 0,1-2-144 16,1-2 144-16,3-1-144 0,1-4 192 0,1-1-192 15,2-2 224-15,2-1-64 0,3-2-16 0,1-1 0 16,2-1 0-16,1 2 0 0,-1-1 0 0,1-1 0 16,-3 1-144-16,-1-1 128 0,0-3-128 0,-3 2 128 0,1-1-128 15,-4 3 0-15,-2-5 0 0,2 2 128 0,-5-2-128 16,-1 3 0-16,-2-4 0 0,-1 3 128 0,1-3-128 0,-3 0 0 15,-3-2 0-15,-1 1 0 0,-1-3 144 0,-1-3-144 16,-2-2 160-16,2-1-160 0,-3 1 192 0,-1-4-64 16,-3-2-128-16,1 2 192 0,-1-1 0 0,-1 5 0 15,-2-2 0-15,0 1 0 0,1 3 0 0,-2-2 0 16,-3 5 0-16,-1 1 0 0,-1 2-192 0,-1 4 144 16,1-3-144-16,-1 2 128 0,-1 3-128 0,-1 3 0 15,0 1 0-15,1 3 0 0,-1 1-208 0,1 1 80 0,1-1 128 16,2 4-208-16,0-3 208 0,2 3-192 15,1 0 192-15,1 0-192 0,1-1 48 0,3-1 16 0,9-2 0 0,0 0 0 32,0 0-640-32,0 0-112 0,0 0-16 0,0 0-11520 0,3-10-2288 0</inkml:trace>
  <inkml:trace contextRef="#ctx0" brushRef="#br0" timeOffset="170696.12">21520 11940 5519 0,'-2'-10'496'0,"-1"-3"-496"0,-2-2 0 0,1 2 0 15,2 0 3648-15,0-1 624 0,0 1 128 0,-1 4 16 16,-2 2-3504-16,1 1-704 0,-3-5-208 0,1 6 0 16,6 5 128-16,-7-4-128 0,1 0 0 0,1-1 0 15,-2 1 128-15,7 4-128 0,-6-4 0 0,0 0 0 16,1 0 688-16,5 4 32 0,-6-5 16 0,0 1 0 15,6 4 656-15,-6-6 128 0,-1-1 16 0,3 2 16 16,-1-2-224-16,1 2-48 0,-1-1-16 0,1-1 0 16,2 1-656-16,2 6-128 0,-6-7-32 0,6 7 0 15,-6-4-224-15,6 4-48 0,-9-1-16 0,0 2 0 16,-1 3 64-16,0 3 16 0,-2-3 0 0,-1 6 0 0,-1 3 16 0,0 3 0 16,-2-3 0-16,2 1 0 0,-1 2-256 15,2-2 0-15,0-1 128 0,1 0-128 0,2-1 0 0,0-3 144 16,0 0-144-16,3-1 128 0,-1 2 144 0,1-1 32 15,1-1 0-15,1 0 0 0,5-8-64 0,-6 12-16 16,2 2 0-16,1-1 0 0,-1-2-96 0,1 2 0 16,0 0-128-16,2 1 192 0,0 2-192 0,-1 2 0 15,1 1 0-15,1 2 0 0,-1 2 0 0,1-1 0 16,1 4 0-16,2-5 0 0,-1-1 0 0,2 1-128 16,3-1 128-16,-1 1 0 0,2-6 0 0,1 0 0 15,2-2 0-15,-1 0 0 0,2-3 0 0,0 3 176 16,-1-4-176-16,4 2 160 0,-2-3 16 0,1 1 0 0,0-3 0 15,2 1 0-15,1-2-16 0,1-1 0 0,1-1 0 16,0-1 0-16,1 1-32 0,-1-1 0 0,1-2 0 0,1 0 0 16,-2 2 0-16,1-4 0 15,-2 0 0-15,-1-2 0 0,-1-3 64 0,-2 1 0 0,-1-1 0 0,0 1 0 16,0-5-16-16,-1 2 0 0,-1-1 0 0,0-2 0 16,-2 2-32-16,0-1 0 0,0 1 0 0,0-3 0 15,-1 1-144-15,1 0 192 0,2-2-192 0,-1 2 192 16,1-1-192-16,-1 0 128 0,1 0-128 0,-2-1 128 15,0-1-128-15,0 1 0 0,-1 0 144 0,0-1-144 16,-2 1 144-16,-1 0-144 0,0-1 192 0,1 2-192 16,-2-1 240-16,-2 1-64 0,1 1-16 0,-2-1 0 15,-1-1 0-15,-1 2 0 0,1 2 0 0,-3-2 0 16,-1 0 16-16,0 0 0 0,0-1 0 0,-1 3 0 16,0 0 0-16,0 0 0 0,0 3 0 0,-2-1 0 15,1 0-176-15,-1 0 0 0,-1-1 144 0,2 0-144 0,-2 0 0 0,0 2 0 16,-1 1 0-16,0-2 128 0,0-1-128 0,-2 2 0 15,0 1 0-15,-3-1 128 0,0-2-128 0,0 1 0 16,-2 2 0-16,-1 1 0 0,0-2 0 0,-1 1 128 16,0 2-128-16,0-2 0 0,-5 2 0 0,2 3 144 15,-1 1-144-15,1 1 0 0,2 2 0 0,1-2 0 16,1 1 0-16,1-2 0 0,2 0 0 0,-1 0 0 16,4 1 0-16,2 2 160 0,-1-1-288 0,10-2-64 15,-9 4-16-15,9-4 0 16,0 0-992-16,0 0-192 0,0 0-32 0,0 0-12208 15,0 0-2432-15</inkml:trace>
  <inkml:trace contextRef="#ctx0" brushRef="#br0" timeOffset="191687.46">9244 12198 33055 0,'-6'-9'1472'0,"6"9"288"0,-7-3-1408 0,7 3-352 0,0 0 0 0,0 0 0 15,0 0 624-15,0 0 48 0,0 0 16 0,0 0 0 16,4 16-528-16,2-2-160 0,-3-1 0 0,3 3 0 15,-1-6 128-15,-1-2-128 0,1 1 0 0,0 2 0 16,2 3 0-16,-2 0 0 0,0-1 0 0,0 4 0 16,2-1 0-16,2 18 128 0,-1-7-128 0,-2 2 0 15,0-2 208-15,-1-1-64 0,0-2-16 0,0-2 0 16,-2-1-128-16,3 0 160 0,2-2-160 0,0 3 160 16,-3-2-160-16,0 3 0 0,1-4 0 0,-2 0-176 15,-1 1-592-15,1-5-128 16,-1 0-32-16,1-5-9312 0,0-2-1856 0</inkml:trace>
  <inkml:trace contextRef="#ctx0" brushRef="#br0" timeOffset="192430.3">9209 12258 20271 0,'-17'-3'1792'0,"7"1"-1424"0,-2-2-368 0,3 0 0 16,1-3 1840-16,3 2 288 0,2-1 64 0,3 6 16 15,2-10-1184-15,0 3-256 0,2-1-32 0,3-1-16 16,-2 2-144-16,3-1-16 0,1-1-16 0,3 0 0 16,2 3-288-16,-1-2-64 0,-1 1-16 0,1 1 0 15,1 2-48-15,-2-1 0 0,-3 1 0 0,1 0 0 16,1 0 160-16,1 1 32 0,-1-3 0 0,1 2 0 15,0-3 112-15,1 3 16 0,2 2 16 0,2-5 0 16,2 5 16-16,-1-1 0 0,0-1 0 0,3 3 0 16,0 0-176-16,1-1-48 0,0 2 0 0,0 3 0 15,-2-2-96-15,1 3-32 0,0 1 0 0,-2 2 0 16,-1 1-128-16,-2-1 0 0,-3 3 0 0,-1-1 0 0,-2 1 0 0,-3 1 0 16,-3 0 0-16,-3 2 0 0,-1-2 0 15,-1 2 0-15,-2-3 0 0,-3 1 128 0,-5-2 32 0,-1 0 0 16,-2-1 0-16,-3 1 0 0,0 0-160 0,-1 1 192 15,-3 1-192-15,0-1 192 0,0-1-192 0,2 2 0 16,-2-3 144-16,3-1-144 0,-1 1 0 0,2-1 0 16,1-1 0-16,1 1 128 0,2-5-128 0,1 4 0 15,1-1 0-15,3 0 0 0,8-5 0 0,0 0 0 16,-9 4 0-16,9-4 0 0,0 0 0 0,0 0 0 16,0 0 0-16,0 0 0 0,0 0 0 0,0 0 0 15,0 0 0-15,0 0-128 0,0 0 128 0,13 5 0 16,0-2 0-16,2-2 0 0,1-2 0 0,2 1-160 0,2-1 160 0,1 1 0 15,0-2 0-15,-1 1 0 0,1 4 0 0,2-1 0 16,-1 3 0-16,0-2-128 0,-1 1 128 0,-2 2 0 16,1 1 0-16,-1 1 0 0,-2 1 0 0,-1 1 0 15,-3 1 0-15,-1-2-128 0,-4 4 128 0,-2 0 0 16,-2 0-160-16,0 1 160 0,0 2-128 0,-3-2 128 16,-4-1 0-16,2-1 0 0,-1 0 0 0,-1-1 0 15,-2 1 0-15,1 0 0 0,0-2 0 0,0 1 128 16,1 1-128-16,0-2 128 0,-3-2-128 0,1 1 128 15,0 1-128-15,-3 1 0 0,-2-2 0 0,-2-1 0 16,-2 0 0-16,-3-1 144 0,-2 1-144 0,-3-1 0 16,-1-1 160-16,-2 2-160 0,-1-3 128 0,-2 2-128 15,-2 1 128-15,1-1-128 0,-3 1 0 0,4 0 128 0,-2 0-128 16,2 1 0-16,3 1 0 0,-1 4 0 16,-1-8-992-16,1 2-224 0,2 1-64 15,2-3-15792-15</inkml:trace>
  <inkml:trace contextRef="#ctx0" brushRef="#br0" timeOffset="195482.6">10957 13956 5519 0,'0'0'496'0,"0"0"-496"0,0 0 0 0,0-7 0 16,0 7 4096-16,2-10 704 0,-1 2 160 0,-1 8 32 16,4-10-3552-16,0 2-704 0,0 1-144 0,-4 7-16 15,5-9-384-15,0 1-192 0,-1 0 192 0,-4 8-192 16,0 0 128-16,5-6-128 0,-5 6 0 0,0 0 0 15,0 0 448-15,0 0 0 0,0 0-16 0,0 0 0 16,0 0 336-16,5 16 80 0,-1 1 16 0,-1 2 0 0,-1 3-304 0,0 2-64 16,-1 2-16-16,0 0 0 0,1-4 112 15,-1 2 32-15,0 0 0 0,2 1 0 0,0 0-48 0,-1-4-16 16,1-2 0-16,1 1 0 0,0-1-304 0,-1-4-48 16,1 0-16-16,-1-2 0 0,-3-13-64 0,5 13 0 15,-5-13-128-15,5 11 192 0,-5-11 32 0,0 0 0 16,0 0 0-16,0 0 0 0,0 0 96 0,0 0 0 15,0 0 16-15,4-9 0 0,0-2-48 0,-1 1-16 16,-1-1 0-16,-2 11 0 0,3-11-272 0,0 0 128 16,1 1-128-16,-4 10 0 0,0 0 0 0,10-7 0 15,0-2 0-15,1 5 0 0,-11 4 0 0,15 2-176 16,0 1 176-16,-1 3-160 0,1-1 160 0,-2 3-128 0,0 0 128 16,0-1-128-16,-2 4 128 0,2-1 0 0,0 1 0 0,-2-2 0 15,-11-9 0-15,13 9 0 0,0-1 0 0,-1-2 0 16,-12-6 144-16,11 4-144 0,1-1 192 0,-1-3-192 15,-11 0 272-15,11-2-48 0,0 0-16 0,-2-2 0 16,-9 4-16-16,12-5 0 0,-5-2 0 0,3 1 0 16,-1-1 112-16,0-1 16 0,-3 2 0 0,2-3 0 15,1 0 32-15,-1-1 16 0,-3 1 0 0,1 0 0 16,-1 0-96-16,0 0-16 0,-1 0 0 0,0-3 0 16,-4 0-32-16,1-1-16 0,2 2 0 0,-2-4 0 15,-2 1-32-15,1 0-16 0,1-1 0 0,-1-2 0 16,-1 0-160-16,-1-1 0 0,0-1 0 0,0 0 0 15,2 1-352-15,0 1-96 16,0 0-32-16,4 4 0 0,2 1-2176 0,-1 3-432 0,1 3-96 0,3-1-13648 16</inkml:trace>
  <inkml:trace contextRef="#ctx0" brushRef="#br0" timeOffset="196428.27">13124 13545 11967 0,'0'0'1072'0,"0"0"-864"16,0 0-208-16,0 0 0 0,0 0 3616 0,0 0 672 15,0 0 144-15,0 0 32 0,0 0-3264 0,0 0-656 16,0 0-128-16,0 0-32 0,0 0 320 0,-1-9 48 16,1 9 16-16,0 0 0 0,0 0 128 0,0 0 16 0,0 0 16 0,0 0 0 15,0 0-96-15,0 0-32 16,0 0 0-16,0 0 0 0,0 0-144 0,0 0-16 0,0 0-16 0,0 0 0 15,0 0-256-15,-2 16-48 0,2-16-16 0,3 11 0 16,-3-11-64-16,5 13-16 0,-5-13 0 0,9 15 0 16,2-1 48-16,-1-1 16 0,-10-13 0 0,13 9 0 15,4 3-96-15,1-2-32 0,-1 2 0 0,2 1 0 16,2-1-160-16,1 6 0 0,0-2 144 0,1 5-144 16,1-4 128-16,2 9-128 0,0-2 160 0,0 5-160 15,0 1 128-15,0 3-128 0,3-3 0 0,-2 2 144 16,-1 1-144-16,0-4 0 0,-1-5 0 0,0 0 0 15,-2-1 144-15,3-2-144 0,1 1 160 0,1 0-160 16,1-1 256-16,1-1-32 0,-3-2-16 0,3 3 0 16,0 1 32-16,0 2 0 0,1-2 0 0,1 4 0 15,-2-3-240-15,1 5 144 0,0 0-144 0,-1 0 128 0,-1-1-128 0,-2-1 0 16,-1-1 0-16,-1 0 0 0,0 0 0 0,-2-2 0 16,0-2 0-16,-3 0 128 0,1 0-128 0,-1-1 0 15,-2 0 0-15,-1-2 128 0,-1 0 0 0,-2-2-128 16,0 0 192-16,-1-2-64 0,0-1-128 0,1-1 0 15,-3-3 144-15,1-1-144 0,-2 0 224 0,0-1-32 16,-1-3 0-16,-9-4 0 0,10 6 0 0,-10-6-16 16,12 4 0-16,-12-4 0 0,10 2-176 0,-10-2 0 15,0 0 0-15,0 0 0 0,0 0 0 0,0 0-192 16,0 0 32-16,0 0 16 16,0 0-528-16,0 0-96 0,0 0-32 0,0 0 0 15,0 0-1936-15,0 0-384 0,0 0-80 0,0 0 0 0</inkml:trace>
  <inkml:trace contextRef="#ctx0" brushRef="#br0" timeOffset="197404.06">14767 13758 3679 0,'0'0'160'0,"0"0"32"0,0 0-192 0,0 0 0 0,6-8 0 0,-6 8 0 16,5-8 4208-16,-5 8 784 0,0 0 176 0,4-8 16 15,-4 8-3712-15,0 0-736 0,0 0-160 0,0 0-16 16,-4-9 256-16,-1 4 48 0,5 5 16 0,-9-3 0 15,-3 1-112-15,1 2 0 0,-4 2-16 0,1 1 0 16,-2 1-432-16,-2 1-64 0,-3-2-32 0,-2 2 0 16,-2 0 32-16,1 0 16 0,1-2 0 0,1 1 0 15,0-4 384-15,2 1 80 0,2-1 16 0,0 0 0 0,-1 0 80 0,2 1 32 16,2 1 0-16,0 0 0 0,1 0-448 16,1-2-96-16,1 2 0 0,2 1-16 0,-2-1-304 0,4 2 0 15,8-4 0-15,-7 7 0 0,7-7 0 0,-6 10 0 16,6-10 0-16,-4 11 0 0,2 2 0 0,0-3 0 15,2 3 0-15,0-1 0 0,2 0 0 0,0 1 0 16,1 0-128-16,0 2 128 0,-2 2 0 0,3 0 0 16,-3-4 0-16,0 0 0 0,1 4 0 0,-1-2 160 15,0 0-32-15,1-2 0 0,0 2 112 0,1 0 16 16,-2-4 0-16,2 2 0 0,-1 0-64 0,0 0-16 16,-2 0 0-16,0 0 0 0,0 1-176 0,-2 1 0 15,0-1 0-15,-1-1 128 0,1-1-128 0,-1-1 128 0,-1 0-128 16,1-2 128-16,3-9 0 0,-5 12-128 0,0-3 192 0,5-9-64 15,-5 9 80-15,5-9 16 0,-5 12 0 0,5-12 0 16,-3 11 32-16,3-11 0 0,0 0 0 0,0 0 0 16,3 13-128-16,-3-13 0 0,6 11-128 0,-6-11 192 15,9 10-192-15,0-2 0 0,0-1 0 0,2-2 0 16,-11-5 0-16,14 4 0 0,-1-2 128 0,0 0-128 16,0-4 0-16,2 2 0 0,-2-5 0 0,1 1 0 15,2 0 0-15,2-2 128 0,2 1-128 0,-1-1 0 16,2 1 0-16,-2 0 0 0,0 0 0 0,-1 1 0 15,2-1-128-15,-1 1-32 0,1 1 0 0,-5 2 0 16,-2-1-112-16,0 1-32 0,-1 1 0 0,-1 0 0 16,-11 0-240-1,10 0-48-15,0 0-16 0,-10 0 0 0,11 0-416 0,-11 0-64 0,12 0-32 0,-12 0 0 16,0 0-2368-16,0 0-480 0</inkml:trace>
  <inkml:trace contextRef="#ctx0" brushRef="#br0" timeOffset="197721.5">14317 14102 35423 0,'0'0'1568'0,"0"0"320"0,0 0-1504 0,0 0-384 0,0 0 0 0,0 0 0 16,5-11 576-16,2 5 64 0,-7 6 0 0,10-3 0 15,-10 3-640-15,13 0 0 0,-2 0 0 0,0 2 0 16,0 0 0-16,0 1 192 0,1-2-32 0,1 4-16 16,0-3 320-16,2 0 64 0,0 1 16 0,0-1 0 15,0 2-208-15,3-2-32 0,2-1-16 0,1 0 0 16,1-1-288-16,2 0 160 0,0 0-160 0,0-1 128 31,-2-2-464-31,0 3-112 0,0-2 0 0,0 0-11520 0,1 2-2288 0</inkml:trace>
  <inkml:trace contextRef="#ctx0" brushRef="#br0" timeOffset="202691.27">15597 14901 23151 0,'0'0'1024'0,"-9"4"208"0,-4 1-976 0,1 0-256 0,2 1 0 0,-1 0 0 15,1-2 528-15,1 0 64 0,1-2 16 0,8-2 0 16,-10 4-400-16,0-1-80 0,1-3 0 0,9 0-128 16,-9 0 192-16,0 0-64 0,-1-1 0 0,-1 1-128 15,1 0 304-15,-2 1-48 0,-2 0-16 0,-1 2 0 16,0 0 336-16,-2 3 80 0,-1 1 16 0,-3 0 0 15,-3 3 112-15,-1-1 32 0,1 1 0 0,-4-1 0 16,-2 0-272-16,-1 0-48 0,-2-2-16 0,0-1 0 0,-1-2 256 0,0 2 48 16,0-5 16-16,0-1 0 0,1-1-32 15,2 1 0-15,0-3 0 0,2 3 0 0,2-1-224 16,-1-1-48-16,2 1-16 0,0 1 0 0,-1 0-176 0,-1 1-48 16,-2 2 0-16,2 1 0 0,-1 1-256 0,2 0 128 15,-1-1-128-15,1 0 0 0,-2 0 192 0,2-3-64 16,1 2 0-16,0 0-128 0,1-1 448 0,2 2 0 15,2-3-16-15,0 3 0 0,0 0-144 0,3 0-32 16,1 1 0-16,0-2 0 0,0 0-64 0,2-1 0 16,2 2-16-16,2-3 0 0,-1 1 16 0,2-1 0 15,-1 3 0-15,-1-3 0 0,-1-1-64 0,2 2-128 16,0-1 192-16,1-1-64 0,-1 0 48 0,2 0 0 16,-3-1 0-16,2 1 0 0,0 1-48 0,-1 0 0 0,2-1 0 15,0 1 0-15,0 1-128 0,1-1 0 0,-1-1 0 16,9 0 0-16,-7 1 0 0,7-1 0 0,-10-2 0 0,1 0 0 15,4 1 0-15,5 1 0 0,0 0 128 0,0 0-128 16,0 0 0-16,0 0 0 0,-7 7 0 0,7-7 128 16,0 0-128-16,0 0 0 0,-6 7 144 0,6-7-144 15,-6 10 128-15,6-10-128 0,-5 7 128 0,5-7-128 16,-5 10 0-16,5-10 144 0,-5 10-144 0,5-10 0 16,0 16 0-16,0-5 0 0,1 1 0 0,0 1 0 15,-1-13 0-15,4 18 0 0,0 1 0 0,0 0 0 16,0 2 0-16,1 3 0 0,-1 0 0 0,3 4 0 15,-2-1 0-15,1 3 0 0,-2 1-160 0,0 3 160 16,-1 0 0-16,-3 3 0 0,-2 2 0 0,0-1 0 16,-2 1 0-16,1 1 0 0,1 2 0 0,0-2 0 0,1 3 0 0,-2 0 0 15,0-1 0-15,0-2 0 0,-1-2 0 0,1-1 0 16,2-2 128-16,-3-5-128 0,0-4 160 0,-1 0-160 16,-3-5 192-16,0-2-192 0,1 1 160 0,-1-2-160 15,0-2 128-15,1 0-128 0,1-2 128 0,1 0-128 16,0 1 128-16,-1-1-128 0,2 0 128 0,0 1-128 15,1-1 128-15,-1 2-128 0,0 1 0 0,0-3 0 16,-1 1 128-16,-1-1-128 0,2-1 0 0,2 0 0 16,-1-2 0-16,1 1 0 0,-1-1 0 0,3-11 0 15,-3 13 0-15,3-13 0 0,-2 9 128 0,2-9-128 16,0 0 0-16,0 0 128 0,-3 10 0 0,3-10-128 16,0 0 192-16,0 0-64 0,0 0-128 0,0 0 192 15,0 0-192-15,0 0 192 0,0 0-192 0,0 0 160 0,0 0-160 0,0 0 160 16,0 0-160-16,0 0 0 0,11 11 0 0,-2-5 128 15,-9-6-128-15,13 4 0 0,0 2 0 0,1 0 0 16,2-2 0-16,2 0 0 0,3-1 0 0,1 1 0 16,2-1 0-16,0 0 0 0,2-2 0 0,3 0 0 15,4-1 0-15,-2 1 0 0,-1-2 0 0,0 0 0 16,1 0 0-16,2 1 128 0,2-4-128 0,4 1 0 16,3 0 0-16,2 1 0 0,1-1 0 0,1 1 0 15,4-1 0-15,0 2 0 0,-2 1 0 0,1 0 0 16,1 0 0-16,3 1 0 0,5 2 0 0,0-1 0 15,1 0 0-15,-3 0 0 0,-4 2 0 0,-2-4 0 16,-6 0 0-16,-3 1 0 0,-2 5 0 0,0-5 0 0,0 0 0 16,0 3 0-16,1-1 0 0,-1 1 0 15,2-1 0-15,-3 1 0 0,0 0 0 0,-2 2 0 0,-1 0 0 0,0-2 0 16,-2-1 0-16,0-1 0 0,-5 2 0 0,-3-4 0 16,-3 1 128-16,-1-1-128 0,-1 0 0 0,-1 0 0 15,-1-1 0-15,1 1 128 0,-2-3-128 0,0 3 0 16,-2-1 144-16,0 0-144 0,-4 0 128 0,0 1-128 15,-2 0 128-15,0 0-128 0,-9 0 128 0,12 0-128 16,-12 0 128-16,10-3-128 0,-10 3 144 0,0 0-144 16,9-3 192-16,-9 3-192 0,8-5 256 0,-8 5-64 15,5-8-16-15,1 2 0 0,-3-2 16 0,0 0 16 16,-2-1 0-16,1-3 0 0,-1 1-16 0,-1-1 0 16,-1-1 0-16,1 0 0 0,-2-2-64 0,1 0-128 0,0-3 176 15,-2-2-176-15,1-1 192 0,-2-1-64 0,0-2 0 16,0-3-128-16,0 0 224 0,0 2-64 0,0-5-16 0,1-3 0 15,0-1-144-15,-3 1 0 0,1-1 144 0,0-4-144 16,0-5 0-16,-1 0 128 0,0-3-128 0,1 2 0 16,0-6 0-16,-1 7 128 0,0 0-128 0,-1 3 0 15,1 2 0-15,-1 3 0 0,1 2 0 0,1 3 0 16,-1 3 0-16,0 1 0 0,-2 0 0 0,0 1 128 16,-1 2-128-16,1 0 0 0,2 2 0 0,-3-1 0 15,1 0 0-15,1-1 0 0,2-1 0 0,0 5 0 16,0-3 0-16,1 1 0 0,1 0 0 0,0 1 0 15,2 2 0-15,1-2 0 0,0 2 0 0,1 0 0 16,2 0 0-16,0 1 0 0,-2 1 0 0,2 2-128 16,0 1 128-16,0 1 0 0,-2 2 0 0,1 0-128 15,0 3 128-15,-2 7 0 0,0-7-144 0,0 7 144 16,0 0-128-16,0 0 128 0,0-9-160 0,0 9 160 0,-2-7-160 16,2 7 160-16,0 0-160 0,0 0 160 0,-3-6 0 0,3 6-144 15,1-8 144-15,-1 8 0 0,0 0 0 0,-1-6 0 16,1 6 0-16,0 0 0 0,0-7 0 0,0 7 0 15,0 0 0-15,0-8 0 0,0 8 0 0,0 0 0 16,-1-6 0-16,1 6 0 0,0 0 0 0,0 0 0 16,0 0 0-16,0 0 0 0,0 0 0 0,0 0 0 15,0 0 0-15,-4-6-128 0,4 6 128 0,0 0 0 16,-3-7 0-16,3 7 0 0,0 0 0 0,0 0 0 16,-5-6 0-16,5 6 0 0,-6-3 0 0,6 3 0 15,0 0 0-15,-7-3 0 0,7 3 0 0,-7-3 0 0,7 3 0 16,-7-2 0-16,-1-1 0 0,8 3 0 0,-11 0 0 0,2 0 0 15,9 0 0-15,-11 0 0 0,-1 1 0 0,0 1 128 16,0-2-128-16,2 1 0 0,-2-1 0 0,-2 0 0 16,0 0 0-16,-1 0 128 0,1-1-128 0,-1 2 0 15,2 2 0-15,-1-2 0 0,-3-2 0 0,0-1 128 16,2 2-128-16,-1 0 0 0,-1-1 0 0,0 0 0 16,0-2 0-16,-1 3-240 0,0 3 64 0,-2-1 16 31,-1 4-2848-31,-2-6-560 0</inkml:trace>
  <inkml:trace contextRef="#ctx0" brushRef="#br0" timeOffset="207160.78">9767 15604 6447 0,'0'0'576'0,"0"-11"-576"0,-3 0 0 0,3 3 0 16,0 8 4704-16,0 0 832 0,0-8 160 0,0 8 48 0,0 0-4528 0,0 0-912 16,0 0-176-16,0 0-128 0,0 0 0 0,11 0 0 15,-11 0 0-15,0 0 0 0,8 6 0 0,-3 5 0 16,-3 1 0-16,-3 1 0 0,-4 2 0 0,0 2 0 16,-2 0 0-16,-2 1 0 0,-5 3 224 0,-2-1 160 15,-2-1 48-15,0 1 0 0,-1 2 352 0,-2 4 80 16,-2 3 16-16,-1 2 0 0,1 4-208 0,-2 2-32 15,2-5-16-15,2 4 0 0,3-1-304 0,1-1-48 16,1-3-16-16,4-4 0 0,3-2-256 0,1-5 0 16,3-5 0-16,1-2 0 15,2-2-560-15,2-11-112 0,0 0-32 0,0 0 0 16,0 0-1664-16,10-4-352 0,1-7-64 0,0-2-8864 0</inkml:trace>
  <inkml:trace contextRef="#ctx0" brushRef="#br0" timeOffset="207460.44">9866 15403 3679 0,'0'0'320'0,"0"0"-320"0,-9-3 0 0,9 3 0 16,-11-1 5568-16,2 2 1056 0,-1 3 208 0,3 0 32 15,7-4-4896-15,-6 9-992 0,-1-1-192 0,3 3-32 16,3 0-224-16,0 6-32 0,0-1-16 0,1 5 0 15,1 1-160-15,4 3-16 0,3-1-16 0,-2 1 0 16,0 1 112-16,0-1 32 0,3 0 0 0,-1 0 0 16,-3 1-80-16,2 0-16 0,2 0 0 0,-3-1 0 0,0 2-96 0,-1 0-32 15,-1-1 0-15,-2 2 0 0,1-2-80 0,0-1-128 16,-3-3 176-16,1 0-176 0,2 1 128 16,-1-2-128-16,-2 1 0 0,1-2 0 0,2-2 0 0,1-2-256 15,-3-2 32-15,1-2 0 16,-2-3-1840-16,1-1-368 0,1-2-80 0,-2-6-11424 15</inkml:trace>
  <inkml:trace contextRef="#ctx0" brushRef="#br0" timeOffset="207659.34">9579 16000 30751 0,'0'0'1360'0,"-10"-5"288"0,-2 1-1328 0,2-1-320 15,0 1 0-15,10 4 0 0,0 0 784 0,0 0 96 0,0 0 16 0,0 0 0 16,0 0-16-16,12 0 0 0,3 0 0 0,3-2 0 16,1 2-176-16,9-1-48 0,4 0 0 0,6-4 0 15,4-1-320-15,1 1-64 0,-3-3-16 0,2 2 0 16,1-1-256-16,1 2 0 0,1-3-176 0,-1 0-11760 16,2-1-2352-16</inkml:trace>
  <inkml:trace contextRef="#ctx0" brushRef="#br0" timeOffset="209380.25">16816 15632 5519 0,'0'0'496'0,"0"0"-496"15,0 0 0-15,0 0 0 0,1-7 3936 0,-1 7 688 0,4-8 144 0,0-3 32 16,0 2-3520-16,0 0-704 0,-1 1-144 0,-2-1-32 16,0-1 112-16,1 1 0 0,0 1 16 0,0-1 0 15,-2 1 160-15,-2-1 16 0,1-2 16 0,0 1 0 16,-2 1-64-16,0 0-16 0,1 1 0 0,-3 1 0 16,-1 1 112-16,0-1 16 0,-2 2 0 0,0 1 0 15,-1-1-80-15,0 0-16 0,0 1 0 0,0 1 0 16,-2 2-176-16,0-1-48 0,-4 2 0 0,1 3 0 15,-2 0-144-15,1 1-48 0,0 2 0 0,1 2 0 16,0 1-112-16,0 3-16 0,1 0-128 0,0 2 192 16,2 0-192-16,-1 3 0 0,2 3 128 0,0 2-128 15,1 3 0-15,0 1 0 0,0-4 0 0,1 5 0 16,0 1 176-16,1 3-176 0,0 0 192 0,3 2-192 0,0-2 272 16,2 0-48-16,-1 2-16 0,2 0 0 0,1-1 48 0,2-2 16 15,2-2 0-15,1-4 0 0,2-2-112 0,3-1-32 16,2 0 0-16,2-5 0 0,2-4 192 0,2-3 48 15,2-3 0-15,3 1 0 0,3-5-80 0,3 1-16 16,2 0 0-16,2-2 0 0,0-5-432 0,0-1-96 16,0-2 0-16,1-3-16 15,0-2-2288-15,-2-2-464 0</inkml:trace>
  <inkml:trace contextRef="#ctx0" brushRef="#br1" timeOffset="-203709.3">9437 14034 6447 0,'0'0'272'0,"0"0"80"0,0 0-352 0,0 0 0 16,0 0 0-16,0 0 0 0,0 0 3808 0,0 0 688 15,0 0 144-15,0 0 32 0,0 0-3552 16,0 0-704-16,0 0-144 0,8 7-16 0,-8-7-64 0,10 9-16 15,-2 0 0-15,0-1 0 0,0-2-176 0,0 2 128 16,-8-8-128-16,9 10 128 0,-1 1 128 0,-2-2 32 16,-1 1 0-16,-1 1 0 0,-4-11 336 0,4 14 64 15,-1-1 16-15,-2 0 0 0,-1-13-128 0,1 16-32 16,-1-16 0-16,3 12 0 0,-3-12-96 0,3 14 0 16,-3-14-16-16,0 0 0 0,0 0-160 0,7 10-16 15,-7-10-16-15,0 0 0 0,0 0-48 0,12 4-16 16,-12-4 0-16,0 0 0 0,0 0-48 0,11-4 0 15,-4-1 0-15,-7 5 0 0,3-8 64 0,-2-2 0 16,-1-1 0-16,-1 2 0 0,-2-2-192 0,-1 1 160 0,-1 1-160 0,0 0 160 16,0-1-160-16,0-2 0 0,-1 0 144 0,1-1-144 15,-1 0 144-15,0 0-144 0,1-1 192 0,1 1-192 16,2-3 192-16,-1-1-192 0,2 0 192 16,2 0-192-16,2 0 176 0,1 3-176 15,0 1 160-15,2 1-160 0,1-1 0 0,0 3 0 0,1-1 0 0,-1 4 0 16,2-1 0-16,0 3 0 0,-1-1 0 0,0 1 0 15,-8 5 0-15,0 0-128 0,10-4 128 0,0 2 0 16,0-1-208-16,-10 3 64 0,10-3 16 0,-10 3 0 16,0 0-256-16,12 2-32 0,-12-2-16 0,14 2 0 15,-1 0-624 1,-1 0-128-16,2-1-32 0,2 1 0 0,0-1-560 16,0 2-112-16,1-1-32 0,0 0-5632 0,0-2-1152 0</inkml:trace>
  <inkml:trace contextRef="#ctx0" brushRef="#br1" timeOffset="-203246.14">9811 14009 4607 0,'0'0'192'0,"0"0"64"0,0 0-256 0,0 0 0 0,0 0 0 0,0 0 0 15,0 0 3840-15,0 0 736 0,13-4 144 0,-1 3 16 0,-12 1-2576 0,13-1-528 16,0-1-96-16,0 2-32 15,0 0-736-15,2-1-128 0,-1-1-48 0,2 0 0 0,-1 1-400 0,-1 0-192 16,1-1 160-16,-2 2-160 16,-1 0-240-16,-1 0-144 0,0-2-16 0,-2-1-12320 15</inkml:trace>
  <inkml:trace contextRef="#ctx0" brushRef="#br1" timeOffset="-202926.36">9840 14179 27935 0,'0'0'1232'0,"0"0"256"0,0 0-1184 0,0 0-304 0,10-4 0 0,-10 4 0 15,9-5 384-15,2 3 0 0,1-3 16 0,-1 2 0 16,1 2-400-16,0 0-192 0,1 0 0 0,1-1 16 16,1 1-656-1,0 0-144-15,0-1-32 0,0 0 0 0,1-1-848 0,0-1-192 0,-2 0-16 0,-1-2-16 0</inkml:trace>
  <inkml:trace contextRef="#ctx0" brushRef="#br1" timeOffset="-202408.62">10453 13705 18431 0,'0'0'816'0,"0"0"160"0,0 0-784 0,0 0-192 0,-9-1 0 0,9 1 0 16,0 0 2800-16,0 0 512 0,0 0 96 0,0 0 32 15,-10 3-2752-15,10-3-560 0,0 0-128 0,-6 10 0 16,-2-1 0-16,3 6 0 0,2-2 0 0,-1 4 0 15,-2 2 0-15,-2 1-176 0,0 3 176 0,-1 2-128 16,-3 4 128-16,-1 5 0 0,-1-2 0 0,0 2-128 16,2 1 128-16,0-9 0 0,-1-2 0 0,4-3 0 15,5-2 0-15,0-3 0 0,0-3 128 0,3-1-128 16,4-1 240-16,2 1-32 0,3 0 0 0,-2-6 0 16,2 1-16-16,2-2-16 0,3 0 0 0,0-3 0 15,0-1-176-15,2-1 128 0,-1-1-128 0,1-1 128 0,-4 0-128 16,1-2 0-16,0-1 144 0,-1 1-144 0,1-4 0 0,1 1 0 15,-2-3 0-15,-1 2 0 0,-1 2 0 0,0-4 128 16,-1 1-128-16,0-4 0 0,0 2 128 0,-2-1-128 16,1-1 160-16,-1-3-160 0,0 2 192 0,-3-4-48 15,0-3-16-15,0 0 0 0,-2-4-128 0,-1 2 160 16,-1-1-160-16,-1 3 160 0,0 2-160 0,-2-1 160 16,-4 1-160-16,0 0 160 0,-1 4-160 0,0-2 160 15,0 4-160-15,-2 0 160 0,0 2-160 0,-1 2 0 16,-1 5-160-16,1 0 160 15,2 2-560-15,-2 2-16 0,-1 0 0 0,1 2-9088 16,2 2-1840-16</inkml:trace>
  <inkml:trace contextRef="#ctx0" brushRef="#br1" timeOffset="-201071.18">15527 13741 23615 0,'0'0'1040'0,"0"0"224"0,-11 0-1008 0,2-3-256 0,9 3 0 0,0 0 0 0,0 0 448 0,0 0 32 15,0 0 16-15,0 0 0 0,0 0-48 0,0 0 0 16,0 0 0-16,0 0 0 0,0 0-240 0,11 10-48 16,-4 1-16-16,1 1 0 0,-3 1-144 0,2-2 0 15,-3 1 0-15,-1 1 0 0,-2 0 0 0,-1-1 0 16,0 1 0-16,-1-1 0 0,-2-1 0 0,0 1 0 15,1 1 0-15,-1-4 0 0,3-9 304 0,0 0 16 16,0 0 16-16,0 0 0 0,0 0 400 0,0 0 80 16,0 0 16-16,0 0 0 0,0 0-160 0,5-7-32 15,1-1 0-15,1-4 0 0,4 0-384 0,-1 1-64 16,1-3-32-16,-1 0 0 0,-1 0-160 0,0-2 128 0,-1-1-128 0,1 0 128 16,2 2-128-16,-3-1 0 0,-3-1 0 15,-3 3-176-15,1 1 176 0,-3-3 128 0,0 2-128 16,0-1 176-16,3 5-176 0,-2-2 0 0,-1 0 0 0,1 2 0 15,-1 10 0-15,3-12 0 0,-3 12 0 0,8-8 0 16,1 1 0-16,2-1 0 0,1 3 0 0,0-1 0 16,0 2 0-16,-1-1 0 0,2 0-192 0,-1 1 192 15,0 2-192-15,0-2 192 0,-2 0-192 0,2-2 192 32,0 3-544-32,-1 1 16 0,1 2 0 0,0 0 0 0,-1 0-384 15,1 2-80-15,-1 0-16 0,-1 1-7968 0,0-1-1600 0</inkml:trace>
  <inkml:trace contextRef="#ctx0" brushRef="#br1" timeOffset="-200771.72">16061 13686 11967 0,'0'0'1072'0,"0"0"-864"15,0 0-208-15,0 0 0 0,0 0 4480 0,0 0 832 16,0 0 192-16,0 0 16 0,0 0-4448 0,12 3-896 16,-12-3-176-16,12 2 0 15,-2-1-448-15,1 1-32 0,-11-2-16 0,14 4 0 16,-1-3-592-16,0 0-112 0,0-2-16 0,1 1-16 15,3 0-208-15,-1 0-32 0,-2-1-16 0,1 1 0 16,-2 0 368-16,-2-3 80 0,-11 3 16 0,12-1-4352 0,-12 1-848 0</inkml:trace>
  <inkml:trace contextRef="#ctx0" brushRef="#br1" timeOffset="-200556.78">15986 13857 31103 0,'0'0'1376'0,"0"0"288"0,0 0-1344 0,13-6-320 0,1 1 0 0,4 1 0 16,2-1 576-16,3 1 32 0,3-1 16 0,3 1 0 0,0 2-624 0,-1 0-288 16,2-3 32-16,0 4 0 15,-2-2-1504-15,-2 2-288 0,-4-1-64 0,0 2-6224 16,0 2-1248-16</inkml:trace>
  <inkml:trace contextRef="#ctx0" brushRef="#br1" timeOffset="-200073.29">16673 13574 31263 0,'-13'-4'1392'0,"13"4"272"0,0 0-1328 0,-9 1-336 0,-1 2 0 0,3 1 0 16,-3 2 240-16,3 1-32 0,-2-1 0 0,1 3 0 15,0 3-208-15,-1 1 0 0,-2 1 0 0,1 3-160 16,-2 3 160-16,2 2 0 0,-1 0 0 0,2 6 0 15,1-1 0-15,3 0 0 0,1 0 0 0,3-3 0 16,2 0 0-16,3-1 0 0,1-5 0 0,3 1 0 16,0-8 0-16,1 4 0 0,0-2 0 0,2-1 0 15,0-3 192-15,1-3-16 0,1 1-16 0,0-3 0 16,-1-2 64-16,2-2 16 0,2-2 0 0,1-2 0 0,-1-1 32 16,0-3 16-16,3-3 0 0,-1-2 0 0,2-2-80 0,-2-2-16 15,-1-3 0-15,-3 1 0 0,2-1 128 0,-3 2 0 16,-3-3 16-16,-2-1 0 0,-3 1-80 0,0 0 0 15,-1 0-16-15,-2 2 0 0,-5-2 48 0,0 1 16 16,1 1 0-16,-2 2 0 0,-4-3 32 0,-2 4 16 16,-2 2 0-16,-1-3 0 0,0 0-112 0,-4 2-32 15,-3 2 0-15,1 0 0 0,-1-1-208 0,2 4 128 16,0 2-128-16,0 2 0 0,-1-2 0 0,2 1-160 16,2 3 0-16,2 1 0 15,0-1-1552-15,2-2-304 0</inkml:trace>
  <inkml:trace contextRef="#ctx0" brushRef="#br0" timeOffset="-187782.39">25081 11657 3679 0,'0'0'320'0,"0"0"-320"15,0 0 0-15,8-5 0 0,-8 5 2480 0,0 0 416 16,0 0 96-16,0 0 16 0,5-7-1920 0,-5 7-384 16,4-6-80-16,-4 6-16 0,2-7 160 0,-2 7 16 15,4-6 16-15,0-2 0 0,2 0 288 0,-1 2 48 16,0-1 16-16,1 1 0 0,1-2 64 0,1 1 32 0,1 2 0 15,0-1 0-15,-4-1-432 0,-5 7-96 0,7-9-16 0,-7 9 0 16,0 0-304-16,0 0-64 0,0 0-16 0,0 0 0 16,0 0-160-16,0 0-32 0,-8-3-128 0,-2 5 192 15,-2 2-192-15,-3 2 144 0,-1 1-144 0,-4 3 128 16,-1 2 80-16,-1 2 16 0,-2-1 0 0,2 4 0 16,0-1 192-16,1 1 32 0,2 0 16 0,-1 2 0 15,2 2 80-15,2 5 16 0,2-2 0 0,1 6 0 16,0 2-272-16,0-2-48 0,0-1-16 0,0 1 0 15,-2-2-224-15,5 2 0 0,1 2 0 0,1 0 0 16,3 2 0-16,2 0 0 0,2 0 0 0,4-1 0 16,0-2 0-16,5-2 0 0,4-3 0 0,1-3 0 15,3-1 176-15,1-5-176 0,1-2 192 0,3-4-192 16,0-3 224-16,2-3-64 0,2 1-16 0,1-6 0 16,0-2 80-16,3-2 16 0,1-2 0 0,2-3 0 0,1 0 16 15,-1-3 16-15,-2-4 0 0,2-1 0 0,-1-4-64 0,-1 2-16 16,-3-1 0-16,-1 1 0 0,-2-5-16 0,-3 2-16 15,-3-3 0-15,0 1 0 0,-2-3-32 0,-2 3-128 16,-1 0 192-16,-1 1-64 0,-4-1 16 0,-2 1 0 16,0 1 0-16,-4-2 0 0,-2 1-16 0,-1-2 0 15,-2-1 0-15,-2 1 0 0,-1-1 0 0,-2 1 0 16,-1 1 0-16,-3-1 0 0,-1 4 0 0,0 1 0 16,-3 2 0-16,-2-1 0 0,-4 2-128 0,-2 1 0 15,1 4 0-15,-2 3 0 0,-1-3-208 0,1 5 16 16,2 0 16-16,1 3 0 15,1 1-1248-15,1 1-256 0,1 3-48 0</inkml:trace>
  <inkml:trace contextRef="#ctx0" brushRef="#br0" timeOffset="-182928.63">26721 11712 3679 0,'0'0'320'0,"0"0"-320"0,0 0 0 0,0 0 0 15,0 0 2768-15,0 0 496 0,5-12 80 0,-1 3 32 16,0 1-2464-16,1 2-480 0,0-1-112 0,-5 7 0 16,4-10 832-16,0 1 160 0,-4 9 32 0,5-10 16 0,-5 10 64 0,3-9 16 15,-3 9 0-15,1-9 0 0,-1 9-368 0,0 0-80 16,-4-8-16-16,4 8 0 0,0 0-256 0,-3-6-48 16,-4 1-16-16,1 2 0 0,6 3-144 0,-11-4-16 15,-1 3-16-15,1 0 0 0,-1 1 64 0,-1 0 16 16,0 0 0-16,0 0 0 0,-2 0 16 0,1 0 16 15,1 2 0-15,0 2 0 0,-1 0-272 0,1 1-64 16,0 3-16-16,1 1 0 0,0 2-240 0,0 2 0 16,1 0 0-16,-1 4 0 0,-1 0 0 0,1 3 0 15,3 5 0-15,-3 3 0 0,-1 4 0 0,0-2-128 16,0-4 128-16,0 2 0 0,3 0-144 0,-1 0 144 16,4-6 0-16,1 1-144 0,2-1 144 0,2 3 0 0,-1-3 0 15,2 3 0-15,1 1 0 0,2-4-128 0,2 2 128 0,2-2 0 16,-1-2 0-16,1-1 0 0,1-1 0 0,2 2 0 15,1-4 0-15,2-2 0 0,2-4 0 0,0-2 0 16,0-3 0-16,3-1-160 0,1-1 160 0,3-3 0 16,1-1 0-16,3-1 0 0,1-3 0 0,4 0 0 15,3 0-160-15,2-2 160 0,0-2-128 0,0-1 128 16,-1-2 0-16,-1-1 0 0,-3 0 0 0,-3-4-128 16,-1 0 128-16,-3-1 256 0,-3-3-64 0,-2 1-16 15,-2-2 16-15,-2 1 0 0,-2 0 0 0,-2 0 0 16,0 3-64-16,-4-4-128 0,-1 1 192 0,-1-4-64 15,-1 2 80-15,-2-1 16 0,-1 0 0 0,-1 0 0 16,-3-2 0-16,0-1 0 0,-1-1 0 0,-2 1 0 16,-2 1-64-16,-1 1-16 0,-2 3 0 0,-1 1 0 15,-3 2-144-15,1-1 192 0,-4 4-192 0,0 3 192 16,-6-1-192-16,2 4 0 0,-3 3 0 0,-1 1 0 16,-1 3-208-16,0 2-80 0,1 1-16 0,1 4 0 15,1-1-1280-15,2 3-256 0,2 0-48 0,1 1-14720 16</inkml:trace>
  <inkml:trace contextRef="#ctx0" brushRef="#br0" timeOffset="-148520.15">30344 11589 6447 0,'0'0'576'0,"0"0"-576"0,0 0 0 0,0 0 0 0,0 0 2624 0,0 0 400 15,0 0 96-15,0 0 16 0,0 0-992 0,7-6-192 16,-7 6-32-16,6-5-16 0,-6 5-304 0,0 0-48 15,0 0-16-15,8-7 0 0,-8 7-192 0,0 0-32 16,0 0-16-16,0 0 0 0,0 0-240 0,0 0-48 16,0 0-16-16,0 0 0 0,0 0-352 0,0 0-80 15,0 0-16-15,0 0 0 0,0 0-224 0,0 0-32 16,0 0-16-16,0 0 0 0,12 11-16 0,-12-11-16 16,0 0 0-16,6 14 0 0,1-2 0 0,-3 1 0 15,-3 0 0-15,1 1 0 0,0 0 32 0,-2 1 16 16,0 2 0-16,0 2 0 0,-2 3-16 0,1 3 0 0,0-1 0 0,-2 0 0 15,1 1-48-15,-2 0-16 0,-1 0 0 16,-1-2 0-16,0 1 32 0,1-2 0 0,2-1 0 0,-1-1 0 16,-1 0-64-16,1 0-16 0,0-2 0 0,0-3 0 15,-1 0-160-15,2-1 192 0,2-1-192 0,0 0 192 16,-2-2-192-16,3-11 0 0,0 13 0 0,0 0 0 16,-1-2 0-16,1 1 0 0,0-12-224 0,1 11 80 31,-1-11-304-31,3 10-48 0,-3-10-16 0,0 0 0 15,5 8-256-15,-5-8-48 0,0 0-16 0,0 0 0 16,0 0-1792-16,12-1-384 0,-5-3-64 0</inkml:trace>
  <inkml:trace contextRef="#ctx0" brushRef="#br0" timeOffset="-126689.08">28868 11621 2751 0,'0'0'128'0,"0"0"16"0,0 0-144 0,0 0 0 0,0 0 0 0,0 0 0 16,0 0 3392-16,0 0 640 0,7-8 128 0,-7 8 16 16,5-9-2624-16,-5 9-528 0,0 0-96 0,0 0-32 15,0 0-96-15,0 0-32 0,0 0 0 0,0 0 0 0,0 0 128 0,0 0 0 16,0 0 16-16,0 0 0 0,-1-9 32 0,1 9 0 16,0 0 0-16,0 0 0 0,-7-4-80 15,7 4-16-15,-9-3 0 0,0 2 0 0,9 1-144 0,-11-2-16 16,2 2-16-16,9 0 0 0,-10 0-304 0,1 2-64 15,0 0-16-15,9-2 0 0,-11 6-160 0,1-3-128 16,1 4 144-16,0 1-144 0,-1 0 128 0,1 2-128 16,-1 0 0-16,1 4 144 0,-2-1-144 0,2-3 0 15,0 3 0-15,1 1 0 0,-1 1 144 0,1 0-144 16,2 4 160-16,-2-2-160 0,-1 2 176 0,1 1-176 16,1-3 192-16,1-3-192 0,-2 2 256 0,2-1-64 15,-1 0-16-15,2-2 0 0,0 0 16 0,-1 0 0 0,1 0 0 16,1 1 0-16,0-1 0 0,0 1 0 0,2-2 0 15,-1 0 0-15,2-2-64 0,0 2-128 0,1 0 192 0,0 1-64 16,1-1 0-16,0 1-128 0,1 0 192 16,0 0-64-16,2 0-128 0,0-2 128 0,0 2-128 0,1 1 128 15,0-1-128-15,1-3 0 0,0 2 144 0,1-2-144 16,-1-2 0-16,1 0 128 0,-7-8-128 0,10 10 0 16,-1-3 0-16,0 1 144 0,0-2-144 0,2 1 0 15,-1-1 128-15,1 1-128 0,0-2 0 0,1 1 0 16,0-3 0-16,0 1 0 0,-2-1 0 0,1-1 0 15,-1-2 128-15,2 0-128 0,-1-1 144 0,1 0-144 16,1-2 192-16,-1 0-48 0,0-1-16 0,-1 2 0 16,1-3-128-16,0-1 160 0,-2 1-160 0,1-1 160 15,-1-1-160-15,1-1 160 0,-2 2-160 0,1-1 160 16,-1 1-160-16,2-3 128 0,0-1-128 0,1 0 128 0,1 0-128 16,0-1 0-16,-1 1 144 0,1-3-144 0,-3 2 0 0,1 1 0 15,1-2 0-15,-2 2 128 0,0-1-128 0,-2 1 0 16,-1 1 0-16,-1 0 0 0,0-1 0 0,-1 1 0 15,-5 9 128-15,5-11-128 0,-2 0 144 0,-3 11-144 16,3-13 192-16,0 3-192 0,-3-1 176 0,1 1-176 16,-2-2 160-16,0 2-160 0,-1-3 208 0,0 0-48 15,-2 0-16-15,1 0 0 0,-1-2-16 0,1-2 0 16,-1-2 0-16,0 0 0 0,0 1-128 0,0 0 0 16,-1 0 0-16,-1 1 128 0,1 1-128 0,0 2 0 15,0 2 0-15,0 2 0 0,-2 0 0 0,-1 3 0 16,-1 1 0-16,1 1 0 0,-1 0 0 0,-1 1 0 15,-1-2 128-15,1 2-128 0,-1 0 192 0,2 0-64 0,-1 1 0 16,-1 1 0-16,1-1-128 0,0-1 192 0,0 1-192 16,-1 2 192-16,0 0-192 0,2 0 0 0,0-2 0 0,1 2 0 15,0-1 0-15,2 1 0 0,-1-2 0 0,7 3 0 16,-7-2 0-16,7 2 0 0,0 0-192 0,0 0 192 31,-6-5-704-31,6 5 0 0,0 0-16 0,0 0-12512 0,8-11-2496 0</inkml:trace>
  <inkml:trace contextRef="#ctx0" brushRef="#br0" timeOffset="-107000.93">21629 13729 21471 0,'0'0'960'0,"0"0"192"0,0 0-928 0,0 0-224 0,0 0 0 0,-4-7 0 16,4 7 1136-16,0 0 176 0,-3-6 32 0,3 6 16 0,0 0-464 0,0 0-112 16,0-12-16-16,0 12 0 0,0-9-240 0,0 9-48 15,0 0-16-15,0 0 0 0,-2-9-128 0,2 9-16 16,0 0-16-16,-7-7 0 0,-2 1 272 0,-2 2 64 16,2 1 16-16,-1 3 0 0,-4 1 208 0,-2 5 32 15,-1-5 16-15,-1 5 0 0,-2 1-368 0,-2 2-80 16,-1-1-16-16,-1 5 0 0,2 1-240 15,0 2-48-15,0 2-16 0,1-2 0 0,1 1-16 0,2 1-128 16,2 0 192-16,2 3-64 0,2 0 256 0,2 1 32 16,-1 2 16-16,4-1 0 0,-1 1-576 0,2 2-112 15,1 0-32-15,1-3 0 0,2 3 288 0,0-4 0 16,2 1 0-16,3-3 0 0,1-1 0 0,1 0 0 0,3 2 0 16,1-3 0-16,0-3 0 0,3-2 0 0,1 0 0 0,3 0 0 15,1-5 0-15,2 0 0 16,2-2 144-16,4-2-144 0,1 0 256 0,0-4-16 0,1-4-16 0,1-3 0 15,-1 1-32-15,2-3-16 0,-2-2 0 0,1 0 0 16,-4-1-48-16,1-5 0 0,-3 3 0 0,0-3 0 16,-1 0-128-16,0 0 128 0,0 0-128 0,-1 0 128 15,-4 1 0-15,-1-1 0 0,-3 0 0 0,-2 0 0 16,-2 0 96-16,-3 3 16 0,-1-2 0 0,-4 1 0 16,-3-6 112-16,-2 1 32 0,-4 0 0 0,-1-1 0 15,-2 0-80-15,-3 1-16 0,-3-1 0 0,0 1 0 16,-2-1-64-16,1 1-16 0,-3-1 0 0,-2 3 0 15,-2 2-208-15,0 2 128 0,0 2-128 0,0 3 0 16,1 0 0-16,3 4-128 0,0 2-16 0,2 1 0 16,1 4-1904-16,0-1-384 15</inkml:trace>
  <inkml:trace contextRef="#ctx0" brushRef="#br0" timeOffset="28846.53">28783 15203 4607 0,'0'0'400'0,"0"0"-400"15,0 0 0-15,0 0 0 0</inkml:trace>
  <inkml:trace contextRef="#ctx0" brushRef="#br0" timeOffset="44912.61">18800 17451 25215 0,'0'0'1120'0,"0"0"224"0,6-7-1072 0,-1-2-272 15,1 1 0-15,-6 8 0 0,9-9 1088 0,1 3 144 16,1 2 48-16,-1-1 0 0,-10 5-1056 0,10-2-224 15,-10 2 0-15,12 0 0 0,-12 0 0 0,11 4 144 16,-11-4-16-16,7 9-128 0,-1 0 768 0,-1 2 32 16,-1 1 16-16,0 1 0 0,0 0-48 0,-1 2 0 15,0 2 0-15,0 3 0 0,-1-2-272 0,2 3-64 16,0 2-16-16,0 2 0 0,0 0-160 0,0 0-48 16,2 1 0-16,1 1 0 0,-1 2-80 0,1 2-128 15,-2 0 176-15,2 3-176 0,-2 5 192 0,0-2-192 16,2 3 192-16,-1 5-192 0,-1-1 192 0,2-4-192 15,-1-2 192-15,0-5-192 0,-3-4 224 0,3-6-64 16,-1-1-16-16,0-4 0 0,-1-2 224 0,3-2 32 0,-2 2 16 0,0-8 0 16,-5-8-48-16,8 6-16 0,0 0 0 0,-8-6 0 15,10-4 64-15,0 1 16 0,0-6 0 0,-1-1 0 16,1-4 16-16,1-2 0 0,-1-3 0 0,0-2 0 16,2-2-96-16,0-6-16 0,-2-6 0 0,3-3 0 15,0-3-208-15,-1-5-128 0,0-1 160 0,1 0-160 16,1 1 0-16,-1 3 128 0,-1-2-128 0,-2-1 0 15,0-1 0-15,-3 3 0 0,0-2 0 0,-1 7 0 16,1 1-144-16,-2 4 144 0,0 4 0 0,-1 3-144 16,-1 2 16-16,0 6 0 0,-1 3 0 0,2 3 0 15,1 3-464 1,0 2-96-16,-5 8-16 0,0 0 0 0,12-7-2096 0,0 5-416 0,-2 0-96 16,-10 2-12816-16</inkml:trace>
  <inkml:trace contextRef="#ctx0" brushRef="#br0" timeOffset="45380.18">19660 17881 35423 0,'0'0'1568'0,"0"0"320"0,-9 4-1504 0,9-4-384 0,-7 10 0 0,1 3 0 31,1-5-576-31,1 4-192 0,1 2-48 0,1 2 0 0,0-2 432 0,2 2 96 0,0 1 16 0,0 2 0 16,2 1 112-16,-1 4 32 0,-1-5 0 0,1 1 0 15,-1 0 128-15,1 0 0 0,-1-6 0 0,0 3 0 16,0-2 896-16,0-1 144 0,0 2 48 0,2-3 0 16,-2-2-784-16,2-1-160 0,-2-10-16 0,3 9-128 15,1 0-640-15,0-3-256 0,-4-6-32 16,8 6-16-16,-1-3 944 0,3 0 0 0,-1-3 0 0,1 1 0 0,2 2 0 0,0-3 0 15,-1 0 0-15,2 0 0 0,0 0-128 0,2-1-112 16,0-2-16-16,1 3 0 16,1-4-448-16,1-1-80 0,0-3-32 15,1 2-8000-15,-1-4-1600 0</inkml:trace>
  <inkml:trace contextRef="#ctx0" brushRef="#br0" timeOffset="45672.93">20004 17865 35007 0,'0'0'1552'0,"-8"13"320"0,1-1-1488 0,-3 4-384 0,1 5 0 0,3 1 0 16,1 3 256-16,1 1 0 0,1-2-16 0,0 5 0 15,2 2-384-15,-1 2-80 0,0-3-16 0,0-3 0 16,-4 1 240-16,3-1 0 0,0-2 0 0,0-2 0 16,1 0 144-16,-1-1 32 0,2-1 0 0,1 3 0 15,0 1-48-15,-2 1-128 0,0 2 192 0,1 0-64 16,1 1-368-16,0 1-80 0,1 1 0 0,0 1-16 31,0-4-2432-31,-1 0-496 0,0-2-80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1:27:03.7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 12213 6447 0,'0'0'576'0,"2"-10"-576"0,-3 1 0 0,1 9 0 16,-1-11 4096-16,1 11 704 0,-3-10 128 0,3 10 48 16,-4-6-3840-16,4 6-768 0,-2-7-160 0,2 7-16 15,0 0-320-15,0 0-64 16,1-6-16-16,-1 6 0 0,0 0 48 0,0 0 16 15,0 0 0-15,0 0 0 0,0 0 144 0,0 0 0 16,0 0 0-16,0 0-128 0,10-1 336 0,-10 1 80 0,0 0 16 0,11 5 0 16,-11-5 624-16,8 5 128 0,-8-5 32 0,0 0 0 15,9 9 16-15,-9-9 16 0,7 13 0 0,1 0 0 16,0 2-320-16,0 3-64 0,1 3-16 0,0 2 0 16,-1 6-400-16,1-3-64 0,2 1-32 0,-2 1 0 15,-1-5-224-15,2 2 0 0,2 0 128 0,-1 2-128 16,0 0 0-16,-1 10 0 0,1 1 0 0,-2 9 0 15,-1 3 0-15,-1 1 0 0,1-1 0 0,0-7 0 0,0-5 0 0,0-7 128 16,-3-9-128-16,0-1 0 0,-1-5 512 0,0-2 0 16,0-4 0-16,0 1 0 0,0-1 0 0,0-1 16 15,0 1 0-15,-4-10 0 0,5 7-128 0,-5-7-16 16,0 0-16-16,0 0 0 0,0 0-96 0,10 4-16 16,-10-4 0-16,12 0 0 0,-12 0 0 0,10-6 0 15,-2-2 0-15,1-1 0 0,-1-4 96 0,1-2 16 16,0-2 0-16,2-3 0 0,-1-6-112 0,-1-7 0 15,1-6-16-15,-1-4 0 0,-2-4-80 0,1 0-16 16,0 0 0-16,-1 8 0 0,-1 2-144 0,1 1 0 16,-2-1 0-16,0 2 128 0,-1 4-128 0,0-4 0 15,0-7 0-15,-2-1 0 0,1 0 0 0,0 5 0 0,-1 4 0 16,1 7 0-16,-2 5 0 0,2 5 0 0,-2 4 0 16,2 2 0-1,-3 11-512-15,0 0-64 0,0 0-32 0,0 0 0 16,0 0-1936-16,6 12-384 0,-2 1-80 0,-1 1-13440 0</inkml:trace>
  <inkml:trace contextRef="#ctx0" brushRef="#br0" timeOffset="1442.49">2216 12078 22047 0,'0'0'976'0,"0"0"208"0,-4-6-944 0,2 3-240 0,-1-1 0 0,3 4 0 0,-4-2 816 0,4 2 112 15,-2-4 32-15,2 4 0 0,-6-3-192 0,0 0-48 16,6 3 0-16,0 0 0 0,-7 0-192 0,0 0-32 15,-3 2-16-15,3-1 0 0,7-1-272 0,-11 7-48 16,1-1-16-16,-2 1 0 0,0 3 16 0,-1 0 0 16,-2 5 0-16,-1 2 0 0,0 4 160 0,2 2 16 15,0 4 16-15,-1 5 0 0,1 0 304 0,1 5 64 16,1-1 16-16,2 0 0 0,-2-6-336 0,2-2-64 16,1 1-16-16,1 0 0 0,2-1-320 0,1 5 144 0,1 1-144 0,3 2 0 15,1 6 128-15,3 1-128 0,-1 0 0 0,2 0 0 16,3 0 0-16,-1-6 128 0,2-4-128 0,1-6 0 15,-1-4 0-15,1 0 0 0,0-2 0 0,0 2 0 16,-1-5 0-16,1 1-144 0,0-3-16 0,-1 0 0 31,0-2-304-31,0 0-64 0,0-2-16 0,0 0 0 16,-1-2-448-16,2-2-96 0,2 0 0 0,1 0-8288 0,-2-3-1648 0</inkml:trace>
  <inkml:trace contextRef="#ctx0" brushRef="#br0" timeOffset="1812.04">2381 12422 32079 0,'0'0'1408'0,"-6"-6"320"0,1 3-1392 0,5 3-336 0,0 0 0 0,0 0 0 0,0 0 240 16,0 0-32-16,0 0 0 0,0 0 0 16,-6 8-208-16,-1 4 0 0,2-2 0 0,0 3 0 0,-1-2-144 0,0 2 144 15,-2 1 0-15,0 2-144 0,-2-2 144 0,-1 2 0 16,1 2 0-16,-2 4-128 0,-2 2 128 0,-2 3 0 15,1 7 0-15,2 0 0 0,1 5 176 0,1 4-48 16,2 4 0-16,2-4 0 0,0-4-128 0,2-6 160 16,1-6-160-16,3-7 160 15,1-6-1488-15,0-1-288 16,-2-1-64-16</inkml:trace>
  <inkml:trace contextRef="#ctx0" brushRef="#br0" timeOffset="2108.89">2396 12402 33055 0,'0'0'1472'0,"-4"-7"288"0,4 7-1408 16,0 0-352-16,0 0 0 0,0 0 0 0,0 0 256 0,0 0-32 0,6 14 0 0,-1-1 0 15,0 0-224-15,1 0 0 0,2-1-192 0,0 3 192 16,0-1-208-16,0 3 64 0,-2 0 16 0,2 2 0 16,0-2 128-16,1 3 0 0,0-1 0 0,0 2 0 15,-1 4 0-15,1 0 0 0,2 1 0 0,-2 0 0 16,0-1 0-16,0 3 128 0,0-2-128 0,0 2 128 16,-1-1-128-16,-1-2 0 0,0-2 0 0,1-2 0 15,0-4-448 1,-1-1-144-16,-2-2-48 0,-1-2-8864 0,-4-12-1776 0</inkml:trace>
  <inkml:trace contextRef="#ctx0" brushRef="#br0" timeOffset="2363.57">2254 12821 21183 0,'0'-6'1888'0,"3"-1"-1504"0,-1 1-384 0,5-1 0 16,1-1 3888-16,5 2 704 0,2-5 144 0,5 4 16 16,1-2-3792-16,2 1-768 0,3 0-192 0,2 3 0 15,0 1 0-15,1 1 0 0,-2 2 0 0,0 2 0 16,-4 2-576 0,-2 1 16-16,-4 1 0 0,-3 1 0 0,-1-2-1952 0,-2 4-400 15,-5 1-80-15,-2 0-16 0,-4-9-528 0,0 0-112 0,0 0-32 16</inkml:trace>
  <inkml:trace contextRef="#ctx0" brushRef="#br0" timeOffset="2843.67">2493 12066 26655 0,'0'0'1184'0,"-7"-5"240"0,7 5-1136 0,0 0-288 0,0 0 0 0,0 0 0 16,0 0 672-16,0 0 80 0,0 0 16 0,0 0 0 0,0 0-384 0,0 0-80 0,13 2-16 0,-1 1 0 16,0 3 112-16,-1 0 32 0,2 2 0 0,3 4 0 15,0 5 224-15,2 1 48 0,0 3 16 0,2 4 0 16,-2-1-176-16,3 4-32 0,2 2-16 0,1-2 0 16,-1 1-32-16,3-4 0 0,3-3 0 0,2-1 0 15,2-3-176-15,2 0-32 0,-1 3-16 0,-1 1 0 16,-2-2-240-16,-1 2 144 0,-3 2-144 0,-2 2 128 15,-4 2-128-15,-4 5 0 0,-4 7 0 0,-3 5 0 16,-2 6-176-16,-4-1-64 0,-4-4-16 0,-4-6 0 16,-1-8 0-16,-4-6 0 0,-3-7 0 0,-1 0 0 15,-3-1 256-15,-1 0 0 0,-2 0 0 0,-2-1 0 16,-1-1 0-16,0 0 0 0,0-2 0 0,1 0 0 16,1-2-1424-1,1-3-304-15,-1-2-48 0,2-5-13040 0</inkml:trace>
  <inkml:trace contextRef="#ctx0" brushRef="#br0" timeOffset="23923.72">4685 12502 2751 0,'0'0'128'0,"0"0"16"0,0 0-144 0,0 0 0 0,0 0 0 0,0 0 0 16,0 0 2160-16,2-9 400 0,-2 9 64 0,0 0 32 16,0 0-1104-16,4-12-208 0,-4 12-64 0,0 0 0 15,4-12-48-15,-4 12-16 0,0 0 0 0,0 0 0 16,2-6 16-16,1 2 0 0,-3 4 0 0,0 0 0 16,0 0-256-16,2-6-48 0,-2 6-16 0,0 0 0 15,0 0-64-15,0 0-16 0,0 0 0 0,0 0 0 16,2-10-64-16,-2 10 0 0,0 0-16 0,0 0 0 15,0 0-400-15,0 0-80 0,0 0-16 0,-9 3 0 16,9-3 16-16,-10 6 0 0,3-2 0 0,-1 3 0 16,-1-1 96-16,1 2 16 0,-1 4 0 0,0 1 0 15,0 4-32-15,-1 5 0 0,1 3 0 0,-1 6 0 16,-2 4-48-16,-2 3-16 0,-2 1 0 0,-1-1 0 0,-1-6 64 0,1 0 16 16,-3-5 0-16,2 0 0 0,-1 1-144 0,-1-2-32 15,0 3 0-15,0 2 0 0,-1 1 16 0,0 2 0 16,0 4 0-16,3 0 0 0,2 0 48 0,-1 1 16 15,-1-3 0-15,1-4 0 0,1-8 16 0,2 0 0 16,1-6 0-16,-1 0 0 0,-1-5-160 0,2-1-128 16,2-3 192-16,-1 0-192 0,-1-2 0 0,1 0 0 15,0-1 0-15,3 1 0 0,0-2 224 0,0 0-64 16,0 1-16-16,0 1 0 0,-2-3-16 0,2 0-128 16,1 4 192-16,0-1-64 15,1 0-128-15,-1-3 0 0,8-4 0 0,-8 5 128 0,8-5-128 0,0 0 128 16,0 0-128-16,0 0 128 0,0 0-128 0,0 0 192 15,0 0-192-15,0 0 192 0,0 0-48 0,0 0 0 16,0 0 0-16,0 0 0 0,10-2 16 0,2-4 0 16,0 5 0-16,0-3 0 0,-1 1-160 0,2 3 0 0,0 0 144 0,0 0-144 15,3 0 0-15,1 0 0 0,1 2 0 0,1 0 0 16,-1 1 0-16,0 0 0 0,0-2-128 0,2 2 128 16,-1-3 0-16,2 0 0 0,0 0 0 0,1 0 0 15,2 0 0-15,1 0 0 0,-1 0 0 0,4 0 0 16,2 0 0-16,2 0 0 0,2 1 0 0,-1 0 0 15,-2 0 0-15,0 2 0 0,1-2 0 0,-4 3 128 16,-2-1-128-16,-1-2 128 0,0-1-128 0,-3 0 128 16,-2 0-128-16,-1 0 0 0,1-1 0 0,-1 1-128 15,2-1 128-15,0-1 0 16,1 1 0-16,0 0 0 0,1-1 0 0,1 1 0 16,2 1 0-16,2 0 128 0,2-3-128 0,0 3 0 15,-2-1 0-15,1 0 0 0,-2 0 0 0,0 1 0 16,-3-3 0-16,-2 3 128 0,-2 0-128 0,1 3 0 15,-4-6 0-15,-3 3 128 0,-2 0-128 0,0 0 0 0,-2 3 0 16,-10-3 0-16,12 0 0 0,-2 1 0 0,-10-1 0 0,9 1 128 16,-9-1-128-16,11 0 128 0,-11 0-128 0,9 0 128 15,-9 0-128-15,10-1 176 0,-10 1-176 0,11-4 192 16,-11 4-64-16,10-7-128 0,-3 1 192 0,-7 6-64 16,6-8 0-16,-6 8 0 0,5-8 0 0,-5 8 0 15,0 0 64-15,0 0 0 0,0 0 0 0,0 0 0 16,4-10-64-16,-4 10 0 0,0 0 0 0,0 0 0 15,2-11-128-15,-2 11 128 0,0 0-128 0,0 0 128 16,0 0-128-16,-3-9 0 0,3 9 0 0,-4-10 0 0,4 10 0 0,-4-8 128 16,-1-2-128-16,5 10 0 0,-5-11 128 0,5 11-128 0,-8-12 128 15,0-1-128-15,0 0 144 0,2-1-144 0,-1-2 160 16,-1-1-160-16,-1-3 176 0,2-3-176 0,-1 0 192 0,-1-1-192 16,-2-2 208-16,1 0-64 0,-2-1-16 0,-1 1 0 15,0 0 0-15,0 1-128 0,0 2 192 0,-1 2-64 16,-3 0-128-16,0 4 0 0,-2-1 0 0,2 1 0 15,2 0 0-15,-1 2 0 0,-1-2 128 0,0 2-128 16,0 0 0-16,-1 0 0 0,0-1 0 0,0-1 0 16,-2-1 128-16,2 0-128 0,-1-2 0 0,1-1 128 15,-1 3-128-15,-1 0 0 0,2 0 144 0,1-1-144 16,0 1 0-16,1 4 128 0,1 1-128 0,0 0 0 16,4 0 0-16,0 1 0 0,2 0 0 0,0 2 0 15,1-1 0-15,2 1 0 0,-2 1 0 0,3 1 0 16,-1 0-128-16,2 2 0 0,-1-1 0 0,5 7 0 15,0 0-320-15,0 0-48 0,0 0-16 0,0 0 0 16,0 0-1104-16,0 0-240 16,13 0-32-16,-1 3-16 0,0 1-656 15,2 1-144-15,2 3-32 0</inkml:trace>
  <inkml:trace contextRef="#ctx0" brushRef="#br0" timeOffset="27966.34">4846 13596 21311 0,'0'0'944'0,"-1"-10"192"0,1 10-912 0,-3-6-224 0,3 6 0 0,0 0 0 16,-4-5 256-16,4 5 16 0,0 0 0 0,0 0 0 15,-4-6-272-15,4 6 160 16,0 0-160-16,0 0 128 0,0 0-128 0,0 0 0 16,0 0 0-16,0 0 0 0,0 0 320 0,0 0 48 15,0 0 0-15,0 0 0 0,5-1 544 0,-5 1 112 0,0 0 32 0,0 0 0 16,0 0 208-16,0 0 32 0,0 0 16 0,0 0 0 0,0 0-208 0,0 0-32 15,0 0-16-15,0 0 0 0,0 0-464 16,0 0-80-16,0 0-32 0,0 0 0 0,0 0-224 0,0 0-64 16,0 0 0-16,0 0 0 0,0 0 64 0,-1 13 0 15,1-13 0-15,0 0 0 0,0 0 112 0,0 0 16 0,0 0 16 0,-1 15 0 0,1-15-64 0,0 0-16 16,0 0 0-16,0 11 0 0,-3 1 0 0,3-12 0 16,-1 14 0-16,-1 1 0 0,-1-4-192 0,0 5-128 15,0 2 128-15,1 3-128 0,-1 0 176 16,2 5-48-16,0 1 0 0,-1 2 0 0,1 0 0 0,0 2 0 15,1-5 0-15,0 3 0 0,0 1 64 0,0 5 0 16,-2 4 0-16,4 7 0 0,0 9 144 0,0 6 48 16,-1 0 0-16,-1-3 0 0,-1-8-384 0,-1-3 144 15,0-6-144-15,-2 2 0 0,-1 2 144 0,-2 6-144 0,0 4 0 0,0 4 144 16,-2 2-144-16,1-4 128 16,-1-5-128-16,1-7 128 0,-3-6 128 0,1-3 32 15,-1 0 0-15,4-1 0 0,-1 0-16 0,3 0 0 16,-1 0 0-16,2-2 0 0,2-4-16 0,1-3-16 31,-1-3 0-31,4-5 0 0,1-2-240 0,1-4 176 16,0-3-176-16,-4-9 160 0,4 9-160 0,-4-9 0 0,0 0 0 0,8 1 0 0,-8-1-256 0,0 0 0 15,0 0 16-15,0 0 0 16,0 0-304-16,0 0-64 0,8-7-16 0,-8 7 0 16,4-14-2352-16,-4 0-480 0</inkml:trace>
  <inkml:trace contextRef="#ctx0" brushRef="#br0" timeOffset="31648.38">3095 14216 5519 0,'0'0'496'0,"-4"-9"-496"0,-1 0 0 0,5 9 0 0,-4-9 3552 0,0 0 608 15,1-1 128-15,3 10 32 0,-2-9-3392 0,2 9-672 16,0 0-256-16,0 0 176 0,-4-7-176 0,4 7 0 16,0 0 0-16,0 0 0 0,0 0 0 0,-1-4 0 15,-2 0 0-15,3 4 0 0,0 0 384 0,0 0 64 16,0 0 0-16,0 0 0 0,0 0 640 0,0 0 144 15,0 0 32-15,0 0 0 0,9 9-368 0,-2 4-64 0,-1 3 0 0,-2 3-16 16,-1 5-112-16,1 0 0 0,-2 0-16 0,1 2 0 16,-3 3-304-16,1-5-48 0,2 0-16 0,-3-3 0 15,-2-2-320-15,0-1 144 0,-1 3-144 0,-1-4 0 16,-4 0 256-16,-1 3-64 0,0-1-16 0,-1 2 0 16,-2 1-32-16,0 2 0 0,1 3 0 0,0 2 0 15,2-2-144-15,0-1 160 0,1 0-160 0,2-6 160 16,-1-3-160-16,3-3 0 15,0-5 144-15,4-9-144 16,0 0-1584-16,0 0-384 0,0 0-80 0</inkml:trace>
  <inkml:trace contextRef="#ctx0" brushRef="#br0" timeOffset="31963.4">2974 14264 9215 0,'0'0'400'0,"-8"-2"96"0,-1-5-496 0,4 2 0 0,5 5 0 0,0 0 0 0,0-8 3248 0,3 0 544 16,3-1 112-16,1 3 32 0,1-1-2976 0,3-1-608 15,-1 2-112-15,2 1-32 0,1-2 432 0,1 3 64 16,3-1 32-16,1 1 0 0,1-1 336 0,-1-2 64 15,0 3 16-15,0 1 0 0,-2-3-112 0,0 4-16 16,-1-5 0-16,2 3 0 0,0-1-528 0,0 1-112 16,-2 0-32-16,0 0 0 0,2 0-352 0,0 1 128 15,-1-1-128-15,-1 1 0 0,2-1 0 0,0 1-288 16,-1 0 48-16,0 0 16 16,-2 2-2640-16,-1-1-528 0</inkml:trace>
  <inkml:trace contextRef="#ctx0" brushRef="#br0" timeOffset="32249.56">3086 14495 29487 0,'-11'-5'1296'0,"11"5"288"0,-6-3-1264 0,6 3-320 0,-8 0 0 0,8 0 0 0,0 0 2160 0,0 0 368 16,17-2 80-16,-1-1 16 15,-1 0-2176-15,2 0-448 0,3-1 0 0,-1-2-144 16,0 0 144-16,0-1-208 0,1 0 80 0,1 0 128 0,-3-2-352 0,-3 2 48 16,1 1 16-16,-2 3 0 0,1-2-96 0,-5 4 0 15,-10 1-16-15,0 0 0 16,0 0-96-16,0 0-16 0,7 10 0 0,-7-10 0 15,5 9-2128-15,-5-9-432 0,1 11-96 0</inkml:trace>
  <inkml:trace contextRef="#ctx0" brushRef="#br0" timeOffset="32547.73">2937 14765 24879 0,'0'0'2208'0,"0"0"-1760"0,0 0-448 0,0 0 0 0,0 0 2144 0,0 0 352 15,0 0 64-15,11 1 0 0,2-2-2048 0,2 0-512 16,1-1 0-16,1 0 0 0,-1-2 0 0,2 0 0 16,1 1 0-16,-2 2 0 0,-2 0 0 0,-2-1 0 15,0 1 0-15,-3 0 0 0,-10 1 0 0,0 0 0 16,11 1 0-16,-11-1 0 0,10 1 0 0,-10-1 0 15,10 4 0-15,-10-4 0 0,12 3 0 0,-1-4 0 16,-1 1 0-16,2-2-144 16,-1 0-1232-16,3-1-240 0,1-1-48 0,0-1-11712 0</inkml:trace>
  <inkml:trace contextRef="#ctx0" brushRef="#br0" timeOffset="32856.96">3729 14519 29375 0,'0'0'1296'0,"0"0"272"0,0 0-1248 0,0 0-320 16,-7-6 0-16,7 6 0 0,0 0 480 0,0 0 32 15,0 0 16-15,0 0 0 0,-9 0-528 0,9 0 0 0,-9 3 0 0,9-3 0 16,-9 5 0-16,9-5 0 16,-9 7 0-16,1-1 0 0,0 3 0 0,1-2 0 15,0 1 0-15,-3 2 0 0,-1 2 480 0,-1 0 32 0,0 1 16 0,0 5 0 16,-1 0-48-16,-1 3-16 0,1 0 0 0,1 0 0 16,2 1-304-16,2-4-160 0,0 0 160 0,2-2-160 0,1-3 0 0,-1-3-320 15,6-10 64-15,-4 8-9984 16,4-8-2000-16</inkml:trace>
  <inkml:trace contextRef="#ctx0" brushRef="#br0" timeOffset="33092.47">3430 14519 20271 0,'0'0'896'0,"0"0"192"0,0 0-880 0,0 0-208 0,0 0 0 0,0 0 0 0,0 0 4352 0,0 0 832 15,10-3 176-15,3 4 16 0,3 2-4416 0,2 1-960 16,2 2 0-16,2 1-144 0,2-1 144 0,0 2 0 16,1 1 0-16,0 0 0 0,-3 2 0 0,0-2-160 15,-1 1 160-15,-4 3 0 0,-3 0-256 0,-2 3 48 0,-2-2 16 0,-2 2 0 16,-1 0-160-16,-2-1-32 16,-1 1 0-16,-1-2 0 15,-1-1-2048-15,-2-2-400 0</inkml:trace>
  <inkml:trace contextRef="#ctx0" brushRef="#br0" timeOffset="33333.83">3902 14569 42335 0,'0'0'1872'0,"0"0"384"0,0 0-1808 0,0 0-448 16,-7 0 0-16,7 0 0 0,0 0 128 0,0 0-128 15,0 0 0-15,3 12 144 0,1-1-272 0,1 0-64 16,0-2-16-16,2 3 0 16,-1 0-224-16,1 0-32 0,-2-1-16 0,-1 1 0 15,0 0-320-15,0-4-64 0,-2 1-16 0,-2-9 0 16,0 0 128-16,0 0 32 0,0 0 0 0,0 0 0 16,0 0-416-16,0 0-80 0,0 0 0 0</inkml:trace>
  <inkml:trace contextRef="#ctx0" brushRef="#br0" timeOffset="33522.48">3997 14245 23039 0,'1'-20'1024'0,"-3"9"192"0,-5-3-960 0,1 5-256 0,-1 7 0 0,7 2 0 0,0 0 4992 0,-2 14 960 15,2 2 192-15,4-3 48 16,1 1-6528-16,1-1-1312 0,1-1-256 0,3-2-16272 15</inkml:trace>
  <inkml:trace contextRef="#ctx0" brushRef="#br0" timeOffset="33775.89">4247 14215 35359 0,'0'0'1568'0,"0"0"320"0,-7 4-1504 0,7-4-384 0,-6 9 0 0,4 3 0 16,-1-1 192-16,3 2-48 0,3-1 0 0,1 4 0 15,1-1-144-15,0 4-192 0,0-4 32 0,2 2 16 16,1-1 144-16,-2 0 0 0,1-1-144 0,-2 1 144 16,-1-4 0-16,0-1 0 0,-2 0 0 0,1 0 0 0,-2 0 0 15,-1-1 0-15,0-10 0 0,2 16 0 0,-1-2 0 16,0-1 0-16,0 0 160 0,1-2-160 0,-2-11 0 0,2 15 0 15,1-2 0-15,0-1 0 16,-3-12-1760-16,0 0-464 0</inkml:trace>
  <inkml:trace contextRef="#ctx0" brushRef="#br0" timeOffset="33994.61">4116 14500 25791 0,'0'0'1152'0,"0"0"224"0,0 0-1104 0,0 0-272 16,0 0 0-16,11-4 0 0,3 2 2864 0,1 2 512 15,3-3 96-15,2 2 32 0,1-2-2848 0,1-1-656 0,-1 2 0 0,1-2 0 16,3 0 0-16,0 0 0 16,-2-1 0-16,-1 1 128 0,0 1-128 0,1 1-256 15,-1 0 64-15,-1 2 0 16,-3 0-2416-16,-3 0-480 0</inkml:trace>
  <inkml:trace contextRef="#ctx0" brushRef="#br0" timeOffset="36593.21">5129 15517 3679 0,'0'0'320'0,"0"0"-320"0,0 0 0 0,0 0 0 15,0 0 4544-15,-9-1 848 0,9 1 176 0,-10-1 16 16,10 1-4064-16,0 0-816 0,-7-6-176 0,7 6-16 16,-8-4-368-16,0 1-144 0,8 3 128 0,-10-4-128 15,0 1 128-15,5 2-128 0,-3-2 0 0,1 2 128 16,-3-2 160-16,0 1 32 0,0-1 0 0,-2 2 0 15,0-2 608-15,-11-1 128 0,1 2 32 0,1-2 0 16,1 2 48-16,1 1 16 0,-2 1 0 0,1-3 0 16,1 2-544-16,-1 1-96 0,-1 0-32 0,0 0 0 0,-3-1-352 0,0 1-128 0,1 0 0 0,-1 0 144 15,-1 0-144-15,2-1 0 0,-1 2 0 0,1-1 0 16,-2 0 0-16,0 1 0 0,2 0 0 0,-1 2 0 16,2 0 0-16,0 1 0 0,-1-3 144 0,2 4-144 15,0-2 320-15,0 2-16 0,0-1 0 0,3 0 0 16,1 0 16-16,1 0 16 0,1-2 0 0,0 2 0 15,2-3-80-15,3 1 0 0,2-1-16 16,8-1 0-16,-10 3-240 0,10-3 0 0,-9 0-144 0,9 0 144 16,0 0 0-16,-8 1 0 0,8-1 0 0,0 0 0 15,0 0 128-15,-8 0-128 0,8 0 0 16,0 0 0-16,0 0 0 0,0 0 0 0,0 0 0 0,0 0 0 16,0 0 0-16,0 0 0 0,0 0 0 0,0 0 0 15,0 0 0-15,0 0 0 0,0 0 0 0,0 0 0 0,0 0 128 0,0 0-128 16,0 0 192-16,0 0-192 0,0 0 288 0,0 0-48 15,0 0-16-15,0 0 0 0,0 0-96 0,0 0 0 16,0 0-128-16,0 0 192 0,0 0-192 0,0 0 176 16,0 0-176-16,0 0 160 0,0 0 32 0,0 0 0 15,0 0 0-15,0 0 0 0,0 0-192 0,0 0 0 16,0 0 0-16,0 0 128 0,0 0-128 0,0 0 0 16,0 0 0-16,10 10 128 0,-10-10-128 0,9 12 128 15,-9-12-128-15,6 13 128 0,-6-13 64 0,8 16 0 16,-2-2 0-16,-1 0 0 0,-1 2-192 0,0 4 0 15,1 1 0-15,1 5 128 0,-3 6-128 0,0 5 128 16,1 6-128-16,1 1 128 0,-1 4-128 0,0-3 0 16,-1-6 0-16,2-4 128 0,-3-1-128 0,0 0 0 15,-4 0 144-15,2 2-144 0,0 3 208 0,-1 3-16 16,-1 5-16-16,0-3 0 0,1 3-176 0,0-3 192 16,-2-2-192-16,-1-5 192 0,0-7-48 0,2-3 0 15,0-2 0-15,0-3 0 0,-2-4 176 0,1-2 48 16,2-2 0-16,0-1 0 0,-1-1-112 0,2-12 0 0,-1 10-16 15,1-10 0-15,-4 11-240 0,4-11 144 0,-4 9-144 16,4-9 128-16,0 0 0 0,0 0 0 0,0 0 0 0,0 0 0 16,0 0 48-16,0 0 0 0,-6 8 0 15,6-8 0-15,0 0-176 0,0 0 192 0,0 0-192 0,0 0 192 16,-6 6-192-16,6-6 0 0,0 0 0 0,0 0 0 16,0 0 0-16,0 0 0 0,0 0 128 0,0 0-128 15,0 0 0-15,0 0 0 0,0 0 0 0,0 0 128 16,0 0-128-16,0 0 0 0,0 0 144 0,0 0-144 15,0 0 128-15,-7 2-128 0,7-2 128 0,0 0-128 0,-7 0 0 0,7 0 0 16,0 0 0-16,0 0 0 0,0 0 0 0,0 0 0 16,0 0 0-16,0 0 0 0,-9 1 0 0,9-1 0 15,0 0 128-15,0 0-128 0,0 0 0 0,0 0 0 16,0 0 0-16,0 0-128 0,0 0 128 0,0 0 0 16,0 0 0-16,0 0 128 0,0 0-128 0,0 0 0 15,9 4 0 1,1-2 0-16,1 0 0 0,1-1 0 0,1 0 0 0,4 1 0 15,0-2 0-15,2 1 0 0,1 0 0 0,3 2 128 16,3-1-128-16,2 0 0 0,-1 0 0 0,2 1 0 16,-1 0 0-16,1 1 0 0,0-4 0 0,-2 3 0 15,-2 3 0-15,0-1 0 0,-3 1 0 0,0 1 0 0,-3-1 0 0,2 1 0 16,0-2-128-16,0 0 128 16,0-1 0-16,0-1 0 0,0-1 0 0,1 1 128 0,3-2-128 0,1 2 0 15,0-3 0-15,2 3 0 0,4 1 0 0,2-4 0 16,1 1 0-16,1-1 128 0,2 0-128 0,-1-1 0 15,-4 1 0-15,0-3 0 0,-3 2 0 0,-3-1 0 16,-2 1 160-16,-3 2-160 0,-2-1 128 0,-2-1-128 16,-1 1 0-16,-1 0 0 0,-3 0 128 0,-1 0-128 15,-1 0 0-15,0 0 0 0,-11 0 144 0,10-3-144 16,-10 3 128-16,11-2-128 0,-2 0 176 0,-9 2-48 16,10-3-128-16,-10 3 192 0,11-4-64 0,-11 4 0 15,9-4-128-15,-9 4 192 0,0 0-192 0,0 0 0 16,9-4 128-16,-9 4-128 0,0 0 0 0,0 0 0 0,0 0 0 0,0 0 0 15,0 0 0-15,0 0 0 0,0 0 0 16,0 0 0-16,0 0 128 0,0 0-128 0,0 0 0 16,0 0 0-16,0 0 160 0,0 0-160 0,0 0 160 15,0 0-160-15,4-8 128 0,-4 8-128 0,0 0 0 0,0 0 0 16,2-10 128-16,-2 10-128 0,0 0 0 0,0 0 144 16,0 0-144-16,0 0 0 0,0 0 0 15,2-11 0-15,-2 11 0 0,0 0 0 0,0 0 0 0,0 0 0 16,2-10 0-16,-2 10 0 0,0 0 0 0,0 0 0 15,3-9 0-15,-3 9 0 0,0 0 0 0,2-10 0 0,-2 10 0 16,0 0 0-16,3-10 128 0,-3 10-128 0,3-10 0 16,-3 10 0-16,1-10 0 0,-1 10 128 15,1-13-128-15,1 2 128 0,-1-1-128 0,3 0 128 0,-3 2-128 0,2-2 160 16,-1-1-160-16,1-1 160 0,0-1-32 0,-1-4-128 16,3-5 192-16,-1-3-64 0,0-4-128 0,0-7 128 15,1-5-128-15,1-3 128 0,-3-1-128 0,1 3 0 16,0 1 0-16,-1 4 0 0,-2 0 0 0,0 5 0 15,-1 3 0-15,0-2 0 0,-1-4 0 0,0-2 0 16,-2-4 128-16,1-1-128 0,-2-4 0 0,0 5 0 16,0 0 0-16,-1 6 0 0,1 3 0 0,0 7 0 15,0 3 0-15,1 4 0 0,1 4-176 0,2 3 176 16,-2 1-128-16,2 0 128 0,2 5-160 0,-1-4 160 16,-1 11-192-16,0 0 192 0,4-10-176 0,0 2 176 15,-4 8-160-15,0 0 160 0,4-11-160 0,-4 11 160 16,0 0-160-16,0 0 160 0,0 0 0 0,0 0-144 15,0 0 144-15,4-9 0 0,-2 3 0 0,-2 6-160 16,0 0 160-16,0 0 0 0,0 0-144 0,0 0 144 16,0 0 0-16,0 0-144 0,0 0 144 0,0 0-160 0,0 0 160 0,0 0-160 0,0 0 160 0,0 0-192 15,0 0 192-15,0 0-192 0,0 0 192 0,0 0 0 16,0 0 0-16,0 0-128 0,0 0 128 0,0 0 0 16,-9 2 0-16,9-2 0 0,0 0 0 0,0 0 0 15,0 0 0-15,0 0 0 0,0 0 0 0,0 0 0 16,0 0 0-16,0 0 0 0,-9 2 0 0,9-2 0 15,0 0 0-15,0 0 128 0,-10-2-128 0,10 2 0 16,-9 0 0-16,-1 2 0 0,1 0 0 0,9-2 0 16,-11 2 128-16,-1-1-128 0,0 2 0 0,0-1 144 15,2-1-144-15,-2 2 0 0,0-3 160 0,1 0-160 16,-1 1 128-16,0 1-128 0,-1 2 128 0,0-4-128 0,0 0 0 16,0 0 128-16,-1 0-128 0,-1 0 160 0,0 0-160 15,-2 0 160-15,0 0 80 0,-1 0 16 0,-1 0 0 0,1 0 0 16,0-3-256-16,0 2 0 0,-1-1-144 0,0 1 144 15,-2 1 0-15,-1 0-144 16,0-3 144-16,-1 3 0 0,1-1 0 0,1 1 0 0,2 4 0 0,1-4 0 16,-1 0 0-16,5-3 0 0,1 3 0 0,1 0 0 15,2 0-304-15,1 3 32 0,0 0 0 16,9-3 0 0,-11 4-1824-16,3-2-352 0,-1 2-80 0,-1 3-18560 0</inkml:trace>
  <inkml:trace contextRef="#ctx0" brushRef="#br0" timeOffset="38199.18">3171 15842 24591 0,'0'0'1088'0,"0"0"224"0,0 0-1056 0,0 0-256 15,0 0 0-15,0 0 0 0,0 0 960 0,0 0 128 16,0 0 16-16,0 0 16 0,0 0-688 0,0 0-144 15,0 0-32-15,0 0 0 0,0 0-256 0,0 0 128 16,0 0-128-16,0 0 0 0,-2 6 320 0,2 1-64 16,0 1 0-16,0 1 0 0,2 3 512 0,-2-1 80 15,0 1 32-15,0 1 0 0,0 13 272 0,1-1 48 16,1-3 16-16,2 0 0 0,0 2-384 0,-1 2-80 0,-3-3-16 0,0 5 0 16,1 0-384-16,-1 2-80 15,0 3-16-15,0 2 0 0,-1 0-112 0,0-2-16 16,-1-1-128-16,1 0 192 0,0-2-192 0,-1-3 144 0,1-2-144 0,0-3 128 15,-1-1-128-15,1-4 0 16,0-1 0-16,-2-5 0 0,-1 0-256 0,0-2-96 16,2-3-16-16,-3 3 0 15,-2-5-448-15,1 2-80 0,6-6-32 0,-10 6 0 16,3-1-1952-16,-1-1-384 0,0 1-64 0,8-5-10080 0</inkml:trace>
  <inkml:trace contextRef="#ctx0" brushRef="#br0" timeOffset="38753.28">2785 15924 15663 0,'0'0'1392'0,"0"0"-1120"0,-11-1-272 0,2-1 0 16,0 4 2896-16,9-2 528 16,-9 5 96-16,2 3 32 0,2-2-2912 0,5-6-640 15,0 0 0-15,0 0 0 0,-4 8-144 0,4-8 144 16,0 0 0-16,0 0-144 0,0 0 144 0,0 0 0 0,2 9 0 0,-2-9 0 16,0 0 336-16,0 0 0 15,2 8 0-15,-2-8 0 0,0 0 1152 0,0 0 240 0,0 0 32 0,0 0 16 16,0 0-208-16,12-1-32 15,-2-2-16-15,2 0 0 0,0 0-464 0,1-1-96 0,0 0 0 0,2-1-16 16,5 1-480-16,2 0-80 0,0-3-32 0,4 3 0 0,3 2-160 0,1-1-16 16,1-1-16-16,2 2 0 0,0-2-32 0,-1 0 0 15,1-3 0-15,-1-1 0 0,1 2 0 0,1-1-128 16,0 1 192-16,0-1-64 0,-2 1 0 0,1 1-128 16,-2-1 192-16,-2 2-64 0,-2 2-128 0,-3 1 0 15,-4-1 144-15,-1 0-144 0,-5 0 0 0,-1 1 0 16,-1 1 0-16,-2 0 0 15,-10 0-2368-15,0 0-400 0</inkml:trace>
  <inkml:trace contextRef="#ctx0" brushRef="#br1" timeOffset="44812.8">5345 14427 9215 0,'0'0'816'0,"0"0"-656"0,0 0-160 0,0 0 0 0,0 0 3376 0,0 0 640 15,0 0 128-15,0 0 16 16,0 0-3136-16,-2 9-624 0,2-9-128 0,0 0-16 16,-2 12 208-16,2-12 48 0,0 0 16 0,0 0 0 0,2 12-144 0,-2-12-48 15,0 0 0-15,0 0 0 0,5 14-96 0,0-1-32 16,-5-13 0-16,4 13 0 0,-4-13 304 0,4 15 48 15,-4-15 16-15,2 15 0 0,-2-15 208 0,2 19 48 0,-2-19 16 0,1 19 0 16,0-1-128-16,1-1-16 0,-2-17-16 0,4 17 0 16,-4-17-192-16,1 19-48 0,-1-19 0 15,0 0 0-15,4 14-32 0,-4-14-16 0,0 0 0 0,0 0 0 16,0 0 0-16,0 0 0 0,0 0 0 0,0 0 0 16,0 0-128-16,0 0-16 0,2-11-16 0,0 1 0 15,-4 1-112-15,1-3-128 0,0 2 176 0,-2-3-176 16,1 0 128-16,-1 1-128 15,2 0 0-15,-1 2 0 0,1-1 0 0,0 0 0 0,-1-1 0 16,1-1 0-16,-1 0 192 0,-1 0-64 16,0 0 0-16,2 0-128 0,0 0 0 0,-1-2 0 0,1-2 0 0,1 2 0 15,0-4 0-15,1 0 0 0,2-5 0 0,1 2 0 16,0 0 0-16,1 1 0 0,0-2 0 16,0 3-144-16,1-1 144 0,-1 6 0 0,1-1-144 0,1 2 144 15,-1 1 0-15,1 1 0 0,1 2 0 0,-2 2 0 16,2 1 0-16,0 3 0 0,-8 4 0 0,10-1 0 15,-10 1-160-15,13 0 160 0,-2 0 0 0,-11 0-144 16,13 5-16-16,-3 2 0 0,-10-7 0 0,11 6 0 16,-2 2-480-1,-9-8-112-15,10 8-16 0,-10-8 0 0,11 10-1584 16,-3 1-320-16,-8-11-64 0,7 8-11728 0</inkml:trace>
  <inkml:trace contextRef="#ctx0" brushRef="#br1" timeOffset="45336.06">5706 14399 7359 0,'0'0'656'0,"0"0"-528"0,0 0-128 0,0 0 0 15,0 0 2720-15,0 0 512 0,0 0 96 0,0 0 32 16,0 0-2272-16,0 0-464 0,0 0-96 0,0 0-16 16,0 0-128-16,0 0-48 0,0 0 0 0,0 0 0 15,0 0 432-15,0 0 64 0,0 0 32 0,11 5 0 16,-11-5 768-16,0 0 160 0,10 1 16 0,-10-1 16 16,12 3-288-16,-2-3-48 0,2 0-16 0,0-3 0 15,0 1-944-15,1-1-192 0,1 0-32 0,0 1-16 31,1-3-288-31,0-1 128 0,1 1-128 0,0-3 0 0,-2 2 0 16,0-1 0-16,-1 1 0 0,2-1-192 16,-1-1-400-16,-1 2-80 15,-1 1-16-15,-2 1 0 0,1 0-480 0,-1 0-112 0,-10 4 0 0,10-3-16 16,-10 3-128-16,11-1-32 0,-11 1 0 16,0 0 0-16,0 0-1488 0,0 0-288 0</inkml:trace>
  <inkml:trace contextRef="#ctx0" brushRef="#br1" timeOffset="45728.07">5708 14534 20271 0,'0'0'896'0,"0"0"192"0,-10-1-880 0,10 1-208 0,0 0 0 0,0 0 0 15,0 0 2800-15,0 0 512 0,0 0 96 0,0 0 32 16,0 0-2432-16,0 0-496 0,0 0-80 0,10-3-32 15,-10 3-160-15,14 0-48 0,0 0 0 0,1 0 0 16,0-2-192-16,0 0 0 0,-2 2 128 0,0 0-128 0,-2-1 0 16,1 0 128-16,1-1-128 0,-1 1 0 0,0 0 192 0,1 0-48 15,0-1-16-15,0 0 0 0,1-1-128 0,0-1 0 16,2 0 144-16,0 0-144 0,-1-1 0 0,2 1 0 16,-1 0 0-16,0 2-192 15,-2-4-528-15,0 5-112 0,-1 1-32 0,0 0-9120 16,-2-1-1808-16</inkml:trace>
  <inkml:trace contextRef="#ctx0" brushRef="#br1" timeOffset="46155.75">6260 13972 27647 0,'0'0'2448'0,"0"0"-1952"0,0 0-496 16,0 0 0-16,0 0 2128 0,0 0 336 0,0 0 64 0,0 0 16 16,0 0-2128-16,7 15-416 0,-1-2 0 0,0 1-192 15,-2 2 192-15,-1 1 0 0,1 2-144 0,0 3 144 16,1 4 0-16,-1 6 0 0,0-1 0 0,0 4 0 16,0 6 0-16,0-2 0 0,-1 0 0 0,-1-5 0 15,1-4 0-15,-1-4 0 0,1-5 0 0,0 1 0 16,-2-3 0-16,2-2 0 0,-1 0 0 0,0 0 0 15,-1-1-192-15,0 1 192 0,0-3-160 0,2 2 160 32,1-1-1872-32,0-2-288 0,0-1-48 0,-4-12-11520 0</inkml:trace>
  <inkml:trace contextRef="#ctx0" brushRef="#br1" timeOffset="46651.42">6615 14060 11967 0,'0'0'528'0,"0"0"112"0,-8-7-512 0,2 2-128 15,6 5 0-15,0 0 0 0,0 0 4496 0,-9 1 880 16,9-1 160-16,-8 3 32 0,8-3-4528 0,-8 9-912 15,1 3-128-15,1-2 0 0,1 4-176 0,-1 3 176 0,2 6-128 0,1 1 128 16,-1 4 0-16,0-1-128 0,1 3 128 0,1 3 0 16,0-2 0-16,1 0 0 0,1-3 0 0,0-4 128 15,0-3 208-15,3-2 48 0,-1-4 16 0,2 2 0 16,0-1 32-16,2-1 0 0,1 1 0 16,1-2 0-16,0 1-224 0,1-2-32 0,0 0-16 0,1-4 0 15,2-3-160-15,1 2 0 0,0-3 144 0,0-1-144 16,2-2 128-16,-1-4-128 0,2-2 160 0,0-1-160 15,3-3 192-15,-1-1-64 0,-1-1-128 0,1-1 192 16,0 0 128-16,2 0 32 0,-2-6 0 0,-1 2 0 16,-1-1-80-16,-2 0-16 0,-1-2 0 0,0-3 0 15,-5-6-128-15,-3-2-128 0,-1-5 192 0,0 2-192 16,-1-1 192-16,-3 1-64 0,-6 4 0 0,3 1-128 0,-3-1 432 16,0 5-32-16,-3 2 0 0,-2 2 0 15,0 3-48-15,-5 4-16 0,-4-1 0 0,1 3 0 0,-1-1 0 16,1 3 0-16,-2 3 0 0,-1 3 0 15,-1-4-336-15,3 5 0 0,-1 1 0 0,0 1 0 32,0 5-1856-32,1-2-320 0,0 2-80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17:29.41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1459 13065 1839 0,'0'0'160'0,"0"0"-160"0,0 0 0 0,0 0 0 15,0 0 2784-15,0 0 528 0,0 0 96 0,0 0 32 16,0 0-1968-16,0 0-400 0,0 0-80 0,0 0-16 15,0 0 160-15,0-8 16 0,0 8 16 0,0 0 0 16,-1-8-368-16,1 8-80 0,0-10-16 0,0 10 0 16,0 0 320-16,0 0 64 0,0 0 16 0,0 0 0 15,0-10-112-15,0 10-32 0,0 0 0 0,0 0 0 16,0 0-432-16,3-9-80 0,-3 9-32 0,8-11 0 16,4 2-272-16,0 2-144 0,-1 1 160 0,3-1-160 0,0-2 240 0,2 1-48 15,-2-3-16-15,0 3 0 16,1 1 64-16,-2 1 16 0,-3-1 0 0,0 3 0 0,-10 4-256 0,12-1 128 15,-12 1-128-15,9 4 0 0,-9-4 128 0,8 10-128 16,-1-3 0-16,-3 2 0 0,-4-9 0 0,1 12 0 16,4 0 0-16,-4-2 0 0,-1-10 0 0,-1 14 0 15,0-2 0-15,1-1 0 0,0-11 0 0,1 11 0 16,-1-11 0-16,0 13 0 0,0 0 128 0,0-1-128 16,0-12 0-16,-3 14 144 0,3 2-144 0,-1-4 0 15,-1 1 0-15,-2 1 128 0,0 2-128 0,-1-1 0 16,-2 4 0-16,-1 2 0 0,-4-3 0 0,2 1 0 15,0 0 0-15,-3-1 0 0,-3 3 0 0,0 0 0 0,1-6 144 16,-1 0-144-16,-1-2 128 0,0-3-128 16,0-1 128-16,4-1-128 0,0-2 208 0,-1 0-16 0,-2-2-16 0,2-4 0 15,1 1 32-15,0-2 16 0,0-5 0 0,1 1 0 16,1-1-224-16,2-1 128 0,3-1-128 0,1-1 0 16,1 0 0-16,1 0 0 0,0 0 0 0,2 1 0 15,1-1 0-15,0 2 0 0,0 7-160 0,3-6 160 16,1-1 0-16,-4 7 0 0,6-7 0 0,3-1 0 15,2 2 0-15,-1 3 0 0,2-4 192 0,1 4-64 16,3 1 176-16,-1 1 32 0,0 1 16 0,2 1 0 16,1 4-208-16,0-4-144 0,-1 5 192 0,0 0-192 15,0 2 128-15,-1 2-128 0,-2 2 0 0,0-2 0 16,-1 5 0-16,0 0 0 0,-1 1-208 0,-2 0 80 16,-2-1-128-16,1 4 0 0,-1-2-16 0,0-3 0 15,-1-1-368-15,-1-1-80 16,2 1-16-16,2-3 0 0,2 1-2352 0,-2-2-480 0</inkml:trace>
  <inkml:trace contextRef="#ctx0" brushRef="#br0" timeOffset="1102.86">8380 12870 2751 0,'0'0'256'0,"0"0"-256"0,-11-2 0 0,1 1 0 15,1 1 5072-15,9 0 976 0,-9-4 192 0,1 1 32 16,2-2-4672-16,-1 0-960 0,2-1-176 0,1-1-32 16,0-2-176-16,2 2-48 0,-1 0 0 0,2 0 0 15,2-1 112-15,2 0 0 0,-1 1 16 0,2-1 0 16,-4 8 240-16,7-8 32 0,-1 0 16 0,-1 2 0 16,1-2-112-16,-1 1-32 0,-5 7 0 0,8-5 0 15,0 2-32-15,-1-2 0 0,-7 5 0 0,11-4 0 16,-1 2-128-16,1 0-48 0,-11 2 0 0,13-2 0 15,1 0-48-15,-1 2-16 0,-3 0 0 0,2 2 0 16,0-1 16-16,0 0 0 0,-12-1 0 0,14 6 0 0,-1 1-64 0,0 0-16 16,-1-1 0-16,-2 4 0 0,-2-1-144 0,-1 2 0 15,-3 2 0-15,-1 2 0 0,1 0 0 0,-1 2 0 16,-2 3 0-16,2-2 0 0,-3 0 0 0,0 1 0 16,0-1 0-16,0-2 0 0,0-1 144 0,-1-2-144 15,1-1 160-15,-2 0-160 0,1-1 256 0,-2 3-64 16,-2-5 0-16,0 2 0 0,-3-2-64 0,-1 3 0 15,-1 0-128-15,-1 1 192 0,-1 0-192 0,1-3 128 16,-2 4-128-16,1-7 0 0,0 1 144 0,0 0-144 16,2 0 128-16,1-3-128 0,0-1 256 0,1 0-48 15,8-4 0-15,-11 2 0 0,2-3 48 0,0 0 0 0,0 0 0 0,1-5 0 16,0 0 0-16,1-1 0 0,-1-2 0 0,1 0 0 16,2 0-256-16,1 0 0 0,4 9 128 0,-2-9-128 15,2 9 0-15,0-9 0 0,0 9-144 16,0 0 144-16,5-11 0 0,-5 11-144 0,6-8 144 0,3 3 0 15,-1 1 0-15,-8 4-128 0,12-2 128 0,0-1 0 16,-1 3 0-16,1 1 0 0,-1 2 0 0,0 1 0 16,0-2 0-16,2 2 0 0,1 1 0 0,2 2 0 15,-1 0 0-15,4-1 0 0,-1 3 0 0,3 2 0 16,0-1 0-16,1 2 0 0,0-2 0 0,1 1 0 16,0 3-256-16,1 0-64 0,2-1 0 0,2-1-17856 15</inkml:trace>
  <inkml:trace contextRef="#ctx0" brushRef="#br0" timeOffset="3300.22">4952 15953 12895 0,'1'-12'1152'0,"-1"12"-928"0,-4-9-224 0,1 1 0 16,1 2 3152-16,-2 0 592 0,0 1 112 0,4 5 32 15,0 0-2672-15,-8-2-544 0,-1 0-96 0,9 2-32 16,-11 0-544-16,4 0 0 0,-1-2 0 0,0 0 0 16,-1 1-224-16,2-1 48 0,7 2 16 0,-7-4 0 15,-1 0 160-15,8 4 224 0,-5-4-48 0,5 4-16 16,0 0 512-16,-7-2 96 0,7 2 32 0,-9 2 0 15,9-2 48-15,-11 8 16 0,0-1 0 0,0 5 0 16,2 2-240-16,-1 7-48 0,-3 0-16 0,0 5 0 16,0 3-240-16,-2 0-64 0,0-2 0 0,-1 0 0 0,0-2-256 15,2 0 128-15,1-4-128 0,3 2 0 16,-1-1 0-16,2 1 0 0,1 0 0 0,3 2 0 0,1 0 0 0,4 2 0 16,3-5 0-16,2 3 0 0,4 1 0 0,1-5-144 15,3 1 144-15,3-4-128 0,1 1 128 0,1-4 0 16,2 0 0-16,1-5-128 0,0-1 128 0,-2-4 0 15,-1-2 0-15,2-4 128 0,2-2-128 0,-2-5 0 16,-3-1 0-16,0-5 128 0,-1-2-128 0,3-2 0 16,-2-3 0-16,1-3 0 0,0-2 176 0,-1-1 16 15,0-2 0-15,0 2 0 0,-1 0 16 0,-2 0 16 16,-1 4 0-16,-3-2 0 0,0 0 32 0,-4 2 0 16,-1-2 0-16,-1 0 0 0,-1 1-64 0,-3-1 0 15,-1 0 0-15,-3 0 0 0,-2-1-48 0,-1 3-16 16,-4-1 0-16,1 4 0 0,-2 4-128 0,-1-2 128 0,-1 3-128 15,-3 5 128-15,1-1-128 0,-1 5 0 0,0 1 0 0,-2 2 0 16,-4 2-384-16,1 2 32 0,0 3 16 0,-3 1 0 31,-3 4-1584-31,-1 0-304 0,-1 2-64 0</inkml:trace>
  <inkml:trace contextRef="#ctx0" brushRef="#br0" timeOffset="8134.83">21476 15648 29823 0,'0'0'1328'0,"-8"-7"272"0,-1 1-1280 0,9 6-320 15,0 0 0-15,0 0 0 0,0 0 896 0,0 0 112 16,0 0 16-16,0 0 16 0,0 0-1040 0,0 0 0 16,0 0-208-16,3 13 16 0,-2 0 192 0,-2 0 0 15,-3 0-144-15,0 0 144 0,-3 1 0 0,0 2 0 16,-4 2 0-16,-2 3 0 0,-2 4 320 0,-5 1-32 0,0 5 0 0,0 6 0 15,-3 4-32-15,3 2 0 0,-3 0 0 0,5-3 0 16,4-5-256-16,5-3 128 0,0-2-128 0,6-4 0 16,4-6 144-16,6-2-144 0,3-2 0 0,8-3 144 15,5-3-144-15,7-3 160 0,5-3-160 0,4-4 160 16,4-2-160-16,3-4 192 0,0-6-192 0,1 0 192 16,-4-6-192-16,0 0 192 0,0-4-192 0,0-2 192 15,-1 1-16-15,-1-3 0 0,-4-2 0 0,-3-4 0 16,-8 1 112-16,-2 2 32 0,-5-1 0 0,-4 2 0 15,-6 2-112-15,-5 3-16 0,-6-1 0 0,-1 2 0 16,-5 1 208-16,-4 2 48 0,-5-1 0 0,-1 3 0 16,-4 0-112-16,-2 3-16 0,-2 2 0 0,0-1 0 15,0 0-192-15,0 2-128 0,-1 0 128 0,0 1-128 0,1 1 0 16,3 1 144-16,-1-3-144 0,4 2 0 0,0 0 128 0,2 1-128 16,-2-2 0-16,2 2 0 0,1 0-208 0,3 4-112 15,-1 0 0-15,2 4-16 16,0 4-2096-16,2 1-432 0,0 3-80 0,1 3-12192 15</inkml:trace>
  <inkml:trace contextRef="#ctx0" brushRef="#br0" timeOffset="8805.89">21689 17567 23615 0,'0'0'1040'0,"0"0"224"0,-4-9-1008 0,0 0-256 0,1-1 0 0,2 1 0 0,0 3 0 0,1-3 0 15,0 1 0-15,0-1-160 0,1-2 864 0,-1 1 160 16,0-1 32-16,-1-2 16 0,1 4 272 0,-2-1 48 16,2 10 16-16,-2-8 0 0,2 8-704 0,0 0-144 15,-9-6-16-15,-1 3-16 0,0 3 0 0,0 3 0 16,-2 0 0-16,-2 5 0 0,-6 0-176 0,-2 6-48 16,-2 7 0-16,0 1 0 0,-4 6-16 0,-1-2-128 15,1 5 192-15,0 2-64 0,1-1 272 0,4 0 48 0,0-4 16 16,5 2 0-16,1-1 32 0,4 0 0 0,3-1 0 0,3 4 0 15,3 2-368-15,3 1-128 0,1 0 0 0,5-4 144 16,4 4-144-16,6-6 0 0,2-3 0 0,5-1 0 16,4-8-192-16,3-4 192 0,1-4-192 0,3-4 192 15,5-3-256-15,0-5 64 0,-1-3 0 0,0-5 16 16,1 2 176-16,1-7-128 0,0-5 128 0,2-2-128 16,1 0 128-16,-1-1 0 0,1-2 0 0,-3 3 128 15,-4-2 128-15,-3 0 48 0,-5 0 0 0,-4 0 0 16,-4 2 208-16,-5-6 64 0,-2-3 0 0,-6 0 0 15,-6-3 64-15,-2 1 32 0,-4-2 0 0,-3 1 0 16,-5-1-320-16,-3 2-64 0,0 1-16 0,-2 4 0 16,-2 5-32-16,-3 2-16 0,-2 3 0 0,-3 2 0 15,-1 2-1472 1,0 4-288-16,-1 2-64 0</inkml:trace>
  <inkml:trace contextRef="#ctx0" brushRef="#br0" timeOffset="21996.81">22972 13379 15663 0,'0'0'1392'0,"0"0"-1120"0,-11-2-272 0,-1-1 0 16,1 3 4448-16,0 1 832 0,2 5 160 0,1-2 48 16,8-4-4400-16,-9 5-896 0,9-5-192 0,-6 5 0 15,6-5 0-15,-6 10-160 0,2 1 160 0,3 1-208 16,2-2 208-16,2 3 0 0,1 1-160 0,1 5 160 0,2-1 160 0,-1 3 96 15,1 2 32-15,-2 5 0 0,0 2 32 0,-2 5 0 16,-1 3 0-16,0 3 0 16,-2 8-192-16,-2-1-128 0,-2 0 192 0,1 0-192 0,-4-2 128 0,1-4-128 15,-2-6 0-15,1-1 0 0,-2-5 0 0,1-2 0 16,2-2 128-16,1-4-128 0,-1-3 0 0,2-3 128 16,2-4-128-16,2-12 0 15,0 0-1392-15,0 0-384 0,0 0-80 0,12-7 0 0</inkml:trace>
  <inkml:trace contextRef="#ctx0" brushRef="#br0" timeOffset="22458.98">23390 13574 14735 0,'0'0'1312'0,"-10"-2"-1056"0,-2 0-256 0,1 2 0 16,11 0 4928-16,0 0 944 0,0 0 176 0,0 0 32 31,0 0-5856-31,0 0-1184 0,0 0-224 0,0 0-48 16,0 0 304-16,0 0 64 0,0 0 16 0,0 0 0 16,0 0 320-16,-1 10 64 0,-3 1 16 0,-1 0 0 0,-2 1 896 0,0 1 176 0,-4 0 32 0,-1 3 16 15,-1 3 608-15,0 3 112 0,-2 3 16 0,2 5 16 16,0 3-640-16,1 3-128 0,2 3-16 0,-1 3-16 0,2 1-336 0,1-1-64 15,3-7-16-15,2-4 0 0,3-5-64 0,4-1-16 16,4-3 0-16,1-2 0 0,0-3-128 0,3 0 0 16,2-4 144-16,2-4-144 0,0-3 0 0,3-2 0 15,3-2 0-15,3-5 0 0,1-2 0 0,4-4 0 16,3-2 0-16,1 0 0 0,0-4 0 0,-1 1 0 16,-1 0 0-16,-2-2 128 0,-2 2-128 0,-1-3 0 15,-8-2 128-15,-1 1-128 0,-1-1 416 0,-4-5 16 16,-2-5 0-16,-3-2 0 0,-3-1 208 0,-1-2 32 15,-3 0 16-15,-1 0 0 0,-3 0-272 0,-1 3-48 16,-2-2-16-16,-2 3 0 0,-2 3-208 0,-2 2-144 16,-4 0 192-16,-2 3-192 0,-1 2 160 0,-2 2-160 15,0 0 128-15,-3 4-128 0,-3 2 0 0,-2 3 0 0,-1 2-144 0,0 5 144 32,2-1-1792-32,0 3-256 0,1 3-64 0</inkml:trace>
  <inkml:trace contextRef="#ctx0" brushRef="#br0" timeOffset="35723.36">11258 15537 5519 0,'0'0'240'0,"0"0"64"0,0 0-304 0,0 0 0 16,9-4 0-16,-9 4 0 0,0 0 3584 0,0 0 640 0,0 0 144 0,0 0 32 15,10 0-3168-15,-10 0-624 0,0 0-128 0,0 0-32 16,0 0-288-16,0 0-160 0,0 0 160 0,0 0-160 16,0 0 240-16,0 0-48 0,7 11-16 0,-3 0 0 15,1-2 272-15,-4 3 48 0,-1 0 16 0,0 0 0 16,-1 1 112-16,2-2 16 0,-1-11 16 0,3 13 0 16,-2-1 16-16,0 0 0 0,1 0 0 0,-1 1 0 15,0 0-160-15,-1 2-48 0,0 0 0 0,-1 4 0 16,0 2-176-16,-1 5-32 0,0 3-16 0,-1 1 0 15,0 1-16-15,1 3 0 0,-2 1 0 0,0 0 0 16,0-1-224-16,2-2 144 0,-2-6-144 0,1-2 128 16,2-4-128-16,-1-3 0 0,2-3 144 0,-1-2-144 0,0-2 0 0,0-2 0 15,1-8 0-15,0 0 128 16,-2 8-448-16,2-8-64 0,0 0-32 0,0 0-14432 16</inkml:trace>
  <inkml:trace contextRef="#ctx0" brushRef="#br0" timeOffset="36415.21">11703 15618 1839 0,'0'0'0'0,"0"0"160"0,0 0-160 0,0 0 0 0,0-9 0 0,0 9 0 15,0 0 4304-15,0 0 832 0,0 0 176 0,0 0 16 16,0 0-4240-16,0 0-832 0,-6-4-256 0,6 4 0 16,0 0 512-16,0 0 0 0,-9 0 0 0,9 0 0 15,0 0 416-15,-7 5 96 0,7-5 0 0,-6 7 16 16,6-7-96-16,-7 11-32 0,1-4 0 0,1 3 0 15,1 2-560-15,0 0-112 0,-1-1-32 0,-1 1 0 16,1 4-208-16,0-2 0 0,0 0 128 0,-1 3-128 16,3 0 0-16,0 0 0 0,0 0 0 0,2 3 0 15,1-3 0-15,1 2 176 0,1 1-176 0,-1-3 160 0,2-2-16 0,-1 4 0 16,2 0 0-16,0 2 0 0,0 0-144 0,1 0 0 16,2 0 144-16,-1 0-144 0,-1-3 0 0,2-1 144 15,-1-2-144-15,1-2 0 0,1 0 256 0,0-1-48 16,1 0-16-16,0-2 0 0,3-2 0 0,-2 0-16 15,0-1 0-15,1-2 0 0,-11-5-176 0,12 4 160 16,-3-2-160-16,-9-2 160 0,10 2 0 0,-10-2 0 16,11-4 0-16,-4-2 0 0,-7 6 160 0,11-9 16 15,-3-1 16-15,-1-1 0 0,1 0 32 0,-1-4 16 16,-1-2 0-16,1-1 0 0,-2-3-112 0,2-2-32 16,0-1 0-16,0-3 0 0,-1 1-128 0,1 2-128 15,-2 1 144-15,2 2-144 0,-1 2 0 0,1 0 0 0,-1 0 0 0,1 2 0 16,-2 4 0-16,-1-3 0 0,1 3 0 0,-1 1 0 15,0 2 0-15,-2 1 0 0,-2 0 0 0,0 1 0 16,0 8 0-16,0-9 0 0,-2 0 0 0,2 9 0 16,-3-8 240-16,1-3-48 0,-2 1-16 0,-1 1 0 15,-1 0 96-15,1 0 32 0,1-1 0 0,-1 3 0 16,-2-1-48-16,2-4 0 0,0-1 0 0,-1 0 0 16,-4-1-128-16,1-2-128 0,1-2 144 0,1 1-144 15,-3 2 128-15,1 4-128 0,-1-2 0 0,1 5 0 16,0 1 0-16,-3 5 0 0,-1-2 0 0,0 4 0 15,-1 4-192-15,-1 1 32 0,0 1 0 0,-1 2 0 16,-1 3-1184 0,1 0-224-16,1 3-48 0</inkml:trace>
  <inkml:trace contextRef="#ctx0" brushRef="#br0" timeOffset="37405.11">23155 12485 4607 0,'-14'-4'400'0,"-8"-2"-400"0,-6-2 0 16,-2 0 0-16,-1 0 6528 0,0 0 1216 0,-2 3 240 0,1 0 48 15,0 0-6672-15,2-2-1360 0,2 1-208 0,0 2-80 16,1 2 288-16,2 1 0 0,2 1-128 0,2 0 128 16,1 1 0-16,2 1 0 0,1 0 0 0,0 0 0 15,2 0 0-15,1 2 0 0,1 1 0 0,2-2 0 16,-1 1 288-16,2-2 16 0,0 2 0 0,10-4 0 15,0 0 288-15,0 0 64 0,0 0 16 0,0 0 0 16,0 0 80-16,0 0 16 0,0 0 0 0,15 7 0 16,3-3 48-16,2-3 16 0,3-1 0 0,3-1 0 15,0-2-240-15,7-1-32 0,5 2-16 0,5-1 0 16,5 2-224-16,3-2-64 0,3 3 0 0,1 0 0 0,0 1-112 0,-2-2-16 16,-3-4-128-16,-3 0 192 0,-1-3-192 0,-1 0 0 15,-1 2 0-15,2 0 0 0,-2 2 176 16,-2 2-176-16,-4-1 192 0,-4 2-192 0,-5 0 0 0,-3-1 0 15,-4-2 0-15,-4 3 0 0,-2 0 192 0,-3 1 0 16,-3 0-16-16,-10 0 0 0,0 0-48 0,0 0 0 16,0 0 0-16,0 0 0 0,0 0 112 0,0 0 16 15,0 0 0-15,0 0 0 0,-8 6-128 0,-1 1 0 16,-3-6-128-16,-1 2 192 0,-1-3-64 0,0-2-128 16,-3 0 176-16,-1-2-176 0,-2 3 160 0,0-1-160 15,2 0 128-15,-3 0-128 0,-1 1 0 0,0 1 0 16,0 0 128-16,1 0-128 0,0 0 0 0,2 3 0 15,0-1-160-15,4 2 160 16,2 4-1232-16,2-1-160 0,2-4-16 0,9-3-18576 0</inkml:trace>
  <inkml:trace contextRef="#ctx0" brushRef="#br0" timeOffset="39972.39">14954 15614 6447 0,'0'0'272'0,"0"0"80"0,0 0-352 0,0 0 0 0,-7-4 0 0,7 4 0 0,0 0 4288 0,-5-5 768 16,0-2 176-16,5 7 16 0,-7-10-3680 0,2 2-736 15,0 1-160-15,0 2-32 0,5 5-32 0,-7-6-16 16,-2 2 0-16,1 1 0 0,0-1-80 0,-1 3 0 16,-1 2-16-16,-2 3 0 0,-1-2 176 0,0 3 32 15,0 3 16-15,1 2 0 0,-2 2-208 0,-1 1-64 16,1-1 0-16,0 3 0 0,-2 3-64 0,0 1 0 0,1-1-16 0,-1 3 0 16,1 2-32-16,-1 3 0 0,2 4 0 0,0-1 0 15,1 4-176-15,4 0-32 0,3 1-128 0,1-1 192 16,1-2-192-16,2-2 0 0,4-2 0 0,2-1 0 15,1-2 128-15,4-5-128 0,1-4 0 0,2-4 0 16,1-3 128-16,1-2-128 0,1-1 0 0,2-3 144 16,4 1-144-16,-2-3 0 0,1-3 0 0,2 1 0 15,0-2 160-15,3 0-160 0,0-3 192 0,1 0-192 16,0-3 224-16,0-3-64 0,-1-2-16 0,-1-2 0 16,0-3 112-16,-2-1 0 0,-1-2 16 0,-3-1 0 15,-4 1 48-15,1-2 0 0,-2-1 0 0,-1 0 0 16,-5-1-32-16,0-1 0 0,-1 2 0 0,0 1 0 15,-4 3-16-15,-2-1 0 0,-1 3 0 0,-2-1 0 16,1 3-32-16,-5 0-16 0,-2 2 0 0,-1-2 0 0,-2 1-80 0,-1 0-16 16,-1 1 0-16,-3 2 0 0,-3 1-128 15,0 1 0-15,1 3 0 0,-1 3 0 0,0 2 0 0,-3 1-144 16,1 1 144-16,0 4-160 16,2 1-496-16,2 1-112 0,1 0 0 0,3 2-12128 15,2 5-2416-15</inkml:trace>
  <inkml:trace contextRef="#ctx0" brushRef="#br0" timeOffset="40851.65">26265 12568 13823 0,'0'0'608'0,"-9"-5"128"0,-3 0-592 0,0 0-144 0,2-2 0 0,-1 3 0 0,2-1 4608 0,3 1 896 16,6 4 192-16,-8-2 16 0,8 2-4560 15,-8-2-928-15,8 2-224 0,0 0 0 0,-8-1 0 16,8 1 0-16,0 0 0 0,0 0 0 0,0 0 0 0,0 0 0 16,0 0 0-16,0 0 0 0,0 0 192 0,0 0 160 15,0 0 32-15,0 0 0 0,0 0 416 0,0 0 96 16,0 0 0-16,0 0 16 0,13 8 192 0,2-4 48 15,-1 0 0-15,7-3 0 0,3 3-256 0,5-3-64 16,2 0 0-16,5 2 0 0,-1-3-320 0,5 0-64 16,3-1 0-16,8-2-16 0,8-1-160 0,9 2-16 15,5 0-16-15,2 0 0 0,1-2-112 0,-2-4 0 16,-1 0-128-16,3 2 192 0,2 0-192 0,0 5 0 16,-2 2 0-16,-6 1-9600 15,-6 0-1984-15,-4-2-384 0</inkml:trace>
  <inkml:trace contextRef="#ctx0" brushRef="#br0" timeOffset="45254.35">23865 12611 17503 0,'0'0'768'0,"0"0"176"0,-8-6-752 0,3 1-192 0,5 5 0 0,0 0 0 0,0 0 3760 0,0 0 720 16,0 0 128-16,0 0 48 0,2-11-3728 0,-2 11-736 15,0 0-192-15,7-6 0 0,-7 6 0 0,0 0 0 16,9-4 0-16,-9 4 0 0,0 0 0 0,0 0-144 15,0 0 144-15,10 10 0 0,-10-10 0 0,8 13 0 16,-1 0 0-16,-7-13 0 0,9 13 128 0,-2 0 128 16,1 0 16-16,1-1 16 0,1 1 176 0,0-1 48 15,2 0 0-15,1-1 0 0,2 1-144 0,1 0-32 16,1-2 0-16,1 3 0 0,0 0-128 0,-1 2-16 0,0 0-16 0,-1 0 0 16,-2 2-176-16,1 1 128 0,-4-4-128 15,1 3 128-15,0 1-128 0,-2-2 0 0,2-4 0 0,-1-2 0 16,-4 1 0-16,1-3 0 0,-8-8 144 0,12 6-144 15,-2-1 176-15,1 0-48 0,-1-3 0 0,-10-2 0 16,11 0-128-16,-11 0 0 0,10 0 0 0,-10 0 128 16,0 0 128-16,10 0 32 0,-10 0 0 0,11-2 0 15,-11 2-112-15,0 0-32 0,0 0 0 0,0 0 0 16,0 0-144-16,0 0 0 0,0 0 0 0,0 0 0 16,0 0 0-16,0 0 128 0,0 0-128 0,0 0 0 15,0 0 144-15,0 0-144 0,0 0 160 0,0 0-160 16,0 0 192-16,0 0-48 0,0 0-16 0,0 0 0 15,-3-10 64-15,1-2 0 0,-1-1 0 0,0-1 0 0,0 0 96 16,0-2 32-16,0-4 0 0,1 3 0 0,-2-3-128 16,0 1-32-16,0 0 0 0,0 3 0 0,0 4-160 0,0-2 160 15,-1 1-160-15,0 4 160 0,1-3-160 0,0 3 128 16,0 1-128-16,0 2 128 0,-1 0-128 0,1 0 0 16,0-1 0-16,-1 2 0 0,1 0 0 0,4 5 0 15,-5-4 0-15,5 4 0 0,0 0 0 0,0 0 0 16,0 0 0-16,0 0 0 0,0 0 0 0,0 0 0 15,0 0 0-15,0 0-176 0,0 0 176 0,9 9-160 16,0 2 160-16,-1-2-160 0,0 0 160 0,0 0 0 16,-2 1 0-16,2 1-128 0,1-1 128 0,-1 2 0 15,0 2 0-15,-1-2-128 0,0 0 128 0,1 1 0 16,-2 0 0-16,1 0 0 0,-1 0 0 0,0 0 0 0,0 0 0 0,-2-1 0 16,0-2 0-16,-1 1 0 0,-2-1 0 0,1-2 0 15,-2-8 0-15,0 0 0 0,2 10 0 0,-2-10 0 16,0 11 0-16,0-2 0 0,0-9 0 0,0 0 128 15,-3 10-128-15,3-10 0 0,-2 11 0 0,2-11 0 16,-4 10 0-16,4-10 0 0,-4 8 0 0,0-1 0 16,4-7 0-16,-7 7 0 0,1 3 0 0,-1-4 0 15,1 2 0-15,-2 1 0 0,0-3 0 0,-1 1 128 16,-1-2-128-16,-1 0 0 0,1-2 0 0,-1 1 128 16,2 0-128-16,9-4 0 0,-10 2 0 0,10-2 128 15,-9 4-128-15,9-4 0 0,0 0 0 0,0 0 0 31,0 0-384-31,0 0-160 0,0 0-32 0,0 0 0 0,0 0-2704 0,0 0-560 0</inkml:trace>
  <inkml:trace contextRef="#ctx0" brushRef="#br0" timeOffset="46108.31">26068 12554 4607 0,'0'0'400'0,"0"0"-400"0,-7-5 0 0,1 0 0 15,-1 1 5824-15,7 4 1088 0,-8-3 224 0,8 3 32 16,-10-1-5520-16,10 1-1120 0,-10 0-208 0,0 0-64 16,10 0 112-16,-10 1 16 0,1 2 0 0,9-3 0 15,-9 4-208-15,1 1-48 0,8-5 0 0,-10 6 0 16,0 2 272-16,1 1 48 0,0-2 16 0,0 2 0 15,0 3-112-15,0-1-32 0,-2 2 0 0,1 1 0 16,-2 1-112-16,-1 2-16 0,-1-1-16 0,-2 1 0 16,-1 0-176-16,-1 1 192 0,-2 0-192 0,1 3 192 0,-3 2-192 0,0 2 0 15,-3-3 144-15,0-1-144 0,-1 1 0 0,1-3 144 16,3-1-144-16,1-2 0 0,0-2 256 0,3-1-48 16,1-5-16-16,3 0 0 0,1 1 80 0,2-3 16 15,2-1 0-15,0 2 0 0,1-4-96 0,8-3-32 16,0 0 0-16,0 0 0 0,-9 4-160 0,9-4 128 15,0 0-128-15,-9 1 128 0,9-1-128 0,0 0 0 16,0 0 144-16,0 0-144 0,0 0 0 0,0 0 144 16,0 0-144-16,0 0 0 0,-7-8 0 0,7 8 0 15,-4-10 0-15,4 10 0 0,-1-12 0 0,1 0 0 16,1-1 0-16,2 0 0 0,-2 0 160 0,2-3-160 16,1-1 128-16,0 0-128 0,0 2 128 0,0 0-128 0,0 0 128 15,1-1-128-15,0-2 128 0,2 4-128 0,-2 1 0 0,0 1 128 16,1-1-128-16,1 4 0 0,-1 0 144 0,1 2-144 15,0 2 0-15,-1 0 0 0,-6 5 0 0,0 0 0 16,9-3 0-16,-9 3 0 0,0 0 0 0,0 0 0 16,0 0 0-16,0 0 0 0,11 6 0 0,-11-6 0 15,0 0 0-15,7 12 0 0,-1 1 0 0,-4 0 0 16,0 3 0-16,-2-3 0 0,0 4 0 0,-2-3 0 16,1 1 0-16,0 0 0 0,-2 1 0 0,2 0 128 15,-2-2-128-15,1-1 0 0,-1 0 0 0,0 0 128 16,1-1-128-16,-1 1 0 0,0-2 0 0,2 1 0 15,0-1 0-15,0-2 128 0,1-9-128 0,1 12 0 16,-1-12 224-16,0 0-32 0,5 10 0 0,2-4 0 0,-7-6 144 0,10 7 32 16,2-6 0-16,1 1 0 0,1-2-128 0,2-2-32 15,1 1 0-15,2 1 0 0,2-3-80 0,1 2-128 16,3 0 176-16,0 1-176 16,0 1-272-16,-1-1-176 15,0 0-16-15,-2 1-16 0,-1-1-2656 0,-2 0-512 0</inkml:trace>
  <inkml:trace contextRef="#ctx0" brushRef="#br0" timeOffset="46758.65">24836 13529 15663 0,'0'0'1392'0,"0"0"-1120"15,-9-2-272-15,9 2 0 0,-7-6 1728 0,7 6 272 16,-1-6 64-16,1-2 16 0,2-2-1136 0,2 1-240 16,3-1-32-16,-1 3-16 0,0-3-96 0,-1 3-32 15,0-6 0-15,0 6 0 0,0-1 384 0,-5 8 80 16,6-8 16-16,-6 8 0 0,0 0 256 0,0 0 48 0,0 0 16 0,0 0 0 15,0 0-288-15,0 0-48 0,-3 17-16 0,-1 3 0 16,-2 2-352-16,0 2-80 0,1 2-16 0,-1 0 0 16,-3 2-240-16,2 2-48 0,3 4-16 0,0 1 0 15,-1 5-32-15,2-1 0 16,3-3 0-16,3 1 0 0,1-1-32 0,1-2-16 0,-1-5 0 0,1-2 0 16,2-1-144-16,-2-6 0 0,0-3 0 0,0 0 0 15,1-3-384-15,0-2 64 0,2-3 0 0,-1-1 0 31,-7-8-1456-31,9 2-272 0,-9-2-64 0,11-1-9040 0,1-2-1808 0</inkml:trace>
  <inkml:trace contextRef="#ctx0" brushRef="#br0" timeOffset="47184.56">25326 13577 19343 0,'-1'-6'1728'15,"-1"-1"-1392"-15,2 7-336 0,0 0 0 0,0 0 3840 0,-4-7 704 16,1 0 144-16,3 7 32 0,0 0-3840 0,0 0-880 16,0 0 0-16,0 0 0 0,0 0 0 0,0 0 128 15,0 0-128-15,0 0 192 0,0 0 16 0,0 0 16 16,0 0 0-16,0 0 0 0,0 0 224 0,0 0 32 16,-6 11 16-16,0 3 0 0,-1 0 16 0,1 6 16 15,-3 1 0-15,2 3 0 0,-1 4-336 0,1 6-64 16,-1-3 0-16,1 3-128 0,2 1 128 0,0-2-128 0,0-1 0 0,2-4 0 15,2-1 128-15,1-5-128 0,0-4 0 0,4-1 0 16,1-2 0-16,1-2 128 0,2-3-128 0,3-3 0 16,2-3 128-16,2-2-128 0,2-2 0 0,1-1 0 15,2-2 192-15,1-2-192 0,1-3 192 0,3-1-192 16,0-3 160-16,1-1-160 0,0-4 128 0,0 2-128 16,-1-5 128-16,-1-1-128 0,0-1 0 0,-3 0 128 15,-1 0-128-15,-3 0 128 0,-4 1-128 0,-2 0 128 16,-5 0 0-16,-2-1 0 0,-4 1 0 0,-2 2 0 15,-4-1 128-15,-1 0 32 0,-4 2 0 0,-2 0 0 16,-1 1 48-16,-2 3 16 0,-1-3 0 0,-1 1 0 16,-2 2-192-16,1 2-32 0,-2 2-128 0,0 2 192 15,-2 0-1296-15,-1 0-272 16,1 2-48-16</inkml:trace>
  <inkml:trace contextRef="#ctx0" brushRef="#br0" timeOffset="50964.91">30371 13193 24767 0,'0'0'1088'0,"0"0"240"0,0 0-1072 0,0 0-256 16,0 0 0-16,0 0 0 0,0 0 0 0,0 0 0 16,0 0 128-16,3-9-128 15,-3 9-272-15,7-5-112 0,-7 5-32 0,3-10 0 0,-3 10 288 0,0 0 128 16,0 0-128-16,0 0 128 0,0 0 352 0,0 0 160 16,0 0 16-16,0 0 16 0,0 0 640 0,0 0 128 0,0 0 32 0,0 0 0 15,0 0-16-15,0 0 0 0,0 0 0 0,0 0 0 16,0 0-560-16,0 0-96 0,0 0-32 0,0 0 0 15,0 0-80-15,0 0-32 0,3-7 0 0,-3 7 0 16,0 0 16-16,7-7 0 0,-7 7 0 0,0 0 0 16,0 0-160-16,9-5-16 0,-9 5-16 0,0 0 0 15,0 0-144-15,0 0-16 0,0 0-16 0,0 0 0 16,0 0 16-16,0 0 16 0,0 0 0 0,0 0 0 16,0 0 16-16,0 0 0 0,0 0 0 0,0 0 0 15,0 0 16-15,0 0 0 0,0 0 0 0,0 0 0 16,0 0 32-16,0 0 16 0,0 0 0 0,0 0 0 15,0 0-64-15,0 0-16 0,0 0 0 0,0 0 0 16,0 0-64-16,0 0-16 0,0 0 0 0,0 0 0 0,0 0 0 0,0 0-128 16,0 0 192-16,0 0-64 0,0 0 32 0,0 0 0 15,0 0 0-15,0 0 0 0,0 0-32 0,0 0-128 16,0 0 192-16,0 0-64 0,0 0-128 0,0 0 0 16,10-3 144-16,-10 3-144 0,0 0 128 0,0 0-128 15,0 0 128-15,0 0-128 0,0 0 0 0,0 0 128 16,0 0-128-16,0 0 0 0,0 0 0 0,0 0 0 15,0 0 0-15,12 4 0 0,-12-4 0 0,0 0 144 16,0 0-144-16,10 11 0 0,-3-1 128 0,-7-10-128 16,0 0 0-16,5 14 0 0,0 2 0 0,0-2 0 15,1 3 0-15,-2 2 0 0,1 0 0 0,1 1 0 16,1 3 0-16,-1 2 160 0,0-2-160 0,0 2 0 0,1 0-192 0,-2 0 192 16,-3-2 0-16,2 1 0 0,0-2 0 0,-1-1 0 15,-1 0 0-15,-2-2 0 0,0 1 0 0,0-1 0 16,0-1 128-16,0 2-128 0,-1 0 0 0,0-1 128 15,0 1-128-15,-1 1 0 0,0 1 0 0,2-3 128 16,2-2-128-16,-2 3 0 0,-2-3 0 0,2 2 0 16,0-6 0-16,2 0 128 0,2-1-128 0,-3-3 0 15,-1-9 0-15,0 0 0 0,3 12 0 0,-3-3 0 32,0-9-352-32,0 0-48 0,0 0-16 0,-8 7 0 0,-2-1-2080 15,-5-2-432-15,-1-4-80 0</inkml:trace>
  <inkml:trace contextRef="#ctx0" brushRef="#br0" timeOffset="57879.51">30042 12228 14735 0,'0'0'1312'0,"0"0"-1056"15,0 0-256-15,0 0 0 0,2-8 2032 0,-2 8 336 16,0 0 80-16,5-7 16 0,-5 7-1952 0,0 0-512 16,0 0 128-16,6-10-128 0,-1 4 0 0,-5 6 128 15,0 0-128-15,4-9 128 0,-4 9 512 0,0 0 80 16,0 0 32-16,0 0 0 0,4-9 272 0,-4 9 48 16,0 0 16-16,0 0 0 0,0 0-192 0,0 0-48 15,0 0 0-15,0 0 0 0,0 0-400 0,0 0-96 0,0 0-16 16,0 0 0-16,0 0-160 0,-2 10-48 0,-2 0 0 0,-1 2 0 15,0 3-128-15,-2 0 0 0,0 2 144 0,-2 3-144 16,-3-1 128-16,-1 2-128 0,-4 3 128 0,0 0-128 16,-3 0 0-16,1-3 0 0,-2 1 0 0,0-1 0 15,1-2 144-15,2 1-144 0,1-1 192 0,2-2-192 16,-1 3 192-16,0-3-192 0,1 2 192 0,0 0-192 16,1-1 128-16,0 1-128 0,1 2 0 0,0-2 0 15,1-1 0-15,0-1 0 0,2-2 128 0,-1-2-128 16,2-2 0-16,3-3 128 0,6-8-128 0,-7 6 0 15,7-6 144-15,0 0-144 0,0 0 0 0,0 0 144 16,0 0-144-16,0 0 0 0,0 0 0 0,0 0 0 16,0 0 0-16,0 0 0 0,0 0-192 0,0 0 192 15,-1-12-160-15,1 12 160 0,-3-10 0 0,3 10-144 16,-1-12 144-16,0 3 0 0,-2 0 0 0,3 9 0 0,-3-13 0 0,1 4 0 16,-2-3 0-16,1 4 0 0,1-1 0 0,0 1 144 15,2-3-144-15,0 0 160 0,0 1 32 0,0-1 0 16,0 0 0-16,0 11 0 0,4-12-192 0,0 1 0 15,-4 11 144-15,3-9-144 0,-3 9 0 0,0 0 0 16,0 0 0-16,0 0 0 0,0 0 0 0,0 0 0 16,0 0 0-16,0 0 0 0,0 0 0 0,0 0 0 15,0 0 0-15,0 0 0 0,0 0 144 0,0 0-144 16,0 0 192-16,0 0-192 0,0 0 0 0,0 0 0 16,0 0 0-16,0 0 0 0,0 0 0 0,0 0 0 15,0 0 0-15,0 0 0 0,-3 9 0 0,3 2 0 16,0-1-160-16,1 3 160 0,2 0 0 0,0 2 0 0,-2-2 0 0,0 0 0 15,2 1 0-15,-1 0 0 0,0 0 0 0,-1-1 0 16,0 1 0-16,1-2 0 0,-1-2 144 0,-1-10-144 16,4 12 192-16,0-2-48 0,-4-10 0 0,0 0 0 15,0 0-144-15,9 7 128 16,1-3-128-16,0-3 128 0,-10-1-128 0,11-4 192 0,1-2-192 0,0-2 192 16,-1 0-192-16,1-3 0 0,0 1 144 0,0 1-144 31,-2-3-320-31,-1 3-144 0,-1 0-32 0,-3 2-16400 0</inkml:trace>
  <inkml:trace contextRef="#ctx0" brushRef="#br0" timeOffset="59107.95">27532 12297 10127 0,'0'0'896'0,"0"0"-704"16,-8-5-192-16,8 5 0 0,0 0 1856 0,0 0 320 15,0 0 80-15,-5-6 16 0,5 6-912 0,0 0-176 16,0 0-32-16,0 0-16 0,-3-8 544 0,3 8 112 16,0 0 32-16,0 0 0 0,0 0-160 0,0 0-48 15,0 0 0-15,0 0 0 0,0 0-320 0,0 0-64 16,0 0-16-16,0 0 0 0,0 0-624 0,0 0-128 15,0 0-16-15,0 0-16 0,0 0-432 0,8 10 128 0,-8-10-128 0,11 13 0 16,-1-2 0-16,0-1 0 0,2-1 0 0,-1 0 0 16,2 2 128-16,1 2-128 0,3 0 128 0,0-3-128 15,-2 1 160-15,5-1-160 0,2 3 192 0,2 0-192 16,-1 0 128-16,2 0-128 0,-2 0 0 0,0 2 0 16,-5-2 144-16,0 0-144 0,-1 0 0 0,-1 0 144 15,-2-2-144-15,0 3 128 0,-1 0-128 0,-1-2 128 16,0-1-128-16,-2 2 128 0,-1-2-128 0,2-1 128 15,-2 1-128-15,0 0 0 0,0-3 144 0,0 1-144 16,-1-1 128-16,0 1-128 0,0 0 128 0,-2-2-128 16,-6-7 128-16,7 10-128 0,-1-2 128 0,-6-8-128 15,6 8 128-15,-6-8-128 0,6 8 160 0,-6-8-160 16,0 0 176-16,8 8-176 0,-8-8 192 0,0 0-192 16,8 6 144-16,-8-6-144 0,0 0 0 0,0 0 144 0,0 0-144 0,0 0 192 15,0 0-192-15,0 0 192 0,0 0 0 0,0 0 0 16,0 0 0-16,0 0 0 0,0 0 176 0,0 0 32 15,0-12 16-15,-2-1 0 0,0-2-96 0,-1 0-32 16,1-4 0-16,-1 2 0 0,-1-3-160 0,1 3-128 16,2-1 192-16,-1 0-192 0,-1 0 128 0,0 2-128 15,1 0 0-15,0-2 0 0,-2 1 0 0,2 3 0 16,-1-3 0-16,2 4 0 0,0 0 0 0,1 1 0 16,-2 2 0-16,1-1 0 0,0 1 0 0,1 1 0 15,0 1 0-15,0 8 0 0,0-11 0 0,0 11 0 16,0 0 0-16,0 0-144 0,0 0 144 0,0 0-160 15,0 0 160-15,0 0-160 0,0 0 160 0,0 0-160 16,0 0 160-16,5 11-160 0,-5-11 160 0,5 10-160 0,0 1 160 0,1-1-160 16,-1 2 160-16,0-4 0 0,-5-8 0 0,7 11 0 15,-2 1 0-15,0 0-128 0,-1-2 128 0,0 3 0 16,0-2 0-16,-2 0 0 16,1 1 0-16,-2 0 0 0,-1 1 0 0,-1 1 0 0,0-3 0 0,-2 3 0 15,0 0 0-15,1 3 0 0,-1-2 0 0,-1 0 0 16,-2 1 0-16,1 2 0 0,-1-1 0 0,1-1 0 15,0-2 0-15,0-1 0 0,-1 0 0 0,3-1 0 16,-1 0 0-16,0-2 0 0,-1-2 0 0,5-8 0 16,-6 10 0-16,6-10 128 0,-5 10-128 0,5-10 0 15,0 0 0-15,0 0 128 0,0 0-128 0,-4 7 0 16,4-7 128-16,0 0-128 0,0 0 128 0,0 0-128 16,0 0 0-16,0 0 0 0,0 0 0 0,0 0 128 15,0 0-880-15,0 0-160 16,0 0-48-16,0 0-12384 0,0 0-2480 0</inkml:trace>
  <inkml:trace contextRef="#ctx0" brushRef="#br0" timeOffset="60113.55">29052 13275 26783 0,'0'0'1184'0,"0"0"240"0,0 0-1136 0,0-8-288 0,-1-1 0 0,1 9 0 0,0-10 768 0,0 10 112 16,1-9 16-16,-1 9 0 0,0 0 128 0,1-14 16 15,-1 14 16-15,2-10 0 0,-2 10 224 0,0 0 32 16,0-9 16-16,0 9 0 0,0 0-128 0,0 0-32 16,0 0 0-16,0 0 0 0,5-8-336 0,-5 8-64 15,0 0 0-15,0 0-16 0,0 0-288 0,0 0-48 16,0 0-16-16,0 0 0 0,6 17-176 0,0 0-32 15,-5 3-16-15,0 3 0 0,1 2 16 0,-2 3 16 16,0 2 0-16,0 2 0 0,-2 2-48 0,1-2-16 0,0 2 0 0,-1-3 0 16,1 1-16-16,1 0 0 0,0 2 0 15,1 1 0-15,1 1-128 0,-1-2 160 0,-1-2-160 0,0 1 160 16,-1 1-160-16,1-2 0 0,-2-4 0 0,4 0 0 31,-2 2-352-31,-2-5-96 0,0-5-32 0,-6 0-21088 0</inkml:trace>
  <inkml:trace contextRef="#ctx0" brushRef="#br0" timeOffset="70498.73">26941 13520 12895 0,'0'0'576'0,"0"0"112"0,-9-4-560 0,0 3-128 0,-1 0 0 0,10 1 0 16,0 0 2368-16,0 0 432 0,-8-4 80 0,8 4 32 16,0 0-1632-16,-3-7-336 0,3 7-64 0,5-9-16 15,1 0-80-15,0 1-16 0,1-2 0 0,-1 1 0 16,1-2-208-16,-1 1-48 0,-1 1-16 0,-1 1 0 16,-1 0 16-16,-2 1 16 0,-2 0 0 0,1 7 0 15,-5-7 400-15,0 3 80 0,-5-1 16 0,0 2 0 16,-3 3-336-16,-3 0-64 0,-3 3-16 0,-1 2 0 15,1 2-176-15,-2 3-48 0,-3-3 0 0,3 3 0 16,2 3-64-16,-1-2 0 0,3 0-16 0,2 0 0 16,2 0-304-16,2 4 160 0,2 0-160 0,1 5 128 15,1 0-128-15,1 2 0 0,0-1 0 0,1 2 0 16,-1 3 0-16,1 1 0 0,0 5 0 0,0 2 0 0,1 0 0 0,1 1 0 16,1-1 0-16,0-2 0 0,1-3 0 15,1-4 0-15,3-4 0 0,0-3 0 0,3-4 0 0,3 2 0 16,1-7 0-16,2 0 128 0,1-2 0 0,5 0 0 15,3 0 0-15,3-2 0 0,2 0 64 0,1-3 0 16,3-1 0-16,3-1 0 0,-1-3 16 0,1 1 16 16,-1-6 0-16,0-4 0 0,-4-2-224 0,0-3 128 15,-2-1-128-15,0-1 0 0,0 1 144 0,-1-1-144 16,-3-4 128-16,-1 1-128 0,0 0 192 0,-4-1-64 16,0-2 0-16,-3 0 0 0,-1 0 128 0,-3 1 0 15,-3 0 16-15,-5 3 0 0,0-4 96 0,-1 5 16 16,-1-1 0-16,-1 1 0 0,-2-2 16 0,1 1 16 15,-4 2 0-15,2-1 0 0,-1-1-160 0,1 2-48 0,-1 2 0 0,0-2 0 16,-3 1-208-16,2 2 128 0,-2 2-128 0,0 1 0 16,-1 0 128-16,-2 4-128 0,0 1 0 0,-2 2 144 15,0 0-144-15,-2 2 0 0,-2 2 0 0,0 1 0 16,-1 1 0-16,0 2 0 0,-2 2 0 0,1 1 0 16,2 2 0-16,-2-1 0 0,0 0 0 0,1 0 0 15,1-2-160-15,2 3 160 0,1-1 0 0,1 2-144 31,0 1-1328-31,0 0-272 0,1-2-48 0</inkml:trace>
  <inkml:trace contextRef="#ctx0" brushRef="#br0" timeOffset="79786.73">22991 15409 33455 0,'0'0'1472'0,"0"0"320"0,-10 7-1424 0,1 3-368 0,2 3 0 0,2 2 0 16,1-1 0-16,3 2 0 0,1-1 0 0,2 2 0 16,1-1 0-16,-1 3 0 0,2 1 0 0,0-2 0 15,-1 2 128-15,1-1 16 0,0-2 0 0,-2 3 0 16,1-1 272-16,-2 2 48 0,-1 0 16 0,0 4 0 16,-1-2-128-16,1 3-32 0,-1 2 0 0,-1-1 0 15,2 0-192-15,0 1-128 0,0-5 128 0,3-1-128 31,-1-2-256-31,2-3-128 0,0-1-32 0,1-2-10304 0,2 3-2064 0</inkml:trace>
  <inkml:trace contextRef="#ctx0" brushRef="#br0" timeOffset="80257.39">23472 15478 17503 0,'0'0'1552'0,"0"0"-1232"16,0 0-320-16,0 0 3104 0,0 0 560 16,0 0 112-16,0 0 32 0,0 0-2912 0,0 0-592 15,0 0-112-15,-5 11-32 0,0 2 224 0,-1 4 32 16,1 4 16-16,-3 2 0 0,-1 2-112 0,-1 2-32 15,-2-1 0-15,0 0 0 0,-1 3 48 0,-1 4 16 0,0 2 0 0,-1 1 0 16,4 3-64-16,2 2-16 0,-1-1 0 0,4-1 0 16,1-1 48-16,1-3 16 0,1-5 0 0,2-4 0 15,1-5-144-15,5-2-16 0,0-5-16 0,3-1 0 16,3-5-16-16,3-2 0 0,4-2 0 0,6-2 0 16,3-2-16-16,6-2-128 0,4 1 192 0,4-3-64 15,0-3-128-15,1-3 0 0,0-2 0 0,-3-5 128 16,-5-5-128-16,-1-1 0 0,-3-1 0 0,-3-1 0 15,-2-1 128-15,-3 0-128 0,-3-1 128 0,-2 1-128 16,-4 1 368-16,-2 0-16 0,-3 2 0 0,-3-1 0 16,-4 1 288-16,-2 2 48 0,-2 0 16 0,-2 2 0 15,-4 0 496-15,-3 4 96 0,-1 2 32 0,-3 2 0 16,-2-2-1888 0,-1 3-368-16,-1-1-80 0,-1 4-16 0,-2-1 800 0,1 1 224 0,-3-4 0 0,-4 3 0 0,-3 4-160 15,-1-1 160-15,2 1 0 0,-1 1-144 0,2 2-176 0,3 1-48 16,1 0 0-16,4 4 0 15,2-2-1872-15,6 2-384 0,2 0-80 0</inkml:trace>
  <inkml:trace contextRef="#ctx0" brushRef="#br0" timeOffset="81069.67">30603 15404 19343 0,'-2'-8'1728'0,"-1"-4"-1392"0,-1 2-336 0,-1 0 0 16,0-1 2464-16,0 1 416 0,-1-1 96 0,1 2 16 16,0-4-2400-16,1 3-464 0,-1-3-128 0,2 2 0 15,5 0 576-15,-2 0 112 0,0 3 16 0,0 8 0 16,4-9 576-16,-1-1 128 0,3 2 32 0,-6 8 0 16,0 0-160-16,0 0-48 0,0 0 0 0,0 0 0 0,0 0-560 0,0 0-112 15,0 22-32-15,-2 11 0 0,-2 2-256 0,-1 9-48 16,-3 6-16-16,-1 1 0 0,0 1 96 0,-1-3 16 15,-1-2 0-15,1-1 0 0,-1-3-128 0,1 2-32 16,0 2 0-16,2 0 0 0,1-4-160 0,3-4 192 16,2-1-192-16,2-4 192 0,2-3-192 0,4-2 0 15,1-1 0-15,5-4 0 16,4-4-1984-16,2-5-448 0</inkml:trace>
  <inkml:trace contextRef="#ctx0" brushRef="#br0" timeOffset="83898.69">24738 15512 12543 0,'0'0'560'0,"0"0"112"0,0 0-544 0,0 0-128 0,0 0 0 0,0 0 0 0,0 0 2048 0,0 0 368 15,8-8 80-15,-8 8 0 0,9-4-656 0,-9 4-144 16,8-3-32-16,-8 3 0 0,0 0-256 0,0 0-48 16,10-4-16-16,-1 0 0 0,-1 0-496 0,-8 4-96 15,0 0-32-15,0 0 0 0,12-1-416 0,-2 1-96 16,-10 0-16-16,12 5 0 0,-12-5-192 0,9 9 0 15,-2 3 0-15,-2 3 0 0,-1 0 0 0,0 0 0 16,-2 2 0-16,0 0 0 0,-2 1 0 0,1 3 0 16,-1-4 128-16,0 4-128 0,0 0 432 0,0 4-16 15,-1 1 0-15,1 1 0 0,-2 3 32 0,2 1 0 16,0-1 0-16,2 2 0 0,-1-2-256 0,2 0-32 0,-1 1-16 0,1-2 0 16,-1-5-144-16,1 0 0 0,1-1 144 0,-1-3-144 15,-1-1 0-15,1-3 144 0,-1-2-144 0,2-3 0 16,-1-1 0-16,1-1-304 0,1-2 48 0,-1-1 0 31,-4-6-1456-31,4 7-272 0,-4-7-64 0,4 8-8256 0,-4-8-1632 0</inkml:trace>
  <inkml:trace contextRef="#ctx0" brushRef="#br0" timeOffset="84775.93">25576 15601 26607 0,'0'0'1168'0,"-5"-7"256"0,0 1-1136 0,1-1-288 0,1-1 0 0,2 3 0 16,1 5 320-16,-1-6 16 0,-1-3 0 0,2 9 0 15,0 0-336-15,0 0 0 0,0-7 0 0,0 7 0 16,0 0 0-16,0 0 144 0,0 0-16 0,0 0-128 0,-7-1 832 0,7 1 64 16,-11 0 16-16,1 4 0 15,-1-2 256-15,1 2 48 0,-2-1 16 0,0 2 0 0,1 2-256 0,-1-1-48 16,-1-1-16-16,1 3 0 0,0 1-304 0,2 3-64 16,1 0-16-16,0 1 0 0,0 0-336 0,1 2-64 15,1 2 0-15,1 3-128 0,1 1 128 0,1 4-128 16,-2 2 0-16,4 6 0 0,-1 0 0 0,2 5 0 15,0 1 0-15,-1-1 0 0,2-1 0 0,2-1 0 16,0-1 0-16,2-6 0 0,-1-4 0 0,2-3 0 16,2-4 0-16,-1-1 0 0,1-2 128 0,-1-2-128 15,1-2 0-15,-1-2 0 0,1-1 128 0,0-1-128 16,3-1 0-16,1-2 0 0,1-2 0 0,1-2 128 0,1-2-128 0,2-2 0 16,2-1 160-16,2-1-160 0,-1-1 128 0,2-2-128 15,1-3 192-15,1 0-64 0,-1 1 0 16,0-2 0-16,-3-2 64 0,1-2 0 0,-2-2 0 0,-1-3 0 15,0-3 64-15,-2-1 32 0,-4-4 0 0,1 0 0 16,-2-3-96-16,0 3 0 0,-4 0-16 0,-2 2 0 16,-1 3 48-16,-2 0 16 0,-1 3 0 0,-1 2 0 15,-2 3-80-15,-1 0-16 0,-1 2 0 0,-2 2 0 16,0 1-144-16,-3 2 0 0,1-1 144 0,-2 1-144 16,-1 1 0-16,-1-2 0 0,-3 1 0 0,0-2 0 15,0 2 0-15,-1 2 0 0,-2-4-128 0,0 3 128 16,-1 1-272-16,1 2 16 0,-1 0 16 0,1 1 0 15,-2 1-480 1,1 4-112-16,-1 0 0 0,0 3-18480 0</inkml:trace>
  <inkml:trace contextRef="#ctx0" brushRef="#br0" timeOffset="93816.79">28966 15280 24879 0,'0'0'1088'0,"0"0"256"0,0 0-1088 0,0 0-256 0,0 0 0 0,3-6 0 0,1-5 0 0,1 5 160 16,3-1-160-16,-1 2 128 0,-7 5 128 0,9-5 32 15,-9 5 0-15,0 0 0 0,10-3 960 0,-10 3 192 16,0 0 32-16,0 0 16 0,0 0-144 0,4 9-16 16,-2 2-16-16,1 6 0 0,-2 5-432 0,2 5-96 15,-2 4-16-15,3 5 0 0,-2 3-384 0,1 32-64 16,-2-14-32-16,1-8 0 0,-2-5-128 0,0-1-32 15,-2-1 0-15,1 0 0 0,-2 0 112 0,2-2 16 16,1-2 0-16,0-2 0 0,-1-2-256 0,2-4 176 16,-1-1-176-16,1-7 160 0,2-1-160 0,0-2 0 0,-2-2 0 0,3-4 0 31,-1-6-2176-31,-3-7-480 0,0 0-96 0,0 0 0 0</inkml:trace>
  <inkml:trace contextRef="#ctx0" brushRef="#br0" timeOffset="101335.69">24871 14422 22111 0,'0'0'976'0,"-9"3"208"0,-2-3-944 0,1 1-240 0,1 1 0 0,9-2 0 15,-7 6 2752-15,7-6 496 0,0 0 96 0,-1 10 32 16,1-10-2736-16,5 11-640 0,1-3 0 0,1 0 0 16,2-1 0-16,2 0 0 0,1-1 128 0,2-4-128 15,0-4 240-15,6 0-16 0,1 0 0 0,5 1 0 16,4-1 288-16,5 2 64 0,5-2 16 0,2 1 0 15,2-3-144-15,2 0-16 0,0 0-16 0,-2-1 0 16,-4-3-192-16,1-1-32 0,-1-1-16 0,3 1 0 16,4-1-176-16,3-1 0 0,2 0 144 0,3 3-144 15,1-2 0-15,-4 1 0 0,-4-3 0 0,-4 0 0 16,-3-1-752-16,-2 2-64 0,0-1-16 16,2 0-15808-16</inkml:trace>
  <inkml:trace contextRef="#ctx0" brushRef="#br0" timeOffset="101894.3">28365 14319 5519 0,'0'0'496'0,"0"0"-496"16,0 0 0-16,0 0 0 0,0 0 5104 0,0 0 912 15,0 0 192-15,12 3 48 0,1 0-4560 0,2-1-912 16,2-1-176-16,3 3-32 0,2-2 240 0,4-1 48 16,3-1 16-16,1-1 0 0,0-2-112 0,1-1-32 15,2-2 0-15,4-2 0 0,4-3-32 0,2 0-16 16,5 0 0-16,2 3 0 0,1-2-336 0,-2 0-64 16,-1 2-16-16,-2 1 0 0,-7 2-272 0,-4 0 0 15,-2 1 0-15,-2 0 0 16,2 1-656-16,-5-1-48 0,0 3 0 0,-3 1 0 15,-3 0-1536-15,-3 5-320 0,-3-2-64 0,-4 1-11024 0</inkml:trace>
  <inkml:trace contextRef="#ctx0" brushRef="#br0" timeOffset="102810.79">26708 15379 18431 0,'0'0'1632'0,"0"0"-1312"0,-5-6-320 0,5 6 0 16,-3-11 2944-16,3 11 528 0,0 0 112 0,9-6 0 31,2 3-3312-31,-1-1-656 0,1 3-144 0,0 2-32 0,2 4 432 0,-4 3 128 0,-3 4 0 0,-1 6 0 16,-1 4 240-16,0 5 144 0,-4 0 48 0,-2 4 0 15,1 4 288-15,1-1 64 0,0-4 16 0,-3 0 0 16,0-1-288-16,-3 1-64 0,0 1-16 0,-1 2 0 15,1-2-208-15,1 2-32 0,-1-1-16 0,1 1 0 16,4-3-176-16,0-4 160 0,1 0-160 0,2-3 160 16,1-3-528-1,1-2-96-15,1-2-32 0,3-3 0 0,1-5-2512 16,-9-8-496-16</inkml:trace>
  <inkml:trace contextRef="#ctx0" brushRef="#br0" timeOffset="103246.36">27179 15366 11967 0,'-13'0'528'0,"3"0"112"0,-3-2-512 0,0 4-128 15,0 0 0-15,4 3 0 0,3 3 5904 0,2 2 1152 16,2 3 240-16,1 0 32 15,2 3-6816-15,2-1-1376 0,1 5-272 0,0 3-48 0,0 2 816 0,-2 1 176 0,1 3 16 0,-3-2 16 16,-1 3 160-16,-1 0 176 16,1 2-48-16,0 0 0 0,-2 1 272 0,1 1 48 0,-1 1 16 0,2-3 0 15,-1 0-80-15,2-1 0 0,2-2-16 0,0-3 0 16,2-3-240-16,1-3-128 0,3-5 128 0,1-3-128 16,0-1 0-16,3-4 128 0,1-5-128 0,4-4 0 15,3-3 0-15,5-5 144 0,2-5-144 0,4-5 0 16,3-5 192-16,1-3-192 0,0 0 192 0,-1-2-192 15,-2-3 144-15,-4 2-144 0,-3-3 0 0,-3 1 144 16,-5 2-144-16,-1 1 0 0,-2-1 0 0,-5 1 0 16,-3-3 160-16,-4 3-160 0,-3 0 192 0,-3 3-192 15,-4 1 336-15,-4 2-32 0,-1 1-16 0,-2 5 0 16,-5 1 256-16,-2 4 48 0,-3 2 16 0,-3 3 0 0,-5 3-192 0,0 1-32 16,1 3-16-16,0 1 0 0,0 1-368 15,3 1-240-15,3-1 48 0,3-1-12432 16,2 0-2480-16</inkml:trace>
  <inkml:trace contextRef="#ctx0" brushRef="#br0" timeOffset="105650.64">23004 17330 18431 0,'0'0'1632'0,"0"0"-1312"0,0 0-320 0,0 0 0 15,0 0 4416-15,0 0 832 0,0 0 144 0,11 0 48 0,-11 0-4432 0,11 1-880 16,0 4-128-16,-11-5-128 0,0 0 128 0,10 9 0 16,-3 2-144-16,-1 2 144 0,-1 2 0 0,1 4 0 15,-4 3 0-15,1 4 0 0,-3 0 416 0,1 8 0 16,-1 2 0-16,-1 3 0 0,2 4 64 0,-1-2 16 16,0-2 0-16,1-3 0 0,2-2-336 0,0-1-160 15,-1-2 160-15,3-2-160 0,1-4 0 0,0-1 128 16,-1 0-128-16,2-3 0 0,1-4 0 0,0-2-256 15,-2-3 48-15,2-4 16 16,-8-8-2288-16,10 4-448 0,1-4-80 0</inkml:trace>
  <inkml:trace contextRef="#ctx0" brushRef="#br0" timeOffset="106133.53">23739 17377 31327 0,'0'0'2784'0,"0"0"-2224"0,-1-12-560 0,1 12 0 16,-4-13 2224-16,2 2 336 0,2 11 64 0,-2-11 0 31,2 11-3168-31,0-11-640 0,0 11-128 0,0 0-32 0,2-10 864 0,-2 10 160 0,0 0 48 0,0 0 0 16,0 0 272-16,-11-3 0 0,1 3-128 0,-1 3 128 15,2 3 144-15,-1 1 96 0,-3 3 16 0,0 5 0 16,0 3 304-16,0 3 64 0,0 3 16 0,-1 5 0 15,0 1-176-15,-1 3-16 0,0 1-16 0,3-2 0 0,1 1-176 0,2-1-16 16,-1 0-16-16,4-5 0 0,2-4-224 0,1 2 128 16,1 0-128-16,2-1 0 0,1-4 128 0,3 0-128 15,0-2 0-15,4 0 144 0,2-1-144 0,3-2 0 16,2-2 0-16,2-2 0 0,-1-4-160 0,5-2 160 16,1-2-208-16,3-4 80 0,-1-3 128 0,0-3 0 15,1-2 0-15,-1-4 0 0,-1 1 0 0,-1-3 0 16,1-1 0-16,-1 0 0 0,-1-2 128 0,-2-2-128 15,-2 1 160-15,0-3-160 0,-3 0 320 0,-1-1-48 16,-1-3 0-16,-1 0 0 0,-5-1-16 0,-1-2 0 16,-3-2 0-16,-4 1 0 0,-2-1 48 0,-1 2 0 15,-4 2 0-15,0-1 0 0,-2 1-80 0,0 3-16 16,-4 5 0-16,0-1 0 0,-2 5-208 0,0 3 0 16,-1 1 0-16,-1 4 0 0,0 1-192 0,-1 4 192 15,1-2-192-15,-1 3 192 16,1-1-512-16,0 0 16 0,1 2 0 0,2 2 0 15,2-2-2624-15,2 2-528 0</inkml:trace>
  <inkml:trace contextRef="#ctx0" brushRef="#br0" timeOffset="106851.49">30323 17129 28959 0,'0'0'1280'0,"0"0"272"0,0 0-1232 0,-9 0-320 16,9 0 0-16,0 0 0 0,0 0 912 0,0 0 128 16,0 0 32-16,0 0 0 0,0 0 192 0,0 0 32 15,0 0 16-15,0 0 0 0,4 14-176 0,1 2-48 16,2 1 0-16,-1-2 0 0,1 6-224 0,-1-1-48 15,1 3-16-15,-1 3 0 0,-1 3-288 0,1 1-48 16,-2 1-16-16,-3 6 0 0,0 1-160 0,1 3-32 16,-1-4-16-16,1 1 0 0,1-2-80 0,1-1-16 15,0-5 0-15,1 0 0 0,0-1-144 0,2-2 0 0,-1-4 144 16,1-1-144-16,-1-1 0 0,0-1-128 0,-1-5 0 16,-1 0 0-1,-3 2-2848-15,-1-4-560 0</inkml:trace>
  <inkml:trace contextRef="#ctx0" brushRef="#br0" timeOffset="107570.69">24938 17232 37311 0,'0'0'1664'0,"0"0"320"0,-7-8-1584 0,0-1-400 0,2 1 0 0,5 8 0 15,-6-8-416-15,1 3-160 16,5 5-48-16,0 0 0 0,0 0 240 0,0 0 32 0,0 0 16 0,0 0 0 0,0 0 336 0,0 0 0 16,0 0 0-16,0 0 128 0,5 12 0 0,0 2 0 15,-1 4 0-15,-2 3 0 0,0 3 240 0,-2 6 32 16,-2 5 16-16,0 8 0 0,-2 4 112 0,0 2 32 15,0 3 0-15,-1 1 0 0,0-4-304 0,-1-1-64 16,0-1-16-16,-1-4 0 0,1-4-176 0,1-2 0 16,-1-3 0-16,4-2 128 0,2 0-320 0,1-4-64 15,-1-1 0-15,3-7-16 16,-1-4-2192-16,2-6-432 0,-4-10-96 0</inkml:trace>
  <inkml:trace contextRef="#ctx0" brushRef="#br0" timeOffset="108005.9">25479 17285 28559 0,'-10'-2'2544'0,"0"2"-2032"0,-2 0-512 0,1 2 0 15,-1 1 2512-15,12-3 416 0,-8 6 80 0,8-6 0 31,-5 10-3296-31,1-3-672 0,0 4-128 0,1-1-16 16,2 3 336-16,0 4 64 0,-2 4 0 0,2 4 16 16,-2 0 112-16,1 5 0 0,-2 2 16 0,0 5 0 0,0 3 768 0,1-1 160 0,1-2 16 0,-1-2 16 15,0-5 528-15,2-3 96 0,2-3 32 0,1-2 0 0,-2-5-320 0,2 0-64 16,2-2-16-16,3-2 0 16,-1-2-384-16,-6-11-80 0,12 9 0 0,1-4-16 0,0-2-176 0,3-3 0 15,1-4 0-15,2-3 0 0,5 0-208 0,2-5-80 16,2-2-16-16,4-2 0 0,-1-1 96 0,2-1 16 15,-2-1 0-15,2-5 0 0,-2-1 192 0,-1-5 0 16,-4-4 0-16,-5 0 0 0,-4-1 0 0,-4 2 0 16,-3 1 0-16,-5 2 0 0,-3 0 320 0,-4 2-32 15,-3 2-16-15,-4 3 0 0,-3 1 240 0,-3 2 64 16,-5 2 0-16,-1 2 0 0,-2 1-128 0,-1 0-32 16,-2 2 0-16,1 3 0 0,2-1-144 0,0 4-16 15,-1 1-16-15,3 2 0 0,3 2-240 0,1 0-160 0,3 1 32 16,1 2 0-1,2 1-1408-15,11-2-288 0,0 0-48 0,0 0-9584 0,0 0-1920 0</inkml:trace>
  <inkml:trace contextRef="#ctx0" brushRef="#br0" timeOffset="108454.18">27074 17112 41759 0,'-15'-3'1856'0,"4"2"368"0,-1-2-1776 0,2 2-448 15,1 0 0-15,9 1 0 0,0 0 304 0,0 0-32 16,0 0 0-16,0 0 0 16,0 0-720-16,-1 13-160 0,1 0-32 0,0 1 0 0,1 2 272 0,0 2 48 15,2 0 16-15,-2 3 0 0,-1-1 176 0,0 3 128 16,-1 3-192-16,0 4 192 0,-1 0 432 0,1 3 192 15,-2 3 32-15,2 1 16 0,1 2 0 0,-1 0 0 0,1 0 0 16,1-1 0-16,-1-2-368 0,1-2-80 0,2-1-16 0,-2-3 0 16,1-1-208-16,0-3 0 0,2-4 0 0,0-3 0 31,0-2-656-31,1-2-80 0,-1-4-16 0,1-1 0 16,0-3-2560-16,-5-7-512 0,0 0-96 0</inkml:trace>
  <inkml:trace contextRef="#ctx0" brushRef="#br0" timeOffset="108924.65">27525 17165 23951 0,'0'0'1056'15,"0"0"224"-15,-9-5-1024 0,3 1-256 0,6 4 0 0,0 0 0 0,0 0 3072 16,0 0 544-16,0 0 112 0,0 0 32 0,-4 13-3184 0,1-2-576 16,1 0-256-16,-1 1 32 0,-4 1 224 0,1 2 0 15,-2 0 0-15,-2 3 0 0,-3 3 448 0,1 4 0 16,-1 1-16-16,0 7 0 0,-1 2 144 0,0 5 16 16,1-2 16-16,3 5 0 0,1 0-304 0,0-2-64 15,4-4-16-15,2-4 0 0,6-4-224 0,0-3 0 16,3-4 128-16,3-3-128 0,3-2 128 0,1-2 0 0,0-5-128 15,4-2 192-15,2 0-64 0,2-3-128 0,0-1 176 0,1-7-176 16,1-1 0-16,1 1 0 0,-1-5 0 0,1-1 0 16,1-3-160-16,-2-2 160 0,1-2-160 0,-4 0 160 15,-1-3 0-15,-2 0 0 0,-2-4 128 16,0-1-128-16,-4-2 192 0,0-4-64 16,-5-5 0-16,0 1-128 0,-3-2 128 0,-1-1-128 15,-4 2 0-15,0 4 0 0,-2-2 128 0,-1 7-128 0,-3 1 0 0,-1 2 0 16,-2 1 176-16,0 3-176 0,-1 3 160 0,-2 3-160 15,-3 2 0-15,0 3 0 0,-2 2 0 0,0 2 0 32,-2 1-576-32,0 3 0 0,0 3 0 0,-1 2 0 15,-1 0-1328-15,0 0-272 0,3-1-48 0,-1 0-16 0</inkml:trace>
  <inkml:trace contextRef="#ctx0" brushRef="#br0" timeOffset="110239.4">26598 16439 26719 0,'0'0'2368'0,"0"0"-1888"0,0 0-480 0,-6-2 0 15,-2-2 2688-15,8 4 432 0,0 0 80 0,0 0 32 16,0 0-2736-16,0 0-496 0,0 0-208 0,0 0 16 16,0 0 192-16,0 0 0 0,0 0 0 0,0 0-144 15,0 0 304-15,13-3 64 0,1-1 16 0,3 2 0 16,2-1 480-16,2 2 112 0,1-2 0 0,5 0 16 15,6 2-80-15,2 0 0 0,0 1-16 0,3 1 0 0,0 0-304 0,-1 2-64 16,1 0-16-16,3 1 0 0,2-3-176 0,5 0-16 16,4 0-16-16,3 2 0 0,2-2-160 0,1 1 0 15,-2-4 0-15,-4 1 0 0,-5 1 0 0,-2-4 0 16,0 2 0-16,0-4 0 16,2 1-464-16,3 0-32 0,1-2 0 0,1 0 0 15,-1 0-1440-15,-2-2-304 0,-2 0-48 0,-3-4-15040 0</inkml:trace>
  <inkml:trace contextRef="#ctx0" brushRef="#br0" timeOffset="110753.8">29918 16388 23039 0,'-8'-1'2048'0,"0"1"-1648"16,-1 0-400-16,9 0 0 0,0 0 4416 0,0 0 784 15,0 0 176-15,0 0 16 0,13 5-4576 0,4 0-816 16,4-1-384-16,5-2 48 0,5-1 336 0,4-1 0 16,2 0 0-16,2-1 0 0,0-2 336 0,1-1 48 15,2-4 0-15,4 2 0 0,3-1 192 0,5 1 32 0,2-2 16 0,0 1 0 16,-3 1-288-16,-2 2-48 16,-3-3-16-16,-3 2 0 0,-3 0-272 0,-3 1 0 0,-3 0 128 0,-1 0-128 31,-1 3-304-31,0-2-112 0,0 1-32 0,-1 0 0 15,-3-1-1808-15,-3 0-368 0,-1 3-80 0,-4-4-14368 0</inkml:trace>
  <inkml:trace contextRef="#ctx0" brushRef="#br0" timeOffset="111844.86">30251 16474 23039 0,'0'0'2048'0,"0"0"-1648"0,-5-6-400 0,5 6 0 15,-5-7 896-15,1 2 80 0,4 5 32 0,0 0 0 16,-4-8-1440-16,4 8-272 0,0 0-64 0,-5-5-16 15,5 5 544-15,0 0 240 0,-9-3-192 0,9 3 192 16,-11 2 608-16,1 2 240 0,0 1 48 0,-2 4 16 16,-1-2 176-16,-3 3 16 0,-2 3 16 0,0 0 0 0,-2 0-320 0,-1 4-64 15,-2 0-16-15,-2 3 0 0,0-4-208 0,0 3-64 16,2 2 0-16,-2-3 0 0,2 0-240 0,-1 0-48 16,1 3-16-16,1-1 0 0,1-3-144 0,1 0 0 15,1 0 0-15,0 2 0 0,2-2 0 0,1 0 0 16,-1-1 0-16,0-2 0 0,1-1 0 0,2 0 0 15,1-2 0-15,1-1 128 0,1 0 32 0,1 2 0 16,-2-4 0-16,3 0 0 0,3 0-160 0,-1-1 128 16,-1 1-128-16,3 0 128 0,1 1-128 0,0-1 0 15,-1 1 0-15,5-9 0 0,-4 11 0 0,2-2 0 16,2-9 0-16,0 0 0 0,0 0 0 0,0 0 0 0,-4 9 0 16,4-9 0-16,0 0 0 0,0 0 128 0,0 0-128 15,0 0 128-15,0 0 64 0,0 0 0 0,0 0 0 0,0 0 0 16,-9-3 224-16,2-2 48 0,3-2 16 0,0 0 0 15,2-1-96-15,-1 0 0 0,-1-2-16 0,1 0 0 16,1 0-80-16,1 0-16 0,-1-1 0 0,2-1 0 16,0-2-16-16,2 4 0 0,0-2 0 0,-1-1 0 15,1 0-256-15,0 1 0 0,1-1 0 0,0 3-144 16,-1-1 144-16,1 2 0 0,-3 9 0 0,2-10 0 16,-2 10 0-16,2-8 0 0,-2 8 0 0,0 0 0 15,0 0 0-15,0 0 0 0,0 0 128 0,0 0-128 16,-4-5 0-16,4 5 0 0,0 0 0 0,0 0 0 15,0 0 0-15,0 0 0 0,0 0 0 0,0 0-128 16,0 0 128-16,0 0 0 0,0 0 128 0,0 0-128 16,-8 5 0-16,3 1 0 0,1 2 0 0,1 4-192 0,-1 0 192 15,2 2 0-15,-1 2-144 0,-1 3 144 0,-1 5 0 0,0-1 0 16,0 2-144-16,1 0 144 0,0 1 0 0,0-3 0 16,-1-5 0-16,-1-2 0 0,4-3 0 0,0-2 0 15,2-11 0-15,0 0 0 0,0 0 144 0,6 9-16 16,-6-9 0-16,11 1 0 0,2-1 96 0,3 0 16 15,2-1 0-15,2 1 0 0,-2-3-240 0,2 0 0 16,1 5 0-16,-2-4 0 0,-2 1 0 0,1 1 0 16,-1 0 0-16,2 0 0 0,-3-4 0 0,0 2 0 15,-2-1 0-15,1 0 0 0,-1 1 0 0,0-1 0 16,0 2 0-16,-1-2 0 0,-2 1-224 0,0-2 16 16,-1 1 0-16,-10 3 0 15,11-6-2496-15,-4-1-496 0</inkml:trace>
  <inkml:trace contextRef="#ctx0" brushRef="#br0" timeOffset="112773.25">27679 16652 37199 0,'0'0'1648'0,"0"0"336"0,0 0-1584 0,0 0-400 15,0 0 0-15,0 0 0 16,0 0-464-16,0 0-176 0,0 0-48 0,0 10 0 16,0-10 176-16,0 0 48 0,3 13 0 0,-1-1 0 0,0 0 464 0,-1-1 192 0,-1 0-16 0,1 0 0 15,1 3 416-15,2 0 96 0,-1 4 16 0,4-1 0 16,0 3 128-16,2-1 16 0,2 1 16 0,2 3 0 15,3 2-432-15,2 0-96 0,1-3-16 0,0 3 0 16,2-6-320-16,1 2 144 0,0-1-144 0,0-1 0 16,-1-3 144-16,-1 1-144 0,-2 0 0 0,-1 0 144 15,-1-3-144-15,-1-1 0 0,-2-1 144 0,0-2-144 16,0 1 0-16,-1-1 0 0,-4 2 0 0,-1-2 128 16,-1-2-128-16,-1 0 0 0,-1 0 128 0,-4-8-128 15,5 6 176-15,-5-6-48 0,0 0 0 0,0 0 0 16,0 0 160-16,0 0 32 0,0 0 0 0,0 0 0 15,0 0 160-15,0 0 32 0,2-11 16 0,-2 0 0 16,0-1-160-16,0 1-48 0,-2-4 0 0,2 2 0 0,-1-5-176 16,-1 0-144-16,-2-2 192 0,1 1-192 0,0-2 144 15,1 1-144-15,-2-5 0 0,0 5 144 0,-1 0-144 0,0 2 128 16,1 0-128-16,0-1 128 0,-2 4-128 0,1 0 0 16,0 2 0-16,0 2 128 0,-2-1-128 0,3 3 0 15,0-3 0-15,1 3 0 0,-1 0 0 0,1 0 0 16,2-1 0-16,1 10 0 0,-2-10 0 0,2 1 0 15,0 9 0-15,0 0 0 0,7-9 0 0,-7 9-144 16,6-9 144-16,1 2-160 0,-7 7 160 0,9-5-160 16,-9 5 160-16,0 0-160 0,0 0 160 0,9-1 0 15,-9 1 0-15,0 0-128 0,0 0 128 0,0 0 0 16,0 0 0-16,7 10-128 0,-3 0 128 0,0 1-208 16,-2 1 80-16,0 1 128 0,-1 1-192 0,0 2 192 0,0-1-160 15,1 1 160-15,-1 2 0 0,0 0-144 0,1 1 144 16,-1-5 0-16,0 2 0 0,1-2 0 0,-2-1 0 0,1 3 0 15,1-2 0-15,1 2 0 0,-3-2 0 0,1-1 0 16,-1-1 0-16,0 1 0 0,0-3 0 0,0 2 0 16,-2 0 0-16,-1-2 0 0,3-10 0 0,-4 9 176 15,4-9 64-15,-6 9 16 0,6-9 0 0,-8 8 0 16,-3-4 48-16,1 0 16 0,0-1 0 0,-1-1 0 16,1 0 0-16,-1 0 16 0,0 1 0 0,-1-3 0 15,-1-3-160-15,0 2-48 0,0-2 0 0,1 1 0 16,2-2-128-16,0 0 0 0,1-1 0 0,9 5 0 31,0 0-336-31,-6-6-112 0,6 6 0 0,0 0-16 0,0 0-2480 0,0 0-512 0,9 3-80 16</inkml:trace>
  <inkml:trace contextRef="#ctx0" brushRef="#br0" timeOffset="113398.86">28841 17057 18431 0,'0'0'1632'0,"0"0"-1312"16,-1-10-320-16,1-2 0 0,0 3 1920 0,0 9 320 15,1-9 64-15,-1 9 16 0,2-9-1600 0,-2 9-320 16,0 0-64-16,0 0-16 0,0 0 736 0,0 0 144 15,0 0 16-15,0 0 16 0,-5 10-128 0,0 2-16 16,0 1-16-16,0 4 0 0,-1 0-176 0,0 5-16 16,-1 1-16-16,1 5 0 0,-2 0-272 0,1 6-48 15,1-1-16-15,-1 3 0 0,2 5-352 0,-1-1-176 16,0 3 160-16,3 3-160 0,0-3 176 0,0 0-176 16,2-4 192-16,1-4-192 0,0-2 128 0,0-3-128 15,1-3 0-15,-1 1 0 0,0-5 0 0,2-2 0 0,-1-2-128 0,2-6 128 31,-1 0-1856-31,3-2-288 0,-1-5-48 0,-4-6-14112 0</inkml:trace>
  <inkml:trace contextRef="#ctx0" brushRef="#br0" timeOffset="113861.61">29308 17195 27647 0,'0'0'2448'0,"-8"-2"-1952"0,-1-2-496 0,-1-1 0 0,3-2 2496 0,7 7 384 15,-8-6 96-15,4 0 16 16,4 6-3216-16,0 0-640 0,0 0-128 0,0 0-32 16,-5-5 1024-16,5 5 240 0,0 0 16 0,-11 5 16 15,2 2 112-15,0 1 0 0,-1 3 16 0,-2 4 0 0,0-5 176 0,0 7 16 16,-1 3 16-16,-1 2 0 0,-2 0 176 0,-1 5 48 15,2 2 0-15,0 2 0 0,1-1-368 0,2 2-64 16,1-2-16-16,2 1 0 0,3 0-384 0,4-2 0 16,-1-2 0-16,3-2 0 0,3-3 192 0,1 0-64 15,2-1 0-15,1-1 0 0,0-5-128 0,4-3 0 16,-1-1 0-16,3-4 0 0,2 0 0 0,-1-3-176 16,2 0 48-16,1-4 0 0,1-2 128 0,1-4 0 15,2-1 0-15,3 0-128 0,2-1 128 0,0 0 0 16,1-5 0-16,1 1 0 0,-1-1 0 0,-1-1 144 15,-4-1-16-15,-1 2-128 0,-1 0 192 0,-3-5-64 0,-4 1 0 0,-3-1-128 16,-3-2 384-16,-5-2-48 0,-2 1 0 0,-4-1 0 16,-3-3 304-16,-3 1 48 0,0-1 16 0,-3 0 0 15,-3 0-112-15,-1 2-16 0,-1-1 0 0,0 5 0 16,-2-1-240-16,2 2-48 0,0 1-16 0,1 3 0 16,0 2-272-16,3 3-304 0,0 2 64 0,1 2-14800 15,3 3-2944-15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20:41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10655 8031 12895 0,'0'0'1152'0,"-9"0"-928"0,-1 0-224 0,10 0 0 0,0 0 3312 0,0 0 608 15,0 0 128-15,-7 8 32 0,3 1-2704 0,2 1-544 16,2-10-96-16,-2 14-32 0,1-1 0 0,0 0 0 16,-1 0 0-16,1 1 0 0,1 3 64 0,0 2 0 15,-1 0 0-15,0 6 0 0,-1 4-80 0,0 3-16 16,-2 2 0-16,-1 6 0 0,-2 9-288 0,0 2-48 16,0 5-16-16,-1-6 0 0,3-1-144 0,-1-5-48 15,1-5 0-15,3-2 0 0,-1-3-128 0,3 1 128 16,1-3-128-16,3 2 128 0,3 3-304 0,2-3-64 15,3 2-16-15,1-2-11344 16,0-3-2288-16</inkml:trace>
  <inkml:trace contextRef="#ctx0" brushRef="#br0" timeOffset="3038.68">16604 10489 30239 0,'-21'-12'1344'0,"8"6"256"16,-1-1-1280-16,0 2-320 0,2 0 0 0,1 1 0 0,2 0 1120 0,9 4 160 16,0 0 16-16,0 0 16 0,-5-7-336 0,5 7-64 15,0 0-16-15,0 0 0 0,0 0-304 0,0 0-64 16,16 7-16-16,-3 6 0 0,-3 4-160 0,2 14-32 15,1 8-16-15,0 12 0 0,-1 9-32 0,-2 0 0 16,-2-1 0-16,-2 1 0 0,-2-4-144 0,0 5-128 16,0 7 144-16,0 1-144 0,-1 1 192 0,1-6-64 15,-4-5-128-15,1-7 192 0,2-4-384 0,-2-2-96 16,1-6-16-16</inkml:trace>
  <inkml:trace contextRef="#ctx0" brushRef="#br0" timeOffset="4077.24">7519 11726 34095 0,'-20'-5'1504'0,"7"9"320"0,-3 6-1456 0,1 10-368 0,-1 7 0 0,4 6 0 15,2 2 1728-15,2 3 256 0,2 5 64 0,0 5 16 16,5 4-1488-16,0 8-288 0,-1 7-64 0,2-5-16 16,0-2-208-16,2-4 144 0,0-2-144 0,2-7 128 15,-1-3-128-15,-1 0 0 0,2 3 0 0,-1 3 128 16,0 1-352-16,0 2-80 0,1 6-16 0,-1-3-12112 16,0-5-2432-16</inkml:trace>
  <inkml:trace contextRef="#ctx0" brushRef="#br0" timeOffset="5059.14">6848 14819 24879 0,'-10'5'2208'0,"10"-5"-1760"0,-7 14-448 0,1 14 0 16,1 12 5184-16,3 10 944 0,6 6 192 0,7 2 32 16,4 6-5168-16,5 9-1040 0,1 7-144 0,1-1-144 15,-1-2 144-15,-2-6-160 0,-2-9 160 0,-1 1-160 16,-2 1-96-16,-3 3 0 0,-3 8-16 0,-1 0 0 31,-1 2-2592-31,-5-8-512 0</inkml:trace>
  <inkml:trace contextRef="#ctx0" brushRef="#br0" timeOffset="13697.84">26046 14697 18431 0,'0'0'816'0,"0"0"160"0,0 0-784 0,-8-4-192 0,0 1 0 0,8 3 0 0,0 0 2624 0,-8-3 496 16,8 3 80-16,0 0 32 0,0 0-2464 0,0 0-480 0,0 0-96 0,0 0-32 15,0 0 320-15,0 0 64 16,0 0 16-16,0 0 0 0,-8 6 208 0,4 4 64 0,4-10 0 0,-5 17 0 15,0 1-64-15,0 0 0 0,-2 6 0 0,2-1 0 16,-1 4-112-16,-1 3-16 0,1 3-16 0,-1 0 0 16,-1-2-176-16,2-6-48 0,-2-6 0 0,1 1 0 15,1 1 112-15,-1-3 32 0,-1 1 0 0,3 1 0 16,0-2-208-16,4 0-32 0,1 1-16 0,-2-5 0 16,-1-4-96-16,3-10-32 0,0 0 0 0,1 11 0 15,-1-11-32-15,5 12-128 0,-5-12 192 0,0 0-64 16,12 6-128-16,0-3 128 0,-2 1-128 0,2-4 128 15,-1 0 0-15,4 0-128 0,0-3 192 0,2 0-64 16,2 0-128-16,1-1 0 0,4 0 0 0,2-1 0 0,1-2 0 0,2 2 0 16,1-3 128-16,1 3-128 0,1-2-144 15,-1 2-64-15,1 1-16 0,-3 3 0 16,-4-2-640 0,-4 1-128-16,-2-2-32 0,-2 1 0 0,-1-1-640 0,-3-2-144 0,-1 2-32 0,-1-2 0 15,1 0-1744-15,-1-1-368 0</inkml:trace>
  <inkml:trace contextRef="#ctx0" brushRef="#br0" timeOffset="13975.59">26478 14632 33167 0,'0'0'1472'0,"-9"4"304"0,-1-3-1424 0,1 2-352 0,1 1 0 0,8-4 0 15,-7 8 3488-15,7-8 624 0,-3 13 128 0,0 4 32 16,0 1-3584-16,1 4-688 0,2 6-192 0,0 5-16 16,0 10 208-16,0 8 256 0,-2 5-48 0,1-1-16 15,-3-4-192-15,0-1 0 0,-1-1 128 0,-1 5-128 16,-1 2 560-16,-1 5 64 0,-1 4 16 0,0 0 0 16,1-6-640-16,2-7 0 0,0-4 0 0,4-9 0 15,2-1 0-15,4-4 0 0,4-1 0 0,5-5 0 31,2-2-2352-31,5-6-384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22:47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6137 7888 911 0,'0'0'0'0,"0"0"0"0,0 0 0 0,0 0 0 15,0 0 4416-15,0 0 784 0,0 0 176 0,0 0 16 16,-3-6-4096-16,3 6-816 0,0 0-160 0,0 0-48 16,0 0 336-16,0-10 64 0,0 10 16 0,1-6 0 15,-1 6 208-15,3-9 64 0,-2 1 0 0,-1 8 0 16,0 0 64-16,0 0 32 0,0 0 0 0,0 0 0 15,3-7-144-15,-3 7-16 0,0 0-16 0,0 0 0 16,0 0-496-16,0 0-80 0,-1 16-32 0,-1-2 0 16,1-1-272-16,1 6 0 0,0 3 128 0,0 1-128 15,-1 3 192-15,1 3 0 0,-2 1-16 0,1 1 0 16,-2 2 16-16,1-2 0 0,-1 1 0 0,1-2 0 16,-1 0 0-16,0-3 0 0,-2-2 0 0,1 3 0 0,0 2-64 0,-1-2 0 15,0-4 0-15,0 1 0 0,1-1-128 0,2 0 192 16,2 1-192-16,3-3 192 0,2-1-192 0,0 0 192 15,2-7-192-15,0 2 192 16,0-3-848-16,2-4-176 0,1-2-16 0,-1-2-15408 16</inkml:trace>
  <inkml:trace contextRef="#ctx0" brushRef="#br0" timeOffset="498.27">6575 7936 26255 0,'-8'-11'1152'0,"8"11"256"0,-4-8-1120 0,4 8-288 0,-4-5 0 0,4 5 0 16,0 0 1072-16,0 0 144 0,0 0 48 0,0 0 0 15,-8 5-688-15,8-5-128 0,-6 11-16 0,-1 4-16 16,1 0-416-16,0 5 0 0,2 3 0 0,1 1 0 15,-3 2 0-15,2 1 0 0,1 2 0 0,-1 1 0 16,1-3 0-16,2 0 0 0,-4-1 0 0,2 0 0 16,3-2-128-16,1 1 128 0,1-4 0 0,1 3 0 15,3-1 0-15,0-1 0 0,1-1 0 0,0-1 0 16,3-5 0-16,0 0 0 0,2-2 128 0,0-3-128 16,2-3 192-16,2-4-64 0,2-1 0 0,1-4 0 0,2-1 176 15,1-4 16-15,0-3 16 0,3-3 0 0,1-2-96 0,0 0-32 16,-1-2 0-16,-1-2 0 0,-1 0-208 0,-1 1 176 15,-1 1-176-15,0-2 160 0,-3 1-160 0,-3-1 192 16,-4-4-192-16,0 0 192 0,-3-3 208 16,-3-4 48-16,-1-3 16 0,0 2 0 0,-6-3 48 0,1 4 16 15,-3 1 0-15,-2 2 0 0,-4-2-208 0,0 3-64 16,0 2 0-16,-3 3 0 0,-3 2-64 0,-2 0-32 16,-2 5 0-16,-1 2 0 0,-1 0-160 0,-1-1 128 15,-1 4-128-15,1 0 128 0,-1 2-128 0,2 2 0 16,1 2 0-16,2-2 0 0,0 4 0 0,4 1 0 15,2 0 0-15,1 3 0 0,3 0 0 0,9-3 0 0,-9 3 0 16,2 2-176 0,7-5-688-16,-4 8-144 0,3 1-16 0,2 3-10336 0,2-3-2064 0</inkml:trace>
  <inkml:trace contextRef="#ctx0" brushRef="#br0" timeOffset="1117.03">7676 7812 2751 0,'0'0'128'0,"-4"-6"16"0,4 6-144 0,-7-10 0 16,0 3 0-16,7 7 0 0,-9-4 6016 0,9 4 1152 15,0 0 256-15,-11 0 32 0,2 1-5984 0,9-1-1216 16,-9 7-256-16,3 2 0 0,-2 0 0 0,0 3 0 16,-2 1 0-16,-1 0-144 0,1 4 144 0,-2 4 0 15,-2 1 0-15,-1 3-128 0,1-1 128 0,0 4 0 0,-3 1 0 0,2 2 0 16,2 4 0-16,3-4 0 0,-2-1 0 0,2 0 0 16,-2-1 480-16,6 1 32 0,2 3 0 0,2-7 0 15,2 1 112-15,3 2 16 0,2-3 16 0,4 1 0 16,4-2-352-16,2-3-80 0,3-2-16 0,1-6 0 15,2-1-16-15,1-6 0 0,1-5 0 0,-1-4 0 16,1-5 0-16,-1-3-16 0,-2-6 0 0,1-2 0 16,1-6-48-16,-1 1 0 0,-3-3 0 0,-1 0 0 15,-1 0-128-15,-3-3 128 0,-3-1-128 0,-3 0 128 16,-2 2 48-16,-3-3 0 0,-2-4 0 0,-2-2 0 16,-5 1 336-16,-2-1 64 0,-1 2 0 0,-5 0 16 15,0 2-16-15,-1 6-16 0,-1 5 0 0,0 2 0 16,0 3-192-16,0 4-48 0,-1 3 0 0,1 5 0 0,2 3-320 0,-5 4 0 15,-5 2 0-15,-1 2 0 16,0 3-1792-16,-1 4-320 0,-3 4-64 0,-5 2 0 0</inkml:trace>
  <inkml:trace contextRef="#ctx0" brushRef="#br0" timeOffset="10612.27">17097 13754 24879 0,'0'0'2208'0,"0"0"-1760"0,-8-2-448 16,8 2 0-16,0 0 2960 0,0 0 512 15,0 0 112-15,0 0 0 16,0 0-3392-16,11-10-704 0,-1 2-128 0,2 1-16 0,1 2 304 0,2 0 64 0,2 1 16 0,2 0 0 16,-2-1 272-16,2 1-128 0,1 0 128 0,1-1 0 15,-1 0-128-15,1-1 128 0,1 0 0 0,3 1 0 16,0 0 0-16,0-2 0 0,-1 1 0 0,1 0 0 16,-1 1-208-16,-1 1 64 0,1 2 16 0,-2-2 0 31,-3 1-768-31,1 2-128 0,-4 1-48 0,-2 1-8272 0,-2 2-1648 0</inkml:trace>
  <inkml:trace contextRef="#ctx0" brushRef="#br0" timeOffset="10849.51">17080 14023 29487 0,'0'0'2624'0,"0"0"-2112"15,0 0-512-15,0 0 0 0,0 0 2176 0,0 0 320 16,9 6 64-16,4-1 0 16,7-3-2560-16,1 0-352 0,3-2-160 0,2-3-16 0,1-1 528 0,-3 0 0 15,0-2 0-15,1 1 0 0,1-2 0 0,1 3-240 16,0 0 48-16,1 0 16 15,-1-2-736-15,-1-1-160 0,-1 1-16 0,0 1-16 16,-3-1-2480-16,-3 2-480 0</inkml:trace>
  <inkml:trace contextRef="#ctx0" brushRef="#br0" timeOffset="12279.66">18178 13514 3679 0,'0'0'320'0,"0"0"-320"16,-3-12 0-16,2 3 0 0,1 9 4176 0,0 0 768 16,-3-9 160-16,3 9 16 0,0-12-3920 0,0 12-800 15,0 0-144-15,0 0-48 0,0 0-64 0,-6-5-16 16,-2-2 0-16,0 2 0 0,8 5-128 0,-10-1 192 15,0 1-192-15,1 0 192 0,0 4 288 0,9-4 64 16,-11 3 16-16,0 1 0 0,2-1 432 0,0 2 96 0,0 3 0 0,1 1 16 16,-1 2-432-16,-2 2-96 15,1 1 0-15,-1 3-16 0,1 1-352 0,-2 3-64 0,-2 1-16 16,1 6 0-16,-3 2 112 0,2 2 16 0,0 6 0 0,1 1 0 16,0 1-80-16,2 0-16 0,1-1 0 0,3-1 0 15,2-3 16-15,2-3 0 0,1-6 0 0,3-3 0 16,0-3 48-16,2 0 16 0,1-2 0 0,2-2 0 15,2-3-240-15,3-1 0 0,0-1 0 0,2-5 0 16,2 0 0-16,0-2 0 0,4-3 0 0,1-2 0 16,4-3 0-16,1-2 0 0,1-2 0 0,2-1 0 15,4-1 0-15,-2-1 0 0,-2-2 0 0,0-2 0 16,-2 1 128-16,-1-3-128 0,-4-1 0 0,-2-2 0 16,-2-3 160-16,-3-2-160 0,-2-4 160 0,-3-2-160 15,-2-2 256-15,-2 0-64 0,-4 0 0 0,-1 2 0 16,-1-4-192-16,-2 3 0 0,-1 1 0 0,-2 4 0 15,-3 0-128-15,-3 5-80 0,-1 4-16 0,-3 2 0 0,-2-1 80 0,-1 3 16 16,-1 1 0-16,0 3 0 0,0 1 0 0,-1 5 0 16,1-2 0-16,3 4 0 15,0 0-384-15,2 2-64 0,0 2 0 0,2 0-16 16,2 4-2192-16,0-2-432 0</inkml:trace>
  <inkml:trace contextRef="#ctx0" brushRef="#br0" timeOffset="12611.06">18575 14087 31327 0,'0'0'2784'0,"0"0"-2224"0,-10-1-560 0,1 2 0 16,0 2 2752-16,9-3 448 0,0 0 96 0,-6 10 16 31,6-10-3504-31,-1 13-688 0,1-13-144 0,0 13-16 0,0-13 144 0,3 17 16 15,-1-4 16-15,2-1 0 0,-4-12 496 0,7 12 112 0,-7-12 0 0,8 10 16 16,-8-10-1856-16,0 0-368 0,11 5-80 0,-11-5-10656 16</inkml:trace>
  <inkml:trace contextRef="#ctx0" brushRef="#br0" timeOffset="13313.42">19255 13325 7359 0,'-4'-10'656'0,"-3"1"-528"0,-2 2-128 0,-1 3 0 15,-3 0 7536-15,0 2 1472 0,0 2 288 0,-1 6 64 16,1-1-7680-16,0 4-1536 0,-2 1-304 0,-2 3-64 15,0 2-64-15,0 2-16 0,-3 2 0 0,1 2 0 16,-1-3-16-16,2 1 0 0,0-5 0 0,1 2 0 16,0-2 160-16,1 0 32 0,2 1 0 0,1-2 0 15,-5-3 128-15,1 1 0 0,1-2 0 0,0 1 0 16,1 2 256-16,0-2 0 0,2 1-16 0,2-2 0 16,-1-1-48-16,4 1-16 0,1 1 0 0,7-10 0 15,-2 11-176-15,1 0 0 0,1-11 144 0,3 15-144 16,3-2 0-16,0-4 0 0,2 0 0 0,4 3 0 15,2-3-192-15,2 1 64 0,-1-2 0 0,4 1 0 0,2-2 128 0,-1 1 0 16,1-3-144-16,4 3 144 0,0 1 0 0,1-3 0 16,0 1-144-16,3 2 144 0,-3 0 0 0,0 3 0 15,0 1 0-15,-1-2 0 0,-3 4 0 0,-3 2 0 16,0 0 0-16,-2 0 0 0,-3 2 0 0,-1-3 0 16,-3-2 0-16,-2 3 0 0,-3-1 0 0,1-2 0 15,-4-1 0-15,-2 2 0 0,-1-2 0 0,-3 0 0 16,-3-2 0-16,0 1 0 0,-1 1 0 0,-1-1 128 15,0-2-128-15,-1 3 0 0,1 0 0 0,-1 0 128 16,-3 2-128-16,0-1 0 0,-2 0 0 0,1 3 0 16,0-2 0-16,-1 0 0 0,0-2 0 0,2-2 144 0,0-1-144 15,1-1 128-15,0-5 64 0,1-1 16 0,-1-3 0 16,1 0 0-16,2-5 128 0,3-2 32 0,-1-3 0 0,2-2 0 16,0-2 16-16,1-2 16 0,1-2 0 0,2-1 0 15,0-1-256-15,1-1-144 0,1-1 160 0,0-1-160 16,2 1 144-16,-1-1-144 0,1-5 128 0,1 1-128 15,0-2 192-15,1-3-32 0,0-5-16 0,2 1 0 16,-1-1 336-16,3 1 64 0,2-2 16 0,-1 4 0 16,3 1-144-16,2 3-32 0,-1 1 0 0,2 0 0 15,1 1-208-15,1 4-48 0,0-4-128 0,2 6 192 16,-1-1-192-16,1 3 0 0,-1-2 0 0,0 1-160 31,-1-1-256-31,-1 0-48 0,-3 0-16 0,1-1 0 0,-2 0-1952 0,1 1-400 0,-2 1-80 0</inkml:trace>
  <inkml:trace contextRef="#ctx0" brushRef="#br0" timeOffset="17558.58">16115 8247 11967 0,'0'0'528'0,"0"0"112"0,0 0-512 0,0 0-128 15,0 0 0-15,0 0 0 0,0 0 128 0,4-7 0 16,-4 7 0-16,9-10 0 0,2-5-128 0,0 2 0 15,4 2 0-15,-1-4-176 16,-2 0-496-16,1-1-96 0,-1 3-32 0,-1 0 0 16,1-2 224-16,-1 4 64 0,-4-1 0 0,0 3 0 0,-2 5 1424 0,-5 4 304 0,3-9 48 0,-3 9 16 15,0-7 704-15,0 7 160 0,-4-4 32 0,-1 2 0 16,-3-1-400-16,8 3-80 0,-9-1-16 0,-1 2 0 16,-3 2-336-16,2-3-64 0,-1 0 0 0,0 0-16 15,1-1-352-15,-1-1-64 0,0 4-16 0,0-1 0 16,1-1-448-16,-1 2-112 0,-1 2-16 0,0 2 0 15,-2 1-256-15,1 4 0 0,-3-1 0 0,-1 3 0 16,-2 2 0-16,1-1 0 0,-1-1 0 0,-1 1 0 16,-2 2 0-16,1 4 0 0,1-5 0 0,0 2 0 15,0 0 0-15,3-4 0 0,1 1 0 0,3-2 0 16,2-1 0-16,4-4 0 0,8-7 0 0,0 0 160 16,0 0 64-16,0 0 16 0,0 0 0 0,8 12 0 0,1-3-48 15,4-1-16-15,1-4 0 0,5 3 0 0,-1-4-48 0,3 3 0 16,1-1 0-16,0 1 0 0,-1 1-128 0,4-1 0 15,-1 4 144-15,1 0-144 0,-1-1 0 0,-2 2 128 16,0 2-128-16,-2-4 0 0,-5 4 0 0,0 1 0 16,-1-1 0-16,-2-1 128 0,-2 0-128 0,-1-2 0 15,-1 0 0-15,-3 1 0 0,-1 2 0 0,-1 0 0 16,-1 3 0-16,0-2 0 0,-2-1 160 0,-2 3 16 16,0-2 0-16,-2 2 0 0,-3-1 16 0,0 1 16 15,-1 2 0-15,-1-1 0 0,1 3-208 0,-3-1 128 16,-2 1-128-16,0-2 0 0,-1 0 160 0,-2 1-160 15,-1-3 160-15,0 0-160 0,0-2 128 0,0 1-128 16,1-3 0-16,0-1 0 0,0-4 160 0,1 1-160 0,-2-2 160 0,0-2-160 16,2-5 256-16,2-2-32 15,0-2-16-15,2 0 0 0,0-2 144 0,2-2 32 0,1-1 0 0,3-3 0 16,0 0-128-16,3-4-32 0,0-2 0 0,2 0 0 16,2-1-64-16,2-2-16 0,0-3 0 0,3-2 0 15,2-4-16-15,1-3-128 0,2-1 192 0,1-3-64 16,1-1-128-16,2-2 160 0,0 2-160 0,1 0 160 15,1 2-160-15,3 4 160 0,1 0-160 0,1 3 160 16,2 1-160-16,0 1 160 0,-2 0-160 0,1 1 160 16,-2 0-160-16,0-1 0 0,-2 3 0 0,-1 5 0 15,-2-3 0-15,-1 5 0 0,-2 2 0 0,-2 2 0 16,-2 5-256-16,0 2-96 0,-10 7-16 0,0 0 0 16,10-2-1520-16,-10 2-304 15,0 0-64-15,8 6-16 0,-8-6-1488 16,6 7-288-16</inkml:trace>
  <inkml:trace contextRef="#ctx0" brushRef="#br0" timeOffset="17971.08">16505 8042 8287 0,'0'0'736'0,"0"0"-592"16,0 0-144-16,0 0 0 0,0 0 3088 0,1 9 592 15,-1-9 112-15,6 12 32 0,-4 0-2832 0,1-3-560 16,-2 1-112-16,-1 3-32 0,0 4 128 0,-3 0 32 15,0 0 0-15,-1 3 0 0,-4-1 144 0,-1-1 48 16,0 3 0-16,-2 4 0 0,-1 0 192 0,1 2 64 16,-1-1 0-16,3 4 0 0,1 0-256 0,4 3-32 15,1 1-16-15,2-4 0 0,2-2-208 0,3 0-32 0,2-2-16 16,0-1 0-16,2 3-80 0,1-4 0 0,2-2-16 0,0-1 0 16,2-4 16-16,3 0 16 0,1 0 0 0,4-3 0 15,1 0-272-15,3-3 160 0,1-5-160 0,1-1 128 16,2 1 64-16,-1-4 16 0,1-6 0 0,-1-2 0 15,-1-3 96-15,-1-2 16 0,0-6 0 0,-1 2 0 16,0-2 128-16,-3-4 16 0,-3-4 16 0,0-1 0 16,-6 1-96-16,-2-5 0 0,-2-1-16 0,-3-3 0 15,-4-5-112-15,-4 1-32 0,-2-2 0 0,-3 2 0 16,-1 1-64-16,-3 2-16 0,-2-1 0 0,-3-1 0 16,-2 1-144-16,0-1 0 0,-3 2 144 0,1 1-144 15,1-1 128-15,-2 4-128 0,-1 1 160 0,-2 2-160 0,1 6 0 16,-2 4 0-16,-1 3 0 0,-4 2-160 15,-3 7-2336-15,-3 5-448 16</inkml:trace>
  <inkml:trace contextRef="#ctx0" brushRef="#br0" timeOffset="25641.05">26725 13735 24015 0,'0'0'1056'0,"0"0"224"0,0 0-1024 0,0 0-256 0,0 0 0 0,0 0 0 16,0 0 784-16,0 0 112 0,0 0 0 0,0 0 16 15,0 0-496-15,13-5-96 0,1 0-32 0,1 2 0 16,-1-3-96-16,0 2 0 0,2 1-16 0,2-2 0 16,3 0 80-16,-1 2 0 0,-3-1 16 0,0 0 0 15,1 2 0-15,0-1 0 0,-1 0 0 0,0 2 0 16,-1 1-272-16,2-2 128 0,1-1-128 0,1 2 0 15,1-5 128-15,1 4-128 0,0-1 0 0,2 1 0 16,-1-1 0-16,1 0 0 0,0 1-160 0,1 1 160 16,0 2-736-16,0-1-32 15,-5 1 0-15,0 0-7888 0,-2 1-1584 0</inkml:trace>
  <inkml:trace contextRef="#ctx0" brushRef="#br0" timeOffset="25999.12">26786 13941 26255 0,'0'0'1152'0,"0"0"256"0,0 0-1120 0,0 0-288 0,0 0 0 0,0 0 0 16,0 0 336-16,0 8 16 0,0-8 0 0,7 7 0 16,2-2-96-16,1-4-32 0,1 0 0 0,4-1 0 15,7 0 352-15,-1-1 80 0,-1 0 16 0,1 1 0 16,0 0-224-16,-1-4-32 0,0-1-16 0,2 2 0 16,0 2-144-16,2-2-48 0,-1-1 0 0,2-1 0 15,-1-3-208-15,0 3 0 0,2 2 0 0,2 1 0 16,-2-2 0-16,0 1 0 0,0-2 0 0,-1 4 0 31,0-2-544-31,-2 1 0 0,0-1 0 0,0 0 0 0,-3-1-608 16,0-1-112-16,-3 1-16 0</inkml:trace>
  <inkml:trace contextRef="#ctx0" brushRef="#br0" timeOffset="26536.1">27851 14043 20271 0,'0'0'1792'0,"0"0"-1424"15,0 0-368-15,0 0 0 0,-1 12 2192 0,2-2 368 16,-1-10 80-16,4 9 16 0,0 0-2096 0,-4-9-432 16,0 0-128-16,7 11 0 0,-7-11 0 0,6 10 0 15,-6-10 0-15,5 11 0 0,-5-11 0 0,0 0 0 16,0 0-192-16,0 0 192 16,0 0-2240-16,0 0-336 0</inkml:trace>
  <inkml:trace contextRef="#ctx0" brushRef="#br0" timeOffset="27097.32">28446 13339 14735 0,'9'-8'640'0,"-9"8"160"0,6-12-640 0,-2 3-160 0,-2 0 0 0,-2 9 0 16,4-12 3136-16,-4 12 608 0,3-7 112 0,-3 7 32 15,0 0-3056-15,0 0-624 0,0 0-208 0,0 0 144 16,0 0 416-16,0 0 80 0,0 0 0 0,0 0 16 0,-10 10-224 0,0 4-48 16,-2 5-16-16,1-1 0 0,-2 4 16 0,-1 1 16 15,-2 1 0-15,1 1 0 0,-2 1-80 0,0 1 0 16,0-1-16-16,0 4 0 0,0 3-304 0,1 1 0 15,1 2 0-15,2 1 0 0,1 3 0 0,2 1 0 16,0-2 0-16,4 0 0 0,1-3 0 0,2-6 0 16,2-2 0-16,2-4 0 0,2-1 144 0,1-5-144 15,0-1 0-15,1-4 144 0,1-1-144 0,1-2 128 16,-1-1-128-16,3-4 128 0,3-1-128 0,-1 0 128 16,0-4-128-16,2 0 128 0,2 1-128 0,-1-2 0 15,0-3 0-15,2 0 128 0,1-2-128 0,-1 1 0 16,-2-2 144-16,2-2-144 0,-2 0 0 0,0-4 144 0,-1 1-144 15,0-2 0-15,0-3 144 0,-1 0-144 0,-3-1 0 0,-1-1 144 16,-3 1-144-16,-2 1 0 0,0 0 144 0,-3 0-144 16,-3 0 128-16,-2 0-128 0,-3 3 160 0,-3 0-160 15,0-2 352-15,-1 0-32 0,-4 2 0 0,2 1 0 16,-2 1-96-16,1 2-32 0,-2 1 0 0,1 2 0 16,0 3-192-16,2 3 128 0,0 0-128 0,1 2 0 15,0 0 0-15,2 3 0 0,1 1 0 0,2 3-160 31,8-8-336-31,-6 8-64 0,0 0-16 0,6-8 0 16,-1 12-2032-16,1-12-400 0,0 0-96 0,7 10-10064 0</inkml:trace>
  <inkml:trace contextRef="#ctx0" brushRef="#br0" timeOffset="27506.83">28856 13308 34431 0,'0'0'1536'0,"0"0"304"0,-7-3-1472 0,7 3-368 16,-11 4 0-16,5 2 0 0,2 6 416 0,0-1 16 16,1-1 0-16,2 3 0 0,1 0-432 0,0 3 0 15,0 2-144-15,0-2 144 0,0-2 0 0,0 2 0 16,0-2 0-16,1 2 0 0,-2-3 0 0,0-2 0 15,-1 1 0-15,1 0 0 0,-2 0 0 0,1 1 0 16,-1-6 0-16,1 4 0 0,-2-1 0 0,1-1 0 0,3-9 0 0,-2 12 0 16,-1-1 0-16,3-11 0 0,0 13 0 0,0-13 0 15,1 13 0-15,2-3 0 0,-3-10 0 0,5 12 0 16,0 0 0-16,0-2 0 0,-5-10 0 0,10 10 0 16,-1-2 0-16,-9-8 0 0,13 5 0 15,0 1 0-15,0-6 0 0,-1 0 0 0,-1-3 0 0,4 0 0 16,-1 2 0-16,2-3-128 0,-2 0 128 0,2 0-208 15,-2-1 80-15,0 1 128 0,1-1-208 0,2 1 80 16,-2-2-160-16,1 0-32 0,-2 0 0 0,1 2 0 16,-1-1-496-1,0 0-96-15,1-2-32 0,-1 3-8528 0,2-6-1696 0</inkml:trace>
  <inkml:trace contextRef="#ctx0" brushRef="#br0" timeOffset="27759.66">29255 13210 40831 0,'0'0'1808'0,"-11"2"368"0,-1 4-1728 16,0 4-448-16,0 3 0 0,3 5 0 0,2 2 368 0,1 5-16 15,2 2 0-15,0 3 0 0,1 1-352 0,0-1 0 16,2 2-160-16,-1-1 160 0,2 0-208 0,-1 1 64 15,0-4 16-15,-1 5 0 0,1 2 128 0,0 4-128 16,1 2 128-16,0 2-128 0,1 0 128 0,2 1 0 16,-1 2 0-16,2-2 0 0,1-4-176 0,2-7 176 0,-2-2-208 0,3-5-11888 15,1-2-2384-15</inkml:trace>
  <inkml:trace contextRef="#ctx0" brushRef="#br0" timeOffset="29865.57">25089 7943 20271 0,'0'0'1792'0,"0"0"-1424"0,-12 0-368 0,3 0 0 16,0 2 1680-16,9-2 272 0,-11 4 48 0,1 5 16 15,-1-2-1248-15,1 3-256 0,0 3-64 0,0 0 0 0,1 2 912 0,2 3 176 16,-1 2 48-16,-1 1 0 16,-1-5-1584-16,1 4-528 0,2 1 0 0,0 1 0 0,0-1 816 0,1 1 160 15,-1-2 48-15,2 0 0 0,0 1-144 0,0 1-32 16,0 5 0-16,-1-3 0 0,1 1-144 0,3 1-48 16,-1 0 0-16,3 2 0 0,0 2-128 0,3 2 0 15,-1 2 0-15,3-5 0 0,2-2 0 0,1-2 128 16,1-3-128-16,1 0 0 0,3 0 144 0,0-1-144 15,2-4 160-15,2-2-160 0,1-4 144 0,1 1-144 16,2-2 128-16,1-3-128 0,1-6 224 0,-1 3-32 16,0 0-16-16,1-1 0 0,1-7 16 0,-2 1 0 15,0 3 0-15,-1-5 0 0,-3 0-64 0,1-2 0 0,0-1 0 0,-3-1 0 16,-3 0 48-16,-1-4 0 0,-1-2 0 0,1 0 0 16,-2 1-48-16,-2-1 0 0,-1 0 0 0,-1-1 0 15,1-2 0-15,-2 0-128 0,-1-2 192 0,0-1-64 16,-2 2 16-16,1-1 0 0,-2 1 0 0,-1 0 0 15,-1 2 16-15,-2 2 0 0,0 0 0 0,-4 1 0 16,-2 2-32-16,-2 1 0 0,-2 1 0 0,-1 3 0 16,-2 0 144-16,-1 2 32 0,1 1 0 0,-4 1 0 15,-2 2-80-15,0-1-16 0,-2 0 0 0,1 2 0 16,-1 2-80-16,1 0-128 0,-2 2 176 0,2 1-176 16,-2 2 0-16,3 1 0 0,1-1 0 0,1 4 0 15,5-2 128-15,0 0-128 0,2 0 0 0,3-2 0 16,1-2 0-16,2 1 0 0,1 1-160 0,6-7 160 15,0 0-672-15,-4 9-16 16,4-9 0-16,0 0 0 0,0 0-2448 0,5 8-480 16,-5-8-96-16</inkml:trace>
  <inkml:trace contextRef="#ctx0" brushRef="#br0" timeOffset="30308.6">25709 7842 21183 0,'0'0'1888'0,"0"0"-1504"0,-8 0-384 0,8 0 0 15,-9 2 2928-15,2 0 512 0,7-2 96 0,-8 7 32 16,2 1-2864-16,1 1-560 0,0 1-144 0,0 1 0 16,-3-1 0-16,2 4 0 0,-4 3 0 0,3 3 0 15,-3 2 0-15,0 2 160 0,0 4-160 0,-1 2 160 16,-1 2-32-16,-1-1 0 0,0 0 0 0,2-2 0 16,0-3 32-16,3-3 0 0,1-3 0 0,1-1 0 15,2-3 96-15,2-2 32 0,0-1 0 0,4-2 0 16,-2-11-96-16,4 10-32 0,-4-10 0 0,5 8 0 15,-5-8-160-15,0 0 0 0,10 5 144 0,1-2-144 16,-1 0 128-16,2-3-128 0,0 0 128 0,1 0-128 0,1 0 0 0,2-4 128 16,1 1-128-16,2 3 0 0,2-4 0 0,-1 3-240 15,-2 0 48-15,3-3 0 16,0 1-240-16,2-1-32 0,-1 2-16 0,-2-4 0 16,-1 1-256-16,0-1-48 0,0-5-16 0,-1 2 0 15,-3 1-544-15,0-1-96 0,-2-1-32 0</inkml:trace>
  <inkml:trace contextRef="#ctx0" brushRef="#br0" timeOffset="30592.73">25991 7855 14735 0,'0'0'1312'0,"0"0"-1056"0,-8 6-256 0,2 0 0 15,-1 1 4160-15,3 4 784 0,-1 0 160 0,2 3 16 16,1 1-3824-16,-1 3-768 0,0 5-144 0,1 6-48 16,1 1 496-16,1 6 80 0,0 0 32 0,0 1 0 15,-2 1-464-15,2 0-96 0,0 0 0 0,0-2-16 16,-1 1 0-16,0 1 0 0,-1 1 0 0,-2-1 0 16,2 1-128-16,-1 0-32 0,1-1 0 0,0-4 0 15,1-2-64-15,1-3-16 0,-3-2 0 0,5-1 0 16,3-1-128-16,1-5 0 0,4-5 144 0,4-4-12496 15,3-7-2512-15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26:02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2464 7666 23039 0,'-14'-6'2048'0,"2"2"-1648"0,-1 1-400 0,0 1 0 15,1-1 2224-15,2 2 352 0,1-3 80 0,9 4 16 16,-11-3-2048-16,3-2-416 0,8 5-80 0,-9-6 0 16,1-2-128-16,3 1 144 0,5 7-144 0,-6-8 160 15,-1-1-160-15,1 2 0 0,2 0 0 0,-2-1 0 16,1 0 128-16,0-1-128 0,-1 1 0 0,-2 1 128 16,-1-1-128-16,-1 1 0 0,0 1 0 0,-3-1-176 15,-1 2 176-15,-1 1 0 0,1 1 128 0,-3 0-128 16,-4-1 256-16,0 2-32 0,-2-2 0 0,-2 4 0 0,-1 2-32 0,1 0-16 15,2 0 0-15,2 2 0 0,1 1 224 16,2 3 48-16,-1-1 16 0,-1 4 0 0,0-1 128 0,0 5 32 16,-1 3 0-16,-1-1 0 0,-2 2-336 0,2 0-64 15,0-1-16-15,0 3 0 0,-2 1-208 0,3-1 0 16,2 0 0-16,0-1 0 0,3 0 128 0,-1-2-128 16,0-1 0-16,1 3 0 0,2 3 0 0,-1 3 0 15,0 3 0-15,-1 2 0 0,0 1 0 0,1-1 0 16,-1-1 0-16,3 0 0 0,0 0 0 0,1-1 0 15,3-6 0-15,3 0 0 0,0 0 0 0,4 1 144 16,0 1-144-16,4-3 192 0,0-1-192 0,4 0 0 0,0 0 144 16,5-2-144-16,2-3 0 0,1 0 144 15,0 1-144-15,3 0 0 0,0 0 144 0,1-2-144 0,1-2 0 0,2 2 144 16,1-4-16-16,1 2 0 0,-1-1 0 16,3-1 0-16,1-2 0 0,2 1-128 0,-1-2 192 0,2-2-64 15,-1 1-128-15,1-2 128 0,2 2-128 0,-1-2 128 16,-1 0-128-16,2-1 128 0,2-1-128 0,-1 1 128 15,0-2-128-15,-1 2 0 0,2-1 0 0,-2-2 128 16,-2-2-128-16,2-2 0 0,0-1 0 0,2-1 0 16,-1 0 128-16,1-2-128 0,-1-2 0 0,1-1 128 15,0-1-128-15,-2 0 128 0,-1-4-128 0,0 0 128 16,0-4-128-16,-1-2 192 0,-2-1-192 0,-1 0 192 16,0-1-192-16,-2 0 128 0,-5 3-128 0,-1-4 128 15,1-1 0-15,-2 1 0 0,-4-2 0 0,1-2 0 16,0 2 64-16,-1-5 0 0,0-1 0 0,-1 0 0 0,0-5-16 0,-2 1 0 15,-1-3 0-15,-1 1 0 0,-3 1-176 0,-1 5 160 16,-1 1-160-16,-3 3 160 0,-3 1 48 16,-2 1 16-16,-3 0 0 0,-1 2 0 0,-3 2 128 15,-2 1 32-15,-3 2 0 0,-1 0 0 0,-2-4-112 0,-6 3-16 16,-5 1 0-16,-4 2 0 0,-3-3-256 0,-5 5 0 16,-8-1 128-16,-4 3-128 0,-3 4 0 0,-2 2 0 15,0 2 0-15,-1 4 0 0,-1-2 0 0,5 3 0 16,3-1 0-16,4 5 0 15,1 0-928-15,1 5-144 0,0 3-16 0,4 3-12544 16,1 1-2512-16</inkml:trace>
  <inkml:trace contextRef="#ctx0" brushRef="#br0" timeOffset="2835.56">10895 7634 13823 0,'0'0'1216'0,"0"0"-960"0,0 0-256 0,0 0 0 16,1-9 2192-16,-1 9 400 0,2-11 80 0,-2 11 16 15,2-9-2064-15,2 1-416 0,-1-1-80 0,-3 9 0 16,4-6 160-16,-4 6 32 0,4-8 16 0,0-1 0 16,0 1 128-16,-1-1 32 0,1 0 0 0,2 1 0 15,-3 1-80-15,3-2-16 0,-1-1 0 0,0 2 0 16,0 0 304-16,1 2 48 0,-1-2 16 0,1-1 0 0,1 0 0 0,-1-2 0 16,2 1 0-16,1-3 0 0,0 1-272 0,3 0-48 15,0-1-16-15,1 3 0 0,1-1-112 0,1-2 0 16,-1 3-16-16,0 1 0 0,1-2 64 0,-1 3 16 15,0 2 0-15,2-1 0 0,0 5-48 0,-3-2 0 16,0 1 0-16,1 3 0 0,0-4-96 0,-1 3-32 16,-1 0 0-16,-1-2 0 0,-1 2-208 0,0 1 144 15,1-1-144-15,1-1 128 0,-1 2-128 0,1 0 0 16,-2 0 144-16,2 2-144 0,0 0 0 0,-2 1 144 16,1-2-144-16,1 4 0 0,-1-1 160 0,1 3-160 15,-2-1 128-15,1 3-128 0,-1 2 192 0,2-1-64 16,0-1 0-16,-2 4 0 0,-1 2-128 0,0 0 160 0,-1 2-160 15,-1 2 160-15,-2-1-160 0,0-3 0 0,-1 2 0 0,0 3 0 16,0-2 128-16,-3 2-128 0,-1 1 0 0,0-2 128 16,-1 1-128-16,0-2 0 0,-2-1 0 0,0 0 128 15,1 0-128-15,1 2 160 0,-2 2-160 0,-1-1 160 16,0-1-32-16,0 2 0 0,0 1 0 0,-1 2 0 16,0 2-128-16,-2 0 192 0,1 0-192 0,-1 1 192 15,1 3-192-15,-2-3 0 0,0 0 144 0,0 0-144 16,-1 1 0-16,0-1 0 0,1-2 0 0,-2 0 128 15,-2-2-128-15,0-3 128 0,-1-2-128 0,0 0 128 16,-1-1-128-16,-2-1 128 0,-2-3-128 0,2 1 128 16,2-1-128-16,-2-1 144 0,-1 0-144 0,0-6 160 15,1 1-32-15,-1-1-128 0,-2 1 192 0,2-2-64 0,0 0-128 16,2-4 160-16,-2 2-160 0,1 0 160 0,1-3-160 16,-1 0 160-16,-1-3-160 0,1 2 160 0,-1-2-160 0,0 0 160 15,0 0-160-15,1-1 160 0,0-2-160 0,0 0 160 16,-1-2-160-16,3 2 160 0,1-1-160 0,0 1 0 15,0-2 144-15,1-1-144 0,2-1 0 0,2 1 128 16,1-1-128-16,2-1 0 0,0 1 0 0,2-2 128 16,3-1-128-16,-1 2 0 0,0-1 0 0,2-1 128 15,2 1-128-15,2-1 0 0,0-1 0 0,2 2 128 16,0 1-128-16,4 2 0 0,-1 2 0 0,2 1 0 16,1 2 0-16,1 4 0 0,2 3 0 0,2 1 0 15,0 1 0-15,2 3 0 0,0 2 0 0,-1 2 0 16,1 0 0-16,1 1 0 0,-1 3 0 0,3-2 0 15,-1 2 0-15,3-3 0 0,1 4 272 0,-2-4-16 16,0-3 0-16,-1 2 0 0,1-2-64 0,-3 2-32 0,-1-2 0 0,1-1 0 16,-1 1-160-16,-2-4 160 0,-1 2-160 0,-1-2 160 15,-2 1-160-15,-1-1 0 0,-1 4 0 0,-2-4 128 16,1 1-128-16,-1-2 0 0,1 3 0 0,-2-2-176 31,0-2-432-31,0 3-96 0,-1-1 0 0,0 3-16 16,-2-1-2672-16,2-1-544 0</inkml:trace>
  <inkml:trace contextRef="#ctx0" brushRef="#br0" timeOffset="5276.78">12049 7901 14735 0,'0'0'640'0,"-8"-9"160"0,-1-1-640 0,1 0-160 0,0 1 0 0,2 4 0 15,2 1 5984-15,4 4 1168 0,0 0 224 0,0 0 48 16,-1-6-5808-16,1 6-1168 0,0 0-224 0,0 0-48 15,0 0-176-15,7-3 0 0,-7 3 0 0,10-1 0 16,-10 1-496 0,9 1 32-16,-9-1 0 0,0 0 0 0,0 0-736 0,9 8-144 0,-9-8-16 0,0 0-9744 15,0 0-1952-15</inkml:trace>
  <inkml:trace contextRef="#ctx0" brushRef="#br0" timeOffset="5664.32">12637 7424 14735 0,'-8'-8'1312'0,"2"3"-1056"0,-2-3-256 0,0 2 0 16,-1 2 5344-16,2 0 1008 0,7 4 208 0,0 0 32 15,0 0-5056-15,0 0-1024 0,0 0-208 0,0 0-48 16,0 0-256-16,0 19 0 0,2-2-128 0,0 3 128 16,1-1-176-16,-1 5 176 0,1-3-192 0,1 5 192 15,0 4 0-15,0 0-128 0,0-2 128 0,-3 1 0 16,0-2 0-16,-1 2-128 0,0 1 128 0,-1 1 0 15,0-4 0-15,-1 2 0 0,1 3 0 0,0 0 0 16,-1 2 0-16,2-2 0 0,-1 1 0 0,2 0 0 16,-1 0 0-16,0-1 0 0,2 2 0 0,0-5-17248 15</inkml:trace>
  <inkml:trace contextRef="#ctx0" brushRef="#br0" timeOffset="7681.74">13874 7395 20271 0,'0'0'1792'0,"0"0"-1424"0,0-8-368 0,0 8 0 16,0 0 2624-16,0 0 464 0,0 0 96 0,8 10 16 15,-1 3-2480-15,-1 4-480 0,-1 2-112 0,0 6 0 16,3 2-128-16,-1 6 0 0,-1-1 0 0,1 2-128 0,1-2 128 16,-1 2 0-16,0-3 0 0,0-2 0 0,-2-2 0 0,1-1 0 15,1-1 0-15,-2 3 0 0,0 4 0 0,0-1 0 16,1 0 0-16,-1 1 0 0,0-2 0 0,-1 1 0 15,0-2 0-15,1 1 0 0,0-1 0 0,2-4 0 16,-3 0 0-16,-2-7 128 0,1-3-432 0,0-1-80 16,2-4 0-16,-4 0-8912 15,-1-10-1776-15</inkml:trace>
  <inkml:trace contextRef="#ctx0" brushRef="#br0" timeOffset="7897.46">13740 7923 36863 0,'-11'-17'1632'0,"6"8"336"0,-1 1-1584 0,-1 2-384 0,7 6 0 0,0 0 0 16,-2-8 784-16,2 8 80 0,5-9 16 0,5 2 0 16,2 5-880-16,4-1 0 0,2-1-176 0,5 0 32 15,5 4-16-15,3 0 0 0,4 2 0 0,2-1 0 16,-1 0 160-16,1-1 0 0,-2 2-144 0,0-2 144 15,0 0-272-15,4-2 16 0,1 1 0 0,0-2 0 32,0 1-448-32,1 0-64 0,-2 2-32 0,-1-2 0 0,0 1-1552 15,-3-2-304-15,-1-2-64 0</inkml:trace>
  <inkml:trace contextRef="#ctx0" brushRef="#br0" timeOffset="8659.77">15562 7282 18431 0,'0'0'816'0,"0"0"160"0,-3-9-784 0,3 9-192 0,0 0 0 0,0 0 0 0,0 0 2432 0,0 0 432 15,0 0 80-15,0 0 32 0,0 0-2400 0,0 0-576 16,0 0 0-16,0 0 0 0,0 0 320 0,0 0 48 16,-4 14 0-16,1 2 0 0,0 1 48 0,2 4 16 15,-1 1 0-15,-1 2 0 0,-1 4 144 0,-1-1 16 16,0 2 16-16,-2 0 0 0,1-1 16 0,-1 1 0 15,1-3 0-15,-1 1 0 0,-1-2-240 0,2-1-32 0,-1-4-16 16,2 1 0-16,1-1-112 0,0-2-32 0,0 0 0 0,3-2 0 16,1 0-32-16,1-3-16 0,-1 0 0 0,4 0 0 15,1-1-144-15,-1-2 192 0,-4-10-192 0,9 12 192 16,-1-1-192-16,3-4 192 0,-1-4-192 0,2 0 192 16,1 0-64-16,0-4-128 0,1-1 192 0,2 2-64 15,1-3-128-15,2 0 0 0,2-4 144 0,1 1-144 16,1-3 0-16,1 1 144 0,2 1-144 0,3-3 0 15,0 0 0-15,2 0 0 0,-1 1 0 0,-1 2-192 32,-2 0-240-32,-2 3-32 0,-3-2-16 0,-2 0 0 15,-5 4-1952-15,1-2-384 0,-4 0-64 0</inkml:trace>
  <inkml:trace contextRef="#ctx0" brushRef="#br0" timeOffset="8965.15">16098 7265 31327 0,'-6'-3'2784'0,"-2"3"-2224"16,-2 3-560-16,2 3 0 0,1 2 1264 0,2 3 144 15,0 3 16-15,0 4 16 0,3 3-1184 0,1 4-256 16,0 4 0-16,-2 3 0 0,0 3 0 0,0 3 0 0,-1 3 0 0,-2-1 0 15,-1 0 192-15,-3 1-32 16,0 1-16-16,1 2 0 0,-2-1-144 0,1 1 160 16,-2 6-160-16,1-1 160 0,-1-2 0 0,-1-1 0 0,0 0 0 0,1-7 0 15,2-3 16-15,2-2 0 0,0-4 0 0,1-3 0 16,2-2-16-16,1-1 0 0,2-1 0 0,2-5 0 16,1-3-160-16,2-2 0 0,-1 0 144 0,1-2-144 31,1 0-1536-31,0-5-384 0,-4-6-80 0</inkml:trace>
  <inkml:trace contextRef="#ctx0" brushRef="#br0" timeOffset="10425.41">16525 7861 34495 0,'0'0'1536'0,"0"0"304"0,0 0-1472 0,0 0-368 0,0 0 0 0,0 0 0 0,-4-6 672 0,4 6 64 15,0 0 16-15,0 0 0 0,0 0 64 0,0 0 16 16,0 0 0-16,0 0 0 0,0 0-320 0,0 0-64 15,0 0-16-15,-6 12 0 0,6-12-240 0,-5 12-32 16,5-12-16-16,-4 10 0 0,4-10-144 0,0 0 0 16,-4 11 0-16,4-11-176 0,0 0-128 0,-3 9-16 15,3-9-16-15,0 0 0 16,-4 10-1584-16,4-10-304 0,0 0-64 0,0 0-16 0</inkml:trace>
  <inkml:trace contextRef="#ctx0" brushRef="#br0" timeOffset="12474.92">17205 7488 31903 0,'0'0'1408'0,"-4"-9"304"0,0 0-1376 0,4 9-336 0,-4-8 0 0,4 8 0 15,0 0 880-15,0 0 96 0,0 0 32 0,0 0 0 16,-5-7-816-16,5 7-192 0,-6-4 0 0,6 4 0 16,0 0 0-16,-11 6 0 0,1 0 0 0,1 3 0 15,0 3 0-15,-2 2 0 0,1 3 0 0,-2 5 0 16,-1 2 0-16,-1 1 0 0,-2 2 0 0,-1 0 0 0,-1-1 0 0,0 2 192 16,1-2 0-16,0 0 0 15,0 0 112-15,4 1 16 0,1 1 0 0,3 0 0 0,1 2 128 0,3 2 16 16,0 0 16-16,2 2 0 0,2 0-208 0,1 0-32 15,1-1-16-15,3-2 0 0,2 2-224 0,3-9 0 16,2-2 128-16,5-1-128 0,2 0 0 0,3-4 0 16,2-4 0-16,4-1 0 0,5 0 0 0,0-5 0 15,1 0 0-15,0-4 0 0,-2-3-160 0,0-4 160 16,-3 1-128-16,-4-6 128 0,-3 1 0 0,-1-2 0 16,-2-2 0-16,-1-2 128 0,-3-3 112 0,-1 0 16 15,-1 1 16-15,-2-7 0 0,0-3 112 0,-3-4 0 0,0-4 16 0,-2-2 0 16,-1-3-64-16,0 0-16 0,0-4 0 0,0 1 0 15,-2 3-80-15,1 0-32 0,0 1 0 0,-2 1 0 16,0 4-80-16,-1 4-128 0,-1-5 176 0,-2 4-176 16,-1 0 176-16,-1 4-176 0,-4 4 160 0,0 3-160 15,-3 2 128-15,0 4-128 0,-1 1 0 0,-1 4 0 16,-3 3-128-16,0 2-128 0,0 1-32 0,0 4 0 31,2 0-304-31,-2 2-64 0,0-1-16 0,1 4 0 16,2 1-1456-16,1-2-304 0,2 2-48 0,2 0-16 0</inkml:trace>
  <inkml:trace contextRef="#ctx0" brushRef="#br0" timeOffset="12736.31">17693 8227 29487 0,'-11'-4'2624'0,"1"3"-2112"16,-2 1-512-16,0 2 0 0,1 1 4160 0,3 4 704 16,8-7 160-16,0 0 32 15,0 10-4480-15,0-10-880 0,5 12-176 0,0-1-32 16,1 0-80-16,0-1-16 0,3-2 0 0,2 0 0 15,0-2-1920-15,1 1-384 0,1-3-80 0,-1-3-13376 0</inkml:trace>
  <inkml:trace contextRef="#ctx0" brushRef="#br0" timeOffset="13212.7">18145 7404 40719 0,'0'0'1792'0,"-2"-9"384"0,-4 1-1728 0,6 8-448 0,0 0 0 0,-6 8 0 0,-1 1 0 0,2 4 0 16,0 3 0-16,0 6 0 16,-1 2-336-16,-1 0 48 0,-3 4 16 0,1-1 0 0,0 6 272 0,1-4 0 15,-1-5 0-15,1 0 0 0,3-2 0 0,0-3 0 16,1-2 0-16,1-4 0 0,2 4 0 0,0-4 0 15,1-3 0-15,0-1 0 0,1-1-128 0,-1-8 128 16,0 0 0-16,4 10 0 0,-4-10 0 0,0 0-128 16,5 8 128-16,-5-8 0 0,0 0 0 0,9 6 0 15,-9-6 0-15,13 5 0 0,1-1 0 0,0-2 0 16,2 0 0-16,2 1 0 0,0-3 0 0,2 3 0 16,-1 0 0-16,3-3 0 0,2 3-128 0,1 1 128 15,-2 0-192-15,0 1 192 0,1 3-128 0,-3-2 128 16,-4 1 0-16,0 3 0 0,0 1 0 0,-3 2-128 0,-2 1 128 0,-2 4 0 15,-2-2 0-15,-2 4 0 0,-2 2 0 0,0 1 0 16,-4 2 0-16,-1 0 0 0,-2 1 0 0,-2-1 0 16,-3-1 0-16,2 3 0 0,-2-5 0 0,0-1 144 15,-2 1-144-15,2-4 0 0,-2-2 144 16,-2-3-144-16,-1-2 208 0,-2 1-16 16,-2-5-16-16,0 0 0 0,-2 3-176 0,-1-7 0 0,2 1 0 0,-3-4 0 31,-2-1-2304-31,1-5-448 0</inkml:trace>
  <inkml:trace contextRef="#ctx0" brushRef="#br0" timeOffset="13441.77">18100 7449 34095 0,'-3'-16'3024'0,"0"0"-2416"15,1 2-480-15,2 2-128 0,4 5 3392 0,3 1 640 16,5 2 144-16,8 2 32 0,6-1-3696 0,2 2-720 16,5 0-160-16,0 1-16 0,3 0 192 0,1-2 64 15,-1 2 0-15,3 0 0 16,2 0-288-16,2 0-48 0,2 0-16 0,2 0 0 16,2 0-2032-16,-1-2-416 0,1 0-80 0,0 0-14240 0</inkml:trace>
  <inkml:trace contextRef="#ctx0" brushRef="#br0" timeOffset="13963.47">20137 7489 33983 0,'0'0'1504'0,"0"0"304"0,0 0-1440 0,0 0-368 15,-5 14 0-15,1 3 0 0,1 3 896 0,2 1 96 16,1 0 32-16,1 2 0 0,1 1-656 0,0 2-128 16,1 2-32-16,0-2 0 0,1 4-32 0,-1 2-16 0,1-1 0 0,0 3 0 15,-1-1-160-15,-2 0 0 0,0 0 0 0,1-2 0 16,-2-2 0-16,0-3 0 0,0 1 0 0,0-3 0 31,-2-6-480-31,1-2-80 0,-1-4-16 0,-2 1 0 16,0-3-2288-16,-1-3-464 0</inkml:trace>
  <inkml:trace contextRef="#ctx0" brushRef="#br0" timeOffset="14167.99">19823 7938 11967 0,'-9'-7'1072'0,"0"-1"-864"0,-2 2-208 0,4-1 0 16,7 7 5872-16,0 0 1120 0,0 0 240 0,2-10 32 0,3 1-5248 15,4 1-1056-15,2 1-192 0,2 1-64 16,3-1 0-16,3 1 0 0,2 1 0 0,1 1 0 0,0 0-432 0,3 2-80 15,1-3-32-15,2 4 0 0,-1-4-160 0,4 3 0 16,2-2 0-16,1 2 0 16,1-1-384-16,1 2-48 0,0 1-16 0,-2-1 0 15,-2-1-2176-15,2 1-432 0,-1 0-80 0,-3-2-32 0</inkml:trace>
  <inkml:trace contextRef="#ctx0" brushRef="#br0" timeOffset="14985.48">21725 7194 33119 0,'0'0'1472'15,"0"-7"288"-15,0-1-1408 0,0 0-352 0,0 0 0 0,0 8 0 16,0 0 464-16,0 0 32 0,0 0 0 0,0 0 0 0,0 0-288 0,0 0-48 16,-8-2-16-16,-1 4 0 0,-1 5 32 0,-2-1 0 15,-2 3 0-15,-2 3 0 0,-2 0-176 0,-3 1 0 16,-4-1 0-16,-4 3 0 0,-3 0 0 0,-3 0 0 16,-1 0 0-16,1 2 0 0,0 1 176 0,2 0 48 15,2 3 16-15,3 0 0 0,3 1 176 0,3 0 32 16,3-2 16-16,4 2 0 0,2 1-144 0,1 1-48 15,3-2 0-15,2 1 0 0,3-3-272 0,3-1 0 0,1-2 0 16,1 0 0-16,2-1 0 0,2-2 0 0,2-1 0 0,2 0 0 16,1-2 0-16,2-1 0 15,0-1-128-15,2 1 128 0,3-1 0 0,1 2 0 0,2-3 0 16,-1 1-144-16,1 2 144 0,1-1 0 0,0 2 0 0,1-2 0 16,0 3 0-16,-1 3-128 0,-2 1 128 0,1 1 0 15,-2 1 0-15,-1-1 0 0,-2 3 144 0,-2-1-144 16,-2 1 272-16,-2 1-48 0,-1 2-16 0,-1-3 0 15,-2 1 48-15,-1 0 16 0,1 0 0 0,-4 2 0 16,-1 1-144-16,-1-2-128 0,-3-3 192 0,-1 0-192 16,-2 1 0-16,0-2 0 0,-3-5 0 0,0 0 0 15,-2 1 128-15,-1-4-128 0,-1-2 0 0,-2 1 0 16,-2-4 0-16,-2 1 0 0,0-3 0 0,-3-1 0 16,1-1 0-16,0-2 128 0,-1-2-128 0,1-1 0 15,1-1 224-15,2-3-64 0,4-3-16 0,3-1 0 0,2-3 144 16,2-3 32-16,3-4 0 0,2-2 0 0,2-3 0 15,3-4 0-15,2-4 0 0,4-5 0 0,2-4-192 0,3-7-128 16,4 2 192-16,4 1-192 0,3 2 352 0,0-1-32 16,1 0-16-16,1 3 0 0,3-4 96 0,1 1 32 15,1-1 0-15,1-1 0 0,-2 4-48 0,-2-4 0 16,-2 1 0-16,2 2 0 0,-2 5-16 0,1 2-16 16,2 3 0-16,0 4 0 0,-1-1-224 0,0 6-128 15,-1 0 160-15,-1 4-160 0,-1 1-192 0,-3 2-144 16,-4 0-32-16,-3 4 0 15,-5-5-1920-15,-3 3-384 0,-4-4-80 0</inkml:trace>
  <inkml:trace contextRef="#ctx0" brushRef="#br0" timeOffset="17326.9">22253 7832 23039 0,'0'0'1024'0,"0"0"192"0,-4-8-960 0,4 8-256 0,-2-8 0 0,2 8 0 0,0 0 4384 0,0 0 832 16,0 0 160-16,0 0 48 0,5-6-4336 0,-5 6-848 15,8-4-240-15,-8 4 0 0,11 0 0 0,0 3-160 16,-11-3 16-16,12 5 0 16,-12-5-1584-16,11 8-320 0,-2-1-64 0,-2 0-16 15,-7-7-1392-15,0 0-288 0</inkml:trace>
  <inkml:trace contextRef="#ctx0" brushRef="#br0" timeOffset="17968.43">23094 7531 29023 0,'0'0'1280'0,"-10"-4"272"0,-1 1-1232 0,2 3-320 16,0 3 0-16,0 1 0 0,0 0 640 0,0 2 64 15,1 1 0-15,-1-1 16 0,-2 1 96 0,-1 1 16 16,-1-1 0-16,0 4 0 0,-1 2-32 0,-3 0 0 0,-1 1 0 0,0 6 0 16,-1-2-352-16,2 3-80 15,-1 2-16-15,1 1 0 0,2-1-160 0,1 3-48 0,1 2 0 16,2 2 0-16,-1 2 48 0,2 0 16 15,2 4 0-15,1 2 0 0,-1-1 32 0,4-1 0 0,2-1 0 0,1-2 0 16,2-2-240-16,1-5 128 0,2-4-128 0,3-2 0 16,1-1 128-16,1-3-128 0,1-3 0 0,3-2 144 15,3-4-144-15,2 0 0 0,2-3 0 0,1-4 0 16,2-4 128-16,2-1-128 0,0-3 128 0,1 0-128 16,1-1 176-16,0-3-48 0,1-3-128 0,-1-4 192 15,-1-5-64-15,-1-6-128 0,-1-6 176 0,-2-1-176 16,-3-1 160-16,0-3-160 0,-1 0 128 0,-3 0-128 15,-2 2 0-15,-1 3 0 0,-1 2 128 0,-4-2-128 16,0-1 0-16,-3 0 0 0,-2 1 0 0,-2 0 0 16,-2 4 128-16,-2 2-128 0,-3-1 0 0,-2 6 128 15,-1-1 16-15,-1 5 0 0,1 3 0 0,-2 1 0 0,-1 4 32 0,0 1 0 16,-1 4 0-16,1 3 0 0,-3 0-176 0,3 2-176 16,1 2 48-16,2 1 0 15,1 2-1632-15,1 2-320 0,0 3-64 16,8-7-9440-16,0 0-1904 0</inkml:trace>
  <inkml:trace contextRef="#ctx0" brushRef="#br0" timeOffset="18271.91">23497 8228 32255 0,'-11'-5'2864'0,"0"0"-2288"0,-2 2-576 0,1 5 0 16,2 3 2688-16,10-5 416 0,-7 9 96 0,7-9 0 31,0 0-3024-31,-3 12-624 0,2 2-112 0,1-1-16 16,4-3-144-16,-1 2-32 0,-1-1 0 0,2-1 0 0,-4-10-2576 0,8 8-512 0</inkml:trace>
  <inkml:trace contextRef="#ctx0" brushRef="#br0" timeOffset="18779.59">23767 7446 12895 0,'-3'-8'1152'0,"-2"0"-928"0,0 1-224 0,-2 1 0 0,2 4 6432 0,5 2 1248 16,0 0 240-16,0 0 48 15,-3 10-6928-15,1 3-1376 0,-1 0-288 0,-1 3-48 0,-1 5 416 0,-1 0 64 16,-4 3 32-16,3 4 0 0,-1 2-32 0,0-1-16 0,-1-5 0 0,2-3 0 16,1-3 208-16,-1-2-192 0,1-4 192 0,2 0-192 15,1-2 192-15,2-2 0 0,1-8 192 0,3 9-192 16,-3-9 240-16,0 0-64 0,7 4-16 0,-7-4 0 16,11 5-160-16,-1-1 192 0,1 2-192 0,-1-3 192 15,0 1-192-15,1 0 0 0,-1 1 0 0,3 3 0 16,2-2 0-16,-1 1 0 0,-1-3 0 0,1 2 0 15,1 1 0-15,3 1 0 0,2 0 0 0,-1-1 0 16,1 4 0-16,-1-1 0 0,0 2 0 0,-3 0 0 16,0-1 0-16,0 2 0 0,-3 0 0 0,-1 2 0 15,-5-2 128-15,1 0-128 0,-3 1 0 0,-1 1 128 0,-1-1 144 0,0 2 32 16,-3 2 0-16,0-1 0 0,-2-2-112 0,1 0 0 16,-3-1-16-16,0 3 0 0,-1 3-176 0,-2-1 0 15,-2 2 144-15,0-5-144 0,-1 1 0 0,-2 0 144 16,0-3-144-16,-1 2 0 0,-2-3 0 0,-1 1 0 15,-2-1 0-15,-1-1 0 0,0-3-256 0,-1-1-16 16,-1-1 0-16,-1-1 0 16,-3-2-352-16,-1 0-64 0,-2-4-16 15,-2-3 0-15,0-1-2352 0,0-5-464 0,0-3-112 0</inkml:trace>
  <inkml:trace contextRef="#ctx0" brushRef="#br0" timeOffset="19022.43">23657 7489 13823 0,'5'-10'1216'0,"1"1"-960"0,-1-1-256 0,0 1 0 16,0 3 6544-16,2-1 1264 0,1 1 256 0,3-1 64 15,4 2-6208-15,2 0-1216 0,1-2-256 0,2 2-64 16,3 0-176-16,3 2-32 0,1-2-16 0,5 0 0 15,2 1-160-15,3 0 0 0,3 0 0 0,0 0-176 32,2 0-496-32,-1-1-96 0,1 0-32 0,-1 0 0 0,-6-1-1936 15,-1 1-384-15,0 1-80 0</inkml:trace>
  <inkml:trace contextRef="#ctx0" brushRef="#br0" timeOffset="19520.12">24745 7897 39615 0,'-12'-5'3520'0,"-1"1"-2816"0,-3 3-560 0,3 3-144 16,1 5 1440-16,12-7 256 0,0 0 48 0,-4 10 16 15,4-10-1904-15,-1 11-384 0,1-11-80 0,3 10-16 16,-3-10-1296-16,5 12-256 0,0-4-48 0,-5-8-16 16,11 5-1856-16,-1-5-368 0</inkml:trace>
  <inkml:trace contextRef="#ctx0" brushRef="#br0" timeOffset="20261.97">25523 7471 24879 0,'-12'-3'1088'0,"4"3"256"0,-2 0-1088 0,-1 2-256 15,1 3 0-15,0 1 0 0,0 1 2160 0,1 3 368 16,-1 5 80-16,1 3 16 0,-2 3-2160 0,1 3-464 16,-2 4 0-16,0 2 0 0,-1 1 0 0,0-1 0 0,-1-1 0 0,-2 1 0 15,-1 0 0-15,2-2 0 0,-1 2 0 0,3 0 0 16,1 0 128-16,2 2 16 0,1-1 16 0,2 0 0 16,3 1 224-16,2-2 64 0,1-3 0 0,3-1 0 15,3-1-128-15,2 0-32 16,1-7 0-16,2 0 0 0,3-2-128 0,3-1-32 0,2-3 0 0,3-3 0 15,1-1-128-15,2-4 0 0,-1-4 144 0,2 0-144 16,1-3 0-16,0-2 0 0,0-4 0 0,0 0-192 16,-1 1 32-16,0-2 0 0,-2-3 0 0,-1-3 0 15,0-2 160-15,-1-3 0 0,-1-3 0 0,-2-2 0 16,-1-2 0-16,-1-2 176 0,-3-4-48 0,-2 0 0 16,0 0-128-16,-3 0 0 0,-2 1 0 0,1 0 0 0,-1 0 0 15,-2 0 0-15,-3-3 0 0,-1-1 0 0,-1 1 0 0,-3 1 0 16,-1 3 128-16,-3 4-128 0,-2 0 0 0,-2 6 0 15,-2 4 0-15,-2 2-176 16,2 6-368-16,-3 1-80 0,-2 2-16 16,3 1-10080-16,0 0-2016 0</inkml:trace>
  <inkml:trace contextRef="#ctx0" brushRef="#br0" timeOffset="20587.98">26027 8154 42783 0,'-13'-4'1904'0,"13"4"384"0,-11 5-1840 0,0 3-448 0,2 3 0 0,3-1 0 31,-1 3-416-31,3-4-176 0,2 0-48 0,-1 0 0 0,0 1-1120 0,3-3-224 0,0-7-64 0,0 0-8704 16,0 0-1760-16</inkml:trace>
  <inkml:trace contextRef="#ctx0" brushRef="#br0" timeOffset="21045.79">26321 7449 43311 0,'-4'-20'3840'0,"0"10"-3072"0,-3-1-608 0,2 5-160 16,5 6 1072-16,0 0 176 0,0 0 32 0,-6 8 16 31,0 1-1680-31,4 4-320 0,1 2-80 0,-1 4-16 16,0 0 32-16,0 2 0 0,4 4 0 0,0-4 0 15,0-2-1728-15,3 0-352 0,1-4-64 0,1 1-16 16,-1-1 1312-16,2-3 256 0,0-1 48 0,1-6 16 0,2-3 832 0,-2 2 160 0,-9-4 48 0,11 0 0 15,2-2 1216-15,-1 2 256 0,-12 0 64 0,12 0 0 16,0-2 80-16,-1 2 32 0,0 4 0 0,-1-2 0 16,1 3-608-16,-1 1-112 0,0 4-32 0,2 0 0 15,1 2-512-15,2 2-128 0,-2 0 0 0,1 2 0 16,-1 0 0-16,1 2 0 0,-1-4-128 0,-1 3 128 16,-3 1-240-16,-2 1 32 0,-3 0 0 0,-2 1 0 15,-3-1 208-15,-2 2-192 0,-2 0 192 0,-3 1-192 16,-2 0 192-16,-2 2 0 0,-2 1 192 0,0-3-192 0,-2-1 320 15,0 0-64-15,1-3 0 0,-1 1 0 0,-1 2 0 16,1-3-16-16,1-3 0 0,-1-2 0 0,0-1-240 0,3-6 0 16,2 1 128-16,-2-3-128 15,-3-2-576-15,3-1-176 0,2-3-16 16,1-6-15808-16</inkml:trace>
  <inkml:trace contextRef="#ctx0" brushRef="#br0" timeOffset="21266.83">26344 7395 48031 0,'3'-23'2128'0,"-1"11"432"0,1 2-2048 0,2 1-512 0,3 1 0 0,4 1 0 15,2-1 256-15,4 3-48 0,3 0-16 0,4 2 0 16,1 1-192-16,3 0 0 0,3 1 0 0,6 1-160 15,5 0-32-15,4 3 0 0,4-1 0 0,2 1 0 32,1 0-1696-32,-1-3-352 0,-1 0-64 0,-2-2-16624 0</inkml:trace>
  <inkml:trace contextRef="#ctx0" brushRef="#br0" timeOffset="26556.02">12733 15155 32191 0,'0'0'1424'0,"0"0"304"0,-10-4-1392 0,1 0-336 0,1 0 0 0,8 4 0 16,0 0 784-16,0 0 96 0,0 0 16 0,0 0 0 15,0 0-672-15,0 0-224 0,0 0 144 0,0 0-144 0,0 0 0 0,0 0 0 16,10-2 0-16,1 0 0 0,-1 1 0 0,2 4 0 16,0-1 0-16,2 2 0 0,2 0 304 0,1-1-32 15,1 1 0-15,4-4 0 0,3 0 176 0,2 0 48 16,3 0 0-16,5-7 0 0,6 1 144 0,5-4 16 16,6 0 16-16,9 1 0 0,8 0 208 0,9 0 32 15,7-4 16-15,8-2 0 0,3 0-448 0,6 3-96 16,3 3 0-16,1-2-16 0,-3 0-128 0,-1-1-32 15,-1 4 0-15,2 2 0 0,2 2-208 0,-2-3 0 16,-6 2 0-16,1 4 0 0,-1-3-192 0,-2 1 32 16,-1 0 0-16,-4 0 0 15,-3-1-272-15,-4 0-48 0,-2 1-16 0,1 2 0 16,2-1-1040-16,-2 2-192 0,-4 2-64 0,-1-2-15872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27:29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19591 9486 8287 0,'0'0'736'0,"0"0"-592"0,0 0-144 0,0 0 0 16,0 0 3248-16,0 0 608 0,0 0 128 0,0 0 32 15,0 0-2544-15,0 0-512 0,0 0-112 0,0 0-16 16,0 0 384-16,0 0 80 0,0 0 16 0,0 0 0 16,0 0-736-16,0 0-128 0,0 0-48 0,4 13 0 15,-2 1-48-15,2-1-16 0,0-2 0 0,0 2 0 16,1 6 192-16,1 1 48 0,-1 3 0 0,1 4 0 16,1 3-144-16,-1 3-32 0,0-2 0 0,0 4 0 15,-1 2-16-15,1 2 0 0,-1 5 0 0,-1 2 0 16,2 1-64-16,1-2 0 0,-1-1-16 0,1-2 0 0,-1-1-80 15,1-5-16-15,-2-5 0 0,0-2 0 0,0-3 48 16,1-1 16-16,-1-2 0 0,0-2 0 0,0-2 32 0,1-4 0 16,-3 0 0-16,1-2 0 0,2-2 32 0,-1 0 16 15,0-2 0-15,-5-9 0 0,0 0-32 0,0 0-16 16,8 9 0-16,-8-9 0 0,0 0 48 0,12-1 16 16,-12 1 0-16,13-8 0 0,-2-1 0 0,0-4 0 15,-1-4 0-15,1-2 0 0,-1 0-128 0,0-5-32 16,0 0 0-16,1-9 0 0,2-3-80 0,3-6-128 15,-2-4 176-15,1-3-176 0,-2-5 128 0,0 3-128 16,-1 4 0-16,-1 3 0 0,0 1 128 0,-1 4-128 0,1 0 0 16,-2 1 0-16,-3 0 128 0,1 2-128 15,-1-1 0-15,1 1 0 0,-1-1 0 0,1 7 0 16,-3 4 0-16,1 4 0 0,0 0 0 0,0 5 0 0,1-1 0 0,-1 5 0 16,0 1 0-16,0 1-256 0,-1 2 80 0,-4 9 16 31,0 0-1264-31,9-4-256 0,-9 4-48 0,12-1-16 15,-2 1-944-15,0 4-176 0,-10-4-32 0,10 9-12592 0</inkml:trace>
  <inkml:trace contextRef="#ctx0" brushRef="#br0" timeOffset="800.62">20282 10201 17503 0,'0'0'1552'0,"0"0"-1232"15,0 0-320-15,0 0 0 0,0 0 2560 0,-9 2 448 0,9-2 80 0,0 0 32 16,0 0-2416-16,-5 8-464 16,5-8-112-16,-3 12 0 0,2 0-128 0,-1 0 0 0,1-1 0 0,1 1 0 15,1-2 0-15,1 2 0 16,-1 1 0-16,2 0-128 0,-1 0 128 0,1 2 0 0,1-1 0 0,-2 2 0 15,2-1 0-15,0 1 0 0,-1 1 0 0,2 0 0 16,1 0 0-16,0 0 128 0,-2 2-128 0,1-2 128 16,1 1-128-16,1 1 0 0,-1-2 0 0,0 0 128 15,-1 0-336-15,0-2-64 0,-1-2-16 0,0-1-8240 16,-4-12-1648-16</inkml:trace>
  <inkml:trace contextRef="#ctx0" brushRef="#br0" timeOffset="1325.04">20561 10331 25631 0,'0'0'1136'0,"0"0"224"0,0 0-1088 0,0 0-272 16,0 0 0-16,0 0 0 0,0 0 224 0,0 0-16 15,-5 11 0-15,5-11 0 0,-4 10-208 0,0 1 0 16,0-2 0-16,-1-2 0 0,5-7 0 0,-5 12 144 16,1-3-144-16,-2 2 128 0,0-3-128 0,1 1 0 15,5-9 0-15,-6 13-176 0,1-4 432 0,1 1 64 0,4-10 32 0,-2 15 0 16,-2-1-32-16,4-2-16 0,0-12 0 0,4 17 0 15,1-3-304-15,1-2 0 0,-6-12 128 0,11 13-128 16,-1-4 0-16,2-1 0 0,-2-6 0 0,2 0 0 16,-3-5 0-16,3 2 0 0,0-6 0 0,1 1 0 15,0-2 0-15,0-1-272 0,0 0 48 0,-1-2 16 16,-2 1 208-16,-1-1 0 0,-1 2-160 0,-1-1 160 16,-2-1 0-16,0 2 0 0,-2 0 0 0,-2 0 0 15,-1 0 144-15,-1 0 0 0,-2-2 0 0,3 11 0 16,-6-11 224-16,-1 1 32 0,0 0 16 0,2 2 0 15,-4-4-32-15,0 3-16 0,0 0 0 0,0 3 0 16,1-5-224-16,0 2-144 0,-1 0 192 0,1 1-192 0,0-2 0 0,2 2 0 16,-1 1 0-16,7 7 0 0,-9-5 0 0,9 5 0 15,0 0 0-15,0 0 0 0,-9-2 0 0,9 2-144 16,0 0 144-16,0 0-192 16,0 0-784-16,0 0-176 0,0 0-16 0,0 0-11552 15</inkml:trace>
  <inkml:trace contextRef="#ctx0" brushRef="#br0" timeOffset="1818.23">21052 10348 22047 0,'0'0'976'0,"-9"1"208"0,0 1-944 0,0 2-240 0,0-3 0 0,9-1 0 15,0 0 448-15,-11 4 32 0,1-3 16 0,2 2 0 16,8-3-112-16,-8 4-32 0,1 0 0 0,7-4 0 16,-7 6 64-16,1 1 16 0,-1-1 0 0,1-1 0 15,-4 2-96-15,4 1-16 0,-1-2 0 0,1 5 0 16,1-2 112-16,5-9 16 0,-6 13 0 0,2 1 0 15,2-2-256-15,1 1-64 0,2 1 0 0,-1-14 0 16,5 17-128-16,0-4 0 0,4 0 0 0,2-2 128 16,-2-3-128-16,1 1-256 0,-10-9 64 0,16 4 16 15,0 0 0-15,-2-3 0 0,-1-2 0 0,-1-1 0 16,1-4 176-16,0 1 0 0,-1-3-144 0,-1-1 144 0,1 1 0 0,0-4 0 16,0 2 0-16,-2-2 0 0,0 0 0 0,1 0 0 15,-1 1 128-15,-1 0-128 0,-1-3 240 0,0 2-48 16,1 2 0-16,-2-1 0 0,-2 2 912 0,-1-1 176 15,-2-1 48-15,0 2 0 16,-2 9-1776-16,-2-13-368 0,-1 3-64 0,-1-1-16 0,-3 2 1600 0,1 1 320 16,-4 2 64-16,1-1 16 15,0 2-1680-15,-3 2-320 0,1 0-80 0,-2 0-16 0,0 2 704 0,0 1 144 16,0 2 144-16,-2 2-208 16,-2-3-1248-16,2 5-240 0,-5-2-48 0,-2 2-16 0</inkml:trace>
  <inkml:trace contextRef="#ctx0" brushRef="#br0" timeOffset="9820.64">24576 9656 39279 0,'0'0'1728'0,"-9"1"384"0,0 2-1696 0,9-3-416 0,-6 6 0 0,6-6 0 16,0 16 0-16,4-3-224 0,1 1 32 0,1 2 0 0,2-2-80 0,1 3-16 15,2 0 0-15,-1 3 0 16,-1 1 160-16,2 3 128 0,2 3-192 0,-2-3 192 15,0 4-192-15,-2 6 192 0,-1-1-192 0,-2 7 192 0,-1-3 0 0,-3 5 0 16,-5-3 0-16,1 4 0 0,-2 2 0 0,-2-6 0 16,1-7 0-16,-3 0 0 0,1-6 0 0,0-3-160 15,3-2 160-15,3-3-192 16,-2-1-1440-16,3-4-288 0,2-2-64 0,-2-11-12304 0</inkml:trace>
  <inkml:trace contextRef="#ctx0" brushRef="#br0" timeOffset="10287.1">25034 9718 10127 0,'-7'-3'896'0,"0"0"-704"0,-2 0-192 0,-1 3 0 15,1 3 6512-15,9-3 1264 0,-9 6 256 0,1 2 48 32,2 1-7136-32,1 1-1440 0,-1 0-272 0,4 0-64 0,-1 2 576 0,2 3 256 0,0-2-192 0,1 1 192 15,0 4 0-15,2 0 0 0,1 2 0 0,1-1 192 16,1 2 80-16,1 2 32 0,0 3 0 0,1 1 0 16,0 6-160-16,2 0-16 0,0 3-128 0,0-1 192 15,0-3-192-15,1 0 0 0,-1-4 0 0,0 0 0 16,1-3 0-16,1-3 0 0,-1-3 128 0,2 0-128 0,0-3 0 0,2 0 0 15,2-5 0-15,-1-2 0 0,2-5-144 0,1-2 144 16,2 0-208-16,0-4 80 0,-1-3 128 0,1-2 0 16,-3-2 0-16,-2-4 0 0,0-1 0 0,-2-3 0 15,-2-4 0-15,0-5 128 0,-3-3-128 0,-3-2 128 16,-1-3-128-16,-2 2 128 0,1-5 48 0,-3 1 16 16,-1 2 0-16,-1 1 0 0,1 1 128 0,-2 3 48 15,-2 1 0-15,-1 2 0 0,-3 2 96 0,-1 0 32 16,1 3 0-16,0 4 0 0,-1 4-128 0,-1 0-32 15,0 0 0-15,-2 3 0 0,0 2-336 0,-2-1 0 16,1 1 0-16,-2 3 0 16,1 0-464-16,-1 2-176 0,2-4-16 0,2 5-16 15,1-2-1632-15,5 0-336 0,1-1-64 0</inkml:trace>
  <inkml:trace contextRef="#ctx0" brushRef="#br0" timeOffset="11236.51">26527 9539 33855 0,'0'0'1504'0,"0"0"304"0,0 0-1440 0,0 0-368 0,0 0 0 0,-3 14 0 16,2-1 448-16,2 1 0 0,3 3 16 0,0 5 0 16,-1 2-256-16,0 2-48 0,1 0-16 0,2 4 0 15,0 0-144-15,-2 4 192 0,0 1-192 0,-1 2 192 16,-1-1-192-16,-1 5 160 0,-1 2-160 0,0 0 160 16,0 0-160-16,0-4 0 0,2 1 144 0,0-7-144 15,1-3 0-15,0-4 0 0,0-3 0 0,3-5 0 16,0-1-704-1,1-5-176-15,-1-4-16 0,1-1-14560 0</inkml:trace>
  <inkml:trace contextRef="#ctx0" brushRef="#br0" timeOffset="11696.34">27055 9602 35247 0,'0'0'1552'0,"0"0"336"0,0 0-1504 0,-9 4-384 0,1 3 0 0,8-7 0 16,-5 10 0-16,-1 2 0 16,2 1-160-16,-1 1 160 0,0 3-208 0,0 3 64 0,0 1 16 0,1 2 0 15,-2 3 128-15,3-1 0 0,-3 1 0 0,2 2 0 16,2-1 0-16,-2 0 0 0,0 1 0 0,1 2 128 15,-1 4-128-15,2-3 0 0,2 0 0 0,2 0 128 16,2 1-128-16,2-4 0 0,1-3 0 0,1-1 0 16,1-1 128-16,3-7-128 0,0-3 128 0,1-3-128 15,1 1 0-15,2-7 0 0,1-4 0 0,2-2 0 16,1-3 0-16,-1 1 0 0,1-4 0 0,1-2 0 16,0-2 0-16,-2-5 144 0,0 0-144 0,-1-2 0 15,-1-5 160-15,-3-2-160 0,-3 0 128 0,-2-4-128 16,-3 3 256-16,-1-2-16 0,-2 0-16 0,-4 1 0 15,-3 0 160-15,-1 1 16 0,-3 0 16 0,-1 2 0 0,-3 1-48 0,0 0-16 16,-1-3 0-16,0 4 0 0,-1 1 32 0,1 2 16 16,0 2 0-16,0 1 0 0,1-1-400 0,0 5 0 15,0 2 128-15,2 4-128 16,-10-5-1392-16,14 8 576 16,6 4 0-16,-5-4-2224 0,5 4-448 0,-2-10-96 0</inkml:trace>
  <inkml:trace contextRef="#ctx0" brushRef="#br0" timeOffset="13239.17">28163 9460 3679 0,'0'0'320'0,"0"0"-320"0,0 0 0 0,0 0 0 16,0 0 4400-16,0 0 800 0,0 0 176 0,0 0 16 15,0 0-3664-15,0 0-752 0,0 0-144 0,-5 13-16 16,1 0-192-16,1 2-48 0,2 3 0 0,0 5 0 15,1 5 144-15,0 4 32 0,1 2 0 0,0 5 0 16,2 1-64-16,-2 1-16 0,-1-2 0 0,0 1 0 16,0-3-224-16,1 5-64 0,-1 2 0 0,2 2 0 15,-1 0-208-15,2-1-48 0,-2 0-128 0,-1-2 192 0,1-7-64 0,-1-2-128 16,0-3 176-16,0-3-176 0,0-5 0 0,0-3 0 16,2-5 0-16,-2-3 0 15,1-3-448-15,-1-9-80 0,0 0-32 0,0 0-14544 16</inkml:trace>
  <inkml:trace contextRef="#ctx0" brushRef="#br0" timeOffset="13840.18">28744 9677 11967 0,'0'0'1072'0,"0"0"-864"0,0 0-208 0,0 0 0 15,0 0 3712-15,0 0 688 0,-9 2 144 0,9-2 16 0,0 0-3488 0,-8 10-704 16,2-5-144-16,-1 3-32 0,2-1 320 0,-1 4 48 16,-1-1 16-16,1 3 0 0,-1 3-288 0,1 2-48 15,-2-1-16-15,0 3 0 0,0 1-64 0,0 1-16 16,2 0 0-16,1 0 0 0,-1 1 208 0,2 4 32 15,2-1 16-15,1 2 0 0,1 1-112 0,2 1-32 16,1 1 0-16,1-2 0 0,1-3-256 0,1-1 128 16,1-2-128-16,2-2 0 0,1-1 0 0,3-7 0 15,-2-2 0-15,1 1 0 0,1-5 0 0,1-3 0 16,2-4 0-16,-1 0-144 0,1-4 144 0,1-2 0 16,0-1 0-16,0-4 0 0,0-2 0 0,-2-2 0 0,0-2 128 15,-1-3-128-15,-2-3 144 0,-2-1-144 0,-1-5 192 16,-3 2-192-16,-5-3 400 0,0 0-16 0,-1-4-16 15,-2 2 0-15,-5 0 48 0,1 0 16 0,-1-2 0 0,-1 3 0 16,-2-2-112-16,-1 0 0 0,1-2-16 0,-1 1 0 16,1 0 64-16,1 3 16 0,-3 5 0 0,2 4 0 15,-1 1 0-15,2 4 0 0,1 3 0 0,2-2 0 16,1 6-576-16,1 0-128 0,2 4 0 0,2 6-16 31,3-7-3056-31,-3 7-592 0,10-10-128 0,10 10-32 0</inkml:trace>
  <inkml:trace contextRef="#ctx0" brushRef="#br0" timeOffset="14193.04">29733 9600 23951 0,'0'0'2128'0,"-10"6"-1696"0,1 0-432 0,2 3 0 0,0 4 4672 0,3 6 864 16,1 3 160-16,5 3 48 15,-1 3-5344-15,3-4-1056 0,0-1-224 0,1 1-32 0,0 2 544 0,1 2 112 0,0-2 32 0,1 3 0 16,-2-2 32-16,0 3 16 0,0 1 0 0,0 3 0 16,1-3-48-16,-2 3-16 0,-2-1 0 0,1 1 0 31,-1 0-240-31,1-4-48 0,-3-3-16 0,0-2 0 16,0 0-864-16,1-7-160 0,2-3-32 0,2-3-13248 0</inkml:trace>
  <inkml:trace contextRef="#ctx0" brushRef="#br0" timeOffset="14652.2">30309 9728 41471 0,'-8'-3'3680'0,"8"3"-2944"15,-12 0-592-15,3 4-144 0,3 5 0 0,0 3 0 16,2 1-192-16,1 1 192 0,0 1-448 0,0 0 48 16,1-1 0-16,-1 3 0 0,1 3 176 0,0 2 32 15,1 6 16-15,1-4 0 0,0 4-160 0,0 2-48 16,1 1 0-16,1 0 0 0,-2-1 256 0,2 2 128 16,2-2-160-16,0-3 160 0,1-1 0 0,2-3 128 15,-2 0 16-15,1-4 0 0,2-5-144 0,1-2 160 16,2-1-160-16,-1-5 160 0,1 1-160 0,2-6 0 15,0-1 0-15,2-1 0 0,2 1 0 0,3-7 0 16,2-5 0-16,3 1 0 0,1-2 0 0,1-6 0 0,1 1 144 0,0-7-144 16,0 1 128-16,-2-6-128 0,-4-3 160 0,-1 0-160 15,-3 1 128-15,-2 1-128 0,-3-2 0 0,-3 3 0 16,-3 1 256-16,-3 2-32 0,-2 2-16 0,-2-1 0 16,-2 0 336-16,-2 3 64 0,0-4 16 0,-4 4 0 15,-2 0 144-15,-2 3 16 0,1 2 16 0,-2 6 0 16,-1-1-256-16,0 4-48 0,-2 0-16 0,0 3 0 15,-1 3-480-15,3 0 0 0,-2-1 0 0,2 4 0 32,1 4-512-32,0-3-80 0,1-1-32 0,2 3 0 15,1 1-1984-15,1-2-400 0,8-2-64 0</inkml:trace>
  <inkml:trace contextRef="#ctx0" brushRef="#br0" timeOffset="15258.09">31898 9416 21183 0,'0'0'1888'0,"0"0"-1504"15,0 0-384-15,-3 16 0 0,0 2 3840 0,0 3 704 16,0 1 144-16,2 5 32 0,-2 2-3232 0,2 5-640 16,1 4-128-16,0 3-16 0,0 4 352 0,0-1 80 15,1 0 16-15,2 2 0 0,-2-3-768 0,2 1-160 16,0 2-32-16,-1 0 0 0,2-2-192 0,0-1 128 0,1 0-128 15,0-4 0-15,2-2-176 0,2-6-128 0,3-5-16 0,0-3-13008 16,-1-6-2608-16</inkml:trace>
  <inkml:trace contextRef="#ctx0" brushRef="#br0" timeOffset="23844.22">24436 11151 11055 0,'0'0'976'0,"0"0"-784"15,0 0-192-15,0 0 0 0,0 0 3536 0,0 0 672 16,0 0 128-16,0 0 16 0,0 0-3040 0,0 0-608 0,0 0-128 16,0 0-32-16,0 0-288 0,0 0-64 0,0 0-16 0,0 0 0 15,0 0-176-15,0 0 0 0,0 0 0 0,0 0 0 16,0 0 0-16,0 0 0 0,0 0 0 0,0 0 0 15,0 0 384-15,0 0-16 0,0 0 0 0,5 9 0 16,-5-9 400-16,0 0 64 0,0 0 32 0,5 10 0 16,-5-10 32-16,0 0 16 0,0 0 0 0,0 0 0 15,0 0-208-15,13 3-64 0,-1-5 0 0,0 2 0 16,-1-1-320-16,1-2-80 0,1-1-16 0,0 1 0 16,1 1-224-16,1-1 0 0,-2-1 0 0,2 0 0 15,1 0 128-15,0 2-128 0,-2-2 0 0,-1 1 0 16,-2 1 0-16,-11 2 0 0,10-2 0 0,-10 2 0 15,0 0 0-15,0 0 128 0,0 0-128 0,0 0 0 16,0 0 208-16,0 0 0 0,0 0 0 0,0 0 0 16,0 0 288-16,1-10 48 0,-1 10 16 0,0-10 0 15,2 0-240-15,0 0-64 0,-1 1 0 0,2-3 0 0,-2 2-256 16,2 2 128-16,1-4-128 0,-2 3 0 0,0 0 0 0,-1-2 0 16,-1 11 0-16,0 0 0 0,-1-9 128 0,1 9-128 15,-2-10 0-15,2 10 0 0,0 0 0 0,-9-5 0 16,0-1 0-16,0 4 0 0,0 2 0 0,-1 0 0 15,-2 1 0-15,0 0 0 0,-1 2 0 0,0 2 0 16,0 1 0-16,-1 1 0 0,-1 0 0 0,2-1 0 16,0 5 0-16,0-2 0 0,1-1 176 0,1 1-176 15,-1-1 160-15,2 2-160 0,-1 2 160 0,2 1-160 16,0-1 160-16,0 1-160 0,0 0 0 0,1 1 128 16,0 2-128-16,0-2 0 0,2-1 0 0,-1 1 0 15,2 1 0-15,1-1 0 0,0 0 0 0,3 7 0 0,1 3 0 0,-2-2 0 16,2-5 0-16,0-1 0 0,3-3 0 0,-2-6 0 15,-1-7 128-15,0 0-128 0,6 11 0 0,0-1 144 16,1-1-144-16,2 1-176 0,1-3 48 0,2 1 0 16,1-3-96-16,1 1-16 0,2-1 0 0,2 1 0 31,3 0-496-31,1-3-96 0,2-1-32 0,-1-1 0 16,1-2-352-16,0 1-64 0,2 1 0 0,2 0-16 15,-1 2-1392-15,-1-2-256 0,-2-2-64 0,-7-4-16 0</inkml:trace>
  <inkml:trace contextRef="#ctx0" brushRef="#br0" timeOffset="24194.41">25003 11064 15663 0,'0'0'1392'0,"0"0"-1120"16,-3-9-272-16,3 9 0 0,-4-8 3728 0,4 8 688 16,-2-8 144-16,2 8 32 0,0 0-3600 0,0 0-720 15,-3-8-144-15,3 8-128 0,0 0 592 0,0 0 16 16,0 0 0-16,0 0 0 0,0 0 96 0,0 0 0 16,-10 4 16-16,0 1 0 0,1 2-48 0,0 3-16 15,0 1 0-15,0 3 0 0,0 4-320 0,0-1-64 16,0 3-16-16,1-1 0 0,0 5-256 0,0 1 160 0,-1 1-160 0,1 0 128 15,0 1-128-15,0-2 0 0,-1-2 0 16,3-4 0-16,1-1 0 0,2-2 0 0,-1-2 0 0,1-1 0 16,0-3-240-16,0-2 32 0,3-8 0 0,0 0 0 31,0 0-816-31,0 0-176 0,0 0-16 0,0 0-16 16,0 0-2480-16,0 0-512 0,0 0-80 0,-7-18-32 0</inkml:trace>
  <inkml:trace contextRef="#ctx0" brushRef="#br0" timeOffset="24410.23">24752 11127 4607 0,'0'0'400'0,"0"-10"-400"0,-1 1 0 0,0 1 0 16,1 8 6000-16,1-10 1104 0,0 3 240 0,-1 7 32 15,0 0-5472-15,7-6-1104 0,-7 6-224 0,0 0-32 16,0 0-336-16,12-1-64 0,-2 2-16 0,-10-1 0 0,10 8-128 0,-2 2 160 16,-1-1-160-16,-1 3 160 15,2 0 144-15,-1 1 16 0,-2 1 16 0,0 4 0 0,2-1-16 0,-1 3-16 16,1-2 0-16,0 2 0 0,1 1-304 0,0-1 160 15,0-1-160-15,1 0 128 0,0-3-128 0,2-2 0 16,0-1 0-16,1-1 0 0,0-2-240 0,1 0-80 16,-1-3 0-16,2 0-16 15,0-2-2384-15,-1-1-480 0</inkml:trace>
  <inkml:trace contextRef="#ctx0" brushRef="#br0" timeOffset="24606.08">25116 11259 47391 0,'-18'-2'2112'0,"7"4"416"0,0 4-2016 0,0 2-512 0,3 2 0 0,3 3 0 32,3-3-480-32,2 3-192 0,1 0-32 0,2-2-16 15,0 2-336-15,4-3-64 0,1 0-16 0,2-3 0 16,3 1-1232-16,0-3-256 0,2-1-64 0,-1-1-7760 0,2 0-1568 0</inkml:trace>
  <inkml:trace contextRef="#ctx0" brushRef="#br0" timeOffset="24772.52">25245 10973 28047 0,'0'0'1232'0,"0"0"272"0,-9-6-1200 0,9 6-304 16,-9-2 0-16,9 2 0 0,0 0 192 0,0 0-32 15,0 0 0-15,0 0 0 16,0 0-848-16,12-4-160 0,-2 1-48 0,2 2 0 16,0-2-1936-16,-1 1-400 0,0-2-80 0</inkml:trace>
  <inkml:trace contextRef="#ctx0" brushRef="#br0" timeOffset="25072.19">25536 10928 11055 0,'0'0'976'0,"-7"-6"-784"0,-2 1-192 0,0 2 0 16,1 4 8608-16,8-1 1680 0,0 0 336 0,0 0 64 31,0 0-9488-31,3 13-1904 0,2-4-368 0,2 3-80 15,0 0-80-15,4 0-32 0,-1 1 0 0,2 2 0 16,0 5 400-16,-2-1 80 0,2 4 16 0,-2 1 0 0,-2 2 320 0,-1 1 80 0,-3 0 16 0,0-1 0 16,-2 3 112-16,-1-2 32 0,-2 0 0 0,0-3 0 15,-2-2 16-15,2-2 16 0,-2-3 0 0,1 0 0 16,-1-4-1920-16,1-3-384 16,-1-2-80-16</inkml:trace>
  <inkml:trace contextRef="#ctx0" brushRef="#br0" timeOffset="25283.29">25456 11124 49183 0,'-17'-9'2176'0,"7"6"448"0,0 2-2096 0,10 1-528 15,0 0 0-15,0 0 0 16,0 0-496-16,0 0-208 0,0 0-32 0,0 0-16 15,14 4 160-15,3-3 16 0,2-2 16 0,4-1 0 16,0 0 16-16,3-1 0 0,2-1 0 0,0 2 0 16,1 0-272-16,0-1-48 0,-2 1-16 0,-1 1 0 15,-3 2-2816-15,-2-1-560 0</inkml:trace>
  <inkml:trace contextRef="#ctx0" brushRef="#br0" timeOffset="26503.33">31249 11162 7359 0,'0'0'320'0,"0"0"80"0,0 0-400 0,0 0 0 0,0 0 0 0,0 0 0 15,0 0 5296-15,0 0 976 0,0 0 192 0,0 0 32 16,0 0-5520-16,0 0-976 0,0 0-448 0,0 0 48 16,0 0 624-16,0 0 128 0,0 0 32 0,0 0 0 15,0 0 400-15,0 0 96 0,0 0 16 0,0 0 0 16,0 0 176-16,10 1 32 0,-10-1 16 0,0 0 0 16,12 4-528-16,-12-4-96 0,12 0-32 0,-2 0 0 0,-10 0-256 15,12-3-48-15,-3-1-16 0,1 0 0 16,1 1-16-16,-1-1-128 0,1-2 192 0,-1 0-64 0,1-1-128 0,0-2 128 15,1 0-128-15,1 0 128 0,0 3-128 0,0-1 0 16,-1 0 0-16,-2 1 0 0,-1-2 0 0,-1 2 0 16,0 0 0-16,-1 0 0 0,-7 6 0 0,5-12 0 15,-5 12 0-15,2-12 0 0,0 2 160 0,-2 1-160 16,0 9 192-16,-3-11-192 0,-1 1 192 0,-1 1-64 16,0-2 0-16,-2 4-128 0,1 0 256 0,-1 3-48 15,-2-1-16-15,-1 2 0 0,-1 1-48 0,1 2-16 16,-2 2 0-16,0 1 0 0,-2 1-128 0,1 4 0 15,0 1 0-15,-1 4 0 0,-1-3-240 0,-2 5 80 0,-1 3 16 16,1-2 0-16,0 1 144 0,1 2 0 0,1 2-144 0,1 1 144 16,-1-1 0-16,6 0 0 0,4 2 0 15,0 1 0-15,2-3 192 0,6 3-64 0,6 4 0 0,-3-7 0 16,-2-7-128-16,3-1 0 0,3 0 144 0,2 1-144 16,1-1 0-16,1-1 0 0,1-3 0 0,0-1 0 15,2 0-224-15,0-3-16 0,0-1 0 0,3-4 0 31,-1 1-592-31,2-2-112 0,1-2-16 0,0 2-16 16,2-1-2112-16,-2-1-432 0,0 0-64 0,-1-1-9792 0</inkml:trace>
  <inkml:trace contextRef="#ctx0" brushRef="#br0" timeOffset="26911.23">31849 11065 7359 0,'0'0'320'0,"0"0"80"0,0 0-400 0,0 0 0 16,0 0 0-16,0 0 0 0,0 0 5664 0,0 0 1056 15,-8-1 192-15,8 1 64 0,-8 3-4624 0,8-3-928 0,0 0-176 0,-9 5-32 16,9-5-64-16,-8 10-16 0,1 2 0 0,2 2 0 16,0 2-656-16,0-3-128 0,-2 3-32 0,2 2 0 15,0 1-192-15,0 2-128 0,-2-1 160 0,1-2-160 16,-1-1 0-16,1 0-208 0,-1 0 16 0,0-1 0 31,1-3-336-31,-1-2-64 0,1 0-16 0,1-3 0 16,5-8-464-16,-7 6-80 0,7-6-32 0,-9 4 0 15,9-4-1808-15,-10 0-352 0,10 0-80 0</inkml:trace>
  <inkml:trace contextRef="#ctx0" brushRef="#br0" timeOffset="27124.26">31579 11117 18431 0,'0'0'816'0,"0"0"160"0,0 0-784 0,0 0-192 0,0 0 0 0,0 0 0 0,0 0 3808 0,0 0 720 16,0 0 144-16,0 0 16 0,0 0-3424 0,0 0-688 15,11 8-144-15,1 0-32 0,0 1 160 0,1 2 16 16,3-1 16-16,-1 3 0 0,2 1-464 0,0 1-128 16,0 2 0-16,1 1 0 0,2-2 0 0,-1 1 0 15,0 1 0-15,0 0 0 0,-1-1 0 0,2 0-128 16,0-3 0-16,-1-1 0 15,-1-2-784-15,3-5-160 0,-1-1-16 0,-2 2-16 16,-1 0-2544-16,-3-6-512 0</inkml:trace>
  <inkml:trace contextRef="#ctx0" brushRef="#br0" timeOffset="27330.36">32112 11198 35007 0,'0'0'3120'0,"-11"-1"-2496"0,1 1-496 0,2 3-128 16,8-3 2608-16,0 0 496 0,0 10 96 0,3 2 32 31,2-2-3040-31,2 1-592 0,0-1-128 0,5 2-32 16,2-1-768-16,-1 2-144 0,-1-2-48 0,0-1 0 0,1-1-656 0,-1 1-128 0,-4 0-16 15,-2-2-7888-15,-6-8-1568 0</inkml:trace>
  <inkml:trace contextRef="#ctx0" brushRef="#br0" timeOffset="27495.7">32086 11046 29487 0,'-5'-4'2624'0,"-3"-1"-2112"16,0-1-512-16,8 6 0 0,-9-5 3712 0,9 5 640 15,0 0 128-15,0 0 32 0,0 0-3920 0,0 0-784 16,0 0-144-16,0 0-48 15,13-1-2304-15,0 0-480 0,1-1-96 0</inkml:trace>
  <inkml:trace contextRef="#ctx0" brushRef="#br0" timeOffset="27743.56">32388 10945 7359 0,'0'0'320'0,"0"0"80"0,0 0-400 0,0 0 0 0,0 0 0 0,0 0 0 16,0 0 6384-16,0 0 1184 0,0 0 240 0,11 4 64 31,-11-4-6720-31,10 5-1328 0,-1 2-272 0,-1 3-48 0,0-1 496 0,-2 5 0 0,-2 0 0 0,0 2 160 16,0 4 336-16,-1 0 64 0,-3 3 16 0,1 1 0 16,0 2 160-16,1 4 32 0,-1-1 16 0,0-1 0 15,2-2-480-15,-1 0-112 0,1-1 0 0,0 0-16 16,1-5-176-16,0-2-144 0,1-5 144 0,0 0-208 15,1 0-1440-15,2-4-272 16,0-2-64-16</inkml:trace>
  <inkml:trace contextRef="#ctx0" brushRef="#br0" timeOffset="27963.82">32336 11083 42383 0,'-10'0'3776'0,"-1"2"-3024"16,1-2-608-16,10 0-144 0,0 0 2000 0,0 0 368 16,0 0 80-16,0 0 16 0,12 0-2112 0,1 0-352 15,1 2-208-15,3-2 16 0,1-4 48 0,3 2 0 16,0-2 0-16,4 0 0 0,1 0-192 0,4 0-48 0,2 0 0 0,5 2 0 31,2 0-1488-31,3-3-304 0,1 1-64 0</inkml:trace>
  <inkml:trace contextRef="#ctx0" brushRef="#br0" timeOffset="48673.04">27505 11017 13823 0,'0'0'608'0,"0"0"128"0,0 0-592 0,-6-8-144 0,6 8 0 0,0 0 0 15,-9-5 3504-15,9 5 656 0,-6-5 144 0,6 5 32 16,0 0-3488-16,0 0-688 0,0 0-160 0,0 0 0 16,0 0 0-16,0 0 0 0,0 0 0 0,0 0 0 15,0 0 0-15,0 0 0 0,0 0 0 0,0 0 0 16,-11 2 240-16,2 0-16 0,0 3 0 0,0-3 0 16,-3 2 224-16,0 3 32 0,1-3 16 0,-2 0 0 15,-2-2-336-15,1 1-160 0,-3 0 160 0,0-1-160 0,0 1 128 16,-1-1-128-16,-2-2 0 0,1 2 144 0,-2 0-144 15,0 1 160-15,0 0-160 0,0 0 160 0,-1-1 48 0,0 0 16 16,0 1 0-16,1-2 0 0,0 2 80 0,2 1 16 16,-1-3 0-16,0 3 0 0,0 0-80 0,-4-3-16 15,-3 2 0-15,1 1 0 0,1-2-80 0,-3 2-16 16,-1 1 0-16,0-2 0 0,1 1 128 0,1 0 0 16,1 0 16-16,0 1 0 0,1 0-80 0,0 0-32 15,2-2 0-15,1 1 0 0,1-1-160 0,3-1 192 16,1-1-192-16,1 2 192 0,0 0 48 0,5-1 16 15,0 1 0-15,2-1 0 0,0 2-64 0,9-4 0 16,-10 0 0-16,10 0 0 0,-10 0-64 0,10 0 0 0,0 0-128 0,0 0 192 16,0 0-64-16,0 0-128 0,0 0 176 0,0 0-176 15,0 0 192-15,0 0-64 16,0 0 0-16,0 0-128 0,0 0 320 0,0 0-32 0,0 0-16 0,-2-7 0 16,1-1-16-16,1 0-16 0,1-2 0 0,1-1 0 15,2-1 32-15,0 2 16 0,0-3 0 0,0 0 0 16,1 0-128-16,0 0-32 0,-1-2 0 0,2 4 0 15,-1-1-128-15,1 0 128 0,0 2-128 0,-1 1 128 16,-5 9 96-16,6-12 16 0,0 2 0 0,-1 0 0 16,-5 10-240-16,0 0 0 0,6-9 0 0,-6 9 0 15,7-8 0-15,-7 8 0 0,6-9 0 0,-6 9 0 16,0 0 0-16,0 0 0 0,0 0 0 0,0 0 0 16,0 0 0-16,0 0 0 0,0 0 0 0,0 0 0 15,0 0 0-15,0 0 0 0,0 0 0 0,0 0 0 0,0 0 0 0,0 0-128 16,0 0 128-16,0 0 0 0,0 0 0 0,0 0-192 15,-9 8 192-15,1 4-160 0,-1-4 160 0,-1 3 0 16,-3 1 0-16,0 2-128 0,-3 1 128 0,0-2 0 16,-1 1 0-16,1 1 0 0,-3-1 0 0,2 0 0 15,2 2 0-15,2 0 0 0,0-3 0 0,1 1 0 16,0-1 0-16,2-1 128 0,4-1-128 0,1 2 0 16,1-2 0-16,3-1 0 0,2 1 0 0,3 0 0 15,1-1 0-15,3 1 0 0,0 1 0 0,3-2 192 16,-1 1-64-16,2 2 0 0,-1 0-128 0,3-3 0 15,-1 0 0-15,0 1 128 0,0 0-128 0,1-1 0 0,2-2 0 16,1 5 0 0,-1-4-640-16,3 0-80 0,-1-1-32 0,2-4 0 15,2 0-1680-15,4-1-352 0,2-3-64 0,6 0-7984 0,5-4-1600 0</inkml:trace>
  <inkml:trace contextRef="#ctx0" brushRef="#br0" timeOffset="49576.66">29107 10997 32367 0,'0'0'1424'0,"0"0"304"0,0 0-1376 0,-2-9-352 16,2 9 0-16,0 0 0 0,0 0 816 0,0 0 80 0,0 0 32 0,0 0 0 16,0 0-928-16,0 0 0 0,0 0 0 0,-9-1-224 15,0 2 80-15,0 2 16 0,-1 0 0 0,-1 0 0 16,0 1 128-16,-3 0 0 0,0 0 128 0,-4 1-128 16,-6-1 384-16,0 0 0 0,-4 1 0 0,0 1 0 15,-4 0 288-15,0 1 64 0,-2-1 16 0,1-1 0 16,1 1-224-16,0 0-32 0,4-1-16 0,0 2 0 15,1-5-144-15,0 4-16 0,-3-1-16 0,1-2 0 16,1 0-176-16,0 3-128 0,-2-2 192 0,0 1-192 16,0-1 0-16,1 1 0 0,2-2 0 0,2 0 0 15,2-1 0-15,2-1 0 0,1-1 0 0,2 0 0 16,2-1 128-16,2-1-128 0,0-1 0 0,1 0 0 16,1 0 192-16,3 1-64 0,0-1 0 0,2-1-128 15,0 0 176-15,7 4-176 0,-3-6 160 0,3 6-160 0,-4-8 192 16,1-1-48-16,3 9-16 0,0-11 0 0,0 1-128 15,1 1 128-15,2 1-128 0,-3 8 128 0,4-10 0 0,0 0-128 16,-4 10 192-16,8-9-64 0,1 1-128 16,1 1 160-16,1-1-160 0,0 0 160 0,1 1-160 0,1 1 0 15,1-1 0-15,1 1 0 0,-1-1 0 0,2 1 0 16,-2-1 0-16,0 2 0 0,1-1 0 0,-3 0 0 16,-3 1 0-16,-9 5 0 0,11-4 128 0,-11 4-128 15,11-4 128-15,-11 4-128 0,0 0 0 0,0 0 128 16,0 0-128-16,0 0 0 0,0 0 0 0,0 0 0 15,0 0 128-15,0 0-128 0,0 0 0 0,0 0 0 16,0 0 0-16,0 0 0 0,0 0 0 0,-11 3 0 16,1 0 0-16,0 1 0 0,-2 1-160 0,0 1 160 15,0 3 0-15,-1-2-144 0,-1 1 144 0,0 2 0 0,-2 2 0 0,-1-2 0 16,0 3 0-16,1 2 0 0,1 2 0 0,0-2-128 16,2 2 128-16,0 1 0 0,2-1 0 0,0 0 128 15,1-1-128-15,1-2 0 0,1 1 0 0,3-2-128 16,1 0 128-16,1-1 0 0,2-1 0 0,1 0 128 15,2-1 80-15,2 1 32 0,-4-11 0 0,7 10 0 16,1-1-48-16,2 0-16 0,1-1 0 0,-1 2 0 16,0-3-176-16,3 0 0 0,2-2 0 0,2 0 128 15,0 1-128-15,2 1 0 0,2-3-160 0,0 2 160 16,1 2-576-16,2 4 0 0,-1-4-16 0,2 1 0 16,-2-1-2496-1,2-2-496-15,10 6-112 0,-2-8-16 0</inkml:trace>
  <inkml:trace contextRef="#ctx0" brushRef="#br0" timeOffset="50490.92">30666 10986 31039 0,'0'0'1376'0,"0"0"288"0,0 0-1344 0,0 0-320 0,0 0 0 0,0 0 0 15,8-8 832-15,0 1 80 0,1 2 32 0,-9 5 0 16,10-5-688-16,-10 5-256 0,11-3 176 0,-1-1-176 16,-10 4 0-16,0 0 0 0,0 0 0 0,0 0 0 15,11-1 0-15,-11 1 0 0,0 0 0 0,0 0-160 16,0 0 160-16,0 0 256 0,-11 7-64 0,-2-2-16 15,-4 1 240-15,0-2 48 0,-2 1 16 0,-5 1 0 16,-3-2 0-16,-3 0 0 0,-3 1 0 0,-1 1 0 0,-2-1-80 0,-3 3-16 16,-2 0 0-16,2 1 0 0,0 2-176 0,0-2-32 15,-1-1-16-15,0 1 0 0,0 0-32 0,1-1-128 16,0 0 192-16,1-1-64 0,3 0 0 16,2-1-128-16,1 1 192 0,3-1-64 0,3 1-128 0,2-4 0 15,5-1 0-15,1 1 0 0,-1-2 160 0,5-1 0 16,1 0 0-16,1-1 0 0,3-1 80 0,0-1 16 15,9 3 0-15,-8-3 0 0,8 3 0 0,0 0 16 16,-5-7 0-16,5 7 0 0,-1-10-16 0,-1 1-16 16,2 1 0-16,2 0 0 0,-1 0-240 0,3-1 144 15,1 0-144-15,2 0 128 0,-1 0-128 0,2-3 0 16,2 2 0-16,1-1 0 0,-1 1 0 0,2 1 0 0,0 0-144 16,-1 2 144-16,1 2 0 0,-1-2 0 0,-1 2-128 0,-10 5 128 15,12-6 0-15,-2 0 0 0,-10 6 0 0,12-5 0 16,-12 5 0-16,12-4 0 0,-12 4 0 0,10-1 0 15,-10 1 0-15,0 0 0 0,0 0 0 0,10-3 0 16,-10 3 0-16,0 0 0 0,0 0 0 0,0 0 0 16,0 0 0-16,0 0 0 0,0 0 0 0,0 0 0 15,0 0 0-15,0 0 0 0,0 0 0 0,0 0 144 16,0 0-144-16,0 0 0 0,0 0 0 0,-9 6 0 16,-1-1 0-16,1 0 0 0,-2 0 0 0,1 0 0 15,-2 2-128-15,0-2 128 0,1 0 0 0,-1 2 0 16,-1-1 0-16,1 1 0 0,0 3 0 0,1 1 0 15,0-1 0-15,2 3 0 0,0 0 0 0,3 0 128 16,-1 0-128-16,3 0 0 0,3-2 0 0,-1 2 0 0,2 0 224 0,3-1-32 16,0-1-16-16,2 2 0 0,0-2-16 0,0 2 0 15,1 0 0-15,0 0 0 0,2-3-160 0,2 1 0 16,1-2 144-16,0-3-144 0,3 1 0 0,0 0 0 16,0-1 0-16,2 2 128 0,2-2-128 0,2 0 0 15,1-2-176-15,2 1 176 16,2 3-512-16,2-2-16 0,2 1 0 0,2-4-12784 15,4 0-2544-15</inkml:trace>
  <inkml:trace contextRef="#ctx0" brushRef="#br0" timeOffset="65253.63">19886 13279 36687 0,'0'0'1616'0,"0"0"352"0,0 0-1584 0,-11 4-384 0,2 2 0 0,3 1 0 16,6-7 352-16,-7 9-16 0,2-1 0 0,5-8 0 16,-4 9-336-16,4-9 0 0,0 0 0 0,0 10-128 15,2 0 128-15,2 0 0 0,2 0 0 0,0 3 0 16,2 0 0-16,-2 3 0 0,1-2 0 0,1 5 0 15,1 0-176-15,0 2 176 0,0 0-208 0,2 2 80 0,-4 4 320 0,3-1 64 16,-1 2 0-16,0 6 16 0,-3 4-96 0,1 1-32 16,-1 4 0-16,1 3 0 0,-1 3-144 0,0 0 160 15,-1-6-160-15,0-2 160 0,0-4-160 0,0-2 160 16,1-4-160-16,0-3 160 0,1-4 192 0,-1-3 32 16,1-1 16-16,1-6 0 0,1 0 208 0,1-3 32 15,1-6 16-15,-1-2 0 0,0-1-144 0,2-6-48 16,-1-1 0-16,-1-4 0 0,-1-4-144 0,2-1-16 15,-4-2-16-15,1-1 0 0,0-1-80 0,-1-4-16 16,-4-3 0-16,1 0 0 0,0-2-16 0,0-7-16 16,-1-4 0-16,1-2 0 0,-2-3-16 0,2-2 0 0,-1 1 0 0,-1 0 0 15,0 1-144-15,-1 2 128 0,0 3-128 0,1 5 128 16,-1 1-128-16,0 1 0 0,1 0 144 0,-1 1-144 16,-1 0 0-16,0 4 0 0,0-3 0 0,1 3 0 15,2 1 0-15,-1 0 0 0,-2 3 0 0,3 1 0 16,1 3-320-16,1-2 0 0,0 4 16 0,2 3 0 31,1 3-1648-31,2 3-336 0,1 1-64 0,-11 6-16032 0</inkml:trace>
  <inkml:trace contextRef="#ctx0" brushRef="#br0" timeOffset="65727.89">20646 13931 11967 0,'0'0'528'0,"0"0"112"0,0 0-512 0,0 0-128 0,0 0 0 0,0 12 0 16,0-12 5120-16,0 14 1008 0,0 0 192 0,1 1 32 16,2-1-5072-16,-1 2-1024 0,1-1-256 0,-1 3 0 15,1 1 0-15,1-1 176 0,0 0-176 0,0 2 160 16,-2-1-160-16,2-2 0 0,-1 0 0 0,-1 0 0 16,2 1 0-16,-1 1 0 0,0-2 0 0,-1-2 0 15,0 2 0-15,-1-1 0 0,0-2 0 0,0-1 0 16,1 0-1488-16,-1-1-336 15,0-2-64-15</inkml:trace>
  <inkml:trace contextRef="#ctx0" brushRef="#br0" timeOffset="66201.1">20869 14073 32255 0,'-11'0'2864'16,"1"1"-2288"-16,-1 2-576 0,2 1 0 0,0 1 1776 0,9-5 240 0,-6 8 48 0,6-8 16 31,-4 10-2320-31,2 2-464 0,1-2-80 0,1 2-32 0,1 1 336 0,1 1 64 0,-2 3 16 0,2 0 0 16,1-2 144-16,-1 2 48 0,0 0 0 0,2 1 0 15,0-2 208-15,-1-1 0 0,1 1 0 0,2-1 0 16,-1 0 0-16,0-3 160 0,2 1-32 0,-1-3 0 15,-6-10-128-15,12 10 192 0,0-4-192 0,1-1 192 16,1-3-192-16,2-2 160 0,-2-1-160 0,0-1 160 16,2-4-160-16,1 0 0 0,1-5 144 0,-1 0-144 15,1-1 0-15,-2-4-128 0,-2 1 0 0,-1-1 0 16,-1-2 128-16,-2 3 0 0,1 0-144 0,-3 0 144 16,-2 0 0-16,-2 0 0 0,-1 2 0 0,-2 2 0 15,-2-1 224-15,1 12-32 0,-4-12-16 0,-1 2 0 16,-2-1 288-16,-1 1 64 0,0 1 16 0,-1 1 0 15,9 8-192-15,-10-9-32 0,1 2-16 0,-2-1 0 0,1 2-176 0,-2 1-128 16,0 3 192-16,1 0-192 0,-2 2 128 0,2-3-128 16,2 1 0-16,-1 0 0 0,-2 4 0 0,2-1 0 15,10-1 0-15,-10 0 0 0,10 0-240 0,-10 0-48 16,1 0-16-16,9 0 0 16,0 0-1712-16,0 0-352 0,0 0-64 0,-5 9-12160 0</inkml:trace>
  <inkml:trace contextRef="#ctx0" brushRef="#br0" timeOffset="66651.73">21412 14094 29711 0,'0'0'1312'0,"0"0"288"0,-8-4-1280 0,8 4-320 0,-10-5 0 0,2 1 0 16,8 4 576-16,0 0 64 0,-6-4 16 0,6 4 0 16,0 0-656-16,-9-3 0 0,-1 3 0 0,10 0-176 15,-9 3 176-15,9-3 176 0,-10 5-48 0,-1 2 0 16,1-1 160-16,1 2 32 0,0 2 0 0,0 1 0 16,-1 0 160-16,1 4 32 0,2 0 16 0,0 2 0 15,-1 3-272-15,2 2-64 0,0 2-16 0,3 0 0 16,0 0-176-16,2-2 0 0,1-1 0 0,1 0 0 15,2-3 0-15,0-1 0 0,3-3 0 0,0-2 128 16,1-4-128-16,1-2 0 0,-1-2 0 0,2-1 0 0,3-1 128 16,-1-4-128-16,-1-5 0 0,2 0 128 0,0-3 0 0,-1-1-128 15,1-5 192-15,0 0-64 0,1-1 64 0,0 0 16 16,-4 1 0-16,0-3 0 0,-1 1 176 0,0 2 48 16,-3 1 0-16,0 0 0 0,-1 2-96 0,0 0-16 15,-4 0 0-15,-1 3 0 0,-3-1-48 0,0 2-16 16,0 0 0-16,4 9 0 0,-8-10-256 0,-1 1 0 15,-1 2 0-15,-1 2 0 16,1 0-320-16,1 1-192 0,-4 1-16 0,-2 2-17184 0</inkml:trace>
  <inkml:trace contextRef="#ctx0" brushRef="#br0" timeOffset="72930.02">12557 9506 28047 0,'0'0'1232'0,"-11"7"272"0,-1-4-1200 0,12-3-304 0,-10 7 0 0,10-7 0 16,0 0 304-16,0 0 0 0,0 0 0 0,0 0 0 16,0 0-304-16,0 0 0 0,0 0 128 0,0 0-128 15,0 0 0-15,0 0 128 0,0 0-128 0,6 9 0 16,-6-9 160-16,9 5-160 0,0 0 128 0,3-1-128 16,-2-2 496-16,1-1 16 0,-2 0 0 0,1-1 0 15,1 0 272-15,1-1 64 0,-1 1 16 0,2 0 0 16,2 0-192-16,0-1-32 0,2 1-16 0,3-2 0 15,1 0-112-15,1-1-32 0,3-2 0 0,2 0 0 0,2-3-224 16,-2 1-32-16,-1-2-16 0,0 0 0 0,-1 0-208 0,-3 0 176 16,-4 0-176-16,-1 0 160 0,-1-2-160 0,0 3 128 15,-2-2-128-15,-1 2 128 0,-1-1 64 0,-2 3 16 16,-1-1 0-16,0 0 0 0,-1 1 16 0,1-2 0 16,-2-1 0-16,-1 0 0 0,1-3 32 0,-1 0 16 15,1-1 0-15,0-4 0 0,0 0 80 0,1-1 16 16,0-1 0-16,1-1 0 0,0 2-112 0,0-4 0 15,2-2-16-15,-1 3 0 0,1 2-80 0,-1 1-16 16,1-1 0-16,-1 2 0 0,-1 3-144 0,0 2 0 16,-2-5 0-16,1 4 0 0,-1 2 0 0,0 0 0 15,-2-1 0-15,0 3 0 0,-1 0 0 0,0 1 0 0,-4 8 0 0,4-9 0 16,-4 9 0-16,1-9 0 0,-1 9 0 0,0-10 0 16,0 1 0-16,-1-2 0 0,0 3 0 15,1 8 0-15,-4-9 0 0,1 1 192 0,1 2-192 0,2 6 192 16,-3-9-192-16,3 9 0 0,-4-9 0 0,4 9 128 15,-5-7 0-15,5 7 0 0,0 0 0 0,-8-1 0 16,2-3-128-16,6 4 128 0,-10 4-128 0,3-3 128 16,-1 4-128-16,0-1 0 0,0 1 0 0,-1 1 0 15,0-2 0-15,-2 1 0 0,0 1 0 0,-1 1 0 16,0-1 0-16,0-1 0 0,1 2 0 0,-1 1 0 16,0 0 0-16,2-3 0 0,1-1 0 0,0 0 0 15,-1 0 0-15,4 1 0 0,-1 1 0 0,1 1 0 16,-1 1 0-16,2 0 0 0,0-1 0 0,0 1 0 15,0 1 0-15,1-2 0 0,4-7 0 0,-4 9 0 16,4-9 0-16,0 0 0 0,0 0 0 0,0 0 0 16,-5 8 0-16,5-8 0 0,0 0 0 0,0 0 0 15,0 0 0-15,0 0 0 0,0 0-160 0,0 0 160 0,0 0-160 0,9-3 160 16,-2-2-160-16,0 0 160 0,0-2 0 0,0 1 0 16,2-1-128-16,1-1 128 0,-3 2 0 0,3-1 0 15,0 1 0-15,0-1-144 0,1 1 144 0,-1 1 0 16,1-1 0-16,-1 1 0 0,-1 1 0 0,2 0 0 15,-2-1 0-15,0 1 0 0,-9 4 0 0,10-5 0 16,-1-3 0-16,-9 8 0 0,7-6 0 0,-7 6 0 16,0 0 0-16,8-7 0 0,-8 7 0 0,0 0 0 15,9-6 0-15,-9 6 0 0,9-4 0 0,-9 4 0 16,10-4 128-16,-10 4-128 0,12-4 144 0,0 3-144 0,-12 1 192 16,13 0-192-16,-3 0 144 0,1 1-144 0,-11-1 0 15,13 4 144-15,-13-4-144 0,12 4 0 0,-2 2 0 0,-2 3 0 16,-8-9 0-16,6 11 0 0,1 2 0 0,-2 0 0 15,0 0 0-15,-2 1 128 0,0 2-128 0,-2 1 128 16,-1-3 0-16,-1 3 0 0,-2 1 0 0,0 1 0 16,2-1-128-16,1-1 0 0,-1 0 144 0,1 2-144 31,0 2-848-31,1 1-240 0,4-2-64 0,-2-2-18624 0</inkml:trace>
  <inkml:trace contextRef="#ctx0" brushRef="#br0" timeOffset="83954.64">24655 13282 31727 0,'0'0'1408'0,"0"0"288"0,0 0-1360 0,0 0-336 0,0 0 0 0,0 0 0 0,-7 6 384 0,2 1 0 16,1 3 0-16,0-1 0 0,0 2-384 0,2-2 0 16,0 1-160-16,4 1 160 0,1-1 128 0,4 2 128 15,-1 2 16-15,5 3 16 0,1 3 336 0,1 0 64 16,1 3 16-16,3-1 0 0,1 0-16 0,-1 3 0 15,-4-1 0-15,0 3 0 0,0 0-368 0,-1 6-64 16,-3 3 0-16,-2 4-16 0,-3 2-240 0,-4 1 176 16,-3-1-176-16,0 0 160 0,1-2-160 0,-1-3 0 15,-5-7 0-15,0-2 0 0,1-3 0 0,-1-3 0 0,0-4-176 16,2-1 176 0,0-1-2272-16,1-4-368 0,0-3-80 0,5-9-16 0</inkml:trace>
  <inkml:trace contextRef="#ctx0" brushRef="#br0" timeOffset="84441.61">25194 13435 24879 0,'0'0'2208'0,"-9"2"-1760"0,-1-4-448 0,10 2 0 0,-9 7 2592 0,9-7 432 15,-8 6 96-15,8-6 16 16,0 0-2560-16,-7 10-576 0,2-1 0 0,1 1 0 0,3 3 0 0,-2-1 0 16,1 1 0-16,-1 1-144 0,-1 3 144 0,2 3 0 15,-4 1-144-15,2 2 144 0,1 3 0 0,-3 3 240 16,1 3-48-16,1 2 0 0,-1 0 160 0,1 3 32 15,1-1 0-15,3 1 0 0,3-6-208 0,2-1-48 16,2-1 0-16,2-6 0 0,3-2-128 0,1-3 128 16,1-1-128-16,2-4 128 0,3 0 192 0,1-4 16 15,1-3 16-15,1-4 0 0,1 0 32 0,1-4 0 16,-2-2 0-16,1-1 0 0,1-3-96 0,-2-5-16 16,-1-4 0-16,-2 0 0 0,1-1-32 0,-2-3-16 0,-1-6 0 0,-1 1 0 15,-3 0 32-15,-1-4 16 0,-3-4 0 16,-1 1 0-16,-3-1-48 0,-1 2-16 0,-4-1 0 0,-2 3 0 15,-2 2-64-15,-2 1-16 0,-3 3 0 0,-3 3 0 16,-1 1 48-16,-1 1 0 0,-2-1 0 0,-1 2 0 16,0 2 80-16,-1 1 0 0,0-2 16 0,-2 4 0 15,1 0-272-15,0 2 0 0,1-1 0 0,1 6 0 16,0 1 0-16,1 2-144 0,0 2-16 0,-1 1-13584 16,0 1-2704-16</inkml:trace>
  <inkml:trace contextRef="#ctx0" brushRef="#br0" timeOffset="99351.38">31968 13361 35007 0,'-7'-29'0'0,"7"22"0"0,0 7 400 0,0 0 96 15,0 0 16-15,0 0 0 0,0 0 576 0,0 0 128 16,0 0 32-16,0 0 0 0,0 0-240 0,0 0-48 15,0 0-16-15,0 0 0 0,-3 14-352 0,0 5-64 16,1 4-16-16,-1 1 0 0,-1 5 128 0,0-2 32 16,0 3 0-16,-1 3 0 0,0 2-272 0,0 3-48 15,-2 1-16-15,2 0 0 0,-1 3-144 0,-1 1-48 0,-1-1 0 16,2-3 0-16,0-3 64 0,1-2 16 0,-1-2 0 0,2-6 0 16,3-3-224-16,1-3 144 0,1-2-144 0,3-1 128 31,2-3-2192-31,5-2-448 0</inkml:trace>
  <inkml:trace contextRef="#ctx0" brushRef="#br0" timeOffset="104008.18">24436 14954 26719 0,'0'0'1184'0,"-11"0"240"0,1 0-1136 0,10 0-288 0,-7-4 0 0,7 4 0 15,0 0 3056-15,0 0 544 0,13-8 112 0,2 2 32 0,2 2-3168 0,2-2-576 16,2-2-208-16,2-1 0 0,2 2 208 0,1-2 0 15,-1 2 0-15,0 0 0 16,-3 1 0-16,-2 0 0 0,-2-1 0 0,-3 1-144 0,-2-2 272 0,-2 3 64 16,-5 0 16-16,1-1 0 0,-7 6 144 0,5-7 32 15,-2-3 0-15,-2 3 0 0,-1-3-128 0,0 0-32 16,1 0 0-16,1 0 0 0,2-3-224 0,-2 3 0 16,-1 0 128-16,-1-1-128 0,-1 1 0 0,1 10 0 15,-4-12 0-15,-2 5 0 0,-2 1 0 0,-1 2 0 16,-3 1 0-16,-2 2 0 0,-5 2 0 0,-1 3 0 15,-4 2-144-15,-1 4 144 0,-1 0-176 0,0 6 176 16,-2 1-192-16,1 4 192 0,1 2 0 0,2 2-128 0,0 0 128 0,3 2 0 16,3 1 0-16,2-1 0 0,3 0 0 0,3-1 0 15,-1-1 128-15,4 0 16 0,1-4 16 0,3-2 0 16,-1-2-160-16,2 2 160 0,2-4-160 0,3 2 160 16,1-2-160-16,1-2 128 0,2 0-128 0,0-2 128 15,3 0-128-15,1-2 0 0,1-1-160 0,2-3 160 31,1-1-640-31,2-2-48 0,1-2 0 0,0-1 0 16,0-1-1136-16,2 0-224 0,-1-3-64 0,1 1-8496 0,0-1-1696 0</inkml:trace>
  <inkml:trace contextRef="#ctx0" brushRef="#br0" timeOffset="104274.43">24984 14755 38591 0,'0'0'1712'0,"-7"-4"336"0,-3 0-1632 0,10 4-416 0,-9 0 0 0,9 0 0 0,-10 6 272 0,1 1-16 15,2-1-16-15,1 4 0 0,-1 0-240 0,1 2-256 16,-1 2 48-16,1 2 16 0,-2 2 16 0,-1 3 16 16,-3 4 0-16,0 2 0 0,3 3 160 0,-4-1 0 15,-3-1 0-15,1-2-128 0,-1 1 288 0,-1-5 64 16,-2-1 16-16,-1-2 0 0,1-3-16 0,2-1 0 15,1 0 0-15,2-1 0 0,-1-3-384 0,2-2-80 16,2-3-16-16,1-3 0 16,10-3-2176-16,0 0-432 0,0 0-80 0,-9-5-11328 0</inkml:trace>
  <inkml:trace contextRef="#ctx0" brushRef="#br0" timeOffset="104453.95">24640 14926 32655 0,'0'0'1440'0,"0"0"304"0,0 0-1392 0,5-7-352 0,-5 7 0 0,8-4 0 15,-8 4 1344-15,11-2 208 0,-1-1 48 0,-10 3 0 16,13 0-608-16,0 3-112 0,0 2-32 0,0 3 0 16,-1 2-496-16,0 0-96 0,-2 3-32 0,3 3 0 15,0 1-224-15,2 3 0 0,-2-1 0 0,1-1 0 16,0-2-192-16,-2-2 0 0,-2 1 16 0,0-2 0 31,-3-2-1296-31,1 1-256 0,0-3-48 0,1-1-9440 0,-1 0-1904 0</inkml:trace>
  <inkml:trace contextRef="#ctx0" brushRef="#br0" timeOffset="104808.68">25124 15012 14735 0,'0'0'1312'0,"0"0"-1056"0,0 0-256 0,0 0 0 0,0 0 5904 0,0 0 1136 16,0 0 208-16,0 0 48 0,0 0-5568 0,0 0-1104 15,4 11-240-15,-2 2-32 0,0 0-224 0,-1 0-128 16,0 0 128-16,1-1-128 15,-1-1-288-15,-1-11-128 0,0 0-32 0,0 0 0 16,1 7-720-16,-1-7-160 0,0 0-16 0,0 0-16 16,0 0-464-16,0 0-96 0,0 0 0 0,0 0-16 15,0 0-48-15,-1-13-16 0,0 2 0 0,-1-2 0 16,0-3 336-16,-1-2 80 0,1-2 16 0,0-2 0 0,1 0 1312 0,-2-2 256 0,1-2 0 0,-3-1 144 16,1 1 1184-16,1-3 224 0,0 1 48 0,1 0 16 15,-1 2-240-15,1 1-48 0,0 3-16 0,1 1 0 16,0 4-304-16,-1 3-64 0,2 0-16 0,0 2 0 15,0 3-128-15,0 9-32 0,0-8 0 0,0 8 0 16,0 0-432-16,0 0-80 0,0 0-32 0,0 0 0 16,0 0-224-16,8-7 0 0,-8 7 0 0,0 0 0 31,12 2-352-31,-2 0-64 0,-1 2-16 0,2 1-9344 0,1 2-1872 0</inkml:trace>
  <inkml:trace contextRef="#ctx0" brushRef="#br0" timeOffset="105061.31">25377 14737 12831 0,'0'0'576'0,"0"0"112"0,10-4-560 0,1 2-128 0,-2 1 0 0,-9 1 0 0,10-4 1424 0,-10 4 256 15,11-4 48-15,-11 4 16 0,10-2-400 0,-10 2-64 16,0 0-32-16,11 0 0 0,-11 0 80 0,0 0 16 16,0 0 0-16,0 0 0 0,10 10-448 0,-10-10-96 15,7 13-16-15,-4 1 0 0,0 2 112 0,0 1 0 16,-3 3 16-16,0 0 0 0,-2-1-16 0,0 3-16 15,2 3 0-15,1-3 0 0,-1 0-624 0,1 0-128 16,2 0-128-16,1-1 176 0,-2 0-176 0,1-4 0 16,0-1 0-16,1-1 128 0,-2-2-368 0,2 0-80 15,-1-1 0-15,-1-2-16 16,1-2-528-16,0 0-96 0,-2 0-32 0,-1-8-9376 16,0 0-1856-16</inkml:trace>
  <inkml:trace contextRef="#ctx0" brushRef="#br0" timeOffset="105257.62">25377 14926 44063 0,'-9'-12'1952'0,"5"7"400"0,-1-2-1888 0,2 2-464 0,3 5 0 0,0 0 0 16,0 0 784-16,0 0 64 0,0 0 16 0,13 0 0 15,-1 0-864-15,1-1 0 0,1 2 0 0,4-1-192 16,3 0-64-16,3-1-32 0,3-2 0 0,3-1 0 15,3 0-1120-15,3-1-208 0,3-3-48 0,2 0-16 16,0 0-1776-16,2 1-368 0</inkml:trace>
  <inkml:trace contextRef="#ctx0" brushRef="#br0" timeOffset="106075.98">31377 14873 19695 0,'0'0'864'0,"0"0"192"16,0 0-848-16,0 0-208 0,0 0 0 0,-8 7 0 0,8-7 400 0,0 0 48 15,-8 6 0-15,8-6 0 0,0 0 592 0,0 0 128 16,0 0 32-16,0 0 0 0,0 0 400 0,0 0 96 16,0 0 16-16,0 0 0 0,0 0-560 0,0 0-128 15,0 0 0-15,0 0-16 0,4 11-256 0,-4-11-48 16,0 0-16-16,10 6 0 0,-10-6-416 0,13 6-80 16,0-4 0-16,2 1-16 0,0-3-48 0,2 0 0 0,2-3 0 15,0 1 0-15,1-1 0 0,0-1 0 0,3-1 0 0,-1 0 0 16,-1-1-128-16,-2 0 0 0,-1-2 0 0,1-1 0 15,0 0 128-15,-3 1-128 0,-4-2 0 0,-2 0 128 16,1 0-128-16,-5 0 0 0,-2-1 0 0,-3 2 0 16,-2 0 0-16,-3 0 128 0,-2 0-128 0,-2 1 0 15,-3 1 128-15,1 1-128 0,-2-1 128 0,0 3-128 16,-1 2 160-16,0 0-160 0,2 1 192 0,-1 1-192 16,-1 1 160-16,0 2-160 0,0 1 128 0,0 3-128 15,0 0 208-15,0 1-32 0,-2 3-16 0,2 3 0 16,0 4-16-16,1 0 0 0,-1 3 0 0,2 4 0 15,0 0-16-15,2 1-128 0,1 3 192 0,3-3-64 16,0 1-128-16,1-1 128 0,1-1-128 0,3-2 128 0,2 0-128 16,2-3 0-16,1 1 0 0,1-4 128 0,2-2-272 0,1 0-64 15,2-4-16-15,-1-2 0 16,3-1-672-16,0-3-128 0,3-1-16 0,-1 0-16 16,2-4-2464-16,2 0-480 0</inkml:trace>
  <inkml:trace contextRef="#ctx0" brushRef="#br0" timeOffset="106335.23">32185 14839 2751 0,'0'0'128'0,"0"0"16"0,-11-1-144 0,0 0 0 0,-5 1 0 0,3 2 0 15,1 2 9200-15,2 2 1808 0,-1-1 352 0,2 1 80 16,0 1-9344-16,0 2-1872 0,-1 1-368 0,-1 3-80 15,2 4 224-15,-1 2-192 0,-2 0 192 0,0 2-192 16,0 1 32-16,1 2 16 0,-2-2 0 0,1-1 0 16,-1 0 144-16,1-4 0 0,-1-1 0 0,1 0-128 15,1 0 128-15,0-2 0 0,2-5 0 0,1 3-128 32,0-4-432-32,2 0-80 0,6-8 0 0,-5 2-16 15,5-2-2064-15,0 0-416 0,0 0-64 0,0 0-32 0</inkml:trace>
  <inkml:trace contextRef="#ctx0" brushRef="#br0" timeOffset="106519.65">31949 14837 21183 0,'-3'5'944'0,"1"-1"192"0,-2-3-912 0,0 2-224 16,1 0 0-16,2 3 0 0,0-2 5056 0,5 4 960 16,-1 4 192-16,1-2 32 0,2 3-4992 0,0 1-992 15,1 5-256-15,0-4 0 0,3 3 0 0,0 1-192 16,0-1 48-16,1 0 0 15,1-1-368-15,-2-1-80 0,2-3-16 0,-1-1 0 16,3-2-704-16,-1 0-144 0,-2 0-16 0,1-4-16 16,-2 2-1904-16,1 0-384 0,-3-3-80 0</inkml:trace>
  <inkml:trace contextRef="#ctx0" brushRef="#br0" timeOffset="106752.08">32275 15098 8287 0,'0'0'736'0,"0"0"-592"0,0 0-144 0,-5 6 0 16,5-6 6560-16,-4 9 1280 0,4-9 256 0,-4 12 48 16,1-2-6384-16,3-10-1280 0,-1 11-256 0,1-11-48 15,-1 12-176-15,1-12 192 0,0 0-192 0,2 9 192 16,-2-9-192-16,0 0-272 0,0 0 64 0,0 0 16 31,0 0-1616-31,0 0-320 0,7 6-64 0,-7-6-12448 0</inkml:trace>
  <inkml:trace contextRef="#ctx0" brushRef="#br0" timeOffset="106917.87">32404 14721 35007 0,'0'0'1552'0,"0"0"320"0,-9-8-1488 0,1 3-384 16,8 5 0-16,0 0 0 0,0 0 1904 0,0 0 304 16,0 0 64-16,0 0 16 15,0 0-4592-15,13 2-928 0,5 1-176 0,0-4-48 0</inkml:trace>
  <inkml:trace contextRef="#ctx0" brushRef="#br0" timeOffset="107164.16">32633 14730 25791 0,'0'0'2304'0,"0"0"-1856"0,0 0-448 0,0 0 0 16,-7 8 3712-16,3 2 656 0,4-10 128 0,0 20 32 31,2-1-4112-31,2 4-816 0,-1-4-176 0,1 5-16 0,-2 2 384 0,1 0 80 0,-1 1 128 0,0 0-208 16,0 1-48-16,0-3-16 0,-1-2 0 0,-1-2 0 15,-1 1 272-15,-1-2 0 0,1-6-128 0,0 2 128 16,-1-1 0-16,0 0 0 0,-1-5 0 0,1 2 0 16,0-3-288-16,1-1 0 0,1-8 0 0,-3 10 0 15,3-10-2080-15,0 0-400 0,0 0-96 16</inkml:trace>
  <inkml:trace contextRef="#ctx0" brushRef="#br0" timeOffset="107328.61">32524 14885 46767 0,'0'0'2064'0,"-1"-6"432"0,-1-2-1984 0,5 1-512 0,-3 7 0 0,12-5 0 0,2-1 736 0,8 2 48 16,7-2 16-16,3 2 0 0,2 1-800 0,4-1-144 16,2 1-48-16,3 2 0 15,-1-2-1200-15,1 2-240 0,2 0-48 0</inkml:trace>
  <inkml:trace contextRef="#ctx0" brushRef="#br0" timeOffset="109594.95">27373 14983 3679 0,'0'0'160'0,"-7"5"32"0,7-5-192 0,-9 0 0 0,0-1 0 0,9 1 0 16,-9 0 3904-16,9 0 752 15,0 0 144-15,0 0 16 16,0 0-4672-16,0 0-928 0,-7-4-192 0,7 4-48 0,0 0 624 0,0 0 112 0,-2-8 32 0,2 8 0 16,0 0 688-16,1-6 144 0,-1 6 16 15,0 0 16-15,0 0 880 0,0 0 176 16,0 0 48-16,0 0 0 0,5-7-176 0,-5 7-16 0,0 0-16 16,0 0 0-16,0 0-688 0,0 0-144 0,0 0-32 0,0 0 0 15,0 0 16-15,0 0 0 0,0 0 0 0,0 0 0 16,0 0-224-16,0 0-48 0,0 0-16 0,0 0 0 15,0 0-208-15,0 0-32 0,0 0-128 0,0 0 192 16,0 0 0-16,-9 7 0 0,-1-4 0 0,-1 4 0 16,-2 0-16-16,-1-1-16 0,-3 1 0 0,-1-1 0 15,-3 1 224-15,-3 0 64 0,0 0 0 0,-2 1 0 16,-2 0 80-16,-2-1 32 0,-1 0 0 0,0-1 0 0,-5 1-112 16,-3 2-32-16,-4-5 0 0,0 0 0 0,0-1-224 0,0-3-32 15,0 0-16-15,4 0 0 0,3 0 48 0,2 2 16 16,2-1 0-16,4 2 0 0,0 0 0 0,4-1 0 15,1 0 0-15,3-2 0 0,-4-2-208 0,3 2 0 16,2-1 0-16,-1 0 0 0,-1 1 0 0,2-4 0 16,0 1 0-16,3 1 0 0,-1-1 0 0,1 2 0 15,2-5 0-15,2 5 0 0,1-3 0 0,11 4 0 16,-9-2 0-16,9 2 0 0,0 0 0 0,0 0 0 16,-2-7 0-16,2 7 0 0,0 0 0 0,10-5 0 15,2 0 0-15,4 1 0 0,0 1 0 0,4-3 0 16,2 0 0-16,2 1 0 0,-1-1-128 0,2-1 128 15,0-2 0-15,-1-1 0 0,0 0 0 0,-2 3 0 16,-1-4 0-16,0 2 0 0,-2-1 0 0,0 2 0 16,-1 0 0-16,-3-1 0 0,0 2 0 0,-2 2 0 0,-1 0 0 0,-2 0 0 15,-2-1 0-15,-8 6 128 0,0 0-128 0,0 0 0 16,0 0 0-16,0 0 0 16,0 0 0-16,0 0 0 0,0 0 144 0,0 0-144 0,-11-1 128 0,0 5-128 15,-2-3 0-15,-2 5 0 0,-3-1 0 0,1 3 0 16,-1 2 0-16,0 2 0 0,-2 0 0 0,2 1 0 15,0 2 0-15,-1 1 0 0,1-2 0 0,1 1 0 0,1 0-128 0,3 0 128 16,2-2 0-16,0 1 0 0,3 2 0 0,3-2 0 16,0-1 0-16,2 1 0 0,2-2 0 0,2 4 0 15,2-2 128-15,1 2-128 0,1-3 0 0,2-3 128 16,0 3-128-16,3-2 0 0,0 0 0 0,3 0 0 16,1-1 0-16,3-3 0 15,2 0-512-15,4-1-192 16,4-4-48-16,6-2-12256 0,5-2-2464 0</inkml:trace>
  <inkml:trace contextRef="#ctx0" brushRef="#br0" timeOffset="110586.39">29089 14926 14735 0,'0'0'640'0,"0"0"160"0,0 0-640 0,0 0-160 15,0 0 0-15,0 0 0 0,0 0 2784 0,0 0 528 16,11-6 96-16,0 2 32 0,-3-1-2864 0,-8 5-576 15,9-4 0-15,-9 4-192 0,0 0 192 0,7-5 192 16,-7 5-32-16,0 0-16 0,0 0 832 0,0 0 176 16,0 0 16-16,0 0 16 0,0 0 208 0,-9 1 32 15,-4 2 16-15,-2 1 0 0,-4 2-768 0,-3 5-160 16,-3-2-16-16,-3 0-16 0,-3 0-208 0,-3 0-32 16,-4 3-16-16,-1-1 0 0,0-2 208 0,-2 1 32 15,-1 3 16-15,3-2 0 0,0 2-16 0,-1-4 0 16,-3 0 0-16,-2-1 0 0,-1-2-144 0,1 1-48 15,2-3 0-15,1 0 0 0,3-2-80 0,4 2 0 16,3-1-16-16,2 1 0 0,2-1 0 0,5 1 0 16,2-1 0-16,3-2 0 0,1 1-32 0,2-1 0 15,4 1 0-15,-1-2 0 0,1-1-144 0,2 1 0 16,9 0 0-16,-9 0 0 0,-1-1 128 0,10 1 0 0,-9-3 0 0,9 3 0 16,-10-1-128-16,10 1 128 0,-9-1-128 0,9 1 128 15,0 0-128-15,0 0 128 0,-6-3-128 0,6 3 128 16,0 0 80-16,0 0 16 0,0 0 0 0,0 0 0 15,6-6-64-15,1-1-16 0,1 1 0 0,2-1 0 16,2 0-144-16,1 0 0 0,-1-2 0 0,1-1 128 16,-2 3-128-16,1-5 0 0,1 0 144 0,-1-1-144 0,0 1 0 15,-2 3 144-15,1 0-144 0,-1 3 0 0,-1-5 128 16,-1 2-128-16,0 1 0 0,0 2 0 0,-1-2 0 0,1 1 0 16,0 1 0-16,-1 1 0 0,-1-1 0 0,1 1 0 15,-1 0 0-15,2 1 0 0,-2-2 0 0,-6 6 0 16,7-7 0-16,-7 7 0 0,8-4 128 0,-8 4-128 15,0 0 0-15,0 0 0 0,0 0 128 0,0 0-128 16,0 0 0-16,0 0 0 0,0 0 0 0,0 0 0 16,0 0 0-16,-11 11 0 0,1-2 0 0,-1 2-144 15,0 4 144-15,-2 0-192 0,-2 2 192 0,0 2-192 16,-1 0 192-16,0 1-192 0,2-2 192 0,0 0 0 16,-2 0 0-16,0 1-128 0,1-2 128 0,0-3 0 15,2-1 0-15,2-1 0 0,0-2 0 0,2 1 0 16,3-5 0-16,6-6 0 0,-6 9 176 0,6-9-48 15,0 0 0-15,0 15 0 0,0-15-128 0,6 13 192 16,0-3-192-16,5-2 192 0,0-2-192 0,2 1 0 16,2-2 0-16,3 2 128 0,3-5-128 0,2 2 0 15,3-4-192-15,4 1 192 16,3 1-576-16,3-2 0 0,5 0 0 0,3 1 0 16,2-1-2064-16,2 0-416 0,0-1-80 0,-1-2-14192 0</inkml:trace>
  <inkml:trace contextRef="#ctx0" brushRef="#br0" timeOffset="111399.98">30858 15012 7359 0,'0'-7'656'0,"0"-2"-528"16,1-1-128-16,2-1 0 0,1-1 3520 0,2-1 656 15,2 2 144-15,1-1 32 0,1 0-3296 0,2-1-656 16,-1 3-128-16,-1 1-16 0,0-1-112 0,-2 3-16 16,-3 0 0-16,-1 2 0 0,-4 5 880 0,0 0 160 15,0 0 48-15,0 0 0 0,0 0 640 0,0 0 128 0,-5-4 16 0,-4 4 16 16,-4 4-800-16,-4 2-176 0,-3 2-16 0,-2 1-16 16,-2 4-624-16,-4 2-128 0,-3-1-32 0,-4 0 0 15,-4-1 48-15,-3 0 16 0,-2 0 0 0,-5 1 0 16,-3 0-96-16,0-2 0 0,0-2-16 0,2 2 0 15,1-1 16-15,1 0 16 0,1-2 0 0,2 0 0 0,4-4 240 16,-2 1 32-16,0-5 16 0,1 2 0 0,3-1-208 0,2 1-32 16,2 1-16-16,4-3 0 0,1 2-240 0,4-1 128 15,2 1-128-15,5-1 0 0,0 1 0 0,5 0 128 16,1-3-128-16,3 0 0 0,0-2 0 0,10 2 128 16,-9-1-128-16,9 1 0 0,0 0 192 0,0 0-64 15,0 0-128-15,-1-9 192 0,1 9 0 0,4-11-16 16,0 0 0-16,1 0 0 0,2 2-176 0,2-1 0 15,2 1 144-15,2-3-144 0,2 3 0 0,0 0 0 16,1-3 0-16,0 1 0 0,1 4 0 0,-2-5 0 16,0 0 0-16,-1 2 0 0,-1 1 0 0,0-3 0 15,-1 0 0-15,-2 2 0 0,-1 1 0 0,0-3 0 16,-1 1 0-16,0 1 0 0,-1 1 0 0,-2 1 0 16,0-4 128-16,0 3-128 0,-1 1 224 0,-2 2-32 15,-2 6 0-15,2-7 0 0,-2 7-64 0,0 0 0 16,0 0-128-16,0 0 192 0,0 0-192 0,0 0 0 0,0 0 0 0,-9 8-160 15,0 3 0-15,0 0 0 0,0 1 0 0,-3 2 0 16,-1 1 160-16,-2 3-160 16,0 0 160-16,-1 3-160 0,-2 0 160 0,0 1 0 15,-1-4 0-15,2 1-128 0,1-1 128 0,1 0 0 0,2-2 0 0,3-1 0 16,-1 1 0-16,5-2 128 0,1 1-128 0,1-1 128 16,0-2 0-16,2 2 0 15,2-1 0-15,2 0 0 0,-2-1 128 0,4 0 16 16,1-1 16-16,0 1 0 0,0 1-32 0,2-2-16 0,1-1 0 0,1-1 0 15,1-1-240-15,5-2 144 0,1 0-144 0,7-2 128 16,3-2-320-16,8-2-80 0,7-2-16 0,10-2 0 16,8-3-2464-16,5-2-512 15</inkml:trace>
  <inkml:trace contextRef="#ctx0" brushRef="#br0" timeOffset="125534">26772 13304 6447 0,'-12'2'272'0,"12"-2"80"0,-10-1-352 0,1 1 0 16,9 0 0-16,0 0 0 0,-8 1 4528 0,8-1 832 15,0 0 160-15,0 0 48 0,0 0-3536 0,0 0-704 16,0 0-144-16,0 0-32 0,0 0-240 0,0 0-48 16,0 0-16-16,0 0 0 0,0 0 112 0,0 0 0 15,0 0 16-15,0 0 0 0,0 0-272 0,0 0-64 16,0 0-16-16,0 0 0 0,0 0 336 0,0 0 80 15,0 0 16-15,0 0 0 0,6 8-80 0,-6-8-16 0,0 0 0 0,0 0 0 16,8 11-448-16,-8-11-80 0,0 0-32 0,7 10 0 16,-7-10-128-16,5 16-16 0,0-2-16 0,0 4 0 15,0 3 16-15,1-3 0 0,-1 2 0 0,-1-1 0 16,-2 4-48-16,2-1 0 0,2 1 0 0,-3 2 0 16,0-2 64-16,0 4 16 0,1-1 0 0,-1 2 0 15,0 2-64-15,-2 2-16 0,1 0 0 0,-1 2 0 16,-1 1 48-16,0 0 0 0,0-2 0 0,1-2 0 15,1-3-256-15,0-3 0 0,0-1 0 0,0-7 0 16,1-2 144-16,-3-2-144 0,-2 0 128 0,4-2-128 16,-2-3 0-16,0-8 0 0,0 0-144 0,0 0-15728 15,0 0-3136-15</inkml:trace>
  <inkml:trace contextRef="#ctx0" brushRef="#br0" timeOffset="131846.76">28212 13997 1839 0,'0'0'160'0,"0"0"-160"0,0 0 0 0,0 0 0 15,0 0 6880-15,0 0 1344 0,0 0 272 0,0 0 48 16,0 0-6368-16,0 0-1280 0,0 0-256 0,0 0-64 16,0 0 320-16,0 0 48 0,0 0 16 0,0 0 0 15,0 0 256-15,0 0 48 0,0 0 16 0,0 0 0 16,0 0-336-16,0 0-64 0,0 0-16 0,12 4 0 15,-12-4-352-15,0 0-64 0,0 0 0 0,13 7-16 0,-13-7-256 0,11 6-48 16,-11-6-128-16,0 0 192 0,0 0-192 0,7 13 0 16,-7-13 0-16,0 0 0 0,3 13 0 0,-3-13 0 15,0 0 0-15,-1 11 0 0,1-11 0 0,-3 13 0 16,3-13 0-16,-2 9 0 0,2-9 0 0,0 0 0 16,-6 8 0-16,6-8-160 15,0 0-432-15,0 0-96 0,0 0-16 0,0 0 0 16,0 0-2368-16,0 0-464 0,0 0-112 0</inkml:trace>
  <inkml:trace contextRef="#ctx0" brushRef="#br0" timeOffset="132319.99">28564 13485 12895 0,'0'0'1152'0,"0"0"-928"0,0 0-224 0,0 0 0 0,-1-12 4944 0,1 2 944 16,4-2 192-16,1 2 48 15,2 0-5312-15,-1 1-1072 0,0 0-192 0,-1 1-64 0,0 2 320 0,-5 6 48 16,0 0 16-16,0 0 0 0,0 0 432 0,0 0 80 16,0 0 32-16,6 9 0 0,-6-9 496 0,0 0 112 15,3 17 0-15,-3 1 16 0,-1-1 224 0,1 1 32 16,0 2 16-16,0 2 0 0,0-1-352 0,1 4-64 15,0 0 0-15,2 2-16 0,-2 2-480 0,2 3-80 16,1-1-32-16,1 5 0 0,0-4-112 0,0 2-32 16,1-1 0-16,-1-1 0 0,0-2-144 0,0-2 128 15,1-2-128-15,-3-5 128 0,1 0-128 0,0-2 128 0,0 1-128 0,0-3 128 32,1 1-1200-32,1-4-240 0,-3-1-48 0</inkml:trace>
  <inkml:trace contextRef="#ctx0" brushRef="#br0" timeOffset="135915.6">29911 13986 29487 0,'0'0'2624'0,"0"0"-2112"0,-9 9-512 0,-3-1 0 15,-1-2 3184-15,0 2 528 0,0 2 96 0,1-3 32 16,1-1-3008-16,-1-2-608 0,2 1-224 0,10-5 176 15,-11 4-176-15,11-4 0 0,0 0 144 0,0 0-144 16,0 0 0-16,0 0 0 0,0 0-160 0,0 0 160 16,0 0-576-16,0 0-16 0,9 3 0 0,2-2 0 15,-2-1-2480-15,1 0-480 0</inkml:trace>
  <inkml:trace contextRef="#ctx0" brushRef="#br0" timeOffset="136565.34">30231 13570 35711 0,'0'0'1584'0,"0"0"320"0,0 0-1520 0,0 0-384 0,0 0 0 0,0 0 0 32,-2-11-352-32,2 11-144 0,4-9-16 0,0 0-16 0,1-1 400 0,-5 10 128 0,0 0 0 0,6-7 0 15,-1-1 0-15,-5 8 0 0,0 0 0 0,0 0 144 16,0 0 96-16,0 0 16 0,0 0 0 0,0 0 0 15,0 0 368-15,0 0 80 0,0 0 0 0,0 0 16 16,0 0-16-16,-8 5 0 0,0 1 0 0,-1 0 0 16,-3 1 0-16,2 3 0 0,-2-2 0 0,3 1 0 15,0 0-32-15,0 2-16 0,0 2 0 0,2-2 0 16,1 4-400-16,0 2-96 0,2 1-16 0,1 4 0 16,-3 0-144-16,4 4 0 0,0 3 0 0,2 1 128 0,0 0-128 15,0-3 0-15,0 1 0 0,2-5 0 0,2-1 0 0,1-1-176 16,-1-1 48-16,1-6 0 0,0 2 128 15,0-4 0-15,1-2 0 0,0-2 0 0,1 0 0 0,0-2-160 16,4-1 160-16,-1-2 0 0,-10-3-224 0,13-1 64 16,-1-3 16-16,0 0 0 0,0-1-32 0,-1-2 0 15,0-2 0-15,0-1 0 0,2-2 176 0,1-3-160 16,-1 1 160-16,0 0-160 0,0-6 160 0,0 1 0 16,-2-2 0-16,-1 1 0 0,0-3 0 0,-1-2 0 15,-2 2 0-15,-2 0 0 0,-1 3 0 0,-2-1 0 16,-3 0 0-16,-2 0 128 0,-2 0-128 0,-3 3 192 15,-1 0-64-15,0 1 0 0,-3 1 32 0,1 3 16 0,-1 0 0 0,0 1 0 16,0 2 16-16,1 1 16 0,0 2 0 0,2 2 0 16,0 1-208-16,1 0 0 15,0 1 0-15,8 3 0 0,0 0 0 0,0 0-336 0,-7-1 48 0,7 1 16 32,0 0-1872-32,0 0-368 0,0 0-80 0,0 0-9008 0,0 0-1808 0</inkml:trace>
  <inkml:trace contextRef="#ctx0" brushRef="#br0" timeOffset="136900.4">30650 13408 22111 0,'0'0'1968'0,"0"0"-1584"0,0 0-384 0,0 0 0 0,-5-4 3456 0,5 4 624 16,0 0 112-16,0 0 32 0,0 0-3568 0,0 0-656 16,0 0-224-16,0 0 0 0,0 0 480 0,0 0 112 15,0 0 16-15,0 0 0 0,0 0 400 0,4 12 96 16,-3 2 16-16,-2 3 0 0,-2 1 208 0,1 1 48 16,-2-1 16-16,3 0 0 0,-1 4-416 0,2 0-96 15,0 1-16-15,0 1 0 0,-1 2-192 0,2 1-64 16,2-1 0-16,1 1 0 0,1 2-240 0,2-1-144 15,-1 0 160-15,2-3-160 0,-2 1 0 0,2-2 0 16,1-1 0-16,1-1 0 16,0 0-1568-16,0-1-256 0,-2-2-48 0</inkml:trace>
  <inkml:trace contextRef="#ctx0" brushRef="#br0" timeOffset="146634.94">29834 16161 11967 0,'-14'2'528'0,"5"-1"112"0,-2-1-512 0,2 0-128 0,0 0 0 0,9 0 0 16,0 0 5376-16,0 0 1024 0,0 0 224 0,0 0 32 15,0 0-5632-15,0 0-1024 0,0 0-400 0,0 0 16 16,-2-8 384-16,2 8 128 0,0 0 0 0,0 0 0 15,0 0 656-15,-7-4 144 0,7 4 32 0,-7-2 0 16,1 0 176-16,-1-3 32 0,2 4 16 0,5 1 0 16,0 0-176-16,0 0-48 0,0 0 0 0,0 0 0 15,0 0-320-15,0 0-80 0,0 0-16 0,0 0 0 16,0 0-368-16,7-5-176 0,1-1 160 0,2 3-160 0,3-3 176 16,0 2-176-16,4 2 192 0,1-2-192 0,2 1 128 0,-1 2-128 15,2-2 0-15,3 3 0 0,-1 2 0 16,1-1 0-16,-3-2 0 0,1 2 0 0,0 0 0 0,3 2 128 15,-1-3-128-15,1 0 0 0,-1 0 192 0,-2 0-192 16,3-3 192-16,-1 2-192 0,0 0 144 0,-1-1-144 16,-1 0 0-16,2-2 144 0,1 1-144 0,-1 1 0 15,1 0 0-15,1 1 0 0,2 0 0 0,-1 1 0 16,-2 0 0-16,2 0 128 0,-1 1-128 0,-2 0 128 16,-5-1-128-16,1 0 128 0,-1 2-128 0,0-1 128 15,-4 0-128-15,-2 2 128 0,-2-3-128 0,-11 0 128 0,13 0-128 0,-1 2 128 16,-2-3-128-16,0 1 0 0,-10 0 144 0,13 0-144 15,0 0 0-15,-1-1 0 0,-1 1 0 0,-1-4 128 16,2 0-128-16,-1 0 0 0,1 0 0 0,1 0 0 16,0 0 0-16,2-2 128 0,-2 1-128 0,0 1 0 15,0 0 0-15,-2 0 0 0,-1 0 0 0,-10 4 0 16,0 0 0-16,10-3 0 0,-10 3 0 0,0 0 128 16,0 0-128-16,0 0 176 0,0 0-176 0,0 0 192 15,0 0 0-15,0 0 0 0,0 0 0 0,0 0 0 16,-3-9 0-16,1 3 0 0,2 6 0 0,-4-9 0 15,1 1-192-15,1 0 128 0,2 8-128 0,-3-9 128 16,0-4-128-16,1 2 0 0,-1 1 0 0,1 1 128 16,-1 0-128-16,0 0 0 0,0-3 0 0,-3 3 128 15,0 0-128-15,-1 1 0 0,-1 0 0 0,-1 1 0 16,-4 1 0-16,2 3 0 0,-1-2 0 0,0 4 128 0,-2-2-128 0,-1 1 0 16,1 0 0-16,0 1 0 15,1 0 0-15,1-1 0 0,2 1 0 0,0-2 0 0,3 2 0 0,7 1 0 16,-10-4 0-16,10 4 0 0,0 0 0 0,0 0 0 15,-5-4 0-15,5 4 0 0,0 0 0 0,0 0 0 16,0-6 0-16,0 6 128 0,0 0-128 0,0 0 0 16,8-7-192-16,-8 7 192 0,11-5-128 0,-1 4 128 15,0 1 0-15,2 0 0 0,1 0-176 0,0 1 48 16,-1 4 0-16,1-2 0 0,1 1 128 0,2 2-128 16,-2-2 128-16,2 1-128 0,1 1 128 0,1-1 0 15,2 0 0-15,1 2 0 0,-1-2 0 0,0 1 0 0,0 0 0 0,-2 0-128 16,0 1 128-16,-4-1 0 15,-3 1 0-15,-3 0 0 0,-2 3 0 0,-1 1 0 0,-5 0 0 0,-1 1 0 16,-2-1 0-16,0 1 0 0,-3 0 0 0,0 1 0 16,-3 2 0-16,0 0 0 0,-1-2 128 0,0-1-128 15,-2 1 128-15,1-2-128 0,-1 1 160 0,0-2-160 16,2 1 192-16,-2 2-48 0,1-4-16 0,2 1 0 16,0-2-128-16,1 1 160 0,1-1-160 0,0 0 160 15,1-1-160-15,6-7 0 0,-6 7 144 0,0 0-144 16,6-7 0-16,-7 6 0 0,7-6 0 0,0 0 0 31,-5 7-848-31,5-7-240 0,-1 6-64 0,3 0-21472 0</inkml:trace>
  <inkml:trace contextRef="#ctx0" brushRef="#br0" timeOffset="156661.37">30198 16554 5519 0,'0'0'496'0,"0"0"-496"0,0 0 0 0,0 0 0 0,0 0 2368 0,-1-8 368 15,2-1 80-15,-1 9 0 16,4-9-2640-16,0 2-544 0,-4 7-96 0,0 0-32 16,4-9 1264-16,-4 9 256 0,0 0 64 0,0 0 0 0,0 0 736 0,0 0 160 15,0 0 16-15,0 0 16 0,0 0-624 0,0 0-128 16,0 0-32-16,0 0 0 0,0 0-672 0,0 0-144 15,0 0-32-15,0 0 0 0,0 0 272 0,0 0 48 16,0 0 16-16,0 0 0 0,0 0 112 0,0 0 32 16,0 0 0-16,-7-1 0 0,7 1-128 0,0 0-32 15,0 0 0-15,-6-1 0 0,0-3-128 0,6 4-48 16,-5-3 0-16,0-1 0 0,-1 3-80 0,6 1-32 16,-7-1 0-16,7 1 0 0,0 0-80 0,-6 0-16 15,6 0 0-15,-7 0 0 0,7 0-320 0,0 0 0 0,-7 0 0 0,7 0 0 16,0 0 0-16,0 0 0 0,0 0 0 0,0 0 128 15,-6-3 0-15,6 3 0 0,0 0 0 0,0 0 0 16,0 0 16-16,0 0 16 0,0 0 0 0,0 0 0 16,-8-1 48-16,8 1 16 0,0 0 0 0,0 0 0 15,-6 0-96-15,6 0 0 0,0 0-128 0,0 0 192 16,-7 4-192-16,7-4 0 0,-8 3 0 0,8-3-160 16,-9 7 160-16,1-1 0 0,-1 0 0 0,0-1 0 15,1 4 0-15,-1-2 0 0,0-1 128 0,1 2-128 16,2 0 176-16,-2 0-48 0,-4-1 0 0,2 5 0 15,1-3-128-15,-1 2 0 0,0-1 0 0,1 2 0 16,0 1 0-16,0 1 0 0,-1 2 0 0,1-1 0 16,2 1 0-16,0 1 0 0,-1 0 0 0,2 1 0 0,-1 3 0 15,2-4 0-15,0 0 0 0,1 0 0 0,1 0 0 16,1 1 0-16,0-1 0 0,2 0 0 0,0 0 0 0,2-1 0 16,-1-2 0-16,2-1 0 0,-1-1 0 0,3-2 0 15,-5-10 0-15,8 11 0 0,0-1 0 0,0-1 0 16,-8-9 0-16,12 7 0 0,-1-3 0 0,1 1 0 15,0-5 0-15,1 0 0 0,0 0 0 0,0-3 0 16,1-1 0-16,1-1 128 0,-2 1-128 0,1-2 0 16,0-1 0-16,-1 1 0 0,0-1 0 0,-1 1 0 15,-2-2 0-15,0 0 0 0,-3 1 0 0,3-2 128 16,-1 0-128-16,-1-1 0 0,-1-1 0 0,1 1 0 16,1-2 128-16,-1 0-128 0,0 1 0 0,-2-2 0 15,1 0 144-15,-2 0-144 0,-1 0 0 0,-1 2 0 16,-1-1 0-16,2 1 128 0,-4-1-128 0,0 0 0 0,0 3 128 0,0-1-128 15,0-3 0-15,-1 1 144 0,-2 0-144 0,1 2 0 16,-1 1 128-16,2-2-128 0,-3 2 0 0,1-1 0 16,1-1 0-16,-1 1 0 0,-1 1 0 0,0-3 0 15,0 3 0-15,2-2 0 0,-2 0 0 0,1 1 0 16,-1 1 0-16,2 1 0 0,-1 2 0 0,2-1 0 16,1 7 0-16,-3-7 0 0,2 0 0 0,1 7 0 15,0 0 0-15,0 0 0 0,-1-8-144 0,1 8 144 16,0 0-192-16,0 0 32 0,0 0 16 0,0 0 0 15,0-6-80-15,0 6-16 0,0 0 0 0,0 0 0 16,2-9-32-16,-2 9-16 0,0 0 0 0,3-9 0 16,-3 9-464-16,2-10-80 0,-2 10-32 15,0 0 0-15,0 0-1776 0,0 0-368 0,3-9-64 0</inkml:trace>
  <inkml:trace contextRef="#ctx0" brushRef="#br0" timeOffset="159794.84">27957 13507 22047 0,'0'0'976'0,"-9"-1"208"0,0-2-944 0,2 2-240 0,7 1 0 0,0 0 0 16,-8-4 1088-16,8 4 192 0,0 0 16 0,0 0 16 16,0 0-1056-16,0 0-256 0,0 0 0 0,0 0 0 15,0 0 0-15,3-8 0 0,-3 8 0 0,0 0 0 16,0 0 128-16,0 0 64 0,0 0 0 0,0 0 16 15,-9 0 832-15,0 1 176 0,0 3 16 0,-2 2 16 16,2 1-288-16,0 1-64 0,-2-3-16 0,2 3 0 0,1 1-416 16,-1 1-80-16,-1-1 0 0,1 0-16 0,0 0-160 0,2 3-16 15,1 1-16-15,-1 0 0 0,1 4-176 0,-2-2 160 16,1 5-160-16,1 1 160 0,1 0-160 0,-1 1 0 16,0 1 0-16,2-1 0 0,0 3 0 0,0-1 0 15,0-1 0-15,2-1 0 0,-1-1 0 0,0-3 0 16,1 1 0-16,0-4 0 0,2-2 128 0,2 0-128 15,0-2 192-15,-2-11-64 0,4 13 80 0,3-4 16 16,-7-9 0-16,10 10 0 0,-1-2-224 0,2 1 144 16,0-2-144-16,1-3 128 0,-1 0-128 0,0 0 0 15,2-2 0-15,0 2 0 0,-2 0 0 0,-1 1 0 0,-10-5 0 0,13 4 0 16,2-1 0-16,-4-1 0 0,-11-2 144 0,12-2-144 16,-1-1 256-16,-11 3-32 0,11-5 0 0,0 2 0 15,-3-1 128-15,-1-1 32 16,0-1 0-16,1-2 0 0,-2-4 0 0,2 0 16 0,-1-1 0 0,-1 0 0 15,1-6-160-15,-1-1-48 0,-1-1 0 0,2-2 0 16,-1-3-48-16,0 0-16 0,-4-2 0 0,2 2 0 16,1 0-128-16,-1 3 128 0,-1 1-128 0,-2 1 128 15,-1 0-128-15,-1 1 192 0,-3 3-192 0,1 2 192 16,1 0-16-16,-1 2 0 0,-1 0 0 0,-1 0 0 16,-3 0 96-16,0 1 32 0,-1 2 0 0,3 1 0 15,-1-2-112-15,-1 1-32 0,1-2 0 0,0 3 0 0,2 0-160 0,-3 3 0 16,0-2 0-16,2 1 0 0,-1 1 0 15,3 0 0-15,4 6 0 0,-4-5 0 0,4 5 0 0,-5-5-144 16,5 5 144-16,-5-4-208 16,5 4-416-16,-7-6-80 0,1 0 0 0,6 6-16 15,0 0-2064-15,-5-9-416 0,1 0-64 0</inkml:trace>
  <inkml:trace contextRef="#ctx0" brushRef="#br0" timeOffset="160542.44">30322 17069 35007 0,'-11'9'3120'0,"11"-9"-2496"0,-7 6-496 0,0 0-128 16,7-6 2048-16,0 0 384 0,0 0 64 0,0 0 32 15,0 0-2528-15,0 0-704 0,0 0-32 0,0 0-16 0,9 6 528 16,-9-6 224-16,0 0-192 0,0 0 192 0,0 0 0 0,0 0 0 16,0 0 0-16,9 4 0 15,-9-4-1152-15,0 0-128 0,0 0 0 0,0 0-15680 16</inkml:trace>
  <inkml:trace contextRef="#ctx0" brushRef="#br0" timeOffset="160861.67">30748 16533 30399 0,'0'0'2704'0,"0"0"-2160"0,0 0-544 0,-6 7 0 16,6-7 3760-16,-6 7 640 0,6-7 128 0,-2 12 16 15,2-12-3920-15,1 17-800 0,3 3-144 0,1 0-48 16,2 4 368-16,-2 2 0 0,2 3 128 0,-4-1-128 16,1 1 0-16,0 1 128 0,1 3-128 0,-1-3 0 15,0 1 192-15,-1 0-32 0,-1-1-16 0,2-2 0 16,-1-4-144-16,1 0 0 0,0-2 0 0,1-4-13808 15,2-3-2672-15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32:41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4267 8247 28959 0,'0'0'848'0,"-9"-2"176"0,9 2 64 0,0 0-880 0,0 0-208 0,0 0 0 0,0 0 0 0,9 8 128 0,1-1 0 15,2-3-128-15,1 2 192 0,3-2-192 0,0 0 176 16,-1-2-176-16,1-2 160 0,-1-1-160 0,5 0 0 0,2 0 0 15,3-5 0-15,1 5 0 0,4-3 128 0,1 2-128 0,3 2 0 16,3 0 128-16,2 1-128 0,0 1 128 0,3 1-128 16,-1-3 432-16,2 0 0 0,2 0 0 0,0 0 0 15,4-3 16-15,5 1 0 0,5 1 0 0,5-2 0 16,1 3-240-16,0-3-32 0,-2 2-16 0,-2-4 0 16,-2-2-160-16,2-1 0 0,4 1 0 0,3-1 0 15,4 1 192-15,-2-1-64 0,-2-2 0 0,0-2 0 16,-4-1 128-16,3 2 32 0,4-1 0 0,-1 1 0 15,1 1-112-15,-4 1-32 0,-3-2 0 0,-4 1 0 16,-4-2-144-16,2 1 0 0,-1 0 144 0,0 2-144 16,1 0 0-16,-1 1 0 0,1-2 0 0,-2 0 0 15,0 0 0-15,-4 0 128 0,-4 0-128 0,2-1 0 16,-1 0 0-16,1 3-288 0,-2-2 48 0,-1 4-10336 16,-2 0-2080-16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28:05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22725 15585 8287 0,'0'0'368'0,"-9"3"80"0,-3 1-448 0</inkml:trace>
  <inkml:trace contextRef="#ctx0" brushRef="#br0" timeOffset="893.01">22639 15388 21183 0,'0'0'944'0,"0"0"192"0,-1-9-912 0,1 9-224 0,-2-9 0 0,2 9 0 0,8-8 1728 0,1 2 288 15,1-1 64-15,0 1 16 16,-1-1-2560-16,0 2-512 0,0 0-112 0,-9 5 0 16,8-5-208-16,-8 5-48 0,0 0 0 0,0 0 0 0,0 0 1344 0,0 0 256 15,0 0 48-15,-12 3 16 0,-1 3 1216 0,-1-2 240 16,0 1 48-16,-3 0 16 0,-3-2-80 0,-1 1-16 16,-2-1 0-16,2 3 0 0,0-6-560 0,2 2-112 15,-1 0-32-15,2-2 0 0,1 0-480 0,1-2-112 16,1 0 0-16,-1-4-16 0,0 1-176 0,1-1-48 15,-2-1 0-15,1 1 0 0,-1-5-208 0,0 3 176 0,-1 1-176 0,-2 0 160 16,-2 3-160-16,1-1 0 0,0 4 144 0,1 1-144 16,-3 1 192-16,3 2-48 0,-1-1 0 0,1 1 0 15,2 2 112-15,2 0 32 0,1 2 0 0,2-2 0 16,2 0-80-16,2 2-16 0,9-7 0 0,0 0 0 16,0 0 32-16,0 0 0 0,0 0 0 0,0 0 0 15,0 0 32-15,0 0 16 0,0 0 0 0,0 0 0 16,0 0-96-16,0 0-32 0,0 0 0 0,0 0 0 15,0 0 112-15,-4 9 0 0,4-9 16 0,-5 14 0 16,0-5 0-16,1 3 0 0,0 0 0 0,1 6 0 16,1 7-272-16,0 0 128 0,2-1-128 0,2 1 0 15,0 2 0-15,2-2 0 0,3-3 0 0,-1-1 0 16,3-1 128-16,2 1-128 0,0-3 0 0,3 3 0 16,-1 0 0-16,1 2 0 0,-1 2 128 0,0 4-128 15,-1 4 0-15,-2 7 0 0,1 4 0 0,-4 3 0 0,0 2 128 0,-3-3-128 16,-2-8 0-16,1-3 0 0,-4-4 192 0,-3-2-192 15,-1 1 192-15,-1 1-192 0,1 2 256 0,0 1-48 16,0 4-16-16,0-1 0 0,-1-1-64 0,1-1 0 16,1 0-128-16,0-2 192 0,0-7 16 0,2 0 0 15,0-2 0-15,1-4 0 0,0-6-208 0,0-2 128 16,1-3-128-16,2 0 0 0,-2-9 192 0,0 0-64 16,4 6-128-16,-4-6 192 0,0 0-32 0,0 0-16 15,0 0 0-15,0 0 0 0,0 0-144 0,0 0 192 16,0 0-192-16,0 0 192 0,0 0-64 0,0 0-128 0,0 0 192 15,0 0-64-15,0 0-128 0,1 6 0 0,-1-6 0 0,2 8 0 16,-2-8 0-16,0 0 0 0,0 0 0 0,5 6 0 16,-5-6 128-16,9 3-128 0,-9-3 0 0,12 3 128 15,-1-3 32-15,2-2 0 0,2 2 0 0,2-2 0 16,0-1-160-16,2 1 0 0,1 0 144 0,2 1-144 16,-1 0 0-16,1 1 0 0,1 2-192 0,2 0 64 31,0-2-256-31,1 2-32 0,0 3-16 0,0 1 0 15,0-4-208-15,0 2-64 0,0 3 0 0,4-5 0 16,4-2-448-16,0 2-80 0,0-4-32 0,3 1 0 0,0 0-1488 16,8 1-320-16,4 0-48 0</inkml:trace>
  <inkml:trace contextRef="#ctx0" brushRef="#br0" timeOffset="2034.7">26595 15185 33231 0,'0'0'1472'0,"0"0"304"0,0 0-1424 0,0 0-352 0,0 0 0 0,0 0 0 0,-6-5 736 0,6 5 80 16,0 0 16-16,0 0 0 0,8-8-448 15,3 4-96-15,-1 0-16 0,2 2 0 0,1 0 208 0,2 2 32 16,4 2 16-16,3 1 0 0,3 3 160 0,2-4 16 16,2 5 16-16,3-2 0 0,3-1-112 0,2 0-32 15,-1-2 0-15,1-2 0 0,-2-1-176 0,4 0-32 16,3-2-16-16,1 1 0 0,0-1-96 0,1 0 0 16,-1 3-16-16,-1 2 0 0,-3-5-240 0,-4 2 0 15,-2-1-192-15,-6 2 192 0,-2 0 0 0,-4 0 304 16,-4-1-48-16,-3-3 0 0,-2 3-256 0,-12 1 0 15,0 0 0-15,0 0 0 0,0 0 208 0,0 0-16 16,0 0 0-16,0 0 0 0,0 0 160 0,0 0 32 0,0 0 0 16,0 0 0-16,0 0-64 0,0 0-16 0,0 0 0 0,0 0 0 15,0 0-176-15,0 0-128 0,0 0 144 0,0 0-144 16,0 0 0-16,0 0 128 0,0 0-128 0,0 0 0 16,0 0 0-16,0 0 0 0,0 0 0 0,0 0 0 15,0 0 0-15,-6 10 0 0,6-10 0 0,-6 16 0 16,4-3 0-16,0 5 0 0,1 3 0 0,1 5 0 15,0 3 0-15,1 6 0 0,2 6 0 0,0 3 0 16,-2 4 0-16,2-2 0 0,-1-7 0 0,1-4 0 16,-1-2 0-16,1 1 0 0,-2-2 0 0,1 3 0 15,-1 3 0-15,0 5 0 0,0 3 0 0,2 5 0 16,1 3 0-16,0-1 176 0,1-5-48 0,0-3-128 16,2-8 224-16,-1-1-64 0,1 1-16 0,-1-1 0 15,1 2-144-15,1 3 128 0,-2 0-128 0,2 0 128 16,-1-2 0-16,-1 0-128 0,1-4 192 0,-1-4-64 0,-1-3-128 0,-1-3 128 15,0-3-128-15,0 0 128 0,0-5-128 0,0-1 128 16,0-1-128-16,1-3 128 0,-2-4 128 0,-3-8 32 16,4 9 0-16,-4-9 0 0,3 6-48 0,-3-6-16 15,0 0 0-15,0 0 0 0,0 0-48 0,11 3-16 16,-11-3 0-16,0 0 0 0,0 0-160 0,10-1 160 16,-10 1-160-16,0 0 160 0,0 0-160 0,0 0 0 15,0 0 144-15,0 0-144 0,0 0 0 0,0 0 144 16,0 0-144-16,0 0 0 0,0 0 128 0,0 0-128 15,0 0 0-15,0 0 0 0,-7 4 0 0,7-4 0 16,-10 2 0-16,1 3 0 0,1-1 0 0,1 0 0 16,-1 0 0-16,0 0 0 0,0 0 128 0,0 0-128 15,-1 1 0-15,0-2 0 0,0 1 160 0,0 1-160 0,-2-4 128 0,-2 3-128 16,-2 0 192-16,-2-1-32 0,-1-1-16 0,-2 2 0 16,-2-3 16-16,-3 2 0 15,-1 0 0-15,-4-3 0 0,-3 0 0 0,-4 1 0 0,-5 0 0 0,-2 3 0 16,-3-3-160-16,1 5 192 0,2-2-192 0,2 1 192 15,3-1-192-15,4 0 0 0,2-2 0 0,7-2 128 16,5 2-128-16,7-4 0 0,3 1 0 0,11 1 128 31,0 0-1376-31,0 0-288 0,0 0-48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40:29.67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25756 6198 27695 0,'-28'0'1216'0,"4"3"272"0,-5 1-1184 0,-1 1-304 0,-1 0 0 0,4 2 0 16,2 1 432-16,3-2 16 0,1-2 16 0,3 0 0 31,2-1-912-31,3-2-192 0,1-1-48 0,3-1 0 16,9 1 80-16,-9-4 16 0,9 4 0 0,0 0 0 0,0 0 0 16,0 0 0-16,0 0 0 0,0 0 0 0,-8-4 368 0,8 4 80 0,0 0 16 0,0 0 0 15,0 0 320-15,-9-1 64 0,9 1 0 0,0 0 16 0,-9 2 192 0,9-2 48 16,0 0 0-16,-5 8 0 15,5-8-1440-15,-7 8-288 0</inkml:trace>
  <inkml:trace contextRef="#ctx0" brushRef="#br0" timeOffset="1632.89">25167 6419 9551 0,'0'0'416'0,"0"0"96"0,0 0-512 15,-9-2 0-15,-6 2 0 0,2 0 0 0,2 0 640 0,-1 2 32 0,-1-2 0 0,-1 1 0 16,-2-1-672-16,-1 1 0 0,0-1 0 0,1 3 0 16,1-2 512-16,0 2 112 0,0 0 16 0,0-2 16 15,2-1 1312-15,2 0 256 0,-1 1 48 0,3 0 16 16,9-1-368-16,-11 4-80 0,11-4-16 0,0 0 0 15,-9 3-640-15,9-3-128 0,0 0-32 0,0 0 0 16,0 0-288-16,0 0-64 0,0 0-16 0,7 8 0 16,-7-8-144-16,9 5-48 0,1-1 0 0,3-1 0 15,3-6 304-15,2 0 48 0,3 1 16 0,4-2 0 16,2 1-112-16,5-1-16 0,-1 0 0 0,4-1 0 16,4-3-224-16,0 0-48 0,0-5-16 0,-1-1 0 15,0-3-80-15,0-1-16 0,0-3 0 0,2-2 0 0,3-3 64 16,5-1 0-16,6-3 0 0,3 2 0 0,2-2-16 0,-3 0 0 15,-4 0 0-15,-5-4 0 0,-5-3 0 0,-1-4 0 16,2-1 0-16,3-2 0 16,1-3 16-16,4-2 16 0,2-1 0 0,-1-1 0 0,-3 0-32 0,-4 0-16 15,-2 0 0-15,-4-5 0 0,-5 0-64 0,1-4-16 16,2-5 0-16,1 0 0 0,0 0-96 0,-1 5-32 16,0 0 0-16,-2 0 0 0,-2-8-144 0,-3-3 0 15,-4-5 144-15,-4 1-144 0,-1 4 256 0,-4 1-32 16,-3 0 0-16,-1 2 0 0,-1-3-224 0,-2-1 0 15,2-4 0-15,-3 6 0 0,-2 2 0 0,-2 2 0 16,-1-1 0-16,0 1 0 0,0-4 0 0,0 5 0 0,-2 3 0 16,1-1 0-16,-1 4 0 0,1 3-128 0,0 3 128 15,-1 3 0-15,-1 2 0 0,2 3-128 0,-2-2 128 0,1 1 0 16,-2 2-144-16,2 2 144 0,0 5 0 0,0 4-144 16,-2 1 144-16,0 1 0 0,2 2 0 0,-1 3 0 15,0 3 0-15,0 1 0 0,-1 1 0 0,0 0 0 16,2 0 0-16,-2 1 0 0,0 2 0 0,1 1 0 15,0 3 0-15,1-2 0 0,-1 3 0 0,-1 1-128 16,0 2 128-16,0 1 0 0,1 0 0 0,-1 1 0 16,0-1 0-16,0 2-128 0,0 7 128 0,0-6 0 15,0 6 0-15,-1-7-160 0,1 1 160 0,0 6 0 16,0 0 0-16,0 0-128 0,-3-7 128 0,3 7 0 16,-2-8 0-16,-1 2 0 0,-1-1 0 0,4 7 0 15,-2-6 0-15,0-1 0 0,2 7 0 0,-2-11 0 16,0 3 0-16,0 0 0 0,-1 0 0 0,1 0 0 0,0-1 0 0,1 3 0 15,0-1 0-15,-1 1 0 0,2 6 0 0,-1-8 0 16,1 8 0-16,-4-7 0 0,2-1 0 0,2 8 0 16,-4-9 0-16,4 9 0 0,-3-6 0 0,3 6 0 15,-5-11 0-15,5 11 0 0,-7-9 0 0,1 3 0 16,6 6 0-16,0 0 0 0,-9-7 0 0,1 3 0 16,8 4-128-16,-11-2 128 0,2 0 0 0,0 4 0 15,0 0 0-15,9-2 0 0,-12 7-160 0,-1 1 160 16,-4 1-128-16,3 0 128 0,1 1-160 0,-3 7 160 15,-1 0-192-15,0 4 192 0,0 4-176 0,-1 2 176 16,-3 6-160-16,-1-3 160 0,0 2 0 0,1 0-144 16,0-2 144-16,3-2 0 0,1-2 0 0,1-2 0 15,2-6 0-15,2 0 0 0,3-5 0 0,1 1 0 0,2-3 0 0,2-3 0 16,4-8 0-16,0 0 0 0,0 0 128 0,0 0-128 16,0 0 0-16,0 0 144 0,0 0-144 0,0 0 0 15,0 0 0-15,0-12 0 0,3-1 0 0,2 0 0 16,0-1 128-16,2-4-128 0,-1-3 0 15,3 0 0-15,2-1 0 0,0-2 0 0,4 1 0 0,-1-1 0 16,0 0 0-16,2-2 0 0,1 1-160 0,0 1 160 16,-1 3 0-16,0 2 0 0,-1-1 0 0,-1 3 0 15,-2 2-128-15,-2 2 128 0,-3 2 0 0,-1 1 0 16,0 3 0-16,-6 7 0 0,2-9 0 0,-2 9 0 16,0 0 0-16,-2-8 0 0,2 8 0 0,-7-5 0 15,1 1 0-15,6 4 0 0,-11-2 0 0,2 0 0 16,1 2 0-16,8 0 0 0,0 0 0 0,0 0 0 15,0 0 0-15,0 0 0 0,-2 12 0 0,4 0 0 0,-2-12 0 0,11 14 0 16,0 2-144-16,5 3 144 16,2-2 0-16,3 3-128 0,3 3 128 0,-1 2 0 0,2 0 0 0,0-2-128 15,-1-2 128-15,1-1 0 0,1-1 0 0,0-2 0 16,2-1 0-16,-1-3 0 0,0-1 0 0,3-1 0 16,2 0 0-16,-1-2 0 0,0-4 0 0,1 0 0 15,-4 1 0-15,-2-4 0 16,-1 1-400-16,0-1-32 0,0-2 0 0,-2 0 0 15,1 0-1936-15,-5-7-400 0,-5-8-80 0,-1-4-10272 16,-1-11-2048-16</inkml:trace>
  <inkml:trace contextRef="#ctx0" brushRef="#br0" timeOffset="2867.99">26449 576 4607 0,'0'0'400'0,"0"0"-400"15,-8-6 0-15,0 1 0 0,0 0 4752 0,8 5 880 16,-6-3 160-16,6 3 32 0,0 0-4464 0,0 0-896 15,0 0-176-15,0 0-32 0,-4-6-32 0,4 6 0 16,0 0 0-16,0 0 0 0,0 0 320 0,0 0 64 16,0 0 16-16,0 0 0 0,0 0-96 0,0 0-16 15,0 0 0-15,0 0 0 0,0 0 192 0,7 10 48 16,-1 2 0-16,-4 2 0 0,-2-3-176 0,2 4-16 0,0 4-16 0,-2 3 0 16,-1 1 0-16,1 6 0 15,0 5 0-15,-1-4 0 0,-3 1-80 0,-2 2-16 0,1 4 0 0,0 8 0 16,0 4-128-16,-2 7-16 0,1 2-16 0,-1 0 0 15,1 1-128-15,2-5-32 0,1-6 0 0,1-4 0 16,-1-2 32-16,0-3 0 0,1-1 0 0,0 1 0 16,1 0-160-16,-1-1 192 0,-1 0-192 0,2-2 192 15,-1 1-192-15,0-5 160 0,-2-2-160 0,1-4 160 16,2-4-32-16,0-1-128 0,-3-4 192 0,1-2-64 16,0-4 32-16,2 0 0 0,0-1 0 0,1-1 0 15,0-9 16-15,0 0 0 0,0 0 0 0,0 0 0 16,4 11 16-16,-4-11 0 0,9 8 0 0,1-2 0 15,1 1-64-15,2-2 0 0,1-1 0 0,3-2 0 16,3 0 48-16,1-1 0 0,1-1 0 0,4 0 0 0,2 0-48 0,8 0-128 16,4-1 192-16,7 1-64 0,5 0-128 0,0 1 192 15,-1-1-192-15,0 0 192 0,-1-1-192 0,-2-2 0 16,-1-2 0-16,4 2 0 0,3-2 0 0,8 4 0 16,3 1 0-16,1 0 0 0,1 2 0 0,-5 0 0 15,-3-2 0-15,0 2 0 0,-1-1 0 0,4 5 0 16,1 2 0-16,0 1 0 0,-2-3-128 0,-5 2 128 15,-5-1 0-15,-6-1 0 0,-6-1 0 0,-4 2 0 16,-4-1 0-16,-1-2 0 0,-2 0 0 0,-2 1 0 16,-3-3 0-16,-2-2 0 0,-3 0 0 0,-2-2 192 15,-2 0-192-15,-2-2 192 0,-2-1 128 0,1-3 16 16,-3-1 16-16,-2-4 0 0,1-4 96 0,-2-4 0 0,0-4 16 0,0-2 0 16,-2-6-144-16,-2-5-16 0,-1-5-16 15,-1-5 0-15,-2-7-144 0,-1-3-16 0,0-4-128 16,2 2 192-16,1 2-192 0,-3-4 128 0,0 1-128 0,0-3 0 15,0-4 128-15,-1-1-128 0,-1 3 0 0,1 6 144 16,-1 0-144-16,-1 6 0 0,1 6 0 0,-1 3 128 16,-1 0 0-16,1 4 0 0,0 0 0 0,2 2 0 15,0 0-128-15,1 2 0 0,0 2 0 0,1 5 0 16,2 3 0-16,1 2 0 0,0 0 0 0,2 4 0 16,1 3 0-16,0 0 0 0,-1 4 0 0,2 1 0 15,0 1-176-15,0 3 176 0,-1-2-128 0,-3 11 128 16,0 0-176-16,0 0 176 0,0 0-208 0,7-2 80 15,-7 2-80-15,0 0-16 0,0 0 0 0,10 2 0 16,-10-2 80-16,0 0 16 0,0 0 0 0,6 11 0 16,-6-11 128-16,3 11 0 0,-3-11 0 0,1 12 0 0,-1-12 0 0,-3 11 0 15,3-11 0-15,-6 9 0 0,6-9 0 0,-9 8 0 16,-2-2 128-16,1-1-128 0,-2-1 160 0,-1 0-32 16,-3 0-128-16,-1 1 192 0,-2-2-192 0,-2 1 144 15,0-2-144-15,-4 1 128 0,-3 1-128 0,-4-3 160 16,-4 0-160-16,-4-1 160 0,-5-1-160 0,-6-1 0 15,-3 0 144-15,-2 4-144 0,0 0 0 0,1 1 144 16,3-1-144-16,-2 1 0 0,-2 0 128 0,-3-3-128 16,-3-3 0-16,-1 0 0 0,3 1 0 0,6-1 128 15,3 1-128-15,5-1 0 0,4 0 208 0,3 1-64 16,0-2-16-16,0 1 0 0,0-1-128 0,-2 2 192 0,0-1-192 16,-1 0 192-16,2 2-192 0,2 1 0 0,1 3 0 0,5 1 0 15,2 0-384-15,4 3 64 0,2 1 0 0,1 9-9920 31,4-4-1968-31,3 0-400 0</inkml:trace>
  <inkml:trace contextRef="#ctx0" brushRef="#br0" timeOffset="3174.27">27192 831 29487 0,'-8'-10'1296'0,"1"3"288"16,-3-2-1264-16,-1 4-320 0,1 2 0 0,1 7 0 0,0 4 3456 0,0 2 624 15,2 1 128-15,1 4 16 0,-1 4-3600 0,1 3-624 16,-1 1-336-16,1 5 32 0,-1 7 304 0,2 1 0 15,1 3-128-15,0 2 128 0,-1-5 0 0,3 0 0 16,2-1 0-16,0-1 0 0,0-3 0 0,0-5 0 16,3 1 0-16,0 0 0 15,-1-4-1472-15,1-3-192 0,-1-2-48 0,1 1-10160 16,0-3-2032-16</inkml:trace>
  <inkml:trace contextRef="#ctx0" brushRef="#br0" timeOffset="3433.21">26684 849 39615 0,'-14'-18'3520'0,"2"6"-2816"0,2 2-560 0,5 3-144 16,3 1 1408-16,2 6 240 0,15-5 48 0,4 1 16 15,10 0-1712-15,4 0-176 0,2 3-112 0,3-1-32 16,1 0 320-16,1 0 0 0,1 1 0 0,-1-2 0 15,0-3 0-15,6-2 0 0,4 0 0 0,3 3 0 16,3 1 0-16,0 0 0 0,-2 0 0 0,-4 0 0 16,-3-1-496-16,-5 0-144 15,-7-3-16-15,-1 0-16 0,-5-1-1520 0,-2 0-304 0,-2 1-64 0,-4-1-8448 16,-3-1-1664-16</inkml:trace>
  <inkml:trace contextRef="#ctx0" brushRef="#br0" timeOffset="4660.67">27360 4062 12895 0,'0'0'1152'0,"0"0"-928"0,0 0-224 0,0 0 0 0,0 0 5600 0,-9 6 1072 16,1 3 224-16,3 3 32 15,-1 2-5616-15,0 5-1120 0,1 3-192 0,-1 5 0 0,0 6-128 0,1 1 128 16,0 3 0-16,-1 4 0 0,2 2 0 0,2-4 0 15,-1-1 0-15,1-2 0 0,2 0 0 0,0-3 0 16,1-1 0-16,2-1 0 0,-1-4-368 0,2 1 0 16,0-3 0-16,-1-2-10512 15,-1-5-2112-15</inkml:trace>
  <inkml:trace contextRef="#ctx0" brushRef="#br0" timeOffset="4865.95">27094 4511 24879 0,'0'0'2208'0,"-8"-9"-1760"0,-1 0-448 0,1 1 0 16,2 1 4000-16,3-1 720 0,2 1 144 0,2 2 16 15,4-2-3840-15,4 2-768 0,3-1-144 0,1-1-128 16,5 2 192-16,6 0-64 0,4 1 0 0,5 0 0 16,6 3-128-16,0-1 0 0,0 0 0 0,1 0 0 15,-3 2-176-15,-1-2-64 0,-3 2-16 0,-4-1 0 31,-4-1-1840-31,-4 1-368 0,-3-2-80 0</inkml:trace>
  <inkml:trace contextRef="#ctx0" brushRef="#br0" timeOffset="5151.04">27803 3588 5519 0,'0'0'496'16,"0"0"-496"-16,-5-6 0 0,5 6 0 0,0 0 7056 0,0 0 1328 15,0 0 256-15,-3 12 48 0,3 3-7088 0,2 7-1424 16,-1 6-176-16,-1 6-256 0,0 4 640 0,0 6 112 16,0 3 16-16,-1-3 16 0,-1 2-112 0,0-3-32 15,-1 0 0-15,0 1 0 0,0 0-192 0,0 2-32 16,2 1-16-16,1-1 0 0,0-3-144 0,2-4 160 15,1-3-160-15,2 3 160 16,-1-2-608-16,0-5-128 0,1-3-32 0,0-4 0 16,2-4-2464-16,-1-3-480 0</inkml:trace>
  <inkml:trace contextRef="#ctx0" brushRef="#br0" timeOffset="6926.25">24762 10614 6447 0,'-15'-8'576'0,"5"3"-576"16,-3-1 0-16,-2-2 0 0,2 1 3520 0,3 2 608 15,-1 0 112-15,2 1 32 0,0 0-3376 0,4 0-656 16,5 4-240-16,0 0 144 0,-7 0 816 0,7 0 176 16,0 0 16-16,0 0 16 0,0 0-112 0,4 16-32 15,2-3 0-15,1 2 0 0,4 4-64 0,2 2 0 0,1 1-16 16,4-1 0-16,-1-1-208 0,4 0-32 0,3-2-16 0,2-1 0 16,1-1 144-16,4-4 48 0,2-5 0 0,8 0 0 15,4-3-288-15,7-3-48 0,8-5-16 0,3 0 0 16,-1-4-208-16,0-5-32 0,-5-4-16 0,8-5 0 15,7-5 96-15,11-4 16 0,10-5 0 0,-4-1 0 16,-7-2-128-16,5-3-32 0,7-3 0 0,6 2 0 16,10 0-224-16,-5-2 128 0,-9-6-128 0,9-2 0 15,11-4 160-15,-2 3-160 0,-6-2 160 0,3-3-160 16,2 2 0-16,2 1 0 0,0 1 0 0,-9-3 0 16,-10-3 0-16,5-3 128 0,9-1 0 0,-7-1 16 15,-8 0 240-15,-4-4 32 0,-1 1 16 0,4-4 0 16,4-1 32-16,-7-5 16 0,-9-5 0 0,-6-1 0 0,-6-1-144 0,2-4-16 15,2-5-16-15,1-7 0 0,-1-1-160 0,-6-1-16 16,-7-2-128-16,-6-6 192 0,-7-9-192 0,-1 3 128 16,-3 0-128-16,2-3 0 0,1-7 0 0,-3 3 128 15,-1 3-128-15,-4 0 0 0,-5-2 0 0,-4 4 0 16,-4 3 128-16,-5-1-128 0,-5 2 128 0,-5 3 0 16,-1 2-128-16,-5 4 192 0,-3 3 64 0,0-4 16 15,-4-2 0-15,1 6 0 0,-1 5-80 0,-1-4-32 16,0-4 0-16,-1 3 0 0,2-1-160 0,-1 4 0 15,-1 2 0-15,-1-3 128 0,0-5-128 0,-2 7 0 16,-1 0 0-16,-1 4 0 0,-2 1 0 0,-2 0 0 0,-3-2-176 0,-1 7 176 16,-1 7 0-16,-2 2-128 15,-3-1 128-15,1-2 0 0,2 2 0 0,0 0 0 0,0 6 0 0,0 5 0 16,2 2 0-16,0 1 0 0,-1 1 144 0,1 1-144 16,2-3 144-16,1 5-144 0,-1 4 0 0,0 6 144 15,2 5-144-15,-2 2 0 0,1 0 0 0,-1 3 128 16,1-1-128-16,-1 2 0 0,0 0 0 0,1 3 128 15,0 2-128-15,1 3 0 0,0 4 0 0,-1 2 128 16,2 3-128-16,0 2 0 0,0 5 0 0,1 1 0 16,2-1 0-16,-2 4 0 0,-1-1 0 0,3 4 0 15,1 2 0-15,0 2 0 0,-2 0 0 0,2 2 0 16,2-1 0-16,2 2 0 0,0-3 0 0,5 8 0 16,-7-4 0-16,7 4 0 0,-5-4 0 0,5 4 0 15,0 0 0-15,-4-2 0 0,4 2 0 0,0 0 0 16,0 0 0-16,0 0 128 0,0 0-128 0,0 0 0 0,-4-7 128 15,4 7-128-15,0 0 0 0,0 0 128 0,0 0-128 0,0 0 0 16,0 0 0-16,0 0 128 0,0 0-128 0,0 0 0 16,-2-6 0-16,2 6 0 0,0 0 0 0,0 0 0 15,0 0 0-15,0 0 0 0,0 0 0 0,0 0 0 16,0 0 0-16,0 0 0 0,0 0 0 0,0 0 0 16,0 0 0-16,0 0 128 0,-8 0-128 0,8 0 0 15,-10 6 0-15,-1 1 0 0,1 1 0 0,-2 3 0 16,-1 2 0-16,1 6 0 0,-1 3 0 0,0 0 0 15,0 5 0-15,-1-1 0 0,-1 2 0 0,1 4-144 16,1 4 144-16,1 0 0 0,1 2 0 0,0-7-128 16,2-1 128-16,1-2 0 0,0-1 0 0,3-4 0 15,-3-2 0-15,2-4 0 0,-1-4 0 0,2-1 0 0,5-12 0 0,-5 10 0 16,-2-2 0-16,7-8 0 0,0 0-160 0,0 0 160 16,0 0-192-16,-6-6 64 0,1-3 0 0,1-1 0 15,2-3-48-15,2-4 0 0,2-1 0 0,0-4 0 16,1-4-32-16,1 0-16 0,0-5 0 0,0 1 0 15,0-2 64-15,1 2 16 0,0 2 0 0,-1 2 0 16,-3 2 144-16,1 3 0 0,-1 2 0 0,0-1 0 16,0 1 0-16,2 2 0 0,0 2 0 0,-1 0 0 15,1 0 0-15,1 2 144 0,1 0-144 0,0 0 160 16,0 0-160-16,1 3 192 0,0-3-192 0,1 5 192 16,-2 1-192-16,-5 7 160 0,10-5-160 0,2 1 160 15,-2 2-160-15,2 0 160 0,4 6-160 0,2 0 160 16,2 3-160-16,3-1 0 0,6 2 144 0,2 0-144 0,3 2 0 15,4-2 0-15,1 1 0 0,0 2 128 0,-1 0-128 0,1 0 0 16,-1-5 0-16,0 1-128 16,-2-2-848-16,8 2-176 0,3 2-16 15,7 1-16-15,4 2-1664 0,4-2-336 0,-1-1-64 0</inkml:trace>
  <inkml:trace contextRef="#ctx0" brushRef="#br0" timeOffset="7912.46">29884 6201 27647 0,'-12'3'2448'0,"2"-1"-1952"0,1 1-496 16,9-3 0-16,0 0 3648 0,0 0 624 0,0 0 128 0,0 0 16 15,0 0-3712-15,0 0-704 0,15 10-256 0,5-3 16 16,1-2 240-16,5-1 0 0,2 0 0 0,5-2-144 15,3 1-176-15,2-3-48 0,1 1 0 0,-3-3 0 32,-3-3-144-32,1-3-48 0,0 0 0 0,0-1 0 15,1 1-2128-15,1-2-416 0,-3-3-96 0</inkml:trace>
  <inkml:trace contextRef="#ctx0" brushRef="#br0" timeOffset="8153.15">30826 5578 41471 0,'-10'5'3680'0,"0"7"-2944"0,-2 6-592 0,0 11-144 0,2 3 2480 0,3 13 464 15,6 8 80-15,2 6 32 16,2-3-2896-16,1 4-576 0,1-4-112 0,1 0-32 0,2-3 560 0,0 1 0 15,0 2 0-15,1-3 0 16,0-2-320-16,0 0-96 0,0-1-32 0,2-3 0 16,-1-2-1632-16,2-3-336 0,0-4-64 0</inkml:trace>
  <inkml:trace contextRef="#ctx0" brushRef="#br0" timeOffset="12118.1">26889 18538 6447 0,'-10'0'576'0,"-3"0"-576"16,-3 1 0-16,-1 1 0 0,0-1 2720 0,-1 2 432 15,0-3 96-15,1 0 16 0,0 0-2144 0,1 0-416 16,2-3-96-16,-1 0-16 0,1 0 1072 0,1-1 224 15,0 0 32-15,1 0 16 0,1 1-96 0,0 1-32 16,2-2 0-16,1 1 0 0,8 3-592 0,0 0-112 16,-8-3-16-16,8 3-16 0,0 0-624 0,0 0-112 0,0 0-16 0,0 0-16 15,0 0-304-15,13 8 0 0,2-3 0 0,3 1 0 16,2-2 0-16,4-2 192 0,4 2-64 0,4-1-128 16,3 1 256-16,3-4-64 0,0-3-16 0,-1 0 0 15,-1 0-48-15,-1-1 0 0,1-3 0 0,1 1 0 16,2-4-128-16,2 3 0 0,2-4 0 0,-4 2 128 15,0 0-128-15,-1 1 0 0,-3 3 0 0,-2 0 128 16,-5-1-128-16,-2 3 0 0,-3-1 0 0,-4 0 0 16,-3 1 0-16,-1 1 128 0,0-1-128 0,-3 2 0 15,-12 1 0-15,10-6 128 0,-10 6-128 0,10-3 0 16,-10 3 240-16,0 0-48 0,8-10 0 0,-8 10 0 16,5-10 128-16,-2 2 0 0,-3 8 16 0,0-10 0 15,0 10-80-15,-4-9-32 0,-1-2 0 0,-2 5 0 16,-2-1-32-16,-1 2-16 0,-3-3 0 0,0 2 0 0,0 0-32 0,-2 2 0 15,0 1 0-15,0 1 0 0,1 0-144 0,-2-1 0 16,-1 0 0-16,3 2 0 0,1 1 0 0,0 0 0 16,0 1 0-16,1-1 0 0,2 2 0 0,10-2 0 15,-11 4 0-15,2-4 0 0,9 0 0 0,-9 2 0 16,9-2 0-16,0 0 0 0,0 0 0 0,0 0 0 16,0 0 0-16,0 0 0 0,0 0-160 0,0 0 160 15,0 0-208-15,1 12 80 0,-1-12 128 0,7 10 0 16,-7-10 0-16,10 12-128 0,2-7 128 0,-1 3 0 15,-1-1 0-15,0-1-128 0,2-1 128 0,0 1 0 16,-12-6 0-16,13 9 0 0,0 0 0 0,-1 3 0 0,-3-5 0 16,-1 4 0-16,-1-1 0 0,0 2 0 0,-2 1 0 0,0 1 128 15,-1-1 0-15,-1 2 0 0,-2-1 0 0,-1 0 0 16,0 1 0-16,-1-1 16 0,-2 0 0 0,-1 0 0 16,-2 1-16-16,-1-4 0 0,-2 0 0 0,0 0 0 15,-1 0-128-15,-2-1 192 0,-4 0-192 0,-1-1 192 31,0-1-1600-31,-3-5-304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29:07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22969 5846 14623 0,'0'0'640'0,"0"0"144"0,-11 0-624 0,1 0-160 0,0 0 0 0,-1 0 0 15,2 0 896-15,-1 0 160 0,-2-1 32 0,-1 0 0 16,0 1 0-16,0 0 16 0,-2-3 0 0,1 3 0 16,0-1-208-16,6 2-32 0,-1-1-16 0,-2 0 0 15,-2 0-176-15,0 0-32 0,-1 0-16 0,0 0 0 16,-2 0 64-16,-13-1 16 0,3 0 0 0,0 1 0 15,0-2-208-15,-1 2-48 0,-3 0 0 0,0 0 0 16,0 0-256-16,0 0-48 0,0 2-16 0,2 0 0 16,4 1-128-16,1-1 0 0,3 2 0 0,1 0 128 15,5 0-128-15,0 0 192 0,1 1-192 0,1-2 192 16,0 1 128-16,3 0 16 0,9-4 16 0,-9 4 0 16,9-4 208-16,0 0 32 0,-5 7 16 0,5-7 0 15,0 0-192-15,-2 11-32 0,2-11-16 0,3 12 0 0,1-3-176 16,0 1-16-16,-4-10-16 0,8 12 0 0,-1-2-160 0,1-1 0 15,-1-1 0-15,-1 1 128 0,0 2-128 0,-1 2 0 16,-1-1 0-16,-2-1 0 0,1 0 0 0,-1 1 0 16,0 2 0-16,-1-1 0 0,-1-1 0 0,0 2 0 15,-1-4 0-15,-1 5 0 0,1 0 160 0,0 0-160 16,0 0 192-16,-1 2-192 0,1 0 256 0,0 5-48 16,-1 1-16-16,0 5 0 0,0 5 32 0,2 2 0 15,-1 3 0-15,0 1 0 0,1 1-96 0,-1 0 0 16,-2-8-128-16,0-2 192 0,1-3-64 0,-1 2-128 15,0-1 176-15,0-2-176 0,-3-3 208 0,0 7-64 0,-2 1-16 16,-2 7 0-16,-3 6 64 0,-2 5 0 0,1 0 0 16,1 1 0-16,1-3 96 0,0-6 32 15,1-7 0-15,2-5 0 0,3-4-96 0,1-3-16 0,0-4 0 0,1-2 0 16,1 0 32-16,2-1 0 0,0 0 0 0,2-2 0 16,0 1-64-16,2 0-16 0,1 1 0 0,0 0 0 15,0 1-160-15,0 1 0 0,-2-3 144 0,2 2-144 16,0 1 128-16,1-2-128 0,2 2 128 0,-1-4-128 15,-1-1 0-15,2 0 0 0,-2 1-160 0,0-1 160 16,2-1 128-16,-2-3 144 0,2-1 32 0,-1-2 0 16,-6-5-304-16,12 4 0 0,-2-2 0 0,3-2 0 15,2-2 416-15,3-3-32 0,3-3 0 0,5 0 0 16,4 1-192-16,4-2-32 0,2-1-16 0,1 1 0 0,-2 0-144 16,0 2 0-16,-2 1 0 0,-2 0 128 0,-4 1-128 15,0 0 128-15,-4 0-128 0,-1 1 128 16,0 1-128-16,2 2-256 0,-1 2 64 0,-1 3 16 15,-1 3-2880-15,-1-2-576 16</inkml:trace>
  <inkml:trace contextRef="#ctx0" brushRef="#br0" timeOffset="1201.61">28494 5768 16575 0,'-20'-2'736'0,"7"0"160"16,-2 2-720-16,-1-2-176 0,-1 2 0 0,3 0 0 0,2 2 2704 0,3-2 512 0,1-4 112 0,8 4 0 15,0 0-1632-15,0 0-336 0,0 0-64 0,5-6-16 16,5-1-448-16,3 1-80 0,2 1-32 0,6-1 0 15,4 4-384-15,0-5-80 0,-1 5 0 0,1 0-16 16,-1 1 64-16,-1 1 16 0,-1 1 0 0,0 1 0 16,1 0-64-16,-1 2 0 0,0 1 0 0,1 2 0 15,1-2-256-15,1 2 160 0,-1 2-160 0,1-3 128 16,0-2-128-16,-2 0 0 0,0 0 144 0,-3 0-144 16,-1 0 272-16,-2-2-16 0,-3 1 0 0,-1-2 0 15,-3 1 96-15,1-2 16 0,-11 0 0 0,10 0 0 0,-10 0 80 16,0 0 0-16,0 0 16 0,11 2 0 15,-11-2-176-15,0 0-32 0,0 0-16 0,0 0 0 0,6 11-240 16,-2 0 0-16,-1 1 0 0,-3 4 0 0,0-2 0 0,-2 4 0 16,0 2 0-16,-1 3 0 0,1 2 0 0,-2 1 0 15,-2 2 0-15,1 0 0 0,-1-4 0 0,1-2 0 16,1-4 0-16,0 1 0 0,0 0 208 0,1 3-48 16,2-1-16-16,1 1 0 0,1 0 144 0,2 6 32 15,1 3 0-15,1 6 0 0,0 4-32 0,2 5 0 16,-1 3 0-16,2 1 0 0,1-4-288 0,3-3 0 15,-3-6 0-15,0 0 0 0,0-1 0 0,0 6 0 16,-1 5 0-16,1 5 0 0,-1 8 128 0,1 0-128 16,-1-2 0-16,0-9 0 0,-2-10 0 0,2-6 128 15,0-3-128-15,0-5 0 0,-2-2 256 0,1-2-64 0,-1 0-16 0,2 2 0 16,-1-2-176-16,1 1 0 0,-1-2 0 0,1 3 128 16,0-2-128-16,0 4 0 0,0 2 0 0,-2-5 0 15,1-1 0-15,-2 0 0 0,-2-4 0 0,1-1 0 16,-3-2 0-16,-1-2 208 0,0-2 0 0,0-1 0 15,0-2-208-15,0-7 128 0,-1 6-128 0,1-6 0 16,0 0 368-16,0 0-32 0,0 0 0 0,0 0 0 16,0 0-192-16,0 0-144 0,0 0 192 0,-10 4-192 15,10-4 256-15,0 0-48 0,0 0-16 0,-10 0 0 16,10 0-48-16,0 0-16 0,-9 0 0 0,9 0 0 16,-11-2 0-16,11 2 0 0,-10 0 0 0,10 0 0 15,-12-3 32-15,2 1 0 0,-1 0 0 0,1 0 0 0,0-1 32 16,-1 0 0-16,1 1 0 0,-2-1 0 0,-2 2 48 0,-1-2 16 15,-2 3 0-15,0-1 0 0,-1 0-64 0,-3-1 0 16,0 2 0-16,-2 0 0 0,-3 0-192 0,-2 0 128 16,0 3-128-16,0 1 0 0,1-4 0 0,2 2 128 15,0 1-128-15,5 0 0 0,0-2 0 0,4 0 0 16,3-1 0-16,4 3 0 16,9-3-2240-16,0 0-384 0</inkml:trace>
  <inkml:trace contextRef="#ctx0" brushRef="#br0" timeOffset="47230.57">23025 10425 2751 0,'0'0'256'0,"0"0"-256"0,0 0 0 0,0 0 0 0,0 0 3328 0,0 0 608 15,4-8 128-15,-4 8 32 0,6-10-2688 0,-6 10-544 16,0 0-96-16,0 0-32 0,4-11-112 0,-4 11-32 16,0 0 0-16,3-10 0 0,-3 10-208 0,0 0-64 15,0-7 0-15,0 0 0 0,1-2-64 0,1 1-32 16,-1-4 0-16,0 0 0 0,2-1 416 0,-1-2 64 16,4-17 32-16,-1 2 0 0,0 0-32 0,-1 2 0 0,1-2 0 15,2-2 0-15,0 0-96 0,1 0-32 0,-1 2 0 0,1 3 0 16,-3 0-32-16,3 1-16 0,1 1 0 0,-4 0 0 15,-2 0 32-15,-1-2 0 0,0-7 0 0,-1-4 0 16,-1-5 64-16,0-1 16 0,0 1 0 0,0 4 0 16,-1 5-288-16,1 3-48 0,-2 3-16 0,2 3 0 15,0 6-80-15,0 2-16 0,-2 0 0 0,2 1 0 16,0 2-192-16,0 1 176 0,0 0-176 0,1 0 160 16,0 0 0-16,2 0 0 0,-1 0 0 0,1-2 0 15,0 0-160-15,-1-2 192 0,2-5-192 0,1-4 192 16,-5-4-192-16,2-2 0 0,-2-3 144 0,0 1-144 15,0-1 0-15,0 2 0 0,0 0 0 0,-2 4 128 0,0 3-128 16,-1 4 176-16,-1 2-176 0,0 2 192 16,0 3-16-16,1 4 0 0,-3-4 0 0,1 4 0 0,1 0-48 0,0 5 0 15,-1-5 0-15,2 1 0 0,2 1 0 0,1 0 0 16,0 9 0-16,3-11 0 0,-1-1-128 0,2 1 0 16,0-1-160-16,1-2 160 0,1-6 0 0,-1 1 128 15,-1-1 16-15,0-1 0 0,0-1-144 0,-1 0 0 16,3 0 0-16,-2 1-176 0,-1 1 176 0,0 1 0 15,-2-1 0-15,1 1 0 0,-2-1 0 0,0 0 0 16,-2 6 0-16,1-3 0 0,0 4 0 0,-1-1 0 16,1 1 0-16,1 0 128 0,0 4-128 0,0-2 128 15,-1 2-128-15,1 0 128 0,0 1-128 0,0 8 0 16,1-9 0-16,-1 9 0 0,1-9 0 0,-1 9 0 16,0 0 0-16,0 0 0 0,4-11 0 0,-4 11 0 0,0 0 0 0,0 0 0 15,0-11 0-15,0 11 0 0,0 0 0 0,0 0 0 16,0 0 0-16,0 0 0 0,-4-11 0 0,4 11 0 15,0 0 0-15,-5-9 0 0,0 0 0 0,5 9 0 16,0 0 0-16,0 0 0 0,-8-9 0 0,8 9 0 16,0 0 128-16,-6-11-128 0,6 11 128 0,-5-7-128 15,5 7 0-15,0 0 0 0,0 0 0 0,0 0 0 16,-4-12 0-16,4 12 0 0,0 0 0 0,0 0 0 16,-4-12 0-16,4 12 0 0,0 0 0 0,0 0 0 15,-3-13 0-15,3 13 0 0,-1-9 0 0,1 9 0 16,0-14 128-16,0 2-128 0,0 12 128 0,0-11-128 15,0 1 0-15,-2 1 0 0,1 0 0 0,1 9 0 16,-2-8 0-16,2 8 0 0,-2-10 0 0,1 0 0 0,0 1 176 16,1 9-48-16,-2-9 0 0,2 0 0 0,-1 2-128 0,1-2 0 15,0 3 0-15,0 6-176 0,1-8 176 0,-1 8 0 16,0 0 0-16,0 0-128 0,2-7 128 0,-2 7 128 16,0 0-128-16,0 0 176 0,2-6-176 0,1-1 0 15,-3 7-192-15,0 0 192 0,0 0 0 0,0 0 0 16,0 0 0-16,4-7 0 0,-3 1 0 0,-1 6 0 15,0 0 0-15,0 0 0 0,3-7 0 0,-1-1 0 16,-2 8 0-16,0 0 0 0,3-7 0 0,-2 1 0 16,-1 6 0-16,0 0 0 0,0-8 0 0,0 8 0 15,-1-8 0-15,1 8 0 0,-1-6 0 0,1 6 0 0,0-7 0 16,0 7 0-16,-2-8 0 0,2 8 0 0,0-6 0 0,0 6 0 16,0-9 0-16,0 2 0 0,2 1 0 0,-2 6 0 15,2-8 0-15,1 1 0 0,-3 7 0 16,4-9 0-16,0 3 0 0,-4 6 0 0,2-7 0 0,-2 7 0 15,0 0 0-15,0 0 128 0,4-6-128 0,-4 6 0 16,0 0 0-16,0 0 0 0,3-8 128 0,-3 8-128 16,0-8 0-16,0 8 128 0,0 0-128 0,0 0 128 15,0-9-128-15,0 9 160 0,0-8-160 0,0 8 160 16,0 0-160-16,0 0 0 0,2-9 0 0,-2 9 128 16,2-8-128-16,-2 8 0 0,5-8 0 0,-5 8 0 15,4-8 0-15,-4 8 128 0,0 0-128 0,0 0 0 16,5-9 0-16,-5 9 0 0,0 0 128 0,5-8-128 15,-5 8 0-15,0 0 0 0,0 0 0 0,0 0 0 0,0 0 0 0,0 0 160 16,4-11-160-16,-4 11 160 16,0 0-160-16,0 0 192 0,0 0-192 0,0 0 192 15,-2-11-192-15,2 11 160 0,0 0-160 0,0 0 160 0,0 0-160 0,0 0 192 16,0 0-192-16,0 0 192 0,-11 4-192 0,11-4 0 16,-9 9 0-16,2 2 0 0,1 0 0 0,-1 0 0 15,0 2 0-15,0 0 0 0,1 1 0 0,-4 6 0 16,0 3 0-16,-3 3 0 0,-1 3 0 0,-3 1 128 15,-2 0 0-15,-1 1 0 0,-3 3-128 0,-1-2-176 16,-2-6 48-16,-2-3 0 0,1-3 128 0,1-3 0 16,0-2 0-16,1 0 0 0,1-1 0 0,5-2 0 15,3-2 128-15,3-1-128 0,1-1 0 0,3-1 0 16,1-2 0-16,8-5 0 0,-6 8 0 0,6-8 144 0,0 0-144 0,0 0 0 16,0 0 176-16,0 0-176 15,0 0 160-15,0 0-160 0,0 0 0 0,0 0 0 0,0 0 0 0,9-10 0 16,0 0 0-16,3 2 0 0,0-1 0 0,1-3 0 15,1 1 128-15,3-1-128 0,0-2 0 0,0-1 144 16,1 0-144-16,2-1 0 0,-1-4 0 0,2-1 0 16,1-1 0-16,2 0 0 0,-1 0 0 0,-1-2 0 15,1 2 0-15,-3 1 0 0,1 2 0 0,-1-1 0 16,-1 2 0-16,0 2 0 0,-2-2 0 0,-3 5 0 16,-1 1 0-16,0-1 0 0,-1 2 0 0,-3 2 0 15,-1 2 0-15,-2 2 0 0,-6 5 0 0,7-4 0 16,-7 4 0-16,0 0 0 0,0 0 0 0,0 0 0 15,5-8 0-15,-5 8 0 0,0 0 128 0,0 0-128 16,0 0 0-16,0 0 0 0,0 0 144 0,0 0-144 16,0 0 0-16,10 9 144 0,-10-9-144 0,11 15 0 15,-1-1 160-15,1 2-160 0,-1-2 128 0,3 5-128 0,1 4 160 16,3 1-160-16,2 2 192 0,0 1-192 0,2 2 144 0,1 3-144 16,2-2 0-16,-1 1 144 0,1-1-144 0,-1 0 0 15,-1-5 0-15,-1 3 0 16,0 2-1760-16,0 3-336 0,0-3-64 0</inkml:trace>
  <inkml:trace contextRef="#ctx0" brushRef="#br0" timeOffset="58193.57">10009 5827 15951 0,'0'0'704'0,"9"-8"144"0,-1-1-672 0,-2 1-176 0,1 0 0 0,-1 3 0 0,-6 5 1072 0,8-5 176 15,-8 5 32-15,0 0 16 0,6-5-528 0,-6 5-96 16,0 0-32-16,0 0 0 0,0 0-192 0,0 0-32 16,0 0-16-16,0 0 0 0,0 0-272 0,0 0-128 15,6-2 128-15,-6 2-128 0,5-1 224 0,-5 1-32 16,0 0-16-16,0 0 0 0,0 0 400 0,0 0 96 15,0 0 16-15,0 0 0 0,6-6 288 0,-6 6 64 16,0 0 16-16,0 0 0 0,0 0-96 0,0 0 0 16,-3-6-16-16,3 6 0 0,-8-6-368 0,0 1-64 15,-1 3 0-15,-2 0-16 0,1 2-320 0,-2 2-176 16,0-2 192-16,1 2-192 0,-2 0 0 0,0 1 0 16,0-1 0-16,0 4 0 0,0-1 128 0,-1 1-128 15,0 1 0-15,1 1 0 0,0-2 160 0,1 3-160 0,1-3 128 0,0 1-128 16,2 0 272-16,1 1-16 0,2-2-16 0,-1 2 0 15,2 0-96-15,0 2-16 0,1-2 0 0,0 4 0 16,0 0-128-16,0 1 0 0,0 0 0 0,2 0 0 16,-1 2 0-16,2-2 0 0,-1-1 0 0,2 1 0 15,2 0 0-15,2 0 0 0,-1-4 0 0,3 0 0 16,-6-9 128-16,8 7-128 0,-8-7 192 0,11 5-64 16,-11-5 64-16,15 4 16 0,-4 0 0 0,1 0 0 15,0-3-80-15,0 2 0 0,-1-2-128 0,1 0 192 16,-2 1-192-16,2 0 128 0,0 0-128 0,0 0 0 15,-2 2 0-15,3 1 0 0,-2-2 0 0,-1 1 0 16,0 1 0-16,1 0 0 0,-1 2 0 0,1-3 0 16,-11-4 0-16,11 5 0 0,0 0 0 0,-1 0 0 0,1 1 0 15,-2-2 0-15,-9-4 0 0,10 3 0 0,-1 3 0 0,-9-6 0 16,10 8 0-16,-3-2 0 0,-7-6 0 0,11 7 128 16,-11-7-128-16,10 7 0 0,-10-7 0 0,9 10 144 15,-9-10-144-15,0 0 128 0,0 0-128 0,8 11 160 16,-8-11-160-16,7 12 160 0,-7-12-160 0,0 0 160 15,0 0-160-15,5 14 160 0,-5-14 0 0,0 0 0 16,2 13 0-16,-2-1 0 0,0-12-160 0,0 0 0 16,-1 14 0-16,1-14 0 0,-2 13 0 0,2-13 0 15,-4 12 0-15,-2-1 0 0,0-4 0 0,6-7 0 16,-9 7 0-16,0-1 0 0,-2 2 128 0,0-1-128 0,-3-2 128 16,0 2-128-16,-2-2 320 0,0 1-32 0,-3 1 0 0,1-2 0 15,-2 0-144-15,1 2-16 0,-1-2-128 0,2 1 192 16,1-2-48-16,2 0-16 0,-1-1 0 15,3-2 0-15,1 1-128 0,0-2 128 0,1 0-128 0,2 0 128 16,-1 0-128-16,10 0 128 0,-11-2-128 0,2 1 128 16,-1-2-128-16,10 3 0 0,-9-1 0 0,9 1 0 15,-9-7-304-15,1 1-32 0,1-2-16 0,-1 0 0 32,-1-2-1760-32,-2-1-368 0</inkml:trace>
  <inkml:trace contextRef="#ctx0" brushRef="#br0" timeOffset="64149.01">10359 7433 11967 0,'0'0'528'0,"-5"-6"112"0,-3-5-512 0,2 5-128 16,-2-1 0-16,1 3 0 0,1 0 3552 0,6 4 672 16,-7-5 144-16,7 5 32 0,-9-5-3552 0,1 2-704 15,1 1-144-15,7 2 0 0,-11-2 0 0,1 2 0 16,-2 2 0-16,-1 0 0 0,-3 2 0 0,-2 1-176 16,-1 2 176-16,-1-2-128 0,-1 3 128 0,0 1 0 15,-2 3 0-15,-1 1 0 0,1 0 400 0,-1 4 112 0,2 2 32 0,3 5 0 16,0-3 16-16,4 3 0 15,3 3 0-15,2-1 0 0,2-4-240 0,3 0-32 0,1-3-16 0,1 1 0 16,2-4 80-16,2-2 16 0,2 0 0 0,2-1 0 16,0 0-144-16,3-1-32 0,0-3 0 15,2 0 0-15,2-1-192 0,1 0 0 0,0-3 0 0,1-1 0 16,2-3 0-16,2-1 0 0,0-1 0 0,2-1 0 16,-3-1 0-16,3-1 0 0,-2-1 0 0,1-2 0 15,1-2 0-15,-2 0 0 0,-2-1 0 0,-2-1 0 16,-1 3 160-16,-2-3-160 0,-1-1 160 0,-2-1-160 15,-3-5 240-15,0-3-48 0,1-3-16 0,-3 2 0 16,0-1 0-16,0 3 0 0,-1 4 0 0,0 3 0 16,-1 2-176-16,-1 4 0 0,0 7 0 0,0 0 0 15,0 0 192-15,0 0-64 0,0 0 0 0,-1 16 0 0,1-2-128 16,0 3 0-16,0 4 0 0,0-3 128 0,1-1-128 16,0-1 0-16,0-1 0 0,1 0 0 0,-1-1 128 0,0 2-128 15,2-1 0-15,0 0 128 0,-1-2-128 0,1 1 0 16,-1 1 0-16,1-1 128 0,0 0-128 0,1 2 0 15,-2-1-160-15,3 2 160 16,1-4-800-16,0-1-64 0,1 1-16 0,0-1-9456 16,1-3-1888-16</inkml:trace>
  <inkml:trace contextRef="#ctx0" brushRef="#br0" timeOffset="112061.4">14340 13430 16575 0,'0'0'1472'0,"0"0"-1168"0,0 0-304 0,2-9 0 0,1 0 1552 0,1 2 256 16,-4 7 48-16,6-7 16 0,-1-1-1536 0,1 0-336 15,-1 0 0-15,-5 8 0 16,4-6 0-16,-4 6 0 0,0 0 0 0,0 0 160 0,2-7-160 0,-2 7-176 16,0-5 48-16,0 5 0 0,0 0 128 0,-4-1 0 15,1-3 0-15,-3 2 128 16,2 0 592-16,-1 0 128 0,-4 2 32 0,1 0 0 0,-1-1 592 0,0 1 112 16,0 0 16-16,-2 3 16 0,0-1-336 0,-2 4-80 15,0-4-16-15,-2 3 0 0,1 2-496 0,-2 1-112 16,-1 1 0-16,-1 3-16 0,0 1-368 0,-2 4-64 15,-2 2 0-15,1 1-128 0,0-2 176 0,1-1-176 16,-3-4 160-16,4-1-160 0,1-2 144 0,2 1-144 16,2-2 128-16,2-3-128 0,1 1 256 0,11-7-16 15,-3 9-16-15,3-9 0 0,0 0-224 0,0 0 0 0,7 8 128 0,3-2-128 16,-10-6 0-16,14 7 0 0,0-5 0 0,2 2 0 16,-1-3 128-16,1 1-128 0,0-2 0 0,2-2 144 15,0 1-144-15,1 1 0 0,-1-2 0 0,1 2 0 16,1 0 0-16,-1 2 0 0,0-1 0 0,0 2 0 15,1 0 0-15,-1 2 0 0,0 0 0 0,-1 3 0 16,-2-3 0-16,-1 3 0 0,1 0 0 0,-2 1 0 16,0 0 0-16,-3 0 0 0,-1 2 0 0,-1 0 0 15,-9-11 0-15,10 15 0 0,-4 0 0 0,-2 1-176 16,-1-2 176-16,-2 2 0 0,-2 2 0 0,-2-2 0 16,0 1 0-16,0 1 0 0,-1 0 128 0,-3 1-128 15,-2-1 128-15,0 0-128 0,-2 2 160 0,0-1-160 16,-4-1 176-16,0 3-176 0,-2-6 192 0,1 0-192 15,-1-2 208-15,0-2-64 0,0-1-16 0,2 1 0 16,-1-1 0-16,2-1-128 0,1 0 192 0,1-1-64 0,0-1-128 0,2-2 0 16,1 0 0-16,-1-1 128 15,10-4-528-15,-9 4-112 0,9-4-32 16,0 0 0-16,0 0-2288 0,0 0-464 16</inkml:trace>
  <inkml:trace contextRef="#ctx0" brushRef="#br0" timeOffset="112320.73">14750 13083 38703 0,'0'0'1712'0,"0"0"352"0,0 0-1648 0,0 0-416 0,0 0 0 0,0 0 0 15,0 20 2176-15,4 2 336 0,3 3 80 0,2 4 16 32,0 2-3056-32,0 0-592 0,-1 4-128 0,0 1-12352 0,-2 0-2480 0</inkml:trace>
  <inkml:trace contextRef="#ctx0" brushRef="#br0" timeOffset="119186.62">9817 11042 21711 0,'0'0'960'0,"0"0"192"0,-10 2-912 0,0-2-240 0,1 0 0 0,9 0 0 16,-9 4 224-16,9-4 0 0,-6 7 0 0,6-7 0 16,-4 13 16-16,2 0 0 0,4 1 0 0,2 3 0 15,1 3-240-15,1 2 144 0,1 4-144 0,2 5 128 16,1 4-128-16,4-1 0 0,0 0 0 0,0-4 0 15,1-1 0-15,0-3 0 0,2-5 0 0,3 1 128 16,-1-2 48-16,5 3 0 0,0-2 0 0,5 4 0 16,1-1 192-16,4 5 32 0,4 1 16 0,0 4 0 15,-1 3 192-15,0-1 32 0,-2 3 16 0,4-6 0 0,2 1-16 0,2-7-16 16,2-1 0-16,7-4 0 0,7 0-80 0,4-2-16 16,2-2 0-16,-5-3 0 0,-5-2-288 0,1-3-64 15,-3 0-16-15,6 3 0 0,3 1-160 0,5 0 0 16,1 0 0-16,-3-1 128 0,-4-2-128 0,-1 2 0 15,-1-3 0-15,1 4 0 0,5 2-128 0,4 0 128 16,5-5-160-16,-1 1 160 0,-5-5-160 0,-3-6 160 16,-2 0-160-16,1-2 160 0,1-4 0 0,3 0 0 15,1-3 0-15,-4-3 0 0,-2-2 0 0,-6-1 0 16,-5-2 0-16,-2 1 0 0,-5-2 192 0,0 0-32 16,-2 0 0-16,-2 1 0 0,-1 1 48 0,-1-2 16 15,-5 0 0-15,-2 0 0 0,-2-5-96 0,-4-6-128 16,-5-8 176-16,-3-1-176 0,-2-6 0 0,-2 1-192 0,-2 2 0 15,0 1 0-15,-1 1-64 0,1 3 0 0,-1 5 0 16,-1 5 0-16,2 0 256 0,-2 3-176 0,-1 1 176 16,-1 3-160-16,0 1 160 0,0 4 0 0,-3-1-144 0,0 2 144 15,-1-1-128-15,0 0 128 0,-4 13-160 0,0 0 160 32,0 0-2016-32,0 0-304 0</inkml:trace>
  <inkml:trace contextRef="#ctx0" brushRef="#br0" timeOffset="120253.12">13164 11454 6447 0,'0'0'272'0,"0"0"80"0,0 0-352 0,0 0 0 0,0 0 0 0,0 0 0 0,-9-5 4240 0,9 5 784 15,0 0 160-15,0 0 16 0,-8-3-4128 0,8 3-832 16,0 0-240-16,0 0 0 0,0 0 0 0,-9-7 0 16,2 0-208-16,7 7 64 0,0 0-176 0,-4-10-16 15,4 10-16-15,0 0 0 0,-2-10 208 0,0 0 144 16,2 10-192-16,-2-10 192 0,-1 1 208 0,3 9 160 16,-4-7 16-16,4 7 16 0,0 0 288 0,-6-7 48 15,6 7 16-15,-8-5 0 0,1 1 80 0,7 4 0 16,-9-3 16-16,0 3 0 0,0 5-288 0,0-1-64 15,-2 3-16-15,1 1 0 0,1 2-224 0,-3 1-32 0,-1-4-16 0,0 4 0 16,0-3-208-16,0-1 128 0,-1 0-128 0,0 0 0 16,3-2 128-16,-1-1-128 0,-1 0 0 0,-1-1 0 15,-1 0 128-15,0 1-128 0,-1 0 0 0,0 0 144 16,-1-2-144-16,2 1 160 0,-1 0-160 0,-1-3 160 16,-1 1-160-16,-2 2 0 0,1-3 144 0,1 1-144 15,-1 0 128-15,2-1-128 0,2 0 128 0,2 0-128 16,2 0 0-16,2-1 144 0,1 0-144 0,8 1 0 15,0 0 0-15,0 0 0 0,-6-6 0 0,6 6 0 16,0 0 0-16,0 0-224 0,0 0 16 0,5-7 0 16,-5 7-64-16,8-7-16 0,0 0 0 0,2 4 0 15,1-1 288-15,0 1-192 0,2 0 192 0,2 2-160 16,0 1 160-16,4 0 0 0,0 0 0 0,1 0 0 0,0-1 0 16,1 1 0-16,5 0 0 0,-2 1-128 0,-1-1 128 0,0 1 0 15,-4 2 0-15,-1-2 0 0,-1-1 0 0,-1 2 0 16,0-1 0-16,-2 2 0 0,0 0 0 0,-1 1 224 15,0 0-48-15,-1 2-16 0,0-4 80 0,-2 2 16 16,-10-4 0-16,12 7 0 0,-12-7-16 0,12 5 0 16,-12-5 0-16,13 6 0 0,-13-6 80 0,11 5 0 15,-11-5 16-15,11 7 0 0,-11-7 64 0,0 0 16 16,10 8 0-16,-10-8 0 0,0 0-144 0,13 9-16 16,0-1-16-16,0-2 0 0,0 0-112 0,2-3 0 15,-1 3-128-15,3-1 192 0,0-3-192 0,3 2 176 16,-1-1-176-16,1 0 160 0,1-1-160 0,1 0-272 0,2-1 64 0,0 0-11152 15,-3-1-2224-15</inkml:trace>
  <inkml:trace contextRef="#ctx0" brushRef="#br0" timeOffset="133268.73">23155 10408 5295 0,'0'0'0'0,"0"0"224"0,-9 7-64 0,1-1 0 0,8-6-160 0,-10 7 0 0,0-3 0 0,0 0 0 0,1-1 352 0,0 0 32 16,1 0 16-16,-1-1 0 15,-1 1 1440-15,-1-1 272 0,-2 1 64 0,3 0 16 16,-1-3-576-16,6 0-112 0,0 1-32 0,1 0 0 0,-1-1-288 0,1 0-64 15,1 0-16-15,3 0 0 0,0 0-496 16,0 0-96-16,0 0-32 0,-5 4 0 0,5-4-336 0,0 0-144 16,0 0 128-16,0 0-128 0,0 0 256 0,0 0-48 15,0 0 0-15,0 0 0 0,0 0 224 0,0 0 32 16,0 0 16-16,0 0 0 0,0 0 0 0,4-6 0 16,1-5 0-16,2 3 0 0,-1-1-192 0,1 0-32 15,1 0-16-15,1 0 0 0,1-1-240 0,1-1 176 16,-2 1-176-16,0-1 160 0,-1-1-160 0,0-2 0 15,-1-3 144-15,0 0-144 0,-3-1 192 0,1-2-48 0,-1 0 0 0,-1-1 0 16,-2 1 176-16,0 1 48 0,0-5 0 16,1 2 0-16,-4-1 96 0,2-1 32 0,0 3 0 0,0-1 0 15,2 0-32-15,-2 1 0 0,-2 0 0 0,2 2 0 16,0 0 0-16,0 1 0 0,0 0 0 0,0 1 0 16,2 0-160-16,-1-1-48 0,-1-3 0 0,0-3 0 15,-3 0-96-15,3-5-32 0,0 0 0 0,3-1 0 16,0-1 112-16,1-3 16 0,1 1 0 0,0 1 0 15,0 2-128-15,2 3 0 0,-1 0-128 0,-1 1 192 16,1 3-192-16,-1 2 144 0,0 0-144 0,0 0 128 16,-1 2 0-16,0-2 0 0,-1-3 0 0,-1 0 0 15,-2-5 128-15,2-1 32 0,-2-4 0 0,0-1 0 16,0 0-32-16,0 1 0 0,-2 0 0 0,2 4 0 16,0 3 128-16,0 2 0 0,0-1 16 0,-1 5 0 15,2 1-208-15,2 3-64 0,0 3 0 0,-1 0 0 16,2-1-128-16,0 2 0 0,0 0 0 0,0 3 0 15,-2 1 0-15,2 1 0 0,-1-1 144 0,0 2-144 0,-1-3 128 0,1 3-128 16,-3 7 128-16,4-9-128 0,-2-1 0 0,1 1 0 16,-2-1 0-16,-2 0-128 0,1 2 128 0,1-4 0 15,0-1 128-15,-1 2-128 0,-1-5 0 0,0 2 128 16,0-3-128-16,-1 0 0 0,0 1 144 0,0-3-144 16,1-1 192-16,1 3-192 0,-1 0 144 0,2 0-144 15,0-1 0-15,1 1 144 0,-2 3-144 0,1 1 0 16,2 0 0-16,-1-2 0 0,1 0 0 0,-1 2 0 15,0 1 0-15,0 1 0 0,0 1 0 0,-1 0 0 16,-1-2 0-16,0 1 0 0,0 4 0 0,0-4 0 0,0 1 128 16,0 1-128-16,0-4 0 0,0 1 0 15,0 0 0-15,0 0 0 0,-1 1 128 0,1-4-128 0,0-2 128 0,0 0-128 16,0-1 0-16,0-1 0 0,0-1 128 0,0 0-128 16,0-2 0-16,-3 0 0 0,2 0 0 0,-1 0 128 15,1 0-128-15,0 2 160 0,-1 2-160 0,1 2 160 16,-1 4-160-16,0-3 0 0,1 2 144 0,0 1-144 15,-1 0 0-15,1 3 144 0,0 0-144 0,-1 0 0 16,0 0 128-16,2 9-128 0,-3-11 0 0,3 11 0 16,-1-10 0-16,1 10 0 0,0-10 0 0,0-1 0 15,0 1 0-15,1 2 0 0,1 0 0 0,-2 8 0 16,0 0 0-16,2-9 0 0,-1-2 0 0,-1 11 0 16,0 0 0-16,0 0 0 0,0 0 0 0,0 0 0 15,0 0 0-15,0 0 0 0,0 0 0 0,0 0 0 0,0 0 0 0,-9 11 0 16,2-3 0-16,-1 3 0 0,-1-1 128 0,-1 1-128 15,0 1 0-15,0 2 0 0,-2 2 0 0,0 2 0 16,0 1 0-16,-1 0 0 0,0-1 128 0,0 3-128 16,-2 0 0-16,-2 0 0 0,-2 1 208 0,0 2-16 15,-3-1 0-15,-3 0 0 0,-2-3-192 0,-2 0-208 16,-1 0 32-16,1 0 16 0,3-3 160 0,1-1 0 16,3-2 0-16,1-1 0 0,3 0 0 0,1 0 0 15,3-4 0-15,2 2 0 0,3-1 0 0,0-2 0 16,9-8 0-16,-9 6 0 0,9-6 0 0,0 0 0 15,0 0 0-15,0 0 0 0,-9 6 0 0,9-6 0 16,0 0 0-16,0 0 0 0,0 0 0 0,0 0 0 16,0 0 0-16,0 0 0 0,5-7 0 0,3-3-192 0,-1-1 192 0,4 2-192 15,1 0 192-15,-1-1-128 0,2-4 128 0,2 1-128 16,0-2 128-16,4-1 0 16,-1 2 0-16,1-1 0 0,2 0 0 0,1-2 0 0,-2 0 0 0,2 0 0 15,-1 1 0-15,-1 2 0 0,-5-2 0 0,1 2 0 16,-1 1-192-16,0 0 64 0,-2 0 0 0,-1 0 0 15,-1 0 128-15,1 0 192 0,0 1-32 0,0 0-16 16,-1 1-144-16,0 1 0 0,-1 0 0 0,2 2 0 16,-3 2 0-16,0 0 0 0,-1 1 0 0,0 1 0 15,-8 4 0-15,9-4 0 0,-9 4 0 0,9-5 0 16,-9 5 0-16,8-6 0 0,-8 6 0 0,9-4 0 16,-9 4 0-16,0 0 0 0,0 0 0 0,0 0 0 15,0 0 0-15,0 0 0 0,0 0 0 0,0 0 0 16,0 0 0-16,0 0 0 0,4 13 144 0,-2-1-144 15,-2-12 0-15,4 14 128 0,0-1-128 0,2 1 0 16,-1 2 0-16,1-3 0 0,2 0 0 0,4 1 0 0,1-1 0 16,2 0 0-16,2 0 0 0,3 2 128 0,1-1-128 0,2 0 0 15,3 1 0-15,3 0 0 0,1 0 0 0,-1-2 0 16,-4 0 0-16,-3-1 0 0,-3-3 176 0,-1 0-48 16,-3 3 0-16,-2-2 0 0,-1-2-128 0,-3 0 0 15,-1 0 0-15,-1-2 0 0,-1 1 0 0,-1 0 0 16,0 2 128-16,0-2-128 0,2-3-208 0,1 2-128 15,1-2-32-15,1 3 0 16,3 2-960-16,1-2-192 0,0-4-32 0,1 3-11552 16,1-2-2304-16</inkml:trace>
  <inkml:trace contextRef="#ctx0" brushRef="#br0" timeOffset="157457.64">22406 11352 3679 0,'0'0'160'0,"0"0"32"0,0 0-192 0,0-8 0 0,0-2 0 0,0 10 0 16,0 0 3088-16,4-8 576 0,-4 8 112 0,6-9 32 15,-1 2-2640-15,2 2-528 0,-7 5-96 0,8-5-32 16,-8 5 320-16,0 0 64 0,4-4 16 0,-4 4 0 15,2-5 768-15,-1 1 160 0,-1 4 16 0,0 0 16 16,0 0 16-16,0 0 0 0,0 0 0 0,0 0 0 16,0 0-800-16,0 0-144 0,0 0-48 0,0 0 0 15,0 0-576-15,0 0-112 0,0 0-16 0,12 10-16 16,-1 2-176-16,0 1 0 0,2 1 144 0,-2 1-144 0,-2 0 0 0,0 2 0 16,3-1 0-16,-6 1 0 0,-3 0 0 15,-2 0 0-15,-2 1 0 0,-2 0-128 0,-2 2 320 0,-1 2 64 16,-3 2 0-16,-2 4 16 0,-1 5-128 0,1 2-16 15,-1 4-128-15,0-1 192 0,0 4-192 0,1-5 176 16,-4 0-176-16,4-4 160 0,1-6-160 0,1-2 0 16,0-4 144-16,3-2-144 0,-1-3 0 0,5 1 0 15,-1-4 0-15,2 0 128 0,1-13-336 0,1 13-64 16,-1-13-16-16,4 9 0 16,-4-9-864-16,0 0-160 0,8 5-32 0,-8-5-9920 15,0 0-1968-15</inkml:trace>
  <inkml:trace contextRef="#ctx0" brushRef="#br0" timeOffset="157831.9">22142 11390 24879 0,'-5'-5'2208'0,"5"5"-1760"0,-5-7-448 0,5 7 0 16,-3-6 2000-16,3 6 320 0,0-10 64 0,0 10 16 15,0 0-1648-15,0 0-336 0,0 0-64 0,8-6-16 16,-1-1 128-16,-7 7 32 0,10-5 0 0,0 0 0 0,1-2-48 0,1 1-16 16,1-1 0-16,2-2 0 0,4 3 144 0,-1 2 16 15,4 1 16-15,5 2 0 0,3 1-272 0,6 0-48 16,3 1-16-16,1 2 0 0,1-2-272 0,-4 1 128 15,1-2-128-15,-5-2 0 0,-5 1 128 0,0 0-128 16,-2-2 0-16,-1-1 0 0,-2 1 0 0,-1 1 160 16,0-1-160-16,-1 2 128 0,-1-3-128 0,-2 3 0 15,0-1 0-15,1 2 0 0,-2-2 0 0,-1 2 0 16,0-1 0-16,0 1-176 16,-2-2-448-16,-1 1-80 0,-1-2-32 0,-2 2 0 15,-10 1-2224-15,0 0-448 0,0 0-96 0</inkml:trace>
  <inkml:trace contextRef="#ctx0" brushRef="#br0" timeOffset="158465.84">23588 10935 19343 0,'0'0'848'0,"0"0"192"0,0 0-832 0,-8-3-208 16,8 3 0-16,-7-1 0 0,7 1 2096 0,0 0 368 15,0 0 80-15,0 0 16 0,-10 4-2080 0,4-3-480 16,-1 0 0-16,7-1 0 0,-7 4 0 0,-1 0 0 15,-1 0 0-15,-1 1 128 0,1-1 448 0,-1 3 112 0,-2-6 16 0,0 4 0 16,-2 2 112-16,1-1 16 0,0 4 16 0,0 1 0 16,-3 0-176-16,3 4-32 0,0 2-16 0,-1 3 0 15,0 6-224-15,1 4-32 0,-2 1-16 0,1 7 0 16,0 2-96-16,-1 1 0 0,2-2-16 0,0-4 0 16,0-4 64-16,0-1 16 0,0-1 0 0,1-2 0 15,1 1-48-15,1 1 0 0,3 1 0 0,1 7 0 16,2 5-144-16,2 4-128 0,1 2 192 0,1 0-192 15,1 0 304-15,3-3-48 0,0-9-16 0,1-2 0 16,0-3-96-16,2 1-16 0,0-5 0 0,3 2 0 16,0-3-128-16,2 5 0 0,2 3 0 0,2-1 0 15,1-3 0-15,1-2-176 0,1-4 48 0,1-3 0 16,1 1-96-16,2-3-16 0,2 0 0 0,4 0 0 16,1-3-704-16,-2-2-144 0,0-1-16 15,-1-2-10368-15,1-2-2080 0</inkml:trace>
  <inkml:trace contextRef="#ctx0" brushRef="#br0" timeOffset="161386.5">24141 11429 11055 0,'0'0'480'0,"0"0"112"0,0 0-464 0,-8 0-128 0,-1-1 0 0,9 1 0 16,0 0 3456-16,-9-2 656 0,9 2 144 0,0 0 32 15,0 0-3456-15,-9-1-704 0,0 0-128 0,9 1 0 16,0 0 0-16,-7-2 0 0,-1 1 0 0,-1 1 0 15,-1 0 0-15,-1 0 0 0,-2 0 0 0,0 1 0 16,-1 2 0-16,-11 0 0 0,2 1 224 0,3 1-64 16,1 1 640-16,-1 0 128 0,3 0 32 0,1 2 0 15,2-3 16-15,1 2 16 0,0-2 0 0,1 1 0 16,0 0-512-16,6 0-96 0,6-6-32 0,0 0 0 16,-7 8-352-16,7-8 128 0,0 0-128 0,0 0 0 15,0 0 0-15,0 0 0 0,0 0 0 0,11 10 128 16,-11-10-128-16,16 6 0 0,-2 0 0 0,-2-5 0 15,1 1 0-15,1 0 0 0,0 0 0 0,-1 0 128 0,0 1-128 16,-1 2 0-16,2-1 0 0,1 2 0 0,-1 4 0 0,2-4 0 16,-1 1 0-16,1 2 0 0,-2 0 0 0,1 3 0 15,0-1 0-15,0 1 0 0,-2 1 0 0,0 0 0 16,0 0 0-16,-1 0 0 0,-2 2 0 0,0-1 0 16,2 0 0-16,-1 2 0 0,-4-2 0 0,3 2 0 15,-1-1 0-15,-3 2 0 0,-1-1 0 0,-1 1 128 16,0-3-128-16,-2 1 0 0,-2-4 0 0,-2 1 0 15,1 1 0-15,-3-2 0 0,0-1 0 0,-1-2 128 16,-3 0-128-16,-1 2 0 0,-1-2 128 0,-1 0-128 16,1-2 128-16,-2 0-128 0,0-1 224 0,0 0-32 15,-1 0 0-15,0 2 0 0,-1-5 64 0,0 1 16 0,-2 1 0 0,0-2 0 16,-1 1 0-16,2 0 0 0,-2-1 0 0,3 2 0 16,-1-3-272-16,1 2 160 0,0 0-160 0,0-3 128 15,1 1-128-15,2 2-192 0,0-1 32 0,2 0 16 31,9-2-816-31,-9 2-176 0,9-2-16 0,0 0-16 16,0 0-2304-16,0 0-464 0</inkml:trace>
  <inkml:trace contextRef="#ctx0" brushRef="#br0" timeOffset="162061.94">24608 12023 27407 0,'0'0'1216'0,"0"0"256"0,0 0-1184 0,0 0-288 0,0 0 0 0,0 0 0 16,0 0 208-16,0 0-16 0,0 0 0 0,2 12 0 15,-2-12-192-15,0 0 144 0,12 9-144 0,0-1 128 16,-12-8 288-16,13 7 48 0,0-3 16 0,1 1 0 15,0-1 160-15,1 2 16 0,-1-4 16 0,1 3 0 16,-1 0-208-16,-2 1-32 0,-12-6-16 0,11 14 0 16,-2-3-192-16,-2 4-32 0,-2 0-16 0,-2 2 0 15,-2 3 64-15,0-1 16 0,-1 1 0 0,0 2 0 16,-2 3 64-16,-1 0 32 0,1-2 0 0,-1 2 0 0,-2-2-16 0,1-3 0 16,-1-5 0-16,-1 1 0 0,3-2 272 0,-3-2 48 15,2-1 16-15,0-4 0 0,-1 3-528 0,0-4-144 16,5-6 0-16,-6 7 0 0,6-7 128 0,-10 5-128 15,1 1 128-15,0-2-128 0,9-4 0 0,-10 4 144 16,-2 1-144-16,0-3 0 0,-1-1 0 16,-2 2 0-16,-5 0 0 0,0-1 0 0,0-1-176 0,-1 2-144 15,0-2-16-15,3 2-16 16,-1-2-2112-16,2 3-416 0,3-4-96 0,2 0-11648 0</inkml:trace>
  <inkml:trace contextRef="#ctx0" brushRef="#br0" timeOffset="162960.25">25785 11555 13823 0,'0'0'1216'0,"0"0"-960"0,0 0-256 0,0 0 0 15,0 0 2624-15,0 0 464 0,0 0 112 0,0 0 0 16,5-9-2640-16,-5 9-560 0,0 0 0 0,4-9-160 15,-4 9-96-15,0 0 0 0,0 0-16 0,0 0 0 16,-4-12 272-16,4 12-192 0,-10-7 192 16,-2 1-160-16,-1 2 608 0,-1 3 112 0,-3 1 16 0,-2 0 16 15,0 0 320-15,-1 3 64 0,-1-1 16 0,1 2 0 16,-3 2 0-16,3-3 0 0,-1 4 0 0,1 1 0 16,1 1-416-16,-1 0-64 0,0 1-32 0,4 4 0 15,-1 0-320-15,1 1-160 0,2 5 160 0,1-3-160 16,2 3 0-16,2-1 0 0,0 1 0 0,1 1 0 15,3 1 0-15,1-1 0 0,3-1 0 0,1 1 0 16,0 0 176-16,2 0-176 0,3-4 192 0,1 0-192 0,1-4 208 16,1-1-64-16,0-2-16 0,3-2 0 0,-1-2-128 0,2 1 192 15,1-4-192-15,1-1 192 0,0-1 0 0,2 1 0 16,1-4 0-16,1 1 0 0,1-1-48 0,1 0 0 16,1 0 0-16,3-4 0 0,-1 3-144 0,1-4 0 15,-2 0 144-15,-1 1-144 0,-2-2 0 0,-1-1 144 16,-2-1-144-16,-2-1 0 0,-1-6 192 0,-2 2-64 15,-3-2 0-15,-3-2-128 0,-1-2 128 0,-3 1-128 16,-2-3 0-16,0 4 0 0,-3-2 192 0,0 2-192 16,-1-2 192-16,-2 2-192 0,-1 1 432 0,0 4-32 15,1 2 0-15,-1 2 0 0,1 2 16 0,2 4 0 16,0 1 0-16,5 3 0 0,0 0-112 0,0 0-32 16,0 0 0-16,0 0 0 0,0 12-272 0,2 2 0 0,1 1 0 0,2 2 0 15,2 0 0-15,1 1 0 0,-2 0-128 0,3 2 128 16,2 2 0-16,-1-1 0 0,0 0 0 0,1-2 0 15,1 1 0-15,-1-1 0 0,0 1 0 0,1-5 0 16,-5 1 0-16,2-3 208 0,1-2-64 0,-3 0-16 16,1-2-128-16,0 1 0 0,0-4 0 0,-2 3 0 15,1-2 0-15,-1-1 0 0,1 1 0 0,1-1 0 32,0-1-512-32,1 2-144 0,0-2-32 0,0-4 0 15,0 1-1376-15,0-2-288 0,-9 0-48 0,12-2-13104 0</inkml:trace>
  <inkml:trace contextRef="#ctx0" brushRef="#br0" timeOffset="163731.96">26391 11992 21183 0,'0'0'1888'0,"0"0"-1504"16,0 0-384-16,0 0 0 0,0 0 3008 0,0 0 544 16,0 0 96-16,0 0 32 0,11 1-3008 0,-11-1-672 15,0 0 0-15,13 6 0 0,0-1 0 0,-2 3-128 16,1 0 128-16,-1 1 0 0,-2-1-144 0,2 2 144 0,2 0 0 15,0 6-144-15,1 1 144 0,-1 8 0 0,0 5 0 0,1 9 0 16,-1 12 192-16,-1 0 0 0,-2-3 16 0,-1-5 0 16,-2-12-208-16,-3-5 128 0,-2-2-128 0,-2-4 0 15,-4-1 288-15,0-1-32 0,-2-4-16 0,-2 6 0 16,-1-2-80-16,0 0-16 0,0-2 0 0,-2-2 0 16,1-1-144-16,-1-5 0 0,0 0-160 0,0 0 160 31,1-6-768-31,1 0-64 0,0-4-16 0,-1 0-14256 0</inkml:trace>
  <inkml:trace contextRef="#ctx0" brushRef="#br0" timeOffset="164335.87">27351 11529 26207 0,'0'0'1152'0,"0"0"256"0,0 0-1136 0,0 0-272 0,0 0 0 0,0 0 0 16,-8-4 864-16,8 4 112 0,0 0 32 0,-8-2 0 16,0 1-624-16,8 1-128 0,-10 0-32 0,-1 0 0 15,0 1-224-15,-2 1 176 0,0 1-176 0,-2 1 160 16,0 1 64-16,-2 0 16 0,0 5 0 0,-2-3 0 16,-1 5 304-16,0-1 64 0,-1 2 16 0,2-3 0 15,0 3-128-15,2 0-32 0,3-3 0 0,2 1 0 16,2-1 0-16,2-2 0 0,2-1 0 0,6-7 0 15,0 0-272-15,0 0-48 0,-3 13-16 0,2-2 0 16,1 0-128-16,2 1 0 0,-2-12 0 0,5 11 0 16,2 1 0-16,-1 1 0 0,1-4 0 0,1 3 0 15,0-2 0-15,-1 2 0 0,3-3 144 0,-1 3-144 16,-1-2 0-16,-1 2 0 0,3-3 0 0,-1 3 0 0,0-3-144 16,0 2 144-16,0-4-160 0,1 3 160 0,0-4 0 0,0 1 0 15,2-1-128-15,1 2 128 0,0-3 0 0,1 2 0 16,-1-1 0-16,0 1 0 0,-1-3 0 15,-2 1 0-15,-10-5 0 0,11 8 0 0,-3-2 0 0,-3 1 0 16,-5-7 0-16,0 0 0 0,0 0 0 0,-3 13 0 16,-1-5 0-16,-1 1 0 0,-3-3 0 0,0 1 0 15,1-1 0-15,-1 1 0 0,0-3 0 0,-1 1 0 16,0 0 0-16,0 0 0 16,-1-1-448-16,1 0-64 0,0 0 0 15,1 1 0-15,8-5-1600 0,-9 2-320 0,9-2-64 0</inkml:trace>
  <inkml:trace contextRef="#ctx0" brushRef="#br0" timeOffset="164748.4">27690 11240 34783 0,'0'0'1536'0,"-7"14"320"0,1 1-1472 0,-1 2-384 16,1 3 0-16,2 1 0 0,0 1 592 0,2-1 48 16,2-2 16-16,3-2 0 0,0-2-656 0,1 1 0 15,-1-4 0-15,3-1 0 0,-1 1-144 0,1-4-64 16,0 0-16-16,-6-8 0 15,0 0-672-15,7 10-144 0,-1-2-32 0,-6-8-9024 16,0 0-1808-16</inkml:trace>
  <inkml:trace contextRef="#ctx0" brushRef="#br0" timeOffset="165440.49">27837 10675 30927 0,'0'0'1360'0,"-9"-3"304"0,0-1-1344 0,9 4-320 16,0 0 0-16,-8 5 0 0,8-5 608 0,0 0 48 0,3 10 16 0,2-1 0 15,3 2-672-15,3-3 0 0,4-1 0 0,0 4 0 16,2 1 0-16,1 1 160 0,1 2-160 0,0 1 160 15,3 1 0-15,1 1 0 0,-1 0 0 0,0 1 0 16,-3-1 160-16,4-1 16 0,-1-2 16 0,0 4 0 16,0-1 80-16,3 5 16 0,0 5 0 0,-1 4 0 15,3 8-160-15,-1 3-32 0,1 3 0 0,0 4 0 16,-1 2-48-16,0-4-16 0,-2-7 0 0,-2-2 0 16,-2-5-192-16,-3 4 0 0,-3 3 128 0,-2 9-128 0,-4 6 0 15,-3 0 0-15,-3 0 0 0,-2-6 0 0,-1-5 176 16,-4-6-176-16,-3-5 192 0,-1-4-192 0,-4-2 320 0,-3-4-64 15,-1-1 0-15,-2 0 0 0,-1 1 144 0,-1-1 32 16,-1 0 0-16,0 2 0 0,1-3-128 0,3 1-32 16,1-3 0-16,1 1 0 0,-1-4-272 0,3 3 128 15,1-3-128-15,2-3 0 16,0-1-768-16,0-4-256 0,2-1-48 16,0-3-16832-16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32:03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6511 8313 11231 0,'0'0'496'0,"-9"4"96"0,-2-1-464 0,2-1-128 0,0 0 0 0,0-1-4976 16</inkml:trace>
  <inkml:trace contextRef="#ctx0" brushRef="#br0" timeOffset="1122.06">6413 8313 911 0,'0'0'0'0,"0"0"0"0,0 0 0 0,-5 0 0 16,-2 0 0-16,1 1 0 0,-2 1 2736 0,-1-1 464 16,0 0 80-16,-2-1 32 0,2 0-2496 0,-8 0-496 15,2-1-112-15,1 0-16 0,1-1 240 0,0 1 32 16,0-3 16-16,2 2 0 0,-1-1 704 0,0 0 144 15,0 2 16-15,3-3 16 0,1 2-32 0,2-1-16 16,-1-1 0-16,7 4 0 0,-7-5-32 0,0 0-16 16,7 5 0-16,-6-7 0 0,-1 2-400 0,1 0-80 0,-1-2-16 0,7 7 0 15,-6-6-144-15,-1-1-48 0,-1 1 0 0,2 0 0 16,-1 0-64-16,7 6-32 0,-6-7 0 0,6 7 0 16,0 0-304-16,0 0-176 0,0 0 192 0,0 0-192 15,0 0 0-15,0 0 0 0,0 0 0 0,0 0 0 16,0 0 0-16,0 0 0 0,0 0 0 0,0 0 0 15,0 0 0-15,0 0 0 0,11 6 0 0,-11-6 0 16,12 6 144-16,-12-6 80 0,0 0 16 0,0 0 0 16,0 0 144-16,0 0 16 0,0 0 16 0,0 0 0 15,8 13 144-15,-8-13 16 0,0 0 16 0,0 0 0 16,0 14-256-16,0-1-48 0,-3 2-16 0,2-2 0 16,-3 1-272-16,1-1 160 0,1 2-160 0,-1 0 128 15,2 1-128-15,0 2 0 0,-2 0 0 0,-1 2 0 16,0-2 0-16,0 3 0 0,-1-1-144 0,0-1 144 15,-2-3 0-15,1 1 0 0,-1 0 0 0,1-4 0 0,-2 1 0 0,1-2 0 16,0-3 144-16,0-1-144 0,1-3 288 0,6-5-32 16,0 0 0-16,0 0 0 0,0 0 48 0,0 0 0 15,0 0 0-15,0 0 0 0,0 0-160 0,0 0-16 16,0 0-128-16,0 0 192 0,6 8-192 0,2-3 144 16,-8-5-144-16,13 5 128 0,0 0-128 0,0 1 0 15,-1-4 0-15,1 3 0 0,1 1 0 0,2-2 0 16,-1-1-176-16,4 3 176 0,-1-2 0 0,3 1 0 15,1 0 0-15,3 0 0 0,0 2 0 0,2-3 0 16,2-2-128-16,1-2 128 0,1-2 0 0,1-5 0 0,1-2 0 16,4-3 0-16,2-1 0 0,5-1 0 0,4-2 0 15,6 3 0-15,0 3 128 0,2 1-128 0,-2 2 160 0,-3 2-160 16,-3 0 0-16,0 2 0 0,-1-1-128 0,4 4 128 16,4 4-128-16,5-1 128 0,4 3 0 15,-2 2 0-15,0-1 0 0,-3-2 0 0,-1-4 0 0,2-1 0 16,2-2 0-16,7 0 0 0,7 1 0 0,-2 0 0 15,-3-1 0-15,-5-3 0 0,-3-4 0 0,2 1 0 16,4-2 0-16,5 2 0 0,5 0 0 0,-5 2 0 16,-5-1 0-16,-2 1 0 0,-5-4 192 0,5 3-48 15,3-1-144-15,4 1 0 0,3 5-160 0,-1-5 160 16,-4 1 0-16,-3-2 0 0,-4-1 0 0,7 2 160 16,5-2-160-16,1 0 0 0,0 4 0 0,-4-4 0 15,-5 1 0-15,-1-1 0 0,0-1 0 0,4 3 0 16,2 0 0-16,0 3 0 0,-1 2 0 0,-5-1 0 15,-5-1-144-15,-1 0 144 0,1 0 0 0,3 2 0 16,5 0 0-16,-2 2 0 0,-1 2 0 0,-5-2 0 0,-1-2 0 16,0 0 0-16,1-1 0 0,2 1 0 0,4-1 0 0,0 2 0 15,-1 1 0-15,-4 0 0 0,-3 0 0 0,-3-3 0 16,-5 0 0-16,1 2 0 0,0-2 0 0,4 3 0 16,0 3 0-16,-2-2 0 0,-1 2 0 0,-1 0 0 15,-4-3 0-15,-1 0 0 0,-4 0 0 0,2 0 0 16,1-3 0-16,5 3 0 0,3 0 0 0,-3 3 128 15,-1-2-128-15,-1 0 0 0,-4 1 0 0,-3 0 0 16,-3-2 0-16,-1 0 0 0,-1 0 0 0,0 0 144 16,2 3-144-16,-1 1 128 0,2-2-128 0,-2 3 0 15,0 2 0-15,-4-1-176 0,-2 1 176 0,0 0 176 16,-6-1-48-16,0 1 0 0,-3-1-128 0,-1 1 0 0,-1-3 0 0,-3-1 0 16,-1 3 0-16,-1-4 0 0,0 1-160 0,-1-1 160 15,-1 0 0-15,-1-1 0 0,1-1 0 0,-3-1 0 16,0-1 0-16,-1 0 192 0,-2-2-64 0,-2 0-128 15,-1 0 288-15,-1-2-48 0,-1-1-16 0,1 1 0 16,-6 6 144-16,5-12 16 0,-1 0 16 0,0 0 0 16,-2 1-144-16,1 0-16 0,-2-1-16 0,0 1 0 15,1-1-80-15,-1-2-16 0,2-2 0 0,-3 0 0 16,0 2-128-16,0 0 160 0,0-2-160 0,-2 2 160 16,2-2-160-16,-1-1 0 0,-2-2 144 0,1-1-144 15,-1 0 0-15,1 1 0 0,-1-1 0 0,3 3 128 16,-3 2-128-16,1 4-208 0,2 11 48 0,-8-5-14384 15,-4 6-2880-15</inkml:trace>
  <inkml:trace contextRef="#ctx0" brushRef="#br0" timeOffset="8218.34">18901 3564 17503 0,'0'0'1552'0,"0"0"-1232"0,0 0-320 0,0 0 0 0,0 0 1728 0,0 0 272 15,0 0 64-15,0 0 16 0,0 0-1440 0,0 0-304 16,4-7-48-16,-4 7-16 0,0 0-144 0,0 0-128 16,0 0 144-16,0 0-144 0,2-9 128 0,-2 9-128 15,0 0 0-15,-2-5 0 0,2 5 240 0,0 0-48 16,-2-5-16-16,-1 1 0 0,0 0 448 0,1 1 80 16,-1-2 32-16,-3-3 0 0,-3-1 112 0,1 1 32 15,0-4 0-15,-1 2 0 0,-2-2-128 0,1 1-32 0,-1 0 0 0,2-3 0 16,-2 2-144-16,-1 2-48 0,0-1 0 0,0 1 0 15,-1 2-304-15,-1 3-64 0,0 2-16 0,-1 3 0 16,1 3-144-16,-2 3 0 0,-1 3 0 0,-1 3 0 16,-3 1 0-16,0-1 0 0,1 1 0 0,-1 0 0 15,1 0-144-15,2 3 144 0,1-2 0 0,3 3 0 16,1 1 0-16,2-1-128 0,1 0 128 0,2 5 0 16,-1 3 0-16,4 6-128 0,1 4 128 0,1 3 0 15,3 3 0-15,1-4 0 0,3 1 0 0,1-2 0 16,2-1 0-16,1-8 0 0,1-5 128 0,1-5-128 15,2-4 176-15,1 0-176 0,1-4 192 0,3-1-192 16,2-3 224-16,2-1-64 0,-1-1-16 0,3-3 0 0,-1-1 32 16,0-2 0-16,0-2 0 0,0 0 0 0,-1-3-32 0,0-4 0 15,0-5 0-15,-2-6 0 0,0-5-16 0,-1-8-128 16,0-7 192-16,0 0-64 0,-2-4-128 16,1 2 192-16,-1 5-192 0,-3 2 192 0,0 3-32 15,-2 1 0-15,-1 0 0 0,-1 2 0 0,-3-5-160 0,1-6 160 16,-3-5-160-16,-2-2 160 0,-2-2 48 0,-1 4 16 15,0 1 0-15,-2 8 0 0,-2 5 80 0,0 4 16 16,-2 3 0-16,-1 2 0 0,0 1-192 0,-1 2-128 16,0 1 192-16,-1-3-192 0,-2-8 128 0,2-2-128 15,-1-9 0-15,1-1 0 0,-2-3 0 0,0 4 0 16,-1 7 0-16,-1 4 0 0,2 9-416 0,0 2 16 16,-1 7 0-16,2 2 0 15,0 5-256-15,2 3-48 0,9 4-16 0,-9 3 0 16,9-3-1632-16,-8 12-320 0,2 1-64 0</inkml:trace>
  <inkml:trace contextRef="#ctx0" brushRef="#br0" timeOffset="8819.04">19076 3608 21423 0,'0'0'944'0,"0"0"208"15,0 0-928-15,0 0-224 0,0 0 0 0,0 0 0 0,0 0 592 0,0 0 80 16,0 0 16-16,0 0 0 0,0 0-192 0,0 0-48 16,0 0 0-16,0 0 0 0,0 0 0 0,0 0 0 15,12 8 0-15,-1-3 0 0,2-1-32 0,2-3-16 16,2-1 0-16,2-1 0 0,2-3-80 0,1 1 0 16,1 1-16-16,-1-1 0 0,1-1 16 0,-1-1 0 15,0-1 0-15,-2-1 0 0,0 2 16 0,-5-2 16 16,0-1 0-16,-1 1 0 0,-2-2 48 0,-2-1 16 0,-2 0 0 15,-2 2 0-15,1-1 0 0,-1 0 0 0,-2-2 0 0,-4 11 0 16,3-13-208-16,-2-1-32 0,-1 0-16 0,-2-1 0 16,-2-2-32-16,-3 3 0 0,-1-3 0 0,-2 4 0 15,-3 1-128-15,-3 5 128 0,-2 1-128 0,-1 5 128 16,-5 4-128-16,1 7-176 0,-2 3 48 0,0 4 0 16,0 0 128-16,-1 1-128 0,0-2 128 0,-1 2-128 15,1 0 128-15,2 2 0 0,2 0 0 0,0-1-128 16,0 2 128-16,1 1 0 0,1 2 0 0,3 2 0 15,2 1 0-15,3 2 176 0,3 1-48 0,2 0 0 16,2 2 128-16,4 1 0 0,2-2 16 0,3-1 0 16,3-1-96-16,3-4-32 0,6-6 0 0,2-3 0 0,3-3-16 15,5 1-128-15,2-1 192 0,8 0-64 0,4 2-128 16,3-5-192-16,1-2 32 0,-1 0 16 16,-1-3-2016-16,-1-1-400 0,-5-4-64 0</inkml:trace>
  <inkml:trace contextRef="#ctx0" brushRef="#br0" timeOffset="9326.21">20092 2751 33055 0,'-3'-37'1472'0,"2"14"288"0,-1-3-1408 0,1 4-352 0,1 1 0 0,0 3 0 15,3 0 480-15,-1 0 32 0,0 2 0 0,-1 2 0 16,-1-1-320-16,-1 5-48 0,-2-3-16 0,0 1 0 16,-2 4-128-16,-1 2 0 0,-2-1 144 0,-1 3-144 15,-2-2 0-15,1-1 128 0,1 1-128 0,0 1 0 16,-2 1 0-16,1 2 0 0,-1 0 0 0,0 4 0 15,-4-2 192-15,1 0-48 0,0 0 0 0,-2 2 0 16,-1-1 176-16,0 2 48 0,0-1 0 0,1 2 0 16,1 0 80-16,0 1 0 0,1 4 16 0,1 4 0 0,0-2-208 15,1 4-64-15,1 4 0 0,0 7 0 0,3 2-192 16,3 10 128-16,1 5-128 0,4 4 0 0,3 3 0 16,1-2 0-16,3-2 0 0,1-6 0 0,0 0 0 0,1 0 0 15,0 3 0-15,1 6 0 0,-3 11 0 0,1 7 0 16,0 2 0-16,0-4 0 0,-2-10 0 0,0-7 0 15,-1-5 0-15,0-4 0 0,0-5 0 0,0 5 0 16,-1 4 0-16,0 1 0 0,0 2 0 0,0-2 128 16,0-1-128-16,0-5 0 0,0-5 128 0,0-3 0 15,1-7-128-15,-1-1 192 0,0-3-336 0,0-1-80 16,1-1-16-16,0-4 0 16,-2-5-1264-16,-1 1-256 0,1-5-48 0,-3-4-8832 0,0 0-1776 15</inkml:trace>
  <inkml:trace contextRef="#ctx0" brushRef="#br0" timeOffset="9611.84">19657 3594 31327 0,'-9'-15'1392'0,"4"7"272"0,-4 1-1328 0,4-4-336 0,5 11 0 0,0 0 0 16,-2-8 2512-16,5 2 432 0,-3 6 96 0,11-5 16 16,0 1-2304-16,2 1-464 0,0 1-96 0,3 0 0 15,2 1-192-15,3 1 0 0,0 1 0 0,2 3 0 16,2-3 0-16,1 2 0 0,0 0 128 0,0-2-128 0,0-1-192 16,1 1-80-16,-3 1-16 0,1-1 0 15,-1-2-352-15,-1-1-64 0,-1 2 0 16,2-2-16-16,-2-1-224 0,0 2-32 0,0-2-16 0,0 3-10096 15,2-2-2032-15</inkml:trace>
  <inkml:trace contextRef="#ctx0" brushRef="#br0" timeOffset="10778.01">21750 3020 2751 0,'0'0'128'0,"0"0"16"0,0 0-144 0,0 0 0 0,0 0 0 0,0 0 0 0,0 0 4160 0,0 0 784 16,0 0 176-16,0 0 16 0,0 0-2832 0,4-7-576 15,-4 7-128-15,5-6 0 0,-5 6-576 0,0 0-96 16,4-3-32-16,0-1 0 0,1 1-80 0,-1-1-32 16,0-2 0-16,0 2 0 0,0 1 48 0,-4 3 0 15,0 0 0-15,0 0 0 0,0 0-192 0,0 0-48 16,8 7 0-16,-2 5 0 0,-6-12-384 0,5 21-80 15,0 0 0-15,1 2-128 0,-1 6 320 0,1 5-64 16,2 8 0-16,1 2 0 0,1 5 0 0,0 0 0 0,0-6 0 0,2-3 0 16,0-2 0-16,1 0 0 0,-1-4 0 0,1 1 0 15,-2 1-64-15,0 2-32 0,1 3 0 0,-2 2 0 16,2 0 64-16,-2-3 16 0,-1-2 0 0,-2 2 0 16,-2 2-96-16,0-7-16 0,-1-7 0 0,-1-8 0 15,-1-3 0-15,-2-4 0 0,0 2 0 0,0-9 0 16,0-6 0-16,0 0 0 0,0 0 0 0,0 0 0 15,0 0 304-15,0 0 48 0,0 0 16 0,0 0 0 16,2-14-16-16,0-2 0 0,2-8 0 0,1-8 0 16,-2-11-96-16,1-6-32 0,0-7 0 0,2 0 0 15,1 1-352-15,1 5-288 0,-1 5 48 0,3-4 16 16,-1 2 368-16,2-7 80 0,0-13 16 0,-1-2 0 16,2 3-240-16,0 6 0 0,0 9 0 0,-1 6 0 0,2 9 0 15,0 1 0-15,0 3-160 0,0 3 160 16,2-1 0-16,-1 0 0 0,-1-2 0 0,1 1-128 0,1-6-32 0,-1 5 0 15,0 2 0-15,1 2 0 16,-2 5-544-16,0 3-96 0,1 4-32 0,-1 5 0 16,-1 6-1984-16,-2 0-416 0,1 7-80 0</inkml:trace>
  <inkml:trace contextRef="#ctx0" brushRef="#br0" timeOffset="11386.61">23011 2547 11055 0,'0'0'976'0,"0"0"-784"16,6-4-192-16,-6 4 0 0,0 0 3472 0,11-5 656 15,-11 5 128-15,9-4 32 0,-9 4-2816 0,0 0-576 16,0 0-96-16,0 0-32 0,0 0-80 0,0 0-32 16,0 0 0-16,0 0 0 0,-9 0-288 0,-1 2-64 15,-1 1-16-15,-1 3 0 0,-1 2 64 0,-1 4 16 16,-3 4 0-16,-2 6 0 0,0 4 304 0,-1 8 64 15,1 6 16-15,-2 3 0 0,0 2-96 0,0-2-16 0,0-4 0 16,3 0 0-16,0 1-176 0,2 3-32 16,0 3-16-16,2 9 0 0,2 7-416 0,3 3 0 0,1 3 0 0,3-7 0 15,1-11 160-15,3-4-160 0,2-7 192 0,3 1-192 16,0-1 256-16,1 6-64 0,2 3-16 0,2 1 0 16,1 2-48-16,3-4-128 0,3-3 192 0,1-3-64 15,1-10-128-15,2-3 128 0,1-5-128 0,1-1 128 16,3-1-128-16,1 4 0 0,2-2 0 0,2-1 0 31,-1-3-896-31,1-4-64 0,0-4-16 0,-1-2 0 16,-1-4-1696-16,1-2-336 0</inkml:trace>
  <inkml:trace contextRef="#ctx0" brushRef="#br0" timeOffset="11911.53">23730 3253 23039 0,'-11'-7'2048'15,"-4"-4"-1648"-15,-2 3-400 0,2 3 0 0,2 2 3904 0,1 2 704 16,1 0 144-16,1 3 32 0,1 1-3696 0,-2 1-752 15,-2 1-144-15,0 2-16 0,2 1-176 0,-1 5 0 16,-1-2 0-16,1 4 0 0,2 2 0 0,-1 0 0 16,1-1 0-16,-1 1 0 0,2 2 0 0,1-4 0 15,2 0 0-15,-1-1-176 0,1-2 176 0,-1-2 0 16,2 1 0-16,1-5-128 0,0 2 128 0,4-8 0 0,-1 8 0 0,1-8 0 16,0 0 176-16,5 8-48 0,2 1 0 0,1-4 0 15,-8-5 0-15,13 5-128 0,0 0 192 0,1 2-64 16,0-2-128-16,2 2 160 0,1-1-160 0,1-3 160 15,2 1-160-15,-1 1 0 0,1 0 0 0,1 0 0 16,-2 1 0-16,0 0 0 0,-5-1 0 0,-2 0 0 16,1 3 0-16,-3 0 0 0,-10-8 0 0,7 13 0 15,-7-13 0-15,3 14 0 0,-3 3 0 0,-1-1 0 16,-1 1 0-16,-1 1 0 0,-1 2 0 0,-1-2 128 16,-3 0-128-16,1 1 160 0,0-2-160 0,-1-1 160 15,-3 3-160-15,1-2 128 0,-2-2-128 0,1 2 128 0,-1 0 0 16,-1 0-128-16,-3-2 192 0,0 0-64 0,1 0-128 0,-2 0 0 15,-3-1-160-15,2-2 160 16,-1-1-512 0,0-2 0-16,2-3 0 0,0 2 0 0,2-1-448 0,2-2-80 0,2-1-32 0,2-4 0 15,9 0-1536-15,0 0-304 0,0 0-64 0</inkml:trace>
  <inkml:trace contextRef="#ctx0" brushRef="#br0" timeOffset="12422.88">23704 2527 23039 0,'-17'-9'1024'0,"7"4"192"0,-3-6-960 0,0 5-256 0,1 1 0 0,4 1 0 16,8 4 2176-16,0 0 400 0,0 0 80 0,0 0 16 16,0 0-1840-16,0 0-352 0,0 0-80 0,9-8-16 15,0 1-192-15,3 6-32 0,1 2-16 0,5 5 0 16,2 1 176-16,0 4 48 0,0 3 0 0,4 4 0 15,1 3 64-15,2 9 16 0,4 3 0 0,6 9 0 16,2 3-48-16,3 5 0 0,3 3 0 0,0-3 0 0,-4-8-208 0,-2-5-32 16,-3-1-16-16,-2-1 0 0,-6 0-16 15,-4 3-128-15,-6 5 192 0,-1 5-64 0,-3 4 80 0,-1 2 16 16,-1 0 0-16,-3-5 0 0,-1-10-96 0,1-1 0 16,-2-3-128-16,-3 3 192 0,-2 1-64 0,-1-3-128 15,-2 1 176-15,-1-1-176 0,-4-1 208 0,-2 3-64 16,1 0-16-16,-4 1 0 0,-1-2 64 0,-2-1 16 15,-3-2 0-15,-1-3 0 0,0-9-80 0,-2 1 0 16,1-6-128-16,-4-2 192 0,0-2-192 0,1-2 176 16,-2-2-176-16,2-3 160 15,0 1-480-15,1-1-80 0,0-3-32 0,3-2-12144 16,-2-3-2432-16</inkml:trace>
  <inkml:trace contextRef="#ctx0" brushRef="#br0" timeOffset="12757.91">24974 3262 44639 0,'-12'-23'1984'0,"6"10"384"0,-2 3-1888 0,1-2-480 0,2 5 0 0,5 7 0 0,0 0 672 0,0 0 32 16,0 0 16-16,0 0 0 15,0 0-944-15,11 8-192 0,-2 3-32 0,-1-1-16 16,-1 4-2544-16,1-1-496 0</inkml:trace>
  <inkml:trace contextRef="#ctx0" brushRef="#br0" timeOffset="13002.67">25130 4000 18431 0,'-7'-13'1632'0,"-1"6"-1312"0,-4-3-320 0,-1 4 0 15,0-1 6592-15,4 5 1264 0,2-5 240 0,3 2 48 16,2 1-6320-16,2 4-1264 0,0 0-256 0,0 0-48 15,0 0-976 1,0 0-192-16,12-4-48 0,-1 2-12880 0,2-1-2592 0</inkml:trace>
  <inkml:trace contextRef="#ctx0" brushRef="#br0" timeOffset="26756.23">22098 5513 11967 0,'0'0'528'0,"0"0"112"0,3-8-512 0,-3 8-128 0,0 0 0 0,5-9 0 16,-1 0 1392-16,1 1 240 0,0 0 48 0,0 0 16 15,1-2-928-15,-1 1-192 0,0-1-48 0,-1 1 0 16,0 2-208-16,-2 1-32 0,1-2-16 0,0 2 0 16,1-1 128-16,-2 0 32 0,-1-1 0 0,2-1 0 15,-2 2 336-15,2-8 80 0,-2 3 16 0,-1 0 0 16,0-1 32-16,0 1 0 0,-1-2 0 0,0 2 0 16,1 2-288-16,0-3-48 0,-3 1-16 0,2 2 0 15,-2 0-256-15,2 0-48 0,0 0-16 0,-1 0 0 16,0 3-224-16,-1-2 128 0,3 9-128 0,-3-11 0 0,0 2 128 0,-1 1-128 15,4 8 0-15,0 0 0 0,-9-10 192 0,-1 1-48 16,0 1-16-16,0 3 0 0,-2-1 160 0,0 2 32 16,0 3 0-16,-1-1 0 0,-1 0 80 0,-2 1 32 15,-1 1 0-15,-1 0 0 0,-1 0-144 0,-1 1-32 16,0 1 0-16,1 1 0 0,1 1 0 0,2 0-16 16,2 3 0-16,1-2 0 0,0 1 16 0,2 4 16 15,1 0 0-15,1 3 0 0,-1 0-96 0,1 4-32 16,2 4 0-16,1 5 0 0,1 3 64 0,1 5 16 15,0 5 0-15,2-1 0 0,-1 3-16 0,0-2 0 0,0 2 0 0,-1-7 0 16,0 1-208-16,0 0 128 0,-1 3-128 0,-1 5 0 16,1 5 128-16,1 8-128 0,0 5 0 0,0-2 0 15,1-4 0-15,-1-8 0 0,0-7 0 0,1-2 0 16,0-4 128-16,1-3-128 0,-1 1 0 0,1-1 0 16,-1 0 128-16,0 3-128 0,2 0 0 0,0-2 144 15,-2-3-144-15,2-3 128 0,0-1-128 0,-1-3 128 16,2-1-128-16,2-5-272 0,-1-2 64 0,-1-6 16 31,0-2-1536-31,0-6-288 0,0 0-64 0,0 0-13616 0</inkml:trace>
  <inkml:trace contextRef="#ctx0" brushRef="#br0" timeOffset="27054.94">21548 5973 17503 0,'0'0'1552'0,"0"0"-1232"0,-9-4-320 0,2 1 0 0,2-3 3552 0,5 6 656 16,0 0 128-16,0 0 16 0,0 0-2896 0,10-3-592 15,2 2-112-15,2-2-32 0,1 1-352 0,2 0-80 16,1 0-16-16,2-1 0 0,-1 1-272 0,6-4 160 15,4 1-160-15,2 0 128 0,1-2-128 0,4 1 160 16,0 1-160-16,-1 1 160 0,-1-1-160 0,0 3 0 0,-1 4 144 16,-2-1-144-1,-4 0-320-15,-3 2-144 0,-5 3-32 0,-2-2 0 16,-2-1-2656-16,-1 1-544 0</inkml:trace>
  <inkml:trace contextRef="#ctx0" brushRef="#br0" timeOffset="27466.99">22334 6060 16575 0,'0'0'736'0,"0"0"160"0,-10-9-720 0,2 3-176 0,8 6 0 0,-11-6 0 15,2 1 3904-15,0 1 768 0,9 4 128 0,-10-1 48 16,-1 5-3728-16,3 0-736 0,2 2-160 0,1 2-32 16,-3 0-192-16,-3 2 0 0,2 3 0 0,0-1 0 15,0 1 0-15,0 0 0 0,0 2 0 0,2-1 0 16,1 2 0-16,-1-1 0 0,2 3 0 0,0-1 0 15,1 0 0-15,0 3 0 0,1 1 128 0,2 2-128 0,-2-1 176 0,3 2-176 16,2-2 192-16,0-2-192 0,0-3 208 0,2-3-64 16,1-1-16-16,1-3 0 0,-6-10-128 0,9 8 160 15,1-1-160-15,0-5 160 0,-10-2-160 0,13-1 192 16,0-3-192-16,-1-1 192 0,0-2-192 0,-1 0 160 16,1-5-160-16,0-1 160 0,-3-4-160 0,3 0 128 15,-1-1-128-15,1-1 128 0,-2 0-128 0,0 1 0 16,-4 1 144-16,-1 1-144 0,-1-2 224 0,-2 1-32 15,-1 2 0-15,-1 2 0 0,-1-4 272 0,-1 0 48 0,0 2 16 16,-1 0 0-16,0 1-144 0,-1 2-16 16,-1-1-16-16,-1 0 0 0,-1 3 48 0,1-1 16 0,-1 2 0 0,1 2 0 15,-1 0-144-15,7 7-16 0,-8-5-16 0,8 5 0 16,0 0-240-16,-9 6-288 0,4 3 64 0,1 2 16 31,0-3-1824-31,3 3-352 0,1-1-80 0,1 0-8640 0,0 0-1728 0</inkml:trace>
  <inkml:trace contextRef="#ctx0" brushRef="#br0" timeOffset="27822.14">22590 6361 10127 0,'-4'11'896'15,"1"1"-704"-15,4-1-192 0,-1 1 0 16,0 0 3088-16,0-12 592 0,3 13 112 0,0-4 32 15,-3-9-1984-15,0 0-400 0,0 0-80 0,0 0-16 16,0 0-368-16,0 0-80 0,0 0 0 0,7-7-16 0,-1 0 16 0,-4-3 16 16,1 1 0-16,-2-1 0 0,-2-3 80 0,1 1 16 15,0-2 0-15,0-1 0 0,0 0-64 0,0 0-16 16,0-3 0-16,0 1 0 0,0 3-320 0,0-3-64 16,1 0-16-16,2 0 0 0,-2 1-304 0,0 0-64 15,-1 0-16-15,4 2 0 0,-1-1-144 0,1 2 0 16,0-2 144-16,0-2-144 0,1 1 144 0,1-2-144 15,-1-1 192-15,2 2-192 0,0 1 240 0,0 1-64 16,0 1-16-16,2 1 0 0,1 0-160 0,2 2 0 16,-1 1 0-16,2 1 0 0,1 0 0 0,2 0 0 0,-1 2 0 15,1 2 0 1,1 1-384-16,0 0-48 0,0 1-16 0,1 1 0 16,-1-1-2544-16,-1 2-512 0,-2-3-96 0</inkml:trace>
  <inkml:trace contextRef="#ctx0" brushRef="#br0" timeOffset="29249.22">23945 6088 2751 0,'0'0'256'16,"4"-12"-256"-16,-1 0 0 0,0 3 0 0,-3 9 6496 0,3-9 1248 15,-3 9 256-15,6-11 64 0,-2 2-6336 0,-3-1-1280 16,-1 2-240-16,0 8-48 0,-1-9-160 0,-2 0 0 15,0 0 144-15,-1 1-144 0,-1-1 0 0,1 5 144 16,-1-1-144-16,-1 1 0 0,-2 0 448 0,0 0-32 16,0 3 0-16,-1 1 0 0,-1 0 224 0,-9 2 64 15,4 5 0-15,-1 4 0 0,2 5-272 0,1 4-48 16,2 2-16-16,-1 0 0 0,1 0-368 0,0 0 144 16,1 1-144-16,1-3 0 0,-2 1 0 0,2 0 0 0,3 1 0 15,2 0 0-15,0-1 0 0,4 3 0 0,2-1 0 0,2 2 0 16,3-2 0-16,1 0 0 0,-2-3 0 0,2 0 0 15,1-6 128-15,0-2-128 0,-2-1 0 0,3-5 0 16,1-3 128-16,0-3-128 0,1-3 192 0,0-3-192 16,0-6 224-16,-1-1-64 0,2-2-16 0,0-2 0 15,-2 1-16-15,1-4-128 0,-2 2 192 0,0 1-64 16,-2-3-128-16,-1 3 128 0,-2 2-128 0,-1-1 128 16,-1 3 0-16,-2-3 0 0,-1 2 0 0,-1 0 0 15,-1-2-128-15,0 0 160 0,-2 2-160 0,0 2 160 16,0-1-32-16,-1 3-128 0,-1 2 192 0,6 8-64 15,0 0 320-15,0 0 64 0,-9-5 16 0,9 5 0 0,-9-2-160 16,9 2-48-16,0 0 0 0,0 0 0 0,0 0-192 16,0 10-128-16,3-1 128 0,3 2-128 0,-6-11 0 0,11 11 0 15,2 1 0-15,1-1 0 0,2 2 0 0,1 0 0 16,1 2 0-16,3-1 0 0,0 2 0 0,0-1 0 16,-1 2 0-16,1 2 0 0,3-1 0 0,-2-1 0 15,-1 0-192-15,0-3 64 16,-3 3-416-16,-1-4-80 0,-2 4-16 0,1-7 0 15,-3-2-1280-15,0-3-272 0,-1-2-48 0</inkml:trace>
  <inkml:trace contextRef="#ctx0" brushRef="#br0" timeOffset="29794.6">25402 6114 39391 0,'-8'-11'1744'0,"3"6"368"0,-1-1-1696 0,6 6-416 15,0 0 0-15,0 0 0 0,0 0 1040 0,-4 10 128 0,2 3 32 0,2 0 0 16,0-13-752-16,2 18-160 0,1-2-32 0,0 2 0 15,1-2-400-15,1 2-96 16,0-2-16-16,0 1 0 16,0-2-672-16,-1 1-144 0,0-3-16 0,-2 4-16 15,-4-4-160-15,0 1-16 0,3-1-16 0,-1-13-15088 0</inkml:trace>
  <inkml:trace contextRef="#ctx0" brushRef="#br0" timeOffset="29965.2">25419 5694 46991 0,'-11'-8'4176'0,"-1"3"-3344"0,3 2-656 0,9 3-176 0,0 0 0 0,0 0 0 16,0 0 144-16,7 11-144 15,3-1-2368-15,2-2-560 0,0 1-96 0</inkml:trace>
  <inkml:trace contextRef="#ctx0" brushRef="#br0" timeOffset="30348.8">25705 6305 43311 0,'-14'-7'1920'0,"5"4"384"0,0 3-1840 0,9 0-464 16,0 0 0-16,0 0 0 0,0 0 848 0,15 6 80 15,1-6 16-15,0 0 0 0,-1-5-944 0,2 0-432 16,-1 0 48-16,1-2 0 0,0 1 64 0,-3-1 32 16,-1 2 0-16,-1-4 0 15,0-3-304-15,-3 2-64 0,-3-1-16 0,2-2 0 0,-3 0 544 0,-1-1 128 16,-2 0 0-16,-1-1 0 0,0-3 480 0,-1 0 128 16,0 1 32-16,0 0 0 0,0 1 96 0,2 3 32 15,0 3 0-15,2-1 0 0,1 1-304 0,2-1-48 16,1 5-16-16,1 1 0 0,1 1-400 0,2 1 0 15,1 2 0-15,1 1 0 0,2 1-176 0,0 4 176 16,2 3-128-16,0 4 128 0,-1-2-128 0,1 3 128 0,2-1-128 0,-1 1 128 16,1 2 0-16,-2-1-128 15,-2-1 128-15,-2 1 0 0,1 1 0 0,-1-1 0 0,-1-1 0 0,0 3 0 16,-3 1 0-16,1-1 0 0,-1 1 0 0,1-2 0 16,-2 0 0-16,2 2-240 0,3 0 64 0,1 2 16 15,2-1-2032 1,0-3-416-16,-1-4-80 0,1-5-15552 0</inkml:trace>
  <inkml:trace contextRef="#ctx0" brushRef="#br0" timeOffset="31311.19">27854 5865 28559 0,'0'0'1264'0,"0"-11"272"0,-1 1-1232 0,-2-1-304 15,0 1 0-15,1 1 0 0,-1 2 1216 0,-1-2 192 16,4 9 48-16,-5-9 0 0,1 1-544 0,4 8-96 16,-5-8-32-16,5 8 0 0,-5-9-496 0,5 9-96 15,-5-9-32-15,5 9 0 0,0 0-160 0,0 0 0 16,-11-8 0-16,2 3 128 0,0 1-128 0,0 2 0 16,1 0 0-16,-3 2 0 0,0 2 448 0,-4 0 0 15,1 3 0-15,0 3 0 0,-3 0 240 0,1 5 48 16,0 1 16-16,1 3 0 0,-1 3-240 0,3 2-64 15,1 3 0-15,3 4 0 0,0-2-160 0,4 2-32 16,1-1-16-16,1 4 0 0,3-4 16 0,3 0 0 0,0-6 0 0,1-1 0 16,-1 0-96-16,3-3-16 15,-1-1 0-15,1 0 0 0,0 1-144 0,-1-1 0 0,0-1 0 0,0 1 0 16,2-1 0-16,1-1 128 0,-1 0-128 16,4-2 0-16,-1-2 0 0,1-2 0 15,-1-1 0-15,3-3 0 0,0-1 0 0,0-3 0 0,0-2 0 0,-1-2 0 16,0-1 0-16,-2-1 0 0,-2-1 0 0,0-1 0 15,-2-1 0-15,0-1 0 0,-3-1 192 0,0-1-64 16,0 1-128-16,-2-2 160 0,0-1-160 0,-1 0 160 16,2 1-160-16,-1-1 192 0,2 0-192 0,0 0 192 15,1 0-192-15,2-1 0 0,-1 1 0 0,0 2 0 16,3 1 0-16,-3-2 0 0,0 2 0 0,2-4 0 0,-1-1 0 16,1 2 0-16,-2-1 0 0,0-1 0 15,-1 1 0-15,0 1 0 0,0 1 0 0,-1-2 0 0,-1 0 0 0,-1-1 0 16,1 2 0-16,-2 2 0 0,-2-1 0 0,-1-2 0 15,0 2 0-15,0 1 0 0,1 2 0 0,-1 0 192 16,1 3-192-16,2 6 192 0,-3-6-192 0,3 6 0 16,0 0 0-16,0 0 128 0,0 0-128 0,-5 12 192 15,-1 2-192-15,4 5 192 0,1 4-192 0,-1 3 0 16,2 2 0-16,0 0 0 0,2 2 0 0,0-2 0 16,1-4-192-16,1 0 192 0,-2-2 0 0,1-1 192 15,0-2 0-15,0 0 0 0,3-4-192 0,-1 0 0 16,-1-2 0-16,1 0 0 0,0 0 192 0,2 0 16 15,-1-3 0-15,-6-10 0 0,11 12-208 0,-1-4-160 16,2-2 32-16,-12-6 0 0,12 6 128 0,-2-3 176 0,-10-3-48 0,13 0 0 31,-1 0-512-31,-2 0-128 0,-10 0 0 0,11-2-16 16,-11 2-368-16,11-3-80 0,-11 3-16 0,12-4 0 16,0 2-2800-16,-2-3-560 0</inkml:trace>
  <inkml:trace contextRef="#ctx0" brushRef="#br0" timeOffset="31708.22">28327 6037 19343 0,'0'-7'1728'0,"1"-2"-1392"0,1 0-336 0,-1 1 0 15,0 0 3664-15,1-1 672 0,-1 0 128 0,-1 0 16 16,0-4-2992-16,-1 4-592 0,-2-3-128 0,0 3-32 16,1 0-128-16,-3-2-32 0,-1 1 0 0,1 1 0 15,0 0-416-15,0 1-160 0,-2 3 0 0,-1 1 144 16,-1 1-144-16,0 2 0 0,0 3 0 0,-1 4 0 0,-2-1-160 0,-1 5 160 16,0 1 0-16,0 4-144 0,0 4 384 0,0 3 80 15,1 1 0-15,2 3 16 0,0-2 368 0,1 2 80 16,0-3 16-16,1 0 0 0,3-3-288 0,1 1-48 15,2-1-16-15,0-1 0 0,2 1-448 0,2-2 0 16,0 0 0-16,5-2 0 0,1 0 0 0,2-1 0 16,2 1 0-16,2-4 0 15,2-1-592-15,3 0-112 0,2-3-32 0,1 0 0 16,2-5-432-16,2 0-96 0,1-3-16 0,1-3 0 16,-2-3-160-16,1-2-32 0,2 2-16 0,-2-2-9008 15,-2-3-1792-15</inkml:trace>
  <inkml:trace contextRef="#ctx0" brushRef="#br0" timeOffset="31959.41">28727 5398 16575 0,'-9'-8'1472'0,"0"3"-1168"0,-1 1-304 0,-1 9 0 15,2 7 6496-15,3 6 1248 0,2 7 240 0,1 2 48 16,2 1-6560-16,1 2-1328 0,2 0-144 0,1-4-256 15,0 1 256-15,2 2 0 0,0 1 0 0,2 5 0 16,-2 3 0-16,3 5 0 0,1 4 0 0,-1 2 0 16,-2 1 0-16,1-3-144 0,-1-7 144 0,-2-2-192 15,-1-7-96-15,-1-3-32 0,-2-4 0 0,0 1 0 16,-1-3-48-16,1-5-16 0,-1 3 0 0,-1-6 0 16,1 1-384-16,0-1-64 15,-1-6-32-15,2-8-11104 0,0 0-2208 0</inkml:trace>
  <inkml:trace contextRef="#ctx0" brushRef="#br0" timeOffset="32127.87">28481 5716 35935 0,'-8'-8'3200'0,"0"3"-2560"16,2 1-512-16,6 4-128 0,0 0 3840 0,5 11 736 15,3 0 160-15,5 1 16 0,3 0-3968 0,1 1-784 0,1-1-176 0,1 1-16 16,2-2-176-16,1 2-16 0,1 0-16 0,1 0 0 31,4-1-2096-31,-1-3-432 0,2-2-80 0,-1-3-16592 0</inkml:trace>
  <inkml:trace contextRef="#ctx0" brushRef="#br0" timeOffset="32318.49">29006 5905 4607 0,'0'0'192'0,"0"0"64"0,0 0-256 0,-4 12 0 0,4-12 0 0,-2 10 0 16,1 3 7808-16,1 0 1504 0,1 2 304 0,1 0 64 15,1 1-7344-15,0 2-1472 0,-2 4-288 0,0-3-64 16,2-1 16-16,-2 0 16 0,1 2 0 0,-1-2 0 16,-1-1-224-16,1 0-64 0,-1 2 0 0,1-2 0 0,1 3-512 0,-1-3-96 15,-1-1-32-15,1-2 0 16,-1-1-1792-16,-1-1-352 0,0-1-80 0,-2-2-8496 16,3-9-1696-16</inkml:trace>
  <inkml:trace contextRef="#ctx0" brushRef="#br0" timeOffset="32467.64">29048 5773 15663 0,'-2'-11'1392'0,"-2"-2"-1120"15,-2-3-272-15,1 2 0 0,0-2 6480 0,2 4 1248 16,2-1 240-16,1 4 48 0,0 9-5696 0,0 0-1136 16,0 0-224-16,0 0-64 15,0 0-2240-15,0 0-464 0,12-5-96 0,-2 2-17424 0</inkml:trace>
  <inkml:trace contextRef="#ctx0" brushRef="#br0" timeOffset="32893.01">29223 5935 48255 0,'-9'-8'2144'0,"9"8"432"0,-8-2-2064 0,8 2-512 0,0 0 0 0,0 4 0 15,0-4 144-15,2 6-144 0,1 2 0 0,0 2 144 31,-1-1-592-31,0 6-112 0,-1 0-16 0,-1 5-16 16,-1 1-48-16,-1 1-16 0,0-1 0 0,-2-2 0 0,0-2-64 0,0 0-16 0,0-4 0 0,0 2 0 0,0-2 576 0,2-1 160 16,0 1 0-16,0-2 0 0,0-2 0 0,2-1 208 15,2 1-16-15,-2-9-16 0,5 7 208 0,1-2 64 16,2 0 0-16,3-2 0 0,-1-2-256 0,3 2-64 16,0-3 0-16,3 0 0 0,1-1-128 0,1-1-176 15,2 1 48-15,0-3 0 0,1 1-128 0,0-1 0 16,0-1-16-16,-1 1 0 0,-1-2 48 0,-1-2 16 15,-2 1 0-15,-4-2 0 0,-6 2 208 0,0-3 0 16,-6 10 0-16,2-15 0 0,-6 0 256 0,-1-2-16 16,-4-2 0-16,-2-3 0 0,0-3 224 0,-2 0 48 15,-2-1 16-15,0 1 0 0,-1-2 112 0,0 5 32 16,1 2 0-16,0 3 0 0,2 3-16 0,2 2 0 16,-1 2 0-16,3 3 0 0,0 2-320 0,9 5-64 15,-8-1-16-15,8 1 0 16,0 0-560-16,0 0-112 0,0 0-32 0,0 0 0 15,4 17-512-15,1-3-128 0,1-1 0 0,1 0-16 16,-2-1-1808-16,2 0-352 0,-1-1-80 0,1 2-7904 16,1 3-1568-16</inkml:trace>
  <inkml:trace contextRef="#ctx0" brushRef="#br0" timeOffset="33276.41">29686 6253 46239 0,'0'0'1024'0,"0"0"192"0,0 0 64 0,0 0 16 0,0 0-1040 0,11 5-256 0,-11-5 0 0,12-2 0 0,-1-1 0 0,0 1 160 15,1-2-160-15,0-2 128 0,-2 0-128 0,-1-3-192 16,-1 0 32-16,0-2 16 0,-3 0-128 0,-1-1-32 16,-1-3 0-16,-2-1 0 0,-1-7 304 0,-1-4 0 15,-3-4 0-15,-1-1 144 0,-2-4 112 0,1 3 0 16,-1 1 16-16,0 0 0 0,1 6-64 0,1 2-16 15,1 5 0-15,0 5 0 0,1 2 192 0,1 4 48 16,2 2 0-16,1 3 0 0,-1 3-176 0,0 0-16 16,0 0-16-16,12 2 0 0,-1 3-224 0,1 1 0 15,1 5 0-15,2 2-160 0,2 0 160 0,-1 4-128 16,1 0 128-16,2 4-128 0,-1 3 128 0,-1 0 0 16,1 2 0-16,-1 1-128 0,0 1 128 0,-1-1 0 15,-1-3 0-15,-2-2 0 0,-1-3 0 0,0 1 0 16,-2-2 0-16,1-1 0 0,-1 0 0 0,1-1-128 0,-1-2 128 0,0 0 0 31,1-1-560-31,-1 0-16 0,-1-2-16 0,1-2 0 16,-1-1-1840-16,1-3-384 0,-1-2-64 0,-9-3-14784 0</inkml:trace>
  <inkml:trace contextRef="#ctx0" brushRef="#br0" timeOffset="33727.35">30579 5751 13823 0,'0'0'608'0,"0"0"128"0,4-8-592 0,-4 8-144 15,0 0 0-15,0 0 0 0,5-9 6000 0,-1 3 1168 16,-4 6 224-16,0 0 48 0,0 0-5952 0,0 0-1184 16,0 0-304-16,0 0 0 0,0 0 0 0,-5-7 0 15,-3 3 0-15,-3 3 0 0,0 1 0 0,-4 3 192 16,0 1-64-16,-4 2-128 0,-2-1 896 0,-1 6 64 15,-1-1 0-15,1 5 16 0,-1-1-464 0,4 0-112 16,1 2-16-16,1 1 0 0,1-4-384 0,4 0 0 16,2 0 128-16,3-3-128 0,7-10 0 0,-4 9 0 15,4-9 0-15,0 0 0 0,6 11 0 0,-6-11 0 16,10 6 0-16,1-2 0 0,0-2-192 0,2-2 192 16,2 0-192-16,-1 1 192 0,2-1 0 0,1 1 0 15,1 2 0-15,1-1 0 0,0 2-192 0,-1 0 192 16,1 4-192-16,0 0 192 0,-4 0 0 0,2 2 0 0,2 1 0 0,-2 3 0 15,-1 3 0-15,1 0 0 0,-2 2 192 0,0 0-64 16,0-1-128-16,-2-1 0 16,-4 2 144-16,0-3-144 0,-2 1 288 0,-2 0-16 15,-3 0 0-15,0 0 0 0,-2-3-272 0,-2 1 160 16,-2-1-160-16,-1 2 128 0,-3 0-128 0,1-1 128 16,-1 0-128-16,-1 0 128 0,-2-2-128 0,1 0 0 0,-1-1 0 0,0-1 0 15,-4 0 0-15,1-2-320 0,-3 0 48 0,-3-5 16 16,0-1-1920-16,-5-6-368 0</inkml:trace>
  <inkml:trace contextRef="#ctx0" brushRef="#br0" timeOffset="40043.05">24271 7571 10127 0,'-1'-10'896'0,"0"-2"-704"0,-1-1-192 0,1 1 0 15,0-2 5120-15,-1 1 1008 0,1-1 192 0,0-2 32 16,0 2-4880-16,-1-1-992 0,-2 0-192 0,3 0-32 16,-2 2-256-16,2-2 144 0,0 2-144 0,1 0 128 15,-1 0-128-15,1 7 0 0,-2-3 0 0,1 1 0 16,0 1 0-16,-1-3 0 0,0 1 0 0,-1 0 0 15,0 1 0-15,-4-3 0 0,-1 0 0 0,-1 5 0 16,-2 2 176-16,0-1 0 0,-2 2 0 0,-1 3 0 16,0 3 64-16,-1 2 16 0,-2-1 0 0,-2 2 0 15,2 1-256-15,0 4 128 0,0 4-128 0,2 6 0 16,-1 3 176-16,3 10-176 0,1 3 192 0,2 8-192 0,0 6 240 0,0 1-64 16,3 2-16-16,-1-7 0 0,1-4-160 0,3 1 192 15,2 2-192-15,-1 7 192 0,1 5-192 0,-4 5 192 16,1 4-192-16,1-8 192 0,3-6 112 0,0-6 16 15,1-9 16-15,1-6 0 0,0-3-336 0,0-2 128 16,2-4-128-16,0-4 0 16,-2-1-656-16,-1-2-208 0,1-3-32 0,-1-4-15456 15</inkml:trace>
  <inkml:trace contextRef="#ctx0" brushRef="#br0" timeOffset="40217.57">23838 7938 24879 0,'0'0'1088'0,"0"0"256"0,-3-4-1088 0,3 4-256 15,0 0 0-15,0 0 0 0,13 4 4544 0,2-2 832 0,5 1 192 0,1-1 16 16,0-2-4656-16,3 0-928 0,4 2-192 0,2-1-48 31,1 3-224-31,-1-3-48 0,-1 2-16 0,-1-1 0 16,-2 0-1920-16,0 0-384 0,1-2-80 0</inkml:trace>
  <inkml:trace contextRef="#ctx0" brushRef="#br0" timeOffset="40651.6">24456 7977 31327 0,'-19'-3'1392'0,"6"4"272"16,-4 2-1328-16,0 2-336 0,-1 4 0 0,3 4 0 0,4 7 3024 0,0-2 544 15,2 2 96-15,1 1 32 16,2 1-3168-16,1 1-528 0,-1 2-304 0,2 0 48 16,0-2-384-16,2-1-64 0,1-3 0 0,-1-1-16 15,1-2 0-15,0-3 0 0,1 0 0 0,0 0 0 0,0-2 496 0,0 0 224 16,1 1-192-16,0-6 192 0,-1-6 0 0,0 0 0 16,0 0 0-16,7 11 0 0,-1-4 0 0,-6-7 0 15,0 0 144-15,12 0-16 0,-2-1 128 0,2-2 16 16,-3-2 16-16,2-1 0 0,-1-2-32 0,1 0-16 15,-1-1 0-15,2 0 0 0,0-3-112 0,-1 0 0 16,1-1-128-16,-2 2 192 0,0-1-192 0,-3-1 144 16,0-3-144-16,-1-2 128 0,0-3-128 0,-2-4 160 15,-2 1-160-15,-1-1 160 0,-2 3 32 0,0 2 16 0,-3-2 0 16,0 4 0-16,-1 2 320 0,-2-1 64 0,2 5 16 16,-1 2 0-16,-1 2-112 0,0 2-32 0,4-1 0 0,0 0 0 15,3 7-464-15,0 0 0 0,0 0 0 0,0 0 0 31,1-6-1136-31,-1 6-320 0,0 0-64 0,0 0-16 16,8-5-528-16,-8 5-112 0,0 0-32 0,0 0 0 0,0 0-1264 16,9 11-256-16,-9-11-48 0,9 23-16 0</inkml:trace>
  <inkml:trace contextRef="#ctx0" brushRef="#br0" timeOffset="40985.4">24794 8402 31327 0,'0'0'2784'0,"0"0"-2224"16,0 0-560-16,0 0 0 0,0 0 2400 0,3 11 368 16,-3-11 80-16,0 0 16 0,0 0-2240 0,0 0-448 15,0 0-176-15,0 0 128 0,10 10 16 0,-10-10 0 16,0 0 0-16,0 0 0 0,0 0-16 0,0 0-128 16,3-11 192-16,-3 2-64 0,-2-1 64 0,-1-1 0 15,-3-1 0-15,1 1 0 0,-3-4 336 0,0 1 80 16,1-3 16-16,-1 0 0 0,0-2-224 0,1-4-32 15,2 3-16-15,3-7 0 0,0-1 64 0,4-2 16 16,-1 1 0-16,4 2 0 0,2-1-288 0,1 4-144 0,1 0 160 0,1 3-160 16,3-2 0-16,1 3 0 15,1 3 0-15,0 3 0 0,0-3-192 0,0 4 192 0,4 0-192 0,-2 3 192 16,0 0-256-16,0 4 64 16,-2 2 16-16,1 1 0 15,-2 2-368-15,-1 1-80 0,0 0-16 0,-1 1 0 16,-12-1-1728-16,14 4-368 0,-2 0-64 0,0 0-14528 0</inkml:trace>
  <inkml:trace contextRef="#ctx0" brushRef="#br0" timeOffset="41520.25">26038 7801 14735 0,'-8'-4'1312'0,"-1"1"-1056"15,-2 3-256-15,4 5 0 0,-4-3 6384 0,11-2 1216 16,-6 8 240-16,0-2 48 15,6-6-6768-15,-5 8-1360 0,0 0-272 0,5-8-48 0,-6 11 272 0,-1-1 48 16,2 0 16-16,-2 2 0 16,-1-1-416-16,-1-1-64 0,-1-1-32 0,-1 2 0 0,0-1 272 0,0 0 48 15,2 0 16-15,0-3 0 0,0-1 720 0,-1 1 128 16,10-7 48-16,0 0 0 0,-8 4-16 0,8-4 0 16,0 0 0-16,0 0 0 0,0 0-480 0,0 0 0 15,0 0 0-15,5 12 0 0,1-3 0 0,-6-9 0 16,11 11 0-16,1-4 0 0,-1 0 0 0,1-1 0 0,0 1 128 0,0 0-128 15,-1 4-192-15,1-1-96 0,0 2-16 0,1-3 0 16,-3 2 304-16,1 2 0 16,-2-2-128-16,-1 1 128 0,-1 1 0 0,0 0 0 0,-2 0 0 0,0 0 0 0,-1-2 0 15,0-1 0-15,-1-2 0 0,-1 2 0 16,0 2 0-16,-1-3 0 0,-1-9 128 0,0 11-128 0,0-2 0 16,-1 0 0-16,1-9 128 0,-3 12-128 0,0-5 0 0,0 3 0 15,-1-1 0-15,-2 1-160 16,0-5-240-16,-2 3-48 0,0 0-16 0,-2 4 0 15,-3-2-352-15,0 2-64 0,-2 0-16 0,1 2 0 16,-3-2-384-16,0-2-64 16,0 1-32-16,0-2 0 0,3-2 160 0,2-1 16 0,2-2 16 0</inkml:trace>
  <inkml:trace contextRef="#ctx0" brushRef="#br0" timeOffset="41791.41">26243 7347 31327 0,'-11'-9'2784'0,"3"4"-2224"16,-3 1-560-16,0 4 0 0,2 2 4384 0,4 10 768 15,2 6 160-15,4 6 16 16,3 6-4880-16,0 6-960 0,0-2-208 0,-1 5-48 16,-3 0 48-16,1 2 0 0,-2-5 0 0,1-4 0 15,0-4-2544-15,0-2-496 0,-1 0-96 0,-1-1-32 0</inkml:trace>
  <inkml:trace contextRef="#ctx0" brushRef="#br0" timeOffset="42350.3">27452 8033 25791 0,'0'0'2304'0,"0"0"-1856"16,0 0-448-16,0 0 0 0,0 0 2336 0,2 13 368 16,-1 2 80-16,2-1 16 0,-1-3-1984 0,2 4-400 15,-1 2-80-15,1 1-16 0,1 7 128 0,-1-6 32 16,-2 1 0-16,2 1 0 0,-4-5-304 0,3 1-176 16,1-1 192-16,-3 0-192 0,-1-2 0 0,1-1 0 15,-1-4 0-15,0 0-192 16,3-3-1632-16,-2 0-320 0,-1-6-64 0</inkml:trace>
  <inkml:trace contextRef="#ctx0" brushRef="#br0" timeOffset="42515.55">27553 7674 44287 0,'-5'-10'976'0,"-1"1"208"0,0 3 32 0,6 6 16 0,0 0-976 0,4 11-256 0,5 1 0 0,1-3 0 32,2 0-2544-32,1-4-544 0,1-1-112 0</inkml:trace>
  <inkml:trace contextRef="#ctx0" brushRef="#br0" timeOffset="42915.51">27846 8174 35007 0,'-10'-4'1552'0,"1"2"320"0,-3 1-1488 0,3 1-384 0,9 0 0 0,0 0 0 0,0 0 2560 0,0 0 432 15,0 0 80-15,0 0 32 16,0 0-3104-16,0 0-704 0,10-9-112 16,-2-1-16-16,0-4 384 0,-2 0 64 0,-1-2 0 0,1-2 16 0,-2 0-16 0,0-2-16 15,-1 3 0-15,1-5 0 0,-2 1 544 0,0-1 112 16,2 4 32-16,0 1 0 0,-4 1 352 0,3 3 64 15,-1-1 0-15,1 5 16 0,-3 9-80 0,5-9-32 16,2 2 0-16,2 2 0 0,2-1-160 0,4 2-48 16,3 0 0-16,3 0 0 0,0 0-400 0,1-3 0 15,-1 2-144-15,1 0 144 0,0 0-128 0,0 1 128 16,2 1 0-16,-1 2 0 0,-1 2-144 16,1 3 144-16,-3 3 0 0,0 0-144 0,0 5 144 0,-2 3 0 15,-1 2 0-15,-2 2 0 0,0 2 0 0,-1 2 0 0,0 3 0 16,-2-2 128-16,-1-1-128 0,-1 0 0 15,0-3 0-15,1 0 128 0,-3-2-128 0,1-2 0 16,0-3 0-16,0 0 0 0,0 0 0 0,2 1 0 16,0 2-192-16,0-6 64 15,-1 0-1184-15,1-7-224 0,-4 3-64 0,1-4-11360 0,1 0-2272 16</inkml:trace>
  <inkml:trace contextRef="#ctx0" brushRef="#br0" timeOffset="44290.7">29969 7759 33119 0,'0'0'1472'0,"0"0"288"0,-8-5-1408 0,1 1-352 15,1 0 0-15,6 4 0 0,-8-3 576 0,8 3 64 16,-9-1 0-16,1 0 0 0,8 1 64 0,-11 0 32 15,1 0 0-15,0 1 0 0,-1 2-320 0,2-1-64 0,0 1-16 0,0-3 0 16,0 1 32-16,0 2 0 16,-1 1 0-16,1 1 0 0,-1-4-144 0,1 4-32 15,0-1 0-15,1 3 0 0,-1-1-192 0,1 1 0 0,0-1 128 0,0 1-128 16,2 1 0-16,-1 0 0 0,2-1 0 0,5-7 0 16,-5 10 0-16,5-10 0 0,-4 11 0 0,4-11 0 15,-1 13 0-15,1-1-128 0,0-12 128 0,3 14 0 16,-3-14-128-16,6 16 128 0,-2-3 0 0,2 1 0 15,2-1-128-15,0 0 128 0,0-1 0 0,1 1 0 16,-3-1 0-16,-6-12 0 0,9 10 0 0,-1 1 0 0,-1-1 0 0,-7-10 0 16,5 12 0-16,-1 0 0 0,-3-1 0 0,-1 3 0 15,0-1 0-15,-1 0 0 0,-2-2 128 0,1 2-128 16,-2 3 0-16,0 0 0 0,0-2 0 0,0-1 0 16,0 0 0-16,0-3 0 0,0 4 0 15,0-4 0-15,0-1 0 0,4-9 0 0,-4 11 0 0,1-2 128 16,-1-2-128-16,-2 3 0 0,1-3 0 0,-1 1 0 15,-2 0 128-15,0 1-128 0,0 0 0 0,-1 0 0 16,1 1 0-16,-2-3 0 0,-1 1 0 0,1-1 0 16,0-2 0-16,0 0 0 15,10-5-416-15,-11 1-128 0,-1-1-32 0,2 0-17248 0</inkml:trace>
  <inkml:trace contextRef="#ctx0" brushRef="#br0" timeOffset="44688.3">30261 7436 15663 0,'0'0'1392'0,"0"0"-1120"0,-2-8-272 0,2 8 0 0,0 0 3392 0,0 0 608 16,0 0 128-16,0 0 32 0,0 0-3072 0,0 0-624 16,0 0-112-16,5 14-32 15,-1 2 128-15,-1 3 32 0,-3 5 0 0,0 3 0 0,-1 6 96 16,-1 1 32-16,1 1 0 0,-3-1 0 0,0-2-160 0,2-2-48 15,-2 0 0-15,0 3 0 0,-1 1-240 0,1 6-160 16,0 6 192-16,0 1-192 0,0 1 0 0,0-2 0 16,0-2 0-16,2-1 0 15,0-5-256-15,1-4-176 0,0-8-16 0,-1-3-16 16,2-4-1712-16,0-2-320 0,-2-4-80 0,0 0-10752 0</inkml:trace>
  <inkml:trace contextRef="#ctx0" brushRef="#br0" timeOffset="44903.28">30040 7953 19343 0,'-9'-8'1728'0,"1"2"-1392"16,0-1-336-16,2 1 0 0,6 6 4768 0,0 0 880 0,0 0 176 0,0 0 48 16,8-7-4832-16,4 5-1040 0,-1 0 0 0,4 2-176 15,0 0-64-15,2 0-16 16,1 0 0-16,1 0 0 15,-1 2-192-15,0-1-32 0,0 0-16 0,1 2 0 0,-1-3 208 0,0 0 32 0,0 0 16 0,1 0 0 32,0 0-352-32,3 1-80 0,1 1-16 0,-1-1 0 0,0-1-2288 15,-1 1-464-15</inkml:trace>
  <inkml:trace contextRef="#ctx0" brushRef="#br0" timeOffset="45339.82">30723 7915 37487 0,'0'0'1664'0,"-9"0"336"0,-1 0-1600 0,-1 0-400 16,1 0 0-16,-2 0 0 0,1 2 688 0,-1-1 48 16,-1 0 16-16,-2 5 0 0,1 3-240 0,0 2-32 15,-2 2-16-15,0 4 0 0,1 3-464 0,0-2 0 16,1 3 0-16,1 3 0 0,1 2 0 0,2-2-128 16,-1-1 128-16,2 0 0 0,2-2 0 0,-1-2 0 15,1-3 0-15,3-2 0 0,2-2 0 0,0-1 0 16,2-2 0-16,0-9 0 0,0 0 0 0,9 9 0 15,1-3 0-15,1 0 0 0,2-5 160 0,3-1-160 16,1-1 160-16,1 1-160 0,0-4 128 0,1 1-128 16,0-2 0-16,1-2 0 0,-1 0 0 0,2-4 0 15,-2-1 0-15,-4-2 0 0,-2-2 0 0,-1-2 0 0,-2-1 0 0,-2-5 0 16,-3 2 0-16,1 0 0 16,-1 1 0-16,-3 0 0 0,0 4 192 0,-2 4-48 15,-2 1-16-15,1 4 0 0,-1 2 256 0,-1-1 64 0,3 7 0 0,0 0 0 16,0 0-96-16,0 0-16 0,-5 11 0 0,1 1 0 15,4 2-336-15,0-1 0 16,0 5 0-16,1 2 0 0,0-1 0 0,2 1 0 0,0-1 0 0,-1 1-128 16,1 1 128-16,1-2 0 0,0-2 0 0,1-1 0 15,0-2 0-15,0-2 0 0,-1-1 0 0,3-1 0 16,-1 2-240-16,1-2-16 0,1 1 0 0,-1-4 0 16,1-1-384-16,0-2-64 15,1-1-32-15,-1 0 0 0,0 0-1632 0,0 1-336 0,-1-4-64 0</inkml:trace>
  <inkml:trace contextRef="#ctx0" brushRef="#br0" timeOffset="45749.44">31240 7446 17503 0,'0'0'1552'0,"0"0"-1232"0,0 0-320 0,0 0 0 16,0 0 3952-16,0 0 720 0,0 0 160 0,1 14 32 15,2 2-3808-15,-2 2-752 0,-2 2-160 0,1 5-16 16,0 3 768-16,-2 5 144 0,0 3 48 0,0-2 0 16,1-5-208-16,0 0-48 0,-3-1 0 0,0 4 0 15,0 0-384-15,0 3-96 0,-2 3-16 0,0 1 0 16,2 2-144-16,2-2-16 0,-1-3-16 0,1 0 0 16,0-2-160-16,0-2 0 0,0-4 0 0,2-4 0 15,2-2 0-15,-2-1-224 0,0-5 80 0,1-3 16 16,2-1-592-1,1-4-112-15,-4-8-32 0,2 6 0 0,-1 2-2192 0,-1-8-432 0,0 0-96 16</inkml:trace>
  <inkml:trace contextRef="#ctx0" brushRef="#br0" timeOffset="45977.54">30886 7822 46367 0,'-18'-7'2048'0,"9"6"432"0,2 1-1984 16,7 0-496-16,0 0 0 0,0 0 0 0,0 0 0 0,0 0-320 15,0 0 64-15,16 6 0 0,1-1 64 0,3-1 32 0,2-1 0 0,5-2 0 16,4-2 160-16,3 2-160 16,5 2 160-16,2 0-160 15,-1 0-272-15,-2-1-48 0,-3 0-16 0,-3 1 0 16,-6-2-528-16,-3 2-128 0,-2-1 0 0,0 1-10832 0,-3 0-2160 0</inkml:trace>
  <inkml:trace contextRef="#ctx0" brushRef="#br0" timeOffset="46407.27">31502 7958 17503 0,'0'0'1552'0,"-11"0"-1232"15,0-5-320-15,1 1 0 0,10 4 6080 0,0 0 1152 16,0 0 224-16,0 0 48 15,10-1-6768-15,1-2-1360 0,2-3-272 0,2 1-48 16,0-1 0-16,4 0 0 0,-1-1 0 0,1 1 0 16,0-4 352-16,-4 2 64 0,1 0 16 0,-4 0 0 0,-3 0 512 0,-1 3 128 15,-8 5 0-15,6-8 16 0,-6 8 624 0,4-10 112 16,-4 10 16-16,0-8 16 0,0 8-176 0,0 0-32 16,-5-9-16-16,5 9 0 0,0 0-432 0,0 0-64 15,-13-4-32-15,0 3 0 0,1 1-160 0,-1 2 0 16,-1 1 0-16,-2 2-176 0,-1 2 176 0,-1 2 0 15,-2 0-144-15,1 1 144 0,-1 2 0 0,1 1-144 16,0 1 144-16,2 5 0 0,0 1 0 0,2 0 0 16,-1 5 0-16,2 0 0 0,3-1 320 0,2 1-16 15,1 0-16-15,4-2 0 0,2-1-96 0,2 1 0 16,2-1-16-16,2-4 0 0,2-2-176 0,0-1 0 16,2-2 0-16,1-1 0 0,2 0 0 0,-1 0-272 0,2-1 32 15,-1-3 16 1,2-1-224-16,2-2-64 0,-2 0 0 0,2-2 0 15,2-1-144-15,3 1-48 0,1 0 0 0,2-2 0 16,3-2-144-16,0-1-48 0,-1 1 0 0,1 0 0 16,0-2-1264-16,-1-1-256 0,-5-1-48 0,1-3-16 0</inkml:trace>
  <inkml:trace contextRef="#ctx0" brushRef="#br0" timeOffset="46862.05">32152 7678 37775 0,'-10'-6'3360'0,"-1"2"-2688"16,2 1-544-16,9 3-128 0,0 0 2048 0,-8 7 368 15,2-1 80-15,-1 2 0 0,-2-1-2256 0,-1 0-464 16,-2 0-96-16,-1 1 0 0,0 3 64 0,-1-3 0 15,-1 0 16-15,1 0 0 0,0 0 240 0,-1 0-144 16,2-2 144-16,2 2-128 0,-1 0 128 0,1 0 224 16,2-2-48-16,9-6-16 0,-8 5-160 0,8-5 192 15,0 0-192-15,0 0 192 0,0 11-192 0,0-11 0 16,7 7 0-16,2 0 0 0,2-3 0 0,2 0 0 0,2-2-160 0,3 1 160 16,1 0-304-16,2-1 48 15,1 1 0-15,1-1 0 16,2 1-224-16,-2 1-32 0,1 0-16 0,-2 0 0 0,-1 0 240 0,0 1 48 15,-2-2 16-15,-2 2 0 0,-1 0 224 0,-2 0 0 0,1 2 0 0,-4-1 0 16,-1 3 208-16,-4 3-16 0,-1 2 0 0,0 1 0 16,-2 0 160-16,0 5 32 0,-2-2 0 0,0 2 0 15,-1-1-208-15,0 1-48 0,0-1 0 0,-1 2 0 16,-2 0 64-16,1 0 0 0,-3-3 0 0,-2 1 0 0,1-4 256 0,-5 0 48 16,-2-1 16-16,-1-1 0 0,-2 0-320 15,-1-3-64-15,-1-1-128 0,-3-1 192 16,-2 0 0-16,-1 3 0 0,1-5 0 0,-3-1-14272 15,-2-2-2848-15</inkml:trace>
  <inkml:trace contextRef="#ctx0" brushRef="#br0" timeOffset="64936.58">28124 9720 22751 0,'0'0'1008'0,"0"-11"208"0,1 0-976 0,2 2-240 0,-2 2 0 0,-1 7 0 0,0 0 832 0,0 0 112 16,3-7 16-16,-3 7 16 0,0 0-16 0,0 0 0 16,0 0 0-16,0 0 0 0,0 0 144 0,0 0 32 15,0 0 0-15,-2-3 0 0,2 3 144 0,0 0 48 16,0 0 0-16,0 0 0 0,-4-2-336 0,4 2-64 16,0 0-16-16,0 0 0 0,0 0-464 0,0 0-112 15,0 0-16-15,10 13 0 0,-1 2-192 0,1 2-128 16,2 3 128-16,1 1-128 0,-1 0 0 0,2 0 0 15,0-4 0-15,2 4 128 0,0 1 0 0,2 1 0 0,0 1 0 16,0 3 0-16,-1 5-128 0,-2-1 0 0,0 4 128 0,-2 2-128 16,-2 3 192-16,-2-1-16 0,-3-1-16 0,1-3 0 15,-1-2 96-15,1-5 32 0,-1-2 0 0,1-5 0 16,1 0 32-16,-2-5 0 0,0-1 0 0,0 1 0 16,2-3-64-16,0 0 0 0,-1-4 0 0,1 2 0 15,0-3-48-15,1 1-16 0,-1-3 0 0,-1-2 0 16,-7-4-192-16,0 0 144 0,10 4-144 0,-10-4 128 15,0 0 0-15,9-1-128 0,-9 1 192 0,8-3-64 16,-8 3 96-16,7-10 16 0,-2-1 0 0,-1 0 0 16,-2-1-48-16,1-3 0 0,-2 0 0 0,2-3 0 15,-2-2-192-15,0-7 144 0,1-6-144 0,0-5 128 16,1-3-128-16,1-3 0 0,0 0 0 0,1 2 0 0,-1 3 0 0,2 4 0 16,1 4 0-16,1 6 0 0,-3-1 0 15,1 3 0-15,1-1 0 0,-1 5 0 0,1-4 0 16,2 1 0-16,-1-4 0 0,0 1 0 0,0 1-256 0,-1-3 64 15,3 1 0-15,-3-1 16 16,2-3-336-16,2 4-64 0,-1-3 0 0,2 3-16 16,-2 3-240-16,5-2-64 0,-1 5 0 0,2 2 0 15,-2 1 16-15,2 6 0 0,-1 1 0 0,2 4 0 16,-1 2-1280-16,-2 3-256 0,-1 1-48 0,-1 1-13472 0</inkml:trace>
  <inkml:trace contextRef="#ctx0" brushRef="#br0" timeOffset="65468.81">29507 9263 17503 0,'0'0'1552'0,"0"0"-1232"0,0 0-320 0,0 0 0 0,1-7 2256 0,-1 7 400 16,0 0 80-16,0 0 16 0,0 0-2112 0,0 0-432 15,0 0-80-15,0 0 0 0,0 0 64 0,0 0 0 16,0 0 16-16,0 0 0 0,0 10 272 0,-4-1 48 16,-3 0 16-16,-3-1 0 0,0 1 464 0,-3 0 80 15,-4-2 32-15,-2 3 0 0,-4-2-80 0,2 3-16 16,-1-4 0-16,1 5 0 0,2 3-368 0,-2 3-80 16,1 1 0-16,1 7-16 0,-2 6-240 0,3 4-32 15,1 7-16-15,1 5 0 0,2 3-80 0,1 0 0 16,1-3-16-16,-1-2 0 0,0-6-48 0,1 1-128 15,1 1 192-15,3 1-64 0,0 5 0 0,1 7 0 0,4 1 0 0,1 0 0 16,2-3 0-16,3-3 0 0,2-10 0 16,0-5 0-16,0-3 16 0,2 0 0 0,3-6 0 0,0 3 0 15,0-2-144-15,0 1 0 0,2-2 0 0,2 0-176 16,3 1-112-16,4-3-32 0,0-1 0 0,1-2 0 31,2-1-448-31,3-3-80 0,4-3-32 0,3 0 0 16,2-1-1808-16,-4-2-352 0</inkml:trace>
  <inkml:trace contextRef="#ctx0" brushRef="#br0" timeOffset="66301.11">30018 9859 6447 0,'0'0'272'0,"0"0"80"0,12-1-352 0,-3-2 0 0,-9 3 0 0,9-2 0 15,-9 2 3712-15,8-2 656 0,-8 2 144 0,0 0 32 16,0 0-2144-16,0 0-416 0,0 0-96 0,0 0-16 16,0 0 96-16,0 0 16 0,0 0 0 0,-11 2 0 0,0-1-704 15,0 2-128-15,-2-1-16 0,-1 4-16 16,-2-4-640-16,-1 3-128 0,-1 1-32 0,0-3 0 0,-3 4-320 0,3-1 0 15,1 2 0-15,0 0 0 0,1 0 0 0,3 0 0 16,-1 1 0-16,1 0 0 0,1-1 0 0,2-2 0 16,0 2 0-16,4 0 0 0,-1-1 0 0,7-7 0 15,-6 9 0-15,6-9 128 0,-5 10-128 0,5-10 0 16,0 0 0-16,0 0 0 0,-2 13 0 0,2-13 0 16,3 11-128-16,-3-11 128 0,4 14-176 0,0-2 176 15,1-2-208-15,0 0 80 0,0 0 128 0,2 0-128 16,-7-10 128-16,10 13-128 0,1 0 128 0,1-5 0 15,-1 2 0-15,2 2 0 0,-1-3 0 0,1 3-160 0,1 0 160 16,2 1 0-16,0 0-128 0,2 1 128 16,2-1 0-16,-2-1 0 0,0 1 0 0,-1 1-128 0,-1 2 128 0,1-3 0 15,-3 0 0-15,0 0 0 0,-1-1 0 0,-1-1 0 16,-4-1 0-16,0-3 0 0,0 1 0 0,-2 3 0 16,-2-2 0-16,-1 0 0 0,-2-1 176 0,-2 0-176 15,1-8 176-15,-4 13-176 0,-3-4 160 0,1 0-160 16,-1-1 192-16,1 0-64 0,-4-1-128 0,1 1 192 15,-4 0-192-15,0 0 0 0,-2 2 0 0,-4-2 0 16,0 0 0-16,-1 0 0 0,-1-2 0 0,1-2 0 16,-1-1-224-16,1 1 64 0,2-2 16 0,0 1 0 31,1-2-496-31,2-1-112 0,2-1-16 0,0-2-10912 0,3-3-2192 0</inkml:trace>
  <inkml:trace contextRef="#ctx0" brushRef="#br0" timeOffset="66782.64">30356 9557 10127 0,'0'0'896'0,"0"0"-704"0,0 0-192 0,0 0 0 16,0 0 3552-16,0 0 672 0,0 0 144 0,0 0 32 16,0 0-1664-16,0 0-336 0,0 0-64 0,0 0-16 15,0 0-752-15,2 12-160 0,2-3-16 0,0 2-16 16,1 0-1008-16,-1 3-208 0,0 2-32 0,-1 2-128 15,-1 3 0-15,1 0-192 0,0 1 0 0,-2-4 0 32,2-2-384-32,-3 1-64 0,-2-3 0 0,1 1-16 0,0-2-560 0,-1-2-96 0,1 1-32 0,0-2-8704 15,-3 1-1728-15</inkml:trace>
  <inkml:trace contextRef="#ctx0" brushRef="#br0" timeOffset="67370.47">30396 9293 29535 0,'0'0'1312'0,"0"0"272"0,0 0-1264 0,0 0-320 16,0 0 0-16,0 0 0 0,0 0 576 0,-2 8 64 16,2-8 16-16,0 0 0 0,2 13-128 0,6-2-16 15,2-1-16-15,1 1 0 0,2-4 304 0,5 5 64 16,2 1 16-16,3 2 0 0,2-1-240 0,1 3-32 15,4 4-16-15,1 5 0 0,-2 4-176 0,0 5-32 16,-1 1-16-16,0 6 0 0,-2 5-176 0,1-4-48 16,1-2 0-16,-1-5 0 0,0-3-144 0,1-3 0 15,-1 1 0-15,-1 2 0 0,-1-2 128 0,-3 1-128 0,-2 5 0 0,-6 1 128 16,-2 0 128-16,-1-2 0 0,-1-1 16 0,-7-1 0 16,-3 0 16-16,0-1 0 0,0-6 0 0,-2-2 0 15,-5-2-288-15,-2-2 128 0,-1-3-128 0,-3 1 0 16,-3-1-144-16,-1 3-144 0,-4-3-32 0,-2 2-12288 15,-3 2-2480-15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41:52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7655 7647 26031 0,'-5'-13'1152'0,"1"1"240"0,-1-2-1120 0,1 1-272 0,0 1 0 0,0-1 0 0,0 0 880 0,1 0 112 15,-1 0 32-15,-2 0 0 16,2 0-640-16,1 0-128 0,-3 0-32 0,0 2 0 0,-2 0-224 0,3 5 0 15,0 0 128-15,-3-1-128 0,-3 2 0 0,0 0 0 16,-4-3 128-16,-2 3-128 0,-5-2 0 0,-17-2 128 16,5 3-128-16,2-1 0 0,-2 2 224 0,0 1-48 15,-4 3-16-15,1-1 0 16,0 4 320-16,-1 3 64 0,-1 1 16 0,-3 5 0 0,-4 2 192 0,-1 0 32 16,-2 3 16-16,-6 1 0 0,-4 1-192 0,0 4-32 15,-3 5-16-15,4-1 0 0,2 4-336 0,1 0-64 16,1-4-16-16,2 1 0 0,0 0-144 0,1 3 0 15,0 0 0-15,4 4 0 0,3 4 0 0,4 6 0 16,1 0 0-16,5 4 0 0,4 5 0 0,4-1 0 16,5-3 0-16,1 0 0 0,3-4-160 0,4 1 160 0,4-1 0 0,4 5-144 15,5 3 144-15,5 0 0 0,5-4 0 0,5 1 0 16,3-5 0-16,6-2 0 0,4-4 0 0,7-3 0 16,7-1 128-16,8-4-128 0,7-2 128 0,3-3-128 15,3-4 160-15,0-5-32 0,3-5-128 0,4-6 192 16,4-10-16-16,6-3-16 0,2-5 0 0,-2-5 0 15,-6-4-160-15,-2-4 160 0,-3-9-160 0,-3 2 160 16,-1-7-32-16,-1-2 0 0,-3-6 0 0,-3-2 0 16,-7-6 32-16,-6 0 0 0,-4-1 0 0,-9 1 0 15,-4 1 32-15,-7 0 0 0,-7-2 0 0,-6-5 0 16,-6-6 32-16,-6 1 16 0,-5-1 0 0,-5 6 0 16,-6 4 16-16,-6 2 0 0,-5 3 0 0,-4 1 0 15,-4 0 48-15,-3 4 16 0,-4 2 0 0,-2 5 0 16,-1 7-128-16,2 4-32 0,-2 3 0 0,6 9 0 15,3 12-1104-15,-2 7-208 0,-1 6-64 16,-2 8-17760-16</inkml:trace>
  <inkml:trace contextRef="#ctx0" brushRef="#br0" timeOffset="3239.21">7443 13617 11055 0,'0'0'976'0,"0"0"-784"16,0 0-192-16,0 0 0 0,0 0 1984 0,-7-6 368 16,7 6 64-16,0 0 16 0,-9-5-1872 0,9 5-368 15,0 0-192-15,0 0 192 0,0 0 64 0,0 0 32 16,0 0 0-16,0 0 0 0,12 4-288 0,-2 1 128 15,0-1-128-15,-10-4 0 0,0 0 0 0,10 7 0 16,-2 1 0-16,-8-8 0 0,0 0 0 0,0 0 0 16,0 0 0-16,0 0 0 0,0 10 368 0,0-10-48 15,-7 7 0-15,1-2 0 0,6-5 240 0,-12 2 32 16,0 0 16-16,1-2 0 0,0-3 288 0,-2 0 64 16,-3 0 16-16,1-1 0 0,-2-3-416 0,-1-1-96 15,-5 0-16-15,1-1 0 0,-2 1-288 0,0 1-160 0,-2 0 160 16,-1 2-160-16,-5 0 128 0,1 2-128 0,-2 3 0 0,-3 3 0 15,-6-1 288-15,-3 1-32 0,-10 0-16 0,-3 0 0 16,-2 3 128-16,1 1 16 0,1 4 16 0,5 1 0 16,1-2-32-16,1 3-16 0,-1-1 0 0,1 0 0 15,0-2 288-15,5-1 64 0,3 0 16 0,3 3 0 16,2 0-160-16,4 5-48 0,4-2 0 0,4 4 0 16,0-2-512-16,4 5 0 0,2 4 0 0,3 4 0 15,2 1 0-15,2 4 0 0,3 4-128 0,0 2 128 16,0-1-176-16,1 6 176 0,-1 3-192 0,4 11 192 15,-1 4-272-15,2 4 48 0,0 2 16 0,4-6 0 16,-1-9-160-16,4-3-16 0,0-2-16 0,2 2 0 16,0 0 80-16,4 1 32 0,2 5 0 0,3-2 0 15,2-1 528-15,4-5 96 0,6-3 32 0,2-5 0 0,3-4-48 0,8 1 0 16,4-1 0-16,4-3 0 0,2-1-176 0,0-5-144 16,2-6 192-16,-2-2-192 0,1-5 192 0,2-5-64 15,1-3 0-15,6-7-128 0,3-2 256 0,3-9-64 16,0-2-16-16,-2-2 0 0,-3-7 16 0,-4-4 16 15,-4-5 0-15,1-3 0 0,0-2 0 16,0-1 0-16,-1-5 0 0,-3 0 0 0,-5-9 0 0,-2-6 0 16,-4-7 0-16,-4 0 0 0,-6-3-16 0,-5 3 0 15,-3 0 0-15,-10-4 0 0,-7-11 16 0,-3-3 0 16,-3-2 0-16,-4 5 0 0,-2 5 48 0,-4 2 0 16,-5-2 0-16,-1 0 0 0,-5-6 128 0,-4 6 16 15,-1 1 16-15,0 9 0 0,-2 9-96 0,0 5 0 0,2 5-16 0,0 1 0 16,2-2-304-16,-1-2 0 15,-1-3 0-15,-1 3-20112 0</inkml:trace>
  <inkml:trace contextRef="#ctx0" brushRef="#br0" timeOffset="8940.33">27344 7513 3679 0,'0'0'320'0,"0"0"-320"0,-4-11 0 0,0 5 0 0,4 6 3712 0,-2-8 656 16,-2 1 144-16,4 7 32 0,2-9-3008 0,-2 9-576 16,4-9-128-16,0 3-32 0,0-2 288 0,-4 8 64 15,4-8 16-15,-4 8 0 0,4-8-80 0,-4 8-32 16,0 0 0-16,0 0 0 0,0 0-96 0,0 0-32 15,0 0 0-15,0 0 0 0,-8-1-352 0,-1 2-80 16,-1 4-16-16,-1-1 0 0,-1 3-352 0,-2 1-128 16,-3 1 0-16,0 2 144 0,0 4-144 0,2-2 0 15,-2-3 0-15,0 2 0 0,0 4 480 0,1-3 16 16,-1-2 0-16,2 1 0 0,0-1 240 0,2 3 48 16,0-4 16-16,4 1 0 0,0-2-288 0,0-1-48 15,0 3-16-15,1-3 0 0,1-1-272 0,1-1-176 0,1 3 192 16,5-9-192-16,-6 7 160 0,6-7-160 0,-6 6 128 0,6-6-128 15,-7 10 128-15,7-10-128 0,0 0 0 0,0 0 128 16,0 0 0-16,0 0 0 0,0 0 0 0,0 0 0 16,0 0 16-16,0 0 0 0,11 7 0 0,-1 1 0 15,-1 0-144-15,0-3 0 0,1 2 0 0,1-1 0 16,2 1 0-16,2-1 0 0,-1 1 0 0,2-1 0 16,-1 2 0-16,1 0 0 0,-2-1 0 0,-1 3 0 15,-1-2 0-15,0 1 0 0,-1 0 0 0,0 1 0 16,-1 0-128-16,1 1 128 0,-3 1 0 0,1 0 0 15,1 0 0-15,-1 1 0 0,0 0 0 0,1 1 0 16,-1 0 0-16,-2 1 0 0,1-4 0 0,0 2 0 16,0 0 0-16,-2 2 0 0,-2-2 0 0,0 0 0 15,-4 0 0-15,2-1 160 0,-2 1-32 0,0-2-128 16,-3 2 256-16,-1-1-64 0,0 0-16 0,0-2 0 16,-1 2 16-16,0-3 0 0,0 0 0 0,1 0 0 0,-3-2 0 0,1-1 0 15,-1 1 0-15,1-1 0 0,-2 1-64 16,0 1 0-16,-2-3 0 0,-1 2 0 0,1-4 0 0,-1 3-128 15,0-2 192-15,-3-2-64 0,0 1 16 0,-3-2 0 16,0-1 0-16,-1 3 0 0,-3-2-16 0,0 2 0 16,-1 1 0-16,-1-4 0 0,-3 0-128 0,-2 0 0 15,0 0 0-15,0 0 0 0,-1 0 0 0,2 0-224 16,0 0 32-16,2 0 0 16,0 0-1920-16,4-3-368 0</inkml:trace>
  <inkml:trace contextRef="#ctx0" brushRef="#br0" timeOffset="12123.61">24458 7123 4607 0,'0'0'400'0,"0"0"-400"16,-12 4 0-16,2-2 0 0,-1-2 2752 0,2 2 448 16,-1-2 112-16,0 2 16 0,1 1-1584 0,0 1-304 15,0-4-64-15,0 2-16 0,0 1-16 0,0 0-16 16,9-3 0-16,-11 3 0 0,1 3-496 0,5-4-80 15,-1 2-32-15,1-2 0 0,0 0-464 0,-2 1-80 16,0 1-32-16,-1-2 0 0,0 1 48 0,-8 1 16 16,1-2 0-16,3 5 0 0,3 3 352 0,-4-3 64 15,-8-3 16-15,-3-4 0 0,-2-3 96 0,-5 1 32 16,-3-2 0-16,-1 0 0 0,1-2 128 0,-1 1 48 0,1 3 0 0,3 0 0 16,-1 2-128-16,4 0-32 0,2 0 0 0,0 2 0 15,0-1-448-15,-2-1-80 0,1-4-32 0,-2 1 0 16,-1 1-224-16,-1-1 0 0,-3-3 0 0,-3-1 0 15,0 3 0-15,-1 0 0 0,3 0 0 0,2 2 144 16,2-1 48-16,1 3 0 0,2 2 0 0,4-1 0 16,-1 3 0-16,1-2 0 0,1 0 0 0,-1-2 0 15,0-2 0-15,-1 1 16 0,0-2 0 0,-1 1 0 16,-1-1-16-16,-1 1 0 0,1-1 0 0,2 2 0 16,2-4 16-16,2 3 0 0,3 0 0 0,-1 0 0 15,5 1-48-15,1 0-16 0,1 1 0 0,3 1 0 16,0 0-144-16,9-1 0 0,0 0 0 0,0 0 0 0,-7 6 0 15,7-6 0-15,0 0 0 0,0 0 0 0,0 0 0 0,-1 11 0 16,1-11 0-16,0 0 0 0,3 17 0 0,-1-4 0 16,-2-13 0-16,3 17 0 0,-3 0 0 0,1 0 0 15,1-1 0-15,-2 1 0 0,1 2-144 0,0 3 144 16,0 6 0-16,-1 6 0 0,0 5 0 0,2 1 0 16,-2 3 0-16,2 0 0 0,1 0 0 0,0-4 0 15,-1-5 0-15,1 1 0 0,-1 2 0 0,2 5-128 16,2-1 128-16,-1 4 0 0,0 2 0 0,1 0 0 15,1-2 0-15,0 0 0 0,0-5 0 0,0-6 0 16,-1-4 0-16,0-4 0 0,-2-3 128 0,-1-2-128 16,0-1 0-16,-2-2 144 0,-1 0 0 0,-1 1 0 0,0-5 0 15,-2 2 0-15,-1-1-144 0,0 1 0 0,0 2 0 0,0-4 0 16,2 2 0-16,-1-4 0 0,1 0 0 0,0 1 128 16,1-4 32-16,0 0 0 0,1-9 0 0,-3 12 0 15,3-12-160-15,-1 13 128 0,1-13-128 0,-1 7 128 16,1-7-128-16,0 0 0 0,0 0 144 0,0 0-144 15,0 0 128-15,0 0-128 0,0 0 160 0,13 6-160 16,-2-4 176-16,2 1-176 0,0-1 192 0,3 0-192 16,0-2 128-16,2 1-128 0,1 2 0 0,2 1 0 15,1 2 0-15,2-3 0 0,1 2-160 16,0 0 160-16,-1-1 0 0,2 1 160 0,2-1 16 0,2 0 0 16,2-1-176-16,6 1-272 0,3-3 64 0,3 2 16 15,3-1 192-15,-3 1 0 0,-3-2 0 0,-2 2 0 16,-3-1 0-16,-3 1 160 0,-5-3-32 0,1 0 0 15,-4 1-128-15,0 0 0 0,-1 1 0 0,2-1 0 16,3 0 0-16,4 1-176 0,2-4 48 0,4 2 0 0,5 0 128 0,-1 3 0 16,0-3 0-16,-1 3 0 0,-3 1 0 0,-4-2 0 15,-5-6 0-15,-2 0 0 0,-5-1 0 0,-1-3 128 16,-5-1-128-16,-1-1 176 0,-3-1-176 0,0 1 0 16,-2-2 0-16,-4 0 0 0,1-1 0 0,-3-1 0 15,-1-3 0-15,-1 0 0 0,0-2 0 0,-2-1 192 16,-1-1-192-16,-1 2 192 0,-2-5-64 0,2 1-128 15,-3-2 192-15,0 0-64 0,-1-1 32 0,-1-9 0 16,2-3 0-16,1-12 0 0,-1-6-160 0,1-4 192 16,0 0-192-16,1 6 192 0,1 4-192 0,1 6 0 15,-2 2 0-15,1 0 128 0,0-2-128 0,-1-3 0 0,0-4 0 16,-1 2 0-16,0-1 0 0,1 7 0 0,-2 4 0 0,0 5 0 16,0 7 0-16,0 3 0 0,0 4 0 0,0 1 128 15,-1 2-128-15,0 4 0 0,0-2 0 0,0 3 0 16,-1 4-128-16,6 8-16 0,0 0 0 0,0 0 0 31,0 0-2160-31,-4 8-448 0,2 0-64 0</inkml:trace>
  <inkml:trace contextRef="#ctx0" brushRef="#br0" timeOffset="13463.58">27712 8213 20159 0,'0'0'896'0,"0"0"176"0,0 0-864 0,0 0-208 0,0 0 0 0,0 0 0 16,0 0 368-16,10 8 16 0,-10-8 16 0,11 6 0 15,-2 1 512-15,-9-7 112 0,12 6 0 0,-1-1 16 16,1-1 64-16,1 0 16 0,0-1 0 0,0-2 0 16,-1-1-16-16,0 0 0 0,1 3 0 0,0 2 0 15,-2 1-80-15,2 2 0 0,0 0-16 0,-5 0 0 16,-8-8-304-16,0 0-48 0,11 18-16 0,-3-4 0 15,-3 2-160-15,-3-2-32 0,1 2-16 0,0 1 0 16,-2-1-256-16,0 2-48 0,-2 0-128 0,0-1 192 0,-3 0-64 16,0-1 0-16,0-2-128 0,1-1 192 0,2 0-192 15,0-2 144-15,-3-1-144 0,0 0 128 0,-3 2 0 0,2 1-128 16,1 0 192-16,-4-2-64 0,-3-7-128 0,-2 5 0 16,1 1 0-16,-3-1 0 15,-1-4-1536-15,-4 1-400 0,-1-4-80 0,2-2-14768 0</inkml:trace>
  <inkml:trace contextRef="#ctx0" brushRef="#br0" timeOffset="14334.24">28471 8178 32303 0,'0'0'1424'0,"0"0"304"0,0 0-1376 0,-7-3-352 16,7 3 0-16,0 0 0 0,-6-5 464 0,6 5 32 15,-6-7 0-15,6 7 0 0,0 0-48 0,-2-8-16 16,2 8 0-16,1-10 0 0,2-2-240 0,1 0-32 16,-1-1-16-16,4 2 0 0,-1-4 304 0,2 1 64 15,1-7 16-15,1 3 0 0,-1-2 192 0,0-1 48 16,-1-2 0-16,-1-4 0 0,1 2-128 0,-1-1-32 0,-1 0 0 0,1-2 0 15,-2 2-192-15,2 1-32 0,0 6-16 0,-1-6 0 16,-4-6-48-16,2 5 0 0,1 2 0 0,-1-2 0 16,-1-1-32-16,-2-1-16 0,0 6 0 0,2 3 0 15,-2 2-16-15,2 4 0 0,0 5 0 0,-3 8 0 16,0 0-256-16,0 0 0 0,0 0 128 0,0 0-128 16,10 10 0-16,-3 10 0 0,0 7 0 0,0 2 0 15,-1-2 0-15,1-3-144 0,-1-5 144 0,1 1 0 16,-1 1 0-16,2 0 0 0,0-2 0 0,0 3-128 15,0-2 128-15,1 3 0 0,0-2 0 0,0 1 0 16,0 3 0-16,0 0 0 0,1 0 0 0,0-2 0 16,0-2 0-16,1-1 0 0,-2-2 128 0,1-1-128 0,1 0 176 0,1-3-48 15,-1-2 0-15,4-3 0 0,-1-2 192 0,0-1 16 16,1-3 16-16,-1-2 0 0,0-2-160 16,1-2-16-16,-2-3-16 0,0-1 0 0,-2-3-32 15,1-2 0-15,-1-3 0 0,-2-1 0 0,1-3 64 16,-2-2 0-16,-1-5 0 0,-1 0 0 0,-1-1 0 0,2 0 0 15,-2 0 0-15,0 1 0 0,2 0-192 0,-2 2 128 16,-1 0-128-16,0-1 128 0,-2 1-128 0,1-5 0 16,0-1 0-16,-1 0 128 0,1 0-128 0,-1 4 0 15,0 2 0-15,-1 3 0 0,-1 3 0 0,1 3 0 16,-1 3 0-16,2 3 0 16,-2 1-480-16,0 8 32 0,0 0 0 0,0 0 0 15,0 0-1712-15,0 0-336 0,0 0-64 0,11 1-10736 16,0 2-2144-16</inkml:trace>
  <inkml:trace contextRef="#ctx0" brushRef="#br0" timeOffset="14883.26">29373 7862 27407 0,'-9'-7'1216'0,"9"7"256"0,-10-3-1184 0,3 0-288 0,7 3 0 0,-8-3 0 0,8 3 784 0,-7-4 112 16,1 1 0-16,6 3 16 0,0 0-496 0,0 0-96 15,-9 0-32-15,9 0 0 0,-9 1-288 0,-1 4 0 16,1 0 0-16,1 3 0 0,-1 3 128 0,-1-1-128 16,-2 0 0-16,0 5 0 0,2 0 272 0,0 4-48 15,-1-2-16-15,-1-2 0 0,2 1 336 0,2-1 64 16,2 1 16-16,0 0 0 0,3-2-112 0,1 2-32 16,2-2 0-16,2-1 0 0,0-1-272 0,3-2-48 15,2-2-16-15,1 0 0 0,1 0-144 0,1-2 128 0,1 0-128 0,2-4 128 16,2-2-128-16,4-1 160 0,0 0-160 0,1-3 160 15,-1 1-160-15,1-4 128 0,-2 2-128 0,-1-1 128 16,-1-2-128-16,-3 0 160 0,-3-1-160 16,-2-1 160-16,-1-3 160 0,-4-1 16 0,0-2 16 0,-3 2 0 15,-1-1 416-15,-2-2 64 0,-1 0 32 0,-2-3 0 16,-2 0-96-16,-1 0-32 0,-2-2 0 0,1 2 0 16,-1-1-288-16,1 4-48 0,1 2-16 0,1 3 0 15,0 3-256-15,8 9-128 0,0 0 0 0,0 0 128 31,-6-7-464-31,6 7-112 0,0 0 0 0,0 0-16 16,0 0-1968-16,0 0-384 0,0 0-64 0,0 0-32 0,0 11-384 0,1-1-80 16</inkml:trace>
  <inkml:trace contextRef="#ctx0" brushRef="#br0" timeOffset="15264.67">29695 8244 21183 0,'0'0'1888'0,"-11"5"-1504"15,1-3-384-15,-1-1 0 0,2 0 4640 0,9-1 864 16,0 0 160-16,0 0 32 0,0 0-4688 0,0 0-1008 16,0 0 0-16,0 0-224 0,-4-10-144 0,1 1-16 15,-1-3-16-15,0-1 0 0,0-4 80 0,1-3 32 16,1-2 0-16,-2 0 0 0,-2-2 288 0,1 1 256 15,1-3-64-15,0 2 0 0,-2-2 736 0,5 4 144 16,2-1 16-16,0 3 16 0,1 2-112 0,-1 5-32 0,3-4 0 0,1 5 0 16,1 1-576-16,2-1-112 0,3 1-16 0,0 2-16 15,2 1-240-15,1 1 0 0,-1-3 0 0,-2 1 0 16,2 0 0-16,2 3-160 0,-1-1 160 0,0 2-192 16,-1 1 0-16,0 1-16 0,-2 1 0 0,-1 1 0 31,-10 1-240-31,12 0-64 0,-2 3 0 0,-10-3 0 15,10 7-48-15,-10-7-16 0,7 6 0 0,-7-6 0 16,7 11-288-16,-1-3-64 0,1 1-16 0,-2-1 0 0,-5-8-1552 0,8 9-320 16,-1 0-64-16,-7-9-11648 0</inkml:trace>
  <inkml:trace contextRef="#ctx0" brushRef="#br0" timeOffset="15540.13">30219 7562 4607 0,'0'0'400'0,"0"0"-400"16,0 0 0-16,0 0 0 0,-4 12 7040 0,4-12 1312 16,0 0 272-16,-3 12 48 0,1-1-6336 0,-1 0-1264 15,2 4-256-15,0 4-48 0,1-1-176 0,0 1-16 16,0 1-16-16,1 1 0 0,-1-4-432 0,1 2-128 15,0-2 0-15,1 0 0 0,0 3 0 0,1 2 0 0,0 0 0 16,-1 3 0-16,1-2 0 0,-1 2 0 16,1 0 0-16,0-3 0 15,-2 2-448-15,0-5-80 0,-1-5-32 0,-1-2-11136 0,-3 1-2224 16</inkml:trace>
  <inkml:trace contextRef="#ctx0" brushRef="#br0" timeOffset="15715.11">30056 7913 19343 0,'8'-16'848'0,"-7"6"192"0,-4-3-832 0,2 0-208 0,4 4 0 0,3 2 0 16,6 2 7312-16,5 1 1424 0,4-5 288 0,1 1 48 16,0 0-7664-16,0 0-1536 15,2 2-320-15,1-2-48 0,-1-2-1632 0,2-2-336 0,2 1-64 0,-1-2-17248 16</inkml:trace>
  <inkml:trace contextRef="#ctx0" brushRef="#br0" timeOffset="16182.47">30461 7303 21183 0,'0'0'944'0,"-5"-7"192"0,-1 3-912 0,6 4-224 15,-10 0 0-15,10 0 0 0,0 0 3408 0,-5 11 640 16,1 2 128-16,2 2 32 0,-1 4-3440 0,3 7-768 15,0 6 0-15,3 5 0 0,-1 1 0 0,2 3 0 16,3 2 0-16,1-5 128 0,-1-1 64 0,3-6 32 16,0-5 0-16,-1 1 0 0,-1 1-48 0,1-2-16 0,-1 0 0 0,-2-3 0 15,1-2 176-15,-3 3 48 0,0-2 0 0,-2-1 0 16,0-2 528-16,-2 0 112 0,0-4 32 0,0-2 0 16,0-1-256-16,0-12-48 0,0 0-16 0,0 0 0 15,0 0-288-15,0 0-48 0,0 0-16 0,0 0 0 16,7-4-192-16,1-5-32 0,1-5-16 0,-1-2 0 15,0-6-144-15,1 1 128 0,0-3-128 0,0 1 128 16,1 3-128-16,-3 0 0 0,0 4 0 0,1 3-176 16,-2 2 176-16,-1 2 0 0,-5 9-144 0,7-9 144 15,1 3 0-15,-8 6 0 0,10-7 0 0,1 2 128 16,-1 1-128-16,1 1 0 0,-1 1 144 0,0 1-144 16,2-2 0-16,0 3 0 0,0-1 0 0,-2 2 0 0,-10-1 0 15,13 5 0-15,-1 2 0 0,0 0 0 0,-1 1 0 0,1 3 0 16,0 0 0-16,-1 4 0 0,0 0 0 15,1 4 0-15,-3-1 0 0,1 3 0 0,1 1 0 0,-2 1 0 16,0-2 0-16,0 1 0 0,-1-1 0 0,0 1 0 16,-1-3 0-16,1-1-128 15,1-2-384-15,-1-2-64 0,0-1 0 0,-3-1-16 16,0-1-1888-16,-1-7-368 0,-4-4-80 0</inkml:trace>
  <inkml:trace contextRef="#ctx0" brushRef="#br0" timeOffset="26955.88">24167 9426 20159 0,'0'0'896'0,"0"0"176"0,0 0-864 0,0 0-208 16,-1 12 0-16,1-12 0 0,0 0 1344 0,0 13 208 15,0-1 48-15,0 0 16 0,-3-1-400 0,0 0-96 16,1 1-16-16,-1 2 0 0,1 0-688 0,-1 2-144 15,0-2-16-15,2 2-16 0,0 1-240 0,1 2 0 16,1 2 128-16,-1 1-128 0,1 5 304 0,2-7 16 16,0 0 0-16,-1-1 0 0,0-3 64 0,0-4 32 0,-1-2 0 0,-1-10 0 15,7 8-64-15,-7-8-16 0,0 0 0 0,0 0 0 16,0 0 192-16,0 0 48 0,0 0 0 0,0 0 0 16,0 0 32-16,3-13 16 0,-2 0 0 0,-1-5 0 15,-1-2-384-15,-1 2-80 0,1-5-16 0,1 3 0 16,0-1-144-16,1 2 0 0,-1-4 0 0,2 3 0 15,0-3 0-15,2 2 0 0,0 2 0 0,0-2 0 16,4 3 0-16,-2 3 128 0,-2 2-128 0,1 3 0 16,1 1 0-16,0 2 0 0,-6 7 0 0,9-5 0 15,0 1 0-15,-9 4 0 0,12-4 0 0,-1 2 0 16,-1 0 0-16,-10 2 0 0,12-5 0 0,-12 5 0 0,11 0 0 0,0 2 0 16,-1 1 0-16,-10-3 0 15,11 6 0-15,-1 1-144 0,1 4 144 0,-2-3 0 0,0 5 0 16,0 2 0-16,-1 0 0 0,0 3 0 0,1 2 0 0,0-4 0 15,-1 1 0-15,0 2 0 0,-1 2 0 0,1-2 0 16,-1 2 0-16,-1-3 0 0,-1 0 0 0,1-1 128 16,0-1-128-16,1-2 0 0,-2-1 0 0,1 0 0 15,0 1 128-15,-1-7-128 0,1 2-160 0,2-2-80 16,-3 0-16-16,1-1 0 16,-6-6-576-16,6 3-128 0,-6-3-32 0,0 0 0 15,8 1-1632-15,0 3-320 0,-8-4-64 0</inkml:trace>
  <inkml:trace contextRef="#ctx0" brushRef="#br0" timeOffset="27524.87">24595 9854 23951 0,'0'0'2128'0,"-9"-3"-1696"16,9 3-432-16,-8-1 0 0,8 1 2224 0,0 0 352 15,-4-6 80-15,4 6 16 0,0 0-2112 0,5-9-432 16,-1-3-128-16,4 1 0 0,2 1 192 0,1 0-64 15,-1-5 0-15,2 1 0 0,-1-1-128 0,3-1 0 16,-1-1 0-16,-2 0 0 0,0-3 128 0,-2 1 0 16,-4-1 0-16,2-1 0 0,-1 5 368 0,-1-4 64 15,-2 0 16-15,0 0 0 0,-1 1 64 0,-2-2 32 0,-2 2 0 0,0-2 0 16,0 2-320-16,0 2-64 0,1-1-16 16,0 1 0-16,-1 0-272 0,2 2 0 0,2-1 128 0,-4 3-128 15,0-3 0-15,0 1 0 0,2-2 0 0,3 2 0 16,0 2 0-16,-1 2-192 0,0 0 192 0,-2 2-192 15,0 0-160-15,0 9-32 0,0-8 0 0,0 8 0 32,0 0-1712-32,0 0-336 0,0 0-80 0,-2 12-12016 0</inkml:trace>
  <inkml:trace contextRef="#ctx0" brushRef="#br0" timeOffset="27990.57">25027 9621 20271 0,'0'0'1792'0,"-3"-8"-1424"16,-3 1-368-16,6 7 0 0,-5-6 3776 0,5 6 704 15,-4-4 128-15,4 4 16 0,-2-9-3728 0,2 9-736 16,0 0-160-16,0 0 0 0,-6-5-256 0,6 5-16 15,0 0-16-15,0 0 0 16,0 0-320-16,0 0-64 0,-10 4-16 0,2 2 0 0,0 4 304 0,0 0 48 16,1 1 16-16,-1 6 0 0,0 4 320 0,-1 1 128 0,1 2 0 0,0-3 0 15,0-1 272-15,2-3 48 0,1-1 16 16,1-2 0-16,1-1-80 0,2 0 0 0,2 2-16 0,2-5 0 16,-3-10-368-16,0 0-128 0,5 8 0 0,-5-8 0 15,9 5 128-15,0 1 176 0,-9-6-48 0,12 0 0 16,-2-4-128-16,2 1 0 0,-1-1 144 0,0-1-144 15,0-3 0-15,-1-4 0 0,-1 2 0 0,-1 1 0 16,0 0 0-16,-2 0 144 0,0-5-144 0,-1 0 0 16,-1-2 368-16,-2 0-48 0,-2 2 0 0,0-4 0 15,-1 1 160-15,0 0 32 0,-1-2 0 0,1-1 0 16,0 2-176-16,-2 0-16 0,2 2-16 0,0 2 0 16,-2 1-112-16,0 2 0 0,1 1-16 0,-1 3 0 15,3 7-176-15,0 0 0 0,-2-4 144 0,2 4-144 16,0 0-208-16,0 0-112 0,0 0-32 0,0 0 0 15,0 0-2016 1,0 0-416-16,0 0-80 0</inkml:trace>
  <inkml:trace contextRef="#ctx0" brushRef="#br0" timeOffset="28371.5">25318 9844 2751 0,'0'0'256'0,"0"0"-256"16,0 0 0-16,0 0 0 0,0 0 7104 0,0 0 1392 15,0 0 272-15,0 0 48 0,0 0-7040 0,0 0-1408 0,0 0-368 0,0 0 0 16,0 0 128-16,0 0-128 0,0 0 0 0,0 0 0 16,0 0 352-16,0 0-32 0,-8-7 0 0,2 2 0 15,-1-2 256-15,1 0 64 0,-1-4 0 0,1-2 0 16,-1-3 192-16,2 1 64 0,0-2 0 0,0-1 0 15,1-5-304-15,0 1-48 0,-1-2-16 0,3 4 0 16,2-2-272-16,3 4-64 0,-2-2-16 0,3 3 0 16,-1-1-176-16,2 5 0 0,1-4 0 0,2 4 0 15,1-2 0-15,2 5 0 0,-1-2 0 0,-1 3 0 16,0 0 0-16,1 1 0 0,0 0 0 0,0 2 0 16,1 1-144-16,-2-1 144 0,-1 0-192 0,1-1 192 15,0 2-704-15,2 3-16 16,-1 2-16-16,2 0 0 0,1 0-1456 0,0 2-304 0,1 3-48 0,2-2-16 15,-1 1-640-15,1 2-144 0,0-3-32 0</inkml:trace>
  <inkml:trace contextRef="#ctx0" brushRef="#br0" timeOffset="28625.52">25874 9301 11967 0,'0'0'1072'0,"0"0"-864"15,0 0-208-15,0 0 0 0,0 0 6336 0,-6 11 1232 16,6-11 240-16,-2 15 64 0,2-15-6016 0,2 15-1184 16,2 0-240-16,1 1-48 0,2-2-384 0,1 2 0 0,1-3 0 0,0 4 0 15,-1 1 0-15,1 4 0 0,0-1 0 0,-1 1-128 31,-3-1-496-31,2 1-80 0,-1-1-32 0,1 1 0 16,-3 1-1504-16,-2-1-288 0,-2 0-64 0,-2-2-12032 0</inkml:trace>
  <inkml:trace contextRef="#ctx0" brushRef="#br0" timeOffset="28807.02">25785 9572 11055 0,'0'0'480'0,"0"0"112"0,-4-10-464 0,1 2-128 0,3 8 0 0,0 0 0 15,0 0 5824-15,0 0 1136 0,-2-6 224 0,2 6 48 16,0 0-4752-16,0 0-960 0,0 0-192 0,8-6-48 0,2 4-832 0,3-1-160 16,1 2-32-16,3 0-16 0,3 1-240 0,1-2-160 15,1 0 32-15,1-2 0 16,1 0-832-16,1-1-144 0,-1-3-48 0,1-1-10640 16,-1-2-2144-16</inkml:trace>
  <inkml:trace contextRef="#ctx0" brushRef="#br0" timeOffset="29272.93">26318 9052 11967 0,'0'0'1072'0,"0"0"-864"16,0 0-208-16,0 0 0 0,0 16 3584 0,0 2 688 0,-1 2 128 0,0 3 16 16,1 3-3360-16,0 3-672 0,1-2-144 0,1 3-32 15,0-5 48-15,0 2 16 0,0 2 0 0,-2 1 0 16,0-2 48-16,1 3 0 0,0 1 0 0,1 0 0 15,-1 0-112-15,1 1-16 0,0-1 0 0,0-2 0 16,0 0 144-16,-1-5 32 0,-1-3 0 0,0 1 0 16,0-4 160-16,0-3 48 0,0-5 0 0,0 3 0 15,-1 1 0-15,1-3 0 0,0-12 0 0,0 0 0 16,2-18 96-16,1 6 32 0,-3 12 0 0,5-11 0 16,2-7-272-16,0-4-48 0,1-3-16 0,0-3 0 15,1-4-368-15,0 2 0 0,0 0 0 0,1 3-128 16,-1 7-64-16,0 1-16 0,0 5 0 0,0 4 0 15,-2 1 208-15,-7 9-192 0,9-4 192 0,-9 4-192 16,11-1 192-16,0 2-144 0,-1 2 144 0,2 1-128 0,0 2 128 16,1-2 128-16,-1 3-128 0,1-1 176 15,0 1 160-15,1 2 48 0,0 1 0 0,1-2 0 0,-1 4-112 0,2-3-16 16,-1 0 0-16,2 3 0 0,0-2-48 0,-1 3-16 16,0 0 0-16,-1 2 0 0,-2-2-192 0,0 2 0 15,-1-1 0-15,-2 2 0 0,0 0 0 0,-3 0 0 16,1-2-160-16,-1 2 160 0,-2-3-256 0,-1 0 16 15,1-1 16-15,-2-2 0 16,-2 0-176-16,0 1-48 0,1-2 0 0,-2 0 0 16,0-1-1808-16,0-8-368 0,0 0-80 0,0 0-16 0</inkml:trace>
  <inkml:trace contextRef="#ctx0" brushRef="#br0" timeOffset="36183.6">24137 12524 39615 0,'-9'-6'3520'0,"-2"0"-2816"0,-2 2-560 0,2 2-144 0,2 3 1792 0,2 4 336 16,7-5 64-16,-8 6 16 15,8-6-2208-15,0 0-656 0,-5 10-32 0,5-10 0 16,-4 10 208-16,1 1 32 0,3-11 16 0,0 12 0 16,0-12-208-16,6 11-32 0,-6-11-16 0,8 8 0 15,-8-8 176-15,10 8 16 0,-10-8 16 0,10 5 0 16,-10-5-144-16,0 0-16 0,12 4-16 0,-12-4-16176 0</inkml:trace>
  <inkml:trace contextRef="#ctx0" brushRef="#br0" timeOffset="36920.85">24700 12065 35247 0,'-15'-10'1552'0,"5"6"336"0,0 0-1504 0,-2 3-384 0,-1-1 0 0,2 1 0 0,-1 0 208 0,3 1-16 15,0-3-16-15,9 3 0 0,-12-2-176 0,3 0 0 16,0 2-192-16,9 0 192 0,-12 0 0 0,3 0 0 15,-2 2 0-15,1 0 0 0,-1 1-144 0,-2 1 144 16,-1 1 0-16,0 3 0 0,-2-1 0 0,-2 5 0 16,0-3 0-16,-1 6 0 0,0-2 0 0,0 0 176 15,1 4 0-15,1-3 0 0,0 2 0 0,0 1 0 16,-1 0 0-16,2 1 0 0,1 0-176 0,2 0 0 16,1-1 144-16,4 0-144 0,3-4 0 0,2 0 0 15,5-1 0-15,0 0 0 0,2-2 0 0,4-3 144 0,4-2-144 0,2-1 0 16,3 0 128-16,1 0-128 0,2-2 0 0,1-2 0 15,0 0 128-15,2 2-128 0,3-1 0 0,-1 3 0 16,1-2 0-16,0 2 0 0,0 2 0 0,-1-1 0 16,-2 1 0-16,-2 2 0 0,-1 1 0 0,-2 2 0 15,0-1-144-15,-3 2 144 0,-5 0-128 0,1-2 128 16,-1 0 0-16,-4 2-128 16,-2 0 128-16,0 0 0 0,-1-1 0 0,-2 1 0 0,-1 1 0 0,-1 1 0 15,-2 1 0-15,1 0 0 0,-1 0 0 0,-1-2 0 16,-1 1 0-16,-2 1 0 0,0-2 0 0,-3-2 0 15,1 1 0-15,-1-2 0 0,-3 0 0 0,0-1 0 16,-1-1 0-16,-3-1 0 0,-2 0 0 0,1-1 0 16,0 1 0-16,1-5 128 0,1 2-128 0,2-4 0 15,1-4 224-15,2 2-32 0,2-5 0 0,1 1 0 16,3-2 416-16,1-1 80 0,0-7 16 0,3-1 0 0,2-2-80 0,3-2-16 16,2-6 0-16,3 0 0 0,1 1-256 0,3 0-48 15,3-4-16-15,2 0 0 0,2-5 32 0,2 4 0 16,1-6 0-16,1 1 0 0,0-2-144 0,-1 0-32 15,-5 0 0-15,0 2 0 0,-1 1-144 0,-4 1 0 16,-1 4 0-16,-3 4 0 0,-1 4 128 0,-3 2-128 16,-1 3 0-16,-1 4 128 0,-2 3-272 0,-1 10-64 15,0 0-16-15,0 0 0 16,0 0-2256-16,0 0-448 0,0 0-80 0</inkml:trace>
  <inkml:trace contextRef="#ctx0" brushRef="#br0" timeOffset="37558.17">26067 11975 17503 0,'-7'-8'1552'0,"2"4"-1232"0,-4 1-320 0,1 0 0 16,1 3 6896-16,7 0 1312 0,0 0 272 0,0 0 48 31,0 0-7536-31,4 12-1504 0,-4-12-320 0,8 11-48 16,-1 1 48-16,-1-4 16 0,-6-8 0 0,8 8 0 16,-8-8-1984-16,10 10-400 0,-2-2-64 0</inkml:trace>
  <inkml:trace contextRef="#ctx0" brushRef="#br0" timeOffset="37912.08">26579 11220 37151 0,'0'0'1648'0,"0"0"336"0,-8-2-1600 0,8 2-384 0,-9 4 0 0,2 5 0 16,4 4 0-16,0 4 0 0,2 5 0 0,1-2 0 16,1 3 0-16,0 0-192 0,1 4 64 0,0 3 128 15,-1-1 0-15,3 5 208 0,0 2 0 0,1 4 0 16,1 3 112-16,-1-3 0 0,1 1 16 0,0 1 0 15,-2-3-48-15,-1-2-16 0,0-3 0 0,0-2 0 16,-3-2-272-16,0-7 0 0,-2-1 128 0,2-1-128 16,-1 0 0-16,1-3 0 0,-1-3 0 0,-1 0-144 15,1 2-1600 1,-1-4-320-16,-1 0-64 0</inkml:trace>
  <inkml:trace contextRef="#ctx0" brushRef="#br0" timeOffset="38516.65">20886 11644 11967 0,'0'0'528'0,"-10"0"112"0,0-4-512 0,1 3-128 0,0 1 0 0,9 0 0 0,0 0 7904 0,-3 12 1552 16,3-2 304-16,4 3 64 15,-4-13-8416-15,10 13-1696 0,1 0-336 0,-1 0-64 16,1 0-960-16,-1-2-192 0,-1-5-32 0,-1-1-16 16,-8-5-1232-16,13 2-240 0,2-2-48 0</inkml:trace>
  <inkml:trace contextRef="#ctx0" brushRef="#br0" timeOffset="38814.58">21547 10971 31327 0,'-15'-4'2784'0,"3"3"-2224"0,-2 0-560 0,0 3 0 15,1 6 2624-15,1 7 400 0,2 4 96 0,2 10 16 16,3 9-2896-16,-2 5-576 0,2 5-112 0,0-2-32 0,-1 3 336 0,1 1 144 16,-1-5-128-16,-1-2 128 0,1-5-128 0,0 0 128 15,0-2-128-15,1 0 128 0,-1-1-224 0,3-1 32 16,-1-3 16-16,1-1 0 16,2 0-976-16,-2-1-192 0,0-2-32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50:31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17575 1472 1839 0,'0'0'160'0,"0"0"-160"0,0 0 0 0,0 0 0 16,0 0 3488-16,6-9 672 0,-1 2 128 0,1 0 16 0,-6 7-2112 0,9-9-416 16,-1 0-96-16,0 2-16 0,0 2-704 0,2 1-160 15,3-1-32-15,0 2 0 0,-3 2-304 0,0-2-64 16,0 3-16-16,-10 0 0 0,0 0 272 0,0 0 48 15,0 0 16-15,8 6 0 0,-8-6 448 0,4 10 96 16,-4-10 16-16,0 12 0 0,-1 2-320 0,0 3-64 16,-1 1-16-16,1 4 0 0,-2 2-80 0,2 3-16 15,1 6 0-15,0 2 0 0,-1 2-256 0,1 0-48 16,-2 5-16-16,2-3 0 0,0-2-96 0,3-3-32 16,0-4 0-16,1-3 0 0,-1 0-192 0,1-1-144 15,-2-1 192-15,0 0-192 0,1 0 128 0,0 0-128 0,-1 1 0 16,1 0 0-16,-1-2 0 0,1 1 0 0,0-1-240 0,0-2 80 31,1-1-528-31,2-3-96 0,-2 0-32 0,-1-3 0 16,0-2-336-16,-3-13-64 0,0 0 0 0,0 0-10080 0,0 0-2016 0</inkml:trace>
  <inkml:trace contextRef="#ctx0" brushRef="#br0" timeOffset="449.95">17920 1509 17503 0,'0'0'1552'0,"0"0"-1232"15,-10-1-320-15,10 1 0 0,0 0 3264 0,0 0 576 16,0 0 128-16,0 0 32 0,0 0-3104 0,0 0-608 16,0 0-128-16,0 0-32 0,0 0-128 0,0 0 160 0,10 10-160 0,-3 3 160 15,1 1 432-15,-1 6 96 0,-1 0 16 16,1 4 0-16,-1 2-112 0,0 3-16 0,-1 2 0 0,0 5 0 15,-1-2-240-15,0 1-48 0,1-1-16 0,-1 0 0 16,-1-2-16-16,-1 1-16 0,1-1 0 16,-1 2 0-16,1 3-48 0,0-3-16 0,-1 1 0 0,-1-3 0 15,2 0-176-15,0-2 160 0,1 0-160 0,-1-3 160 16,1-1-160-16,0-4 0 0,-1-2 0 0,1-3 0 31,0-3-592-31,1-3 0 0,1-4 0 0,0 1 0 16,-6-8-2496-16,0 0-496 0</inkml:trace>
  <inkml:trace contextRef="#ctx0" brushRef="#br0" timeOffset="1094.33">17303 1999 2751 0,'0'0'128'0,"0"0"16"0,0-12-144 0,0 12 0 0,3-11 0 0,0-1 0 16,3 0 6944-16,0-1 1360 0,2 0 272 0,2 0 48 16,1 0-6704-16,-1-3-1328 0,1-2-272 0,-1-1-48 15,2-4 112-15,0 3 0 0,-1-5 16 0,0 3 0 16,1-2-176-16,1 2-32 0,-2 0-16 0,4-2 0 16,0 0-32-16,1-1 0 0,1 0 0 0,1 0 0 15,0 1 80-15,-1 0 16 0,0 1 0 0,2 0 0 16,-1 1 48-16,-1 3 16 0,-3 1 0 0,2-1 0 15,-2 1 144-15,2-2 48 0,-3 1 0 0,0 2 0 16,-1-3-32-16,-1 3 0 0,0 2 0 0,-1 3 0 16,-1 3-160-16,-1 0-48 0,0 2 0 0,-8 7 0 15,9-4 0-15,-9 4-16 0,10-4 0 0,-10 4 0 16,13-2-240-16,-13 2 128 0,13 2-128 0,-3 0 0 0,-10-2 0 0,11 1 0 16,-11-1 0-16,12 7 0 0,-3-1 0 0,-1 5 0 15,0 0 0-15,0 1 0 0,0-2 0 16,-1 3 0-16,1-1 144 0,0 3-144 0,0-2 256 0,-2 4-48 15,0 1 0-15,0 0 0 0,1-1-16 0,-1 0-16 16,2-1 0-16,0 1 0 0,-2-1-176 0,-1-1 128 16,2-1-128-16,1 1 128 0,0-1 0 0,1-2 0 15,1-1 0-15,2 1 0 0,-2-3 0 0,3 0-128 16,0-3 192-16,3 0-64 0,5-3 16 0,0 1 0 16,0-7 0-16,0 0 0 0,-1-2-16 0,0 0-128 15,1-3 192-15,-2-1-64 16,0-1-448-16,-1-5-112 0,-3-3-16 0,4 0-13568 0,3-1-2736 0</inkml:trace>
  <inkml:trace contextRef="#ctx0" brushRef="#br0" timeOffset="7701.18">19403 937 21183 0,'0'0'944'0,"-1"-8"192"0,-4-1-912 0,5 9-224 0,-4-7 0 0,4 7 0 16,0-8 3600-16,0 8 688 0,0 0 128 0,4-6 16 15,-4 6-3616-15,0 0-816 0,0 0 0 0,0 0 0 16,0 0 0-16,0 0 0 0,0 0 0 0,0 0 0 16,0 0 0-16,0 0 0 0,-8 4 0 0,8-4 0 15,1 11 0-15,-1-11 0 0,-2 11 144 0,2-11-144 16,0 0 192-16,-6 10-48 0,6-10 0 0,-10 7 0 16,-7-6 256-16,1-1 48 0,9 1 16 0,7-1 0 15,0 0 160-15,-7 8 16 0,7-8 16 0,-8 11 0 16,-1 0-368-16,1 1-80 0,2 1-16 0,0 4 0 0,4 3-64 0,-6 2 0 15,-8-3-128-15,-1 5 192 0,1-3-192 0,1 7 0 16,7 6-144-16,-6-5 144 0,-7-13 0 0,0 2-144 16,0 3 144-16,3 1 0 0,0 0 0 0,4 2 0 15,2-1 192-15,0 1-64 0,-1 0-128 0,3 2 0 16,-1 4 0-16,1 2 0 0,-1-1 224 0,2 4 32 16,-1 3 0-16,-1 1 0 0,1 1 160 0,1 2 32 15,0-1 16-15,1-1 0 0,0-1-48 0,3-1-16 16,2 0 0-16,2 2 0 0,0-2-96 0,2 4-32 15,2-2 0-15,-1-1 0 0,1-1-96 0,2-1-32 16,0-2 0-16,2-3 0 0,-1 0-144 0,2-4 160 16,0-4-160-16,2-2 160 0,1 3-160 0,0-3 0 0,3-1 0 0,0-3 0 15,-2-1 0-15,3-1 0 0,3-2 0 16,2 0 0-16,1-2 0 0,0-2 0 0,0-2 0 0,-2-1-176 16,1-2-128-16,1 0-16 0,1 0-16 0,0 1 0 31,0 0-1456-31,-1-1-272 0,-2-1-64 0,-2 0-10560 0,-2-3-2112 0</inkml:trace>
  <inkml:trace contextRef="#ctx0" brushRef="#br0" timeOffset="9068.92">20012 1519 6447 0,'0'0'576'0,"0"0"-576"0,0 0 0 0,0 0 0 16,0 0 3472-16,0 0 592 0,-14-2 112 0,2 1 32 16,2 1-1984-16,10 0-400 0,-10 3-80 0,3 1-16 15,-3 2-832-15,10-6-192 0,0 0-16 0,-9 2-16 16,0 2-448-16,9-4-96 0,0 0 0 0,0 0-128 15,0 0 368-15,0 0-48 0,-9 0 0 0,9 0 0 16,-8-3 208-16,8 3 48 0,-6-3 0 0,6 3 0 16,-8-6-16-16,-1 2 0 0,-2 1 0 0,0-3 0 15,-1 2 16-15,1 2 16 0,0 0 0 0,-1 1 0 16,-1 4-80-16,-1 1-32 0,1 0 0 0,0 3 0 16,1 4-272-16,0-3-48 0,2-2-16 0,1 2 0 0,2 0-144 15,7-8 0-15,-5 12 0 0,5-12 0 16,-4 9 0-16,4-9 0 0,-1 11 0 0,1-11 0 0,0 0 0 0,1 12 0 15,-1-12 0-15,3 11 0 0,-3-11 0 0,0 0 0 16,3 10 0-16,-3-10 0 0,3 10 0 0,-3-10 0 16,4 11 0-16,-4-11 0 0,0 0 0 0,4 12 0 15,-4-12 0-15,0 0 0 0,6 9 224 0,2-1-32 16,-8-8-16-16,12 3 0 0,0 0 16 0,-1 1 0 16,1-1 0-16,1-2 0 0,-1 2-64 0,0-1 0 15,-1 1 0-15,1 1 0 0,-1 0-128 0,0-1 0 16,0 0 0-16,-1 4 0 0,1-5 0 0,0 2 0 15,1 0 0-15,1 0 0 0,0 0 0 0,0 0 0 16,0 1 0-16,-1 0 0 0,0-1 128 0,-1 3-128 0,0-1 0 0,-1 1 128 16,-1 0-128-16,0 4 0 15,1-3 0-15,-3 2 0 0,1-2 0 0,1 2 0 0,1 0 0 0,-1-1 0 16,-2 0 0-16,1 0 0 0,-3 0 0 0,1 3 0 16,-2-2 0-16,-4-10 128 0,5 11-128 0,-1-1 0 15,-4-10 128-15,2 13-128 0,0-1 128 0,-2-12-128 16,0 10 144-16,0-10-144 0,-2 12 160 0,2-12-160 15,-2 12 160-15,2-12-160 0,-3 10 160 0,3-10-160 16,-2 13 144-16,2-13-144 0,-4 9 128 0,-2 0-128 16,6-9 192-16,-7 12-64 0,-3-5 0 0,3 1 0 15,-2-1 0-15,1 0 0 0,0 1 0 0,-1-2 0 16,0 1-128-16,-2-3 160 0,1-2-160 0,-1 1 160 16,1-2-160-16,-1 0 160 0,1 1-160 0,-2-1 160 15,1-1-160-15,-2 0 192 0,-1 0-192 0,0 0 192 16,0-3-192-16,-1 2 128 0,2-1-128 0,-1 0 128 0,0-2-128 0,-1 2 0 15,0 2 144-15,-1-4-144 0,-1 1 0 16,3 1 144-16,-1-2-144 0,2-2 0 0,0-3 128 0,0 3-128 16,-1 1 0-16,1 1 0 0,0-3 0 0,0 1 0 15,0 0 0-15,1 3 0 0,2-1 0 0,1 1 0 16,-1 2-208-16,10 1 80 16,-7-7-464-16,7 7-96 0,0 0-16 0,0 0 0 15,0 0-1824-15,0 0-368 0,-2-12-80 0</inkml:trace>
  <inkml:trace contextRef="#ctx0" brushRef="#br0" timeOffset="9827.17">20179 985 12895 0,'-14'0'576'0,"4"0"112"0,0 3-560 0,1-3-128 15,9 0 0-15,0 0 0 0,-9 0 1536 0,9 0 288 16,0 0 48-16,0 0 16 0,0 0-1440 0,0 0-272 16,0 0-176-16,0 0 192 0,0 0-192 0,0 0 0 0,8-8 0 0,-1 2 0 15,-7 6 0-15,13-1 0 0,-1 1 0 0,1 1 0 16,2 1 704-16,0 0 96 0,2 2 32 0,5 2 0 15,6 1 304-15,-7 0 64 0,-8-1 16 0,1 1 0 16,4 1-96-16,0 2-16 0,-1 1 0 0,2 3 0 16,0-1-400-16,-1 1-64 0,1 2-32 0,-1-3 0 15,3 4-400-15,0 0-80 0,0 2 0 0,1 1-128 16,0 3 192-16,1 4-64 0,2 1 0 0,2 1-128 16,0-3 128-16,-3 0-128 0,1 4 0 0,-3 1 0 15,-2 2 160-15,-2-1-32 0,-2 4 0 0,-1 3 0 16,4 4 80-16,-9-4 16 0,-7-5 0 0,2 9 0 15,5 12 64-15,-3-10 16 0,-5-8 0 0,-2-3 0 16,-3-11 64-16,-7-1 16 0,-3-1 0 0,2 1 0 0,-1 0 96 16,1 3 32-16,1 3 0 0,0-2 0 0,-2-4-256 0,0 0-64 15,-1 0 0-15,-1 0 0 0,1-2 16 0,-2-2 0 16,0 0 0-16,-2-2 0 0,0-2-64 0,0 1-16 16,0-1 0-16,0-2 0 0,1 0-304 0,2-1-64 15,2-3-16-15,-1 0 0 16,0-3-1648-16,3-1-336 0,10-4-64 0</inkml:trace>
  <inkml:trace contextRef="#ctx0" brushRef="#br0" timeOffset="11261.72">21311 1767 16575 0,'0'0'1472'0,"0"0"-1168"15,0 0-304-15,0 0 0 0,0 0 2672 0,0 0 464 16,0 0 112-16,0 0 16 0,0 0-2256 0,0 0-448 15,0 0-96-15,0 0-16 0,0 0-176 0,10 3-32 16,-10-3-16-16,13 4 0 0,-3-2-224 0,2 0 0 16,0-2 0-16,0 0 0 0,1 0 192 0,2-2-64 15,2 1-128-15,3 0 192 0,1-1 64 0,0 1 16 16,-1-3 0-16,1-1 0 0,0-3 320 0,0 2 64 16,1-1 16-16,2 2 0 0,-1 1 160 0,3 3 16 0,3-5 16 0,2 5 0 15,0-3-208-15,2 2-32 16,1-2-16-16,2 2 0 0,2 2-320 0,-1 0-64 0,-2-1-16 0,0 0 0 15,-1-3-208-15,0 1 128 0,-1-1-128 0,-1 0 0 16,1-1 128-16,-1-1-128 0,2-1 0 0,1 2 144 16,1-2-144-16,-3 1 0 0,1-1 0 0,-2 1 0 15,-5-1 128-15,-1 2-128 0,-2 0 0 0,-4 1 128 16,-3-1-128-16,-1 2 128 0,-3 1-128 0,-1-1 128 16,-2 2 128-16,-10 1 32 0,0 0 0 0,0 0 0 15,11-2-96-15,-11 2-32 0,0 0 0 0,0 0 0 16,0 0-160-16,8-4 192 0,-8 4-192 0,0 0 192 15,5-6-64-15,-1-1-128 0,-3 0 192 0,-1 0-64 16,-1-2 0-16,-3 1 0 0,-1-1 0 0,-1-1 0 16,0-2-128-16,-2 1 192 0,-2 1-192 0,-2 0 192 0,-1 0-64 0,-2 1-128 15,0 1 192-15,-2 1-64 0,-1-1-128 16,1 1 192-16,0 1-192 0,0 1 192 0,-2-1-192 0,3 2 0 16,-1 1 144-16,1 0-144 0,0 2 0 0,3-1 0 15,3 1 0-15,-2 1 0 0,0 0 0 0,2 0 0 16,1-3 0-16,9 3 0 0,-11-1 0 0,2 0 0 15,9 1 0-15,-10-1 0 0,10 1 0 0,-9 0 0 16,9 0 0-16,0 0 0 0,0 0 0 0,-9-4 0 16,9 4 0-16,0 0 0 0,0 0 0 0,0 0-160 15,0 0 160-15,0 0-160 0,0 0 0 0,6 10 0 16,2-2 0-16,2 0 0 0,2-1 160 0,0 3-208 0,0-1 80 16,2 1 128-16,0-2-208 0,2 1 80 0,1 0 128 15,0 2-208-15,1 0 208 0,0 0-176 0,-1-1 176 0,-1-2-160 16,-1 3 160-16,1-2 0 0,0 1 0 0,-2 1 0 15,-1-2 0-15,-1 1 0 0,-2-2 0 0,1 1 0 16,-1-1 0-16,-1 0 0 0,-2-1 0 0,-1 3 0 16,1-3 0-16,-1 3 0 0,0-1 0 15,0 1 0-15,-2-1 0 0,-1 0 0 0,-2 3 0 16,0-4 256-16,1 1 0 0,-2 0-16 0,0 2 0 16,-3 2-48-16,0-2-16 0,-1 1 0 0,-1-3 0 15,-1 0-16-15,-3 0 0 0,-2 1 0 0,-1 3 0 16,-2-6 48-16,0 4 16 0,-2 1 0 0,0-3 0 15,2 0-224-15,0 1-128 0,-1-1 128 0,2 3-208 16,2-4-80-16,3 1-16 0,0 0 0 0,3-1 0 16,5-8-1536-1,0 0-304-15,0 0-64 0,0 0-15568 0</inkml:trace>
  <inkml:trace contextRef="#ctx0" brushRef="#br0" timeOffset="12187.75">23531 1621 26783 0,'0'0'1184'0,"0"0"240"0,0 0-1136 0,0-9-288 16,0 0 0-16,0 9 0 0,2-11 784 0,1 2 112 16,-4 0 0-16,2 1 16 0,-1 8 304 0,0-10 64 15,-1 1 16-15,-1 0 0 16,-3 0-1568-16,-1-1-320 0,-3 3-64 0,-2 0-16 0,-3 2 672 0,-2 2 144 16,0 1 32-16,-2 2 0 0,-1 2 112 0,-3 3 32 15,-2 2 0-15,-1 3 0 0,1 6 80 0,-1 0 32 16,0 2 0-16,0 3 0 0,0 4 144 0,1-2 16 15,0 4 16-15,2 2 0 0,4-3 224 0,1 0 64 0,1-1 0 0,4 1 0 16,3-4-480-16,1 2-96 0,3-2 0 0,1 0-16 16,2-1-176-16,2 1-128 0,1-1 192 0,2-1-192 15,-1-2 0-15,3-1 0 0,2-4 0 0,2 0 0 16,0-1 0-16,2-3 0 0,2-3 0 0,1-2 0 16,2-1-144-16,2-6 16 0,0-1 0 0,2-2 0 15,-1-5 128-15,2-1 0 0,0-1 0 0,4 2-128 16,0-6 128-16,-1 1 0 0,1 0 0 0,0 0 128 15,1-4-128-15,0 2 0 0,-2-1 128 0,0 3-128 16,-2 0 128-16,1-1-128 0,-4 0 128 0,-1-3-128 16,-3 0 128-16,-2-1-128 0,-3 0 160 0,-1 3-160 15,-2 2 192-15,-3 3-48 0,-3 0-16 0,-1 2 0 16,-1 1 384-16,-2 2 64 0,-1 2 0 0,4 6 16 0,-6-6-80 16,-1 4-32-16,-1 1 0 0,8 1 0 0,0 0-144 0,0 0-16 15,-11 3-16-15,4 4 0 0,7-7-112 0,-2 12 0 16,0-1-16-16,4 2 0 0,-1 3-176 0,1 0 0 15,1 2 0-15,1 3 0 0,1 4 0 0,0-1 128 16,2 0-128-16,-1 1 0 0,1-4 0 0,2 2 128 16,0 0-128-16,3 1 0 0,1-3 128 0,1-2-128 15,1 0 0-15,2-1 128 0,1-3-128 0,0 0 0 16,0-1 0-16,2-1 128 0,2-2-336 0,4 0-80 16,2 4-16-16,3-2 0 15,4-3-3232-15,4-10-656 0</inkml:trace>
  <inkml:trace contextRef="#ctx0" brushRef="#br0" timeOffset="15654.53">27116 2921 911 0,'0'0'0'0,"0"0"0"0,0-11 0 0,0 2 0 16,-1 0 6272-16,1 9 1152 0,-2-8 256 0,2 8 32 15,-1-7-5424-15,1 7-1088 0,-1-10-224 0,0 4-32 16,1 6 144-16,0 0 48 0,0 0 0 0,0 0 0 0,-7-3-496 16,7 3-80-16,-9 3-32 0,0 1 0 0,1 1-48 0,-1 4-16 15,-3 3 0-15,-1 1 0 0,-1 3-208 0,-2 4-32 16,-2 0-16-16,-3 3 0 0,-4 1-48 0,3 2-16 16,1 1 0-16,-6 6 0 0,-8 1 176 0,-6 6 48 15,-2 5 0-15,-1 2 0 0,-1 2 144 0,5-1 48 16,5 1 0-16,5-4 0 0,1 2-240 0,6 5-32 15,2 6-16-15,3 4 0 0,3 6-128 0,1-3-16 16,1-1-128-16,0-8 192 0,2-8-192 0,2-2 0 16,3-6 0-16,-1 1 0 0,3-3 0 0,0-2 144 15,2 1-144-15,1 2 128 0,-2-1-128 0,2-5 0 0,3-3 0 16,1-2 0-16,-1-7 0 0,1-4 0 0,-3-4 144 16,0-13-144-16,0 0 224 0,0 0-32 0,0 0 0 0,0 0 0 15,0 0 112-15,0 0 16 0,0 0 0 16,1-13 0-16,-2-4 0 0,0 0 0 0,-2 0 0 0,-1 0 0 15,-1-1-128-15,-4-1-32 0,-2 1 0 0,-2 0 0 16,-2 0-32-16,-2 1-128 0,-1 2 192 0,2-2-64 16,3 2 16-16,-3 0 0 0,-1 2 0 0,0 0 0 15,4 0-144-15,0 0 128 0,-1-1-128 0,2 2 128 16,2 2-128-16,-2-1 0 0,3 1 0 0,0-1 0 16,-2 2 0-16,5 0 0 0,-1 0 0 0,1 1 0 15,2 0 0-15,1 3 0 0,-1 1 0 0,4 4 0 16,0 0 0-16,0 0 0 0,0 0 0 0,0 0 0 15,0-6 0-15,0 6 0 0,0 0 0 0,0 0 0 16,0 0 0-16,16 1 0 0,-3 4 0 0,3 1 0 0,2 3 0 0,1 1 0 16,4 2 0-16,1 1 0 0,2 0 0 0,2 1 0 15,-2 3 0-15,0 0 0 0,-3 0 0 0,0 1 0 16,-4 3 0-16,1-3 0 0,-3-1 0 0,0 3 0 16,0-1 0-16,0 2 0 0,-1-4 0 0,0 3 160 15,-2-3-160-15,1 2 160 0,0-3-160 0,1 0 128 16,-3-3-128-16,0-2 128 0,-1 0 16 0,2-5 0 15,5 1 0-15,-1-6 0 0,4-1 16 0,1-4 0 16,2-4 0-16,4-5 0 0,2-4-160 0,3-7 0 16,0-9 144-16,2-6-144 0,4-7 0 0,3-8 0 15,0-8 0-15,13-7-192 16,13-4-1328-16,12-17-272 0,11-18-48 0</inkml:trace>
  <inkml:trace contextRef="#ctx0" brushRef="#br0" timeOffset="20600.55">27877 6391 3679 0,'0'0'320'0,"0"0"-320"0,0 0 0 0,0 0 0 16,0 0 3840-16,0 0 704 0,0 0 144 0,0 0 32 0,0 0-2192 0,-2-6-432 16,-5 2-96-16,7 4-16 15,0 0-384-15,-5-5-64 0,5 5-32 0,-5-4 0 0,0 1-368 0,5 3-80 16,-4-4-16-16,4 4 0 0,0 0-192 0,0 0-32 16,0 0-16-16,0 0 0 0,0 0-352 0,0 0-80 15,0 0-16-15,0 0 0 0,0 0-160 0,0 0-48 16,0 0 0-16,0 0 0 0,0 0-16 0,0 0 0 15,8 12 0-15,-8-12 0 0,11 10-128 0,1-2 160 16,-2-1-160-16,1-1 160 0,-1 0-160 0,1-1 192 16,-11-5-192-16,14 5 192 0,-1-4-192 0,0 1 160 15,0-2-160-15,0 0 160 0,0-2-32 0,0 1 0 0,-1-2 0 0,-2 2 0 16,-10 1-128-16,0 0 192 0,0 0-192 16,0 0 192-16,0 0-48 0,0 0 0 0,0 0 0 0,0 0 0 15,0 0 48-15,0 0 16 0,0 0 0 0,8-5 0 16,-8 5-80-16,4-9 0 0,-4 9-128 0,1-9 192 15,-1-1-192-15,0 1 144 0,-1 0-144 0,-1 0 128 16,-2 0-128-16,-2 2 160 0,0-2-160 0,-1 3 160 16,0-1-160-16,-1 3 0 0,0 0 0 0,-1 2 128 15,-2 1-128-15,1 1 0 0,0 3 0 0,0 1 0 16,1-1 0-16,0 1 0 0,-1 1 0 0,-1 3 0 16,1 0 0-16,-2 0 0 0,0 1 0 0,1 0 0 15,0 0-128-15,1 0 128 0,-1-1 0 0,2 0 0 16,1 3 0-16,1-1-144 0,-3 0 144 0,3 0 0 15,0 1-128-15,1 1 128 0,-1-1 0 0,2 0 0 16,1 1-128-16,1-1 128 0,1 1 0 0,-1-2 0 0,3-10 0 16,3 13 0-16,-1-1 0 0,2-1 0 0,1-1 0 0,1 0-128 15,-1 0 128-15,3-3 0 0,0 3 0 0,-1-1 0 16,0 0 0-16,1-1 0 0,0-2 0 0,1-1 0 16,0-2 0-16,1 1 0 0,1 1-320 0,-1-2 0 15,2-1 0-15,1 0 0 16,-3-1-1344-16,2-2-288 0,-3-1-48 0,3-2-16 15,-2-1-1040-15,2-4-208 0,2-1-32 0</inkml:trace>
  <inkml:trace contextRef="#ctx0" brushRef="#br0" timeOffset="20969.41">28353 6420 5519 0,'0'0'496'0,"0"0"-496"0,0 0 0 0,0 0 0 16,0 0 3472-16,0 0 608 0,0 0 112 0,0 0 32 15,0 0-2656-15,0 0-528 0,0 0-96 0,0 0-32 16,0 0 112-16,0 0 32 0,0 0 0 0,-9 4 0 15,9-4 272-15,-9 3 48 0,9-3 16 0,-9 4 0 16,1-3-336-16,2 1-64 0,6-2-16 0,-8 6 0 0,-1-1-544 0,-1 1-112 16,0 4-32-16,0-1 0 0,-2 2-288 0,-1 1 128 15,0 1-128-15,0-1 0 0,1 0 144 0,-1-1-144 16,-1 1 0-16,1 1 144 0,0 0-144 16,1 0 160-16,1 0-160 0,1 2 160 0,1-2-160 0,1 0 0 15,0 0 0-15,3-3 0 0,0 1 0 0,2-5-304 16,3-6 48-16,0 0 16 15,0 0-1424-15,0 0-272 0,0 0-64 0,0 0-7808 16,5-5-1568-16</inkml:trace>
  <inkml:trace contextRef="#ctx0" brushRef="#br0" timeOffset="21180.02">28182 6438 14735 0,'0'0'1312'0,"0"0"-1056"0,0 0-256 0,0 0 0 16,0 0 2192-16,2 11 384 0,-2-11 80 0,0 0 16 15,2 12-1920-15,1-2-384 0,0 0-80 0,-1 1-16 16,1 1-128-16,-1-1-16 0,1 5-128 0,1 0 192 16,0-6-32-16,1 2-16 0,-1 2 0 0,1-2 0 15,0 2-16-15,3-1-128 0,-1 0 192 0,-1-2-64 16,-6-11-128-16,8 10 128 0,0-3-128 0,0-1 128 31,0 2-464-31,-2 0-112 0,-6-8 0 0</inkml:trace>
  <inkml:trace contextRef="#ctx0" brushRef="#br0" timeOffset="21387.08">28529 6563 12895 0,'0'0'1152'0,"0"0"-928"0,0 0-224 0,0 0 0 0,0 0 1728 0,0 0 320 15,0 0 48-15,0 0 16 0,3 14-1184 0,-3-14-224 16,0 9-64-16,0-9 0 0,-3 9 448 0,3-9 96 15,-1 12 16-15,0-2 0 0,-2-1-640 0,3-9-128 16,-1 11-32-16,1-11 0 0,0 10-400 0,0-10 0 16,0 0 128-16,0 9-128 15,0-9-320-15,0 0-112 0,0 0-16 0</inkml:trace>
  <inkml:trace contextRef="#ctx0" brushRef="#br0" timeOffset="21551.19">28561 6417 23039 0,'0'0'2048'0,"0"0"-1648"0,0 0-400 0,0 0 0 15,0 0 1792-15,0 0 288 0,0 0 48 0,0 0 16 16,0 0-1952-16,0 0-384 0,0 0-64 0,0 0-32 31,0 0-1872-31,7 8-368 0</inkml:trace>
  <inkml:trace contextRef="#ctx0" brushRef="#br0" timeOffset="21874.52">28933 6348 21183 0,'0'0'944'0,"0"0"192"0,0 0-912 0,0 0-224 15,-7 0 0-15,7 0 0 0,0 0 2032 0,0 0 352 16,0 0 80-16,0 0 16 0,-6 10-1840 0,2-1-352 16,1 1-80-16,-3 2-16 0,0 0 368 0,-1-1 64 15,2 4 16-15,0 3 0 0,0 4-128 0,-2-1 0 0,2 1-16 0,0-1 0 16,-2 1-336-16,1-1-160 0,-2-2 160 0,1 1-160 15,2 0 144-15,0-5-144 0,0 1 128 0,1 0-128 16,0-3 0-16,1 0-144 0,1-2 0 0,-1-2-10272 16,3-9-2048-16</inkml:trace>
  <inkml:trace contextRef="#ctx0" brushRef="#br0" timeOffset="22095.15">28740 6550 17503 0,'0'0'1552'0,"0"0"-1232"0,0 0-320 0,0 0 0 0,0 0 1888 15,0 0 320-15,13-2 64 0,-1 1 16 0,-12 1-1120 0,16-3-208 16,-2 0-64-16,2-1 0 0,1 1-128 0,1-4-16 16,0 2-16-16,-1 1 0 0,3 0-432 0,-2 0-96 15,-1-1-16-15,1-2 0 0,2-1-192 0,-3 3 144 16,-3 0-144-16,0 1 128 15,-2 2-1280-15,-4-2-256 0,-8 4-48 0</inkml:trace>
  <inkml:trace contextRef="#ctx0" brushRef="#br0" timeOffset="23120.4">27254 8064 2751 0,'0'0'256'0,"0"0"-256"0,0 0 0 0,0 0 0 16,0 0 4576-16,0 0 864 0,0 0 192 0,-8 5 16 0,8-5-2688 0,0 0-528 16,0 0-128-16,0 0 0 0,0 0-960 0,0 0-192 15,0 0-48-15,0 0 0 0,10 12-512 0,-1-4-96 16,-9-8-32-16,11 4 0 0,2 1-16 0,2-1 0 15,0-2 0-15,1 0 0 0,-2-2-240 0,1 0-48 16,-1 0-16-16,0-2 0 0,-1 2 0 0,2-2 0 16,-3-1 0-16,-1-1 0 0,1-1 0 0,1-1 0 15,0-1 0-15,0-1 0 0,-1 0-144 0,-2-2 160 16,-1 1-160-16,1 0 160 0,-3 1-160 0,0-2 0 16,-2 0 144-16,-2 3-144 0,-3 7 160 0,0-10-32 15,-2 0-128-15,0 1 192 0,-2 1 80 0,-1-1 16 0,-1 0 0 0,0 2 0 16,-3 3-32-16,0 0 0 0,-2-1 0 15,1 1 0-15,-3 2-80 0,0 0-32 0,0 2 0 0,-2 3 0 16,1 1-144-16,0-1 0 0,-1 2 0 0,2 1-176 16,0 3 176-16,0 1 0 0,0 0 0 0,1-1-128 15,2 3 128-15,2-2 192 0,2 2-32 0,0 2-16 16,-1 2 0-16,1 1 0 0,3 0 0 0,0 0 0 16,0-2-16-16,3-1-128 0,2-1 192 0,0 0-64 15,2-2-128-15,1 1 0 0,2-1 0 0,1-4 128 16,1 0-128-16,4-2 0 0,0 0 0 0,1 0 0 15,2 3 0-15,1-1-320 0,-3-2 48 0,3-1 16 16,0-1-1840-16,0-3-352 0,-3-4-80 16,1 1-14432-16</inkml:trace>
  <inkml:trace contextRef="#ctx0" brushRef="#br0" timeOffset="23422.22">27950 7939 31503 0,'0'0'1392'0,"0"0"288"0,0 0-1344 0,0 0-336 0,0 0 0 0,-7-4 0 0,-3 1 1408 0,0 2 192 15,-2 1 64-15,-1 4 0 0,2 0-640 0,0 2-112 16,1 4-16-16,1 1-16 0,-3 1-560 0,1 5-128 15,1 0 0-15,0 2-16 0,-1 1-176 0,-1 0 0 16,2-2 0-16,-1 0 0 0,1-1 128 0,1 1 0 16,-2-2 0-16,2-3 0 0,-1 0-128 0,0-4 192 0,3 0-192 0,0-2 192 15,1 1-192-15,-1-2 0 0,7-6-192 0,-7 5 192 32,7-5-3360-32,0 0-544 0,-13-1-128 0,13 1 0 0</inkml:trace>
  <inkml:trace contextRef="#ctx0" brushRef="#br0" timeOffset="23612.44">27712 7973 23951 0,'-13'5'1056'0,"5"-2"224"0,1-2-1024 0,1 2-256 0,-1 0 0 0,5-1 0 16,2-2 3520-16,0 0 640 0,0 0 128 0,0 0 16 0,0 0-3408 0,5 13-704 16,2-1-192-16,-2-1 0 0,1 1 0 0,1 1 0 15,1 0 0-15,-1 1 0 16,3 2 0-16,-1 1 0 0,0-3 0 0,1 2 0 0,-1-3 0 15,2-3-320-15,1 2 64 0,-2-1 0 16,-1-4-2448-16,-1 1-496 0</inkml:trace>
  <inkml:trace contextRef="#ctx0" brushRef="#br0" timeOffset="23836.55">28052 8145 8287 0,'0'0'736'0,"-8"5"-592"16,8-5-144-16,0 0 0 0,-6 8 4608 0,6-8 880 0,-3 12 176 0,2-2 32 15,1-10-4400-15,1 11-880 0,-1-11-176 0,0 13-48 16,3-2 64-16,1 1 16 0,-4-12 0 0,5 9 0 16,-1 0-272-16,-4-9 0 0,6 12 0 0,0-3 0 15,-6-9 0-15,3 12 0 0,0-2 128 0,-3-10-128 31,0 0-1440-31,0 0-352 0</inkml:trace>
  <inkml:trace contextRef="#ctx0" brushRef="#br0" timeOffset="24001.14">28043 7913 33807 0,'0'0'1488'0,"0"0"320"0,0 0-1440 0,0 0-368 0,0 0 0 0,0 0 0 0,0 0-256 0,0 0-112 15,0 0-16-15,0 0-16 16,4-8-288-16,-4 8-48 0,0 0-16 0,0 0 0 16,0 0-1616-16,0 0-320 0,0 0-64 0</inkml:trace>
  <inkml:trace contextRef="#ctx0" brushRef="#br0" timeOffset="24259.42">28232 7872 29487 0,'-9'4'2624'0,"9"-4"-2112"0,-9 9-512 0,4-1 0 15,1 1 1536-15,0 2 192 0,0-2 32 0,0 4 16 16,1 4-1472-16,2-1-304 0,1 2 0 0,0 3 0 16,0 3-160-16,0 1 160 0,1 0-160 0,-1-2 160 15,3-2 0-15,-1 2-144 0,0-5 144 0,0 1 0 16,1 1 0-16,1-2 128 0,0 0 0 0,1 1 0 15,0-2-128-15,2-4 176 0,-1 0-176 0,0 0 192 16,-3-3-192-16,1 1 0 0,-4-11 0 0,4 7-176 16,-4-7-1888-1,0 0-384-15,0 0-80 0</inkml:trace>
  <inkml:trace contextRef="#ctx0" brushRef="#br0" timeOffset="24459.25">28147 8064 24879 0,'0'0'1088'0,"-9"5"256"0,9-5-1088 0,-9 2-256 16,1-4 0-16,8 2 0 0,0 0 3392 0,0 0 640 15,0 0 112-15,0 0 16 0,0 0-2944 0,0 0-576 16,16 8-128-16,-1-1-32 0,0-2 48 0,0 0 16 16,1-2 0-16,0-2 0 0,2-1-288 0,2-3-64 15,2 2-16-15,0-2 0 0,0 1-176 0,2-1 0 16,-1-1 0-16,-1-3-13104 15,-1-9-2608-15</inkml:trace>
  <inkml:trace contextRef="#ctx0" brushRef="#br0" timeOffset="35832.94">25383 6541 25791 0,'0'0'2304'0,"-1"-7"-1856"15,1 7-448-15,0 0 0 0,-4-7 2496 0,4 7 416 0,0 0 80 0,0 0 16 16,-8 4-1856-16,1 1-384 0,-1 2-64 0,0 3 0 16,1 6-208-16,2 2-48 0,1 0 0 0,0 4 0 15,0 3-272-15,0 3-176 0,-1-1 192 0,4 8-192 16,0 2 288-16,-2 3-48 0,-1 6-16 0,2 7 0 16,4 6 80-16,-6-4 16 0,-6-11 0 15,2 0 0-15,4 6 0 0,-4-6 0 0,-3 0 0 0,-10 2 0 16,-8 0-192-16,2-1-128 0,1 0 192 0,-1-4-192 15,0-3 368-15,1 1-48 0,1 3 0 0,2-8 0 16,-2-15 48-16,2 6 0 0,4 4 0 0,0-4 0 16,-1-6 0-16,3 1 0 0,2-3 0 0,2 1 0 15,2-2 16-15,2-2 16 0,2-5 0 0,4-1 0 16,3-8-128-16,0 0-16 0,0 0-16 0,0 0 0 16,0 0-240-16,0 0 128 0,0 0-128 0,0 0 0 0,0 0 128 15,0 0-128-15,0 0 0 0,0 0 144 0,0 0-144 0,0 0 128 16,0 0-128-16,0 0 128 0,0 0-128 0,0 0 0 15,0 0 0-15,0 0 0 0,13 4 0 0,-2 0 0 16,-11-4 0-16,16 0 0 0,0 1 0 0,2-2 0 16,5 1 0-16,3 0 0 0,2-2 0 0,6 1 0 15,5 0 0-15,4 1 0 0,5 1 0 0,-1 2 0 16,-3-1 0-16,-1 2 0 0,0 1 0 0,3 2 0 16,2 1 0-16,0 1 0 0,5 0 0 0,3 1 0 15,2-2 0-15,-2 5 0 0,-5-1 0 0,-4 0 0 16,-6-2 0-16,-4-1 0 0,-3 0 0 0,0-2 0 15,-1-1 0-15,-2 0 0 0,2-1 0 0,2 0 0 0,3-1 0 0,-1 0 0 16,3 0 0-16,-3 0 0 0,0 1 0 16,-2-5 0-16,-4 1 0 0,-2 2 0 0,-2 0 0 0,0 2 0 15,-7-1 0-15,1 0 0 0,-1-1 0 0,-2 1 0 16,0 6 0-16,1-4 0 0,-1 1 0 0,-1-2 0 16,-4-1 0-16,1-2 0 0,0 0 0 0,1 1 0 15,-2 0 0-15,-1 1 0 0,-2-4 128 0,-10 0-128 16,12 0 0-16,-12 0 0 0,0 0 144 0,10 0-144 15,-10 0 144-15,11-4-144 0,-11 4 192 0,0 0-192 16,7-6 240-16,-1-4-64 0,-2 0-16 0,-2 0 0 16,-1-2 32-16,1-1 16 0,-2-2 0 0,0-4 0 15,0-1-64-15,0 0-16 0,0-5 0 0,2-3 0 16,1-2-128-16,1-2 0 0,1-2 144 0,2 0-144 16,-1-3 0-16,3 2 0 0,2-1 0 0,0-3 0 0,1-4 0 0,0-2 0 15,4-2 0-15,-1-1 0 16,1-3 0-16,-1-1 0 0,0 0 0 0,2 4 0 0,-2 5 0 0,0 0 0 15,-4-3-144-15,1 3 144 0,1 0 0 0,-1 1-176 16,-3 1 176-16,0 0-128 0,0 2 0 0,1 3 0 16,-3 2 0-16,1 4 0 0,0 4 128 0,0 1-208 15,-2 0 80-15,1 6 128 0,-2 2-192 0,0 4 192 16,-1 1-192-16,0 3 192 0,-1 1-192 0,-3 8 192 16,0 0-160-16,0 0 160 0,0 0-160 0,0 0 160 15,0 0-160-15,0 0 160 0,0 0 0 0,0 0-144 16,0 0 144-16,0 0 0 0,-7 12 0 0,2-3-128 15,-3-1 128-15,2-1 0 0,-1 1 0 0,1 0 0 16,6-8 0-16,-11 8 0 0,2-2 0 0,0 1 0 16,0-1 0-16,9-6 0 0,-12 6 0 0,2-5 176 0,-1 2-176 15,-1-2 192-15,-1-1-48 0,0 0 0 0,0-4 0 0,-2 3 0 16,-4 1-144-16,0 0 192 0,-2-3-192 0,-4 0 192 16,-1-1-192-16,-1 1 160 0,-3-3-160 0,-1 0 160 15,-2 2-160-15,2 0 128 0,-1 0-128 0,2 0 128 16,0 2 16-16,0-2 0 0,0 1 0 0,-1 3 0 15,-5 0-16-15,-2 0 0 0,-4-3 0 0,-1 3 0 16,-4 0 16-16,-1 3 0 0,-3 1 0 0,4-1 0 16,4-3-144-16,4 0 0 0,1 0 0 0,3 0 128 15,1-3 64-15,3 0 0 0,-2-1 0 0,1 1 0 16,0-3-192-16,0 1 0 0,-1-1 0 0,2-5 128 16,0 2-128-16,2-1 0 0,1-2 0 0,5 0 0 15,3-2-192-15,2-3-112 0,3 3-16 0,2-5-16 16,2-4-1968-16,6 11-384 15,5 12-64-15</inkml:trace>
  <inkml:trace contextRef="#ctx0" brushRef="#br0" timeOffset="81877.56">30399 14302 12895 0,'-13'-4'576'0,"4"4"112"0,-3-1-560 0,-1 1-128 0,-1 0 0 0,-1 1 0 0,-2-1 1520 0,3 0 272 15,0-1 48-15,-1 0 16 0,1-2-1664 0,0 1-336 16,-1-2-64-16,3 1-16 0,1 2 720 0,2 0 144 16,1-1 16-16,8 2 16 0,0 0 864 0,0 0 192 15,-7-1 16-15,7 1 16 0,0 0-368 0,0 0-80 16,0 0-16-16,0 0 0 0,0 0-656 0,0 0-128 16,0 0-16-16,0 0-16 0,0 0-48 0,0 0-16 0,0 0 0 0,11 9 0 15,-1-1 128-15,1-2 32 0,0-2 0 0,2 0 0 16,2-1-16-16,2-1 0 0,2 1 0 0,6-2 0 15,2-1-112-15,7 0-32 0,4-2 0 0,6 0 0 16,5 0-48-16,4-2-16 0,3-1 0 0,3-2 0 16,-1-1-176-16,1 1-48 0,0-1 0 0,3 1 0 15,2 3 16-15,0 2 0 0,-1 0 0 0,-3 0 0 16,-4-1-144-16,-4 2 0 16,-3 0 0-16,0-1 0 0,-2 1 0 0,1 0 128 0,-1-1-128 0,0 0 128 15,-2 0-128-15,0 1 192 0,-4-2-192 0,0 1 192 16,-3-1 0-16,-3 1 0 0,-3 0 0 0,0-2 0 15,-2 3-192-15,-3 0 0 0,-1 2 0 0,-1-1 0 16,-3-1 0-16,-1 1 0 0,-2 0 0 0,0 0 0 16,-4 0-1904-16,0 0-464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02:11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5623 12927 16575 0,'0'0'736'0,"0"0"160"0,0 0-720 0,0 0-176 0,1 13 0 0,1-4 0 16,-2-9 3152-16,2 11 608 16,-2-11 112-16,0 0 32 0,0 11-3152 0,0-11-624 0,0 0-128 0,0 0 0 15,1 12 0-15,-1-12 0 0,0 0 0 0,0 0 0 16,0 0 0-16,0 0 0 0,0 0 0 0,8 8 0 16,-1-3 128-16,-7-5-128 0,0 0 160 0,8 3-160 15,-8-3 384-15,0 0-32 0,0 0 0 0,0 0 0 16,0 0 352-16,0 0 80 0,0 0 16 0,0 0 0 15,0 0-144-15,-10 7-16 0,-1 0-16 0,-1 1 0 16,-1-2-368-16,1 2-80 0,-2 0-16 0,-3-2 0 16,0 2 80-16,0 1 16 0,-1 2 0 0,1-1 0 15,0-1 64-15,1 2 0 0,2 1 16 0,1 1 0 16,0 1 112-16,1 2 32 0,-1-3 0 0,3 1 0 16,-1 0-288-16,5-2-64 0,2 0-128 0,4-12 192 15,-5 13-192-15,5-13 128 0,0 0-128 0,0 0 0 16,-2 12 128-16,2-12-128 0,0 0 0 0,0 0 144 0,8 7-144 0,3-3 160 15,-1-4-160-15,2-4 160 0,1-1-16 0,1-3 0 16,0-3 0-16,5-1 0 0,2-2-16 0,1-3 0 16,1-3 0-16,2 2 0 0,1 1-128 0,1 0 128 15,1-1-128-15,-2 2 128 0,-3 0 48 0,-1 2 0 16,-2 1 0-16,-3 0 0 0,-3 3 144 0,-1-2 48 16,-2 1 0-16,-3 2 0 0,-3 0-32 0,-3 1 0 15,1 0 0-15,-3 8 0 0,-3-10 48 0,0 1 0 16,-4 0 0-16,0 1 0 0,0-4-160 0,-4 3-32 15,-1 0 0-15,-1-1 0 0,-1-1-192 0,-2 2 176 16,0 2-176-16,-1 2 160 0,0 0-160 0,0 4 0 16,0 3 0-16,2 4 0 0,1 1 0 0,0 4-176 0,-1 2 176 0,4 2-128 15,-1 0 128-15,3 3-160 0,1 2 160 0,3 0-160 16,0 0 160-16,2 0-128 0,2-1 128 0,1 2-128 16,0-5 128-16,2 2 0 0,1 0 0 0,1 0-128 15,1 1 128-15,3-4 0 0,0-2 0 0,1-1 0 16,0-1 0-16,3-1 0 0,-1-1 0 0,4-4 0 15,-1 0 0-15,2-2 0 0,-2-3 0 0,2-3 0 16,1 0 0-16,0-4 0 0,1-2 0 0,0-1 0 16,-1-1 0-16,0-1 128 0,0-2-128 0,-1 0 128 15,-3 1-128-15,0 0 0 0,0 0 128 0,-2 1-128 16,0-1 0-16,-3 0 144 0,-1 1-144 0,1-1 0 16,-1 0 192-16,-2 0-192 0,-1-1 192 0,-2-1-192 15,0 3 176-15,-4-3-176 0,-1 0 160 0,-3 2-160 0,0-2 144 16,-2 0-144-16,-2 2 128 0,-1 2-128 15,-1-1 0-15,-1 3 128 0,0 2-128 0,2 3 0 0,-2 2 144 0,0 4-144 16,-2 2 160-16,0 5-160 0,-2 1 128 16,0 4-128-16,-2 0 0 0,1 3 144 15,-1 1-144-15,0 3 0 0,0 1 0 0,1 1 0 0,1-2 0 0,2 2 0 16,2-2 0-16,3-2 0 0,2 0 0 0,3-4 0 16,1 1 0-16,3-3 0 0,1 0 0 0,0-13 0 15,0 0 144-15,6 9-144 0,-6-9 0 0,10 7 144 16,1-3-144-16,-11-4 0 0,13 0 176 0,-1-3-176 15,-1-1 160-15,1-2-160 0,0-1 160 0,0-3-160 16,-2 0 160-16,0 1-160 0,0 2 128 0,-3-3-128 16,0 3 0-16,-7 7 144 0,5-10-144 0,-1 3 160 0,-4 7-160 0,0 0 160 15,1-10 32-15,-1 10 0 0,0 0 0 0,0 0 0 16,-6-7 64-16,-1 1 0 16,1 1 16-16,6 5 0 0,-8-5-272 0,1-2 128 0,0 4-128 0,7 3 0 15,-11-3 128-15,2-1-128 0,9 4 0 0,-10-3 0 16,1 2 128-16,9 1-128 0,-11 0 0 0,11 0 0 15,0 0 0-15,-9 8 0 0,1-4 0 0,8-4 0 16,-9 9 0-16,1-2 0 0,0 2 0 0,2 0 0 16,-2 0 0-16,0 0 0 0,0 0 0 0,1 0 0 15,-3-1 0-15,3 0 0 0,-1 0 0 0,1-2 0 16,7-6 0-16,0 0 0 0,0 0 0 0,0 0 0 16,0 0-304-16,0 0 48 0,0 0 0 0,0 0 0 15,12-2-2048 1,6-4-384-16</inkml:trace>
  <inkml:trace contextRef="#ctx0" brushRef="#br0" timeOffset="8669.44">12494 12870 32831 0,'0'0'1456'0,"0"0"288"0,0 0-1392 0,0 0-352 0,-11 1 0 0,11-1 0 0,-9 4 240 0,9-4-32 16,-9 5 0-16,0-1 0 0,1 0-208 0,8-4 0 16,-11 5 0-16,2 0-160 0,9-5-64 0,-5 5-16 15,0 1 0-15,1-1 0 0,0 1 112 0,0 1 128 16,2-1-208-16,0 2 80 0,-2 0 128 0,-2 8 0 15,-1-2 0-15,2-1 0 0,-1 1 0 0,-1 1 0 16,-1 0 160-16,-1 5-160 0,-1 0 160 0,-2 3-160 16,-2 4 160-16,-1 3-160 0,-2 2 128 0,2 3-128 15,-1 3 0-15,3 1 144 0,1-1 16 0,4-2 0 16,2-5 0-16,3-2 0 0,3-9 64 0,6-2 16 16,-1-2 0-16,6-2 0 0,4-2 224 0,2-5 48 15,1-1 16-15,0-2 0 0,1-3-208 0,0-2-32 16,1-3-16-16,-1-3 0 0,-1-2-128 0,1-1-16 15,-2-3-128-15,0-3 192 0,-2-2-48 0,0-1-16 0,-1-1 0 0,-1-1 0 16,-1-3-128-16,-2-1 128 0,-1-2-128 0,-2-2 128 16,-1-1-128-16,1 2 192 0,-2 0-192 0,-1 1 192 15,0-2-192-15,-2 5 128 0,0-4-128 0,-2 5 128 16,0 2 16-16,-3 1 0 0,-1 2 0 0,-1 2 0 16,-2 2 176-16,0 2 16 0,-2 4 16 0,-3-1 0 15,0 3 96-15,0 3 32 0,-1 2 0 0,-1 3 0 16,-2 2-128-16,-1 3-32 0,-2 2 0 0,-5 1 0 15,-2 2-320-15,-4 1 0 0,-2 3 0 0,2 1 128 16,0 1-128-16,1 2 0 0,-1-2 0 0,5 3 0 16,4 1 0-16,4-1 0 0,3 0-144 0,6 1 144 15,4 0 0-15,3-2 0 0,5-2 0 0,4 0 0 16,1 2 0-16,5-6 0 0,3 2 0 0,2-3 0 0,0-3-128 16,3-1 128-16,0-2 0 0,2-3 0 0,-1-4-176 15,1 0 48-15,1-4 0 0,-2-4 0 0,-2-3 128 0,-2 0 0 16,1-4 0-16,-4 0 0 0,-2-1 0 0,-1-3 0 15,0-1 0-15,-1-1 0 0,0 2 0 0,-2-6 0 16,0 0 128-16,0 2-128 0,-4-1 128 0,1 1-128 16,-4 0 160-16,0 1-160 0,-3 1 176 0,-1 2-176 15,-2 1 192-15,-1 2-192 0,-2 0 192 0,-1 3-64 16,-1 3 0-16,1 3-128 0,-3 3 256 0,0 4-64 16,0 3-16-16,-2 4 0 0,-2 3-16 0,-3 3 0 15,-2 4 0-15,-2 4 0 0,-1 4-160 0,-2 2 0 16,-3 0 0-16,1 3 128 0,0 2-128 0,2 2 0 15,1-2 0-15,2 1 0 0,5-6 0 0,5-1 0 0,6-2 0 0,8-6 0 32,7-4-880-32,9-6-208 0,9-5-32 0</inkml:trace>
  <inkml:trace contextRef="#ctx0" brushRef="#br0" timeOffset="22742.62">20511 7331 27935 0,'0'0'1232'0,"0"0"256"0,0 0-1184 0,0 0-304 0,-13-1 0 0,13 1 0 15,0 0 256-15,0 0 0 0,-9-8 0 0,9 8 0 16,-2-13-256-16,3 3 0 0,-1 10 128 0,4-12-128 15,0 0 128-15,1 3-128 0,-5 9 144 0,5-9-144 16,-5 9 512-16,4-8 0 0,-4 8 0 0,0 0 0 16,0 0 256-16,0 0 64 0,0 0 16 0,0 0 0 0,0 0-16 0,-4-10 0 15,-1 2 0-15,-4 3 0 0,-2 1-256 16,0 1-48-16,-4-2-16 0,-2 1 0 0,-2 0-176 0,-2-1-32 16,-5 1-16-16,1 0 0 0,0-2-96 0,1 2 0 15,-2 1-16-15,1 3 0 0,0 1 80 0,1 5 0 16,1 1 16-16,2 3 0 0,2 1 32 0,-1 5 0 15,-1 2 0-15,2 1 0 0,0 1-304 0,4 5 160 16,2 1-160-16,1 7 128 0,0-1-128 0,2 5 0 16,1 1 0-16,1 1 0 0,0-3 0 0,3 1 0 15,-2-3 0-15,3-2 0 0,0 1 0 0,3-6 0 0,0 1 0 16,1-2 0-16,0-4 0 0,2 1 0 16,2 0 128-16,2-3-128 0,0 0 0 0,2 0 0 0,1-4 0 0,2 0 0 15,-1 0 0-15,2-2 0 0,2-1 0 0,2-1 0 16,-1-3 0-16,2-3 0 0,3 0 0 0,1-4 128 15,0-2-128-15,1-2 128 0,-1-4-128 0,1-4 128 16,-1 0 32-16,1-1 0 0,0-1 0 0,-1-1 0 16,-3-2 16-16,-1 0 0 0,0-3 0 0,-1 1 0 15,-2-2 16-15,-1 0 16 0,-1-3 0 0,-2 1 0 16,1-5-16-16,-2-1 0 0,-2-3 0 16,1 0 0-16,0-1-32 0,0-1-16 0,0 0 0 0,1-2 0 15,-1-1-144-15,1 1 0 0,-1 1 144 0,-2 3-144 16,1 4 0-16,-2 1 144 0,-1 6-144 0,-2 2 0 15,1 1 224-15,-2 3-64 0,-1 3-16 0,0-1 0 0,0 11 0 16,0 0 0-16,0 0 0 0,-6-7 0 0,-1 0-144 16,7 7 0-16,-10-3 0 0,-1 1 0 15,-2 1 0-15,2 1 0 0,0 0 0 0,0 0 0 0,-4-2-416 16,-2 1 32-16,-1-2 16 0,4 3 0 16,2 2-2576-16,-4-6-528 0</inkml:trace>
  <inkml:trace contextRef="#ctx0" brushRef="#br0" timeOffset="31853.51">26849 16504 32831 0,'10'-5'2912'16,"7"4"-2336"-16,4 1-448 0,5 1-128 0,5 3 0 0,7-3 0 0,3 1-176 0,9-1 176 16,10 2 128-16,20-3 112 0,18-3 16 0,6 0 16 15,2 2 560-15,20-5 128 0,21-1 0 0,11-3 16 16,5-2-336-16,9 0-80 0,5 3-16 0,11 0 0 15,10 1-544-15,7-4 0 0,1 2 0 0,-3-2 0 16,-4-1 0-16,-3 1 160 0,-1 1-160 0,0-1 128 16,2 1 192-16,-4 1 48 0,-4 4 0 0,-9-4 0 15,-13 0-176-15,0 3-48 0,1 1 0 0,-14 1 0 16,-16-2-336-16,-2 5-64 0,-2 3 0 0,-9-2-11728 16,-10-1-2352-16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05:45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24644 13473 7359 0,'0'0'320'0,"-9"-1"80"0,9 1-400 0,-9 0 0 0,0 0 0 0,9 0 0 16,-9-1 3968-16,9 1 704 0,-9 0 128 0,9 0 48 16,-10-3-2864-16,10 3-576 0,-9-1-128 0,9 1 0 15,-9 1-208-15,9-1-48 0,-9 0 0 0,9 0 0 16,0 0-336-16,0 0-80 0,0 0-16 0,0 0 0 16,0 0-144-16,0 0-16 0,0 0-16 0,0 0 0 15,10 5 112-15,2-3 32 0,3-4 0 0,0 1 0 16,3 0-64-16,5 1-16 0,0 0 0 0,4-3 0 15,3 2-96-15,2-2-32 0,-1-1 0 0,2-1 0 0,-1-2 144 0,7 2 16 16,4 3 16-16,6-2 0 0,4 2 48 0,4 4 0 16,3 2 0-16,0-3 0 0,-1 2-256 0,-2-1-64 15,-1-2 0-15,6 0 0 0,3-2-256 0,4 2 128 16,4 0-128-16,-3 0 0 0,-2-3 208 0,-3-1-64 16,-2-4-16-16,5 0 0 0,3-1 96 0,4 0 16 15,2-3 0-15,-3 2 0 0,-5 0-240 0,-2 0 128 16,-4 0-128-16,1 1 0 0,2 1 0 0,-3 4 128 15,0-2-128-15,-3 0 0 0,-4 1 0 0,-5 1 0 16,-6 2 0-16,0-1-14272 16,-5 2-2912-16</inkml:trace>
  <inkml:trace contextRef="#ctx0" brushRef="#br0" timeOffset="3886.3">15347 6995 3679 0,'0'0'320'0,"0"0"-320"0,0 0 0 0,-9 0 0 16,0 0 3552-16,9 0 640 0,-9 0 128 0,9 0 32 15,-9 0-3280-15,9 0-656 0,-9 0-128 0,9 0-32 16,-11 0-48-16,2 1-16 0,9-1 0 0,-12 4 0 16,1 1-64-16,-1 3 0 0,0-3-128 0,-1 1 192 15,1 0 192-15,1 3 48 0,-1 3 0 0,-1-1 0 16,-1 0 256-16,1 1 48 0,1 1 16 0,-4 1 0 16,-2 1 0-16,1-5 0 0,-1 2 0 0,0 2 0 15,-3-1-160-15,1-1-16 0,-3 1-16 0,-1-1 0 16,1-4-144-16,-1 2-32 0,1 2 0 0,1-2 0 15,-2 5-128-15,3-1-48 0,0 0 0 0,2 3 0 16,-1-1-80-16,1 2-128 0,-1 0 176 0,1 2-176 16,-1-1 272-16,1 1-48 0,0-2-16 0,1 2 0 15,-2 2 112-15,-2 3 0 0,-2-3 16 0,-1 3 0 16,-1 2 256-16,0-2 48 0,-3-3 16 0,-1-1 0 16,-1-2 32-16,1 1 0 0,0-2 0 0,0 0 0 0,1 1-304 15,2 0-64-15,1 1-16 0,1 2 0 0,0-1-304 0,0 4 0 16,2-1 128-16,1 2-128 0,-1 2 0 0,0 0 0 15,-2 2 0-15,0 0 0 0,1-1 0 0,-2 0 0 16,-4-1 0-16,0 1 0 0,0-1 0 0,-2-5 0 16,1-3 0-16,0 0 0 0,1 4 0 0,2-1 0 15,2-2 0-15,0 1 0 0,3 2 0 0,1-1 0 16,-1-1 0-16,3 3 0 0,0 3 0 0,2-4 0 16,1 2 0-16,-1 2 0 0,-3 3 0 0,-1-1 0 15,-2 3 0-15,-1 2 0 0,-2-1 0 0,0-3 0 16,-2-5 0-16,0 0 0 0,-1 2 0 0,2-1 0 0,-1 0 0 0,1 1 0 15,4 2 0-15,-1 0 0 0,1-3 0 0,1 3 0 16,3 1 0-16,2 1 0 0,1-2 0 0,3 1 0 16,1 2 0-16,1-1 0 0,2-1 0 0,-3-1 0 15,-2-4 0-15,1-1 0 0,0-1 0 0,1 2 0 16,1 0 0-16,0-3 0 0,-1 3 0 0,-1 1 0 16,-2 1 0-16,2 2 0 0,-2 3 0 0,1-1 0 15,-2 7 0-15,2-1 0 0,1-3 0 16,0-2 0-16,-3 2 0 0,0-1 0 0,-2-3 0 0,4-2 0 15,0 0 128-15,1 1-128 0,-2 1 0 0,2 2 0 16,1 1 304-16,3-3-48 0,-1 1-16 0,3 1 0 16,2 2-32-16,-1-1 0 0,-1-1 0 0,1 1 0 15,1-4-80-15,1 1-128 0,-1 0 176 0,-1 0-176 16,1-1 160-16,-2 2-160 0,0 2 128 0,0 1-128 0,-1 3 176 0,1 2-48 16,-1 3-128-16,1 4 192 0,-1 1 16 0,0 2 0 15,-1-3 0-15,-2-2 0 0,-2 2 32 16,-2-1 0-16,2 2 0 0,-1-1 0 0,2 0-240 0,3-1 176 15,1-1-176-15,1-2 160 0,1-2-160 0,2-2 160 16,0-4-160-16,2-1 160 0,1-4-160 0,0 1 0 16,1-2 144-16,0 4-144 0,-1-2 0 0,2 1 0 15,0 2 0-15,0 1 128 0,2 5-128 0,0 0 0 16,1 0 0-16,0 5 0 0,-1-2 0 0,-1 0 0 16,-1-3 0-16,0 2 128 0,-1 1-128 0,1 0 144 15,0 1-144-15,3 3 160 0,-1 3-160 0,1-2 192 16,-2-5-192-16,3-1 192 0,0-2-64 0,-1-1-128 0,-1-5 192 0,2-1-64 15,1-3 0-15,-1 0-128 0,2 0 192 0,-1 2-64 16,1 1-128-16,1-2 0 0,-2-2 0 0,2 3 128 16,-4 4-128-16,3-1 0 0,0-5 0 0,1 1 128 15,-2 2-128-15,0-2 0 0,2-1 0 0,-2 1 128 16,0 1-128-16,0-1 0 0,-2-1 0 0,2 2 128 16,0 1-128-16,1 0 0 0,-1-2 0 0,3 2 128 15,-1-2-128-15,0 1 0 0,-1 0 144 0,1-2-144 16,2-3 0-16,0-1 0 0,2 0 0 0,-2-1 0 15,1-3 0-15,1 2 0 0,2-2 0 0,-2 0 0 16,1 0 0-16,1 2 0 0,2-1 0 0,-1 1 128 16,2-1-128-16,0 0 0 0,0 0 0 0,-2 0 128 15,2 2-128-15,0 2 0 0,-1-2 0 0,2 1 128 16,0 3-128-16,-1-3 0 0,-2 0 0 0,1 0 0 0,-1 0 0 16,0 3 0-16,-2-2 0 0,0 2 128 0,0 1-128 15,-2-2 0-15,-1 1 128 0,1 1-128 0,1 0 144 0,-2-1-144 16,0-2 192-16,0 2-192 0,2-2 192 0,0-1-192 15,0-2 192-15,2-1-192 0,-3-3 128 0,2-1-128 16,0 1 0-16,2-4 0 0,-1-2 0 0,3 0 0 16,-3 1 128-16,4-1-128 0,0-1 0 0,4 3 0 15,1 1 0-15,1 1 0 0,1 0 0 0,-3 0 0 16,-4 1 0-16,0-4 0 0,-2 0 0 0,-1-1 0 16,0-1 0-16,-3 0 0 0,-2 0 0 0,-1-1 0 15,0-2 128-15,0 1-128 0,-3-4 128 0,-1 0-128 16,-4-7 144-16,0 0-144 0,3 8 160 0,-3-8-160 0,0 0 160 0,0 0-160 15,0 0 160-15,0 0-160 16,0 0 160-16,0 0-160 0,0 0 256 0,-10 2-32 0,10-2-16 16,-11-1 0-16,-1-3-64 0,2-1-16 0,-3 1 0 0,-1-5 0 15,-1 1-128-15,-3-2 128 0,-2 1-128 0,-3-3 128 16,-2-3-128-16,-1-2 0 0,-3 1 0 0,2-4 0 16,-1 0 0-16,1 2 0 0,1 0 0 0,2-3 0 15,1 3 0-15,1 0 0 0,2 2 0 0,1 0 0 16,-1 2 0-16,3 1 0 0,1 0 0 0,2 2 0 15,1 0-144-15,1 3 144 0,2-1 0 0,1 2 0 16,0 3 0-16,9 4-128 0,-11-4 128 0,3 2 0 16,8 2 0-16,-7-2-128 0,7 2 128 0,0 0 0 15,0 0-208-15,0 0 64 0,-2 10 16 0,2-10 0 16,4 10-112-16,3 0-16 0,-1 1 0 0,2 2 0 0,1-1 64 16,3-1 16-16,0 1 0 0,1 1 0 15,2 2 176-15,0-1-160 0,-2 0 160 0,1 4-160 0,3-2 160 0,0 0 0 16,-1 1-144-16,-1-2 144 0,2 1 0 0,-2-3 0 15,0-1 0-15,3 1 0 0,2-3 0 0,1-1 0 16,-3-2 0-16,0-2 0 0,3-1 0 0,1-1 0 16,-1-3 0-16,-1-2 0 0,-1 1 0 15,0-2 0-15,-4 1 0 0,1 0 128 0,-2 0-128 0,-1-1 192 16,0-1-192-16,-1 0 192 0,-2-1-192 0,1 0 128 16,-1 0-128-16,-1 0 128 0,1-1-128 0,1-1 128 15,0-3-128-15,0 1 128 0,0 1 0 0,1-2-128 16,-2 1 192-16,1 0-64 0,-2 1-128 0,1-2 0 0,-1-1 0 15,-1 1 0 1,-1-2-1008-16,-2 0-224 0,0-1-48 0,0-2-16 16,-4-4-1664-16,-3-4-336 0</inkml:trace>
  <inkml:trace contextRef="#ctx0" brushRef="#br0" timeOffset="4737.88">11741 7876 26255 0,'-13'0'1152'0,"13"0"256"0,-9 7-1120 0,1 1-288 16,-2 0 0-16,10-8 0 0,-4 10 336 0,1 0 16 15,1 1 0-15,0 1 0 0,4-1-96 0,0 2-32 16,1 0 0-16,3 3 0 0,2 4 224 0,3-1 32 16,0 3 16-16,4 3 0 0,-3 0-32 0,1 0 0 15,1 1 0-15,-1 1 0 0,-1-2 32 0,-1 1 0 0,1-1 0 0,-1-1 0 16,-1 1-128-16,0 0-32 0,-3 1 0 0,1 0 0 16,0-2-208-16,-2 2-128 0,-1-3 160 0,2 2-160 15,-2 0 128-15,2-6-128 0,-2 1 0 0,0-5 0 16,0 0-192-16,0-4-144 0,-5-11-32 0,7 10 0 31,-7-10-1648-31,0 0-336 0,0 0-64 0</inkml:trace>
  <inkml:trace contextRef="#ctx0" brushRef="#br0" timeOffset="5291.03">11541 7891 11055 0,'-11'-8'976'0,"11"8"-784"0,-8-7-192 0,2 1 0 0,-1-2 5072 0,5 0 976 15,2 0 192-15,2-1 32 0,3 1-5136 0,3-2-1136 16,3 0 0-16,0 0-160 0,0 0 288 0,3 3 64 16,3 1 16-16,1-1 0 0,-1-3 32 0,2 2 0 15,0 2 0-15,3-1 0 0,4 1-240 0,-1 2-160 16,-1 2 32-16,-2 2 0 0,1-3 128 0,1 1-208 15,-5 1 80-15,0 2 128 0,-4 4-192 0,0-1 192 16,-2 2-192-16,1 0 192 0,-1-1-192 0,0 4 192 16,0-2-160-16,0 2 160 0,-1 1 0 0,0 2 0 15,-3 1 0-15,-2 0 0 0,1 0 0 0,-1 2 0 0,-5 0 0 0,1 2 0 16,-2-2 224-16,-1 3-16 0,-2 3 0 0,-2 0 0 16,-1-2-16-16,-1 2-16 0,0-4 0 0,-3 2 0 15,1 4-176-15,-3-1 0 0,0-1 0 0,-1-3 0 16,0-2-240-16,2-2 80 0,-3 2 16 0,2-5 0 15,0 2 144-15,0-1 0 0,1-5 0 0,1-1 0 16,9-6 0-16,-11 7 0 0,-1-1 0 0,5 1 0 16,7-7 0-16,-11 5 0 0,11-5 0 0,-10 5 128 15,10-5-128-15,-7 8 0 0,7-8 0 0,0 0 0 16,0 0 240-16,0 0-32 0,4 10 0 0,-4-10 0 16,0 0 48-16,8 12 0 0,2-2 0 0,2-2 0 15,1-2-128-15,0 0 0 0,0 1-128 0,2-1 192 16,0-1-192-16,2 2 0 0,3-1 0 0,-1 1 0 0,1 1 0 0,-1-2 0 15,4 1 0-15,-1 1 0 0,0-2 0 16,0 3-240-16,-2 2 80 0,-2-4 16 16,-1 3-304-1,-1-1-48-15,-1-1-16 0,1-2 0 0,-3-2-688 0,1 1-144 0,2-1-16 16,-4-3-7888-16,-2-1-1568 0</inkml:trace>
  <inkml:trace contextRef="#ctx0" brushRef="#br0" timeOffset="5755.03">12494 7210 10127 0,'-4'-10'896'0,"4"10"-704"0,-7-6-192 0,7 6 0 15,-8-2 4912-15,8 2 944 0,0 0 192 0,-9 4 32 16,1 1-4896-16,2 3-992 0,-1 2-192 0,1-1 0 16,-1 1 0-16,1 1 0 0,-1 1 0 0,-1 2 128 15,-2 3-128-15,1 3 128 0,0 3-128 0,0-2 128 16,-2 4-128-16,2 2 0 0,1 1 0 0,2 3 0 15,2 2 0-15,0 0 0 0,0 1 0 0,0 3 0 16,0-1 0-16,0 2 0 0,-1-1 0 0,1-2 176 16,1 0 224-16,1 3 48 0,-2 0 16 0,3 2 0 0,2 2 16 0,2 0 0 15,0-2 0-15,4-2 0 0,3-2-144 0,2-2-16 16,1-4-16-16,0-2 0 0,0-5-176 0,2-1-128 16,0-2 192-16,1-2-192 0,-2-1 0 0,2-1 0 15,0-5 0-15,-1 0 0 0,2-3-192 0,1-2-64 16,1 1 0-16,-1-6 0 15,1 0-640-15,1-1-128 0,0-2-16 0,-1-2-16 16,5-3-1472-16,-2-1-288 0,-3 1-64 0,-2-1-8672 0</inkml:trace>
  <inkml:trace contextRef="#ctx0" brushRef="#br0" timeOffset="6225.02">12728 7514 7359 0,'0'0'656'0,"-9"10"-528"0,-7-3-128 0,-1-1 0 16,1 4 6080-16,1 1 1200 0,1 2 224 0,2 0 48 15,2 0-6016-15,1 0-1200 0,-2 3-336 0,2 0 128 16,1-2-128-16,0 2 0 0,3-2-176 0,0 0 176 15,0 1-192-15,-1-2 48 0,1 0 16 0,3-2 0 16,-1 0-48-16,0-2 0 0,3-9 0 0,-1 9 0 16,1-9 32-16,0 0 0 0,0 0 0 0,0 0 0 0,0 0 0 0,11 3 0 15,-11-3 0-15,13-2 0 0,0 0 800 0,1-2 176 16,0-1 16-16,2 0 16 16,1-2-1616-16,1 0-320 0,-1 1-64 0,3 3-16 0,1 2 816 15,-1 2 144-15,1 1 48 0,1-1 0 0,1 3 144 0,-3-3-208 16,1 4 80-16,-4-1 128 0,-2 5-144 0,-1-3 144 15,-1 0 0-15,-3 2 0 0,-2 2-128 0,0 0 128 16,-4 0 0-16,-1 0 0 0,-3 3 0 0,1 0 128 16,-2 1 0-16,-1-1 16 0,0 0 128 0,-2 1 32 15,-1 0 0-15,1 1 0 0,0-1-80 0,-2 0-16 16,-1 1 0-16,-1 2 0 0,0 1-208 0,-1 1 176 0,0 0-176 16,-2-1 160-16,2 0-160 0,-3-1 0 0,-1 0 0 0,0 0 0 31,2 0-528-31,-2-3-144 0,0-2-32 0,1-5-13152 0</inkml:trace>
  <inkml:trace contextRef="#ctx0" brushRef="#br0" timeOffset="6517.96">13091 7936 22111 0,'0'0'1968'0,"-2"12"-1584"0,1 0-384 0,1 0 0 0,0-1 2304 0,3 1 368 16,-3-12 80-16,4 12 0 0,-4-12-2144 0,6 11-432 16,2-1-176-16,0 0 128 0,1 0-128 0,1 1 128 15,3-1-128-15,0-2 128 0,2 0-128 0,-1 0 0 16,2 0 0-16,-1 3 0 0,1 4-176 0,-2-1-16 15,-2 0 0-15,-2 1 0 16,-2-1-208-16,0-1-48 0,-4-1-16 0,-1 0 0 16,-3-2-624-16,-2-1-128 0,2-9-32 0,-4 8-10896 0</inkml:trace>
  <inkml:trace contextRef="#ctx0" brushRef="#br0" timeOffset="7122.48">13540 7367 19343 0,'0'0'848'0,"-9"0"192"0,-5-2-832 0,2 0-208 0,2 4 0 0,1-2 0 16,0 3 3008-16,-1-2 544 0,3 3 112 0,-3-1 32 16,1-1-2992-16,2 2-704 0,7-4 0 0,-8 13 0 0,-1-2 0 0,-2 4-160 15,-1 2 160-15,1 0-208 0,0 3 16 16,1-1 0-16,-1 6 0 0,4 1 0 0,-1 3 192 0,3-4-176 16,1-1 176-16,1 0-160 0,2-3 160 0,-1-2 192 15,0 0-32-15,2-4-16 0,0 0-144 0,1-1 0 16,2-5 0-16,-1 1 0 0,-2-10 0 0,0 0 0 15,6 11 0-15,-6-11 128 0,0 0-128 0,10 6 192 16,0-2-192-16,1-5 192 0,-1-2-32 0,1-1 0 16,-1-2 0-16,2-1 0 0,0-3-32 0,-1 1 0 15,0-3 0-15,2 0 0 0,-2-5-128 0,0 3 128 16,-3-3-128-16,0 2 128 0,-2 0-128 0,-1 3 0 16,-1 1 0-16,0 0 0 0,-1 1 176 0,-3-2-48 0,0 2-128 0,0 2 192 15,0 8-32-15,0 0-16 0,-3-13 0 16,2 4 0-16,-2 1-144 0,3 8 160 0,-1-11-160 0,1 5 160 15,0 6-160-15,0-9 0 0,0 9 144 0,0-8-144 16,0 8 160-16,0 0-32 0,0 0-128 0,0 0 192 16,0 0 64-16,0 0 16 0,0 0 0 0,0 0 0 15,0 0-16-15,8 10-16 0,-2 2 0 0,-1 0 0 16,-1-2-240-16,2 3 0 0,-1-4 128 0,0 2-128 16,-5-11 0-16,7 13 0 0,0-3 0 0,1 1 0 15,0 2 0-15,1-4-128 0,2-1 128 0,2-2 0 16,-2-2-384-16,2-1 48 0,-1-1 0 0,1 2 0 31,1-1-544-31,1 1-96 0,-1-2-32 0,2 0-8944 0,-2-2-1792 0</inkml:trace>
  <inkml:trace contextRef="#ctx0" brushRef="#br0" timeOffset="7489.62">13859 7524 13823 0,'0'0'608'0,"0"0"128"0,0 0-592 0,0 0-144 16,0 0 0-16,1 9 0 0,5 1 4800 0,-6-10 912 0,11 9 192 0,-2 0 48 15,-1-3-5008-15,1 1-944 0,1-2-304 0,1 2 0 16,-3-2 80-16,-1 1 16 0,1 1 0 0,1-1 0 16,-2 5-160-16,-2 2-16 0,0-4-16 0,0 0 0 15,1 0 176-15,-2 0 32 0,-4-9 16 0,2 11 0 16,-1 1 176-16,1-1 0 0,-4 1 0 0,0 0 0 16,-2-2 912-16,0 2 176 0,1 1 16 0,0 0 16 15,-4 1-944-15,1 2-176 0,-1-3 0 0,2-1 0 16,0-1-1168-1,-1-3-112-15,1 0-32 0,5-8 0 16,-9 5-1344-16,0-2-272 0</inkml:trace>
  <inkml:trace contextRef="#ctx0" brushRef="#br0" timeOffset="7997.85">14141 7073 14735 0,'0'0'640'16,"0"0"160"-16,0 0-640 0,0 0-160 0,0 0 0 0,0 0 0 0,-9 4 2384 0,9-4 448 15,0 0 96-15,-9 8 16 0,1 0-2368 0,2 2-448 0,1 1-128 0,-3 2 0 16,0 0 0-16,-1 0 144 15,-2 1-144-15,2 2 160 0,0-3 96 0,-1 0 0 16,-2 0 16-16,2 0 0 0,2-3-128 0,-1 2-16 0,-2-3-128 0,3-1 192 16,2-1-192-16,6-7 176 0,-5 7-176 0,5-7 160 15,0 0-160-15,0 0 128 0,0 0-128 0,0 0 128 16,0 0-128-16,0 0 0 0,0 0 144 0,10 4-144 16,0-1 160-16,1-3-32 0,-11 0-128 0,13 0 192 15,-1 0-48-15,-1 0-16 0,0 1 0 0,-1-1 0 16,1 0-128-16,0 0 0 0,1-1 0 0,0 1 0 15,0 0 0-15,-1 0 0 0,1 1 0 0,0 2 0 16,0-1 0-16,-12-2 0 0,11 7 0 0,0-1 0 16,-11-6 128-16,9 12-128 0,-9-12 192 0,8 12-64 15,-2 0 144-15,1-2 32 0,-7-10 0 0,8 12 0 16,-8-12-176-16,0 0-128 0,7 13 144 0,0-1-144 0,-7-12 128 16,0 0-128-16,0 0 0 0,3 11 144 0,-3-11-144 0,0 13 0 15,-3-2 0-15,3-11 128 0,-5 13-320 0,-1-5-64 16,0-1 0-16,-1 1-16 15,7-8-624-15,-6 9-128 0,-2-2-32 0,8-7 0 16</inkml:trace>
  <inkml:trace contextRef="#ctx0" brushRef="#br0" timeOffset="8243.91">14213 6749 33167 0,'0'0'2944'0,"0"0"-2352"0,0 0-464 0,0 0-128 15,0 0 1632-15,-2 10 304 0,4 3 64 0,6 0 16 31,2-1-2272-31,2 4-448 0,0-1-80 0,1 1-32 16,0-1 48-16,0 2 0 0,-1-1 0 0,1 0-9888 0,0-3-1968 0</inkml:trace>
  <inkml:trace contextRef="#ctx0" brushRef="#br0" timeOffset="8723.84">14079 6215 11967 0,'0'0'1072'0,"0"0"-864"0,0 0-208 15,-9 2 0-15,9-2 4432 0,0 0 848 0,0 0 160 0,0 0 48 16,0 0-4336-16,-2 11-848 0,2 1-176 0,3 1-128 16,1 0 128-16,2 2-128 0,2 0 0 0,1 3 128 15,3-3 0-15,2 4 0 0,3 1 0 0,4-1 0 16,1-2-128-16,6 3 160 0,3 0-160 0,6 0 160 15,2 3-32-15,0-3 0 0,0 0 0 0,0 0 0 16,0-1 272-16,-4-1 48 0,-2-1 16 0,-4 2 0 16,-3 1-128-16,-2 3-16 0,0-1-16 0,-2 4 0 15,-2 1-32-15,-2 7 0 0,-4 3 0 0,-2 0 0 0,-3 6-16 0,-2 3 0 16,-5 1 0-16,0 6 0 16,-4 9-256-16,0-9 0 0,-4-3 0 0,-4-6-144 0,-3-5-64 0,-1 0-16 15,-3-2 0-15,0-1 0 16,-3-3-800-16,-2 1-144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07:06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13290 4916 3679 0,'0'0'160'0,"0"0"32"0,0 0-192 0,0 0 0 0,-10 0 0 0,10 0 0 16,-9 1 3088-16,9-1 576 0,0 0 112 0,0 0 32 15,0 0-2960-15,0 0-592 0,0 0-112 0,0 0-16 16,0 0-128-16,0 0 0 0,0 0 0 0,0 0 0 16,0 0 0-16,0 0 128 0,0 0-128 0,0 0 0 15,0 0 144-15,0 0-144 0,0 0 192 0,0 0-192 16,0 0 640-16,0 0 0 0,6 10 16 0,-6-10 0 15,0 0 496-15,0 0 80 0,0 0 32 0,0 0 0 16,0 0 96-16,0 0 32 0,0 0 0 0,0 0 0 16,0 0-288-16,0 0-48 0,0 0-16 0,0 0 0 15,0 0-336-15,0 0-64 0,0 0 0 0,0 0-16 16,0 0-112-16,0 0 0 0,0 0-16 0,0 0 0 16,0 0-112-16,0 0-32 0,0 0 0 0,0 0 0 15,0 0-144-15,0 0-16 0,0 0-16 0,0 0 0 0,0 0-48 0,0 0-128 16,0 0 192-16,0 0-64 0,0 0 208 0,0 0 48 15,0 0 0-15,0 0 0 0,0 0 112 0,0 0 16 16,0 0 16-16,0 0 0 0,0 0-128 0,0 0-16 16,0 0-16-16,0 0 0 0,0 0-112 0,0 0-32 15,0 0 0-15,0 0 0 0,12 0-224 0,-12 0 176 16,13 6-176-16,-13-6 160 0,13 3-160 0,-3 4 0 16,-10-7 0-16,13 6 128 0,-13-6-128 0,13 8 0 15,-2-1 0-15,-11-7 0 0,0 0 0 0,12 5 0 16,-1-1 0-16,-11-4 0 0,12 3 0 0,-12-3 192 15,12 0-192-15,-2-3 192 0,1-1 48 0,-11 4 16 0,11 0 0 16,2 0 0-16,0-4-80 0,0 3-16 0,0 1 0 0,1 0 0 16,-1 0-160-16,0 1 0 0,0 3 0 0,1-4 128 15,-1 1-128-15,3 1 0 0,1-2 0 0,1 1 0 16,3 2 0-16,1-3 0 0,0 0 0 0,1 0 0 16,1-3 0-16,-1 3 0 0,0 3 144 0,0-3-144 15,2-4 0-15,-2 1 0 0,-1 0 0 0,1 2 128 16,-3 0-128-16,1 0 128 0,-1-2-128 0,-1 2 128 15,2-2-128-15,1 0 0 0,1 1 0 0,0-1 128 16,1 2-128-16,0 0 0 0,4 1 0 0,0 0 0 16,4 1 0-16,0 1 0 0,1 0 0 0,-1 0 0 15,1 1 0-15,1 0 0 0,0-3 0 0,-2 1 0 16,0 2 0-16,-1-3 0 0,4-2 0 0,-3 1 0 16,-1-3 0-16,-1 1 0 0,-2 2 0 0,2-2 0 0,2 1 0 0,-1 1 0 15,-1 1 0-15,-1 0 0 0,-1-3 0 16,1 2 0-16,1 5 0 0,-1-4 0 0,-2 0 0 0,0 0 144 15,1 0-144-15,-1 0 0 0,2 0 128 0,1-3-128 16,1 0 0-16,0-1 0 0,2 1 0 0,4-3 0 16,0 2 0-16,3 1 0 0,-1 0 160 0,-2 0-160 15,-1 2 128-15,-1 0-128 0,-1-3 0 0,-3 1 0 16,-2 1 0-16,-2-2 0 0,-1 1 0 0,0 0 0 16,0 1 0-16,0 1 0 0,-1-5 0 0,0 1 0 15,-2 1 0-15,3 2 0 0,1 0 0 0,1 1 0 16,1-2 0-16,1 2 0 0,0 1 144 0,1 0-144 15,0 0 160-15,1 1-160 0,-4 1 128 0,0 0-128 16,-1 1 0-16,1-2 0 0,-1-1 0 0,0 0 0 0,1 0 0 16,-1 0 0-16,0 0 0 0,1 0 0 0,-1 0 0 0,2 0 0 15,1 0 0-15,0 0 0 0,-1 0 0 0,1 0 0 16,1 0 0-16,-3 0 128 0,1-1-128 0,-1 0 0 16,-4-3 0-16,1 1 0 0,-3-2 128 0,0 1-128 15,1 0 0-15,-1-2 0 0,0-1 128 0,0 2-128 16,-1 1 0-16,0 3 176 0,-2-3-176 0,4 2 160 15,-3 1-160-15,1 1 0 0,1-3 0 0,-1 3 128 16,-1 0-128-16,-1 3 0 0,1-3 0 0,-2 1 0 16,-2 1 0-16,-1-1 0 0,-2 2 0 0,1-2 0 15,-3 0 0-15,1 0 0 0,-2-1 0 0,1 2 0 16,-11-2 0-16,9 2 128 0,-9-2-128 0,0 0 0 16,0 0 128-16,10 0-128 0,-10 0 128 0,0 0-128 15,0 0 192-15,0 0-64 0,8-4 0 0,-8 4 0 16,0 0-128-16,8-3 160 0,-8 3-160 0,0 0 160 0,8-6-160 0,-8 6 0 15,0 0 0-15,0 0 0 0,0 0 144 0,4-6-144 16,-4 6 160-16,0 0-160 0,0 0 0 0,0 0-128 16,0 0-16-16,0 0 0 15,0 0-272-15,0 0-48 0,0 0-16 0,0 0 0 16,0 0-2096-16,0 0-432 0</inkml:trace>
  <inkml:trace contextRef="#ctx0" brushRef="#br0" timeOffset="17913.99">26525 6016 5519 0,'0'0'496'0,"0"0"-496"0,0 0 0 0,-9 1 0 16,9-1 1216-16,-9 0 160 0,9 0 32 0,0 0 0 15,-8 2 64-15,8-2 0 0,-9 3 16 0,9-3 0 16,0 0-16-16,-9 4-16 0,9-4 0 0,0 0 0 16,-8 7-608-16,8-7-112 0,-8 6-32 0,8-6 0 15,-7 10-256-15,1-1-48 0,3-2-16 0,3-7 0 16,0 0 368-16,-7 11 64 0,-2-2 16 0,2 1 0 15,1 1 176-15,-3-1 32 0,-2-2 16 0,0-1 0 16,-4-1-176-16,1 1-48 0,0 1 0 0,-1-1 0 16,1 0-224-16,-2 1-48 0,-1 0-16 0,2-1 0 15,2 2-256-15,2-1-48 0,1 3-16 0,2 0 0 0,1 1-96 0,0 4-128 16,-4 3 176-16,2 2-176 16,0 4 192-16,1 2-192 0,-1 1 192 0,-2 2-192 0,0 2 320 0,-2 1-64 15,-3 1 0-15,0 1 0 0,-1-4 96 0,-1 5 16 16,0-1 0-16,-2 3 0 0,-2 2-144 15,1 3-32-15,1 4 0 0,0 2 0 0,2 4-192 0,-4 0 144 16,-3-1-144-16,-3-1 128 0,0-4-128 0,-5 1 192 16,-2 2-192-16,-3 2 192 0,-1 5 64 0,-1 2 0 15,-1 1 16-15,1 2 0 0,2 2 144 0,3 3 32 16,2-2 0-16,2 3 0 0,2 4-96 0,1-1-16 16,-1 0 0-16,1-4 0 0,0-3-144 0,-4 2-16 15,-4-4-16-15,-1-1 0 0,1 3-32 0,-2 0 0 16,-1-3 0-16,3-3 0 0,3-5 48 0,2-3 0 0,1-3 0 15,2-8 0-15,2-1 80 0,0-3 32 16,-1 1 0-16,2-4 0 0,-1-4 96 0,0-2 32 0,-2-5 0 0,4-1 0 16,-1-2-64-16,1 0-16 0,0-5 0 0,2-2 0 15,2-1-64-15,3-1-16 0,0 0 0 0,4 3 0 16,4 1-64-16,1-4-32 0,-2-7 0 0,2-1 0 16,3-1-160-16,5 0 160 0,0 0-160 0,0 0 160 15,0 0-160-15,0 0 0 0,0 0 0 0,0 0 0 16,0 0 0-16,0 0 0 0,0 0 0 0,0 0 0 15,0 0 0-15,0 0 0 0,0 0 0 0,2-9 0 16,-2 9 0-16,-2-7 128 0,2 7-128 0,0 0 0 16,-3-5 0-16,3 5 0 0,0 0 0 0,-4-4 0 15,0 0 0-15,4 4 0 0,0 0 128 0,0 0-128 16,0 0 0-16,0 0 0 0,0 0 0 0,0 0 0 16,0 0 0-16,0 0 0 0,0 0 0 0,0 0 0 15,0 0 0-15,0 0 0 0,0 0 0 0,0 0 0 0,0 0 0 0,0 0 0 16,12-4 0-16,-12 4 0 0,0 0 0 0,0 0 0 15,0 0 0-15,0 0 0 0,0 0 0 0,0 0 0 16,0 0 0-16,0 0 0 0,0 0 0 0,0 0 0 16,0 0 0-16,0 0 0 0,0 0 0 0,0 0 0 15,0 0 0-15,0 0 0 0,0 0 0 0,0 0 0 16,0 0 128-16,0 0-128 0,0 0 0 0,0 0 0 16,0 0 0-16,0 0 0 0,0 0 0 0,0 0 0 15,0 0 0-15,0 0 0 0,0 0 0 0,0 0 128 16,0 0-128-16,0 0 0 0,5-10 144 0,-5 10-144 15,0 0 160-15,0 0-160 0,0 0 176 0,-4-8-176 0,4 8 192 0,-4-5-192 16,4 5 176-16,0 0-176 0,0 0 160 0,0 0-160 16,0 0 144-16,0 0-144 15,0 0 128-15,0 0-128 0,-5-5 0 0,5 5 0 0,0 0 128 0,0 0-128 16,0 0 0-16,0 0 0 0,0 0 0 0,0 0 0 16,0 0 0-16,0 0 0 0,0 0 128 0,0 0-128 15,0 0 0-15,0 0 0 0,0 0 0 0,0 0 0 16,0 0 0-16,0 0 0 0,0 0 0 0,0 0 0 15,0 0 0-15,0 0 0 0,0 0 128 0,0 0-128 16,0 0 0-16,0 0 0 0,0 0 0 0,0 0 0 16,0 0 0-16,0 0 0 0,0 0 0 0,0 0 0 15,0 0 0-15,0 0 0 0,0 0 0 0,0 0 0 16,0 0 0-16,0 0 0 0,0 0 0 0,0 0 0 16,0 0 0-16,0 0 0 0,0 0 0 0,0 0 0 15,0 0 0-15,0 0 128 0,0 0-128 0,-2-8 0 0,2 8 0 0,0 0 0 16,0 0 128-16,0 0-128 15,0 0 0-15,-4-4 0 0,4 4 0 0,0 0 128 0,0 0-128 0,0 0 0 16,0 0 0-16,0 0 128 0,0 0-128 0,0 0 0 16,0 0 0-16,0 0 0 0,0 0 0 0,0 0 0 15,0 0 0-15,0 0 128 0,0 0-128 0,-7-3 0 16,7 3 0-16,0 0 0 0,-5 2 0 0,5-2 0 16,-7 0 0-16,7 0 0 0,-6 2 0 0,1 1 128 15,-2 1-128-15,2 0 0 0,5-4 0 0,-5 5 128 16,-1-1-128-16,6-4 0 0,0 0 0 0,0 0 0 15,-3 6 0-15,-1 1 0 0,-2-1 0 0,6-6 0 16,0 0 0-16,-6 7 0 0,-1-1 0 0,7-6 0 16,0 0 0-16,-6 4 0 0,-1-1 0 0,7-3 0 0,0 0 128 0,0 0-128 15,-7 4 0-15,7-4 0 0,-10 1 0 0,10-1 0 16,-7 3 0-16,7-3 0 0,0 0 0 0,-8 2 0 16,8-2 0-16,0 0 0 0,-9 4 128 0,9-4-128 15,-8 3 0-15,8-3 0 0,0 0 0 0,0 0 0 16,-9 2 0-16,9-2 0 0,0 0 0 0,0 0 0 15,-9 3 0-15,9-3 0 0,0 0 0 0,0 0 0 16,0 0 0-16,0 0 0 0,0 0 128 0,0 0-128 16,0 0 0-16,0 0 0 0,0 0 0 0,0 0 0 15,0 0 0-15,0 0 0 0,0 0 0 0,0 0 0 16,0 0 0-16,0 0 0 0,0 0 0 0,0 0 0 16,0 0 0-16,0 0 0 0,-3 10 0 0,2 0 0 15,1-10 0-15,-2 11 0 0,2-11 0 0,0 0 0 0,-1 8 0 0,1-8 0 16,0 0 0-16,-1 9 0 15,1-9 0-15,0 0 0 0,0 0 0 0,0 0 0 0,0 0 0 0,-3 8 0 16,3-8 128-16,0 0-128 0,0 0 0 0,0 0 128 16,0 0-128-16,-2 9 128 0,2-9-128 0,0 0 0 15,-2 9 0-15,2-9 128 0,0 0-128 0,0 0 0 16,0 0 0-16,0 9 0 0,0-9 0 0,0 0 0 16,0 0 0-16,0 0 128 0,-1 10-128 0,1-10 0 15,0 0 0-15,0 0 0 0,0 0 128 0,0 0-128 16,0 0 128-16,-1 9-128 0,1-9 0 0,0 0 128 15,0 0-128-15,0 0 0 0,0 0 128 0,0 0-128 16,0 0 0-16,-2 9 128 0,2-9-128 0,0 0 0 0,0 0 0 0,0 10 0 16,0-10 0-16,-1 9 128 0,1-9-128 0,-3 11 0 15,1-2 0-15,0 0 0 0,1 0 0 0,0 3 0 16,-2-2 0-16,1 2 0 0,0 2 128 0,1 1-128 16,0-2 0-16,2 1 0 0,-1 3 0 0,0 1 0 15,1 2 0-15,2 1 0 0,0 1 0 0,0 3 0 16,1 0 0-16,2-1 0 0,-1 1 0 0,3-1 0 15,1-4 0-15,0 3 0 0,0-3 0 0,1 0 0 16,0-6 0-16,3 1 0 0,0-4 0 0,-2 1 0 16,-3-1 0-16,3-2 0 0,0-2 144 0,1 0-144 15,-1 0 0-15,0-1 128 0,0-1-128 0,-1 2 0 16,-1-1 0-16,0 1 0 0,-9-7 0 0,9 8 128 16,-1-1-128-16,0 0 0 0,-8-7 0 0,9 5 0 15,-9-5 0-15,8 8 128 0,0-1-128 0,-8-7 0 16,10 1 128-16,-1 1-128 0,-9-2 128 0,11 3-128 0,-3-3 128 0,-8 0-128 15,0 0 128-15,9 0-128 0,-9 0 0 0,0 0 144 16,0 0-144-16,8 1 0 0,-8-1 128 0,0 0-128 16,0 0 0-16,0 0 0 0,0 0 128 15,0 0-128-15,0 0 0 0,0 0 0 0,0 0 0 0,0 0 0 16,0 0 128-16,4 7-128 0,-4-7 0 0,0 0 0 16,0 0 0-16,0 0 0 0,0 0 0 0,0 0 0 15,0 0 0-15,2 8 0 0,-2-8 128 0,0 0-128 16,0 0 0-16,0 0 144 0,0 0-144 0,0 0 0 15,0 0 0-15,0 0 0 0,0 0 0 0,0 0 0 16,0 0 0-16,0 0 0 0,0 0 0 0,0 0 0 16,0 0 0-16,-2 9 0 0,2-9 0 0,0 0 0 15,0 0 0-15,0 0 0 0,0 0 0 0,0 0 0 0,-3 9 0 0,3-9 0 16,0 0 0-16,0 0 0 0,0 0 0 0,0 0 0 16,0 0 0-16,0 0 0 0,0 0 0 0,0 0 0 15,0 0 0-15,0 0 0 0,0 0 0 0,0 0 0 16,0 0 0-16,0 0 0 0,0 0 0 0,0 0 0 15,0 9 0-15,0-9 0 0,-1 9 0 0,1-9 0 16,9 8 0-16,0-1 0 0,0-1 0 0,-1 1 0 16,0 0 0-16,3 4 0 0,1 1 0 0,2 3 0 15,-2 1 0-15,3 2-160 0,-2-1 160 0,0 7-128 16,2 2 128-16,0 4-128 0,0 2 128 0,2-1-128 16,-1-1 128-16,2 2 192 0,2 2-32 0,2 1-16 15,0 0-96-15,-1 2-48 0,2 0 0 0,6 4 0 0,5 2 0 0,1 2 0 16,0 4 0-16,2 3 0 0,2-4 0 15,-4-1 0-15,-1-5 0 0,-4-1 0 0,-1 4 0 0,-1 0 0 16,0 2 0-16,-1 5 0 0,1 5 0 0,1 5 0 16,-2 7 0-16,1-1 0 0,1-11 0 0,-2 2 0 15,-1 1 0-15,0 0 0 0,3 0-176 0,-4 1-16 16,-4 0-16-16,-6-6 0 0,-4-8 208 0,-2-4 0 16,0-5 0-16,2-3 0 0,0-2 128 0,0-2 64 15,-1 2 0-15,2-5 16 0,-3 1-144 0,1 0-64 16,0-3 0-16,-1-1 0 0,1-2 0 0,-2 2-128 15,0-2 128-15,0 1-160 0,-2-2 160 0,2 3 0 16,-3-3 160-16,2 1-32 0,0-2-128 0,0 1 0 16,-2-2 0-16,0-2 0 0,1-1 0 0,0 1 0 15,1-3 0-15,-2 0 0 0,0-2 0 0,0 2 0 16,1 0 0-16,-1 0 0 0,0-1 0 0,1 2 0 0,2 3 0 0,0-2 0 16,0-1 0-16,0-2 0 0,0 0 0 0,-1-2 0 15,0-1 0-15,-3 0 0 0,1-1 0 0,-5-10 0 16,7 9 0-16,-2 2 0 0,-3-2 0 0,-2-9 0 15,4 12 0-15,0-1 0 0,-4-11 0 0,3 13 0 16,-1-2 0-16,1 1 0 0,-2 0 0 0,2-3 0 16,-2 1 0-16,2 0 0 0,-1-1 0 0,0 2 0 15,-2-1 0-15,0-10 0 0,5 10 0 0,-1 0 0 16,-4-10 0-16,4 13 0 0,-6-3 0 0,2-10 0 16,0 0 0-16,7 10 0 0,-7-10 0 0,7 10 0 15,-7-10 0-15,0 0 0 0,10 8 0 0,-10-8 0 16,0 0 0-16,0 0 0 0,0 0 0 0,0 0 0 15,13 5 0-15,-13-5 0 0,0 0 0 0,0 0 0 16,0 0 0-16,0 0 0 0,0-11 0 0,-5-1 0 0,0 0 0 0,-2-2 0 16,2-2 0-16,-4-1 0 0,-3-2 0 0,-1-1 0 15,-1-3 0-15,-1-2 0 0,1-1 0 0,-2 0 0 16,1-2 0-16,0 2 0 0,2 0 0 0,0 3 0 16,-1-2 0-16,0 3 0 0,-2 2 0 0,2 2 0 15,-2 1 0-15,3 3 0 0,1 1 0 0,2 4 0 16,-1 1 0-16,11 8 0 0,0 0 0 0,0 0 0 15,-14 2 0-15,7 5 0 0,7 2 0 0,2 3 0 16,0 1 0-16,2 4 0 0,3 4 0 0,2 2 0 16,1 3 0-16,-1 5 0 0,-2 1 0 0,3 0 0 15,3-2 0-15,3 0 0 0,2-1 0 0,2-2 0 0,-1-2 0 16,2 0 0-16,0-5 0 0,1-1 0 0,2-1 0 0,-2-1 0 16,-4-1 0-16,3 0 0 0,0-2 0 0,1 0 0 15,-1-1 0-15,-2 2 0 16,-2-2 0-16,0 1 0 0,-1-4 0 0,-2 2 0 0,-1 0 0 0,-1-2 0 15,0-2 0-15,-2-1 0 0,1-2 0 0,-3 0 0 16,-8-5 0-16,7 4 0 0,-7-4 0 0,12-4 0 16,-3-1 0-16,-1-4 0 0,0-3 0 0,-2-1 0 15,0-5 0-15,-2-1 0 0,-1-4 0 0,0-3 0 16,0-3 0-16,-2-2 0 0,2-4 0 0,-3 1 0 16,0 0 0-16,0 4 0 0,1-1 0 0,-1-1 0 31,-1-3-816-31,6-1-144 0,7-5-48 0,-3-11-24208 0</inkml:trace>
  <inkml:trace contextRef="#ctx0" brushRef="#br0" timeOffset="34868.1">9341 3523 2751 0,'0'0'128'0,"0"0"16"0,0 0-144 0,0 0 0 15,-6-1 0-15,-1-4 0 0,1-8 2048 0,-1 6 368 16,3 2 80-16,2-2 0 0,-1 1-2256 0,3-2-464 15,0 2-96-15,1-1 0 0,-2-1 768 0,2 6 176 16,1-4 16-16,-2 1 16 0,1 0 384 0,1 0 80 16,0-3 16-16,-2 3 0 0,2-2 368 0,1-2 80 15,-3 0 16-15,0 1 0 0,0 4-32 0,-1 2 0 0,-3-5 0 0,0 3 0 16,-1 2-288-16,-3-5-64 0,0 3-16 0,-1 0 0 16,-3 3-368-16,-1 1-80 0,0 1-16 0,-1 2 0 15,-1 3-384-15,1 1-80 0,-3-2-16 0,0 2 0 16,-1-5-128-16,0 2-128 0,-5-1 144 0,3-1-144 15,-4 1 0-15,-1-2 128 0,-1-3-128 0,0 0 0 16,0 0 0-16,0 0 128 0,-3-1-128 0,3 3 0 16,0 0 192-16,3 2-48 0,-1 1-16 0,2-2 0 15,1 3 64-15,2 0 16 0,0 1 0 0,3 2 0 16,1-3-16-16,1 1-16 0,1-1 0 0,1 1 0 16,0 1 112-16,1 1 32 0,0-2 0 0,1 2 0 15,-1-1-128-15,5 1 0 0,6-7-16 0,-8 10 0 16,1-2-176-16,7-8 0 0,0 0 0 0,-2 12 0 0,2-12 0 0,0 0 0 15,0 0 0-15,4 11 0 0,-4-11 0 0,6 9 0 16,-6-9 176-16,9 10-176 0,-9-10 176 0,12 6-176 16,-12-6 192-16,12 7-192 0,-12-7 160 15,10 6-160-15,-10-6 128 0,11 7-128 0,-11-7 0 0,9 11 0 16,-3 1 0-16,1 1 0 0,-3-1 160 0,0 6-160 16,-2 3 192-16,1 1-192 0,-3-1 272 0,1 4-48 15,1 2-16-15,-2 5 0 0,0 3 32 0,1-1 0 16,1 2 0-16,-2 1 0 0,0-6-112 0,0 0-128 15,0 2 176-15,-1 1-176 0,-1 1 144 0,-1 0-144 16,-1 0 0-16,0 3 144 0,-1 3-144 0,-2-1 0 16,0-2 0-16,0 0 0 0,1-2 192 0,-2 1-32 15,0-4-16-15,0 4 0 0,0-3 16 0,2 0 0 0,-1-3 0 0,1-1 0 16,0 0-32-16,3-3 0 0,0 1 0 0,2-2 0 16,1-3-128-16,2-2 192 0,2-3-192 0,0-3 192 15,0-4-192-15,0-1 192 0,-4-10-192 0,6 7 192 16,-6-7-192-16,0 0 128 0,8 7-128 0,-8-7 128 15,0 0-128-15,0 0 160 0,7 9-160 0,-7-9 160 16,5 9-160-16,-5-9 0 0,4 11 0 0,-2-1 0 16,-2-10 0-16,0 10 0 0,2 1 0 0,-2-1 128 15,0-10-128-15,0 0 0 0,0 0 0 0,0 11 0 16,0-11 0-16,0 0 0 0,0 0 128 0,0 0-128 16,0 0 0-16,2 9 192 0,-2-9-192 0,6 6 192 15,-6-6-192-15,0 0 160 0,0 0-160 0,13 3 160 16,-2-3-160-16,2 0 192 0,0 0-192 0,3-3 192 15,0 2-192-15,3 1 0 0,3 4 0 0,2-1 128 0,-2-3-128 0,4 4 0 16,3 2 0-16,2 1 0 0,2-1 0 0,2 3 0 16,3 0-160-16,3 3 160 15,2 2-1536-15,2 2-224 16,0-2-32-16,4-4-17584 0</inkml:trace>
  <inkml:trace contextRef="#ctx0" brushRef="#br0" timeOffset="36160.99">21135 3247 15663 0,'-17'-4'688'0,"6"3"144"0,-2-1-656 0,-1 1-176 0,-3 1 0 0,1 1 0 16,2 5 3088-16,1-5 592 0,-2 1 112 0,2 1 32 15,0-2-3008-15,2 2-608 0,2 0-208 0,-1-2 144 16,1-2 432-16,9 1 96 0,0 0 16 0,0 0 0 16,0 0-64-16,0 0-16 0,0 0 0 0,0 0 0 15,0 0-32-15,0 0-16 0,0 0 0 0,9-3 0 16,2-1-48-16,-1 4 0 0,2 0 0 0,1 0 0 15,3 0-192-15,2 1-64 0,-1 2 0 0,2 0 0 16,1 0-256-16,1 1 160 0,2-1-160 0,3 0 128 0,2-1-128 16,0 0 0-16,2-2 0 0,-1 0 128 0,0 2-128 0,-2-1 0 15,-1-2 144-15,-1 0-144 0,-3 0 256 0,-1 1 0 16,-1-2-16-16,-3 1 0 0,-2 0 128 16,0-2 16-16,-4-1 16 0,0 0 0 0,-2 2 48 0,-9 2 16 15,12-7 0-15,-12 7 0 0,0 0-160 0,10-3-48 16,-10 3 0-16,0 0 0 0,0 0-64 0,0 0-32 15,0 0 0-15,0 0 0 0,0 0 32 0,0 0 0 16,0 0 0-16,0 0 0 0,0 0-64 0,0 0 0 16,0 0 0-16,1 13 0 0,-1-1-128 0,0-1 0 15,0-11 0-15,-1 11 0 0,0 1 0 0,1-1 0 16,0 2 0-16,0-3 0 0,1 0 0 0,0 2 0 0,1 1 0 16,0 4 0-16,2 0 0 0,1 3 0 15,1 1 0-15,-1 5 0 0,0 1 0 0,2 7 0 0,-1 5 0 16,2 12 0-16,0 13 0 0,0 4 0 0,-1-1 0 0,2 0 0 15,1-7 0-15,-3-2 0 0,3 6 0 0,-3-4 0 16,0 0 0-16,-1-2 0 0,0-9 0 0,-2-5 0 16,-2 0 0-16,-1-7 0 0,1-1 0 0,0 0 0 15,0-1 0-15,-1-1 0 0,-1 0 0 0,1-1 128 16,-1-5-128-16,0-2 160 0,0-3-160 0,-1 0 160 16,0-2 64-16,-2 1 16 0,-1-4 0 0,0 1 0 15,0-3-240-15,2 0 176 0,-1 1-176 0,0-4 160 16,0 0-160-16,1 1 128 0,1 1-128 0,0-3 128 15,-1-3-128-15,2-2 192 0,0-7-192 0,0 11 192 16,0-11-32-16,0 9 0 0,0-9 0 0,0 0 0 16,2 7 32-16,-2-7 0 0,0 9 0 0,0-9 0 0,0 0-16 0,0 0 0 15,2 9 0-15,-2-9 0 0,0 0-48 0,0 0 0 16,4 8 0-16,-4-8 0 0,5 7-128 0,-5-7 192 16,0 0-192-16,0 0 192 0,3 10-192 0,0-4 192 15,-3-6-192-15,0 0 192 0,2 8-192 0,-2-8 0 16,0 0 0-16,0 0 128 0,0 8-128 0,0-8 160 15,0 0-160-15,0 0 160 0,0 0 112 0,-8 8 32 16,1-6 0-16,-3 2 0 0,0-4 16 0,-2 1 0 16,-1 2 0-16,-4 0 0 0,-4 1-32 0,-3-1 0 15,-2 1 0-15,-3 3 0 0,-2-2-144 0,-2-1-16 16,-2 1-128-16,-2 0 192 0,1 1-192 0,-1 0 0 16,2 5 0-16,-1 2 0 15,-1-2-2288-15,-5 8-496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DD6D-317B-4886-9A60-0B722A074D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4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7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There is no discount factor in this example.</a:t>
            </a:r>
          </a:p>
          <a:p>
            <a:r>
              <a:rPr lang="en-US" dirty="0">
                <a:ea typeface="ＭＳ Ｐゴシック" pitchFamily="34" charset="-128"/>
              </a:rPr>
              <a:t>Answer: II</a:t>
            </a:r>
            <a:endParaRPr lang="en-US" altLang="ja-JP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DC0F6-EF13-4C52-ACF2-48065D139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4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6.wmf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9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customXml" Target="../ink/ink13.xml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6.xml"/><Relationship Id="rId7" Type="http://schemas.openxmlformats.org/officeDocument/2006/relationships/image" Target="../media/image4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1.png"/><Relationship Id="rId11" Type="http://schemas.openxmlformats.org/officeDocument/2006/relationships/image" Target="../media/image67.png"/><Relationship Id="rId5" Type="http://schemas.openxmlformats.org/officeDocument/2006/relationships/image" Target="../media/image44.png"/><Relationship Id="rId10" Type="http://schemas.openxmlformats.org/officeDocument/2006/relationships/customXml" Target="../ink/ink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9.xml"/><Relationship Id="rId7" Type="http://schemas.openxmlformats.org/officeDocument/2006/relationships/image" Target="../media/image4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customXml" Target="../ink/ink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2.xml"/><Relationship Id="rId7" Type="http://schemas.openxmlformats.org/officeDocument/2006/relationships/image" Target="../media/image51.png"/><Relationship Id="rId12" Type="http://schemas.openxmlformats.org/officeDocument/2006/relationships/image" Target="../media/image6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5" Type="http://schemas.openxmlformats.org/officeDocument/2006/relationships/tags" Target="../tags/tag14.xml"/><Relationship Id="rId10" Type="http://schemas.openxmlformats.org/officeDocument/2006/relationships/image" Target="../media/image55.png"/><Relationship Id="rId4" Type="http://schemas.openxmlformats.org/officeDocument/2006/relationships/tags" Target="../tags/tag13.xml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80.png"/><Relationship Id="rId5" Type="http://schemas.openxmlformats.org/officeDocument/2006/relationships/customXml" Target="../ink/ink19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7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73.png"/><Relationship Id="rId26" Type="http://schemas.openxmlformats.org/officeDocument/2006/relationships/image" Target="../media/image82.png"/><Relationship Id="rId3" Type="http://schemas.openxmlformats.org/officeDocument/2006/relationships/tags" Target="../tags/tag22.xml"/><Relationship Id="rId21" Type="http://schemas.openxmlformats.org/officeDocument/2006/relationships/image" Target="../media/image83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72.png"/><Relationship Id="rId25" Type="http://schemas.openxmlformats.org/officeDocument/2006/relationships/image" Target="../media/image84.png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5.png"/><Relationship Id="rId29" Type="http://schemas.openxmlformats.org/officeDocument/2006/relationships/image" Target="../media/image87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79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10" Type="http://schemas.openxmlformats.org/officeDocument/2006/relationships/tags" Target="../tags/tag29.xml"/><Relationship Id="rId19" Type="http://schemas.openxmlformats.org/officeDocument/2006/relationships/image" Target="../media/image7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78.png"/><Relationship Id="rId27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customXml" Target="../ink/ink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4.png"/><Relationship Id="rId7" Type="http://schemas.openxmlformats.org/officeDocument/2006/relationships/image" Target="../media/image38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customXml" Target="../ink/ink2.xml"/><Relationship Id="rId5" Type="http://schemas.openxmlformats.org/officeDocument/2006/relationships/image" Target="../media/image6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0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2.png"/><Relationship Id="rId3" Type="http://schemas.openxmlformats.org/officeDocument/2006/relationships/tags" Target="../tags/tag38.xml"/><Relationship Id="rId7" Type="http://schemas.openxmlformats.org/officeDocument/2006/relationships/image" Target="../media/image105.png"/><Relationship Id="rId12" Type="http://schemas.openxmlformats.org/officeDocument/2006/relationships/image" Target="../media/image11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4.png"/><Relationship Id="rId11" Type="http://schemas.openxmlformats.org/officeDocument/2006/relationships/image" Target="../media/image1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9.png"/><Relationship Id="rId4" Type="http://schemas.openxmlformats.org/officeDocument/2006/relationships/tags" Target="../tags/tag39.xml"/><Relationship Id="rId9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569F6A-8CC7-4597-8922-209832211036}"/>
                  </a:ext>
                </a:extLst>
              </p14:cNvPr>
              <p14:cNvContentPartPr/>
              <p14:nvPr/>
            </p14:nvContentPartPr>
            <p14:xfrm>
              <a:off x="2134440" y="2564280"/>
              <a:ext cx="9026640" cy="297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569F6A-8CC7-4597-8922-2098322110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5080" y="2554920"/>
                <a:ext cx="9045360" cy="299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“model” or the “dynamics”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</a:t>
            </a:r>
            <a:r>
              <a:rPr lang="en-US" sz="1800" dirty="0" err="1">
                <a:ea typeface="ＭＳ Ｐゴシック" pitchFamily="34" charset="-128"/>
              </a:rPr>
              <a:t>s</a:t>
            </a:r>
            <a:r>
              <a:rPr lang="en-US" altLang="ja-JP" sz="1800" dirty="0" err="1">
                <a:ea typeface="ＭＳ Ｐゴシック" pitchFamily="34" charset="-128"/>
              </a:rPr>
              <a:t>’</a:t>
            </a:r>
            <a:r>
              <a:rPr lang="en-US" altLang="ja-JP" sz="1800" dirty="0">
                <a:ea typeface="ＭＳ Ｐゴシック" pitchFamily="34" charset="-128"/>
              </a:rPr>
              <a:t>) or R(</a:t>
            </a:r>
            <a:r>
              <a:rPr lang="en-US" altLang="ja-JP" sz="1800" dirty="0" err="1">
                <a:ea typeface="ＭＳ Ｐゴシック" pitchFamily="34" charset="-128"/>
              </a:rPr>
              <a:t>s,a</a:t>
            </a:r>
            <a:r>
              <a:rPr lang="en-US" altLang="ja-JP" sz="1800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 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You’</a:t>
            </a:r>
            <a:r>
              <a:rPr lang="en-US" altLang="ja-JP" sz="2000" dirty="0">
                <a:ea typeface="ＭＳ Ｐゴシック" pitchFamily="34" charset="-128"/>
              </a:rPr>
              <a:t>ll learn a new algorithm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as in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769100" y="4429231"/>
            <a:ext cx="5105400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dirty="0">
                <a:latin typeface="Calibri" pitchFamily="34" charset="0"/>
              </a:rPr>
              <a:t>Optimal policy when R(s, a, s</a:t>
            </a:r>
            <a:r>
              <a:rPr lang="en-US" altLang="ja-JP" sz="1050" dirty="0">
                <a:latin typeface="Calibri" pitchFamily="34" charset="0"/>
              </a:rPr>
              <a:t>’) = -0.03 for all non-terminal states s, </a:t>
            </a:r>
            <a:r>
              <a:rPr lang="en-US" altLang="ja-JP" sz="1050" dirty="0" err="1">
                <a:latin typeface="Calibri" pitchFamily="34" charset="0"/>
              </a:rPr>
              <a:t>s’</a:t>
            </a:r>
            <a:endParaRPr lang="en-US" altLang="ja-JP" sz="1050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050" dirty="0">
                <a:latin typeface="Calibri" pitchFamily="34" charset="0"/>
              </a:rPr>
              <a:t>and discount factor is 0.9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70B25A-B20C-43DA-A6D4-81012AA3CDC2}"/>
                  </a:ext>
                </a:extLst>
              </p14:cNvPr>
              <p14:cNvContentPartPr/>
              <p14:nvPr/>
            </p14:nvContentPartPr>
            <p14:xfrm>
              <a:off x="6229080" y="323640"/>
              <a:ext cx="5319000" cy="483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70B25A-B20C-43DA-A6D4-81012AA3C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9720" y="314280"/>
                <a:ext cx="5337720" cy="485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“living rewards” R(s):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Poll 2 (this one is on Piazza)</a:t>
            </a:r>
          </a:p>
        </p:txBody>
      </p:sp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1A412-D5A1-41A2-B7B9-528EAF8B3EB9}"/>
              </a:ext>
            </a:extLst>
          </p:cNvPr>
          <p:cNvGrpSpPr/>
          <p:nvPr/>
        </p:nvGrpSpPr>
        <p:grpSpPr>
          <a:xfrm>
            <a:off x="5976096" y="2561004"/>
            <a:ext cx="2343311" cy="1772721"/>
            <a:chOff x="5976096" y="2561004"/>
            <a:chExt cx="2343311" cy="1772721"/>
          </a:xfrm>
        </p:grpSpPr>
        <p:pic>
          <p:nvPicPr>
            <p:cNvPr id="172339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1141"/>
            <a:stretch>
              <a:fillRect/>
            </a:stretch>
          </p:blipFill>
          <p:spPr bwMode="auto">
            <a:xfrm>
              <a:off x="5976096" y="2561004"/>
              <a:ext cx="2343311" cy="17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E9F158-C702-4F90-A4CA-7B21B68ED6C4}"/>
                </a:ext>
              </a:extLst>
            </p:cNvPr>
            <p:cNvSpPr/>
            <p:nvPr/>
          </p:nvSpPr>
          <p:spPr>
            <a:xfrm>
              <a:off x="7799897" y="2696877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E4E3C5-F409-4480-BD17-89C2609F0DF4}"/>
                </a:ext>
              </a:extLst>
            </p:cNvPr>
            <p:cNvSpPr/>
            <p:nvPr/>
          </p:nvSpPr>
          <p:spPr>
            <a:xfrm>
              <a:off x="7799897" y="326517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A677F-2DFD-4F9F-ABF6-6D78D5F74325}"/>
              </a:ext>
            </a:extLst>
          </p:cNvPr>
          <p:cNvGrpSpPr/>
          <p:nvPr/>
        </p:nvGrpSpPr>
        <p:grpSpPr>
          <a:xfrm>
            <a:off x="5973936" y="4721153"/>
            <a:ext cx="2345471" cy="1780796"/>
            <a:chOff x="5973936" y="4721153"/>
            <a:chExt cx="2345471" cy="1780796"/>
          </a:xfrm>
        </p:grpSpPr>
        <p:pic>
          <p:nvPicPr>
            <p:cNvPr id="17233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050"/>
            <a:stretch>
              <a:fillRect/>
            </a:stretch>
          </p:blipFill>
          <p:spPr bwMode="auto">
            <a:xfrm>
              <a:off x="5973936" y="4721153"/>
              <a:ext cx="2345471" cy="178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E094D3-A43B-48AD-B532-9379489C4EFD}"/>
                </a:ext>
              </a:extLst>
            </p:cNvPr>
            <p:cNvSpPr/>
            <p:nvPr/>
          </p:nvSpPr>
          <p:spPr>
            <a:xfrm>
              <a:off x="7807779" y="486997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4F42F4-AAC1-416A-8A33-90993AE4D231}"/>
                </a:ext>
              </a:extLst>
            </p:cNvPr>
            <p:cNvSpPr/>
            <p:nvPr/>
          </p:nvSpPr>
          <p:spPr>
            <a:xfrm>
              <a:off x="7807779" y="5438266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B991A-B78A-4ADF-A32F-E926F3AA430C}"/>
              </a:ext>
            </a:extLst>
          </p:cNvPr>
          <p:cNvGrpSpPr/>
          <p:nvPr/>
        </p:nvGrpSpPr>
        <p:grpSpPr>
          <a:xfrm>
            <a:off x="9440512" y="2542338"/>
            <a:ext cx="2370358" cy="1788872"/>
            <a:chOff x="9440512" y="2542338"/>
            <a:chExt cx="2370358" cy="1788872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40512" y="2542338"/>
              <a:ext cx="2370358" cy="17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E23BB-CC2F-465D-B9CE-0E1E8C11B60A}"/>
                </a:ext>
              </a:extLst>
            </p:cNvPr>
            <p:cNvSpPr/>
            <p:nvPr/>
          </p:nvSpPr>
          <p:spPr>
            <a:xfrm>
              <a:off x="11281926" y="268772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8B69F-6914-409A-9F4E-81BA606D7A17}"/>
                </a:ext>
              </a:extLst>
            </p:cNvPr>
            <p:cNvSpPr/>
            <p:nvPr/>
          </p:nvSpPr>
          <p:spPr>
            <a:xfrm>
              <a:off x="11281926" y="3256015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681AD-279A-4615-9F3D-C115E704741E}"/>
              </a:ext>
            </a:extLst>
          </p:cNvPr>
          <p:cNvGrpSpPr/>
          <p:nvPr/>
        </p:nvGrpSpPr>
        <p:grpSpPr>
          <a:xfrm>
            <a:off x="9440512" y="4728328"/>
            <a:ext cx="2334296" cy="1780797"/>
            <a:chOff x="9440512" y="4728328"/>
            <a:chExt cx="2334296" cy="1780797"/>
          </a:xfrm>
        </p:grpSpPr>
        <p:pic>
          <p:nvPicPr>
            <p:cNvPr id="17233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r="1521"/>
            <a:stretch>
              <a:fillRect/>
            </a:stretch>
          </p:blipFill>
          <p:spPr bwMode="auto">
            <a:xfrm>
              <a:off x="9440512" y="4728328"/>
              <a:ext cx="2334296" cy="178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1B7581-7EBD-4B9F-8EE2-32CCC524F4F6}"/>
                </a:ext>
              </a:extLst>
            </p:cNvPr>
            <p:cNvSpPr/>
            <p:nvPr/>
          </p:nvSpPr>
          <p:spPr>
            <a:xfrm>
              <a:off x="11273200" y="4879088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9B44B5-45C7-4162-A259-90CDD7D44535}"/>
                </a:ext>
              </a:extLst>
            </p:cNvPr>
            <p:cNvSpPr/>
            <p:nvPr/>
          </p:nvSpPr>
          <p:spPr>
            <a:xfrm>
              <a:off x="11273200" y="544738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7941685" y="6248400"/>
            <a:ext cx="1796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2964873" y="6234112"/>
            <a:ext cx="186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894060" y="3429000"/>
            <a:ext cx="232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14867" y="3492067"/>
            <a:ext cx="2007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66FE2D-9C9D-4FF9-B9B3-625CC43CB0AB}"/>
              </a:ext>
            </a:extLst>
          </p:cNvPr>
          <p:cNvSpPr txBox="1"/>
          <p:nvPr/>
        </p:nvSpPr>
        <p:spPr>
          <a:xfrm>
            <a:off x="836521" y="5694402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165CE0-329B-4EFA-AC00-E9A7BB3A5131}"/>
              </a:ext>
            </a:extLst>
          </p:cNvPr>
          <p:cNvSpPr txBox="1"/>
          <p:nvPr/>
        </p:nvSpPr>
        <p:spPr>
          <a:xfrm>
            <a:off x="939947" y="3974068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F416EA-357E-49AA-95B4-583AA624AFD2}"/>
              </a:ext>
            </a:extLst>
          </p:cNvPr>
          <p:cNvSpPr txBox="1"/>
          <p:nvPr/>
        </p:nvSpPr>
        <p:spPr>
          <a:xfrm>
            <a:off x="1947612" y="5576471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ED9D63-6A1F-4F50-9392-6F4E1D8AF332}"/>
              </a:ext>
            </a:extLst>
          </p:cNvPr>
          <p:cNvSpPr txBox="1"/>
          <p:nvPr/>
        </p:nvSpPr>
        <p:spPr>
          <a:xfrm>
            <a:off x="4800601" y="4865133"/>
            <a:ext cx="105081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C88E54-3834-4026-8312-E176966D6146}"/>
              </a:ext>
            </a:extLst>
          </p:cNvPr>
          <p:cNvSpPr txBox="1"/>
          <p:nvPr/>
        </p:nvSpPr>
        <p:spPr>
          <a:xfrm>
            <a:off x="4599672" y="5946816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DE2A0B-68BE-4257-AC46-C974B4A812F9}"/>
              </a:ext>
            </a:extLst>
          </p:cNvPr>
          <p:cNvSpPr txBox="1"/>
          <p:nvPr/>
        </p:nvSpPr>
        <p:spPr>
          <a:xfrm>
            <a:off x="5846479" y="4842874"/>
            <a:ext cx="10488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2DA481-661C-42DA-AC97-21CE4FD9CA94}"/>
              </a:ext>
            </a:extLst>
          </p:cNvPr>
          <p:cNvSpPr txBox="1"/>
          <p:nvPr/>
        </p:nvSpPr>
        <p:spPr>
          <a:xfrm>
            <a:off x="6020319" y="2245786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357492-5AC4-4200-A1D7-BC7C0E272534}"/>
              </a:ext>
            </a:extLst>
          </p:cNvPr>
          <p:cNvSpPr txBox="1"/>
          <p:nvPr/>
        </p:nvSpPr>
        <p:spPr>
          <a:xfrm>
            <a:off x="10266401" y="2141269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339ACE-5643-4B8A-B7D6-EAC9B0EF469F}"/>
              </a:ext>
            </a:extLst>
          </p:cNvPr>
          <p:cNvSpPr txBox="1"/>
          <p:nvPr/>
        </p:nvSpPr>
        <p:spPr>
          <a:xfrm>
            <a:off x="9190547" y="2794658"/>
            <a:ext cx="52758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694066-777D-4C0E-836E-CA5FC4742161}"/>
              </a:ext>
            </a:extLst>
          </p:cNvPr>
          <p:cNvSpPr txBox="1"/>
          <p:nvPr/>
        </p:nvSpPr>
        <p:spPr>
          <a:xfrm>
            <a:off x="4861082" y="226528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88D230-CB2D-4860-B25F-9F883ECBF48E}"/>
              </a:ext>
            </a:extLst>
          </p:cNvPr>
          <p:cNvSpPr txBox="1"/>
          <p:nvPr/>
        </p:nvSpPr>
        <p:spPr>
          <a:xfrm>
            <a:off x="4435113" y="2704030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A10812-1A48-4523-B910-94FC9839D8A1}"/>
              </a:ext>
            </a:extLst>
          </p:cNvPr>
          <p:cNvSpPr txBox="1"/>
          <p:nvPr/>
        </p:nvSpPr>
        <p:spPr>
          <a:xfrm>
            <a:off x="10687042" y="3120201"/>
            <a:ext cx="5905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47A60D-9F66-4F04-9077-88E1A613A598}"/>
              </a:ext>
            </a:extLst>
          </p:cNvPr>
          <p:cNvSpPr txBox="1"/>
          <p:nvPr/>
        </p:nvSpPr>
        <p:spPr>
          <a:xfrm>
            <a:off x="9052484" y="199107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606032-9BCD-4F06-A751-6D6B51C395E7}"/>
              </a:ext>
            </a:extLst>
          </p:cNvPr>
          <p:cNvSpPr txBox="1"/>
          <p:nvPr/>
        </p:nvSpPr>
        <p:spPr>
          <a:xfrm>
            <a:off x="3585444" y="326927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DF8C95-91DF-4302-8380-ECDC022C071A}"/>
              </a:ext>
            </a:extLst>
          </p:cNvPr>
          <p:cNvSpPr txBox="1"/>
          <p:nvPr/>
        </p:nvSpPr>
        <p:spPr>
          <a:xfrm>
            <a:off x="4616764" y="370153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E930D9-8E2A-408D-AE53-6AFF540AD381}"/>
                  </a:ext>
                </a:extLst>
              </p14:cNvPr>
              <p14:cNvContentPartPr/>
              <p14:nvPr/>
            </p14:nvContentPartPr>
            <p14:xfrm>
              <a:off x="1928880" y="2584800"/>
              <a:ext cx="9707400" cy="335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E930D9-8E2A-408D-AE53-6AFF540AD3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9520" y="2575440"/>
                <a:ext cx="9726120" cy="337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sz="20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sz="2000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0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BC1122-1936-44A2-BCBC-F5AF9B3AD646}"/>
                  </a:ext>
                </a:extLst>
              </p14:cNvPr>
              <p14:cNvContentPartPr/>
              <p14:nvPr/>
            </p14:nvContentPartPr>
            <p14:xfrm>
              <a:off x="4142520" y="2237400"/>
              <a:ext cx="5595120" cy="307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BC1122-1936-44A2-BCBC-F5AF9B3AD6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3160" y="2228040"/>
                <a:ext cx="5613840" cy="309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(MDPs)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88702" y="1006476"/>
                <a:ext cx="7266285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2" y="1006476"/>
                <a:ext cx="7266285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9F0DB513-8D66-4004-8E7D-91571677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2782" y="1763352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69E013FF-BA5D-4483-B54B-881924B20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382" y="4751027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50B3673B-7670-4DA3-B92C-9E03CB08E532}"/>
              </a:ext>
            </a:extLst>
          </p:cNvPr>
          <p:cNvGrpSpPr>
            <a:grpSpLocks/>
          </p:cNvGrpSpPr>
          <p:nvPr/>
        </p:nvGrpSpPr>
        <p:grpSpPr bwMode="auto">
          <a:xfrm>
            <a:off x="7762582" y="2144352"/>
            <a:ext cx="3733800" cy="1066800"/>
            <a:chOff x="1584" y="1680"/>
            <a:chExt cx="2352" cy="336"/>
          </a:xfrm>
        </p:grpSpPr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5F2AAA0D-9C45-43A5-A6BC-CA190ADBB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BEB0757F-2D15-437D-B7C0-F2CF3E7CD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0" name="Line 9">
              <a:extLst>
                <a:ext uri="{FF2B5EF4-FFF2-40B4-BE49-F238E27FC236}">
                  <a16:creationId xmlns:a16="http://schemas.microsoft.com/office/drawing/2014/main" id="{08C225CB-9A02-45D8-80B3-75D330FC5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A33BA2B2-36AD-4291-A43F-03C502E52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2" name="Oval 11">
            <a:extLst>
              <a:ext uri="{FF2B5EF4-FFF2-40B4-BE49-F238E27FC236}">
                <a16:creationId xmlns:a16="http://schemas.microsoft.com/office/drawing/2014/main" id="{355485C6-C0CC-493E-BC5E-91F77799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82" y="3211152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4ABE98FC-9B74-4719-A535-F4C378B1CE67}"/>
              </a:ext>
            </a:extLst>
          </p:cNvPr>
          <p:cNvGrpSpPr>
            <a:grpSpLocks/>
          </p:cNvGrpSpPr>
          <p:nvPr/>
        </p:nvGrpSpPr>
        <p:grpSpPr bwMode="auto">
          <a:xfrm>
            <a:off x="7381582" y="3592152"/>
            <a:ext cx="3124200" cy="1143000"/>
            <a:chOff x="1536" y="2400"/>
            <a:chExt cx="1584" cy="624"/>
          </a:xfrm>
        </p:grpSpPr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5853682D-80A9-4A85-8F20-2AA1E3ECF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022A5711-1490-45BC-B780-BA7F93F55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48ACC7F5-8743-4950-A704-4786A7AC8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12DFD806-29F3-4D2F-B8B2-ADAF48C74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9" name="Text Box 17">
            <a:extLst>
              <a:ext uri="{FF2B5EF4-FFF2-40B4-BE49-F238E27FC236}">
                <a16:creationId xmlns:a16="http://schemas.microsoft.com/office/drawing/2014/main" id="{365EB2B1-A275-4C6C-80CD-AE02F4BB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582" y="2463440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01C8461A-4846-4499-ABE4-F1E4E508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982" y="176335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id="{57F84FC0-2D96-4C56-B7E0-C33D2F47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582" y="4735152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Text Box 20">
            <a:extLst>
              <a:ext uri="{FF2B5EF4-FFF2-40B4-BE49-F238E27FC236}">
                <a16:creationId xmlns:a16="http://schemas.microsoft.com/office/drawing/2014/main" id="{8975068E-211E-49B1-8C5D-28AB34261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182" y="321115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 a</a:t>
            </a:r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C49D5DF6-E241-41EF-BF53-F0CF147CBC62}"/>
              </a:ext>
            </a:extLst>
          </p:cNvPr>
          <p:cNvGrpSpPr>
            <a:grpSpLocks/>
          </p:cNvGrpSpPr>
          <p:nvPr/>
        </p:nvGrpSpPr>
        <p:grpSpPr bwMode="auto">
          <a:xfrm>
            <a:off x="7610182" y="5116152"/>
            <a:ext cx="3733800" cy="533400"/>
            <a:chOff x="1584" y="1680"/>
            <a:chExt cx="2352" cy="336"/>
          </a:xfrm>
        </p:grpSpPr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2F13FD2C-CC66-4251-9B62-A6500E89F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5" name="Line 23">
              <a:extLst>
                <a:ext uri="{FF2B5EF4-FFF2-40B4-BE49-F238E27FC236}">
                  <a16:creationId xmlns:a16="http://schemas.microsoft.com/office/drawing/2014/main" id="{A021ECFD-2056-4328-99C5-C99EA54A2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6" name="Line 24">
              <a:extLst>
                <a:ext uri="{FF2B5EF4-FFF2-40B4-BE49-F238E27FC236}">
                  <a16:creationId xmlns:a16="http://schemas.microsoft.com/office/drawing/2014/main" id="{1E2C89E7-824C-4A1C-AB01-BEE95FDE9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7" name="Line 25">
              <a:extLst>
                <a:ext uri="{FF2B5EF4-FFF2-40B4-BE49-F238E27FC236}">
                  <a16:creationId xmlns:a16="http://schemas.microsoft.com/office/drawing/2014/main" id="{9D617A4F-47A0-473A-8E51-B720D6555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8" name="Text Box 28">
            <a:extLst>
              <a:ext uri="{FF2B5EF4-FFF2-40B4-BE49-F238E27FC236}">
                <a16:creationId xmlns:a16="http://schemas.microsoft.com/office/drawing/2014/main" id="{EA60370A-A06E-4141-8ACC-165F4286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182" y="4049352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A4CBD9-24DA-492D-865E-A589EA2577ED}"/>
                  </a:ext>
                </a:extLst>
              </p14:cNvPr>
              <p14:cNvContentPartPr/>
              <p14:nvPr/>
            </p14:nvContentPartPr>
            <p14:xfrm>
              <a:off x="3085560" y="1166040"/>
              <a:ext cx="6463800" cy="354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A4CBD9-24DA-492D-865E-A589EA2577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6200" y="1156680"/>
                <a:ext cx="6482520" cy="35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1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4943"/>
            <a:ext cx="11480800" cy="4729164"/>
          </a:xfrm>
        </p:spPr>
        <p:txBody>
          <a:bodyPr/>
          <a:lstStyle/>
          <a:p>
            <a:pPr lvl="1"/>
            <a:r>
              <a:rPr lang="en-US" sz="2400" dirty="0"/>
              <a:t>Actions: B, C, D: East, West</a:t>
            </a:r>
          </a:p>
          <a:p>
            <a:pPr lvl="1"/>
            <a:r>
              <a:rPr lang="en-US" dirty="0"/>
              <a:t>Actions: A, E:</a:t>
            </a:r>
            <a:r>
              <a:rPr lang="en-US" sz="2400" dirty="0"/>
              <a:t> Exit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pPr lvl="1"/>
            <a:r>
              <a:rPr lang="en-US" dirty="0"/>
              <a:t>Rewards only for transitioning to terminal state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9B1A94-AED3-4CFD-AED7-347C5D9619E7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60108-2AE1-4F3B-969E-12A3CEF7A6AC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89D4D3-D3A8-4AC7-876B-5BDA0A160B7D}"/>
                  </a:ext>
                </a:extLst>
              </p14:cNvPr>
              <p14:cNvContentPartPr/>
              <p14:nvPr/>
            </p14:nvContentPartPr>
            <p14:xfrm>
              <a:off x="952920" y="2002320"/>
              <a:ext cx="10410480" cy="425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89D4D3-D3A8-4AC7-876B-5BDA0A160B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560" y="1992960"/>
                <a:ext cx="10429200" cy="42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0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59EFB2-6381-47D3-BC0A-1FB059E5A0EC}"/>
                  </a:ext>
                </a:extLst>
              </p14:cNvPr>
              <p14:cNvContentPartPr/>
              <p14:nvPr/>
            </p14:nvContentPartPr>
            <p14:xfrm>
              <a:off x="251640" y="2989080"/>
              <a:ext cx="10873800" cy="382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59EFB2-6381-47D3-BC0A-1FB059E5A0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280" y="2979720"/>
                <a:ext cx="10892520" cy="38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14:cNvPr>
              <p14:cNvContentPartPr/>
              <p14:nvPr/>
            </p14:nvContentPartPr>
            <p14:xfrm>
              <a:off x="753120" y="3016800"/>
              <a:ext cx="10253160" cy="370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080" y="1642320"/>
                <a:ext cx="10708560" cy="50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14:cNvPr>
              <p14:cNvContentPartPr/>
              <p14:nvPr/>
            </p14:nvContentPartPr>
            <p14:xfrm>
              <a:off x="312480" y="4339080"/>
              <a:ext cx="2184840" cy="171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20" y="4329720"/>
                <a:ext cx="2203560" cy="17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D1E151-9FE2-4863-8050-453C19BA0BD3}"/>
                  </a:ext>
                </a:extLst>
              </p14:cNvPr>
              <p14:cNvContentPartPr/>
              <p14:nvPr/>
            </p14:nvContentPartPr>
            <p14:xfrm>
              <a:off x="473040" y="4384440"/>
              <a:ext cx="10717200" cy="214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D1E151-9FE2-4863-8050-453C19BA0B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680" y="4375080"/>
                <a:ext cx="10735920" cy="21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27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AD6202-EE77-4126-BA68-8A2EC859A20D}"/>
                  </a:ext>
                </a:extLst>
              </p14:cNvPr>
              <p14:cNvContentPartPr/>
              <p14:nvPr/>
            </p14:nvContentPartPr>
            <p14:xfrm>
              <a:off x="2391519" y="2610360"/>
              <a:ext cx="7081560" cy="289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AD6202-EE77-4126-BA68-8A2EC859A2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2159" y="2601000"/>
                <a:ext cx="7100280" cy="291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12336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152717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4E79EC-5807-48C7-A1FB-2D53714BB304}"/>
                  </a:ext>
                </a:extLst>
              </p14:cNvPr>
              <p14:cNvContentPartPr/>
              <p14:nvPr/>
            </p14:nvContentPartPr>
            <p14:xfrm>
              <a:off x="2190240" y="2794680"/>
              <a:ext cx="8341920" cy="2356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4E79EC-5807-48C7-A1FB-2D53714BB3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0880" y="2785320"/>
                <a:ext cx="8360640" cy="237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</p:spPr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What is the value of U[2,4,8]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?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3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6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7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14</a:t>
                </a: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  <a:blipFill>
                <a:blip r:embed="rId3"/>
                <a:stretch>
                  <a:fillRect l="-1643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6189BE-931C-41E9-AD6D-948AC2ACDBB8}"/>
                  </a:ext>
                </a:extLst>
              </p14:cNvPr>
              <p14:cNvContentPartPr/>
              <p14:nvPr/>
            </p14:nvContentPartPr>
            <p14:xfrm>
              <a:off x="515160" y="2518560"/>
              <a:ext cx="9199080" cy="293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6189BE-931C-41E9-AD6D-948AC2ACDB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800" y="2509200"/>
                <a:ext cx="9217800" cy="29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63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Theorem: if we assume </a:t>
            </a:r>
            <a:r>
              <a:rPr lang="en-US" sz="2800" dirty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>
                <a:ea typeface="ＭＳ Ｐゴシック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Then: there are only two ways to define utilities</a:t>
            </a:r>
          </a:p>
          <a:p>
            <a:pPr lvl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Additive utility:</a:t>
            </a:r>
          </a:p>
          <a:p>
            <a:pPr lvl="1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Discounted utility:</a:t>
            </a: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5985" y="5544338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0537" y="6092162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7699" y="2015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We’ll now study planning problems where actions have </a:t>
            </a:r>
            <a:r>
              <a:rPr lang="en-US" b="1" i="1" dirty="0">
                <a:ea typeface="ＭＳ Ｐゴシック" pitchFamily="34" charset="-128"/>
              </a:rPr>
              <a:t>stochastic</a:t>
            </a:r>
            <a:r>
              <a:rPr lang="en-US" dirty="0">
                <a:ea typeface="ＭＳ Ｐゴシック" pitchFamily="34" charset="-128"/>
              </a:rPr>
              <a:t> effects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768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</p:spPr>
            <p:txBody>
              <a:bodyPr/>
              <a:lstStyle/>
              <a:p>
                <a:pPr lvl="1"/>
                <a:r>
                  <a:rPr lang="en-US" sz="2800" dirty="0"/>
                  <a:t>Actions: B, C, D: East, West</a:t>
                </a:r>
              </a:p>
              <a:p>
                <a:pPr lvl="1"/>
                <a:r>
                  <a:rPr lang="en-US" sz="2800" dirty="0"/>
                  <a:t>Actions: A, E: Exit</a:t>
                </a:r>
              </a:p>
              <a:p>
                <a:pPr lvl="1"/>
                <a:r>
                  <a:rPr lang="en-US" sz="2800" dirty="0"/>
                  <a:t>Transitions: deterministic</a:t>
                </a:r>
              </a:p>
              <a:p>
                <a:pPr lvl="1"/>
                <a:r>
                  <a:rPr lang="en-US" sz="2800" dirty="0"/>
                  <a:t>Rewards only for transitioning to terminal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0.1,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  <a:blipFill>
                <a:blip r:embed="rId2"/>
                <a:stretch>
                  <a:fillRect l="-1115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E9694-DE3A-4EFC-98BD-7E43326B06F2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13E0E7-6C7F-4871-B460-F33477C1D5CE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5A368A0-4A8A-4047-9D5E-63B46F40996E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8C24D3-65E1-4DFD-9D18-454216F77B0B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314668-192A-47FE-8DDF-9FCE170E7367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1AD09DE-3AAD-4332-B9F2-705E3832F27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2E01A-725A-48C5-829F-DBE1AF394A5D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6CAD1-8269-436D-B3E6-44086A028CD3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09AFB9-E9B0-4C59-9197-CF29B4C3C3F9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1845D3-0074-4276-BA3A-2145A44A097B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6529F9-293C-4085-AAFE-7A97C9779D57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3253257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349CC9D-21F8-4ABA-B382-E7BC232D037C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4597554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7F8879-E2F8-4744-935E-73FCE4DC296C}"/>
                  </a:ext>
                </a:extLst>
              </p14:cNvPr>
              <p14:cNvContentPartPr/>
              <p14:nvPr/>
            </p14:nvContentPartPr>
            <p14:xfrm>
              <a:off x="4508640" y="3187080"/>
              <a:ext cx="7342200" cy="2969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7F8879-E2F8-4744-935E-73FCE4DC29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9280" y="3177720"/>
                <a:ext cx="7360920" cy="29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704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 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 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Terminate episodes after a fixed T steps (e.g.,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Gives </a:t>
            </a:r>
            <a:r>
              <a:rPr lang="en-US" sz="2400" dirty="0" err="1"/>
              <a:t>nonstationary</a:t>
            </a:r>
            <a:r>
              <a:rPr lang="en-US" sz="2400" dirty="0"/>
              <a:t> policies (</a:t>
            </a:r>
            <a:r>
              <a:rPr lang="en-US" sz="2400" dirty="0">
                <a:sym typeface="Symbol" charset="0"/>
              </a:rPr>
              <a:t> depends on time left)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Discounting: use 0 &lt;  &lt; 1</a:t>
            </a: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Smaller  means smaller </a:t>
            </a:r>
            <a:r>
              <a:rPr lang="ja-JP" altLang="en-US" sz="2400" dirty="0">
                <a:sym typeface="Symbol" charset="0"/>
              </a:rPr>
              <a:t>“</a:t>
            </a:r>
            <a:r>
              <a:rPr lang="en-US" altLang="ja-JP" sz="2400" dirty="0">
                <a:sym typeface="Symbol" charset="0"/>
              </a:rPr>
              <a:t>horizon</a:t>
            </a:r>
            <a:r>
              <a:rPr lang="ja-JP" altLang="en-US" sz="2400" dirty="0">
                <a:sym typeface="Symbol" charset="0"/>
              </a:rPr>
              <a:t>”</a:t>
            </a:r>
            <a:r>
              <a:rPr lang="en-US" altLang="ja-JP" sz="2400" dirty="0">
                <a:sym typeface="Symbol" charset="0"/>
              </a:rPr>
              <a:t> – shorter term focus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>
              <a:solidFill>
                <a:srgbClr val="000000"/>
              </a:solidFill>
              <a:sym typeface="Symbol" charset="0"/>
            </a:endParaRPr>
          </a:p>
          <a:p>
            <a:pPr lvl="1"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sym typeface="Symbol" charset="0"/>
              </a:rPr>
              <a:t>Absorbing state: guarantee that for every policy, a terminal state will eventually be reached (like 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overheated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 for racing)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127" y="4275285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15" y="2362387"/>
            <a:ext cx="3759585" cy="175222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1DCE32-0A08-4797-A5BA-2939E990077F}"/>
                  </a:ext>
                </a:extLst>
              </p14:cNvPr>
              <p14:cNvContentPartPr/>
              <p14:nvPr/>
            </p14:nvContentPartPr>
            <p14:xfrm>
              <a:off x="1532880" y="2856960"/>
              <a:ext cx="1112040" cy="12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1DCE32-0A08-4797-A5BA-2939E99007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3520" y="2847600"/>
                <a:ext cx="1130760" cy="14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9193" y="2401739"/>
            <a:ext cx="7313613" cy="4275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248" y="1951033"/>
            <a:ext cx="3501501" cy="627812"/>
          </a:xfrm>
        </p:spPr>
        <p:txBody>
          <a:bodyPr/>
          <a:lstStyle/>
          <a:p>
            <a:r>
              <a:rPr lang="en-US" dirty="0"/>
              <a:t>Solving MDPs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“q-state”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thereafter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’) is a </a:t>
            </a:r>
            <a:b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4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601" y="14922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18FE61-8A52-CF7B-7A84-366796C3A323}"/>
              </a:ext>
            </a:extLst>
          </p:cNvPr>
          <p:cNvSpPr/>
          <p:nvPr/>
        </p:nvSpPr>
        <p:spPr>
          <a:xfrm>
            <a:off x="3549600" y="5961600"/>
            <a:ext cx="4996800" cy="5292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5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601" y="14922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F42561-F412-1FD3-9A82-E682E710532B}"/>
              </a:ext>
            </a:extLst>
          </p:cNvPr>
          <p:cNvSpPr/>
          <p:nvPr/>
        </p:nvSpPr>
        <p:spPr>
          <a:xfrm>
            <a:off x="3549600" y="5961600"/>
            <a:ext cx="5133600" cy="5292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59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Fundamental operation: compute the (</a:t>
            </a:r>
            <a:r>
              <a:rPr lang="en-US" sz="2800" dirty="0" err="1"/>
              <a:t>expectimax</a:t>
            </a:r>
            <a:r>
              <a:rPr lang="en-US" sz="2800" dirty="0"/>
              <a:t>) value of a state</a:t>
            </a:r>
          </a:p>
          <a:p>
            <a:pPr lvl="1"/>
            <a:r>
              <a:rPr lang="en-US" sz="2400" dirty="0"/>
              <a:t>Expected utility under optimal action</a:t>
            </a:r>
          </a:p>
          <a:p>
            <a:pPr lvl="1"/>
            <a:r>
              <a:rPr lang="en-US" sz="2400" dirty="0"/>
              <a:t>Average sum of (discounted) rewards</a:t>
            </a:r>
          </a:p>
          <a:p>
            <a:pPr lvl="1"/>
            <a:r>
              <a:rPr lang="en-US" sz="2400" dirty="0"/>
              <a:t>This is just what </a:t>
            </a:r>
            <a:r>
              <a:rPr lang="en-US" sz="2400" dirty="0" err="1"/>
              <a:t>expectimax</a:t>
            </a:r>
            <a:r>
              <a:rPr lang="en-US" sz="2400" dirty="0"/>
              <a:t> computed!</a:t>
            </a:r>
          </a:p>
          <a:p>
            <a:pPr lvl="1"/>
            <a:endParaRPr lang="en-US" sz="2400" dirty="0"/>
          </a:p>
          <a:p>
            <a:r>
              <a:rPr lang="en-US" sz="2800" dirty="0"/>
              <a:t>Recursive definition of value: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815896"/>
            <a:chOff x="2400" y="1401"/>
            <a:chExt cx="1392" cy="1286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/>
                <a:t>s,a,s</a:t>
              </a:r>
              <a:r>
                <a:rPr lang="ja-JP" altLang="en-US" sz="2800"/>
                <a:t>’</a:t>
              </a:r>
              <a:endParaRPr lang="en-US" sz="28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</a:rPr>
                <a:t>’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E58170-8603-4323-8B07-964CB30B3E19}"/>
                  </a:ext>
                </a:extLst>
              </p14:cNvPr>
              <p14:cNvContentPartPr/>
              <p14:nvPr/>
            </p14:nvContentPartPr>
            <p14:xfrm>
              <a:off x="8872200" y="94680"/>
              <a:ext cx="2247840" cy="6635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E58170-8603-4323-8B07-964CB30B3E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2840" y="85320"/>
                <a:ext cx="2266560" cy="66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760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57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32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7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9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4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C185B4-2848-4D9F-A726-CD420BFAC651}"/>
                  </a:ext>
                </a:extLst>
              </p14:cNvPr>
              <p14:cNvContentPartPr/>
              <p14:nvPr/>
            </p14:nvContentPartPr>
            <p14:xfrm>
              <a:off x="7918560" y="5457600"/>
              <a:ext cx="2049480" cy="608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C185B4-2848-4D9F-A726-CD420BFAC6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09200" y="5448240"/>
                <a:ext cx="2068200" cy="6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6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3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6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0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2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0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1572986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505" y="182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Convergence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How do we know the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>
                <a:latin typeface="Calibri"/>
                <a:cs typeface="Calibri"/>
              </a:rPr>
              <a:t>M</a:t>
            </a:r>
            <a:r>
              <a:rPr lang="en-US" sz="2000" dirty="0">
                <a:latin typeface="Calibri"/>
                <a:cs typeface="Calibri"/>
              </a:rPr>
              <a:t> holds the actual </a:t>
            </a:r>
            <a:r>
              <a:rPr lang="en-US" sz="2000" dirty="0" err="1">
                <a:latin typeface="Calibri"/>
                <a:cs typeface="Calibri"/>
              </a:rPr>
              <a:t>untruncated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Sketch: For any state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can be viewed as depth k+1 </a:t>
            </a:r>
            <a:r>
              <a:rPr lang="en-US" sz="1800" dirty="0" err="1">
                <a:latin typeface="Calibri"/>
                <a:cs typeface="Calibri"/>
              </a:rPr>
              <a:t>expectimax</a:t>
            </a:r>
            <a:r>
              <a:rPr lang="en-US" sz="18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has actual rewards while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>
                <a:latin typeface="Calibri"/>
                <a:cs typeface="Calibri"/>
              </a:rPr>
              <a:t>MAX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It is at worst R</a:t>
            </a:r>
            <a:r>
              <a:rPr lang="en-US" sz="1800" baseline="-25000" dirty="0">
                <a:latin typeface="Calibri"/>
                <a:cs typeface="Calibri"/>
              </a:rPr>
              <a:t>MIN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But everything is discounted by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are at most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max|R</a:t>
            </a:r>
            <a:r>
              <a:rPr lang="en-US" sz="18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Expectimax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tree search: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action do we choose?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DA04C9-C9FC-4924-9AFD-7A3EF0ECE04C}"/>
                  </a:ext>
                </a:extLst>
              </p14:cNvPr>
              <p14:cNvContentPartPr/>
              <p14:nvPr/>
            </p14:nvContentPartPr>
            <p14:xfrm>
              <a:off x="3500280" y="2057760"/>
              <a:ext cx="7031160" cy="303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DA04C9-C9FC-4924-9AFD-7A3EF0ECE0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920" y="2048400"/>
                <a:ext cx="7049880" cy="30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F017F3-1EF5-47FF-B94B-844BE08124AE}"/>
                  </a:ext>
                </a:extLst>
              </p14:cNvPr>
              <p14:cNvContentPartPr/>
              <p14:nvPr/>
            </p14:nvContentPartPr>
            <p14:xfrm>
              <a:off x="2172240" y="875160"/>
              <a:ext cx="9466200" cy="300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F017F3-1EF5-47FF-B94B-844BE08124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2880" y="865800"/>
                <a:ext cx="9484920" cy="30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08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FD937C-D615-0B03-9714-2F236CA36C38}"/>
              </a:ext>
            </a:extLst>
          </p:cNvPr>
          <p:cNvSpPr txBox="1"/>
          <p:nvPr/>
        </p:nvSpPr>
        <p:spPr>
          <a:xfrm>
            <a:off x="7977600" y="994943"/>
            <a:ext cx="281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Running example grid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10145</TotalTime>
  <Words>2820</Words>
  <Application>Microsoft Office PowerPoint</Application>
  <PresentationFormat>Widescreen</PresentationFormat>
  <Paragraphs>615</Paragraphs>
  <Slides>59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ＭＳ Ｐゴシック</vt:lpstr>
      <vt:lpstr>Wingdings</vt:lpstr>
      <vt:lpstr>Cambria Math</vt:lpstr>
      <vt:lpstr>Calibri Light</vt:lpstr>
      <vt:lpstr>Symbol</vt:lpstr>
      <vt:lpstr>Times New Roman</vt:lpstr>
      <vt:lpstr>Arial</vt:lpstr>
      <vt:lpstr>Calibri</vt:lpstr>
      <vt:lpstr>Courier New</vt:lpstr>
      <vt:lpstr>Office Theme</vt:lpstr>
      <vt:lpstr>Warm-up as You Log In</vt:lpstr>
      <vt:lpstr>AI: Representation and Problem Solving </vt:lpstr>
      <vt:lpstr>We’ll now study planning problems where actions have stochastic effects</vt:lpstr>
      <vt:lpstr>Minimax Notation</vt:lpstr>
      <vt:lpstr>Expectations</vt:lpstr>
      <vt:lpstr>Poll 1</vt:lpstr>
      <vt:lpstr>Expectimax Notation</vt:lpstr>
      <vt:lpstr>Warm-up as You Log In</vt:lpstr>
      <vt:lpstr>Example: Grid World</vt:lpstr>
      <vt:lpstr>Grid World Actions</vt:lpstr>
      <vt:lpstr>Markov Decision Processes</vt:lpstr>
      <vt:lpstr>What is Markov about MDPs?</vt:lpstr>
      <vt:lpstr>Policies</vt:lpstr>
      <vt:lpstr>Poll 2 (this one is on Piazza)</vt:lpstr>
      <vt:lpstr>Optimal Policies</vt:lpstr>
      <vt:lpstr>Example: Racing</vt:lpstr>
      <vt:lpstr>Example: Racing</vt:lpstr>
      <vt:lpstr>Racing Search Tree</vt:lpstr>
      <vt:lpstr>MDP Search Trees</vt:lpstr>
      <vt:lpstr>Recursive Expectimax</vt:lpstr>
      <vt:lpstr>Simple Deterministic Example</vt:lpstr>
      <vt:lpstr>Simple Deterministic Example</vt:lpstr>
      <vt:lpstr>Simple Deterministic Example</vt:lpstr>
      <vt:lpstr>Utilities of Sequences</vt:lpstr>
      <vt:lpstr>Utilities of Sequences</vt:lpstr>
      <vt:lpstr>Discounting</vt:lpstr>
      <vt:lpstr>Discounting</vt:lpstr>
      <vt:lpstr>Poll 3</vt:lpstr>
      <vt:lpstr>Stationary Preferences</vt:lpstr>
      <vt:lpstr>Discounting</vt:lpstr>
      <vt:lpstr>Infinite Utilities?!</vt:lpstr>
      <vt:lpstr>Recap: Defining MDPs</vt:lpstr>
      <vt:lpstr>Solving MDPs</vt:lpstr>
      <vt:lpstr>Optimal Quantities</vt:lpstr>
      <vt:lpstr>Snapshot of Demo – Gridworld V Values</vt:lpstr>
      <vt:lpstr>Snapshot of Demo – Gridworld Q Values</vt:lpstr>
      <vt:lpstr>Values of States</vt:lpstr>
      <vt:lpstr>Racing Search Tree</vt:lpstr>
      <vt:lpstr>Racing Search Tree</vt:lpstr>
      <vt:lpstr>Time-Limited Values</vt:lpstr>
      <vt:lpstr>Computing 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Value Iteration</vt:lpstr>
      <vt:lpstr>Value Iteration</vt:lpstr>
      <vt:lpstr>Example: Value Iteration</vt:lpstr>
      <vt:lpstr>Convergence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Tuomas W Sandholm</cp:lastModifiedBy>
  <cp:revision>1006</cp:revision>
  <cp:lastPrinted>2018-11-27T13:42:27Z</cp:lastPrinted>
  <dcterms:created xsi:type="dcterms:W3CDTF">2018-10-11T11:39:27Z</dcterms:created>
  <dcterms:modified xsi:type="dcterms:W3CDTF">2025-03-12T01:14:25Z</dcterms:modified>
</cp:coreProperties>
</file>