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notesSlides/notesSlide5.xml" ContentType="application/vnd.openxmlformats-officedocument.presentationml.notesSlide+xml"/>
  <Override PartName="/ppt/ink/ink4.xml" ContentType="application/inkml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ink/ink5.xml" ContentType="application/inkml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017" r:id="rId2"/>
    <p:sldId id="1226" r:id="rId3"/>
    <p:sldId id="663" r:id="rId4"/>
    <p:sldId id="1989" r:id="rId5"/>
    <p:sldId id="1901" r:id="rId6"/>
    <p:sldId id="1902" r:id="rId7"/>
    <p:sldId id="1903" r:id="rId8"/>
    <p:sldId id="1946" r:id="rId9"/>
    <p:sldId id="1947" r:id="rId10"/>
    <p:sldId id="1976" r:id="rId11"/>
    <p:sldId id="1971" r:id="rId12"/>
    <p:sldId id="1977" r:id="rId13"/>
    <p:sldId id="2000" r:id="rId14"/>
    <p:sldId id="2001" r:id="rId15"/>
    <p:sldId id="2002" r:id="rId16"/>
    <p:sldId id="2003" r:id="rId17"/>
    <p:sldId id="1904" r:id="rId18"/>
    <p:sldId id="1967" r:id="rId19"/>
    <p:sldId id="1952" r:id="rId20"/>
    <p:sldId id="1906" r:id="rId21"/>
    <p:sldId id="1907" r:id="rId22"/>
    <p:sldId id="1982" r:id="rId23"/>
    <p:sldId id="1983" r:id="rId24"/>
    <p:sldId id="2004" r:id="rId25"/>
    <p:sldId id="1984" r:id="rId26"/>
    <p:sldId id="2005" r:id="rId27"/>
    <p:sldId id="1985" r:id="rId28"/>
    <p:sldId id="1986" r:id="rId29"/>
    <p:sldId id="1963" r:id="rId30"/>
    <p:sldId id="1973" r:id="rId31"/>
    <p:sldId id="1959" r:id="rId32"/>
    <p:sldId id="1957" r:id="rId33"/>
    <p:sldId id="1958" r:id="rId34"/>
    <p:sldId id="1913" r:id="rId35"/>
    <p:sldId id="1988" r:id="rId36"/>
    <p:sldId id="2007" r:id="rId37"/>
    <p:sldId id="2008" r:id="rId38"/>
    <p:sldId id="2009" r:id="rId39"/>
    <p:sldId id="2011" r:id="rId40"/>
    <p:sldId id="2010" r:id="rId41"/>
    <p:sldId id="1975" r:id="rId42"/>
    <p:sldId id="2014" r:id="rId43"/>
  </p:sldIdLst>
  <p:sldSz cx="12192000" cy="6858000"/>
  <p:notesSz cx="9388475" cy="7102475"/>
  <p:embeddedFontLst>
    <p:embeddedFont>
      <p:font typeface="Cambria Math" panose="02040503050406030204" pitchFamily="18" charset="0"/>
      <p:regular r:id="rId4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 Virtue" initials="PV" lastIdx="1" clrIdx="0">
    <p:extLst>
      <p:ext uri="{19B8F6BF-5375-455C-9EA6-DF929625EA0E}">
        <p15:presenceInfo xmlns:p15="http://schemas.microsoft.com/office/powerpoint/2012/main" userId="aff125923c56321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00000"/>
    <a:srgbClr val="F2B800"/>
    <a:srgbClr val="D1FFE6"/>
    <a:srgbClr val="E88510"/>
    <a:srgbClr val="FFCCCC"/>
    <a:srgbClr val="FF9999"/>
    <a:srgbClr val="D60093"/>
    <a:srgbClr val="104F9C"/>
    <a:srgbClr val="AE7C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43" autoAdjust="0"/>
    <p:restoredTop sz="62355" autoAdjust="0"/>
  </p:normalViewPr>
  <p:slideViewPr>
    <p:cSldViewPr snapToGrid="0">
      <p:cViewPr varScale="1">
        <p:scale>
          <a:sx n="91" d="100"/>
          <a:sy n="91" d="100"/>
        </p:scale>
        <p:origin x="84" y="21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552"/>
    </p:cViewPr>
  </p:sorterViewPr>
  <p:notesViewPr>
    <p:cSldViewPr snapToGrid="0">
      <p:cViewPr varScale="1">
        <p:scale>
          <a:sx n="88" d="100"/>
          <a:sy n="88" d="100"/>
        </p:scale>
        <p:origin x="1401" y="3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1.fntdata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567360B-5C24-45DD-922F-EFDB810FE49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068763" cy="355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D93DB8-7C7C-4128-A0CB-85CB3DE9FD3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18125" y="0"/>
            <a:ext cx="4068763" cy="355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B6C2C0-291B-40A7-AC5B-C736DC503569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9961C8-7337-4938-918E-A0D429D99A2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746875"/>
            <a:ext cx="4068763" cy="355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F533A8-D0B4-4FD8-84D6-7E39A996354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18125" y="6746875"/>
            <a:ext cx="4068763" cy="355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A32587-C059-48B1-A3CF-1C75AA80D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62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2047.9375" units="1/cm"/>
          <inkml:channelProperty channel="Y" name="resolution" value="3276.6999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2-05T16:01:17.79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20603 1111 5 0,'4'3'80'16,"-2"2"-3"-16,2-3-8 0,0 3-1 15,2-1-3-15,0-2-9 0,-2 1-4 0,2 0 1 16,-2 0-5-16,2 0 1 0,-6-3-1 15,9 2 2-15,-9-2 5 0,9 2 6 0,-5 1 8 16,-4-3 14-16,8 3 4 0,-8-3 4 16,5 2 0-16,-5-2-3 0,0 0 1 15,6 2-2-15,-6-2-3 0,0 0-5 0,0 0-4 16,0 0-5-16,8 2-7 0,-8-2-7 16,0 0-5-16,0 0-7 0,0 0-4 15,6 2-3-15,-6-2-3 0,0 0-4 0,0 0-3 16,0 0-1-16,0 0-2 0,0 0-3 15,0-11-1-15,0 11-4 0,0-7 2 0,-4 1-2 16,2 0-4-16,-2 0 0 0,0 0 0 16,-2 0-4-16,-3 0-4 0,1 0-1 15,-1 0-1-15,-4 4-1 0,-1-3-2 0,-4 2-1 16,2 0-2-16,-5 2 4 0,-1 2-1 16,-1 2 0-16,0-1-2 0,-5-1-1 15,-1 5 0-15,1-2 2 0,-2 4-1 0,3-1-1 16,-1 0 1-16,2 5-1 0,-4 1 2 15,6-1 1-15,-1 3-1 0,1-1-2 16,6 1 2-16,-6 6-2 0,3 0-3 0,2 2-2 16,0 1-3-16,2 4-2 0,0 1 2 15,2 0-1-15,0 3-2 0,2 1 5 0,3-1-3 16,0 1 4-16,4-4-2 0,-2 5-3 16,4-4 0-16,0-2 2 0,2 3-1 0,0 1-2 15,2-2 5-15,0 1 1 0,2 0-2 16,0-2 4-16,0-1-3 0,2 2 2 15,6-4 0-15,-4 2-1 0,4 0 3 0,2-5-2 16,4 4 3-16,-2-6-3 0,1-2 2 16,3-2 0-16,0 0-2 0,1-2 3 15,0-1-1-15,2-3-2 0,1-1 3 0,-2-3-3 16,-2-1 3-16,1-1 2 0,-2-4-2 16,2 0 1-16,-5-1-2 0,0 0 0 0,0-1 2 15,-1 0-1-15,-3-4 3 0,1-1 0 16,0 0 0-16,-3 0 0 0,0-1-1 15,1-2 2-15,-2-2 3 0,-1-1-2 0,0-3 0 16,0 1-4-16,-4-1 4 0,2-2-4 16,-2 2-2-16,-2-3-1 0,-2 0 0 0,2 0-1 15,-4 4-1-15,-2-4-1 0,-2 3-3 16,0-1 4-16,-2 1 4 0,-4 2 1 0,-1 1 8 16,-2 3-3-16,2-1 3 0,-3 3 0 15,2 1 9-15,0 1 8 0,1-1-1 16,0 0 0-16,4 2-3 0,1-1-4 0,2 2-3 15,-2 0 0-15,4 1-3 0,6 2 0 16,-4-2 1-16,4 2 4 0,0 0-4 0,0 0 2 16,26-2 0-16,-12 2 3 0,3-4 4 15,5 2 3-15,-4-1 5 0,4-1 7 16,1 0-3-16,-2 0 0 0,0 0-2 0,1 2-3 16,-4 1-3-16,2-4 0 0,-3 4-4 15,-5 0-3-15,1-2-7 0,0 1-16 0,-3 2-25 16,-2-1-45-16,4-2-43 0,-6 1-62 15,-2 1-477-15,0-1 224 0,-2-2 149 0</inkml:trace>
  <inkml:trace contextRef="#ctx0" brushRef="#br0" timeOffset="516.98">20884 1676 89 0,'-6'-5'145'0,"0"4"-1"0,2 0-8 0,-3-1-6 16,7 2-17-16,-10 0-10 0,10 0-14 16,-11 0-10-16,7 2-4 0,1 0-13 0,-1 4-3 15,0 5-5-15,0 0-6 0,0 3-5 16,0 0-7-16,2 4-3 0,-2-1 0 15,-1 4-6-15,1-2-2 0,1 4-2 0,1-4-1 16,0 1-5-16,0-1 3 0,2 0-7 16,0 0-3-16,0-1 2 0,2 0-3 0,0-4 1 15,3 0-4-15,2-3-1 0,-3 0-3 16,4-1-1-16,2-4 0 0,1-1 2 16,4-3 0-16,-2-2-5 0,5 0 0 0,0-3 8 15,2-3-6-15,4-2 2 0,-1-1-3 16,-1-1-2-16,-2-1 5 0,2-1-1 0,-1-1 1 15,0 0-3-15,-2 1 2 0,-4 0 0 16,0 1 2-16,-5 0-1 0,1 0 0 16,0-1 3-16,-7-1 0 0,2 1 1 0,-4-3 6 15,0 4-1-15,-4-5-1 0,-4 1 2 16,-2 0-2-16,-6 0 5 0,0-3-2 16,-1 4 3-16,-6 2-1 0,2-1 1 0,-3 2 0 15,2 3-4-15,0-3 0 0,2 5 0 16,1 2-11-16,2 0-4 0,-2 0-12 0,5 0-17 15,2 2-21-15,0 2-25 0,4 0-27 16,0 0-55-16,1 4-332 0,1 0 167 16,2-1 111-16</inkml:trace>
  <inkml:trace contextRef="#ctx0" brushRef="#br0" timeOffset="1050.55">21585 1773 118 0,'0'0'129'15,"-10"-6"-12"-15,5 3-17 0,-1-1-3 16,-2 2-6-16,0-2 0 0,-2 4 1 0,4-2-6 16,-4 2-6-16,2-1-11 0,8 1-2 15,-20 3-9-15,10 1-3 0,-3 2-5 0,0 1-3 16,0 3-7-16,1 0-4 0,0-1-4 16,-4 6 5-16,6 0-3 0,-3 3-2 0,0-2-4 15,5 3-6-15,-1 3-1 0,1-3-2 16,4 1-8-16,0-1-3 0,2-1-4 15,4-1 2-15,0 2-9 0,4-4 1 0,2 1 8 16,1-3-14-16,4-4 8 0,1 1-3 16,3-5-7-16,3 1 10 0,-2-6-3 15,4 0-2-15,-1-3-3 0,4-5 7 0,2-2-5 16,3-5 3-16,-2-2 2 0,1-2 1 16,-1-2-3-16,-3-2 3 0,-3-1-2 0,-2-1 6 15,-4 0-1-15,-4 4 6 0,-6 0 1 16,-1 2 4-16,-5 2 5 0,-5 2-4 15,-3 1 4-15,-4 5-3 0,-6-1-4 0,0 5-3 16,-4 1 3-16,1 0-5 0,3 2 0 16,-2 0-11-16,1 2-22 0,4 0-30 0,4 2-37 15,-1 0-43-15,2 0-363 0,0 0 170 16,6 2 112-16</inkml:trace>
  <inkml:trace contextRef="#ctx0" brushRef="#br0" timeOffset="1717.77">22182 1899 15 0,'2'-8'135'0,"0"0"-17"15,0 1-11-15,1-2-2 0,-1-1-20 0,-2-1-6 16,0 1-7-16,-2 1-2 0,-3 1 5 16,-1 1 0-16,0 3-6 0,-2 0-3 15,-6 4-6-15,4 2-3 0,-5 5-7 0,-2 1-2 16,0 5-7-16,0 2 2 0,0 5-5 15,1-1-3-15,0 1-6 0,4 2-6 16,-1 0 1-16,3 1-6 0,1-2-5 0,5 2-11 16,0-4-2-16,1-2-10 0,3-3 5 15,0-1-4-15,5-1 1 0,-1-4-3 16,2-2 2-16,5-1 2 0,0-5 5 0,-1-3-4 16,8 0 4-16,-2-5-3 0,3-2 6 15,0-5-3-15,4-2 2 0,1-6 3 0,-1-2 2 16,4-7 1-16,1-1-4 0,-3-6 1 15,3 1 9-15,-3-4-2 0,9-12-2 16,-10 7-2-16,-6 5-3 0,0 0-2 0,-6 0-8 16,-1 8 0-16,-3 0-1 0,-4 5-3 15,0 4 9-15,-2 0-3 0,1 7 15 0,-3-2 7 16,2 3 2-16,-2 4 1 0,0 3-2 16,0 1 0-16,0 3-5 0,-5 5 1 15,5 1 1-15,0 0-3 0,-10 14 1 0,4 2-2 16,-3 5-2-16,3 4 2 0,-2 6 0 15,-3 7-3-15,2 8 5 0,-1 6-5 0,0-1 2 16,0 3 6-16,0-1 8 0,4 1 1 16,0-3 5-16,-1 0 8 0,5-8 2 15,2 0 4-15,0-3-2 0,5-3-3 0,1-1-3 16,2-4-6-16,0-7-18 0,6-3-32 16,0-5-40-16,5-1-49 0,-2-9-549 0,4-3 224 15,-1-2 148-15</inkml:trace>
  <inkml:trace contextRef="#ctx0" brushRef="#br0" timeOffset="2619.13">23679 1796 93 0,'-4'12'122'0,"2"1"-1"16,0 6-8-16,-6 2-6 0,2 1-12 0,0 3-1 16,-2 2-4-16,1 1-3 0,-1-3-5 15,-1-1-1-15,1 0 3 0,-1-3-4 16,1-1-7-16,2-2-5 0,0-3-4 0,1 1-5 16,0-4-2-16,3-4-2 0,-2 3-6 15,0-4-6-15,2 0-3 0,0-3-4 0,2-4-5 16,0 0-4-16,0 0-3 0,0 0-3 15,8-24-2-15,-4 11 0 0,3-5-4 16,4-6-9-16,-1 2-4 0,5-6-11 0,0-1 1 16,0 0-9-16,1-1 2 0,2 2 1 15,-2-1 0-15,4 2 3 0,-3 1 9 16,-1 1 1-16,4 0 6 0,-4 4-3 0,-1 2 2 16,2 2-4-16,-4 2 0 0,-3 2-1 15,-1 1 3-15,0 2 0 0,-3 4-1 0,2 3 5 16,-4 3-1-16,-4 0 3 0,8 9 9 15,-5 1 1-15,-3 5 4 0,0 2 5 16,-3 4 1-16,1 0 1 0,-2 2 8 0,0 0-7 16,2-2 4-16,-2-2 4 0,0-3 1 15,0 2 2-15,2-3-3 0,-3-1-1 16,3-3-6-16,0 0-6 0,0 0-5 0,-1-4-11 16,3-1-3-16,0-6-3 0,0 0-4 15,0 0-11-15,20-16-17 0,-8 0-20 0,6-3-10 16,2-6 1-16,4 0 1 0,-1 0 3 15,1 2 7-15,-2 2 3 0,-2 4 7 16,-1 4 0-16,-3 0 2 0,-2 5 9 0,0 3 8 16,-6 5 2-16,3 2 16 0,-6 6 1 15,1 8 7-15,-4-1 5 0,0 6-5 0,-4 1 2 16,-2 5 2-16,0 0-1 0,-1 1-3 16,1 0-3-16,2-2 2 0,-1-2-6 15,-1-5-5-15,2 1-11 0,0-3-23 0,2-2-31 16,0-1-44-16,0-7-464 0,-2-2 196 15,4-2 130-15</inkml:trace>
  <inkml:trace contextRef="#ctx0" brushRef="#br0" timeOffset="3102.83">24447 1695 139 0,'-6'4'143'0,"-1"2"-13"0,1-1-14 15,0 1-5-15,-3 4-8 0,2-1-7 16,-1 5-6-16,0-1-9 0,2 2-3 0,-5 4-5 15,0 2-15-15,1 2 1 0,-1 0-6 16,-4 3-7-16,5-1-7 0,-1 0-2 0,1 3-7 16,2-3-4-16,-2 0-5 0,4-2-8 15,2 0-2-15,0-4-1 0,2 0-4 16,2-1-1-16,0-4-2 0,2-1-1 0,2-1-4 16,0-4 4-16,4-1 5 0,0-3-8 15,2-4 0-15,0-2 1 0,5-3 2 16,-2-2-4-16,4-10-2 0,-1 1-4 0,2-7-5 15,-2-4-5-15,2-5-2 0,1-4-5 16,-7 1-3-16,1 2 10 0,-4-3-3 16,-3 10 2-16,-2-3 15 0,-2 4-1 0,-6 3 5 15,0 3 11-15,-2-1 1 0,-6 5 7 16,4 2-10-16,-2 1 5 0,1 4-5 16,-1-3-13-16,1 5-21 0,0 0-20 0,3 4-16 15,0-3-33-15,0 4-330 0,2-2 144 16,0 1 95-16</inkml:trace>
  <inkml:trace contextRef="#ctx0" brushRef="#br0" timeOffset="3487.8">24731 1859 90 0,'0'0'150'16,"2"11"-9"-16,-4-1-5 0,-2 5-10 15,-3 3-7-15,0-1-6 0,-1 5-4 16,0 1-8-16,0 2-8 0,-2 0-3 0,2-2-7 16,0-2 0-16,0-1-1 0,1-4 0 15,-1-1 4-15,3 0 2 0,-1-4 2 16,2 0-6-16,-1-4-6 0,1-1-9 0,2-3-8 15,2-3-7-15,0 0-5 0,0 0-7 16,-4-22-3-16,8 9-8 0,2-5-7 0,3-3-10 16,4-4-3-16,0-1-7 0,3-3-2 15,0 1-4-15,0 0-1 0,3 0-1 16,-2 3 0-16,2 0-1 0,1 3 1 0,-2-1-1 16,-1 4-4-16,-2 2-7 0,0 0-17 15,-1 1-25-15,2 3-19 0,-6 1-22 16,0 4-19-16,-1 0-21 0,-2-1-490 0,-3 7 214 15,0-3 141-15</inkml:trace>
  <inkml:trace contextRef="#ctx0" brushRef="#br0" timeOffset="4053.29">25095 1869 55 0,'4'-5'169'16,"-4"5"-9"-16,0 0-13 0,0 0-18 16,0 0-9-16,0 0-5 0,0 18-5 15,-2-6-8-15,-4 2-7 0,2 2-8 0,-3 1-10 16,-2 5-10-16,3-4-3 0,-4 3-7 15,1 0-5-15,1-6-5 0,-1 0-4 16,2-1-1-16,1-1-6 0,0-2-2 0,2-3-5 16,0 1-2-16,0-1-7 0,0-3-2 15,0 1-10-15,0-1-4 0,4-5-5 0,0 0-6 16,0 0-8-16,8-16-11 0,0 5-2 16,0-3-14-16,2-3 2 0,3-2-8 15,0-2 4-15,4-1 4 0,0-2-3 0,2 2 9 16,0 0 2-16,2-2 6 0,0 3 2 15,-1 4 3-15,0-1 1 0,0 5 10 0,-4 0 5 16,-1 2 7-16,-2 3 7 0,-2 1 13 16,1-1 13-16,-2 4 6 0,-2 2 2 15,-2 2 1-15,-6 0 0 0,6 8 10 0,-6-1 3 16,-2 3-2-16,0 0-1 0,-2 3-5 16,-2 2-3-16,0 1-4 0,0 2-2 0,-2 0-3 15,2 1-1-15,-3 0-5 0,5 0-3 16,0-4-3-16,-3 2-4 0,3 0-3 15,2-2-3-15,-2-1-8 0,2-1-13 0,0-4-17 16,-1 3-30-16,6-5-13 0,-3 0-20 16,4-1-20-16,0-3-20 0,0-1-34 15,-4-2-397-15,11-5 189 0,-5 2 125 0</inkml:trace>
  <inkml:trace contextRef="#ctx0" brushRef="#br0" timeOffset="4322.57">25598 1760 101 0,'2'-3'135'16,"-2"3"-7"-16,0 0-12 0,0 0-15 0,-4 18-5 15,-2-2-11-15,2-1-5 0,-4 6-13 16,-1 1-6-16,-2 3-7 0,-2 3-4 15,1 3-3-15,2-1-8 0,0-1 5 0,2-2-12 16,-2 0-7-16,4-4-8 0,-1-1-12 16,3-3-6-16,-1-2-4 0,5 0-3 0,0-4 2 15,2-4-8-15,3 0-10 0,2-3-11 16,1-4-16-16,2-2-16 0,5-6-33 16,0-1-231-16,0 0 113 0,2-7 74 0</inkml:trace>
  <inkml:trace contextRef="#ctx0" brushRef="#br0" timeOffset="5272.25">25820 1935 34 0,'0'0'91'0,"5"-5"-10"0,-1 2-14 15,-4 3-4-15,3-3-6 0,-3 3 3 0,0 0-4 16,6-4-6-16,-6 4 1 0,0 0-1 16,0 0 4-16,-2 13-2 0,-5-5-1 0,0 3 4 15,1 4-3-15,-4 3 3 0,-2 1 1 16,-2 2-1-16,2 2-3 0,-1-2-3 0,3-1-4 15,-3-1-3-15,2 0 1 0,3-2-1 16,0-3-4-16,-2-1 1 0,4-1-4 16,0-3-6-16,2-1-8 0,2-2-3 0,2-3-9 15,0-3-4-15,0 0-13 0,14-15-18 16,-2 4-23-16,2-6-15 0,5-5-7 0,2-3-6 16,0 1 4-16,3 3 5 0,-4 0 5 15,0 6 11-15,-3 2 8 0,-3 0 8 16,2 3 15-16,-6 0 24 0,-2 5 18 0,0 3 11 15,0 0 9-15,-8 2 8 0,10 8 6 16,-8-3-1-16,0 1-4 0,0 4-7 16,0-1 0-16,-2 0-7 0,0 3-2 0,2-2-7 15,0 1 5-15,-2 0-11 0,3 0-1 16,-1 0-7-16,2 0-1 0,-2-2-3 0,2-1-9 16,1 0-14-16,-1-1-9 0,2-1 1 15,-1-2-2-15,3-1-4 0,-2-1-12 16,2-2 3-16,-8 0-1 0,18-5 6 0,-6 1 1 15,-1-3 4-15,2-4 1 0,-3 3 3 16,3-4 2-16,-1-4 4 0,2 1 4 16,-2-2-4-16,0 2 6 0,0 1-4 0,-2 1 6 15,-4 2 3-15,3-1 8 0,-3 3 13 16,-2 1 4-16,0 1 8 0,1 0 0 0,-3 1-1 16,0 3-8-16,-2 3-1 0,0 0-1 15,0 0 1-15,0 0-4 0,-13 12-2 16,7-3 5-16,0 1-4 0,-1 3 5 0,1-2-3 15,0 1-6-15,-1 1-4 0,3-3 0 16,2 1-3-16,-3-2-1 0,5 1-3 0,-2-2-1 16,4-2 0-16,-2 0 1 0,5-5 1 15,-5-1 0-15,0 0-4 0,17-6 5 16,-11-1 0-16,5-5 3 0,-3 1-4 0,0-4 2 16,4-2 1-16,-4-3 0 0,2 0-5 15,-2-1 1-15,-1 6 3 0,0-3 1 16,-3 5 5-16,2 0 2 0,-2 2 16 0,0 3 7 15,-2 2-2-15,-2 1-1 0,0 5-1 16,0 0 2-16,0 0-6 0,-8 24-2 0,2-11-2 16,2 3-3-16,-2 3 1 0,1 2-4 15,-2 3-5-15,1 3-8 0,2 1-1 16,-2 6-1-16,0 3-3 0,-1 0-2 16,0-2 5-16,1 5-6 0,-2 1 7 0,-1-1 0 15,1 5-1-15,-5 1 2 0,0-1-4 16,-1 0 2-16,-4-1-2 0,0-3 4 0,-3-1 5 15,-3-2 10-15,-4-4 16 0,4 1 6 16,-4-4 9-16,1-9 3 0,-1 1 7 0,0-4 8 16,-1-3 14-16,1-4 17 0,5 0 1 15,0-4-9-15,2-1-6 0,3-3-10 16,6-2-8-16,2-4-7 0,0-2-7 0,8-2-6 16,2-3-9-16,7-3-12 0,2 0-13 15,7-6-10-15,10-1-9 0,1-4-5 0,11-2-9 16,-2 0-9-16,5-1-16 0,11-10-13 15,-7 5-16-15,-5 4-17 0,0 3-12 16,-1-1-28-16,-5 2-29 0,-9 4-467 0,0-1 215 16,-6 4 141-16</inkml:trace>
  <inkml:trace contextRef="#ctx0" brushRef="#br0" timeOffset="5556.53">25723 1379 23 0,'-8'-6'391'0,"2"0"-41"15,2 1-43-15,0 1-29 0,-2-2-29 16,4 0-22-16,2 1-27 0,0-3-50 0,0 2-63 16,2-2-81-16,1 2-78 0,2 0-75 15,-1 0-550-15,0 1 237 0,-4 5 156 0</inkml:trace>
  <inkml:trace contextRef="#ctx0" brushRef="#br0" timeOffset="5889.64">27329 1139 99 0,'6'-1'190'0,"-6"1"-6"0,0 0-16 16,0 0-13-16,0 0-10 0,-14 16-12 0,4-1-13 15,-1 3-11-15,-1 4-12 0,-6 3-12 16,2 5-24-16,-2 1-28 0,2 7-37 0,-3 2-38 15,2-1-44-15,0-2-43 0,0-3-320 16,4 2 153-16,1-3 101 0</inkml:trace>
  <inkml:trace contextRef="#ctx0" brushRef="#br0" timeOffset="6040.24">27161 2119 77 0,'-2'8'396'0,"0"0"-41"0,2 1-32 0,-3-4-31 16,1 0-26-16,2 1-28 0,-2-2-78 16,-3-1-100-16,5 1-151 0,-4-2-615 0,0 0 240 15,4-2 158-15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2047.9375" units="1/cm"/>
          <inkml:channelProperty channel="Y" name="resolution" value="3276.6999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2-05T16:46:53.8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11997 12977 171 0,'0'0'172'16,"0"0"-11"-16,-11-2-14 0,11 2-9 16,0 0-16-16,-8-3-10 0,8 3-5 0,0 0-4 15,0 0-8-15,0 0-3 0,-8-1-7 16,8 1-1-16,0 0-3 0,0 0-1 0,0 0-1 15,-8-5-2-15,8 5-1 0,0 0-3 16,0 0-5-16,0 0-4 0,0 0-5 16,-4-2-9-16,4 2-3 0,0 0-6 0,0 0-4 15,0 0-7-15,0 0 2 0,0-6-7 16,0 6 2-16,6-6-6 0,2 1 1 0,-2-2-3 16,2 1-4-16,0-1-2 0,7-4 1 15,-2 1-3-15,4-5 0 0,3 0-1 16,0-6-2-16,6 0 0 0,-3-2-1 0,5 1-3 15,-3-2 1-15,4-2 0 0,-3 2-4 16,-1 2 1-16,-1 2-6 0,1 2-4 0,-6 0-9 16,-2 3-10-16,0 2-14 0,-4 1-13 15,-1 4-13-15,-1 0-14 0,0-1-29 16,-5 3-19-16,0 4-33 0,-2-3-522 0,-1 4 232 16,-3 1 154-16</inkml:trace>
  <inkml:trace contextRef="#ctx0" brushRef="#br0" timeOffset="1151.58">8621 13919 48 0,'-4'4'100'0,"4"-4"-8"0,0 0-9 0,-2 4-7 16,2-4 5-16,0 0-22 0,0 0 7 16,0 0-5-16,-2 6-5 0,2-6-4 0,0 0-1 15,0 0-5-15,0 0 0 0,0 0-2 16,0 0-4-16,4 7-10 0,-4-7 1 15,0 0 8-15,0 0-13 0,6 3-9 0,-6-3-1 16,4 3 4-16,-4-3 0 0,0 0 0 16,4 1-6-16,-4-1 3 0,0 0-1 0,9 3 5 15,-9-3-3-15,0 0 8 0,8 2-9 16,-8-2 2-16,0 0 5 0,11 0 0 16,-11 0 3-16,0 0 3 0,15-5 9 0,-11 4-5 15,4-2 0-15,-2 0 1 0,4-2-1 16,2-1 2-16,-2-1-1 0,5-1-2 0,0-2-5 15,4-3 1-15,0-1-6 0,2 1-1 16,1 0-1-16,-1-2-1 0,6-2-3 16,-2 1-3-16,3 2 1 0,0-3-3 0,-1 3-1 15,-3 0-2-15,-2 3-4 0,2 0 0 16,-3-1-4-16,1 3-21 0,-2-1-25 16,-2 4-17-16,-2 0-23 0,-1 1-19 0,0 1-44 15,-2 0-370-15,-3 2 176 0,-2 0 117 16</inkml:trace>
  <inkml:trace contextRef="#ctx0" brushRef="#br0" timeOffset="1818.82">10403 13959 16 0,'8'0'83'0,"-8"0"-11"16,11 0-2-16,-11 0-4 0,11-1 5 0,-5-1 3 16,-6 2-7-16,14-4 4 0,-7 2 4 15,2-2-5-15,-1 1-3 0,0 0 3 0,3-4-1 16,2 1-3-16,2-2 6 0,3-1-4 16,2-3-3-16,3-3-8 0,3 0-3 15,2-2-7-15,2-1-5 0,2 1-3 0,1-3-2 16,-2 2-11-16,3 1-7 0,-2 0-35 15,2 4-20-15,-3 0-24 0,-5 1-35 16,-2 4-356-16,-2 1 153 0,-5 3 101 0</inkml:trace>
  <inkml:trace contextRef="#ctx0" brushRef="#br0" timeOffset="2722.95">13540 14098 12 0,'0'0'132'0,"0"0"-10"0,0 0-13 0,4-16-11 16,-4 16-8-16,4-6-11 0,-2 2-9 15,-2 4-2-15,7-8-12 0,-5 5-3 0,0-1 0 16,-2 4-9-16,9-6 3 0,-9 6-10 16,6-5-1-16,0 2-6 0,0 0 1 15,0-3 1-15,4 2-9 0,0-4 0 0,2 1 1 16,1-3-5-16,0 2 0 0,4-3-2 16,2-1 0-16,0-1-1 0,2-2 3 0,3-2-5 15,3-2-3-15,2 0 3 0,3-2-11 16,7-3 5-16,1 0 4 0,0-2-5 15,3 1 0-15,-6 1-5 0,3 0 1 0,-2 3 2 16,-8 4-13-16,0 0-16 0,-3 2-11 16,-5 3-20-16,-1 5-16 0,-9 0-28 0,-3 2-299 15,-3 5 135-15,-6 0 89 0</inkml:trace>
  <inkml:trace contextRef="#ctx0" brushRef="#br0" timeOffset="3519.87">15436 13966 63 0,'0'0'104'0,"-6"3"-12"0,6-3-4 15,0 0-6-15,-6 2 4 0,6-2 1 16,-6 0-13-16,6 0 3 0,0 0-6 0,0 0 3 16,0 0 2-16,-7 1-3 0,7-1 0 15,0 0 6-15,0 0 1 0,0 0-3 0,0 0-3 16,0 0-8-16,0 0-6 0,0 0-5 16,-5-6-8-16,5 6-3 0,0 0-5 0,2-7-1 15,3 1-2-15,-2-1-2 0,5-2 3 16,0-3 0-16,2-1 2 0,4-2 3 0,2-5-1 15,5 0-3-15,3-1-4 0,2-4-2 16,5-2-3-16,3-1-2 0,2-3-4 16,0 3-3-16,1-1-1 0,2 2-2 0,-3 0-6 15,0 2-2-15,-2 1-17 0,-7 5-24 16,-3 2-29-16,-4 6-35 0,-2-1-23 16,-4 4-29-16,-7 5-478 0,-1 1 213 0,-6 2 140 15</inkml:trace>
  <inkml:trace contextRef="#ctx0" brushRef="#br0" timeOffset="9093.74">10554 12445 15 0,'0'0'84'0,"0"0"-5"15,0 0-2-15,0 0-8 0,0 0 0 16,-8 2-5-16,8-2 2 0,0 0-1 15,0 0-8-15,-4 4 2 0,4-4-3 0,0 0 1 16,-6 4-8-16,6-4-5 0,0 0-1 16,-6 3-5-16,2 1-7 0,4-4 0 15,-8 6-7-15,1-4-1 0,2 1 0 0,-1 2-7 16,0 0 0-16,-3-1 0 0,3 0-3 16,-2 3 2-16,-3 1-5 0,2 0-1 0,-1 1 0 15,2 1-2-15,-3-3 3 0,2 5-7 16,1-3 4-16,-2 5-5 0,1 0 2 15,3 0 3-15,-3 1-2 0,3 3 1 0,-1 3-8 16,1 1 4-16,2-1 1 0,0 4-4 16,0 0-1-16,2 0-5 0,0 0 4 15,2 2-2-15,0 1-1 0,0-1 2 0,2-1-2 16,0 3 2-16,0-1 7 0,0 1-6 16,2-1 1-16,0 1 7 0,0-1-7 0,2 1 3 15,-1 0-3-15,1 0 1 0,3 2 5 16,-1 0-2-16,3-4-2 0,-1 0-2 0,3 1 9 15,0-7 0-15,-1 1-4 0,8 2-1 16,-6-5 0-16,5-1-1 0,3-4-1 16,-4-1 6-16,6-1 0 0,-1-1 2 0,1-3-3 15,-2-1 4-15,2-3-3 0,-1-2 1 16,1 0 6-16,-2-2-6 0,2-2 1 0,0 0-2 16,1-4-2-16,1 1 5 0,-4-3-1 15,4-3-4-15,-3-1-4 0,1-1-2 16,0-4 8-16,2 0-2 0,0-5 4 0,-1 0-3 15,-1-3 1-15,-2-2-2 0,0 1 3 16,-1 1 2-16,-4-3-8 0,-2 0 3 16,-1 1 0-16,0 0 4 0,-4-4-4 0,-4 4-6 15,-2 1-1-15,-2-3 2 0,-2 2-3 16,-4-4 2-16,0 4-8 0,-4-6 0 0,-1-1-4 16,-4 3-8-16,-1-1 0 0,-4 0-1 15,2 1-1-15,-7-1 3 0,-1 5 2 16,-6-2 0-16,1 5 0 0,-1 4 3 0,-2 0 0 15,1 1 2-15,-3 5 1 0,-2 3-3 0,2 1-6 16,-2 3-11-16,3 1-19 0,1 4-30 16,-3-2-246-16,1 2 112 0,3 2 73 15</inkml:trace>
  <inkml:trace contextRef="#ctx0" brushRef="#br0" timeOffset="10294">12394 13504 73 0,'-8'-2'94'0,"2"0"-7"15,6 2-6-15,-20-2-2 0,10 2-6 16,0 0 1-16,-3 0-5 0,0 2 2 16,0 0-10-16,-3 0-3 0,0 2 2 0,-2 0-10 15,1 0 6-15,-2 2-5 0,2-1-5 16,-3 5-5-16,0-3-2 0,-2 2-4 0,3 2-4 16,1-3-4-16,-2 4 1 0,4 0-3 15,-4 1-2-15,6 0-4 0,-3 2-4 0,2 1-3 16,0 1-3-16,3 2 0 0,-2 2-5 15,4-2 6-15,0 4 3 0,-1-1-6 16,4 1-8-16,1 1 4 0,2 1-2 0,0-3-1 16,1 1 1-16,3 0 3 0,3 3-1 15,-1-2 1-15,4-2-4 0,0 3-2 16,1-2 2-16,1-2-10 0,3 0 9 0,-1 1-5 16,4-4-3-16,-4-1 4 0,4 0 5 15,-1-2 9-15,4-2-12 0,-2 0 0 0,2-1 5 16,-2-1 2-16,3-6-2 0,2 0 7 15,1-1 6-15,0 1-3 0,2-5-2 0,3 0 3 16,3-5-4-16,1 1-4 0,2-1 3 16,4-5 1-16,-1 0-1 0,2 0 5 15,1-7 5-15,4 3-3 0,-2-4 0 0,3 0-3 16,-3-6 7-16,-2 2-3 0,1-1-3 16,-4 0-2-16,-1-2-1 0,-6 3-2 15,-5-2-3-15,0 0 4 0,-6 1-3 0,-4 0-4 16,-2 0-2-16,-5-2 2 0,-4 0-10 15,-4 0 3-15,-4 3 1 0,-5-3 2 0,-4 0 0 16,-4 4 4-16,-5 0-2 0,0 5 6 16,-2-2-2-16,-2 5 1 0,-1 2-2 15,1 1-2-15,1 4-10 0,-3 3-1 0,-2 0-7 16,0 2 1-16,3 1-11 0,-3 0-12 16,2 0-2-16,1 1-10 0,1 2-6 0,3 0-2 15,2-3-5-15,1 5-8 0,3-5-21 16,3 0-295-16,2 0 132 0,2 0 87 0</inkml:trace>
  <inkml:trace contextRef="#ctx0" brushRef="#br0" timeOffset="11446.38">15311 12630 62 0,'6'-8'74'0,"0"1"-2"0,-2 1-6 0,0-1-11 16,0 1-1-16,0-1-10 0,0-1-4 16,0 2-2-16,0-3-7 0,1 2 0 0,-3 1-5 15,2-1 1-15,1 0-3 0,-3 1 10 16,2-2-6-16,-2 2-8 0,2 1 2 16,-2-1 0-16,1 0-4 0,-1 2-6 0,0-1 6 15,-2 1-4-15,0-2 2 0,2 2-7 16,-2 4 0-16,-2-7 2 0,0 3-2 0,-3 2 1 15,5 2-2-15,-6-4-1 0,2 2-5 16,4 2 9-16,-13 2-7 0,4 0-6 0,1 2 4 16,0 0 0-16,0 2 0 0,-4 1-2 15,0 1 0-15,1 3-1 0,-1-1 2 16,1 3 0-16,0 0-3 0,-1 5 3 0,2-1 3 16,-4 4 0-16,6 1-2 0,-2 1-2 15,-1 2 2-15,2 0-5 0,3 3 4 16,0-1 2-16,3 2-3 0,-1 1-7 0,2-3 2 15,2 2 2-15,2-1-1 0,0-1 2 16,3-3 1-16,-1 1 1 0,2-4 8 16,2 2 10-16,1-4-4 0,2 0 2 0,-1-5 12 15,0-2-3-15,4 0 2 0,-2-2 8 16,3-5 1-16,0-1 9 0,0-4 1 0,1-1 5 16,6-5 7-16,1-4-5 0,-2-4-1 15,6-2-8-15,-1-1-3 0,2-5-5 0,3-2-2 16,-1-4-4-16,0 1-3 0,-3-4-4 15,1 1-5-15,-8 3-1 0,6-6 0 16,-7 5-2-16,1-1 1 0,-2 1 3 0,-2-1-8 16,-4 3 1-16,0-3-1 0,-3 6 1 15,0 0-4-15,-5-2 0 0,-2 6 2 0,0-1 2 16,-6 0 3-16,0 1-2 0,-5 0 3 16,-4 2-13-16,-3 0-5 0,-6 4-10 15,-1 1-10-15,-2 2-14 0,-4 3-19 0,-1 2-16 16,-2 2-2-16,2 2-6 0,-1 1-16 15,-1 0-39-15,2 4-317 0,3-1 154 0,-3 3 101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2047.9375" units="1/cm"/>
          <inkml:channelProperty channel="Y" name="resolution" value="3276.6999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2-05T16:49:32.5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11588 13445 41 0,'0'0'119'0,"0"0"-14"0,-6 2-6 15,6-2-14-15,0 0-8 0,0 0 0 16,0 0-8-16,0 0-1 0,-6 2-3 16,6-2-1-16,0 0 0 0,0 0-2 0,0 0 3 15,0 0-2-15,0 0-4 0,0 0 0 16,-4 4-6-16,4-4 1 0,0 0-4 15,0 0-1-15,0 0-4 0,0 0-1 0,0 0-1 16,0 0-3-16,0 0-4 0,0 0-3 16,0 0-4-16,0 0-3 0,0 0-1 15,0 0-4-15,0 0-2 0,0 0-1 0,0 0-3 16,14-10 5-16,-8 8-2 0,-1-3-4 16,3-1 1-16,1 0-2 0,1-2-1 0,3 0-1 15,-1-3 1-15,4 0-3 0,0-3-2 16,6 1-1-16,-1 0-1 0,7-4-2 15,1 0 5-15,-2-2-4 0,5 0 1 0,4-2 2 16,-6 2-4-16,0 0-2 0,-2 1 2 16,2-1-2-16,0 2-1 0,-3 0 4 15,-3 0-4-15,-3 4-1 0,-2 2-4 0,0-1-11 16,-6 3-19-16,2-1-19 0,-5 2-18 16,1 1-19-16,-2 1-25 0,-1-2-439 0,-4 5 188 15,-2-1 125-15</inkml:trace>
  <inkml:trace contextRef="#ctx0" brushRef="#br0" timeOffset="917.78">9950 14577 69 0,'0'0'119'0,"-4"-5"-9"16,4 5-6-16,0 0-1 0,0 0 1 15,2-7-5-15,-2 7-4 0,6-6-11 0,-2 0 1 16,0 3-4-16,3-3-7 0,-1 1-3 15,1-3-7-15,3 2-2 0,1-5-6 16,1 1-4-16,4-3-6 0,-2-2-5 0,5 0-4 16,-2-3 2-16,2 3-6 0,5-5-5 15,-2 1-4-15,2-4 1 0,-1 3-2 16,1 1-6-16,-2-1 0 0,0 0-5 0,-3 3 1 16,2-2-5-16,-2 2-10 0,-1 2-15 15,-2-1-20-15,-3 4-19 0,0 1-16 0,-3 2-22 16,1-1-34-16,-5 2-345 0,-2 5 161 15,0-1 106-15</inkml:trace>
  <inkml:trace contextRef="#ctx0" brushRef="#br0" timeOffset="1835.14">8605 15482 57 0,'-10'-3'148'0,"10"3"-9"0,0 0-11 0,0 0-7 15,-4-5-6-15,4 5-8 0,0 0 1 16,0 0-6-16,-2-3-6 0,2 3-4 0,0 0 0 16,0 0-3-16,0 0-2 0,0 0-6 15,-2-6-3-15,2 6-7 0,0 0-5 16,0 0-6-16,2-7-5 0,-2 7-3 0,2-6-6 16,-2 6-4-16,6-12 3 0,-2 6-5 15,2-1-3-15,4-5 1 0,0-1-4 16,5-3-1-16,2 1-3 0,6-9-2 0,1 0-3 15,0 3-2-15,4-5-3 0,2 2-2 16,1-1-5-16,-5 2-7 0,-1 3-16 0,-3 5-20 16,-4 4-40-16,0-3-40 0,-4 3-50 15,-1 3-535-15,-4 3 237 0,-3 3 155 0</inkml:trace>
  <inkml:trace contextRef="#ctx0" brushRef="#br0" timeOffset="3254.36">13313 15584 12 0,'-4'0'87'0,"4"0"-4"16,0 0-7-16,-8 2-1 0,8-2-5 15,-6 5-1-15,6-5-1 0,-8 0 1 0,8 0-6 16,-6 7 8-16,6-7-6 0,-6 0-2 16,6 0-3-16,-6 1 4 0,6-1-5 0,0 0 2 15,0 0-3-15,-8 6 1 0,8-6-7 16,0 0-3-16,0 0-6 0,0 0-6 16,0 0-1-16,0 0-4 0,0 0-4 0,0 0 0 15,0 0-4-15,0 0-3 0,6-17-3 16,0 13-1-16,2-3-2 0,-2 1-2 0,8-5 4 15,-2-2 0-15,5-1-3 0,2-3-1 16,2-4 5-16,3 0-6 0,1-1 2 0,1 0-1 16,-3 1-2-16,2 0-3 0,-1 1 1 15,-1 2-1-15,-4 1 1 0,0 2-6 16,-3 2-21-16,0-1-15 0,-4 5-20 16,1 0-23-16,-2-2-23 0,-1 7-25 0,-3-2-355 15,1 2 163-15,-4 4 107 0</inkml:trace>
  <inkml:trace contextRef="#ctx0" brushRef="#br0" timeOffset="4188.18">14875 15612 77 0,'-4'3'89'0,"4"-3"-2"0,0 0-9 16,0 0-7-16,0 0-6 0,0 0-7 0,0 0-1 16,0 0-3-16,0 0-5 0,0 0 4 15,0 0-9-15,0 0 4 0,0 0-1 16,2-13-2-16,-2 13-6 0,4-8 3 15,-1 5-2-15,1-4-1 0,3 0-6 0,-1 1 0 16,0-2-2-16,2-3-1 0,3 0-3 16,0-1 4-16,3-5-9 0,3 2 9 0,0-6 0 15,2 0-6-15,3-4 2 0,1 0-1 16,4-5-5-16,0-1 4 0,1 3-6 16,0-2-5-16,-5 5 4 0,1 1-6 0,-4 2 0 15,2-2-1-15,-5 8-2 0,-3-1 1 16,1 3-4-16,-4 3 1 0,-1 1-2 0,-2-3-11 15,4 4-13-15,-4 1-21 0,-2 4-18 16,-2 1-28-16,1-1-47 0,-5 4-295 16,4 0 146-16,-4 0 96 0</inkml:trace>
  <inkml:trace contextRef="#ctx0" brushRef="#br0" timeOffset="23092.01">27048 10759 27 0,'0'0'30'0,"6"6"1"0,-6-6 2 15,0 0 3-15,0 0-3 0,0 0 1 16,7 2 6-16,-7-2 0 0,0 0 1 16,0 0 0-16,0 0 6 0,0 0-4 0,0 0-3 15,0 0-2-15,0 0 7 0,0 0-5 16,0 0 0-16,0 0 1 0,0 0-9 0,0 0 7 16,0 0-6-16,0 0-3 0,0 0 4 15,0 0-1-15,0 0-5 0,0 0-2 0,0 0-3 16,0 0-1-16,0 0-3 0,15-2 4 15,-15 2-6-15,0 0 1 0,0 0-2 16,0 0 6-16,0 0-1 0,0 0 2 16,0 0-3-16,0 0 6 0,0 0-4 0,0 0 1 15,0 0-1-15,0 0-1 0,0 0 3 16,0 0 1-16,0 0 0 0,0 0-2 0,0 0-3 16,0 0-4-16,0 0 2 0,0-6 2 15,0 6-3-15,0 0-2 0,0 0 2 16,-2-9-4-16,2 9 3 0,0-6-3 0,0 6 0 15,0-6-1-15,0 6 0 0,-6-7 1 16,6 1-4-16,0 6-3 0,-5-10 5 16,3 7-7-16,0-3 2 0,-3 1-1 0,1 0 0 15,0-1 0-15,0 3-3 0,0-2-1 16,0-1 10-16,-2 5-9 0,1-2 6 0,-2-1-1 16,1-1 2-16,0 4-1 0,6 1 4 15,-13-4-3-15,7 2 1 0,6 2-1 0,-17-2-3 16,17 2-2-16,-17 2 1 0,9-2-2 15,-4 2 3-15,2 2-5 0,0-3 2 16,-3 4-4-16,2-1 1 0,1-1-2 0,-5 3-1 16,3 1 2-16,3-1 1 0,-4 0-4 15,1 1 2-15,-1 1 1 0,0 2 0 0,0-3 0 16,1 4-2-16,-1-3 4 0,0 4 3 16,3-3-5-16,-3 3 2 0,2 0-1 15,1-3 1-15,2 3-2 0,-1 1 2 0,-2-2-4 16,3 1 4-16,-1-1 1 0,3 0 2 15,0 1-1-15,0 0 2 0,0-2 3 16,0 2-1-16,4-2-1 0,0-1 3 0,-2 1-1 16,2-1 4-16,0 1 5 0,2-1 3 15,0 2 2-15,0-4 4 0,2 2 2 16,0-2-1-16,0 1 3 0,2 0 2 0,0-1 3 16,2 1 5-16,0-3-2 0,0 1 4 15,2 2 1-15,3-4 2 0,0 2-1 0,1 0 0 16,1-2-5-16,-1 1-4 0,6-2-2 15,-4 1-5-15,1 0-2 0,0-1-14 0,2-1-11 16,-3 1-20-16,0-3-28 0,0 1-32 16,1-1-35-16,-2 2-34 0,-1-4-54 15,-1 2-458-15,-3 0 225 0,1-1 148 0</inkml:trace>
  <inkml:trace contextRef="#ctx0" brushRef="#br0" timeOffset="24028.1">25943 10637 158 0,'0'0'162'0,"-4"-4"-18"0,4 4-14 15,0 0-10-15,0 0-7 0,0 0-3 0,0 0-3 16,0 0-5-16,0 0-8 0,15 10-6 15,-11-6-8-15,3 0-1 0,-1-2-8 16,1 1-3-16,1-1-2 0,-2 2-3 0,2-3-4 16,-1 4-1-16,4-1-3 0,-3-2-2 15,0-1-1-15,3 3-4 0,-2-1-4 0,1 0-2 16,1 0-4-16,1 2-2 0,-1-2-3 16,2 0-3-16,-3 1 0 0,1 0-4 0,2 1-1 15,-3-2-4-15,1 3-1 0,1-2 0 16,-1 2-4-16,-2 0 1 0,1 0-2 15,-2 0 0-15,1-2-1 0,0 2-2 0,-1 0-3 16,-2 0 0-16,0-2-1 0,1 1 0 16,-1 1-3-16,-1 0 1 0,-1-1-1 15,0-1 2-15,-2 2-3 0,0-1-1 16,1 0 1-16,-3 0 1 0,0-5-1 0,-3 10 1 16,1-5 0-16,-2 1 2 0,0 0 1 15,-3-1 2-15,1 1 3 0,-5 0 1 16,-1 0 1-16,-4-2 4 0,0 5 10 0,-1-5-2 15,-2 3 2-15,2-2-1 0,-2 1 1 16,0-1-4-16,0 1-2 0,0 0 1 0,-2-2-5 16,3 0 6-16,0 3-9 0,-2-2 0 15,4 0-1-15,-1-3 0 0,2 3-4 0,0 1-3 16,1-3 3-16,0 1 12 0,4-1-4 16,2 1-9-16,-3-2-18 0,4 0-25 0,-1 0-32 15,2 0-33-15,2 3-43 0,4-5-32 16,-7 3-58-16,7-3-572 0,0 0 273 15,0 1 180-15</inkml:trace>
  <inkml:trace contextRef="#ctx0" brushRef="#br0" timeOffset="40912.74">25295 10608 40 0,'-2'-3'97'0,"2"3"-5"0,0-6-5 16,0 6-9-16,0 0-9 0,2-6-9 15,-2 6-4-15,0 0-2 0,0 0-2 0,0 0-4 16,0-6-3-16,0 6 4 0,0 0-4 16,0 0 1-16,0 0 1 0,0 0-7 0,0 0-4 15,0 0 1-15,0 0-8 0,0 0-3 16,-4-5-3-16,4 5 0 0,0 0-3 0,0 0-4 16,-10 0-2-16,10 0-1 0,0 0-7 15,0 0 7-15,-19 5-1 0,10 0-3 16,1-1-5-16,-3 1 9 0,1 5 1 0,0-1-1 15,-4 3-2-15,2-1-7 0,-1 2 7 16,0 3-9-16,-1 0 3 0,1 2-3 16,0 0 4-16,2-2-3 0,-1 3 2 0,4 0 1 15,-3-1-2-15,2-2 2 0,3 0-5 16,0-1 3-16,2 0-5 0,-1 1-1 0,1-3 6 16,2-1 1-16,0-2 0 0,0 2-4 15,2-1 1-15,0 0-3 0,2-3 2 16,0 0-1-16,-2-2 0 0,4 1 5 0,-2-3-5 15,3 2 1-15,-1-2 0 0,2-1 3 16,-2-2-3-16,-4-1 1 0,13 0 2 16,-13 0-1-16,15-6 3 0,-7 2-4 0,0-1 4 15,4-1-2-15,-4-4-2 0,2 1 0 0,1-2-1 16,1-2-2-16,2 2 0 0,-2-4 2 16,2 0-2-16,0-2-1 0,0 2 4 15,1-5-4-15,-2 4 6 0,2-2-5 0,-3-1-4 16,2 2 1-16,-2 0 1 0,0-1-5 15,-1-1 1-15,0 4-4 0,-1-3-1 16,-1 4 3-16,-1-1-7 0,0-3 2 0,-1 3-4 16,0-2 11-16,-1 0-4 0,0 0 7 15,0 0-6-15,0 2-3 0,-1-3 0 16,-1 4 9-16,1-1-6 0,-1 0-1 0,0 4 1 16,-2 0 5-16,0-1-3 0,-2 3 0 15,2-1-1-15,0 1 1 0,-2 1-1 0,3 1 1 16,-3-1 4-16,2 2-3 0,-2 0-2 15,2 1 0-15,0 1 2 0,-2 4-5 0,0-7 6 16,2 2 1-16,-2 5 5 0,0-5-3 16,0 5-2-16,0-6 2 0,0 6-2 15,0 0 4-15,0 0 4 0,0 0-5 0,0 0 7 16,0 0-2-16,0 0-1 0,0 0 2 16,0 0 1-16,0 0 3 0,-6 19-2 0,4-13 1 15,2 0 0-15,-3-1 4 0,1 3-7 16,0 0 0-16,0-1 3 0,2 2 7 15,-2-1-5-15,0 2-1 0,0-1 4 0,-2 1-3 16,2-1 5-16,-3 3 0 0,1 1 0 16,-1 1-2-16,1-4-1 0,0 6 2 15,-2-1-5-15,2 1 7 0,0-1 2 0,-3 2 0 16,2 0-7-16,1 1 6 0,-2-2 0 16,0 5-2-16,2-3 2 0,-1 0-5 15,1 1 4-15,0 0-1 0,0-1-1 0,0 1-1 16,-1 0 3-16,3-2 1 0,-2 2 0 0,2-2 8 15,-3 0-2-15,5-2 2 0,-2 1 1 16,0 0 1-16,2 1-1 0,-2-4 1 16,2-1 5-16,0 1-1 0,2-2 3 15,-2-2 1-15,2 4 1 0,0-5-2 0,0 2-1 16,1-3 0-16,1 1 0 0,-2-2-7 16,2-1-1-16,-1 1-5 0,-1 0-7 0,2-4-11 15,0 2-24-15,2-2-31 0,1-1-33 16,-1 1-44-16,2-2-487 0,-8 0 210 0,16-3 139 15</inkml:trace>
  <inkml:trace contextRef="#ctx0" brushRef="#br0" timeOffset="43198.65">10060 12432 30 0,'0'0'92'16,"0"0"-7"-16,0 0-3 0,0 0-9 16,0 0-1-16,0 0-4 0,0 0-4 0,0 0-4 15,0 0-1-15,0 0-5 0,0 0-1 16,0 0-7-16,0 0 1 0,0 0-4 0,0 0-7 16,0 0-1-16,0 0 3 0,0 0-7 15,0 0 3-15,0 0-5 0,0 0 4 0,0 0-3 16,9-14-1-16,-9 14-1 0,6-6 2 15,0 3-4-15,-2-3-1 0,3 0-2 16,1 0 3-16,0-1-2 0,4-2-3 0,-2-2-2 16,2-1-1-16,4-3 0 0,0-1 1 15,5-5-5-15,1 0 2 0,3-3-1 0,5-3 1 16,-1-2-4-16,0 2-3 0,3 2 0 16,-6 3 1-16,-1-1-4 0,-1 4 1 15,-1 0-3-15,-4 4 4 0,-2 2-7 0,0 1-3 16,-4 0-12-16,-1 3-9 0,1 2-7 15,0-3-16-15,-3 5-8 0,3-4-12 0,-2 3-19 16,-1 2-46-16,-1 0-269 0,-1-1 136 16,0 3 89-16</inkml:trace>
  <inkml:trace contextRef="#ctx0" brushRef="#br0" timeOffset="44800.45">14975 13347 38 0,'0'0'105'0,"0"0"-1"0,9-3-6 0,-9 3 2 15,0 0-5-15,0 0-11 0,0 0-6 16,0 0 4-16,0 0-11 0,0 0-5 0,0 0-6 16,0 0-7-16,0 0-3 0,0 0-4 15,0 0-8-15,8-1-4 0,-8 1 1 16,0 0-11-16,0 0 1 0,0 0-2 0,0 0-1 16,0 0 3-16,0 0 4 0,0 0-3 15,0 0 2-15,10 0 1 0,-10 0 2 0,4-4 2 16,0-1 2-16,4 4 0 0,-4-3 1 15,2-2 2-15,2 1 0 0,1-3 1 16,1-2 0-16,3-1 0 0,2-2 2 16,1-5 1-16,4 1-6 0,1-5 17 0,2 0-9 15,2-3 0-15,-1 3-4 0,2-1-3 16,-3-1-3-16,0 3-5 0,-2-3-5 16,1 3 0-16,-4 5-1 0,-1-2-7 0,2 4-4 15,-4 0-14-15,-3 3-17 0,2-1-12 16,-6 1-31-16,4 4-22 0,-3 0-30 0,-2 1-34 15,-1 1-488-15,0 1 216 0,-4 2 143 16</inkml:trace>
  <inkml:trace contextRef="#ctx0" brushRef="#br0" timeOffset="45601.34">13194 14411 28 0,'-4'-3'99'16,"4"3"-6"-16,0 0-1 0,0 0-9 0,0 0 3 15,11-11 7-15,-11 11-2 0,9-4 0 16,-5 1 1-16,0-1 3 0,2 1 3 0,1 0-6 16,1-5-6-16,1 2-1 0,4-1-2 15,-1 0-6-15,2 1-8 0,6-7-7 0,1 2-2 16,3-3-7-16,3-1-6 0,4-4-2 15,6-2-6-15,-1-2-3 0,2 1-6 16,0-3 0-16,-1 1-13 0,2 2-17 0,-7 3-9 16,0 2-22-16,-5-1-17 0,1 1-12 15,-3 2-20-15,-2 4-13 0,-3 1-21 0,-6-1-402 16,1 3 175-16,-3 2 116 0</inkml:trace>
  <inkml:trace contextRef="#ctx0" brushRef="#br0" timeOffset="46801.8">11762 15344 19 0,'0'0'92'0,"-4"6"-7"0,0-6-3 0,4 0 5 16,-2 8-8-16,2-8-2 0,-5 2 7 15,5-2-6-15,-5 3-6 0,5-3 2 16,0 0-2-16,-4 5 0 0,4-5-2 0,0 0-1 16,0 0-5-16,0 0-3 0,0 0-1 15,-4 3 5-15,4-3-4 0,0 0 4 16,0 0-9-16,0 0-1 0,0 0-1 0,0 0-2 15,0 0-1-15,0 0-3 0,0 0-2 16,0 0-5-16,0 0 2 0,11-13 7 0,-4 5 1 16,1 2 2-16,2-1 0 0,3-4-1 15,4-3-1-15,4-1-5 0,1 0-4 16,2-2-5-16,4 0 1 0,0-2-9 0,-3 2-1 16,1-2-3-16,1 5-6 0,-4 0-7 15,-2 1-14-15,1-1-18 0,-2 3-21 16,2-2-24-16,-1 3-29 0,1-1-23 0,-4 1-28 15,4-1-23-15,-1 0-468 0,0-1 217 16,2 4 142-16</inkml:trace>
  <inkml:trace contextRef="#ctx0" brushRef="#br0" timeOffset="48337.86">8670 14424 1 0,'0'0'103'0,"0"6"-7"0,0-6-1 0,0 0-2 16,0 0-4-16,2 6-5 0,-2-6-4 15,0 0 1-15,0 0-9 0,0 0-2 0,0 0-5 16,0 0-6-16,0 0-2 0,0 0-9 15,0 0-8-15,0 0-4 0,0 0 1 0,0 0-4 16,0 0 0-16,0 0 2 0,0 0 1 16,0 0-3-16,0 0-1 0,0 0-1 15,0 0-2-15,0 0-2 0,14-9 2 0,-8 3-1 16,1 0 3-16,2-1-5 0,1-5 3 16,2 0-1-16,4-1-1 0,-2-5-4 15,7-2 3-15,-1-1-4 0,3-4 1 0,0 0-4 16,0 2-4-16,1-1 3 0,-1-1-2 15,0 4-7-15,1 0 1 0,-3 2-2 16,-5 4-5-16,0-1-16 0,-2 3-21 0,-1 2-27 16,0 1-25-16,-5 5-21 0,3-1-40 15,-5 0-342-15,0 5 166 0,0-2 110 16</inkml:trace>
  <inkml:trace contextRef="#ctx0" brushRef="#br0" timeOffset="53025.44">24370 10687 73 0,'0'0'71'0,"0"0"-6"0,-4-8-2 0,4 8-2 15,0 0 0-15,-4-4-1 0,4 4-3 16,-4-3-5-16,4 3-2 0,-4-4 2 16,4 4 0-16,0 0 6 0,0 0-7 0,-4-6-4 15,4 6-1-15,0 0 5 0,0 0 3 16,-4-4-15-16,4 4 2 0,0 0-11 0,0 0-1 15,0 0-2-15,0 0-2 0,0 0-3 16,0 0-5-16,0 0-4 0,0 0 4 16,0 0-2-16,0 0 0 0,0 0-5 0,16 0-2 15,-16 0 5-15,13 4-4 0,-13-4 2 16,15 1-4-16,-7 2 1 0,0 0-3 0,1 0 3 16,2-1 0-16,2 0-3 0,-3 1-3 15,3 0 6-15,0 0-8 0,1 2 1 16,1-1 3-16,0 1 1 0,0-3-6 0,-1 4 8 15,2-1 0-15,-2 1-5 0,4 0 2 16,-4-2-4-16,-1 2 9 0,1-2-7 0,-1 4-5 16,2-3 4-16,-5 1-3 0,4 0 10 15,-4-2-5-15,-2 1 2 0,1 1-5 16,-1-2 4-16,-1 1 6 0,-3 0-8 16,0 0-1-16,0-1-2 0,-4 0-2 0,0 2 5 15,0 0 0-15,0-6-1 0,-10 7 2 16,4-1-2-16,-3-3-1 0,-4 3-3 0,-1-2 12 15,-4 2 0-15,0-1 6 0,-2-1 3 16,-3 2 7-16,-1 2 1 0,0-4 6 16,0 2 4-16,-1 2-3 0,-1 1-3 0,3-2 1 15,0 1-5-15,2-1 1 0,1-2-6 16,4 3 0-16,0-2 0 0,2 3-5 16,1-2-2-16,1 1 0 0,1-3-8 0,0 1-13 15,3 1-20-15,2 0-28 0,0-3-37 16,0 0-36-16,2 0-419 0,2 0 186 0,2-4 123 15</inkml:trace>
  <inkml:trace contextRef="#ctx0" brushRef="#br0" timeOffset="69744.38">15091 11937 46 0,'0'0'56'0,"2"-4"-6"16,-2 4 0-16,0 0-3 0,0 0 3 0,0 0-7 16,0-8-2-16,0 8-2 0,0 0-8 15,0 0-2-15,0-6 1 0,0 6-2 16,0 0-3-16,-2-5 1 0,2 5-2 15,0 0 3-15,-2-8-1 0,2 8 0 0,-2-6-4 16,2 6-2-16,-2-6 4 0,2 6-4 16,-4-5-3-16,4 5 7 0,-4-4-3 0,1 0-4 15,3 4 0-15,-6-6 1 0,6 6 0 16,-6-5-3-16,2 3-1 0,4 2-1 16,-7-8-2-16,3 5-2 0,-1-1 1 0,1 0-3 15,4 4-3-15,-8-6 4 0,4 2-5 16,0 1-2-16,0-1 6 0,4 4 5 0,-10-6-8 15,6 4-1-15,-2-2 1 0,6 4 4 16,-8-5-5-16,4 2-2 0,4 3 5 16,-13-5-4-16,9 3 1 0,-5 0 2 0,9 2-6 15,-13-2 5-15,13 2-4 0,-14 0 2 16,6 0 2-16,-2 4-5 0,0-2 3 0,0 3-6 16,-3 1 7-16,2 2 0 0,-2 2 1 15,1-1-5-15,-1 4 0 0,0 1-7 16,-1 1 12-16,1 2-6 0,0 1-4 0,1 0 3 15,1 4 8-15,0-3-7 0,3 1-3 16,1 1 8-16,1 0-9 0,0 0 3 16,2-2 2-16,2 0-1 0,0 1 2 0,0-1 7 15,4 2-13-15,0 0 7 0,0-2 1 16,4 0-4-16,0 3-1 0,5-1 7 16,0 0-4-16,1-2 0 0,1 2 2 0,3-2-2 15,0-1-1-15,-2-2 2 0,4 2 3 16,-2-3-4-16,1-2 3 0,0 0-5 15,-2 1 2-15,1-1-1 0,-2-4 6 0,0 1-3 16,-1 0-3-16,2-3 5 0,-2 1-2 16,-1-1 0-16,1 1-2 0,0-3 1 0,-1 0 1 15,1-2-2-15,-2 1 3 0,1-3 1 16,1-1 7-16,-1 0-3 0,2-1-3 0,0 0 1 16,3-5 6-16,-2 0-1 0,2-2-2 15,-2 1-2-15,2-5 8 0,1-1 1 16,2 2-2-16,-3-3-2 0,2-1-5 0,0 0 1 15,-3-2 3-15,2 2-7 0,1-4 0 16,-2 2-2-16,0-1 7 0,-1 0 1 0,2 0-3 16,-4-1 0-16,-1 1 0 0,0 0-3 15,-1-1 5-15,-1-1-4 0,-1 3 1 16,-3 1-1-16,0-2 0 0,-3-1 4 0,0 1-5 16,-2-1-1-16,-2 1 2 0,-2-1-3 15,-2 0 2-15,0-1-6 0,-5-1 1 0,0-1-1 16,-1 1 1-16,-1 2 5 0,-3-3-3 15,-4 6 2-15,2-2 2 0,-6 2-2 16,1 2 5-16,-2 1-9 0,-2 1 3 0,-3 3 1 16,-2 1-1-16,1 2 4 0,-1 1-8 15,-2 3 0-15,1 0-5 0,1 0-11 16,-2 4-15-16,1 0-28 0,-1 0-52 0,0-1-276 16,0 3 132-16,1 0 88 0</inkml:trace>
  <inkml:trace contextRef="#ctx0" brushRef="#br0" timeOffset="71111.95">11402 11772 47 0,'-4'4'63'0,"4"-4"-2"0,0 0-6 16,-9 5-1-16,7-2-4 0,2-3-1 0,-4 6-3 16,2-2 0-16,-1 1-3 0,1 1-3 15,0 1-1-15,-2 1 2 0,2 2-3 0,0 1-1 16,2 1-1-16,-2 5-4 0,0 0 5 16,2 2-8-16,-2 1-1 0,4 4 1 15,-2 1-8-15,2 1 3 0,2 1-7 16,0 2 1-16,0-1 1 0,5 2-3 0,0 2 1 15,-1 4-7-15,1-4-1 0,3 2 0 16,1 0-1-16,2-2-2 0,1 0 0 16,2 10-1-16,-2-13 3 0,5 6-4 0,-1-5 3 15,0-3-2-15,4-1-4 0,-1-1 1 16,1-2-2-16,4-2 0 0,-2-4 6 16,2 2-9-16,2-3 1 0,-3-3 1 0,1-4 3 15,-3 1-3-15,3-2-1 0,-2-2 3 16,1-3 1-16,-4-3-1 0,2 0 0 0,3-2 5 15,-1-2-7-15,-1-3 6 0,0-1-8 16,-2-1 3-16,2-3 0 0,-5 3 6 0,3-5-5 16,-2 1-3-16,-2 0 1 0,1 0 6 15,-2-3-5-15,-2 1-1 0,2-3 5 0,-2 4-5 16,0-2 4-16,-2-1-6 0,0 0 6 16,-1 0-3-16,2 0 0 0,-4-1 1 15,0 2 1-15,-1-3 0 0,0 1 4 0,-1-1-6 16,-1 0 0-16,-3 0-2 0,2 0 2 15,-3-2 1-15,-1 2 0 0,1 0 4 16,-5-2-7-16,2 1 3 0,-2-1 1 0,-2-2 1 16,0 0-6-16,-3 1 1 0,-2 0 2 15,3-3-1-15,-4 4 1 0,-1-2 2 0,1 3-3 16,-5-2 3-16,2 1-2 0,-3 2 0 16,-3 1-1-16,0-1 0 0,-4 3-3 0,-5-4 2 15,4 4 0-15,-6-2-1 0,-2 3 0 16,1 2 1-16,-3-1 5 0,-2 1 2 15,-3 4-5-15,4-2 0 0,-3 3 0 16,2-1-1-16,2 4-1 0,0 2-8 0,1-2-10 16,-1 2-14-16,0 0-6 0,1 1 2 15,1 2-6-15,0 0-4 0,-1 2-10 0,1 1-20 16,0 0-185-16,3 2 90 0,1-2 59 16</inkml:trace>
  <inkml:trace contextRef="#ctx0" brushRef="#br0" timeOffset="72265.37">10549 12651 57 0,'-11'2'80'0,"1"-2"-6"16,0 2-5-16,-2 0-3 0,0-2-5 16,-1 1-7-16,1 1-4 0,-4 0-3 15,4 0-6-15,-2 0-4 0,-2 2-3 0,0-2 4 16,-1-1-7-16,1 4-1 0,0-2 0 16,-4 1-3-16,4 0-3 0,-3 1 4 15,0 1-5-15,-2 0 2 0,-3 2-6 0,1-1 0 16,0 0 3-16,-2 4-4 0,3-3 0 0,-2 4-2 15,2-2-2-15,-2 4 6 0,3-1-1 16,-3-1-5-16,6 1-5 0,-3 2 2 16,1 0 3-16,4 2-7 0,-2-2-1 0,4 5 3 15,-1-2-1-15,0 1 3 0,2 2-11 16,3 2 6-16,2 1-2 0,1-2 0 16,0 1 2-16,3 2-7 0,2-3 4 0,2 1 1 15,0 0-4-15,4 2 4 0,3 1-3 16,0-1-2-16,1 2 3 0,2-2 0 15,5 1 7-15,-4-3-9 0,4 1 0 0,1 1 2 16,4-1-4-16,-4-1 5 0,6-2 1 16,-5-4-4-16,-1 0 3 0,4 0 0 0,-2-2-3 15,2-3 3-15,-1 1 0 0,-1-1-5 16,4-2 2-16,-1-2-1 0,0 2 2 0,0-4-2 16,1 0 2-16,-4-3-5 0,6 1 4 15,-3-3 0-15,3-1 0 0,-2 0-1 16,0-1 0-16,1 0 1 0,-2-4 4 0,2 1 0 15,1-4-4-15,-1 1 4 0,0-3 3 16,-4 1-6-16,3-4-2 0,-4-1 1 0,2 1 6 16,-1-4-3-16,-2-2 0 0,0 0-1 15,-3 1-2-15,2-6 4 0,-4 4-1 0,1-4-2 16,2-1 8-16,-5 3-6 0,1-1 3 16,-3 0-4-16,-2 2 1 0,0-2 2 15,0 4 3-15,-4 0-4 0,0 1 2 16,-4-1 6-16,0 3 6 0,-6 0-5 0,0 1 8 15,-2-2-7-15,-5 1-3 0,-2 1-4 16,-2 2-4-16,-3-2-1 0,0-1-3 0,-4-1-1 16,-1 1-3-16,-1-1-4 0,2-1 2 15,-1 3-6-15,1-2 7 0,6 3 6 16,-2 1-7-16,6-1 6 0,-4 2-13 16,3-4-3-16,3 3-7 0,-2-1-12 0,4 4-15 15,2-1-16-15,-1 3-16 0,0 0-284 0,1-1 124 16,-1 3 83-16</inkml:trace>
  <inkml:trace contextRef="#ctx0" brushRef="#br0" timeOffset="79638">23541 10682 65 0,'0'0'124'15,"5"-3"-1"-15,-5 3-15 0,4-4-7 16,-4 4-10-16,4-6-6 0,-4 6-6 0,4-3-11 16,-4 3 1-16,4-6-6 0,-4 6-6 15,0 0 4-15,2-4-5 0,0 2 3 0,-2 2 1 16,2-3-4-16,-2 3-3 0,0 0-1 15,0 0-7-15,-4-8-3 0,4 8-1 0,-2-4-1 16,2 4-1-16,-4-2-10 0,0 0-2 16,4 2 0-16,-8-3-6 0,8 3-5 0,-11 0-1 15,4 0-3-15,7 0-5 0,-12 1 1 16,3 3-3-16,1-2-3 0,-3 4-6 16,2-2-1-16,1 1-1 0,-2 3 2 15,-1 2-4-15,0-3 5 0,-1 4-4 0,1 0 3 16,1 3 1-16,-1-1-2 0,0 5-1 15,1 1 8-15,2-4-7 0,-2 4 2 0,4-1-1 16,0-2 2-16,2 2-3 0,2-1-5 16,0 0 4-16,2-3-2 0,0-1 1 15,2 0-5-15,0-1 1 0,0-3 10 0,2-2-8 16,0 2 7-16,2-6-3 0,4-1 3 16,-2-2 3-16,2-3 1 0,5-4 2 0,-2 0-4 15,2-4-2-15,1-3 1 0,0-2-6 16,0-3 12-16,0 1-19 0,0-5 5 15,3-2-1-15,-6 2-10 0,0 2 3 0,-1-2 3 16,-2 4-1-16,4 0 1 0,-6 1 2 16,-2 4 3-16,1 1 3 0,-3-1 4 0,0 3-3 15,0 3 2-15,1-1-5 0,-1 3 4 16,-2 0 1-16,0 0 0 0,-2 6-1 16,2-6-3-16,-2 6 3 0,0 0 7 0,0 0-6 15,0 0 2-15,3 16 4 0,-1-8 1 16,-2 1 6-16,0 1 0 0,2 1 7 0,-2 2 6 15,2-1-4-15,0 4 4 0,0 0 3 16,0 2 7-16,2-2 0 0,0 2-2 16,0-2 3-16,2 2-3 0,0-1-1 0,-2 0 0 15,2 0-1-15,0-1-2 0,-2-3-4 0,1 1-4 16,1-1-9-16,-2 0-26 0,1-4-41 16,1 1-38-16,0-3-55 0,-1-2-403 15,1-4 188-15,0 1 124 0</inkml:trace>
  <inkml:trace contextRef="#ctx0" brushRef="#br0" timeOffset="80606">22390 10587 89 0,'0'0'102'0,"0"0"2"15,0 0 1-15,0 0-4 0,14 10 2 16,-7-6 4-16,-1-2-4 0,0 2 4 0,3-3-10 16,0 3-5-16,-3 1-4 0,4-2-3 15,1 1-4-15,0 1-2 0,-1-2-10 0,3 0-8 16,-1 3-4-16,6-2-8 0,-4 2-2 16,4-3-6-16,-2 1-4 0,3 0-3 15,0 2-6-15,0-2-2 0,1-1-3 0,0 3-1 16,2-2-3-16,-3 1-1 0,-3-1-3 15,2 1-3-15,-4-1-4 0,-1-1 2 0,-2 3-3 16,-1-3 1-16,-1 1 5 0,-3 2-1 16,-4 1 1-16,0-1 5 0,-2 2 4 15,-2-1 5-15,-2 2 2 0,-2-2 1 0,-5 2-5 16,1 0 1-16,-6 3-2 0,-2 1 1 16,-2-3 0-16,-3 3-2 0,0-1 7 0,2-1 0 15,-3 3 1-15,1-4-2 0,2 1 0 16,0-1 0-16,1 2-11 0,2-2 0 15,3-1-1-15,-2 1 0 0,4-3-5 0,3 1 1 16,-1 0-3-16,2-3 1 0,1 3-5 16,2-2-10-16,2 0-16 0,0-2-21 15,0-1-35-15,4-3-43 0,0 8-56 0,-3-8-577 16,3 0 255-16,0 0 169 0</inkml:trace>
  <inkml:trace contextRef="#ctx0" brushRef="#br0" timeOffset="81542">21538 10432 56 0,'0'0'155'0,"-2"-6"-11"0,2 6-11 16,0 0-11-16,0-2-12 0,0 2-9 0,0 0-11 16,0 0-4-16,0 0-10 0,0 0-8 15,0 0 0-15,-6 9-2 0,4-1-4 0,0 1-8 16,0 3 0-16,0 1-5 0,-2 5-7 16,0 1-5-16,1 0-3 0,-1 6-1 15,-1-3-5-15,1 3-3 0,2 0 6 0,-2 0-1 16,2-4-5-16,0-1 0 0,0 4-6 15,2-5-2-15,-2 1 0 0,0-1 0 0,4-2-1 16,-2 1-2-16,0-5-5 0,0-2 0 16,0 1-2-16,2-1 1 0,2-1-5 15,0-3 2-15,0-1-2 0,3 0-6 0,2-4 0 16,1-2 1-16,-2 0 0 0,2-2-3 16,2-3 0-16,-2 4 4 0,3-4-1 0,-5 3 4 15,3-3-6-15,-2 2 3 0,-1 1-2 16,0-2 4-16,0 2-4 0,0 2 0 15,-2-2-2-15,0 2 2 0,0 2 0 0,2-2 0 16,-1 2 0-16,-1 0 2 0,5 2-1 16,-3-2 1-16,1 2 4 0,-1-2-7 15,0 0 1-15,2 3-1 0,-4-4 3 0,2 4-2 16,-2-3 2-16,-2-1 3 0,3 2 1 16,-3-2 3-16,1 1 0 0,-5-2 10 0,4 4 2 15,-2-3 4-15,-2-1 0 0,0 0-2 16,0 0-2-16,0 0 1 0,0 0-6 0,0 0 2 15,0 0-5-15,-22-2 0 0,14-3 1 16,2 4-3-16,-2-3-2 0,-2 0 2 16,2 0-2-16,2-1-3 0,-2 3 1 0,-1-3-2 15,1 4-8-15,1-3-6 0,1 0-7 16,-1 0-6-16,3 1 8 0,0-1-5 16,0 2-2-16,0 0-5 0,0 0 3 0,4 2-1 15,-4-4-7-15,4 4-10 0,-6-4-8 16,6 4-11-16,0-3-6 0,0 3-13 0,0 0-12 15,0 0-25-15,-4-4-345 0,4 4 158 16,-2-4 104-16</inkml:trace>
  <inkml:trace contextRef="#ctx0" brushRef="#br0" timeOffset="82324.28">21570 10851 73 0,'0'0'84'0,"0"0"-7"0,0 0-10 0,0 0 2 16,0 0-9-16,0 0-4 0,0 0-4 15,9 2-8-15,-9-2-2 0,8 0 2 0,-1 0-8 16,-7 0-2-16,11 1-4 0,-3-1-3 16,0 0 1-16,0 2-8 0,4-2 2 15,-4 0-5-15,0 2-1 0,3-2 1 0,-3 2-4 16,1-2-2-16,-1 2-1 0,-1 0 4 15,1 0-3-15,-2 1-2 0,2 2 3 0,-2-3-2 16,0 4 7-16,-2 1-2 0,2-2-6 16,-2 1 1-16,-2 1-4 0,2 1 5 0,-2 1-1 15,1-2 0-15,1 2-5 0,-2 0 1 16,0-1-2-16,-2 0 9 0,3 2 6 16,-3-3 4-16,0 3 2 0,-3-3 2 0,3 3 13 15,-2-1 6-15,0-1 6 0,0 1 1 16,0-1 5-16,-3 0 8 0,1-1 0 0,-2 1 2 15,2-2 1-15,-2 0 3 0,0-3 0 16,-4 3-1-16,2-3-1 0,-2 0-1 16,-1 0-2-16,-4 1-2 0,0-1-2 0,-1 1 1 15,-4-2 6-15,2 1-3 0,-2 0 0 16,1 0-2-16,1-2-5 0,-2 1-5 16,1-1-1-16,2 2-2 0,0-2-1 0,3-1-6 15,-2 2-4-15,4-2-6 0,2 0-4 16,-2 0-9-16,2 0-7 0,10 0-11 0,-19 0-13 15,13 0-18-15,6 0-25 0,-13 0-27 16,6-2-39-16,7 2-33 0,-8 2-38 16,8-2-646-16,-6 0 284 0,6 0 187 0</inkml:trace>
  <inkml:trace contextRef="#ctx0" brushRef="#br0" timeOffset="82859.3">21514 10876 24 0,'0'0'85'0,"0"0"-6"0,0 0-4 15,0 0-9-15,0 0-6 0,0 0-5 0,0 0 2 16,0 0 3-16,0 0-4 0,0 0 3 15,0 0 6-15,2 20-4 0,-4-13-3 0,2 4-5 16,-3-1-3-16,1 0-2 0,0 2-6 16,0 4-2-16,-3-3-12 0,3 2-13 0,-2-2-25 15,0 2-32-15,0-3-53 0,0 1-242 16,-1 0 115-16,1-5 75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2047.9375" units="1/cm"/>
          <inkml:channelProperty channel="Y" name="resolution" value="3276.6999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2-05T17:00:53.36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1217 5966 4 0,'-3'5'48'16,"3"-5"-2"-16,0 0-3 0,-3 3-5 0,3-3-8 15,-3 5-11-15,3-5-9 0,-5 5-12 0,5-5-79 16,-8 2 28-16,8-2 18 0</inkml:trace>
  <inkml:trace contextRef="#ctx0" brushRef="#br0" timeOffset="717.43">1087 5858 49 0,'0'0'122'0,"0"0"-12"0,0 0-4 0,0 0-6 16,0 0-16-16,0 0-5 0,0 0-3 15,-2-7-7 1,2 7-1-16,0 0-5 0,0 0-3 15,0 0-7-15,0 0-5 0,0 0 2 0,0 0-6 16,0 0-3-16,0 0-4 0,0 0-4 0,0 0-3 16,0 0-7-16,0 0 4 0,0 0-9 15,0 0 1-15,11 15 1 0,-9-8-5 16,5 2 1-16,-1 0-1 0,-1 3 1 16,4 1-1-16,0 5 0 0,0-3-3 0,1 4-2 15,-2-1 1-15,5 5-2 0,-1-3 1 16,-3 2-5-16,4 0 0 0,-2 0 2 15,1 1-3-15,-1-5 10 0,-2-1 3 0,-2 1-8 16,4-2 4-16,0 0-1 0,-4-3-4 16,0 4 2-16,-2-6 1 0,2 0 0 15,-2 0 1-15,2-3 1 0,-3 0 1 0,1 0 3 0,0-1 4 0,0-1 1 0,-3 1 0 16,0-3 4-16,1 0 2 0,2 1 2 16,-2-1 0-16,-3-4-1 0,5 7-3 0,-5-7-2 15,5 6 1-15,-5-6-2 0,0 0 0 16,4 3 3-16,-4-3 0 0,0 0-2 0,6 4-3 15,-6-4 0-15,0 0 0 0,0 0-4 16,0 0-2-16,10-14 1 16,-5 4 0-16,0 1-3 0,0-6-4 15,2-2 1-15,3-1 1 0,4-7-1 16,-2-5-3-16,2-3 5 0,10-11 3 0,-1-7 1 16,0-1-1-16,15-16-2 0,-7 11-1 15,-4 11-2-15,0 2-2 0,-6 7 0 0,0 6-5 16,-6 4-12-16,0 4-10 0,-3 3-5 15,-1 2-17-15,-2 4-25 0,-3 7-22 0,-1 1-22 0,-1 6-25 16,-4 0-36-16,0 0-440 0,-2 15 208 16,2-10 137-16</inkml:trace>
  <inkml:trace contextRef="#ctx0" brushRef="#br0" timeOffset="7485.46">16552 12461 89 0,'0'0'99'0,"0"0"-2"0,-2-4-9 16,2 4-9-16,0 0-10 0,-3-7-4 0,3 7-2 15,0 0-6-15,-5-4 0 0,5 4 1 16,-2-8-7-16,2 8-2 0,-2-7-2 0,2 7-7 0,-5-9-1 16,3 3-5-16,2 6-2 0,-5-8-7 15,-1 2 1-15,0-1-6 0,1 3-2 0,0-3 3 16,-2 1-4-16,0 0 2 0,-3 2-2 15,0-2 7-15,-1 3-8 0,-2-2 9 16,4 5-7-16,9 0-4 0,-22 3 0 0,6 1-2 16,2-3-1-1,-2 7 0-15,-2 1-2 0,3-1 0 16,3 7-5-16,0-1 2 0,-7 5-1 0,7-2 4 16,0 3-8-16,2-1 8 0,-1 1-3 15,4 2-5-15,2-1-2 0,-1-1 5 0,4 0 1 16,2 1-4-16,2-4 5 0,2 2-5 15,-2-1 3-15,3-3-3 0,2 2-1 0,0-4 0 16,1-4 5-16,3 3-5 0,-1-3 0 0,-1-2 4 16,4-3-5-16,0-2 0 0,-1 1-3 0,1-6-1 15,5 1 4-15,-4-2-1 0,2-6 8 16,0 4-8-16,1-6 6 0,-3-2-7 0,2 2 7 16,1-6-7-16,-2-3 3 0,0-1 5 15,-1-1-4-15,3-4 1 0,-3 2-4 16,-2 0 5-16,2 0-2 15,-2-2 3-15,-2 2-1 0,0 3-3 16,0 2 3-16,-3 2-5 0,-1 3 3 0,2 1 4 16,-3 1 7-16,0 2 2 0,-1 1 1 15,1 2-2-15,-2 1 0 0,-1 0-1 16,0 3-3-16,-2 4 0 0,3-5-2 0,-3 5-1 16,0 0 5-16,0 0-1 0,0 0 3 15,-5 23 3-15,5-12-3 0,-2 3 3 0,2-2 4 0,0 6-6 0,0-2 5 16,0 6 1-16,-3-5-2 0,6 4-2 15,-3-1 0-15,2 1-2 0,0-3-6 16,1 0-12-16,-1 0-19 0,6 1-36 0,-2-4-34 16,-1-1-62-16,0-1-364 0,2-3 176 15,4 3 117-15</inkml:trace>
  <inkml:trace contextRef="#ctx0" brushRef="#br0" timeOffset="9589.78">17668 12376 16 0,'0'0'116'15,"0"-8"-11"-15,0 8-6 0,0-7-12 16,0 7-10-16,-2-7 1 0,2 7-7 0,0-11 11 0,0 7 3 16,0 0-9-16,0 4 0 0,0-11-6 0,0 11-4 15,-3-5-2-15,1 0-12 0,-1 1 0 16,0-1-3-16,0 0-11 0,3 5-2 0,-7-4 2 31,3 2-6-31,4 2-1 0,-10 0-7 16,-1 0-1-16,3 4 0 0,-1 1-5 0,-3 3-4 0,-1 4 1 15,0 0-2-15,3 1 1 0,-5 7-5 16,3-4 1-16,2 8-2 0,-2-8 2 0,5 6 0 16,0 0-4-16,2-2-2 0,1 0 0 15,1 1-3-15,3-1-3 0,0-4-1 0,3 2 2 16,-1-5-1-16,3 4-1 0,2-6 5 16,0-3-5-16,1-1-4 15,3-1 2-15,1-5 0 0,0-2 0 0,1-6 4 0,5-3 1 0,-3-1-4 16,2-6 0-16,4-2 2 0,-4 1 3 0,-2-4-1 15,1-1-1-15,-2 2 3 0,-1-1-5 16,-6 4 4-16,3-1-1 0,-1 3 2 16,-4 2 0-16,-3-2 2 0,1 7 1 0,-1-2-2 15,-2 1 1-15,0 5-1 0,-2 1 1 16,2 4-3 0,-3-2 2-16,3 2 0 0,-7 8 1 0,3 1 3 15,2 2-2-15,-1 2 2 0,3 7 2 0,0 3-3 16,3-4 4-16,-1 3-1 0,2 2 2 15,6 2-2-15,-3-3-7 0,2 2 4 16,4-5-12-16,0 1-30 0,2 0-45 16,-2-7-61-16,-2-2-372 0,5 1 175 0,-1-5 115 15</inkml:trace>
  <inkml:trace contextRef="#ctx0" brushRef="#br0" timeOffset="12427.4">16286 13095 12 0,'0'0'134'0,"-5"-5"-8"15,5 5-13-15,0 0-9 0,0 0-13 0,0 0 5 16,-4-6-1-16,4 6 1 0,0 0-8 16,0 0 1-16,0 0-4 0,0 0-2 15,0 0-1-15,2 19 1 0,-2-12-2 0,0 5-4 0,0 0-3 0,-2 5-7 16,2 2-7-16,-3 2-3 0,1-1-7 16,-4 5-5-16,1 3-6 0,-1-1-3 15,1 3-4-15,-2-3-1 0,3-1-2 0,-1-3-5 16,-1-1-2-16,1-1-1 0,0-3-3 15,3 0-2-15,0-4-6 0,-1-3-2 0,3 3-4 16,-2-5-5 0,2 0-4-16,0-2 6 0,0-2-4 15,0-5-4-15,0 0 0 0,0 0-4 16,0 0-6-16,25-14 0 0,-18 7 0 0,2-2 4 16,2 2 0-16,2 0-8 0,-3 1 3 15,-1-1-19-15,1 5-2 0,1 2 0 0,1 0 3 16,-12 0 3-16,18 7 5 0,-11-1 4 15,0 5-1-15,2-1-2 0,-2 3 4 0,-1-1 0 0,-4 1 9 16,3 0-4-16,-3 1 6 0,-2-3 13 16,-2 3 21-16,0 0 16 0,-3-4 19 0,-1 4 9 15,-6 0 5-15,-1-5 6 0,-5 1-2 16,1 1-3-16,-6-3-7 0,1 0 1 0,-1-5-7 16,-2 2-6-1,2-3-6-15,-2 1-17 0,5-3-20 16,2 0-34-16,0-3-45 0,7 1-48 0,2 0-43 15,2-4-551-15,5 1 242 0,2 0 159 16</inkml:trace>
  <inkml:trace contextRef="#ctx0" brushRef="#br0" timeOffset="13309.31">17629 13088 119 0,'0'0'127'0,"0"0"-5"16,0 0 0-16,0 0-1 0,-3 22 2 16,1-11-4-16,-2 2-2 0,1 5-10 0,0 2 0 15,-1 2-1-15,1-2-2 0,-1 2-2 16,-1-2-4-16,0 3-10 0,0 1-4 0,-1-5-8 16,2 2-1-16,-1-1-6 0,0-2-8 15,-1 1-7-15,2-2 1 0,1-5-6 16,1-1-4-16,-4 0-4 0,3 1-7 0,3-6-3 15,-2 3-8-15,2-1-10 0,0-4-4 16,0 1-5-16,0-5-4 0,0 0-3 0,0 0-7 16,16-9-2-16,-9 1-3 0,-1 3 1 15,3-3 1-15,2-1 2 0,-2-3-1 16,1 4 6-16,0-2-4 0,3 2 6 0,-3 1-6 16,-1 3-2-16,2-1-1 0,0 0 3 15,-2 3 0-15,1 2-1 0,-2 2 1 0,2 1 1 16,-3 4 1-16,1-3 0 0,-2 3 1 15,-1 1 1-15,0 2 3 0,-1-2 3 0,-1 3 7 16,-1-1 7-16,0-1 11 0,-2 0 5 16,0 1 10-16,-2 0 7 0,-3 0 11 15,1 1 11-15,-4 0 6 0,-6-1 6 0,5 1 0 16,-6-1 0-16,0-1-10 0,0 1-6 16,-3-3-12-16,1-2-1 0,-2 2-23 15,5-3-16-15,-4-1-29 0,3 1-31 0,0-4-34 16,2 2-38-16,1-2-32 0,-1 5-24 15,3-5-39-15,-2 2-557 0,5 0 262 16,-4-1 173-16</inkml:trace>
  <inkml:trace contextRef="#ctx0" brushRef="#br0" timeOffset="13925.92">19199 12981 238 0,'-4'0'275'0,"-3"2"-23"0,7-2-17 16,-10 3-23-16,10-3-21 0,-7 0-18 16,7 0-28-16,0 0-32 0,0 0-27 0,-10 0-23 15,10 0-29-15,0 0-46 0,0 0-49 16,0 0-54-16,15-13-65 0,-8 9-381 0,5-2 191 15,0 4 125-15</inkml:trace>
  <inkml:trace contextRef="#ctx0" brushRef="#br0" timeOffset="14093.7">19835 13063 256 0,'4'3'232'0,"1"2"-23"0,-5-5-19 16,8 4-21-16,-3-1-27 0,-5-3-29 0,7 3-31 15,-7-3-36-15,0 0-37 0,23-6-31 16,-15 5-33-16,4-4-42 0,-3-1-337 16,6 1 148-16,-3 0 97 0</inkml:trace>
  <inkml:trace contextRef="#ctx0" brushRef="#br0" timeOffset="14243.09">20326 13008 33 0,'11'0'175'15,"-4"3"-19"-15,-1-3-11 0,-6 0-16 16,15 2-12-16,-15-2-20 0,14 0-23 0,-4 0-24 16,-3-2-25-16,5-1-21 0,0-1-17 15,2-1-21-15,2 0-18 0,4-1-27 16,0-3-203-16,1 3 96 0,1-4 63 0</inkml:trace>
  <inkml:trace contextRef="#ctx0" brushRef="#br0" timeOffset="14342.83">20861 12926 33 0,'9'3'111'0,"-4"0"-25"0,3 1-29 0,-3-2-37 16,-5-2-125-16,9 4 36 0,-9-4 23 15</inkml:trace>
  <inkml:trace contextRef="#ctx0" brushRef="#br0" timeOffset="15244.39">22240 12348 23 0,'-3'-8'117'0,"1"3"0"16,-1-2-5-16,0 0 2 0,0 0-9 16,-5-2-6-16,4 4-9 0,-1-1-2 0,-2-2-1 15,0 4-9-15,-4-2 1 0,3 1 4 16,1-2 0-16,-3 6-3 0,2-5-2 0,-2 6-8 16,1-1-7-16,9 1-6 0,-19-3-6 15,7 3-7-15,2 3-6 0,0-2 0 0,-3 5-5 16,1 2-4-16,-1-1-1 0,1 4-4 15,-1 3 3-15,0 2-5 0,3 0-1 16,1 2 1-16,-1-1-3 0,1 0 6 0,2 4-9 16,0-5 1-16,4 3-1 0,1-1-4 15,-1-3-1-15,3 0-3 0,0-2-2 0,3-1-4 16,-1 1 2-16,1-5-2 0,1 3-1 16,3-5-1-16,3-4 3 0,-3 0-1 15,-7-2-3-15,21-4 5 0,-5-2-4 0,-3-5 0 16,2-2 1-16,4-3 1 0,0 1-2 15,-4-3 1-15,1-3-1 0,1 4 3 0,-3-4-3 16,1 0 1-16,-5 5-1 0,3-1 3 16,-5 6 1-16,-1-4 1 0,1 3 4 15,-4 4 2-15,1 2 0 0,0-4-4 0,0 4-1 16,-2 1-1-16,3 0 0 0,-6 5 0 16,0 0 1-16,0 0-5 0,12 12 4 0,-10-5-1 15,1 4 0-15,1-1 0 0,-1 5 3 16,2 0 1-16,-2 3 3 0,2-3-1 15,0 6 2-15,-3-5 1 0,3 3-2 0,1-1 0 16,-2-4-2-16,1 2-1 0,4-1-8 16,-5-3-15-16,1-1-24 0,-3-3-40 15,3 3-40-15,-2-3-61 0,-1-1-473 0,0-3 222 16,1 2 147-16</inkml:trace>
  <inkml:trace contextRef="#ctx0" brushRef="#br0" timeOffset="15928.46">21890 13011 163 0,'0'-7'198'0,"0"7"-18"15,0 0-15-15,0-5-16 0,0 5-13 16,0 0-5-16,0 0-9 0,0 0-7 0,0 0-8 16,2 16-6-16,-2-8-7 0,-2-3-10 15,2 5-5-15,0-1-7 0,-3 0-7 16,1 1 2-16,-1 2-9 0,1 0-4 0,0 1-4 16,-1 2-5-16,-1-5-7 0,1 4-2 15,0-4-1-15,-1 2-6 0,2 0-3 0,-1-3-2 16,1 0-4-16,0-1 1 0,2-3-5 15,0 2 0-15,0-3-1 0,-3 1-6 16,3 0 2-16,0-5-3 0,0 8-3 0,3-5 1 16,-3-3-4-16,9 0 2 0,-9 0-4 15,14-4-5-15,-7-3-1 0,3 2-3 0,3-4 2 16,2 0-1-16,0 2 1 0,0-2-1 16,-1 2-1-16,3 4 2 0,-3-3-6 15,2 3-1-15,-3 3-1 0,-1-4-1 0,1 8 2 16,-1-1 1-16,-1 4 0 0,1 1 1 15,3 0 1-15,-6 1 2 0,4 2-2 0,-5 1 4 16,2-4-1-16,-5 2 5 0,2-1 6 16,-5 2 11-16,2-2 12 0,-4 1 10 15,-6-2 9-15,1 3 12 0,-4-4-1 0,-7 3 3 16,-2-6 6-16,-1 3-5 0,-4-3-3 16,2-3-5-16,-1 3-6 0,-3-2-8 0,2-2-7 15,-2 0-21-15,5 1-21 0,0-2-35 16,2 1-40-16,4 0-59 0,0 0-49 15,0 0-658-15,6-2 290 0,-1 2 191 0</inkml:trace>
  <inkml:trace contextRef="#ctx0" brushRef="#br0" timeOffset="16579.82">16279 14345 197 0,'-5'5'245'0,"3"-3"-26"16,2-2-18-16,0 0-22 0,-9 1-22 0,9-1-14 15,0 0-26-15,-4 4-26 0,4-4-25 16,0 0-19-16,0 0-18 0,0 0-25 0,0 0-32 15,0 0-38-15,0 0-34 0,0 0-411 16,0 0 174-16,0 0 114 0</inkml:trace>
  <inkml:trace contextRef="#ctx0" brushRef="#br0" timeOffset="16746.4">16281 14908 130 0,'-7'22'221'0,"2"0"-9"0,-3-4-8 15,2-3-14-15,1-1-18 0,1-1-18 0,-1-1-16 16,3-1-16-16,-3 0-29 0,1-2-32 16,2 1-36-16,2-2-38 0,0-1-32 0,2 0-35 15,-2 0-31-15,4-6-390 0,1 2 170 16,-1 0 113-16</inkml:trace>
  <inkml:trace contextRef="#ctx0" brushRef="#br0" timeOffset="16880.12">16295 15175 85 0,'0'14'187'0,"0"-1"10"0,-2 3 9 15,-3 3-1-15,1-1 2 0,-3-1-11 16,-4 3-15-16,4-2-19 0,-2 4-17 16,2-6-14-16,0-1-18 0,1 2-26 0,4-5-27 15,-3-1-44-15,3 3-40 0,-1-3-46 16,3 1-36-16,0-2-24 0,0 0-46 0,3-1-393 16,-3-3 193-16,2 1 128 0</inkml:trace>
  <inkml:trace contextRef="#ctx0" brushRef="#br0" timeOffset="17213.75">18010 14503 144 0,'0'-7'231'16,"-3"1"-11"-16,3-1-12 0,0 2-10 0,0 5-21 15,0-12-15-15,0 9-18 0,0-2-15 16,0 5-18-16,0-10-21 0,0 7-24 15,0 3-26-15,3-7-36 0,-3 7-39 0,2-3-50 16,1-1-52-16,-3 4-430 0,2-4 193 16,-2 4 127-16</inkml:trace>
  <inkml:trace contextRef="#ctx0" brushRef="#br0" timeOffset="17396.45">17945 14910 190 0,'-5'10'251'0,"0"0"-24"16,-1-2-24-16,1 0-19 0,3-1-21 0,-3 0-26 15,3 0-36-15,2-1-33 0,-4 1-37 16,4 0-40-16,-2 2-33 0,2 0-33 0,0-2-37 16,0 0-336-16,2-1 152 0,-2 4 101 15</inkml:trace>
  <inkml:trace contextRef="#ctx0" brushRef="#br0" timeOffset="17547.38">17876 15417 44 0,'0'23'182'0,"-3"-3"-1"0,3-2-13 15,0-4-9-15,0-2-13 0,0 2-14 16,0-2-7-16,0-1-12 0,0 2-10 16,0-5-24-16,3 0-17 0,-3-1-36 0,3 2-34 15,1-2-30-15,-2 2-30 0,3-5-46 16,-3-1-326-16,1 2 150 0,1-4 98 0</inkml:trace>
  <inkml:trace contextRef="#ctx0" brushRef="#br0" timeOffset="18280.64">21532 14021 240 0,'0'0'236'0,"0"-5"-23"16,0 5-22-16,0-3-20 0,0 3-19 0,0 0-23 15,4-7-23-15,-4 7-32 0,5-5-21 16,-5 5-31-16,2-3-33 0,-2 3-26 16,5-1-44-16,-5 1-58 0,6-2-310 0,-2-3 153 15,-4 5 100-15</inkml:trace>
  <inkml:trace contextRef="#ctx0" brushRef="#br0" timeOffset="18447.47">21659 14375 115 0,'-8'14'239'0,"1"-4"-19"0,-1 3-28 15,3-7-28-15,0 3-33 0,0-3-44 16,1 1-40-16,4 0-40 0,0-1-32 0,2 1-27 15,-2-2-44-15,0 0-254 0,2-2 119 16,1 2 78-16</inkml:trace>
  <inkml:trace contextRef="#ctx0" brushRef="#br0" timeOffset="18599.59">21636 14814 22 0,'-5'14'178'0,"2"-1"-16"15,1-3-23-15,2 3-14 0,-2-5-16 0,2 1-25 16,2 0-36-16,-2-1-31 0,0 2-27 16,2-3-30-16,-2 0-244 0,3-2 97 0,-1 1 63 15</inkml:trace>
  <inkml:trace contextRef="#ctx0" brushRef="#br0" timeOffset="18764.52">21621 15220 50 0,'-7'18'225'0,"2"-4"-2"0,-4 0-12 0,4 1-18 16,0-1-19-16,1-3-18 0,1 2-23 15,1 0-29-15,0-3-35 0,-1 2-43 0,3-1-46 16,0 1-45-16,0-4-63 0,0 2-332 16,-2-3 157-16,4-1 103 0</inkml:trace>
  <inkml:trace contextRef="#ctx0" brushRef="#br0" timeOffset="21984.97">16138 12068 32 0,'0'0'116'15,"0"0"-4"-15,0 0-10 0,0 0-6 16,0 0 1-16,0 0-7 0,0 0-4 0,0 0-6 16,0 0-4-16,0 0-10 0,0 0-3 15,0 0-4-15,0 0-8 0,0 0-4 16,0 0-3-16,0 0-2 0,0 0-2 0,0 0-4 16,0 0-1-16,4-21-5 0,-1 17 9 15,1-1-10-15,0-2 0 0,1 2-5 0,-2-3-1 16,4-1 1-16,-2-3-5 0,0 3-2 15,4-4 2-15,-1 0-4 0,3-2 0 16,-3 2-8-16,1-4 4 0,2 3-2 0,1-3-2 16,-3 2-1-16,2 0 2 0,2-2-4 15,-1-1 2-15,-3 3-3 0,5-2 4 0,-2-1-4 16,6-1 1-16,-6 5-2 0,1-1 0 16,0-1-4-16,1 2 1 0,-2-2-4 15,5 2-3-15,-3 1 0 0,2 0-1 0,1 0-1 16,-2 1-1-16,2-1 0 0,1 5-4 15,0-4 1-15,-1 2 1 0,2 2 5 0,0-1-1 16,-2 0 1-16,4 2-3 0,-4 0 5 16,2 0 5-16,0 3-5 0,-2-3-3 15,3 2 2-15,-2 1-2 0,2 1 1 16,-1 1-7-16,-4 1 4 0,1-4 4 0,0 5 0 16,1-2 3-16,1-1-3 0,-1 3 5 15,2 0-7-15,0 0 3 0,2 0 3 0,-4 0-5 16,1 3 0-16,2-3 2 0,2 2 3 15,-1 0 1-15,1-2-4 0,-2 3 6 0,3-2-6 16,-1 4-3-16,4-3-1 0,-2 0-1 16,2 1-3-16,-1 2 4 0,-1-4-1 15,5 5 2-15,-5-2 0 0,5-2 2 0,-5 2 2 16,4 1-2-16,-3-1 4 0,0 0-5 16,0 2 3-16,3 0 3 0,-3-1-3 0,-2 2 6 15,2-1-6-15,-5 1 0 0,3 0 9 16,0-1-3-16,-1 1 0 0,-2 3 2 0,0-3-4 15,0 1 7-15,0 1-7 0,1 0 2 16,-1 3-5-16,0-4 4 0,0 2 2 16,-1-2-1-16,3 3 0 0,-3-3 3 0,0 1-3 15,0 0 3-15,3-2 0 0,-2 1-4 16,0 0 0-16,4-1 3 0,-5 0 3 16,1 0-7-16,1-1 4 0,-1-1-5 0,2 2 3 15,-2-4 6-15,1 2-9 0,-1 2 2 0,0-4-2 16,-1 1 4-16,5 0 2 0,-3-2-5 15,3 1 2-15,-2 1 1 0,-1-1-3 16,4-3 7-16,-2 2-4 0,1-2-1 0,1 0 8 16,1 0-7-16,-2 0-4 0,4-2 0 15,0-1 3-15,3-1-3 0,-2-1 4 16,3 1 5-16,1-3-4 0,1 0-4 0,-2 0-1 16,1-1-3-16,-1 0 8 0,1 0-4 15,-2-1-1-15,0-2 3 0,-2 1 1 0,0 1-2 16,0-2 1-16,-2-1-1 0,-2-2 2 15,0 4-2-15,-1-2-4 0,-3 1 5 0,3-3-3 16,-5 3 6-16,3-2-6 0,-4 1 2 16,0 1-3-16,-1 0 4 0,2-1 5 15,-5-1-4-15,4 1-2 0,-3 1-1 16,0-3-2-16,2 3 5 0,-1-2-4 0,-3 1 0 16,1-1-4-16,1-1-1 0,-2 3 3 15,-1-3-6-15,4 0 1 0,-5 1-1 16,3 0 7-16,-4 0-5 0,2 1 0 0,-2 1 6 15,0-1-2-15,-1 0-3 0,0 2 9 16,1 0-6-16,-2 2-4 0,-1 1 0 0,0-2 7 16,1 0-6-16,0-1 0 0,0 2 0 15,-1-2 5-15,0 1-2 0,0 4 6 0,3-8-6 16,-1 6 0-16,-4-1 0 0,2-1 0 16,0 2 4-16,-2 0-2 0,3 0 2 15,-3 0 8-15,0 0-12 0,1 2 6 0,-4 2-2 16,3-3 6-16,-5 6 0 0,7-6 1 15,-7 6-1-15,6-6-2 0,-6 6 3 0,5-4-7 16,-5 4 1-16,0 0 4 0,4-3-1 16,-4 3-7-16,0 0 1 0,0 0 5 15,0 0-3-15,10 10-2 0,-10-10 9 0,2 12-3 16,-2-6-3-16,3 1 3 0,-3 4-6 16,0-3 2-16,0 3 2 0,2 1-2 0,-2 2 1 15,0-3 2-15,0 2-1 0,0 3 3 16,0-3-5-16,0-1 3 0,2 4 4 15,-2-3 0-15,0 1 3 0,0-1-8 0,4 0 4 16,0 3-1-16,-2-2 8 0,3 0 1 16,-1 0-6-16,-1-2 5 0,2 2-9 15,2 0 4-15,-3 0 3 0,5-4-4 0,-1 5 3 16,-1-2-2-16,3-1 5 0,-3-1-1 16,6 0-3-16,-4 0 5 0,2-2-8 0,0 0-1 15,1 3-3-15,-3-5 1 0,4 3 2 16,0-3-2-16,1 1 5 0,-1 1-2 0,3-3-3 15,-1 1 0-15,0-1 3 0,1 1 1 16,1-1-9-16,-3 0 4 0,2 1 0 16,-1-6 2-16,0 5 3 0,-3-2-3 0,5 1-4 15,0-2 2-15,-3 2-4 0,-2 1 5 16,7-5-2-16,-5 5 0 0,1-5-2 0,3 2-1 16,-2 0 6-16,3-2-7 0,2 1 4 15,-2 0-1-15,1-2 2 0,0 0 0 16,3 3-2-16,-2-3-2 0,-4 0 4 0,5 0-5 15,-1-3 2-15,1 3 3 0,2 0-2 16,-3 0 1-16,2 0 3 0,-1-2-3 16,3 2 8-16,1 0-2 0,-2 0-1 0,2 0-1 15,-1 0 1-15,4 2-1 0,-6-2 5 0,8 0-5 16,-3 0-3-16,2-2 4 0,-1 2-3 16,4 0 2-16,3-2-1 0,-4 2-1 15,3 0 3-15,1-1 7 0,-1 1-1 0,0 0 0 16,3 0-1-16,3-3 0 0,-5 3 0 15,2 0-1-15,-2 0-2 0,1 0-2 16,1 0 1-16,-3 0 0 0,0 0 0 0,0 3-1 16,1-2 0-16,-4-1-1 0,4 2-5 15,-8 0 8-15,2-2-7 0,0 3 4 16,-3-3-3-16,4 2 1 0,-2 0-1 0,0 2 0 16,3-3 0-16,-2-1-4 0,-2 2 4 15,-1 0-1-15,4 1-1 0,-5-1 1 0,3-2-3 16,-2 1 4-16,2 3 0 0,-6-3 2 15,4 2-4-15,-3-3-1 0,-1 2-3 0,0 0 0 16,0 1 0-16,-4-3 1 0,1 3-6 16,-2-3 6-16,-2 6-6 0,-2-5-2 15,4 3-1-15,-3-1-4 0,-1 0-2 0,0 2 2 16,1-2 0-16,-1 4 0 0,2-2 1 16,-1 2 6-16,-2-2-5 0,1 1-5 0,-2 1 3 15,3 0-3-15,-4 0-1 0,-1-3 3 16,3 5-1-16,0-2-2 0,-1 1 4 0,3 0-2 15,-5-1 8-15,5 0-5 0,-4 0 2 16,-2-2 3-16,3 6 0 0,-1-4 11 16,0 0-5-16,-2 1 5 0,1-1 4 15,0 2 2-15,-3-2 5 0,3 1-3 0,-4 2 5 16,2-2 1-16,-3 1-6 0,2 2 5 16,-5-1-4-16,3 4 5 0,-2-4-5 0,1 5 1 15,-4-5-6-15,3 5 4 0,-1-2-2 16,0 0 1-16,-2 1-6 0,4-1 3 15,-4 0 1-15,2 4 0 0,2-2-2 0,-4-1-4 16,2 0-1-16,-2 0 3 0,0-4 1 16,0 5-6-16,3-5-13 0,-3 0-21 0,0 2-29 15,0-6-47-15,0 1-353 0,2-2 158 16,-2-4 105-16</inkml:trace>
  <inkml:trace contextRef="#ctx0" brushRef="#br0" timeOffset="23019.16">19211 10269 84 0,'-2'-4'131'0,"2"4"-6"0,0 0 2 15,0 0 6-15,0 0-13 0,0 0-6 16,0 0-3-16,0 0-7 0,0 0-5 16,0 0-1-16,0 0-6 0,-14 15-7 0,7-5-6 15,2-1-10-15,2 2-4 0,-1 1-6 16,-3 1-5-16,2-1-4 0,-4-2-7 16,2 2-4-16,3-1-6 0,-2 1 0 0,1-3-4 15,0 0-2-15,0-1-4 0,3 1-1 16,-4-3-3-16,4 0-7 0,-1 1-1 0,3-7-4 15,0 9-5-15,0-9-2 0,3 6 4 16,-3-6-6-16,10 2 2 0,-10-2-2 16,15 0 2-16,-15 0 1 0,21-1-2 0,-11 0 0 15,1-3 1-15,4 4 1 0,-3 0-3 16,-1 4 2-16,2-3-1 0,-3 3 1 0,3 0-3 16,-1 6 2-16,1 0 1 0,-6 2-2 15,3 0 1-15,-1 1 1 0,-2 1 0 16,0 2 0-16,-4-2-2 0,-1-1 2 0,0 0 0 15,1-1 0-15,-3 1 1 0,-3-2 0 16,1 3 1-16,-3-6 2 0,1 5-1 16,-4-3 0-16,-3-1-6 0,1-2-3 0,1-1-6 15,-4 1-11-15,1-4-13 0,-4 2-22 16,1-5-15-16,1 2-11 0,-3-2-20 0,0-2-31 16,-1 0-398-16,1-1 181 0,0 0 120 15</inkml:trace>
  <inkml:trace contextRef="#ctx0" brushRef="#br0" timeOffset="23303.84">19204 10353 114 0,'10'-2'144'0,"-3"-2"-2"0,3-1-9 15,0 0-9-15,3 2-10 0,-3-1-12 0,5 0-10 16,-6 2-12-16,5-3-5 0,-1 3-8 16,-2 0-12-16,1-1-7 0,3 1-35 15,-4 1-23-15,2-3-26 0,-3 3-26 0,-1 1-38 16,-9 0-273-16,22 0 127 0,-13 5 84 15</inkml:trace>
  <inkml:trace contextRef="#ctx0" brushRef="#br0" timeOffset="23573.55">19804 10432 73 0,'0'0'144'0,"0"0"-6"0,-22 18-13 0,14-7-14 16,3-2-3-16,-1 4-7 0,2 3-9 0,-4-1-12 15,4 3-9-15,-5-4-4 0,5 4-6 16,-1 0-9-16,0-1-10 0,3 2-12 15,-3-4-20-15,1 4-25 0,2-6-17 16,0 0-31-16,-1 0-344 0,6 0 139 0,-6-4 91 16</inkml:trace>
  <inkml:trace contextRef="#ctx0" brushRef="#br0" timeOffset="23920.6">19813 10884 111 0,'0'0'142'0,"0"0"-8"0,0 0-16 0,0-13-11 15,0 13-11-15,10-7-12 0,-6 0-3 16,1 2-9-16,0 2-5 0,0-4-11 16,2 0-5-16,-1 3-4 0,3-3-6 0,2 0-1 15,-2 0-12-15,0 3-5 0,5-5-6 16,0 1-12-16,5-1-5 0,-2 1-10 0,3-2-2 16,6 2-9-16,-4-3-1 0,1-2-4 15,2 4-7-15,0-5-8 0,-2 6-25 0,-6 0-305 16,1-5 126-16,-3 5 84 0</inkml:trace>
  <inkml:trace contextRef="#ctx0" brushRef="#br0" timeOffset="24453.85">20103 10414 66 0,'0'0'110'0,"0"0"-10"0,-17-3-10 0,17 3-6 16,0 0-7-16,-16 3-11 0,16-3-7 16,-12 4-7-16,7-2 2 0,5-2-5 15,-12 5 1-15,7 1 2 0,-2-5-10 0,0 0 3 16,2 5 1-16,-2-1 2 0,3-2 3 0,-4 3-4 16,8-6 5-16,-10 8-13 0,5-7-3 15,3 3-4-15,2-4-2 0,-6 8-3 16,6-8-3-16,0 6-5 0,0-6-2 15,0 0-1-15,10 10 2 0,-3-10-6 0,-7 0 1 16,14 3-1-16,-7-3-5 0,-7 0 3 16,14-2-4-16,-2 2-2 0,-12 0 3 0,12-4 3 15,-5 1 1-15,-7 3 6 0,7-4-11 16,-2 0 2-16,-5 4-1 0,3-10 1 16,-3 6 2-16,0 4-6 0,-3-9 1 0,-2 3-1 15,0 3 7-15,5 3-3 0,-12-5-1 0,8-1-1 16,-4 5-7-16,8 1-13 0,-11-5-24 15,11 5-29-15,-8 0-34 0,8 0-399 16,0 0 170-16,0 0 112 0</inkml:trace>
  <inkml:trace contextRef="#ctx0" brushRef="#br0" timeOffset="24923.27">20204 10844 23 0,'0'0'156'0,"0"0"-5"15,0 0-14-15,0 0-9 0,0 0-13 0,0 0-11 16,0 0-13-16,0 0-6 0,0 0-8 15,0 0-10-15,0 0-3 0,0 0-7 16,0 0 3-16,0 0 4 0,0 0 2 0,-10 0 6 16,10 0-5-16,0 0-4 0,-8 5-5 15,8-5-3-15,-5 3-7 0,-1 2-4 0,2 2-5 16,1-2-6-16,-2 2-2 0,3-1-1 16,-3 1-6-16,3 0-4 0,2-1-4 0,0 4-3 15,2-4 0-15,1 1-7 0,-1 3 2 16,3-4-1-16,2-2-6 0,-2 2 2 0,7-5-2 15,-5 5-1-15,2-6 1 0,1 0-1 16,-10 0 2-16,17-4-3 0,-3 2 2 16,-4-3 2-16,-3 3-3 0,3-5 2 0,-3 1-3 15,4-1 2-15,-5-3 0 0,1 1 0 16,-3-1 1-16,-1-2 0 0,-3 2 0 0,0-2-3 16,0 2-2-16,-5 2-7 0,0-1-6 15,1 1-11-15,-6 2-17 0,3 2-18 16,0 1-32-16,-3 1-31 0,3 0-464 0,-3 2 200 15,10 0 132-15</inkml:trace>
  <inkml:trace contextRef="#ctx0" brushRef="#br0" timeOffset="31428.57">23597 11885 16 0,'0'0'94'0,"0"0"-8"16,0 0-8-16,0 0-2 0,0 0-5 16,0 0 0-16,0 0-8 0,0 0 0 0,-13-3 2 15,13 3-9-15,0 0-6 0,0 0-3 16,0 0-1-16,0 0 4 0,0 0-6 15,0 0-4-15,0 0 0 0,0 0-5 0,0 0-3 16,0 0 1-16,0 0-4 0,0 0-5 16,0 0-2-16,2 13 0 0,-2-13 1 15,0 0-5-15,0 0-3 0,0 0 1 0,5 9 4 16,-5-9-4-16,2 5 2 0,-2-5 1 16,0 0-3-16,0 8 1 0,4-2 4 0,-4-6 2 15,0 10 2-15,2-4 2 0,1 1-3 16,-3 3-4-16,0 2 1 0,0-1-4 0,0 6-2 15,0-2 5-15,0 5-5 0,0 0-2 16,-3 3-2-16,1 1-1 0,-2-1 0 16,2 10-2-16,0-4 3 0,-1 1-5 0,1-2 3 15,-4 2-3-15,3-1-1 0,1-5-1 16,0 0-2-16,2-2 4 0,-3 0-5 0,1 0-1 16,2-5-9-16,0-1-9 0,-2-2-11 15,4 0-11-15,-2-1-18 0,0-1-14 16,2-4-6-16,-2 2-14 0,3-2-16 0,-3-3-320 15,0 1 146-15,2 0 96 0</inkml:trace>
  <inkml:trace contextRef="#ctx0" brushRef="#br0" timeOffset="31996.64">23427 12286 82 0,'2'-8'110'16,"1"1"-1"-16,3-5-8 0,0 4-6 15,1-4-6-15,0 4-9 0,2-4-10 0,4 2-2 16,1 1-7-16,-3-1-6 0,5 3-4 15,-2 0-5-15,5 1-6 0,-5 0-2 0,7 4-3 16,-1 1-5-16,-2-3 0 0,0 8 2 16,6-3-4-16,-5 5-1 0,5-3-8 15,-4 4 2-15,-1 2-8 0,3 4 0 0,-6-5-2 16,0 5 3-16,-1 0 0 0,-1 1-3 16,-3 4 4-16,-2-2 0 0,-3 2 7 0,-3-2 4 15,-3 0 10-15,-3 5 11 0,-3-2 9 16,-3 0 8-16,-4 2 7 0,-4-4-2 15,-2 1-3-15,0-4-4 0,-3 0-4 0,-3-3-5 16,2-3-6-16,2-1-4 0,-1-2-5 16,-1 2-9-16,4-2-12 0,-1-4-22 15,2 4-45-15,5 0-60 0,1-1-78 0,5-1-450 16,-2-2 217-16,6 6 143 0</inkml:trace>
  <inkml:trace contextRef="#ctx0" brushRef="#br0" timeOffset="33115.92">23629 13129 238 0,'-13'4'253'15,"8"-3"-24"-15,5-1-21 0,-12 3-17 0,12-3-17 16,0 0-16-16,-10 0-19 0,10 0-22 16,0 0-29-16,0 0-33 0,0 0-41 15,-16 0-45-15,16 0-47 0,-2 3-54 0,2-3-420 16,-5 2 187-16,5-2 124 0</inkml:trace>
  <inkml:trace contextRef="#ctx0" brushRef="#br0" timeOffset="33297.18">23627 13571 19 0,'-11'11'263'0,"1"3"-26"16,1 0-22-16,-2-2-22 0,-2-1-20 16,6-3-20-16,0 2-24 0,0-1-36 0,2-2-46 15,-2-1-46-15,4 1-42 0,1-1-29 16,2 0-30-16,0-6-347 0,0 4 152 0,0-4 101 15</inkml:trace>
  <inkml:trace contextRef="#ctx0" brushRef="#br0" timeOffset="33464.6">23589 14072 37 0,'-9'27'191'0,"2"-4"-6"0,2-3-10 15,1-3-12-15,-1-5-18 0,0 2-13 0,3-3-19 16,-1-2-27-16,1 1-27 0,-2-2-22 15,4 1-21-15,0 0-20 0,0 0-30 16,4-1-25-16,-4 0-40 0,0-1-290 0,5 0 132 16,-3 1 88-16</inkml:trace>
  <inkml:trace contextRef="#ctx0" brushRef="#br0" timeOffset="33616.11">23537 14795 62 0,'-4'19'187'15,"-3"-2"-18"-15,4-1-19 0,-2-3-16 16,3-1-13-16,0 2-18 0,-1-3-24 0,3 0-30 16,0-2-32-16,0 2-30 0,3-1-36 15,-3-2-295-15,0 1 117 0,2-2 78 16</inkml:trace>
  <inkml:trace contextRef="#ctx0" brushRef="#br0" timeOffset="33781.31">23485 15548 155 0,'-12'21'182'0,"-1"-4"-15"16,6-1-15-16,0-4-18 0,-1-3-24 16,2 0-36-16,6 2-40 0,-3-4-43 15,6 0-52-15,-3 0-258 0,6-3 108 0,0-2 72 16</inkml:trace>
  <inkml:trace contextRef="#ctx0" brushRef="#br0" timeOffset="33934.53">23589 16021 2931 0,'-21'27'27'16,"7"0"-15"-16,-5-5-10 0,5-1 4 15,2-2-2-15,-1-4-10 0,2-2-19 0,2 1-24 16,0-1-30-16,5 2-39 0,1-5-41 15,3 3-44-15,0-4-594 0,0 1 271 0,3 0 179 16</inkml:trace>
  <inkml:trace contextRef="#ctx0" brushRef="#br0" timeOffset="34798.75">23543 17261 77 0,'0'-11'128'0,"-3"4"-2"0,0 2-4 16,3-5-5-16,-4 4 2 0,1-1-10 15,-1 1 3-15,-1 1-7 0,0-5-4 0,-2 3-10 16,-1-1-8-16,1 3-7 0,-2-3-9 16,2 4-4-16,-1-3-9 0,-2 6-4 0,1-8-5 15,-4 5-6-15,2 0-3 0,-1-2-4 16,3 4-5-16,-4-3-1 0,0 5-4 15,3 0-1-15,-3 0-5 0,1 5 1 0,-3 3-2 16,-1 2-2-16,4 2-1 0,-3 1-2 16,0 9-1-16,-2-4 1 0,4 8-1 0,-3 0 0 15,3 4-2-15,1 5 1 0,3 3-3 16,-1-6-1-16,-1 3 3 0,6 0-3 16,0-3 0-16,3-1-2 0,4-1 3 0,-2-1-4 15,5-1-1-15,0-6 2 0,1-1-2 16,4-2-1-16,0 1 1 0,-1-8-3 15,7 0 0-15,-1-8 0 0,3-2 2 0,-1-8 0 16,6-2 0-16,-4-8 4 0,10-4-1 0,-4-5 2 16,2-2 0-16,-2-3-1 0,-1 1 0 15,-1-8 2-15,-2 5-5 0,0-4 2 16,-7 3 2-16,0-5-1 0,1 1 0 16,-8 6-1-16,0 6 7 0,-2-4-8 0,-1 7 10 15,-1 3 8-15,-3 0 5 0,0 6 1 0,0 1-4 16,0 4-4-16,-3 3-1 0,3 5 1 15,0 0 1-15,0 0-3 0,-2 23-4 16,4-8 1-16,1 8-1 0,-1-2-3 0,7 9-1 16,-5 1 1-16,5 2-3 0,0 8 1 15,4-7 2-15,1 5-1 0,3-5 1 0,0 0 0 16,-1 0 4-16,6-3-1 0,3-4 1 16,-3 3-1-16,3-5-1 0,-2-7-10 15,2 2-28-15,-1-8-43 0,3 0-52 16,-6-9-615-16,3-3 251 0,-2-3 166 0</inkml:trace>
  <inkml:trace contextRef="#ctx0" brushRef="#br0" timeOffset="36435.24">25228 13763 3428 0,'-9'7'70'0,"4"1"-47"0,0-4-30 0,0 2-11 16,-2-1 0-16,5 0-9 0,-4-3-5 15,3 2-9-15,3-4-8 0,0 0-18 0,-2 4-26 16,2-4-33-16,0 0-42 0,20 0-34 15,-10-1-47-15,0-2-576 0,6 2 281 0,-2-2 185 16</inkml:trace>
  <inkml:trace contextRef="#ctx0" brushRef="#br0" timeOffset="36801.17">25703 14060 59 0,'7'4'278'0,"-2"2"-27"16,-3-5-24-16,3 0-25 0,0 3-19 0,-5-4-19 15,7 0-16-15,-7 0-16 0,16-5-14 16,-6-2-24-16,2-2-26 0,3 0-31 16,3-7-28-16,2-1-33 0,2-1-29 0,1 1-24 15,2-1-11-15,0 1-14 0,2 0-7 16,0 2-12-16,0-2-2 0,-2 5 10 16,2 0 13-16,-1 0 11 0,-7 6 12 0,5 2 18 15,-1-3 26-15,-7 1 14 0,8 4 9 16,-5 1 10-16,2-2 5 0,-6 0 10 0,2 2 9 15,-1-1-4-15,4-2-2 0,-6 3 2 16,5-4 4-16,0 0 5 0,1 4 2 0,-2-3-6 16,0-1 0-16,-4 0 1 0,5 0 2 15,-2 1-8-15,-3-1-4 0,3 1-1 16,-5 2-2-16,3-1 2 0,-1-1-3 0,2 1-4 16,-1 1 1-16,2-2-7 0,2 1-13 15,-3 2-14-15,2-4-19 0,0 3-25 16,2-3-280-16,-3-1 119 0,2 1 78 0</inkml:trace>
  <inkml:trace contextRef="#ctx0" brushRef="#br0" timeOffset="36951.3">26998 13766 198 0,'6'4'209'0,"-4"-1"-19"0,3 2-20 15,0-4-16-15,-5-1-13 0,8 7-15 16,-1-7-15-16,-7 0-25 0,12 5-42 0,-2-1-49 15,2-1-51-15,-3-3-56 0,1-3-316 16,5 3 146-16,-2-2 96 0</inkml:trace>
  <inkml:trace contextRef="#ctx0" brushRef="#br0" timeOffset="38037.28">27966 11954 62 0,'3'-7'131'0,"0"5"-1"0,-1-6-7 16,0 4-2-16,1-5-5 0,2 2-1 15,-3 5 4-15,-2-5-2 0,5 2-2 0,-5-3-5 16,2 3-10-16,4 0-6 0,-6 5-9 16,2-7-4-16,-2 2-2 0,0 5 0 15,3-8 1-15,-3 8-6 0,0 0-4 0,0-4-3 16,0 4-9-16,0 0-3 0,0 0-7 15,-9 24-4-15,5-12-3 0,-1 7-4 16,-2 2-6-16,0 4 0 0,-2 5-3 0,2-3-4 16,-6 10-2-16,6 1 1 0,-4 0-3 15,2 5-2-15,-1-5 0 0,6-7-3 16,-6 3-1-16,5-2-2 0,1-3-3 0,-1 0 0 16,3-10-1-16,-1 6-3 0,1-8 3 15,-1 0-3-15,3-6-1 0,0 3-1 0,0-4-2 16,0-3-2-16,5-2-1 0,-2-1-2 15,-3-4-6-15,0 0-1 0,21-11 1 0,-12 0-3 16,1-3 2-16,-1 0 0 0,4-2 0 16,-2 1 0-16,-1 1 1 0,0-2-3 15,2 2 1-15,-5 1-4 0,4 0 2 0,-3-1 2 16,-1 5-1-16,1-3 0 0,-4 6 0 16,3-3 3-16,1 2 0 0,-5 0 4 15,5 3-1-15,-3-1 0 0,0 1 1 0,-3-1 1 16,5 0 1-16,-7 5 0 0,13-3-1 15,-8 0 1-15,5 1 1 0,-10 2 0 16,13 0-11-16,-13 0 2 0,15 5 2 0,-5-4-3 16,-1 1 4-16,3 3 2 0,-2 2 5 15,1-2-3-15,0 1 0 0,3 3 5 16,-1 0-1-16,-2 2 4 0,1 1 2 0,-3 1 2 16,6 2 1-16,-6-4 0 0,-2 6 0 15,3-1 1-15,-5 1 2 0,1-1-1 0,-2 2 2 16,-1 3 2-16,-6-4 2 0,1 0-1 15,-3 5 5-15,-3-2 4 0,-2 0 10 0,-4 0 9 16,-5-1 5-16,-2 0 2 0,-5-1 5 16,-6 1 6-16,-2-2 4 0,-4-4 1 15,2-3 4-15,2 1-6 0,-1-1-8 0,3-3-4 16,1-1-8-16,2 1-16 0,6-2-24 16,2-1-32-16,4-4-37 0,5 0-41 0,3-2-52 15,7 0-39-15,0-3-705 0,2 5 307 16,7-9 202-16</inkml:trace>
  <inkml:trace contextRef="#ctx0" brushRef="#br0" timeOffset="38435.97">27883 13288 185 0,'0'0'275'0,"2"-3"-17"0,-2 3-15 16,0 0-25-16,0 0-20 0,0 0-21 15,0 0-23-15,0 0-30 0,-2 13-39 16,2-8-52-16,0-5-70 0,2 13-62 0,-2-8-518 15,0 3 210-15,2 4 138 0</inkml:trace>
  <inkml:trace contextRef="#ctx0" brushRef="#br0" timeOffset="38602.87">27963 14258 24 0,'-2'30'288'0,"-3"-5"-12"16,3-1-19-16,-3-2-21 0,-1-6-25 15,4 2-20-15,-1 1-24 0,1-8-23 0,0 4-36 16,-2-1-34-16,2-3-38 0,4 3-43 16,-4-3-46-16,4-1-49 0,-2 2-53 15,4-2-422-15,-4-4 196 0,4 3 130 0</inkml:trace>
  <inkml:trace contextRef="#ctx0" brushRef="#br0" timeOffset="38803.25">28010 15021 226 0,'-6'21'206'0,"-3"-6"-18"15,7 0-19-15,0-2-18 0,-3-3-14 16,5-2-17-16,-2 0-14 0,2 1-27 16,0-2-24-16,0 2-20 0,0-2-12 0,0 0-6 15,0-7-14-15,2 11-14 0,-2-4-31 16,2-2-27-16,1 2-41 0,-1-5-327 0,-2 5 149 15,2-3 98-15</inkml:trace>
  <inkml:trace contextRef="#ctx0" brushRef="#br0" timeOffset="38987.71">27981 15560 1 0,'-5'32'166'0,"3"-6"-14"0,2-1-18 15,-2 0-15-15,2-5-15 0,0-1-3 16,-3 1-16-16,6-2-12 0,-1 1-22 15,0 2-7-15,3-3-14 0,0 1-9 0,0-1-3 16,-1-3-1-16,2 2-9 0,0-2-6 16,-3 0-18-16,1-2-19 0,-1-3-48 0,-3 2-255 15,2-4 115-15,-2 4 76 0</inkml:trace>
  <inkml:trace contextRef="#ctx0" brushRef="#br0" timeOffset="39287.01">27956 16551 25 0,'0'17'66'0,"-2"-1"-5"0,4-3-8 16,-2 1-5-16,0 2-3 0,3 1 2 0,-1-4 0 16,3 2-2-16,1 0 4 0,1 0-3 15,-2 0-2-15,2 2-1 0,-3-2 8 0,5 1-5 16,-1-2-6-16,-1 1-6 0,0 0 2 15,-2-5-4-15,2 2-3 0,-1 1 1 16,-1-5 3-16,1 4 1 0,-1-2 0 0,-1 1-2 16,-1-2-1-16,1-1-7 0,-1-1 2 15,3 2 3-15,-4-2-10 0,0 2-4 0,3-1-4 16,-2-4 1-16,-1 3 1 0,0-3-4 16,-2 5-11-16,3-6-18 0,-1 0-18 15,2 0-21-15,-4-3-39 0,0 6-250 0,-4 0 118 16,4-6 79-16</inkml:trace>
  <inkml:trace contextRef="#ctx0" brushRef="#br0" timeOffset="40124.15">28096 17777 113 0,'3'-7'109'16,"-1"5"3"-16,2-5-9 0,-4 7 3 16,2-10-5-16,0 5 0 0,-2 5-4 15,3-8-7-15,-3 1-5 0,3 1-7 0,-3 6-8 16,3-8-5-16,-3 1-9 0,0-2-4 15,0 0-8-15,0 2 1 0,0-2 1 0,0 2 13 16,-3-2-10-16,0 0 2 0,0 2 1 16,1-1 4-16,-4 1-3 0,1-3 0 0,-2 3-1 15,-2 1-5-15,0 4-5 0,0-5-7 16,-1 4-5-16,-4 0-1 0,2-2 1 16,3 3-4-16,-4 2-10 0,2 0 1 0,-1 0-2 15,3 3-2-15,-4 4-2 0,3-4 0 16,-3 6-2-16,2 4 0 0,2 4 1 0,-1-2-2 15,1 3-1-15,2 5 0 0,0-2-2 16,2 2 1-16,3 2-2 0,-1-3 0 16,1 2 0-16,2 1-2 0,0-4 4 0,0 1-3 15,2 0 2-15,1-3-1 0,-1 4-2 16,3-8-2-16,-1 1-1 0,1-1 1 0,5-2-5 16,-3-5 0-16,5-3 2 0,-3-2-1 15,4-6-1-15,3-3 0 0,1-3-1 0,0-9-1 16,4-5 0-16,1-3-9 0,-1-6-11 15,2-1-5-15,-7-6-2 0,6 6 0 16,-6-7 5-16,-1 6 2 0,-1 8 8 0,-5-4 0 16,1 5 0-16,-5 4 11 0,3 2 9 15,-6 1 12-15,3 9 4 0,-3-7-5 0,-2 7-1 16,0 3 2-16,0 0-3 0,0 6-1 16,0 0-1-16,0 0 0 0,0 0-1 15,0 0 0-15,-4 23 2 0,4-9 2 0,-3-1 2 16,3-2 5-16,0 7 5 0,3 6 8 15,-3-6 6-15,2 4 5 0,0 3 3 16,1-1 5-16,3 9-1 0,-2-8-2 16,5 1-5-16,-2 4-3 0,2-5-2 0,3 0-7 15,5 0-4-15,-1 0-25 0,2-9-33 16,0 7-60-16,5-5-44 0,-3-3-684 16,0-5 279-16,-1-2 184 0</inkml:trace>
  <inkml:trace contextRef="#ctx0" brushRef="#br0" timeOffset="42440.25">23321 11536 121 0,'0'0'143'0,"0"0"-5"0,0 0-10 15,0 0-9-15,0 0-13 0,0 0-4 16,0 0-10-16,0 0-5 0,0 0-7 16,0 0-6-16,0 0-3 0,0 0-8 15,0 0-2-15,0 0-8 0,0 0-5 0,0 0-6 16,0 0-4-16,6-21-4 0,-3 15-7 15,-1-1 6-15,4-2-8 0,-6 1-2 0,5-3-3 16,0 1-1-16,-1-2 2 0,3 0-8 16,2-2-1-16,0 0-3 0,-2-2 3 0,6 1-3 15,-2-2-3-15,1-1 0 0,3-1-6 16,1 1 6-16,0 1-6 0,2 1 0 16,0 0-7-16,2-2 7 0,0 2 0 0,-2 4-1 15,-4 3-2-15,4 1 6 0,0-1-6 16,0 2 2-16,-2 0 1 0,1 2-1 15,0 2 0-15,1-1 0 0,-3 2 1 0,3 2 1 16,-2 0-4-16,3 0 4 0,3 0 1 16,-1 2-5-16,-2 2-1 0,4-3 0 0,-3 1 2 15,2 3 4-15,0 0-3 0,-1-2 1 16,-1 5 3-16,3-1-4 0,-3 0 2 0,4 0-1 16,-5 4 2-16,-1-1-1 0,4 2-2 15,-2 2 8-15,1-1-6 0,-4 0 0 0,2 2 0 16,3-2 2-16,-6-1-3 0,0 1-1 15,2-1 1-15,-3-2-2 0,-1 2 5 16,5-1-2-16,0-3 2 0,1 2-3 0,1 0 0 16,-1-5-1-16,1 0 1 0,3 1 1 15,1-5-3-15,0 1 0 0,2-2 3 16,2 0 0-16,-2-2-2 0,6 1 6 0,-3-3-6 16,2 1-2-16,1-4 1 0,0 2 2 15,-1-2 0-15,2-3 2 0,-5 3 0 16,1-1-4-16,3 1 4 0,-5 1-2 0,0-4-1 15,2 4 2-15,-3-3-1 0,0-1-1 16,2 4 2-16,-2-1 0 0,0-1-2 0,1-4 1 16,-2 2-2-16,1 2 3 0,-2-4-2 15,2 4 3-15,0-4-2 0,-4 0 2 0,6-1-6 16,-4-1 4-16,3 1 0 0,-4 2 0 16,2-1 4-16,-3-2-2 0,2 3-2 0,-3 1 0 15,2-5 2-15,-5 5 0 0,3-4-3 16,1 3-1-16,-3-1 8 0,2 4-6 15,-1-7 0-15,-1 2 0 0,-2 4-2 0,2-2-2 16,-3 2 5-16,-1-2-3 0,-1 3 0 16,-1 1-2-16,0-1 6 0,-4 2 0 0,-1 1-2 15,2 1 7-15,-2-2-7 0,-4 5 7 16,3-5 4-16,-3 5 0 0,-5 1-3 16,11-6 0-16,-11 6 3 0,9 0-2 0,-9 0-3 15,0 0-2-15,10 9 1 0,-8-5-1 16,0-1-2-16,1 5 3 0,-1-3-1 15,-2 5 1-15,3 1-1 0,-3-3-2 0,0 3 3 16,0 1-1-16,0-2 1 0,0 1 0 16,4 3 1-16,-4 0-1 0,0-3 3 0,0 3-2 15,3-1-1-15,-3 3 1 0,2-2 0 16,0-1-1-16,1 0-1 0,-1 4 1 16,3-1-2-16,0-3 0 0,2 4-1 0,1-5 1 15,2 2-1-15,0-3 1 0,2 1-6 0,-1 1 6 16,3-4-1-16,0 2 0 0,1 1 2 15,-1-4-3-15,4 2-1 0,-3-1 4 16,3 1-4-16,-4-2 0 0,5-1 1 0,-5 0 2 16,3 2-3-16,0-6 1 0,-3 4 1 15,4-1 1-15,-3-2-1 0,1-1 0 16,0 0 0-16,0-3 0 0,1 0-3 0,-2 0 6 16,2 0-3-16,4-1 2 0,-1-4 1 15,-1 1 3-15,0-2-5 0,-1-1 2 16,-1 0-1-16,4 2 0 0,-5-2-1 0,6-2-1 15,-3-1 2-15,-2 4-4 0,1-3 0 16,0 3 6-16,1-4-6 0,2 1 1 0,-2-1-1 16,3 2-1-16,-3-2 0 0,3 2 5 15,-1 1-4-15,3-2-2 0,-2 0 3 0,2 2-1 16,-3 0 1-16,1 2 0 0,0-2-2 16,2 1 2-16,-3-1-2 0,5 3 0 15,-1 1 2-15,1 1-1 0,-2-2-2 0,2 2 1 16,1 2 1-16,1 0 0 0,-1 2 1 15,1-2-2-15,4 5 1 0,2-4 0 0,1 5 0 16,-3-3-3-16,4 2 4 0,2 2-4 16,-5 0 2-16,6-3 1 0,-4 5 2 15,-3-1-4-15,3 0 3 0,-1 4-2 0,-2-3 2 16,1 2 0-16,-3 1 1 0,1-4-3 16,-1 4 2-16,-3 1-3 0,-1 0 5 0,-1 1 0 15,0 1-2-15,-1 0 0 0,0-1-2 16,-5 3 3-16,4-2 0 0,-3 6-1 15,0-6-2-15,4 3 1 0,-7 0 2 0,3-1-2 16,-3 2 1-16,1-1-4 0,-1 0 6 16,1-3-2-16,0 4 0 0,-4-2-2 0,5 2 4 15,-3-1-4-15,2-3 1 0,0 4 0 16,-3-3 2-16,2-1-2 0,-1-3 4 0,-1 1-2 16,-3 0-1-16,1 1 0 0,-1-2 2 15,1-1-2-15,-3 1 0 0,-2-4-1 16,-1-1-10-16,0 2-18 0,0-1-18 0,0-1-32 15,0 1-29-15,-4-3-55 0,1-4-425 16,-1 2 200-16,-3-3 131 0</inkml:trace>
  <inkml:trace contextRef="#ctx0" brushRef="#br0" timeOffset="43443.34">25940 10357 37 0,'0'0'132'0,"0"0"2"15,0 0-11-15,0 0-5 0,0 0-6 16,0 0-5-16,0 0 2 0,0 0-4 0,0 0-1 16,0 0-5-16,-7 19-5 0,5-8-6 15,-3 1-10-15,-1 3-7 0,-1 2-7 0,0 2-7 16,-1 1-5-16,1 1-6 0,-2 4-5 16,4-2-2-16,-2-3-10 0,3 3-3 0,-1-6-11 15,0 2-4-15,3-1-12 0,-1 0-13 16,-1-4-21-16,1-2-21 0,3 2-20 15,0-2-14-15,0-1-20 0,3 0-26 0,-3-5-331 16,4-3 158-16,1 3 106 0</inkml:trace>
  <inkml:trace contextRef="#ctx0" brushRef="#br0" timeOffset="43825.44">26006 10597 118 0,'-5'-2'157'16,"5"2"-9"-16,-8-5-8 0,8 5-10 0,-10-4-13 15,10 4-8-15,-14 3-10 0,14-3-9 16,-22 0 0-16,13 0-17 0,-3 0-5 0,-1 1-7 16,4-1-7-16,-7 0-2 0,3 0-6 15,1 4-3-15,0-4-2 0,-4 0 0 16,4 0 0-16,-4 0-8 0,3 0-3 0,-1 0-1 15,-4 0 0-15,4 0-4 0,-5-4 0 16,5 4 4-16,-4-1 3 0,-2-2 2 16,2-1-4-16,4 1 2 0,-5 1 0 0,7-3 0 15,-2 0-7-15,-1 2-3 0,4-2 0 16,-1 0-1-16,1-2 0 0,1 1-7 0,2-1-3 16,1 0 1-16,-1-2-2 0,3 0-1 15,0 0-2-15,3-1-1 0,-1-4-2 16,6 0-1-16,-3 2-9 0,5-1-21 0,-1-4-21 15,5 3-35-15,0-3-33 0,2 2-38 16,-2 1-480-16,2-2 216 0,1 6 142 16</inkml:trace>
  <inkml:trace contextRef="#ctx0" brushRef="#br0" timeOffset="44493.88">26314 10550 132 0,'-2'-8'157'0,"2"5"-16"0,0-2-4 16,-2 0-12-16,-1-2-10 0,-2 3-4 16,1 0-1-16,-1-1-3 0,0 2-8 15,-1-1-9-15,-1 1-7 0,-1 3-9 0,3-3-8 16,5 3-8-16,-15 3-3 0,8-2-4 0,-1 5-6 15,4-3-8-15,-3 4-1 0,1-1-2 16,0 4-3-16,3-1-5 0,1 0-4 16,0 2-1-16,-1-1-3 0,3 1-3 0,0-3-4 15,3 1-3-15,-3 1-1 0,4-1-2 16,-1-3-2-16,3 2 1 0,-3-4 1 0,2 0-3 16,0-1 1-16,-5-3 2 0,14-3-3 15,-7-1 2-15,4 0-2 0,-1-4 1 16,0-2-2-16,1-2 1 0,-2 0 1 0,3-3-6 15,-5 1 3-15,3 0-2 0,-1-1 1 16,-2 1 4-16,0 2-6 0,-2 2 3 16,1-2 1-16,-1 4-3 0,0 1 3 0,0-1 2 15,-2 2-7-15,-1 1 3 0,3 2-2 16,-5 3 1-16,0 0 1 0,0 0 0 0,15 15-1 16,-10-3 2-16,-5 1 0 0,3 2 1 15,-1 4-1-15,-2 2 0 0,0 8 1 0,0-5-1 16,-2 8 6-16,-1 2 5 0,-4-1 10 15,-1 3 12-15,-2 3 9 0,-3 0 8 16,4-1 1-16,-7-3-5 0,2-2-4 0,0-6-6 16,4-2-5-16,-2-3-19 0,2-6-35 15,3 2-48-15,-1-6-48 0,5-3-45 0,-2-5-535 16,5-2 237-16,0-2 158 0</inkml:trace>
  <inkml:trace contextRef="#ctx0" brushRef="#br0" timeOffset="44910.58">26775 10691 56 0,'-7'3'178'0,"2"1"-16"0,5-4-17 0,0 0-18 15,-8 2-12-15,8-2-8 0,0 0-15 0,-3 6-8 16,3-6-8-16,0 0-3 0,0 0-1 16,0 0-10-16,25-12-8 0,-15 5-5 15,4-2-10-15,0-1 0 0,1-4-3 0,0 3-6 16,0-3-7-16,1 0-22 0,1 1-25 16,-1 0-29-16,-2-1-22 0,-2 0-45 0,-5 0-339 15,5 1 156-15,-9 4 103 0</inkml:trace>
  <inkml:trace contextRef="#ctx0" brushRef="#br0" timeOffset="45310.92">26727 10462 83 0,'-8'-5'194'16,"3"1"-9"-16,-2 1-17 0,0-1-14 16,7 4-19-16,-14-6-11 0,9 5-16 0,5 1-11 15,-9-2-11-15,9 2-8 0,0 0-12 16,-12-4-6-16,12 4-8 0,0 0-8 16,0 0-3-16,-8 11-5 0,8-11-9 0,3 9 0 15,-3-1-6-15,0-8-2 0,5 8-11 16,0-3-2-16,2-3-5 0,-3 2-2 15,4 0-5-15,-8-4 3 0,19 0 1 0,-12 0 0 16,-7 0 0-16,17-1 0 0,-12-2 4 16,-5 3-3-16,13-4 3 0,-8 2-2 15,-5 2 4-15,2-8 0 0,-2 8 1 0,-4-9-2 16,4 9 3-16,-9-7 0 0,9 7-2 0,-12-3 0 16,12 3-2-16,-15 3-1 0,15-3-2 15,-12 5-11-15,7 1-16 0,3-1-31 16,2 5-40-16,0-6-59 0,5 3-348 0,0-1 172 15,4 1 114-15</inkml:trace>
  <inkml:trace contextRef="#ctx0" brushRef="#br0" timeOffset="45711.32">26903 10750 23 0,'3'5'120'0,"-3"-5"-10"16,0 0-5-16,6 5-15 0,-6-5-6 16,7 6-9-16,-7-6 2 0,9 1-5 0,-9-1-1 15,12 0-4-15,-12 0-2 0,14 0-3 16,-14 0 2-16,12-5 0 0,-12 5-3 15,12-3-2-15,-6-2-7 0,-1 1 1 0,-1-2-4 16,1-1-2-16,1 4-3 0,-4-3 0 16,1-1 7-16,-3 1 9 0,0 6 17 15,0-8 4-15,0 8-2 0,0 0-5 0,-11-3-6 16,11 3-7-16,0 0-4 0,-22 13-5 16,17-6-6-16,0 5-5 0,0-1-4 0,3 1-10 15,2-2-6-15,2 1-15 0,3 3-16 16,2-2-15-16,6-1-11 0,-1-2-13 15,4 0-11-15,1-5-16 0,2-1-27 0,-2-3-32 16,0-3-50-16,-2 1-399 0,1-4 198 16,-7 1 132-16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2047.9375" units="1/cm"/>
          <inkml:channelProperty channel="Y" name="resolution" value="3276.6999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2-05T17:18:16.1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1847 9787 31 0,'-25'5'99'15,"3"-2"-8"-15,6 1-2 0,1 0-1 0,0-2-15 16,0 1 2-16,5 1-6 0,-3-2-2 15,0 2 3-15,1 0-10 0,0 0 10 16,-2-1-10-16,0 1-3 0,1 2-5 0,-2-1-8 16,2 1-4-16,-1 0-4 0,0 0-1 15,0 1-4-15,-1 3-5 0,-2-2-5 16,2 4 0-16,1-2 0 0,-4 2-4 0,4 1 1 16,-3 3-3-16,0 2 0 0,2 0 7 15,0 3-11-15,0 1 0 0,-1 5-3 0,0-1-1 16,4 5-2-16,-1 0 2 0,1-1 5 15,3 3-8-15,-2-1 0 0,5 3-3 16,0-8 1-16,2 4 2 0,2-2-2 0,2 2-1 16,0-3 0-16,0 2 0 0,4-1 5 15,0-1-6-15,0 2 0 0,5-4 1 0,1 4 4 16,3-3 2-16,0-2-4 0,3-1 12 16,2 1-8-16,2-1-2 0,6-4 6 15,-3-1-8-15,5-1 2 0,0-3 0 16,1-2 1-16,3-2 4 0,-2-3 3 0,3 0 0 15,-1-3 1-15,0-1-1 0,2 0 1 16,1-2-6-16,1-2 0 0,1-2 1 0,-1 0 0 16,2-4-2-16,0 1 1 0,-3-1 4 15,4-1-8-15,-5-3 1 0,-2 0 1 0,2-1-3 16,-5 0 0-16,1-2 2 0,-3 0 0 16,1-2-4-16,-5 2 1 0,-2-2 2 0,1 2-1 15,-4-4 0-15,1 3 2 0,-2-5-2 16,0 2 1-16,-1-4 2 0,-4-2 2 15,-2 0 0-15,1 1 6 0,0-3-7 0,-5-3 2 16,0 2 0-16,-4 0-1 0,1-3 3 16,-3 0 2-16,-3-1 3 0,1-1-3 15,-4 5 7-15,-2-3 6 0,-6 0 4 0,0-1-5 16,0 2-1-16,-6 1 0 0,-1 1-3 16,-5 2-2-16,-2-1-1 0,2 5-4 0,-2-3-2 15,1 4-2-15,-3-1-7 0,2 4-8 16,-1-2-15-16,1 5-14 0,2 2-18 15,4 0-18-15,-4 0-5 0,3 3-5 0,1-1-18 16,4 3-22-16,-2 1-418 0,1 1 183 16,1 0 121-16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68339" cy="356357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r">
              <a:defRPr sz="1200"/>
            </a:lvl1pPr>
          </a:lstStyle>
          <a:p>
            <a:fld id="{9BBF5E2F-2EA4-4BED-BDB7-3263066D10D9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1" tIns="47111" rIns="94221" bIns="4711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vert="horz" lIns="94221" tIns="47111" rIns="94221" bIns="4711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46119"/>
            <a:ext cx="4068339" cy="356356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r">
              <a:defRPr sz="1200"/>
            </a:lvl1pPr>
          </a:lstStyle>
          <a:p>
            <a:fld id="{061C2587-C0BF-41B9-B0FA-D76263C040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341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7F1F-6505-40F0-B92A-0D136955C76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0840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onto</a:t>
            </a:r>
          </a:p>
          <a:p>
            <a:r>
              <a:rPr lang="en-US" dirty="0"/>
              <a:t>Not constant, not dictatorial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C2587-C0BF-41B9-B0FA-D76263C040D8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749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C2587-C0BF-41B9-B0FA-D76263C040D8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995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C2587-C0BF-41B9-B0FA-D76263C040D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537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1F94F5-58D1-42ED-AB38-DD97D2E4947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873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17F1F-6505-40F0-B92A-0D136955C76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971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B. </a:t>
            </a:r>
            <a:r>
              <a:rPr lang="en-US" dirty="0" err="1"/>
              <a:t>Borda</a:t>
            </a:r>
            <a:r>
              <a:rPr lang="en-US" dirty="0"/>
              <a:t> not consistent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C2587-C0BF-41B9-B0FA-D76263C040D8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741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C2587-C0BF-41B9-B0FA-D76263C040D8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7343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C2587-C0BF-41B9-B0FA-D76263C040D8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8634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Plurality: a </a:t>
            </a:r>
          </a:p>
          <a:p>
            <a:r>
              <a:rPr lang="en-US" dirty="0" err="1"/>
              <a:t>Borda</a:t>
            </a:r>
            <a:r>
              <a:rPr lang="en-US" dirty="0"/>
              <a:t> count: </a:t>
            </a:r>
          </a:p>
          <a:p>
            <a:r>
              <a:rPr lang="en-US" dirty="0"/>
              <a:t>	a: 33*4 + 3*1 = 135</a:t>
            </a:r>
          </a:p>
          <a:p>
            <a:r>
              <a:rPr lang="en-US" dirty="0"/>
              <a:t>	</a:t>
            </a:r>
            <a:r>
              <a:rPr lang="en-US" b="1" dirty="0"/>
              <a:t>b: 33*3 + 16*4 + 3*2 + 8*2 + 18*1 + 22*2 = 247</a:t>
            </a:r>
          </a:p>
          <a:p>
            <a:r>
              <a:rPr lang="en-US" dirty="0"/>
              <a:t>	</a:t>
            </a:r>
            <a:r>
              <a:rPr lang="en-US" b="0" dirty="0"/>
              <a:t>c: 33*2 + 16*2 + 3*4 + 8*4 + 18*2 + 22*3 = 244</a:t>
            </a:r>
          </a:p>
          <a:p>
            <a:r>
              <a:rPr lang="en-US" dirty="0"/>
              <a:t>	d: 33 + 16*3 + 3*3 + 8 + 22 + 18*4 = 192</a:t>
            </a:r>
          </a:p>
          <a:p>
            <a:r>
              <a:rPr lang="en-US" dirty="0"/>
              <a:t>	e: 16 + 8*3 + 18*3 + 22*4 = 182</a:t>
            </a:r>
          </a:p>
          <a:p>
            <a:r>
              <a:rPr lang="en-US" dirty="0"/>
              <a:t>Plurality with run off:</a:t>
            </a:r>
          </a:p>
          <a:p>
            <a:r>
              <a:rPr lang="en-US" dirty="0"/>
              <a:t>	a and e runoff and </a:t>
            </a:r>
            <a:r>
              <a:rPr lang="en-US" b="1" dirty="0"/>
              <a:t>e wins</a:t>
            </a:r>
          </a:p>
          <a:p>
            <a:r>
              <a:rPr lang="en-US" dirty="0"/>
              <a:t>STV:</a:t>
            </a:r>
          </a:p>
          <a:p>
            <a:r>
              <a:rPr lang="en-US" dirty="0"/>
              <a:t>	c voted off first</a:t>
            </a:r>
          </a:p>
          <a:p>
            <a:r>
              <a:rPr lang="en-US" dirty="0"/>
              <a:t>	b voted off second</a:t>
            </a:r>
          </a:p>
          <a:p>
            <a:r>
              <a:rPr lang="en-US" dirty="0"/>
              <a:t>	e voted off third</a:t>
            </a:r>
          </a:p>
          <a:p>
            <a:r>
              <a:rPr lang="en-US" dirty="0"/>
              <a:t>	a voted off</a:t>
            </a:r>
          </a:p>
          <a:p>
            <a:r>
              <a:rPr lang="en-US" dirty="0"/>
              <a:t>	</a:t>
            </a:r>
            <a:r>
              <a:rPr lang="en-US" b="1" dirty="0"/>
              <a:t>d wins</a:t>
            </a:r>
          </a:p>
          <a:p>
            <a:r>
              <a:rPr lang="en-US" b="0" dirty="0"/>
              <a:t>Condorcet winner: </a:t>
            </a:r>
          </a:p>
          <a:p>
            <a:r>
              <a:rPr lang="en-US" b="0" dirty="0"/>
              <a:t>	c beats a</a:t>
            </a:r>
          </a:p>
          <a:p>
            <a:r>
              <a:rPr lang="en-US" b="0" dirty="0"/>
              <a:t>	c beats b</a:t>
            </a:r>
          </a:p>
          <a:p>
            <a:r>
              <a:rPr lang="en-US" b="0" dirty="0"/>
              <a:t>	c beats d </a:t>
            </a:r>
          </a:p>
          <a:p>
            <a:r>
              <a:rPr lang="en-US" b="0" dirty="0"/>
              <a:t>	c beats e</a:t>
            </a:r>
          </a:p>
          <a:p>
            <a:r>
              <a:rPr lang="en-US" b="0" dirty="0"/>
              <a:t>	</a:t>
            </a:r>
            <a:r>
              <a:rPr lang="en-US" b="1" dirty="0"/>
              <a:t>c wins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C2587-C0BF-41B9-B0FA-D76263C040D8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5235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C2587-C0BF-41B9-B0FA-D76263C040D8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529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BC037-32FA-4360-ABE3-07627B2BC3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505A9D-A4AF-4C69-803F-B3FD8FE7AA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362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4AEEE-3587-4C7D-BAA3-0C3E401F3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8654F2-609F-41BE-BF94-9566C0BCC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FEAD64-81FE-45C7-87BE-C99041D876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9082A-2241-44ED-B9AD-9750B21A6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10290-45AC-4A7C-9A77-667E4B9CF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742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5DDBF4-DC75-4000-B4CD-4560FF8BCA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38E350-8C93-428E-9B85-FE7F21988F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2166D-1728-4813-9139-87CA01351A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9C6B2-CD29-4F7A-8C8F-E7523A74F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A101A-1A5F-4B8A-B35C-38FD5CC03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803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15EC7-C509-45E9-A595-C7C08F504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099" y="367131"/>
            <a:ext cx="10515600" cy="6278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61D1F-B34A-4BF8-908F-7A2369939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113178"/>
            <a:ext cx="10515600" cy="2039539"/>
          </a:xfrm>
          <a:prstGeom prst="rect">
            <a:avLst/>
          </a:prstGeo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 marL="230188" indent="-230188">
              <a:buFont typeface="Wingdings" panose="05000000000000000000" pitchFamily="2" charset="2"/>
              <a:buChar char="§"/>
              <a:defRPr/>
            </a:lvl2pPr>
            <a:lvl3pPr marL="460375" indent="-230188">
              <a:buFont typeface="Wingdings" panose="05000000000000000000" pitchFamily="2" charset="2"/>
              <a:buChar char="§"/>
              <a:defRPr/>
            </a:lvl3pPr>
            <a:lvl4pPr marL="684213" indent="-223838">
              <a:buFont typeface="Wingdings" panose="05000000000000000000" pitchFamily="2" charset="2"/>
              <a:buChar char="§"/>
              <a:defRPr/>
            </a:lvl4pPr>
            <a:lvl5pPr marL="914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6F6A89D-691A-4F7C-98F1-F0C593DCA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96837" y="636238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E5DC575-B3DA-4894-AC1D-D96F1860F1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755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8BDF3-C675-4FE4-A910-AC4D96386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1E326A-32E2-4FAA-B286-2C7318FA9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11D807-F2AA-4847-A712-DB46B5082E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8B119-C720-495E-B60C-22CBB6586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2A286-1540-4D00-A534-703021A3B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834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5E853-5CAF-42AD-AB47-7F5A49B7B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D8E34-F3E7-4F97-A3DF-30EEE989C0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8AB9D5-42F1-4DA5-90B3-823D47216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76C05-7108-4656-9F43-674919BEE9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57A914-9DAA-4AE9-A76A-42447258A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0452A-1F51-42B5-8497-BB68481E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013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8A46B-388C-4D77-BE61-52E7B1C91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ECDA0-3BD6-450B-8B96-C3684DC87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D6CCF2-765D-4D39-83E7-42743CE9E7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ECD599-93B8-46A3-9EF0-230980A89B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D0E1B5-5F66-4EE8-9EE1-86A03BA8AD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4E6235-3EAC-4DFF-9A14-1ADA715CC2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32BF57-DA9A-4492-A076-AB71F5BE9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B5FCD9-5D4E-4E57-9402-7599F9885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63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00DDE-4BCF-4525-91BE-72A54FC8C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F6FE61-20C8-49B5-BF10-C0DCB24C67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D4D872-320C-4D19-B900-0E59609A4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B071D-2650-40F5-8B1E-46DF9DB8D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177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747EB5-7CA0-4A83-9D1B-19C143605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2C3624-E3A1-4C8A-95B8-43FE56CEE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65764B-81AF-4873-8E85-B90AF3207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124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F3DD2-9E90-4EBF-9B07-2194BDC33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8BFE9-2F23-4BCD-B60A-0983EBBCE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95FE31-2336-4B0E-BC8F-3572FA6EC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DFD6EC-511A-455D-8BD9-982DE4390A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7B1AA-215E-4D2A-873E-12B2C9104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5E25FC-1B80-4F9E-AB2D-C76EBB645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763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39F35-1611-42F7-A008-1247A6AC1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268273-8ED8-4A31-9442-466BDD24B8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6F42B4-A61A-4FDA-B0DC-F40834BD8E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D9FEBD-503F-464B-B22C-555050B3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AC58AB-1586-418B-A030-C9B1CABED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F43F4-342D-4F33-99B8-27ACFF6C0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04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823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mu.edu/hub/fc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grad.cs.cmu.edu/ta/S24/feedback/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customXml" Target="../ink/ink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emf"/><Relationship Id="rId4" Type="http://schemas.openxmlformats.org/officeDocument/2006/relationships/customXml" Target="../ink/ink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2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8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Warm-up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/>
                  <a:t>Design an algorithm to determine the winner of three candidates a, b, c given the ranking provided by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individual voters, described by a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3×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matrix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1217" t="-5090" r="-17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/>
            </p:nvGraphicFramePr>
            <p:xfrm>
              <a:off x="1618526" y="3120517"/>
              <a:ext cx="6425878" cy="3136138"/>
            </p:xfrm>
            <a:graphic>
              <a:graphicData uri="http://schemas.openxmlformats.org/drawingml/2006/table">
                <a:tbl>
                  <a:tblPr firstRow="1" bandRow="1">
                    <a:tableStyleId>{6E25E649-3F16-4E02-A733-19D2CDBF48F0}</a:tableStyleId>
                  </a:tblPr>
                  <a:tblGrid>
                    <a:gridCol w="642587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function voting(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oMath>
                          </a14:m>
                          <a:r>
                            <a:rPr lang="en-US" dirty="0"/>
                            <a:t>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Input: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oMath>
                          </a14:m>
                          <a:r>
                            <a:rPr lang="en-US" dirty="0"/>
                            <a:t> where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𝑖𝑗</m:t>
                                  </m:r>
                                </m:sub>
                              </m:sSub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</m:oMath>
                          </a14:m>
                          <a:r>
                            <a:rPr lang="en-US" dirty="0"/>
                            <a:t> {a,</a:t>
                          </a:r>
                          <a:r>
                            <a:rPr lang="en-US" baseline="0" dirty="0"/>
                            <a:t> b, c</a:t>
                          </a:r>
                          <a:r>
                            <a:rPr lang="en-US" dirty="0"/>
                            <a:t>} is the candidate at rank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oMath>
                          </a14:m>
                          <a:r>
                            <a:rPr lang="en-US" dirty="0"/>
                            <a:t> for voter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oMath>
                          </a14:m>
                          <a:endParaRPr lang="en-US" dirty="0"/>
                        </a:p>
                        <a:p>
                          <a:r>
                            <a:rPr lang="en-US" dirty="0"/>
                            <a:t>Output: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  <a:r>
                            <a:rPr lang="en-US" baseline="0" dirty="0"/>
                            <a:t>{a, b, c} describes the winner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  <a:p>
                          <a:endParaRPr lang="en-US" dirty="0"/>
                        </a:p>
                        <a:p>
                          <a:endParaRPr lang="en-US" dirty="0"/>
                        </a:p>
                        <a:p>
                          <a:endParaRPr lang="en-US" dirty="0"/>
                        </a:p>
                        <a:p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Return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/>
            </p:nvGraphicFramePr>
            <p:xfrm>
              <a:off x="1618526" y="3120517"/>
              <a:ext cx="6425878" cy="3136138"/>
            </p:xfrm>
            <a:graphic>
              <a:graphicData uri="http://schemas.openxmlformats.org/drawingml/2006/table">
                <a:tbl>
                  <a:tblPr firstRow="1" bandRow="1">
                    <a:tableStyleId>{6E25E649-3F16-4E02-A733-19D2CDBF48F0}</a:tableStyleId>
                  </a:tblPr>
                  <a:tblGrid>
                    <a:gridCol w="642587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t="-8333" r="-190" b="-78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6217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t="-59633" r="-190" b="-33211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73736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  <a:p>
                          <a:endParaRPr lang="en-US" dirty="0"/>
                        </a:p>
                        <a:p>
                          <a:endParaRPr lang="en-US" dirty="0"/>
                        </a:p>
                        <a:p>
                          <a:endParaRPr lang="en-US" dirty="0"/>
                        </a:p>
                        <a:p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t="-754098" r="-190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430268" y="2416080"/>
                <a:ext cx="19119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Example Matrix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0268" y="2416080"/>
                <a:ext cx="1911934" cy="369332"/>
              </a:xfrm>
              <a:prstGeom prst="rect">
                <a:avLst/>
              </a:prstGeom>
              <a:blipFill>
                <a:blip r:embed="rId5"/>
                <a:stretch>
                  <a:fillRect l="-286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253095" y="3696870"/>
          <a:ext cx="243068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7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7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7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76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08D98BE-05D9-4F71-A949-CEC058804C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22F17B-692D-48F9-85A0-7951947EEBB6}"/>
              </a:ext>
            </a:extLst>
          </p:cNvPr>
          <p:cNvSpPr txBox="1"/>
          <p:nvPr/>
        </p:nvSpPr>
        <p:spPr>
          <a:xfrm>
            <a:off x="8427421" y="3698215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Rank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7C5AFBB-0391-4E0F-9DFA-120690311275}"/>
              </a:ext>
            </a:extLst>
          </p:cNvPr>
          <p:cNvSpPr txBox="1"/>
          <p:nvPr/>
        </p:nvSpPr>
        <p:spPr>
          <a:xfrm>
            <a:off x="8423691" y="4067547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Rank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4F75310-D441-4866-BC7C-9F189CA69796}"/>
              </a:ext>
            </a:extLst>
          </p:cNvPr>
          <p:cNvSpPr txBox="1"/>
          <p:nvPr/>
        </p:nvSpPr>
        <p:spPr>
          <a:xfrm>
            <a:off x="8430268" y="4436879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Rank 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D3614D0-C13C-4797-87C5-D59143D3812F}"/>
              </a:ext>
            </a:extLst>
          </p:cNvPr>
          <p:cNvSpPr txBox="1"/>
          <p:nvPr/>
        </p:nvSpPr>
        <p:spPr>
          <a:xfrm rot="18365893">
            <a:off x="9287973" y="3105118"/>
            <a:ext cx="868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Voter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0C621C4-BF18-496F-94B3-9BB725BCBEA0}"/>
              </a:ext>
            </a:extLst>
          </p:cNvPr>
          <p:cNvSpPr txBox="1"/>
          <p:nvPr/>
        </p:nvSpPr>
        <p:spPr>
          <a:xfrm rot="18365893">
            <a:off x="9858369" y="3111157"/>
            <a:ext cx="868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Voter 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3DE4BF-66EE-4F93-81AF-2D2279A1F98B}"/>
              </a:ext>
            </a:extLst>
          </p:cNvPr>
          <p:cNvSpPr txBox="1"/>
          <p:nvPr/>
        </p:nvSpPr>
        <p:spPr>
          <a:xfrm rot="18365893">
            <a:off x="10428765" y="3111299"/>
            <a:ext cx="868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Voter 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41EAAAD-7DCE-48F2-946B-E8D8F2781A22}"/>
              </a:ext>
            </a:extLst>
          </p:cNvPr>
          <p:cNvSpPr txBox="1"/>
          <p:nvPr/>
        </p:nvSpPr>
        <p:spPr>
          <a:xfrm rot="18365893">
            <a:off x="10999161" y="3105118"/>
            <a:ext cx="868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Voter 4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81F05C5-8437-975B-B027-58683120263B}"/>
                  </a:ext>
                </a:extLst>
              </p14:cNvPr>
              <p14:cNvContentPartPr/>
              <p14:nvPr/>
            </p14:nvContentPartPr>
            <p14:xfrm>
              <a:off x="7194600" y="389520"/>
              <a:ext cx="2646360" cy="648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81F05C5-8437-975B-B027-58683120263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185240" y="380160"/>
                <a:ext cx="2665080" cy="667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95329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12CF2-10C5-4EC6-885A-6F8EBB904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Pairwise Election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819790-50E9-4ABE-9F0A-70BBFA409D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52099" y="1113178"/>
                <a:ext cx="11169449" cy="2039539"/>
              </a:xfrm>
            </p:spPr>
            <p:txBody>
              <a:bodyPr/>
              <a:lstStyle/>
              <a:p>
                <a:r>
                  <a:rPr lang="en-US" dirty="0"/>
                  <a:t>Alternative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beats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in </a:t>
                </a:r>
                <a:r>
                  <a:rPr lang="en-US" dirty="0">
                    <a:solidFill>
                      <a:schemeClr val="tx2"/>
                    </a:solidFill>
                  </a:rPr>
                  <a:t>pairwise election </a:t>
                </a:r>
                <a:r>
                  <a:rPr lang="en-US" dirty="0"/>
                  <a:t>if majority of voters prefer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i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819790-50E9-4ABE-9F0A-70BBFA409D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2099" y="1113178"/>
                <a:ext cx="11169449" cy="2039539"/>
              </a:xfrm>
              <a:blipFill>
                <a:blip r:embed="rId2"/>
                <a:stretch>
                  <a:fillRect l="-1146" t="-50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89D92B-ED05-4604-BB4E-F6AB0CDC48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9D04888-A2C2-4656-873F-2B4AAE90EC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004894"/>
              </p:ext>
            </p:extLst>
          </p:nvPr>
        </p:nvGraphicFramePr>
        <p:xfrm>
          <a:off x="665732" y="2687320"/>
          <a:ext cx="5144167" cy="14833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589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5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5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Voter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dirty="0"/>
                        <a:t>Ranking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01E170B-FF44-4E78-AC0A-7A3A6580C035}"/>
              </a:ext>
            </a:extLst>
          </p:cNvPr>
          <p:cNvSpPr txBox="1"/>
          <p:nvPr/>
        </p:nvSpPr>
        <p:spPr>
          <a:xfrm>
            <a:off x="552099" y="1994413"/>
            <a:ext cx="5032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Who beats whom in pairwise election?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31A4B6-BF1E-4EFD-A6B8-BDE748DF9C61}"/>
              </a:ext>
            </a:extLst>
          </p:cNvPr>
          <p:cNvSpPr txBox="1"/>
          <p:nvPr/>
        </p:nvSpPr>
        <p:spPr>
          <a:xfrm>
            <a:off x="6096000" y="1994413"/>
            <a:ext cx="1297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b beats c</a:t>
            </a:r>
          </a:p>
        </p:txBody>
      </p:sp>
    </p:spTree>
    <p:extLst>
      <p:ext uri="{BB962C8B-B14F-4D97-AF65-F5344CB8AC3E}">
        <p14:creationId xmlns:p14="http://schemas.microsoft.com/office/powerpoint/2010/main" val="302011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Voting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Plurality with runoff</a:t>
            </a:r>
          </a:p>
          <a:p>
            <a:pPr lvl="1"/>
            <a:r>
              <a:rPr lang="en-US" dirty="0"/>
              <a:t>First round: two alternatives with highest plurality scores survive</a:t>
            </a:r>
          </a:p>
          <a:p>
            <a:pPr lvl="1"/>
            <a:r>
              <a:rPr lang="en-US" dirty="0"/>
              <a:t>Second round: </a:t>
            </a:r>
            <a:r>
              <a:rPr lang="en-US" dirty="0">
                <a:solidFill>
                  <a:schemeClr val="tx2"/>
                </a:solidFill>
              </a:rPr>
              <a:t>pairwise election </a:t>
            </a:r>
            <a:r>
              <a:rPr lang="en-US" dirty="0"/>
              <a:t>between the two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45111" y="2607085"/>
                <a:ext cx="5632632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 beats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 if majority of voters prefer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 to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111" y="2607085"/>
                <a:ext cx="5632632" cy="461665"/>
              </a:xfrm>
              <a:prstGeom prst="rect">
                <a:avLst/>
              </a:prstGeom>
              <a:blipFill>
                <a:blip r:embed="rId2"/>
                <a:stretch>
                  <a:fillRect t="-10667" b="-30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>
            <a:cxnSpLocks/>
          </p:cNvCxnSpPr>
          <p:nvPr/>
        </p:nvCxnSpPr>
        <p:spPr>
          <a:xfrm flipV="1">
            <a:off x="3650374" y="2296756"/>
            <a:ext cx="73487" cy="379846"/>
          </a:xfrm>
          <a:prstGeom prst="straightConnector1">
            <a:avLst/>
          </a:prstGeom>
          <a:ln w="44450">
            <a:solidFill>
              <a:schemeClr val="tx2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111657"/>
              </p:ext>
            </p:extLst>
          </p:nvPr>
        </p:nvGraphicFramePr>
        <p:xfrm>
          <a:off x="837864" y="4035810"/>
          <a:ext cx="5144167" cy="14833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589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5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5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Voter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dirty="0"/>
                        <a:t>Ranking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775588" y="3429000"/>
            <a:ext cx="2532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Who’s the winner?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7C0F9B2-BA5A-4047-A683-F3F62FC9CC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39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Voting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Plurality with runoff</a:t>
            </a:r>
          </a:p>
          <a:p>
            <a:pPr lvl="1"/>
            <a:r>
              <a:rPr lang="en-US" dirty="0"/>
              <a:t>First round: two alternatives with highest plurality scores survive</a:t>
            </a:r>
          </a:p>
          <a:p>
            <a:pPr lvl="1"/>
            <a:r>
              <a:rPr lang="en-US" dirty="0"/>
              <a:t>Second round: </a:t>
            </a:r>
            <a:r>
              <a:rPr lang="en-US" dirty="0">
                <a:solidFill>
                  <a:schemeClr val="tx2"/>
                </a:solidFill>
              </a:rPr>
              <a:t>pairwise election </a:t>
            </a:r>
            <a:r>
              <a:rPr lang="en-US" dirty="0"/>
              <a:t>between the two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45111" y="2607085"/>
                <a:ext cx="5632632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 beats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 if majority of voters prefer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 to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111" y="2607085"/>
                <a:ext cx="5632632" cy="461665"/>
              </a:xfrm>
              <a:prstGeom prst="rect">
                <a:avLst/>
              </a:prstGeom>
              <a:blipFill>
                <a:blip r:embed="rId2"/>
                <a:stretch>
                  <a:fillRect t="-10667" b="-30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>
            <a:cxnSpLocks/>
          </p:cNvCxnSpPr>
          <p:nvPr/>
        </p:nvCxnSpPr>
        <p:spPr>
          <a:xfrm flipV="1">
            <a:off x="3650374" y="2296756"/>
            <a:ext cx="73487" cy="379846"/>
          </a:xfrm>
          <a:prstGeom prst="straightConnector1">
            <a:avLst/>
          </a:prstGeom>
          <a:ln w="44450">
            <a:solidFill>
              <a:schemeClr val="tx2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837864" y="4035810"/>
          <a:ext cx="5144167" cy="14833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589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5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5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Voter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dirty="0"/>
                        <a:t>Ranking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775588" y="3429000"/>
            <a:ext cx="2532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Who’s the winner?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7C0F9B2-BA5A-4047-A683-F3F62FC9CC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F7A50F-32B7-4ECE-BE1B-FEB4FF0257DA}"/>
              </a:ext>
            </a:extLst>
          </p:cNvPr>
          <p:cNvSpPr txBox="1"/>
          <p:nvPr/>
        </p:nvSpPr>
        <p:spPr>
          <a:xfrm>
            <a:off x="6848559" y="3379079"/>
            <a:ext cx="45055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Depends on the tie breaking rule. </a:t>
            </a:r>
          </a:p>
          <a:p>
            <a:r>
              <a:rPr lang="en-US" sz="2400" dirty="0">
                <a:solidFill>
                  <a:schemeClr val="tx2"/>
                </a:solidFill>
              </a:rPr>
              <a:t>If break tie alphabetically:</a:t>
            </a:r>
          </a:p>
          <a:p>
            <a:r>
              <a:rPr lang="en-US" sz="2400" dirty="0">
                <a:solidFill>
                  <a:schemeClr val="tx2"/>
                </a:solidFill>
              </a:rPr>
              <a:t>a and b survive in 1</a:t>
            </a:r>
            <a:r>
              <a:rPr lang="en-US" sz="2400" baseline="30000" dirty="0">
                <a:solidFill>
                  <a:schemeClr val="tx2"/>
                </a:solidFill>
              </a:rPr>
              <a:t>st</a:t>
            </a:r>
            <a:r>
              <a:rPr lang="en-US" sz="2400" dirty="0">
                <a:solidFill>
                  <a:schemeClr val="tx2"/>
                </a:solidFill>
              </a:rPr>
              <a:t> round</a:t>
            </a:r>
          </a:p>
          <a:p>
            <a:r>
              <a:rPr lang="en-US" sz="2400" dirty="0">
                <a:solidFill>
                  <a:schemeClr val="tx2"/>
                </a:solidFill>
              </a:rPr>
              <a:t>a wins the pairwise election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756A893-EFF2-4B3C-9863-701E490133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216399"/>
              </p:ext>
            </p:extLst>
          </p:nvPr>
        </p:nvGraphicFramePr>
        <p:xfrm>
          <a:off x="6973672" y="5124851"/>
          <a:ext cx="2747370" cy="110744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161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9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20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42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92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1344">
                <a:tc>
                  <a:txBody>
                    <a:bodyPr/>
                    <a:lstStyle/>
                    <a:p>
                      <a:r>
                        <a:rPr lang="en-US" dirty="0"/>
                        <a:t>Voter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/>
                        <a:t>Ranking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99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Voting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Plurality with runoff</a:t>
            </a:r>
          </a:p>
          <a:p>
            <a:pPr lvl="1"/>
            <a:r>
              <a:rPr lang="en-US" dirty="0"/>
              <a:t>First round: two alternatives with highest plurality scores survive</a:t>
            </a:r>
          </a:p>
          <a:p>
            <a:pPr lvl="1"/>
            <a:r>
              <a:rPr lang="en-US" dirty="0"/>
              <a:t>Second round: </a:t>
            </a:r>
            <a:r>
              <a:rPr lang="en-US" dirty="0">
                <a:solidFill>
                  <a:schemeClr val="tx2"/>
                </a:solidFill>
              </a:rPr>
              <a:t>pairwise election </a:t>
            </a:r>
            <a:r>
              <a:rPr lang="en-US" dirty="0"/>
              <a:t>between the two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45111" y="2607085"/>
                <a:ext cx="5632632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 beats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 if majority of voters prefer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 to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111" y="2607085"/>
                <a:ext cx="5632632" cy="461665"/>
              </a:xfrm>
              <a:prstGeom prst="rect">
                <a:avLst/>
              </a:prstGeom>
              <a:blipFill>
                <a:blip r:embed="rId2"/>
                <a:stretch>
                  <a:fillRect t="-10667" b="-30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>
            <a:cxnSpLocks/>
          </p:cNvCxnSpPr>
          <p:nvPr/>
        </p:nvCxnSpPr>
        <p:spPr>
          <a:xfrm flipV="1">
            <a:off x="3650374" y="2296756"/>
            <a:ext cx="73487" cy="379846"/>
          </a:xfrm>
          <a:prstGeom prst="straightConnector1">
            <a:avLst/>
          </a:prstGeom>
          <a:ln w="44450">
            <a:solidFill>
              <a:schemeClr val="tx2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22489"/>
              </p:ext>
            </p:extLst>
          </p:nvPr>
        </p:nvGraphicFramePr>
        <p:xfrm>
          <a:off x="837864" y="4035810"/>
          <a:ext cx="5144166" cy="14833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3039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80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80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80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8045">
                  <a:extLst>
                    <a:ext uri="{9D8B030D-6E8A-4147-A177-3AD203B41FA5}">
                      <a16:colId xmlns:a16="http://schemas.microsoft.com/office/drawing/2014/main" val="17524811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Voter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dirty="0"/>
                        <a:t>Ranking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775588" y="3429000"/>
            <a:ext cx="2532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Who’s the winner?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7C0F9B2-BA5A-4047-A683-F3F62FC9CC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13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E52E6D7-4A12-EC2C-775D-F6715E804886}"/>
                  </a:ext>
                </a:extLst>
              </p14:cNvPr>
              <p14:cNvContentPartPr/>
              <p14:nvPr/>
            </p14:nvContentPartPr>
            <p14:xfrm>
              <a:off x="3100680" y="4462560"/>
              <a:ext cx="2651760" cy="6616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E52E6D7-4A12-EC2C-775D-F6715E80488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91320" y="4453200"/>
                <a:ext cx="2670480" cy="680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25598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Voting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Plurality with runoff</a:t>
            </a:r>
          </a:p>
          <a:p>
            <a:pPr lvl="1"/>
            <a:r>
              <a:rPr lang="en-US" dirty="0"/>
              <a:t>First round: two alternatives with highest plurality scores survive</a:t>
            </a:r>
          </a:p>
          <a:p>
            <a:pPr lvl="1"/>
            <a:r>
              <a:rPr lang="en-US" dirty="0"/>
              <a:t>Second round: </a:t>
            </a:r>
            <a:r>
              <a:rPr lang="en-US" dirty="0">
                <a:solidFill>
                  <a:schemeClr val="tx2"/>
                </a:solidFill>
              </a:rPr>
              <a:t>pairwise election </a:t>
            </a:r>
            <a:r>
              <a:rPr lang="en-US" dirty="0"/>
              <a:t>between the two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45111" y="2607085"/>
                <a:ext cx="5632632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 beats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 if majority of voters prefer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</a:rPr>
                  <a:t> to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sz="2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111" y="2607085"/>
                <a:ext cx="5632632" cy="461665"/>
              </a:xfrm>
              <a:prstGeom prst="rect">
                <a:avLst/>
              </a:prstGeom>
              <a:blipFill>
                <a:blip r:embed="rId2"/>
                <a:stretch>
                  <a:fillRect t="-10667" b="-30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>
            <a:cxnSpLocks/>
          </p:cNvCxnSpPr>
          <p:nvPr/>
        </p:nvCxnSpPr>
        <p:spPr>
          <a:xfrm flipV="1">
            <a:off x="3650374" y="2296756"/>
            <a:ext cx="73487" cy="379846"/>
          </a:xfrm>
          <a:prstGeom prst="straightConnector1">
            <a:avLst/>
          </a:prstGeom>
          <a:ln w="44450">
            <a:solidFill>
              <a:schemeClr val="tx2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837864" y="4035810"/>
          <a:ext cx="5144166" cy="14833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3039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80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80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80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8045">
                  <a:extLst>
                    <a:ext uri="{9D8B030D-6E8A-4147-A177-3AD203B41FA5}">
                      <a16:colId xmlns:a16="http://schemas.microsoft.com/office/drawing/2014/main" val="17524811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Voter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dirty="0"/>
                        <a:t>Ranking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775588" y="3429000"/>
            <a:ext cx="2532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Who’s the winner?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7C0F9B2-BA5A-4047-A683-F3F62FC9CC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40D542-9BA7-49E6-9013-1E2486EF9111}"/>
              </a:ext>
            </a:extLst>
          </p:cNvPr>
          <p:cNvSpPr txBox="1"/>
          <p:nvPr/>
        </p:nvSpPr>
        <p:spPr>
          <a:xfrm>
            <a:off x="3929240" y="3428999"/>
            <a:ext cx="4496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a and c survive, and then c beats a</a:t>
            </a:r>
          </a:p>
        </p:txBody>
      </p:sp>
    </p:spTree>
    <p:extLst>
      <p:ext uri="{BB962C8B-B14F-4D97-AF65-F5344CB8AC3E}">
        <p14:creationId xmlns:p14="http://schemas.microsoft.com/office/powerpoint/2010/main" val="363632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6732B-5ABA-4264-9867-8BB6233FF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Voting Rules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41B6D3-2076-4F0C-BF38-A175755A7BB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52098" y="1113178"/>
                <a:ext cx="10261675" cy="2039539"/>
              </a:xfrm>
            </p:spPr>
            <p:txBody>
              <a:bodyPr/>
              <a:lstStyle/>
              <a:p>
                <a:r>
                  <a:rPr lang="en-US" dirty="0"/>
                  <a:t>Single Transferable Vote (STV)</a:t>
                </a:r>
              </a:p>
              <a:p>
                <a:pPr lvl="1"/>
                <a:r>
                  <a:rPr lang="en-US" dirty="0"/>
                  <a:t>(Used in Ireland, Australia, New Zealand, Maine, San Francisco, Cambridge)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 rounds: In each round, alternative with least plurality votes is eliminated</a:t>
                </a:r>
              </a:p>
              <a:p>
                <a:pPr lvl="1"/>
                <a:r>
                  <a:rPr lang="en-US" dirty="0"/>
                  <a:t>Alternative left is the winner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41B6D3-2076-4F0C-BF38-A175755A7BB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2098" y="1113178"/>
                <a:ext cx="10261675" cy="2039539"/>
              </a:xfrm>
              <a:blipFill>
                <a:blip r:embed="rId2"/>
                <a:stretch>
                  <a:fillRect l="-1248" t="-5090" r="-2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E18A3A-C479-4CDD-B77D-4EF7CB3737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823E24A-5E69-4440-BCBE-F4F6915E03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615472"/>
              </p:ext>
            </p:extLst>
          </p:nvPr>
        </p:nvGraphicFramePr>
        <p:xfrm>
          <a:off x="705341" y="3824415"/>
          <a:ext cx="5144166" cy="18542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3039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80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80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80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8045">
                  <a:extLst>
                    <a:ext uri="{9D8B030D-6E8A-4147-A177-3AD203B41FA5}">
                      <a16:colId xmlns:a16="http://schemas.microsoft.com/office/drawing/2014/main" val="16729196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Voter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 dirty="0"/>
                        <a:t>Ranking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29895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97C12BA-511F-495C-8449-DFB407FE6CEC}"/>
              </a:ext>
            </a:extLst>
          </p:cNvPr>
          <p:cNvSpPr txBox="1"/>
          <p:nvPr/>
        </p:nvSpPr>
        <p:spPr>
          <a:xfrm>
            <a:off x="631612" y="3176916"/>
            <a:ext cx="25351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Who’s the winner?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2DC5C1E6-2095-851A-06F6-D35B66887871}"/>
                  </a:ext>
                </a:extLst>
              </p14:cNvPr>
              <p14:cNvContentPartPr/>
              <p14:nvPr/>
            </p14:nvContentPartPr>
            <p14:xfrm>
              <a:off x="3091320" y="3722400"/>
              <a:ext cx="6656400" cy="1899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2DC5C1E6-2095-851A-06F6-D35B6688787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81960" y="3713040"/>
                <a:ext cx="6675120" cy="1918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10207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6732B-5ABA-4264-9867-8BB6233FF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Voting Rules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41B6D3-2076-4F0C-BF38-A175755A7BB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52098" y="1113178"/>
                <a:ext cx="10261675" cy="2039539"/>
              </a:xfrm>
            </p:spPr>
            <p:txBody>
              <a:bodyPr/>
              <a:lstStyle/>
              <a:p>
                <a:r>
                  <a:rPr lang="en-US" dirty="0"/>
                  <a:t>Single Transferable Vote (STV)</a:t>
                </a:r>
              </a:p>
              <a:p>
                <a:pPr lvl="1"/>
                <a:r>
                  <a:rPr lang="en-US" dirty="0"/>
                  <a:t>(Used in Ireland, Australia, New Zealand, Maine, San Francisco, Cambridge)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 rounds: In each round, alternative with least plurality votes is eliminated</a:t>
                </a:r>
              </a:p>
              <a:p>
                <a:pPr lvl="1"/>
                <a:r>
                  <a:rPr lang="en-US" dirty="0"/>
                  <a:t>Alternative left is the winner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41B6D3-2076-4F0C-BF38-A175755A7BB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2098" y="1113178"/>
                <a:ext cx="10261675" cy="2039539"/>
              </a:xfrm>
              <a:blipFill>
                <a:blip r:embed="rId2"/>
                <a:stretch>
                  <a:fillRect l="-1248" t="-5090" r="-2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E18A3A-C479-4CDD-B77D-4EF7CB3737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823E24A-5E69-4440-BCBE-F4F6915E0388}"/>
              </a:ext>
            </a:extLst>
          </p:cNvPr>
          <p:cNvGraphicFramePr>
            <a:graphicFrameLocks noGrp="1"/>
          </p:cNvGraphicFramePr>
          <p:nvPr/>
        </p:nvGraphicFramePr>
        <p:xfrm>
          <a:off x="705341" y="3824415"/>
          <a:ext cx="5144166" cy="18542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3039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80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80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80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8045">
                  <a:extLst>
                    <a:ext uri="{9D8B030D-6E8A-4147-A177-3AD203B41FA5}">
                      <a16:colId xmlns:a16="http://schemas.microsoft.com/office/drawing/2014/main" val="16729196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Voter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 dirty="0"/>
                        <a:t>Ranking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29895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97C12BA-511F-495C-8449-DFB407FE6CEC}"/>
              </a:ext>
            </a:extLst>
          </p:cNvPr>
          <p:cNvSpPr txBox="1"/>
          <p:nvPr/>
        </p:nvSpPr>
        <p:spPr>
          <a:xfrm>
            <a:off x="631612" y="3176916"/>
            <a:ext cx="25351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Who’s the winner?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BEA72F-6B9D-4859-BC75-E8F6E378BFAD}"/>
              </a:ext>
            </a:extLst>
          </p:cNvPr>
          <p:cNvSpPr txBox="1"/>
          <p:nvPr/>
        </p:nvSpPr>
        <p:spPr>
          <a:xfrm>
            <a:off x="3493553" y="3176916"/>
            <a:ext cx="77704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c is eliminated, then d, then a, leaving b as the winner. 			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BA08E6A-3264-4FE9-8CFD-BC22636A1C55}"/>
              </a:ext>
            </a:extLst>
          </p:cNvPr>
          <p:cNvSpPr/>
          <p:nvPr/>
        </p:nvSpPr>
        <p:spPr>
          <a:xfrm>
            <a:off x="6176330" y="3729790"/>
            <a:ext cx="50876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Note: When d is eliminated, the vote from voter 2 is effectively transferred to b</a:t>
            </a:r>
          </a:p>
        </p:txBody>
      </p:sp>
    </p:spTree>
    <p:extLst>
      <p:ext uri="{BB962C8B-B14F-4D97-AF65-F5344CB8AC3E}">
        <p14:creationId xmlns:p14="http://schemas.microsoft.com/office/powerpoint/2010/main" val="497842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Representation of Preference Profile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Identity of voters does not matter</a:t>
            </a:r>
          </a:p>
          <a:p>
            <a:r>
              <a:rPr lang="en-US" dirty="0"/>
              <a:t>Only record </a:t>
            </a:r>
            <a:r>
              <a:rPr lang="en-US" b="1" i="1" dirty="0"/>
              <a:t>how many </a:t>
            </a:r>
            <a:r>
              <a:rPr lang="en-US" dirty="0"/>
              <a:t>voters has a preference</a:t>
            </a:r>
          </a:p>
          <a:p>
            <a:endParaRPr lang="en-US" sz="240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3216278-6E0A-4B85-8DD8-E821AF9F9E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44DBE30-E288-3F4D-AF56-1512B2B972E9}"/>
              </a:ext>
            </a:extLst>
          </p:cNvPr>
          <p:cNvGraphicFramePr>
            <a:graphicFrameLocks noGrp="1"/>
          </p:cNvGraphicFramePr>
          <p:nvPr/>
        </p:nvGraphicFramePr>
        <p:xfrm>
          <a:off x="3037785" y="2695882"/>
          <a:ext cx="5544228" cy="256941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000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1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7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7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7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7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15210">
                <a:tc>
                  <a:txBody>
                    <a:bodyPr/>
                    <a:lstStyle/>
                    <a:p>
                      <a:r>
                        <a:rPr lang="en-US" dirty="0"/>
                        <a:t>33</a:t>
                      </a:r>
                    </a:p>
                    <a:p>
                      <a:r>
                        <a:rPr lang="en-US" dirty="0"/>
                        <a:t>voters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 voters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voters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 voters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 voters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 voters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22107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Tie Breaking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Commonly used tie breaking rules include</a:t>
            </a:r>
          </a:p>
          <a:p>
            <a:pPr lvl="1"/>
            <a:r>
              <a:rPr lang="en-US" dirty="0" err="1"/>
              <a:t>Borda</a:t>
            </a:r>
            <a:r>
              <a:rPr lang="en-US" dirty="0"/>
              <a:t> count</a:t>
            </a:r>
          </a:p>
          <a:p>
            <a:pPr lvl="1"/>
            <a:r>
              <a:rPr lang="en-US" dirty="0"/>
              <a:t>Having the most votes in the first round</a:t>
            </a:r>
          </a:p>
          <a:p>
            <a:pPr lvl="1"/>
            <a:r>
              <a:rPr lang="en-US" dirty="0"/>
              <a:t>…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AC9E7F-F46F-4F9B-AF5F-C555524D02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165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Choice Axioms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How do we choose among different voting rules?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What are the desirable properties?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D4726-9BA0-4278-B9E1-BD7BED1465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16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098" y="1113178"/>
            <a:ext cx="11242737" cy="5495689"/>
          </a:xfrm>
        </p:spPr>
        <p:txBody>
          <a:bodyPr/>
          <a:lstStyle/>
          <a:p>
            <a:r>
              <a:rPr lang="en-US" dirty="0"/>
              <a:t>Feedback (please don’t forget!):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3"/>
              </a:rPr>
              <a:t>www.cmu.edu/hub/fce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4"/>
              </a:rPr>
              <a:t>https://www.ugrad.cs.cmu.edu/ta/S24/feedback/</a:t>
            </a:r>
            <a:endParaRPr lang="en-US" dirty="0"/>
          </a:p>
          <a:p>
            <a:endParaRPr lang="en-US" dirty="0"/>
          </a:p>
          <a:p>
            <a:r>
              <a:rPr lang="en-US" dirty="0"/>
              <a:t>Final Exam: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All material is fair game</a:t>
            </a:r>
          </a:p>
          <a:p>
            <a:pPr marL="687388" lvl="1" indent="-457200">
              <a:buFont typeface="Arial" panose="020B0604020202020204" pitchFamily="34" charset="0"/>
              <a:buChar char="•"/>
            </a:pPr>
            <a:r>
              <a:rPr lang="en-US" dirty="0"/>
              <a:t>W</a:t>
            </a:r>
            <a:r>
              <a:rPr lang="en-US" dirty="0">
                <a:solidFill>
                  <a:schemeClr val="tx1"/>
                </a:solidFill>
              </a:rPr>
              <a:t>ill focus disproportionately on material not yet covered on midterm exams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Look at post on Piazza with instructions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674D11-BE50-4E9A-AAAE-63D68572D2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9618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Majority consistency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552099" y="1113178"/>
                <a:ext cx="10207528" cy="2039539"/>
              </a:xfrm>
            </p:spPr>
            <p:txBody>
              <a:bodyPr/>
              <a:lstStyle/>
              <a:p>
                <a:r>
                  <a:rPr lang="en-US" dirty="0">
                    <a:solidFill>
                      <a:schemeClr val="tx2"/>
                    </a:solidFill>
                  </a:rPr>
                  <a:t>Majority consistency: </a:t>
                </a:r>
                <a:r>
                  <a:rPr lang="en-US" dirty="0"/>
                  <a:t>If a majority of voters (&gt; 50% of voters) rank alternative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first, then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should be the final winner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552099" y="1113178"/>
                <a:ext cx="10207528" cy="2039539"/>
              </a:xfrm>
              <a:blipFill>
                <a:blip r:embed="rId2"/>
                <a:stretch>
                  <a:fillRect l="-1254" t="-50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1FAED7-3684-44E5-98E2-768EB16B20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4303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Poll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552099" y="1113178"/>
                <a:ext cx="10515600" cy="4518996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Which rules are NOT majority consistent?</a:t>
                </a:r>
              </a:p>
              <a:p>
                <a:pPr marL="457200" lvl="1" indent="-457200">
                  <a:buFont typeface="+mj-lt"/>
                  <a:buAutoNum type="alphaUcPeriod"/>
                </a:pPr>
                <a:r>
                  <a:rPr lang="en-US" dirty="0"/>
                  <a:t>Plurality: Each voter give one point to top alternative</a:t>
                </a:r>
              </a:p>
              <a:p>
                <a:pPr marL="457200" lvl="1" indent="-457200">
                  <a:buFont typeface="+mj-lt"/>
                  <a:buAutoNum type="alphaUcPeriod"/>
                </a:pPr>
                <a:r>
                  <a:rPr lang="en-US" dirty="0" err="1"/>
                  <a:t>Borda</a:t>
                </a:r>
                <a:r>
                  <a:rPr lang="en-US" dirty="0"/>
                  <a:t> count: Each voter awards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points to alternative ranked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𝑡h</m:t>
                        </m:r>
                      </m:sup>
                    </m:sSup>
                  </m:oMath>
                </a14:m>
                <a:endParaRPr lang="en-US" dirty="0"/>
              </a:p>
              <a:p>
                <a:pPr marL="457200" lvl="1" indent="-457200">
                  <a:buFont typeface="+mj-lt"/>
                  <a:buAutoNum type="alphaUcPeriod"/>
                </a:pPr>
                <a:r>
                  <a:rPr lang="en-US" dirty="0"/>
                  <a:t>Plurality with runoff: Pairwise election between two alternatives with highest plurality scores</a:t>
                </a:r>
              </a:p>
              <a:p>
                <a:pPr marL="457200" lvl="1" indent="-457200">
                  <a:buFont typeface="+mj-lt"/>
                  <a:buAutoNum type="alphaUcPeriod"/>
                </a:pPr>
                <a:r>
                  <a:rPr lang="en-US" dirty="0"/>
                  <a:t>STV: In each round, alternative with least plurality votes is eliminated</a:t>
                </a:r>
              </a:p>
              <a:p>
                <a:pPr marL="457200" lvl="1" indent="-457200">
                  <a:buFont typeface="+mj-lt"/>
                  <a:buAutoNum type="alphaUcPeriod"/>
                </a:pPr>
                <a:r>
                  <a:rPr lang="en-US" dirty="0"/>
                  <a:t>None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552099" y="1113178"/>
                <a:ext cx="10515600" cy="4518996"/>
              </a:xfrm>
              <a:blipFill>
                <a:blip r:embed="rId3"/>
                <a:stretch>
                  <a:fillRect l="-1217" t="-2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4FF77B-239F-4A2F-9C84-EB881014EE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21</a:t>
            </a:fld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637A1A4-7187-6C6C-CA54-06D07D75CD76}"/>
                  </a:ext>
                </a:extLst>
              </p14:cNvPr>
              <p14:cNvContentPartPr/>
              <p14:nvPr/>
            </p14:nvContentPartPr>
            <p14:xfrm>
              <a:off x="390599" y="2027159"/>
              <a:ext cx="9835631" cy="4463709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637A1A4-7187-6C6C-CA54-06D07D75CD7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1239" y="2017799"/>
                <a:ext cx="9854351" cy="448242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6632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A9D2D-D591-4826-9E11-AA3EC0344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Condorcet Consistency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A89600-94D0-4789-8888-C19C1D99FA7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52098" y="1113178"/>
                <a:ext cx="10745379" cy="2039539"/>
              </a:xfrm>
            </p:spPr>
            <p:txBody>
              <a:bodyPr/>
              <a:lstStyle/>
              <a:p>
                <a:r>
                  <a:rPr lang="en-US" dirty="0">
                    <a:solidFill>
                      <a:schemeClr val="accent1">
                        <a:lumMod val="75000"/>
                      </a:schemeClr>
                    </a:solidFill>
                  </a:rPr>
                  <a:t>Recall: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chemeClr val="accent1">
                        <a:lumMod val="75000"/>
                      </a:schemeClr>
                    </a:solidFill>
                  </a:rPr>
                  <a:t> beats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chemeClr val="accent1">
                        <a:lumMod val="75000"/>
                      </a:schemeClr>
                    </a:solidFill>
                  </a:rPr>
                  <a:t> in a pairwise election if majority of voters prefer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chemeClr val="accent1">
                        <a:lumMod val="75000"/>
                      </a:schemeClr>
                    </a:solidFill>
                  </a:rPr>
                  <a:t> to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dirty="0">
                  <a:solidFill>
                    <a:schemeClr val="accent1">
                      <a:lumMod val="75000"/>
                    </a:schemeClr>
                  </a:solidFill>
                </a:endParaRPr>
              </a:p>
              <a:p>
                <a:r>
                  <a:rPr lang="en-US" dirty="0">
                    <a:solidFill>
                      <a:schemeClr val="tx2"/>
                    </a:solidFill>
                  </a:rPr>
                  <a:t>Condorcet winner</a:t>
                </a:r>
                <a:r>
                  <a:rPr lang="en-US" dirty="0"/>
                  <a:t> </a:t>
                </a:r>
                <a:r>
                  <a:rPr lang="en-US" dirty="0">
                    <a:solidFill>
                      <a:schemeClr val="tx1"/>
                    </a:solidFill>
                  </a:rPr>
                  <a:t>is an alternative that beats every other alternative in pairwise election</a:t>
                </a:r>
              </a:p>
              <a:p>
                <a:endParaRPr lang="en-US" dirty="0">
                  <a:solidFill>
                    <a:srgbClr val="0070C0"/>
                  </a:solidFill>
                </a:endParaRPr>
              </a:p>
              <a:p>
                <a:r>
                  <a:rPr lang="en-US" dirty="0">
                    <a:solidFill>
                      <a:schemeClr val="tx2"/>
                    </a:solidFill>
                  </a:rPr>
                  <a:t>Does a Condorcet winner always exist?</a:t>
                </a:r>
                <a:endParaRPr lang="en-US" dirty="0"/>
              </a:p>
              <a:p>
                <a:r>
                  <a:rPr lang="en-US" dirty="0"/>
                  <a:t>Condorcet paradox = cycle in majority preferences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A89600-94D0-4789-8888-C19C1D99FA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2098" y="1113178"/>
                <a:ext cx="10745379" cy="2039539"/>
              </a:xfrm>
              <a:blipFill>
                <a:blip r:embed="rId3"/>
                <a:stretch>
                  <a:fillRect l="-1192" t="-5090" b="-51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6B6671-FE4C-465A-8985-44AED05776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22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6004664-5B23-4433-82BD-AA1171952297}"/>
              </a:ext>
            </a:extLst>
          </p:cNvPr>
          <p:cNvGraphicFramePr>
            <a:graphicFrameLocks noGrp="1"/>
          </p:cNvGraphicFramePr>
          <p:nvPr/>
        </p:nvGraphicFramePr>
        <p:xfrm>
          <a:off x="3181684" y="4548704"/>
          <a:ext cx="5144168" cy="14833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956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9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0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90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Voter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dirty="0"/>
                        <a:t>Ranking over</a:t>
                      </a:r>
                      <a:r>
                        <a:rPr lang="en-US" baseline="0" dirty="0"/>
                        <a:t> alternatives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(first row is </a:t>
                      </a:r>
                      <a:r>
                        <a:rPr lang="en-US" dirty="0"/>
                        <a:t> the most preferred)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472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072A0-E48B-4EEC-8A69-8D8D2FC74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Condorcet Consistency: a Condorcet winner </a:t>
            </a:r>
            <a:br>
              <a:rPr lang="en-US" dirty="0"/>
            </a:br>
            <a:r>
              <a:rPr lang="en-US" dirty="0"/>
              <a:t>(if one exists) should always win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1C7E7-CB6B-4056-B41F-372D892FC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819233"/>
            <a:ext cx="11366632" cy="2039539"/>
          </a:xfrm>
        </p:spPr>
        <p:txBody>
          <a:bodyPr/>
          <a:lstStyle/>
          <a:p>
            <a:r>
              <a:rPr lang="en-US" dirty="0"/>
              <a:t>If a rule satisfies majority consistency, does it satisfy Condorcet consistency? </a:t>
            </a:r>
          </a:p>
          <a:p>
            <a:endParaRPr lang="en-US" dirty="0"/>
          </a:p>
          <a:p>
            <a:r>
              <a:rPr lang="en-US" dirty="0"/>
              <a:t>Vice versa?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DFB57B-5860-42A3-BA48-89FEC7E55F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0300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Poll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552099" y="1113178"/>
                <a:ext cx="10515600" cy="4518996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Which rules ARE Condorcet consistent?</a:t>
                </a:r>
              </a:p>
              <a:p>
                <a:pPr marL="457200" lvl="1" indent="-457200">
                  <a:buFont typeface="+mj-lt"/>
                  <a:buAutoNum type="alphaUcPeriod"/>
                </a:pPr>
                <a:r>
                  <a:rPr lang="en-US" dirty="0"/>
                  <a:t>Plurality: Each voter give one point to top alternative</a:t>
                </a:r>
              </a:p>
              <a:p>
                <a:pPr marL="457200" lvl="1" indent="-457200">
                  <a:buFont typeface="+mj-lt"/>
                  <a:buAutoNum type="alphaUcPeriod"/>
                </a:pPr>
                <a:r>
                  <a:rPr lang="en-US" dirty="0" err="1"/>
                  <a:t>Borda</a:t>
                </a:r>
                <a:r>
                  <a:rPr lang="en-US" dirty="0"/>
                  <a:t> count: Each voter awards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points to alternative ranked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𝑡h</m:t>
                        </m:r>
                      </m:sup>
                    </m:sSup>
                  </m:oMath>
                </a14:m>
                <a:endParaRPr lang="en-US" dirty="0"/>
              </a:p>
              <a:p>
                <a:pPr marL="457200" lvl="1" indent="-457200">
                  <a:buFont typeface="+mj-lt"/>
                  <a:buAutoNum type="alphaUcPeriod"/>
                </a:pPr>
                <a:r>
                  <a:rPr lang="en-US" dirty="0"/>
                  <a:t>Plurality with runoff: Pairwise election between two alternatives with highest plurality scores</a:t>
                </a:r>
              </a:p>
              <a:p>
                <a:pPr marL="457200" lvl="1" indent="-457200">
                  <a:buFont typeface="+mj-lt"/>
                  <a:buAutoNum type="alphaUcPeriod"/>
                </a:pPr>
                <a:r>
                  <a:rPr lang="en-US" dirty="0"/>
                  <a:t>STV: In each round, alternative with least plurality votes is eliminated</a:t>
                </a:r>
              </a:p>
              <a:p>
                <a:pPr marL="457200" lvl="1" indent="-457200">
                  <a:buFont typeface="+mj-lt"/>
                  <a:buAutoNum type="alphaUcPeriod"/>
                </a:pPr>
                <a:r>
                  <a:rPr lang="en-US" dirty="0"/>
                  <a:t>None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552099" y="1113178"/>
                <a:ext cx="10515600" cy="4518996"/>
              </a:xfrm>
              <a:blipFill>
                <a:blip r:embed="rId3"/>
                <a:stretch>
                  <a:fillRect l="-1217" t="-2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4FF77B-239F-4A2F-9C84-EB881014EE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064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D3C4E-8467-4964-8B6C-4BEADABC7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Condorcet Consistency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6C4D5-328D-46D1-AC37-8B9B4093E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Winner under different voting rules in this example</a:t>
            </a:r>
          </a:p>
          <a:p>
            <a:pPr lvl="1"/>
            <a:r>
              <a:rPr lang="en-US" dirty="0"/>
              <a:t>Plurality:</a:t>
            </a:r>
          </a:p>
          <a:p>
            <a:pPr lvl="1"/>
            <a:r>
              <a:rPr lang="en-US" dirty="0" err="1"/>
              <a:t>Borda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Plurality with runoff:</a:t>
            </a:r>
          </a:p>
          <a:p>
            <a:pPr lvl="1"/>
            <a:r>
              <a:rPr lang="en-US" dirty="0"/>
              <a:t>STV:</a:t>
            </a:r>
          </a:p>
          <a:p>
            <a:pPr lvl="1"/>
            <a:r>
              <a:rPr lang="en-US" dirty="0"/>
              <a:t>Condorcet winner: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962BBD-BFBF-4B9A-A757-E4CAA885F7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25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D2A908C-A57A-4EAA-B7CE-990E00714C5D}"/>
              </a:ext>
            </a:extLst>
          </p:cNvPr>
          <p:cNvGraphicFramePr>
            <a:graphicFrameLocks noGrp="1"/>
          </p:cNvGraphicFramePr>
          <p:nvPr/>
        </p:nvGraphicFramePr>
        <p:xfrm>
          <a:off x="776052" y="3705284"/>
          <a:ext cx="5544228" cy="256941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000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1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7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7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7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7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15210">
                <a:tc>
                  <a:txBody>
                    <a:bodyPr/>
                    <a:lstStyle/>
                    <a:p>
                      <a:r>
                        <a:rPr lang="en-US" dirty="0"/>
                        <a:t>33</a:t>
                      </a:r>
                    </a:p>
                    <a:p>
                      <a:r>
                        <a:rPr lang="en-US" dirty="0"/>
                        <a:t>voters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 voters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voter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 voters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 voters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 voters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907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D3C4E-8467-4964-8B6C-4BEADABC7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Condorcet Consistency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6C4D5-328D-46D1-AC37-8B9B4093E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Winner under different voting rules in this example</a:t>
            </a:r>
          </a:p>
          <a:p>
            <a:pPr lvl="1"/>
            <a:r>
              <a:rPr lang="en-US" dirty="0"/>
              <a:t>Plurality: a</a:t>
            </a:r>
          </a:p>
          <a:p>
            <a:pPr lvl="1"/>
            <a:r>
              <a:rPr lang="en-US" dirty="0" err="1"/>
              <a:t>Borda</a:t>
            </a:r>
            <a:r>
              <a:rPr lang="en-US" dirty="0"/>
              <a:t>: b</a:t>
            </a:r>
          </a:p>
          <a:p>
            <a:pPr lvl="1"/>
            <a:r>
              <a:rPr lang="en-US" dirty="0"/>
              <a:t>Plurality with runoff: e</a:t>
            </a:r>
          </a:p>
          <a:p>
            <a:pPr lvl="1"/>
            <a:r>
              <a:rPr lang="en-US" dirty="0"/>
              <a:t>STV: d</a:t>
            </a:r>
          </a:p>
          <a:p>
            <a:pPr lvl="1"/>
            <a:r>
              <a:rPr lang="en-US" dirty="0"/>
              <a:t>Condorcet winner: c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962BBD-BFBF-4B9A-A757-E4CAA885F7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26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D2A908C-A57A-4EAA-B7CE-990E00714C5D}"/>
              </a:ext>
            </a:extLst>
          </p:cNvPr>
          <p:cNvGraphicFramePr>
            <a:graphicFrameLocks noGrp="1"/>
          </p:cNvGraphicFramePr>
          <p:nvPr/>
        </p:nvGraphicFramePr>
        <p:xfrm>
          <a:off x="776052" y="3705284"/>
          <a:ext cx="5544228" cy="256941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000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1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7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7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7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7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15210">
                <a:tc>
                  <a:txBody>
                    <a:bodyPr/>
                    <a:lstStyle/>
                    <a:p>
                      <a:r>
                        <a:rPr lang="en-US" dirty="0"/>
                        <a:t>33</a:t>
                      </a:r>
                    </a:p>
                    <a:p>
                      <a:r>
                        <a:rPr lang="en-US" dirty="0"/>
                        <a:t>voters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 voters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voter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 voters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 voters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 voters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21412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69634-60DD-4CD4-8642-E7A9DBBCD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Strategy-</a:t>
            </a:r>
            <a:r>
              <a:rPr lang="en-US" dirty="0" err="1"/>
              <a:t>Proofness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101C1-64E4-400D-BE38-F80CB84EE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</a:t>
            </a:r>
            <a:r>
              <a:rPr lang="en-US" dirty="0" err="1"/>
              <a:t>Borda</a:t>
            </a:r>
            <a:r>
              <a:rPr lang="en-US" dirty="0"/>
              <a:t> Count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1388B4-F19E-48AA-BC43-32B8BD7714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27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80992A1-4762-4E01-AB96-466F32D073DA}"/>
              </a:ext>
            </a:extLst>
          </p:cNvPr>
          <p:cNvGraphicFramePr>
            <a:graphicFrameLocks noGrp="1"/>
          </p:cNvGraphicFramePr>
          <p:nvPr/>
        </p:nvGraphicFramePr>
        <p:xfrm>
          <a:off x="625901" y="2207622"/>
          <a:ext cx="4683587" cy="18542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692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3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3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Voter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 dirty="0"/>
                        <a:t>Ranking over</a:t>
                      </a:r>
                      <a:r>
                        <a:rPr lang="en-US" baseline="0" dirty="0"/>
                        <a:t> alternatives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(first row is </a:t>
                      </a:r>
                      <a:r>
                        <a:rPr lang="en-US" dirty="0"/>
                        <a:t> the most preferred)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74628FE-AD93-4807-98D7-0F53FC50415D}"/>
              </a:ext>
            </a:extLst>
          </p:cNvPr>
          <p:cNvGraphicFramePr>
            <a:graphicFrameLocks noGrp="1"/>
          </p:cNvGraphicFramePr>
          <p:nvPr/>
        </p:nvGraphicFramePr>
        <p:xfrm>
          <a:off x="625901" y="4778836"/>
          <a:ext cx="4683587" cy="18542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692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3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3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Voter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 dirty="0"/>
                        <a:t>Ranking over</a:t>
                      </a:r>
                      <a:r>
                        <a:rPr lang="en-US" baseline="0" dirty="0"/>
                        <a:t> alternatives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(first row is </a:t>
                      </a:r>
                      <a:r>
                        <a:rPr lang="en-US" dirty="0"/>
                        <a:t> the most preferred)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6C6361E-A9E4-46A6-89EF-F43A31518592}"/>
              </a:ext>
            </a:extLst>
          </p:cNvPr>
          <p:cNvSpPr txBox="1"/>
          <p:nvPr/>
        </p:nvSpPr>
        <p:spPr>
          <a:xfrm>
            <a:off x="552099" y="1671282"/>
            <a:ext cx="26420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Who is the winner?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4D76B5-E690-439F-AE51-6623B5421919}"/>
              </a:ext>
            </a:extLst>
          </p:cNvPr>
          <p:cNvSpPr txBox="1"/>
          <p:nvPr/>
        </p:nvSpPr>
        <p:spPr>
          <a:xfrm>
            <a:off x="502131" y="4154492"/>
            <a:ext cx="3269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Who is the winner now?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AFA94B91-995D-41A7-90C0-720D2EC4E84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464936" y="2207622"/>
              <a:ext cx="871855" cy="1854200"/>
            </p:xfrm>
            <a:graphic>
              <a:graphicData uri="http://schemas.openxmlformats.org/drawingml/2006/table">
                <a:tbl>
                  <a:tblPr firstRow="1" bandRow="1">
                    <a:tableStyleId>{74C1A8A3-306A-4EB7-A6B1-4F7E0EB9C5D6}</a:tableStyleId>
                  </a:tblPr>
                  <a:tblGrid>
                    <a:gridCol w="87185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AFA94B91-995D-41A7-90C0-720D2EC4E84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33106542"/>
                  </p:ext>
                </p:extLst>
              </p:nvPr>
            </p:nvGraphicFramePr>
            <p:xfrm>
              <a:off x="5464936" y="2207622"/>
              <a:ext cx="871855" cy="1854200"/>
            </p:xfrm>
            <a:graphic>
              <a:graphicData uri="http://schemas.openxmlformats.org/drawingml/2006/table">
                <a:tbl>
                  <a:tblPr firstRow="1" bandRow="1">
                    <a:tableStyleId>{74C1A8A3-306A-4EB7-A6B1-4F7E0EB9C5D6}</a:tableStyleId>
                  </a:tblPr>
                  <a:tblGrid>
                    <a:gridCol w="87185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t="-3279" r="-1389" b="-4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C8354F77-4163-493B-9DE0-1747981826B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524739" y="4778836"/>
              <a:ext cx="871855" cy="1854200"/>
            </p:xfrm>
            <a:graphic>
              <a:graphicData uri="http://schemas.openxmlformats.org/drawingml/2006/table">
                <a:tbl>
                  <a:tblPr firstRow="1" bandRow="1">
                    <a:tableStyleId>{74C1A8A3-306A-4EB7-A6B1-4F7E0EB9C5D6}</a:tableStyleId>
                  </a:tblPr>
                  <a:tblGrid>
                    <a:gridCol w="87185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C8354F77-4163-493B-9DE0-1747981826B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68928304"/>
                  </p:ext>
                </p:extLst>
              </p:nvPr>
            </p:nvGraphicFramePr>
            <p:xfrm>
              <a:off x="5524739" y="4778836"/>
              <a:ext cx="871855" cy="1854200"/>
            </p:xfrm>
            <a:graphic>
              <a:graphicData uri="http://schemas.openxmlformats.org/drawingml/2006/table">
                <a:tbl>
                  <a:tblPr firstRow="1" bandRow="1">
                    <a:tableStyleId>{74C1A8A3-306A-4EB7-A6B1-4F7E0EB9C5D6}</a:tableStyleId>
                  </a:tblPr>
                  <a:tblGrid>
                    <a:gridCol w="87185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t="-3279" r="-1389" b="-4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69132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69634-60DD-4CD4-8642-E7A9DBBCD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Strategy-</a:t>
            </a:r>
            <a:r>
              <a:rPr lang="en-US" dirty="0" err="1"/>
              <a:t>Proofness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101C1-64E4-400D-BE38-F80CB84EE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single voter can manipulate the outcome!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1388B4-F19E-48AA-BC43-32B8BD7714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28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80992A1-4762-4E01-AB96-466F32D073DA}"/>
              </a:ext>
            </a:extLst>
          </p:cNvPr>
          <p:cNvGraphicFramePr>
            <a:graphicFrameLocks noGrp="1"/>
          </p:cNvGraphicFramePr>
          <p:nvPr/>
        </p:nvGraphicFramePr>
        <p:xfrm>
          <a:off x="625901" y="2207622"/>
          <a:ext cx="4683587" cy="18542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692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3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3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Voter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 dirty="0"/>
                        <a:t>Ranking over</a:t>
                      </a:r>
                      <a:r>
                        <a:rPr lang="en-US" baseline="0" dirty="0"/>
                        <a:t> alternatives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(first row is </a:t>
                      </a:r>
                      <a:r>
                        <a:rPr lang="en-US" dirty="0"/>
                        <a:t> the most preferred)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74628FE-AD93-4807-98D7-0F53FC50415D}"/>
              </a:ext>
            </a:extLst>
          </p:cNvPr>
          <p:cNvGraphicFramePr>
            <a:graphicFrameLocks noGrp="1"/>
          </p:cNvGraphicFramePr>
          <p:nvPr/>
        </p:nvGraphicFramePr>
        <p:xfrm>
          <a:off x="625901" y="4778836"/>
          <a:ext cx="4683587" cy="18542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692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3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3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Voter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 dirty="0"/>
                        <a:t>Ranking over</a:t>
                      </a:r>
                      <a:r>
                        <a:rPr lang="en-US" baseline="0" dirty="0"/>
                        <a:t> alternatives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(first row is </a:t>
                      </a:r>
                      <a:r>
                        <a:rPr lang="en-US" dirty="0"/>
                        <a:t> the most preferred)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AFA94B91-995D-41A7-90C0-720D2EC4E84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464936" y="2207622"/>
              <a:ext cx="871855" cy="1854200"/>
            </p:xfrm>
            <a:graphic>
              <a:graphicData uri="http://schemas.openxmlformats.org/drawingml/2006/table">
                <a:tbl>
                  <a:tblPr firstRow="1" bandRow="1">
                    <a:tableStyleId>{74C1A8A3-306A-4EB7-A6B1-4F7E0EB9C5D6}</a:tableStyleId>
                  </a:tblPr>
                  <a:tblGrid>
                    <a:gridCol w="87185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AFA94B91-995D-41A7-90C0-720D2EC4E84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464936" y="2207622"/>
              <a:ext cx="871855" cy="1854200"/>
            </p:xfrm>
            <a:graphic>
              <a:graphicData uri="http://schemas.openxmlformats.org/drawingml/2006/table">
                <a:tbl>
                  <a:tblPr firstRow="1" bandRow="1">
                    <a:tableStyleId>{74C1A8A3-306A-4EB7-A6B1-4F7E0EB9C5D6}</a:tableStyleId>
                  </a:tblPr>
                  <a:tblGrid>
                    <a:gridCol w="87185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t="-3279" r="-1389" b="-4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C8354F77-4163-493B-9DE0-1747981826B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524739" y="4778836"/>
              <a:ext cx="871855" cy="1854200"/>
            </p:xfrm>
            <a:graphic>
              <a:graphicData uri="http://schemas.openxmlformats.org/drawingml/2006/table">
                <a:tbl>
                  <a:tblPr firstRow="1" bandRow="1">
                    <a:tableStyleId>{74C1A8A3-306A-4EB7-A6B1-4F7E0EB9C5D6}</a:tableStyleId>
                  </a:tblPr>
                  <a:tblGrid>
                    <a:gridCol w="87185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C8354F77-4163-493B-9DE0-1747981826B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524739" y="4778836"/>
              <a:ext cx="871855" cy="1854200"/>
            </p:xfrm>
            <a:graphic>
              <a:graphicData uri="http://schemas.openxmlformats.org/drawingml/2006/table">
                <a:tbl>
                  <a:tblPr firstRow="1" bandRow="1">
                    <a:tableStyleId>{74C1A8A3-306A-4EB7-A6B1-4F7E0EB9C5D6}</a:tableStyleId>
                  </a:tblPr>
                  <a:tblGrid>
                    <a:gridCol w="87185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t="-3279" r="-1389" b="-4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C9BFCED9-BE9E-4DF7-88EE-4FF06A301116}"/>
              </a:ext>
            </a:extLst>
          </p:cNvPr>
          <p:cNvSpPr txBox="1"/>
          <p:nvPr/>
        </p:nvSpPr>
        <p:spPr>
          <a:xfrm>
            <a:off x="6894067" y="2573731"/>
            <a:ext cx="173156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b: 2*3+1*2=8</a:t>
            </a:r>
          </a:p>
          <a:p>
            <a:r>
              <a:rPr lang="en-US" sz="2000" dirty="0"/>
              <a:t>a: 2*2+1*3=7</a:t>
            </a:r>
          </a:p>
          <a:p>
            <a:endParaRPr lang="en-US" sz="2000" dirty="0"/>
          </a:p>
          <a:p>
            <a:r>
              <a:rPr lang="en-US" sz="2000" dirty="0"/>
              <a:t>b is the winner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70D47A9-7B9C-4E8A-879E-5DC81C3CC3FF}"/>
              </a:ext>
            </a:extLst>
          </p:cNvPr>
          <p:cNvSpPr txBox="1"/>
          <p:nvPr/>
        </p:nvSpPr>
        <p:spPr>
          <a:xfrm>
            <a:off x="6894067" y="4903303"/>
            <a:ext cx="172034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b: 2*3+1*0=6</a:t>
            </a:r>
          </a:p>
          <a:p>
            <a:r>
              <a:rPr lang="en-US" sz="2000" dirty="0"/>
              <a:t>a: 2*2+1*3=7</a:t>
            </a:r>
          </a:p>
          <a:p>
            <a:endParaRPr lang="en-US" sz="2000" dirty="0"/>
          </a:p>
          <a:p>
            <a:r>
              <a:rPr lang="en-US" sz="2000" dirty="0"/>
              <a:t>a is the winner</a:t>
            </a:r>
          </a:p>
        </p:txBody>
      </p:sp>
    </p:spTree>
    <p:extLst>
      <p:ext uri="{BB962C8B-B14F-4D97-AF65-F5344CB8AC3E}">
        <p14:creationId xmlns:p14="http://schemas.microsoft.com/office/powerpoint/2010/main" val="27683346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Strategy-Proofness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voting rule is </a:t>
            </a:r>
            <a:r>
              <a:rPr lang="en-US" dirty="0">
                <a:solidFill>
                  <a:schemeClr val="tx2"/>
                </a:solidFill>
              </a:rPr>
              <a:t>strategyproof (SP) </a:t>
            </a:r>
            <a:r>
              <a:rPr lang="en-US" dirty="0"/>
              <a:t>if a voter can never </a:t>
            </a:r>
            <a:r>
              <a:rPr lang="en-US" dirty="0">
                <a:solidFill>
                  <a:srgbClr val="900000"/>
                </a:solidFill>
              </a:rPr>
              <a:t>benefit</a:t>
            </a:r>
            <a:r>
              <a:rPr lang="en-US" dirty="0"/>
              <a:t> from lying about his preferences (regardless of what other voters do)</a:t>
            </a:r>
          </a:p>
          <a:p>
            <a:pPr lvl="1"/>
            <a:r>
              <a:rPr lang="en-US" sz="2800" dirty="0"/>
              <a:t>Benefit: a more preferred alternative is selected as winner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896888" y="3341825"/>
          <a:ext cx="2781783" cy="18542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111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8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4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Voter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 dirty="0"/>
                        <a:t>Ranking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682565" y="3341825"/>
          <a:ext cx="2781783" cy="18542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111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8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4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Voter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 dirty="0"/>
                        <a:t>Ranking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781865" y="2742608"/>
            <a:ext cx="33986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900000"/>
                </a:solidFill>
              </a:rPr>
              <a:t>Do not lie: b is the winner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87349" y="2745849"/>
            <a:ext cx="25282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900000"/>
                </a:solidFill>
              </a:rPr>
              <a:t>Lie: a is the winner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1865" y="5346145"/>
            <a:ext cx="7643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If a voter’s preference is a&gt;b&gt;c, c will be selected w/o lying, and b will be selected w/ lying, then the voter still benefits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B5BAA9-3D15-4EE1-983D-2A0D01AA94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800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1340944"/>
            <a:ext cx="12192000" cy="1470025"/>
          </a:xfrm>
        </p:spPr>
        <p:txBody>
          <a:bodyPr>
            <a:normAutofit/>
          </a:bodyPr>
          <a:lstStyle/>
          <a:p>
            <a:r>
              <a:rPr lang="en-US" sz="4400" dirty="0"/>
              <a:t>AI: Representation and Problem Solving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0" y="2810969"/>
            <a:ext cx="12192000" cy="1069974"/>
          </a:xfrm>
        </p:spPr>
        <p:txBody>
          <a:bodyPr/>
          <a:lstStyle/>
          <a:p>
            <a:pPr eaLnBrk="1" hangingPunct="1"/>
            <a:r>
              <a:rPr lang="en-US" sz="4267" dirty="0"/>
              <a:t>Social Choice</a:t>
            </a:r>
          </a:p>
        </p:txBody>
      </p:sp>
      <p:sp>
        <p:nvSpPr>
          <p:cNvPr id="5125" name="Text Box 8"/>
          <p:cNvSpPr txBox="1">
            <a:spLocks noChangeArrowheads="1"/>
          </p:cNvSpPr>
          <p:nvPr/>
        </p:nvSpPr>
        <p:spPr bwMode="auto">
          <a:xfrm>
            <a:off x="0" y="5278823"/>
            <a:ext cx="12192000" cy="89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9" tIns="45719" rIns="91439" bIns="45719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/>
              <a:t>Instructors: Tuomas Sandholm and Nihar Shah</a:t>
            </a:r>
          </a:p>
          <a:p>
            <a:pPr algn="ctr">
              <a:spcBef>
                <a:spcPct val="50000"/>
              </a:spcBef>
            </a:pPr>
            <a:r>
              <a:rPr lang="en-US" sz="1867" dirty="0"/>
              <a:t>Slide credits: CMU AI</a:t>
            </a:r>
          </a:p>
        </p:txBody>
      </p:sp>
    </p:spTree>
    <p:extLst>
      <p:ext uri="{BB962C8B-B14F-4D97-AF65-F5344CB8AC3E}">
        <p14:creationId xmlns:p14="http://schemas.microsoft.com/office/powerpoint/2010/main" val="24040557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Poll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552099" y="1113178"/>
                <a:ext cx="10515600" cy="4757535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Which of the introduced voting rules are </a:t>
                </a:r>
                <a:r>
                  <a:rPr lang="en-US" dirty="0" err="1"/>
                  <a:t>strategyproof</a:t>
                </a:r>
                <a:r>
                  <a:rPr lang="en-US" dirty="0"/>
                  <a:t>?</a:t>
                </a:r>
              </a:p>
              <a:p>
                <a:pPr marL="457200" lvl="1" indent="-457200">
                  <a:buFont typeface="+mj-lt"/>
                  <a:buAutoNum type="alphaUcPeriod"/>
                </a:pPr>
                <a:r>
                  <a:rPr lang="en-US" dirty="0"/>
                  <a:t>Plurality: Each voter give one point to top alternative</a:t>
                </a:r>
              </a:p>
              <a:p>
                <a:pPr marL="457200" lvl="1" indent="-457200">
                  <a:buFont typeface="+mj-lt"/>
                  <a:buAutoNum type="alphaUcPeriod"/>
                </a:pPr>
                <a:r>
                  <a:rPr lang="en-US" dirty="0" err="1"/>
                  <a:t>Borda</a:t>
                </a:r>
                <a:r>
                  <a:rPr lang="en-US" dirty="0"/>
                  <a:t> count: Each voter awards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points to alternative ranked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𝑡h</m:t>
                        </m:r>
                      </m:sup>
                    </m:sSup>
                  </m:oMath>
                </a14:m>
                <a:endParaRPr lang="en-US" dirty="0"/>
              </a:p>
              <a:p>
                <a:pPr marL="457200" lvl="1" indent="-457200">
                  <a:buFont typeface="+mj-lt"/>
                  <a:buAutoNum type="alphaUcPeriod"/>
                </a:pPr>
                <a:r>
                  <a:rPr lang="en-US" dirty="0"/>
                  <a:t>Plurality with runoff: Pairwise election between two alternatives with highest plurality scores</a:t>
                </a:r>
              </a:p>
              <a:p>
                <a:pPr marL="457200" lvl="1" indent="-457200">
                  <a:buFont typeface="+mj-lt"/>
                  <a:buAutoNum type="alphaUcPeriod"/>
                </a:pPr>
                <a:r>
                  <a:rPr lang="en-US" dirty="0"/>
                  <a:t>STV: In each round, alternative with least plurality votes is eliminated</a:t>
                </a:r>
              </a:p>
              <a:p>
                <a:pPr marL="457200" lvl="1" indent="-457200">
                  <a:buFont typeface="+mj-lt"/>
                  <a:buAutoNum type="alphaUcPeriod"/>
                </a:pPr>
                <a:r>
                  <a:rPr lang="en-US" dirty="0"/>
                  <a:t>None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552099" y="1113178"/>
                <a:ext cx="10515600" cy="4757535"/>
              </a:xfrm>
              <a:blipFill>
                <a:blip r:embed="rId3"/>
                <a:stretch>
                  <a:fillRect l="-1217" t="-21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41B8BC-E246-42A0-A51A-ED4FB4BFF6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&quot;Not Allowed&quot; Symbol 4">
            <a:extLst>
              <a:ext uri="{FF2B5EF4-FFF2-40B4-BE49-F238E27FC236}">
                <a16:creationId xmlns:a16="http://schemas.microsoft.com/office/drawing/2014/main" id="{A6096207-4E85-443D-9D6E-C5061BC3CFE7}"/>
              </a:ext>
            </a:extLst>
          </p:cNvPr>
          <p:cNvSpPr/>
          <p:nvPr/>
        </p:nvSpPr>
        <p:spPr>
          <a:xfrm>
            <a:off x="191902" y="2019532"/>
            <a:ext cx="280491" cy="274881"/>
          </a:xfrm>
          <a:prstGeom prst="noSmoking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0ECFA28-312E-4072-D597-0BBCA119BD5E}"/>
                  </a:ext>
                </a:extLst>
              </p14:cNvPr>
              <p14:cNvContentPartPr/>
              <p14:nvPr/>
            </p14:nvContentPartPr>
            <p14:xfrm>
              <a:off x="464040" y="3523320"/>
              <a:ext cx="417960" cy="3812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0ECFA28-312E-4072-D597-0BBCA119BD5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54680" y="3513960"/>
                <a:ext cx="436680" cy="399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32474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en-US" dirty="0"/>
                  <a:t>Greedy Algorithm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Manipulation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797" t="-23301" b="-300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Given voting rule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/>
                  <a:t> and preference profile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 voters, how can the last voter report preference to let a specific alternative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</a:t>
                </a:r>
                <a:r>
                  <a:rPr lang="en-US" i="1" dirty="0"/>
                  <a:t>uniquely</a:t>
                </a:r>
                <a:r>
                  <a:rPr lang="en-US" dirty="0"/>
                  <a:t> win (no tie breaking)?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1217" t="-5090" r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70878806"/>
                  </p:ext>
                </p:extLst>
              </p:nvPr>
            </p:nvGraphicFramePr>
            <p:xfrm>
              <a:off x="1408386" y="2492416"/>
              <a:ext cx="9553904" cy="2903637"/>
            </p:xfrm>
            <a:graphic>
              <a:graphicData uri="http://schemas.openxmlformats.org/drawingml/2006/table">
                <a:tbl>
                  <a:tblPr firstRow="1" bandRow="1">
                    <a:tableStyleId>{6E25E649-3F16-4E02-A733-19D2CDBF48F0}</a:tableStyleId>
                  </a:tblPr>
                  <a:tblGrid>
                    <a:gridCol w="955390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6523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200" dirty="0"/>
                            <a:t>Greedy algorithm</a:t>
                          </a:r>
                          <a:r>
                            <a:rPr lang="en-US" sz="2200" baseline="0" dirty="0"/>
                            <a:t> for </a:t>
                          </a:r>
                          <a14:m>
                            <m:oMath xmlns:m="http://schemas.openxmlformats.org/officeDocument/2006/math">
                              <m:r>
                                <a:rPr lang="en-US" sz="2200" i="1" baseline="0" dirty="0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200" i="1" baseline="0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r>
                            <a:rPr lang="en-US" sz="2200" baseline="0" dirty="0"/>
                            <a:t>Manipulation</a:t>
                          </a:r>
                          <a:endParaRPr lang="en-US" sz="2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200" dirty="0"/>
                            <a:t>Rank </a:t>
                          </a:r>
                          <a14:m>
                            <m:oMath xmlns:m="http://schemas.openxmlformats.org/officeDocument/2006/math">
                              <m:r>
                                <a:rPr lang="en-US" sz="2200" i="1" dirty="0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US" sz="2200" dirty="0"/>
                            <a:t> in the first place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200" dirty="0"/>
                            <a:t>While there are unranked alternatives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200" dirty="0"/>
                            <a:t>      If </a:t>
                          </a:r>
                          <a14:m>
                            <m:oMath xmlns:m="http://schemas.openxmlformats.org/officeDocument/2006/math">
                              <m:r>
                                <a:rPr lang="en-US" sz="2200" b="0" i="1" dirty="0" smtClean="0">
                                  <a:latin typeface="Cambria Math" panose="02040503050406030204" pitchFamily="18" charset="0"/>
                                </a:rPr>
                                <m:t>∃</m:t>
                              </m:r>
                              <m:r>
                                <a:rPr lang="en-US" sz="22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US" sz="2200" dirty="0"/>
                            <a:t> that can be placed in the next spot without preventing </a:t>
                          </a:r>
                          <a14:m>
                            <m:oMath xmlns:m="http://schemas.openxmlformats.org/officeDocument/2006/math">
                              <m:r>
                                <a:rPr lang="en-US" sz="2200" i="1" dirty="0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oMath>
                          </a14:m>
                          <a:r>
                            <a:rPr lang="en-US" sz="2200" dirty="0"/>
                            <a:t> from winning,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200" dirty="0"/>
                            <a:t>             place this alternative in</a:t>
                          </a:r>
                          <a:r>
                            <a:rPr lang="en-US" sz="2200" baseline="0" dirty="0"/>
                            <a:t> the next spot</a:t>
                          </a:r>
                          <a:endParaRPr lang="en-US" sz="2200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200" dirty="0"/>
                            <a:t>      else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200" dirty="0"/>
                            <a:t>             return false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200" dirty="0"/>
                            <a:t>return true (with final ranking)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70878806"/>
                  </p:ext>
                </p:extLst>
              </p:nvPr>
            </p:nvGraphicFramePr>
            <p:xfrm>
              <a:off x="1408386" y="2492416"/>
              <a:ext cx="9553904" cy="2903637"/>
            </p:xfrm>
            <a:graphic>
              <a:graphicData uri="http://schemas.openxmlformats.org/drawingml/2006/table">
                <a:tbl>
                  <a:tblPr firstRow="1" bandRow="1">
                    <a:tableStyleId>{6E25E649-3F16-4E02-A733-19D2CDBF48F0}</a:tableStyleId>
                  </a:tblPr>
                  <a:tblGrid>
                    <a:gridCol w="955390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6523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t="-7792" r="-128" b="-5467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4384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t="-20698" r="-128" b="-498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Rectangle 7"/>
          <p:cNvSpPr/>
          <p:nvPr/>
        </p:nvSpPr>
        <p:spPr>
          <a:xfrm>
            <a:off x="2983992" y="5866248"/>
            <a:ext cx="55409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Correctness proved (Bartholdi et al., 1989)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973106-50D8-4BE1-8068-6A80F74F3C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46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Greedy Algorithm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Manipulation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1481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Example with </a:t>
            </a:r>
            <a:r>
              <a:rPr lang="en-US" dirty="0" err="1"/>
              <a:t>Borda</a:t>
            </a:r>
            <a:r>
              <a:rPr lang="en-US" dirty="0"/>
              <a:t> count voting rule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844800" y="1833880"/>
          <a:ext cx="5144168" cy="18542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956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9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0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90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Voter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 dirty="0"/>
                        <a:t>Ranking over</a:t>
                      </a:r>
                      <a:r>
                        <a:rPr lang="en-US" baseline="0" dirty="0"/>
                        <a:t> alternatives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(first row is </a:t>
                      </a:r>
                      <a:r>
                        <a:rPr lang="en-US" dirty="0"/>
                        <a:t> the most preferred)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DFEB73C-08C8-4522-8567-046260E26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8767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Greedy Algorithm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Manipulation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1481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Example with </a:t>
            </a:r>
            <a:r>
              <a:rPr lang="en-US" dirty="0" err="1"/>
              <a:t>Borda</a:t>
            </a:r>
            <a:r>
              <a:rPr lang="en-US" dirty="0"/>
              <a:t> count voting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/>
            </p:nvGraphicFramePr>
            <p:xfrm>
              <a:off x="2136648" y="4302760"/>
              <a:ext cx="5333626" cy="1854200"/>
            </p:xfrm>
            <a:graphic>
              <a:graphicData uri="http://schemas.openxmlformats.org/drawingml/2006/table">
                <a:tbl>
                  <a:tblPr firstRow="1" bandRow="1">
                    <a:tableStyleId>{6E25E649-3F16-4E02-A733-19D2CDBF48F0}</a:tableStyleId>
                  </a:tblPr>
                  <a:tblGrid>
                    <a:gridCol w="268532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6207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52639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6096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850232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Voter ID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 rowSpan="4">
                      <a:txBody>
                        <a:bodyPr/>
                        <a:lstStyle/>
                        <a:p>
                          <a:r>
                            <a:rPr lang="en-US" dirty="0"/>
                            <a:t>Ranking over</a:t>
                          </a:r>
                          <a:r>
                            <a:rPr lang="en-US" baseline="0" dirty="0"/>
                            <a:t> alternatives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aseline="0" dirty="0"/>
                            <a:t>(first row is </a:t>
                          </a:r>
                          <a:r>
                            <a:rPr lang="en-US" dirty="0"/>
                            <a:t> the most preferred)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/>
            </p:nvGraphicFramePr>
            <p:xfrm>
              <a:off x="2136648" y="4302760"/>
              <a:ext cx="5333626" cy="1854200"/>
            </p:xfrm>
            <a:graphic>
              <a:graphicData uri="http://schemas.openxmlformats.org/drawingml/2006/table">
                <a:tbl>
                  <a:tblPr firstRow="1" bandRow="1">
                    <a:tableStyleId>{6E25E649-3F16-4E02-A733-19D2CDBF48F0}</a:tableStyleId>
                  </a:tblPr>
                  <a:tblGrid>
                    <a:gridCol w="268532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6207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52639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6096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850232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Voter ID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5714" t="-8197" r="-1429" b="-4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 rowSpan="4">
                      <a:txBody>
                        <a:bodyPr/>
                        <a:lstStyle/>
                        <a:p>
                          <a:r>
                            <a:rPr lang="en-US" dirty="0"/>
                            <a:t>Ranking over</a:t>
                          </a:r>
                          <a:r>
                            <a:rPr lang="en-US" baseline="0" dirty="0"/>
                            <a:t> alternatives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aseline="0" dirty="0"/>
                            <a:t>(first row is </a:t>
                          </a:r>
                          <a:r>
                            <a:rPr lang="en-US" dirty="0"/>
                            <a:t> the most preferred)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/>
            </p:nvGraphicFramePr>
            <p:xfrm>
              <a:off x="2136648" y="1833880"/>
              <a:ext cx="5333626" cy="1854200"/>
            </p:xfrm>
            <a:graphic>
              <a:graphicData uri="http://schemas.openxmlformats.org/drawingml/2006/table">
                <a:tbl>
                  <a:tblPr firstRow="1" bandRow="1">
                    <a:tableStyleId>{6E25E649-3F16-4E02-A733-19D2CDBF48F0}</a:tableStyleId>
                  </a:tblPr>
                  <a:tblGrid>
                    <a:gridCol w="258993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3855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63855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638558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828017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Voter ID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 rowSpan="4">
                      <a:txBody>
                        <a:bodyPr/>
                        <a:lstStyle/>
                        <a:p>
                          <a:r>
                            <a:rPr lang="en-US" dirty="0"/>
                            <a:t>Ranking over</a:t>
                          </a:r>
                          <a:r>
                            <a:rPr lang="en-US" baseline="0" dirty="0"/>
                            <a:t> alternatives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aseline="0" dirty="0"/>
                            <a:t>(first row is </a:t>
                          </a:r>
                          <a:r>
                            <a:rPr lang="en-US" dirty="0"/>
                            <a:t> the most preferred)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/>
            </p:nvGraphicFramePr>
            <p:xfrm>
              <a:off x="2136648" y="1833880"/>
              <a:ext cx="5333626" cy="1854200"/>
            </p:xfrm>
            <a:graphic>
              <a:graphicData uri="http://schemas.openxmlformats.org/drawingml/2006/table">
                <a:tbl>
                  <a:tblPr firstRow="1" bandRow="1">
                    <a:tableStyleId>{6E25E649-3F16-4E02-A733-19D2CDBF48F0}</a:tableStyleId>
                  </a:tblPr>
                  <a:tblGrid>
                    <a:gridCol w="258993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3855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63855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638558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828017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Voter ID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544118" t="-8197" r="-1471" b="-4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 rowSpan="4">
                      <a:txBody>
                        <a:bodyPr/>
                        <a:lstStyle/>
                        <a:p>
                          <a:r>
                            <a:rPr lang="en-US" dirty="0"/>
                            <a:t>Ranking over</a:t>
                          </a:r>
                          <a:r>
                            <a:rPr lang="en-US" baseline="0" dirty="0"/>
                            <a:t> alternatives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aseline="0" dirty="0"/>
                            <a:t>(first row is </a:t>
                          </a:r>
                          <a:r>
                            <a:rPr lang="en-US" dirty="0"/>
                            <a:t> the most preferred)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TextBox 8"/>
          <p:cNvSpPr txBox="1"/>
          <p:nvPr/>
        </p:nvSpPr>
        <p:spPr>
          <a:xfrm>
            <a:off x="7698334" y="2338026"/>
            <a:ext cx="19193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b: 2*3+1*2=8</a:t>
            </a:r>
          </a:p>
          <a:p>
            <a:r>
              <a:rPr lang="en-US" dirty="0"/>
              <a:t>a: 2*2+1*3=7</a:t>
            </a:r>
          </a:p>
          <a:p>
            <a:endParaRPr lang="en-US" dirty="0"/>
          </a:p>
          <a:p>
            <a:r>
              <a:rPr lang="en-US" dirty="0"/>
              <a:t>Cannot put b here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36934" y="3771028"/>
            <a:ext cx="245746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c: 2*1+1*2=4</a:t>
            </a:r>
          </a:p>
          <a:p>
            <a:r>
              <a:rPr lang="en-US" dirty="0"/>
              <a:t>a: 2*2+1*3=7</a:t>
            </a:r>
          </a:p>
          <a:p>
            <a:r>
              <a:rPr lang="en-US" dirty="0"/>
              <a:t>c can be placed second</a:t>
            </a:r>
          </a:p>
          <a:p>
            <a:endParaRPr lang="en-US" dirty="0"/>
          </a:p>
          <a:p>
            <a:r>
              <a:rPr lang="en-US" dirty="0"/>
              <a:t>b: 2*3+1*1=7</a:t>
            </a:r>
          </a:p>
          <a:p>
            <a:r>
              <a:rPr lang="en-US" dirty="0"/>
              <a:t>b cannot be placed third</a:t>
            </a:r>
          </a:p>
          <a:p>
            <a:endParaRPr lang="en-US" dirty="0"/>
          </a:p>
          <a:p>
            <a:r>
              <a:rPr lang="en-US" dirty="0"/>
              <a:t>d: 2*0+1*1=1</a:t>
            </a:r>
          </a:p>
          <a:p>
            <a:r>
              <a:rPr lang="en-US" dirty="0"/>
              <a:t>d can be placed third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BE90B46-FC80-4CC5-B661-0ACD3FEBAE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9491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voting rule is </a:t>
            </a:r>
            <a:r>
              <a:rPr lang="en-US" dirty="0">
                <a:solidFill>
                  <a:schemeClr val="tx2"/>
                </a:solidFill>
              </a:rPr>
              <a:t>dictatorial</a:t>
            </a:r>
            <a:r>
              <a:rPr lang="en-US" dirty="0"/>
              <a:t> if there is a voter who always gets their most preferred alternative</a:t>
            </a:r>
          </a:p>
          <a:p>
            <a:endParaRPr lang="en-US" dirty="0"/>
          </a:p>
          <a:p>
            <a:r>
              <a:rPr lang="en-US" dirty="0"/>
              <a:t>A voting rule is </a:t>
            </a:r>
            <a:r>
              <a:rPr lang="en-US" dirty="0">
                <a:solidFill>
                  <a:schemeClr val="tx2"/>
                </a:solidFill>
              </a:rPr>
              <a:t>constant</a:t>
            </a:r>
            <a:r>
              <a:rPr lang="en-US" dirty="0"/>
              <a:t> if the same alternative is always chosen (regardless of the stated preferences)</a:t>
            </a:r>
          </a:p>
          <a:p>
            <a:endParaRPr lang="en-US" dirty="0"/>
          </a:p>
          <a:p>
            <a:r>
              <a:rPr lang="en-US" dirty="0"/>
              <a:t>A voting rule is </a:t>
            </a:r>
            <a:r>
              <a:rPr lang="en-US" dirty="0">
                <a:solidFill>
                  <a:schemeClr val="tx2"/>
                </a:solidFill>
              </a:rPr>
              <a:t>onto</a:t>
            </a:r>
            <a:r>
              <a:rPr lang="en-US" dirty="0"/>
              <a:t> if any alternative can win, for some set of stated preferences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52099" y="5144657"/>
            <a:ext cx="109839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Which of the introduced voting rules (Plurality, </a:t>
            </a:r>
            <a:r>
              <a:rPr lang="en-US" sz="2400" dirty="0" err="1">
                <a:solidFill>
                  <a:schemeClr val="tx2"/>
                </a:solidFill>
              </a:rPr>
              <a:t>Borda</a:t>
            </a:r>
            <a:r>
              <a:rPr lang="en-US" sz="2400" dirty="0">
                <a:solidFill>
                  <a:schemeClr val="tx2"/>
                </a:solidFill>
              </a:rPr>
              <a:t> count, Plurality with runoff, STV) are dictatorial, constant, or onto?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76A59E-9409-48C5-BF23-3744AD3B43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5394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E31DC-9020-4E2F-8BB3-41D42D8FE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in Social Choice Theory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446B0AB-26D9-48F0-B225-C4F98E7E60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Constant functions and dictatorships are SP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Theorem (Gibbard-Satterthwaite): 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≥3</m:t>
                    </m:r>
                  </m:oMath>
                </a14:m>
                <a:r>
                  <a:rPr lang="en-US" dirty="0"/>
                  <a:t>, then any voting rule that is SP and onto is dictatorial</a:t>
                </a:r>
              </a:p>
              <a:p>
                <a:pPr lvl="1"/>
                <a:r>
                  <a:rPr lang="en-US" dirty="0"/>
                  <a:t>Any voting rule that is onto and nondictatorial is </a:t>
                </a:r>
                <a:r>
                  <a:rPr lang="en-US" dirty="0" err="1"/>
                  <a:t>manipulable</a:t>
                </a:r>
                <a:endParaRPr lang="en-US" dirty="0"/>
              </a:p>
              <a:p>
                <a:pPr lvl="1"/>
                <a:r>
                  <a:rPr lang="en-US" dirty="0"/>
                  <a:t>It is </a:t>
                </a:r>
                <a:r>
                  <a:rPr lang="en-US" dirty="0">
                    <a:solidFill>
                      <a:srgbClr val="0070C0"/>
                    </a:solidFill>
                  </a:rPr>
                  <a:t>impossible</a:t>
                </a:r>
                <a:r>
                  <a:rPr lang="en-US" dirty="0"/>
                  <a:t> to have a voting rule that is </a:t>
                </a:r>
                <a:r>
                  <a:rPr lang="en-US" dirty="0" err="1"/>
                  <a:t>strategyproof</a:t>
                </a:r>
                <a:r>
                  <a:rPr lang="en-US" dirty="0"/>
                  <a:t>, onto, and </a:t>
                </a:r>
                <a:r>
                  <a:rPr lang="en-US" dirty="0" err="1"/>
                  <a:t>nondictatorial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446B0AB-26D9-48F0-B225-C4F98E7E60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 t="-5090" r="-1391" b="-628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FCB9B8-242A-45E9-B347-8156ED9E46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A9B359-5D40-441A-874A-B74777C9F613}"/>
              </a:ext>
            </a:extLst>
          </p:cNvPr>
          <p:cNvSpPr txBox="1"/>
          <p:nvPr/>
        </p:nvSpPr>
        <p:spPr>
          <a:xfrm>
            <a:off x="7258024" y="1060169"/>
            <a:ext cx="10147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1972359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6AAA1-DB01-2646-8EFF-5EF7EE3E9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099" y="367131"/>
            <a:ext cx="11287938" cy="627812"/>
          </a:xfrm>
        </p:spPr>
        <p:txBody>
          <a:bodyPr/>
          <a:lstStyle/>
          <a:p>
            <a:r>
              <a:rPr lang="en-US" dirty="0"/>
              <a:t>Activity: Favorite topics of 15281 (by approval voting)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159E2-A02A-7D41-BA37-F06056EE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9" y="1620252"/>
            <a:ext cx="11465730" cy="455194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EEF733-F4CC-B148-87EC-A316738A70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7976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F83B7-A5B0-CB40-978F-3BF3B0778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Plurality Vote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CAF7B-BA32-3041-ADD2-C8EDCE618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3C48A-320E-DD48-A71E-0486F04263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376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F83B7-A5B0-CB40-978F-3BF3B0778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Borda</a:t>
            </a:r>
            <a:r>
              <a:rPr lang="en-US" dirty="0"/>
              <a:t> 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CAF7B-BA32-3041-ADD2-C8EDCE618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3C48A-320E-DD48-A71E-0486F04263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6455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7FFE3-8B38-7D46-AE96-E7984E2B2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Plurality with Runoff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2A9D0-4C93-254D-8080-867731A4D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B50D08-B336-B749-8A9E-15150BEEC7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356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Warm-up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/>
                  <a:t>Design an algorithm to determine the winner of three candidates a, b, c given the ranking provided by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individual voters, described by a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3×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matrix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1217" t="-5090" r="-17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/>
            </p:nvGraphicFramePr>
            <p:xfrm>
              <a:off x="1618526" y="3120517"/>
              <a:ext cx="6425878" cy="3136138"/>
            </p:xfrm>
            <a:graphic>
              <a:graphicData uri="http://schemas.openxmlformats.org/drawingml/2006/table">
                <a:tbl>
                  <a:tblPr firstRow="1" bandRow="1">
                    <a:tableStyleId>{6E25E649-3F16-4E02-A733-19D2CDBF48F0}</a:tableStyleId>
                  </a:tblPr>
                  <a:tblGrid>
                    <a:gridCol w="642587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function voting(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oMath>
                          </a14:m>
                          <a:r>
                            <a:rPr lang="en-US" dirty="0"/>
                            <a:t>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Input: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oMath>
                          </a14:m>
                          <a:r>
                            <a:rPr lang="en-US" dirty="0"/>
                            <a:t> where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𝑖𝑗</m:t>
                                  </m:r>
                                </m:sub>
                              </m:sSub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</m:oMath>
                          </a14:m>
                          <a:r>
                            <a:rPr lang="en-US" dirty="0"/>
                            <a:t> {a,</a:t>
                          </a:r>
                          <a:r>
                            <a:rPr lang="en-US" baseline="0" dirty="0"/>
                            <a:t> b, c</a:t>
                          </a:r>
                          <a:r>
                            <a:rPr lang="en-US" dirty="0"/>
                            <a:t>} is the candidate at rank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oMath>
                          </a14:m>
                          <a:r>
                            <a:rPr lang="en-US" dirty="0"/>
                            <a:t> for voter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oMath>
                          </a14:m>
                          <a:endParaRPr lang="en-US" dirty="0"/>
                        </a:p>
                        <a:p>
                          <a:r>
                            <a:rPr lang="en-US" dirty="0"/>
                            <a:t>Output: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  <a:r>
                            <a:rPr lang="en-US" baseline="0" dirty="0"/>
                            <a:t>{a, b, c} describes the winner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  <a:p>
                          <a:endParaRPr lang="en-US" dirty="0"/>
                        </a:p>
                        <a:p>
                          <a:endParaRPr lang="en-US" dirty="0"/>
                        </a:p>
                        <a:p>
                          <a:endParaRPr lang="en-US" dirty="0"/>
                        </a:p>
                        <a:p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Return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/>
            </p:nvGraphicFramePr>
            <p:xfrm>
              <a:off x="1618526" y="3120517"/>
              <a:ext cx="6425878" cy="3136138"/>
            </p:xfrm>
            <a:graphic>
              <a:graphicData uri="http://schemas.openxmlformats.org/drawingml/2006/table">
                <a:tbl>
                  <a:tblPr firstRow="1" bandRow="1">
                    <a:tableStyleId>{6E25E649-3F16-4E02-A733-19D2CDBF48F0}</a:tableStyleId>
                  </a:tblPr>
                  <a:tblGrid>
                    <a:gridCol w="642587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t="-8333" r="-190" b="-78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6217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t="-59633" r="-190" b="-33211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73736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  <a:p>
                          <a:endParaRPr lang="en-US" dirty="0"/>
                        </a:p>
                        <a:p>
                          <a:endParaRPr lang="en-US" dirty="0"/>
                        </a:p>
                        <a:p>
                          <a:endParaRPr lang="en-US" dirty="0"/>
                        </a:p>
                        <a:p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t="-754098" r="-190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430268" y="2416080"/>
                <a:ext cx="19119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Example Matrix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0268" y="2416080"/>
                <a:ext cx="1911934" cy="369332"/>
              </a:xfrm>
              <a:prstGeom prst="rect">
                <a:avLst/>
              </a:prstGeom>
              <a:blipFill>
                <a:blip r:embed="rId5"/>
                <a:stretch>
                  <a:fillRect l="-286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253095" y="3696870"/>
          <a:ext cx="243068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7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7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7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76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08D98BE-05D9-4F71-A949-CEC058804C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22F17B-692D-48F9-85A0-7951947EEBB6}"/>
              </a:ext>
            </a:extLst>
          </p:cNvPr>
          <p:cNvSpPr txBox="1"/>
          <p:nvPr/>
        </p:nvSpPr>
        <p:spPr>
          <a:xfrm>
            <a:off x="8427421" y="3698215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Rank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7C5AFBB-0391-4E0F-9DFA-120690311275}"/>
              </a:ext>
            </a:extLst>
          </p:cNvPr>
          <p:cNvSpPr txBox="1"/>
          <p:nvPr/>
        </p:nvSpPr>
        <p:spPr>
          <a:xfrm>
            <a:off x="8423691" y="4067547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Rank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4F75310-D441-4866-BC7C-9F189CA69796}"/>
              </a:ext>
            </a:extLst>
          </p:cNvPr>
          <p:cNvSpPr txBox="1"/>
          <p:nvPr/>
        </p:nvSpPr>
        <p:spPr>
          <a:xfrm>
            <a:off x="8430268" y="4436879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Rank 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D3614D0-C13C-4797-87C5-D59143D3812F}"/>
              </a:ext>
            </a:extLst>
          </p:cNvPr>
          <p:cNvSpPr txBox="1"/>
          <p:nvPr/>
        </p:nvSpPr>
        <p:spPr>
          <a:xfrm rot="18365893">
            <a:off x="9287973" y="3105118"/>
            <a:ext cx="868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Voter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0C621C4-BF18-496F-94B3-9BB725BCBEA0}"/>
              </a:ext>
            </a:extLst>
          </p:cNvPr>
          <p:cNvSpPr txBox="1"/>
          <p:nvPr/>
        </p:nvSpPr>
        <p:spPr>
          <a:xfrm rot="18365893">
            <a:off x="9858369" y="3111157"/>
            <a:ext cx="868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Voter 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3DE4BF-66EE-4F93-81AF-2D2279A1F98B}"/>
              </a:ext>
            </a:extLst>
          </p:cNvPr>
          <p:cNvSpPr txBox="1"/>
          <p:nvPr/>
        </p:nvSpPr>
        <p:spPr>
          <a:xfrm rot="18365893">
            <a:off x="10428765" y="3111299"/>
            <a:ext cx="868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Voter 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41EAAAD-7DCE-48F2-946B-E8D8F2781A22}"/>
              </a:ext>
            </a:extLst>
          </p:cNvPr>
          <p:cNvSpPr txBox="1"/>
          <p:nvPr/>
        </p:nvSpPr>
        <p:spPr>
          <a:xfrm rot="18365893">
            <a:off x="10999161" y="3105118"/>
            <a:ext cx="868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Voter 4</a:t>
            </a:r>
          </a:p>
        </p:txBody>
      </p:sp>
    </p:spTree>
    <p:extLst>
      <p:ext uri="{BB962C8B-B14F-4D97-AF65-F5344CB8AC3E}">
        <p14:creationId xmlns:p14="http://schemas.microsoft.com/office/powerpoint/2010/main" val="7361584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CA9D5-4A67-ED45-BAA3-287E9CCFE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Transferable Vote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88611-0C64-3748-BEC3-8EDBF58B4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5800B5-7F6B-764D-AE5C-17FA178FB8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1543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2A832-1A62-438B-8084-99049843F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A5932-E7D5-4F91-AD33-88F97E789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the </a:t>
            </a:r>
            <a:r>
              <a:rPr lang="en-US" dirty="0">
                <a:solidFill>
                  <a:srgbClr val="0070C0"/>
                </a:solidFill>
              </a:rPr>
              <a:t>voting model</a:t>
            </a:r>
          </a:p>
          <a:p>
            <a:r>
              <a:rPr lang="en-US" dirty="0"/>
              <a:t>Find the winner under the following </a:t>
            </a:r>
            <a:r>
              <a:rPr lang="en-US" dirty="0">
                <a:solidFill>
                  <a:srgbClr val="0070C0"/>
                </a:solidFill>
              </a:rPr>
              <a:t>voting rules</a:t>
            </a:r>
          </a:p>
          <a:p>
            <a:pPr lvl="2"/>
            <a:r>
              <a:rPr lang="en-US" sz="2400" dirty="0"/>
              <a:t>Plurality, </a:t>
            </a:r>
            <a:r>
              <a:rPr lang="en-US" sz="2400" dirty="0" err="1"/>
              <a:t>Borda</a:t>
            </a:r>
            <a:r>
              <a:rPr lang="en-US" sz="2400" dirty="0"/>
              <a:t> count, Plurality with runoff, Single Transferable Vote</a:t>
            </a:r>
          </a:p>
          <a:p>
            <a:r>
              <a:rPr lang="en-US" dirty="0"/>
              <a:t>Describe the following concepts, </a:t>
            </a:r>
            <a:r>
              <a:rPr lang="en-US" dirty="0">
                <a:solidFill>
                  <a:srgbClr val="0070C0"/>
                </a:solidFill>
              </a:rPr>
              <a:t>axioms, and properties of voting rules</a:t>
            </a:r>
          </a:p>
          <a:p>
            <a:pPr lvl="2"/>
            <a:r>
              <a:rPr lang="en-US" sz="2400" dirty="0"/>
              <a:t>Pairwise election, Condorcet winner</a:t>
            </a:r>
          </a:p>
          <a:p>
            <a:pPr lvl="2"/>
            <a:r>
              <a:rPr lang="en-US" sz="2400" dirty="0"/>
              <a:t>Majority consistency, Condorcet consistency, Strategyproofness</a:t>
            </a:r>
          </a:p>
          <a:p>
            <a:pPr lvl="2"/>
            <a:r>
              <a:rPr lang="en-US" sz="2400" dirty="0"/>
              <a:t>Dictatorial, constant, onto</a:t>
            </a:r>
          </a:p>
          <a:p>
            <a:r>
              <a:rPr lang="en-US" dirty="0"/>
              <a:t>Understand the </a:t>
            </a:r>
            <a:r>
              <a:rPr lang="en-US" dirty="0">
                <a:solidFill>
                  <a:srgbClr val="0070C0"/>
                </a:solidFill>
              </a:rPr>
              <a:t>possibility </a:t>
            </a:r>
            <a:r>
              <a:rPr lang="en-US" dirty="0"/>
              <a:t>of satisfying multiple properties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/>
              <a:t>Describe the greedy algorithm for </a:t>
            </a:r>
            <a:r>
              <a:rPr lang="en-US" dirty="0">
                <a:solidFill>
                  <a:srgbClr val="0070C0"/>
                </a:solidFill>
              </a:rPr>
              <a:t>voting rule manipulation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D41FAD-9844-4591-88B4-EA2D8BC5BD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3201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53313-193C-B5FA-AE76-3F0C6B8C2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Post-Lecture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1A233-77B8-D8BE-F460-511120276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following </a:t>
            </a:r>
            <a:r>
              <a:rPr lang="en-US" b="1" i="1" dirty="0"/>
              <a:t>randomized</a:t>
            </a:r>
            <a:r>
              <a:rPr lang="en-US" dirty="0"/>
              <a:t> voting rule. </a:t>
            </a:r>
          </a:p>
          <a:p>
            <a:pPr lvl="1"/>
            <a:r>
              <a:rPr lang="en-US" dirty="0"/>
              <a:t>With probability p, select a dictator at random</a:t>
            </a:r>
          </a:p>
          <a:p>
            <a:pPr lvl="1"/>
            <a:r>
              <a:rPr lang="en-US" dirty="0"/>
              <a:t>Otherwise (i.e., with probability 1-p), select two candidates at random (possibly with unequal probabilities), and conduct a plurality election among the two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Is this voting rule </a:t>
            </a:r>
            <a:r>
              <a:rPr lang="en-US" dirty="0" err="1"/>
              <a:t>strategyproof</a:t>
            </a:r>
            <a:r>
              <a:rPr lang="en-US" dirty="0"/>
              <a:t>?</a:t>
            </a:r>
          </a:p>
          <a:p>
            <a:pPr marL="514350" indent="-514350">
              <a:buAutoNum type="alphaLcParenR"/>
            </a:pPr>
            <a:r>
              <a:rPr lang="en-US" dirty="0"/>
              <a:t>Yes</a:t>
            </a:r>
          </a:p>
          <a:p>
            <a:pPr marL="514350" indent="-514350">
              <a:buAutoNum type="alphaLcParenR"/>
            </a:pPr>
            <a:r>
              <a:rPr lang="en-US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1993421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Choice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mathematical theory that deal with aggregation of individual preferences</a:t>
            </a:r>
          </a:p>
          <a:p>
            <a:r>
              <a:rPr lang="en-US" dirty="0"/>
              <a:t>Wide applications in economics, public policy, etc.</a:t>
            </a:r>
          </a:p>
          <a:p>
            <a:r>
              <a:rPr lang="en-US" dirty="0"/>
              <a:t>Origins in Ancient Greece</a:t>
            </a:r>
          </a:p>
          <a:p>
            <a:r>
              <a:rPr lang="en-US" dirty="0"/>
              <a:t>18th century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Formal foundations by Condorcet 					        and </a:t>
            </a:r>
            <a:r>
              <a:rPr lang="en-US" dirty="0" err="1">
                <a:solidFill>
                  <a:schemeClr val="tx1"/>
                </a:solidFill>
              </a:rPr>
              <a:t>Borda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19th Century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Charles Dodgson</a:t>
            </a:r>
          </a:p>
          <a:p>
            <a:r>
              <a:rPr lang="en-US" dirty="0"/>
              <a:t>20th Century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Nobel Prize in Economics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71316" y="3623967"/>
            <a:ext cx="20708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Kenneth Arrow</a:t>
            </a:r>
          </a:p>
        </p:txBody>
      </p:sp>
      <p:sp>
        <p:nvSpPr>
          <p:cNvPr id="8" name="Rectangle 7"/>
          <p:cNvSpPr/>
          <p:nvPr/>
        </p:nvSpPr>
        <p:spPr>
          <a:xfrm>
            <a:off x="6649347" y="2792970"/>
            <a:ext cx="54631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20th Century – Winners of Nobel Memorial Prize in Economic Sciences</a:t>
            </a:r>
          </a:p>
        </p:txBody>
      </p:sp>
      <p:pic>
        <p:nvPicPr>
          <p:cNvPr id="1026" name="Picture 2" descr="Kenneth Arrow, Stanford Universit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248" y="4051910"/>
            <a:ext cx="2124958" cy="2656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martya Sen , c2000 (4379246038)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68" r="7237"/>
          <a:stretch/>
        </p:blipFill>
        <p:spPr bwMode="auto">
          <a:xfrm>
            <a:off x="9209511" y="4056570"/>
            <a:ext cx="2559565" cy="2651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9180206" y="3634162"/>
            <a:ext cx="26598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Amartya Kumar Sen</a:t>
            </a:r>
          </a:p>
        </p:txBody>
      </p:sp>
    </p:spTree>
    <p:extLst>
      <p:ext uri="{BB962C8B-B14F-4D97-AF65-F5344CB8AC3E}">
        <p14:creationId xmlns:p14="http://schemas.microsoft.com/office/powerpoint/2010/main" val="4044808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Voting Model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Model</a:t>
                </a:r>
              </a:p>
              <a:p>
                <a:pPr lvl="1"/>
                <a:r>
                  <a:rPr lang="en-US" dirty="0"/>
                  <a:t>Set of voters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1..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Set of alternatives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(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/>
                  <a:t>)</a:t>
                </a:r>
              </a:p>
              <a:p>
                <a:pPr lvl="2"/>
                <a:r>
                  <a:rPr lang="en-US" dirty="0"/>
                  <a:t>These can be presidents, task allocations, resource allocations, etc.</a:t>
                </a:r>
              </a:p>
              <a:p>
                <a:pPr lvl="1"/>
                <a:r>
                  <a:rPr lang="en-US" dirty="0"/>
                  <a:t>Each voter has a ranking over the alternatives</a:t>
                </a:r>
              </a:p>
              <a:p>
                <a:pPr lvl="1"/>
                <a:r>
                  <a:rPr lang="en-US" dirty="0"/>
                  <a:t>Preference profile: collection of all voters’ rankings</a:t>
                </a:r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043" t="-6287" b="-5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951585" y="4152187"/>
          <a:ext cx="5144167" cy="14833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589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5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5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Voter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dirty="0"/>
                        <a:t>Ranking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746FA-C505-4DD4-933C-A16044D0F8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35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Voting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Voting rule: function that maps preference profiles to alternatives that specifies the winner of the election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/>
              <p:cNvGraphicFramePr>
                <a:graphicFrameLocks noGrp="1"/>
              </p:cNvGraphicFramePr>
              <p:nvPr/>
            </p:nvGraphicFramePr>
            <p:xfrm>
              <a:off x="1684116" y="2842292"/>
              <a:ext cx="6425878" cy="3136138"/>
            </p:xfrm>
            <a:graphic>
              <a:graphicData uri="http://schemas.openxmlformats.org/drawingml/2006/table">
                <a:tbl>
                  <a:tblPr firstRow="1" bandRow="1">
                    <a:tableStyleId>{6E25E649-3F16-4E02-A733-19D2CDBF48F0}</a:tableStyleId>
                  </a:tblPr>
                  <a:tblGrid>
                    <a:gridCol w="642587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function voting(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oMath>
                          </a14:m>
                          <a:r>
                            <a:rPr lang="en-US" dirty="0"/>
                            <a:t>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Input: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oMath>
                          </a14:m>
                          <a:r>
                            <a:rPr lang="en-US" dirty="0"/>
                            <a:t> where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𝑖𝑗</m:t>
                                  </m:r>
                                </m:sub>
                              </m:sSub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</m:oMath>
                          </a14:m>
                          <a:r>
                            <a:rPr lang="en-US" dirty="0"/>
                            <a:t> {a,</a:t>
                          </a:r>
                          <a:r>
                            <a:rPr lang="en-US" baseline="0" dirty="0"/>
                            <a:t> b, c</a:t>
                          </a:r>
                          <a:r>
                            <a:rPr lang="en-US" dirty="0"/>
                            <a:t>} is the candidate at rank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oMath>
                          </a14:m>
                          <a:r>
                            <a:rPr lang="en-US" dirty="0"/>
                            <a:t> for voter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oMath>
                          </a14:m>
                          <a:endParaRPr lang="en-US" dirty="0"/>
                        </a:p>
                        <a:p>
                          <a:r>
                            <a:rPr lang="en-US" dirty="0"/>
                            <a:t>Output: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  <a:r>
                            <a:rPr lang="en-US" baseline="0" dirty="0"/>
                            <a:t>{a, b, c} describes the winner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  <a:p>
                          <a:endParaRPr lang="en-US" dirty="0"/>
                        </a:p>
                        <a:p>
                          <a:endParaRPr lang="en-US" dirty="0"/>
                        </a:p>
                        <a:p>
                          <a:endParaRPr lang="en-US" dirty="0"/>
                        </a:p>
                        <a:p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Return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/>
              <p:cNvGraphicFramePr>
                <a:graphicFrameLocks noGrp="1"/>
              </p:cNvGraphicFramePr>
              <p:nvPr/>
            </p:nvGraphicFramePr>
            <p:xfrm>
              <a:off x="1684116" y="2842292"/>
              <a:ext cx="6425878" cy="3136138"/>
            </p:xfrm>
            <a:graphic>
              <a:graphicData uri="http://schemas.openxmlformats.org/drawingml/2006/table">
                <a:tbl>
                  <a:tblPr firstRow="1" bandRow="1">
                    <a:tableStyleId>{6E25E649-3F16-4E02-A733-19D2CDBF48F0}</a:tableStyleId>
                  </a:tblPr>
                  <a:tblGrid>
                    <a:gridCol w="642587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t="-8333" r="-190" b="-78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6217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t="-59633" r="-190" b="-3311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73736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  <a:p>
                          <a:endParaRPr lang="en-US" dirty="0"/>
                        </a:p>
                        <a:p>
                          <a:endParaRPr lang="en-US" dirty="0"/>
                        </a:p>
                        <a:p>
                          <a:endParaRPr lang="en-US" dirty="0"/>
                        </a:p>
                        <a:p>
                          <a:endParaRPr lang="en-US" dirty="0"/>
                        </a:p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t="-752459" r="-190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407078" y="3927676"/>
                <a:ext cx="19119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Example Matrix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7078" y="3927676"/>
                <a:ext cx="1911934" cy="369332"/>
              </a:xfrm>
              <a:prstGeom prst="rect">
                <a:avLst/>
              </a:prstGeom>
              <a:blipFill>
                <a:blip r:embed="rId3"/>
                <a:stretch>
                  <a:fillRect l="-2548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8077200" y="4352403"/>
          <a:ext cx="243068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7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7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7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76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6E0DD9-D840-4CE3-86AC-3A2118C78E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663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Voting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Plurality (used in many political elections)</a:t>
            </a:r>
          </a:p>
          <a:p>
            <a:pPr lvl="1"/>
            <a:r>
              <a:rPr lang="en-US" dirty="0"/>
              <a:t>Each voter gives one point to top alternative</a:t>
            </a:r>
          </a:p>
          <a:p>
            <a:pPr lvl="1"/>
            <a:r>
              <a:rPr lang="en-US" dirty="0"/>
              <a:t>Alternative with most points wins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86805" y="3590828"/>
            <a:ext cx="2532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Who’s the winner?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56385" y="3590827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a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828331"/>
              </p:ext>
            </p:extLst>
          </p:nvPr>
        </p:nvGraphicFramePr>
        <p:xfrm>
          <a:off x="2951585" y="4152187"/>
          <a:ext cx="5144167" cy="14833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589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5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5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Voter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dirty="0"/>
                        <a:t>Ranking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1C8BC5-245C-461E-A8F1-0297A7CA75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343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Voting Rules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err="1"/>
                  <a:t>Borda</a:t>
                </a:r>
                <a:r>
                  <a:rPr lang="en-US" dirty="0"/>
                  <a:t> count (used for national election in Slovenia)</a:t>
                </a:r>
              </a:p>
              <a:p>
                <a:pPr lvl="1"/>
                <a:r>
                  <a:rPr lang="en-US" dirty="0"/>
                  <a:t>Each voter awards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points to alternative ranked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𝑡h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Alternative with most points wins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217" t="-50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951585" y="4152187"/>
          <a:ext cx="5144167" cy="14833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589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5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5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Voter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dirty="0"/>
                        <a:t>Ranking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386805" y="3590828"/>
            <a:ext cx="2532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Who’s the winner?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56385" y="3590827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43397" y="5757805"/>
            <a:ext cx="15632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a: 2+0+0+2 = 4</a:t>
            </a:r>
          </a:p>
          <a:p>
            <a:r>
              <a:rPr lang="en-US" dirty="0"/>
              <a:t>b: 1+1+2+1 = 5</a:t>
            </a:r>
          </a:p>
          <a:p>
            <a:r>
              <a:rPr lang="en-US" dirty="0"/>
              <a:t>c: 0+2+1+0 =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/>
              <p:cNvGraphicFramePr>
                <a:graphicFrameLocks noGrp="1"/>
              </p:cNvGraphicFramePr>
              <p:nvPr/>
            </p:nvGraphicFramePr>
            <p:xfrm>
              <a:off x="8229005" y="4157267"/>
              <a:ext cx="871855" cy="1478280"/>
            </p:xfrm>
            <a:graphic>
              <a:graphicData uri="http://schemas.openxmlformats.org/drawingml/2006/table">
                <a:tbl>
                  <a:tblPr firstRow="1" bandRow="1">
                    <a:tableStyleId>{74C1A8A3-306A-4EB7-A6B1-4F7E0EB9C5D6}</a:tableStyleId>
                  </a:tblPr>
                  <a:tblGrid>
                    <a:gridCol w="87185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/>
              <p:cNvGraphicFramePr>
                <a:graphicFrameLocks noGrp="1"/>
              </p:cNvGraphicFramePr>
              <p:nvPr/>
            </p:nvGraphicFramePr>
            <p:xfrm>
              <a:off x="8229005" y="4157267"/>
              <a:ext cx="871855" cy="1478280"/>
            </p:xfrm>
            <a:graphic>
              <a:graphicData uri="http://schemas.openxmlformats.org/drawingml/2006/table">
                <a:tbl>
                  <a:tblPr firstRow="1" bandRow="1">
                    <a:tableStyleId>{74C1A8A3-306A-4EB7-A6B1-4F7E0EB9C5D6}</a:tableStyleId>
                  </a:tblPr>
                  <a:tblGrid>
                    <a:gridCol w="87185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t="-3333" r="-2083" b="-331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06DD96-6092-4F3E-ABAC-E8CB702AF4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E5DC575-B3DA-4894-AC1D-D96F1860F14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56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7030A0"/>
      </a:dk2>
      <a:lt2>
        <a:srgbClr val="E7E6E6"/>
      </a:lt2>
      <a:accent1>
        <a:srgbClr val="2E75B5"/>
      </a:accent1>
      <a:accent2>
        <a:srgbClr val="2E75B5"/>
      </a:accent2>
      <a:accent3>
        <a:srgbClr val="A5A5A5"/>
      </a:accent3>
      <a:accent4>
        <a:srgbClr val="FFC000"/>
      </a:accent4>
      <a:accent5>
        <a:srgbClr val="5B9BD5"/>
      </a:accent5>
      <a:accent6>
        <a:srgbClr val="2E75B5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.potx" id="{DA11FA2B-8FCA-4322-93DA-6C8F53468DA7}" vid="{856CF231-596A-4CB8-93D6-B29F8EE288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25237</TotalTime>
  <Words>2737</Words>
  <Application>Microsoft Office PowerPoint</Application>
  <PresentationFormat>Widescreen</PresentationFormat>
  <Paragraphs>936</Paragraphs>
  <Slides>42</Slides>
  <Notes>11</Notes>
  <HiddenSlides>8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Calibri</vt:lpstr>
      <vt:lpstr>Wingdings</vt:lpstr>
      <vt:lpstr>Cambria Math</vt:lpstr>
      <vt:lpstr>Office Theme</vt:lpstr>
      <vt:lpstr>Warm-up</vt:lpstr>
      <vt:lpstr>Announcements</vt:lpstr>
      <vt:lpstr>AI: Representation and Problem Solving </vt:lpstr>
      <vt:lpstr>Warm-up</vt:lpstr>
      <vt:lpstr>Social Choice Theory</vt:lpstr>
      <vt:lpstr>Voting Model</vt:lpstr>
      <vt:lpstr>Voting Rules</vt:lpstr>
      <vt:lpstr>Voting Rules</vt:lpstr>
      <vt:lpstr>Voting Rules</vt:lpstr>
      <vt:lpstr>Pairwise Election</vt:lpstr>
      <vt:lpstr>Voting Rules</vt:lpstr>
      <vt:lpstr>Voting Rules</vt:lpstr>
      <vt:lpstr>Voting Rules</vt:lpstr>
      <vt:lpstr>Voting Rules</vt:lpstr>
      <vt:lpstr>Voting Rules</vt:lpstr>
      <vt:lpstr>Voting Rules</vt:lpstr>
      <vt:lpstr>Representation of Preference Profile</vt:lpstr>
      <vt:lpstr>Tie Breaking</vt:lpstr>
      <vt:lpstr>Social Choice Axioms</vt:lpstr>
      <vt:lpstr>Majority consistency</vt:lpstr>
      <vt:lpstr>Poll 1</vt:lpstr>
      <vt:lpstr>Condorcet Consistency</vt:lpstr>
      <vt:lpstr>Condorcet Consistency: a Condorcet winner  (if one exists) should always win</vt:lpstr>
      <vt:lpstr>Poll 2</vt:lpstr>
      <vt:lpstr>Condorcet Consistency</vt:lpstr>
      <vt:lpstr>Condorcet Consistency</vt:lpstr>
      <vt:lpstr>Strategy-Proofness</vt:lpstr>
      <vt:lpstr>Strategy-Proofness</vt:lpstr>
      <vt:lpstr>Strategy-Proofness</vt:lpstr>
      <vt:lpstr>Poll 3</vt:lpstr>
      <vt:lpstr>Greedy Algorithm for f-Manipulation</vt:lpstr>
      <vt:lpstr>Greedy Algorithm for f-Manipulation</vt:lpstr>
      <vt:lpstr>Greedy Algorithm for f-Manipulation</vt:lpstr>
      <vt:lpstr>Other Properties</vt:lpstr>
      <vt:lpstr>Results in Social Choice Theory</vt:lpstr>
      <vt:lpstr>Activity: Favorite topics of 15281 (by approval voting)</vt:lpstr>
      <vt:lpstr>Plurality Vote</vt:lpstr>
      <vt:lpstr>Borda Count</vt:lpstr>
      <vt:lpstr>Plurality with Runoff</vt:lpstr>
      <vt:lpstr>Single Transferable Vote</vt:lpstr>
      <vt:lpstr>Learning Objectives</vt:lpstr>
      <vt:lpstr>Post-Lecture Poll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</dc:title>
  <dc:creator>Pat Virtue</dc:creator>
  <cp:lastModifiedBy>Tuomas W Sandholm</cp:lastModifiedBy>
  <cp:revision>1299</cp:revision>
  <cp:lastPrinted>2020-04-26T22:15:52Z</cp:lastPrinted>
  <dcterms:created xsi:type="dcterms:W3CDTF">2018-10-11T11:39:27Z</dcterms:created>
  <dcterms:modified xsi:type="dcterms:W3CDTF">2024-04-24T04:51:28Z</dcterms:modified>
</cp:coreProperties>
</file>