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ink/ink3.xml" ContentType="application/inkml+xml"/>
  <Override PartName="/ppt/notesSlides/notesSlide6.xml" ContentType="application/vnd.openxmlformats-officedocument.presentationml.notesSlide+xml"/>
  <Override PartName="/ppt/ink/ink4.xml" ContentType="application/inkml+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6.xml" ContentType="application/inkml+xml"/>
  <Override PartName="/ppt/notesSlides/notesSlide9.xml" ContentType="application/vnd.openxmlformats-officedocument.presentationml.notesSlide+xml"/>
  <Override PartName="/ppt/ink/ink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0.xml" ContentType="application/inkml+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1923" r:id="rId2"/>
    <p:sldId id="663" r:id="rId3"/>
    <p:sldId id="1772" r:id="rId4"/>
    <p:sldId id="1773" r:id="rId5"/>
    <p:sldId id="1899" r:id="rId6"/>
    <p:sldId id="1774" r:id="rId7"/>
    <p:sldId id="1917" r:id="rId8"/>
    <p:sldId id="1798" r:id="rId9"/>
    <p:sldId id="1777" r:id="rId10"/>
    <p:sldId id="1779" r:id="rId11"/>
    <p:sldId id="1775" r:id="rId12"/>
    <p:sldId id="1776" r:id="rId13"/>
    <p:sldId id="1781" r:id="rId14"/>
    <p:sldId id="1780" r:id="rId15"/>
    <p:sldId id="1803" r:id="rId16"/>
    <p:sldId id="1821" r:id="rId17"/>
    <p:sldId id="1920" r:id="rId18"/>
    <p:sldId id="1833" r:id="rId19"/>
    <p:sldId id="1901" r:id="rId20"/>
    <p:sldId id="1835" r:id="rId21"/>
    <p:sldId id="1837" r:id="rId22"/>
    <p:sldId id="1838" r:id="rId23"/>
    <p:sldId id="1839" r:id="rId24"/>
    <p:sldId id="1840" r:id="rId25"/>
    <p:sldId id="1841" r:id="rId26"/>
    <p:sldId id="1826" r:id="rId27"/>
    <p:sldId id="1827" r:id="rId28"/>
    <p:sldId id="1829" r:id="rId29"/>
    <p:sldId id="1843" r:id="rId30"/>
    <p:sldId id="1788" r:id="rId31"/>
    <p:sldId id="1905" r:id="rId32"/>
    <p:sldId id="1813" r:id="rId33"/>
    <p:sldId id="1791" r:id="rId34"/>
    <p:sldId id="1850" r:id="rId35"/>
    <p:sldId id="1851" r:id="rId36"/>
    <p:sldId id="1867" r:id="rId37"/>
    <p:sldId id="1866" r:id="rId38"/>
    <p:sldId id="1879" r:id="rId39"/>
    <p:sldId id="1921" r:id="rId40"/>
    <p:sldId id="1911" r:id="rId41"/>
    <p:sldId id="2012" r:id="rId42"/>
    <p:sldId id="2013" r:id="rId43"/>
    <p:sldId id="1886" r:id="rId44"/>
    <p:sldId id="1845" r:id="rId45"/>
    <p:sldId id="1794" r:id="rId46"/>
    <p:sldId id="1822" r:id="rId47"/>
    <p:sldId id="1823" r:id="rId48"/>
    <p:sldId id="1924" r:id="rId49"/>
    <p:sldId id="2014" r:id="rId50"/>
  </p:sldIdLst>
  <p:sldSz cx="12192000" cy="6858000"/>
  <p:notesSz cx="9388475" cy="7102475"/>
  <p:embeddedFontLs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00"/>
    <a:srgbClr val="900000"/>
    <a:srgbClr val="0000FF"/>
    <a:srgbClr val="D1FFE6"/>
    <a:srgbClr val="E88510"/>
    <a:srgbClr val="FFCCCC"/>
    <a:srgbClr val="FF9999"/>
    <a:srgbClr val="D60093"/>
    <a:srgbClr val="104F9C"/>
    <a:srgbClr val="AE7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77204" autoAdjust="0"/>
  </p:normalViewPr>
  <p:slideViewPr>
    <p:cSldViewPr snapToGrid="0">
      <p:cViewPr varScale="1">
        <p:scale>
          <a:sx n="105" d="100"/>
          <a:sy n="105" d="100"/>
        </p:scale>
        <p:origin x="126" y="4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13:48.921"/>
    </inkml:context>
    <inkml:brush xml:id="br0">
      <inkml:brushProperty name="width" value="0.05292" units="cm"/>
      <inkml:brushProperty name="height" value="0.05292" units="cm"/>
      <inkml:brushProperty name="color" value="#FF0000"/>
    </inkml:brush>
  </inkml:definitions>
  <inkml:trace contextRef="#ctx0" brushRef="#br0">15362 14655 71 0,'-2'11'71'0,"4"-7"-6"0,-2-4-13 16,0 6-5-1,0-2-7-15,0-4-7 0,0 7-8 0,2-5-7 16,-2 2 1-16,0 0-5 0,0-4-3 16,3 7 2-16,-3-7-4 0,0 4 1 15,2-2-3-15,-2 2 1 0,0-4-6 0,0 4-9 16,2 0-9-16,-2-4-13 0,2 3-129 15,-2-3 54-15,2 4 35 0</inkml:trace>
  <inkml:trace contextRef="#ctx0" brushRef="#br0" timeOffset="785.83">15377 14752 37 0,'0'0'70'16,"0"0"1"-16,-2 2-5 0,2-2-3 16,0 0 2-16,-2 4-1 0,2-4 2 0,0 0 5 15,0 0-5-15,0 0 3 0,0 0-5 16,0 0 5-16,0 0-3 0,0 0-1 0,0 0-4 0,0 0-1 15,0 0 3-15,0 0-2 0,0 0-5 0,0 0-1 16,0 0-4-16,0 0-1 0,0 0 4 16,0 0-5-16,0 0-4 0,8-14-7 15,-8 14-3-15,5-5-3 0,-1 1-5 0,-2 0-1 16,4-2-3-16,-2 3-2 0,2-1-3 16,2-4-3-1,0 2-2-15,0 1 1 0,0-1 1 0,1 0-7 16,2 2 3-16,1-3-4 0,1 1-3 15,-1 2 2-15,0 0-4 0,0 1-4 0,-2 1 4 16,6-1-5-16,-6 3-2 0,3 0 0 16,1 0-1-16,-3 1-3 0,2 1-3 0,-1 0 6 15,2 4-3-15,-2-1-1 0,-2-1 1 16,3 2 3-16,-2 1 2 0,2 3-1 0,-3 0-3 0,0 1 4 16,4-2 0-16,-4 3 0 0,-2 1-8 15,3 0 1-15,-2 1-8 16,1 0 2-16,-2 1 1 15,-1-1-2-15,-1 2-5 0,-2 0-4 0,0 0 1 0,-2 0 12 0,1 0-4 16,-3 2 3-16,-3-3-2 0,1 2 3 16,-2-1 3-16,0 2 0 15,-2-5 3-15,-1 3 4 0,-1-2 4 16,0 0 2-16,-3 1 4 0,0-5 0 0,1 4 0 16,-2-1 0-16,-2-4 4 0,2 3-2 15,1-3-5-15,1 1-1 0,-1-1 0 0,0-1-1 16,1-1 1-16,2-1 1 0,0 1 0 15,0 0 1-15,4-2 2 0,-2-1-3 16,0 1 8-16,2 1 1 0,-1-3 6 0,1 3 4 0,0-2 3 16,-1 0 3-16,5-4-3 0,-2 7 9 0,0-3 1 15,2-4 2-15,-2 7 1 0,2-7 2 16,0 7-2-16,0-7 2 0,4 7-1 0,-2-3-3 16,-2-4 7-16,9 3 0 0,-3 1 0 15,1-2 0-15,1-1-2 0,0 2 0 16,0 0-3-16,4-3 0 15,-4 3-2-15,5-1 1 0,-3-1 4 16,3-1 0-16,0 2-1 0,-1 1 1 16,4-3-5-16,-2 0-1 0,1 0-4 0,0 0-3 15,-1 0 3-15,5-3-6 0,1 3-2 16,-2-2-3-16,0 1 1 0,1-1-1 16,0 2-3-16,-2-3-2 0,1 0-1 0,2 0-3 15,-4 2-1-15,2-1 0 0,-3-2 1 0,-3 4-5 0,0 0-8 16,2-3-12-16,-6 3-19 0,2 0-33 15,-10 0-42-15,18 3-52 0,-12-3-56 0,-2 0-595 16,0 4 276-16,-2-2 182 0</inkml:trace>
  <inkml:trace contextRef="#ctx0" brushRef="#br0" timeOffset="2127.48">16672 15255 22 0,'0'0'90'0,"0"0"-3"0,0 0-2 16,0 0-12-16,0 0-3 0,0 0-6 0,-8 4-2 16,8-4 5-16,0 0-13 0,0 0 3 15,0 0-7-15,4 9 0 0,-4-9 5 0,0 0-2 16,4 6-7-16,-2-1-5 0,-2-1 1 15,2 2-2-15,1 0 2 0,-3 1 4 16,2 1 1-16,-2 5-4 0,0-3 7 0,-2 1 1 0,-1 7 5 16,-1 1 3-16,0-1 2 0,-4 6 2 0,0 1-1 15,-6 6 0-15,2-2-6 0,-1 0-6 16,0-1 0-16,1 1-11 0,-1-5-3 0,1-2-9 16,0-1-18-16,4-6-26 0,2 0-43 15,0-1-40-15,2-7-37 0,2 3-443 0,-1-9 198 16,3 2 130-1</inkml:trace>
  <inkml:trace contextRef="#ctx0" brushRef="#br0" timeOffset="4649.18">17515 14829 13 0,'0'0'72'0,"0"0"-10"15,2-5-4 1,-2 5-6-16,2-3-4 0,-2 3-2 0,0 0 1 15,0 0-1-15,2-5 4 0,-2 5-2 16,0 0 4-16,0 0 1 0,0 0-3 0,0 0 1 16,4-5-1-16,-4 5 2 0,0 0 5 15,0 0-5-15,0 0 1 0,0 0-1 16,2-3 2-16,-2 3 0 0,0 0-3 0,0 0 2 16,0 0-7-16,0 0-6 0,0 0-1 0,0 0-3 0,0 0-2 15,3-4 0-15,-3 4-5 0,0 0 2 16,4-8-2-16,-4 8 0 15,4-7-3-15,-1 4-2 0,-1-4-1 0,0 0-1 0,2 4-4 0,-2-2 4 16,0-1-3-16,0 0-2 0,0 0 1 0,-2 6 2 16,2-7-3-16,0 3-1 0,0 0-1 15,-2 4-3-15,2-8-1 0,-2 8-1 16,2-3-2-16,-2 3 2 0,2-6-4 0,-2 6 0 16,3-4 1-16,-3 4 8 0,0 0 3 15,3-6 0-15,-3 6 9 0,0 0 2 0,0 0-5 16,0 0 2-16,0 0-1 0,0 0-4 15,0 0-2-15,0 0-3 0,-6 16 0 0,4-5-3 16,0 1 3 0,-2 4-5-16,2 4-1 0,-2-2 0 15,2 6 0-15,-2 1 0 0,0-1-2 16,0 3-2-16,1-2 0 0,-1-1-1 0,0 1-1 16,-1 0 0-16,3-5 0 0,-2 0 2 15,4-1-3-15,-4-4-5 0,4-2-11 0,-2-1-6 16,2 0-12-16,0-1-19 0,0-4-14 15,2 1-27-15,0-3-16 0,0 1-28 0,-2-6-484 0,0 0 211 16,0 0 139-16</inkml:trace>
  <inkml:trace contextRef="#ctx0" brushRef="#br0" timeOffset="10696.8">20171 16356 9 0,'0'0'78'0,"0"0"-8"0,2-2-7 0,-2 2-5 16,0 0-3-16,0 0-4 0,0 0-5 0,0 0-1 15,0 0 0-15,0 0-4 0,0 0-1 16,0 0-7-16,0 0 1 0,0 0 6 0,0 0-7 0,0 0 0 0,0 0-5 16,0 0 8-16,0 0 4 0,0 0-10 15,0 0 2-15,0 0-2 0,0 0 3 16,0 0-7-16,0 0 1 0,7 9 0 0,-5-3-8 15,0 0 6-15,-2 2-8 0,2-1 3 16,-2 3 6-16,3 1-2 0,-3 2-4 0,0 0 7 16,2 1-6-1,-2 3-1-15,0 2 1 0,0 0-3 16,0 2 5-16,2-3 2 0,-4 0 4 0,4 7-1 16,-4-4 2-16,4-3 5 0,-4 3 2 15,2-1-1-15,2 4-4 0,-4-8 3 16,2 3-3-16,0 1-2 0,-2-5-3 0,2 0-3 15,0 4-1-15,0-6-2 0,0 1-4 16,0-6-3-16,0 4-7 0,0-1-14 0,0 0-14 0,0-3-30 16,2-2-23-16,-2 1-8 0,2-1-23 0,-2 1-28 15,2-5-334-15,-2 3 158 0,0-5 106 16</inkml:trace>
  <inkml:trace contextRef="#ctx0" brushRef="#br0" timeOffset="11499.81">20698 16699 3 0,'0'7'108'0,"0"1"-5"15,2 4-10-15,-2-5-4 16,2 7-12-16,-2-5-2 0,0 4 2 0,0 3-1 16,0 1 3-16,0-1 6 0,-2 3-1 0,0 0 0 15,0 4 0-15,-2-3 1 0,2-1-4 16,-2 2-2-16,0-6-9 0,-3 6-9 16,3-2-6-16,-2-4-5 0,1 5-9 15,-1-6-12-15,-1-1-25 0,3 1-30 16,0 2-38-16,0-9-37 0,0 1-403 0,0 0 171 15,4-3 114-15</inkml:trace>
  <inkml:trace contextRef="#ctx0" brushRef="#br0" timeOffset="12586.69">21098 16434 31 0,'-4'-4'145'0,"4"4"-10"15,-4-6-9-15,4 6-11 0,-4-6-13 0,4 6-6 16,0 0-8-16,6-7-9 0,-2 1-12 16,0 5-6-16,3-5 0 0,0 4-7 0,1-7-5 15,0 5-2-15,5-4-9 0,-2 2-2 0,1-1-4 16,1 1-4-16,-1-2-1 0,4 1-3 0,-2 1-9 16,-2-2 4-16,2 3-2 0,-2-1 1 15,-1 1-7-15,-1 0-2 0,1 1 2 16,-2 3-1-16,-1-2 6 0,-2 0 1 0,2 3 4 15,0 0 0-15,-8 0 1 0,10 3-1 16,-4 0 1-16,-2 2-4 16,0 5-7-16,-2-2 0 0,3 3 6 15,-3-1-1-15,0 1-8 0,2-1 2 0,-1 3-4 16,-3 1 1-16,0-3 3 0,0 2-4 16,-3 0 0-16,1-3 0 0,0 1-2 0,0 3 7 15,-2 1 5-15,-1-2 5 0,1 0 5 16,-2 1 7-16,-2-1 2 0,2-3 1 15,-4 3 4-15,4 0-2 0,-2-3 1 0,0 1 2 0,-3 1-6 16,2-3-2-16,3 3-2 0,-3-5-3 16,3 0-4-16,2 2-6 0,0-1 2 0,0-3-4 15,0 3 1-15,-1-2-2 0,0 0 0 16,3-5-2-16,0 5 2 0,-2-6-1 16,2 6-1-16,0-5 2 0,2 5 0 0,-2-4-1 15,2 3 4-15,0-5 1 0,0 6 5 0,2-4 2 0,0 4-4 16,2-4-1-1,0 3 0-15,0-3 0 0,4 2-2 16,-2-4-1-16,0 2-2 0,2 4-1 0,1-6 0 16,-3 2 1-16,3 2 6 0,-1-3-1 0,1-1 5 15,-1 3 5-15,0-3 2 0,2 3 1 16,-4-3 6-16,-6 0-1 0,16 2 7 16,-5 2 1-16,0-2-1 0,-1-2-11 0,1 1 1 15,-1 4-6-15,0-5 0 0,4 1-1 16,-2-1-5-16,-2 3-3 0,2-3-2 15,0 3 0-15,-1-3-1 0,-1 0 0 0,-2 0-2 16,1 0-7-16,-9 0 3 0,17 0 1 16,-11 0-4-16,-6 0-1 0,11 2-9 0,-4-2-11 15,-7 0-17-15,10 0-23 0,-6 4-28 0,-4-4-39 16,6 0-51-16,-1 2-39 0,-5-2-64 0,4 0-602 16,-4 0 298-16,4 2 196 0</inkml:trace>
  <inkml:trace contextRef="#ctx0" brushRef="#br0" timeOffset="16464.16">15224 16572 16 0,'0'0'106'0,"0"0"-8"15,0 0-6-15,0 0-4 0,0 0-2 16,0 0 4-16,0 0-4 0,0 0-2 15,0 0 6 1,0 0-2-16,0 0-6 0,0 0 0 0,0 0-7 16,0 0-4-16,0 0-4 0,0 0-2 15,0 0-5-15,0 0-4 0,0 0-3 16,0 0-2-16,0 0-3 0,0 0-7 0,28-3-1 16,-28 3-6-16,15 0-2 0,-4 0-6 15,-1 0 2-15,1 0-5 0,1 0 0 0,2 0-4 16,-2 0 0-16,2-1-2 0,-1 1-5 0,2 0 3 0,-2 0-4 15,1 0-2-15,0 0 0 16,0 0 0-16,-1 0-1 0,0 0-3 0,-3 1 0 0,3-2 0 16,-3 2-8-16,1-1-11 0,0-1-18 15,-3 1-25-15,2 1-21 0,0-1-25 0,0 0-22 16,-4 0-424-16,5 0 187 0,-1 0 123 16</inkml:trace>
  <inkml:trace contextRef="#ctx0" brushRef="#br0" timeOffset="16943.14">16010 16366 121 0,'0'0'121'0,"0"0"-4"0,4-8-9 0,-4 8-6 16,0 0-6-16,2-2-9 0,-2 2-6 15,0 0 2-15,0 0-6 0,0 0-2 0,0 0-6 16,0 0 1-16,0 0 1 0,0 0-5 16,0 0 0-16,0 0-5 0,8 10 0 0,-6-1-3 15,1 0-1-15,-3 3-1 0,3 5-6 16,-1 1-8-16,0 5-2 0,-2-3 0 0,2 5-7 15,0 3-4-15,0-5-6 0,-2 2-2 0,2-2-16 16,0-3-11-16,-2-1-23 0,2 3-28 16,0-7-24-16,-2 4-23 0,2-6-35 0,-4-2-395 15,4-1 181-15,-2-2 120 0</inkml:trace>
  <inkml:trace contextRef="#ctx0" brushRef="#br0" timeOffset="17312.9">16446 16754 123 0,'0'8'168'16,"0"-2"-9"-16,0 1-1 0,0 3-11 15,0-2 1-15,-2 1-9 0,2-2-2 16,-2 2-11-16,-2 3-9 0,0-2-12 0,-1 1-12 15,0 3-6 1,-1 0-13-16,2-1-8 0,-2 1-11 0,0 0-15 16,-1-1-25-16,3 1-24 0,-2 1-31 15,4-2-30-15,-3-3-32 0,3 1-40 0,0-3-400 16,2-1 184-16,0-1 122 0</inkml:trace>
  <inkml:trace contextRef="#ctx0" brushRef="#br0" timeOffset="17698.3">16812 16550 31 0,'0'0'115'0,"4"-2"-8"16,0-1-13-16,1 1-9 0,2 0-11 0,-1-2-5 15,2 2-9-15,0 0-4 0,3-2-5 16,0 2-7-16,1-1-11 0,1-1-10 16,0 4-7-16,2 0-10 0,-1 0-11 0,6 0-10 0,-4 0-18 15,3 0-40-15,-1 2-178 0,0 3 85 16,0-5 56-16</inkml:trace>
  <inkml:trace contextRef="#ctx0" brushRef="#br0" timeOffset="18114.93">17452 16208 70 0,'0'0'141'0,"0"0"-19"0,0 16-2 0,2-9-12 16,0 4-6-16,-2 1-7 0,4 2-5 16,-2 4-7-16,0 2-5 0,0 1-11 0,0 2-4 15,0 2-4-15,0 4-10 0,0-3-2 16,0 5-3-16,1 1 11 0,-1-3-5 0,0-1-8 0,1 1-4 16,-3-3-9-16,2 0-18 0,0-3-27 15,0-4-37-15,0 0-33 0,-2-7-393 0,2 1 163 16,-2-3 107-16</inkml:trace>
  <inkml:trace contextRef="#ctx0" brushRef="#br0" timeOffset="19155.25">19904 15061 79 0,'0'0'193'0,"0"0"-14"0,0 0-14 0,-6 0-17 15,6 0-11-15,0 0-12 0,0 0-7 16,0 0-14-16,10-9-7 0,-7 6-5 0,2 1-7 16,1 1-2-16,-6 1-1 0,8-5-6 15,-4 5-6-15,5 0-9 0,-3-4-2 16,3 4-2-16,1 0-10 0,-1 0-4 0,3-1-5 0,1 1-4 16,2 0-4-16,-1-2-7 0,4 2-7 15,-1 0-9-15,-1-4-9 0,4 3-9 0,-6-1-13 16,1-1-17-16,-2 1-17 0,-1 1-16 15,-1 1-8-15,-1 0-22 0,-1-5-24 0,-2 4-459 16,-3-2 200-16,2 0 132 0</inkml:trace>
  <inkml:trace contextRef="#ctx0" brushRef="#br0" timeOffset="19534.04">20491 14677 104 0,'0'0'120'0,"2"-5"-9"0,-2 5 0 15,2-2 2 1,-2 2 4-16,0 0-4 0,5 13-14 0,-5-9-5 0,2 4-5 0,-2 1-3 16,0-1 1-16,0 3-7 0,2 1-3 0,-2 5-1 15,-2-4-4-15,2 5-1 0,-2-2-7 16,2 6-5-16,-2-2 7 0,2 1-4 0,-3 0-4 16,1-2-10-1,0 2-4-15,2 2-4 0,-2-1-4 16,2-2-9-16,-3 0-6 0,3-4-19 15,0 1-20-15,0 0-21 0,3 1-36 0,-1-8-32 16,0 1-37-16,0-1-456 0,3-1 204 16,-1-5 134-16</inkml:trace>
  <inkml:trace contextRef="#ctx0" brushRef="#br0" timeOffset="19935">20768 15249 90 0,'9'3'138'0,"-9"-3"-8"16,2 6-7-16,-2-2-11 0,0 2 0 16,0 2 2-16,-2 5 20 0,0 0-6 15,-3 3 0-15,1-1 0 0,-2 4 5 0,2 0-3 16,-3 1-5-1,-2 1-4-15,3 3-8 0,0 1-9 0,-2-4-9 16,2 2-14-16,-2-2-20 0,2-4-24 16,2 0-38-16,0-2-45 0,2 1-55 0,0-5-43 15,0-4-552-15,0 2 237 0,4-9 156 16</inkml:trace>
  <inkml:trace contextRef="#ctx0" brushRef="#br0" timeOffset="20351.64">21293 15144 29 0,'0'0'199'16,"0"0"-20"-16,-4-3-19 0,4 3-16 0,0 0-15 15,11-8-12-15,-5 6-12 0,0-2-11 16,0 0-4-16,4-1-13 0,0-1-1 0,0 4-6 15,1-6-6-15,-1 5-4 0,1-1-6 16,0-2-4-16,-1 3-6 0,0-1-5 0,0 1-4 0,2 0-4 16,-4-1-13-16,0 0-14 0,1 4-20 15,0-3-18-15,-1-1-16 0,1 2-18 0,-1 1-10 16,-2 1-6-16,5-3-16 0,-2 3-26 16,-1-6-321-16,2 4 152 0,2-2 101 0</inkml:trace>
  <inkml:trace contextRef="#ctx0" brushRef="#br0" timeOffset="20721.18">21837 14720 92 0,'2'-6'151'0,"0"0"-5"15,0 5 0-15,-2-2-6 0,0-2-1 0,0 5-9 16,0 0-5-16,0-6-7 0,0 6-8 0,0 0-6 16,0 0-7-16,-4 19-2 0,2-9-6 15,-2 3-6-15,0 4-9 0,0 0-5 0,-3 4-3 16,3 3-6-16,-3 0-1 0,3 0-5 15,-2 3-3-15,0 2-1 0,3-1 0 0,-3 1 3 16,2 5 9-16,0 3-7 0,-3-7-7 16,5-2-10-16,-2 1-11 15,-1-3-8-15,3-1-23 0,0-1-13 16,0-5-24-16,2 2-30 0,0-7-37 0,2 3-29 16,-2-7-38-16,2 0-521 0,0-2 236 15,1-3 157-15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7:15:22.326"/>
    </inkml:context>
    <inkml:brush xml:id="br0">
      <inkml:brushProperty name="width" value="0.05292" units="cm"/>
      <inkml:brushProperty name="height" value="0.05292" units="cm"/>
      <inkml:brushProperty name="color" value="#FF0000"/>
    </inkml:brush>
  </inkml:definitions>
  <inkml:trace contextRef="#ctx0" brushRef="#br0">27418 12921 79 0,'-6'-3'132'0,"0"-1"-8"15,2 2-11-15,4 2-13 0,-11-2-9 0,11 2-12 16,-8-2-7-1,8 2-5-15,-11 0-3 0,11 0-1 0,-11 2-3 16,3 2-1-16,2 0-7 0,-2-1 0 16,-2 3-3-16,2 4 0 0,-2-1 1 15,-1 3-4-15,-1 2-2 0,-1 4-6 0,0 3-1 16,1 0-5-16,-2 0 2 0,4 4-5 16,0 1 1-16,1-1-5 0,3 1-4 15,-1-1 0-15,3-2-7 0,2-2 1 0,2 0-7 0,0-2 1 16,2-1-2-16,2-3-3 0,0-2 2 15,1-4-2-15,4-3 3 0,1-2-4 0,0-4 4 16,8-6 1-16,-2-3 0 0,3-5 2 16,3-7-1-16,-2-1-1 0,2-5-3 0,1 0 1 15,-2-5 0-15,0 1-3 0,-3 5 2 16,-2-1 0 0,2 2 1-16,-8 4-3 0,0 4 2 0,1-1 2 15,-5 3 3-15,1 2 1 0,-1 0 3 16,-1 4 5-16,-3-1 1 0,0 3 4 15,0 1-4-15,0 0 0 0,-2 2-3 0,0 4 0 16,0 0 4-16,0 0 0 0,0 0-1 16,-8 11 2-16,6-1 2 0,-3 5 4 0,1 3 1 15,-1 7-2-15,-1 3 2 0,0 6-1 0,-3 5 4 0,-1 5 16 16,2 5 2-16,-4-2-2 0,6 1-6 16,0-6-5-16,2 0-1 0,0 2 2 15,0-1-5-15,2-3-3 0,4 2-5 0,0-2-14 16,2-3-29-16,2-1-36 0,2-4-41 15,3-2-49-15,2-6-63 0,2-8-549 0,-1-1 257 16,2-5 169 0</inkml:trace>
  <inkml:trace contextRef="#ctx0" brushRef="#br0" timeOffset="785.47">31130 12791 14 0,'10'-2'113'0,"-2"2"-4"0,-1-3-3 0,1 1-2 16,-8 2 0-16,15 0-1 0,-6 0-3 15,-9 0-1-15,12 2 6 0,-6 1-2 0,0-2 1 16,-1 0 3-16,2 2-2 0,-3-1 0 16,-2 4-4-16,2-3-3 0,-2 3-2 15,0 1-4-15,-2 2-5 0,0 0 0 0,0 0-4 0,-2 4-6 16,0 2-2-16,0 3-6 0,-2-1-6 15,2 2-8-15,-2 0-2 0,2 0-10 0,-3 0-11 16,2 3-17-16,1-6-28 0,0 3-33 16,0-2-32-16,2 1-27 0,2-1-21 0,0-2-31 15,3-4-551-15,0-1 240 0,-1 0 159 16</inkml:trace>
  <inkml:trace contextRef="#ctx0" brushRef="#br0" timeOffset="1035.03">31427 13083 123 0,'0'0'238'0,"0"0"-22"0,0 0-17 0,0 0-14 16,7-1-13-16,-7 1-19 0,13-3-15 15,-3 2-12-15,3-1-15 0,4-1-12 16,2 2-9-16,0-1-30 16,2-2-44-16,0 0-50 0,5 3-63 15,0-3-56-15,-6 0-406 0,4 2 190 0,-5 0 126 16</inkml:trace>
  <inkml:trace contextRef="#ctx0" brushRef="#br0" timeOffset="1549.72">32101 12914 4 0,'-3'-8'178'0,"1"-1"6"0,-2 1-4 15,0 1-10-15,-2-2-14 0,0 2-13 0,-1 2-14 0,3-3-12 16,-2 2-10-16,-1 2-9 0,1 0-13 15,1 1-7-15,-3 1-6 0,0 2-7 16,0 2-4-16,-2 1-7 0,0-1-5 16,-2 6 0-16,-3 1-6 0,2 1-2 0,-2 4-3 15,1-2-5-15,-2 2-1 0,4-1-2 16,1 0-4-16,0 0-2 16,1-1-3-16,4 1-3 0,-3-1-3 15,5-2-3-15,2 2-3 0,0-4-5 0,2-1-1 16,4-1-4-16,0-3 0 0,2-1-1 15,5-2 2-15,0-2-3 0,2 0 1 0,1-4-3 16,1-1-2-16,6-5-8 0,-2-1-6 16,3-2-3-16,-4 1-4 0,2-3-2 15,-4 1 2-15,2 4 4 0,-6 2 1 0,1 1 3 0,-3 1 5 16,-1 2 2-16,0 2 6 0,-3 4 10 16,-4 6 13-16,0 2 5 0,-2 3 3 0,-2 4 8 15,-2 7 5-15,0 3 15 0,-3 11 8 16,0-2 1-16,1 3 4 0,-2 4 5 0,2-2 2 15,1 2 2-15,-1-1-4 0,2 0-6 16,0 0 1 0,1-4-4-16,-1-2-9 0,2-3-10 0,0-3-17 15,2-5-37-15,0-2-37 0,0 0-52 16,2-4-53-16,2-2-57 0,-2-3-639 16,1-3 289-16,-1-1 191 0</inkml:trace>
  <inkml:trace contextRef="#ctx0" brushRef="#br0" timeOffset="3070.96">19759 15779 12 0,'0'0'170'0,"0"0"-9"0,-9 11-8 16,7-2-6-16,0 3-13 0,0 6-13 15,0 1-9-15,2 1-13 0,0 1-8 0,0 4-7 16,0 4-2-16,2-3-1 0,0 5-1 15,0 0 2-15,-4 0-5 0,4 2-8 0,-2-1-5 16,0 3-7-16,-2-7-6 0,2 3-3 16,-2-1-6-16,2-1-5 0,-2-3-8 0,2-5-12 0,0 0-20 15,-2 0-20-15,2-6-21 0,0-1-26 16,0-1-18-16,0 0-19 16,2-6-14-16,-2-1-37 0,0-3-348 0,0-3 172 0,0 0 114 0</inkml:trace>
  <inkml:trace contextRef="#ctx0" brushRef="#br0" timeOffset="3354.65">19613 15901 33 0,'2'-14'135'0,"4"1"-10"16,2 0 3-16,3-7-7 0,4 6-3 0,2-2-7 15,-1 3-13 1,4 2-3-16,1 1-10 0,-2 4-7 0,2 3-6 15,-1 3-3-15,0 3-5 0,0 3-5 16,-2 7-2-16,1 2-3 0,-3 1 1 16,-2 3-1-16,-4 2 9 0,0-1 11 0,-8 1 14 15,-2 0 10-15,-5 6 2 0,-6 2 9 16,-3 3-5-16,-6-6-6 0,2 4-11 0,-12-4-9 16,7 3-7-16,-7-6-10 0,3 1-13 0,3-6-21 15,6-1-30-15,0-4-48 0,6-1-58 16,3-1-64-16,1-3-637 0,6-2 275 0,2-1 182 15</inkml:trace>
  <inkml:trace contextRef="#ctx0" brushRef="#br0" timeOffset="3893.54">19547 17177 98 0,'0'0'183'0,"0"0"-1"0,0 0-11 16,0 0-10-16,-4 17-2 0,1-7-16 0,1 1-8 16,0 3-10-16,-2 0 0 0,2 2-9 0,-2 4-5 0,2 0-7 15,-2 5-9-15,-1-1-10 0,-2 7-2 16,3-8-10-16,2 4-13 0,-2-1-9 15,2-5-14-15,0 1-25 0,2-2-33 0,0-1-27 16,0-4-42-16,2 0-29 0,0-1-40 16,-2-7-478-16,4-1 217 0,-2 2 142 0</inkml:trace>
  <inkml:trace contextRef="#ctx0" brushRef="#br0" timeOffset="4674.2">19793 17375 167 0,'0'0'222'0,"0"6"-9"0,0-6-7 0,0 0-15 15,-2 2-15-15,2-2-16 0,0 0-8 16,2 5-13-16,-2-5-9 0,6 2-11 0,-6-2-12 15,6 4-9 1,-2-4-8-16,2 2-9 0,1-2-8 16,2 0-10-16,1 4-9 0,1-4-24 0,-3 2-26 15,5-2-32-15,0 0-35 0,-1-2-38 16,3 2-34-16,0-4-43 0,-3 2-492 16,3 2 228-16,3-4 150 0</inkml:trace>
  <inkml:trace contextRef="#ctx0" brushRef="#br0" timeOffset="5212.92">20215 17209 21 0,'2'-7'171'0,"-2"7"-11"16,0 0-9-16,0 0-7 0,-2 22-15 15,4-3-9-15,-4 0-6 0,4 9-3 0,3 0 1 16,0 6-8-16,-1 4-4 0,0 1-4 16,2 8 10-16,0-5 11 0,3-2-12 15,-3 2-13-15,3-5-5 0,-1 2-9 0,1-3-9 16,-1 3-8-16,0-5-7 0,2-4-8 0,-4-3-14 16,-2-7-10-16,2 2-16 0,-4-7-15 0,4 4-12 15,-4-6-2-15,1-5-2 0,-1 0-1 16,0-3-4-16,-2-5 0 0,0 0-2 15,0 0-4-15,-2-26-10 0,0 11-4 0,-3-12-11 16,1-1-3-16,0-7 3 0,-2 1 3 16,0-2 2-16,0-3 10 0,-2 3-1 0,6-3 9 0,-2 4 0 15,0 5 3-15,2-3 11 0,2-1 2 16,0 5 7 0,2-5 6-16,2 5 4 0,4-5 6 0,2 2-1 0,2-3 4 0,3 2 0 15,0 3 1-15,4 4 4 0,-1 3 0 16,2 4 0-16,-4 5-5 0,2 7 4 0,-1 3-1 15,-1 8 5 1,0 3 3-16,-6 3-1 0,2 7 3 0,-3 4 6 16,-4 1 9-16,-1 6 11 0,-4 0 13 15,-4 5 10-15,-3 1 5 0,-4 6-3 0,-5-4-3 16,-4 4-8-16,-3-4-10 0,-3-1-22 16,2-3-33-16,-4-3-37 0,2-8-44 15,3 1-32-15,-3-3-51 0,4 0-419 0,0-4 201 16,3-7 132-16</inkml:trace>
  <inkml:trace contextRef="#ctx0" brushRef="#br0" timeOffset="140508.84">20736 7403 135 0,'4'-4'131'0,"3"-3"-12"15,2 3-7-15,-1-2-9 0,3-2 0 0,3 0-7 16,2 3-7-16,2-1 3 0,-1-2-6 16,2 3-4-16,2-1-5 0,3 0-6 0,-6 3-8 15,0-2-5-15,1 4-5 0,-2-1-7 16,-2 0 0-16,-3 2-3 0,0 0 0 0,2 2 1 16,-6 1 1-16,0 2-3 0,-1-2-2 0,-1 5-2 15,-4-1-3-15,-2 3-3 0,-2 1-3 0,-4 2-2 16,-3 3-2-16,-3 2-6 0,-4 1 5 15,0 6-2-15,-5 0 0 0,-3 2 1 16,4 0 2-16,-4-2 2 0,5-1-2 0,2-1-1 16,2-2 0-16,3-1-1 0,-2 0-1 15,6-1 2-15,2-4 1 16,2 3-4-16,2-7 2 0,4 3-1 16,0-3 6-16,6 0 9 0,0-1 10 0,4 0 3 15,0-3 3-15,3-1-1 0,2-1 5 16,2-3-1-16,-1 0-3 0,4-1-7 0,4-1 6 15,-5 0-19-15,2-1-36 0,2-1-46 16,1-2-59-16,-3 3-57 0,5-3-67 16,-5-2-587-16,-2 2 279 0,-2-2 183 0</inkml:trace>
  <inkml:trace contextRef="#ctx0" brushRef="#br0" timeOffset="141125.94">21770 7463 146 0,'-9'-7'185'15,"-2"-2"-8"-15,3 0-14 0,-2 2-10 16,-4 0-9-16,4-1-14 0,0 3-5 0,-1 0-10 16,0 2-12-16,0 0-10 0,-1 2-11 15,0 1-9-15,-2 0-7 0,-2 4-5 0,3 1-6 16,-4 3-5-16,0 1-6 0,-2 4-8 16,2 3-1-16,0-1-1 0,0 4-5 0,2 2-2 0,3 0-3 15,-1 0-2-15,2 0-7 0,3-1-4 16,2-1 0-16,0-1 1 0,4 0-6 0,-1-8-3 15,3 5 2-15,0-6-1 0,3 1 0 16,1-2-2-16,2-4 2 0,2 0 1 0,2-2-4 16,-10-2 1-16,26-7 1 0,-11-1-1 15,2-4-1-15,2-1 4 16,3-3-4-16,0-5-2 0,2 0 2 16,1 1 2-16,-3 1-2 0,-2-2 0 0,-3 2 0 15,-2 4 1-15,0 1 5 0,-5 1 3 16,0 2-1-16,-4 1 8 0,-2 2 1 15,0 3-5-15,-2 3 2 0,-2 2 1 0,0 0-3 16,0 0-2-16,-8 15 1 0,2-2 0 16,1 4 5-16,-2 3 4 0,1 3 0 0,0 3 2 0,0 3 0 15,-1 5 4-15,-1 3-2 0,4 1 2 16,-3 2-3-16,3-1-2 0,-1 1 1 0,1 3 5 16,2-4 0-16,0 1 1 0,0-4-10 15,0 0-6-15,0-5-14 0,2 0-14 16,0-3-13-16,2 1-8 0,0 0-29 0,0-3-52 15,0-3-49 1,2-3-71-16,-2-2-489 0,5 0 246 0,-3-5 164 16</inkml:trace>
  <inkml:trace contextRef="#ctx0" brushRef="#br0" timeOffset="156850.47">22362 7444 8 0,'8'-2'116'0,"-8"2"-12"0,0 0-8 0,13 2 1 16,-13-2-10-16,11 3-2 0,-5-1 7 16,3-1-11-16,-1-1 3 0,0 3-6 15,4-3-8-15,-2 1-8 0,0-1-1 0,3 0 1 16,-2 2-8-16,-1-2-6 0,3 0 4 15,-3 0-4-15,1 1 0 0,2-1-6 0,-3 0 1 16,0 0 0 0,4 0-8-16,-4 0 0 0,3 0-4 0,-3 0-1 15,3 3-4-15,2-3 1 0,-1 0-6 16,6 0-2-16,-1 0-2 0,0 0-3 0,0 0-8 16,5 0-11-16,-4-3-15 0,2 3-17 15,-1-1-20-15,0 1-14 0,0-2-21 16,-1 2-31-16,-8-1-359 0,0 1 164 0,-3 0 108 15</inkml:trace>
  <inkml:trace contextRef="#ctx0" brushRef="#br0" timeOffset="157224.57">22134 7743 12 0,'0'0'203'0,"0"0"-2"0,18 4-6 0,-9-4-6 16,2 0-5-16,1-1-11 0,3-3-8 16,2 2-8-16,0-2-9 0,-1 2-11 15,4-2-11-15,-1 2-14 0,0-1-10 0,0 0-10 0,3 0-11 0,-2-1-8 16,0 2-10-16,1-2-21 0,-1 2-19 16,0 1-31-16,-1-2-38 0,2 0-27 15,0 2-49-15,1 1-31 16,-6-3-54-16,4 1-429 0,-4 1 216 15,-1-1 143-15</inkml:trace>
  <inkml:trace contextRef="#ctx0" brushRef="#br0" timeOffset="158354.41">23086 7368 17 0,'0'0'186'0,"0"0"-10"16,0 0-12-16,-9-5-13 0,9 5-16 15,0 0-10-15,0 0-16 0,0 0-12 0,0 0-9 16,0 0-12-16,0 0-5 0,0 0-12 16,0 0-3-16,9-6-4 0,-9 6-7 0,9-2-2 15,-3 0-9 1,0 2 4-16,3 0-6 0,1-2-3 15,3 0 1-15,0 2-5 0,1-2 4 0,4 0-7 16,0 2-3-16,1-2-4 0,3 4-1 16,-4 0-5-16,4-2 5 0,-3 2-2 0,-2 0-2 15,0 2-4-15,-1-1-1 0,0 2-4 16,-2 0 1-16,-3 3 1 0,-5-1 1 0,-1 1-1 16,-3 1 5-16,-7 1 1 0,-1 4 6 0,-3-2 10 15,-5 5 5-15,-6-4 13 0,4 2 4 0,-3 0-3 16,2-4-2-16,-2 3-2 0,6-5-6 15,0 1-7-15,1-1-9 0,5-3-7 0,1 2-5 16,4-1-4-16,2-1-9 0,4 1-9 16,5-1-11-16,3 0-9 0,6 0-8 0,0-3-9 15,5 3-3-15,3-3 3 0,0 2-3 0,-2 1 4 16,4-2 10-16,-3-1-4 0,-1 4 2 0,-3 2 5 16,-4-2 5-16,0 0 9 0,-5 4 3 15,-1-2 11-15,0 3 10 16,-5 1 13-16,-2 0 9 15,-4 0 7-15,0 1 6 0,-2 1 9 0,-2 0 11 0,-4 0 4 16,1 0 6-16,1-2 2 0,-5 0 4 16,1 4 6-16,-3-5-2 0,-4 2-2 15,0-1-2-15,-2-1-6 0,0-1-5 0,0-1-6 16,-3-1-4-16,4 1-6 0,0-3-5 16,2-1-8-16,1 2-12 0,2-2-15 15,-2-3-23-15,7 3-30 0,-2-2-38 0,1-1-47 16,2 2-27-16,3-4-32 0,0 1-552 15,4-2 254-15,0 0 167 0</inkml:trace>
  <inkml:trace contextRef="#ctx0" brushRef="#br0" timeOffset="159002.94">23992 7082 95 0,'0'0'157'15,"4"-3"-17"-15,-4 3-13 0,0 0-12 0,0 0 7 0,0 0 7 16,0 0-9-16,-4 23-2 0,2-10-2 0,-4 4 4 16,0 6-4-16,0 1-8 0,-2 8-8 15,0 4-4-15,0 2-6 0,-1 11-4 16,-2 0-7-16,3 0-9 0,-1 1-3 0,3 2-8 16,2-8-8-16,0 0 2 0,4-3-11 15,2 2-4 1,0-3-8-16,0-3-10 0,4-1-20 0,-2-6-23 15,5 2-30-15,-1-6-35 0,1-1-23 16,2-2-21-16,-1-6-24 0,0-4-491 0,4-3 220 16,-2-2 145-16</inkml:trace>
  <inkml:trace contextRef="#ctx0" brushRef="#br0" timeOffset="159287.73">24364 7603 119 0,'0'0'199'16,"-4"-4"-6"-16,4 4-11 0,0 0-14 0,0 0-7 15,0 0-9-15,-2 12-4 0,2-4-10 16,0 4-5-16,0 1-9 0,0 3-10 15,0 2-9-15,-2 0-11 0,4-1-10 0,-2 2-9 0,0-2-7 0,0 1-12 16,0-2-17-16,0 2-19 0,0-5-22 16,0 2-28-16,0-1-35 0,2-1-34 15,0 0-26-15,0-1-30 0,-2-2-490 0,2-2 219 16,0-1 145-16</inkml:trace>
  <inkml:trace contextRef="#ctx0" brushRef="#br0" timeOffset="159720.25">24608 7686 64 0,'0'0'251'0,"0"0"-6"16,0 0-13-16,0 0-22 0,0 0-22 0,0 0-20 15,0 0-14-15,0 0-11 0,0 0-12 16,0 0-10-16,0 0-10 0,25 7-11 0,-14-6-9 16,0 1-4-16,-1 1-8 0,2-2-7 15,6 1-5-15,-4-1-4 16,4 2-6-16,-2-2-6 0,-1-1-2 16,0 2-6-16,0-2-6 0,-1 2-5 0,2-2-18 15,-2 0-39-15,-1 0-40 0,-1 0-45 16,2 0-44-16,-2 0-46 0,-4-2-585 15,0 2 267-15,0-2 176 0</inkml:trace>
  <inkml:trace contextRef="#ctx0" brushRef="#br0" timeOffset="160390.12">25285 7519 94 0,'2'-6'142'0,"2"2"-3"16,-2 1-10-16,0-1-5 0,0-2-2 15,-2 2 3 1,2 0-3-16,-4-2-5 0,2 3-6 0,-4-1-7 15,2 1-7-15,-4-3-4 0,2 3-10 16,-4 0-5-16,1 0-9 0,-1 2-7 0,-1 1-8 16,-1-2-4-16,1 4-4 0,-1-1-7 15,-4 3-2-15,4 2-2 0,-4 5 0 16,3 1-2-16,-4 4-2 0,0 2 2 0,3 4-6 16,-4 0 0-16,6 1-4 0,-2-1-2 0,1 3-4 0,4-2-1 15,-1-2 0-15,4-1-5 0,0-3 0 16,2 0-2-16,2-2 1 0,0-2-1 0,0-1-3 15,2-3 1-15,2-1-1 0,2-4 0 16,2 0 1-16,2-4-3 0,0-4 0 16,2-2 1-16,3-2-1 0,2-3-5 0,0-3-1 15,0-1-5-15,-2-1-5 16,1-4-3-16,2 4 3 0,-4-1-3 16,-1-1 2-16,-2 5 3 0,0 1 2 15,-3-1 4-15,2 1-4 0,-4 3 0 0,2 1 0 16,-4 1 0-16,2 1 0 15,-2 2 2-15,-2 4 6 0,-2 0 5 0,0 0 6 0,2 16 2 0,-4-5 4 16,0 3 4-16,-2 5 2 0,0 5 0 16,0 5 0-16,-6 3 17 0,4 4 22 0,0 2 7 15,0 2-6-15,0 3-3 0,-1 4 6 16,-2-1 9-16,3 1 2 0,0-5-2 0,-1-2 2 16,3 0 6-16,0-2 4 0,0-2-11 15,2 1-1-15,-2-5-6 0,2-4-6 0,0 1-7 16,2-2-8-16,-3-7 1 0,3 4-18 15,-2-6-27-15,4 1-41 0,-2-3-47 0,3-1-60 0,1-2-70 32,0-4-82-32,2-6-715 0,2-2 344 0,5-1 227 0</inkml:trace>
  <inkml:trace contextRef="#ctx0" brushRef="#br0" timeOffset="161292.68">25450 6734 111 0,'2'-6'114'0,"-2"6"2"15,3-4 3-15,-3 4-5 0,0 0 3 16,4-3-5-16,-4 3-2 0,0 0-7 0,0 0-9 0,2-4-4 15,-2 4 1-15,0 0-7 0,0 0-1 16,0 0-5-16,0 0-6 0,0 0-6 0,0 0-6 16,0-6 0-16,0 6-2 0,0 0-5 15,0 0-7-15,0 0-4 0,0 0 1 16,0 0-2-16,0 0-4 0,0 0-4 0,0 0-3 16,0 0 5-16,0 0 0 0,0 0 1 0,10 11-1 0,-10-11-2 15,0 0 2-15,7 5-3 0,-5-2-1 16,-2-3 3-16,7 4-1 0,-1 1 1 0,0-1-1 15,0 2 0-15,2 0 1 0,6 2 4 16,-2 1-7-16,7 5-1 0,1 3-1 16,4 2 0-16,10 7-3 0,3 5-1 0,11 12-4 15,1 8 0 1,1 4-1-16,-3 2-5 0,1 5 2 0,8 19-3 16,-13-13-2-16,-5 0 0 0,-5 3 5 15,-3-4 11-15,-4-1 8 0,-8 1 2 16,-5-9 10-16,-7-8 5 0,-2 2 4 15,-8 0 4-15,-2 1 3 0,-7-4-2 0,-3-1 0 0,-10 12-4 16,0-11-3-16,6-9-10 0,-4-4-26 0,7-8-34 16,1 0-41-16,-2-3-56 0,6-3-69 0,1-3-63 15,-2-4-805-15,3-2 356 0,1-3 236 16</inkml:trace>
  <inkml:trace contextRef="#ctx0" brushRef="#br0" timeOffset="165147.87">2182 5628 27 0,'0'0'81'0,"0"-6"-4"0,0 6-10 15,0-6-5-15,0 6-1 0,0 0-10 16,0-6-3-16,0 6-7 0,0 0-3 0,0 0 1 16,0 0-2-16,-2-6-8 0,2 6 1 15,0 0 1-15,0 0-4 0,0 0-1 16,-4-4-6-16,4 4 3 0,-4-3 2 0,4 3-4 16,0 0-2-1,-10-5-13-15,10 5 1 0,-12 0-6 16,4 0-3-16,8 0-1 0,-24 0-3 0,7 5-1 15,-1-4-8-15,-2 4 6 0,-7 2 2 16,-1 0-4-16,-6 4 3 0,-2 2 2 16,1 2 1-16,-10 2-2 0,1 0 2 0,-1 4-2 15,1 2 3-15,0 0 3 0,1-2 1 16,3 4-1-16,0-3 1 0,1 3 4 0,3 0-4 0,2-1 4 16,1 1 2-16,3 2 0 0,4-2 1 15,1-1 3-15,4 4-4 0,2 0 0 0,-3 8 4 16,6-4-4-16,3 1 1 0,0 2-3 15,3 4 1-15,3 3 4 0,-1 3-4 0,2 5 2 16,4-1-5-16,2 0 5 0,2 3 2 16,0 2-2-16,6 2-3 15,1-3-4-15,3-2 4 0,1-4 0 16,4 2-1-16,3-5 0 0,2-3 4 16,2-3-4-16,3 0 3 0,1-3-5 15,4-3 4-15,1-2 0 0,3 1 7 0,4-5-6 16,1-1 0-16,18 7-1 0,-9-8 3 15,0-6-4-15,1 1 6 0,16 2-7 16,-5-4 4-16,-10-7-2 0,5 0 0 0,-2-5 7 0,3-1-5 16,-1-2 0-16,-7-2 3 0,9-6 0 0,1 1 11 15,-1-3-5-15,20-4 9 0,-5-2-3 16,-13-2-10-16,12-3 7 0,-17 2-7 0,-5 1 1 16,-2-1-5-16,-3-1 1 0,-3-1-1 15,-3-2 7-15,-4-2-8 0,-4-4 0 0,-3-2-4 16,-3 0-1-1,-3-6-5-15,-8 4-3 0,-3-3 4 16,-1 2-4-16,-7-4 0 0,0-1-3 16,-4 2 3-16,-2-2-4 0,-2-2 2 0,-4 0-5 15,-3-5 8-15,-4 0-1 0,-2 0-3 16,-3 2 1-16,-8-15 1 0,-4 3 6 0,-5 3-1 16,4 10-2-16,-7-4 8 0,-4-1-7 15,-1 5 5-15,-3 3-3 0,-3 0-3 0,6 7-1 0,-10-3 1 16,-4 3 1-16,-2 5-8 0,-3 1-8 15,7 4-10-15,6 6-6 0,-3 0 0 0,2 1-5 16,3 5-3-16,5 1-4 0,-3 3-7 16,3 5-6-16,-1 1-8 0,3 1-175 15,0 4 83-15,1 3 54 0</inkml:trace>
  <inkml:trace contextRef="#ctx0" brushRef="#br0" timeOffset="178759.97">21130 9437 81 0,'-4'4'157'0,"2"-2"2"0,2-2-12 15,0 0-10-15,-2 7-9 0,2-1-3 0,0 0-3 16,2 0-3-1,-2 1-5-15,0 0-12 0,2 4-2 0,2 0-11 16,-2 0-8-16,0 5-9 0,4-1-3 16,-3 2-7-16,3 2-6 0,-1 4-6 15,1 1-1-15,-2 1-8 0,0 2-4 0,3 2-6 16,-1 1 0-16,0 2-5 0,-2-3-1 16,3 7-4-16,0-2 7 0,-1 1-2 15,-2-4-7-15,2-3-2 0,-2 0-10 0,0-1-5 0,0 0-9 0,2-3-14 16,-2-1-12-16,-2-2-10 0,0-4-14 15,0 1-6-15,0-3-15 0,0-4-12 16,-2 0-13-16,0-3-18 0,0-2-22 0,-2-4-392 16,2-2 182-16,0 0 120 0</inkml:trace>
  <inkml:trace contextRef="#ctx0" brushRef="#br0" timeOffset="179060.45">20971 9612 27 0,'3'-13'106'0,"3"0"-9"0,0-1-5 0,5-1-2 0,-1 2-4 16,6 0-6-16,0-3-11 0,3 2 4 0,0 3-4 16,2 0-7-16,3 1 2 0,-1 3 1 15,0 1-16-15,-2 4 3 0,1-1-8 16,-4 8-5-16,2 1-2 0,1 1-5 0,-2 5 1 15,-2 1 4-15,-7 0 5 0,2 5 11 16,-6-1 13-16,-4 2 16 0,-2 0 8 0,-6 2 3 0,-4 2 3 16,-2-3-6-16,-7 4-9 0,-2-4-9 15,2 2-12-15,-1-6-36 0,6 1-56 0,-1-3-78 16,2-4-574-16,7-3 233 0,4-1 153 16</inkml:trace>
  <inkml:trace contextRef="#ctx0" brushRef="#br0" timeOffset="182179.78">22123 9449 75 0,'-5'-8'90'0,"3"2"-2"0,-2 2-7 15,0-1 1-15,2-1 4 0,-2 2-5 16,4 4 0 0,-4-8-1-16,1 5-5 0,3 3 0 0,-4-6 1 15,4 6-4-15,-2-4-1 0,2 4-10 16,-2-6-5-16,2 6-7 0,-4-3-4 16,4 3-4-16,0 0-7 0,0 0-3 0,0 0-5 15,-2-6-5-15,2 6 2 0,0 0-2 16,0 0-4-16,14-4 0 0,-5 2 3 0,-1-1-2 15,7-1-4-15,0-2 4 0,4 0-6 0,2-2 2 0,2 1 0 16,3 1-4-16,0-2-1 0,-2 3 1 16,4 2-15-16,-1-2-18 0,-3 4-17 15,-1-1-19-15,1 2-14 0,-4 2-27 0,0 1-36 16,-4 1-292-16,0 1 145 0,-6 2 97 16</inkml:trace>
  <inkml:trace contextRef="#ctx0" brushRef="#br0" timeOffset="182518.13">22059 9669 167 0,'6'2'180'16,"-6"-2"-8"-16,20-2-8 0,-7 1-9 0,3-4-4 15,4 4-9-15,2-4-14 0,4 1-11 16,4-2-9-16,5 0-11 0,6 0-11 15,-3 2-15-15,4-1-33 0,3 1-37 0,-1 0-52 16,1 2-52 0,-1 2-449-16,1 0 187 0,-5 2 124 0</inkml:trace>
  <inkml:trace contextRef="#ctx0" brushRef="#br0" timeOffset="193890.07">22946 9276 86 0,'0'0'114'0,"-2"5"-12"0,2-5-10 0,0 0-5 16,0 0 8-16,0 0-3 0,-2 6 6 15,2-6-3-15,0 0-1 0,0 0-2 0,4 3-5 0,-4-3-2 16,0 0-3-16,0 0-3 0,6 3-2 16,-6-3-8-16,0 0-3 0,0 0-7 0,14-5-4 15,-14 5-6-15,10-3-5 0,-2 0-6 16,3 2-2-16,2-4-5 0,2 3-4 0,1-3-2 15,2 4-1-15,2-4-3 0,2 2-6 16,1 3 1 0,1-3-4-16,-2 2-1 0,2 1-2 0,-3 1 0 15,0 2 2-15,0-1-2 0,-1-1 1 16,-2 5-2-16,-3-1 1 0,2 2 0 16,-4 0-3-16,-3 5 2 0,-2 1 0 0,0 5-1 15,-4-2-2-15,-4 5 1 0,0 0 3 16,-6 6-3-16,-2 0-1 0,0 4 4 15,-2-1 3-15,-3 0 1 0,0-1-1 0,0 0 0 0,3-1-1 0,2-5 1 16,0 2-3-16,-2-5 0 0,6 4-1 16,0-5-2-16,0-3-1 0,4 4 3 15,-2-3 2-15,4 0-4 0,0 0 5 0,2-2 6 16,0 1 4-16,0-3 7 0,4 0 1 16,0 0 10-16,0-1 5 0,2 0-2 0,3-3-4 15,0-1-3-15,2 0-1 0,1-1-3 0,2-4-4 16,-2 3-2-16,6-2-7 0,-3 0-22 0,0-2-34 15,0 2-51-15,5-3-60 0,-6-1-66 16,1 0-559-16,1-1 263 0,-4-1 174 16</inkml:trace>
  <inkml:trace contextRef="#ctx0" brushRef="#br0" timeOffset="194296.55">24134 8957 191 0,'0'0'232'15,"-2"-8"-6"-15,2 5-17 0,0 3-20 0,0 0-22 16,-5-4-17-16,5 4-10 0,0 0-8 16,-8 13-6-16,4-3-7 0,2 5-8 0,-2 4-10 15,-3 8-7-15,2 7-6 0,1 6-7 16,-2 9-6-16,2 3-6 0,0 1-9 0,0 3-7 15,2-3-3-15,4-2 0 0,0-5-10 0,2-2-4 16,-2-1-3-16,6 3-6 16,3 0-3-16,2-10-14 0,-1-1-16 15,1-1-28-15,4-2-35 0,-2-1-49 0,1-3-47 16,4-7-48-16,-3-2-562 0,0-4 263 16,0-1 175-16</inkml:trace>
  <inkml:trace contextRef="#ctx0" brushRef="#br0" timeOffset="195031.18">24697 9433 14 0,'0'0'239'0,"0"0"-2"16,0-7-15-16,0 7-21 0,0 0-17 16,0 0-20-16,0-6-16 0,0 6-13 0,0 0-9 0,0 0-3 15,0 19-10-15,0-7-9 0,0 5-10 16,0 2-9-16,-2 1-7 0,2 4-10 0,2 4-4 15,-4 0-8-15,2 1-1 0,0 2-19 16,-2-2-2-16,2 1-22 0,-2-2-31 0,2-3-36 16,0-2-42-16,2 3-38 0,-2-5-46 15,2 0-535-15,-2-3 243 16,0-4 161-16</inkml:trace>
  <inkml:trace contextRef="#ctx0" brushRef="#br0" timeOffset="195313.09">24976 9774 203 0,'2'-6'213'16,"-2"6"-14"-16,0-3-18 0,0 3-16 0,6-4-10 15,-6 4-16-15,6-2-8 0,4 2-12 0,-2-2-8 0,0 2-5 32,3-2-16-32,0 2-5 0,1-2-10 0,1 2-9 15,1 0-5-15,4 0-8 0,-2 0-22 16,4 0-31-16,-1 0-26 0,2 2-45 16,0 0-47-16,1-2-62 0,-4 0-428 0,-3 0 206 15,4 2 137-15</inkml:trace>
  <inkml:trace contextRef="#ctx0" brushRef="#br0" timeOffset="195910.66">25518 9561 2 0,'2'-4'204'16,"-2"4"-11"-16,0 0 1 0,0 0-2 0,9 14-16 15,-5-1-12-15,0 6-16 0,0 4-11 16,3 5-3-16,-1 6-11 0,4 12-11 0,1 4-11 16,6 22-8-16,-3 1-9 0,0-3-10 15,2 2-8 1,-3-12-5-16,-2-9-5 0,0 0-7 0,-1-3-7 16,0-3-6-16,0-8-9 0,-2-5-1 15,-4-5-7-15,2-2-5 0,-2-3-6 16,0-4-4-16,-2-5-2 0,1-4-8 0,-1-3-7 15,0-3-5-15,-2-3-1 0,0 0-17 16,-2-28-14-16,2 10-17 0,-5-7-19 0,1-10-4 16,-2-3 2-16,-2 1 4 0,0-10 4 0,-4 4 7 0,2 3 12 15,-3-2 10-15,3 6 4 0,-3-6 8 16,0 5 8-16,-1-2 11 0,0 4 11 16,4 2 7-16,-2-3 10 0,1 3 5 0,0 0 0 15,1-1 8-15,1-1-1 0,3 1-2 16,0 3 0-16,4 0 0 0,2 2-3 15,4-2-4-15,2-3 1 0,5 2-1 0,3 0-1 0,8-4 1 16,3 4-1-16,2 4 0 0,5 1 0 0,1 8 2 16,0 4 3-16,1 4 2 0,-2 5 10 15,0 8 13-15,1 5 2 0,-3 11 1 0,2 8-5 16,-7 6 0-16,-6 7-1 0,-4 0-3 16,-11 4 7-16,-4-4 2 0,-10 11 11 15,-10 12 15-15,-9-2 10 16,-5-3 6-16,-6 0 0 0,-5-6-7 15,1-5-8-15,-3-2-12 0,9-13-17 16,9-7-23-16,3-5-33 0,2-5-52 0,6 0-72 16,3-8-72-16,4-4-616 0,3-3 281 15,4 0 185-15</inkml:trace>
  <inkml:trace contextRef="#ctx0" brushRef="#br0" timeOffset="196267.26">26244 8876 150 0,'8'-1'199'16,"1"1"15"-16,4 4 6 0,0 4-2 0,3 9-6 0,2 10-10 15,2 10-12-15,4 26-9 0,1 13-2 16,-1 9-3-16,0 19-10 0,-4-12-18 0,-3 1-30 16,-1-6-6-16,-4 2-17 0,0 0 2 15,-6-2 0-15,0-5-14 0,-2-4-7 0,-1-14-8 16,-1-6-21-16,-7-4-27 0,3-11-44 15,-2-1-67-15,0 3-91 0,-2-7-829 0,0-4 344 0,-5-2 227 32</inkml:trace>
  <inkml:trace contextRef="#ctx0" brushRef="#br0" timeOffset="198185.73">2207 10003 14 0,'-9'-2'60'0,"9"2"-6"16,0 0-8-16,0 0-6 0,0 0 2 0,0 0-4 0,0 0-3 0,-8-2-2 15,8 2 3-15,0 0 0 0,0 0-1 16,0 0-2-16,0 0 5 0,0 0 0 16,0 0-5-16,0 0-4 0,0 0-5 15,-6-2 0-15,6 2-2 0,0 0 0 0,-8-2 1 16,8 2-5-16,-9-2 0 0,9 2-5 15,-11-3 0-15,3 0-3 16,-3 2 1-16,-1-1-6 0,-1 0-1 16,-6 2 3-16,-1-2-2 0,0 2-3 0,-4 2-3 15,-5 2-5-15,-1 0-2 0,-8 1-4 16,-1 3 5-16,2 3-5 0,-3 1-1 16,-4 5 1-16,-3 0 1 0,3 5 0 0,-14 9 2 15,11-4 0-15,9-2 1 0,0 2-1 16,5-1 6-16,1 1 0 0,2 2 1 0,7-3 4 0,3 3 13 15,4 1 5-15,1 3 4 0,4-1-4 16,3 4 1-16,6 0 2 0,4 2-5 0,2 2-1 16,7 4-5-16,4 0 6 0,5 0-4 15,14 9-3-15,7-5 10 0,5-6 0 16,5-2 2-16,7-4 0 0,3-4 0 0,2-5-3 16,5-2 7-1,-11-8 4-15,-5-6 0 0,6 0 1 16,-3-3 2-16,2-2-2 0,1-4-4 0,-7 0 6 15,-3-4-11-15,9-2-9 0,-4-2 2 16,-1-1-2-16,0-3 3 0,-5-1-1 0,-5-4-5 16,2 0 2-16,-1-5-2 0,-3 1 0 15,-5-4 4-15,1 1-7 0,-4-5-3 16,0-2 0-16,-5 1-4 0,-5-1-3 0,-3 1-5 0,-5-5-11 16,0-2 1-16,-6 1-11 0,-4-6-2 0,-4 1 6 15,-6-2-7-15,-5-7 5 0,-2 1 7 16,-8 5 3-16,0 1 6 0,-6 1 4 0,-3 3 5 15,-2 3 5-15,-17-4 10 0,5 8-1 16,-1 9-2-16,-20-6 4 0,-3 7 0 16,7 3-5-16,4 9 0 0,-1-3 1 0,1 5 0 0,1-1-5 15,0 3-13-15,9 1-20 0,5 1-27 16,5 2-47-16,2 0-306 0,1 2 138 0,2-1 92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30:39.167"/>
    </inkml:context>
    <inkml:brush xml:id="br0">
      <inkml:brushProperty name="width" value="0.05292" units="cm"/>
      <inkml:brushProperty name="height" value="0.05292" units="cm"/>
      <inkml:brushProperty name="color" value="#FF0000"/>
    </inkml:brush>
  </inkml:definitions>
  <inkml:trace contextRef="#ctx0" brushRef="#br0">14606 12818 137 0,'0'0'129'0,"2"-3"-12"16,-2 3-9-16,2-4-9 16,-2 4-8-16,2-3-1 0,-2 3-5 15,6-5 0-15,-6 5 3 0,4-1-5 0,-4 1 0 16,4-2-4-16,-4 2-6 0,2-4 0 16,-2 4-1-16,0 0-8 0,0 0-7 0,0 0-3 15,6-2-6-15,-6 2-5 0,0 0-5 16,0 0 1-16,0 0-7 0,4-3-2 0,-4 3-1 15,0 0 0-15,0 0-1 0,0 0 2 0,4 6 2 0,-4-1 5 16,3 1 0-16,-1 1 0 0,-2 2 0 16,2 1-7-16,-2 3-1 0,4 2-2 15,-4 2-2-15,2-2-3 0,0 5-4 0,1-1 2 16,-1 1-6-16,0-1 2 0,0 3-3 16,0-2-1-16,0-4-15 0,0 1-18 0,0-2-26 15,3 1-29-15,-1-1-27 0,-2-2-38 0,0-3-57 16,2-3-425-16,2 1 212 0,-4 0 140 0</inkml:trace>
  <inkml:trace contextRef="#ctx0" brushRef="#br0" timeOffset="416.94">14765 13646 29 0,'-2'3'160'15,"2"-3"-14"-15,0 0-11 0,0 0-12 16,7-12-23 0,-1 5-1-16,2-4-15 0,8-5-1 15,-4-4-6-15,9-8 6 0,0-8-5 0,13-19-1 16,-3-6-8-16,4-5-5 0,1-3-5 16,0-2 0-16,-2 3-7 0,-1 0-2 0,-1 1-5 15,0 4-5-15,-5 5-3 0,-5 13-8 16,-6 7-8-16,-2 6-6 0,-2 5-13 15,-2 4-14-15,-3 4-21 0,1 3-16 0,-3 5-14 0,-1 6-12 16,0 1-13-16,-4 4-29 0,0 0-352 0,0 17 159 16,0-6 106-16</inkml:trace>
  <inkml:trace contextRef="#ctx0" brushRef="#br0" timeOffset="934.07">15236 13150 83 0,'2'-10'149'0,"0"3"-13"0,2 1-11 16,0-2-14-16,4-1-14 0,1-1-15 0,1 1-27 16,3 1-5-16,0 1-23 0,3-1-14 15,2 1-18-15,-2 1-13 0,0 2-8 0,1 0-3 0,-3 2 0 16,-4 2 4-16,2 0 16 0,-4 2 23 0,-2 2 16 16,0 0 20-16,-4 3 22 0,-2 1 13 15,-2 1 19-15,-2 1 15 0,0 1 7 16,-2 1 7-16,0-1-3 0,-1 0-8 0,2-1-12 15,-1-2-9-15,2-1-13 0,0 0-11 16,4-1-12 0,0 2-8-16,2-2-18 0,0-1-20 0,4 1-20 15,3 2-17-15,0-2-16 0,3 2-13 16,-2 0-3-16,6 1-8 0,-2 2-9 0,-1 0 15 16,-3 1-7-16,4 5 12 0,-8-4 15 15,2 5 27-15,-4-2 26 0,-2 2 32 16,-2-1 18-16,-2 4 21 0,-2-3 1 0,-4 2 3 15,4-3-1-15,-5 0-8 0,2-2-6 0,-1 1-12 0,2-3-14 16,0-1-32-16,-1-1-40 0,3-3-59 16,0-1-59-16,0-4-78 0,-1 2-554 0,3-4 261 15,2-1 172-15</inkml:trace>
  <inkml:trace contextRef="#ctx0" brushRef="#br0" timeOffset="2622.74">14406 14731 75 0,'0'0'119'0,"0"-6"-6"15,0 6-8-15,6-5-9 0,-4-1-3 0,2 2-5 16,2 1 2-16,1-3-11 0,-1 0-3 16,3 2 2-16,-1-4-8 0,3 2-8 15,1 1-6-15,4-1-4 0,-2-1-4 0,3 0-5 16,4-2-8-16,2 2 5 0,-1 0-10 15,0 0-2-15,-2 1-4 0,1 1-4 0,0 3 0 0,-2-2-4 16,-1 3-1-16,-4-1 0 0,1 2-7 16,-2 0 6-16,-1 3-2 0,-3 0 2 0,-1 4 1 15,-2-1 1-15,-1 3 5 0,-3 1 4 16,-4 2 4-16,-1 1 5 0,-3-1 2 16,0 4 7-16,-4-1 0 0,-1 2 1 0,0 2 0 15,-2-4-1 1,1 3 0-16,2-5-2 0,-2-1-4 0,2 1-2 15,4 1-6-15,-3-5-3 0,5 0 0 16,0 1-2-16,2-1 0 0,0 1 1 16,2-3 0-16,2 1 0 0,4-2 4 0,-2-1 4 15,5 3 3-15,1-6 2 0,1 4-1 16,2-6-5-16,-1 0-4 0,1 2-2 0,0-2-8 16,2-2-11-16,-5 2-30 0,3 0-44 0,0 0-50 15,-1-4-66-15,-4 2-593 0,4 4 264 0,-6-2 174 16</inkml:trace>
  <inkml:trace contextRef="#ctx0" brushRef="#br0" timeOffset="2954.95">14899 15405 153 0,'6'-9'142'15,"2"-3"-8"-15,4-7-7 0,0-2-11 16,7-7-4-16,2-9-2 0,4-5 5 0,9-14-1 15,0-2-5-15,-2 0-11 0,-1 1-12 0,-1 1-4 16,-7 5-8-16,-1 7-18 0,-6 2-14 0,2 2-11 16,-4 6-19-16,-1 1-20 0,-2 5-27 15,-1 3-25-15,-1 4-28 0,-1 2-35 16,-4-3-353-16,2 9 162 0,0 4 106 0</inkml:trace>
  <inkml:trace contextRef="#ctx0" brushRef="#br0" timeOffset="3641.31">15349 14902 19 0,'0'0'122'0,"2"-5"-16"0,1-1-4 16,-1 2-5-16,0 0-1 0,2 0-27 16,1-3-3-16,-1 3-9 0,2-2-2 0,1 1-9 0,-1-3 3 15,2 2-4-15,0 1-9 0,2 0-4 16,0 1-2-16,0-3-6 0,1 3-9 0,0 2-8 16,1 1-8-16,-1 0-6 0,-1-2 1 15,1 6 0-15,0-3-3 0,-5 2 6 16,2 0 3-16,-4 4 12 0,0 0 13 0,1 0 7 15,-5-1 23-15,0 3 16 16,0 0 5-16,-5 0 10 0,3-1 7 16,0 0 0-16,0-3-7 0,2-4-7 15,-2 10-5-15,2-6-9 0,-2 1-11 0,2-5-7 16,0 8-6-16,2-4-5 0,-2-4-7 16,2 8-8-16,0-5-1 0,2-1-6 0,1 2-2 15,0-2-2-15,-5-2 1 0,8 8-5 16,-4-5 3-16,2 1-2 0,-2 0-4 0,3 2-1 0,-3 1-2 15,2-3 1-15,1 2-2 0,-3 2 1 16,1-1-2-16,-1 2 4 0,-2 1 3 16,0 2 8-16,-2-4 11 0,0 4 9 0,-2-1 7 15,0 2 8-15,-2-2 4 0,-3 2 2 16,3-1 4-16,-3 1-2 0,1 0-3 0,0-3-3 16,-1 0-8-16,5-3-3 0,-2 1-9 0,2-1-19 0,-2-1-28 15,0 2-33-15,2-5-39 0,-3 2-55 16,3 3-21-16,-5-5-46 0,-1 0-518 15,2 4 248-15,-2-3 164 0</inkml:trace>
  <inkml:trace contextRef="#ctx0" brushRef="#br0" timeOffset="6500.13">14915 16162 56 0,'-8'0'92'16,"0"-4"-6"-16,-3 2-3 0,0 2-7 0,1 0-2 16,-1 0 4-1,-1 0-3-15,-1 0-6 0,0 0-1 16,-1 6-8-16,0-2 6 0,0 1-8 0,-3 3-2 15,2 0-6-15,-2 3-2 0,3-4-4 16,0 5-6-16,-2 0 0 0,3 5-7 0,-2-1 3 16,5 3-9-16,-3 1 1 0,5 1-5 15,2-8 0-15,-2 10-4 0,6-4-2 16,0 2 2-16,4-1-2 0,0 2 2 0,6-1-8 0,0-1-1 16,4 3-2-16,3-3 6 0,2-1-10 0,4 0 4 15,1-4 1-15,-2 1-1 16,4-5 2-16,1 2-3 15,1-6-1-15,-1-1 2 0,5-5 1 0,-2 4 0 0,-4-5-8 16,4-5 3-16,2 4 3 0,-3-5-2 16,1-1 4-16,-1-1-8 0,1-5 0 15,2 0 1-15,-5-1 6 0,0-5 2 16,0 4-4-16,-3-6-5 0,-4 2 2 16,2 3 5-16,-3-4 2 0,0-2 1 0,-4 2 1 15,-1 1 8-15,-4-2-1 0,4 0 8 16,-6 0 1-16,-2 0 4 0,0 0 2 15,-4 2 0-15,0-1-4 0,-2-3-2 0,-2 3-3 16,-2-4 0-16,0 3-4 0,-8 0 0 0,2-1-6 0,-3 7 2 16,-2-3-1-16,-2 2 2 0,-5 3 2 15,-1 6-1-15,-5-1 2 0,-2-1 5 0,-1 9-3 16,-3 0-2-16,-4 0-2 0,0 5-1 16,-3 1-4-16,5 1-15 0,2 5-20 0,5-5-30 15,5 3-34-15,2-1-42 0,6 0-503 16,5 3 215-16,5-4 142 0</inkml:trace>
  <inkml:trace contextRef="#ctx0" brushRef="#br0" timeOffset="8166.14">25567 9431 98 0,'0'0'113'0,"6"-5"4"0,-6 5-1 16,5-4-1-16,-5 4-2 0,2-4-4 16,-2 4-4-16,0 0-5 0,0 0-10 0,6-4-6 15,-6 4-5-15,0 0-5 0,0 0-7 16,0 0-5-16,0 0-8 0,2 17-2 0,-4-7-8 16,2 0-4-16,-2 7-7 0,-2 0-3 15,2-1-4-15,2 4-5 0,-3 1-10 0,-1 2-2 16,2-2-12-16,-3 0-11 0,3 0-3 0,0 0-19 15,-2-2-10-15,2 0 0 0,0 0-8 16,2-1-18-16,-2-2-22 0,0-5-376 0,2 3 160 16,-3-3 106-16</inkml:trace>
  <inkml:trace contextRef="#ctx0" brushRef="#br0" timeOffset="8536.26">25541 10081 82 0,'0'0'149'0,"4"-10"-10"0,1 2-13 0,1-2-11 15,2-4-7-15,6-1-11 0,0-2-8 0,3-8-6 16,6-1-13-16,3-6-3 0,14-18-4 16,0-2-10-16,4-3-8 0,1-5-3 15,4 0-17-15,-4-1-12 0,-1 4-13 0,-5 2-16 16,2 1-12-1,-11 12-20-15,-7 8-10 0,-4 8-13 0,-4-2-31 16,-2 7-253-16,-3 3 121 0,-4 5 79 16</inkml:trace>
  <inkml:trace contextRef="#ctx0" brushRef="#br0" timeOffset="9021.83">26085 9665 23 0,'8'-8'136'15,"2"4"-7"-15,2-2-9 0,0-2-7 0,4 0-22 16,-2 1-2-16,3-1-7 0,0 2-8 16,0-1-6-1,0 3-6-15,0-2-5 0,0 2-8 0,-2 2-3 16,-2 1-13-16,1-1 2 0,-4 2 0 16,2 0-10-16,-4 2-4 0,0-1 0 0,-4 5 2 15,1 2-3-15,-5-1-7 0,0 3-3 16,-5 1 4-16,1 3 1 0,-2-1-3 15,-4 2 8-15,-2 1 3 0,2 1-3 0,-2 0 0 16,1 0 2-16,0 0 0 0,3 0 2 0,-3 0-3 0,5-1 7 16,0-1-4-16,0-2 3 0,1 3-3 15,2-3 9 1,3 0 7-16,0 0 4 0,8-1 1 0,-4 0 2 16,4 0-3-16,2-2 0 0,1-1-2 15,4-5-4-15,0 2-2 0,1-2-4 0,4-2-2 16,1-2-18-16,0 0-28 0,0 0-41 15,3 0-46-15,1-2-41 0,-4-2-488 0,0 1 215 16,-1 0 141-16</inkml:trace>
  <inkml:trace contextRef="#ctx0" brushRef="#br0" timeOffset="9753.44">29343 9420 62 0,'0'0'103'0,"12"-2"-7"16,-12 2 6-16,9 2-7 0,-9-2-2 15,9 4-1-15,-5 0 4 0,0-1-1 16,-2 3-3-16,0 1-3 0,-2 0-5 0,0 5-8 16,0 0-6-16,-2 0-3 0,-2 2-7 15,2 4-3-15,-2-3-6 0,0 2-8 0,-1 0-2 16,0 1-8 0,3-1-2-16,-2-2-4 0,2 2-4 15,-2-2-13-15,2-2-17 0,0 0-21 0,2 1-28 16,0-3-25-16,0 0-42 0,0-2-351 15,4 1 161-15,-4-3 106 0</inkml:trace>
  <inkml:trace contextRef="#ctx0" brushRef="#br0" timeOffset="10154.58">29302 10096 72 0,'0'0'207'0,"0"0"-9"16,0 0-7-1,3-12-13-15,3 7-16 0,3-6-16 0,1-1-15 16,5-1-15-16,1-6-9 0,8 0-10 0,0-4-13 16,3-3-8-16,5-5-10 0,-2-4-14 15,14-11-12-15,-1-1-9 0,-2 1-10 16,3-1-6-16,-1 0-5 0,1 4-11 0,-3 0-6 16,-5 4-7-16,-4 7-3 0,0 0-5 15,-1 1-6-15,-1 2-9 0,2 1-9 0,-3 1-16 0,-3 6-13 16,-1 1-6-16,-2 2-12 0,-3 3-27 15,-4-1-355-15,-1 7 161 0,-5 2 107 0</inkml:trace>
  <inkml:trace contextRef="#ctx0" brushRef="#br0" timeOffset="10640.29">30056 9647 12 0,'8'-8'125'0,"6"0"-10"0,-2 1-15 16,3 1-6-16,2-2-8 0,0 5-11 15,-1-3-9-15,4 2 1 0,0 2-15 0,0-1-9 16,-1 0 0-16,0 3-2 0,0-2-6 0,-3 4 0 0,2-2 0 16,-6 3-7-16,1-2 0 0,0 3 4 15,-4 0-2-15,-3 2-3 0,-4 1 1 16,0 1-4-16,-6 1 3 0,-2 3 9 0,-5-1 12 16,-2 0 8-16,-4 3 4 0,-1 0 2 15,-2 0 1-15,3 0-4 0,0 2 2 16,-2-2-5-16,5 2-1 15,-2-1-6-15,4-2 0 0,4 3 1 16,1-1 1-16,1-2 1 0,6 2-1 16,0-1 1-16,6 0-4 0,3 0 4 0,5 2 3 15,4-2-5-15,0-2-2 0,3 0-4 16,5-3-2-16,0-1-7 0,-1-1-5 0,2-1-26 16,-2-2-29-16,-1-2-46 0,-1-1-48 15,1-1-71-15,-8 0-545 0,0 0 250 0,-4-1 165 0</inkml:trace>
  <inkml:trace contextRef="#ctx0" brushRef="#br0" timeOffset="11673.02">22334 9350 103 0,'-6'-6'112'0,"2"2"-11"0,-2 1-7 16,-1 0 1-16,1 3-1 0,6 0 9 0,-15 3 2 15,6-2-5-15,3 3-9 0,-2 1-9 16,-2 5-8-16,0 0-7 16,0 3-6-16,0 2-7 0,-1 3-3 15,-2 0-7-15,1 2-7 0,1 4 1 16,1 0-7-16,-2 1-5 0,4-3-3 0,0 3-3 16,2-1 3-16,2 1-6 0,-1-1 0 15,5 0-4-15,5 1 2 0,-1-3-5 0,4 1-3 16,4-2-1-16,2-2-2 0,7 2 2 15,-2-4-5-15,6 0-2 0,1-3-5 0,5-1 4 0,-3-5-6 16,4-5 0-16,-1 1-1 0,5-5 10 16,4-4-9-16,1-2 0 0,-3-2 3 0,6-7 2 15,-3-1 7-15,-5-4-15 0,-7 2-16 16,-3-6-12-16,-4 1-11 0,-4-6-4 0,-8 0-2 16,-6 3 8-16,-6 1 2 0,-6-3 10 15,-7 1 9-15,-8 4 8 0,-9-3 19 0,-7 4 10 0,-2 1 4 16,-9 7-1-16,4 4 0 0,-5 1 2 15,5 5 1-15,-1 5-1 0,1 2-8 16,1 1-19-16,5 7-30 0,2 0-38 0,2 3-338 16,5 0 142-16,5 5 94 0</inkml:trace>
  <inkml:trace contextRef="#ctx0" brushRef="#br0" timeOffset="25294.04">16990 16356 14 0,'-11'2'42'0,"9"2"-9"0,-2-4-7 15,4 0-8-15,-4 4-6 16,2-1-2-16,2-3-9 0,-4 2-12 0,4-2-39 0,-2 4 17 0,2-4 11 16</inkml:trace>
  <inkml:trace contextRef="#ctx0" brushRef="#br0" timeOffset="27732.99">20203 16369 4 0,'-10'0'95'0,"1"0"-4"15,9 0-17-15,-13 0-6 0,13 0-11 0,-8-3-4 16,8 3-9-16,0 0 0 0,0 0-6 16,0 0-1-16,0 0-5 0,0 0 1 0,0 0 1 15,42 3 1-15,-20-3 1 0,7-3-4 16,5 0-8-16,8 2 5 0,5-5-1 0,14 0 0 0,5 4-2 16,27-9-2-16,6 5-2 0,1-1 4 15,4-3-3-15,1 2-1 0,8-3 4 16,24 3-5-16,-3 1 0 0,-1 0-9 0,-20-4 4 15,0 8-1-15,21-5 0 0,-20 3-2 16,0-1 4-16,23 3-3 0,-22-3 5 0,2 6-5 16,-5 0-1-1,2 0-8-15,0 3 1 0,-5 0 2 0,-6 0 8 16,-4 3-6-16,-5-1 2 0,-5-1-7 16,-22 2 0-16,-8 0-1 0,-5 0 8 15,-10-5-3-15,-1 5-4 0,-10-5 1 0,-3 4-1 16,-6-4 5-16,-6 2 3 0,-5 0 2 15,-5-3-4-15,-8 2-2 0,0-2 6 0,-25 6-7 16,-7-6-3-16,-15 5 4 0,-18-5-2 0,-31 5 4 16,-11-2-3-16,-8 3 2 0,-22-4-7 0,-5 3 2 15,25-3 1-15,-22 4 4 0,1-6-3 16,22 6-4-16,4-4 5 0,6 3 9 16,6 1 4-16,9-2 4 0,22 0-2 0,13-3-3 15,15 5-6-15,7-6-4 0,6 6-1 16,11 2 3-1,11-1 1-15,10 1-3 0,15 5-3 0,15-6-10 16,23 5-10-16,36-2-5 0,15 1-1 16,42-3-6-16,22 0 2 0,16-2 2 0,13-6 0 15,56 1-10-15,-2-2 19 0,12-5-7 16,4 0-3-16,-4 4-3 0,-7-6-2 16,-10 3 8-16,-45-1 8 0,45-3-7 0,-47 4 9 15,-6 3-5-15,-6-4 3 0,-14 5 2 0,-7-5 4 16,-12 4-2-16,-11 2-2 0,-32-4-1 0,-10 4 4 15,-12 0-4-15,-26 4-1 16,-16-4-8-16,-13 0 3 0,-14 2 1 0,-16-2-1 0,-10 0-4 16,2 0 8-16,-36 0 12 0,-5 6 5 0,-17-6 15 15,-40 4 1-15,-14-1 5 0,-28 3 5 16,-1 1-2-16,-6 2 0 0,-1-4 0 0,-2 3-7 16,-5 6 4-16,-3-6-4 0,-9 6-3 0,-3-1 1 15,1 3-2-15,-1 3 1 0,-2 1 5 16,2 1-7-16,-2 0-1 0,3 4-1 15,-3-1 0-15,9 1-2 0,9-3 1 0,10 3-4 16,15-3 3-16,31-2-5 0,13-3 0 16,12 0-7-1,20-2-1-15,19-2 1 0,16 2 4 0,16-4-5 16,14 0 2-16,21 1-8 0,29-5-9 16,39 2-11-16,41-5-2 0,21-2 7 0,25-2-1 15,68-6 4-15,7 3-8 0,6-10-4 16,1 1 8-16,13 1-10 0,-2-2-7 0,-4 0 3 15,-11-6-7-15,-9 6 8 0,-9 0 2 16,-50 3 4-16,2-3 0 0,-8 5 2 0,-8-3 6 0,-6 3 4 16,-15 2 4-16,-13 4-4 0,-10-3 1 15,-34 5 6-15,-9 0 0 0,-23 4-4 16,-17-4 9-16,-12 0 0 0,-9 1 10 0,-4-1 7 16,-9 0 9-16,-6 2 6 0,-4 2 7 15,-5-2-4-15,-4 0-2 0,-6 2-1 0,-4 3-4 16,-5-4-1-1,-8 0-2-15,-12 5 2 0,-14-2-8 16,-15 3 1-16,-31-1-8 0,-12 3 0 16,-32-1-5-16,-10-5 4 0,-5 1-3 0,-11 0-1 15,-8-6 0-15,-10 0-8 0,-15-5 0 16,0 2 3-16,5-3 10 0,11-1 16 0,10 1 27 16,19 0 17-16,41 4 3 0,17-1-6 15,21 1-14-15,19 2-14 0,17 2-8 0,16 1-1 0,14-3-1 16,10 2-1-16,16 1-7 0,25 0-12 0,51-3-10 15,20 0-13-15,41 0-10 0,11-6-5 16,18 4-2-16,15-5-3 0,62-6 4 16,2 1-2-16,-5 3 7 0,-4-5 6 15,2 7 6-15,-2-5-3 0,-54 6-4 0,-3 2 4 16,-6-1 2 0,-11 1 1-16,-11 2 3 0,-9-4-5 0,-16 5 4 15,-32-4 4-15,-10 5-2 0,-13-1-3 16,-19 1 4-16,-15 0 6 0,-10-1-4 0,-5 1 6 15,-8 1-1-15,-2-1 2 0,-5 0 2 16,-5 0-2-16,-3 1 0 0,-2-1 3 16,-4 5-6-16,-5-5 13 0,-3 0-10 0,-2 1 4 15,-5-1 0-15,-16 6 2 0,-2 0-3 0,-10-4-1 16,-15 3 9-16,-14 1 2 0,-31-1 0 0,-10-2 4 16,-14-3-3-16,-36 2 1 0,-13-4-1 15,-11 2 2-15,-8-6-4 0,-6 0 7 0,-12-1 4 16,-48-1 6-16,42 1 4 0,4 0 1 15,-2 1 4-15,4-2 3 0,4-1 3 16,8 4 0-16,4 0-1 0,13 2-3 0,15 0-2 0,39 3-1 16,16 0-8-16,25 0-5 0,19 3-10 15,19 0 0-15,13 2-3 0,14 3-7 0,14-6-16 16,9 4-14-16,14 0-4 0,19-5-3 16,18 4-1-16,40-5 3 0,40-6 2 15,19 0-5-15,19-2 11 0,9-5 1 0,54-3-6 16,3-1-12-1,8-3-7-15,-1 2-11 0,-11-3 1 0,-7 2 3 16,-52 6 7-16,-4-1 3 0,-7 5 4 16,-9-4 8-16,-12 1 1 0,-9 5 10 15,-38 1 6-15,-10 0-2 0,-10 2 5 0,-21-1 3 16,-15-1 5-16,-13 3 3 0,-11 3 4 16,-10-6-7-16,-10 1-2 0,-9 3 1 15,-12-5-6-15,-11-1 3 0,-23-5 3 0,-29-4-5 0,-12 0 4 16,-34-8 3-16,-14 4-1 0,-17-2 6 0,-11 3 8 15,-11-2 9 1,-6 0 11-16,-6 4 14 0,-48-1 10 0,-3 4 7 0,0 0 6 0,42 9 2 16,-6-2-9-16,-48 8 0 0,-4 0-9 15,-7 2-1-15,1 4-7 0,7 1-2 16,5 1-6-16,3 4-4 16,42-5 1-16,-41 1-6 0,53-2-3 15,5 1-4-15,13 0-7 0,12-1-8 16,20-1-10-16,34-3-11 0,13 4-5 0,21-6-21 15,21 0-12-15,13 0-4 0,10 0-3 16,11-3 2-16,11 0 8 0,10 3 5 0,8-7 9 16,16 4 6-16,18-6 1 0,41 2 2 15,10 0 0-15,11-1-5 0,27 1 2 0,4 1 1 16,5-2 3-16,3 8 2 0,5-3 3 0,7 3-2 16,-3 3 3-16,1-3-1 0,-10 2 4 15,-3 4-13-15,-4 0 1 0,-28-2 6 0,0 1-1 16,-2 1-4-16,-4 0 5 0,-3-2-5 15,-5-1-2-15,-3 3 1 0,-18-6-8 16,-11 1-6-16,0-1-5 0,-2 0 0 0,-14 0 11 0,-1 0 24 16,-9 0 22-16,-5 0 15 0,-3-1 14 0,-4 1 11 15,-3 0 5-15,-4 0-1 0,-2 0 4 16,-5 0 4-16,-1-5-10 0,-11 5-7 16,5-1 2-16,-5 1-9 0,0 0-1 0,-35-3 3 15,8 3-10-15,-12 3 5 0,-9-3-4 16,-17 0-1-1,-33 6 4-15,-4-6-2 0,-12 4 2 0,-34-1 0 16,-15 4-10-16,-10-1 4 0,-7 3-8 16,-7-1 4-16,-12 5 5 0,-53 0 4 15,-1 2 0-15,5 4 9 0,11 2-1 0,6 0-1 16,47 0 14-16,8 6-5 0,7-1-7 16,15 5-22-16,12 3-34 0,15 6-45 0,12-3-83 15,12 4-316-15,26-6 158 0,7-3 103 0</inkml:trace>
  <inkml:trace contextRef="#ctx0" brushRef="#br0" timeOffset="29337.21">21691 12455 90 0,'-4'-2'106'0,"4"2"-11"16,-9-2-12-16,9 2-1 0,-8 7-8 16,3 1 4-16,1 7-10 0,0 4 0 0,0 9-7 15,0 9-4-15,0 6-3 0,-2 11-7 16,-2 28-6-16,2 8 4 0,-2 4-7 0,0 6-11 16,-5 22 2-16,0 4-4 0,0 0 3 15,-1-1-8-15,-2 5 0 0,0-3-1 0,-1-1-3 16,0-6 6-16,0-4-13 0,7-23 11 0,-1-5-12 15,0-6-2-15,5-17 11 0,2-10-4 16,2-12-11-16,2 0 4 0,-2-9-4 0,4-7-6 16,0-2-3-16,4-8 4 0,0-6-2 15,3-9-3-15,2-8 7 0,1-11-2 16,7-15 2-16,9-29-7 16,2-19-2-16,3-33 2 0,5-12-11 15,2-14 0-15,13-45-7 0,-2-7-1 0,0-9 2 16,2 1-3-16,-4 5 5 0,-11 45-1 15,-4 11 6-15,-3 6 3 0,-7 14-6 0,-8 24-5 16,-3 11-1-16,-4 10 4 0,-3 16 4 16,-4 13 8-16,0 10 5 0,-2 7 0 15,-2 8 5-15,0 8 0 0,-2 5 7 0,-2 10 7 0,-1 9 12 16,-6 18 3-16,-5 41 11 0,0 18 6 16,0 45 7-16,-4 21-2 0,1 14-6 0,-3 49 2 15,6 2-5-15,1-3 2 0,6-38-11 16,3-5-10-16,1-9-5 0,7-10-6 0,3-11 2 15,3-14-2-15,2-29-4 0,1-8 7 16,2-12-6-16,-1-9-3 16,2-18-5-16,0-13-2 0,0-9-1 15,3-5 0-15,2-12 5 0,2-6-8 16,-1-11-3-16,6-11 6 0,6-11-2 0,12-32 3 16,7-33-10-16,-2-14-12 0,-3-17-8 15,-2-12-15-15,-1-14-7 0,-1-5-16 16,-5-7-7-16,3-39 1 0,-6 42 11 0,-2 5 15 15,-5 5 12-15,1 9 4 0,-5 14 6 0,0 11 7 0,-8 26 3 16,-1 11 8-16,0 18 7 0,-4 14 4 16,0 5 2-16,-4 13 1 0,2 8 21 15,1 9 11-15,-1 12 12 0,1 10-2 0,-1 23 3 16,7 42-3-16,-1 38-4 0,2 12 2 16,-2 10-2-16,4 7-2 0,2 5-7 0,-1-2-2 15,4-6-5 1,-2-7-5-16,2-10-1 0,2-7-1 15,-4-31-5-15,3-5-1 0,-4-12 2 0,2-4-2 16,-6-20-4-16,1-11-2 0,-2-7-3 0,-2-8-1 0,3-6 6 0,0-5-3 16,0-9 2-16,0-10 2 0,6-14-8 0,1-19 4 15,9-30-12-15,-5-14-22 0,2-34-24 16,-1-16-20-16,-5-11-37 16,-7-15-321-16,2-7 146 0,-4-1 97 15</inkml:trace>
  <inkml:trace contextRef="#ctx0" brushRef="#br0" timeOffset="29521.91">23263 12536 116 0,'-12'54'115'16,"-3"20"-3"-1,2 18-9-15,1 35-14 0,-3 14-8 0,5 6-12 0,1 7-2 0,2 3-7 0,5-5-13 16,4-8-5-16,2-8-9 0,6-14 3 16,0-31-3-16,3-7-6 0,3-10-3 0,0-16-6 15,-2-12-1-15,1-13-17 0,0-3-3 16,-1-12-4-16,6-5 0 0,-5-10-9 15,1-9-10-15,6-17-15 0,1-16-27 0,7-31-246 16,-7-17 107 0,6-30 71-16</inkml:trace>
  <inkml:trace contextRef="#ctx0" brushRef="#br0" timeOffset="29622.15">23592 13458 120 0,'-10'52'152'0,"-6"38"-12"0,-2 37-24 15,-4 23-23-15,-1 14-20 0,1 3-33 16,6-3-50-16,-3-1-237 0,6-11 84 15,9-18 56-15</inkml:trace>
  <inkml:trace contextRef="#ctx0" brushRef="#br0" timeOffset="39422.49">3214 10232 74 0,'-6'-3'125'0,"2"0"-12"16,-2 1-1-16,6 2-4 0,-11-4-8 15,5 0 1-15,-1 2 2 0,1-1-6 0,0 0-9 16,-1 0-6 0,1 1-12-16,-2-2-3 0,-1 0-7 0,-2 2-6 15,1 1-5-15,0-1-7 0,-6-1-3 16,2 2-6-16,-3 1 3 0,-2-2-7 16,-4 0-4-16,1 2-2 0,-1 0-4 0,-2 0-3 15,-5 0 1-15,-1 0-6 0,1 0 0 16,-2-2 1-16,-2 4-4 0,-2-4-1 0,0 2-1 15,0 2-4-15,-4 0 8 0,-3 1-7 0,-3 2 2 16,1-2-4-16,-5 5 1 0,-1 0-2 0,-2 1 2 16,3 3-2-16,0 1-2 0,-1 2 2 15,3 0-1-15,-1 3-1 0,1 1 3 16,-1-2-4-16,3 4 2 0,1-2-4 0,1-1 5 16,3 3-5-16,1 0 0 0,4 0 2 15,0 3-3-15,1-4 0 0,0 5 3 0,8-4-1 0,0 1 3 16,1 0-3-16,2 1 0 0,3 2 1 0,0-3-1 15,0-1 2-15,7 0 1 0,-4-2-8 16,6 3 8-16,-1-3 1 0,2 0-2 16,3-1-4-16,1 1 1 0,3-1 1 0,2-1-1 15,2 2 6 1,2-3-5-16,2 3 3 0,3-1 3 16,-1 3-7-16,7-2 7 0,2 2-5 15,-1-2 4-15,6 4-1 0,-2-2-4 0,4 0 4 0,-3 0-5 16,2 0 2-16,-2-5 0 0,3 6-1 0,-4-2 6 15,1-4-4-15,5 3 2 0,-4 0-4 0,2-4 3 0,1 5 1 16,5-4 2-16,0 2-1 0,1-4-1 16,5 3-3-16,2-3 6 15,2 0-2-15,6 2 0 0,3-6 2 0,0 4-3 16,1-3 1-16,3 1-1 0,-1-3 6 16,4-3-5-16,-1 0 1 0,4-4 2 0,2-2 0 15,3-2 1-15,1-4-6 0,21-6 3 16,1-3-1-16,2-1 1 0,0-3 2 15,2-4-2-15,-2-1-4 0,-1 2 1 0,-1-3 2 16,-4 0 2 0,-8 2-9-16,-1 0-2 0,-15 4-5 15,-8 3-5-15,-5 0 1 0,-1-2 0 0,-7 5 1 16,-2-2 3-16,-4 2-1 0,-3-2 9 16,-1-3-8-16,-8 5 2 0,2-4 4 0,-6 2 0 15,-1-2-1-15,-7 1 3 0,-2-3 9 16,1 2-2-16,-5-2 0 0,-2-2 2 15,-3 0 2-15,-1-2-4 0,-2-1-3 0,-3 0 2 0,1 0-1 16,-6-3-2-16,0 2 6 16,-4-1-2-16,0-1-1 0,-6-3 2 0,1-2-3 0,-3 1 3 0,-1-2-1 15,1 1-2-15,-2-1-4 0,-1 1 3 16,-1 2-1-16,0-1 0 0,0 1 2 0,-1-3 0 16,-1 2 2-16,2 5 3 0,-2 0-8 15,-1 1 3-15,-2 2 4 0,5 6-4 0,-2 0 2 16,-4 6 0-16,3-1-4 0,-3 5-10 15,-3 1-6-15,5 4-15 0,0 2-15 0,2 3-15 16,-3 3-29-16,3-1-339 0,4-1 146 16,-5 5 97-16</inkml:trace>
  <inkml:trace contextRef="#ctx0" brushRef="#br0" timeOffset="51571.31">6971 7522 81 0,'0'-9'140'0,"0"7"-7"0,0-2-17 15,0 4-9-15,0 0-13 0,0 0-11 0,0-5 0 16,0 5-5-16,0 0-5 0,0 0-4 0,0 0 10 16,0 0-4-16,0 0-4 0,2 15-3 15,2-8-10 1,-4 1-3-16,0 3-6 0,0 1-6 0,0 0-4 15,0 0-1-15,0 4-5 0,2 0-6 16,-2 2-1-16,0 0-7 0,2 1-1 0,-2-3-7 16,0 4-8-16,-2-1-10 0,2-2-6 15,-2 2-10-15,2 0-21 0,-4-2-23 16,4 0-20-16,0-2-33 0,-2-2-359 0,0 2 163 16,2-5 107-16</inkml:trace>
  <inkml:trace contextRef="#ctx0" brushRef="#br0" timeOffset="51903.28">6973 8199 114 0,'4'-14'119'16,"-4"-3"-11"-16,4 2-12 0,0-4-12 0,2-4-8 0,0 0-7 15,5-2 0-15,2-7-6 0,-1 0-2 16,5-6-10-16,3-2-6 0,-4-2-9 16,8-1 2-16,-3 0-5 0,2 1-3 0,-2 0-2 15,0 1-9-15,0 2-2 0,0 1-4 16,-3 8-13-16,-4-1-15 0,2 4-4 0,-6 6-12 15,-2 0-11-15,0 7-22 0,-1-2-276 16,-5 2 116-16,0 5 76 0</inkml:trace>
  <inkml:trace contextRef="#ctx0" brushRef="#br0" timeOffset="52473.43">7488 7666 33 0,'0'0'109'0,"8"0"-11"0,-8 0-8 0,7-3-10 16,-7 3-6-16,0 0-8 0,9-2-8 15,-9 2-7-15,10 0-4 0,-10 0-6 16,11 2-2-16,-5 1-3 0,-6-3-4 0,13 2-4 16,-5-1-3-16,1 2-8 0,1-1 6 15,2 2-2-15,0-1-5 0,2 1 3 0,1 2-2 0,-2-1-4 16,2-1-5-16,-1 2-2 0,0 1 7 0,-2-1-3 16,0 0-3-16,-1 1 3 0,-2-1 2 15,-3-1-3-15,3 1 13 0,-5 2 15 16,0-2 11-16,0 1 12 0,-4 1 6 0,0-1 1 15,-2 1-2-15,0 2-3 0,0-3-3 16,0-1-6-16,0 2-8 16,0-3-7-16,-1 2 0 15,1 1-12-15,4 1-4 0,-2-2-6 0,5 2-7 0,-1 0-10 16,2-1-11-16,4 2-6 0,2 0-15 16,0-1 0-16,3 1-12 0,0-1-3 0,2 3 6 15,-3-3 2-15,4 3 0 0,-4-3 7 16,1-2 1-16,-4 3 4 0,-1 0 10 0,-1-2 28 15,-3 5 26-15,-4-5 17 0,-4 3 14 0,0-3 20 16,-7 7 10-16,-1-5 1 0,-3 0-1 16,-2 0-8-16,3-2-8 0,-3 1-14 0,2-1-15 15,0-3-33-15,1 1-46 0,3 0-65 16,0-2-55-16,1 0-535 0,2-4 232 16,2 0 153-16</inkml:trace>
  <inkml:trace contextRef="#ctx0" brushRef="#br0" timeOffset="54375.82">6728 7267 56 0,'0'0'86'0,"5"-6"2"15,-5 6-13-15,0 0-7 0,4-1-7 16,-4 1-4-16,0 0-2 0,0 0-10 0,0 0 5 15,0 0 9-15,0 0 0 0,-6 22-4 16,3-10 0-16,-1 5-5 0,0 2 0 16,-2 9 7-16,-1 6 0 0,1 9-5 15,-1 8-8-15,-1 3 0 0,0 19-7 0,0 2-3 0,0-10-1 0,4-8-8 16,4 1 1-16,0-4-3 0,4 0-6 0,4-1 1 16,0-3-2-16,2 1-6 0,5-5-24 15,2 0-24-15,2-5-35 0,5-4-58 16,0-3-280-16,4-4 140 0,2-1 92 0</inkml:trace>
  <inkml:trace contextRef="#ctx0" brushRef="#br0" timeOffset="54876.16">8257 7345 31 0,'8'-2'91'0,"-1"1"-3"0,1 1 2 0,2 3 1 15,2 3 0-15,0 6 12 0,4 4-16 0,2 8-8 16,1 4-7-16,-1 10 2 0,4 6-9 16,3 19-9-16,-1-1-4 0,-6 3-2 0,4 4-1 0,-12-9 4 15,-2-6-1-15,2 2-2 0,-8-1 0 16,-4 2 2-16,-3-2-8 0,-2 0-2 0,-1 0-3 16,-4 0-4-16,1-7-4 0,-2 0-4 15,1-6-2-15,1-5-10 0,1-1-26 0,1-3-28 16,2-8-33-16,3 0-34 0,-4-4-390 15,6-3 169-15,0-5 111 0</inkml:trace>
  <inkml:trace contextRef="#ctx0" brushRef="#br0" timeOffset="55254.43">8928 7388 136 0,'-8'0'161'0,"8"0"-7"15,-18 4-4-15,8 4-6 0,-1 3-9 0,-2 6-10 16,1 5-5-16,-3 7-11 0,2 5-2 16,2 10-9-16,1 3-5 0,0 5-6 15,1 1-5-15,4 2-2 16,5 0-5-16,0 4-8 0,7-5-8 0,0-1-4 16,5-2-4-16,3-1-6 0,0-2-6 15,6-4-4-15,0-4-9 0,0-1-23 16,3-3-27-16,-4-10-42 0,4-2-37 0,-1-3-57 15,-5-5-481-15,0-3 218 0,1-3 144 16</inkml:trace>
  <inkml:trace contextRef="#ctx0" brushRef="#br0" timeOffset="57557.87">9273 7500 101 0,'2'-4'100'15,"2"-2"-3"-15,-2 2-8 0,0 0-7 16,-2 4 0-16,5-4-6 0,-3 0-6 16,-2 4-9-16,4-7 0 0,-4 7-4 0,2-4-5 15,-2 4-4-15,0 0 4 0,0 0-2 16,0 0 5-16,0 18 2 0,-2-9-4 0,0 4-4 0,0 5-5 15,0-1-4-15,-3 2 1 0,3 2-12 16,2 0-10-16,-2-1-14 0,0 2-12 0,2-2-40 16,0 0-12-16,0 1-27 0,0-4-347 15,-2-2 148-15,2 0 96 0</inkml:trace>
  <inkml:trace contextRef="#ctx0" brushRef="#br0" timeOffset="57911.73">9207 8222 71 0,'6'-11'163'0,"0"-1"-16"0,4-5-8 0,0-2-11 0,4-8-10 15,3-2-12-15,3-4-13 0,0-6-5 16,6-1-11-16,6-15-5 0,-5 9-7 16,7-7-7-16,-4 7-7 0,-3 8-6 0,-1 2-5 15,2 1-4-15,-3 3-6 0,-4 6-1 16,0 1-13-16,-1 4-23 0,-2 3-26 0,-3 3-20 15,2 0-20 1,-4 5-30-16,-5 3-341 0,0 1 151 16,-4 6 100-16</inkml:trace>
  <inkml:trace contextRef="#ctx0" brushRef="#br0" timeOffset="58275.05">9609 8010 83 0,'22'-9'114'16,"-2"-1"-9"-16,0 2-4 0,-1 3-14 16,-3-1-7-1,2 2-10-15,-2 0-4 0,-1 1-3 0,-2 1-11 16,0 2 2-16,-1 2-4 0,-4 0-3 15,-1 3 5-15,0 1-2 0,-3 3 7 0,-4 1 2 16,-2 3 4-16,-2 3 0 0,-1-2 4 16,-2 4-2-16,-1 2-2 0,0-1-6 15,2 1-6-15,-3-1-1 0,5 0-2 0,0 2-4 16,-1-2-6-16,3-2 0 0,2 3-4 0,-2-1-3 0,4-3 1 16,3 2 1-16,-1-2 4 0,0-1 1 15,4-2-2-15,1 0-2 0,1-2-6 0,1-1 0 16,4-2-4-16,-1-3-10 0,2 1-40 15,0-4-52-15,-1 0-65 0,0-4-524 16,0-2 227-16,1-2 150 0</inkml:trace>
  <inkml:trace contextRef="#ctx0" brushRef="#br0" timeOffset="58612.99">10118 7247 37 0,'6'-5'147'0,"2"1"6"15,0 4-5-15,5 3-7 0,2 3-5 16,6 5-8-16,5 5-9 0,-2 9-5 0,6 6-10 0,7 24-5 15,-3 9-10-15,-5 2-9 0,-3 7-8 0,-4 2-4 16,-2 5 12-16,-4 2 10 0,0-3 12 16,-8-1 13-16,-4-13 4 0,-2-8-4 0,-2-2-3 15,-2-3-8-15,-2 3-9 0,0-6-11 16,0-7-8-16,0-2-5 0,-1-2-20 16,3-7-36-1,-3-3-51-15,3-1-68 0,2-5-74 0,0 0-688 16,0-5 294-16,4-2 195 0</inkml:trace>
  <inkml:trace contextRef="#ctx0" brushRef="#br0" timeOffset="63973">10867 7500 64 0,'0'0'97'15,"8"-6"-5"-15,-4 4-4 0,0-2-9 0,-4 4-2 0,7-6-1 16,-3 5-11-16,-4 1 4 0,4-6-10 15,-4 6-4-15,6-3-4 0,-6 3-11 0,5-5 4 16,-5 5-9-16,4-4-3 0,-4 4 4 16,0 0-4-16,7-3-3 0,-7 3 0 0,2-4-4 15,-2 4-7-15,2-3-1 0,-2 3 5 16,4-4-5 0,-4 4-2-16,4-8-3 0,-2 3 2 0,0 1-1 15,2 1-1-15,-4 3 3 0,6-7-8 16,0 2-5-16,-2 1 3 0,-2 1-3 0,2-3 7 15,-4 6 1-15,4-5 4 0,0 3-1 16,-4 2-2-16,4-6 1 0,-4 6 0 16,2-3 5-16,-2 3-3 0,0 0 4 0,0 0-4 15,0 0-6-15,0 0 13 0,0 0-6 0,0 0 0 0,-10 23 0 16,4-6 2-16,-5 2-2 0,-2 8-2 16,-1 1 2-16,-4 4-9 0,-1 6 10 0,3 1 4 15,-2 4-1-15,2-1 0 0,-4 4 4 16,6 1 1-16,-3 0 0 0,4 3-1 15,2 0 5-15,3-1-1 0,4-5-1 0,4-1-2 16,2 0-2 0,4-3-3-16,5 6 0 0,4-6-3 0,0-6-2 15,1-3-1-15,6-3-1 0,-4-1-3 16,4-5-11-16,-1-1-22 0,-2-5-34 16,0-1-34-16,-1-7-42 0,-6-2-450 0,2-5 199 15,-3 0 131-15</inkml:trace>
  <inkml:trace contextRef="#ctx0" brushRef="#br0" timeOffset="64321.78">11061 8024 28 0,'8'-6'168'0,"1"4"0"15,2-3-12-15,-1 2-4 0,3-1-13 16,-1 1-10-16,4-1-9 0,0 0-13 0,2 0-9 15,-2 0-10-15,3 2-7 0,-1 1-11 16,-2-3-9-16,4 2-4 0,-4 0-18 0,1 0-38 16,-2 0-40-16,0 0-32 0,-3 1-40 15,0 1-379-15,0-3 166 0,-4 3 110 16</inkml:trace>
  <inkml:trace contextRef="#ctx0" brushRef="#br0" timeOffset="64572.41">11641 7747 46 0,'2'-5'187'0,"0"-1"-14"15,-2 2-16-15,2 0-15 0,-2 4-4 0,0 0-4 0,0 0-7 16,14 14-8-16,-12-3-10 0,0 6-6 15,2 4-12-15,-2 6-6 0,0 2-9 16,2 2-9-16,-2 4-6 0,2-1-8 0,0 2-6 16,-1-5-27-16,1-1-34 0,-2 1-47 15,2-2-37-15,-1-5-62 0,-1-3-385 0,-2-2 185 16,0 1 123-16</inkml:trace>
  <inkml:trace contextRef="#ctx0" brushRef="#br0" timeOffset="64957.66">11802 7247 26 0,'13'-3'162'15,"1"3"-1"-15,6 3-11 0,2 4-2 0,11 2-5 0,-1 9-8 16,8 4-3-16,13 17-2 0,-3 8-3 16,1 5-9-16,-5 3-9 0,-1 6-5 15,-3 4-6-15,-6 4-2 0,-6-2-3 0,-5 4-1 16,-5 0-2-16,-6-1 0 0,-8-11-3 15,-6-7-2-15,-4-1-2 0,-4-1-5 0,-4-1-2 16,-4-4-8 0,2 1-9-16,-1-4-10 0,0-7-19 15,2-3-50-15,1-3-64 0,4-2-77 0,-4-7-93 16,4-5-528-16,4-1 265 0,2-4 176 16</inkml:trace>
  <inkml:trace contextRef="#ctx0" brushRef="#br0" timeOffset="69736.73">8110 9260 41 0,'0'0'160'0,"7"-9"4"16,-7 9-19-16,2-4-10 0,-2 4-9 15,4-4-11-15,-4 2-1 0,3-2-5 0,-3 4-7 16,0 0-2-16,0 0-14 0,4-4-8 16,-4 4-7-16,0 0-6 0,0 0-9 15,0 0 3-15,0 0-6 0,0 0 2 0,0 0 5 16,4 11 1-16,-4-4-2 0,2 7-1 0,-2 3-6 0,0 2-2 15,0 5-4-15,-2 4-8 0,2 1-1 16,2 2-3-16,-2 0-5 0,0 1-3 0,0 2-3 16,0-2-1-16,0 2-2 0,0-2-3 15,-2-1-9-15,2-1-13 0,0 0-8 16,0-4-18-16,2 0-23 0,-4-5-27 0,2 0-29 16,-2-2-28-1,2 1-33-15,-4-5-466 0,-1 0 217 16,1-2 143-16</inkml:trace>
  <inkml:trace contextRef="#ctx0" brushRef="#br0" timeOffset="70083.84">7678 9751 81 0,'12'-5'163'16,"0"-1"1"-16,0 0-9 0,6 1-4 0,-1 0-2 16,6-4-5-16,2 4-5 0,3-4-5 15,8 2-2-15,-3 0-9 0,6-1-11 0,1 0-8 16,2 2-7-16,-1 1-10 0,1-1-7 15,0 2-8 1,1 1-7-16,-1-1-7 0,-2 0-5 0,-7 2-7 16,4 0-4-16,-3 0-7 0,-4 0-18 15,-1 2-36-15,-4 0-42 0,1 0-46 0,-5 0-45 16,-2 0-550-16,-4 0 238 0,-2 2 158 16</inkml:trace>
  <inkml:trace contextRef="#ctx0" brushRef="#br0" timeOffset="73273.67">6449 10484 27 0,'0'0'73'0,"0"-8"3"15,0 8-7-15,0-7-2 0,0 7-7 0,2-3 0 16,-2 3-2-16,0-6-8 0,0 6-6 15,0 0-3-15,0-6-2 0,0 6-2 0,0 0 4 16,0 0-1-16,0-5 3 0,0 5-5 16,0 0 4-1,0 0 0-15,0 0 1 0,0-6 7 0,0 6-20 16,0 0 3-16,0 0-1 0,0 0-6 16,0 0 1-16,0 0-7 0,0 0-3 15,0 0 1-15,0 0-4 0,5-4 0 0,-5 4-2 16,0 0-3-16,8-6 5 0,-2 2-2 15,0 1-2-15,3-1 1 0,0-2-7 0,3-2 0 16,1 1 4-16,-1-1-6 0,6 1 4 0,-4-1 6 16,4 2-1-16,-4 1-3 0,1 1-2 0,2 0 7 15,-6 2-4-15,1 2 1 0,0 0 0 16,0 4-4-16,-4 2 2 0,0 1-1 16,-2 3 2-16,1-1-2 0,-3 3 7 0,-4 1 6 15,0 1-4-15,-2 1 3 0,0 1 3 16,-2 2 3-16,-3-3 0 0,1 2 2 0,0 1 1 0,0 0-2 15,-1-2-1-15,0-1-4 0,1 1 3 0,2-1-5 16,-2-2 1-16,2 2-4 0,-1-3-3 16,1 0-2-16,2 0 1 0,0 0-2 15,0-3 1-15,2 1 0 0,-3-1 0 0,3 1 1 16,3-3 0-16,-1 1 0 0,4 1 2 16,-1-5-2-16,3 0-1 15,2-2-1-15,1 1 1 0,4-3-3 16,2-3 0-16,0 0-3 0,2-2-16 15,2 3-36-15,2-4-31 0,1 0-30 0,1 0-34 16,1-1-414-16,-4 1 189 0,-2 0 125 16</inkml:trace>
  <inkml:trace contextRef="#ctx0" brushRef="#br0" timeOffset="73574.8">6993 10951 146 0,'19'-30'132'0,"-2"2"-10"0,0-3-13 0,4-3-15 16,2-4 3-16,5-2-18 0,5-14-9 0,3-3-10 15,-2 0 3-15,1 3-17 0,-9 8-13 16,-2 7-16-16,0 1-13 0,-3 4-10 0,-5 6-4 0,0 0-13 16,-4 6-12-16,-4 3-14 0,3 1-6 15,-4 3-15-15,-3 2-211 0,0 3 96 16,-2 3 63-16</inkml:trace>
  <inkml:trace contextRef="#ctx0" brushRef="#br0" timeOffset="74060.53">7474 10481 109 0,'-7'1'196'16,"0"1"-13"-16,7-2-20 0,-6 4-19 0,6-4-13 15,0 0-11-15,0 0-15 0,0 0-10 16,36-9-10-16,-18 5-8 0,0 1-9 16,3-1-8-16,1-1-8 0,0 5-12 0,0 0-7 15,1 0-7-15,-1 0-6 0,-2 3-5 16,2 0 0-16,-5 2-5 0,0-3 5 0,-2 3-3 0,-3-2 3 16,-1 3-2-16,-2 0 12 0,-5 1 7 0,0 2 8 15,-2-2 2-15,0 0 4 0,-4 4 1 16,2-4-5-16,-2 2-1 0,0 0-6 15,2-2-4-15,-2 0-3 0,2 1-4 0,2 0-8 16,0 1-1-16,2-2-4 0,2 2-2 16,3 0-7-1,4-2-4-15,-1 1-13 0,5 0-8 0,0-1-2 16,6 0 3-16,1 2 1 0,-1 0-9 16,3-2-4-16,-6 4 2 0,2-4-5 0,-6 2 9 15,-3 1 3-15,-4-1 17 0,-5 1 18 16,-4 2 25-16,-4-1 18 0,-7 0 19 15,-4 4 10-15,-5-1 6 0,-8 3-3 0,-4-2 0 16,1-1-10-16,-1-3-8 0,6-1-14 0,-1-3-29 0,3 1-44 16,4-1-58-16,2-3-75 0,3-3-93 15,7-2-509-15,4 0 257 0,0-4 169 16</inkml:trace>
  <inkml:trace contextRef="#ctx0" brushRef="#br0" timeOffset="74730.61">6078 10275 14 0,'-4'29'150'0,"2"-1"8"0,2-1 0 0,0 0-4 16,4-1-4-16,3 9-10 0,1-1-11 16,3 3-6-16,6 7-9 0,2-1-15 15,10 14-9-15,3 0-6 0,4-1-10 0,3-5-8 16,-4-1-24-16,5 0-27 0,0-4-27 16,3 0-29-16,-1 0-31 0,-1-12-38 0,-7-6-409 15,4 2 176-15,0-11 117 0</inkml:trace>
  <inkml:trace contextRef="#ctx0" brushRef="#br0" timeOffset="75147.05">8098 10113 41 0,'10'8'153'0,"5"3"-13"0,0 7-12 0,6 8-7 0,1 9-5 16,0 3-16-16,2 1-7 0,6 22-8 0,-3-5-2 15,-5-7-4-15,-6-3-2 0,-1-2 5 16,-2-1 4-16,-3 2 13 0,-1-8 1 0,-5 1 7 16,-2 1-2-16,-2-7-7 0,-2 1-9 15,0-3-10-15,-2 1-6 0,-3-4-15 16,3-1-20-16,-2-1-22 15,-1 0-35-15,3-4-46 0,0-3-45 16,-1-2-58-16,3-5-473 0,0 4 218 0,0-5 144 16</inkml:trace>
  <inkml:trace contextRef="#ctx0" brushRef="#br0" timeOffset="76698.66">8896 10262 77 0,'2'-4'84'0,"-2"4"-9"16,2-5-1-16,-2 5-5 0,0 0-2 16,0 0-2-16,2-6 0 0,-2 6-6 0,0 0-3 15,0 0-5-15,0 0-1 0,0 0-2 0,2-6-3 0,-2 6-4 16,0 0-2-16,0 0 6 0,0 0 2 16,0 0-13-16,0 0-2 0,2-4 0 15,-2 4-3-15,0 0-1 0,0 0-4 0,0 0 8 16,0 0-6-16,0 0 2 0,0 0-5 15,0 0 2-15,0 0-1 0,0 0-3 0,0 0 5 16,0 0-9 0,0 0-2-16,0 0 8 0,0 0 4 15,0 0 4-15,0 0 8 0,0 0-2 0,0 0 0 16,-4-5 3-16,4 5-8 0,0 0 1 16,0 0-7-16,-10 13 1 0,6-4-1 15,-5 5 2-15,2 2 0 0,-3 6 1 0,1 4-2 16,-3 5-1-16,1 1-1 0,-2 5-2 15,3-1 0-15,0 2-1 0,1 0-2 0,0-2-3 0,3 2 0 16,2 0-4-16,2-1 0 0,2-6-3 0,2 1 0 16,2-2-4-16,2-4-5 0,5 5-31 15,0-6-24-15,5 0-29 0,2-3-31 0,0-6-31 16,4-3-455-16,-1-1 204 0,3-4 135 16</inkml:trace>
  <inkml:trace contextRef="#ctx0" brushRef="#br0" timeOffset="77066.92">9448 10247 11 0,'0'0'172'0,"-4"15"-6"0,2-6-12 15,2 2-18-15,-2 1-11 0,-1 6-16 16,1-1-6-16,4 0-13 16,-4 2-17-16,2-2-37 0,0 2-28 15,2-2-32-15,-2 2-32 0,-2-2-320 0,0 1 128 16,0-3 85-16</inkml:trace>
  <inkml:trace contextRef="#ctx0" brushRef="#br0" timeOffset="77320.5">9370 10876 82 0,'0'0'156'16,"0"0"-19"-16,9-12-18 0,-1 2-10 15,2-1-13-15,4-6-20 0,2-4-13 0,3-2-13 16,2-3-5-16,7-5 0 0,-1-4-15 16,3 1-24-16,10-10-20 0,-5 6-32 0,-6 4-49 15,-2 3-198 1,-4 4 100-16,1 3 66 16</inkml:trace>
  <inkml:trace contextRef="#ctx0" brushRef="#br0" timeOffset="77783.73">9685 10740 126 0,'11'-8'152'16,"1"0"-12"-16,4-3-17 0,0-1-9 15,4 1-11-15,1 2-13 0,-1-3-8 0,6 3-4 16,-4 2-12-16,3-1-9 0,-2 2-4 16,-4 0-7-16,3 2 0 0,-4 3-5 15,1-1-5-15,-6 0-6 0,2 4 5 0,-3-2-3 16,2 3-8-16,-6 1 4 0,-2 4 2 15,-2 0 1-15,-2 1 0 0,-2 1 7 0,-2 3 2 0,-2 0 1 16,-2 2 1-16,0 1 3 0,-4-3 1 0,0 5 2 16,2-3-4-16,2 0 0 0,-3 0-3 15,3 2-3-15,-1-2-6 0,3-1-1 16,0 1-4-16,2-2 1 0,-3 1-4 0,3-3-3 16,0 1 1-16,2-3-1 0,0 2 3 15,-2-3-4-15,4 2-1 16,0-3 2-16,0 1-3 0,3-1 0 15,1-3-4-15,5 2-1 0,-1-4-2 0,3 0-36 16,1-4-49-16,6 2-48 0,-1-2-31 16,0-2-545-16,0-2 237 0,5 1 157 15</inkml:trace>
  <inkml:trace contextRef="#ctx0" brushRef="#br0" timeOffset="78252.92">10384 10156 119 0,'15'15'164'0,"1"7"-4"0,4 7-11 16,-2 9-11-16,4 2-5 0,-1 3-10 16,-2 1-8-16,-4 4-3 0,1-2 3 0,-4 4-3 15,-4-3-3-15,-2 3-1 0,-6-6-7 16,0-1-4-16,-4 1-12 0,-2-2-5 16,0-2-7-16,-4-5-8 0,4 1-9 0,2-8-24 15,-2 1-38 1,0-5-53-16,4 1-52 0,0-8-61 0,2-1-474 15,0-5 220-15,2-1 145 0</inkml:trace>
  <inkml:trace contextRef="#ctx0" brushRef="#br0" timeOffset="78952.98">11249 10124 50 0,'0'-5'204'16,"0"5"0"-16,0 0-14 0,-4-6-21 0,4 6-19 15,0 0-11-15,-12 16-15 0,1-2-13 16,0 2-9-16,1 5-1 0,-7 7-8 0,2 5-6 0,-2 5-9 16,3 4-7-16,-4 0-6 0,6 3-6 15,1 1-3-15,3-1-8 0,-1-6-5 0,5 3-4 16,2-2-1-16,-1 0-5 0,3-4-3 15,3 2-4-15,1-3-5 0,1-5 1 0,5 1-4 16,-4-5-3-16,5 0-4 0,-1-2-7 16,1-4-15-16,2 0-15 0,1-2-27 15,2-6-21-15,0 1-29 0,1-5-28 0,0-2-29 0,2-2-467 16,1-2 213-16,-2-4 141 0</inkml:trace>
  <inkml:trace contextRef="#ctx0" brushRef="#br0" timeOffset="79338.45">11829 10503 95 0,'-2'-9'161'0,"0"2"1"0,0-4 3 16,-2 4-10-16,0 0-18 0,-1-1-11 0,-1 3-13 15,0 1-13-15,0 2-13 0,-3 4-4 16,-2 2-9-16,1 3-9 0,0 3-3 15,-4 0-7-15,2 8-3 0,1 1-5 16,1 2-3-16,1 2-7 0,0 2-1 16,3 0-7-16,2 0-6 0,2-4 4 0,2 1-7 15,2-1-2-15,2-2-1 0,2 0-3 16,-1-2 2-16,6-1-3 0,-3-5 1 0,5 1-1 16,-1-5-1-16,4-3 0 0,0-2-1 15,1-4 4 1,2-2-1-16,0-3 1 0,3-5 3 0,-4-3-4 15,4-5-2-15,-6-4 1 0,1-1-2 16,-4-1 1-16,0-3-6 0,-7 1 0 16,-2 3-8-16,-4 2-7 0,-2-2-8 0,-6 5-9 15,-3 2-4-15,-4 2-6 0,-2 7-14 16,1 3-21-16,-4 5-32 0,0 2-37 16,-4 4-454-16,-1 2 201 0,-1 2 134 0</inkml:trace>
  <inkml:trace contextRef="#ctx0" brushRef="#br0" timeOffset="79701.47">12152 10037 102 0,'8'0'143'0,"-8"0"-15"0,10 10-16 0,-2 0-2 16,2 9-16-16,2 6-10 0,1 6-10 15,1 11-2-15,6 4 9 0,-4 2 4 16,6 18 1-16,-6 1 1 0,-1-8 2 0,-4-7 7 15,0 1 7-15,-3 0 2 0,-4-2 2 0,0-7-10 0,-2 0-7 16,0-2-5-16,-4-2-13 0,0-3-11 16,0 1-29-16,-6-2-40 0,2-4-51 0,-1-5-55 15,-3-3-82-15,1-3-423 0,-2-2 211 16,1-5 139-16</inkml:trace>
  <inkml:trace contextRef="#ctx0" brushRef="#br0" timeOffset="92484.1">1638 10411 46 0,'0'0'132'16,"-4"-4"-2"-16,4 4-1 0,0 0 1 15,-9-2-4-15,9 2-4 0,0 0-5 0,-6-2-8 16,6 2-4-16,0 0-4 0,0 0-3 15,-5-4-8-15,5 4-8 0,0 0-3 0,-4-4-8 16,4 4-7 0,0 0-6-16,-4-5-4 0,2 1-3 15,2 4-1-15,-2-8-2 0,2 8-2 0,-2-6 0 16,2 6-6-16,0-5-6 0,0 5-3 16,0 0-8-16,0-6 2 0,0 6-3 0,14 0-2 15,-1 0 1-15,9 2-4 0,4 4 2 0,17 3-1 0,11 3-5 16,25 5 2-16,8 5-2 0,4 2 0 15,19 4-1-15,5 3-3 0,7-3 1 16,7 1 4-16,5-1-4 0,3-1 0 0,2 0-1 16,-4-3 1-16,-9 2-1 0,-5-2 0 15,-24-3-1-15,-3 0-3 0,-5-1-6 0,-5 1-19 16,-6 3-22-16,-1-3-27 0,-7-2-25 16,-11-2-30-16,-10-3-34 0,-11-2-528 15,0-2 234-15,-5 2 153 0</inkml:trace>
  <inkml:trace contextRef="#ctx0" brushRef="#br0" timeOffset="92831.02">1424 11298 121 0,'-10'0'210'0,"3"-2"-23"0,5-1-17 16,2-3-17-16,6-3-10 0,3-3-8 0,8-3-1 15,11-8-5-15,20-16-3 0,9-6-11 16,9 1-3-16,18-13-7 0,8-2-4 0,3-4-8 15,0 0-13-15,8-2-6 0,4-3-7 16,2-1-6-16,10-1-8 16,-3 2-5-16,-1 3-8 0,-6 4-42 15,-2 7-46-15,-8 6-46 0,-20 18-42 16,-12 3-57-16,-18 10-482 0,-11 9 229 0,-13 7 152 16</inkml:trace>
  <inkml:trace contextRef="#ctx0" brushRef="#br0" timeOffset="94101.77">3414 11447 69 0,'-4'-6'127'0,"2"1"-1"15,-2 1-8-15,-4-2-5 0,2-2-11 16,-4 7-8-16,-1-7-5 0,-4 0-6 0,0 3-5 15,-3-1-11-15,-6-2-2 0,-3 2 2 16,-3 1-9-16,-6-2-3 0,-4 2-9 0,-3 3 3 16,-3 1-5-16,-3 1 0 0,-1 1-1 15,-9 4-7-15,-3 1-1 0,-19 2-5 0,-4 5-7 0,2 3 0 16,-2 3-2-16,2 2 2 0,-2 6-6 16,7-3 0-16,1 5-2 0,6-1-2 0,3 3 0 15,7 0 5-15,10-5 4 0,13-1-5 16,4 2 1-16,4 1-2 0,5 4 1 15,8-1-5-15,2 0-2 0,5 1-3 0,4 2 2 16,6-1-1 0,0-1 0-16,8 3 0 0,2 0-3 0,5 6 0 15,6-4-2-15,2 0 1 0,5-3-2 16,4 0 2-16,2-3-2 0,1-3 1 0,6-1 1 16,1-2-5-16,2-2 4 0,1-4 1 15,1-2-2-15,3-2-1 0,-1-3 0 16,4-5 2-16,-7 1-2 0,3-4 0 0,3-4 3 15,8 0-3-15,3-4 0 0,-1-2 1 0,19-5 2 16,1-2-4-16,-6-4 2 0,2-6-2 0,-3 3 2 16,-2-4-2-16,-2-3-2 0,-5 0 4 15,-3-4-5-15,-13 8-4 0,-9-2-5 0,-2 0 3 16,-2-2-4-16,-5 0 1 0,-3 0 1 16,-5 1 2-16,-1 2 2 0,-6-1 1 15,-8 0-1-15,2 0 1 0,-6 0 5 0,-4-2-3 0,-4 3 9 16,-8-5-3-16,-6 2-2 0,-12-2 0 0,-5 3 6 15,-10 5-1-15,-19-3 0 0,-10 6 1 16,-6 7 3-16,8 5-1 0,4 6-2 0,-23 4 1 16,0 4-5-16,2 1 0 0,6 2 0 15,6 3-4-15,13-5-19 0,13 1-24 0,11-1-34 16,3 1-46 0,6-1-461-16,6-1 199 0,4 0 132 15</inkml:trace>
  <inkml:trace contextRef="#ctx0" brushRef="#br0" timeOffset="103963.3">8051 11771 23 0,'0'0'182'0,"9"-4"-7"0,-9 4-12 16,6-2-11-1,-6 2-18-15,0 0-12 0,6-1-13 16,-6 1-13-16,0 0-4 0,0 0-14 0,0 0-7 16,9-2-8-16,-9 2-4 0,0 0-10 15,0 0-4-15,7 5-2 0,-7-5-2 16,2 9-1-16,-2 4-3 0,2-1-3 0,-4 7 0 15,2 6-5-15,-2 3 0 0,2 11-1 16,-2 0-1-16,2 6 2 0,-3 0-5 0,3 3 0 0,3 3-5 16,1 3-1-16,0-3-1 0,0 1-4 0,4-3-1 15,-2-1-23-15,3-8-15 0,2 4-22 16,-3-8-32 0,5-3-30-16,-5-2-48 0,1-6-413 0,0-4 194 0,-3-2 128 15</inkml:trace>
  <inkml:trace contextRef="#ctx0" brushRef="#br0" timeOffset="104240.76">7694 12321 129 0,'8'-3'170'0,"4"-3"6"0,4-2 2 16,5 1 1-16,7-3-3 0,3-1-9 15,7 1-8-15,2-1-12 0,0 1-15 0,11-2-15 16,-2 1-12 0,1 1-10-16,6 6-12 0,-1-5-34 15,0 1-46-15,-1 4-51 0,-6 1-55 0,-4 0-87 0,1-1-397 16,-4 2 200-16,-9 2 132 0</inkml:trace>
  <inkml:trace contextRef="#ctx0" brushRef="#br0" timeOffset="105107.27">8174 14708 42 0,'-2'-4'108'0,"2"4"1"0,0 0-1 15,0 0 2-15,-2-7-5 0,2 7 0 0,0-4-8 16,0 4-1-16,0 0 1 0,0 0-8 0,0 0-4 16,0 0-9-16,0-6-6 0,0 6-4 0,0 0-5 15,0 0-6-15,0 0 1 0,0 0-3 16,0 0-3-16,0 0 4 0,0 0-5 16,0 0-3-16,0 0 6 0,0 0-7 0,0 0 1 15,0 0-4-15,0 0-8 0,0 0-6 16,0 0 0-16,-7 14-3 15,7-7-2-15,-2 5 1 0,4 7-5 16,-4-2 7-16,2 2-3 0,0 3-5 0,0 5-3 16,0 1 0-16,2 3-1 0,-2-4-1 15,2 1-3-15,0 2 0 0,1-2-3 16,-1 0-9-16,0 0-10 0,3-1-20 0,-3-2-24 16,2 2-22-16,-2 0-26 0,2-10-36 15,-2 1-500-15,0 1 218 0,0-4 143 0</inkml:trace>
  <inkml:trace contextRef="#ctx0" brushRef="#br0" timeOffset="105392.18">7747 15114 116 0,'-3'-4'238'0,"3"-4"-12"0,5-1 3 15,3 2 3-15,4-3-1 0,8-4-3 0,3 1-15 0,7 0-7 16,6-2-25-16,2 3-14 0,11 2-37 16,1-1-12-16,3 2-6 15,5 2-17-15,-1 3-12 0,2 1-30 16,-3 0-49-16,4 0-54 0,-9 6-76 0,0-3-76 0,-3 3-643 15,-5 0 287-15,-1 1 190 0</inkml:trace>
  <inkml:trace contextRef="#ctx0" brushRef="#br0" timeOffset="110850.74">6274 13390 137 0,'0'-6'152'0,"0"6"-4"0,0 0-13 0,0 0-7 15,0 0-12-15,0 0-15 0,0 0-10 16,0 0-5-16,-16 16-1 0,10-7 4 0,2 6 3 15,-2 2-4-15,-1 4-7 0,3 6-8 16,-3 2-2-16,3 6-9 0,0 6 0 0,4 1-12 16,-2-1-3-16,4 0-7 0,0 0-3 15,4-1-7-15,3 1-18 16,4 1-22-16,1-2-32 0,4-9-27 16,3-1-31-16,0-5-27 0,0-3-440 15,1-9 193-15,0-1 127 0</inkml:trace>
  <inkml:trace contextRef="#ctx0" brushRef="#br0" timeOffset="111082.5">6858 13461 144 0,'0'-6'178'0,"0"2"-14"0,0 0-22 15,0 4-10 1,0-4-16-16,0 4-8 0,0 0-9 0,0 0-13 16,2 19-6-16,0-7-7 0,-4-3-8 15,4 3-19-15,-2 1-33 0,4 2-35 16,-4 2-39-16,2-4-58 0,-2 0-304 0,2 5 143 16,-2 0 96-16</inkml:trace>
  <inkml:trace contextRef="#ctx0" brushRef="#br0" timeOffset="111320.73">7072 14203 190 0,'0'-12'201'15,"-2"1"-18"-15,2-5-19 0,0-4-16 0,2-6-14 16,4-7-15-1,0-5-16-15,4-7-23 0,3-4-18 0,11-13-17 0,-4-1-12 16,6 1-15-16,-4 14-17 0,-4 4-20 0,3 4-18 16,1 0-22-16,-2 1-27 0,2 6-31 15,-5 2-279-15,2 6 135 16,0 0 88-16</inkml:trace>
  <inkml:trace contextRef="#ctx0" brushRef="#br0" timeOffset="111938.23">7367 13695 114 0,'0'0'178'0,"0"0"-14"0,0 0-15 0,4-18-11 16,6 9-17-16,2-2-11 0,5-5-11 15,2 3-10-15,6-4-7 0,1 2-13 0,2-1-5 16,-1 2-8-1,3 1-5-15,-6 4-7 0,0 2-10 16,-3 3-6-16,-1 0-9 0,-2 4-2 0,0 2-1 16,-4 4-4-16,-4 1 1 0,-1 1-2 15,0 1 0-15,-5 2 1 0,-2 3 4 0,-2 2 4 16,-2-2 6-16,0 4 3 0,-4-1 8 16,1 0 2-16,-1-2 1 0,1 3 2 0,-1-3-4 15,2-2-2-15,0 1-3 0,0-4-3 16,2 1-4-16,2-1-1 0,-2 0-3 0,4 0 2 0,0-1 0 15,0 2-2-15,2-3-3 0,0 0-2 16,0-1-1-16,0 2 2 0,1-4-5 16,1 2-2-16,-1-1-1 0,1 0-1 0,-2 0-4 15,0-2 4-15,3-1-4 0,-3-1 0 16,0 4 1-16,0-4-2 0,-4-2 0 0,6 5 0 16,-1-2-2-1,0 0-3-15,-5-3 3 0,10 2 0 0,-6 2-2 16,-4-4 1-16,6 4-2 0,-2-2 3 15,-4-2-1-15,7 2 2 0,-7-2-1 16,6 4-1-16,-6-4 5 0,0 0 2 0,5 3 6 16,-5-3 8-16,2 4 7 0,-2-4 7 15,0 6 4-15,0-6 2 0,-7 8 6 0,1-5 4 16,-1 1 5-16,1-1 2 0,-2 2-4 0,2 1-6 16,-3-4 0-16,-2 1-7 0,1 0-7 15,1 2-2-15,-1-2-9 0,-3 1-1 0,2 1-5 16,1-3-9-16,-2 3-7 0,-4-2 0 15,2 3-8-15,-1 0 0 0,0-1-7 0,0 1-2 16,1 2-11-16,0-5-11 0,2 3-11 16,-1-4-18-16,2 3-25 0,3-2-39 0,0 1-40 0,1-2-46 15,-1 0-576-15,2 0 269 0,6-2 178 0</inkml:trace>
  <inkml:trace contextRef="#ctx0" brushRef="#br0" timeOffset="112665.52">8117 12984 36 0,'0'0'131'0,"19"6"-1"0,-8 4-10 0,3 5-5 16,1 4 0-16,2 8-14 0,5 3 1 15,-4 6-5-15,1 6-5 0,3 3-9 16,2 13-5-16,-4-5-6 0,-3-6-5 0,2 21 0 16,-4-11-14-16,-7-8-2 0,0 2 0 15,-3-1-5-15,0 0-4 0,-1-1-2 0,-2-5-8 16,-4 0-2-16,2-2-3 15,-2-2-3-15,2-4-16 0,-2-5-26 0,0-3-33 0,2 0-25 16,-3-8-46-16,0 1-403 0,3-3 178 16,-2-8 118-16</inkml:trace>
  <inkml:trace contextRef="#ctx0" brushRef="#br0" timeOffset="113347.76">9040 12953 34 0,'-3'-7'199'0,"-1"2"-1"16,2 3-18-16,-2-3-12 0,0 4-19 16,-2-1-11-16,6 2-9 15,-14 9-4-15,8 3 0 0,-2 7 1 16,-2 6-2-16,-1 9-3 0,0 9-7 0,0 7-6 15,3 2-9-15,-4 20-7 0,6-9-9 16,0-8-9-16,4 2-7 0,2-2-4 16,8 1-9-16,-2-5-5 0,4-1-12 0,3-1-12 15,4-1-16-15,0-7-13 0,3 3-19 16,4-9-22-16,2-3-19 0,-3-5-33 0,0-2-38 0,4-7-40 16,-5-2-555-16,1-7 248 0,1-1 164 15</inkml:trace>
  <inkml:trace contextRef="#ctx0" brushRef="#br0" timeOffset="114789.76">9484 13078 165 0,'0'-6'169'0,"0"6"-6"0,2-2-14 16,-2 2-16-16,0 0-11 0,0 0-14 0,0 0-11 16,0 0-2-1,0 0-2-15,6 17-5 0,-6-4-6 16,3 3-12-16,-1 2-5 0,0 6-3 0,1 1-10 15,-1 1-15-15,2 2-27 0,0-1-35 16,2 2-36-16,-2-3-42 0,2 1-432 0,4-2 182 16,-4-5 120-16</inkml:trace>
  <inkml:trace contextRef="#ctx0" brushRef="#br0" timeOffset="115074.8">9569 13789 195 0,'-2'1'207'0,"2"-1"-16"0,0 0-18 15,-2-12-15-15,6 3-16 0,2-4-16 16,5-4-11-16,2-4-10 0,3-8-11 0,6-5-10 15,3-6-6-15,13-16-9 0,-2-1-7 16,4-2-7-16,-1-1-7 0,1 2-10 0,-2 1-21 0,-3 5-30 16,-7 11-28-16,-4 6-31 0,-5 9-21 15,-3 1-17-15,-2 6-37 0,-6 4-357 0,0 7 171 16,-4 2 114-16</inkml:trace>
  <inkml:trace contextRef="#ctx0" brushRef="#br0" timeOffset="115528.92">9863 13558 111 0,'9'-11'186'0,"1"1"-15"16,3-2-13-16,2 3-15 0,3-3-14 15,2 3-9-15,-1-1-19 0,2 2-16 16,-2 1-9-16,-2 3-10 0,2 0-13 0,-2 4-9 16,2 0-4-16,-4 0-3 0,-3 2-6 15,2 2-4-15,-2-2-3 0,-4 4 6 0,1 0 1 16,-5-1 13-16,1 5 6 0,-3-1 11 0,-4 3 14 0,-3 1 11 16,-2 0 3-16,1 2 3 0,-2-2 0 15,0 1-8 1,2-3-8-16,1 3-9 0,-2-1-8 15,3-1-4-15,2 1-6 0,2-1-5 16,2 3-6-16,2-4-5 0,5 3-4 0,0-1-3 16,1-2 0-16,0 1-6 0,8 1-3 15,-6-2-1-15,1 0-2 0,0 1-2 0,0-2 0 0,-5 1 2 16,2 3-2-16,-4 0 0 0,-4 2 2 16,-2 1-3-16,0 2-1 0,-6 4 1 15,0 0-2-15,-2-2 0 0,0 1-4 0,-1-2-9 16,-2 0-25-16,3-7-32 0,1 0-36 15,3 0-58-15,0-2-45 0,0-5-647 0,2 0 288 16,0-5 190-16</inkml:trace>
  <inkml:trace contextRef="#ctx0" brushRef="#br0" timeOffset="116816.48">9956 13603 6 0,'-8'-1'115'0,"8"1"1"0,0 0-15 0,-8-5 1 16,8 5-7-16,0 0-9 0,-7-1-5 16,7 1-2-16,0 0-1 0,-7-5 1 0,7 5-1 15,0 0-5-15,-4-2 4 0,4 2-5 0,0 0-5 0,0 0-4 16,0 0-6-16,0 0-7 0,0 0-6 15,-4-5-4-15,4 5-2 0,0 0-5 0,8-7-3 16,-4 2-2-16,4 2 0 0,-2-1-1 16,2-2-7-16,-2 0 3 0,5-1-1 15,-5 1-2-15,5 0 1 0,-2 3-3 0,-1-3 2 16,-2 3-1 0,0-1-5-16,3 0-4 0,-2 2 0 0,-1 0 0 15,2 0-1-15,0 2-1 0,1 2 1 16,2 0-1-16,-3 0-2 0,3 2 4 0,1 1-7 15,2 1 1-15,-2 2 0 0,0-1-2 16,2 1 0-16,-4 1 0 0,0 1 0 0,1-1 3 16,-3 2 2-16,-1 3-3 0,-1 0 2 15,-1 0-4-15,-1 0 4 0,-4 1 0 0,0 0 2 16,-2 3 2-16,0-1-1 0,0 0 2 0,-3 0-1 16,-1 1 0-16,-1-2 1 0,1 0 2 15,-2 4-1-15,-1-6-1 0,1 5-1 0,-1-4-1 16,0 1-1-16,3 1 4 0,-2-2-4 15,0-2 2-15,-1 2 3 0,0-3 2 0,1 1 0 16,0 0 5-16,1-1-2 0,-1 0 2 0,-1 0 0 16,1-2 3-16,-1 2-1 0,3-2 0 0,0-1 2 15,0 0-2-15,1-1 0 0,0-3-2 16,1 3 0-16,0-2-4 0,4 1 2 0,0-3-3 16,4 0 0-16,0 0-3 0,1-2 1 15,2 0 2-15,3-2 1 0,-10 0 10 16,19 0 9-16,-8-2 5 15,1 0-3-15,1 0 3 0,-1 0-5 16,2-2 0-16,0 0-2 0,1 4 1 0,2-5-4 16,0 1-4-16,0 0-2 0,2 2 1 15,-3-1-2-15,4 0 5 0,-1 0-9 0,0 1-3 16,0-2 0-16,1 2-1 0,-2 0-3 16,-1 2 1-16,-2 0-2 0,0-3 2 15,-3 1-3-15,1 2-2 0,-2-2 3 0,1 2-1 0,-1-2-1 16,0 0-2-16,-3 2 0 0,0-2 0 15,3 2-1-15,-11 0-1 0,17 0 3 0,-10-2-8 16,1 2-1-16,-8 0-10 0,16 0-21 16,-9 0-23-16,-7 0-36 0,11 0-43 0,-11 0-49 15,10-2-43-15,-8 2-650 0,-2 0 298 16,0 0 197-16</inkml:trace>
  <inkml:trace contextRef="#ctx0" brushRef="#br0" timeOffset="117417.52">10344 12723 18 0,'0'0'166'16,"-4"-4"-10"-16,4 4-19 0,0-5-5 0,0 5-19 15,0 0-9-15,16 0-9 0,-5 4-3 0,2 3-3 0,6 5-3 16,1 1-5-16,6 6 0 0,6 9-2 15,2 3-8-15,9 17-2 0,-2 3-4 0,-1 5-5 16,-1 2 1-16,-7 4 0 0,0-1 3 16,-8-3 8-16,2 5 2 0,-9-11 10 15,-4-5-1-15,-2 3 6 0,-3-1 1 0,-2 1 2 16,-2-3-2 0,0-3-8-16,-2-4-3 0,0 2-3 0,-2-4-8 15,0-4-8-15,0-1-4 0,-2-1-4 16,2-3-6-16,0-3-16 0,-2 1-25 15,0-6-29-15,2-2-33 0,-2-1-43 0,2-4-47 0,-2 0-33 0,2-4-38 16,0-1-592-16,0-5 275 0,0 1 182 16</inkml:trace>
  <inkml:trace contextRef="#ctx0" brushRef="#br0" timeOffset="118497.8">11249 13396 187 0,'0'0'248'0,"0"0"-1"0,0 0-8 16,0 0-18-16,0 0-18 0,-6-2-21 15,6 2-18-15,0 0-16 0,0 0-16 0,0 0-15 0,0 0-18 0,0 0-26 16,0 0-35-16,0 0-38 0,0 0-29 16,0 0-35-16,0 0-27 0,12-4-36 15,-4 4-42-15,-4-1-450 0,-4 1 211 0,8-3 139 16</inkml:trace>
  <inkml:trace contextRef="#ctx0" brushRef="#br0" timeOffset="119106.23">11417 12710 121 0,'0'0'139'15,"-9"-4"-12"-15,5 2-10 0,4 2-15 0,-8-1-5 16,8 1-12-16,-11-3-4 0,11 3 1 16,-13 3-5-16,5-2-12 0,0 3 2 0,-4 3-4 15,0 1 1-15,2 2-4 0,-1 3 2 0,-4 6-3 16,2 0-1 0,-1 12-1-16,0 1 0 0,0 12-3 0,2 2-3 15,-1 3-5-15,0 5 0 0,7-3-2 0,-1 4-2 16,3-1-2-16,2-1-2 0,4 0-2 15,0 0-4-15,2-3 0 0,7-2-2 0,2-3-2 16,0 0-2-16,3-2 1 0,4-5-3 16,0-2-2-16,0-7-3 0,1-3-5 15,-3-1 1-15,4-3 1 0,-5-4-4 16,4-3-7-16,-4-3-6 0,2-1-11 0,2 0-14 0,-4-7-18 0,2 0-32 16,2 1-31-16,1-4-32 0,-4-2-519 15,2 1 224-15,-1-5 147 0</inkml:trace>
  <inkml:trace contextRef="#ctx0" brushRef="#br0" timeOffset="119522.2">11912 13152 165 0,'0'14'170'0,"0"0"-15"16,0 2-8-16,0 3-15 0,0 2-13 16,0 0-12-16,2 1-9 0,-2 5-10 0,2-2-8 15,0-1-10-15,0 1-11 0,1 0-35 16,1-3-38-16,-2-4-37 0,2-1-47 0,-4-2-328 15,3-1 145-15,1-3 96 0</inkml:trace>
  <inkml:trace contextRef="#ctx0" brushRef="#br0" timeOffset="119873.62">12126 12500 123 0,'2'-13'160'16,"0"4"-8"-16,2-3-14 0,0 3-12 16,1 1-8-16,1 0-8 0,1 1-8 0,-1 1-6 15,4 4-7 1,-1 4 3-16,4 4 8 0,-3 5-4 0,5 8-6 15,0 8-5-15,2 5-7 0,1 11-6 16,6 19-7-16,-1 3-4 0,-1 7 15 16,-2 6 6-16,0 2 7 0,-1 0 4 0,-4 0-4 15,2 2-5-15,-5-2 2 0,-4-2-11 16,4-1-7-16,-6-15-6 0,-2-5 4 0,0-1-7 16,0-4-7-16,-4-7-8 0,2-1-20 0,-2-4-36 0,-2-5-53 15,2-2-76-15,0-4-67 0,-2-5-668 0,-2-3 298 16,2-1 196-16</inkml:trace>
  <inkml:trace contextRef="#ctx0" brushRef="#br0" timeOffset="122645">6119 15771 14 0,'0'0'120'0,"-7"0"-9"16,7 0 0-16,0 0-7 0,0 0-3 0,-8 2-8 16,8-2-8-16,0 0-5 0,-6 4-3 0,6-4-8 0,0 0 1 15,-7 0-5 1,7 0-4-16,0 0-5 0,0 0-7 15,0 0-4-15,0 0-8 0,0 0-5 0,0 0-2 0,0 0-9 16,17-12 6-16,-6 10 0 0,3-5-8 16,2 1-2-16,2 0 0 0,2 1-3 0,1 1 1 15,0 0-3-15,0 2 0 16,-2 2-7-16,0 0-1 0,0 4 3 16,0 0-6-16,-4 2 1 0,-3 1 8 15,2 6-4-15,-4-3 2 0,-4 7 2 0,-2-5 3 16,1 4 5-16,-5 6 6 0,0-6 3 15,-5 8 5-15,1-3 3 0,-2 1-1 0,2-1 1 16,-2 4-5-16,2-7-3 0,2 0-4 16,-1 1 0-16,0-6 0 0,6 4-1 0,0-3-2 0,3-1-1 15,2-1-3-15,4-3 0 0,4 0 0 0,0-6-1 16,3 1 0-16,3-4-3 0,-2-2 0 16,6 0 1-16,-1-4-2 0,1-1-2 15,0 1-1-15,-4-2-2 0,0 2-14 0,1-1-24 16,-3 6-33-16,-2-5-32 0,-1 1-44 15,-4 2-490 1,0 3 214-16,-3 0 142 0</inkml:trace>
  <inkml:trace contextRef="#ctx0" brushRef="#br0" timeOffset="123008.24">6880 16568 80 0,'0'-12'180'15,"2"-1"-7"-15,3-3-6 0,2-7-8 0,1-2-13 16,5-14-10-16,1-5-12 0,12-25-9 16,2-3-12-16,1-6-7 0,3-1-9 15,-2-1-4-15,-1 5-12 16,-1 3-8-16,-3 3-9 0,-2 2-6 16,3 6-18-16,-10 14-15 0,-1 4-21 15,-2 9-20-15,-2 4-19 0,-3 5-5 0,0 4-37 16,2 1-18-16,-8 6-47 0,2 1-345 15,-4 4 169-15,2 3 112 0</inkml:trace>
  <inkml:trace contextRef="#ctx0" brushRef="#br0" timeOffset="123513.99">7387 15908 159 0,'0'-13'182'0,"2"2"-16"0,4-2-18 16,0 3-16-16,1-3-10 0,4 1-22 0,1 3-21 16,1 0-19-16,3 2-16 0,0 1-11 15,0-1-12-15,4 7-8 0,-4-7-5 0,1 7-10 16,1 0 2-16,-4 0 2 0,3 3-2 0,-4 1 5 0,-1-3-4 15,-1 5-2-15,0-3 9 0,-3 1 10 16,1 2 15-16,-3 3 13 0,-2-5 0 16,-2 5 6-16,0-1 4 0,-2 0-2 0,-2 3 5 15,2-4-2-15,-4 0-5 0,2 1-4 16,0 1-5-16,0-2-3 0,2 2-4 0,0-1-4 16,0-1 2-1,2 1-8-15,0-1-2 0,6 5-6 16,0-2-7-16,6-3-14 0,0 4-15 15,6 3-1-15,1-4-3 0,4 0-9 0,2 3-10 16,5 2-9-16,-2-2-7 0,-1 2-6 0,-1-2 2 0,0 2 6 16,-7-1 6-16,-3-1 2 0,-2 3 18 0,-8 1 40 15,-4-2 24 1,-4 0 40-16,-4 4 21 0,-4-4 9 0,-6 5 3 0,-4 1-4 0,-5-2-11 16,-3-4-9-16,-2 4-8 0,-1-4-12 15,-1-2-23-15,-2 1-31 0,6-1-41 0,0-5-59 16,5-1-50-16,-5 1-595 0,10-6 250 15,-2 2 165-15</inkml:trace>
  <inkml:trace contextRef="#ctx0" brushRef="#br0" timeOffset="124265.16">5706 15283 18 0,'-8'6'160'0,"-1"2"-13"0,0 2-8 16,-1 6-6-16,2 2-8 0,0 9-1 16,-2 4 2-16,2 10-2 0,2 8-5 0,2 5-4 15,2 1-11-15,2 8-7 0,4 13-7 16,4-1-9-16,2 0-12 0,10-4-2 0,1-5-9 16,2-3-4-16,4-2-5 0,3-5-15 15,9-1-18-15,-1-8-24 0,6 1-27 0,5-9-18 16,6-6-27-16,4 0-23 0,-6-11-23 0,-2-8-433 15,2-1 190-15,1-5 125 0</inkml:trace>
  <inkml:trace contextRef="#ctx0" brushRef="#br0" timeOffset="124897.72">7985 15333 96 0,'0'0'112'0,"14"-2"-4"0,-6-2 0 15,2 3-13-15,1-2-3 0,2 3-10 16,-3-3-2-16,5 3-5 0,-3 3-6 0,4 1 6 0,-2 6-3 15,4 0 1-15,0 6-3 16,1 7-1-16,1 3 0 0,0 11-4 0,0 3-3 0,-1 8-3 16,6 14 4-16,-4 4 5 0,-5-9 6 15,-4-8 3-15,-2 4 4 0,-1 3-1 0,-3-1-5 16,-1 4-5-16,-3-4-6 0,-4 4-7 16,2-5-7-16,-3 1-8 15,3 1-3-15,-2-15-18 0,0 3-18 16,2-4-32-16,2-1-32 0,0-2-48 0,3-5-39 15,-5-9-549-15,4-4 237 0,2 1 157 16</inkml:trace>
  <inkml:trace contextRef="#ctx0" brushRef="#br0" timeOffset="125514.88">8957 15902 56 0,'0'0'347'0,"-4"6"-35"16,4-6-35-16,-4 2-23 0,4-2-29 15,0 0-20-15,-5 4-40 0,5-4-54 16,0 0-54-16,0 0-57 0,0 0-71 0,13-12-78 15,-6 8-460-15,-1-2 207 0,3-2 137 16</inkml:trace>
  <inkml:trace contextRef="#ctx0" brushRef="#br0" timeOffset="126671.65">9694 15204 70 0,'0'-5'92'0,"0"5"-16"0,2-11-7 0,-2 7-8 0,2-1-2 0,-2 5-7 16,2-10 1-16,0 6-12 0,-2 4-5 16,0-7 6-16,2 3-3 0,-2 4-1 15,2-6-4-15,-2 2 0 0,0 4-3 0,0 0 3 16,4-9-11-16,-2 5 11 0,-2 4-1 0,3-4-4 16,-3 4 2-16,0 0-3 0,5-7 6 15,-5 7-3-15,0 0 7 0,2-4-3 0,-2 4 10 16,0 0-2-16,2-4 3 0,-2 4 5 15,0 0 4-15,0 0-4 0,0 0-1 16,0 0-3-16,0 0-4 0,0 0-7 0,-6 19 2 16,3-9-5-1,-4 3 1-15,3 5 3 0,-4 6 4 0,2 3 7 16,-5 5 2-16,5 4-3 0,-3 4 6 16,1 0-2-16,1 7-1 0,1-4-7 0,4 1-3 15,0-2-3-15,2-1-3 0,2 2-7 16,2-3-2-16,2-3-2 0,3-1-6 0,-1 1-13 15,5-3-15-15,0-1-17 0,-1-1-20 16,4-4-24-16,-2-1-8 16,1 1-23-16,-2-7-14 0,4 6-20 0,-3-9-469 0,2-5 206 0,-4-1 136 15</inkml:trace>
  <inkml:trace contextRef="#ctx0" brushRef="#br0" timeOffset="126986.98">10168 15234 3 0,'0'-4'181'0,"0"4"2"0,0 0-8 16,-2 13-16-16,0-1-11 0,2 1-13 15,0 5-12-15,0 1-10 16,2 3-10-16,-2 1-10 0,2 0-10 16,0 0-9-16,0 2-11 0,2-3-24 15,1 0-32-15,1 0-39 0,-2-1-37 16,0-7-44-16,1 1-387 0,-1-5 170 0,0 1 113 15</inkml:trace>
  <inkml:trace contextRef="#ctx0" brushRef="#br0" timeOffset="127261.66">10197 15884 178 0,'0'0'199'0,"0"0"-22"0,3-16-13 16,3 4-17-16,1-3-15 0,5-5-13 15,2-7-16-15,6-4-9 0,5-3-10 0,1-6-8 16,10-9-10 0,2 0-5-16,0-1-10 0,2 4-20 15,-6 6-31-15,-4 8-33 0,0 0-19 16,-1 1-22-16,-1 2-11 0,-6 6-12 15,2 1-27-15,-5 4-290 0,-2 2 140 0,0 1 94 0</inkml:trace>
  <inkml:trace contextRef="#ctx0" brushRef="#br0" timeOffset="127672.35">10676 15611 159 0,'19'-13'163'16,"-2"-1"-6"-16,-1 1-18 16,0 5-11-16,-6 3-15 0,3-1-17 15,-4 4-16-15,1 2-12 0,-1 0-10 0,-1 4-5 16,-2 2-10-16,3 2 1 0,-3 1-1 15,-1 2-9-15,-1 6-4 0,0-4-4 0,-2 5 3 16,0 0 6-16,-2-1 9 0,2 1 3 16,-2 1 4-16,0-4 7 0,-2 5 6 15,2-5 5-15,0 0 9 0,-2 2 5 0,0-2-3 0,0-2-1 16,0 3-5-16,0-2-2 0,0-1-4 0,-3 0 2 16,3-3-4-16,2 1-7 0,-2-4-5 15,2 5-5-15,0-3-1 0,2-1-7 16,0 4-4-16,5-7-2 0,1 3-4 0,2-1-4 15,6-1-5 1,-2-2 0-16,5 0-4 0,0 0-1 0,2-1-13 0,1-3-30 0,1 0-44 0,5-3-65 16,-2-1-73-16,0-2-651 0,0 1 292 15,-7 2 193-15</inkml:trace>
  <inkml:trace contextRef="#ctx0" brushRef="#br0" timeOffset="128189.2">11035 14634 216 0,'-2'-4'198'0,"0"3"-24"0,2 1-16 0,0 0-10 15,4 12-12-15,1 4-14 0,6 7-9 0,1 5-14 0,8 12-9 16,-2 5-9-16,15 17-7 0,-5 5-5 16,0-1-7-16,2 4-3 0,-5-1-7 0,-1 3-3 15,-1 2 7-15,-4 0 4 0,0 0 7 16,-3 0 6-16,-2-4 7 0,-6-8-1 0,-2-10 0 15,-2 0-7-15,-1 1-4 0,-1-1-5 16,-2-8-7-16,2-2-7 0,0-6-14 0,-2-4-27 0,2 2-35 16,0-4-42-16,-2-4-45 0,5-1-39 15,-5-3-48-15,2-4-541 0,0-1 252 0,0-8 167 16</inkml:trace>
  <inkml:trace contextRef="#ctx0" brushRef="#br0" timeOffset="129624">11986 14735 2 0,'-4'-4'104'15,"4"4"1"-15,0 0-8 0,0 0 3 0,-2-6 2 16,2 6 6-16,0 0 9 0,0 0 5 16,-2-3 10-16,2 3 2 0,0 0-2 0,0 0-2 15,0 0-10-15,0 0-11 0,-10 5-9 0,4 1-12 16,0 4-7-16,0 5-7 0,-2 6-4 15,-3 9-7-15,0 7-2 0,-3 8-4 0,1 8-6 16,-4 15-6-16,-2 9-1 0,2-1-6 16,-2-1 0-16,4 1-2 0,1-4-1 15,3-8-3-15,2-14-4 0,5 2-4 0,0-1-5 0,2-8-7 16,2-4-15-16,2 0-19 0,0-9-25 0,2-2-37 16,4-1-40-16,6-4-41 0,-2-3-572 15,3-12 251-15,0 4 165 0</inkml:trace>
  <inkml:trace contextRef="#ctx0" brushRef="#br0" timeOffset="129862.08">12024 15516 175 0,'-2'-4'202'0,"2"0"-18"0,0 4-12 16,7-3-12-16,-1 0-7 0,2-2-14 0,0 3-16 15,4-2-12-15,-2 0-10 0,2 3-13 16,-1-1-15-16,2 0-19 0,0 2-27 0,-3 0-26 16,1 0-43-16,0 0-43 0,-1 0-54 15,-4 0-370-15,0 2 173 16,1 0 114-16</inkml:trace>
  <inkml:trace contextRef="#ctx0" brushRef="#br0" timeOffset="130078.19">12422 15274 90 0,'-2'8'146'0,"4"1"-20"0,-2 2-4 0,0-1-17 15,0 1-12-15,4 3-25 0,-1-4-34 0,1 1-29 0,-2-4-46 0,2 3-214 16,-2-2 87-16,2 0 57 0</inkml:trace>
  <inkml:trace contextRef="#ctx0" brushRef="#br0" timeOffset="130463.43">12610 14636 166 0,'0'0'193'0,"0"0"3"16,7 13 1-16,-3 0-10 0,0 5-12 15,3 9-16 1,1 5-14-16,5 12-11 0,-3 6-10 15,8 19-5-15,2 1 0 0,0 5-11 0,-1 1-10 16,-1 0-9-16,0 4-6 0,0-1-8 0,-4-3-6 16,-2-2-8-16,1-3-2 0,-5-10-7 15,-4-10-6-15,1 1-4 0,-5-8-4 16,2-2-12-16,-4-3-34 0,2-6-37 0,0-3-55 16,0-1-68-16,-3-2-662 0,1-9 282 0,0 1 187 0</inkml:trace>
  <inkml:trace contextRef="#ctx0" brushRef="#br0" timeOffset="-136111.58">7423 17531 2 0,'-4'2'167'0,"-1"4"-8"0,5-6-6 16,-2 6-5-16,2-6-4 0,4 2-6 0,3-1-4 15,1-1-4-15,3-1-6 0,1 1 3 16,1-2-6-16,4-2-8 0,2 2-6 16,0 0-5-16,0-4-8 0,3 1-10 0,2 3-6 15,-2-4-7-15,3 2-8 0,1 2-5 0,2-4-7 16,-4 5-6-16,4-5-3 0,-1 5-7 0,1-4-11 16,0 5-20-16,1-1-31 0,-3 1-30 15,-3 1-37-15,4 4-30 0,1-4-34 16,-7 4-542-16,-1-4 238 0,-4-1 157 0</inkml:trace>
  <inkml:trace contextRef="#ctx0" brushRef="#br0" timeOffset="-135842.22">7702 17926 29 0,'-2'5'184'0,"2"-5"-6"16,4 6 0-16,0-6 2 0,5 2-2 0,-1-2-5 15,5 0-9-15,0 0-6 16,1 0-9-16,6 0-15 0,-2-2-11 0,4 2-13 0,-1-4-11 0,3 2-10 16,4 1-8-16,0-3-7 0,2 2-11 15,-1-4-10-15,3 0-24 0,0 3-33 0,-3-2-40 16,3-1-40-16,7 0-46 0,-5-2-63 15,-7 3-478-15,0 0 229 0,-1-1 150 0</inkml:trace>
  <inkml:trace contextRef="#ctx0" brushRef="#br0" timeOffset="-135472.49">8728 17689 140 0,'0'0'222'15,"0"0"-19"-15,0 0-15 0,0 0-17 0,16 10-14 16,-4-5-15-16,1-4-12 0,6-1-13 16,2 0-10-16,3 0-10 0,7 0-9 15,3-6-12-15,6 5-6 0,3-5-5 0,-1 0-8 0,0 1-7 16,1 0-19-16,-1-1-33 0,0 0-42 0,-1 3-45 15,-4-2-44-15,-5 4-494 0,-2 1 213 0,-7 0 141 16</inkml:trace>
  <inkml:trace contextRef="#ctx0" brushRef="#br0" timeOffset="-134971.3">10092 16748 21 0,'0'0'231'0,"0"0"-2"0,4 14-2 16,-6-1-7-16,4 2-11 0,-2 6-18 0,2 5-19 16,0 2-18-16,0-1-12 0,0 3-15 15,4 4-12-15,2-5-19 0,-4 1-27 0,2-3-29 16,2-2-33-16,-2 0-38 0,3-3-37 15,0 3-37-15,-1-4-39 0,-2-6-503 0,1-2 220 0,-1 1 145 16</inkml:trace>
  <inkml:trace contextRef="#ctx0" brushRef="#br0" timeOffset="-134701.96">9789 17602 223 0,'-4'0'231'0,"4"0"-25"16,-6-6-19-16,6 6-18 0,4-8-19 15,0 3-13-15,6 1-13 0,6-2-15 0,2-1-9 16,6-1-11-16,5-2-10 0,3 1-20 15,2 1-39-15,2-3-41 0,-1 3-39 0,6 1-13 16,-1 1-3-16,0 5-26 0,-6-4-426 16,3 4 180-16,-3 1 118 0</inkml:trace>
  <inkml:trace contextRef="#ctx0" brushRef="#br0" timeOffset="-134169.98">9920 17874 38 0,'10'-12'122'15,"4"5"-3"-15,0 0-13 0,3-5-9 16,3 5-7-16,0-3-11 0,2 0-1 0,1 1-13 16,-2 3-9-16,2-1-1 0,-1 5-7 15,-4-4-2-15,2 2-3 0,-1 2-7 0,-2 2-2 16,0 2-3-16,-3 2-2 0,2-4 0 16,-2 8 10-16,-3-7 11 0,-3 5 7 0,3 0 13 15,-5 0 9-15,3-3 2 0,-5 3 4 0,2 2 2 16,-2-2-1-16,-2 1 1 0,2-1-8 0,-2 1-10 15,4-1-4-15,-4 1-4 0,2-1-10 16,0 2-6-16,2 0-7 0,0-3-7 16,3 4-7-16,-1-2-10 0,3 0-9 0,0 1-7 15,1 2-3-15,-2-3-6 0,4 1-1 16,0-1 1 0,1 7 4-16,0-7-1 0,-2 7 2 15,-1-3 0-15,1-1 0 0,-2 3 5 16,-5-1 8-16,-2 1 12 0,-4 2 18 0,-4 0 20 15,-6 7 19-15,-8-3 21 0,-5 1 11 16,-3 1 18-16,-8 2-3 0,-1 2-4 0,-3-4-9 16,-2 0-16-16,6-7-28 0,1 0-48 15,9-3-57-15,-2-3-78 0,9-5-102 0,3-6-805 0,0 3 348 0,8-6 230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35:28.736"/>
    </inkml:context>
    <inkml:brush xml:id="br0">
      <inkml:brushProperty name="width" value="0.05292" units="cm"/>
      <inkml:brushProperty name="height" value="0.05292" units="cm"/>
      <inkml:brushProperty name="color" value="#FF0000"/>
    </inkml:brush>
  </inkml:definitions>
  <inkml:trace contextRef="#ctx0" brushRef="#br0">1845 7038 36 0,'-12'3'100'0,"1"-3"-5"0,1 1-8 16,1 1-5-16,-2 1-8 0,3-1 1 0,0-1-8 0,-1 2-7 15,-2 0 3-15,3 1-11 0,-1-3-8 16,1 5-4-16,-3-1-6 0,1 2 0 0,-3-1-3 16,1 1-6-16,-4 1 9 0,2 1 1 15,-7 4 9-15,-1-1 5 0,4-1-7 16,-6 3 0-16,1-1 3 0,-3 1-1 0,5 0-3 15,-6 2-4 1,1 1 1-16,-1 0-7 0,-1 0-2 0,2 1 1 16,2 3-2-16,0-3-2 0,3 3-3 15,-1 2-7-15,6 0 3 0,1 3-1 16,2 4-4-16,5 1 2 0,2 2-5 0,1 2 1 16,3-2-3-16,4 6 1 0,3-1-6 15,1-1 0-15,2-2 3 0,5 1-6 0,4 6 1 16,3-4 0-16,0-1 2 0,6-1 2 0,3-2 2 15,5-3 1-15,4-2 3 0,13 7 3 0,-2-8 8 16,-5-7 2-16,22 5 5 0,3-5 1 16,6-1 0-16,3-5-2 0,0-2-5 0,3 0 0 15,3-6-3-15,-1 4-3 0,4-4-1 16,-2 0-3-16,1 0 1 0,3 0-2 16,-4 0 3-16,4 4-3 15,-2-3-1-15,0 3-2 0,-3 2-2 0,3 0-1 16,-2 2 3-16,-3 0-2 0,-2 1-1 15,1-1 0-15,1 0-3 0,-1-1 2 16,-2-3-2-16,0 0 2 0,-11-4-2 0,17 2 1 16,2-3-1-16,2-3 0 0,-14-3 2 15,15-1-2-15,-1-4 0 0,-16 2 0 16,16-3-2-16,-4-1 0 0,-15 1 0 0,15-4-1 0,-5-1 0 16,-2-1 1-16,-12 1 1 0,-9-3-2 15,16-1-1-15,-14-2-1 0,-11 4 1 0,1-5 1 16,-5 2 1-16,-1 0 0 0,-1-4 0 15,-8 3-1-15,-2-1 0 0,-1 1 2 0,-1-4-1 16,0 2 0-16,-5-2-2 0,3-2 4 16,-6 3 8-16,0-4 3 0,-3-1 1 0,0 0 2 0,-4 5 3 15,-1-5 2-15,-2 2 2 0,-4 0 1 0,-2 1-2 16,-4-2 2-16,0 3-4 0,-2 1-13 16,-6-3-1-16,-2-2-1 0,0 0 2 15,-8-1-3-15,0-1-1 0,-4 3 0 0,-3-1-1 16,-3 0 0-16,-5-5-2 0,-5 4-1 15,-2 2-3 1,-19-9 1-16,-1-1-3 0,-3 1-1 0,-3 1-1 16,-1 2-1-16,0-3 0 0,-3 3 2 15,-5-3 0-15,-2 4 0 0,-12-3-3 0,2 1 1 16,-2 4 0-16,-3 0 2 0,-1 2 1 16,-8 6-2-16,2 2 3 0,-28 0 1 15,16 10 2-15,-27-2 3 0,15 9-2 0,-27 6 3 16,-4 4 3-16,0 1-2 0,3 6-1 0,-1 3-1 0,-4 0-1 15,1 3-4-15,5-1 0 0,4 2-16 16,8 1-16-16,10 1-19 0,5-1-30 0,28-2-23 16,10-2-25-1,9 1-30-15,15-2-504 0,15-6 226 16,7 0 149-16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41:02.240"/>
    </inkml:context>
    <inkml:brush xml:id="br0">
      <inkml:brushProperty name="width" value="0.05292" units="cm"/>
      <inkml:brushProperty name="height" value="0.05292" units="cm"/>
      <inkml:brushProperty name="color" value="#FF0000"/>
    </inkml:brush>
  </inkml:definitions>
  <inkml:trace contextRef="#ctx0" brushRef="#br0">25107 13123 99 0,'-2'11'154'0,"0"1"-11"0,2 0-13 0,0-1-12 15,0 0-11-15,2 0-9 0,-2 1-10 16,2 0-8-16,0 0-6 0,0-2-14 0,-2 2 3 16,2-3-11-1,1-1-5-15,-1 2-3 0,0-3-7 0,-2 1-2 0,2-2-7 0,1 1-5 16,-1-1-6-16,2 2-8 0,-4-3-8 0,2 1-11 16,-2 2-4-16,2-2-7 0,0 1 0 15,-2 1-1-15,2-1 0 0,-2 0 0 0,0 4 4 16,-2-4-4-16,2 3 9 0,-2-1 18 15,0 1-1-15,0 1 3 16,0-1-1-16,2-1-3 0,-4 3-2 0,1-3 5 16,1 0-7-16,2-1-16 0,-2 2-15 15,2-3-28-15,0 1-363 0,0-4 143 16,2-1 96-16</inkml:trace>
  <inkml:trace contextRef="#ctx0" brushRef="#br0" timeOffset="369.83">25122 13668 44 0,'0'-6'209'0,"0"1"-18"15,3-3-8-15,-1-1-11 0,4-4-10 16,0 1-15-16,3-3-11 0,1-5-12 0,3 1-12 0,2-2-10 16,1-3-10-16,4-1-6 0,3-8-9 0,3 3-7 15,-2-4-7-15,2 1-8 0,0 1-6 16,-1 0-5-16,1-1-2 0,-6 6-7 15,4 1-4-15,-3 1-5 0,0 3-9 0,-2-2-7 16,1 2-8-16,-4 4-20 0,-1 1-16 16,2 0-23-1,-2 2-20-15,-1 4-21 0,0-1-20 0,-2 2-22 16,-4 1-452-16,3 2 202 0,-2 1 132 16</inkml:trace>
  <inkml:trace contextRef="#ctx0" brushRef="#br0" timeOffset="817.31">25598 13310 156 0,'0'0'154'15,"-2"-13"-9"-15,2 13-11 0,6-8-17 16,1 2-10-16,2 2-10 0,-1-1-10 0,4 1-2 16,1-2-13-16,0 3-10 0,2-1 2 15,-1 2-6-15,2 0-3 0,-4 0-9 16,3 2-2-16,-4 0-3 0,1 0-9 0,-1 0 1 16,-3 2-4-16,1 2-4 0,-2 0 2 15,-3 1-2-15,0 3 1 0,-4 0 3 0,-2 1 6 0,-2 0 7 16,-5 3 5-16,2-1 3 0,-5 3 4 0,1-4 1 15,3 2 3-15,-3 0 0 0,0 0 4 16,3-1-4-16,2-2 0 0,-2 2-3 0,4-4-4 16,-2 2-1-16,4-2-4 0,2 1-1 15,0-2-1-15,5 1-3 0,2-1 9 16,3 0 1-16,2 0-1 0,8-3-2 0,-1 0-2 0,4-2-4 16,0-1 2-16,3 0-9 0,1 0-8 0,3 0-26 15,0 0-41-15,-1-1-48 0,3-2-53 16,2 6-46-16,-9-6-696 0,3 6 300 0,-5-2 198 15</inkml:trace>
  <inkml:trace contextRef="#ctx0" brushRef="#br0" timeOffset="1534.85">29944 13319 31 0,'4'-3'168'0,"1"-1"-5"0,-1 0-12 0,0 0-9 15,0 3-11-15,0-2-12 0,-2 1-6 16,2 1-14-16,-4 1-7 0,0 0-6 0,0 0-7 15,0 0-6-15,10 6-1 0,-6-3-6 16,-4 3-3-16,0 0-8 0,0 1-4 0,0 2 0 16,2 1-6-16,-4 1-3 0,2 0 0 0,0 3-9 15,-2 2-9-15,2-1-19 0,-2 2-19 16,0-2-32-16,2 3-32 0,-4-2-33 0,4-2-54 16,0 1-373-16,0-2 183 0,0-1 120 15</inkml:trace>
  <inkml:trace contextRef="#ctx0" brushRef="#br0" timeOffset="1867.13">29927 13759 136 0,'0'0'247'16,"-2"-7"-24"-16,2 7-8 0,4-9-6 0,2 1-18 15,1-4-18-15,4 1-17 0,-1 0-19 16,6-5-13-16,6-5-14 16,1 0-14-16,3-1-13 0,4-5-16 15,1-2-17-15,3-3-17 0,10-12-13 16,1 0-17-16,-9 8-15 0,8-8-10 0,-8 6-17 15,-6 6-13-15,-1-1-16 0,-1 1-1 16,-1 4-14-16,-3 3-9 0,-3 3-12 16,-4 4-27-16,-4 0-414 0,1 3 185 0,-3 2 123 15</inkml:trace>
  <inkml:trace contextRef="#ctx0" brushRef="#br0" timeOffset="2336.25">30456 13390 75 0,'6'-6'166'0,"3"2"-10"15,0-1-16-15,1-1-15 0,2 1-8 16,4 0-15-16,0-1-7 0,1 3-10 0,1-1-11 16,0 2-7-16,2 1-12 0,-4-2 1 15,-1 3-17-15,0 3-10 0,0-2-7 0,-3 1-8 16,2-1 2-16,-4 4-2 0,2-4-3 16,-3 4 8-16,-2 1 2 0,-1-4-2 15,-4 4 8-15,-2 0 6 0,-2 2-1 0,-2-3 5 0,-5 4 7 16,-4-1 7-16,1 0 10 0,-4 0 4 15,2 1 2-15,-3-1-4 0,0 2-1 0,0 0 3 16,3-1 0-16,-2 0-1 0,2 1-4 16,3-2-3-16,0 1-5 0,1 1 0 15,4 1 1-15,1-1-7 0,3-1 0 0,2 0 2 16,2 1 0 0,5-3-2-16,1 4 23 0,3-4-3 0,2-3 5 15,1-1 2-15,4 2-11 0,0-4-9 16,-1-1-6-16,2 2-2 0,0-4-25 0,-1 1-36 15,0 1-55-15,-1-2-71 0,-4-1-78 16,-2 3-739-16,-1 0 326 0,-4 3 216 16</inkml:trace>
  <inkml:trace contextRef="#ctx0" brushRef="#br0" timeOffset="7430.09">25869 16733 28 0,'2'-4'70'15,"-2"4"-1"-15,0 0-10 0,0 0-11 16,0 0-2-16,0 0-6 0,0 0-1 0,0 0-7 15,0 0-4-15,5-2-4 0,-5 2-1 16,0 0-1-16,0 0-3 0,0 0-1 0,0 0-5 16,0 0 2-16,0 0-1 0,0 0-5 0,0 0-1 15,0 0-2-15,0 0-2 0,6 6-1 16,-6-6-1-16,0 0-3 0,5 4 1 16,-5-4 0-16,0 0 0 0,2 4 5 0,-2-4 0 15,0 0 4-15,0 6 0 0,0-6 13 16,0 0-10-16,0 0 4 0,0 0 8 15,0 0 1-15,0 0-5 0,0 0 1 0,2 4 4 0,-2-4 5 16,0 0 0-16,0 0-1 0,0 0-3 16,0 0 2-16,0 0-3 0,0 0-3 0,0 0 5 15,0 0 3-15,0 0 0 0,0 0 6 16,0 0 10-16,0 0-10 0,0 0 0 0,0 0 5 16,0 0 2-16,0 0 0 0,0 5-2 15,0-5-3 1,0 0 4-16,0 0-5 0,0 0-6 0,0 0 2 15,0 0 0-15,0 0-4 0,0 0 0 16,0 0-2-16,0 0 0 0,0 0 0 16,0 0 3-16,0 0 3 0,4 4-2 0,0-2-1 15,0-1 1-15,2-1-2 0,0 5-2 16,6-4-1-16,-4 2-3 0,5 0-2 0,2-1-1 16,2 4-3-16,-1-4 1 0,2 1 2 0,0-1-3 0,4 1 1 15,-1 0-3-15,0-3 0 0,2 2 1 16,-4-2-4-16,2 4-1 0,0-4-2 15,-1 0-2-15,-2 0 1 0,0 0-1 0,-4 0-2 16,1 0 0-16,-2 0-2 0,0 0-1 16,-3 0-5-16,-2 0 2 0,-8 0 0 0,18 0-3 15,-18 0-3 1,12 0 2-16,-8 0-7 0,-4 0-5 16,7 2-2-16,-7-2-10 0,2 5-17 0,-2-5-17 15,0 0-29-15,2 6-27 0,-2-4-42 16,0-2-421-16,0 0 198 0,2 1 131 15</inkml:trace>
  <inkml:trace contextRef="#ctx0" brushRef="#br0" timeOffset="9188.26">30268 16796 10 0,'0'0'101'15,"0"0"-11"-15,0 0-2 0,0 0 2 0,0 0-6 16,0 0-7-16,0 0-2 0,0 0-4 16,0 0-3-16,0 0-6 15,0 0-1-15,0 0-6 16,0 0-1-16,0 0-4 0,0 0-8 0,0 0-4 0,0 0-1 16,0 0-5-16,0 0 1 0,0 0-7 15,0 0-1-15,0 0 2 0,0 0-5 0,0 0 1 16,0 0 0-16,0 0 0 0,0 0-1 15,0 0-3-15,0 0 6 0,0 0-6 0,0 0 0 16,0 0 1-16,0 0-5 0,0 0-1 16,0 0-1-16,0 0-1 0,0 0 3 0,0 0-5 15,0 0 5-15,0 0-4 0,0 0-1 0,0 0-2 16,0 0 4-16,0 0-3 0,0 0 1 16,0 0 0-16,0 0 0 0,12-3 0 15,-12 3-2-15,8-3 4 0,-8 3-3 16,16 0 2-16,-8 0-3 0,3 0 0 0,-1-2 3 15,3 2 0 1,0 0-1-16,1 0 9 0,0-3-1 0,2 3 4 16,-1-2 0-16,2 2 1 0,-2-2 5 15,-3-2-5-15,4 4 1 0,-4-2 0 0,-2 2-3 16,2 0-2-16,-4 0-2 0,2 0-3 16,-10 0-5-16,15 0-6 0,-15 0-13 15,13 0-17-15,-13 0-19 0,9 0-25 0,-9 0-27 16,4 6-31-16,-4-6-445 0,0 4 195 0,0-1 129 15</inkml:trace>
  <inkml:trace contextRef="#ctx0" brushRef="#br0" timeOffset="15616.64">25778 18172 64 0,'0'0'94'0,"0"0"-11"0,0 0-5 16,0 0-8-16,0-6-6 0,0 6-6 15,0 0-8-15,0 0-2 0,0 0-4 16,0 0 2-1,0 0 1-15,0 0 0 0,0 0 4 0,0 0-4 16,0 0 4-16,0 0 2 0,0 0-3 16,0 0 0-16,0 0-1 0,0 0 5 0,0 0-5 15,0 0-2-15,0 0-6 0,0 0 2 16,0 0-3-16,0 0-4 0,0 0-1 0,0 0-5 16,0 0 3-16,0 0-3 0,0 0 1 15,0 0-1-15,0 0-1 0,0 0-2 0,0 0 0 0,0 0-2 16,0 0-2-16,0 0-1 0,0 0 0 15,0 0 1-15,4-6 2 0,-4 6-2 0,0 0-1 16,7-2 1-16,-7 2-1 0,7 0-3 16,-3-2 0-16,-4 2 2 0,10-4-4 0,-4 4 2 15,0-1 0-15,4-3 2 0,-2 4-1 16,2-2 2 0,1 2-1-16,1-6 4 0,2 4-3 15,-2 1 2-15,0-4 2 0,4 4-3 0,-2-3 2 16,1 2-3-16,-2-4 1 0,0 5-5 15,-1-4-2-15,1 4 1 0,-2-2-2 0,-1 0-1 16,0 2-2-16,-1-2-2 0,2 0 0 16,-3 3-2-16,-1-3-1 0,-1 0-2 0,0 0-3 15,0 3 2-15,-6 0-4 0,12-2 1 0,-8 2-1 0,-4 0-3 16,6-3 2-16,-6 3-4 0,8 0 3 16,-8 0-2-16,6 0-2 0,-6 0 4 15,9 0-3-15,-9 0 4 0,0 0-2 0,11 0-3 16,-11 0-1-16,6 0-1 0,-6 0 1 15,6 3-5-15,-6-3 2 0,0 0-4 16,7 0-1-16,-7 0-4 16,0 0-9-16,0 0-14 0,0 0-22 15,6 2-25-15,-6 7-40 0,0-9-552 16,-6 7 232-16,1-1 152 0</inkml:trace>
  <inkml:trace contextRef="#ctx0" brushRef="#br0" timeOffset="18538.96">30191 18240 29 0,'0'0'121'0,"0"0"-3"0,0 0-5 15,0 0-6-15,0 0-3 0,0 0-9 0,0 0-7 16,0 0-4-16,0 0 0 0,0 0-7 15,0 0-3-15,0 0-7 0,0 0 0 0,-4-6 1 0,4 6-2 16,0 0 1-16,0 0-1 0,0 0-3 0,0 0 0 16,0 0-4-16,0 0-2 0,0 0-9 15,-4 0-1-15,4 0-2 0,0 0-3 0,0 0-4 16,0 0-4-16,0 0-4 0,0 0 1 16,0 0-3-16,0 0-5 0,0 0-3 15,0 0 2-15,0 0-5 16,0 0-3-16,0 0-1 0,0 0 2 15,0 0-3-15,0 0-3 0,0 0 5 16,0 0-5-16,0 0 1 0,0 0 0 0,0 0-5 16,0 0 1-16,0 0 0 0,17 0-1 15,-17 0 0-15,0 0 0 0,9 0 1 16,-9 0-3-16,8 0 1 0,-2 0 4 16,-6 0-4-16,13 0 7 0,-5 0 1 0,1 0-2 0,0 0 2 0,1 0 6 15,0 0-3-15,2 0 4 0,0 0 0 16,-2 0 5-16,1-1 0 0,2-3 2 15,0 4-2-15,-3-2 2 0,2 2-4 0,0 0-1 16,0-2 0-16,-2 2 0 0,1-4 0 16,0 4-4-16,-1 0 0 0,-1 0-3 15,-1-2-1-15,-8 2-2 0,15 0-1 0,-8 0-2 0,-1-4 2 16,-6 4-1-16,10 0-1 0,-10 0-3 0,11 0 0 16,-11 0 0-16,0 0 0 0,11-2-1 15,-11 2-2-15,8 0 2 0,-8 0-4 16,0 0 4-16,0 0-2 0,11 0 0 0,-11 0 1 15,0 0 1-15,0 0-1 0,8 0 1 16,-8 0 0-16,0 0 1 16,0 0-5-16,0 0 3 0,0 0 1 15,0 0-1-15,0 0-1 0,0 0 1 0,8-1-1 16,-8 1 1-16,0 0-2 0,0 0 0 16,0 0 1-16,0 0 0 0,0 0 1 15,0 0-1-15,0 0-1 0,0 0 1 0,0 0-2 16,0 0 2-16,0 0 0 0,0 0 0 15,0 0 0-15,0 0 0 0,0 0 2 0,0 0-1 0,0 0 1 16,0 0 1-16,0 0 0 0,9 0-1 16,-9 0 1-16,0 0-5 0,0 0 2 15,0 0 0-15,0 0-3 0,0 0 2 0,0 0 1 16,0 0-2-16,0 0 2 0,0 0-3 16,0 0-2-16,0 0 1 0,0 0 0 0,0 0 0 15,0 0-1 1,0 0 1-16,0 0 0 0,0 0-2 15,0 0 4-15,0 0-1 0,0 0-1 0,0 0 0 16,0 0 2-16,0 0-2 0,0 0 0 16,0 0-1-16,0 0 1 0,5-6-1 15,-5 6 1-15,0 0-2 0,0 0 0 0,0 0 0 16,0 0 1-16,0 0-2 0,0 0-1 16,0 0 3-16,0 0-3 0,0 0 1 0,0 0 1 0,0 0 0 15,0 0 0-15,0 0 0 0,0 0 0 16,0 0 5-16,0 0-4 0,0 0 1 0,0 0-2 15,0 0-1-15,0 0 5 0,0 0-2 16,0 0 0-16,0 0 1 0,0 0 0 16,0 0-2-16,0 0-3 0,0 0-4 0,0 0-5 15,0 0-10 1,0 0-8-16,0 0-13 0,0 0-11 0,0 0-16 16,0 0-18-16,0 0-13 0,0 0-40 15,0 0-35-15,0 0-510 0,0 0 234 0,-9 13 155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43:48.416"/>
    </inkml:context>
    <inkml:brush xml:id="br0">
      <inkml:brushProperty name="width" value="0.05292" units="cm"/>
      <inkml:brushProperty name="height" value="0.05292" units="cm"/>
      <inkml:brushProperty name="color" value="#FF0000"/>
    </inkml:brush>
  </inkml:definitions>
  <inkml:trace contextRef="#ctx0" brushRef="#br0">6510 5281 32 0,'0'0'98'16,"0"0"-11"-16,0 0-9 0,0-6-5 16,0 6-12-16,0 0-3 0,0 0-10 0,0 0 3 15,0 0-3-15,0 0 5 0,0 0-5 16,0 0 2-16,0 0 1 0,2-6 7 0,-2 6-3 16,0 0 9-16,0 0 3 0,3-4-1 15,-3 4 1-15,0 0 1 16,0 0 0-16,0 0-5 0,0 0-5 0,0 0-2 0,0 0-6 0,0 0-4 15,0 0-3-15,0 0-1 0,0 0 3 16,0 0-2-16,8 12 2 0,-6-5-2 0,2 1 0 16,0 3-4-16,-1 0-4 0,1 1-2 15,1 3-7-15,1 1-2 0,-2 0-3 0,0 0-3 16,0 1-6-16,0-1-7 0,2 0-16 16,-1 0-28-16,0-1-26 0,-1 0-26 0,2 0-24 15,-2 1-37-15,0-7-415 0,0 5 193 16,-1-3 127-16</inkml:trace>
  <inkml:trace contextRef="#ctx0" brushRef="#br0" timeOffset="369.41">6222 5979 27 0,'0'0'173'0,"0"0"2"16,0 0-1-16,28-9-7 0,-14 3-18 15,4-1-11-15,5-1-11 0,3-2-15 16,6-1-7-16,1 0-15 0,3-1-8 0,0-1-8 16,0-1-16-16,0 3-29 0,0 1-26 0,-2 1-36 15,0 0-46-15,-6 4-51 0,-4-4-360 0,-2 7 166 16,-3 1 110-16</inkml:trace>
  <inkml:trace contextRef="#ctx0" brushRef="#br0" timeOffset="873.15">6460 6160 98 0,'0'0'146'0,"6"-3"-21"0,0 1-7 16,2 0-7-16,1-2-18 0,4 2-17 16,2 0-7-16,1-1-19 0,2-1-6 15,0 2-19-15,2-2 6 0,1 2-14 0,-2 0 0 16,0 0 2-16,-3-2 6 0,0 4-6 15,-4 0-2-15,-1 0 11 0,0 0 20 0,-3 2 12 0,-8-2 8 16,11 2 6-16,-7 0 2 0,-4-2 3 16,4 6-1-16,-4-6-1 0,2 8-5 0,-2-8-9 15,0 5-6-15,0-5-9 0,4 4-9 16,-2 0-5-16,-2-4-4 0,4 5-5 0,1-1-5 16,2-2-5-16,1 2-7 0,0 2-4 15,0-3-6-15,4-1 0 16,0 6-2-16,1-3-1 0,-3 1 0 15,3 3 3-15,-2-4 1 0,-5 3 12 0,2 1 17 16,-4 1 17-16,0-1 14 0,-4 1 12 0,-2 3 10 16,-2 0 8-16,-2 3 7 0,0-3 3 15,-4 2-9-15,-2-2-6 0,4-1-11 16,-2 1-5-16,1-3-8 0,1-2-19 0,2 3-25 16,-3-5-28-16,2 0-37 0,3-1-42 0,0-3-54 15,0 1-44-15,-2 0-698 16,6-3 302-16,-6 0 199 0</inkml:trace>
  <inkml:trace contextRef="#ctx0" brushRef="#br0" timeOffset="2019.47">7605 5875 284 0,'0'0'281'16,"-2"3"-14"-16,2-3-7 0,0 0-5 0,0 0-16 16,0 0-21-16,0 0-23 0,0 0-24 15,0 0-26-15,2 4-26 0,-2-4-28 16,0 0-33-16,0 0-36 0,0 0-49 0,0 0-52 15,4 2-51-15,-4-2-44 0,0 0-573 16,4 2 254-16,-2 2 168 0</inkml:trace>
  <inkml:trace contextRef="#ctx0" brushRef="#br0" timeOffset="2658.71">8170 5734 160 0,'0'0'173'16,"-9"-4"-9"-16,9 4-13 0,-6-4-15 16,6 4-14-16,0 0-12 0,-13 8-8 15,9-3-7-15,-2 5-3 16,0 4-6-16,1 2-7 0,-2 5-6 16,3 4-7-16,2 4-1 0,2-1-9 0,0 5-3 15,4 1-6-15,3 2-10 0,2-1-1 16,3-1-3-16,3-4-6 0,0-3-3 0,4-2-4 15,2-4-1-15,0-6-4 0,5-3 8 16,-3-10 2-16,3-2 8 0,3-5 3 0,3-6 6 16,2-4 4-16,2-10 2 0,-1-3-4 0,-1-5-4 15,-2-2-2-15,9-13 4 0,-17 7 2 16,-4 3-1-16,-8 6-3 0,-3-1 11 0,-7 7 1 16,-2 2-2-16,-6 2-4 0,-5 3-5 15,-5 2-5-15,-4 5-8 0,-1 1-14 0,-2 3-16 16,0 3-33-16,-1 1-34 0,1 4-44 15,4 4-51-15,-2-3-66 0,1 5-549 0,2 2 265 0,2-1 175 16</inkml:trace>
  <inkml:trace contextRef="#ctx0" brushRef="#br0" timeOffset="3075.15">9488 5828 129 0,'9'11'223'16,"-9"-3"-4"-16,2 1-11 0,1 4-13 0,-1 4-15 15,0 4-14-15,0 4-20 0,2 2-12 16,-2 0-15-16,0 3-13 0,0-2-16 16,2 1-19-16,-2-3-26 0,2 1-28 0,-2-2-39 0,3 0-45 15,0-3-29-15,-3-3-23 0,-2-1-35 16,0-5-387-16,-2-1 184 0,2-3 121 0</inkml:trace>
  <inkml:trace contextRef="#ctx0" brushRef="#br0" timeOffset="3275.64">9336 6088 202 0,'4'-4'229'0,"2"2"4"16,-6 2-9-16,20-1-14 0,-7 1-18 0,5 0-19 15,2-3-17-15,0 2-15 0,4 1-22 16,3-4-43-16,1 2-56 0,2-2-64 0,-1 0-56 0,1-2-70 15,0 3-395-15,-1-3 192 0,-1 0 127 16</inkml:trace>
  <inkml:trace contextRef="#ctx0" brushRef="#br0" timeOffset="3545.14">10481 5241 116 0,'0'-5'252'0,"2"3"-26"0,-2 2-21 15,0 0-8 1,0 0 4-16,0 0-9 0,9 20-12 0,-7-1-16 16,0 6-13-16,2 1-13 0,-2 7-9 15,0 5-15-15,0 2-12 0,3 2-12 0,-1-2-9 16,1-3-13-16,-1 1-16 0,0-2-20 15,0-7-25-15,-2 0-37 0,0-2-49 0,2-2-55 16,-2-4-46-16,-2-5-594 0,2 0 264 16,-2-3 173-16</inkml:trace>
  <inkml:trace contextRef="#ctx0" brushRef="#br0" timeOffset="3792.47">10245 6016 259 0,'0'0'260'0,"-3"-6"-11"0,3 6 0 16,13-10-12-16,-1 2-19 0,3 0-23 15,7-3-18-15,2 2-17 0,8-2-20 0,3 1-17 16,1 3-19-16,2-1-34 0,-7 4-42 0,1 0-40 0,2 2-47 15,-2 2-39-15,-3 2-48 0,-1 2-67 16,-3 0-447-16,-8 2 224 0,0-1 148 0</inkml:trace>
  <inkml:trace contextRef="#ctx0" brushRef="#br0" timeOffset="4193.14">10259 6297 98 0,'-6'0'218'0,"6"0"-21"15,-8 0-19-15,8 0-10 16,0 0-5-16,0 0-13 0,12-7-12 16,0 3-15-16,3-1-8 0,2 1-18 0,2-2-5 15,3 2-12-15,1 0-7 0,-2 2-8 16,0-2-6-16,1 1-7 0,-4 2-8 0,2 1-2 15,-8 0-5-15,3 1-1 0,-5-1 2 16,-1 2 16-16,-2 3 3 0,-5 1 0 16,-2 2 9-16,-4-1 10 0,-1 1 13 0,-4 4 9 0,1-1 2 15,-3-2 7-15,3 1-10 0,0 1-10 0,1 1-3 16,-2-3-13-16,5 5-3 0,0-6-6 16,4 4 1-16,2 1-7 0,4-1-3 15,3 1-5-15,4-1-4 0,4-1-4 0,4-1 1 16,4 0 0-16,-1-1-12 0,3-3-10 15,1 2 0-15,2-5-3 16,-3 1-20-16,0 0-24 0,-4-2-21 16,1-2-25-16,-3 0-29 0,0-2-50 0,-2 0-56 15,1-4-72-15,-6 1-741 0,-6-1 348 16,1 2 229-16</inkml:trace>
  <inkml:trace contextRef="#ctx0" brushRef="#br0" timeOffset="5195.76">10795 6484 92 0,'0'0'114'0,"0"0"-10"16,0 0-8-16,0 0-7 15,0 0 4-15,0 0 0 0,0 0 4 16,0 0 9-16,0 0 1 0,0 0 2 0,0-3-1 0,0 3-4 0,0 0-4 0,0 0-2 15,0 0-4-15,0 0-6 0,0 0-8 16,0 0-8-16,0 0-6 0,0 0-7 0,0 0-3 16,0 0-1-16,0 0-4 0,8 7-4 15,-6-5-6-15,2 0-2 16,2 0-3-16,-1 0-6 0,4 2-1 16,-3-2-4-16,2 1-4 0,0 1 1 0,1 0-4 15,0-2-2-15,-1 1 1 0,0 1 0 16,1 0 2-16,-1 0 3 0,-1 0 4 0,-1 0 9 15,1-3 6-15,-1 3 7 0,0 0 4 16,-2 0 9-16,-2 0 4 0,-2-4 9 16,4 5 9-16,-6 1 13 0,0 0 5 0,0 0-4 0,-2 0 3 15,-4-1 2-15,-1 0 7 0,-1 4-4 0,-5-3-1 16,-2 1-2-16,-7-1-4 0,-3-3-1 16,0 3 3-16,-5-2 4 0,3 0-3 0,-1-1-5 15,0-1-7-15,1 2-8 0,3 1-13 16,3-4-5-16,-1 1-12 0,6 2-14 0,-2-3-21 15,2 1-24 1,2 1-34-16,2-2-44 0,3 1-38 16,1 1-36-16,-2-2-38 0,4 1-41 0,0 2-35 15,0-2-45-15,1-1-865 0,0 3 402 16,3-4 266-16</inkml:trace>
  <inkml:trace contextRef="#ctx0" brushRef="#br0" timeOffset="6013.41">11332 5905 46 0,'0'0'237'0,"0"-3"0"0,0 3-7 0,0 0-4 16,0 0-9-16,0 0-9 0,0 0-7 16,0 0-1-16,0 0-14 0,0 0 17 0,0 0-14 15,0 0-6-15,0 0-14 0,0 0-14 16,0 0-17-16,0 0-10 0,0 0-8 0,0 0-16 0,0 0-7 0,0 0-22 16,0 0-26-16,12 1-35 0,-12-1-33 15,6 4-33-15,-2-2-47 0,-4-2-56 0,8 6-64 16,-4-4-84-16,0-1-638 0,-4-1 320 15,8 2 211-15</inkml:trace>
  <inkml:trace contextRef="#ctx0" brushRef="#br0" timeOffset="6911.05">12077 5520 186 0,'0'0'195'0,"0"0"2"16,0 0 0-16,8 10-6 0,-6-4-7 15,3 1-10-15,-3 4-7 0,3 5-5 0,-3 3-3 16,2 2-12-16,-2 4-9 0,0 3-9 16,0 1-10-1,-2-1-12-15,2 3-12 0,-2-3-6 16,0 3-13-16,0-2-10 0,0-1-20 15,-2 1-26-15,2-3-36 0,0-3-42 0,-2-2-50 16,4-1-50-16,-2 0-54 0,0-6-568 16,0 0 265-16,2-6 176 0</inkml:trace>
  <inkml:trace contextRef="#ctx0" brushRef="#br0" timeOffset="7585.76">13136 5575 34 0,'0'0'154'0,"0"0"3"16,0 0 4-16,0 0-3 0,0 0-1 0,0 0 0 16,0 0 2-16,0 0 1 0,4 22-2 0,-2-13 0 15,-2 7-7-15,0 3-13 0,-2 0-10 16,2 2-13-16,-2 3-14 0,0 5-9 0,-3 1-10 15,3 1-9-15,0 2-7 0,0-4-10 16,-2 4-11-16,2-3-17 0,0 3-13 16,2-5-15-16,-2-3-16 15,-1 0-29-15,1-3-31 0,0-4-37 16,2-1-25-16,0-2-21 0,-2-1-23 0,2-5-490 16,0-1 229-16,-3-3 150 0</inkml:trace>
  <inkml:trace contextRef="#ctx0" brushRef="#br0" timeOffset="8056.2">12752 5800 27 0,'0'0'230'0,"0"0"3"0,0 0 4 16,0 0-4-16,0 0-7 0,0 0-11 16,0 0-12-16,0 0-8 0,20 0-19 0,-20 0-11 15,0 0 8-15,16 4-6 0,-10-4-2 16,3 2-4-16,-2 1-14 0,1-3-7 16,-2 1-6-16,-6-1-21 0,13 1 2 0,-7 2-10 15,-6-3-7-15,11 2-4 0,-4-2-9 16,-7 0-6-16,10 1-2 0,-10-1-4 15,6 3-3-15,-6-3-3 0,0 0-3 0,0 0-8 16,10 0-1-16,-10 0-7 0,0 0-3 16,8 2-7-16,-8-2 0 0,0 0-5 0,6 1-6 15,-6-1-2-15,0 0-3 0,0 0-4 16,0 0 1-16,0 0 0 0,0 0-3 0,0 0-3 0,0 0 2 0,8 2-9 16,-8-2 5-16,0 0-8 0,0 0-3 0,0 0-11 15,0 0-5-15,0 0-4 0,0 0 2 0,0 0-19 16,0 0-25-16,0 0-4 0,4 3-11 15,-4-3-16-15,0 0-17 0,0 0-25 16,0 0-31-16,0 0-40 0,0 0-38 0,0 0-42 16,0 0-812-1,0 0 374-15,0 0 246 0</inkml:trace>
  <inkml:trace contextRef="#ctx0" brushRef="#br0" timeOffset="10645.34">12907 5844 20 0,'0'0'149'0,"0"0"-7"0,-4-2-6 0,4 2-5 15,0 0-5-15,0 0 1 0,-4-1-2 0,4 1-2 0,0 0-3 16,0 0-1-16,0 0-8 0,-4-2-4 15,4 2-4-15,0 0-5 0,0 0-6 0,0 0-10 16,-10 0 0-16,10 0-7 0,0 0-3 16,0 0-4-16,0 0-2 0,0 0-3 15,0 0-8-15,0 0-2 0,0 0-5 0,0 0-4 16,0 0-4 0,0 0-3-16,0 0-4 0,0 0-3 15,0 0-2-15,0 0-3 0,0 0-1 0,0 0 0 16,0 0-1-16,26 0-1 0,-20 0 2 15,5 2-3-15,2-2 3 0,0 0 2 0,1 0-1 16,4 0 5-16,0-2 0 0,1 2 1 16,3 0-3-16,-2 0 2 0,6 0-2 15,-2 2-5-15,1-1-1 0,5-1 0 0,-4 2-4 0,2 1-1 16,2-2 4-16,-5 1-9 0,3 2-1 0,-5-2 0 16,-1-1-3-16,0 2-6 0,-2 0-9 15,-1-1-11-15,-2-2-13 0,-2 2-14 0,-3 0-14 16,-1-2-36-16,0 0-50 0,-1 2-51 15,-4-4-719-15,0 0 311 0,-1 0 205 16</inkml:trace>
  <inkml:trace contextRef="#ctx0" brushRef="#br0" timeOffset="11147.16">14069 5367 169 0,'4'-7'186'0,"2"1"-5"0,-2 3-9 0,1-3-16 16,0 2-13-16,-1-1-8 0,-2 1-4 0,0 0 4 16,0 2-7-16,-2 2 0 0,4-2-3 15,-4 2 1-15,0 0-8 0,8 10-6 0,-6-3-10 0,0 3-13 16,-2 0-5-16,5 2-11 0,-3 4-2 16,0-2-12-16,1 3-12 0,1-2-15 0,-2 0-15 15,4 0-19-15,-2-2-22 0,1 3-23 16,-1-3-30-16,0 0-37 0,4-1-28 0,-4 1-34 15,1-5-551-15,-1 0 247 0,-1 1 163 16</inkml:trace>
  <inkml:trace contextRef="#ctx0" brushRef="#br0" timeOffset="11441.15">13899 5785 54 0,'-4'1'237'16,"4"-1"-25"-16,-8 3-10 0,4-3-7 0,4 0-13 16,-6 2-17-16,6-2-12 0,0 0-8 15,0 0-9-15,14 1-10 16,-4-1-12-16,4 0-9 0,0-1-10 15,5 1-12-15,3-2-6 0,-2-2-7 0,8 3-7 16,0-4-7-16,1 1-18 0,-1 1-30 16,2-2-39-16,-5 4-55 0,3-2-43 15,-8-1-47-15,0 2-536 0,-4-2 242 0,-3 2 159 16</inkml:trace>
  <inkml:trace contextRef="#ctx0" brushRef="#br0" timeOffset="12596.16">13796 6048 61 0,'0'0'123'0,"12"-7"-13"15,-12 7-5-15,0 0-6 0,7-2-3 16,-7 2-9-16,7-3 5 0,-7 3-4 16,0 0 0-16,4-1 2 0,-4 1-2 0,0 0-8 15,6 0-2-15,-6 0-3 0,0 0-2 16,0 0-8-16,0 0 0 0,0 0-5 0,6-1-1 15,-6 1-6-15,0 0 0 0,0 0-4 0,4-3-7 0,-4 3-1 16,0 0-4-16,5-2-2 0,-5 2-2 16,0 0-3-16,0 0 2 0,6-1 0 0,-6 1 5 15,0 0 0-15,0 0 5 0,0 0-2 16,0 0 0-16,0 0-1 0,0 0-2 16,0 0-2-16,0 0-4 0,0 0-3 0,0 0-1 15,0 0-4 1,0 0-1-16,0 0-2 0,6 0-3 0,-6 0 1 15,0 0 1-15,0 0-1 0,0 0 0 0,0 0-3 16,0 0-1-16,0 0 1 0,0 0 4 0,0 0-4 16,0 0 1-16,0 0-1 0,0 0 0 15,0 0-3-15,0 0 3 0,2-5 0 16,-2 5-3-16,0 0-1 0,0 0-4 0,0 0 1 16,0 0 0-16,0 0 2 0,0 0-2 15,0 0 1-15,0 0-1 0,0 0 1 0,0 0 0 16,0 0-2-16,0 0 0 0,0 0 1 15,2-3-2-15,-2 3-1 0,0 0-1 0,0 0 0 16,0 0-1-16,0 0 5 0,0 0-9 16,0 0 2-16,0 0 2 0,0 0-1 15,0 0-1-15,0 0 1 0,0 0-2 0,0 0 0 0,0 0 1 16,0 0 0-16,0 0-2 0,0 0 3 0,0 0-1 16,0 0 0-16,0 0 1 0,0 0-1 15,0 0 0-15,0 0 0 0,0 0 1 0,0 0 0 16,0 0-2-16,0 0 0 0,0 0 0 15,0 0 0-15,0 0 0 0,0 0 0 16,0 0 2-16,0 0-2 16,0 0-2-16,0 0 0 0,0 0 0 15,0 0 1-15,0 0 1 0,0 0 5 0,0 0-5 16,0 0 0-16,0 0-1 0,16-3 2 16,-10 2-2-16,0-1 0 0,2-1 1 0,4 2 0 15,-2-3-2-15,7 2 0 0,0-2 6 16,2 1-4-16,1-2 0 0,0 4-2 15,1-1-3-15,-2-1-1 0,0 2-1 0,1 1 0 0,-6 0-3 16,1 0-3-16,-2 1-2 0,-3 2 1 0,1 3-1 16,-3-3 2-16,-4 5 0 0,0 0 1 15,-1 0 4-15,-6-1 2 0,1 3 1 0,-2-2 10 16,-2 1 3-16,-2 1-1 0,-3-3 1 16,3 1 0-16,-3-1 3 0,2-1 3 15,1-1-2-15,0 1 0 16,2 0-1-16,-2-2-1 0,2-1-3 15,2 1-4-15,0 0-7 0,0 0-10 16,4-4-6-16,-4 4-6 0,4-4-3 0,2 8-2 16,-2-8 0-16,6 3-9 0,0 1-1 15,2-2-8-15,0 2-2 0,0-2-2 0,2 4 6 16,0-3 5-16,6 1 9 0,-4 2 3 16,1-1 5-16,2 3 4 0,0-3 5 0,-3 4 3 0,1-2 7 15,0 2 8-15,-3 0 7 0,-3-1 5 16,-3 3 18-16,-2-1 17 0,-4 2 10 0,-5 0 11 15,-1 1 10-15,-2 0 7 0,-4 2 7 16,-2 1 3-16,-1-5-16 0,-2 4 1 0,4-1-7 16,-2-3-9-16,0 0-7 0,3-1-16 15,-2-1-15-15,4 1-25 0,-1-3-36 0,1-1-44 0,3 0-51 16,0-1-51-16,3-2-32 0,-2-3-724 16,2 0 318-16,6 0 210 0</inkml:trace>
  <inkml:trace contextRef="#ctx0" brushRef="#br0" timeOffset="13243.81">14915 5543 106 0,'0'-4'189'0,"0"-1"0"0,0 1-14 0,0 4-18 0,0 0-16 0,0 0-10 0,0 0-6 16,-14 9-5-16,6 5-2 0,-5 6-4 0,-2 5-1 15,-4 5-7-15,-3 5-3 0,2 1-2 32,-2 6-7-32,3 1-8 0,0-4-8 0,4 1-7 0,3-4-8 15,2-1-4-15,2-2-8 0,4-2-5 0,2-1-9 16,2-4-15-16,2-5-19 0,2 3-23 16,6-2-21-16,0-4-20 0,2-4-39 15,8-1-30-15,-3-3-32 0,-1-5-547 0,4-1 241 16,-2-3 159-16</inkml:trace>
  <inkml:trace contextRef="#ctx0" brushRef="#br0" timeOffset="13466.24">15022 5967 155 0,'0'0'155'0,"0"0"4"0,0 0-3 16,0 0-11-16,0 0-12 0,0 0-14 0,0 0-12 16,0 0-8-16,18 9-8 0,-9-7-11 15,0-1-6-15,1 1-10 0,1 1-13 16,-1-2-24-16,3-1-35 0,-2 1-30 0,-1-1-35 16,0 0-41-16,1 0-356 0,-2 0 159 0,1 0 106 0</inkml:trace>
  <inkml:trace contextRef="#ctx0" brushRef="#br0" timeOffset="13713.59">15400 5890 121 0,'0'0'155'0,"4"-4"2"15,-4 4-8-15,0 0-11 0,0 0-12 16,12 16-12-16,-10-9-13 0,0 1-10 16,-2 1-8-16,2 3-11 0,0-3-6 0,0 3-11 0,0-4-26 15,2 3-26-15,-2-3-30 0,2 3-36 0,-2-5-30 16,0 0-342-16,0-1 148 0,1 1 98 16</inkml:trace>
  <inkml:trace contextRef="#ctx0" brushRef="#br0" timeOffset="14695.79">15381 5918 25 0,'0'0'109'0,"0"0"-6"16,0 0-5-16,0 0-5 0,0 0-13 0,0 0-4 15,0 0-10-15,0-7-6 0,0 7-7 16,0 0-1-16,0 0-6 0,0 0-10 16,11-6 5-16,-11 6-8 0,0 0-1 0,4-3 2 15,-4 3 5 1,0 0-7-16,6-3-6 0,-6 3-1 0,0 0-5 15,4-3 0-15,-4 3-5 0,0 0 4 16,7-4 1-16,-7 4-9 0,5-4 5 0,-5 4-7 16,4-4 4-16,-4 4-2 0,4-3 6 15,-4 3-4-15,0 0 1 0,6-4 5 16,-6 4-4-16,0 0 2 0,6-4 3 0,-6 4 2 16,0 0 4-16,0 0 0 0,4-2-3 0,-4 2-3 0,0 0 6 15,0 0 1-15,0 0 5 0,2 13-7 16,-2-7-3-16,0 1 0 0,0 1-1 0,3 0 1 15,-3 1-5-15,0 1 0 0,-3 1-2 16,3 0 0-16,0 1 4 0,3 0 6 16,-6-1 3-16,3 0 0 0,3 3-1 0,-3-3-1 15,0 0 2 1,-3 0 0-16,6-1 0 0,-6 2-3 16,3-3-2-16,0 3-3 0,0-3-3 0,0 1 1 15,0-1 0-15,3-1-3 0,-6 0 2 16,3-3-5-16,0 3 1 0,0 0 0 0,0-4-1 15,0 1 1-15,0 1-2 0,0-6-5 16,0 8-13-16,0-8-16 0,0 7-24 0,0-7-25 16,3 4-36-16,-3-4-28 0,0 0-51 0,0 0-390 15,0 0 196-15,0 0 130 16</inkml:trace>
  <inkml:trace contextRef="#ctx0" brushRef="#br0" timeOffset="15116.69">15470 5392 84 0,'2'-6'165'0,"3"4"-7"0,3 2-8 0,0 0-10 16,1 0-14-16,4 7-7 0,1 2-8 0,4 5-8 15,-2 6-7-15,5 3-12 0,1 6-5 16,0 5-4-16,2 6-9 0,0 3-2 0,7 14 6 15,-1 0-4-15,-2 1-2 0,-7-8 8 16,-3-6 4-16,-2 0 3 0,-4 2 7 16,-2-2 2-16,-3-8 2 0,0 0 9 0,-5-6 5 15,0 1-3 1,-2-4 5-16,-2-1-7 0,0-5-10 0,-2-2-20 16,-1 0-28-16,-2-1-45 0,3-3-50 15,-4-2-61-15,4 0-64 0,-2-3-67 0,-3-1-578 16,2-1 281-16,1-4 184 0</inkml:trace>
  <inkml:trace contextRef="#ctx0" brushRef="#br0" timeOffset="15447.82">16129 5886 46 0,'8'-4'175'0,"0"3"4"0,5-2-12 0,4 2-14 15,0-1-10-15,2 2-20 0,4-2-9 16,1 2-13-16,1-2-10 0,1 2-11 0,4 0-23 16,-2 0-28-16,-2 0-25 0,-1 2-40 15,1-2-30-15,-5 0-41 0,-2 2-320 0,0-2 146 16,-4 0 95-16</inkml:trace>
  <inkml:trace contextRef="#ctx0" brushRef="#br0" timeOffset="15670.17">16171 6053 123 0,'12'0'229'0,"1"1"-14"0,4-1-9 15,0 0-14-15,5 0-13 0,-4 0-19 0,3-1-17 16,5 1-25-16,0 0-33 0,-2 0-35 15,2 0-35-15,1 1-29 0,3 1-26 16,-2 2-40-16,1-3-49 0,1 4-365 0,-2-2 168 16,-1 1 111-16</inkml:trace>
  <inkml:trace contextRef="#ctx0" brushRef="#br0" timeOffset="16055.53">17100 5853 56 0,'-8'-3'142'0,"8"3"-3"16,-13 0-13-16,4 4-5 0,3-1 2 15,-4 5-3-15,-2 2-3 0,2 3 3 0,-2 1-5 16,1 2-8-16,-2 4-3 0,3 1-9 15,1-1-5-15,1 1-10 0,4 2-5 0,2-2-5 0,2-2-6 0,2 0-9 16,4 2-1-16,2-3-3 0,5-1-2 16,2-2 4-16,2-4-2 0,4-2-3 15,4-1 0-15,1-4 2 0,1-4-2 0,5-1 1 16,0-4 1-16,4-4 1 0,-1-4 3 16,6-5 11-16,-1 0 4 0,-4-6 0 0,0 0 0 15,-4-2 5-15,-3-1-1 0,-3-4 0 0,-7 5-6 16,-6-3-5-16,-5 4-17 0,-3 0-13 15,-7 1-15-15,-5 0-3 0,-4 4-6 0,1 2-14 16,-5 4-37-16,-4 0-62 0,-2 7-77 16,-5 1-62-16,-3 3-685 0,-1 3 315 0,0 5 209 15</inkml:trace>
  <inkml:trace contextRef="#ctx0" brushRef="#br0" timeOffset="29498.96">7114 7050 42 0,'4'-3'115'16,"-2"-2"8"-16,2 1-5 0,-4 4 7 0,9-3-3 15,-7 2 0-15,2-2-2 0,-4 3-6 16,2-3 1-16,-2 3-8 0,4-4-8 0,-4 4-9 16,0 0-4-16,0 0-9 0,-4-7-9 15,4 7-8-15,-8-1-6 0,3-2-7 16,-3 1-4-16,-2 2-5 0,1 0-3 0,-4 2-6 0,1 1-2 16,-4-2-7-16,0 6 0 0,-3-2-2 0,2 1-3 15,0 1-4-15,-3 1 1 0,4 3-5 16,-1 2 3-16,0 1-2 0,2 1-2 0,3 3 0 15,0 1-1-15,4 2-3 0,2 0-4 16,4 0 4-16,2 0-14 0,2 2-3 16,2 2-8-16,4-3-10 0,2 1-4 0,2 0-2 0,1-2-7 15,3-3-3-15,4-2 1 0,-2 0 13 0,6-3-5 16,1-5-4-16,3-4 14 0,0 1-3 16,1-8 1-16,1 0 6 0,0-3 5 0,3-6 1 15,-1-1 1-15,0-6 1 0,-4-2-1 16,-1-7 5-16,0-5 4 0,-6-4 13 15,-1-5 5 1,-6-3 4-16,-6-2 0 0,-3 7 17 0,-5-3 7 16,-2 3 10-16,-7 1 1 0,-3 5-2 15,-6-5-1-15,-4 5-1 0,0 7-5 0,-3 4-6 16,-1 2-1-16,-3 5-10 0,-1 3-13 16,4 1-18-16,0 6-22 0,2 3-28 0,1 0-19 15,1 6-19-15,4-2-29 0,-2 3-384 16,4 2 174-16,1 2 114 0</inkml:trace>
  <inkml:trace contextRef="#ctx0" brushRef="#br0" timeOffset="30199.94">7405 8056 10 0,'-10'1'115'16,"-2"3"-8"-16,-2 1-4 0,2 1-5 0,-3 1-8 15,0 0 0-15,-2 3 2 0,1 1-6 16,-4 4 5-16,2-1-5 0,0 3-3 16,-3 2-2-16,0 4-6 0,0 0 0 0,0 2-8 15,0 0 2-15,2 1 0 0,-1 2-2 16,6-1-3-16,-4 2-4 0,6 1-6 0,0 0-3 15,3-2-9-15,3-1-15 0,1-1-1 16,1 1-6-16,4-5-1 0,2-1-1 16,5 2 5-16,3-4-6 0,1-1 2 0,3-5-4 15,4 0-2-15,0-3 3 0,4-7-3 16,-1 0-1-16,7-9-1 0,-1-4-1 0,5-5 1 16,2-8-1-1,0-6 6-15,-3-5-5 0,7-15-1 0,-12 3 2 16,-8 4 2-16,0 2 5 0,-10 4 2 15,-4 1-1-15,-4 6-4 0,-6 0-2 0,-2 4-1 16,-8 0-5-16,-2 2-2 0,-6 6-7 16,1 2-9-16,-2 5-16 0,0 3-22 15,-3 4-35-15,2 2-38 0,-1 2-59 0,-1 5-438 16,1 4 210-16,1 1 139 0</inkml:trace>
  <inkml:trace contextRef="#ctx0" brushRef="#br0" timeOffset="35556.93">1663 9701 8 0,'0'-5'63'0,"0"2"-5"16,-2-3-3 0,2 6-8-16,0-6 0 0,0 1-7 0,0 5-5 15,0-5-2-15,0 2-4 0,0 3 0 16,0 0 5-16,0 0 3 0,-2-8 5 16,2 8 4-16,0 0 3 0,-2-6 11 0,2 6-3 15,0 0 7-15,0 0-8 0,0 0-5 16,0 0-5-16,-2-5-2 0,2 5 0 0,0 0-12 15,0 0-1-15,0 0-6 0,0 0-3 16,0 0 0-16,0 0-5 0,0 0 2 0,18 0-6 16,-6 0 7-16,0 1-1 0,7-1 5 15,4 0 5-15,10 0 1 0,2 0 6 0,9 3 3 0,8-2 3 16,9 2 2-16,2 2-2 0,28 2-3 16,1 0-3-16,3 4-5 0,8 1-1 0,26 4-1 15,1 1-1-15,1 2-5 0,2 1 1 16,1-2-4-16,-5-2-2 0,0-3-2 0,-22-5 3 15,2-6-5 1,3-1 3-16,2-2-5 0,2-1-1 0,-3-2 0 0,-4-2 0 0,-2 1-2 0,-8-3-3 16,-4-2 1-16,-6 4-6 0,-17 1-5 15,-15 1-2-15,-8 0-7 0,-5 1-1 16,-4 0 4-16,-5 3 1 0,-6-1-2 0,-6-1 1 16,1 2 1-16,-5-2 4 0,-5 2 2 15,0 0 1-15,-6-2-3 0,0 2 0 0,-8 0 2 16,0 0-1-1,0 0-1-15,0 0-3 0,0 0-2 0,-25-8-1 16,10 6 1-16,-4 1-2 0,-5-2-2 16,-5 0 0-16,-5 2 6 0,-6-4-2 15,-4 4 1-15,-3-4 0 0,-4 2 3 0,-6 0 4 16,0 2 6-16,-2 0 1 0,-3-2-1 16,-3 3 0-16,-2 0 2 0,-23 3-5 0,-3-2 0 15,-5 0-2-15,-3 2 2 0,-1 0 1 0,-2-1-1 16,-3 2 3-16,0-2 2 0,2 1-8 15,2 0 5-15,0 1 1 0,2-1 1 0,4 3 4 16,2-2 0-16,1 4 5 0,3-1-2 16,2 2 3-16,6-1-1 0,16 0 1 0,12 0-4 15,3-1-1-15,9-1 1 0,5-1-1 16,8 1-8-16,2 0 0 16,5 2-7-16,2 0 2 0,8 1-6 15,3 0-2-15,4-2 0 0,6 1 1 0,6 1 1 16,8-1 2-16,6 0-2 0,7-2 6 15,3-2-1-15,10 0 1 0,7-1 1 16,3-3 5-16,13 0-1 0,29-3 4 0,8-2 1 16,5-6 4-16,28 2 7 0,5-7 9 15,-1 2 4-15,2-3 1 0,-4 1 1 0,-2 1-1 0,5 0-6 16,-1 1 0-16,5 3-3 0,-7-1-3 16,1 3 0-16,-24-1-6 0,-2 2-4 0,1 4-9 15,-8-2-3-15,-4 0-4 0,-6 0 0 16,-18 2-5-16,-16 1 1 0,-10 0 2 15,-4 1 3-15,-10 1-2 0,-3-1 6 0,-4 2 5 16,-6-3 4 0,-6 0-6-16,-6-1 0 0,-4 3-1 0,-8-4 0 15,2 5 2-15,-25-9-2 0,-4 5 0 16,-12-2-1-16,-19 0 2 0,-31-1 2 16,-10-1 2-16,-8 3 7 0,-30-1 2 0,-3 4 0 15,-7 2 4-15,-6 0 5 0,-4 3 8 16,-6 3 4-16,0 0 3 0,-2 1 3 15,4-1-3-15,4 4-2 0,7-1 0 0,3-1-3 0,7 2-2 16,33-4-4-16,9 0-4 0,13 1-5 0,24-3-32 16,14-1-64-16,17 5-60 0,11-2-60 15,13 3-561-15,8 1 257 0,6 1 171 0</inkml:trace>
  <inkml:trace contextRef="#ctx0" brushRef="#br0" timeOffset="47743.25">16609 8049 92 0,'0'0'130'16,"0"0"-7"-16,0 0-9 0,0 0-14 0,0 0 3 0,0 0-11 15,0 0-2-15,0 0-8 0,0 0-5 0,0 0 3 16,0 0-14-16,0 0-2 0,-4-5-2 16,4 5-3-16,0 0 4 0,0 0-7 0,0 0-7 15,0 0-2-15,0 0-5 0,0 0-3 16,0 0-4-16,0 0-2 0,0 0-6 16,-22 6-1-16,16-5-2 15,0-1-3-15,-4 3-3 0,-4-1 1 16,2-1-4-16,-3 2-1 0,-6-2-1 15,0 1-3-15,-7 3-1 0,-4 1 1 0,-6-1-1 16,1 1-5-16,-6 2 6 0,-5 0 0 16,-2 2 3-16,11 0-1 0,-11 1 6 0,11-3-1 15,-1 3 1-15,1-1 4 0,5-1-2 16,0 3-1-16,7-5-3 0,1 3-3 0,4-5-2 0,0 2-1 16,5 1-3-16,2 1-3 0,3-2 0 15,1 1-1-15,5-1 0 0,2 0 1 0,1 2-6 16,6-1 6-16,1-1-2 0,4 0 3 15,3 2-4-15,1-2 4 0,6 1-2 0,0-2-3 16,2 1 2-16,3-1 0 0,2 1 2 16,-2 1-4-16,3-1 0 15,-3 1 1-15,1-1-2 0,-4 1 3 16,-2-1-1-16,-2 3-1 0,-1-2 1 16,0 3 0-16,-4-1 2 0,-3 0 0 0,-2 2 1 15,-2 0-1-15,-4 1 0 0,0 0-1 16,-4 2-4-16,-2 0 3 0,-2 4 0 0,-7-1 0 15,0 0-1-15,-8 4-1 0,-1 1 0 16,-1 0 0-16,-5 2 4 0,0-3-4 0,-1 3 1 16,3-1-2-16,1-6 1 0,0 5 0 0,1-4 3 15,3 3-4-15,-1-2 1 0,4-3 1 16,0 1-1-16,3-1-2 0,3-2 3 0,-1 0 6 16,6-2-3-16,-1 1 1 0,2-1 0 15,2 0 1-15,2-1 1 0,4-3 0 0,0 3-2 16,2-3 2-16,4 1-1 0,2-1 0 0,2-3 2 0,5 2 0 15,2-4-1-15,2-1 2 0,5-2 2 16,2 2 4-16,9-6 6 0,3-1 5 16,6-2 3-16,5-4 3 0,1-1-2 0,1 1-4 15,-2-3-2-15,-3 2-2 0,-8-1-3 16,3 3-15-16,-5-3-34 0,-2 1-42 0,-7 5-57 16,-1-2-60-1,-6 5-523-15,-4-1 242 0,-6 2 160 0</inkml:trace>
  <inkml:trace contextRef="#ctx0" brushRef="#br0" timeOffset="51120.18">15669 9254 6 0,'0'0'130'0,"0"0"-19"15,-6-3-8-15,6 3-7 0,0 0-11 0,0 0-7 0,0 0-4 0,0 0 1 16,0 0-9-16,0 0 0 0,-13 6-4 0,9-1 7 16,4-5-11-16,-4 9-5 0,0-1-4 15,0 0 3-15,-2 4-5 0,2 1 2 16,-2 1 4-16,2 2 2 0,0 3-3 0,-4 2 3 15,3 2-5-15,-1 1 0 0,2-2-1 16,-1 6-2 0,3-3-6-16,0 2-4 0,2-5-3 0,0 1 1 15,2-2-6-15,-2 0 0 0,4 4-3 16,-1-5-5-16,3 2-6 0,1-6 3 0,-1 2-13 16,2-3-13-16,0 1-18 0,2-5-24 15,-2-1-13-15,0-1-21 0,2-3-20 16,-1-3-26-16,0 1-403 0,1-4 182 0,-1 2 119 15</inkml:trace>
  <inkml:trace contextRef="#ctx0" brushRef="#br0" timeOffset="51636.87">15893 9525 18 0,'0'0'111'16,"0"0"-5"-16,0 0-8 0,0 0 2 15,0 0-1-15,0 0-3 0,0 0-4 0,7 12 3 16,-7-7-7-16,0 3-3 0,2 1-8 15,-2 3-6-15,-2-1-7 0,2 2-5 0,0 0-5 16,0 1-6-16,-2 3-6 0,2-3-4 16,-2-2-4-16,2-1-4 0,0 3 1 15,0-3-2-15,0 0-2 0,0 1 0 0,0-5-10 0,0 2 2 16,2-3-7-16,-2 1 2 0,-2-1 0 0,2 0 0 16,0-6 1-16,0 6-10 0,0-6 6 15,0 0-2-15,0 0-2 0,0 0-3 0,4-16 0 16,-4 8 1-16,2-1-3 0,-2 0-1 15,2-5-2-15,-2 3-2 0,2 0 3 16,1-6-4-16,-1 3-2 16,0-1-7-16,0-3 5 0,2 3-1 15,-2 0-3-15,2-2 1 0,-2 2-2 16,2-2-1-16,2 4 0 0,0-3 0 0,-2 2-2 16,2 1 1-16,0 0 1 0,0 1-5 15,1 0-2-15,1 4-2 0,-1 0-10 0,1 2-14 16,-1 2-17-16,1 1-30 0,-2 1-350 15,0 0 151-15,-6 2 100 0</inkml:trace>
  <inkml:trace contextRef="#ctx0" brushRef="#br0" timeOffset="52053.51">16232 9765 140 0,'0'0'162'15,"0"0"-7"-15,2 6-18 0,-2-6-10 0,0 0-10 0,-2 11-9 0,0-7-7 0,2-4-8 16,0 11-8-16,-2-3-4 0,2-2-2 16,-2-1-1-16,0 3-6 0,2-3 1 0,-2 3-9 15,-2-2-5-15,2 0-4 0,-1-1-6 16,1 3-5-16,-2-2-6 0,2 0-5 15,-1-1-15-15,-1 0-15 0,2 1-24 0,-2 0-23 16,0-1-22 0,2 1-26-16,-3 0-16 0,1 0-45 15,-2-1-353-15,2-4 172 0,-2 3 114 0</inkml:trace>
  <inkml:trace contextRef="#ctx0" brushRef="#br0" timeOffset="52516.28">16563 9355 69 0,'0'0'133'0,"0"0"-21"16,-10-2 0-16,10 2-6 0,0 0-8 0,0 0-1 0,-14 6-7 15,10-2-1-15,0 1-8 0,-2 1-4 16,-1 4-8-16,3-1-6 0,-3 3 0 0,1 1-4 15,0 4-4-15,-1 2-5 0,-1 2 0 16,2 3-5-16,-1-2-4 0,3 3-8 0,-1-6-2 16,1 2-1-16,2-2-5 0,0 0-1 15,0 0-3-15,2-5 1 0,0 3-7 0,0-3 1 16,2-2-1-16,0 1-2 0,2-2-5 0,3-1 4 16,2-1-3-16,-1-2 0 0,0-4-11 15,3 1-20-15,-3 0-15 0,5-2-26 0,-2 0-27 16,1 0-42-16,-4-4-377 0,6 2 173 15,-4-2 114-15</inkml:trace>
  <inkml:trace contextRef="#ctx0" brushRef="#br0" timeOffset="52970.71">16672 9088 113 0,'0'0'155'16,"7"-1"-9"-16,-7 1-8 0,10 6-5 0,-1 0-8 16,-1 2-4-16,5 4-11 0,-1 3-10 0,2 2-10 0,0 4-7 15,1 4-8-15,2 2-2 0,-2 3-1 16,2 3-4-16,2 4-9 0,-3 0-6 15,-2-3 1-15,-4 2-2 0,1-2-3 0,-5 2 1 16,-2 3 1-16,-4-5 2 16,-2 4 4-16,-2-1 8 0,-3 1-2 15,-1-4-6-15,-2-2-4 0,-4 1-7 0,6-7-6 0,-2 3-9 0,2-7-29 16,-1 2-33-16,2-7-61 0,1 0-56 0,0-1-589 16,1-6 251-16,3 0 165 0</inkml:trace>
  <inkml:trace contextRef="#ctx0" brushRef="#br0" timeOffset="54071.77">17697 8085 48 0,'0'0'155'0,"0"0"4"15,0 0-10-15,4 9-5 0,-2-2-12 0,0 7-4 0,1 1-7 16,-1 6-8-16,0 6-3 0,0 2-12 16,0 2-10-16,2 10-6 15,-2-1-5-15,1 2-10 0,-1 1-10 0,-2 2-3 16,0-1-6-16,2-1-3 0,0-3-6 15,0 0-6-15,0-5-5 0,0-1-3 0,0-4-6 16,-2-5-7-16,2-2-6 0,-2-3-15 16,2 0-13-16,-2-5-8 0,2-2-23 15,0-3-17-15,3-5-23 0,-3-2-18 0,1-3-15 16,-3 0-392-16,4-16 176 0,-2 5 116 0</inkml:trace>
  <inkml:trace contextRef="#ctx0" brushRef="#br0" timeOffset="54403.1">17509 8143 102 0,'-3'-7'138'0,"3"-1"-18"0,0 1-11 16,0-3-15-16,5 0-5 0,3 2-8 16,0-4-10-16,3 3-4 0,2-3-2 15,3 1-2-15,4-2-6 0,1 2-9 0,5 0 6 16,0 3-9-16,4-1 0 0,0 3-3 15,2 3-7-15,2-2-3 16,-2 4 0-16,-2 2-4 0,1 4-2 16,-4 2-5-16,1 2-2 0,-3 5 4 0,1 3 4 15,-7-1 4-15,-4 7 10 0,-5-1 6 16,-1 3 6-16,-5 1 3 0,-4 3 5 16,-4-1 10-16,-5 4 8 0,-6 4 11 0,-2-7 1 15,-5 10-6-15,-2-5-8 0,-2 0-6 16,7-7-10-16,-1 0-16 0,0-2-24 0,2-2-39 0,2-2-57 15,2-5-64-15,-1 2-637 0,4-7 264 0,0 1 174 16</inkml:trace>
  <inkml:trace contextRef="#ctx0" brushRef="#br0" timeOffset="54947.68">18343 7967 51 0,'-13'30'160'0,"0"2"-6"0,2 5-13 15,-1-3-11-15,2 12-8 0,-2 1-4 16,2 1-5-16,2 2-9 0,2 1-7 0,1-2-6 0,5-5-4 15,0 0-8-15,0-4-9 0,5 2-5 16,1-4-8-16,2-2-8 0,0-3-5 16,4-2-13-16,-2-6-20 15,2-5-21-15,1-1-47 0,0-2-34 0,0-6-59 0,-1-1-349 16,3-3 170-16,0-1 112 0</inkml:trace>
  <inkml:trace contextRef="#ctx0" brushRef="#br0" timeOffset="55357.44">18677 8404 56 0,'0'-5'161'0,"0"5"-7"0,0 0-9 0,0 0-12 15,5 19-11-15,-5-8-4 0,0 3-7 16,0 0 3-16,-2 4-5 0,-1 1-5 0,0 2-9 16,1 0-8-16,-2-2-9 0,2 2-6 0,-2 0-7 15,0-2-6-15,0 0-6 0,2-4-2 0,-3 1-1 16,3-3 4-16,0-1-4 0,0-3 4 16,0 1 5-16,0-5-2 0,0-1-1 0,2-4-9 15,0 0-4-15,0 0-8 0,-7-15 1 16,7 2-5-16,0-2-5 0,2 1-1 0,-2-4-7 15,5-1-3 1,1-3-2-16,0 1-9 0,3-4-10 0,-1 2-8 16,2 1-9-16,4-2-9 0,0 2-6 15,-1 3-10-15,2-3-14 0,0 5-14 16,-1 0-21-16,2 2-22 0,-2 0-15 0,-2 3-51 16,0-1-402-16,-4 3 199 0,2 3 132 15</inkml:trace>
  <inkml:trace contextRef="#ctx0" brushRef="#br0" timeOffset="55673.88">19013 8682 114 0,'0'0'207'0,"0"0"3"16,0 12-16-16,-2-6-17 0,0 4-18 0,0-1-15 16,-4 4-10-16,0 1-7 0,0-1-1 0,-2 2-7 15,-2 0-9-15,2 3-10 0,-5-1-8 16,2 2-10-16,1-2-9 0,1-2-7 15,1 1-11-15,-2-1-16 0,3-2-27 0,-2 0-28 16,3 1-50-16,2-1-41 0,0-4-42 16,0 1-532-16,2-2 231 0,0-1 153 0</inkml:trace>
  <inkml:trace contextRef="#ctx0" brushRef="#br0" timeOffset="56020.94">19468 8336 160 0,'-4'-4'186'0,"0"3"-12"0,-4-4-17 15,1 5-8-15,-3 0-10 0,1 5-4 16,-2-2-3-16,1 5-10 0,-2 3-7 16,-2 4-9-16,2 5-10 15,-1-1-7-15,1 3-10 0,1 0-2 0,0 3-7 0,3 3-4 16,2-1-8-16,2-3-5 0,0-1-4 0,4-2-10 16,2 0-1-1,0 0-6-15,2-5-5 0,2 1-14 0,4-3-16 16,1-3-25-16,4-4-47 0,2 0-48 15,-1-5-79-15,2 1-455 0,0-6 224 0,2 1 147 16</inkml:trace>
  <inkml:trace contextRef="#ctx0" brushRef="#br0" timeOffset="56337.49">19573 7749 85 0,'-3'-6'167'0,"3"3"-17"0,0-1-14 0,0 4-6 0,7-2-9 0,-7 2-7 16,20 8-7-16,-4 1-5 0,2 7-6 15,6 6-7-15,3 8-6 0,-1 5-5 0,10 20-11 16,-7 3-4-16,1 0-4 0,-4 3 1 15,-5 2 10 1,-5-8 11-16,-3-5 4 0,-4-3 1 0,-3 5 3 16,-4-8 4-16,-2 0-2 0,-4 2-1 15,0-5-7-15,-2 1-9 0,-3-2-6 0,0-4-18 16,1-1-31-16,-1-3-51 0,1-5-75 16,4-2-75-16,0-2-623 0,2-4 274 0,0-4 181 15</inkml:trace>
  <inkml:trace contextRef="#ctx0" brushRef="#br0" timeOffset="56591.04">20495 8481 26 0,'0'0'351'0,"-9"-2"-33"16,9 2-37-16,0 0-22 0,0 0-28 15,-6 0-24-15,6 0-24 0,0 0-40 0,0 0-34 16,0 0-47-16,0 0-66 0,0 0-88 0,18 3-614 16,-18-3 240-16,8-3 159 0</inkml:trace>
  <inkml:trace contextRef="#ctx0" brushRef="#br0" timeOffset="57354.97">21134 8006 113 0,'0'0'145'0,"0"0"-15"0,-2 16-12 15,0-7-8-15,0 7-1 0,-2 0-7 16,2 3 0-16,-4 8-10 0,-1 0-10 0,0 5-2 16,-1 1-11-16,0 1-4 0,-1 0-4 15,1-2-8-15,4-1-2 0,-3 4-4 16,3-7-3-16,2 2-7 0,-1-4-5 0,6 2-2 0,-3-7-2 16,2 0-2-16,0-2 1 0,5-2-6 0,-1-4 1 15,0-1-2-15,5-5-1 0,-3-1 0 16,2-4-1-16,4-2 1 0,0-6-1 0,3-2 1 15,2-5-1-15,-2-4-2 0,5-4-7 16,-2-5-8-16,6-6-8 0,-3-7-6 16,-1 1-7-16,-2 2-1 15,-2-3 6-15,-4 8-1 0,-1 0 5 16,0 2 5-16,-5 6 5 0,1 0 6 16,-3 5 1-16,-2 2 3 0,2 1 5 0,-2 0-2 15,1 3-3-15,-2 3 1 0,1 0-2 16,-2 3-1-16,2 3 4 0,-4 3 5 0,0 0 2 15,0 0 4-15,2 19 5 0,0-1-1 16,-2 1 0-16,-4 2 2 0,4 3 1 0,2 3 3 0,-2 1 1 16,-2 3-1-16,2 0-3 0,0 0-4 15,0-1 0-15,0 0-4 0,0 1 0 0,2-2-4 16,0 1-15-16,2-4-24 0,0 1-36 16,5 0-50-16,0-6-77 0,-1 0-499 0,2-4 233 15,1 0 153-15</inkml:trace>
  <inkml:trace contextRef="#ctx0" brushRef="#br0" timeOffset="57655.77">21833 8666 150 0,'-2'13'241'0,"-2"-1"-14"0,-2 3-25 15,1 0-19-15,0 0-19 0,1 0-16 0,0-1-20 16,0 1-22-16,0-2-32 0,2-2-46 15,2 1-64-15,0-3-75 0,0-1-401 16,2 0 174-16,0-3 115 0</inkml:trace>
  <inkml:trace contextRef="#ctx0" brushRef="#br0" timeOffset="58225.88">22470 7776 157 0,'0'0'190'16,"0"0"-6"-16,2-4-11 0,-2 4-6 0,0 0-11 15,0 0-3-15,0 0-2 0,-7 16-6 16,1-5-5-16,-2 4-4 0,-2 6-9 0,-4 10-7 15,-2 9-5-15,1 7-8 0,-11 19-11 16,4 3-10-16,-2-2-10 0,5 0-5 0,6-13-9 16,2-8-5-1,7-5-7-15,0-1-7 0,4-2-6 16,2-7-20-16,2-2-21 0,5-2-32 0,2-4-56 16,6 0-61-16,-1-11-88 0,4-3-538 15,3-1 265-15,-2-7 175 0</inkml:trace>
  <inkml:trace contextRef="#ctx0" brushRef="#br0" timeOffset="59261.27">22800 8147 73 0,'0'0'134'0,"0"0"-18"16,0 0-10-16,4-4-10 0,-4 4-10 15,0 0-4-15,0 0 3 0,0 0-4 16,3 18 1-16,-3-9-3 0,0 3-3 15,-5 3-5-15,3-1-4 0,0 6-3 0,-4-1-3 16,4 0-1-16,-5 6 1 0,1-1-6 16,-1-2 0-16,1-1-3 0,0 1-3 0,2-4-2 15,-2 1 6-15,4-4-1 0,-6 0-3 16,4-2-7-16,2-1 2 0,-2-2-8 0,2-1-1 0,0-2 5 31,0-1-3-31,2-1 3 0,0-5 0 0,0 0 4 0,0 0 1 0,0 0-4 0,2-19-1 16,2 7-7-16,0-3-1 0,0-2-6 31,1-7-2-31,4 0-4 0,-3-1-6 0,2-2-4 0,-2 0-7 0,5-2-1 0,2-1-3 31,0 3-7-31,-1-1-3 0,-1 5-4 0,2 1-7 0,-1-1-8 16,1 4 3-16,0-2-4 16,1 2-2-16,1 1-10 0,-2 4-5 0,0 0 0 0,-3 3-5 15,2 1-4-15,0 4-5 0,-4 1-18 16,2 3-18-16,-1 0-30 0,-3 4-466 0,1 0 202 15,-3 3 133-15</inkml:trace>
  <inkml:trace contextRef="#ctx0" brushRef="#br0" timeOffset="59559.66">23081 8608 141 0,'-12'20'253'0,"2"-4"4"0,-4 3-3 0,4-3-16 0,0-2-11 16,-1 3-20-16,-2-1-22 0,0 2-16 0,3-3-18 15,-2 0-8-15,2-3-18 0,2 1-20 16,2-5-35-16,0 1-37 0,0-1-50 0,-1-1-55 16,3 0-52-16,4-2-53 0,-2-2-561 15,2-3 251-15,2 4 166 0</inkml:trace>
  <inkml:trace contextRef="#ctx0" brushRef="#br0" timeOffset="59953.78">23665 8125 119 0,'-4'-6'183'0,"0"5"-2"16,0-2-3-16,-4 1 1 0,8 2-6 0,-19 6-7 15,8 0-12-15,-2 1-10 0,-1 4-8 16,-2 5-12-16,-2 1-5 0,-1 6-16 16,0 0-8-16,0 2-12 0,-1 2-8 0,2-1-3 15,0 0-10-15,2 1-6 0,-1 0-7 16,4-4-3-16,2-1-6 15,1 2-6-15,4-1-3 0,0-7-4 16,-2 0 3-16,8 1-10 0,0-4-10 0,2-1-10 16,6 1-14-16,2-4-29 15,2-1-35-15,6-2-39 0,1-2-28 0,1-2-46 0,2-4-524 0,1 2 243 16,0-3 161-16</inkml:trace>
  <inkml:trace contextRef="#ctx0" brushRef="#br0" timeOffset="60330.73">23873 7663 132 0,'4'15'160'16,"-2"1"-17"-16,5 9-6 0,2 3-8 0,-1 7-11 16,2 8-7-16,1 6-8 0,0-1-3 15,2 4 1-15,-5 2-5 0,0-3 3 0,2 2 6 16,-2-3 5-16,-4 0 6 0,-2-6 6 15,-2 1 5-15,-2-2-2 0,0 0-4 16,-4-1-4-16,-2-3-12 0,0 1-10 0,-2 2-8 0,-1-5-16 16,-2-6-23-16,1 2-31 0,-1-5-59 0,-1-1-84 15,2-7-83-15,2 1-614 0,2-8 280 16,-1 2 185-16</inkml:trace>
  <inkml:trace contextRef="#ctx0" brushRef="#br0" timeOffset="65077.33">17765 9201 35 0,'0'0'100'0,"0"0"-6"16,0 0-12-16,0 0-5 0,0 0-5 15,0 0-9-15,0 0-4 0,0 0-5 0,0 0 1 16,0 0-3-16,0 0 0 0,0 0-2 15,0 0-1-15,10 9 1 0,-8-5-2 0,0 0 2 16,2 4-6-16,1-1-1 0,-3 3 3 16,0 1-8-16,3 3-3 0,-1 0-2 0,-2 3 0 15,4-1-7-15,-2 0-4 0,-2 0-1 16,5 2-1-16,-3-1 7 0,2-2-10 0,1 1-2 16,-3-1 1-16,3-2 5 0,-1 0-3 0,2-2-4 15,-2 3 0-15,0-5-3 0,4 3 0 0,-2-5 2 16,2 1-5-16,1 1-2 0,-1-2 1 15,1-4-1-15,2 1-4 0,1 0 0 0,0-2-3 16,0 0 2-16,1-4 0 0,2 2-2 16,0-2 0-16,-1 0 0 0,2-1-3 0,0-2 0 15,0-1 3 1,1 1 1-16,-3-3 0 0,2 2 2 16,-2-1 2-16,2 0-2 0,0-1-4 15,-1 2 2-15,1-2 1 0,-4 0-1 0,4 1 0 16,-2 1-5-16,-1 0 4 0,0 1 0 15,0-1-1-15,-1 2 2 0,2 3 2 0,-4-1-2 16,2 0 2-16,0 2-4 0,-2 0 4 16,1 2 1-16,-1 1 2 0,-1-1 2 0,2 2-2 0,-3 0 3 15,3 1 0-15,-2 1 4 0,-1 0 3 0,1 0 6 16,-3 1 4-16,-2-1 1 0,1 1-3 16,0 1 3-16,-1 1 2 0,-2-2 6 15,-2 2-5-15,0 0 2 0,0-2-1 0,0 0-3 16,-2 1-4-16,0-1 3 0,0 1-4 15,-2-1-4-15,0 1 0 0,0 0-4 0,0 0 1 0,2-3-1 16,-2 1-3-16,0-1 0 0,0-1-1 0,2 0 1 16,0-4-2-16,-2 6 0 0,0-2-1 15,2-4 2-15,0 3-1 0,0-3-4 16,0 0-1-16,0 0 0 0,0 0-1 0,0 0-1 16,0 0 0-16,6-9-1 0,-4 3 2 15,2 2-3 1,-2-1 2-16,2-1-4 0,-2-1-1 0,2 1 0 15,3-2-2-15,0-2 3 0,-3 3-1 16,4-3 0-16,-2-1 1 0,3 2-2 0,-1-3 0 16,-1 3-3-16,1-2 3 0,3-1 0 15,-1-1 0-15,1 1-2 0,-2 0 1 16,3 1-3-16,-2 0 3 0,1 1 4 0,0-1-4 16,0 1 3-16,-1 1 0 0,0-1 0 0,2 3 2 0,-4-1-4 15,-2 2 1-15,2 0 3 0,-2 1 1 16,1 1-3-16,2 0 0 0,-1 3 2 0,-2-2 0 15,3 3-2-15,-1 0 4 0,-1 0-1 16,4 3-2-16,-3-2 1 0,-2 1 4 16,2 0-3-16,4 0-2 0,-4 1 1 0,2 0 0 15,-1 0 0 1,1 1 0-16,-1-2 0 0,-1 2 0 0,1 0-6 16,1 0 10-16,-2-3-4 0,4 3 2 15,-4 0-2-15,0-2 0 0,1 2 1 0,1-1 0 16,-1 0-1-16,1 0 0 0,-1 1 1 15,-1 0 0-15,3 1-2 0,0 0 2 16,-3 0 2-16,2-1-2 0,3 3-2 0,0-1 3 16,0 0 1-16,-3-3-3 0,1 3 0 0,2 0 6 15,-3-2-6-15,0-1 2 0,4 2 0 0,-4-2-1 16,3 0 4-16,-3-1 0 0,3 1 0 16,0-1-3-16,-1-2 2 0,1 1 0 0,0-2 2 15,1 1-1-15,4-2 1 0,-1-1-2 16,-1 2 1-16,4-3 0 0,-2 1-3 15,0-2 2-15,3 2-2 0,-3-3 1 0,4 1 0 0,-4-1-1 0,6-2-1 16,-3 2 2-16,3-1 1 0,-4-2 0 31,4 1 0-31,-3-2-2 0,0 3 0 0,0-3-1 16,-1 0 2-16,0 1 1 0,0 0 0 0,-5 1-3 16,1-2 1-16,0 3 1 0,-2-3 0 15,1 2-1-15,-2 0 1 0,-3-4-2 16,1 1-1-16,-1 0 7 0,-1 0-5 0,-3-2-1 15,3 1 0-15,-3-1 0 0,0 2-2 0,-2-2-6 16,0-1-7-16,-1 1-6 0,2 1-10 16,-3 1-12-16,0 0-17 0,0-1-26 15,0 3-7-15,2-1-14 0,0 3-6 0,-2-1-25 16,0-1-403-16,0 4 184 0,-2 2 121 16</inkml:trace>
  <inkml:trace contextRef="#ctx0" brushRef="#br0" timeOffset="67961.98">18040 10043 81 0,'0'0'103'0,"0"0"-10"15,0 0-5-15,0 0 1 0,0 0 6 16,0 0 1-16,0 0 4 0,12 11-3 0,-10-5 1 16,3 2 0-16,-5 3-7 0,2 0-10 15,3 6-7-15,-3 1-7 0,0 1-7 0,0 2-5 16,0 0-2-16,-2 1-13 0,2 3-2 15,0-2 1-15,-2 0-8 16,0-2-5-16,-2 3-5 0,2-4-9 16,0 1-11-16,0-4-13 0,-2 0-10 15,2-2-17-15,0-1-11 0,0-1-13 16,0-4-20-16,0-1-33 0,-2-3-341 0,2 0 156 16,2-1 102-16</inkml:trace>
  <inkml:trace contextRef="#ctx0" brushRef="#br0" timeOffset="68315.83">17870 10026 54 0,'11'-8'96'0,"4"1"-3"16,-3-1-10-16,5 0-6 0,3 3-7 16,-4 1-5-16,4 2-3 0,-2 0 0 15,2 2-7-15,-1 0 1 0,-1 4-4 0,0 0-1 16,-2 1 11-16,2 3 2 0,-6 0 6 0,3-1 7 16,-5 3 1-16,2-1 8 0,-2-1 0 0,-2 3 0 15,0-1-2-15,-3-1-4 0,-3 3-5 16,3 0-4-16,-5-2-4 0,-2 2-6 0,-1 1-6 15,1 0-7-15,-5-1-4 0,-1 1-5 16,0 1-5-16,-3-1-7 0,-2-1-10 16,1-1-20-16,-1 0-23 15,1 1-45-15,0-1-39 0,0-4-70 16,2 4-431-16,-1-4 207 0,2-1 138 0</inkml:trace>
  <inkml:trace contextRef="#ctx0" brushRef="#br0" timeOffset="68763.14">18571 9879 6 0,'0'0'197'0,"-6"-4"-12"0,6 4-12 15,0 0-11-15,0 0-16 0,-22 12-9 0,16-5-12 16,-2 3-9-16,-1 1-5 0,1 5-7 16,-2 3-3-16,0 2 3 0,2 3-9 0,0 3-6 15,0 4-6-15,-1 0-2 0,-2 3-8 16,5-1-7-16,4-2-5 0,-2 3-5 0,2-3-8 0,2-2 0 16,2 1-12-16,0-4-3 0,0-1-3 15,2-2-9-15,0 0-16 0,5-6-17 0,-2-2-17 16,-1-1-38-16,4-3-44 0,-2-2-52 15,3-4-555-15,-2-4 244 0,1 0 161 16</inkml:trace>
  <inkml:trace contextRef="#ctx0" brushRef="#br0" timeOffset="69148.09">18715 10192 71 0,'0'0'178'16,"0"-5"-10"-16,0 5-5 0,0 0-12 15,0 0-15-15,2 16-8 0,-2-7-13 16,2 3-10-16,-4-1-7 0,2 7-5 0,-2-2-7 0,0 3-5 16,-3 2-5-16,1-1-5 0,0 1-8 15,0-2-2-15,0-1-4 0,0 0-2 0,0-1-1 16,0-2-1-16,1-2-6 0,-2-1-2 0,3-2-3 0,0-1-2 15,2-3 0-15,-2-5-3 0,2-1-3 16,0 0-4-16,0 0-7 0,2-22 0 16,0 9-2-16,2-5-4 0,2-1 0 0,-2-2 1 15,0 0-7-15,2-2-2 0,0 3 0 16,-2 1-5-16,3 1-1 0,-1 3-3 0,1-2-4 16,-1 4-6-1,0-1-3-15,1 5-11 0,1-1-17 16,-2 5-16-16,3-1-33 0,-2 2-34 15,1 2-54-15,-2-2-500 0,0 4 231 0,-6 0 152 16</inkml:trace>
  <inkml:trace contextRef="#ctx0" brushRef="#br0" timeOffset="69564.6">19122 9829 77 0,'10'4'182'0,"1"6"-1"0,-3 0-2 16,0 5-5-16,1 4-12 0,-2 6 1 0,1 0-7 16,-4 9-1-16,0 3-5 0,0 4 4 15,0-2 0-15,-4 4-5 0,2-2-8 16,-2 1-5-16,0 0-14 0,-2-2-12 0,0-2-11 0,-2-1-11 15,2-3-6-15,-2-4-11 0,0-2-8 0,-2-1-18 16,2-2-20-16,-3-2-30 0,2-2-35 16,-1-2-48-16,0-4-57 0,0-1-42 0,-1-3-682 15,1-1 296-15,0-5 195 0</inkml:trace>
  <inkml:trace contextRef="#ctx0" brushRef="#br0" timeOffset="70034.3">19526 10325 3631 0,'-2'4'48'0,"2"-4"-35"0,0 0-11 0,-4 3 8 15,4-3-5-15,-2 5 9 0,2-5-12 0,0 0-21 16,0 3-37-1,0-3-47-15,0 0-58 0,0 0-68 0,0 0-845 16,0 0 365-16,0 0 241 0</inkml:trace>
  <inkml:trace contextRef="#ctx0" brushRef="#br0" timeOffset="70751.75">19845 9919 10 0,'0'0'191'0,"0"0"-8"16,0 0-12-16,-2 21-15 0,2-8-15 0,0 6-13 16,2 2-10-16,0 6-12 0,1 0-11 15,-1 2-11-15,4 7-9 0,-2-2-5 16,0 2-9-16,3-2-7 0,-3-3-3 0,-2-2-6 0,3 1-15 0,-1-4-11 16,-2-1-12-16,0-4-20 0,0-2-22 15,2-2-21-15,-2-2-32 0,-2-1-36 16,2-4-379-16,-2-1 171 0,0-5 113 0</inkml:trace>
  <inkml:trace contextRef="#ctx0" brushRef="#br0" timeOffset="71090.2">19724 9900 46 0,'3'-10'140'0,"-1"2"-8"0,4 0-13 0,1-3-8 16,3 2-12-16,3-1-9 0,1 1-2 15,4 0-8-15,2-1-2 16,4 2-9-16,-3 1-8 0,5 3-7 0,-3 0-2 0,-2 4-6 16,2 0-4-16,1 2-2 0,-4 0-4 15,0 4 1-15,-1-1-4 0,0 3 1 16,-4 0 2-16,-3 3 10 0,-3-2 11 15,0 3 4-15,-5 1 7 0,-4 0 6 16,-4 4 3-16,-2-3 5 0,-4 5 0 0,-2 0 3 16,-3 1-1-16,-2-1-2 0,0-2-8 15,-3 4 0-15,2-4-5 0,4 0-18 16,-4-3-24-16,6 3-39 0,-1-4-56 0,5-1-72 16,-1-4-84-16,0 0-515 0,5-2 251 15,2-2 166-15</inkml:trace>
  <inkml:trace contextRef="#ctx0" brushRef="#br0" timeOffset="71491.13">20438 9808 134 0,'-17'10'190'0,"9"-2"-7"0,2 1-14 15,-4 3-9-15,0 7-14 0,0-1-10 16,-1 7-4-16,1 0-11 0,-1 8-9 0,0 1-8 0,3 0-11 16,2 2-9-16,2 0-8 0,0 0-6 15,0-5-9-15,8 0-7 0,-2-3-6 0,2 1-9 16,2-3-11-16,0-2-17 0,4-4-16 16,1-1-31-16,2-1-51 0,2-5-48 0,-1-5-507 15,2-1 218-15,-2-5 144 0</inkml:trace>
  <inkml:trace contextRef="#ctx0" brushRef="#br0" timeOffset="71807.17">20726 10029 214 0,'-4'-3'219'0,"2"-1"-8"16,-2 0-12-16,0 2-19 0,4 2-20 0,-14 0-13 15,8 0-14-15,0 4-9 0,-3 0-6 16,1 0-6 0,1 1-6-16,-3 7-11 0,1-1-6 0,1 4-8 15,0 1-3-15,2 3-8 0,-4 1-3 16,6-2-7-16,0 3-7 0,0-2-5 0,4 2-6 15,0-2-1-15,2 0-7 0,0 0-2 16,2-2-4-16,0 0-4 0,2-1-16 0,4-4-18 16,-2-4-33-16,0-2-63 0,5 2-68 15,-4-5-656-15,1-3 282 0,3 0 186 0</inkml:trace>
  <inkml:trace contextRef="#ctx0" brushRef="#br0" timeOffset="72192.22">20811 9663 107 0,'14'2'232'16,"1"2"2"-16,4 2-14 0,2 7-14 0,7 3-20 15,-2 4-16-15,1 2-13 0,-2 8-10 0,-2 5 1 16,1 3-6-16,-5 6 0 0,-2 0-12 0,-4 5-9 15,-5 0-8-15,-6 3-8 0,-6-1 0 16,-2-2-8-16,-7-3-10 0,0 0-9 16,2-4-12-16,1-7-27 0,2-5-42 0,-1-5-82 15,6-4-111-15,-3-3-739 0,4-5 318 16,4-2 210-16</inkml:trace>
  <inkml:trace contextRef="#ctx0" brushRef="#br0" timeOffset="73557.13">14105 11340 114 0,'0'0'120'0,"2"6"-4"0,-2-6-6 16,0 0-8-16,8 1 4 16,-8-1 3-16,9 0-10 0,-9 0 0 15,11 3-8-15,-5-6-2 0,0 6-8 0,1-2-7 16,1-1-2-16,-2 0-4 0,5 2 1 16,-2-2-6-16,1 0-3 0,2 0-1 0,6 0-5 15,-1 0-2-15,4 0-4 0,4 0-5 16,7 0-3-16,2-2-5 0,6 1-3 15,3-2-6-15,-2 2-2 0,2-1-5 0,-3-2-13 0,-6 3-16 16,0-1-19-16,-2 2-22 0,-3 0-19 0,-3-3-24 16,-3 3-20-16,-2-2-42 0,-4 1-374 15,-2 1 181-15,0 1 118 0</inkml:trace>
  <inkml:trace contextRef="#ctx0" brushRef="#br0" timeOffset="74442.88">14086 11683 46 0,'0'0'94'0,"0"0"-14"0,0 0-7 0,0 0-8 16,0 0-5 0,0 0-3-16,0 0 4 0,0 0-2 15,0 0 0-15,0 0-2 0,0 0 6 0,0 0-1 16,0 0-6-16,0 0 1 0,0 0 3 15,0 0-2-15,0 0-3 0,0 0-3 16,0 0 1-16,0 0 5 0,0 0 2 0,0 0 2 16,0 0 0-16,0 0-1 0,0 0 3 15,21 0 1-15,-13 0-2 0,1 0-2 0,0-2 0 0,3 2 3 16,1 0 0-16,1-2 0 0,8 2-1 0,-1-1-6 16,2 1-3-16,3-3-3 0,3 3-5 15,1-2-4-15,4 2-5 0,-3-1-2 16,1 1-4-16,2 0-3 0,-2-2-4 0,-3 4-4 15,1-2 1-15,-2 0-7 0,-5 0 0 16,3 0-2-16,-3 0-11 16,0 0-21-16,-2-2-29 0,3 0-44 15,-4 2-43-15,0-4-50 0,-1 2-529 0,-3-2 243 16,0 0 160-16</inkml:trace>
  <inkml:trace contextRef="#ctx0" brushRef="#br0" timeOffset="84081.96">16289 11022 40 0,'0'0'81'0,"0"0"-8"0,0 0-3 16,0 0-6-1,0 0-7-15,2 2-4 0,-2-2 0 16,0 0-2-16,0 0-1 0,0 0-8 16,0 0 0-16,5 2-5 0,-5-2 5 0,0 0-7 15,0 0 4-15,0 0-6 0,0 0-1 16,0 0-2-16,0 0-1 0,0 0 2 0,0 0 1 16,0 0-2-16,0 0 0 0,0 0-2 15,6 4 3-15,-6-4-7 0,0 0-2 0,0 0 1 0,0 0-1 16,0 0 6-16,0 0-2 0,0 0 5 15,0 0-2-15,0 0 5 0,0 0 4 0,0 0 8 16,-2 3-3-16,2-3 1 0,0 0-2 16,0 0-4-16,0 0 2 0,0 0 2 0,-19-1-2 15,12 1-2-15,1 1-4 0,-4-1-3 16,2 2-4 0,-4 0-2-16,-2 0-2 0,1-2-2 0,-4 4-3 15,-2-2-2-15,0 0-4 0,-2 2 1 16,-1-1-1-16,2-1-1 0,-6 4-3 0,-1-2-2 15,-1 2-1-15,3 0 1 0,-3-2 0 16,0 3-2-16,1-2-2 0,0 2 0 0,2-1 0 16,-1 1 1-16,-2 0-2 0,5 0 0 15,-3-1 0-15,6 0-2 0,0 0-1 0,4-2 1 0,-1 2-1 16,2-3 0-16,2 0-2 0,3 0-4 16,0 0 2-16,4-2 3 0,0 1-2 0,6-2 0 15,0 0 2-15,0 0 2 0,0 0 0 16,0 0 0-16,28 0 0 0,-18 0 0 15,3 0 1-15,0 0-2 0,0 1 0 0,1 2 1 16,-1-2 0-16,4 1 1 0,-3 2 0 0,2 0 2 0,-2 0-2 16,-3-1 2-16,-1 1-2 0,4 0 0 15,-6 2 1-15,2-2-2 0,0-1 0 0,0 1 2 16,0 2-4-16,-2-2 5 0,1 0-2 16,-1 1 1-16,1-1 1 0,-1 2-3 15,-1 0 1-15,1-1 0 0,0 1-1 0,-2-1 3 16,4 1-5-1,-2 0 3-15,0-2 1 0,-2 2-1 16,3-3 0-16,-3 1-2 0,1 1 4 0,-1-2-3 16,1 3 4-16,-3-4 1 0,0 2 0 15,0-1-4-15,-4-3 2 0,6 4-1 0,-6-4 3 16,6 3-6-16,-6-3 5 0,6 6 0 16,-6-6-1-16,2 5 1 0,-2-5 0 0,2 4-3 15,-2-4 4-15,0 0-2 0,-7 8 0 0,2-6-2 16,-1 2 4-16,0 3-3 0,-2-3 0 0,-5 3 2 15,2-1-3-15,-4 3 3 0,1 0-3 16,-6 1 1-16,0 1-1 0,-2 1 3 0,-1-1-2 16,1 0 1-16,-2 1-2 0,0 0 1 15,-1 3 3-15,-1 0-2 0,4-2-2 16,-2 0-1-16,5 0 2 16,-3-1-5-16,4 1 3 0,0-1 1 15,4 0 0-15,1-3 0 0,-2 1-2 0,5-1 2 16,-1 0-2-16,3 1-1 0,0-2-1 15,-4-1 3-15,6 1 1 0,2-1 0 0,-2 1 0 16,2-2 0-16,2 1 3 0,-3-1 0 16,5 2 0-16,-2-2 1 0,2 1 0 0,0-2 0 15,2 2-1-15,3-1 4 0,-1-1 0 0,2 1 3 16,4 0 1-16,-1 0 2 16,2-3 3-16,3 3 3 0,1-2 6 0,0-1 2 0,2 2 2 15,-1-4 5-15,4 4 2 0,1-4 3 16,0-1 2-16,0 1-1 0,3-2 6 0,-3 2-10 15,2-2 0-15,0 0-4 0,3 1-4 16,-5-3-2-16,2 1-3 16,0 1-3-16,-1-4-4 0,-2 3-2 15,0 1-11-15,1-3-16 0,0 2-22 16,-2-2-30-16,3 1-51 0,-4-1-43 0,0-1-638 16,-2 3 271-16,-3 1 179 0</inkml:trace>
  <inkml:trace contextRef="#ctx0" brushRef="#br0" timeOffset="84820.68">15925 12012 76 0,'0'0'112'0,"-4"-3"-7"0,4 3-1 15,0 0-17-15,0 0-2 0,-4-4-2 16,4 4-4-16,0 0-4 0,0 0-3 0,-4-4-1 16,4 4-5-16,0 0-2 0,0 0-8 15,0 0-6-15,-15 0-2 0,15 0 0 16,0 0-14-16,-15 2 1 0,15-2-7 0,-13 5-4 15,7-4-4-15,-2 1 1 0,-1 2-2 0,-4-3 0 16,3 3-3-16,-5 4-5 0,2-4 7 0,-2 3-2 16,3-1 7-16,-3 2 1 0,-2 1-3 15,-3 2 5-15,4-1 4 0,1 1 3 16,2-1 0-16,1 1-3 0,-1 2 1 0,3-1-2 16,-2 0-2-16,6 1 0 0,2-3-3 15,2-1-3-15,2 3 0 0,2-5-1 0,4 2 0 0,-2-3-1 16,6 0-1-16,0-2 1 0,0 0 0 15,3-3-5-15,2 2 1 0,0-2-3 0,-1-1 0 16,6-1-4-16,-4 1 0 0,4-4-12 0,-3 2-25 16,-1 0-36-16,4 0-38 0,-6-2-69 15,2 0-425-15,-4 2 203 0,1 1 134 16</inkml:trace>
  <inkml:trace contextRef="#ctx0" brushRef="#br0" timeOffset="86518.62">16823 11137 127 0,'-3'-5'123'0,"3"5"-14"0,0 0-12 0,0 0-2 15,0 0-9-15,0 0 4 0,0 0 0 0,0 0 0 16,3-4 5-16,-3 4-4 0,0 0-1 15,4 15-5-15,-4-11-6 0,2 5-4 0,1 0-10 16,1 1-4-16,-4 5 0 0,4 2-5 16,-4 0-4-16,2 2-6 0,0 2-6 0,0 0-2 15,-2 1-4 1,2-1-5-16,0 2-2 0,-2-2-3 16,2 3-4-16,-2-3-7 0,2-2-7 0,-2-1-9 15,2 1-10-15,0-1-5 0,-2-3-18 16,2 0-13-16,1-3-10 0,-1-1-16 0,-2 1-13 15,3-3-15-15,-3 1-30 0,0-4-349 16,2 2 164-16,-2-4 108 0</inkml:trace>
  <inkml:trace contextRef="#ctx0" brushRef="#br0" timeOffset="86967.81">16650 11279 60 0,'-2'-6'161'16,"-2"1"-3"-16,4-3-12 0,-2 1-9 15,4 1-9-15,-2-2-12 0,6 1-10 0,-4-3-11 16,4 0-6-16,0-1-7 0,2 2-9 16,3-1-5-16,2-1-2 0,2-1-6 15,1 0-5-15,6 2-4 0,-1-2-9 0,0 2-5 16,0 2-2-16,3-1-6 0,-2 4-2 16,-2 1-3-16,1 0-2 0,-2 1-4 0,-2 3-1 0,1 0 3 15,-2 3-3-15,1 2-1 0,-5 1-2 0,-1 1-1 16,0 2 2-16,-3 0-1 0,-2 2 3 15,-4 3-1-15,2-1 0 0,-2-1 2 16,-4-1 1-16,0 3 1 0,0-1-3 0,-2 2 0 16,-2-2-2-16,0 3-4 0,-5-3 8 15,0 0-11 1,1 1-14-16,-3-4-18 0,-1 5-26 0,0-5-23 16,0 5-15-16,-1-5-19 0,2 2-20 0,1-2-461 0,-3-3 200 0,5 3 131 15</inkml:trace>
  <inkml:trace contextRef="#ctx0" brushRef="#br0" timeOffset="87442">17367 11079 114 0,'-10'10'170'16,"4"-5"-9"-16,0 2-10 0,0 6-10 0,-2-1-2 16,-1 2-9-16,1 5-9 0,-1 2-10 0,1 2-10 0,-1 0-14 15,3 4-5-15,-4 1-9 0,4-2-11 16,-2 4-3-16,4-3-4 0,-2 1-7 0,2-2-7 15,2 1-2-15,0 0-7 0,0-3-9 16,2-1-14-16,0-2-14 0,2 1-11 16,2-3-23-16,0-3-26 0,4-1-26 0,2-1-26 15,-2-3-433 1,0-3 187-16,2 0 123 0</inkml:trace>
  <inkml:trace contextRef="#ctx0" brushRef="#br0" timeOffset="87774.22">17668 11393 138 0,'-2'-7'145'0,"0"2"-13"0,2-1-6 0,-6 0-12 16,6 6-13-16,-4-5-15 0,-2 3-6 15,0-1-6-15,6 3-5 0,-13 0-7 0,5 0 3 16,1 5-1-16,-3-1 0 0,3 0-4 16,-3 5-2-16,2 0-2 0,-4 0-6 0,6 4-2 15,-2-1-5-15,2 3-6 0,0 0-4 16,-1 1 1-16,3 1-5 0,-1-1-5 0,3 0-7 16,2-1 1-16,0 1-2 0,2-1-7 15,0-2-11-15,3-1-5 16,-1-1-11-16,1-1-22 0,1 1-23 15,0-3-31-15,0-2-61 0,0-3-346 16,4 1 170-16,-2 0 113 0</inkml:trace>
  <inkml:trace contextRef="#ctx0" brushRef="#br0" timeOffset="88221.9">17822 11087 52 0,'12'3'165'16,"-1"5"-14"-16,2 0-6 0,1 7-9 15,2 1-12-15,-2 3-8 0,1 7-5 0,-2 3-3 16,0 1 6-16,-3 2-1 0,-2 2 5 15,-2 2 2-15,0-1 8 16,-4 4 5-16,0-3 2 0,-2 2-11 16,0-4-6-16,-2 5-1 0,0-2-17 0,-4-1-9 15,2 0-12-15,0-5-16 0,2 2-30 16,-2-5-43-16,0 1-64 0,0-1-74 16,-3-3-690-16,1-2 285 0,-1-2 188 0</inkml:trace>
  <inkml:trace contextRef="#ctx0" brushRef="#br0" timeOffset="89145.58">19077 11176 62 0,'-13'0'154'0,"5"0"-14"16,8 0 2-16,-23 0-11 0,10 0-8 0,-4 2-8 0,-3 0 3 15,0 0-3-15,-4 2-4 0,-1-1-1 16,-3 0-8-16,1 1-8 0,2-1-6 16,-3 1-4-16,3 2-5 0,-1-1-8 0,1-1-6 15,6 2-5-15,0 0-11 0,-1-1-3 16,4 1-5-16,3 0-6 0,0 0-6 0,3 1-2 16,-1 1-4-16,3 2-3 0,2-3-1 0,4 1-1 15,0-1-3-15,4 2-1 0,0 0-1 0,4-1-1 16,2 3-5-16,3-2 3 0,1 1-1 15,3-1-4-15,-2 2-3 0,7-1-2 0,-6 1-6 16,0-1 2-16,0 0 0 0,-2-1-3 16,-1 2-1-16,-1-1 0 0,-2 1-1 0,-1 1 1 31,-2 1 2-31,-5-2 2 0,-2 1 0 16,-5 1 1-16,-2 2-4 0,-1-2 4 0,-5 4-1 0,0-3 2 0,-2 1 1 0,-1 1-4 15,0-1 3-15,-1-2 0 0,2-1 3 16,4-1 0-16,3-1 0 0,0 1-2 15,0-3 1-15,4 1 2 0,0-1-3 0,2 0 5 16,4-3 0-16,0 2 4 0,4-2 2 16,4-2 2-16,2 2 6 0,2-4 6 15,0-1 7-15,5 0 6 0,3 0 9 0,-2-1 0 16,4-1 0-16,1-4-5 0,3 1-4 16,-1 1-4-16,2 0-4 0,-1-2-5 15,-1 0-16-15,1 1-25 0,-4 0-35 16,0 0-61-16,-1 3-51 15,-4-2-644-15,0 2 274 0,-5 0 182 16</inkml:trace>
  <inkml:trace contextRef="#ctx0" brushRef="#br0" timeOffset="90148.03">18763 12003 79 0,'0'0'102'16,"-2"15"-12"-16,2-15-7 0,2 10-7 15,-2-2-7-15,0-1-2 0,0 1 4 0,0-1-11 16,0 3-3-16,0 1-7 0,0-1-4 16,-2 1-5-1,2 1 4-15,0-2-7 0,0 2 0 0,-2 1-5 16,0-1-1-16,2 0 0 0,-2 0-9 15,2 1 14-15,-2-1-9 0,2-4 1 0,-2 2 4 16,0 0 1-16,2-3 1 0,0 1 0 16,-2-1 1-16,0-1 0 0,2 0 2 15,0-6 3-15,-2 8-1 0,0-5-3 0,2-3-2 16,0 0-5-16,0 0-2 0,0 0-5 16,0 0-1-16,0 0-3 0,-9-13-1 0,9 5-5 0,0 1-1 0,0-3-3 0,2 0 2 15,-2 1-2-15,2 0-1 0,-2-1 0 16,2-1-2-16,1 1 5 0,1-2-8 0,-2 4 3 15,0-4-4-15,2 0 1 0,0 3 0 16,2-3 0-16,-3 1 1 0,1 1 0 16,1 1 3-16,1-1 0 0,-2 1-3 15,2 1 6-15,2 0-1 0,1-1-2 0,0 1-1 16,3 1-1-16,-1 1-1 0,4-2 0 16,-2 3 0-16,1 2 0 0,-1-2 1 15,2 1-3-15,2 1-1 0,-3-2-8 0,2 3-17 16,-2-1-25-16,4 1-27 0,-6-1-33 15,-2 0-468-15,-1 1 196 16,2-2 130-16</inkml:trace>
  <inkml:trace contextRef="#ctx0" brushRef="#br0" timeOffset="92066.4">19623 11178 100 0,'0'0'122'0,"0"0"-9"16,2-6-16-16,-2 6-8 0,0 0-3 15,0 0-12-15,2-3-8 0,-2 3-5 0,0 0-8 16,0 0-4-16,0 0-1 0,4-1-4 15,-4 1-9-15,0 0 0 0,0 0-6 16,0 0 3-16,0 0-5 0,0 0 3 0,0 0-6 0,0 0-4 16,0 0-4-16,0 0 2 0,0 0-6 15,0 0 2-15,3-4-1 0,-3 4-3 0,0 0 4 16,0 0-4-16,0 0 0 0,0 0 1 16,0 0-1-16,0 0-2 0,0 0-3 0,0 0 1 15,0 0-6-15,0 0 7 0,0 0-2 16,0 0-2-16,0 0 0 0,0 0-3 0,0 0 9 0,0 0-5 15,0 0-2-15,0 0-4 0,0 0 6 16,0 0 2-16,0 0 1 0,0 0 6 0,0 0-1 16,0 0-1-16,0 0-2 0,0 0 4 15,0 0 0-15,0 0-7 0,0 0 0 0,0 0 1 16,0 0-3-16,0 0 3 0,0 0 2 16,0 0-6-16,0 0 3 15,0 0-3-15,0 0 1 0,0 0 6 16,0 0-3-16,0 0 3 0,0 0 0 15,0 0 7-15,0 0 0 0,0 0 4 0,0 0-2 16,0 0 1-16,-3 12 0 0,3-8-1 16,0 6-5-16,-2-1 2 0,2 6 0 0,0 3 2 15,-2 4-5-15,2 5 0 0,-2 1-2 16,0 3-4-16,2-2 4 0,-2 1-6 16,0-3 2-16,2 1-3 0,0-3 0 15,-2-3 0-15,2-2 1 0,0-1-5 0,-2-1-3 16,2-4-5-16,0 0-4 0,0-3-7 15,0-1-2-15,0-2-5 0,0-3-7 0,2-1-7 16,-2 0-15-16,0-4-3 0,0 0-10 16,0 0-8-16,0 0-10 0,8-11-14 15,-8 5-335-15,0-2 148 0,2 1 97 0</inkml:trace>
  <inkml:trace contextRef="#ctx0" brushRef="#br0" timeOffset="92395.2">19502 11207 72 0,'-2'-8'146'15,"2"1"-7"-15,0-1-1 0,2 0-11 16,2 1-10-16,1 0-6 0,2-4-8 0,1 3-2 16,2-3-3-16,3 0-2 0,2 2 0 15,6-3-9-15,-2 2-6 0,4 1-9 0,-1 1-9 16,1 1-5-16,3 1-5 0,-6 2-3 0,2 2-4 0,-1 1-4 15,-3 1-5-15,2 0-1 0,-4 1-1 16,0 3-2-16,-2 0 4 0,-3 3 3 0,-3-1 5 16,-1 1 1-16,-5 1 1 0,-2 2-3 15,0-1 1-15,-5 4-3 0,-1-1-4 16,-2 1-4-16,-3 2-4 0,1-1-4 0,-6 0-7 16,4 1-8-1,0-2-13-15,1-1-22 0,0 1-34 0,1 1-48 16,1-3-41-16,1-1-62 0,-1-1-470 15,5 0 231-15,0-2 152 0</inkml:trace>
  <inkml:trace contextRef="#ctx0" brushRef="#br0" timeOffset="92752.3">20211 11007 50 0,'0'0'171'0,"0"0"-6"0,0 0-5 15,-20 11-5-15,13-3-7 0,0 3-4 0,-1 3-5 16,-2 1 1-16,1 4-2 0,-3 2-4 0,1-1-7 16,0 5-10-16,1 4-7 0,2-2-10 0,-4 3-7 15,6-3-9-15,0 0-6 0,2 1-10 16,0-1-6-16,-1-1-9 0,5 1-4 0,0-4-3 16,2 0-7-16,1-4-6 0,1 0-9 15,2-1-12-15,2 0-17 0,1-4-25 16,0-3-40-16,3 1-49 0,1-3-42 0,-2-3-606 0,3-1 261 15,-1 0 172-15</inkml:trace>
  <inkml:trace contextRef="#ctx0" brushRef="#br0" timeOffset="93431.13">20516 11319 34 0,'0'0'110'0,"0"0"-9"16,0 0-11-16,0 0-4 0,0 0-1 15,2 9 2-15,0-5-14 0,-2 4-4 0,0-1-6 16,0 2-7-16,0 0 2 0,0 1-6 15,0 1 5-15,0 0-10 0,0 3 6 16,-2-3 6-16,2 3-1 0,0-2-5 0,-2 0 5 0,2 1-7 16,-2-1 3-16,0-1 1 0,0 1 2 15,2-2-5-15,-2-2 1 0,0 3-2 0,0-4-3 16,2 0-6-16,-2 0 4 0,2-1 4 16,-2-1 5-16,2 1 3 0,-2-3-1 0,-1 3 2 15,1-1-7-15,2-5-4 0,-2 3 1 16,2-3-3-16,-5 1 2 0,5-1-4 0,0 0 0 0,0 0-1 15,-10-7-4-15,8 2-5 0,0-1-1 16,0-4-3-16,2 1-5 0,0-3-1 0,0-1-2 16,2 0-4-16,0-4 1 0,0-1-1 15,2-1-5-15,0 2 1 0,3-2-2 0,2 0-3 16,-1-1 1-16,0 0-1 0,3-2-2 16,0 1-1-16,-1 2 0 15,3-1 4-15,-1 2-6 0,-1 2-2 16,2-2-2-16,-5 5-3 0,0 2-2 15,2 1-7-15,-2 1-6 0,-2 1-5 0,0 2-8 16,0 3-22-16,1 3-25 0,-7 0-29 16,9 0-41-16,-5 3-39 0,0-1-565 0,-2 2 256 15,0 2 168-15</inkml:trace>
  <inkml:trace contextRef="#ctx0" brushRef="#br0" timeOffset="94855.23">20891 10962 79 0,'4'-3'124'16,"-4"3"1"-16,15-2 1 0,-15 2-6 15,14 0 3-15,-4 0-3 0,0 2-1 0,-10-2-2 16,19 5-4-16,-8-4-6 0,1 3 2 16,1 2 5-16,-1 3-3 0,-2 0 3 0,6 7-5 15,-4-1-6-15,2 4-8 0,-4 4-7 16,1 1-9-1,-1 8 2-15,0 3-3 0,0 1-6 0,-4 3-3 16,0 1-3-16,-2-3 0 0,-4 4 0 16,2-2 0-16,-6-2 1 0,0 1-2 15,0-2-5-15,-5 1-5 0,-2-3-7 0,3-4-5 16,-2 1-6-16,-1-6-8 0,5-1-18 16,-3-5-18-16,2-1-38 0,3-2-52 0,0-3-58 15,2-1-48-15,0-2-704 0,2-4 308 0,0 0 204 0</inkml:trace>
  <inkml:trace contextRef="#ctx0" brushRef="#br0" timeOffset="95572.01">21570 11098 96 0,'2'-5'161'0,"-2"5"-14"16,0 0-13-16,0 0-12 0,0 0 1 16,0 21-13-16,0-10-5 0,0 1-7 0,-2 4-8 15,2 2-9-15,0 1-1 0,0 0-5 16,0 0-5-1,0 1-5-15,0 1-6 0,0-3-5 0,2-2-2 16,-2 2-8-16,3-2-1 0,-3-6-7 16,2 5-3-16,2-6 3 0,0-2-4 0,0 1 5 15,3-4-2-15,2-4-1 0,-1 0-4 16,2-4-1-16,6-1-2 0,-4-5-5 16,5-4-6-16,0 1-6 0,0-3-5 0,3-5-8 15,0-1-1-15,-1-1-4 0,-2-2-4 0,0 2-5 0,-1-2-2 16,-2 1 1-16,-4 3 3 0,0-2 1 15,-1 3 5-15,0 4 1 16,-5 0 0-16,2 3 4 0,-2 0 4 0,-2 2 5 0,3 1-7 0,-3 2 4 16,2 1-4-16,-4 3 4 0,0 4 1 15,0 0 4-15,0 0 0 0,0 0 0 16,0 21 0 0,0-10 4-16,-2 2 2 0,2 3 1 15,0 1 1-15,0 2 2 0,0 0 3 0,2 2 2 16,0 1 3-16,0-2-2 0,0 3 0 15,5 2 6-15,-3-2 0 0,0-1-3 0,3 1 0 16,-1-2-5-16,0-3-1 0,0 1-3 16,0-4-3-16,4 0-7 0,-2-2-23 15,0-3-31-15,3 1-65 0,0-1-57 0,-3-7-551 0,1 3 245 16,-1-2 161-16</inkml:trace>
  <inkml:trace contextRef="#ctx0" brushRef="#br0" timeOffset="96104.02">22227 11441 4 0,'0'0'192'0,"2"-4"-12"0,-2 4-5 16,0 0-8-16,0 0-4 0,0 0-1 0,0 16 2 16,0-7-5-16,-2 2-5 0,0 1-9 15,0 3-14-15,0-1-12 0,-1 0-12 0,1 1-12 16,-2 0-8-16,2-2-11 0,-1 0-9 0,3-1-24 16,-2-1-38-16,0-1-56 0,4 1-72 15,-2-3-76-15,0-1-489 0,2-1 234 16,1-2 154-16</inkml:trace>
  <inkml:trace contextRef="#ctx0" brushRef="#br0" timeOffset="96621.23">22639 10864 95 0,'0'-6'227'0,"-2"2"-11"16,2 4-13-16,0 0-14 0,0 0-13 0,0 0-10 15,-12 18-7-15,7-8 0 0,-1 4-18 16,0 2-10-16,-3 4-7 0,3 1-12 0,-1 2-8 16,-1 2-2-16,0-2-8 0,4 1-8 15,-4 1-8-15,4 0-7 0,2 2-6 0,0-1-7 0,4-1-7 16,0-4-4-16,2-1-11 0,4 0-19 16,0 1-23-16,0-7-43 0,5 1-62 0,0-1-59 15,-1-3-78-15,1 2-542 0,-1-6 268 16,4 4 178-16</inkml:trace>
  <inkml:trace contextRef="#ctx0" brushRef="#br0" timeOffset="97090.89">22976 11082 146 0,'-4'16'166'15,"2"-8"-18"-15,0 4-9 0,2-4-15 0,-4 9-9 0,2-3-3 16,-4 1-5-16,4 3-4 0,-2-3-4 15,2 2-10-15,-2 0-1 0,2-2-1 0,-2 0-5 16,2 1-7-16,0-3-5 0,0-2-7 16,0 1-4-16,2-2-6 0,-3-1-7 15,3 1-2-15,-2-3-3 16,0 0 5-16,2-3 6 0,0-4 2 16,0 0 0-16,2 4-2 0,-2-4-3 15,0 0-3-15,9-13-3 0,-7 4-3 0,2-2-4 0,2-2-6 16,-2 1-2-16,2-4-2 0,2 3-4 15,-2-4-5-15,0 2 1 0,0-1-4 16,0 1-1-16,3 0-2 0,-3 1-5 0,3-1-2 16,-1 1-6-16,3 0 0 0,-3 3-6 15,6-3-8-15,-4 3-6 0,0-3-14 0,3 4-18 16,0-1-33-16,-1 1-37 0,3 3-26 0,-2-1-55 16,-2 1-479-16,-1 3 232 0,-2 0 154 15</inkml:trace>
  <inkml:trace contextRef="#ctx0" brushRef="#br0" timeOffset="97408.71">23308 11430 80 0,'0'0'193'16,"2"9"-10"-16,-2-5-10 0,0 4-6 16,-2-1-12-16,-2 1-4 0,0 4-11 15,-3-1-8-15,1 0-14 0,0 1-12 0,-2 1-10 0,0-1-11 16,0-2-14-16,2 2-27 0,0 0-31 15,0-2-47-15,1-1-35 0,1-2-42 0,-3 1-465 16,3-2 196-16,2 0 129 0</inkml:trace>
  <inkml:trace contextRef="#ctx0" brushRef="#br0" timeOffset="97745.85">23755 11100 190 0,'-5'-2'187'15,"5"2"-11"-15,-4-2-16 0,4 2-10 0,0 0-6 16,-14 5 1-16,7 0-2 0,-1-2-2 15,-1 3-6-15,1 4-7 0,-3 2-7 0,1-2-10 16,0 5-9 0,-2 1-7-16,2 3-9 0,2 1-6 0,-3-2-8 15,4 0-8-15,3 1-5 0,0 0-6 16,2-3-5-16,2 2-7 0,2 0-3 16,0-4-9-16,4 1-12 0,1 2-18 0,-1-5-27 15,3-1-39-15,-1-3-48 0,4 2-41 16,-2-4-53-16,0-1-519 0,2-1 248 0,-1-1 163 15</inkml:trace>
  <inkml:trace contextRef="#ctx0" brushRef="#br0" timeOffset="98062.07">23859 10811 89 0,'8'-3'149'0,"-2"3"-7"0,5 4-7 16,0 2-1-16,3 4-4 16,3 5 0-16,-2 2-6 15,2 8-4-15,-3 4-5 0,2 1-1 0,0 10 0 0,-3 2 1 16,0 5-7-16,0 1-2 0,-5 2 4 0,-2-1 0 15,-2 3-1-15,-1-6-5 0,-6-2-3 16,-1-1-5-16,0-1-10 0,-6 2-5 0,-3-1-13 16,-2-1-17-16,-2-3-35 0,3-9-52 15,-4-2-87-15,4-3-92 0,1-5-596 0,0-4 276 16,5-3 182-16</inkml:trace>
  <inkml:trace contextRef="#ctx0" brushRef="#br0" timeOffset="110588.55">18423 12426 104 0,'0'0'105'16,"2"-8"-2"-16,-2 8 8 0,2-3-5 0,-2 3 1 15,2-3 0-15,-2 3-5 0,5-3-3 16,-5 3-3-16,0-4-3 0,0 4-1 16,2-3-8-16,-2 3-4 0,2-5-1 0,-2 5-7 15,0 0-1-15,0 0-6 0,2-3-6 0,-2 3-4 0,0 0-6 16,0 0-7-16,0 0-3 0,0 0-2 16,4-3-8-16,-4 3-4 0,0 0-4 0,0 0-2 15,0 0-2-15,0 0-3 0,0 0-1 16,2 11-1-16,0-8 1 0,0 1 0 0,-2 2-2 15,2-3-2-15,0 3 0 0,1 0-1 16,-3 0-2 0,2-1 1-16,3 3-2 0,-3-2 0 15,0 1-1-15,2 1 0 0,-2 1-2 0,2 1 3 16,0-1-3-16,0 1 0 0,0 1 0 16,1 3 0-16,2-3-4 0,-3 3 1 0,2-1 0 15,0 0-6-15,0 0-2 0,3 1-4 16,-3-1-4-16,3-1-1 0,0 1-2 15,-1-2 2-15,0 1 6 0,-2-1-2 0,3 0 0 0,0-1-2 0,-3 1 6 16,2-1 2-16,-1-2 0 0,-1-1 1 16,0 0-2-16,1 2 2 0,-1-4 1 15,1 3 0-15,-3-2 1 0,2 0-1 0,-2-1 6 16,0 0-3-16,2 0 1 0,0 1 0 16,-2 0-2-16,2 0 2 0,-2-4 0 15,0 3 2-15,0 1-2 0,0-5 4 16,1 3-1-16,-1 0-3 0,0-3 1 0,1 1-1 15,-1 0 2-15,0 0 0 0,0 0 0 16,-4-2 2-16,9 0 0 0,-9 0 3 16,12-6-2-16,-8 3-1 0,3-3 1 0,2 0 1 15,-3-3-2-15,4-1 2 0,1 1-2 16,0-3-1-16,3-1 2 0,-1-5-2 0,2 4-4 16,0-4 5-16,1 3-5 0,2-2 0 15,-2 0-3-15,3 2-3 0,1-3 4 0,-2 3 1 0,2 0-2 16,-1 0 1-16,0 2-3 0,0-2 4 15,0 2-2-15,0 1 2 0,0 4 1 16,2-2 2-16,-2 1-3 0,-2 1 0 0,0 0 1 16,0 3 0-16,2-1 4 0,-2 0-4 15,-2 1 3-15,4 2-3 0,-5 0 10 0,4 1-2 16,-2 0 1-16,-1 2 3 0,2 2 0 16,-4-2-4-16,4 4 5 0,-2 0 1 0,-3-1 2 15,3 1-2-15,0 0 0 0,0 0 1 16,-3 2 4-16,2-1 0 0,0-1-5 0,-2 2 2 15,2-3-2-15,0 3 7 0,-1 0-4 16,0-2 9-16,2-1-11 16,-3 3 0-16,0 0-3 0,4-2 2 15,-6-2 2-15,5 4 0 0,-4-3 0 0,-1 1 1 16,3 3 6-16,-3-2 1 0,2 1-1 16,-2 0-2-16,0-4 2 0,-1 4-4 0,-1-1-4 15,1-2 0-15,-1 3-1 0,1-2 2 0,-3-1-5 16,2 1 0-16,-1 0-2 0,0 0 1 15,-1 0-3-15,-2-2 2 0,2 1-1 0,-2-1 2 16,0 0 3-16,-4-2 0 0,7 4 1 0,-5-2 1 16,3 0 1-16,-5-2-1 0,6 4 1 15,-4-2-2-15,-2-2-1 0,4 1-2 16,-4-1-2-16,4 2 2 0,-4-2-3 0,4 4 1 16,-4-4 0-16,0 0-1 0,7 2 0 15,-7-2-1-15,0 0 1 0,4 2 0 0,-4-2 0 0,0 0 1 16,0 0 3-16,0 0 2 0,0 0-5 15,4 2 5-15,-4-2-4 0,0 0 0 0,0 0 0 16,0 0-3-16,4 2 0 0,-4-2 1 16,0 0 0-16,0 0-1 0,0 0 2 15,0 0-3-15,0 0 1 0,0 0 0 0,0 0-1 16,0 0 0 0,7-6-1-16,-7 6 1 0,4-4-1 0,-2 0 0 15,-2 4 0-15,7-7 1 0,-5 1-1 16,2 2-2-16,2-1 2 0,0-3-2 0,1 1 2 15,2 0-2-15,-1-2-1 0,2 0 2 16,1-1-1-16,2-1 2 0,0 1 0 16,-1-2 0-16,3 0 2 0,2-1-3 0,0 3 0 15,0-2 1-15,0-1 1 0,-1-1-2 0,2 3 0 0,0 0 0 16,-2-1-2-16,-2 3 1 0,1-1 0 16,-2 2 0-16,0 1-1 0,-3-1 0 0,0 1 3 15,-1 1-4-15,0 2-1 0,-1 1 1 16,0-2-2-16,-1 2 2 0,1 0-1 15,1 3 0-15,-1-1 0 0,1 1 2 0,-1 0 0 16,0 0 1-16,2 1-3 16,0 2 2-16,0-1 1 0,1-1 0 15,2 4 1-15,-3-4-3 0,3 4 1 16,-3-4 1-16,4 3 0 0,-4-2-1 0,0-1 2 16,3 4 0-16,-4-4-1 0,3 1 0 15,-1 1 0-15,-3 0 4 0,0-2-5 0,1 2 0 16,0 0 2-16,-1 1-3 0,0-2 5 15,1 2-5-15,-2 0 4 0,1 0-2 16,0-1 0-16,-1 3 0 0,1-2-1 0,-2 2 2 0,3-1-4 0,0-1 6 16,1 2-5-16,-2 0 4 0,4-1-2 15,-2 1-1-15,2 0 2 0,3-1 0 16,0 1 0-16,0 0 0 0,-1-1 0 0,4 1-1 16,0 0 1-16,-2 0 2 15,2 0-3-15,3-4 2 16,-1 4 0-16,-2 0 4 0,4 0-5 0,1 1 1 0,-4-2 0 15,2-1 0-15,3 2 2 0,-1-1-2 0,-2-1 2 16,0 0 2-16,1-1 2 0,-2 2 1 16,0-2 0-16,1 1 0 0,0 1 0 15,0-3 3-15,3 0 2 16,-1 4-2-16,2-2-1 0,0 0-2 0,-3-2 0 0,5 3-1 16,-1-1 0-16,0 0-2 0,-2 0-1 0,4 2 0 15,-1-3 2-15,1 3-2 0,0-2-2 16,3 2 2-16,-1-3 1 0,2 1 1 15,-1 2 3-15,3-2 3 0,0 0 0 0,0-1 4 16,-1 1-2-16,4-2 0 0,-1-2 0 16,0 2-2-16,0-2 0 0,0 0 0 0,1 0-2 15,4-2 0-15,-1 0-2 0,2 1-1 0,-5-2-1 0,3 1 0 16,0 1-2-16,1-3 4 0,-3 0-3 16,-3 0 0-16,3 0-2 0,-4 1-1 0,2-5 1 15,1 2 1-15,1-1-4 0,-3-1 1 16,3 2 1-16,-2-1 0 0,1-1-2 15,-1-2 0-15,-1 3 5 0,1-1-5 0,-2-1-1 16,0 1 1 0,2 0-1-16,-5-1-2 0,-1 1-4 15,-2 0 0-15,1 1-2 0,-3 0-1 0,2-1-1 16,-3 0-1-16,-1 0 3 0,-2 3 0 16,2-5-1-16,-1 4 2 0,1-3 0 0,-2 0 0 15,4 1 3-15,-3-2-1 0,5 3 0 16,-4-3 1-16,0 1 0 0,0-1-1 15,1 0 5-15,1 1-4 0,-3 0 3 0,0-1-1 0,0 1-1 16,1-1 1-16,-3 3 0 0,2-4 1 0,-2 3 0 16,1 0 0-16,-2-2 1 0,-2 3 1 15,3-1-1-15,-2 0 0 0,-2 1 1 0,-1 1-2 16,2-1 1-16,-2-1-1 0,-1 2 3 16,0-1-2-16,2 1-2 0,-4-2 2 15,2 2 2-15,-3-1-2 16,1-1 0-16,0 2 3 0,-1-1-3 15,-1-3 0-15,2 2 0 0,-4 0-9 0,3-3-9 16,0 3-11-16,0-4-12 0,0 0-7 0,0 3-17 16,1-3-9-16,0 1-13 0,2 0-17 15,-1-3-4-15,4 1-13 0,-6 1-8 0,1 3-9 16,0-1-12-16,-3-1-22 0,-1 1-435 16,-3 1 207-16,-2 1 136 0</inkml:trace>
  <inkml:trace contextRef="#ctx0" brushRef="#br0" timeOffset="124806.43">17579 11654 14 0,'0'0'71'0,"0"0"-7"15,0 0 0-15,0 0-1 0,2-3 1 16,-2 3-8-16,0 0 1 0,0 0 0 0,0 0-8 0,0 0 2 0,0 0-2 15,0 0-9-15,0 0 7 0,0 0-1 16,0 0-7-16,0 0-3 0,0 0-3 16,0 0-3-16,0 0-6 0,0-8-4 0,0 8 5 15,0 0-5-15,0 0-1 0,0 0-2 16,0 0-4-16,0 0 2 0,0 0 2 0,0 0-1 16,0 0 0-16,-9-4 2 0,9 4-3 0,0 0 6 15,0 0 2-15,0 0 0 0,0 0-7 0,0 0 6 16,0 0 1-16,0 0 6 0,0 0-9 15,-7-2 6-15,7 2 2 0,0 0 5 0,0 0-3 16,0 0-4-16,0 0 8 0,0 0-5 16,0 0 1-16,0 0 3 0,0 0 7 0,0 0-3 15,0 0 3 1,0 0 0-16,0 0 2 0,0 0-2 16,0 0-1-16,0 0-2 0,-6 0-1 15,6 0-5-15,0 0 1 0,0 0-4 0,0 0 3 16,0 0-1-16,0 0-5 0,0 0 2 15,0 0-2-15,0 0 1 0,0 0-2 0,0 0-2 16,0 0-1-16,0 0-3 0,0 0 2 16,0 0-6-16,0 0 3 0,0 0-2 0,0 0 4 0,0 0 4 15,0 0 2-15,0 0 2 0,0 0 1 0,0 0 3 16,0 0-2-16,0 0 1 0,0 0-4 16,0 0 0-16,24 0-2 0,-24 0-3 15,0 0-2-15,10 0-2 0,-10 0-3 0,0 0 1 16,13 0-3-16,-7-1 0 0,-6 1-4 15,11-3 1 1,-11 3-1-16,13-1 3 0,-13 1-4 0,10 0-2 16,-4-2 1-16,-6 2-1 0,12 0 4 15,-12 0-7-15,10-2 1 0,-10 2 1 0,10-2-2 16,-10 2 1-16,8-2-1 0,-1 0 0 16,-7 2-2-16,9-4-2 0,-5 3 0 15,-4 1 2-15,8-5-4 0,-8 5-1 0,9-1-2 16,-9 1-1-16,8-4 2 0,-4 2-2 0,-4 2-1 0,6-2 0 15,-6 2-1-15,7-4 3 0,-7 4 0 16,7-3 0-16,-7 3 1 0,4-3 2 0,-4 3 0 16,0 0-1-16,0 0 1 0,8-3 0 15,-8 3 6-15,0 0-6 0,0 0 2 16,6-4 0-16,-6 4 0 0,0 0 6 0,4-3-8 16,-4 3 2-1,0 0-5-15,0 0 1 0,0 0-3 0,7-2-1 16,-7 2-2-16,0 0 0 0,0 0-2 15,2-3-3-15,-2 3-3 0,0 0-8 0,0 0-4 16,0 0-12-16,0 0-11 0,0 0-19 16,0 0-19-16,0 0-27 0,0 0-22 0,0 0-54 15,0 0-428-15,-21 6 212 0,17-1 141 0</inkml:trace>
  <inkml:trace contextRef="#ctx0" brushRef="#br0" timeOffset="147355.51">9478 11073 110 0,'0'0'101'0,"0"0"-11"0,-2-5-8 0,2 5-10 15,0 0-7-15,0 0-12 0,2-4-13 16,-2 4-13-16,0 0-15 0,0 0-11 0,0 0-11 16,0 0-10-16,0 0-6 0,0 0-13 15,6-2-151-15,-6 2 64 0,0 0 43 0</inkml:trace>
  <inkml:trace contextRef="#ctx0" brushRef="#br0" timeOffset="148149.31">10334 10876 181 0,'-4'-1'178'0,"4"1"-4"16,-4-3-15-16,4 3-7 0,-4-3-6 0,4 3-7 16,-6-3-6-16,6 3-8 0,-6-2-10 15,2 0-10-15,-3 0-12 0,1 0-10 0,6 2-9 0,-15-2-12 16,4 2-8-16,-1-2-8 0,-1 2-4 15,-4 2-10-15,-2-2-2 0,2 2-3 16,-4 2-4-16,-1 0-3 0,0 2-2 0,-4 1 0 16,3 3-1-16,-1 1-3 0,0 4-3 15,0 4 0-15,3 3 1 0,1 4-16 0,6 1 3 16,4 1 0 0,0 3 1-16,8-1-2 0,2-2 5 15,4 2 0-15,8 4-1 0,2-4-2 0,7-3-8 0,3-2 6 0,-1-6-5 16,4-3-1-16,-1-5 3 0,3-7 2 15,1-1 2-15,0-9-3 16,6-1 1-16,-1-9 3 0,8-2 3 16,-3-7 3-16,0-2-2 0,-3-3 1 0,7-10-1 15,-10 2-2-15,-7 2 1 0,-3 5 4 0,-6 2 9 0,-4 0-3 0,-4 3 9 16,-6 3-1-16,-6 3 4 0,-2-1-2 0,-4 3-5 16,-8 1-2-16,-2 2-8 0,-4 3-9 15,-3 4-13-15,-3 1-10 0,1 3-16 16,0 2-35-16,1 4-34 0,-1 0-43 0,-1 2-540 15,3 5 235-15,1 1 156 16</inkml:trace>
  <inkml:trace contextRef="#ctx0" brushRef="#br0" timeOffset="148960.23">10229 12512 62 0,'0'0'189'0,"-8"-2"-6"0,4 0-13 0,4 2-16 15,-6 0-11-15,-1-2-9 0,7 2-12 16,0 0-5-16,-11 0-12 0,11 0-3 0,-8 2-12 16,2 2-8-16,-1-1-11 0,-1 3-6 15,2 1-8-15,-3 6-3 0,-4 4-4 16,3 2-11-16,-3 4-1 0,-2 3-2 0,2 3-5 15,-1-1-2-15,3 4-4 0,0 0-5 0,1 2-1 0,2 0-2 16,1 0-5-16,2-1 0 0,5-3-1 16,2-1-4-16,4 2-1 0,4 0-3 0,2-2-2 15,3-4-3-15,4-3 0 0,0-4-1 16,3-5 4-16,0-4-6 16,4-5 2-16,-3-4 1 0,3-5-2 0,2-5 2 15,3-3-1-15,1-4 3 0,4-6-2 0,-2-4 1 0,-3-4 1 0,-1 0-3 16,0-2 1-16,-5-3 2 0,-3-3 2 15,-4 2-1-15,-5 2-2 0,-4 2 5 16,-5 5 4 0,-4 0 4-16,-2 1 4 0,-6 2 0 0,-4 4-6 0,0 2-5 15,-5 3-6-15,0-1-18 0,-4 4-19 16,1 4-30-16,4 3-42 0,-1-2-44 16,-2 6-495-16,0 2 221 0,2 2 146 15</inkml:trace>
  <inkml:trace contextRef="#ctx0" brushRef="#br0" timeOffset="161713.91">1843 5288 92 0,'0'0'128'0,"-17"-2"-3"16,7 2-7-16,1 2-1 0,0-2-4 0,1 2-6 0,-2 0 0 16,2-1-10-16,-2 4-7 0,2-1-6 15,-2-1-7-15,1 3-6 0,-1 1-4 0,1 1-8 16,-2 2-7-16,1 1-4 0,2 2-5 16,-6 3-6-16,4 3-2 0,0 3-3 0,-3 2-2 15,0 6-4 1,-2 2-7-16,-1 6-2 0,-4 2 0 0,4 1-10 15,-6 2-2-15,5 1 2 0,1-2-2 16,0-1-1-16,4-4 1 0,2-1 1 16,1-2-1-16,2 1-4 0,3-2 2 0,2-2-11 15,2 2 1-15,2-3-2 0,4 3 2 16,3-1-8-16,4-1 2 0,1-3-3 0,6 3 6 16,-1 0-1-16,6-1-2 0,2 0 1 15,3-1 0-15,0-2 3 0,3-4 0 0,-3-3 1 0,4-3 7 16,7 1-5-16,-3-5 0 0,-1-4-2 15,6-3 6-15,-3-2 0 0,2-6 2 0,1-2 0 16,-1-4-2 0,7-3 2-16,-3-3 3 0,-1-3 2 0,-5 0 1 0,0-2 1 15,-2-2-2-15,-1 0-4 0,-7 0 6 0,-4-1-1 16,0-1-5 0,-1-2 9-16,1-6-6 0,-8 3 3 0,2-1-2 15,-3-1 4-15,-5-4 2 0,-1-1-2 16,-2-1-1-16,-3-3 0 0,-4 0 0 15,-4-1-1-15,-2-4-2 0,-5-2 1 0,-4-4 1 16,-6 5 3-16,-6-12 8 0,-8 2 1 16,-6 6 3-16,1 14-2 0,0 7 1 0,-5 3-2 15,-15-4-2-15,5 8-7 0,3 7-4 0,4 0-9 0,3 5-14 16,2 7-23-16,5-3-29 0,4 4-34 16,0 1-46-16,3 0-394 15,3 3 184-15,2 5 123 0</inkml:trace>
  <inkml:trace contextRef="#ctx0" brushRef="#br0" timeOffset="162973.4">2207 6942 13 0,'-13'-2'160'0,"7"0"-5"15,0 0-10-15,6 2-16 0,-13-6-9 0,6 3-13 0,-1-3-10 16,2 0-7-16,0 0-12 0,-3-1-4 15,3 1-6-15,0-4-7 0,-3 3-7 16,2-3-2-16,-1 2-4 0,-2 0-4 0,1-1-6 16,0 0 0-16,3 2-2 0,-4-2-7 15,1 1-2-15,-3 1-4 0,1 1-1 0,0-1-5 16,3 1 1 0,-4 0-7-16,0 0-1 0,0 1-8 0,-3 0-5 15,-4 1-1-15,2 2-6 0,0 2 6 16,-4 2-6-16,0 2 5 0,-2 3-1 15,-3 5 4-15,-1 3-3 0,-1 4 2 0,1 3 0 16,-1 9 5-16,2 2-4 0,6 3 0 16,0-1 1-16,1 5-2 0,9-3 5 15,0 1-3-15,0 1 0 0,6-2 0 0,2 5-15 0,4-1 2 16,0 0 0-16,2-2-2 0,2-3 2 16,2-2 1-16,2-2 2 0,3 0-4 0,2-7 7 15,2 2 1-15,1-4-1 0,4-4-1 16,3-2 7-16,3-4-2 15,0-3 3-15,1-4 5 0,5-4-10 0,2-4-2 0,6-4 4 0,5-6 2 16,3-3 0 0,-1-4-3-16,11-11 8 0,-1-3-2 15,-4 1-2-15,-5-5 3 0,-9 3-3 16,-7 4-1-16,-2-2 7 0,-3-3-3 0,-1-1 10 16,-3-1-1-16,-4 0 2 0,-2-1 2 15,-2-4 1-15,-6 7 4 0,-1 2 3 0,-6-3 2 16,-2 7 6-16,-6-2 2 0,-2-1 4 15,-3 1 1-15,-7 0 6 0,-4 4 0 0,-5 5-1 0,-11-1-6 16,-6 6-6-16,-3 4-2 0,-5 4-4 0,-1 0-1 16,4 8-6-16,0-1-9 0,1 2-20 15,1 3-16-15,3 1-29 0,-1 4-16 16,8 0-28-16,1 3-22 0,2-1-44 0,5-1-366 16,4 5 181-16,4-2 120 0</inkml:trace>
  <inkml:trace contextRef="#ctx0" brushRef="#br0" timeOffset="163746.1">2049 7909 82 0,'-3'-9'172'0,"-1"2"-8"0,2-1-4 15,-2 1-9-15,2-2-11 0,-3 3-12 16,-1-1-8-16,-1 4-6 16,1-3-9-16,0 2-15 0,-4 2-6 15,-2 2-8-15,2 0-7 0,-2 2-8 0,-5 4-9 16,0 1-2-16,-4 5-5 0,-1 2-7 16,-1 6-2-16,-2 3-5 0,-3 5-2 0,1 1-5 15,1 3-2-15,3 3-1 0,-1 1 2 16,8-6-5-16,-2 1-4 0,6-1 1 15,4-3-4-15,1-2 0 0,3 1-3 0,4-4-3 0,2 3 1 16,3 0-1-16,3-2 0 0,4 0-1 16,4-4 8-16,0-2-9 0,3 0-2 0,5 1 2 15,1-7 0-15,0 1 0 0,1-3 3 16,3 1-6-16,-1-2 1 0,2-1-1 0,-3-1 0 16,1 0 0-16,0-3 4 0,-4 1-3 15,2-1-1-15,-5 1 2 16,-1-2-2-16,0 2 3 0,0-4-2 0,-2 2 1 0,-1-4 3 0,3 1 1 15,-6-5 5-15,3-1 2 0,2-5 4 16,0-3 1-16,1-8-1 0,-4-4 3 0,2-4-4 16,-4-1 3-16,3-10-3 0,-2-1-1 15,-2-1 6-15,-5-1-2 0,-2 5 4 0,0-2 0 16,-4 5 0 0,0 1-2-16,-2 3 2 0,-2 0 4 0,0 3 5 15,-2 4 5-15,-4 1 1 0,-3 2-2 16,-1 1-2-16,-5 3-3 0,-2 5-2 15,-3 0-3-15,-1 3-6 0,-2 3-4 0,-2 2-1 16,-3 3-4-16,0 1-2 16,-4 4-7-16,1 1-4 0,-6 5-3 0,1 2-1 0,0 1 0 15,-2 6 1-15,5 1-1 0,4 1-5 0,-1 4-15 0,-2 3-28 16,5 3-29-16,4 3-41 0,3 1-29 16,3 5-35-1,1-1-579-15,4-2 261 0,4-1 172 0</inkml:trace>
  <inkml:trace contextRef="#ctx0" brushRef="#br0" timeOffset="164921.01">2317 10801 110 0,'-8'-5'171'0,"-2"-1"-6"0,-4 2-14 15,2-2-16-15,-5 2-10 0,0 3-11 0,0-2-6 16,-5 2 0-16,4 1-9 0,-4 0 0 16,1 1 5-16,-6 2-1 0,2 2-3 15,-3 2-13-15,-4 3-6 0,1 4-9 0,-1 3-5 16,-4 2-10-16,-1 6-6 0,2 3-3 16,1 0-8-16,-8 16-2 0,-1 4-6 0,11-6-17 0,-2 11-4 15,7 4-4-15,-1 4-6 0,6 0-4 0,6-5-3 16,4-9-4-16,2 3-3 0,5-1-1 15,3-5-3 1,2 0 0-16,4 0 1 0,1-4 2 0,3 0 0 0,0-2 1 16,5-3-2-16,2-4 5 0,2 0-5 15,2-6 5-15,6-4-2 0,3-4 3 0,4-5 1 0,3-4 3 0,3-3 1 32,-1-3-2-32,7-7 1 0,2 2-1 15,5-7-2-15,0-4-7 0,0 0 1 0,0-3-6 16,10-12 0-16,-12 4 0 0,-7-1 3 0,9-13-1 15,-9 6 7-15,2-10 3 0,-9 7 0 0,-1-13 10 16,-10 5 8-16,-2 1 5 16,-7 0 10-16,-3 0-1 0,-3-3 3 0,0-3 2 0,-7 6-4 15,-4-1-1-15,0 1 4 0,-5 1 9 16,-4-5 10-16,-1 6 4 0,-7 3 1 0,-5 3-3 16,-6 5 4-16,-1 3-5 0,-9 4-6 15,-2 8-3-15,1 3-5 0,-1 5-4 16,-1 4-4-16,-1 0-5 15,6 3-5-15,-3 5-19 0,3 0-24 0,1 3-27 0,3 5-36 0,2 2-33 0,4 2-26 16,1 1-49-16,3 3-485 0,4 5 232 16,2 1 153-16</inkml:trace>
  <inkml:trace contextRef="#ctx0" brushRef="#br0" timeOffset="165685.78">2180 12515 144 0,'-4'-11'168'0,"-3"0"-13"16,-2 1-11-16,1-1-15 0,-5 1-12 0,3 3-12 0,-5-3-8 15,0 2-8-15,1 1-10 0,-4 3 1 16,0-1-12-16,-2 0-5 0,1 1-5 16,-1 3-6-16,-4 1-11 0,3 0-3 0,-7 4 0 15,0-1-9-15,4 5-2 0,-8 3-4 16,2 5-3-16,1 1 1 0,-1 2-3 0,-2 10-3 15,3-1 0-15,-1 7-4 0,2-1 3 0,5 6-8 16,1 2 3-16,6 2-3 0,1 4 0 16,6 0-1-16,1 2-1 0,4 3-6 0,4-7 6 15,2 5-6-15,4 1-1 0,2-4-8 16,6 1 4-16,0-1-1 0,6 0-5 0,0-7 0 16,12 14 1-16,-3-12 1 0,-1-9 1 15,2-2 3-15,1-1-3 16,1-5 10-16,4-4 6 0,5 1 4 15,-3-4 7-15,-2-6 1 0,1-4 3 0,2-3-1 16,-5-5-1-16,2-4 2 0,4-4-4 0,-2-5 2 0,7-6-5 16,-3-7-1-16,13-10 1 0,-6-7-3 15,-3-4-1-15,-6-3 4 0,-1-5 2 0,-5-1 1 16,-11 5-3-16,-4 5-1 0,0-4-3 16,-7 0 3-16,2-2-2 0,-6 0 4 15,-2 1 9-15,0 1 2 0,-6 7 5 16,-4 2 2-16,-2 2 2 0,-4 1 2 0,-8 0-7 15,-1 6 0-15,-2 4-13 0,-6 3-10 16,-3 5-16-16,-2 1-25 0,-4 5-33 0,-2 3-35 16,-2 7-28-16,4 1-19 0,0 2-40 15,-5 5-400 1,3 5 200-16,0 3 132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58:21.909"/>
    </inkml:context>
    <inkml:brush xml:id="br0">
      <inkml:brushProperty name="width" value="0.05292" units="cm"/>
      <inkml:brushProperty name="height" value="0.05292" units="cm"/>
      <inkml:brushProperty name="color" value="#FF0000"/>
    </inkml:brush>
  </inkml:definitions>
  <inkml:trace contextRef="#ctx0" brushRef="#br0">10890 14396 5 0,'0'0'128'0,"0"0"-16"0,-2-6-9 16,2 6-7-16,0 0-9 0,0 0-7 0,0 0-4 15,0 0-5-15,0 0-5 0,0 0 5 16,0 0-6-16,0 0 3 0,0 0-7 0,0 0 0 16,0 0-1-16,0 0-3 0,0 0-4 15,0 0-7-15,0 0-3 0,0 0-1 16,0 0-4-16,0 0-4 0,0 0-3 0,0 0-3 16,0 0-2-16,0 0 3 0,8-4-3 15,-8 4-1-15,0 0 2 0,0 0-3 0,0 0-4 16,0 0 0-16,15 3-2 0,-15-3-2 15,11 0-1-15,-11 0-4 0,12 0 4 16,-12 0-2-16,12 0-3 0,-2 1-2 0,-10-1-2 0,14 1 0 16,-6-1-1-16,1 5-1 0,0-4 1 15,1 4-1-15,1-4-1 0,-1 4 0 0,6-2 10 16,-6 2 1-16,2 1-4 0,1 0-3 16,0 2 4-16,-3-3-3 0,3 3-1 0,0 0-3 15,0-1 1-15,-1 3-3 0,1-1-1 16,0 3 2-16,-1-3-2 0,1 3-3 0,0-1 0 0,-2 3 2 15,-1-3 2-15,0 2-4 0,4 5 2 16,-6-4 2-16,4 4 2 0,-1-3-7 16,-3 4 0-16,1-3-1 0,2 2 4 0,-1 0 1 15,-4 3 1-15,4-4-5 0,0 2 2 16,-2 2 1-16,-2-3-2 0,2 6 2 0,-1-4 0 16,2 1 0-1,-3 0 1-15,0-3 0 0,-1 1 1 0,1 2 1 16,0 3-4-16,-2-6 2 0,0 1 1 15,1 0-1-15,-1 1 2 0,-1-2-5 16,1 2 4-16,-4-2-4 0,2-1 0 0,0 2 4 16,-2-2-2-16,2 2 4 0,-2 3 0 15,0-4 3-15,-4 2 3 0,2-1-2 0,0 1 5 16,-3-5 2-16,1 4-2 0,-3-1 5 0,3-1 1 16,-2-2 0-16,2 1 1 0,-3-1 0 0,1-2 2 15,0 0 0-15,-3 1 2 0,3-3-6 16,-3 3-2-16,1-7-1 0,2 3 1 15,-2-1-3-15,-2 1-1 0,4-3 1 0,-2 1-2 16,2-2-3-16,-1-1-2 0,-1 1-3 16,1 1 3-16,1-1-1 15,-1 2-2-15,-1-4-1 0,2 2 0 16,-2-3 0-16,0 5-1 0,2-3-1 0,0 3 0 16,0-4 0-16,0 2 0 0,-1-1 0 15,1 0 1-15,1 2 0 0,-1-3-1 16,0 2 0-16,2-2 4 0,-3 2-3 0,3-3-1 15,0 3-1-15,0-4 4 0,0 0 0 16,-1 3-1-16,1-1 0 0,4-4 1 0,-7 8-3 0,3-7-1 16,0 4 4-16,0-4-2 0,4-1 0 15,-8 6 1-15,4-5-2 0,-1 3 0 0,5-4 1 16,-9 8 0-16,5-8-2 0,4 0 0 16,-8 7 1-16,4-7-1 0,-1 6 0 15,5-6 1-15,-6 4-3 0,2 0 3 0,4-4-1 16,-6 4 2-1,1-2-2-15,5-2 1 0,0 0 0 16,-7 7-2-16,7-7 3 0,0 0-1 0,-4 2 3 16,4-2 1-16,0 0 1 0,0 0 1 15,0 0 3-15,-4 6 1 0,4-6-4 0,0 0 1 16,0 0-2-16,0 0-1 0,0 0 2 16,-6 0-2-16,6 0 1 0,0 0-2 15,0 0 1-15,0 0 0 0,0 0 0 0,0 0-2 0,0 0 2 16,0 0-1-16,0 0-1 0,0 0 0 0,0 0-1 15,0 0 1-15,0 0 1 0,-6 2-3 16,6-2 8-16,0 0-10 0,0 0 3 0,0 0-1 16,0 0 0-16,0 0-1 0,0 0 0 15,0 0-1-15,0 0 0 16,0 0 1-16,0 0-2 0,0 0 3 16,0 0 0-16,0 0 0 0,0 0 0 0,0 0 1 15,0 0 0-15,0 0 0 0,0 0 2 0,0 0 0 16,0 0-3-16,0 0 2 0,0 0-1 15,0 0 2-15,0 0-2 0,0 0 2 0,0 0-1 16,0 0 2-16,0 0-3 0,0 0 0 16,0 0-1-16,-2-10 1 0,2 10-4 15,0-10 3-15,0 3 0 0,0 3-2 0,0-4 0 16,0 0 1-16,0-1 2 0,2 1-1 0,-2 2 0 16,0-2 1-16,-2-3-2 0,2 3 1 15,0-2 1-15,0 4-2 0,-2-1 1 16,4 0-1-16,-2 0-2 0,0 2 1 0,0-1-2 15,0 6-1-15,0-10-1 0,0 7-6 16,0 3 1-16,0-8 1 0,0 8 0 0,0-8-1 0,0 8-2 16,0-3 2-16,0 3-1 0,0 0 6 15,0 0-7-15,0-8 0 0,0 8 0 0,0 0 1 16,0 0 0-16,6-2-1 0,-6 2 3 16,0 0 0-16,0 0-1 0,12 8 1 15,-10-4 2-15,3 0 0 0,-1 1 1 0,1 1-3 16,-1-4 1-1,2 3 1-15,-2 1 0 0,0 0-1 16,3 1 0-16,-3 0 1 0,2 0-4 0,0 0 1 16,-1 0-4-16,2 4 2 0,-1-3-3 15,-2 2-3-15,2 3-7 0,0-2 1 0,-2 0-1 16,3 0 1-16,-2 1 1 0,1 1 3 16,0-2 1-16,-2-1 0 0,0 0 5 15,3 3 1-15,-3-6-2 0,0 1 5 0,0 2-2 0,1-1 2 16,-1-1 2-16,1-1 3 0,-1-1-1 0,-2 1 1 15,2-1 2-15,0 1-5 0,-2-4-1 16,0 3 6-16,2 0-2 0,-2-3-1 0,2 2 3 16,-1-3-2-16,-3-2 4 0,5 6 3 15,-5-6 3-15,0 5-3 0,0-5-2 16,0 0 3-16,0 0-6 0,0 0 3 0,0 0 1 0,0 0 4 16,0 0 2-16,-8-13 1 0,4 5 4 15,-2 2 3-15,0 0 2 0,0 1 5 0,0-1-2 16,-3 1 4-16,0-1 0 0,-1 2 0 15,-1-2 0-15,1 2 2 0,-1 0 2 0,0 0 0 16,3 4-4-16,0-6-4 0,-3 3 0 16,4 1-4-16,-1 0-2 15,0-2-11-15,8 4-12 0,-11-2-19 16,7-1-28-16,4 3-37 0,-2-5-47 16,2 5-479-16,-4-3 211 0,4 3 139 0</inkml:trace>
  <inkml:trace contextRef="#ctx0" brushRef="#br0" timeOffset="15988.65">10397 16127 10 0,'0'0'98'0,"0"0"-6"0,0 0-5 0,0 0 2 16,0 0-9-16,0 0 4 0,0 0-1 0,-7 0-4 15,7 0-4-15,0 0-7 0,0 0 2 16,0 0-3-16,0 0-2 16,0 0-6-16,0 0-3 0,0 0-7 15,0 0-3-15,0 0-6 0,0 0-4 0,0 0-5 16,0 8-2-16,0-8-3 0,0 0-6 15,0 0 2-15,0 0-2 0,5 8-5 0,-5-8 3 16,2 7-9-16,-2 1 5 0,0-3-3 0,2 5 2 16,0 0-3-16,0 3-2 0,0-4 2 15,0 3 0-15,2 2 0 0,-2 1-6 16,0 0 0-16,2 4 3 0,1-4-3 0,0 4 2 16,-3-4-2-16,4 4 0 0,-2-1 1 15,0 0 0-15,2 2-1 0,1-3 1 0,0 5 1 16,-1-6-3-16,-2 4-2 0,4-6-2 15,-1 4 4-15,-1-2 0 0,2 0-1 16,1-1 0-16,0 2 0 0,-1-4-4 16,0 3 2-16,3-2 0 0,0-1 1 0,-1 7 1 0,3-4 0 0,2 3 1 15,-2-4 4-15,-1 4-5 0,0-4-1 16,4 4 1-16,0 2-2 0,-1-3 1 16,2 0-1-16,-2 1 1 0,2 0 0 0,-2 2 3 15,1-5-4-15,2 4 4 0,-1 0-1 16,-3-3 3-16,4 2 3 0,-2-4-6 0,2 4 6 15,-4-4-3 1,3 3 6-16,0-4-3 0,-2-3 3 16,1 0-1-16,0 3 0 0,-2-7 0 15,1 0 0-15,0 1 0 0,0-3-3 0,1 3 3 16,2-2-3-16,-2 0-1 0,2-5 2 16,1 5-2-16,-1-6-1 0,2 2-3 0,0 2 5 15,0-4-2-15,-1 0-1 0,2 0 0 16,-2 0-2-16,3 0 1 0,-4 0-1 0,3 0-1 0,-1 0-1 15,0 0 3-15,2 0-4 0,-1 0 1 16,0-4 1-16,2 2 0 0,1 0 0 16,1-2 0-16,3-1 0 0,-1 1 0 0,-2-2 0 15,3-1-1-15,0-5-1 0,-1 5 3 16,1-6-2-16,1-1 0 0,1 0 0 0,-2-1 1 16,1 0-4-1,-4-2 4-15,3 0-3 0,-3-2 3 0,-1 0 1 16,1-2-2-16,-4 4-1 0,0-2-2 15,-1-2 1-15,-4 1-1 0,1 2 2 16,5-3 2-16,-8 3-6 0,4-2 2 0,-4 0-1 16,1 1-1-16,0-2 0 0,0 5-4 15,-5-8-2-15,3 7 0 0,-2-4-2 16,-1 0 3-16,-2 5 9 0,3-2-3 0,-4-1-2 0,-1 4-1 16,0 1 0-16,0-2 0 0,-1 4 1 0,-1-6-1 15,0 4 1-15,0 1-1 0,-2 2 0 16,3-2 4-16,-3 1-5 0,0 3 2 15,0-4 3-15,3 4-6 0,-3-1 1 0,0-1 3 16,2 1 2-16,-2-1 1 0,0 3-5 16,0-2 2-16,0 5 0 0,-2-3 2 0,2 0 1 0,0 0-3 15,0 3 2-15,-2-2 3 0,2 1-3 16,-2 0 2-16,0 0 2 0,2 0 0 0,-2 6-2 16,0-7 0-16,2 3 0 0,-2 4-2 15,3-5 5-15,-3 5-1 0,0-6-1 16,0 6-1-16,0 0 3 0,3-6 0 0,-3 6 3 15,0 0-1-15,0 0-2 16,0 0-1-16,0 0 1 0,0 0 1 16,0 0 0-16,0 0-1 0,0 0-3 15,0 0 4-15,0 0-3 0,0 0 1 0,0 0 1 16,14 12-1-16,-14-12-3 0,6 2 2 16,-6-2 2-16,7 3-6 0,-7-3 3 15,8 3-4-15,-8-3 6 0,6 1-3 16,-1 3 0-16,-5-4 0 0,8 0 2 0,-8 0-3 0,9 3 3 15,-9-3 3-15,10 0-2 0,-4 5-2 0,-6-5 3 16,12 0 1-16,-4 0-1 0,-8 0 3 16,14 1-4-16,-5-1 4 0,0 5-1 0,-1-5 0 15,2 0 2-15,-1 1-1 0,1 1 3 16,4 2-4-16,-4-3-3 16,4 4 0-16,2-1 1 15,-2 1 0-15,1 1-1 0,0-1 2 0,0 3-2 0,-1 0 3 16,2-1-2-16,0 1 3 0,-1 3-4 15,0-3 1-15,0-1-1 0,-3 1 1 0,4 4 4 16,-2-5-1-16,-4 1-1 0,3 3-1 16,-2-7-2-16,0 4 1 0,-1-3-1 15,-2 0 3-15,4 1-3 0,-6 0 0 0,2-3 6 16,0 2-5-16,-2-1 2 0,1 0-2 0,0-2 0 16,-3 2-3-16,0-2 3 0,-4-2 1 0,8 6 2 15,-3-6-3-15,-5 0 1 0,6 6 5 16,-6-6 0-16,0 0 3 0,6 1 2 15,-6-1 3-15,0 0 4 0,0 0-10 0,4 6-1 16,-4-6 1-16,0 0-5 0,0 0 2 16,0 0-5-1,0 0-2-15,-14 1 3 0,14-1-5 0,-13 0-2 16,5 0 1-16,-3 3 1 0,0 0-2 16,1-3 1-16,-2 0 2 0,-4 2-6 0,2 2 4 15,-3-4-2-15,-1 5 3 0,0-3-1 16,-4-2 1-16,4 5-4 0,-2-2 4 15,-3-1 2-15,-1 2 1 0,2 0-3 0,0-1 0 16,-3-3 2-16,1 2-4 0,0 4 1 0,0-6 4 0,-1 6-3 16,-1-6-2-16,2 2 1 0,2 0 2 15,-4-2-3-15,5 3 3 0,-3-3 1 16,4 0 0-16,-2 0 2 0,3 0-1 0,3 0 0 16,2 0 0-16,2 0-1 0,0 0-3 15,0 0-1-15,2-3-2 0,2 3-1 16,-1-2 0-16,3 0 12 0,0-4-10 0,1 0 2 0,-1 1-2 15,3 1 2-15,1-2 0 0,0-2-1 0,2 1 2 16,2-5 1-16,0 5-2 0,1 0 10 16,-1-5-10-16,2 2 0 0,5 2 2 0,-3-5 0 15,3 0-2-15,-1 1-2 0,2 3 1 16,4-4 5-16,-4 1-4 0,-2-1 3 16,3 3-1-16,0-3 0 15,-1 2-1-15,-2 1-1 0,1 2 3 16,-1-3-1-16,-1 3 0 0,-1 1 0 15,1 0 1-15,-1 1-1 0,-2 1 1 0,0 2-2 16,0-5 1-16,0 5 0 0,1 1 2 16,-2-7-1-16,-3 9-2 0,8-6 1 0,-6 4 2 15,0-3-4-15,-2 5 0 0,6-3-3 16,-2-1 0-16,-4 4-8 0,5-5-6 0,-5 5-11 0,4-1-9 16,-4 1-21-16,4-3-27 0,-4 3-28 15,4-3-467-15,-4 3 198 0,0 0 131 0</inkml:trace>
  <inkml:trace contextRef="#ctx0" brushRef="#br0" timeOffset="20628.37">13646 15502 48 0,'-2'6'95'0,"2"-6"-9"0,0 0-11 0,-3 8-7 15,3-8-7-15,-2 4-5 0,2-2-7 16,0-2-5-16,0 0-4 0,0 0-2 0,0 7-7 16,0-7 0-16,0 0-5 0,0 0-1 15,0 0 0-15,-2 4 1 0,2-4-4 16,0 0-4-16,0 0 0 0,0 0-6 0,0 0 4 0,0 0-5 16,0 0 3-16,0 6-1 0,0-6-7 0,0 0-1 15,0 0 1-15,0 0 3 0,0 0-1 16,0 0-1-16,0 0 0 0,0 0 1 15,0 0 6-15,0 0-6 0,0 0 1 0,0 0 0 16,0 0 5-16,0 0-6 0,0 0-5 16,0 0 5-1,0 0 3-15,0 0-7 0,0 0 6 0,0 0-2 16,0 0 3-16,2 5 7 0,-2-5-9 16,0 0 5-16,0 0-1 0,0 0 3 15,0 0 4-15,0 0-6 0,0 0 7 0,7 6-1 16,-7-6-2-16,0 0-3 0,0 0 4 15,4 0 7-15,-4 0-8 0,0 0-4 0,6 2 2 16,-6-2 0-16,0 0 2 0,13 0-2 0,-13 0-6 0,0 0 5 16,14-2 2-16,-6 2 0 0,-2-3-6 15,-6 3-2-15,10-6 8 0,-4 4-5 0,0-4 4 16,1 2-5-16,2-2 2 0,-3-1-3 16,2-1 1-16,1-1-2 0,1-1 0 15,-4 0-4-15,4-1 3 0,-2-3 3 0,0 0-7 16,0 1 4-1,-1-2-5-15,2 1 3 0,-3-1 1 16,0-3 3-16,3 3-8 0,-3-2-7 0,0 0 3 16,0 0 3-16,3-3 0 0,-4 0-5 15,1-2 2-15,0 0 0 0,-2-2-2 16,0 1 4-16,2-4-5 0,-1 2-6 0,0-2-1 16,-1 3 0-16,-2-5 6 0,2 2-1 15,0 1-5-15,-2-3 1 0,2 0 3 0,-2 1-2 0,1-3-1 0,-1 3 7 16,0-1-7-16,0-1 1 0,0 3 4 15,0-5-4-15,0 1 1 0,-2 1 0 16,3 0 4-16,-1-2 0 0,-2 1-4 16,2 2 1-16,0-4 1 0,0 3 0 0,0-3-1 15,0 3 6-15,-2-1-1 0,0 1-3 16,3 2 1-16,-3-3-3 16,0 2 4-16,0 1 2 0,-3-1 0 15,3 1 0-15,0 1 4 0,0 0-4 16,0 5-2-16,0-2 7 0,-2 4-5 0,2-1 3 15,-2 0-2-15,2 2 4 0,-2 0-4 16,0 1 3-16,0 2 1 0,0 0 0 0,-3 1 2 16,3 1-3-16,-2-1 0 0,0 2-2 15,-1 1-2-15,1 1 2 0,0 0 4 0,0 2-3 0,0-2-3 16,0 3 2-16,-1-3 6 0,0 3-6 16,1-3 1-16,0 4-1 0,0 0-1 0,0-4 0 15,0 5 2-15,0-1 0 0,0 0 1 16,-1 1-1-16,1 1-5 0,1-1 4 0,-1 2 5 15,2-2-4-15,-2 2-3 0,2 0-4 16,0 1 4-16,0-1 2 0,0 0-1 0,-3 0-5 0,3 0 8 16,0 1-8-16,2 3 10 0,-4-6-3 15,0 2 4-15,2 0 2 0,0 0-6 16,0 1 4-16,-3 1 1 0,3-4 5 0,-3 2-11 16,3-2 4-16,-2 2-4 0,0-2 2 15,0 0 4-15,-2-1-4 0,2 1 1 0,-3-2-4 16,2-1 0-1,-1 2 6-15,0 0-4 0,0-1-2 0,2 0 5 16,-3 2-3-16,1-2 7 0,0 1-6 16,-1 1-4-16,0-1 8 0,1-1-1 15,0 3 0-15,0-1 4 0,0-2-6 0,2 3 1 16,-4-1 1-16,2-1 4 0,0 1-4 16,2 0 1-16,0 0-4 0,-3-1 0 0,3 1 4 15,0 0-4-15,0-2 5 0,-3 4-5 0,3-5 0 16,0 4 6-16,-1-3-4 0,1 2 4 0,0 1 4 15,0-4 0-15,0 4-5 0,0-1 1 16,-1 1-1-16,0-1-3 0,1-2 3 16,0 2-1-16,-2 1 2 0,0-1 0 0,2-1-2 15,-3 1 2-15,1-2-2 0,-1 3 4 16,-1-3-1-16,4 2 2 16,-3 0 1-16,1 1-1 0,2 1-2 15,0-2 1-15,-3 2-1 0,5 1-3 0,-3-1-3 16,1 0 6-16,2 0-4 0,-2 2 1 15,4 2-2-15,-4-4 0 0,2 1 1 0,2 3-3 16,-4-2 1-16,4 2-3 0,0 0 0 16,0 0-2-16,-6-4 4 0,6 4-7 15,0 0 5-15,0 0-1 0,0 0 0 0,0 0-4 0,0 0 7 16,0 0-3-16,0 0-1 0,0 0-1 16,0 0 0-16,0 0 1 0,0 0 1 0,0 0-2 15,0 0-2-15,0 0 2 0,20 2 4 16,-20-2-4-16,9-2 0 0,-9 2 2 15,11-2 0-15,-5 2 1 0,0 0-2 0,1-2 0 16,-1 0-1-16,0 0 3 0,0 2-1 0,3-1-5 0,0 1 3 16,-1-3-1-16,0 2-2 0,0 1 3 15,4-2-5-15,-4 2 5 0,2 0-3 0,3 0-1 16,-2-2-3-16,2 4 5 0,-3-2-6 16,2 0-7-16,2 0 1 0,-2 2-4 0,-1-2-4 15,2 1 7-15,-3 2-8 0,1-2 2 16,-1 1 7-1,1 0-7-15,-2 0 2 0,-1 2-3 0,0-2 10 16,0 2-3-16,-1-3 2 0,0 2 5 16,-3 0-6-16,0-1 5 0,0 2 8 15,0-2-11-15,-2 2 5 0,3-1-3 0,-5-3 8 16,2 8-11-16,-4-4 4 0,2 2 1 16,-5-3-9-16,1 5-1 15,0-2 0-15,-2 1 3 0,-5 3 2 0,2-1-3 0,-3 1 10 0,-3-1-5 0,-2 3 1 16,-2 1 7-16,0-1-2 0,-2 1 5 15,-3-1 0-15,4 1 2 0,-6 0 7 16,1 2-3-16,-3-1 11 0,5-3-10 0,-3 2 0 16,3-3 3-16,0-1 1 0,1 1 0 15,4-2 1-15,1-2 4 0,0-2 5 0,2 1-5 16,3-2 1 0,-2 1 6-16,4-2-3 0,2 1 5 15,-3-2-5-15,5-1 7 0,-1-1-6 0,7 1-4 16,-13-5-5-16,9 1 2 0,2-1 2 15,-2-1-2-15,4 1 4 0,0-3 0 16,2-1-5-16,0-3-3 0,4 0 7 0,-1-3 1 16,3 2-3-16,-1-4 8 0,1 1-8 15,3 1 2-15,-3 1-5 0,0-3-3 0,4 4 6 0,-4-1-6 16,0 0-1-16,-2 3-1 0,3-3 0 0,-3 5-3 16,-1-1-26-16,-1 4-15 0,2-1-17 15,-4 3-23-15,0 2-46 0,0 0-311 16,-2 2 149-16,0 0 98 0</inkml:trace>
  <inkml:trace contextRef="#ctx0" brushRef="#br0" timeOffset="23735.96">14010 12800 86 0,'-6'-10'99'0,"6"10"-6"16,0-7-3-16,0 7-5 0,2-12-2 0,0 6-3 15,-2 0-11-15,2-1-4 0,0-1 2 0,2-2-7 16,-2 1-1-16,0 2 1 0,2-5 1 15,1 3-15-15,-1-3-6 0,2-1-1 0,1-1-4 16,1-1-7-16,-1 0 6 0,5-4 3 16,1 1-12-16,2-1 2 0,-1-1-8 15,8-1 1-15,-3-2 1 0,4 0-2 0,-2 2-2 0,3-2-1 16,1 0-2-16,3 2-2 0,-2-1-1 0,6-3-1 16,3 0-4-16,-1 0 3 0,2 3-4 15,-1-1 3-15,3 0 0 0,-2 2-2 0,3 0 0 16,-7 3-4-16,5-1 6 0,-3 5-3 15,-2-3-1-15,4 3 0 0,-2 0-2 16,-1 1 3-16,-1 4-3 16,1-3-2-16,-5 5 4 0,2 1-2 15,-2 0 0-15,1 1 3 0,-1 1-6 0,0 0 1 16,1 2-3-16,-1 2-4 0,2-2-1 16,-1 4-3-16,1 0 1 0,0 0-3 0,-1 1 0 15,-1 1-9-15,2 2 10 0,-1 0-4 16,-2-1-1-16,0 5-7 0,1-2 3 15,-2 1 4-15,-1 1 0 0,1 1 5 0,-1-1 1 0,-2 0 4 16,3 2-2-16,-3 0-4 0,1 1 1 16,-2-1 4-16,2 1 2 0,-1-1 0 0,1 1-5 15,-4 0 5-15,2 2 14 0,-1 1-14 16,0-1 8-16,0 2-3 0,-1-2-1 0,0 6 9 16,-3-3-5-16,3-1 1 0,-2-1-1 15,2 2 2-15,-4-3 0 16,3 2 0-16,-1-2 11 0,-2 1-10 15,2-1 5-15,-4 0 1 0,1 0-8 16,-2-1 6-16,-1-1 1 0,-1-2 1 0,-1 3-5 16,1 0 2-16,0-1 6 0,1 1 2 15,-1 0-2-15,0-1 1 0,1 1 0 0,-1-1-3 16,1-1-1-16,-1 1-1 0,2-2 1 16,-3 1-1-16,0-1-3 0,2-1 1 0,-2 1 2 0,1-2 1 15,-3 1 1-15,3-1-5 0,-3 2 9 16,-1-4-16-16,-1 0 8 0,2 1-1 0,-4 0-1 15,2-2-4-15,2-1 1 0,-2 1 1 16,-2 1-6-16,0-1 8 0,0 0-2 0,0 0 0 16,-2-1-3-16,3 1 3 0,-3-2-2 15,2 2 1-15,-2 1 0 0,3-1-3 0,-1 0 2 0,-2 0 2 16,2-1-3-16,-2 1-2 0,0-1 0 16,1 1 6-16,-1-2-5 0,0 2-2 15,0-2 3-15,0-1 0 0,0 1 1 0,0-2 5 16,-2 2-7-16,0-4-4 0,4 3 7 15,-4 2-2-15,0-5-1 0,0 0 2 0,2 2-6 16,-2-2 4 0,2 5 0-16,-2-5 2 0,0 0-4 0,5 1 5 15,-5-1-6-15,0 0 4 0,2 3-1 16,-2-3 3-16,0 0 0 0,0 0 3 16,0 0-6-16,0 0 3 0,0 0 1 0,0 0 1 15,9-6-1-15,-9 6-2 0,4-4 1 16,-4 4 0-16,4-6-1 0,-2 3 7 0,0-1-7 15,0 0 4-15,2 0-5 0,-2-1 0 0,3-1 1 0,-1 1 0 16,1-4 4-16,1 4-1 0,-2-2-3 16,0-2-4-16,0 4 7 0,1-2-3 15,-1-1-5-15,0 2-1 0,2-2 1 0,-4 3 4 16,3-1-3-16,-3 0 0 0,2 0 4 16,1 1 1-1,-3 2-3-15,0-2 1 0,2 2-2 0,-2-1 0 16,0-1 1-16,0 3-3 0,-2 2 1 15,2-6 0-15,0 1 1 0,0 4 0 0,-2 1-2 16,2-6-3-16,0 4 1 0,-2 2-1 16,2-8 0-16,1 6 0 0,0-1 3 15,-3 3-5-15,2-6 4 0,0 2 1 0,-2 4 1 16,2-5 0-16,-2 3 6 0,0 2-1 16,2-5-6-16,-2 5 1 0,0 0 2 0,0-6 2 0,0 6-2 15,0 0-4-15,0 0 0 0,-6-1 3 0,6 1-6 16,0 0-1-16,-12 4 1 0,12-4-4 15,-8 3 3-15,2 2 4 0,0-3-1 0,-3 4 1 16,0 0 0-16,1 0-7 0,-2 4 5 16,-3-2 11-16,0 1-8 0,0 2 4 15,1 1 0-15,-3 1-7 16,0 1 6-16,0-1-3 0,1 0 2 16,1 3 4-16,0-3-3 0,1 0 4 0,0 1-4 15,2-4 4-15,0 3 1 0,1-1-2 16,3-1 1-16,-1 0 5 0,1-2 0 0,2-2 9 15,0 2-9-15,1-1 3 0,1-2-6 16,2-2 9-16,2 2 1 0,-2 0 3 0,5-2 3 16,-1-2 8-16,2-1 7 0,1-1 1 0,-7 0 1 15,19-5 2-15,-5 1 0 0,-2-3-4 16,0 1-3-16,0 0-3 0,-1-1-5 0,2 1-16 16,-5 1-37-16,3 3-57 0,-3-1-55 15,-2 1-503-15,-6 2 218 0,5 6 144 0</inkml:trace>
  <inkml:trace contextRef="#ctx0" brushRef="#br0" timeOffset="27445">16370 13251 38 0,'0'0'123'0,"0"0"-12"16,0 0-8-16,0 0-11 0,0 0-2 15,0 0-13-15,0 0-5 0,0 0-1 0,0 0-5 16,0 0-4-16,0 0 1 0,0 0-1 16,0 0-5-16,0 0-5 0,0 0-1 0,0 0 7 0,0 0-10 15,0 0-5 1,0 0-3-16,0 0-5 0,0 0-2 0,0 0-3 16,0 0 1-16,0 0-9 0,0 0 2 15,0 0-2-15,0 0-1 0,0 0-5 0,0 0 3 0,0 0-2 0,0 0-6 16,0 0 3-1,0 0-2-15,0 0 1 0,0 0 1 16,0 0 1-16,0 0 3 0,0 0-2 0,0 0 3 0,0 0-4 16,0 0-3-16,0 0 3 0,0 0-3 15,0 0-1-15,0 0 1 0,0 0-2 0,0 0-1 16,0 0 0-16,0 0-3 0,0 0 0 16,0 0 0-16,0 0 4 15,0 0-5-15,19-4 1 0,-19 4 0 16,0 0-3-16,10 2 1 0,-10-2 0 0,11 0 0 0,-7 2 1 0,2 0-3 15,1 0 2-15,0 0 0 0,-1 2-2 16,2-1 1-16,-2 1-3 0,3 2 2 0,0 2 1 16,1-1-3-16,-2 1-1 0,1 1 2 15,1 3 0-15,-1-3 0 0,0 3-3 0,-1-1 2 16,2-2-3-16,-2 4 3 0,2-1-2 16,-2 1 2-1,0 4-3-15,1-3 6 0,-1 1-4 16,3 4 1-16,0 1 1 0,-1-4-1 0,-2 4 6 15,4-1-10-15,-2-3 1 0,-2 0 1 16,2 4 2-16,-3-6 0 0,2 2 1 0,-3-1-5 16,-2 2 3-16,0-4 0 0,-1 2-12 15,-1 3 4-15,0-3 0 0,-2 2 4 16,0 0-4-16,-2 1 4 0,2-2-2 0,-5 1 6 0,3 2-7 16,-2-2 6-16,-2-1-4 0,1 1 3 0,-1 0-1 15,-3 2 2-15,3-3 0 0,-2 1-2 16,2-2 3-16,0 0 0 0,-4 3-1 0,4-4 1 15,-2 3-2-15,0-4 0 0,1 1-2 16,-2 0 4-16,3-3-3 0,-2 3 3 16,1-3 2-16,-1 0-1 0,2 3 2 0,-3-3-2 0,2 1-1 15,-1-3 0-15,0 2-1 0,2-1 1 0,-1-1-2 16,-2 2 3-16,3-4-1 0,0 0 3 16,0-1-2-16,-1 1 0 0,1-1-1 15,0 2 0-15,-1-2 6 0,0 1-5 0,1-3 0 16,2 2-2-16,-2-2 3 0,0 1 0 15,0-1 1-15,-2 0-2 16,4 3 0-16,-2-4-2 0,0 0 1 16,2 1 1-16,-1 0-4 0,1 0 4 0,0-1 1 15,0 1-1-15,0-2 0 0,-1 2 0 16,3 0 1-16,2-4-1 0,-6 2 2 16,3 0-2-16,3-2 1 0,-4 3-1 0,4-3-2 15,0 0 2-15,-4 4 1 0,4-4-3 16,-2 2-3-16,2-2 4 0,0 0-2 0,0 0 4 0,0 0-4 15,0 0 0-15,0 0 7 0,-6 2-6 0,6-2 4 16,0 0 0-16,0 0-2 0,0 0 0 16,0 0 0-16,0 0-1 0,0 0 0 15,0 0 3-15,0 0-5 0,0 0 2 0,0 0 1 16,0 0-6-16,0 0-1 0,0 0 5 16,0-9-2-1,0 5 4-15,0 4-4 0,0-10 1 0,0 7 0 16,0-3 2-16,0-2-1 0,2 1 0 15,-2-1 3-15,0 0-1 0,0-1-5 0,0-3 6 16,0 3-3-16,0-1 0 0,0 0 2 16,0-2-1-16,0 0-3 0,0-1 3 15,0 1-2-15,-2 0 5 0,2 3-1 0,0-2 1 16,0 1-2-16,-2 3 5 0,2-1-4 0,-2 1-4 0,2 1 3 16,0 0-4-16,0 6-5 0,-2-9 1 15,2 5-5-15,0 4 4 0,0 0-5 16,0 0 2-16,2-6 2 0,-2 6 4 0,0 0-7 15,0 0 9-15,0 0-5 0,14 13 1 16,-8-9-5-16,1 4 2 0,-1-2 2 0,1 1 6 16,1 3-9-16,3-1-1 0,-3 1 4 0,0 3-2 15,4-2 4-15,-4 5-5 0,0-3 7 0,0 5-6 16,1-2 6-16,0 3 2 0,-1-1 4 16,-2-2 1-16,3 4-6 0,-3-3 1 0,0 0 1 15,-1 0 0-15,1-1-4 0,1-3 6 16,-3 1 1-16,2 0-5 0,-2-3-4 15,0 0-3-15,0-2-11 16,-2 1 5-16,4-3 0 0,-2-1 3 16,-2-1-5-16,0 1 1 0,0-2 0 0,-2-4 7 15,0 6-2-15,0-6 3 0,0 0 2 0,0 0 8 16,0 0 2-16,0 0 1 0,0 0-3 16,-20-16 11-16,14 13 6 0,0-1 1 0,-2-4 7 15,-1 2 2 1,-2 3-3-16,3-1-4 0,-3-4 2 0,3 2-1 0,-2 0-2 0,-2 4-1 15,4-4 2-15,0 1-6 0,0-1 1 0,-4 2-4 16,6 1-2-16,-2 2-3 0,2-4-13 16,-1 4-23-16,1-2-19 0,6 3-21 15,-6-3-39-15,1 3-361 0,5 0 160 0,0 0 106 16</inkml:trace>
  <inkml:trace contextRef="#ctx0" brushRef="#br0" timeOffset="30465.83">16380 14593 53 0,'0'0'94'0,"0"0"-8"0,0 0-9 16,0 0-3-16,0 0-10 0,0 0-3 15,0 0-3-15,0 0-5 0,0 0-3 16,0 0 0-16,0 0-11 0,0 0-6 0,-2 9-1 15,2-9-5-15,0 0 5 0,0 0-8 16,0 0 9-16,0 0-6 0,0 0 1 0,-4 6 2 16,4-6-3-1,-7 7-1-15,3-7-6 0,0 3 0 0,-2 1 2 16,0-2-1-16,0 4 1 0,-4-2 3 16,2 2-7-16,-4 0 2 0,1 0-7 15,-4 1-1-15,2 0 7 0,-3 1-10 0,-2 1 1 16,-2-1-3-16,-2 2 1 0,-1-1-2 15,-3 1-1-15,2-1-2 0,-2 1 0 16,-8 3 1-16,3-3 2 0,-4 0 0 0,1 4-4 0,-2-7 1 16,-2 2-1-16,1 0 2 0,-4-2-4 15,1 4 0-15,0-6-5 0,-3 2 7 0,3-5-10 16,-2 2-8-16,-1-2 2 0,1 1 2 16,-2-3 1-16,-1 0 0 0,1-3-2 0,-1 1 6 15,1-2 6-15,-3-1 1 0,-5 0-3 16,1-4 1-16,-1 1 4 0,4 0 2 0,3-3 1 0,5 3 3 15,-2-1 3-15,2 1 2 0,2-5 1 16,2 6 5-16,0-6 5 0,4 1-9 0,1-1 4 16,1 3 0-16,2-5 2 0,3 3 3 15,1 0 0-15,3-1-1 0,-2 0 0 16,4-2 6-16,-3 0 3 0,2 2 1 0,0-3-1 16,-1 2 2-1,2 1-4-15,-2-1 2 0,0 0-1 0,0 1-3 16,0-1-1-16,-1 3-3 0,0 0 10 15,-2-1-6-15,1 1 1 0,-1-1 1 0,1 4-3 16,0-3 2-16,-1 3-4 0,1-3-2 16,2 1 1-16,-2 1-2 0,-1 2-2 15,1-4-1-15,2 4-4 0,-2 0 2 0,-1-2 0 16,1 1-2-16,-2-2-4 0,0 1 3 0,-1 0-3 16,-4-3-2-16,1 0-3 0,-3 3 0 0,-2-4 0 15,0 1 1-15,1-1-1 0,-4 1 1 16,-1-1 0-16,2 1 1 0,-2 2 6 0,0-7 1 15,0 6 5-15,0-2 2 0,-6-2 0 16,1 0 1-16,7 1 1 0,-2 1-1 16,2-2-1-16,-7 0 0 15,3-3 2-15,0-1 0 0,7 4-3 16,-8-4 0-16,7 3-3 0,0 0-2 0,-6-2-15 16,0 1 1-16,2 2-2 0,4 0 3 15,-4 2 0-15,4 1-5 0,-4-1 4 0,-1 4 0 16,4-3-1-16,-1 2 1 0,0 2-1 15,0 1-2-15,0 0 1 0,0 1 2 16,4 0-2-16,0 2 1 0,0-2 3 0,1 4-3 0,-1 1-2 16,0-2 1-16,-2 3 0 0,5-2-1 0,-3 2-2 15,0 0 3-15,3 2 0 0,-1-2-2 16,2 3-1-16,-1-2 1 0,1 4 2 0,0-4-3 16,4 4 1-1,-2 0 0-15,3-2 2 0,1 2-1 16,2-2-2-16,0 3-1 0,1-1 2 15,5 0 0-15,-4 1-2 0,2 1 1 0,1-1 3 16,0 0-5-16,0-1 3 0,3 2 1 16,-1-1-1-16,0 0 0 0,3 0 3 0,0 0-2 15,-2-3 1-15,2 1-2 0,2 2 1 16,-1-3 0-16,0 1 0 0,1 2-1 0,-1 0 5 16,3-2-5-16,-2 0 1 0,0-1 1 15,-2 1-3-15,2 2 2 0,2-1-2 0,-2-1 0 0,-1 2 1 16,3 0-4-16,-3 2 4 0,1-1-2 15,1 0 3-15,-1 1-1 0,2-3 0 0,0 3-1 16,-1 2 0-16,0-4 1 0,1 1 0 16,2 1 0-16,-2-2 1 0,2-1-1 0,0 1 0 15,1 0 2-15,-1-2-5 0,1 3 2 16,1-5-1-16,0 2-1 0,0-2-2 0,0 2 2 0,2 0 1 16,0-4-4-16,0 5 1 0,0-1 1 15,0-4 3-15,2 6 0 0,0-3-1 16,-2 1 0-16,0-4 0 0,4 6 0 0,-4-2 0 15,3-2 1-15,-1 2 0 0,-2-4 6 16,2 4-6-16,-2-1 0 0,0-3 2 0,3 4-1 16,-3-4 2-1,0 6 0-15,0-6 1 0,-3 4 1 0,3-4-1 16,0 0 2-16,0 5-1 0,0-5 0 16,-2 2 1-16,2-2-3 0,-2 4 1 15,2-4-2-15,-3 3 4 0,3-3-1 0,-6 6 0 16,4-4 0-16,-2 1-2 0,0-1 1 15,0 1 0-15,-1 0-3 0,1 2 2 0,0-2 0 16,0 1 0-16,-1 1 0 0,1-4-2 0,2 3 0 0,-2-2 2 16,-1 1 0-16,3 0-1 0,2-3 1 15,-6 3-2-15,4 0 1 0,2-3 1 0,-4 6-4 16,4-6 2-16,-2 1-2 0,2-1 6 16,-4 4-2-16,4-4-3 0,0 0 1 15,-2 3 0-15,2-3 0 0,0 0 3 0,0 0-2 16,-4 2-3-1,4-2 4-15,0 0 0 0,0 0 0 16,0 0 0-16,0 0-2 0,0 0 2 0,0 0 0 16,0 0 0-16,0 0-1 0,0 0 1 15,0 0 1-15,0 0-1 0,0 0 1 0,0 0 0 16,0 0-2-16,0 0 0 0,0 0 2 16,-4-9-2-16,4 9 2 0,0 0-2 15,0-6 0-15,0 6 2 0,0-4-3 0,0 4 3 0,-4-6-2 16,2 3 1-16,0-2-2 0,0 3 0 0,-2-9 1 15,0 4 2-15,0 0-1 0,0-4 1 16,-1 1-2-16,-3-4 0 0,3 1 0 0,-1-2 1 16,0 1 2-16,-3-3-6 0,3 2 0 15,2 0-1-15,-4-1 4 0,3 1-2 16,-2 0 1-16,3 1 0 0,-2 3-5 0,2 0 4 0,2 0 0 16,-2 4 0-16,2-2-2 0,-3 1-3 15,3 3-5-15,2-1-6 0,0 0 0 0,0 6-1 16,0-5 4-16,0 5 0 0,0 0-1 15,0 0 2-15,0 0 1 0,23 15-1 0,-13-8-4 16,4 5-2-16,0 3-4 0,3 0-8 16,0 0-2-16,0 2-3 15,1 0 5-15,-4-1-2 0,5 1 5 16,-4 0 2-16,2 1 3 0,-3-2 1 16,0 0 2-16,0-1 1 0,-4 2 3 0,2-4-6 15,-2 0 8-15,-2 4 2 0,1-7-1 16,-1 5 1-16,1-5 2 0,-3 2 0 0,1 1 0 15,-1-1-1-15,0 1 1 0,0-2 1 16,0 1 1-16,2-1 2 0,-4-1-1 0,0-1-1 0,0-1 12 16,-2 3-9-16,2-5 6 0,-2 1-4 15,0 0 4-15,0 1 4 0,-2-2-3 0,0 3 4 16,0-7 2-16,-4 4-1 0,2-1 6 16,-2-2 1-16,-2 0 9 15,0-3-5-15,-4 0 7 16,0 0 0-16,0-3 3 0,-5 0 0 0,2-2 2 15,-4-1-2-15,1 4 2 0,-2-4 1 0,2 0-3 16,-2 0 2-16,2 1-3 0,-1-2-3 16,2 4-2-16,0-1-1 0,3 0-15 15,-2 2-21-15,4-1-40 0,2 3-27 0,-1 0-37 16,5 3-495-16,-3-1 210 0,3 2 138 16</inkml:trace>
  <inkml:trace contextRef="#ctx0" brushRef="#br0" timeOffset="89415.26">29462 10304 14 0,'-7'-4'132'0,"-2"3"-2"16,3-2-8-16,6 3-7 0,-17-2-6 0,9 1-9 0,-3-2-5 16,2 1-7-16,1 2-9 0,8 0 1 0,-20 0-5 15,6 0-12-15,4 2-6 0,-3 1-5 16,0-2-4-16,1 1-7 0,-5 2-2 15,1 2-4-15,0 0-4 0,-3 0-3 0,0 1-4 16,-4 0 3-16,-1 4-3 0,-1-3-7 16,-5 4-2-16,0 1-5 0,2 1 5 0,-5-1-4 0,1 0-2 15,0 3 1-15,1-1-4 0,1 1 1 0,0 0 1 16,4-1-6-16,0 3-1 0,1 1 6 16,1-1-4-16,6-4 1 0,-2 3-3 15,1 2 3-15,2-1-3 0,2 0-1 0,1 1 4 16,-4 1 0-16,6 0 3 0,-1 4 1 15,0-2 4 1,3 1-4-16,-3 1 2 0,5 1-1 0,-2 0 4 16,2 0 0-16,2 2 3 0,2-2-4 15,2 1 3-15,2 3-4 0,2-2 0 0,2-1 3 16,0 3 1-16,6 2 0 0,0 2 4 16,2-1-1-16,3 3 8 0,4 1-2 15,2 0-2-15,5 1 2 0,1-3-4 0,3-2-2 16,2 3 0-16,2-5 2 0,1 1-5 0,3-3 0 0,3-1-3 15,-1-1 0-15,2-2-1 0,3-1-2 16,-1-5-1-16,1 1 0 0,3 0-1 0,-1-2 2 16,1-3-3-16,-1-3 0 0,-5-1-2 15,10-1-2-15,-1-1 0 0,-7-2 0 16,-2 0-3-16,5-2 2 0,-3-1-1 0,3-2 0 16,-1 1-1-1,1-2 1-15,1-2-1 0,1 1-1 16,6-3 2-16,3 1-2 0,-12-1 1 0,7-2 0 15,-7-1 2-15,9 2-2 0,-10 0-1 16,7-1-5-16,2-1 3 0,-9-1-2 0,3-2-3 16,-6 1-2-16,-1 1 0 0,-2-3-1 15,-1-3 1-15,5 1 2 0,-7-2 0 16,0 0-2-16,6-2 5 0,-3-2-1 0,-1-5 0 0,-3 2 2 16,-1-1 0-16,0-2 3 0,-4 4-1 0,-5 0-1 15,3 2 1-15,-5 0 0 0,3 1 4 16,-8 2-5-16,4 0 5 0,-6-1-3 0,2 0 2 15,-4 0 0-15,-1 0 3 0,-3-2-1 16,-3 0 2-16,0 2-3 0,-3-3 3 16,-2-1-4-16,-4 1-2 0,0-5 2 0,-2-2 0 0,-3 2-7 15,-2-1-1-15,-1-5-6 0,-5 1-3 16,3 0-3-16,-6-1 6 0,0 0-2 0,-2 3 3 16,1-1 3-16,-6-3 2 0,0 2 3 15,-3-1 4-15,-2 2 1 0,-5 1 0 16,-15-11-3-16,6 7 3 0,-11-2 0 0,-4 2 0 15,-3 1-3-15,-3 0-2 16,-5 3-4-16,-2-1 1 0,-2 4 0 16,-5 1 1-16,8 4-3 0,-1-2 5 15,11 7 4-15,5 3 4 0,1 0 4 0,2 5 8 16,1 0 10-16,5 2 5 0,-1 4 2 16,1 1 2-16,1 4-1 0,-4-1-3 0,5 3-1 15,-5 0-5-15,5 1-5 0,5 1-1 16,5 0-1-16,-1 0-12 0,8-2-21 0,0 1-32 0,5-1-36 15,-1 3-35-15,8-5-44 0,-1 2-458 16,4-5 211-16,3 1 140 0</inkml:trace>
  <inkml:trace contextRef="#ctx0" brushRef="#br0" timeOffset="95009.28">26323 11203 33 0,'0'0'105'15,"4"-4"-3"-15,-4 4-8 0,0 0-14 0,0 0-8 0,0 0-7 16,0 0-9-16,6-2 0 0,-6 2-4 16,0 0-9-16,0 0-1 0,0 0-4 15,0 0-7-15,0 0 1 0,0 0-5 0,0 0-2 16,12 6 5-16,-12-6-7 0,0 0 0 15,7 2-4-15,-7-2-1 0,6 2 4 16,-6-2-6-16,0 0 1 16,11 0 2-16,-11 0-3 0,0 0 3 0,15 0-2 15,-15 0 4-15,12 0 1 0,-6-2-4 16,-6 2-3-16,18 0 7 0,-8 0-7 16,3-2 2-16,2 2 2 0,0-2-7 0,1 2 1 15,4-2-3-15,0 2 5 0,2-2-3 16,1 2 1-16,5-1-7 0,-2 1 3 15,-4-3 5-15,4 3-12 0,-5-1 3 0,3 1 1 0,-6 0-1 16,4-2 2-16,-3 2-4 0,-5-1 2 16,2 1 2-16,-4 0 13 0,0-3 8 0,-1 3 12 15,2-2 5-15,-5 2-2 0,1-2 0 16,-9 2-6-16,14-2-3 0,-7 2-7 0,-7 0-7 16,13-2-12-16,-9 0-10 0,-4 2-21 15,0 0-27-15,10-1-31 0,-10 1-45 0,0 0-401 0,0 0 179 16,0 0 119-16</inkml:trace>
  <inkml:trace contextRef="#ctx0" brushRef="#br0" timeOffset="100606.16">29337 9671 36 0,'0'0'59'0,"0"0"-7"0,0 0-6 16,0 0-4-16,0 0-7 0,0 0-2 16,0 0-4-1,0 0-3-15,0 0 0 0,0 0 4 16,0 0-5-16,0 0 5 0,-11 5-4 0,11-5-2 15,0 0-1-15,0 0 2 0,0 0-1 16,0 0-5-16,0 0 2 0,0 0-1 0,0 0-2 16,0 0-2-16,0 0 0 0,0 0-1 15,0 0 6-15,0 0-7 0,0 0-3 0,0 0 1 16,0 0-4-16,0 0-1 0,0 0 6 0,0 0-2 16,0 0-1-16,0 0-1 0,0 0 3 15,0 0-4-15,25 0 0 0,-25 0 2 0,13 0-3 16,-4 0 4-16,-9 0-1 0,16 3 3 15,-7-3-1-15,2 2-2 0,-1-2-1 0,1 0 3 16,1 1 2-16,1-1-4 0,0 3 0 16,-1-3 3-16,1 2-3 0,2-2 5 0,-2 1 1 0,1-1 1 15,2 2-4-15,-4-2-1 0,2 0 4 16,2 0-7-16,0 0-2 0,-3 0 3 16,2 3 1-16,2-6 1 0,-5 3-3 0,4 0 3 15,-2 0-9-15,-1-2 5 0,0 2 2 16,-3 0-4-16,3-1-3 0,-3 1 1 0,-10 0 1 15,18-2 4 1,-10 2-3-16,-8 0 2 0,14 0-4 16,-14 0-2-16,12-3 9 0,-6 3-6 15,-6 0-1-15,10 0 5 0,-10 0-11 16,0 0 3-16,13 0 2 0,-13 0 0 0,0 0 1 16,8-1 3-16,-8 1 0 0,0 0-3 0,0 0 1 15,9 0 4-15,-9 0-6 0,0 0 2 16,0 0-3-16,0 0-2 0,9 1 0 0,-9-1 0 0,0 0 6 15,0 0-3-15,0 0-1 0,0 0-2 16,0 0 1-16,0 0-1 0,0 0 4 16,0 0-2-16,0 0-1 0,0 0-2 0,0 0 3 15,10 0-5-15,-10 0 4 0,0 0-8 16,0 0-8-16,0 0-19 0,0 0-24 0,0 0-64 16,0 0-252-1,0 0 127-15,0 0 84 0</inkml:trace>
  <inkml:trace contextRef="#ctx0" brushRef="#br0" timeOffset="141727.26">25656 15465 68 0,'-22'6'141'0,"6"-3"-3"0,-2 5-2 15,6-4-11-15,-1 1-4 0,0-1-10 16,5 0-5-16,-3-1-3 0,3 3-10 0,0-2-4 16,-4 0-1-16,4 0-8 0,0-2-4 15,0 2-2-15,-1 1-9 0,0 1 2 0,1-2-16 0,-2-1-5 16,-1 5-3-16,-2 0-2 0,0 3-5 16,1-3-2-16,-3 4-4 0,-2 5 1 0,-2 2 0 15,0 2 0-15,0-1-1 0,-1 7 2 16,2 0-2-16,1-2-1 0,-2 5-1 0,2-2-1 15,0 1-2-15,0 4 0 0,5-5 0 16,-2 3 1-16,2-1-3 0,3 1-1 0,1 0-2 0,2-3-1 16,2 0 0-16,-1 3 1 0,3-1-2 15,2-2-2-15,2 1-3 0,3 0 0 16,-3 1 0-16,6 0-1 0,0 3 2 0,1-2-2 16,1 1 2-16,4 0 4 0,2-4 0 15,1 3-1-15,6 5-1 0,1-5 0 0,-1 3 2 16,-1-5-1-1,2 3 4-15,4-3 3 0,-1 4-2 0,3-8-1 16,2 1-2-16,2-1 1 0,-5-8 0 16,1 2-3-16,4-5 1 0,-1 4-3 15,4-5 0-15,-1-3-2 0,2 1 0 0,0-2 1 16,0-4-4-16,-2-3 0 0,6-4 0 16,0-2-1-16,3-2-3 0,-3 2 3 0,9-5-3 15,-2-1 0-15,0-1 0 0,-2-2-2 0,-3 1 0 16,2-1-2-16,-3-4 0 0,-1 4 0 0,5-5 0 15,-3 1-1-15,-1 0-2 0,5 1 0 16,-8-2 0-16,3-1 1 0,-1 0-2 16,1 1-1-16,-3-3 1 0,1 0 0 0,2-5 0 15,-3 1-2-15,-2 2 2 0,0-5-4 16,3 1-3-16,-5-1-1 16,-2 2-2-16,-3-2-1 0,1-1-1 15,-4 3 0-15,-3-1 2 0,-1 0 1 16,-4 1 3-16,0 1 0 0,-2-2 1 0,-3-1-1 0,-2 1 1 15,-2 0 2-15,-3 3-1 0,-2-5 1 16,0 3 2-16,-4-3 4 0,1 0-4 16,-6 1 3-16,-3-1-2 0,-2-5 2 0,-2 2-1 15,-5 2 2-15,-2-1 0 0,-2 0 1 0,-5-3 0 16,-3 3 0-16,-1 1-2 0,-4 0-4 16,-2 4-3-16,1-2-1 0,-3 1-4 0,-4 3-3 15,-3 0-4-15,-14-7-5 0,0 0-2 16,4 9-8-16,4 3 1 0,-3 3-6 15,-19-2 1-15,-4 3 2 0,7 3 5 0,-15 3-2 16,12 3-6-16,-12-1-5 0,9 3-5 0,8 2 5 0,2 2-1 16,3 2-2-16,1-2 1 0,4 4-12 15,5-4-7-15,2 0-14 0,5 0-6 0,-3 2-13 16,5-2-20-16,4 0-457 0,2 0 195 16,1 0 130-16</inkml:trace>
  <inkml:trace contextRef="#ctx0" brushRef="#br0" timeOffset="143484.09">29777 16930 95 0,'-13'-4'169'0,"2"-2"-6"0,-1 4-2 0,-1-4-12 16,0 6-7-16,0-6-6 0,1 6-5 15,-2 0-4-15,-2 0-2 0,4 0-6 0,-3 0-6 0,-4 2-8 16,2 2-9-16,-1 2-8 0,0-4-10 16,-3 5-5-16,-1 5-10 0,2-4-5 0,-2 7-5 15,1-2-3-15,0 0-6 0,-2 7-6 16,-3-4-3-16,5 5-3 0,-2 1-3 0,2 3-5 16,-3-5 0-16,6 7-2 0,-2-6-3 15,1 6-1-15,0-5-1 0,2 2-2 0,1-1 0 0,-2 5-3 16,4 0-2-16,-2-5 1 0,2 8-1 15,-1-7 0-15,2 7-1 0,2-10-1 16,1 5 1-16,4-1-3 0,-2 0 0 0,4 2-2 16,-2-5 1-16,4 5 1 0,2 0-1 15,0 1-2-15,2-1 1 0,4 1 1 0,0-2-1 16,2 2 3 0,2 1 1-16,1 3-4 0,4-3 2 15,0-1-1-15,1-5 0 0,2 4 0 0,2-1 2 16,2-1 7-16,3-2-7 0,-1 0 5 15,6-4-1-15,3 6 0 0,3-3 3 16,2-3 5-16,-4-3 5 16,0-3 5-16,2 2 8 0,2-1 5 0,2-3 3 15,0-1-1-15,1-5-3 0,3 3 0 0,1-2 3 0,1-4-9 0,1 2-5 16,1-3-1-16,3-2-3 0,5-5-8 16,-4 0-8-16,1-2-3 0,-2-3-9 15,-3 2-7-15,-1-5-2 0,-1-1-6 0,-3-2-1 16,-7 2-4-16,-2 2-4 0,-2-4-3 15,-3 3-5-15,1-5 1 0,0 0 1 0,-5-2-5 16,1 0-2 0,-2 0-4-16,-2 0 0 0,1 2 0 0,-2-2 3 15,-2 0 5-15,1-1 4 0,-6 2 1 16,1 1 5-16,2 4 2 0,-2-6 3 16,-1 0 0-16,2 2 3 0,-2 2 2 0,-1-7 3 15,0 7-1-15,-1-2 7 0,3-2-3 16,-4 1 1-16,0 0-2 0,1 3-1 15,-2-3 3-15,2-4-3 0,-4 7-1 0,-2-2 1 0,0 0-3 16,-2 2 1-16,-1-3-2 0,-1 0-10 0,-4 1 0 16,-1 2-4-16,-1-8-5 0,-2 6 2 15,2 2-1-15,-4-4 2 0,-2 2 10 0,2 4 8 16,-2-4 5-16,-3 3 0 0,0 3 4 16,1 1 2-16,-7 3-1 0,-3 2 2 15,2-1 3 1,-6-2 0-16,1 7 4 0,-3-3-2 0,-4 0-3 15,0 4 3-15,-5-4-5 0,-4 5-5 16,-1-3-7-16,2 2-6 0,-3-2-2 0,1 2-10 16,2 0 5-16,1-3 3 0,3 5 1 15,3-4 3-15,1 2 4 0,0 0 0 0,0 2 2 16,3-4-7-16,-1 2-22 0,2 2-27 16,3 0-20-16,0 0-19 0,4 0-20 0,-3-2-421 15,1 2 187-15,4 0 123 16</inkml:trace>
  <inkml:trace contextRef="#ctx0" brushRef="#br0" timeOffset="173410.67">25590 17139 47 0,'0'0'135'0,"0"0"-20"0,-4-4 0 16,4 4 1-16,0 0-7 0,0 0-4 0,0 0-1 15,0 0-5-15,0 0-2 0,0 0-2 16,0 0 2-16,0 0-7 0,0 0-5 0,0 0-7 0,0 0-2 15,0 0-2-15,0 0-5 0,0 0-3 16,0 0-3-16,0 0-4 0,0 0-1 0,0 0-6 16,12 12-6-16,-8-12-3 0,3 5-7 15,0-3-1-15,1 4-3 0,4 0-3 16,1 1-4-16,2 1-4 0,6-1 0 0,1 5-4 16,0-1 4-1,6 2-6-15,4 0-1 0,1 5-3 0,12-3-3 16,-3-1 0-16,3 1-4 0,-1-2 5 15,5 1-4-15,-5 1 1 0,3-2-1 0,-3 2 5 16,1-1-1-16,2-1 0 0,-10-1-3 16,2-3 0-16,-1 3 1 0,-4-5-1 15,0 0-4-15,-7 1-2 0,1 0-8 0,-8-3-4 16,6 4 2-16,-5-1-2 0,1 0 0 0,-6 1-1 0,2-2-3 16,-2 0 1-16,4 5-9 0,-6-5-5 15,1 1-12-15,-3 1-8 0,4 1-4 0,-4-2-5 16,3 1-20-16,0 3-7 0,0-5-24 15,-3 1-17-15,2-1-459 0,-4-1 199 16,0 0 131-16</inkml:trace>
  <inkml:trace contextRef="#ctx0" brushRef="#br0" timeOffset="173880.53">25556 17575 119 0,'22'-9'149'0,"-2"-5"-3"16,4 1-2-1,-3 1-7-15,2 3-4 0,4-4-8 0,5 0-8 16,2-3-5-16,9-4-6 0,-1 1-9 15,3 3-9-15,-1-3-9 0,1-2-5 16,-1 0-9-16,2 0-7 0,-1 0-3 16,1 1-3-16,-1 1-7 0,-3-4-5 0,3 3-8 0,-3-1-2 15,-2 2-6-15,3 0-6 0,-9 4-5 16,-1 0-14-16,-1 1-16 0,-2 1-14 0,-5 2-11 0,-1 1-8 16,-4 3-7-16,0 1-16 0,-4-1-4 15,-1 1-8-15,0 3-15 0,-4 0-22 16,-3 3-356-16,0 3 163 0,-4-3 107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7:06:54.236"/>
    </inkml:context>
    <inkml:brush xml:id="br0">
      <inkml:brushProperty name="width" value="0.05292" units="cm"/>
      <inkml:brushProperty name="height" value="0.05292" units="cm"/>
      <inkml:brushProperty name="color" value="#FF0000"/>
    </inkml:brush>
  </inkml:definitions>
  <inkml:trace contextRef="#ctx0" brushRef="#br0">25446 12615 31 0,'-6'-4'166'0,"4"2"4"0,2 2 1 15,-7-4-9-15,7 1-1 0,0 3 36 0,-4-6-15 16,4 6-18-16,0-6-17 0,-2 5-14 0,2 1-12 16,-3-8 22-16,3 8 5 0,0-9-15 15,3 6-18-15,-1-5-12 0,0 3-6 0,0-5-11 16,5 0-12-16,-1-1-4 0,2-4-11 16,3-1-11-16,1-2-10 0,4-1-7 15,2-6-6-15,4-2-2 16,5-3-1-16,3-4-6 0,14-9-4 15,3-2-4-15,8 1-3 0,0-3-3 0,2 3-5 16,4-4-2-16,1 4-2 0,-3 2 1 16,4-2-3-16,-3 5-5 0,-1 0-1 0,0 3 2 15,1 0-2-15,3 4 1 0,-1 0 2 16,-11 7-2-16,-7 9-4 0,1-1-5 16,-5 6-8-16,-2 1-5 0,1 4-3 0,-7 2 3 0,0 6-2 15,0 2 0-15,-3 4 1 0,3 1 1 0,-2 6 0 16,-5 3 2-16,1 1 4 0,-1 3 0 15,-3 3 6-15,-2 0 3 0,0 2-1 0,-4-1 4 16,2 1 1-16,-1-2 1 0,-3 0 4 16,-3-2 2-16,2-1 1 0,-5 0 1 15,2-2 0-15,-1 1-1 16,-2-2 4-16,-3-2 0 0,0 1-1 16,0-1 1-16,0-1 1 0,-2 2 0 15,1-4 4-15,-3 4-2 0,2 1-1 0,-2-1-1 16,0-2 3-16,2 2-2 0,-2-1 0 15,0 2 3-15,0-2-3 0,0 0 1 16,2 1-2-16,-2-2-1 0,2 0-3 0,-2-2 3 0,2-3-2 16,-2 0 3-16,2 0-1 0,0 1-1 0,2-5 1 15,1 3-2-15,-3-4 0 0,5-1 1 16,-3 1 0-16,2-2 2 0,0 0-1 0,0-2 3 16,1 0 0-16,-2 0-4 0,1-2-1 15,-6 0 0-15,10-2 0 0,-4 2 0 0,-1-2-4 16,1-2-4-16,0 2-3 0,1-4-4 15,-1 2-3-15,1-1-1 16,-1-1-1-16,2 1-2 0,0-4-3 16,2 0 9-16,0 2-7 0,-2-3 6 15,1 2-1-15,1-1 1 0,1-2 9 0,0 0-3 16,-1 3 3-16,0-3 8 0,0 1-7 16,0 0 4-16,-2 0 6 0,0 3 1 0,-1-1 7 15,0 1 2-15,-3 1 2 0,-2-2-4 16,0 3-2-16,-2-1-2 0,-2 0 1 0,-2 2-2 0,-5 0 3 15,0 3-2-15,-5 1-2 0,-4 0 1 16,-4 0-1-16,-6 1 3 0,-3 3 1 0,-3 0 6 16,-7 2 6-16,-3 1 5 0,-5 1 13 15,1 2 8-15,-1 1 6 0,7-4 6 16,-1 3 3-16,7 0-3 0,0 1 0 0,4-2-5 16,5-2-5-16,3 2-4 0,4-1-3 0,4-1-4 0,4 0-4 15,3 2 1-15,5-4 7 0,6 3 1 16,2-5-1-16,7 3 3 0,4-4 4 0,2 1 3 15,4-2-2-15,2-1-3 0,2 0-3 16,3-1-8-16,-2-2-20 0,-3 3-30 16,2-2-42-16,-2 2-53 0,1-1-53 0,-3-1-638 15,-2-1 274 1,0 3 181-16</inkml:trace>
  <inkml:trace contextRef="#ctx0" brushRef="#br0" timeOffset="1419.06">26628 13112 99 0,'0'0'112'16,"-6"-6"-6"-16,6 6-9 0,0 0-7 0,0 0-4 15,0 0 2-15,0 0-2 0,0 0-2 16,0 0-4-16,6-8-5 0,-6 8 3 0,4 0-2 0,-4 0-6 15,0 0-5-15,0 0-7 0,4-1-2 0,-4 1-4 16,0 0 0-16,0 0 2 0,0 0 5 16,2-4 0-16,-2 4-3 0,0-4-3 0,0 0-3 15,-2-2 0-15,2 6-1 0,-2-9-2 16,0 3-7-16,4 0-5 0,-4 1-1 16,2-1-4-16,0 0-2 15,0 1-5-15,0-1-3 0,2 0-4 16,-2 0-3-16,2 3 0 0,2-3-2 15,-2 0-3-15,0 3 1 0,2-1-2 0,0-1-2 16,3 3 1-16,-1-3 1 0,1 4-3 16,1 1 2-16,-1 0 5 0,3 0 1 0,-2 3 2 15,3 0 0-15,-2-1 2 0,1 1 0 16,-2 3 4-16,1-3 0 0,0 3 3 0,-1 1-1 0,0-1-1 16,-1 0-3-16,-1-2-3 0,0 1 0 15,1-1-1-15,0 0-3 0,-1 0 0 0,0 0 0 16,-2-2-1-16,0 1 0 0,2 0 1 15,-1-2-2-15,-5-1-1 0,7 0-2 0,-7 0 2 16,8 0-1-16,-8 0 2 0,6-1-2 16,-6 1-1-16,4-3 2 0,-4 3-3 0,4-1-3 0,-4 1 3 15,0 0-1-15,0 0 0 0,3-4-5 16,-3 4 4-16,4-4 2 0,-4 4 1 16,2-4 6-16,-2 4-2 0,0 0 5 0,4-4-1 15,-4 4-3-15,2-1 2 0,-2 1 1 16,0 0-3-16,0 0-5 0,0 0-3 0,0 0 3 15,7 5 10 1,-1 8 13-16,3 7 3 0,3 8 8 0,8 13 4 16,5 23 4-16,4 8 1 0,12 34 4 15,3 9 2-15,7 11 7 0,6 8-17 16,19 37 9-16,7 6 5 0,0 0-6 0,3-2-5 16,1 2-4-16,-9-2-2 0,-2-5 2 15,-19-33-10-15,1-5 1 0,-3-1-2 0,-3-5-7 16,-5-7-14-16,-3-6-3 0,1-9-3 0,-7-5-4 0,-10-22-3 15,-1-6-4-15,-1-3-1 0,-6-14-3 16,-2-12 1-16,-4-3-5 0,-1-8-4 16,-2-2-10-16,-3-4-11 0,1-4-14 0,-1-1-17 15,-2-4-15-15,0-2-12 0,2-3-8 16,-2-3-15-16,-2-1-17 0,0-7-23 0,2 1-18 16,-2-1-25-1,-4 0-643-15,0 0 287 0,0-7 190 16</inkml:trace>
  <inkml:trace contextRef="#ctx0" brushRef="#br0" timeOffset="1811.6">26525 16788 49 0,'-16'16'167'16,"1"-3"17"-16,2-6 11 0,5 0-2 0,-1-1-12 15,5 0-17-15,0 0-21 0,0-4-13 16,2 1-13-16,2-3-8 0,0 0 5 0,0 0 3 16,0 0 1-16,12-18 0 0,-3 6-9 0,-1-3-3 15,7-1-7-15,2-9-3 0,3-10-7 16,6-5-1-16,17-17-1 15,1-7-4-15,9-21-5 0,9-6-8 0,-1-12-2 0,6-19-14 16,20-34-4-16,4-13-6 16,3-12-8-16,3-16-8 0,4-6-16 0,3-10-14 15,-2-3-13-15,1 2-4 0,-1 8-4 16,0 23 3-16,-5 14 0 0,-8 21-13 0,-22 35-24 16,-3 11-14-16,-3 3-8 0,-3 11-9 0,-13 19-7 0,-6 8-11 15,-1 8-21 1,-8 13-18-16,-4 10-17 0,-5 5-29 0,-7 4-504 15,4 3 236-15,-6 7 156 0</inkml:trace>
  <inkml:trace contextRef="#ctx0" brushRef="#br0" timeOffset="2652.76">26756 13516 14 0,'5'0'184'0,"-5"0"1"0,12 18-7 16,1 0-9-1,1 10-10-15,8 8-12 0,10 24-13 0,-1 3-12 16,3 14-13-16,8 17-3 0,-3 10 2 15,1 1-2-15,0 10-5 0,3 4-8 0,1 10-5 16,-1 4-13-16,5 0-4 0,1 6-7 16,10 36-9-16,3-1-6 0,-10-31-14 15,11 32-11-15,-12-34 0 0,1 4-20 0,2-12 0 16,-1 2-2-16,-2-14 3 0,2-7 3 0,-4-9 1 16,0-8 4-16,-12-25 7 0,1-3 1 0,-4-7 3 15,0-6 3-15,-9-15 3 0,-5-6 2 16,-2-9 0-16,4-2 2 0,-5-6-2 15,2-2-1-15,-2-3-1 16,-3-2-2-16,4-3-5 0,-4-2-3 0,5 0-3 0,-4-5-8 16,0-1-12-16,-1-1-12 15,2 1-15-15,-2-4-17 0,-1 2-21 16,-2-2-23-16,2 2-30 0,-3-4-30 0,0 1-45 16,-3 1-530-16,0-2 247 0,-3-1 163 15</inkml:trace>
  <inkml:trace contextRef="#ctx0" brushRef="#br0" timeOffset="3054.4">26775 17636 1527 0,'-21'13'84'0,"6"-1"-14"0,1-3-78 16,3-3 14-16,2-1-8 0,3-2-11 16,2 2 32-1,4-5 18-15,0 0 19 0,0-16 12 0,4-1 13 16,8-3 6-16,4-8 6 0,18-28 1 15,1-4 3-15,17-24 6 0,5-6 3 16,6-7-5-16,9-10 1 0,7-11-5 0,26-35-7 16,6-11-7-16,0-22-8 0,6-12-11 15,1-10-3-15,9-12-6 0,2-6-11 0,-2-3-22 16,0 1-23-16,-4 6-28 0,-7 12-30 0,-9 10-26 0,-10 22-24 16,-12 23-41-16,-25 42-31 0,-9 9-53 15,-8 12-600-15,-11 22 284 0,-9 8 187 16</inkml:trace>
  <inkml:trace contextRef="#ctx0" brushRef="#br0" timeOffset="27127.59">17488 16108 47 0,'0'0'85'0,"0"0"-7"15,0 0-4 1,0 0-5-16,0 0-4 0,0 0-8 15,0 0-3-15,0 0 0 0,0 0-4 16,0 0 2-16,0 0-7 0,0 0 0 0,0 0 3 16,0 0-10-16,14 0 1 0,-14 0-3 15,0 0-1-15,0 0-5 0,0 0-4 0,0 0 4 16,0 0-4-16,0 0-10 0,0 0 8 16,0 0-9-16,0 0 1 0,0 0 1 0,0 0 0 0,0 0 5 15,0 0-5-15,0 0 2 0,0 0 2 16,0 0-2-16,0 0 6 0,0 0-2 15,0 0-2-15,0 0 2 0,0 0 0 0,0 0 2 16,0 0 0-16,0 0-2 0,0 0 0 16,0 0-3-16,0 0 3 0,0 0-2 0,0 0-7 15,0 0 5 1,0 0-2-16,0 0-3 0,0 0-5 16,0 0-1-16,0 0 0 0,0 0 0 0,0 0 0 15,0 0-4-15,0 0 2 0,0 0 0 16,-28-3-3-16,28 3 3 0,0 0-6 15,-14 3 4-15,14-3-4 0,-10 0 2 0,3 6 2 16,-2-6-2-16,3 2 1 0,0 4 0 16,-3-5-1-16,3 3-2 0,-2 0 1 0,-1 0-2 0,0 0 4 15,1 2-1-15,0-3-2 0,0 5-2 0,-2-6 1 16,2 3 2-16,-2 1-2 0,1 2 0 16,3-2-2-16,-3-5 1 0,1 7 0 0,-1-2 2 15,3 1-4-15,-2-1 4 0,0 1-3 16,-2-1 5-16,2 1-2 0,0-1 1 15,0 3-1-15,-1-1 1 0,0 0 1 0,1 3-1 0,-1-4-3 16,1 3 2-16,0 1-1 0,-1-1 1 16,2 1 1-16,-1 2 0 0,2-3-1 0,-2 1-1 15,1 2 1-15,-2 1 0 0,3-1 2 16,0 0-1-16,2-1 2 0,-5 1-1 0,3 4-1 16,0-3-2-16,-1 1 1 0,3 4-2 15,-3-4 4-15,1 0-4 16,2 4 2-16,0-4-1 0,-2 5 2 15,2-1-1-15,1-4 2 0,-2-1-2 16,3 6 0-16,0-4-1 0,-2-2 1 16,2 4 0-16,2-3 6 0,0-2 0 15,-2 3-8-15,0-3 6 0,0 0-3 0,2 1-1 0,0-1 4 16,0-3-5-16,0 1 5 0,0 2 3 16,2-3-4-16,0 1 1 0,0 3 0 0,0 0-2 15,2-1 2-15,-2 0 1 0,2 0 1 0,2 2-3 16,0-1 1-16,-2 1 1 0,0-2-4 15,2 0 0-15,0 1 2 0,1-1 0 0,-1 2 1 16,1-2-4-16,-1 0 4 0,0 1-5 16,1 0 2-16,-1 0 4 0,-2-3-3 15,2 0-1-15,1 2 0 16,0 1 4-16,-1-7-2 0,0 6-3 0,0 1-1 16,0-7 2-16,1 7 0 0,0-5 4 15,1 3-5-15,0-2 1 0,1 0 0 16,-1-2-1-16,1 0-2 0,0 0 4 0,-3 4 0 15,2-7-4-15,0 3 0 0,1-1 4 16,-2-1-1-16,1 1 0 0,-2-1-3 16,2 2 2-16,-1-1-3 0,1-1 3 0,1 0-1 0,-3 1 1 15,3-3-2-15,-1 2 2 0,0-1-2 16,2 1-6-16,0 0 2 0,-2-4-1 0,3 5 2 16,2-1-4-16,-3-4 3 0,1 6-3 15,-1-4 0-15,1-3 3 0,0 5 1 0,-1-4-1 16,-2 4 4-16,1-5-4 0,0 4 2 15,-1-4-2-15,0 5 4 0,-1-6 0 0,-1 6-3 0,0-6 6 16,-2 1-6-16,-4-1 1 0,11 6 1 16,-6-6 2-16,-5 0 0 0,6 6-7 15,-6-6 3-15,6 1-6 0,-6-1 3 0,0 0-1 16,0 0-5-16,10 0 3 0,-10 0 1 16,0 0-4-16,7 0 7 0,-7 0-3 0,0 0 1 15,7 3 2 1,-7-3 0-16,0 0 8 0,0 0-3 0,0 0-3 15,0 0 1-15,0 0-2 0,0 0 5 16,0 0-4-16,0 0 4 0,0 0-4 16,0 0 3-16,0 0-5 0,0 0 1 0,0 0 4 15,10 0 1-15,-10 0 0 0,0 0 3 16,0 0-2-16,0 0 0 0,0 0 1 0,0 0 0 16,0 0-1-16,0 0 0 0,0 0 0 0,0 0 2 15,-6-10 1-15,6 10-5 0,0 0 2 0,-6-7 3 16,1 2-3-16,5 5-4 0,-5-3 4 15,-1-2-1-15,2 0 1 0,4 5 3 16,-8-3-6-16,2-3 2 0,-3 6 1 0,2-6-6 16,1 5-1-16,-2-3 4 0,-3 2 0 15,3 0-1-15,0-2 1 16,-2 2 4-16,2-2-4 0,0 2 4 16,0 2 0-16,1-1 1 0,0-3 2 0,1 2-8 15,6 2 2-15,-10-2 1 0,10 2-4 16,-9-6 8-16,9 6-3 0,-8 0-4 15,8 0 9-15,-4-4-4 0,4 4-5 0,0 0 6 16,-9-2-1-16,9 2-2 0,0 0 1 16,0 0-2-16,-9 0 0 0,9 0 4 0,0 0 0 0,0 0-4 15,0 0 0-15,0 0 4 0,0 0-3 16,-8-1 8-16,8 1-13 0,0 0-1 0,0 0 10 16,0 0-4-16,0 0 6 0,4-12-7 15,-4 12-1-15,7-6 8 0,-5 5-10 16,2-5 9-16,-2 4-6 0,-2 2 2 0,7-8-1 15,-5 3 2-15,2 3 3 16,-2-4-8-16,-2 6 4 0,4-6-1 16,1 0 2-16,-5 6 1 0,2-7-7 15,0 6 6-15,2-5 8 0,-2-2-15 0,0 3 7 16,0-4-4-16,-2 4 2 0,2-4 2 16,0 4 3-16,-2-1 3 0,2 3-8 15,-2-3 3-15,0-1 0 0,0 1 0 0,0 6 6 16,0-8-5-16,0 2 2 0,0 6-1 0,0-7-5 0,0 1 3 15,0 6 4-15,-2-8-2 0,2 8 7 16,0-5 12-16,0 5-15 0,0 0-8 16,0-6 4-16,0 6 0 15,0 0-3-15,0 0-3 0,0-8 4 0,0 8-3 0,0 0 2 16,0 0 0-16,-2-3 0 0,2 3 2 16,0 0 1-16,-2-6 6 0,2 6-2 0,0 0 0 0,0 0 0 15,0 0-2-15,-4-4 1 0,4 4 2 16,0 0-6-16,0 0 2 0,0 0 1 0,0 0-1 15,0 0-1-15,0 0-4 0,0 0 3 16,0 0 0-16,0 0 2 0,0 0-6 0,0 0 6 16,0 0-6-16,0 0 2 0,-8 11 3 15,8-11-6-15,-5 8 3 16,3-2 2-16,0 1-3 0,0 1 2 16,-2 0 0-16,2 3-2 0,-2 3 2 15,1 0-2-15,-1-1 2 0,0 4 2 0,2 2-2 16,-3-5-2-16,3 6-1 0,-2-1 2 15,0-2 1-15,2 4-1 0,-2-2 1 0,2 2-3 16,-2-7 5-16,2 5 0 0,0 1 0 16,-2-4 1-16,4-2-1 0,-2 0-2 0,2-1 1 0,0 1-3 15,-2-1 6-15,2-1-4 0,-2-3 2 16,2 2-4-16,0-3 4 0,0 0-3 16,0-1 0-16,-2-1-3 0,2 2 5 0,2-7-1 15,-2 5 2-15,0-6 0 0,2 7 1 16,0-2 1-16,-2-5 2 0,6 1 1 0,-6-1-1 15,6 2-2 1,-6-2 2-16,0 0-1 0,0 0 2 0,14-2 3 16,-10-4 1-16,0 5-1 0,3-4 2 15,-3 4-4-15,3-6-1 0,-1 5-1 16,-2-4-1-16,3 2 3 0,-1 0-3 0,-2-1 0 16,2-1-3-16,1 0 1 0,0 2 2 15,-1-1-3-15,0-1 2 0,2-2-7 0,-2 1 3 16,1 1-3-16,0-2-1 0,-1 3 5 0,2-3-4 15,-1 0 0-15,-1 3-8 0,-2-1-5 0,2 4-14 16,1-4-7-16,-3 0-12 0,1 5-10 16,-1-6-7-16,0 7-8 0,-2-6-5 15,2 6-9-15,0-3-13 0,-4 3-28 0,4-5-300 16,-2 2 146-16,-2 3 95 0</inkml:trace>
  <inkml:trace contextRef="#ctx0" brushRef="#br0" timeOffset="37637.03">17705 16895 108 0,'-10'-2'109'0,"10"2"-18"0,-7-1-6 16,7 1-6-16,0 0 1 0,0 0 3 16,0 0-3-16,0 0 1 0,0 0-6 0,0 0-4 0,0 0-4 15,0 0-6-15,24 7-4 0,-16-7-7 16,1 6-4-16,3-5-2 0,6 1-4 0,0 2 1 15,4-4-2-15,5 6-8 0,3-4 1 16,2 0-9-16,8 2 0 0,1 0 16 0,7 1 1 16,11 1 0-16,26 4-8 0,6-1 2 15,6-1-7 1,11-1 2-16,20 6-7 0,4-5 1 16,-20 4-6-16,24-5 2 0,1 2 5 0,3-2 6 15,4-1 4-15,2 2 5 0,6 1 0 16,1-4-1-16,-3 1-2 0,11-1-2 0,5-1 0 15,-4 6-2-15,5-2-3 0,-1-1-4 16,5 0-3-16,3 7-2 0,-4-1-5 0,0 1-9 16,-5 1-6-16,3 4-9 0,-3 0-1 0,-5 2 0 0,-7 1-1 15,-7 5 1-15,-6 1 1 0,-5 0 0 16,-10 0 4-16,-4 6-1 0,-9 1 2 16,-6-2 1-16,-23-3 5 0,-6-2 2 0,-4 5 1 15,-8-5-14-15,-3-1 5 0,-16-2 4 16,-3-10-2-16,-11-1-2 0,-3 3-1 0,-2-4-10 15,-4-1-5-15,-1 1-10 0,-8-6-3 0,2 1-6 32,-2-3-1-32,-1 3-7 0,-3-2-6 0,-1-4-1 15,0 3-6-15,-1-3-16 0,0 4-10 16,0-2-6-16,4-2-27 0,-4-1-362 0,4 4 164 16,-1-4 108-16</inkml:trace>
  <inkml:trace contextRef="#ctx0" brushRef="#br0" timeOffset="38823.06">17888 17511 185 0,'-40'0'221'0,"12"1"-25"0,7-2-20 15,5-4-22-15,6 4-14 0,6 1-14 16,4-7-12-16,8 1-12 0,10-5-8 0,9-6-9 16,15 2-11-16,26-11 2 0,8-3-1 15,13 2-7-15,27-7 0 0,16 0-10 0,7 0-3 16,9-2-6-16,5 1-6 0,6 1-4 15,5 0-2 1,4 7 2-16,6-2 2 0,-1 2 4 0,-1 3-3 16,-3 3-4-16,9-2-4 0,6 4-2 15,-2 2-3-15,2 0-3 0,2 1-2 0,5-3-4 16,1 5-3-16,-6-3-1 0,0 1-4 16,-3 3-3-16,-5-5-1 0,-2 5-4 0,-6 0-1 15,0 5 3-15,-11-5-2 0,-5 5 0 16,-11 1-1-16,-28 1-4 0,-8 0-3 0,-4 0 0 15,-10 4-1-15,-2 1 1 0,-16-3 1 0,-12 2 0 16,-1 2 1-16,-5-3 2 0,-11 0-4 16,3 3 3-16,-5 0-3 0,1-2-2 0,-3 2-4 15,-4 0-1-15,2 0-8 0,-3 0-2 16,-1 0 0-16,-3 0-4 0,-1 0-2 0,-2 0-6 16,-1 2 1-16,-3 1-2 0,2 0 3 0,-2 4 3 15,0-1 5-15,-1 2 0 0,1-1-3 0,-1 5-1 16,1-4-3-16,-1 5-2 0,4-1-5 0,-1 1-1 15,2 4-3-15,-1-4-3 0,1 2 5 16,0-1 5-16,-1 0-3 0,1-1 6 16,2 1-1-16,-3 0 3 0,3-1 8 0,-2 1 1 15,1-1 0 1,1 0 4-16,-2-3-2 0,2 1 2 0,-7-3 7 16,1 1-5-16,1-1 6 0,-2 2 8 15,3-3-4-15,-3 0 1 0,3 4 0 0,-3-3 5 16,3 0 2-16,-3 1 2 0,3-2-4 15,-3 0-1-15,0 1 1 0,1-3 4 16,-3 3-2-16,3-2-3 0,-4 1 2 0,4-1 0 16,-2 2-2-16,-1-1-3 0,0-1-1 0,-4 0 3 15,-2 0 0-15,-2-5 1 0,0 5 3 0,-5-4-3 16,3 0 4-16,-4 2-2 0,-1 2-2 16,-4-5-1-16,0 5-4 0,-2-4-9 0,-4 4 0 15,2-6-13-15,-8 6-2 0,2-5 2 16,-1-1-6-16,-4 2 7 0,1 2-7 15,-3-4 3-15,-1 2-4 16,-6-2 2-16,4 0 0 0,-6 0 10 16,-1 0-8-16,-1 0 6 0,-4 0-8 15,-5 0 6-15,-1 0-1 0,-10 0-2 0,-5 4 8 16,-14-4-2-16,-23 3 9 0,-11 3 0 0,0 1 3 16,-4 5 0-16,-2-5 5 0,-27 10-3 15,3 0 8-15,-2-1 1 0,-4 9 2 16,-7-2 5-16,-2 6 11 0,-8 3 1 0,0 2 3 0,-5 1 9 15,-3 1 6-15,-4 6 8 0,-1 2 11 0,1-7 6 16,-4 4 8-16,-35 8 11 0,39-7-4 16,-2-2-5-16,1 1-4 0,-2 2-6 0,-36 9-8 15,44-15-5-15,7 4-3 0,0 0-7 16,2 0-3-16,6-1-4 0,4-4 0 16,5 2-7-16,6-8-7 0,4 2-10 0,28-8-8 0,6-5-14 15,6 2-16-15,20-8-20 0,15-4-16 16,9 3-31-16,3-5-26 0,6-1-505 0,6 0 213 15,4-4 141-15</inkml:trace>
  <inkml:trace contextRef="#ctx0" brushRef="#br0" timeOffset="45646.28">24208 12723 56 0,'2'-4'96'0,"-2"4"-5"0,0 0-13 0,2-5-1 15,-2 5-9-15,0 0-4 0,2-6-4 0,-2 6-3 16,0-5-5-16,0 5-3 0,0 0 0 16,0-6-1-16,0 6-5 0,0-6 7 15,0 6-4-15,-2-8 6 0,2 8-7 0,-4-7 8 0,2 1-9 16,0 2-1-16,-2-2 0 0,-1 1 0 0,0-1-8 16,1-2 3-16,-2 3 2 0,0-3-6 15,0 1 3-15,-3 0-2 0,0-2 6 0,-1 0-7 16,-1-1 2-16,1 1-4 0,-3 1-2 15,-2-2-1-15,1 1 3 0,-2-1-5 0,2 1-3 16,-1-1-4-16,0 3-1 0,-2-3 0 0,1 3-2 16,0-3 1-16,0 2-7 15,-1-1 3-15,0 1-4 16,0 1-1-16,0-1 2 0,-2-2-3 0,0 5-4 0,0-3 0 16,-4 0-2-16,1 1 2 0,-1 1 1 15,0 0-1-15,2 3-5 0,-5-1 2 0,0 0-2 16,-1 1 0-16,-2 1 0 0,2-2 4 15,-3 2-4-15,0 2-2 0,1-3 4 16,-1 3 0-16,0 0-3 0,5 0 6 16,-5 3-2-16,2-3 2 0,-1 2-3 0,1-1 0 15,5 2 2-15,-4-1-1 0,3 1 2 16,3 0-2-16,-5 2 0 0,4-2-2 0,0 2 1 16,1-2-1-16,0 4 0 0,-2 2 0 15,1-2-1-15,1 1 3 0,0-1-6 0,0 1 4 0,-1 1 0 16,6-1 1-16,-1 2 0 0,0-3-3 15,2 2 0-15,1-1 4 0,-2 2 0 0,4-1-4 16,-1-2 2-16,2 4-2 0,1-3 0 16,-1 3 3-16,1-3 2 0,1 3-3 0,0 1 1 15,3-5-1-15,-2 2 2 0,2 2-4 16,0-3 2 0,-1 2 0-16,0-3 1 0,1 5 1 0,2-5-1 15,0 1 1-15,0 2-3 0,-3-3 3 16,3 1-1-16,2-1 3 0,-2-1-5 15,2 0 4-15,-3 0-2 0,3-1 0 0,0-1 1 16,0 0 0-16,2-4 4 0,-2 8-1 16,-1-6 1-16,3-2-1 0,-4 9 4 0,4-9-2 15,-2 3 0-15,2-3 2 0,0 0-3 0,0 6-1 0,0-6 0 16,-2 5 0-16,2-5 0 0,0 0-3 16,0 0 3-16,-2 5-4 0,2-5 7 0,0 0-6 15,0 0 1-15,0 0-2 0,0 0-4 16,0 0 3-16,0 0-1 0,0 0 1 15,0 6 0-15,0-6 0 0,0 0-2 0,0 0 4 16,0 0-1 0,0 0-2-16,0 0-1 0,0 0 1 0,0 0 0 15,0 0 0-15,0 0 3 0,0 0-2 16,0 0 2-16,10 0-1 0,-10 0-1 0,0 0-2 16,0 0 1-16,0 0 2 0,0 0 1 15,0 0-1-15,0 0-1 0,0 0 3 16,0 0-4-16,0 0 1 0,16-4 2 0,-16 4-6 15,10-2 5-15,-10 2 2 0,13-5 0 0,-7 2-3 16,2 0 1-16,6-2 1 0,-4 2 0 0,2-1 0 16,-1-1-4-16,2 1 4 0,2 0 0 15,-3-2-1-15,4 0-2 0,-4 0-1 0,2 3 2 16,0-3-6-16,-2 0 2 0,1 0-3 16,-1-1 1-16,1 3-2 0,-4 0-4 15,1 1-3-15,-2-1 2 0,2 0 0 0,-4 4-1 0,2-4 4 16,-4 0 1-16,2 2 0 0,1-1 4 0,-7 3 0 15,8-6-1-15,-5 4-3 0,1-2-4 16,-4 4-3-16,0 0-2 0,0-9-1 0,0 9 2 16,-7-6 2-16,3 2-2 0,-2 1 1 15,-1-2 5-15,-1 0 3 0,-2 2-3 16,-2 0 2-16,2 0-3 16,-4-3 8-16,-1 1-9 0,0 3 7 15,0-4 4-15,-2 4 0 0,0-1-2 16,1 0-1-16,-2 3 5 0,-1-3-4 0,2 3 0 15,0 0 2-15,1 0 2 0,0 3-4 16,0-3 1-16,-1 3-1 0,2 0-2 0,-2 0 3 16,3 2 0-16,-2-3 0 0,2 3-3 15,1 1 3-15,0-3 4 0,0 1-1 0,1 2-1 0,-1 0 2 16,4-1 2-16,-1 1-1 0,2-1 2 16,-1 1-6-16,3-2 5 0,-3 2-4 0,3-2 4 15,0-1-2-15,1 1 5 0,3 2-6 16,-2-3 4-16,4-3 3 0,-2 10 1 0,2-4 1 15,-2-2 2-15,4 1-1 0,0 0 4 16,4-2-1-16,-1 3 3 16,-3-3-3-16,2 1 0 0,0 0-3 15,2 0-4-15,1 0-2 0,-1-2 3 16,-6-2-9-16,11 6-27 0,-3-5-29 0,-2 0-36 0,3-1-38 0,-2 3-405 16,-1-3 182-16,0 0 121 0</inkml:trace>
  <inkml:trace contextRef="#ctx0" brushRef="#br0" timeOffset="52708.35">20709 12866 45 0,'0'0'125'0,"0"0"-7"0,-5-4-19 15,5 4-8-15,0 0-12 0,0 0-2 0,0 0 1 16,0 0-2-16,0 0 0 0,0 0 9 16,0 0 6-16,18 11 3 0,-12-2-1 15,4 0 3-15,3 4 1 0,4 4 2 0,4 8 1 16,5 6 3-16,18 19-1 0,1 5-5 0,5 3-6 16,14 17-7-16,0 3-9 0,3 1-6 0,7 10 3 15,3 0 3-15,5 7 6 0,3 4-9 16,0 7-4-16,0 4 2 0,-4 2-6 0,19 32-5 15,-26-32-2-15,-4 4-8 0,-5-5-4 16,1-2-3-16,-9 5-3 0,-2 0 1 16,-5 2-2-16,-6-7-8 15,-3 2-3-15,-2 3 0 0,-3-5-6 16,0-3-3-16,-2-8-3 0,-11-17 2 16,3-2-2-16,1-2-7 0,-6-8-10 0,2 0-3 15,-3-19-10-15,-4-8-21 0,-2-7-28 16,0-3-36-16,-2-8-34 0,1-5-38 0,-4-6-23 15,-1-9-32-15,-1 0-569 0,-1-11 271 16,-4-1 178-16</inkml:trace>
  <inkml:trace contextRef="#ctx0" brushRef="#br0" timeOffset="53071.74">21037 15505 182 0,'10'-18'196'0,"6"-1"4"0,5-9 1 0,9-7-6 15,12-12-3-15,9-9-8 0,1-3-7 16,13-15-11-16,8-4-7 0,1-2-8 0,7-4-5 16,-2-5-8-16,6-6-6 0,2-7-16 15,2-4-15-15,23-26-7 0,0-1-10 16,-1 3 6-16,0 1-6 0,4 0-9 0,-2-3-21 0,0 1-16 16,-20 26-13-16,5 2-15 0,0 8-15 15,-5 6-29-15,-8 8-39 0,-8 5-47 0,-7 8-44 16,-17 12-30-16,-4 7-26 0,-9 1-590 15,-12 13 276-15,-10 11 181 0</inkml:trace>
  <inkml:trace contextRef="#ctx0" brushRef="#br0" timeOffset="58753.83">24193 16293 47 0,'-9'0'52'0,"5"-3"-7"0,4 3-6 0,-6-4-7 16,4 4-4-16,2 0-13 0,-4-6-15 15,4 6-88-15,-6-4 30 0,3 1 19 16</inkml:trace>
  <inkml:trace contextRef="#ctx0" brushRef="#br0" timeOffset="60590.25">23184 14137 108 0,'0'0'138'0,"-7"2"-3"0,7-2-5 15,0 0-10-15,0 0-6 16,0 0-2-16,0 0-8 0,0 0-8 16,-5 4 7-16,5-4-10 0,0 0-9 15,0 0-3-15,0 0-6 0,0 0-3 0,0 0-1 16,0 0 0-16,0 0 8 0,0 0-1 16,20 3 2-16,-12 1-2 0,7 4 1 0,0-2 0 15,8 2-1-15,9 4 0 0,2 1-2 16,11 5-5-16,1 0-6 0,23 6-1 0,4 2-9 0,5 3 2 15,9-1 5-15,23 12 5 0,13-4-4 16,8 5-2-16,4-5-10 0,3 6-6 0,1 0-2 16,1-3-4-16,0 4-3 0,2-1-8 15,-7 0 3-15,1 1-5 0,-1-5-9 16,-6 3-3-16,-6-2-7 0,-5 1-6 0,-13-7-2 16,-23-2-3-1,-8-5-6-15,-4-2-7 0,-17-3-5 0,-11-7-10 16,-6 0-6-16,-7-3-11 0,-1-2-11 15,-4 1-12-15,-4-3-13 0,-2-1-22 0,-3 2-24 16,-1-4-38-16,-8-1-47 0,-2 0-567 16,-4-3 266-16,0 0 176 0</inkml:trace>
  <inkml:trace contextRef="#ctx0" brushRef="#br0" timeOffset="60944.53">23401 15036 192 0,'-25'-6'227'0,"5"3"-22"15,8-3-17-15,4 0-12 0,6 0-10 0,6-1 4 16,6-5-1-16,10-1-1 0,16-10-9 15,23-11-9 1,8-3-6-16,10-3-3 0,24-10-10 0,9-4-4 16,5-8-10-16,9 0-6 0,7-9-8 15,31-14-15-15,-5-8-5 0,-31 18-13 0,27-20-4 16,-28 18-5-16,-3 5-7 0,-7 2-12 16,-5 3-15-16,-9 8-27 0,-5 2-36 0,-12 7-43 15,-19 10-41-15,-5 6-47 0,-15 10-25 16,-9 5-44-16,-15 3-616 0,-9 7 289 0,-6 4 192 0</inkml:trace>
  <inkml:trace contextRef="#ctx0" brushRef="#br0" timeOffset="62293.92">25315 15861 94 0,'-4'-15'103'0,"-2"0"-3"0,-2-4 1 0,0-2-9 16,-2 3-1-16,-3-5-18 0,-4 2-9 16,-4-6-7-16,-3 4-9 0,-5-2-6 0,-9-6-10 15,-14-1 5-15,-11 1-1 0,0 2 4 16,-7 6 8-16,-1 2 4 0,-2 2 9 16,-3 3 4-16,9 5 4 0,7 10-2 0,-3-5 6 0,-5 12-1 15,-19-5 3-15,2 13-2 0,1 2 4 0,2 8-1 16,3 3-2-16,3 5-1 0,6 5-4 15,4 12-4-15,5-2-9 0,3 5-4 0,8 3-6 16,5 5-3-16,7-6-5 0,7 4-3 16,7-9-5-1,8-3 1-15,7 4-4 0,2-3-1 16,5-5-5-16,7 9-3 0,2 0 0 0,5 3-2 16,9 8-1-16,6 6-2 0,3-9-2 15,7 0-1-15,2 2 0 0,5-6-2 0,8 0 2 16,3-6-1-16,4 0 0 0,5-8-1 15,3-1 0-15,7 0 6 0,3-10-3 16,5 0 1-16,4-10-4 0,3-2 2 0,-4-5 2 0,2-9 1 16,-13-1 0-16,13-9-2 0,-2-1-3 15,0-5 2-15,-3-5-2 0,-2-2 0 0,-4-3 1 16,3-5-1-16,-7 0 0 0,-3-1-3 16,0-1 1-16,-4-3-1 0,-3-3-1 0,-3 1-2 15,0-2-4-15,-9 2 0 0,2-7 1 16,-10 8 1-16,-9 3-2 0,4 0 0 0,-5 0 0 0,2 1 2 15,-5-3 1-15,1 3-2 0,0-3-2 16,-4 1 0-16,0 1-2 0,-5 5-1 0,-1-2 0 16,-2-1-3-16,-3-2 1 0,0 2 1 15,-2 0-3-15,-5-2 2 0,0 3-3 0,-5-2-5 16,-3-1-5-16,-5-7 0 0,-3 2 0 16,-9-7 0-1,-6 1 5-15,-13-14 0 0,-8 3 5 0,-6 7 6 16,-4-3 3-16,-5 8-1 0,-8 4 1 15,-4 3-2-15,-5 0 2 0,-5 3-2 16,-2 10 0-16,-6-1 6 0,1 4 4 0,-7 4 7 16,-3 3 0-16,-1 5 0 0,-3 2-1 15,3 3 0-15,1 0-1 0,5 6-3 0,-2 2 3 16,6-1-4-16,3 1-1 0,-1 4-3 0,4 3-4 0,5-2 1 16,1 4-1-16,4 3-6 0,-2 3-4 15,3 2-4-15,1 6 0 0,2-2-3 16,2-1 1-16,5 5 4 0,5-2-1 0,3 2 2 15,11 0 2-15,7-6 0 0,4 1-1 16,3 1 2-16,1 0 1 0,9-1-2 0,4-1 1 16,5-2-3-1,3 1-8-15,5 3-6 0,2-3-10 16,7 3-11-16,5-2-11 0,3 0-7 0,4 3-13 16,0-1-15-16,5-5-11 0,-2 3-20 15,4-6-40-15,-3-6-413 0,1-2 196 16,-6 1 130-16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7:09:25.214"/>
    </inkml:context>
    <inkml:brush xml:id="br0">
      <inkml:brushProperty name="width" value="0.05292" units="cm"/>
      <inkml:brushProperty name="height" value="0.05292" units="cm"/>
      <inkml:brushProperty name="color" value="#FF0000"/>
    </inkml:brush>
  </inkml:definitions>
  <inkml:trace contextRef="#ctx0" brushRef="#br0">4408 7902 70 0,'0'0'99'0,"0"0"-4"0,0-8 0 15,0 8-8-15,0 0 2 0,0 0-9 0,0 0 2 16,0 0-4-16,0 0-3 0,0 0-5 15,0 0-5-15,0 0-7 0,0 0-8 16,0 0-4-16,0 0 0 0,0 0-8 0,0 0-4 16,12 15-2-16,-8-7-3 0,0 2-2 15,-2-1-4-15,2 6 2 0,0 1-4 0,2 2-4 0,-2 3-1 16,3 4-1-16,-2 0 1 0,-1 4-1 16,0-3-4-16,-2 1-1 0,2-1-3 0,-2 3 4 15,-2-3-4-15,2 2 0 0,0-3-1 16,1 0-2-16,-3-4-8 0,0-1-6 0,2-1-5 15,0 0-8-15,-2 0-1 0,2-4-11 16,0 3-11-16,-2-3-5 0,2-4-13 0,0 1-14 0,0-2-14 16,-2 2-287-16,2-3 129 0,-2-5 85 15</inkml:trace>
  <inkml:trace contextRef="#ctx0" brushRef="#br0" timeOffset="569.67">4218 8041 98 0,'0'-9'106'0,"2"5"-11"0,-2-5-10 16,4 0-6-16,2 2-10 0,1-3-6 0,2 0-7 15,1-1 1-15,3 2-9 0,-1-1-5 16,4 0-2-16,-2 3-4 0,0-1-7 0,4 1 1 16,-1 3-5-16,-2-2 2 0,0 4-8 15,-1 0 4-15,2 4-3 0,-4 0-2 0,2 0 0 0,0 2 8 16,-2 1-2-16,1 3-1 0,-1 0 3 16,-1 0 3-16,0 1 1 0,-3 0 1 15,-2 1-1-15,2-1 7 0,0 1 3 0,-4 0 3 16,0-2 3-16,-2 3 0 0,0-1-1 15,0 2-3-15,-4 0-3 0,2 0 1 0,-4 1-4 16,0 0-4-16,-3 0-2 0,0 1-1 0,-1-1-3 0,0 0-2 16,-2 1-2-16,-2-1-2 0,-2 1-4 15,1-3 0-15,-1 0-1 0,-4 1-1 16,6-3-3-16,-6-2-3 0,4 4-13 0,1-4-13 16,3-1-20-16,1 0-37 0,0 0-27 15,5-4-40-15,-2 3-420 0,6-4 191 0,0-1 126 16</inkml:trace>
  <inkml:trace contextRef="#ctx0" brushRef="#br0" timeOffset="1664.86">3931 9426 4 0,'0'0'117'16,"0"0"-1"-16,-3-6-15 16,3 6-1-16,0 0-1 0,0 0-2 15,0 0-6-15,0 0-7 0,-7-2-3 16,7 2-6-16,0 0-3 0,0 0-6 0,0 0 0 16,0 0-3-16,-14 8-6 0,10-5-2 15,2 3-1-15,-5 2-7 0,5 0-4 0,-4 6-6 16,1 2 1-16,1-1-5 0,0 2-2 15,0 2-4-15,2 0 0 0,-1 2-4 0,1 0-5 0,0 0-1 16,2 2-1-16,2 0-1 0,0-2-10 16,1 2-10-16,1-3-7 0,0-1-22 15,2-3-14-15,3 1-10 0,-2-4-12 0,3-1-20 16,-2-1-19-16,2-5-350 0,0-2 156 16,-2 0 103-16</inkml:trace>
  <inkml:trace contextRef="#ctx0" brushRef="#br0" timeOffset="2288.46">4076 9550 55 0,'0'0'146'0,"0"0"-20"0,0 0-9 0,0 0-3 0,0 0-3 16,0 0-1-16,4 17-9 0,-4-10-10 15,0 1-8-15,0 3-8 0,0 1-7 0,0-1-11 16,0 1-3-16,0 1-6 0,0 0-7 16,0-2-13-16,0 3-15 0,-2-3-20 0,2-1-10 15,0 2-23-15,0-3-12 0,0 1-15 16,-2-3-26 0,0 1-303-16,2 1 135 0,0-3 89 0</inkml:trace>
  <inkml:trace contextRef="#ctx0" brushRef="#br0" timeOffset="2605.13">4163 9674 43 0,'4'-6'125'0,"-4"6"-5"0,0 0-4 0,9 0 7 16,-9 0-10-16,0 0-9 0,16 1-8 16,-16-1-9-16,16 2-9 0,-8-2-9 15,2 3-5-15,-2-2-4 0,4 0-8 0,-2 2-4 16,1-3-22-16,-3 2-18 0,1-1-20 15,1 2-28-15,-1-3-29 0,-1 0-47 0,-2 0-257 0,0 0 127 16,4 0 84-16</inkml:trace>
  <inkml:trace contextRef="#ctx0" brushRef="#br0" timeOffset="2989.79">4453 9490 100 0,'0'0'108'0,"0"0"-2"0,2 25-25 16,-2-14-1-16,2 5-6 0,-2 1-13 15,0 2-5-15,3 0-2 0,-1 2-6 0,-2 2-6 0,2 1-5 16,0 1-2-16,0 3-8 0,-2-2 2 16,2-2-10-16,0 3 5 0,0-2-6 0,-2-1 0 15,2-2 9-15,-2-1-15 0,2-1 1 16,0-2-7-16,-2 0 0 0,3-2-9 15,-3-3-13-15,2-1-13 0,0-1-12 0,-2-1-24 16,0-4-251 0,2-1 108-16,-2 1 70 0</inkml:trace>
  <inkml:trace contextRef="#ctx0" brushRef="#br0" timeOffset="3390.59">4417 9449 50 0,'13'-5'103'0,"-5"4"-6"0,5 2-3 0,0 2-3 16,1 0-3-16,1 3-12 0,-2 1 1 15,4 5 5-15,-1 1-14 0,0 0 7 0,-2 4-6 16,-1-4 2-16,2 3-3 0,-4 0-2 16,-3-1 1-16,0 0-2 0,0 0 2 0,-2 3 2 15,-2-1-5-15,-4 0-5 0,-2-1-6 0,-4 4-5 16,-2-1-1-16,-2 0-6 0,-3 0-5 15,-2 0-2-15,-2 1-5 0,-1-4-8 0,0 0-16 16,4-1-19-16,-3-1-36 0,2-4-40 16,2 1-54-16,-1-3-394 0,3-2 183 15,2-1 120-15</inkml:trace>
  <inkml:trace contextRef="#ctx0" brushRef="#br0" timeOffset="3892.34">4451 9066 69 0,'0'0'163'0,"11"0"-2"15,-5 5-12-15,4 3-11 0,1 6-12 16,4 3-9-16,2 5-3 0,-1 7-9 0,6 9-8 0,-1 4-8 16,-2 2-8-16,4 18-8 0,-3-8-5 0,-6-5-6 15,-1 1 4-15,-3 0-3 0,-3-1 1 16,-3 1 2-16,0 1-1 0,-4-7 0 15,0-1-6-15,-2 2 1 0,0-2-5 0,-2-3-7 16,0-2-6-16,-1-1-11 0,1-1-22 16,0-9-37-16,2-1-47 0,-1-1-52 0,-1-4-74 15,2-3-437 1,0-4 217-16,0 0 143 0</inkml:trace>
  <inkml:trace contextRef="#ctx0" brushRef="#br0" timeOffset="7433.33">10502 5141 13 0,'0'0'87'0,"0"0"-2"0,0 0-4 16,0 0-6-16,0 0 0 0,0 0-2 15,0 0-7-15,0 0-3 0,0 0-5 16,0 0 0-16,0 0 2 0,0 0-10 0,0 0-4 0,0 0-5 16,0 0-1-16,0 0 5 0,0-7-5 15,0 7-5-15,0-6 1 0,0 6-5 0,0 0-1 16,0-8-1-16,0 8 3 0,-2-6 5 15,2 6 1-15,-4-5-7 0,4 5-1 0,-4-6 3 16,0 5-3-16,4 1 3 0,-9-9 0 16,5 6-3-16,-2-1-5 0,-1 2 0 0,-2-2-3 0,1 2-4 15,8 2-4-15,-16 0-1 0,6 0 0 0,0 2-1 16,10-2-7-16,-19 4 2 0,9 0-1 16,1 1 5-16,-2 0-5 0,1 4-3 15,0 1 1-15,-2 1-2 0,2 2-2 0,2 0 3 16,-1 3-3-16,3-1 3 0,-3 1 0 15,3-1-2 1,2 3 1-16,0-2 2 0,-1 1 0 0,3-2-2 16,0 2-1-16,0-2-1 0,2-1-1 15,2-1 3-15,-2 0-1 0,2-1 2 16,2 0-1-16,1-1-3 0,-1-3 2 0,2-1-1 16,1 0 4-16,1-1-4 0,1-1 1 15,-1-2 2-15,0 0-3 0,4-3 3 0,-2 0 0 16,0-5-3-16,3-1 1 0,0 0 0 0,0-1 3 0,-1-5-4 15,0 1 0-15,2 0-3 0,-4-2-4 16,5-3-1-16,-4 3 1 0,-3-2 3 0,3 1 0 16,-5 1 2-16,2 2-4 0,-4-1 2 15,3 1 6-15,-2 1-2 0,-3 3 5 16,2-3 4-16,-2 2 5 0,0 2 4 0,0-1 5 16,0 1-3-1,0 0-3-15,-2 3-4 0,0 3 0 16,0 0-1-16,0 0 1 0,0 0 4 0,0 0-3 15,-8 12-1-15,4-2 2 0,0 2 3 16,-3 3 3-16,0 6 1 0,-1 2 2 0,0 0 3 16,-1 4 3-16,-1 1 0 0,1 3-4 15,0 0 1-15,1 1-4 0,0-5-4 16,2 1 1-16,-1-3-2 0,0 1-7 0,3-2-11 0,2-5-18 16,-2 0-31-16,2 0-50 0,2-3-39 0,0-4-531 15,2-3 228-15,2-1 150 0</inkml:trace>
  <inkml:trace contextRef="#ctx0" brushRef="#br0" timeOffset="10925.71">14717 5172 144 0,'0'0'150'0,"2"-5"-9"0,-2 5-2 16,0 0-7-16,0 0-1 0,2-3-6 15,-2 3-4-15,0 0-8 0,0-4-4 0,0 4-13 16,0 0-8-16,0 0 0 0,0 0 4 15,2 13 0-15,-4-2-6 0,2-3-9 0,-2 10-8 16,-2 0-7-16,0 2-5 0,2 5-7 16,-3 1-6-16,-2-1-4 0,3-1-16 15,0 4-12-15,2-4-15 0,-2-1-24 0,2-2-27 16,0-4-35 0,2 3-36-16,-2-5-47 0,-1-4-445 0,3-1 210 15,3-3 139-15</inkml:trace>
  <inkml:trace contextRef="#ctx0" brushRef="#br0" timeOffset="11288.21">14996 5392 138 0,'0'0'198'0,"-2"-3"-16"0,2 3-16 16,0 0-16-1,0 0-12-15,10-3-7 0,-10 3-10 0,18 3-9 16,-10-6-5-16,4 3-9 0,1 0-10 16,0-1-9-16,2 1-6 0,-1-1-6 0,0 1-15 15,2-3-19-15,1 1-28 0,-2 1-38 16,0 1-48-16,-1 0-45 0,-2 0-452 0,0 0 197 16,-2 1 129-16</inkml:trace>
  <inkml:trace contextRef="#ctx0" brushRef="#br0" timeOffset="11826.89">15650 5217 57 0,'0'-7'154'16,"0"1"-13"-16,0 6-11 0,-2-9-16 0,-2 5-18 15,2-1-10-15,2 5-10 0,-8-2-8 0,8 2-4 16,-14 0-4-16,14 0-9 0,-12 5-4 0,4 1-1 16,1-3-2-16,-2 5 1 0,1 2-4 15,-3-1-1-15,3 2-5 0,-2 5-4 0,1-3-1 16,0 0 8-16,3 2-10 0,-2 1-2 15,2-1-3-15,-1 0 1 0,2-1 1 0,3-6-5 16,0 4 0 0,0 0-2-16,2-2 0 0,0-2-5 15,0-2 3-15,2-4 0 0,-2-2-4 16,9 5-1-16,-9-5-1 0,0 0-3 0,21-7 1 16,-11-2-2-16,0 1 4 0,0 1-5 15,0-2 0-15,1-1 4 0,-1 3-2 0,-1-4-3 16,0 2-2-16,-3 4 1 0,0-1 0 15,0 1 0-15,0 0-4 0,2 1-1 0,-8 4 3 0,6 0 11 16,-6 0 9-16,6 12 4 0,-4 0 2 0,-2 1-1 16,-2 3 1-16,0 6 0 0,-2 0 2 15,0 5 9-15,2 0 3 16,-4 2-2-16,0-3-2 0,2 1-5 0,0-1-5 0,0 1-2 0,0-2-2 16,2-3-27-16,-5-2-30 0,3-1-60 0,0-2-60 15,-3-3-531-15,3-3 233 0,0-1 153 16</inkml:trace>
  <inkml:trace contextRef="#ctx0" brushRef="#br0" timeOffset="71449.89">18529 7943 13 0,'0'0'152'0,"-11"-1"-15"15,11 1-13-15,0 0-10 0,-6-2-7 16,6 2-4-16,0 0-5 0,-2-6-4 0,2 6 3 15,0 0-8-15,-2-4-4 0,2 4-6 16,0-3-4-16,0 3-7 0,0 0-7 0,4-6-7 0,-2 4-2 16,0-2-3-16,2 0-7 0,3 0-4 15,3-1 4-15,1-1 3 0,4-2-2 0,1 2-1 16,6-1-7-16,1 0 0 0,3-1-1 16,1 1-5-16,0-2-1 0,1 1-1 0,-1 4-6 15,1 0 5-15,0 0-10 0,-5 2 1 16,0-1-3-16,-2 3-1 0,-1 3-3 0,-2-1 1 15,1 2-3-15,-4-1-3 0,0 2 6 0,-3 3 0 16,0 2 2-16,-6 2-3 0,0 1-1 16,-6 1 0-16,2 0 1 0,-4 6 2 0,-2-1 2 15,-4 2-1-15,-2 1 0 0,0 0-2 16,0 2 4-16,-3 1-1 0,0-4-3 0,0 2 1 16,3-2-3-1,0-3 3-15,1 2-1 0,-2-1 3 0,5-4 3 16,0-2 9-16,2 1 6 0,0-3 0 15,1 1 2-15,1-3 6 0,4 3 8 16,-2-5 2-16,3 3 6 0,1-2 1 0,0-2 1 16,2 1 1-16,0-4-3 0,5 3-5 15,0-2-7-15,-1-1 4 0,3 1-10 0,4-2-5 16,-2 2-2-16,1-2-18 0,4 0-18 0,-2-2-19 16,2 2-28-16,-1-2-43 0,-1 0-49 0,2 0-32 15,-1 0-38-15,-2-4-663 0,0 2 298 16,-3-2 197-16</inkml:trace>
  <inkml:trace contextRef="#ctx0" brushRef="#br0" timeOffset="72082.7">19545 7915 48 0,'-5'-4'131'0,"3"0"-10"0,-2 1-7 0,0-1-9 16,4 4-11-16,-8-4-4 0,8 4-8 0,-14 3-5 0,14-3-4 15,-16 5-1-15,10 0 2 0,-5 3-3 16,2 3-3-16,-1 3-4 0,-1 5-7 0,3 2-2 16,-3 0-9-16,2 1-5 0,3 2 2 15,0-1-6-15,4-2-3 0,-2-3-2 16,2 1 0-16,0-2-5 0,2 0 1 0,0-3-4 16,2-3-1-1,0-1 0-15,2-2-3 0,2-4-3 16,0-1 0-16,-6-3-2 0,18-7-1 15,-8 1 0-15,1-4-6 0,-1-1 2 16,6-5-2-16,-2 1-1 0,-2-2 0 0,2 3-5 16,-4 0 0-16,0 1-2 0,-1 1 0 0,1 1-2 15,-1 0 0-15,-4 3-1 0,1 0-1 16,0 2 5-16,-2 0-8 0,2 1-3 0,-4 0 4 0,2 4-1 16,-4 1 4-16,0 0-1 0,0 0 3 0,14 13-1 15,-14-6 3-15,2 5 4 0,-4 4 3 16,2 0 3-16,-4 6 4 0,2 6 20 0,-3 1 16 15,2 3 1-15,-1 3-6 0,-2 3 1 16,2 2 7-16,-4 0 4 0,4 2-1 16,-3-2-8-16,3 1-6 15,-3 0 1-15,3-2-2 0,0 1-3 16,0-1-5-16,2-4-2 0,-1-5-3 16,-1-2-9-16,4-2-16 0,-2-5-17 0,0 0-25 15,4-2-39-15,-2-2-43 0,2-1-46 16,-2-7-596-16,2 1 259 0,0-4 171 0</inkml:trace>
  <inkml:trace contextRef="#ctx0" brushRef="#br0" timeOffset="73221.7">19443 7972 81 0,'9'4'99'15,"-9"-4"-6"-15,0 0-9 0,4 2-8 16,-4-2-5-16,6 2-1 0,-6-2-8 0,0 0-1 15,0 0 2-15,13 2-10 0,-13-2 1 16,7 1-2-16,-7-1 1 0,8 2-4 0,-8-2 1 0,8 3-7 16,-8-3-1-16,8 3-3 0,-3-1-6 15,-5-2-4-15,9 4 3 0,-5 0-8 0,0-2 0 16,0 1-5-16,0 1 2 0,-2 0-7 16,3 1 4-16,-1 0-3 0,-2-1-6 15,2 0-3-15,-4-4-14 0,2 11-8 0,0-7-21 16,-2-1-14-1,2 1-40-15,-2-4-330 0,0 0 143 16,0 0 95-16</inkml:trace>
  <inkml:trace contextRef="#ctx0" brushRef="#br0" timeOffset="74054.82">20552 7955 13 0,'0'0'119'0,"0"0"-4"15,9 12-6-15,-9-12-2 0,2 5-7 0,0-1-9 16,0 0-8-16,0-1-3 0,-2-3-5 15,2 6-2-15,0-2 0 0,-2-4-2 16,3 6-6-16,-1-2-2 0,-2-4-8 0,2 5-4 16,-2-5-5-16,2 6-2 0,-2-2-4 0,0-4-5 15,4 6-5-15,-4-6 0 0,3 5-6 16,-3-5-1-16,4 6-4 0,-4-6 4 0,2 6-8 0,-2-6 3 16,2 6 5-16,-2-2 6 0,2 1 0 0,-2 0 4 15,0 3 1-15,2-1 0 0,-2 3 0 16,0 3-7-16,0-3-3 0,0 3 6 0,0 1-8 15,0 1-3-15,0 1-2 0,0 0-1 16,0-2-3-16,0 3 3 0,0 0-5 16,0-4 1-1,0 3-1-15,0-4-3 0,0 1 1 0,0-1-14 16,0-2-13-16,2 1-26 0,-2-3-25 16,0 2-36-16,0-4-33 0,0-1-462 0,0 1 204 15,0-2 135-15</inkml:trace>
  <inkml:trace contextRef="#ctx0" brushRef="#br0" timeOffset="74355.86">20463 8281 51 0,'-6'-2'250'0,"2"-2"-8"0,4 4-15 0,-8-3-17 16,5-1-19-16,3 4-17 0,-2-6-15 16,2 6-6-16,5-8-6 0,1 4 0 15,-2 1-8-15,4-1-6 0,1-1-10 0,-1 2-9 16,3-1-12-16,0 1-5 0,-1-1-11 16,2 2-7-16,2-1-11 0,-2 2-6 0,5-1-5 15,0-3-5-15,0 5-12 0,-1-1-11 0,4-1-16 16,-1-2-20-16,0 4-18 0,0-3-11 0,1 1-33 15,-2 0-50-15,1 0-40 0,2-2-36 16,-2 1-667-16,-1-2 293 0,-2 2 193 16</inkml:trace>
  <inkml:trace contextRef="#ctx0" brushRef="#br0" timeOffset="74894.64">21324 7999 75 0,'0'-8'187'0,"0"8"-11"0,0-6-19 15,0 6-18-15,-2-5-14 0,2 5-12 16,0 0-12-16,0 0-9 0,-4-4-9 15,4 4-9-15,0 0-7 0,0 0-4 0,-12 9 0 16,6-5-5-16,1 4-5 0,-1-1-5 0,0 5 2 0,1 1-6 16,-1 2-4-16,0 4-2 0,-1 3-5 15,-1-1-1-15,4 3-5 0,0-1-2 0,0 2 4 16,1-2-4-16,3-2-3 0,3 0-4 16,-1 2 1-16,0-4-3 0,2 0-1 15,2-2-2-15,2-2-2 0,3-2 1 0,0-1-1 16,1-3-1-1,3-3-2-15,5 0 3 0,0-6-2 0,6 0-2 16,1-4-1-16,3-2-1 0,0-2 0 16,3-1 1-16,1-3 1 0,-2 0-4 0,-2-1 0 15,-3-4 1-15,1 1 0 0,-5-1 1 16,-4-1 0-16,-2 0 0 0,-3 0 1 16,-2-1-3-16,-4 0 8 0,-2-2-3 0,-4 2 1 15,-4-2-2-15,-4 0 1 0,-4-1-5 0,-4 1-2 16,-4-1 3-16,-4 3 5 15,-3 2 1-15,-1 0-1 0,1 5 0 16,2 1-2-16,0 1-10 0,-1 3-9 0,3 3-25 0,2-1-32 16,0 3-34-16,2 2-32 0,-2 0-45 15,2 2-440-15,0 1 211 0,2 1 139 16</inkml:trace>
  <inkml:trace contextRef="#ctx0" brushRef="#br0" timeOffset="75489.64">22257 7674 13 0,'0'0'173'0,"0"0"-5"0,0 0-7 16,-10 19-6-16,6-9-2 0,0 4-4 0,0 5 0 15,0 3-9-15,-2 5-9 0,-1 6-5 16,-1 2-10-16,1 3-8 16,1-1-13-16,2 3-7 0,-1 0-8 15,1 1-9-15,2-4-6 0,0 2-6 0,2-1-8 16,2-6-6-16,0-2-10 0,0-1-13 15,0-2-14-15,3-1-14 0,1-2-26 16,0-8-35-16,1 1-42 0,2-3-33 0,-1-4-540 16,0-3 232-16,0-3 153 0</inkml:trace>
  <inkml:trace contextRef="#ctx0" brushRef="#br0" timeOffset="75789.92">22595 8047 127 0,'-4'-9'187'0,"4"9"-17"0,-3-3-20 0,3 3-11 15,0 0-9-15,0 0-5 0,0 0 0 16,-2 15-4-16,0-5-2 0,0-1-3 0,0 7-8 15,-2 0-9-15,2 2-9 0,-2 1-9 0,2 4-7 16,-2-2-7-16,1 0-6 0,0 0-7 0,-1-2-1 16,4 1-13-16,0-1-18 0,-2-1-21 15,2 0-28-15,0-4-37 0,2 1-43 0,0-5-44 16,0-3-499-16,4 1 221 0,0-4 146 16</inkml:trace>
  <inkml:trace contextRef="#ctx0" brushRef="#br0" timeOffset="76097.17">22800 8155 44 0,'0'0'174'0,"0"0"-10"0,0 0-11 15,0 0-13-15,0 0-13 0,0 0-10 0,0 0-7 0,19 8-10 16,-19-8-6-16,13 4-10 0,-4-3-11 16,-1 1-4-16,2 0-4 0,4 0-7 0,0 0-5 15,1-2-11-15,2 2-15 0,0-2-35 16,3 0-36-16,2 0-43 0,-3-2-65 0,0 0-326 15,2 0 163-15,-1 0 107 0</inkml:trace>
  <inkml:trace contextRef="#ctx0" brushRef="#br0" timeOffset="76676.8">23570 7988 107 0,'0'-6'194'0,"0"0"-7"15,0 0-19-15,-2 0-15 0,0 1-17 16,0-1-13-16,-2 0-16 0,2 2-11 16,-2-1-9-16,0 1-8 0,0 0-8 0,-1 1-10 15,-1-2-7-15,6 5 7 0,-11-3-21 0,5 1-2 16,6 2-3-16,-15 2-1 0,15-2-4 0,-15 3-3 15,6 3-1-15,1 0-2 0,0 0 0 16,0 3-3-16,-1 3-3 0,-2-1-3 16,3 2 2-16,-1 3-3 0,1-1-2 0,2 0 3 15,-3 1-6-15,2-2 1 0,1 1-3 16,0 2 0-16,2-4-3 16,0 2 1-16,2-4-2 0,0-1-2 15,0 1-1-15,2-3 2 0,-3 1-2 0,6-3 0 16,-1 0 1-16,0-5 0 0,2 1-2 15,2-2 2-15,-6 0-1 0,17-7 1 0,-9 1 2 16,3-2-3-16,0-1 1 0,-1 0-2 16,0-1-1-16,2 0 0 0,-2 2-2 15,0-3 2-15,-1 3 0 0,-2 2 1 0,1-2-2 0,-2 2-3 16,0 2 1-16,1-2 1 0,-3 5 0 16,2-1 2-16,-6 2 7 0,0 0 6 0,0 0 2 15,11 9 0-15,-11-2 2 0,0 5 3 16,-2 5 5-16,0 2 5 0,-1 4 2 15,-3 6 1-15,2-1 5 0,-5 6 2 0,3 3 0 16,-2 0 0-16,-3 0-2 16,2-1-7-16,3 2-2 0,-2-1 0 15,0-3-6-15,1 0 3 0,0-3-11 16,3-5-11-16,-2-1-20 0,2 0-23 0,2-6-33 16,2-3-35-16,0-4-55 0,0-4-585 15,2-3 255-15,0 0 168 0</inkml:trace>
  <inkml:trace contextRef="#ctx0" brushRef="#br0" timeOffset="77015.19">23539 7561 10 0,'11'6'187'0,"3"3"-6"16,2 6-17-16,4 7-10 0,-1 8-12 0,5 6-10 15,-2 7-15-15,6 18-11 0,-2 6-8 16,-1 2-11-16,-3 0-7 0,-8 0-9 15,3 0-6-15,-8-12-3 0,-3-5-8 0,-2 0-3 16,-2-8-5-16,-4 1-2 0,0-3-7 16,0-3-2-16,-2 1-16 0,0-6-28 0,-3-6-37 15,5-1-53-15,-5-3-509 0,3-5 206 0,0-2 137 16</inkml:trace>
  <inkml:trace contextRef="#ctx0" brushRef="#br0" timeOffset="93484.18">18908 9410 6 0,'-2'-3'142'0,"2"3"-12"0,-2-8 1 16,2 2-7-16,0 6-4 0,-4-7-5 0,1 3-3 15,1 0-3-15,2 4-1 0,-7-7-3 16,3 3-4-16,-2 0-13 0,0 2-4 0,0-2-9 0,-5 2-6 16,2 0-8-16,-3 2-6 0,-1 2-7 15,0 0-2-15,-4 2-6 0,1 0-5 0,-2 2-5 16,2-1-3-16,-1 5-1 0,-3 1-2 15,4 2-3-15,0 3-4 0,0 1-1 16,3 2-1-16,0 4 0 0,3-1-2 0,1 2-4 16,1 0 0-1,4-1 2-15,2-2-3 0,2-2-2 16,2 2-1-16,2-3-1 0,4 4 0 0,1-5 0 16,3 0 0-16,3-4-1 0,0 1-1 15,5-4-1-15,-2-3 1 0,4-1 1 0,1-2-1 16,0-4 4-16,6-2-4 0,-1 0 0 15,2-4 1-15,-1-1 1 0,3-5-1 16,0 0 0-16,-3-2-1 0,-1-2 0 0,0-4 0 0,-5 1 0 16,1-1 0-16,-6-1-1 0,-3 2 1 15,0-2-3-15,-5-2 1 0,-3 2-1 0,-3 2 1 16,-4 0-3-16,-2 0 3 0,-4 1-2 16,-7 2 4-16,-4-1-4 0,-2 3 3 0,-7 1-1 15,1 4-1-15,-3 1-2 0,0 0-5 16,2 4-13-16,-2-1-21 0,5 5-23 0,-1 0-26 0,4 2-26 15,0 0-28-15,-1 2-441 0,4 1 199 16,2 1 132-16</inkml:trace>
  <inkml:trace contextRef="#ctx0" brushRef="#br0" timeOffset="94301.77">19486 9332 29 0,'-4'-4'123'0,"4"4"-11"0,-9-3-5 16,9 3-13-16,-11 0-6 0,11 0-7 15,-12 9 1-15,5-3 0 0,-1 5-18 0,-1 1 0 16,3 1-6-16,-3 4-5 0,3 4-7 15,0 0-4-15,2 1 0 0,-2 2-12 0,6-5-4 16,0 2 3-16,0-4-4 0,2 0-3 16,2 0-3-16,0-3-5 0,4-1 1 0,0-4-1 15,1-1 1-15,0-4-4 0,1 0 1 16,3-6-5-16,1-2-2 0,0-2 9 16,2-3-6-16,-1-2 0 15,4-5 1-15,-4-1-6 0,2-2 5 16,-2 3-3-16,-1-4 2 0,0 1-4 0,-4-1 0 15,2 2 4-15,-3 2 2 0,-3 3 0 16,3 0 1-16,-5 0-3 0,3 1 1 0,-5 3 3 16,2 1 5-16,0 0 1 0,-2 0-2 15,-2 3-2-15,2 0-1 0,-2 5 1 16,0 0-1-16,0 0-1 0,0 0-1 0,0 16 3 0,-2-2 1 16,0 1-1-16,-2 6 4 0,-2 4-1 15,-1 3 7-15,1 4 1 0,-1 4 10 0,1-1 3 16,0 3 12-16,-3 0 2 0,5 2-3 15,-2 0 2-15,2-2-14 0,-3 2 6 0,2 0-2 16,1-2-2-16,2-2-4 0,-2 3-4 16,2-7 0-16,2-2-5 15,0 1-3-15,0-2-2 0,0-7-9 16,2 1-20-16,-2-2-33 0,4-2-48 16,0 0-55-16,-4-4-566 0,2-3 242 0,0 0 159 15</inkml:trace>
  <inkml:trace contextRef="#ctx0" brushRef="#br0" timeOffset="95473.18">19363 9476 55 0,'0'0'84'0,"0"0"-8"31,0 0-3-31,0 0-5 0,0 0-10 0,0 0-3 15,0 0-3-15,2-8-5 0,-2 8-1 16,0 0-5-16,6-6-4 0,-2 1 1 0,-4 5-8 16,4-6-1-16,-2 4 0 0,-2 2-3 15,8-6 5-15,-8 6-7 0,4-6 3 0,-4 6-4 16,4-6-1-16,-4 6 4 0,4-3-5 0,-4 3 3 16,4-4-2-16,-4 4-5 0,4-4 2 15,-4 4-5-15,4-4 2 0,-4 4-2 16,4-3-7-16,-4 3 2 0,3-5 3 0,-3 5-3 15,0 0 1-15,6-5-4 0,-6 5 0 16,7-2-3-16,-7 2 6 0,6-4-1 0,-6 4-3 0,6-4 1 16,-1 3 6-16,-5 1-7 0,6-4 1 15,-6 4-4-15,6-2 8 0,-6 2-2 0,8-2-5 16,-8 2 3-16,7-2-6 0,-7 2 7 16,11-2-3-16,-11 2 0 0,10 0-4 15,-10 0 0-15,0 0 4 0,15 0 0 0,-15 0-14 16,11 0-12-1,-11 0-11-15,10 2-16 0,-4-2-25 0,-6 0-308 16,9 2 130-16,-9-2 86 0</inkml:trace>
  <inkml:trace contextRef="#ctx0" brushRef="#br0" timeOffset="96337.4">20599 9257 103 0,'0'5'100'0,"0"-5"-6"16,2 9-7-16,0-5-6 0,0 2-2 16,-2 1-7-16,2 1-4 0,0 0-11 0,-2 0 4 15,2-1-3-15,0 0-7 0,0 4-5 16,-2-4 0 0,2 0 3-16,2 3-3 0,-2-3 2 0,-2 3 3 15,2 0-4-15,-2-1-5 0,0 2 3 16,0 1-6-16,0-1 3 0,0 2-3 15,-2 0-4-15,2 1-2 0,0 0 0 0,0 2-2 16,-2 2-2-16,2 0-5 0,-4-4 0 16,4 3-6-16,-2-1 0 0,2-3 0 0,0 0-6 15,0 1 2-15,-2-1-5 0,2-1 0 0,0-1-5 0,0 0-6 16,0 0-4-16,0 0-6 0,0-3-6 16,0 3-7-16,-2-4-7 0,2 0-5 15,0 1-10-15,0 1-12 0,0-5-14 0,2 4-23 16,-2-2-32-16,0-2-290 0,0 2 142 15,0-5 94-15</inkml:trace>
  <inkml:trace contextRef="#ctx0" brushRef="#br0" timeOffset="96722.61">20340 9626 116 0,'-4'-4'205'0,"4"4"-11"0,-4-6-8 16,4 6-20-16,-4-4-17 0,4 4-18 15,0 0-9-15,0 0-13 0,0 0-5 0,0 0 3 16,8-5-1-16,-1 3 3 0,-7 2 0 16,13 0-3-16,-5 0 0 0,3-2-6 15,1 2-2-15,1 0-7 0,2 0-7 0,1 0-4 16,4 0-6 0,1-2-2-16,0 0-14 0,0 0-5 15,1 0-5-15,5 0-4 0,3 1-10 0,-2-4-6 16,0 4-21-16,2-3-22 0,0 0-30 15,-3 0-57-15,3 4-77 0,-9-3-724 16,3 3 307-16,-8-3 202 0</inkml:trace>
  <inkml:trace contextRef="#ctx0" brushRef="#br0" timeOffset="98140.51">21528 8976 47 0,'0'0'53'0,"0"0"-4"0,0 0-6 0,0 0-5 0,0 0-2 16,0 0-6-16,0 0-2 0,0 0-4 15,0 0 0-15,6 7-5 0,-6-7-1 0,0 0-2 16,0 0-1-16,0 0 1 0,0 0-1 16,2 5 5-16,-2-5 6 0,0 0-3 0,0 0 4 15,0 0-5-15,0 0 7 0,0 0-4 16,0 0-4-1,0 0-1-15,0 0-2 0,2 1-2 0,-2-1-6 16,0 0 5-16,0 0-3 0,0 0-3 16,0 0 0-16,0 0-4 0,0 0 2 15,0 0 5-15,0 0-3 0,0 0 0 0,0 0 2 16,0 0 4-16,0 0-4 0,0 0-3 16,0 0 3-16,12-1-1 0,-12 1-4 0,0 0 2 15,0 0 0-15,0 0 0 0,0 0 0 0,6-5 0 0,-6 5-5 16,0 0 2-16,0 0-2 0,4-1 2 15,-4 1-3-15,0 0 4 0,0 0-3 0,0 0 3 16,0 0-2-16,0 0 0 0,0 0 0 16,6 0 4-16,-6 0-3 0,0 0-2 15,0 0-2-15,0 0-1 0,0 0 0 0,0 0-5 16,0 0 9 0,0 0 1-16,0 0-1 0,0 0-2 15,0 0 1-15,0 0 3 0,0 0 3 0,0 0 0 16,0 0 4-16,0 0-1 0,0 0-3 15,0 0 0-15,0 0-2 0,0 0-1 16,0 0-3-16,0 0 7 0,0 0-2 0,0 0 5 16,0 0-3-16,0 0 3 0,0 0 0 15,0 0-5-15,0 0-1 0,0 0 8 0,0 0-3 0,0 0-4 16,0 0-4-16,0 0 5 0,0 0 1 0,0 0 3 16,0 0-1-16,0 0 5 0,0 0-3 15,0 0-2-15,0 0 6 0,0 0 3 0,0 0-6 16,0 0 0-16,0 0-9 0,0 0 4 15,0 0-3-15,0 0 2 0,0 0 0 16,0 0 2-16,0 0-3 16,0 0-1-16,0 0-3 0,0 0 0 0,0 0-2 0,0 0 0 0,0 0 4 15,0 0-4 1,0 0-1-16,0 0 0 0,0 0-5 16,0 0 6-16,0 0 7 0,0 0-7 15,0 0-2-15,0 0 2 0,0 0-6 0,0 0 6 0,0 0-4 16,0 0 8-16,0 0-7 0,0 0 4 15,0 0-4-15,0 0 0 0,0 0 4 0,0 0-3 0,0 0-5 16,6 6 12-16,-6-6 3 0,0 7 2 16,0-1 1-16,0 0 4 0,0 5-5 0,0-1 9 15,-2 5-8-15,0 2-2 0,0 2 1 16,-2 1-2-16,2 5-3 0,-2-3 0 16,0 4 1-16,2 1 0 0,-3 0-2 0,2 1 2 15,1-1 0-15,0-1-4 0,0 1 2 0,0 0-2 16,2-6 1-16,-2 0-4 0,2 0 0 15,0-2 3-15,0-2-3 0,-2-1-3 0,2 2-7 16,0-5-7-16,2-1-11 0,-2 0-10 16,2-1-19-16,-2-2-11 0,0 1-29 0,2-4-370 15,-2-1 159-15,0 1 104 0</inkml:trace>
  <inkml:trace contextRef="#ctx0" brushRef="#br0" timeOffset="98711.52">22087 8976 60 0,'4'-8'131'0,"-2"3"-4"16,3-1-14-16,-3 0-7 0,0 2-4 15,0 1-11-15,-2 3-2 16,2-6-9-16,0 2 1 0,-2 4-9 15,0 0-9-15,0 0-1 0,0 0-3 0,-10 13-3 16,5-1 4-16,-3 3-11 0,-1 4-5 16,1 2-4-16,-3 3 0 0,-1 6-8 0,1 2-1 15,0 5-4-15,1-2-3 0,4 1-4 16,-1 3 1-16,1-1 3 0,4 1-7 16,0-8 1-16,4 3-4 0,0-3-1 0,2 3-3 0,2-6-1 15,5 2-1-15,-1-5-14 0,2-3-15 0,2-1-15 16,0-4-26-16,2-2-39 0,-4-5-432 15,5-1 181-15,-2 1 120 0</inkml:trace>
  <inkml:trace contextRef="#ctx0" brushRef="#br0" timeOffset="99050.22">22485 9197 129 0,'-6'16'151'0,"4"-7"-12"0,0 2-5 0,-1 5-4 0,1 0-2 0,0 6-1 16,-3 1-12-16,-1-1-8 0,2 3-10 0,0 0-7 16,0 0-11-16,-2-1-11 0,1 1-4 15,0-2-5-15,3-3-13 0,-2-1-24 16,2 0-19-16,0-5-43 0,2 2-33 0,0-5-40 16,-2 0-385-16,4-1 170 0,0-2 111 15</inkml:trace>
  <inkml:trace contextRef="#ctx0" brushRef="#br0" timeOffset="99313.01">22643 9378 4 0,'0'0'147'16,"0"0"-19"-16,0 0-5 0,12-6-14 0,-12 6-7 16,14-1-9-16,-6 1-10 0,3-3-5 15,0 3-8-15,-1-1-4 0,3 1-5 0,-1 0-7 16,4 0-3-16,-4 0-14 0,0 0-10 0,4-2-24 16,-4 2-24-16,1 0-44 0,-3-4-326 15,4 4 132-15,-4-2 89 0</inkml:trace>
  <inkml:trace contextRef="#ctx0" brushRef="#br0" timeOffset="99999.53">23441 9205 32 0,'0'0'118'0,"5"-4"-9"16,-5 0-14-16,0 4-9 0,0 0-9 15,2-4-7-15,-2 4-2 16,0 0-9-16,5-4-5 0,-5 4-3 15,0 0-5-15,0 0 2 0,0 0-6 0,0 0 10 16,2-6-5-16,-2 6 4 0,0 0 5 16,0 0 5-16,2-1 4 0,-2 1-11 15,0 0-6-15,0 0-5 0,-9-4-5 0,9 4-2 16,-13 0-8-16,5 2-1 0,-1 0 0 16,1-1-4-16,-3 5 4 0,-2 0-3 0,-1 2 5 0,-2 5-5 15,0 0 2-15,-1 5 3 0,0 0 3 16,0 5-5-16,-1 2-2 0,2 0-3 15,0 2 0-15,3-3-3 0,0 1 0 0,4-2 1 16,1 0 0-16,2-2-8 0,0-2 0 16,4 0-5-16,-1-1 3 0,3-5-1 0,3-2-1 15,-1 0 1 1,0 1-1-16,4-4 2 0,0-3-1 0,3-1 4 16,1-2-6-16,1-4-2 0,2-2 1 15,1-1-3-15,2-5 1 0,0-4 1 16,3-1-3-16,-2-1-3 0,0-3-1 0,-1 0-2 15,0-1 4-15,-4 3-2 0,1 2 3 16,0 1-1-16,-5 1 3 0,1 3-5 0,-3 3 4 16,0-1-4-16,1 2 4 0,-3 5-3 15,-1 1 1-15,-3 0 1 0,0 11-2 0,0-2 4 16,-3 5 1-16,1 5-3 0,-3 3 3 16,1 3 3-16,-2 2 0 0,0 2-1 0,-3 3 1 15,1 2 1-15,-1 0 2 0,3 3 3 16,-5-5-2-16,5 2-2 0,-2-3 3 0,4-2 0 15,-3-3-5-15,2 1-1 0,3-5-2 0,0 0-13 0,2-2-26 16,0-4-25-16,2 1-49 0,0-6-68 0,0-1-452 16,6-1 213-16,-2-3 142 0</inkml:trace>
  <inkml:trace contextRef="#ctx0" brushRef="#br0" timeOffset="100384.9">23752 8899 83 0,'12'2'126'0,"0"7"-4"16,-2 0 2-16,6 8-3 0,-4 4-1 16,3 8-6-16,2 9 2 0,2 6 15 0,2 20 7 15,-2 5-4-15,-4-1-7 0,-5-6-3 16,1 12-5-16,-4-14-11 0,-1-4-4 15,-4-1-4-15,0-2-6 0,-4 3-6 0,2-3-10 16,-4-2-10-16,-2 1-5 0,-3-5-5 16,2-6-8-16,1-3-23 0,-2-4-38 0,1-6-59 0,3-3-86 15,0-3-626-15,-2-2 265 0,4-7 176 0</inkml:trace>
  <inkml:trace contextRef="#ctx0" brushRef="#br0" timeOffset="107950.46">24333 8038 129 0,'0'0'137'0,"0"0"3"0,0 0 4 0,0 0-2 15,0 0 7-15,0 0 3 0,21 3 2 16,-9-6-1-16,6 1-1 0,-2 2-10 0,6-4-6 16,1 4-4-16,5-1-10 15,1-2-11-15,1 0-8 0,4 0-11 0,6-1-8 0,0 0-8 0,1 0-8 16,1 0-8-16,-3 2-15 0,2 1-26 16,-7-1-36-16,0 0-37 0,-4 2-42 0,-1 2-39 15,-6 0-49-15,-4-1-550 0,1 3 250 16,-8 2 165-16</inkml:trace>
  <inkml:trace contextRef="#ctx0" brushRef="#br0" timeOffset="108188.86">24313 8435 136 0,'5'-6'264'15,"-5"6"1"-15,25-11 1 0,-2 3-7 0,11-1-16 16,13-4-19-16,23-7-27 0,9-1-14 16,-2 2-31-16,4 0-47 0,-1 1-84 0,3 3-120 15,-4 1-655-15,-4-4 256 0,4 2 170 0</inkml:trace>
  <inkml:trace contextRef="#ctx0" brushRef="#br0" timeOffset="128233.58">27727 8553 39 0,'0'0'120'0,"0"0"-14"0,0 0-5 16,8-2-10-16,-8 2-2 0,0 0-3 0,0 0-1 0,0 0-4 16,0 0-3-16,8-2-3 0,-8 2 5 0,0 0-8 15,0 0-1-15,0 0-3 0,0 0 1 16,0 0 0-16,6-2-5 0,-6 2-4 0,0 0 0 16,2-5-7-16,-2 5-7 0,0-6-2 15,0 1-4-15,0 5-2 0,-2-12-4 16,0 6-5-16,0-1-4 15,-2 0-4-15,2-1 2 0,-5-1-9 16,0 2 4-16,1 0-6 0,-4-1-5 16,-1-1-2-16,-4 5-3 0,2 0 0 0,-1-1 0 15,-4 4 1-15,0 1-4 0,1 1 2 16,-2 4-3-16,0 1 2 0,-3 1-1 16,4 6 0-16,-4 0 1 0,3 5 0 0,1 3-2 15,-2 0 0-15,4 4 3 0,-2-1-2 0,6-1-3 0,3 1-1 16,1 0-5-16,-1-4 1 0,5-1 0 15,2 1 0-15,0-5-1 0,2 0-2 0,2-3 7 16,0-3 0-16,5-1-3 0,-1-2 3 0,2-4 3 16,3-1-2-16,-11-1-1 0,28-9 2 15,-14-1 0-15,5-1-2 0,0-2-2 0,-2-2-4 32,3-3 2-32,-4 1 0 0,-1-3 0 0,2 4 1 15,-2 0 10-15,0 0-11 0,-5 2 5 16,1 3 2-16,-1-1 3 0,-2 3 0 15,0 1 4-15,-2 1 4 0,-2-1 0 0,2 2 2 16,-4 2-5-16,2 1-1 0,-4 3 1 16,0 0 0-16,0 0 2 0,0 0-1 0,-4 15 4 15,0-4 1-15,-2 5 5 0,0 6 1 0,-4 5-1 16,2 5 3-16,-2 5 0 0,-1 6 1 16,-2 3-4-16,5 2 1 0,-3 0-1 0,1-3 2 15,4 1-4-15,0-4-3 0,-2-4 2 16,4-1-2-16,0-2-2 0,0-6-8 0,2 0-19 15,2-5-29-15,0-3-36 0,2-2-38 16,0-4-47-16,4-4-415 0,-2 0 198 0,6-8 131 0</inkml:trace>
  <inkml:trace contextRef="#ctx0" brushRef="#br0" timeOffset="128533.98">27988 8662 4 0,'0'-6'184'0,"0"6"3"0,4-7 2 16,3 2-11-16,1 2-13 0,5-1-14 15,1 2-11-15,2-2-15 0,2 1-13 0,2 0-12 16,-1 0-8-16,-1 3-11 0,4-2-10 16,-1 0-27-16,-4 2-30 0,2 0-43 15,0 2-41-15,-4 0-43 0,-1 0-440 0,0 3 188 16,-4-1 124 0</inkml:trace>
  <inkml:trace contextRef="#ctx0" brushRef="#br0" timeOffset="128734.5">28032 8932 159 0,'-6'2'239'0,"6"-2"7"0,0 0 1 0,0 0-12 15,0 0-22-15,0 0-12 0,0 0-28 0,30-8-16 16,-18 3-21-16,6 2-28 0,-1-2-37 15,-1-1-44-15,6 0-50 0,-2 4-61 16,6-3-48-16,2-1-55 0,-1 3-421 0,3-3 207 0,-1 2 136 16</inkml:trace>
  <inkml:trace contextRef="#ctx0" brushRef="#br0" timeOffset="129050.4">29086 8029 176 0,'0'0'198'0,"0"0"0"0,9 21-8 16,-9-3-8-16,2 0-13 0,-2 3-15 0,3 8-11 16,-1-1-14-16,0 1-11 0,0 2-12 15,0-1-14-15,2 1-11 0,-2 2-25 16,2-5-35 0,1 2-40-16,-1-2-48 0,2 0-52 0,-4-3-496 15,2-1 209-15,-1-4 138 0</inkml:trace>
  <inkml:trace contextRef="#ctx0" brushRef="#br0" timeOffset="129398.38">28727 8820 131 0,'8'-2'191'0,"5"-2"-10"0,4 0-15 16,6-2-12-1,5-1-13-15,2-1-14 0,6 2-12 16,1-1-13-16,1-1-9 0,5 1-12 0,-3-1-34 16,2 2-36-16,-3 1-40 0,1 1-42 15,-2 0-58-15,-6 1-317 0,-5 0 151 0,-1 6 101 16</inkml:trace>
  <inkml:trace contextRef="#ctx0" brushRef="#br0" timeOffset="129937.64">28886 9035 81 0,'0'0'183'0,"6"-9"-9"0,2 5-11 15,1-2-16-15,6 0-17 0,2 3-10 16,1-3-16-16,2 2-10 0,1 0-14 0,2 0-14 16,-2 3-12-16,3-1-14 0,-3 2-3 15,2 0-13-15,-4 0-8 0,1 0 2 0,-4 2-1 0,1-1-5 16,-6 2 16-16,1-2 3 0,-1 1 15 16,-5 2 13-16,1 0 5 0,-3 1 8 0,-2 0 4 15,2 0 4-15,-4 1-2 0,3-1-3 16,-3 1-8-16,2 0-5 0,-2 2-5 0,2-3-9 15,0 3-5-15,0-1-4 0,4 0-6 16,-2 2-6 0,2-1-8-16,4 3-2 0,2-2-4 0,3 4-2 15,2 1-4-15,2-1-7 0,-1 1-1 16,4 1-3-16,-1 0 1 0,0-2-4 16,-2 5-6-16,1-3-2 0,-4-1 0 0,-1 3 2 15,-2-1 8-15,-5 0 16 0,-1-1 15 16,-5 1 16-16,-4 0 20 0,-5 2 24 0,-3 0 15 15,-3 1 10-15,-4 1-3 0,-2 2 21 0,-2-1-3 0,-2-2-5 16,3-2-10-16,2 0-13 0,-2-4-9 16,4 0-12-16,1 0-26 0,2-4-31 15,0 3-30-15,1-3-41 0,-2-1-46 16,4-1-61-16,0 1-77 0,-5-2-77 16,2 0-723-16,5-1 352 0,-3-1 232 0</inkml:trace>
  <inkml:trace contextRef="#ctx0" brushRef="#br0" timeOffset="150298.04">26907 5228 60 0,'0'0'178'0,"0"-6"-7"0,0 6-2 0,0-6-17 15,0 6-13-15,0 0-11 0,0 0-13 16,0 0-5-16,0 0-8 0,0 0 1 16,0 0-2-16,0 0-3 0,2 20-4 0,-2-9-11 0,-2 1-3 15,0 6-4-15,0 3-10 0,-3 4-7 0,-1 0 0 16,1 6-11-16,-1 4-4 0,2 1-5 15,-3 4-4-15,1-2-6 0,0-2-10 0,0 4-11 16,-1-2-6-16,3-2-12 0,-1 1-11 16,1-7-17-16,2 0-15 0,0 1-12 0,2-3-13 15,0-6-14-15,-2-1-10 0,2-4-10 0,0 2-8 16,0-6-17-16,0 0-387 0,0-3 178 16,2 0 118-16</inkml:trace>
  <inkml:trace contextRef="#ctx0" brushRef="#br0" timeOffset="150698.71">26612 5290 127 0,'0'-8'156'0,"0"1"-8"0,2-1-3 0,2 0-13 16,4-1-9-16,-2 0-1 0,4-3-12 15,2 3-4-15,6-5-6 0,-1 3-6 0,3-3-1 16,0 3-10-16,3 0-8 0,5-3-8 16,2 1-5-16,-6 5-8 0,4-2-5 0,-1 3-3 15,1-1-5 1,0 2-7-16,-3 5-2 0,-2 1-7 0,-2 0 0 15,1 6-3-15,-4-1 0 0,0 6-2 16,-3 3-3-16,-5 5-3 0,-4 0 2 0,-2 6-1 16,-4 0-1-16,-4 3 7 0,-4 1 2 15,-3 1 4-15,-3 1 5 0,-4-4 5 0,-2 3-1 16,-6 1-1-16,3-6-7 0,-3-5-2 16,0 1-11-16,4-2-16 0,0-3-31 0,3-3-38 15,3-4-36-15,0 0-33 0,4-3-38 0,2 0-484 16,1-2 224-16,2-1 149 0</inkml:trace>
  <inkml:trace contextRef="#ctx0" brushRef="#br0" timeOffset="150998.71">27434 5292 181 0,'0'-6'217'0,"2"2"-16"16,0 0-6-16,2 1-10 15,2 1-8-15,0-2-12 0,6 0-11 0,0 2-11 0,7 0-13 0,0-2-9 16,2 3-12-16,1-5-11 0,-1 4-8 0,4 1-10 15,-2-4-18-15,5 1-36 0,-5 2-37 16,-4 1-52-16,2 1-54 0,-3 1-38 0,-6-1-521 16,-4 5 229-16,-2 1 152 0</inkml:trace>
  <inkml:trace contextRef="#ctx0" brushRef="#br0" timeOffset="151214.68">27349 5591 204 0,'0'0'233'16,"0"0"0"-16,12-7-9 0,-5 4-13 0,4 1-16 16,-1-2-17-16,7 2-19 0,-2-1-17 0,4-1-17 0,2-1-31 15,0 3-37-15,4-4-40 0,-1 4-47 16,0 0-41-16,5 0-51 0,-6 0-507 0,2 2 214 15,3-2 141-15</inkml:trace>
  <inkml:trace contextRef="#ctx0" brushRef="#br0" timeOffset="151846.46">28030 4659 145 0,'-4'-2'202'0,"2"-2"-12"0,2 4-11 0,-2-5-12 16,4-1-13-16,4 2-13 0,0 1-14 0,6-3-10 15,2 2-10-15,3-2-6 0,2 1-8 16,2-2-6-16,5 1-6 0,0 0-6 16,1-3-8-16,0 7-5 0,2-4-8 0,-1 4-6 0,2-1-3 15,-7 3-9-15,1 0-2 0,-1 0-2 0,-4 5-2 16,-2-1-5-16,-3 0-2 0,0 7-1 15,-6-1-2-15,-4 0 0 0,-6 2 2 0,0 1 0 16,-4 4 8-16,-3 1 10 0,-2-2 3 16,1 2 3-16,-1-1-2 0,1 0-1 15,1-2-2-15,3-2 2 16,-1 3-7-16,1-4 5 0,4-2 1 16,0 2-2-16,4-3-1 0,0 3-2 15,6-2-3-15,1-1-5 0,4-3-11 0,2 0-24 16,3-1-27-16,2-1-33 0,1-2-41 15,0 2-54-15,2-2-48 0,-3-1-673 0,-4 2 300 16,0-1 198-16</inkml:trace>
  <inkml:trace contextRef="#ctx0" brushRef="#br0" timeOffset="152215.87">28113 5282 184 0,'12'-5'224'16,"4"1"-10"-16,0-2-19 0,4 0-17 0,3 1-15 16,0-3-19-16,6 4-15 0,1-4-8 0,4 6-26 15,5-4-35-15,1 1-46 0,2 2-51 0,-4 3-42 16,-2 0-53-16,0 2-369 0,4 1 170 15,-6 1 113-15</inkml:trace>
  <inkml:trace contextRef="#ctx0" brushRef="#br0" timeOffset="152748.16">28020 5650 135 0,'10'-3'164'15,"-1"-2"-11"-15,6 2-8 0,1-2-12 16,4 0-15-16,1 1-9 0,3-1-13 0,0 1-7 15,4-1-9-15,-3 3-8 0,3-1-6 0,-2 1-9 0,-3 1-6 16,-2 1-4-16,0 1-7 0,1-1-6 16,-6 2-2-16,1-2-3 0,-2 3-1 0,-4-2-3 15,-1 0 6-15,-2 4 5 0,1-1 8 16,-4-1 11-16,-1 2 7 0,-4 1 2 16,2-4 0-16,-2 4-3 0,-2 0-2 0,2 0-7 15,0-3-4 1,0 3-7-16,0 0-2 0,-2 2-3 15,4-3-5-15,-2 3-5 0,2 0-6 0,0 1-7 16,4 1-5-16,0 1-1 0,5 0-5 16,0 1-8-16,5 3-3 0,1 0-2 15,3 1-3-15,0-2 1 0,0 3-5 0,-1-3 3 16,-2 1-1-16,0-1 0 0,-3 1 4 16,-6-2 9-16,0-1 20 0,-6 1 17 0,-4 1 20 0,-8-1 18 15,-2 2 24-15,-5 0 10 0,-2 1 14 0,-4 1-17 16,-5 0 1-16,5-4 1 0,2-1-9 15,2-1-15-15,-1-1-34 0,6-3-44 0,0 1-67 16,0-1-98-16,4-1-96 0,1 0-736 16,1-4 338-16,2 0 223 0</inkml:trace>
  <inkml:trace contextRef="#ctx0" brushRef="#br0" timeOffset="169522.08">26105 3928 161 0,'0'0'154'0,"2"-7"-16"15,0 4-13-15,-2 3-12 0,0 0-12 0,0 0-12 16,4 14-4-16,-4-1-9 0,-2 6-8 0,2 2-3 15,0 11-10-15,-4 10-4 0,0 12 0 16,-1 24-3-16,-6 5 2 0,1 9-5 0,-5 28-6 16,0 11 5-16,0 12-1 0,1 11 5 15,-2 10-2-15,8 6 6 0,2-1 2 16,4 6 0-16,12 0 3 0,10 39 0 0,5-4 5 0,9-4 3 16,4-14 3-16,10-2-2 0,-5-39 2 15,18 32 1-15,5-6-1 0,5-6-4 0,4-3-6 16,5-9-2-16,-11-38-4 0,0-2-6 15,1-5-5-15,-5-6-15 0,-1-3-20 0,-5-3-22 16,-2-4-26-16,-6-3-23 0,2-1-32 16,-4-3-33-1,-2 0-30-15,-11-20-55 0,-1 1-486 0,1-3 239 16,0-8 157-16</inkml:trace>
  <inkml:trace contextRef="#ctx0" brushRef="#br0" timeOffset="170107.18">30833 3890 114 0,'29'58'177'0,"-3"19"3"0,0 32 1 0,-12 10-8 16,-3 20-7-16,-11 26-5 0,-5 20-6 16,-7 54-14-16,-10 2-10 0,2 0-11 15,-2-1-7-15,-1 4-10 0,2 0-7 0,-4-4-8 0,-3-2-7 16,-1 2-5-16,-3-2-8 0,-4 4-7 16,-5-12-7-16,3-6-8 0,-2-7-3 0,2-11-3 15,0-4-4-15,-6-4-4 0,-4-7-3 16,9-40-2-16,-5-6-2 0,-3-8-3 0,-2-9-1 15,0-8-5-15,-2-9-18 0,-1-9-64 16,3-6-96-16,-4-17-704 0,7-21 294 0,-1-13 195 0</inkml:trace>
  <inkml:trace contextRef="#ctx0" brushRef="#br0" timeOffset="184242.02">19132 4677 88 0,'4'-2'79'0,"-4"2"-1"0,0 0-5 0,0 0-2 0,0 0-6 15,0 0-4-15,0 0 0 0,0 0 0 16,5 13 1-16,-5-8 11 0,0 1-13 0,0 0 2 15,-3 0 3-15,3 3-2 0,-2 1-5 16,2-1 1-16,-2 5-5 0,-2-1 6 0,2 2-6 16,-2 2 0-16,2 1-4 0,-3 1 0 15,3 0-3-15,-2-2-1 0,-1 2-4 0,3-2-5 0,0 2 1 16,-2-2-2-16,2 0-6 0,0-1-3 16,0 0-10-16,0-2-13 0,0 2-19 0,2-3-32 15,-2 0-25-15,2 0-25 0,0-3-46 16,-2-1-337-16,0 1 163 0,2-4 108 0</inkml:trace>
  <inkml:trace contextRef="#ctx0" brushRef="#br0" timeOffset="184525.84">19337 4924 44 0,'0'0'255'0,"7"-2"-3"0,-7 2 0 0,0 0-7 15,0 0-21-15,0 0-20 0,0 0-25 16,2-4-27-16,-2 4-32 0,0 0-29 0,0 0-32 16,0 0-35-16,0 0-46 0,4-1-53 15,-4 1-50-15,0 0-514 0,0 0 217 0,11-3 143 16</inkml:trace>
  <inkml:trace contextRef="#ctx0" brushRef="#br0" timeOffset="185158.66">19852 4669 147 0,'0'0'135'0,"0"0"-1"15,0 0-4-15,0 0-7 0,0 0-12 16,4 13-9 0,-4-3-7-16,0 1-3 0,0 3-6 0,-2 4-4 15,2 4-2-15,-2 5-6 0,0-1-4 16,-1 5-4-16,-1-1-5 0,2 2-7 0,0 4-4 16,0 3-2-16,0-3-3 0,0-4-3 15,0-1-5-15,0-3-3 0,0 1-6 0,2-4 1 16,-3-5-4-16,3 2-5 0,-2-3-1 15,2-4-6-15,0-2-3 0,-2 0-1 0,2-1-8 0,0-3-4 16,2 1-6-16,-2-4-7 0,0-2-13 16,0-4-8-16,0 0-2 0,0 0-2 0,0 0 5 15,0 0 0-15,-2-27 3 0,2 13 1 16,-3 0 2-16,1-5 4 0,0-3-5 0,0-3 5 16,0 1 0-16,-2-1 14 0,4 0-9 15,-2-4-3-15,0 3 10 16,2-3-5-16,0 3 3 15,0-1 2-15,0 0 2 0,2 1-2 0,0 1 5 16,2 0-1-16,2 0 8 0,1 0-4 16,2 3 2-16,1-1-4 0,3 2 9 0,-1-2-5 15,4 4-2-15,0 0 0 0,4 0 5 16,0 4 3-16,2 1 3 0,1 3 4 0,1 2 1 16,0 3 0-16,0 1 6 0,-3 5-5 0,3 5 3 0,-4 1 0 15,2 3 3-15,-3 2 4 0,-3 3 0 16,-2 3 6-16,-6-2 10 0,-4 2 15 15,-4 2 9-15,-4-1 7 0,-2 4 7 0,-7-1 3 16,-4 3 2-16,-2-2-6 0,-5 1-7 16,4-2-10-16,-4-4-23 0,3-2-36 0,-1-4-51 15,6 3-54 1,1-7-73-16,4-1-473 0,3-4 222 0,2-2 147 16</inkml:trace>
  <inkml:trace contextRef="#ctx0" brushRef="#br0" timeOffset="185973.8">20770 4560 52 0,'0'0'127'0,"0"0"-10"0,0 0-5 0,7 4-3 0,-7-4 4 16,4 9 0-16,-4-3 0 0,0 4-1 16,2 2 1-16,-4 1-12 0,2 4-3 0,-2 2-9 15,0 2-2-15,0 4-7 0,-1 1-7 16,1 3-6-16,-2-1-7 0,2 3-11 0,0 0-2 16,0 1-6-16,0-2-6 0,0 1-12 15,0-4-15-15,-1 1-22 16,3-1-21-16,-2-5-35 15,2-1-24-15,-2-2-29 0,0-1-423 16,0-3 186-16,-1-3 123 0</inkml:trace>
  <inkml:trace contextRef="#ctx0" brushRef="#br0" timeOffset="186223.21">20563 4901 73 0,'-2'-2'185'16,"2"2"0"-16,0 0 3 0,0 0 3 0,0 0-10 15,0 0-11 1,15-3-9-16,-15 3-5 0,17 3-9 0,-7-1-7 16,0 0-11-16,2 2-11 0,0 0-13 15,3-1-11-15,0 3-10 0,-5-4-20 16,7 4-32-16,-2-2-36 0,0 2-47 0,1-1-43 15,2 0-50-15,-4-2-574 0,1 0 244 16,3-1 161-16</inkml:trace>
  <inkml:trace contextRef="#ctx0" brushRef="#br0" timeOffset="186975.39">21441 4776 48 0,'4'-4'111'15,"-4"4"-6"-15,4-5-9 0,1 2-8 0,-5 3-2 16,4-4 0-16,-4 4-2 0,7-1-5 15,-7 1 3-15,0 0-3 0,4-5-3 0,-4 5-4 16,0 0-4-16,0 0-9 0,0 0-2 16,0 0-1-16,0 0-5 0,0 0-1 0,0 0-8 0,0 0-3 15,0 0-5-15,-20 13-1 0,12-1-1 16,-2 1-1-16,-3 6-2 0,0 5-3 0,1 4 5 16,-1 1-3-16,2 3-6 0,3 0 0 15,1 3-3-15,1-1 1 0,6-3-3 16,2-1 0-16,0 2-2 0,9-2-3 0,2 0 3 15,2-4 2 1,1-2 1-16,4-8 4 0,2-3 3 0,2-3 1 16,3-2 2-16,1-8 5 0,2-2-3 15,-1-4 1-15,3-5 0 0,0-3 1 0,-5-5 0 16,-1-1 2-16,0-5 3 0,-8 0-1 16,-1 0-5-16,-6 0 1 0,-7 0-4 0,-4 4-8 15,-4-2-10-15,-9-2-8 0,-4 0-14 16,-7 1-11-16,0 2-9 0,-6 2-10 0,1 3-12 15,-1 2-22-15,-2 0-20 0,3 1-22 16,1 5-28-16,2-1-491 0,-1 1 216 0,3 3 143 16</inkml:trace>
  <inkml:trace contextRef="#ctx0" brushRef="#br0" timeOffset="187431.33">22227 4578 136 0,'2'-6'148'0,"-2"6"-7"15,0 0-9-15,0 0-6 0,0 0-2 0,-6 14-4 16,1-5-1-16,1 3 0 0,-5 3-1 15,3 5-2-15,-2 5-4 16,-3 4-1-16,3 5-2 0,-3 2-7 16,0 2-6-16,5 2-10 0,0 0-7 15,0 2-8-15,4-1-9 0,-1 1-8 0,3-3-12 16,5 1-20-16,-3-4-31 0,6-1-35 16,0-2-54-16,3-8-56 0,2-4-540 0,-1-3 236 15,3-5 156-15</inkml:trace>
  <inkml:trace contextRef="#ctx0" brushRef="#br0" timeOffset="187913.39">22572 4859 126 0,'4'10'216'16,"-6"-4"-5"-16,0 3-8 0,0 0-11 15,0 5-13 1,-2-1-12-16,-2 5-14 0,2 0-14 0,0 2-14 16,-2 2-9-16,2 3-14 0,0 2-19 15,-2-2-25-15,1-2-37 0,3 2-40 0,0-5-38 16,0 1-44-16,2-1-63 0,-3-3-431 16,1-2 202-16,4-2 133 0</inkml:trace>
  <inkml:trace contextRef="#ctx0" brushRef="#br0" timeOffset="188163.76">22688 5052 78 0,'0'0'181'0,"9"0"-5"0,-9 0-16 16,17 4-12-16,-5-4-14 0,0 1-10 16,8 1-18-16,-1 0-9 0,2 0-19 15,0 0-30-15,3-2-50 16,-2 4-30-16,2-4-46 0,1 0-337 16,-1 0 141-16,0 0 94 0</inkml:trace>
  <inkml:trace contextRef="#ctx0" brushRef="#br0" timeOffset="188695.8">23277 4956 71 0,'0'0'157'0,"4"14"-13"15,-4-3-3-15,-2 5-7 0,0 4-4 16,-2 9-12-16,-1 2-5 0,2 6-6 0,-1 3-5 16,0 3-8-16,0-2-11 0,2 3-7 15,0-2-9-15,0-2-9 0,0 0-4 0,2-3-3 16,-2-7-7-16,4-2-5 0,-2-3-4 16,-2-4-4-16,2-2-7 0,0 1-1 15,0-7-1-15,2-1-6 0,-2-5-8 0,0-3-7 16,0-4-2-16,0 0-6 0,0 0 3 15,2-28-5-15,-2 9 5 0,-2-3-15 0,0-6 1 0,0-3-5 16,-3 0 8-16,1-5 2 0,-2 0 2 16,-1 1 9-16,3 1 5 0,-2 6 6 0,1-1-1 15,3 2 7-15,0 2-3 0,0 3-2 16,4-1-1-16,0 4-2 0,5-4-1 16,3 2-4-16,5 2 0 0,0 0-17 0,9 0-6 15,0 1-5 1,4 1-8-16,1 1 2 0,1 2-8 0,2 0 7 15,0 6 6-15,-5 0 2 0,1 2 6 16,-3 2 10-16,-3 2 8 0,-2 6 16 0,-4 0 13 16,-2 5 14-16,-3 1 6 0,-5 3 7 15,-4 3 7-15,-4 0 12 0,-6 8 8 0,-3-3 12 16,-5 3 7-16,-4 1-1 0,1 0-4 16,-2-2-10-16,2 0-15 0,0-2-29 0,2-4-37 0,0 0-50 15,2-1-67-15,5-4-50 0,-3-2-620 16,2-1 265-16,3-5 176 0</inkml:trace>
  <inkml:trace contextRef="#ctx0" brushRef="#br0" timeOffset="188994.87">23784 4507 148 0,'13'4'217'15,"2"2"-4"-15,2 6-5 0,2 4 3 0,2 3-5 16,1 8-6-16,5 4-10 0,-4 4-15 16,0 4-11-16,-3 0-1 0,-2 4 2 0,-3 1-5 15,-2 3-10-15,-2 1-9 0,-7-6-18 16,-2 2-8-16,-4 1-16 0,-4 5-11 0,-5-3-26 15,-4-1-29-15,-4-2-46 0,-5-4-56 16,0-2-80-16,-2-4-82 0,-1-2-711 0,-3-1 320 16,0-6 212-16</inkml:trace>
  <inkml:trace contextRef="#ctx0" brushRef="#br0" timeOffset="192418.65">24455 4773 123 0,'0'0'130'0,"0"0"-7"15,0 0-4-15,-8 5-2 16,8-5 4-16,0 0 3 0,-2 1 5 16,2-1-2-16,0 0 0 0,0 0-5 0,0 0-8 15,0 0-6-15,0 0-6 0,14 2-4 16,-7 1-5-16,2-3-4 0,-1 0-9 15,2 0-8-15,6 1-7 0,0-1-4 0,5 1-6 16,1-1-7-16,-2 0-6 0,4 0-3 16,1 0-3-16,-1 0-7 0,0 3-12 0,0-3-15 0,0 0-16 15,-3 2-22-15,0-2-40 0,0 1-46 16,-4-1-39-16,-6 3-555 0,-1-1 244 0,-5 2 160 16</inkml:trace>
  <inkml:trace contextRef="#ctx0" brushRef="#br0" timeOffset="192672.26">24354 5054 129 0,'10'0'216'15,"-1"-2"2"-15,2 2-6 0,-1 0-9 0,5 0-18 16,2-2-15-16,2 2-18 0,0 0-14 16,4 0-14-16,1 0-11 0,-1 0-14 0,2 0-12 15,4 0-25-15,1 2-32 0,-2-2-43 16,-3 0-51-16,5 0-43 0,-7 0-52 0,1 0-452 16,-4 2 208-16,-2-4 137 0</inkml:trace>
  <inkml:trace contextRef="#ctx0" brushRef="#br0" timeOffset="195595.87">18708 6300 110 0,'-2'26'130'0,"4"-5"-16"0,3 0-3 16,1-3-16-16,1 0-1 15,3-3-13-15,3 2-5 0,1-3 2 16,4-1 2-16,0 1-1 0,4-5-3 16,-1 1-7-16,1-4-1 0,-2-3-4 0,2-1-5 15,1-2 4-15,2-4-11 0,0-2-11 16,1 1 3-16,0-5-7 0,-1-1-2 0,1 0 1 15,0-7-2-15,0 1-1 0,-3-2-4 16,-1-2 1-16,-2 0-5 0,-4 2 0 0,0-5-3 0,-3 3 0 16,-4-2-5-16,-1 0 10 0,-3 0 5 15,-3 2 11-15,-4 0 2 0,-5-1 3 0,-6 6-4 16,-2-1-6-16,-5 1-3 0,-8 1-1 16,-6 4-4-16,0 3-3 0,-1 1-4 0,5 1-11 15,0 2-19-15,1 3-25 0,3 1-32 16,5 1-33-16,1 1-24 0,4 0-35 0,0 2-487 0,6 2 219 31,2-3 144-31</inkml:trace>
  <inkml:trace contextRef="#ctx0" brushRef="#br0" timeOffset="196280.09">19815 6172 147 0,'0'0'168'0,"2"13"-9"15,1-4-6-15,-3 3-12 0,0 1-12 16,2 7-10-16,-2-2-9 0,0 6-10 0,0 2-6 16,-2 1-6-1,2 3-10-15,0-2-8 0,-3 5-7 0,3-2-5 16,-2 1-6-16,2 1-8 0,-2-3-6 15,0-2-6-15,0 2-13 0,0-4-7 0,0 0-10 16,0-5-11-16,2-1-18 0,-2-1-8 16,0-2-17-16,2-4-13 0,-2-1-10 15,2-2-18-15,-2 1-21 0,2-3-365 0,-2-3 163 16,2-2 108-16</inkml:trace>
  <inkml:trace contextRef="#ctx0" brushRef="#br0" timeOffset="196580.95">19733 6275 145 0,'7'-12'150'0,"-1"2"0"16,2-2-10-16,5 0-17 0,4-1-7 15,4 1-13-15,3 0-2 0,5-1-3 0,3 4 0 16,-2 2-11-16,-1 3-3 0,3 0-13 15,-4 6-7-15,1 0-4 0,-4 5-4 0,0 0-4 16,-3 4-3-16,-3 3 6 0,-4-1 3 0,-5 4 7 0,-1-1 15 16,-5 0 8-16,-4 3 4 0,-2-2 7 15,-7 2 7-15,-3 0 1 0,-8 6 4 16,0-3-4-16,-6 1-10 0,-5 2-8 0,-3-1-13 16,0-2-15-16,2-5-19 0,3 2-25 15,1-4-42-15,4-3-52 0,3 1-73 0,5-4-63 16,2-3-682-1,4 0 304-15,4 0 201 0</inkml:trace>
  <inkml:trace contextRef="#ctx0" brushRef="#br0" timeOffset="196928.43">20880 6117 104 0,'4'7'200'0,"-1"-1"-2"0,-6 2-13 0,3 1-20 15,0 3-14-15,0 5-15 0,0-2-13 0,0 3-9 16,0 1-15-16,0 1-7 0,0 1-9 16,0 0-8-1,0 0-10-15,0 2-15 0,0-4-17 0,-2 1-23 16,0 1-26-16,0-1-27 0,0 0-26 16,0-1-27-16,-2-5-30 0,-3 1-396 0,5-1 178 15,-4-1 117-15</inkml:trace>
  <inkml:trace contextRef="#ctx0" brushRef="#br0" timeOffset="197144.71">20696 6328 181 0,'6'-6'225'15,"1"2"5"-15,4-1-3 0,3-1-11 16,3 1-21-16,0-1-17 0,2 2-17 0,7-2-19 16,-3 1-29-16,4-1-46 0,-1 0-62 15,1 4-70-15,1-2-71 0,-5 2-456 0,-1 1 202 16,-2-3 132-16</inkml:trace>
  <inkml:trace contextRef="#ctx0" brushRef="#br0" timeOffset="197545.46">21380 6122 67 0,'4'-7'163'0,"0"1"-2"15,3 0-16-15,1-1-16 0,5-1-9 16,2 2-19-16,1-1-8 0,4 1-7 0,1 0-9 15,2 0-7-15,-2 5-7 0,1-2-6 16,1 3-3-16,-4 0-4 0,2 1-8 16,-5 1-3-16,0 3 0 15,-4 1 6-15,-3 4 4 0,-3-3 0 0,-1 5 4 16,-5-1 4-16,-3 4 3 0,-3 2 5 16,-5 3 4-16,-3 0 5 0,-4 4 9 15,2 1 7-15,-3 0 6 0,0-3-1 0,2 3-7 16,1-4-8-16,6 0-7 0,0-3-8 15,2 6-8-15,1-8-4 0,7 3-7 0,2-2-1 16,3 1-3-16,5-1-6 0,4-2-1 0,4-1-6 0,5-3-3 16,3-1-4-16,2-1-17 0,4-3-34 15,1-4-49-15,1-1-69 0,1-1-69 16,-3 0-693-16,0-3 309 0,-4-1 204 0</inkml:trace>
  <inkml:trace contextRef="#ctx0" brushRef="#br0" timeOffset="197915.03">22465 5734 65 0,'3'-4'222'0,"-1"2"-4"0,-2 2-4 0,0 0-8 15,0 0-10-15,-5 19-16 0,-1-6-15 16,-2 8-10-16,-2 2-11 0,-4 9-11 0,2 3-9 15,-5 7-9-15,2-2-10 0,2 4-13 16,-1-2-6-16,2 1-9 0,2-4-8 0,4-1-6 16,0-3-6-16,2 2-7 0,4-5-4 15,2-1-4-15,2-3-7 0,2 1-17 0,2-2-28 0,6-1-33 16,0-5-45-16,1-2-56 0,2-2-49 16,0-3-623-16,0-3 277 0,0-3 184 0</inkml:trace>
  <inkml:trace contextRef="#ctx0" brushRef="#br0" timeOffset="198200.48">22845 6096 124 0,'0'0'204'0,"2"-4"-7"16,-2 4 1-16,0 0-8 0,0 0-18 0,2 19-15 15,-4-8-17-15,-2 5-15 0,0-1-11 16,-1 4-11-16,-1 0-9 0,1 1-12 0,-1 3-7 16,2-1-12-16,-2 1-14 0,1-6-18 15,-1 5-27-15,2-6-35 0,0 1-52 0,-1-2-38 0,1 0-67 16,-1-5-390-16,1 2 196 0,0-4 130 15</inkml:trace>
  <inkml:trace contextRef="#ctx0" brushRef="#br0" timeOffset="198463.12">23041 6386 73 0,'0'0'239'0,"4"-1"-20"15,-4 1-10-15,10-1-5 0,-6-2-13 0,4 3-17 16,2-2-19-16,3 2-15 0,0-1-15 0,2 1-13 16,-1 0-19-16,6 0-24 0,-2-2-36 15,2 2-45-15,1 2-53 0,0-2-43 0,-4 1-68 16,-1-2-394-16,0 2 194 0,-4-1 128 15</inkml:trace>
  <inkml:trace contextRef="#ctx0" brushRef="#br0" timeOffset="198988.31">23691 6189 143 0,'0'0'183'0,"2"14"-8"16,-4-3-12-16,0 0-11 0,0 5-11 15,0-1-11-15,-2 4-10 0,0 6-6 0,0-1-5 16,0 3-10-16,-2 0-9 0,2 1-6 0,0 1-3 16,0 2-14-16,0-3-2 0,0 4-7 15,0 1-7-15,-1-3-5 0,1-2-18 0,2-1-22 16,0 1-27-16,0-8-26 0,-1 1-19 15,1-2-16-15,2-4-14 16,-2 1-11-16,2-3-10 0,0-4-35 16,0-3-330-16,-2 0 164 0,0-6 108 0</inkml:trace>
  <inkml:trace contextRef="#ctx0" brushRef="#br0" timeOffset="199287.81">23509 6286 25 0,'4'-9'172'0,"1"-1"-14"0,3-1-13 0,1 2-3 16,6-3-13-16,-1 2-9 0,8 1-17 15,1 2-7-15,2-4-13 0,2 5-10 16,3-1 1-16,0 3-9 0,-1 2-7 0,3 2-2 16,-2 0-3-16,-1-1 5 0,-1 2 7 15,0 4-2-15,-5-3-1 0,0 6-4 0,-4-2 3 0,-3 4 5 16,-6 2 2-16,-4 0 5 0,-4-2 9 0,-2 3 10 15,-4 1 4-15,-4 1 14 0,-4 1-6 16,-2 0-3-16,-1 0-13 0,-2-1-8 0,0 0-19 16,1-1-26-16,0-1-35 0,2 0-38 15,1-1-46-15,0-3-42 0,3 2-50 16,-3-3-75-16,3 2-531 16,1-4 265-16,0-3 176 0</inkml:trace>
  <inkml:trace contextRef="#ctx0" brushRef="#br0" timeOffset="199688.18">24142 5717 18 0,'11'15'194'15,"0"6"-6"-15,1 5-11 0,2 5-17 0,6 12 5 16,5 13 4-16,5 7-3 0,-2 0-8 0,1-1-4 16,-3 1-2-16,-1 0-10 0,-2 2-8 15,-1-2-10-15,-6-10-11 0,-5-4-10 0,-3 0-10 16,1-4-8-16,-2-3-16 0,-5-3-27 16,-2-7-35-16,0-2-56 0,-5-2-81 15,-4-3-73-15,1-4-556 0,-2-3 258 0,-1-6 170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7:13:46.971"/>
    </inkml:context>
    <inkml:brush xml:id="br0">
      <inkml:brushProperty name="width" value="0.05292" units="cm"/>
      <inkml:brushProperty name="height" value="0.05292" units="cm"/>
      <inkml:brushProperty name="color" value="#FF0000"/>
    </inkml:brush>
  </inkml:definitions>
  <inkml:trace contextRef="#ctx0" brushRef="#br0">3846 14082 64 0,'0'0'100'0,"0"0"-11"0,0 0-7 0,-11 13-9 16,8-7 9-1,3 3-3-15,0 0-7 0,0 1 2 16,3 4 4-16,-3-1-2 0,2 0 1 0,0 7-2 16,1-6-1-16,-1 5 0 0,2-2-5 15,-2 1 0-15,0 2-4 0,0 1-12 0,2 3-2 16,0 0-8-16,-2 1 1 0,1 0-5 16,1 1 2-16,0 1-4 0,0-2-3 15,-2-1 1-15,3 3 2 0,1 0 2 0,-1-2-1 0,1 0-2 16,0 2-1-16,0-2-2 0,2-2-2 0,2 4-3 15,-2-6-1-15,2 2-4 0,1 1-2 16,2-3 0-16,-1 0-5 0,3-1-1 16,-1 0 2-16,2-2-2 0,3 1-5 0,-2 0 11 15,2-4-1-15,-1 1-3 0,2-1-3 16,1-2-1-16,2 1-3 0,0-1-2 0,1-1-3 0,2-4-2 16,-1 3 1-16,5-4-3 0,-6 0 0 15,6-1 2-15,-2-1-5 0,1-2 3 0,3-3-3 16,0 0 1-16,0-6-1 0,8-2-1 15,0 1 3-15,0-3 0 0,0 1-2 0,7-4 2 16,-1-1-5-16,1 1 0 0,-1 0-2 16,-5 3-1-1,3-4-2-15,3 1 1 0,-7 2 0 0,0 1 0 16,3 3 3-16,-1-3-2 0,1 2 0 16,5-3 4-16,-6 2-1 0,1 2 2 15,1-2-4-15,1 2 0 0,-3 4-3 0,3-1-2 16,-1-3 2-16,-2 3 1 0,3 2 3 15,-3 2-2-15,1-1 3 0,-3 2 0 0,2 4 1 16,-1-2 0-16,-1 3 1 0,-3 2-4 0,1 0 5 0,-2 3-2 16,-1-3-1-16,-1 6 5 0,-5-4-3 15,1 5 1-15,-2 1 0 0,-2-1 1 16,0 2 2-16,-7-1-1 0,0 2 0 0,-4 0 2 16,1 2-4-16,-2 2 3 0,-2 0-2 15,-3-1-1-15,1 0 1 0,-3 2 3 0,-3 2 0 16,-2-4 3-1,0-1 0-15,-2-3 1 0,0 3 0 16,0-1 0-16,-2 0 1 0,2-4 1 0,-2 1-3 16,0-3 2-16,2 0 2 0,-2-3-5 15,2-1-2-15,0 1 4 0,0-5-5 16,0 1-1-16,0-6 0 0,0 0-1 0,0 0-3 16,0 0 2-16,6-21 0 0,-2 4 2 15,3 0-5-15,-3-4 5 0,4 0-4 0,0-4 2 0,4 3-1 16,-2-9 2-16,2 0-2 0,4 1-2 0,1-1 5 15,-1 3 1-15,2-2-1 0,2-1-1 16,4-4 1-16,-1 3 0 0,-1 6-2 16,0 1 2-16,2-4-1 0,-1 4 2 0,1 3-3 15,-2 0 1-15,4 0 2 0,0 1 1 16,1 4-6 0,-1-4 4-16,-2 4-1 0,2-1 3 0,1 1-2 15,-5 5 1-15,1-1-3 0,0 2 8 16,1 2-8-16,-1-1 4 0,-1 4-3 0,0-2-1 15,0 4 1-15,-1 1-2 0,0 3 2 16,0-1 0-16,0 2 1 0,3 2 1 16,-4-3 0-16,0 6-1 0,3 0-3 0,-2 4 2 15,2-4 1-15,1 3-1 0,0 1 2 0,-4 2-2 0,4-2 2 16,-1 0 1-16,1 1-1 0,-2 3-2 16,0-1 2-16,1 0 1 15,0-1 8-15,4 5-3 0,1-5 4 0,-1 3 0 0,1-1-2 16,2 1 3-16,-1-2-1 0,3 0-3 15,-2-1 2-15,4 1-2 0,-1-4 1 0,1 2-2 16,2-1-3-16,1 0 0 0,-1-2 1 0,-1-1-2 16,3 2 2-16,0-1-1 0,1-2-2 0,-1 1 2 15,0-3 2-15,2 0-4 0,1 0 1 16,-2-1-1-16,3 3 1 0,-1-6-2 0,-1 4 1 16,4-2-2-16,-1 2 2 0,1-2 1 15,-1 1-2-15,-1-3-1 0,0 3 1 0,3 0 0 16,-9-3 0-1,0 2 0-15,2-2 0 0,-2 0-1 16,-2 0 1-16,2-2 1 0,-2 2-4 16,0 0 2-16,-1-6-2 0,-1 3 2 0,-2-3-1 15,-1 0 0-15,-1-1 1 0,2 1 0 16,-3-2 1-16,-1-3 0 0,-2 3-4 0,4 1 4 16,-2-7 0-16,-1 7-1 0,1-4 0 15,-3 1 0-15,0-4-1 0,2 4 0 0,-3-1-2 0,1-1 5 16,-2-1-9-16,0 1 2 0,1 1 0 0,-4-3-1 15,2 1 0-15,-1 1-3 0,0-3 7 16,0 1-4-16,-3-1 0 0,4-2-5 16,-1 0-1-16,2-2 0 0,-2-2 3 0,3 0-3 15,-2-1-1-15,2 1-3 0,-3-1 4 16,-1 1-13 0,0 2 2-16,-4 0-4 0,2 2 2 0,-4 0-2 15,-2-1 4-15,3 0 4 0,-4 0 3 16,-3 4 0-16,3-3 2 0,-1 4-1 0,-2 0 4 15,0-2-3-15,1 2 3 0,2-3 3 16,-3 3 1-16,2-2-3 0,1 2 2 16,-1-1-2-16,1 1 4 0,-1 1 1 0,3-5-1 15,-1 6-4-15,-2-3 1 0,4 0 1 0,-2 4 1 0,-2-2 3 16,1 3-2-16,2-3 4 0,-3 3-3 16,0 1-2-16,-1 0 3 0,-1 1 1 15,2-1 2-15,1 2-2 0,0-1 0 0,-3 1 2 16,2 3-2-16,0-1-1 0,2 0 3 15,-2 0 0-15,0 1 1 0,1 0-2 16,-1 1-2-16,3 1 4 0,0 1 0 0,-3-1 1 0,0 1-5 16,2 0 2-16,-10 0 1 0,18 1-1 0,-10-1 3 15,1 1-2-15,-1-1 0 0,1 2-1 16,-9-2 1-16,12 3 6 0,-5-3-3 16,-7 0 1-16,10 0 2 0,-10 0-3 0,10 0 3 15,-10 0 3-15,0 0-3 0,12 0-1 16,-12 0 2-16,0 0 0 15,0 0-3-15,10 0-6 0,-10 0-16 16,0 0-18-16,0 0-28 0,6-3-18 16,-6 3-24-16,0-3-391 0,0 3 169 0,0 0 112 15</inkml:trace>
  <inkml:trace contextRef="#ctx0" brushRef="#br0" timeOffset="6500.1">10917 14041 96 0,'-2'-5'91'0,"2"5"-4"0,-2-6-5 16,2 6-1-16,0-6-4 0,0 6-9 0,-2-5-2 0,2 5-7 15,0 0-2-15,-2-5 5 0,2 5-7 0,0 0-2 16,-2-6 1-16,2 6-9 0,0 0 6 16,0 0-2-16,0 0-4 0,-3-6 0 0,3 6-6 15,0 0 0-15,0 0-11 0,-4-5 0 16,4 5-3-16,0 0-6 0,0 0 0 16,0 0-2-16,0 0-2 0,0 0-3 0,0 0-5 0,0 0 6 15,0 0-5-15,0 0-3 0,0 0 2 16,0 0-4-16,0 0 5 0,0 0-8 0,0 0 4 15,0 0-3-15,0 0-3 0,0 0 5 16,0 0-2-16,-10 12 4 0,8-7-3 0,2 0 2 16,0 0-2-16,-3 4 1 0,3-2 1 15,0 4-2-15,-2-1-4 16,2 3 4-16,-2 0 0 0,2 1 2 16,-2 3-4-16,2 0 1 15,0 1 3-15,0-2-2 0,0 4-3 0,0 0 3 0,0-1-2 0,2 0 3 0,-2 2-3 16,2 0-5-16,-2 2 5 0,2-4 7 15,-2 2-5-15,5-1-2 0,-3 5-3 16,0-4 0-16,0 2 2 0,0-3-2 16,2-1-2-16,-2-1 0 0,1 2-1 0,1-3 5 15,0 0 3-15,1 0-5 0,1-2-1 16,-2-2 1-16,2 5-3 0,0-4 3 16,-2-3-2-16,6 3 4 0,-4-3-7 0,2 0 3 15,-2 0 5-15,3-1-6 0,-1 0 6 16,1-3-2-16,2 2-1 0,-3-1 3 0,2 0-4 15,-1-4 4 1,0-1-4-16,1 3 2 0,-2-2 5 0,1-1-4 16,0 2-1-16,1-3 0 0,1 1 2 15,-3 0 7-15,2-3-8 0,2 0 1 16,0 0-1-16,0 0 5 0,4 0-1 0,-4 0-5 16,5-6 0-16,0 5 6 0,-2-2 1 15,3 0-1-15,0-2-10 0,1 3 1 0,0-4 7 16,2 1 0-16,1 3-3 0,0-6 1 0,-2 2 0 15,5 3 4-15,-1-1-2 0,-2-6 0 0,4 3-1 16,-1 1-1-16,3-2 1 0,0-2 1 16,-1 3 2-16,7-4 0 0,-2 1 2 15,1 0-7-15,-1 0 2 0,0-1 4 0,2 2-6 16,-7-1 0-16,3 4-1 0,0-4 0 16,-1 2-1-16,-1-1-1 15,2 2-5-15,-1 1 2 0,-1-1-2 16,4 2 4-16,-3-3 2 0,1 2 2 0,-1 1 0 15,3-1-4-15,-3 0 7 0,1 3-5 16,-3 0 2-16,3 0-1 0,-2 0-2 16,-5 6 4-16,1-3-3 0,-4 3-4 0,6 0 3 15,-7 0-1-15,-2 3-2 0,2-2 3 16,-2 3 1-16,-2-1 5 0,2 2 0 0,-1-1 2 0,-2 1-3 16,-2 1-1-16,0 1 8 0,2 1 4 15,-2-1 0-15,-1 2-9 0,-1-2-1 0,-1 5 3 16,-1-2-2-16,-1 0 2 0,1 0-7 15,-4 2 5-15,2 2 4 0,-2-3-4 16,-1 1 4-16,0 0-5 0,-1 1 0 0,-2-1-1 16,0-1 7-16,-2 1-2 0,2-2-4 0,-3-1 4 0,3 1-4 15,-3-2 1-15,3-2-3 0,0 1 5 16,-2 0-1-16,2-3-4 0,-2-1-1 0,2 2 6 16,0-5-2-16,0-3 8 0,-2 8-9 15,2-8-1-15,0 0-2 0,0 0 4 0,0 0-2 16,0 0-1-16,6-19 0 0,0 11 2 15,-4 0-1 1,2 1 3-16,2-4-3 0,0-2-1 0,0 2-2 16,3-1 4-16,0-6-2 0,-1 4 2 15,0 0-1-15,3 0 2 0,-1 1 0 16,4-2 1-16,-4 1 1 0,0 1-2 0,1 3 1 16,0-5 2-16,1 3 1 0,1 1-6 15,-1 2-1-15,2-2-1 0,0-1 3 0,3 2 1 16,0 1-1-16,0-1 4 0,2 1-4 0,2 2 1 0,3-2 1 15,-1 0 1-15,0 2-3 0,2-1 1 16,-1 2-3-16,1 0 0 0,1 3 1 16,-3 1 6-16,0 0-6 0,1 2 0 0,-1 0 1 15,2 2-3-15,0 0 6 0,1 1-3 16,-1 1 2-16,1 1-1 0,-3 1-2 0,2 0 6 16,-1 0-3-1,-1 3 2-15,1 0 3 0,0-1-1 16,0 3 3-16,-1-3-3 0,1 5-2 0,0-2 1 15,0-2 3-15,2 4-1 0,-3-5 2 16,7 5 0-16,-5-3 2 0,2 1 2 16,8-3 0-16,-9 0 3 0,9-1 1 0,-3-1 1 15,2 0-4-15,-1-4 3 0,1 0-5 16,0-1-1-16,0 1 1 0,1-2-5 0,-1 0-1 0,0 0 1 16,3-2-1-16,-3 1-2 15,1-3-1-15,3 0 1 0,-4 2-2 16,4-4 0-16,1 1-2 0,-3-3 1 0,1 1 1 15,-3-3 0-15,2-1-1 0,-2 1-2 16,-3 0-2-16,2-2 2 0,-4-1-5 16,-4 1-4-16,-1-1-1 0,-1 1 1 0,-1-2 3 0,-2 1-3 0,2-2 6 0,-4-3-4 15,2 3 2-15,-1-2 0 0,0-4 1 16,2 0 1-16,-1-2 0 0,-2-2-3 0,3 0 4 16,1-1-1-16,-2 1 0 0,2-3 2 15,1-5-2-15,-2 5 2 0,-2-1-2 16,3 3 2-16,-6-2 2 0,4 4-4 0,-4-1-9 15,-3 4-8 1,-2 0-11-16,0 2-6 0,-5 4-19 0,0 2-19 16,0 1-26-16,-2 3-33 0,-2-1-376 15,-2 4 173-15,0 1 114 0</inkml:trace>
  <inkml:trace contextRef="#ctx0" brushRef="#br0" timeOffset="8273.48">6272 15812 89 0,'0'0'173'0,"8"-1"-6"0,-8 1-9 0,6-6-5 16,-6 6-7-16,4-3 1 0,-4 3-1 16,4-4 4-16,-4 4-8 0,0 0-7 15,0-8-11-15,0 2-10 0,0 6-8 0,-4-7-11 16,0 1-9-1,0-2-10-15,-2 3-7 0,-1 3-8 16,-2-4-8-16,1-1-10 0,-2 3-6 0,-3-4-7 16,-2 3-3-16,2 1-5 0,-3-2-3 15,-4 2 0-15,2 2-6 0,-2 2 1 0,-1 2-1 16,-2 2-2-16,0 2-5 0,-1 3 1 16,1 3 1-16,-1 3 2 0,2 4-4 15,0 2 0-15,8-1-1 0,3 2-2 0,0 0 1 0,3 3-3 16,3 2 2-16,3-4-2 0,2 0 2 15,5 1-3-15,1-3 0 0,4 3 0 0,6-5 1 16,2 6-1-16,8-11 0 0,1 1 0 16,5-3 0-16,4-4-4 0,2-3-19 0,7-5-35 15,1 0-62-15,9-11-56 0,2 3-614 16,15-13 269-16,1 1 177 0</inkml:trace>
  <inkml:trace contextRef="#ctx0" brushRef="#br0" timeOffset="9539.31">12746 15248 96 0,'-6'-5'174'0,"6"5"-15"0,0 0-16 16,-11 5-17-16,7-4-12 0,-2 5-11 15,1 0-13-15,3 1-6 0,-2 7-10 16,-1-3-1-16,1 4-11 0,0 3-2 0,0 3-8 15,2 3-2-15,-2-1-10 0,0 4 0 16,2 1-7-16,-2 2-1 0,1-1-7 0,0 0-7 0,1-1-10 16,0 1-15-16,2-2-10 0,-2 0-11 0,2-7-24 15,0 1-13-15,-2-2-11 0,2-1-12 16,2-5-31-16,-4 0-291 0,4-2 140 0,0-3 91 16</inkml:trace>
  <inkml:trace contextRef="#ctx0" brushRef="#br0" timeOffset="9792.82">12703 15279 22 0,'0'-6'147'0,"0"1"-12"0,0-4-9 0,0 9-14 0,3-7-5 16,-1 3 1-16,0-3-5 0,2 3-2 15,3 1-5-15,-3-2-3 0,4 3-6 0,1 2-6 16,-1-6-6-16,3 6-4 0,2-6-6 16,1 3-7-16,4 0-7 0,0 2-7 15,1-3-19-15,3 2-23 0,-2-1-37 0,2 3-28 16,1-3-20 0,-4 0-35-16,0 3-362 0,1 0 163 15,-6 0 108-15</inkml:trace>
  <inkml:trace contextRef="#ctx0" brushRef="#br0" timeOffset="10008.76">12719 15479 150 0,'0'0'209'0,"14"0"-5"0,-3 0-9 15,-1 0-13-15,6-3-15 0,2 1-15 16,0 2-16-16,0-6-14 0,1 3-13 0,1-1-33 0,0-2-38 16,4 0-64-16,1 5-52 0,-1-7-479 15,2-3 190-15,-2 0 124 0</inkml:trace>
  <inkml:trace contextRef="#ctx0" brushRef="#br0" timeOffset="11658.29">11192 10824 90 0,'0'0'101'0,"0"0"-2"0,0 0-8 0,0 0 1 0,0 0 4 0,0 0 3 16,0 0-7-16,0 0-3 0,0 0 1 15,0 0-7-15,0 0-5 0,0 0-2 0,0 0-10 16,0 0-5-16,0 0-7 0,0 0-3 16,0 0-3-16,0 0-4 0,0 0-6 15,-2 23-3-15,0-14-1 0,0 4-3 0,0 5-2 16,0-2-3-1,-2 9-3-15,0 4-2 0,-3 4-4 16,-2 1 2-16,3 6-3 0,-2 8-11 0,0 2-4 16,-1-1 1-16,0 2 0 0,1 2 1 15,-1 1-1-15,1 1-2 0,0 0 4 0,-3 19-4 16,2-10 1-16,3-9 0 0,-2-2 3 16,0 3-3-16,-2-4 2 0,2 2-2 15,2-2 0-15,-2-1 2 0,1-4-3 0,-1 1 2 0,1 0-2 16,-1 0 0-16,1-8 2 0,1 1 0 0,0 1 1 15,2 1-2-15,-2-1-1 0,-2-3-1 16,2 1 4-16,0 0-1 0,2-2-2 0,0 0-1 16,0-1-1-16,1-1 0 0,-1-6 3 15,2 1-3-15,0-5 6 0,0 2-6 16,-1-3 4-16,1-1 0 16,0 0-4-16,0 1 4 0,0-2 1 15,2 3-2-15,-2-5 1 0,0 3-2 16,2-4 4-16,-2 2-5 0,2-1 6 0,-2 1-2 0,2-1-2 15,-3 0 0-15,3 0-1 0,-2-2 0 16,0 0 2-16,0 0-2 0,-2 1-2 0,2-1 4 16,-2 0 3-16,0 1 0 0,-3 1 0 15,2-2 1-15,-3 2-2 0,4-2 0 0,-4 1 1 16,2 2-1-16,-3 0 2 0,0 1 3 16,1-3 0-16,2-1 0 0,-3-2-2 0,3 0-1 15,2-2 1-15,-1 1-1 0,-1-1-2 16,3-5-2-16,-1 0 0 0,2 1 1 0,0-3-3 15,0 0 0-15,0 1 0 0,0-4 0 16,0 3 2-16,0-2-3 16,0-3 3-16,2 2-2 0,-2 0 2 15,0-2 0-15,2 1-1 0,-2 1 5 16,2-5-2-16,-2 7 2 0,-1-4-2 0,3 1 1 16,-3 2-1-16,3-2-1 0,-2 1 2 15,2 1-2-15,0-2 0 0,-2 1 2 0,2 1-1 16,-2-2-2-16,2 2 6 0,0-1-5 15,-2-1 1-15,0 2-4 0,2-2 8 0,-2 0-7 0,2-1 0 16,-2 1-1-16,2-4-4 0,0 4-5 16,0-4-5-16,-2 6-10 0,2-6-11 0,0 0-12 15,-2 6-6-15,0-5-17 0,2-1-10 16,0 0-18-16,0 6-28 0,0-6-382 0,0 0 173 16,0 0 114-16</inkml:trace>
  <inkml:trace contextRef="#ctx0" brushRef="#br0" timeOffset="13585.09">10481 14655 72 0,'0'0'151'16,"-2"-3"-7"-16,2 3-13 0,0 0-10 0,-4-6-10 16,4 6-6-16,0 0-7 0,-2-6-3 0,2 6-12 15,0-6-3-15,0 6 0 16,4-5-4-16,0-3-3 0,0 2-4 0,3 0-1 0,-1 1-2 0,2-3-4 15,4 1-7-15,-2-2-7 0,0 0-3 16,6 2-5-16,-4-1-4 0,3 0-4 0,-1 3-4 16,2-1-3-16,-2 0-10 0,-2 2-5 15,2 2-5-15,-4-1-5 0,3 3-2 0,-5 0-3 16,1 3 0-16,-1-3 6 0,-3 6-5 0,-1 4 0 16,-2-1 0-16,-2 3 1 0,-4 6-4 15,-3-5 2-15,-3 9 1 0,-1-1 0 16,0 0 1-16,-1-1 1 0,0 4 0 0,-2-3 0 15,2 1 2-15,-1-2 2 0,2 2-2 16,1-6 0-16,1 0-4 16,3 0 0-16,2-1 3 0,-2-2 1 15,2 1 0-15,4-3 2 0,-3 1 3 16,6-1 3-16,-3-3 1 0,4-1 2 0,0 1-1 16,2 0 2-16,0-3-1 0,-2 1-2 15,5-2 0-15,-3-1-2 0,3 3 0 16,0-3-13-16,-1-2-22 0,2 2-40 0,0 2-37 15,0-3-34-15,-2-1-445 0,0 2 199 0,-1 0 131 0</inkml:trace>
  <inkml:trace contextRef="#ctx0" brushRef="#br0" timeOffset="13901.3">10384 15338 193 0,'11'-5'208'0,"-1"-1"-10"16,4-3-12-16,4 1-20 0,3 0-18 15,0-5-13-15,2 6-19 0,3-4-17 0,0 2-21 16,-2 2-23-16,2 0-30 0,-1-1-27 16,-1 4-30-16,-1-2-24 0,-2 3-24 0,-4-1-38 15,0 2-331 1,-4 2 153-16,-1-5 100 0</inkml:trace>
  <inkml:trace contextRef="#ctx0" brushRef="#br0" timeOffset="14449.1">10411 15571 100 0,'8'-6'114'0,"4"1"-18"0,-2-1-5 0,2 2-10 16,4-3-10-16,-2 1-6 0,5 2-16 16,-1 0-8-16,-2 1-16 0,4-1-7 0,-4 0 0 15,1 2-12 1,-2 2 5-16,-2 0-5 0,-3 0 5 15,0 0 5-15,2 0 7 0,-6 2 11 0,0 2 9 16,-2 0 12-16,-2-1 6 0,0 5 16 16,-2-8 5-16,0 7 6 0,-2-1 0 15,2-6-6-15,-2 10-7 0,0-7-6 0,0 2-9 16,2-5-8-16,0 5-3 0,0 1-7 16,2-1-6-16,0 2-5 0,5 0-8 0,-3 0-9 0,4-1-9 15,1 1-8 1,-1 4-8-16,3 0-2 0,-1-3-2 0,2 5-8 0,-2-3-10 0,2 0 6 15,-1 4-2-15,0-1 5 0,-3-3 12 16,-2 1 8-16,1 3 23 0,-5-1 24 16,-2-1 15-16,-2 1 16 0,-2 0 13 0,-3 1 14 15,-3-1 9 1,-3 2 5-16,-2 3-2 0,-1-5-7 0,-2 0-12 16,1-1-8-16,2-2-16 0,3 2-28 15,-1-4-44-15,3-1-60 0,0 3-87 16,2-5-93-16,0 1-567 0,4 0 275 0,2-6 182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357"/>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4221" tIns="47111" rIns="94221" bIns="47111" rtlCol="0"/>
          <a:lstStyle>
            <a:lvl1pPr algn="r">
              <a:defRPr sz="1200"/>
            </a:lvl1pPr>
          </a:lstStyle>
          <a:p>
            <a:fld id="{9BBF5E2F-2EA4-4BED-BDB7-3263066D10D9}" type="datetimeFigureOut">
              <a:rPr lang="en-US" smtClean="0"/>
              <a:t>4/21/2024</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1" tIns="47111" rIns="94221" bIns="47111"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am player B and I want player A’s utilities to be the same, what can I change about my own strategy to make that true?</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37</a:t>
            </a:fld>
            <a:endParaRPr lang="en-US" dirty="0"/>
          </a:p>
        </p:txBody>
      </p:sp>
    </p:spTree>
    <p:extLst>
      <p:ext uri="{BB962C8B-B14F-4D97-AF65-F5344CB8AC3E}">
        <p14:creationId xmlns:p14="http://schemas.microsoft.com/office/powerpoint/2010/main" val="379705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38</a:t>
            </a:fld>
            <a:endParaRPr lang="en-US" dirty="0"/>
          </a:p>
        </p:txBody>
      </p:sp>
    </p:spTree>
    <p:extLst>
      <p:ext uri="{BB962C8B-B14F-4D97-AF65-F5344CB8AC3E}">
        <p14:creationId xmlns:p14="http://schemas.microsoft.com/office/powerpoint/2010/main" val="5563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39</a:t>
            </a:fld>
            <a:endParaRPr lang="en-US" dirty="0"/>
          </a:p>
        </p:txBody>
      </p:sp>
    </p:spTree>
    <p:extLst>
      <p:ext uri="{BB962C8B-B14F-4D97-AF65-F5344CB8AC3E}">
        <p14:creationId xmlns:p14="http://schemas.microsoft.com/office/powerpoint/2010/main" val="742664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40</a:t>
            </a:fld>
            <a:endParaRPr lang="en-US" dirty="0"/>
          </a:p>
        </p:txBody>
      </p:sp>
    </p:spTree>
    <p:extLst>
      <p:ext uri="{BB962C8B-B14F-4D97-AF65-F5344CB8AC3E}">
        <p14:creationId xmlns:p14="http://schemas.microsoft.com/office/powerpoint/2010/main" val="1768251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41</a:t>
            </a:fld>
            <a:endParaRPr lang="en-US" dirty="0"/>
          </a:p>
        </p:txBody>
      </p:sp>
    </p:spTree>
    <p:extLst>
      <p:ext uri="{BB962C8B-B14F-4D97-AF65-F5344CB8AC3E}">
        <p14:creationId xmlns:p14="http://schemas.microsoft.com/office/powerpoint/2010/main" val="256542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42</a:t>
            </a:fld>
            <a:endParaRPr lang="en-US" dirty="0"/>
          </a:p>
        </p:txBody>
      </p:sp>
    </p:spTree>
    <p:extLst>
      <p:ext uri="{BB962C8B-B14F-4D97-AF65-F5344CB8AC3E}">
        <p14:creationId xmlns:p14="http://schemas.microsoft.com/office/powerpoint/2010/main" val="2961734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a:t>
            </a:r>
          </a:p>
        </p:txBody>
      </p:sp>
      <p:sp>
        <p:nvSpPr>
          <p:cNvPr id="4" name="Slide Number Placeholder 3"/>
          <p:cNvSpPr>
            <a:spLocks noGrp="1"/>
          </p:cNvSpPr>
          <p:nvPr>
            <p:ph type="sldNum" sz="quarter" idx="10"/>
          </p:nvPr>
        </p:nvSpPr>
        <p:spPr/>
        <p:txBody>
          <a:bodyPr/>
          <a:lstStyle/>
          <a:p>
            <a:fld id="{E6517F1F-6505-40F0-B92A-0D136955C762}" type="slidenum">
              <a:rPr lang="en-US" smtClean="0"/>
              <a:t>43</a:t>
            </a:fld>
            <a:endParaRPr lang="en-US" dirty="0"/>
          </a:p>
        </p:txBody>
      </p:sp>
    </p:spTree>
    <p:extLst>
      <p:ext uri="{BB962C8B-B14F-4D97-AF65-F5344CB8AC3E}">
        <p14:creationId xmlns:p14="http://schemas.microsoft.com/office/powerpoint/2010/main" val="402150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4q + 0(1-q) = 0q + 3(1-q)</a:t>
            </a:r>
          </a:p>
          <a:p>
            <a:r>
              <a:rPr lang="en-US" dirty="0"/>
              <a:t>Q = 3/7</a:t>
            </a:r>
          </a:p>
          <a:p>
            <a:endParaRPr lang="en-US" dirty="0"/>
          </a:p>
          <a:p>
            <a:r>
              <a:rPr lang="en-US" dirty="0"/>
              <a:t>1p + 0(1-p) = 0p + 3(1-p)</a:t>
            </a:r>
          </a:p>
          <a:p>
            <a:r>
              <a:rPr lang="en-US"/>
              <a:t>P = 3/4</a:t>
            </a:r>
          </a:p>
        </p:txBody>
      </p:sp>
      <p:sp>
        <p:nvSpPr>
          <p:cNvPr id="4" name="Slide Number Placeholder 3"/>
          <p:cNvSpPr>
            <a:spLocks noGrp="1"/>
          </p:cNvSpPr>
          <p:nvPr>
            <p:ph type="sldNum" sz="quarter" idx="5"/>
          </p:nvPr>
        </p:nvSpPr>
        <p:spPr/>
        <p:txBody>
          <a:bodyPr/>
          <a:lstStyle/>
          <a:p>
            <a:fld id="{061C2587-C0BF-41B9-B0FA-D76263C040D8}" type="slidenum">
              <a:rPr lang="en-US" smtClean="0"/>
              <a:t>48</a:t>
            </a:fld>
            <a:endParaRPr lang="en-US" dirty="0"/>
          </a:p>
        </p:txBody>
      </p:sp>
    </p:spTree>
    <p:extLst>
      <p:ext uri="{BB962C8B-B14F-4D97-AF65-F5344CB8AC3E}">
        <p14:creationId xmlns:p14="http://schemas.microsoft.com/office/powerpoint/2010/main" val="27336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play games, from</a:t>
            </a:r>
            <a:r>
              <a:rPr lang="en-US" baseline="0" dirty="0"/>
              <a:t> … to … to party </a:t>
            </a:r>
            <a:r>
              <a:rPr lang="en-US" baseline="0" dirty="0" err="1"/>
              <a:t>boardgames</a:t>
            </a:r>
            <a:r>
              <a:rPr lang="en-US" baseline="0" dirty="0"/>
              <a:t> such as werewolf.</a:t>
            </a:r>
            <a:endParaRPr lang="en-US" dirty="0"/>
          </a:p>
          <a:p>
            <a:r>
              <a:rPr lang="en-US" dirty="0"/>
              <a:t>In most of the games, we have to play in a very strategic way to win. </a:t>
            </a:r>
          </a:p>
          <a:p>
            <a:r>
              <a:rPr lang="en-US" dirty="0"/>
              <a:t>Game theory is the study of strategic decision making. </a:t>
            </a:r>
          </a:p>
          <a:p>
            <a:r>
              <a:rPr lang="en-US" dirty="0"/>
              <a:t>More specifically, game theory is the study of mathematical models of conflict and cooperation between intelligent decision-makers. The games studied in game theory</a:t>
            </a:r>
            <a:r>
              <a:rPr lang="en-US" baseline="0" dirty="0"/>
              <a:t> must have elements including the players, information, actions and payoffs.</a:t>
            </a:r>
          </a:p>
          <a:p>
            <a:endParaRPr lang="en-US" baseline="0" dirty="0"/>
          </a:p>
          <a:p>
            <a:r>
              <a:rPr lang="en-US" dirty="0"/>
              <a:t>Although</a:t>
            </a:r>
            <a:r>
              <a:rPr lang="en-US" baseline="0" dirty="0"/>
              <a:t> the first known discussion of </a:t>
            </a:r>
            <a:r>
              <a:rPr lang="en-US" dirty="0"/>
              <a:t>game theory is for</a:t>
            </a:r>
            <a:r>
              <a:rPr lang="en-US" baseline="0" dirty="0"/>
              <a:t> a two-player card game, game theory is </a:t>
            </a:r>
            <a:r>
              <a:rPr lang="en-US" dirty="0"/>
              <a:t>not only designed</a:t>
            </a:r>
            <a:r>
              <a:rPr lang="en-US" baseline="0" dirty="0"/>
              <a:t> for entertaining games. Modern game theory has been used in economics and political science. Nobel Prize winner </a:t>
            </a:r>
            <a:r>
              <a:rPr lang="de-DE" baseline="0" dirty="0"/>
              <a:t>John Nash</a:t>
            </a:r>
          </a:p>
        </p:txBody>
      </p:sp>
      <p:sp>
        <p:nvSpPr>
          <p:cNvPr id="4" name="Slide Number Placeholder 3"/>
          <p:cNvSpPr>
            <a:spLocks noGrp="1"/>
          </p:cNvSpPr>
          <p:nvPr>
            <p:ph type="sldNum" sz="quarter" idx="10"/>
          </p:nvPr>
        </p:nvSpPr>
        <p:spPr/>
        <p:txBody>
          <a:bodyPr/>
          <a:lstStyle/>
          <a:p>
            <a:fld id="{E6517F1F-6505-40F0-B92A-0D136955C762}" type="slidenum">
              <a:rPr lang="en-US" smtClean="0"/>
              <a:t>4</a:t>
            </a:fld>
            <a:endParaRPr lang="en-US"/>
          </a:p>
        </p:txBody>
      </p:sp>
    </p:spTree>
    <p:extLst>
      <p:ext uri="{BB962C8B-B14F-4D97-AF65-F5344CB8AC3E}">
        <p14:creationId xmlns:p14="http://schemas.microsoft.com/office/powerpoint/2010/main" val="129338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two-player normal-form game with finite actions can be represented by a (bi)matrix</a:t>
            </a:r>
          </a:p>
          <a:p>
            <a:pPr lvl="1"/>
            <a:r>
              <a:rPr lang="en-US" dirty="0"/>
              <a:t>Player 1: Row player, Player 2: Column player</a:t>
            </a:r>
          </a:p>
          <a:p>
            <a:pPr lvl="1"/>
            <a:r>
              <a:rPr lang="en-US" dirty="0"/>
              <a:t>Often first number is for row player, second for column player</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6</a:t>
            </a:fld>
            <a:endParaRPr lang="en-US"/>
          </a:p>
        </p:txBody>
      </p:sp>
    </p:spTree>
    <p:extLst>
      <p:ext uri="{BB962C8B-B14F-4D97-AF65-F5344CB8AC3E}">
        <p14:creationId xmlns:p14="http://schemas.microsoft.com/office/powerpoint/2010/main" val="212582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normal-form game is a </a:t>
            </a:r>
            <a:r>
              <a:rPr lang="en-US" dirty="0">
                <a:solidFill>
                  <a:srgbClr val="0070C0"/>
                </a:solidFill>
              </a:rPr>
              <a:t>representation</a:t>
            </a:r>
            <a:r>
              <a:rPr lang="en-US" dirty="0"/>
              <a:t> of a game in game theory. It directly specifies the set of players' strategies where a strategy is a complete plan of action for every stage of the game, regardless of whether that stage actually arises in play.</a:t>
            </a:r>
          </a:p>
          <a:p>
            <a:endParaRPr lang="en-US" dirty="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10</a:t>
            </a:fld>
            <a:endParaRPr lang="en-US" dirty="0"/>
          </a:p>
        </p:txBody>
      </p:sp>
    </p:spTree>
    <p:extLst>
      <p:ext uri="{BB962C8B-B14F-4D97-AF65-F5344CB8AC3E}">
        <p14:creationId xmlns:p14="http://schemas.microsoft.com/office/powerpoint/2010/main" val="216820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members of a criminal gang are arrested and imprisoned. Each prisoner is in solitary confinement with no means of communicating with the other. The prosecutors lack sufficient evidence to convict the pair on the principal charge, but they have enough to convict both on a lesser charge. Simultaneously, the prosecutors offer each prisoner a bargain. Each prisoner is given the opportunity either to betray the other by testifying that the other committed the crime, or to cooperate with the other by remaining silent. The possible outcomes are:</a:t>
            </a:r>
          </a:p>
          <a:p>
            <a:r>
              <a:rPr lang="en-US" dirty="0"/>
              <a:t>If A and B each betray the other, each of them serves two years in prison</a:t>
            </a:r>
          </a:p>
          <a:p>
            <a:r>
              <a:rPr lang="en-US" dirty="0"/>
              <a:t>If A and B each cooperate with each other (not with police), each serves on the lesser crime</a:t>
            </a:r>
          </a:p>
          <a:p>
            <a:r>
              <a:rPr lang="en-US" dirty="0"/>
              <a:t>If A betrays B but B remains silent, A will be set free and B will serve three years in prison (and vice versa)</a:t>
            </a:r>
          </a:p>
          <a:p>
            <a:r>
              <a:rPr lang="en-US" dirty="0"/>
              <a:t>If A and B both remain silent, both of them will serve only one year in prison (on the lesser charge).</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11</a:t>
            </a:fld>
            <a:endParaRPr lang="en-US"/>
          </a:p>
        </p:txBody>
      </p:sp>
    </p:spTree>
    <p:extLst>
      <p:ext uri="{BB962C8B-B14F-4D97-AF65-F5344CB8AC3E}">
        <p14:creationId xmlns:p14="http://schemas.microsoft.com/office/powerpoint/2010/main" val="30706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U_A (</a:t>
            </a:r>
            <a:r>
              <a:rPr lang="en-US" dirty="0" err="1"/>
              <a:t>Football,S_B</a:t>
            </a:r>
            <a:r>
              <a:rPr lang="en-US" dirty="0"/>
              <a:t>) = ½*2 + ½*0 = 1</a:t>
            </a:r>
          </a:p>
          <a:p>
            <a:r>
              <a:rPr lang="en-US" dirty="0"/>
              <a:t>U_A(</a:t>
            </a:r>
            <a:r>
              <a:rPr lang="en-US" dirty="0" err="1"/>
              <a:t>Concert,S_B</a:t>
            </a:r>
            <a:r>
              <a:rPr lang="en-US" dirty="0"/>
              <a:t>) = ½*0+ ½ *1 = ½</a:t>
            </a:r>
          </a:p>
          <a:p>
            <a:endParaRPr lang="en-US" dirty="0"/>
          </a:p>
          <a:p>
            <a:r>
              <a:rPr lang="en-US" dirty="0"/>
              <a:t>Is it ever better to choose Concert? </a:t>
            </a:r>
          </a:p>
        </p:txBody>
      </p:sp>
      <p:sp>
        <p:nvSpPr>
          <p:cNvPr id="4" name="Slide Number Placeholder 3"/>
          <p:cNvSpPr>
            <a:spLocks noGrp="1"/>
          </p:cNvSpPr>
          <p:nvPr>
            <p:ph type="sldNum" sz="quarter" idx="5"/>
          </p:nvPr>
        </p:nvSpPr>
        <p:spPr/>
        <p:txBody>
          <a:bodyPr/>
          <a:lstStyle/>
          <a:p>
            <a:fld id="{061C2587-C0BF-41B9-B0FA-D76263C040D8}" type="slidenum">
              <a:rPr lang="en-US" smtClean="0"/>
              <a:t>20</a:t>
            </a:fld>
            <a:endParaRPr lang="en-US" dirty="0"/>
          </a:p>
        </p:txBody>
      </p:sp>
    </p:spTree>
    <p:extLst>
      <p:ext uri="{BB962C8B-B14F-4D97-AF65-F5344CB8AC3E}">
        <p14:creationId xmlns:p14="http://schemas.microsoft.com/office/powerpoint/2010/main" val="330442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24</a:t>
            </a:fld>
            <a:endParaRPr lang="en-US" dirty="0"/>
          </a:p>
        </p:txBody>
      </p:sp>
    </p:spTree>
    <p:extLst>
      <p:ext uri="{BB962C8B-B14F-4D97-AF65-F5344CB8AC3E}">
        <p14:creationId xmlns:p14="http://schemas.microsoft.com/office/powerpoint/2010/main" val="185346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(Minmax strategy)</a:t>
            </a:r>
          </a:p>
          <a:p>
            <a:r>
              <a:rPr lang="en-US" dirty="0"/>
              <a:t>(</a:t>
            </a:r>
            <a:r>
              <a:rPr lang="en-US" dirty="0" err="1"/>
              <a:t>Maxmin</a:t>
            </a:r>
            <a:r>
              <a:rPr lang="en-US" dirty="0"/>
              <a:t> strategy)</a:t>
            </a:r>
          </a:p>
        </p:txBody>
      </p:sp>
      <p:sp>
        <p:nvSpPr>
          <p:cNvPr id="4" name="Slide Number Placeholder 3"/>
          <p:cNvSpPr>
            <a:spLocks noGrp="1"/>
          </p:cNvSpPr>
          <p:nvPr>
            <p:ph type="sldNum" sz="quarter" idx="5"/>
          </p:nvPr>
        </p:nvSpPr>
        <p:spPr/>
        <p:txBody>
          <a:bodyPr/>
          <a:lstStyle/>
          <a:p>
            <a:fld id="{061C2587-C0BF-41B9-B0FA-D76263C040D8}" type="slidenum">
              <a:rPr lang="en-US" smtClean="0"/>
              <a:t>26</a:t>
            </a:fld>
            <a:endParaRPr lang="en-US" dirty="0"/>
          </a:p>
        </p:txBody>
      </p:sp>
    </p:spTree>
    <p:extLst>
      <p:ext uri="{BB962C8B-B14F-4D97-AF65-F5344CB8AC3E}">
        <p14:creationId xmlns:p14="http://schemas.microsoft.com/office/powerpoint/2010/main" val="243210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for each player to see if there is no incentive for this player to deviate, i.e., there exists another action of this player that lead to higher payoff, given the actions of other players</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34</a:t>
            </a:fld>
            <a:endParaRPr lang="en-US" dirty="0"/>
          </a:p>
        </p:txBody>
      </p:sp>
    </p:spTree>
    <p:extLst>
      <p:ext uri="{BB962C8B-B14F-4D97-AF65-F5344CB8AC3E}">
        <p14:creationId xmlns:p14="http://schemas.microsoft.com/office/powerpoint/2010/main" val="256813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4/21/2024</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4/21/2024</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4/21/2024</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4/21/2024</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4/21/2024</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4/21/2024</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4/21/2024</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4/21/2024</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4/21/2024</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p3Uos2fzIJ0"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www.youtube.com/watch?v=S0qjK3TWZE8"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customXml" Target="../ink/ink8.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customXml" Target="../ink/ink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iSHPVCBsnLw" TargetMode="External"/><Relationship Id="rId1" Type="http://schemas.openxmlformats.org/officeDocument/2006/relationships/slideLayout" Target="../slideLayouts/slideLayout2.xml"/><Relationship Id="rId4" Type="http://schemas.openxmlformats.org/officeDocument/2006/relationships/hyperlink" Target="https://www.snorgtees.com/rock-paper-scissors-lizard-spoc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45A5-1985-AB24-0B3A-D9F21E1A87BD}"/>
              </a:ext>
            </a:extLst>
          </p:cNvPr>
          <p:cNvSpPr>
            <a:spLocks noGrp="1"/>
          </p:cNvSpPr>
          <p:nvPr>
            <p:ph type="title"/>
          </p:nvPr>
        </p:nvSpPr>
        <p:spPr>
          <a:xfrm>
            <a:off x="552099" y="367131"/>
            <a:ext cx="11020308" cy="627812"/>
          </a:xfrm>
        </p:spPr>
        <p:txBody>
          <a:bodyPr/>
          <a:lstStyle/>
          <a:p>
            <a:r>
              <a:rPr lang="en-US" dirty="0"/>
              <a:t>Play Rock Paper Scissors with the people around you</a:t>
            </a:r>
          </a:p>
        </p:txBody>
      </p:sp>
      <p:sp>
        <p:nvSpPr>
          <p:cNvPr id="3" name="Content Placeholder 2">
            <a:extLst>
              <a:ext uri="{FF2B5EF4-FFF2-40B4-BE49-F238E27FC236}">
                <a16:creationId xmlns:a16="http://schemas.microsoft.com/office/drawing/2014/main" id="{90EF1B08-D68C-501A-0749-53A4FB068162}"/>
              </a:ext>
            </a:extLst>
          </p:cNvPr>
          <p:cNvSpPr>
            <a:spLocks noGrp="1"/>
          </p:cNvSpPr>
          <p:nvPr>
            <p:ph idx="1"/>
          </p:nvPr>
        </p:nvSpPr>
        <p:spPr>
          <a:xfrm>
            <a:off x="552099" y="1113178"/>
            <a:ext cx="10515600" cy="4523124"/>
          </a:xfrm>
        </p:spPr>
        <p:txBody>
          <a:bodyPr/>
          <a:lstStyle/>
          <a:p>
            <a:endParaRPr lang="en-US" dirty="0"/>
          </a:p>
          <a:p>
            <a:r>
              <a:rPr lang="en-US" dirty="0"/>
              <a:t>What are the rules? </a:t>
            </a:r>
          </a:p>
          <a:p>
            <a:r>
              <a:rPr lang="en-US" dirty="0"/>
              <a:t>What is the best action to take if the other player plays Rock?</a:t>
            </a:r>
          </a:p>
          <a:p>
            <a:r>
              <a:rPr lang="en-US" dirty="0"/>
              <a:t>What is the best overall strategy?</a:t>
            </a:r>
          </a:p>
        </p:txBody>
      </p:sp>
    </p:spTree>
    <p:extLst>
      <p:ext uri="{BB962C8B-B14F-4D97-AF65-F5344CB8AC3E}">
        <p14:creationId xmlns:p14="http://schemas.microsoft.com/office/powerpoint/2010/main" val="78332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p:sp>
        <p:nvSpPr>
          <p:cNvPr id="3" name="Content Placeholder 2"/>
          <p:cNvSpPr>
            <a:spLocks noGrp="1"/>
          </p:cNvSpPr>
          <p:nvPr>
            <p:ph sz="quarter" idx="1"/>
          </p:nvPr>
        </p:nvSpPr>
        <p:spPr>
          <a:xfrm>
            <a:off x="552098" y="1113178"/>
            <a:ext cx="10990443" cy="4942964"/>
          </a:xfrm>
        </p:spPr>
        <p:txBody>
          <a:bodyPr>
            <a:normAutofit/>
          </a:bodyPr>
          <a:lstStyle/>
          <a:p>
            <a:r>
              <a:rPr lang="en-US" sz="2400" dirty="0"/>
              <a:t>A game in </a:t>
            </a:r>
            <a:r>
              <a:rPr lang="en-US" sz="2400" dirty="0">
                <a:solidFill>
                  <a:schemeClr val="tx2"/>
                </a:solidFill>
              </a:rPr>
              <a:t>normal form </a:t>
            </a:r>
            <a:r>
              <a:rPr lang="en-US" sz="2400" dirty="0"/>
              <a:t>consists of the following elements</a:t>
            </a:r>
          </a:p>
          <a:p>
            <a:pPr lvl="1"/>
            <a:r>
              <a:rPr lang="en-US" dirty="0"/>
              <a:t>Set of players</a:t>
            </a:r>
            <a:endParaRPr lang="en-US" b="0" dirty="0"/>
          </a:p>
          <a:p>
            <a:pPr lvl="1"/>
            <a:r>
              <a:rPr lang="en-US" dirty="0"/>
              <a:t>Set of actions for each player</a:t>
            </a:r>
          </a:p>
          <a:p>
            <a:pPr lvl="1"/>
            <a:r>
              <a:rPr lang="en-US" dirty="0"/>
              <a:t>Payoffs / Utility functions</a:t>
            </a:r>
          </a:p>
          <a:p>
            <a:pPr lvl="2"/>
            <a:r>
              <a:rPr lang="en-US" sz="2400" dirty="0"/>
              <a:t>Determines the utility for each player given the actions chosen by all players (referred to as action profile)</a:t>
            </a:r>
          </a:p>
          <a:p>
            <a:pPr lvl="1"/>
            <a:r>
              <a:rPr lang="en-US" dirty="0" err="1"/>
              <a:t>Bimatrix</a:t>
            </a:r>
            <a:r>
              <a:rPr lang="en-US" dirty="0"/>
              <a:t> game is special case: two players, finite action sets</a:t>
            </a:r>
          </a:p>
          <a:p>
            <a:r>
              <a:rPr lang="en-US" sz="2400" dirty="0"/>
              <a:t>Players move simultaneously and the game ends immediately afterwards</a:t>
            </a:r>
          </a:p>
          <a:p>
            <a:pPr lvl="1"/>
            <a:endParaRPr lang="en-US" dirty="0"/>
          </a:p>
        </p:txBody>
      </p:sp>
      <p:sp>
        <p:nvSpPr>
          <p:cNvPr id="8" name="TextBox 7"/>
          <p:cNvSpPr txBox="1"/>
          <p:nvPr/>
        </p:nvSpPr>
        <p:spPr>
          <a:xfrm>
            <a:off x="552099" y="4531897"/>
            <a:ext cx="6211772" cy="830997"/>
          </a:xfrm>
          <a:prstGeom prst="rect">
            <a:avLst/>
          </a:prstGeom>
          <a:noFill/>
        </p:spPr>
        <p:txBody>
          <a:bodyPr wrap="square" rtlCol="0">
            <a:spAutoFit/>
          </a:bodyPr>
          <a:lstStyle/>
          <a:p>
            <a:r>
              <a:rPr lang="en-US" sz="2400" dirty="0">
                <a:solidFill>
                  <a:schemeClr val="tx2"/>
                </a:solidFill>
              </a:rPr>
              <a:t>What are the players, set of actions and utility functions of Football vs Concert (</a:t>
            </a:r>
            <a:r>
              <a:rPr lang="en-US" sz="2400" dirty="0" err="1">
                <a:solidFill>
                  <a:schemeClr val="tx2"/>
                </a:solidFill>
              </a:rPr>
              <a:t>FvsC</a:t>
            </a:r>
            <a:r>
              <a:rPr lang="en-US" sz="2400" dirty="0">
                <a:solidFill>
                  <a:schemeClr val="tx2"/>
                </a:solidFill>
              </a:rPr>
              <a:t>) game?</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10</a:t>
            </a:fld>
            <a:endParaRPr lang="en-US" dirty="0"/>
          </a:p>
        </p:txBody>
      </p:sp>
    </p:spTree>
    <p:extLst>
      <p:ext uri="{BB962C8B-B14F-4D97-AF65-F5344CB8AC3E}">
        <p14:creationId xmlns:p14="http://schemas.microsoft.com/office/powerpoint/2010/main" val="35232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Games and Payoff Matrices</a:t>
            </a:r>
          </a:p>
        </p:txBody>
      </p:sp>
      <p:sp>
        <p:nvSpPr>
          <p:cNvPr id="3" name="Content Placeholder 2"/>
          <p:cNvSpPr>
            <a:spLocks noGrp="1"/>
          </p:cNvSpPr>
          <p:nvPr>
            <p:ph sz="quarter" idx="1"/>
          </p:nvPr>
        </p:nvSpPr>
        <p:spPr/>
        <p:txBody>
          <a:bodyPr>
            <a:normAutofit lnSpcReduction="10000"/>
          </a:bodyPr>
          <a:lstStyle/>
          <a:p>
            <a:r>
              <a:rPr lang="en-US" dirty="0"/>
              <a:t>Prisoner’s Dilemma (PD)</a:t>
            </a:r>
          </a:p>
          <a:p>
            <a:pPr lvl="1"/>
            <a:r>
              <a:rPr lang="en-US" dirty="0"/>
              <a:t>If both Cooperate with each other: 1 year in jail each</a:t>
            </a:r>
          </a:p>
          <a:p>
            <a:pPr lvl="1"/>
            <a:r>
              <a:rPr lang="en-US" dirty="0"/>
              <a:t>If one Defects to police, one Cooperates: 0 year for (D), 3 years for (C)</a:t>
            </a:r>
          </a:p>
          <a:p>
            <a:pPr lvl="1"/>
            <a:r>
              <a:rPr lang="en-US" dirty="0"/>
              <a:t>If both Defects to police: 2 years in jail each</a:t>
            </a:r>
          </a:p>
          <a:p>
            <a:pPr lvl="1"/>
            <a:r>
              <a:rPr lang="en-US" dirty="0">
                <a:solidFill>
                  <a:srgbClr val="0070C0"/>
                </a:solidFill>
              </a:rPr>
              <a:t>Let’s play!</a:t>
            </a:r>
          </a:p>
          <a:p>
            <a:pPr lvl="1"/>
            <a:endParaRPr lang="en-US" dirty="0">
              <a:solidFill>
                <a:srgbClr val="FF0000"/>
              </a:solidFill>
            </a:endParaRPr>
          </a:p>
          <a:p>
            <a:endParaRPr lang="en-US" dirty="0"/>
          </a:p>
          <a:p>
            <a:pPr lvl="1"/>
            <a:endParaRPr lang="en-US" dirty="0"/>
          </a:p>
        </p:txBody>
      </p:sp>
      <p:graphicFrame>
        <p:nvGraphicFramePr>
          <p:cNvPr id="7" name="Table 6"/>
          <p:cNvGraphicFramePr>
            <a:graphicFrameLocks noGrp="1"/>
          </p:cNvGraphicFramePr>
          <p:nvPr/>
        </p:nvGraphicFramePr>
        <p:xfrm>
          <a:off x="3662284" y="4259846"/>
          <a:ext cx="4418637" cy="1476720"/>
        </p:xfrm>
        <a:graphic>
          <a:graphicData uri="http://schemas.openxmlformats.org/drawingml/2006/table">
            <a:tbl>
              <a:tblPr firstRow="1" bandRow="1">
                <a:tableStyleId>{5940675A-B579-460E-94D1-54222C63F5DA}</a:tableStyleId>
              </a:tblPr>
              <a:tblGrid>
                <a:gridCol w="1472879">
                  <a:extLst>
                    <a:ext uri="{9D8B030D-6E8A-4147-A177-3AD203B41FA5}">
                      <a16:colId xmlns:a16="http://schemas.microsoft.com/office/drawing/2014/main" val="20000"/>
                    </a:ext>
                  </a:extLst>
                </a:gridCol>
                <a:gridCol w="1472879">
                  <a:extLst>
                    <a:ext uri="{9D8B030D-6E8A-4147-A177-3AD203B41FA5}">
                      <a16:colId xmlns:a16="http://schemas.microsoft.com/office/drawing/2014/main" val="20001"/>
                    </a:ext>
                  </a:extLst>
                </a:gridCol>
                <a:gridCol w="1472879">
                  <a:extLst>
                    <a:ext uri="{9D8B030D-6E8A-4147-A177-3AD203B41FA5}">
                      <a16:colId xmlns:a16="http://schemas.microsoft.com/office/drawing/2014/main" val="20002"/>
                    </a:ext>
                  </a:extLst>
                </a:gridCol>
              </a:tblGrid>
              <a:tr h="573622">
                <a:tc>
                  <a:txBody>
                    <a:bodyPr/>
                    <a:lstStyle/>
                    <a:p>
                      <a:pPr algn="ctr"/>
                      <a:endParaRPr lang="en-US" sz="2000" dirty="0"/>
                    </a:p>
                  </a:txBody>
                  <a:tcPr/>
                </a:tc>
                <a:tc>
                  <a:txBody>
                    <a:bodyPr/>
                    <a:lstStyle/>
                    <a:p>
                      <a:pPr algn="ctr"/>
                      <a:r>
                        <a:rPr lang="en-US" sz="2000" kern="1200" dirty="0">
                          <a:solidFill>
                            <a:srgbClr val="00B050"/>
                          </a:solidFill>
                          <a:latin typeface="+mn-lt"/>
                          <a:ea typeface="+mn-ea"/>
                          <a:cs typeface="+mn-cs"/>
                        </a:rPr>
                        <a:t>Cooperate</a:t>
                      </a:r>
                    </a:p>
                  </a:txBody>
                  <a:tcPr/>
                </a:tc>
                <a:tc>
                  <a:txBody>
                    <a:bodyPr/>
                    <a:lstStyle/>
                    <a:p>
                      <a:pPr algn="ctr"/>
                      <a:r>
                        <a:rPr lang="en-US" sz="2000" kern="1200" dirty="0">
                          <a:solidFill>
                            <a:srgbClr val="00B050"/>
                          </a:solidFill>
                          <a:latin typeface="+mn-lt"/>
                          <a:ea typeface="+mn-ea"/>
                          <a:cs typeface="+mn-cs"/>
                        </a:rPr>
                        <a:t>Defect</a:t>
                      </a:r>
                    </a:p>
                  </a:txBody>
                  <a:tcPr/>
                </a:tc>
                <a:extLst>
                  <a:ext uri="{0D108BD9-81ED-4DB2-BD59-A6C34878D82A}">
                    <a16:rowId xmlns:a16="http://schemas.microsoft.com/office/drawing/2014/main" val="10000"/>
                  </a:ext>
                </a:extLst>
              </a:tr>
              <a:tr h="498879">
                <a:tc>
                  <a:txBody>
                    <a:bodyPr/>
                    <a:lstStyle/>
                    <a:p>
                      <a:pPr marL="0" algn="ctr" defTabSz="914400" rtl="0" eaLnBrk="1" latinLnBrk="0" hangingPunct="1"/>
                      <a:r>
                        <a:rPr lang="en-US" sz="2000" kern="1200" dirty="0">
                          <a:solidFill>
                            <a:schemeClr val="accent1"/>
                          </a:solidFill>
                          <a:latin typeface="+mn-lt"/>
                          <a:ea typeface="+mn-ea"/>
                          <a:cs typeface="+mn-cs"/>
                        </a:rPr>
                        <a:t>Cooperate</a:t>
                      </a:r>
                    </a:p>
                  </a:txBody>
                  <a:tcPr/>
                </a:tc>
                <a:tc>
                  <a:txBody>
                    <a:bodyPr/>
                    <a:lstStyle/>
                    <a:p>
                      <a:pPr algn="ctr"/>
                      <a:r>
                        <a:rPr lang="en-US" sz="2000" dirty="0">
                          <a:solidFill>
                            <a:schemeClr val="accent1"/>
                          </a:solidFill>
                        </a:rPr>
                        <a:t>-1,</a:t>
                      </a:r>
                      <a:r>
                        <a:rPr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-3,</a:t>
                      </a:r>
                      <a:r>
                        <a:rPr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04219">
                <a:tc>
                  <a:txBody>
                    <a:bodyPr/>
                    <a:lstStyle/>
                    <a:p>
                      <a:pPr marL="0" algn="ctr" defTabSz="914400" rtl="0" eaLnBrk="1" latinLnBrk="0" hangingPunct="1"/>
                      <a:r>
                        <a:rPr lang="en-US" sz="2000" kern="1200" dirty="0">
                          <a:solidFill>
                            <a:schemeClr val="accent1"/>
                          </a:solidFill>
                          <a:latin typeface="+mn-lt"/>
                          <a:ea typeface="+mn-ea"/>
                          <a:cs typeface="+mn-cs"/>
                        </a:rPr>
                        <a:t>Defect</a:t>
                      </a:r>
                    </a:p>
                  </a:txBody>
                  <a:tcPr/>
                </a:tc>
                <a:tc>
                  <a:txBody>
                    <a:bodyPr/>
                    <a:lstStyle/>
                    <a:p>
                      <a:pPr algn="ctr"/>
                      <a:r>
                        <a:rPr lang="en-US" sz="2000" dirty="0">
                          <a:solidFill>
                            <a:schemeClr val="accent1"/>
                          </a:solidFill>
                        </a:rPr>
                        <a:t>0,</a:t>
                      </a:r>
                      <a:r>
                        <a:rPr lang="en-US" sz="2000" kern="1200" dirty="0">
                          <a:solidFill>
                            <a:srgbClr val="00B050"/>
                          </a:solidFill>
                          <a:latin typeface="+mn-lt"/>
                          <a:ea typeface="+mn-ea"/>
                          <a:cs typeface="+mn-cs"/>
                        </a:rPr>
                        <a:t>-3</a:t>
                      </a:r>
                    </a:p>
                  </a:txBody>
                  <a:tcPr/>
                </a:tc>
                <a:tc>
                  <a:txBody>
                    <a:bodyPr/>
                    <a:lstStyle/>
                    <a:p>
                      <a:pPr algn="ctr"/>
                      <a:r>
                        <a:rPr lang="en-US" sz="2000" dirty="0">
                          <a:solidFill>
                            <a:schemeClr val="accent1"/>
                          </a:solidFill>
                        </a:rPr>
                        <a:t>-2,</a:t>
                      </a:r>
                      <a:r>
                        <a:rPr lang="en-US" sz="20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6060921" y="3742812"/>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2624816" y="4796082"/>
            <a:ext cx="1480858" cy="400110"/>
          </a:xfrm>
          <a:prstGeom prst="rect">
            <a:avLst/>
          </a:prstGeom>
          <a:noFill/>
        </p:spPr>
        <p:txBody>
          <a:bodyPr wrap="square" rtlCol="0">
            <a:spAutoFit/>
          </a:bodyPr>
          <a:lstStyle/>
          <a:p>
            <a:pPr algn="ctr"/>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11</a:t>
            </a:fld>
            <a:endParaRPr lang="en-US" dirty="0"/>
          </a:p>
        </p:txBody>
      </p:sp>
    </p:spTree>
    <p:extLst>
      <p:ext uri="{BB962C8B-B14F-4D97-AF65-F5344CB8AC3E}">
        <p14:creationId xmlns:p14="http://schemas.microsoft.com/office/powerpoint/2010/main" val="228464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Split or Steal</a:t>
            </a: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9314" y="1746989"/>
            <a:ext cx="5242560" cy="3364022"/>
          </a:xfrm>
        </p:spPr>
      </p:pic>
      <p:sp>
        <p:nvSpPr>
          <p:cNvPr id="8" name="Rectangle 7"/>
          <p:cNvSpPr/>
          <p:nvPr/>
        </p:nvSpPr>
        <p:spPr>
          <a:xfrm>
            <a:off x="1530990" y="5179682"/>
            <a:ext cx="2959208" cy="369332"/>
          </a:xfrm>
          <a:prstGeom prst="rect">
            <a:avLst/>
          </a:prstGeom>
        </p:spPr>
        <p:txBody>
          <a:bodyPr wrap="none">
            <a:spAutoFit/>
          </a:bodyPr>
          <a:lstStyle/>
          <a:p>
            <a:r>
              <a:rPr lang="en-US" dirty="0">
                <a:hlinkClick r:id="rId3"/>
              </a:rPr>
              <a:t>https://youtu.be/p3Uos2fzIJ0</a:t>
            </a:r>
            <a:endParaRPr lang="en-US" dirty="0"/>
          </a:p>
        </p:txBody>
      </p:sp>
      <p:sp>
        <p:nvSpPr>
          <p:cNvPr id="6" name="Slide Number Placeholder 5"/>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12</a:t>
            </a:fld>
            <a:endParaRPr lang="en-US" dirty="0"/>
          </a:p>
        </p:txBody>
      </p:sp>
      <p:pic>
        <p:nvPicPr>
          <p:cNvPr id="3" name="Picture 2">
            <a:extLst>
              <a:ext uri="{FF2B5EF4-FFF2-40B4-BE49-F238E27FC236}">
                <a16:creationId xmlns:a16="http://schemas.microsoft.com/office/drawing/2014/main" id="{E5B06018-57A4-094C-A3DF-FC4C70B9C262}"/>
              </a:ext>
            </a:extLst>
          </p:cNvPr>
          <p:cNvPicPr>
            <a:picLocks noChangeAspect="1"/>
          </p:cNvPicPr>
          <p:nvPr/>
        </p:nvPicPr>
        <p:blipFill>
          <a:blip r:embed="rId4"/>
          <a:stretch>
            <a:fillRect/>
          </a:stretch>
        </p:blipFill>
        <p:spPr>
          <a:xfrm>
            <a:off x="6289964" y="1746989"/>
            <a:ext cx="4996380" cy="3364022"/>
          </a:xfrm>
          <a:prstGeom prst="rect">
            <a:avLst/>
          </a:prstGeom>
        </p:spPr>
      </p:pic>
      <p:sp>
        <p:nvSpPr>
          <p:cNvPr id="9" name="TextBox 8">
            <a:extLst>
              <a:ext uri="{FF2B5EF4-FFF2-40B4-BE49-F238E27FC236}">
                <a16:creationId xmlns:a16="http://schemas.microsoft.com/office/drawing/2014/main" id="{C21ACFD6-4D52-C14D-967D-7F8128E8FDCB}"/>
              </a:ext>
            </a:extLst>
          </p:cNvPr>
          <p:cNvSpPr txBox="1"/>
          <p:nvPr/>
        </p:nvSpPr>
        <p:spPr>
          <a:xfrm>
            <a:off x="6289964" y="5183860"/>
            <a:ext cx="5118354" cy="646331"/>
          </a:xfrm>
          <a:prstGeom prst="rect">
            <a:avLst/>
          </a:prstGeom>
          <a:noFill/>
        </p:spPr>
        <p:txBody>
          <a:bodyPr wrap="square">
            <a:spAutoFit/>
          </a:bodyPr>
          <a:lstStyle/>
          <a:p>
            <a:r>
              <a:rPr lang="en-US" dirty="0">
                <a:hlinkClick r:id="rId5"/>
              </a:rPr>
              <a:t>https://www.youtube.com/watch?v=S0qjK3TWZE8</a:t>
            </a:r>
            <a:endParaRPr lang="en-US" dirty="0"/>
          </a:p>
          <a:p>
            <a:endParaRPr lang="en-US" dirty="0"/>
          </a:p>
        </p:txBody>
      </p:sp>
    </p:spTree>
    <p:extLst>
      <p:ext uri="{BB962C8B-B14F-4D97-AF65-F5344CB8AC3E}">
        <p14:creationId xmlns:p14="http://schemas.microsoft.com/office/powerpoint/2010/main" val="10917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9" y="290929"/>
            <a:ext cx="10515600" cy="627812"/>
          </a:xfrm>
        </p:spPr>
        <p:txBody>
          <a:bodyPr/>
          <a:lstStyle/>
          <a:p>
            <a:r>
              <a:rPr lang="en-US" dirty="0"/>
              <a:t>Zero-sum vs General-sum</a:t>
            </a:r>
          </a:p>
        </p:txBody>
      </p:sp>
      <p:sp>
        <p:nvSpPr>
          <p:cNvPr id="3" name="Content Placeholder 2"/>
          <p:cNvSpPr>
            <a:spLocks noGrp="1"/>
          </p:cNvSpPr>
          <p:nvPr>
            <p:ph sz="quarter" idx="1"/>
          </p:nvPr>
        </p:nvSpPr>
        <p:spPr>
          <a:xfrm>
            <a:off x="89595" y="841587"/>
            <a:ext cx="8472158" cy="2039539"/>
          </a:xfrm>
        </p:spPr>
        <p:txBody>
          <a:bodyPr/>
          <a:lstStyle/>
          <a:p>
            <a:r>
              <a:rPr lang="en-US" dirty="0"/>
              <a:t>Zero-sum Game</a:t>
            </a:r>
          </a:p>
          <a:p>
            <a:pPr lvl="1"/>
            <a:r>
              <a:rPr lang="en-US" dirty="0"/>
              <a:t>No matter what actions are chosen by the players, the utilities for all the players sum up to zero or a constant</a:t>
            </a:r>
          </a:p>
          <a:p>
            <a:r>
              <a:rPr lang="en-US" dirty="0"/>
              <a:t>General-sum Game</a:t>
            </a:r>
          </a:p>
          <a:p>
            <a:pPr lvl="1"/>
            <a:r>
              <a:rPr lang="en-US" dirty="0"/>
              <a:t>The sum of utilities of all the players need not be a constant</a:t>
            </a:r>
          </a:p>
          <a:p>
            <a:pPr marL="0" lvl="1" indent="0">
              <a:buNone/>
            </a:pPr>
            <a:endParaRPr lang="en-US" sz="800" dirty="0"/>
          </a:p>
          <a:p>
            <a:pPr marL="0" lvl="1" indent="0">
              <a:buNone/>
            </a:pPr>
            <a:r>
              <a:rPr lang="en-US" sz="2800" dirty="0">
                <a:solidFill>
                  <a:schemeClr val="tx2"/>
                </a:solidFill>
              </a:rPr>
              <a:t>Which ones are general-sum games?</a:t>
            </a:r>
          </a:p>
          <a:p>
            <a:pPr marL="0" lvl="1" indent="0">
              <a:buNone/>
            </a:pPr>
            <a:endParaRPr lang="en-US" dirty="0"/>
          </a:p>
          <a:p>
            <a:endParaRPr lang="en-US" dirty="0"/>
          </a:p>
        </p:txBody>
      </p:sp>
      <p:sp>
        <p:nvSpPr>
          <p:cNvPr id="17" name="Slide Number Placeholder 1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13</a:t>
            </a:fld>
            <a:endParaRPr lang="en-US" dirty="0"/>
          </a:p>
        </p:txBody>
      </p:sp>
      <p:graphicFrame>
        <p:nvGraphicFramePr>
          <p:cNvPr id="26" name="Table 25">
            <a:extLst>
              <a:ext uri="{FF2B5EF4-FFF2-40B4-BE49-F238E27FC236}">
                <a16:creationId xmlns:a16="http://schemas.microsoft.com/office/drawing/2014/main" id="{62573EE3-3F94-4B6D-94C9-B2BBE302EBC9}"/>
              </a:ext>
            </a:extLst>
          </p:cNvPr>
          <p:cNvGraphicFramePr>
            <a:graphicFrameLocks noGrp="1"/>
          </p:cNvGraphicFramePr>
          <p:nvPr>
            <p:extLst>
              <p:ext uri="{D42A27DB-BD31-4B8C-83A1-F6EECF244321}">
                <p14:modId xmlns:p14="http://schemas.microsoft.com/office/powerpoint/2010/main" val="158134141"/>
              </p:ext>
            </p:extLst>
          </p:nvPr>
        </p:nvGraphicFramePr>
        <p:xfrm>
          <a:off x="3019426" y="4493430"/>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27" name="TextBox 26">
            <a:extLst>
              <a:ext uri="{FF2B5EF4-FFF2-40B4-BE49-F238E27FC236}">
                <a16:creationId xmlns:a16="http://schemas.microsoft.com/office/drawing/2014/main" id="{7FCCAC65-35D5-4808-B033-8F83E3545888}"/>
              </a:ext>
            </a:extLst>
          </p:cNvPr>
          <p:cNvSpPr txBox="1"/>
          <p:nvPr/>
        </p:nvSpPr>
        <p:spPr>
          <a:xfrm>
            <a:off x="4519929" y="3935115"/>
            <a:ext cx="1523180" cy="400110"/>
          </a:xfrm>
          <a:prstGeom prst="rect">
            <a:avLst/>
          </a:prstGeom>
          <a:noFill/>
        </p:spPr>
        <p:txBody>
          <a:bodyPr wrap="square" rtlCol="0">
            <a:spAutoFit/>
          </a:bodyPr>
          <a:lstStyle/>
          <a:p>
            <a:r>
              <a:rPr lang="en-US" sz="2000" dirty="0"/>
              <a:t>Player 2</a:t>
            </a:r>
          </a:p>
        </p:txBody>
      </p:sp>
      <p:sp>
        <p:nvSpPr>
          <p:cNvPr id="28" name="TextBox 27">
            <a:extLst>
              <a:ext uri="{FF2B5EF4-FFF2-40B4-BE49-F238E27FC236}">
                <a16:creationId xmlns:a16="http://schemas.microsoft.com/office/drawing/2014/main" id="{1D813DA0-5A13-44E5-98A8-B0C40E9B281A}"/>
              </a:ext>
            </a:extLst>
          </p:cNvPr>
          <p:cNvSpPr txBox="1"/>
          <p:nvPr/>
        </p:nvSpPr>
        <p:spPr>
          <a:xfrm rot="16200000">
            <a:off x="1983374" y="5468625"/>
            <a:ext cx="1333401" cy="400110"/>
          </a:xfrm>
          <a:prstGeom prst="rect">
            <a:avLst/>
          </a:prstGeom>
          <a:noFill/>
        </p:spPr>
        <p:txBody>
          <a:bodyPr wrap="square" rtlCol="0">
            <a:spAutoFit/>
          </a:bodyPr>
          <a:lstStyle/>
          <a:p>
            <a:r>
              <a:rPr lang="en-US" sz="2000" dirty="0"/>
              <a:t>Player 1</a:t>
            </a:r>
          </a:p>
        </p:txBody>
      </p:sp>
      <p:graphicFrame>
        <p:nvGraphicFramePr>
          <p:cNvPr id="29" name="Table 28">
            <a:extLst>
              <a:ext uri="{FF2B5EF4-FFF2-40B4-BE49-F238E27FC236}">
                <a16:creationId xmlns:a16="http://schemas.microsoft.com/office/drawing/2014/main" id="{5322F9DE-563F-4AB2-8B54-6A9866A37908}"/>
              </a:ext>
            </a:extLst>
          </p:cNvPr>
          <p:cNvGraphicFramePr>
            <a:graphicFrameLocks noGrp="1"/>
          </p:cNvGraphicFramePr>
          <p:nvPr>
            <p:extLst>
              <p:ext uri="{D42A27DB-BD31-4B8C-83A1-F6EECF244321}">
                <p14:modId xmlns:p14="http://schemas.microsoft.com/office/powerpoint/2010/main" val="1963985523"/>
              </p:ext>
            </p:extLst>
          </p:nvPr>
        </p:nvGraphicFramePr>
        <p:xfrm>
          <a:off x="8045868" y="265424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9F383706-5812-4FAC-98EB-8C630EC75D57}"/>
              </a:ext>
            </a:extLst>
          </p:cNvPr>
          <p:cNvSpPr txBox="1"/>
          <p:nvPr/>
        </p:nvSpPr>
        <p:spPr>
          <a:xfrm>
            <a:off x="9563132" y="2164800"/>
            <a:ext cx="1644981" cy="400110"/>
          </a:xfrm>
          <a:prstGeom prst="rect">
            <a:avLst/>
          </a:prstGeom>
          <a:noFill/>
        </p:spPr>
        <p:txBody>
          <a:bodyPr wrap="square" rtlCol="0">
            <a:spAutoFit/>
          </a:bodyPr>
          <a:lstStyle/>
          <a:p>
            <a:r>
              <a:rPr lang="en-US" sz="2000" dirty="0"/>
              <a:t>Player 2</a:t>
            </a:r>
          </a:p>
        </p:txBody>
      </p:sp>
      <p:sp>
        <p:nvSpPr>
          <p:cNvPr id="31" name="TextBox 30">
            <a:extLst>
              <a:ext uri="{FF2B5EF4-FFF2-40B4-BE49-F238E27FC236}">
                <a16:creationId xmlns:a16="http://schemas.microsoft.com/office/drawing/2014/main" id="{06C409BD-34CA-431E-B151-C6352E0062DE}"/>
              </a:ext>
            </a:extLst>
          </p:cNvPr>
          <p:cNvSpPr txBox="1"/>
          <p:nvPr/>
        </p:nvSpPr>
        <p:spPr>
          <a:xfrm rot="16200000">
            <a:off x="7014500" y="2955037"/>
            <a:ext cx="1333401" cy="400110"/>
          </a:xfrm>
          <a:prstGeom prst="rect">
            <a:avLst/>
          </a:prstGeom>
          <a:noFill/>
        </p:spPr>
        <p:txBody>
          <a:bodyPr wrap="square" rtlCol="0">
            <a:spAutoFit/>
          </a:bodyPr>
          <a:lstStyle/>
          <a:p>
            <a:r>
              <a:rPr lang="en-US" sz="2000" dirty="0"/>
              <a:t>Player 1</a:t>
            </a:r>
          </a:p>
        </p:txBody>
      </p:sp>
      <p:graphicFrame>
        <p:nvGraphicFramePr>
          <p:cNvPr id="32" name="Table 31">
            <a:extLst>
              <a:ext uri="{FF2B5EF4-FFF2-40B4-BE49-F238E27FC236}">
                <a16:creationId xmlns:a16="http://schemas.microsoft.com/office/drawing/2014/main" id="{E9245119-487B-44DE-AE3C-0DFC967F1C39}"/>
              </a:ext>
            </a:extLst>
          </p:cNvPr>
          <p:cNvGraphicFramePr>
            <a:graphicFrameLocks noGrp="1"/>
          </p:cNvGraphicFramePr>
          <p:nvPr>
            <p:extLst>
              <p:ext uri="{D42A27DB-BD31-4B8C-83A1-F6EECF244321}">
                <p14:modId xmlns:p14="http://schemas.microsoft.com/office/powerpoint/2010/main" val="1639391543"/>
              </p:ext>
            </p:extLst>
          </p:nvPr>
        </p:nvGraphicFramePr>
        <p:xfrm>
          <a:off x="8045868" y="503367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33" name="TextBox 32">
            <a:extLst>
              <a:ext uri="{FF2B5EF4-FFF2-40B4-BE49-F238E27FC236}">
                <a16:creationId xmlns:a16="http://schemas.microsoft.com/office/drawing/2014/main" id="{2B00FEB5-1958-4733-92C8-516858C4541C}"/>
              </a:ext>
            </a:extLst>
          </p:cNvPr>
          <p:cNvSpPr txBox="1"/>
          <p:nvPr/>
        </p:nvSpPr>
        <p:spPr>
          <a:xfrm>
            <a:off x="9719104" y="4610545"/>
            <a:ext cx="1001261" cy="400110"/>
          </a:xfrm>
          <a:prstGeom prst="rect">
            <a:avLst/>
          </a:prstGeom>
          <a:noFill/>
        </p:spPr>
        <p:txBody>
          <a:bodyPr wrap="square" rtlCol="0">
            <a:spAutoFit/>
          </a:bodyPr>
          <a:lstStyle/>
          <a:p>
            <a:r>
              <a:rPr lang="en-US" sz="2000" dirty="0"/>
              <a:t>Berry</a:t>
            </a:r>
          </a:p>
        </p:txBody>
      </p:sp>
      <p:sp>
        <p:nvSpPr>
          <p:cNvPr id="34" name="TextBox 33">
            <a:extLst>
              <a:ext uri="{FF2B5EF4-FFF2-40B4-BE49-F238E27FC236}">
                <a16:creationId xmlns:a16="http://schemas.microsoft.com/office/drawing/2014/main" id="{4F3F5DB4-C0B9-4040-AD9C-D0B7AC88F06E}"/>
              </a:ext>
            </a:extLst>
          </p:cNvPr>
          <p:cNvSpPr txBox="1"/>
          <p:nvPr/>
        </p:nvSpPr>
        <p:spPr>
          <a:xfrm rot="16200000">
            <a:off x="7014500" y="5152661"/>
            <a:ext cx="1333401" cy="400110"/>
          </a:xfrm>
          <a:prstGeom prst="rect">
            <a:avLst/>
          </a:prstGeom>
          <a:noFill/>
        </p:spPr>
        <p:txBody>
          <a:bodyPr wrap="square" rtlCol="0">
            <a:spAutoFit/>
          </a:bodyPr>
          <a:lstStyle/>
          <a:p>
            <a:r>
              <a:rPr lang="en-US" sz="2000" dirty="0"/>
              <a:t>Alex</a:t>
            </a:r>
          </a:p>
        </p:txBody>
      </p:sp>
    </p:spTree>
    <p:extLst>
      <p:ext uri="{BB962C8B-B14F-4D97-AF65-F5344CB8AC3E}">
        <p14:creationId xmlns:p14="http://schemas.microsoft.com/office/powerpoint/2010/main" val="39110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Pure strategy: choose an action deterministically</a:t>
                </a:r>
              </a:p>
              <a:p>
                <a:r>
                  <a:rPr lang="en-US" dirty="0"/>
                  <a:t>Mixed strategy: choose actions according to a probability distribution</a:t>
                </a:r>
              </a:p>
              <a:p>
                <a:pPr lvl="1"/>
                <a:r>
                  <a:rPr lang="en-US" dirty="0"/>
                  <a:t>Notation: </a:t>
                </a:r>
                <a14:m>
                  <m:oMath xmlns:m="http://schemas.openxmlformats.org/officeDocument/2006/math">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=(0.3, 0.7, 0)</m:t>
                    </m:r>
                  </m:oMath>
                </a14:m>
                <a:endParaRPr lang="en-US" dirty="0">
                  <a:solidFill>
                    <a:schemeClr val="tx1"/>
                  </a:solidFill>
                </a:endParaRPr>
              </a:p>
              <a:p>
                <a:pPr lvl="1"/>
                <a:r>
                  <a:rPr lang="en-US" dirty="0"/>
                  <a:t>Support: set of actions chosen with non-zero probability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sp>
        <p:nvSpPr>
          <p:cNvPr id="13" name="TextBox 12"/>
          <p:cNvSpPr txBox="1"/>
          <p:nvPr/>
        </p:nvSpPr>
        <p:spPr>
          <a:xfrm>
            <a:off x="552099" y="3551467"/>
            <a:ext cx="8106057" cy="461665"/>
          </a:xfrm>
          <a:prstGeom prst="rect">
            <a:avLst/>
          </a:prstGeom>
          <a:noFill/>
        </p:spPr>
        <p:txBody>
          <a:bodyPr wrap="square" rtlCol="0">
            <a:spAutoFit/>
          </a:bodyPr>
          <a:lstStyle/>
          <a:p>
            <a:r>
              <a:rPr lang="en-US" sz="2400" dirty="0">
                <a:solidFill>
                  <a:schemeClr val="tx2"/>
                </a:solidFill>
              </a:rPr>
              <a:t>Does your AI play a deterministic strategy or a mixed strategy?</a:t>
            </a:r>
          </a:p>
        </p:txBody>
      </p:sp>
      <p:graphicFrame>
        <p:nvGraphicFramePr>
          <p:cNvPr id="11" name="Table 10"/>
          <p:cNvGraphicFramePr>
            <a:graphicFrameLocks noGrp="1"/>
          </p:cNvGraphicFramePr>
          <p:nvPr>
            <p:extLst>
              <p:ext uri="{D42A27DB-BD31-4B8C-83A1-F6EECF244321}">
                <p14:modId xmlns:p14="http://schemas.microsoft.com/office/powerpoint/2010/main" val="2747657366"/>
              </p:ext>
            </p:extLst>
          </p:nvPr>
        </p:nvGraphicFramePr>
        <p:xfrm>
          <a:off x="5850487" y="46748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7970033" y="4131550"/>
            <a:ext cx="1376246" cy="400110"/>
          </a:xfrm>
          <a:prstGeom prst="rect">
            <a:avLst/>
          </a:prstGeom>
          <a:noFill/>
        </p:spPr>
        <p:txBody>
          <a:bodyPr wrap="square" rtlCol="0">
            <a:spAutoFit/>
          </a:bodyPr>
          <a:lstStyle/>
          <a:p>
            <a:r>
              <a:rPr lang="en-US" sz="2000" dirty="0">
                <a:solidFill>
                  <a:srgbClr val="00B050"/>
                </a:solidFill>
              </a:rPr>
              <a:t>Player 2</a:t>
            </a:r>
          </a:p>
        </p:txBody>
      </p:sp>
      <p:sp>
        <p:nvSpPr>
          <p:cNvPr id="17" name="TextBox 16"/>
          <p:cNvSpPr txBox="1"/>
          <p:nvPr/>
        </p:nvSpPr>
        <p:spPr>
          <a:xfrm rot="16200000">
            <a:off x="4400353" y="5159144"/>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7" name="Rectangle 6"/>
          <p:cNvSpPr/>
          <p:nvPr/>
        </p:nvSpPr>
        <p:spPr>
          <a:xfrm>
            <a:off x="581115" y="4203272"/>
            <a:ext cx="3358588" cy="830997"/>
          </a:xfrm>
          <a:prstGeom prst="rect">
            <a:avLst/>
          </a:prstGeom>
        </p:spPr>
        <p:txBody>
          <a:bodyPr wrap="square">
            <a:spAutoFit/>
          </a:bodyPr>
          <a:lstStyle/>
          <a:p>
            <a:r>
              <a:rPr lang="en-US" sz="2400" dirty="0">
                <a:solidFill>
                  <a:schemeClr val="tx2"/>
                </a:solidFill>
              </a:rPr>
              <a:t>What is the support size of your AI’s strategy?</a:t>
            </a:r>
          </a:p>
        </p:txBody>
      </p:sp>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14</a:t>
            </a:fld>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8196350" y="2274387"/>
                <a:ext cx="3503311" cy="1200329"/>
              </a:xfrm>
              <a:prstGeom prst="rect">
                <a:avLst/>
              </a:prstGeom>
              <a:noFill/>
              <a:ln>
                <a:solidFill>
                  <a:srgbClr val="C00000"/>
                </a:solidFill>
              </a:ln>
            </p:spPr>
            <p:txBody>
              <a:bodyPr wrap="square" rtlCol="0">
                <a:spAutoFit/>
              </a:bodyPr>
              <a:lstStyle/>
              <a:p>
                <a:r>
                  <a:rPr lang="en-US" sz="2400" dirty="0">
                    <a:solidFill>
                      <a:srgbClr val="C00000"/>
                    </a:solidFill>
                  </a:rPr>
                  <a:t>Notation Alert! We use </a:t>
                </a:r>
                <a14:m>
                  <m:oMath xmlns:m="http://schemas.openxmlformats.org/officeDocument/2006/math">
                    <m:r>
                      <a:rPr lang="en-US" sz="2400" i="1" dirty="0">
                        <a:solidFill>
                          <a:srgbClr val="C00000"/>
                        </a:solidFill>
                        <a:latin typeface="Cambria Math" panose="02040503050406030204" pitchFamily="18" charset="0"/>
                      </a:rPr>
                      <m:t>𝑠</m:t>
                    </m:r>
                  </m:oMath>
                </a14:m>
                <a:r>
                  <a:rPr lang="en-US" sz="2400" dirty="0">
                    <a:solidFill>
                      <a:srgbClr val="C00000"/>
                    </a:solidFill>
                  </a:rPr>
                  <a:t> to represent strategy here (not states)</a:t>
                </a:r>
                <a:endParaRPr lang="en-US" sz="2400" b="1"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196350" y="2274387"/>
                <a:ext cx="3503311" cy="1200329"/>
              </a:xfrm>
              <a:prstGeom prst="rect">
                <a:avLst/>
              </a:prstGeom>
              <a:blipFill>
                <a:blip r:embed="rId3"/>
                <a:stretch>
                  <a:fillRect l="-2604" t="-3518" r="-1736" b="-10050"/>
                </a:stretch>
              </a:blipFill>
              <a:ln>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18933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Utility</a:t>
            </a:r>
          </a:p>
        </p:txBody>
      </p:sp>
      <p:sp>
        <p:nvSpPr>
          <p:cNvPr id="3" name="Content Placeholder 2"/>
          <p:cNvSpPr>
            <a:spLocks noGrp="1"/>
          </p:cNvSpPr>
          <p:nvPr>
            <p:ph sz="quarter" idx="1"/>
          </p:nvPr>
        </p:nvSpPr>
        <p:spPr/>
        <p:txBody>
          <a:bodyPr/>
          <a:lstStyle/>
          <a:p>
            <a:r>
              <a:rPr lang="en-US" dirty="0"/>
              <a:t>Given the strategies of all players, </a:t>
            </a:r>
          </a:p>
        </p:txBody>
      </p:sp>
      <mc:AlternateContent xmlns:mc="http://schemas.openxmlformats.org/markup-compatibility/2006" xmlns:a14="http://schemas.microsoft.com/office/drawing/2010/main">
        <mc:Choice Requires="a14">
          <p:sp>
            <p:nvSpPr>
              <p:cNvPr id="14" name="TextBox 13"/>
              <p:cNvSpPr txBox="1"/>
              <p:nvPr/>
            </p:nvSpPr>
            <p:spPr>
              <a:xfrm>
                <a:off x="651442" y="3591185"/>
                <a:ext cx="8042138" cy="1014380"/>
              </a:xfrm>
              <a:prstGeom prst="rect">
                <a:avLst/>
              </a:prstGeom>
              <a:noFill/>
            </p:spPr>
            <p:txBody>
              <a:bodyPr wrap="none" rtlCol="0">
                <a:spAutoFit/>
              </a:bodyPr>
              <a:lstStyle/>
              <a:p>
                <a:r>
                  <a:rPr lang="en-US" sz="2400" dirty="0">
                    <a:solidFill>
                      <a:schemeClr val="tx2"/>
                    </a:solidFill>
                  </a:rPr>
                  <a:t>If Alex’s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𝐴</m:t>
                        </m:r>
                      </m:sub>
                    </m:sSub>
                  </m:oMath>
                </a14:m>
                <a:r>
                  <a:rPr lang="en-US" sz="2400" dirty="0">
                    <a:solidFill>
                      <a:schemeClr val="tx2"/>
                    </a:solidFill>
                  </a:rPr>
                  <a:t>=</a:t>
                </a:r>
                <a14:m>
                  <m:oMath xmlns:m="http://schemas.openxmlformats.org/officeDocument/2006/math">
                    <m:d>
                      <m:dPr>
                        <m:ctrlPr>
                          <a:rPr lang="en-US" sz="2400" i="1">
                            <a:solidFill>
                              <a:schemeClr val="tx2"/>
                            </a:solidFill>
                            <a:latin typeface="Cambria Math" panose="02040503050406030204" pitchFamily="18" charset="0"/>
                          </a:rPr>
                        </m:ctrlPr>
                      </m:dPr>
                      <m:e>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r>
                          <a:rPr lang="en-US" sz="2400" i="1">
                            <a:solidFill>
                              <a:schemeClr val="tx2"/>
                            </a:solidFill>
                            <a:latin typeface="Cambria Math" panose="02040503050406030204" pitchFamily="18" charset="0"/>
                          </a:rPr>
                          <m:t>,</m:t>
                        </m:r>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e>
                    </m:d>
                  </m:oMath>
                </a14:m>
                <a:r>
                  <a:rPr lang="en-US" sz="2400" dirty="0">
                    <a:solidFill>
                      <a:schemeClr val="tx2"/>
                    </a:solidFill>
                  </a:rPr>
                  <a:t>, Berry’s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𝐵</m:t>
                        </m:r>
                      </m:sub>
                    </m:sSub>
                  </m:oMath>
                </a14:m>
                <a:r>
                  <a:rPr lang="en-US" sz="2400" dirty="0">
                    <a:solidFill>
                      <a:schemeClr val="tx2"/>
                    </a:solidFill>
                  </a:rPr>
                  <a:t>=</a:t>
                </a:r>
                <a14:m>
                  <m:oMath xmlns:m="http://schemas.openxmlformats.org/officeDocument/2006/math">
                    <m:r>
                      <a:rPr lang="en-US" sz="2400" i="1">
                        <a:solidFill>
                          <a:schemeClr val="tx2"/>
                        </a:solidFill>
                        <a:latin typeface="Cambria Math" panose="02040503050406030204" pitchFamily="18" charset="0"/>
                      </a:rPr>
                      <m:t>(1,0)</m:t>
                    </m:r>
                  </m:oMath>
                </a14:m>
                <a:endParaRPr lang="en-US" sz="2400" dirty="0">
                  <a:solidFill>
                    <a:schemeClr val="tx2"/>
                  </a:solidFill>
                </a:endParaRPr>
              </a:p>
              <a:p>
                <a:r>
                  <a:rPr lang="en-US" sz="2400" dirty="0">
                    <a:solidFill>
                      <a:schemeClr val="tx2"/>
                    </a:solidFill>
                  </a:rPr>
                  <a:t>What is the probability of action profile </a:t>
                </a:r>
                <a14:m>
                  <m:oMath xmlns:m="http://schemas.openxmlformats.org/officeDocument/2006/math">
                    <m:r>
                      <a:rPr lang="en-US" sz="2400" b="1">
                        <a:solidFill>
                          <a:schemeClr val="tx2"/>
                        </a:solidFill>
                        <a:latin typeface="Cambria Math" panose="02040503050406030204" pitchFamily="18" charset="0"/>
                      </a:rPr>
                      <m:t>𝐚</m:t>
                    </m:r>
                    <m:r>
                      <a:rPr lang="en-US" sz="2400">
                        <a:solidFill>
                          <a:schemeClr val="tx2"/>
                        </a:solidFill>
                        <a:latin typeface="Cambria Math" panose="02040503050406030204" pitchFamily="18" charset="0"/>
                      </a:rPr>
                      <m:t>=</m:t>
                    </m:r>
                  </m:oMath>
                </a14:m>
                <a:r>
                  <a:rPr lang="en-US" sz="2400" dirty="0">
                    <a:solidFill>
                      <a:schemeClr val="tx2"/>
                    </a:solidFill>
                  </a:rPr>
                  <a:t>(Concert,Football)?</a:t>
                </a:r>
              </a:p>
            </p:txBody>
          </p:sp>
        </mc:Choice>
        <mc:Fallback xmlns="">
          <p:sp>
            <p:nvSpPr>
              <p:cNvPr id="14" name="TextBox 13"/>
              <p:cNvSpPr txBox="1">
                <a:spLocks noRot="1" noChangeAspect="1" noMove="1" noResize="1" noEditPoints="1" noAdjustHandles="1" noChangeArrowheads="1" noChangeShapeType="1" noTextEdit="1"/>
              </p:cNvSpPr>
              <p:nvPr/>
            </p:nvSpPr>
            <p:spPr>
              <a:xfrm>
                <a:off x="651442" y="3591185"/>
                <a:ext cx="8042138" cy="1014380"/>
              </a:xfrm>
              <a:prstGeom prst="rect">
                <a:avLst/>
              </a:prstGeom>
              <a:blipFill>
                <a:blip r:embed="rId2"/>
                <a:stretch>
                  <a:fillRect l="-1213" b="-12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52099" y="1716107"/>
                <a:ext cx="7841888" cy="1403076"/>
              </a:xfrm>
              <a:prstGeom prst="rect">
                <a:avLst/>
              </a:prstGeom>
            </p:spPr>
            <p:txBody>
              <a:bodyPr wrap="square">
                <a:spAutoFit/>
              </a:bodyPr>
              <a:lstStyle/>
              <a:p>
                <a:r>
                  <a:rPr lang="en-US" sz="2400" dirty="0"/>
                  <a:t>Expected Utility for player </a:t>
                </a:r>
                <a14:m>
                  <m:oMath xmlns:m="http://schemas.openxmlformats.org/officeDocument/2006/math">
                    <m:r>
                      <a:rPr lang="en-US" sz="2400" i="1">
                        <a:latin typeface="Cambria Math" panose="02040503050406030204" pitchFamily="18" charset="0"/>
                      </a:rPr>
                      <m:t>𝑖</m:t>
                    </m:r>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𝑢</m:t>
                        </m:r>
                      </m:e>
                      <m:sub>
                        <m:r>
                          <a:rPr lang="en-US" sz="2400" i="1" dirty="0">
                            <a:latin typeface="Cambria Math" panose="02040503050406030204" pitchFamily="18" charset="0"/>
                          </a:rPr>
                          <m:t>𝑖</m:t>
                        </m:r>
                      </m:sub>
                    </m:sSub>
                  </m:oMath>
                </a14:m>
                <a:r>
                  <a:rPr lang="en-US" sz="2400" dirty="0"/>
                  <a:t>= </a:t>
                </a:r>
              </a:p>
              <a:p>
                <a:pPr/>
                <a14:m>
                  <m:oMathPara xmlns:m="http://schemas.openxmlformats.org/officeDocument/2006/math">
                    <m:oMathParaPr>
                      <m:jc m:val="centerGroup"/>
                    </m:oMathParaPr>
                    <m:oMath xmlns:m="http://schemas.openxmlformats.org/officeDocument/2006/math">
                      <m:nary>
                        <m:naryPr>
                          <m:chr m:val="∑"/>
                          <m:supHide m:val="on"/>
                          <m:ctrlPr>
                            <a:rPr lang="en-US" sz="2400" i="1">
                              <a:latin typeface="Cambria Math" panose="02040503050406030204" pitchFamily="18" charset="0"/>
                            </a:rPr>
                          </m:ctrlPr>
                        </m:naryPr>
                        <m:sub>
                          <m:r>
                            <a:rPr lang="en-US" sz="2400" b="1">
                              <a:latin typeface="Cambria Math" panose="02040503050406030204" pitchFamily="18" charset="0"/>
                            </a:rPr>
                            <m:t>𝐚</m:t>
                          </m:r>
                        </m:sub>
                        <m:sup/>
                        <m:e>
                          <m:r>
                            <m:rPr>
                              <m:nor/>
                            </m:rPr>
                            <a:rPr lang="en-US" sz="2400" dirty="0"/>
                            <m:t>Prob</m:t>
                          </m:r>
                          <m:r>
                            <m:rPr>
                              <m:nor/>
                            </m:rPr>
                            <a:rPr lang="en-US" sz="2400" dirty="0"/>
                            <m:t>(</m:t>
                          </m:r>
                          <m:r>
                            <m:rPr>
                              <m:nor/>
                            </m:rPr>
                            <a:rPr lang="en-US" sz="2400" dirty="0"/>
                            <m:t>action</m:t>
                          </m:r>
                          <m:r>
                            <m:rPr>
                              <m:nor/>
                            </m:rPr>
                            <a:rPr lang="en-US" sz="2400" dirty="0"/>
                            <m:t> </m:t>
                          </m:r>
                          <m:r>
                            <m:rPr>
                              <m:nor/>
                            </m:rPr>
                            <a:rPr lang="en-US" sz="2400" dirty="0"/>
                            <m:t>profile</m:t>
                          </m:r>
                          <m:r>
                            <m:rPr>
                              <m:nor/>
                            </m:rPr>
                            <a:rPr lang="en-US" sz="2400" dirty="0"/>
                            <m:t> </m:t>
                          </m:r>
                          <m:r>
                            <a:rPr lang="en-US" sz="2400" b="1">
                              <a:latin typeface="Cambria Math" panose="02040503050406030204" pitchFamily="18" charset="0"/>
                            </a:rPr>
                            <m:t>𝐚</m:t>
                          </m:r>
                          <m:r>
                            <m:rPr>
                              <m:nor/>
                            </m:rPr>
                            <a:rPr lang="en-US" sz="2400" dirty="0"/>
                            <m:t>) </m:t>
                          </m:r>
                          <m:r>
                            <a:rPr lang="en-US" sz="2400" i="1" dirty="0">
                              <a:latin typeface="Cambria Math" panose="02040503050406030204" pitchFamily="18" charset="0"/>
                            </a:rPr>
                            <m:t>×</m:t>
                          </m:r>
                        </m:e>
                      </m:nary>
                      <m:r>
                        <m:rPr>
                          <m:nor/>
                        </m:rPr>
                        <a:rPr lang="en-US" sz="2400" dirty="0"/>
                        <m:t>Utility</m:t>
                      </m:r>
                      <m:r>
                        <m:rPr>
                          <m:nor/>
                        </m:rPr>
                        <a:rPr lang="en-US" sz="2400" dirty="0"/>
                        <m:t> </m:t>
                      </m:r>
                      <m:r>
                        <m:rPr>
                          <m:nor/>
                        </m:rPr>
                        <a:rPr lang="en-US" sz="2400" dirty="0"/>
                        <m:t>for</m:t>
                      </m:r>
                      <m:r>
                        <m:rPr>
                          <m:nor/>
                        </m:rPr>
                        <a:rPr lang="en-US" sz="2400" dirty="0"/>
                        <m:t> </m:t>
                      </m:r>
                      <m:r>
                        <m:rPr>
                          <m:nor/>
                        </m:rPr>
                        <a:rPr lang="en-US" sz="2400" dirty="0"/>
                        <m:t>player</m:t>
                      </m:r>
                      <m:r>
                        <m:rPr>
                          <m:nor/>
                        </m:rPr>
                        <a:rPr lang="en-US" sz="2400" dirty="0"/>
                        <m:t> </m:t>
                      </m:r>
                      <m:r>
                        <a:rPr lang="en-US" sz="2400" i="1">
                          <a:latin typeface="Cambria Math" panose="02040503050406030204" pitchFamily="18" charset="0"/>
                        </a:rPr>
                        <m:t>𝑖</m:t>
                      </m:r>
                      <m:r>
                        <m:rPr>
                          <m:nor/>
                        </m:rPr>
                        <a:rPr lang="en-US" sz="2400" dirty="0"/>
                        <m:t> </m:t>
                      </m:r>
                      <m:r>
                        <m:rPr>
                          <m:nor/>
                        </m:rPr>
                        <a:rPr lang="en-US" sz="2400" dirty="0"/>
                        <m:t>in</m:t>
                      </m:r>
                      <m:r>
                        <a:rPr lang="en-US" sz="2400" b="1" dirty="0">
                          <a:latin typeface="Cambria Math" panose="02040503050406030204" pitchFamily="18" charset="0"/>
                        </a:rPr>
                        <m:t> </m:t>
                      </m:r>
                      <m:r>
                        <a:rPr lang="en-US" sz="2400" b="1">
                          <a:latin typeface="Cambria Math" panose="02040503050406030204" pitchFamily="18" charset="0"/>
                        </a:rPr>
                        <m:t>𝐚</m:t>
                      </m:r>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552099" y="1716107"/>
                <a:ext cx="7841888" cy="1403076"/>
              </a:xfrm>
              <a:prstGeom prst="rect">
                <a:avLst/>
              </a:prstGeom>
              <a:blipFill>
                <a:blip r:embed="rId3"/>
                <a:stretch>
                  <a:fillRect l="-4045" t="-66667" b="-124324"/>
                </a:stretch>
              </a:blipFill>
            </p:spPr>
            <p:txBody>
              <a:bodyPr/>
              <a:lstStyle/>
              <a:p>
                <a:r>
                  <a:rPr lang="en-US">
                    <a:noFill/>
                  </a:rPr>
                  <a:t> </a:t>
                </a:r>
              </a:p>
            </p:txBody>
          </p:sp>
        </mc:Fallback>
      </mc:AlternateContent>
      <p:sp>
        <p:nvSpPr>
          <p:cNvPr id="7" name="Rectangle 6"/>
          <p:cNvSpPr/>
          <p:nvPr/>
        </p:nvSpPr>
        <p:spPr>
          <a:xfrm>
            <a:off x="651442" y="5115899"/>
            <a:ext cx="4964372" cy="461665"/>
          </a:xfrm>
          <a:prstGeom prst="rect">
            <a:avLst/>
          </a:prstGeom>
        </p:spPr>
        <p:txBody>
          <a:bodyPr wrap="none">
            <a:spAutoFit/>
          </a:bodyPr>
          <a:lstStyle/>
          <a:p>
            <a:r>
              <a:rPr lang="en-US" sz="2400" dirty="0">
                <a:solidFill>
                  <a:schemeClr val="tx2"/>
                </a:solidFill>
              </a:rPr>
              <a:t>What is Alex’s expected utility overall?</a:t>
            </a:r>
          </a:p>
        </p:txBody>
      </p:sp>
      <mc:AlternateContent xmlns:mc="http://schemas.openxmlformats.org/markup-compatibility/2006" xmlns:a14="http://schemas.microsoft.com/office/drawing/2010/main">
        <mc:Choice Requires="a14">
          <p:sp>
            <p:nvSpPr>
              <p:cNvPr id="8" name="TextBox 7"/>
              <p:cNvSpPr txBox="1"/>
              <p:nvPr/>
            </p:nvSpPr>
            <p:spPr>
              <a:xfrm>
                <a:off x="2393463" y="2872287"/>
                <a:ext cx="6804107" cy="461665"/>
              </a:xfrm>
              <a:prstGeom prst="rect">
                <a:avLst/>
              </a:prstGeom>
              <a:noFill/>
            </p:spPr>
            <p:txBody>
              <a:bodyPr wrap="none" rtlCol="0">
                <a:spAutoFit/>
              </a:bodyPr>
              <a:lstStyle/>
              <a:p>
                <a:r>
                  <a:rPr lang="en-US" sz="2400" dirty="0">
                    <a:solidFill>
                      <a:srgbClr val="C00000"/>
                    </a:solidFill>
                  </a:rPr>
                  <a:t>Can skip action profiles with probability </a:t>
                </a:r>
                <a14:m>
                  <m:oMath xmlns:m="http://schemas.openxmlformats.org/officeDocument/2006/math">
                    <m:r>
                      <a:rPr lang="en-US" sz="2400" i="1">
                        <a:solidFill>
                          <a:srgbClr val="C00000"/>
                        </a:solidFill>
                        <a:latin typeface="Cambria Math" panose="02040503050406030204" pitchFamily="18" charset="0"/>
                      </a:rPr>
                      <m:t>0</m:t>
                    </m:r>
                  </m:oMath>
                </a14:m>
                <a:r>
                  <a:rPr lang="en-US" sz="2400" dirty="0">
                    <a:solidFill>
                      <a:srgbClr val="C00000"/>
                    </a:solidFill>
                  </a:rPr>
                  <a:t> or utility </a:t>
                </a:r>
                <a14:m>
                  <m:oMath xmlns:m="http://schemas.openxmlformats.org/officeDocument/2006/math">
                    <m:r>
                      <a:rPr lang="en-US" sz="2400" i="1">
                        <a:solidFill>
                          <a:srgbClr val="C00000"/>
                        </a:solidFill>
                        <a:latin typeface="Cambria Math" panose="02040503050406030204" pitchFamily="18" charset="0"/>
                      </a:rPr>
                      <m:t>0</m:t>
                    </m:r>
                  </m:oMath>
                </a14:m>
                <a:endParaRPr lang="en-US" sz="24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93463" y="2872287"/>
                <a:ext cx="6804107" cy="461665"/>
              </a:xfrm>
              <a:prstGeom prst="rect">
                <a:avLst/>
              </a:prstGeom>
              <a:blipFill>
                <a:blip r:embed="rId4"/>
                <a:stretch>
                  <a:fillRect l="-1434" t="-10526" b="-28947"/>
                </a:stretch>
              </a:blipFill>
            </p:spPr>
            <p:txBody>
              <a:bodyPr/>
              <a:lstStyle/>
              <a:p>
                <a:r>
                  <a:rPr lang="en-US">
                    <a:noFill/>
                  </a:rPr>
                  <a:t> </a:t>
                </a:r>
              </a:p>
            </p:txBody>
          </p:sp>
        </mc:Fallback>
      </mc:AlternateContent>
      <p:sp>
        <p:nvSpPr>
          <p:cNvPr id="9" name="Oval 8"/>
          <p:cNvSpPr/>
          <p:nvPr/>
        </p:nvSpPr>
        <p:spPr>
          <a:xfrm>
            <a:off x="1427584" y="2845743"/>
            <a:ext cx="362673" cy="24270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8" idx="1"/>
            <a:endCxn id="9" idx="6"/>
          </p:cNvCxnSpPr>
          <p:nvPr/>
        </p:nvCxnSpPr>
        <p:spPr>
          <a:xfrm flipH="1" flipV="1">
            <a:off x="1790257" y="2967096"/>
            <a:ext cx="603206" cy="13602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7863840" y="243487"/>
                <a:ext cx="4154808" cy="1877437"/>
              </a:xfrm>
              <a:prstGeom prst="rect">
                <a:avLst/>
              </a:prstGeom>
              <a:noFill/>
              <a:ln>
                <a:solidFill>
                  <a:srgbClr val="C00000"/>
                </a:solidFill>
              </a:ln>
            </p:spPr>
            <p:txBody>
              <a:bodyPr wrap="square" rtlCol="0">
                <a:spAutoFit/>
              </a:bodyPr>
              <a:lstStyle/>
              <a:p>
                <a:r>
                  <a:rPr lang="en-US" sz="2000" dirty="0">
                    <a:solidFill>
                      <a:srgbClr val="C00000"/>
                    </a:solidFill>
                  </a:rPr>
                  <a:t>Notation Alert!</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i="1" dirty="0">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𝑠</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𝑢</m:t>
                    </m:r>
                  </m:oMath>
                </a14:m>
                <a:r>
                  <a:rPr lang="en-US" sz="2000" dirty="0">
                    <a:solidFill>
                      <a:srgbClr val="C00000"/>
                    </a:solidFill>
                  </a:rPr>
                  <a:t> to represent action, strategy, utility of a player</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b="1" dirty="0">
                        <a:solidFill>
                          <a:srgbClr val="C00000"/>
                        </a:solidFill>
                        <a:latin typeface="Cambria Math" panose="02040503050406030204" pitchFamily="18" charset="0"/>
                      </a:rPr>
                      <m:t>𝐚</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𝐬</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𝐮</m:t>
                    </m:r>
                  </m:oMath>
                </a14:m>
                <a:r>
                  <a:rPr lang="en-US" sz="2000" dirty="0">
                    <a:solidFill>
                      <a:srgbClr val="C00000"/>
                    </a:solidFill>
                  </a:rPr>
                  <a:t> to represent action, strategy, utility profile</a:t>
                </a:r>
                <a:endParaRPr lang="en-US" sz="2000" b="1"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863840" y="243487"/>
                <a:ext cx="4154808" cy="1877437"/>
              </a:xfrm>
              <a:prstGeom prst="rect">
                <a:avLst/>
              </a:prstGeom>
              <a:blipFill>
                <a:blip r:embed="rId5"/>
                <a:stretch>
                  <a:fillRect l="-1212" t="-1333" b="-4667"/>
                </a:stretch>
              </a:blipFill>
              <a:ln>
                <a:solidFill>
                  <a:srgbClr val="C00000"/>
                </a:solidFill>
              </a:ln>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15</a:t>
            </a:fld>
            <a:endParaRPr lang="en-US" dirty="0"/>
          </a:p>
        </p:txBody>
      </p:sp>
      <p:graphicFrame>
        <p:nvGraphicFramePr>
          <p:cNvPr id="18" name="Table 17">
            <a:extLst>
              <a:ext uri="{FF2B5EF4-FFF2-40B4-BE49-F238E27FC236}">
                <a16:creationId xmlns:a16="http://schemas.microsoft.com/office/drawing/2014/main" id="{D044DE1E-F657-4494-99A5-91BFE6DE1CEC}"/>
              </a:ext>
            </a:extLst>
          </p:cNvPr>
          <p:cNvGraphicFramePr>
            <a:graphicFrameLocks noGrp="1"/>
          </p:cNvGraphicFramePr>
          <p:nvPr>
            <p:extLst>
              <p:ext uri="{D42A27DB-BD31-4B8C-83A1-F6EECF244321}">
                <p14:modId xmlns:p14="http://schemas.microsoft.com/office/powerpoint/2010/main" val="468509122"/>
              </p:ext>
            </p:extLst>
          </p:nvPr>
        </p:nvGraphicFramePr>
        <p:xfrm>
          <a:off x="7221410" y="513541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9" name="TextBox 18">
            <a:extLst>
              <a:ext uri="{FF2B5EF4-FFF2-40B4-BE49-F238E27FC236}">
                <a16:creationId xmlns:a16="http://schemas.microsoft.com/office/drawing/2014/main" id="{A294FF87-A399-4DD6-8369-44FA92B7108D}"/>
              </a:ext>
            </a:extLst>
          </p:cNvPr>
          <p:cNvSpPr txBox="1"/>
          <p:nvPr/>
        </p:nvSpPr>
        <p:spPr>
          <a:xfrm>
            <a:off x="9807471" y="4211556"/>
            <a:ext cx="1376246" cy="461665"/>
          </a:xfrm>
          <a:prstGeom prst="rect">
            <a:avLst/>
          </a:prstGeom>
          <a:noFill/>
        </p:spPr>
        <p:txBody>
          <a:bodyPr wrap="square" rtlCol="0">
            <a:spAutoFit/>
          </a:bodyPr>
          <a:lstStyle/>
          <a:p>
            <a:r>
              <a:rPr lang="en-US" sz="2400" dirty="0"/>
              <a:t>Berry</a:t>
            </a:r>
          </a:p>
        </p:txBody>
      </p:sp>
      <p:sp>
        <p:nvSpPr>
          <p:cNvPr id="21" name="TextBox 20">
            <a:extLst>
              <a:ext uri="{FF2B5EF4-FFF2-40B4-BE49-F238E27FC236}">
                <a16:creationId xmlns:a16="http://schemas.microsoft.com/office/drawing/2014/main" id="{D451135B-C42C-479E-8F3B-B6C64CD99BE4}"/>
              </a:ext>
            </a:extLst>
          </p:cNvPr>
          <p:cNvSpPr txBox="1"/>
          <p:nvPr/>
        </p:nvSpPr>
        <p:spPr>
          <a:xfrm rot="16200000">
            <a:off x="5905079" y="5809143"/>
            <a:ext cx="1152588" cy="461665"/>
          </a:xfrm>
          <a:prstGeom prst="rect">
            <a:avLst/>
          </a:prstGeom>
          <a:noFill/>
        </p:spPr>
        <p:txBody>
          <a:bodyPr wrap="square" rtlCol="0">
            <a:spAutoFit/>
          </a:bodyPr>
          <a:lstStyle/>
          <a:p>
            <a:pPr algn="ctr"/>
            <a:r>
              <a:rPr lang="en-US" sz="2400" dirty="0"/>
              <a:t>Alex</a:t>
            </a:r>
          </a:p>
        </p:txBody>
      </p:sp>
    </p:spTree>
    <p:extLst>
      <p:ext uri="{BB962C8B-B14F-4D97-AF65-F5344CB8AC3E}">
        <p14:creationId xmlns:p14="http://schemas.microsoft.com/office/powerpoint/2010/main" val="6508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animBg="1"/>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431188"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how many non-zero terms need to be added up when computing the expected utility for player 1?</a:t>
                </a:r>
              </a:p>
              <a:p>
                <a:pPr marL="457200" lvl="1" indent="-457200">
                  <a:buFont typeface="+mj-lt"/>
                  <a:buAutoNum type="alphaUcPeriod"/>
                </a:pPr>
                <a:r>
                  <a:rPr lang="en-US" dirty="0"/>
                  <a:t>9</a:t>
                </a:r>
              </a:p>
              <a:p>
                <a:pPr marL="457200" lvl="1" indent="-457200">
                  <a:buFont typeface="+mj-lt"/>
                  <a:buAutoNum type="alphaUcPeriod"/>
                </a:pPr>
                <a:r>
                  <a:rPr lang="en-US" dirty="0"/>
                  <a:t>7</a:t>
                </a:r>
              </a:p>
              <a:p>
                <a:pPr marL="457200" lvl="1" indent="-457200">
                  <a:buFont typeface="+mj-lt"/>
                  <a:buAutoNum type="alphaUcPeriod"/>
                </a:pPr>
                <a:r>
                  <a:rPr lang="en-US" dirty="0"/>
                  <a:t>6</a:t>
                </a:r>
              </a:p>
              <a:p>
                <a:pPr marL="457200" lvl="1" indent="-457200">
                  <a:buFont typeface="+mj-lt"/>
                  <a:buAutoNum type="alphaUcPeriod"/>
                </a:pPr>
                <a:r>
                  <a:rPr lang="en-US" dirty="0"/>
                  <a:t>4</a:t>
                </a:r>
              </a:p>
              <a:p>
                <a:pPr marL="457200" lvl="1" indent="-457200">
                  <a:buFont typeface="+mj-lt"/>
                  <a:buAutoNum type="alphaUcPeriod"/>
                </a:pPr>
                <a:r>
                  <a:rPr lang="en-US" dirty="0"/>
                  <a:t>3</a:t>
                </a:r>
                <a:endParaRPr lang="en-US" dirty="0">
                  <a:solidFill>
                    <a:srgbClr val="900000"/>
                  </a:solidFill>
                </a:endParaRP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431188" cy="2039539"/>
              </a:xfrm>
              <a:blipFill>
                <a:blip r:embed="rId2"/>
                <a:stretch>
                  <a:fillRect l="-1504" b="-72222"/>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1600558011"/>
              </p:ext>
            </p:extLst>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16</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1DEA16A-34EC-78D9-B74F-4A48F2ED8E04}"/>
                  </a:ext>
                </a:extLst>
              </p14:cNvPr>
              <p14:cNvContentPartPr/>
              <p14:nvPr/>
            </p14:nvContentPartPr>
            <p14:xfrm>
              <a:off x="500400" y="2605680"/>
              <a:ext cx="10475640" cy="3981960"/>
            </p14:xfrm>
          </p:contentPart>
        </mc:Choice>
        <mc:Fallback xmlns="">
          <p:pic>
            <p:nvPicPr>
              <p:cNvPr id="4" name="Ink 3">
                <a:extLst>
                  <a:ext uri="{FF2B5EF4-FFF2-40B4-BE49-F238E27FC236}">
                    <a16:creationId xmlns:a16="http://schemas.microsoft.com/office/drawing/2014/main" id="{81DEA16A-34EC-78D9-B74F-4A48F2ED8E04}"/>
                  </a:ext>
                </a:extLst>
              </p:cNvPr>
              <p:cNvPicPr/>
              <p:nvPr/>
            </p:nvPicPr>
            <p:blipFill>
              <a:blip r:embed="rId4"/>
              <a:stretch>
                <a:fillRect/>
              </a:stretch>
            </p:blipFill>
            <p:spPr>
              <a:xfrm>
                <a:off x="491040" y="2596320"/>
                <a:ext cx="10494360" cy="4000680"/>
              </a:xfrm>
              <a:prstGeom prst="rect">
                <a:avLst/>
              </a:prstGeom>
            </p:spPr>
          </p:pic>
        </mc:Fallback>
      </mc:AlternateContent>
    </p:spTree>
    <p:extLst>
      <p:ext uri="{BB962C8B-B14F-4D97-AF65-F5344CB8AC3E}">
        <p14:creationId xmlns:p14="http://schemas.microsoft.com/office/powerpoint/2010/main" val="2498213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697196"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what is the utility of player 1?</a:t>
                </a:r>
              </a:p>
              <a:p>
                <a:pPr marL="457200" lvl="1" indent="-457200">
                  <a:buFont typeface="+mj-lt"/>
                  <a:buAutoNum type="alphaUcPeriod"/>
                </a:pPr>
                <a:r>
                  <a:rPr lang="en-US" dirty="0"/>
                  <a:t>-1</a:t>
                </a:r>
              </a:p>
              <a:p>
                <a:pPr marL="457200" lvl="1" indent="-457200">
                  <a:buFont typeface="+mj-lt"/>
                  <a:buAutoNum type="alphaUcPeriod"/>
                </a:pPr>
                <a:r>
                  <a:rPr lang="en-US" dirty="0"/>
                  <a:t>-1/3</a:t>
                </a:r>
              </a:p>
              <a:p>
                <a:pPr marL="457200" lvl="1" indent="-457200">
                  <a:buFont typeface="+mj-lt"/>
                  <a:buAutoNum type="alphaUcPeriod"/>
                </a:pPr>
                <a:r>
                  <a:rPr lang="en-US" dirty="0"/>
                  <a:t>0</a:t>
                </a:r>
              </a:p>
              <a:p>
                <a:pPr marL="457200" lvl="1" indent="-457200">
                  <a:buFont typeface="+mj-lt"/>
                  <a:buAutoNum type="alphaUcPeriod"/>
                </a:pPr>
                <a:r>
                  <a:rPr lang="en-US" dirty="0"/>
                  <a:t>2/3</a:t>
                </a:r>
              </a:p>
              <a:p>
                <a:pPr marL="457200" lvl="1" indent="-457200">
                  <a:buFont typeface="+mj-lt"/>
                  <a:buAutoNum type="alphaUcPeriod"/>
                </a:pPr>
                <a:r>
                  <a:rPr lang="en-US" dirty="0"/>
                  <a:t>1</a:t>
                </a: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697196" cy="2039539"/>
              </a:xfrm>
              <a:blipFill>
                <a:blip r:embed="rId2"/>
                <a:stretch>
                  <a:fillRect l="-1473" b="-54790"/>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17</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6815368-0848-E490-DB79-ED9A1C7659AB}"/>
                  </a:ext>
                </a:extLst>
              </p14:cNvPr>
              <p14:cNvContentPartPr/>
              <p14:nvPr/>
            </p14:nvContentPartPr>
            <p14:xfrm>
              <a:off x="435600" y="2533680"/>
              <a:ext cx="1608120" cy="508680"/>
            </p14:xfrm>
          </p:contentPart>
        </mc:Choice>
        <mc:Fallback xmlns="">
          <p:pic>
            <p:nvPicPr>
              <p:cNvPr id="4" name="Ink 3">
                <a:extLst>
                  <a:ext uri="{FF2B5EF4-FFF2-40B4-BE49-F238E27FC236}">
                    <a16:creationId xmlns:a16="http://schemas.microsoft.com/office/drawing/2014/main" id="{F6815368-0848-E490-DB79-ED9A1C7659AB}"/>
                  </a:ext>
                </a:extLst>
              </p:cNvPr>
              <p:cNvPicPr/>
              <p:nvPr/>
            </p:nvPicPr>
            <p:blipFill>
              <a:blip r:embed="rId4"/>
              <a:stretch>
                <a:fillRect/>
              </a:stretch>
            </p:blipFill>
            <p:spPr>
              <a:xfrm>
                <a:off x="426240" y="2524320"/>
                <a:ext cx="1626840" cy="527400"/>
              </a:xfrm>
              <a:prstGeom prst="rect">
                <a:avLst/>
              </a:prstGeom>
            </p:spPr>
          </p:pic>
        </mc:Fallback>
      </mc:AlternateContent>
    </p:spTree>
    <p:extLst>
      <p:ext uri="{BB962C8B-B14F-4D97-AF65-F5344CB8AC3E}">
        <p14:creationId xmlns:p14="http://schemas.microsoft.com/office/powerpoint/2010/main" val="323916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06" t="-4938" r="-1568"/>
                </a:stretch>
              </a:blipFill>
            </p:spPr>
            <p:txBody>
              <a:bodyPr/>
              <a:lstStyle/>
              <a:p>
                <a:r>
                  <a:rPr lang="en-US">
                    <a:noFill/>
                  </a:rPr>
                  <a:t> </a:t>
                </a:r>
              </a:p>
            </p:txBody>
          </p:sp>
        </mc:Fallback>
      </mc:AlternateContent>
      <p:sp>
        <p:nvSpPr>
          <p:cNvPr id="10" name="TextBox 9"/>
          <p:cNvSpPr txBox="1"/>
          <p:nvPr/>
        </p:nvSpPr>
        <p:spPr>
          <a:xfrm>
            <a:off x="552098" y="3013501"/>
            <a:ext cx="8526587" cy="830997"/>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 What about to (.5 Rock, .5 Paper, 0 Scissors)?</a:t>
            </a:r>
          </a:p>
        </p:txBody>
      </p:sp>
      <p:sp>
        <p:nvSpPr>
          <p:cNvPr id="11" name="TextBox 10"/>
          <p:cNvSpPr txBox="1"/>
          <p:nvPr/>
        </p:nvSpPr>
        <p:spPr>
          <a:xfrm>
            <a:off x="552100" y="3847034"/>
            <a:ext cx="8408737" cy="1200329"/>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  What about to (.5 Cooperate, .5 Defect)?</a:t>
            </a:r>
          </a:p>
        </p:txBody>
      </p:sp>
      <p:graphicFrame>
        <p:nvGraphicFramePr>
          <p:cNvPr id="12" name="Table 11"/>
          <p:cNvGraphicFramePr>
            <a:graphicFrameLocks noGrp="1"/>
          </p:cNvGraphicFramePr>
          <p:nvPr/>
        </p:nvGraphicFramePr>
        <p:xfrm>
          <a:off x="4299275" y="5380257"/>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a16="http://schemas.microsoft.com/office/drawing/2014/main" val="20000"/>
                    </a:ext>
                  </a:extLst>
                </a:gridCol>
                <a:gridCol w="1063585">
                  <a:extLst>
                    <a:ext uri="{9D8B030D-6E8A-4147-A177-3AD203B41FA5}">
                      <a16:colId xmlns:a16="http://schemas.microsoft.com/office/drawing/2014/main" val="20001"/>
                    </a:ext>
                  </a:extLst>
                </a:gridCol>
                <a:gridCol w="1063585">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a16="http://schemas.microsoft.com/office/drawing/2014/main" val="10002"/>
                  </a:ext>
                </a:extLst>
              </a:tr>
            </a:tbl>
          </a:graphicData>
        </a:graphic>
      </p:graphicFrame>
      <p:sp>
        <p:nvSpPr>
          <p:cNvPr id="13" name="TextBox 12"/>
          <p:cNvSpPr txBox="1"/>
          <p:nvPr/>
        </p:nvSpPr>
        <p:spPr>
          <a:xfrm>
            <a:off x="5999790" y="5089464"/>
            <a:ext cx="818908" cy="307777"/>
          </a:xfrm>
          <a:prstGeom prst="rect">
            <a:avLst/>
          </a:prstGeom>
          <a:noFill/>
        </p:spPr>
        <p:txBody>
          <a:bodyPr wrap="square" rtlCol="0">
            <a:spAutoFit/>
          </a:bodyPr>
          <a:lstStyle/>
          <a:p>
            <a:r>
              <a:rPr lang="en-US" sz="1400" dirty="0"/>
              <a:t>Player 2</a:t>
            </a:r>
          </a:p>
        </p:txBody>
      </p:sp>
      <p:sp>
        <p:nvSpPr>
          <p:cNvPr id="14" name="TextBox 13"/>
          <p:cNvSpPr txBox="1"/>
          <p:nvPr/>
        </p:nvSpPr>
        <p:spPr>
          <a:xfrm rot="16200000">
            <a:off x="3627414" y="5697513"/>
            <a:ext cx="914400" cy="307777"/>
          </a:xfrm>
          <a:prstGeom prst="rect">
            <a:avLst/>
          </a:prstGeom>
          <a:noFill/>
        </p:spPr>
        <p:txBody>
          <a:bodyPr wrap="square" rtlCol="0">
            <a:spAutoFit/>
          </a:bodyPr>
          <a:lstStyle/>
          <a:p>
            <a:r>
              <a:rPr lang="en-US" sz="1400"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18</a:t>
            </a:fld>
            <a:endParaRPr lang="en-US" dirty="0"/>
          </a:p>
        </p:txBody>
      </p:sp>
    </p:spTree>
    <p:extLst>
      <p:ext uri="{BB962C8B-B14F-4D97-AF65-F5344CB8AC3E}">
        <p14:creationId xmlns:p14="http://schemas.microsoft.com/office/powerpoint/2010/main" val="40713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06" t="-4938" r="-1568"/>
                </a:stretch>
              </a:blipFill>
            </p:spPr>
            <p:txBody>
              <a:bodyPr/>
              <a:lstStyle/>
              <a:p>
                <a:r>
                  <a:rPr lang="en-US">
                    <a:noFill/>
                  </a:rPr>
                  <a:t> </a:t>
                </a:r>
              </a:p>
            </p:txBody>
          </p:sp>
        </mc:Fallback>
      </mc:AlternateContent>
      <p:sp>
        <p:nvSpPr>
          <p:cNvPr id="10" name="TextBox 9"/>
          <p:cNvSpPr txBox="1"/>
          <p:nvPr/>
        </p:nvSpPr>
        <p:spPr>
          <a:xfrm>
            <a:off x="552099" y="3013501"/>
            <a:ext cx="8408737" cy="830997"/>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a:t>
            </a:r>
          </a:p>
        </p:txBody>
      </p:sp>
      <p:sp>
        <p:nvSpPr>
          <p:cNvPr id="11" name="TextBox 10"/>
          <p:cNvSpPr txBox="1"/>
          <p:nvPr/>
        </p:nvSpPr>
        <p:spPr>
          <a:xfrm>
            <a:off x="552100" y="3847034"/>
            <a:ext cx="8408737" cy="830997"/>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a:t>
            </a:r>
          </a:p>
        </p:txBody>
      </p:sp>
      <p:graphicFrame>
        <p:nvGraphicFramePr>
          <p:cNvPr id="12" name="Table 11"/>
          <p:cNvGraphicFramePr>
            <a:graphicFrameLocks noGrp="1"/>
          </p:cNvGraphicFramePr>
          <p:nvPr/>
        </p:nvGraphicFramePr>
        <p:xfrm>
          <a:off x="4299275" y="5380257"/>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a16="http://schemas.microsoft.com/office/drawing/2014/main" val="20000"/>
                    </a:ext>
                  </a:extLst>
                </a:gridCol>
                <a:gridCol w="1063585">
                  <a:extLst>
                    <a:ext uri="{9D8B030D-6E8A-4147-A177-3AD203B41FA5}">
                      <a16:colId xmlns:a16="http://schemas.microsoft.com/office/drawing/2014/main" val="20001"/>
                    </a:ext>
                  </a:extLst>
                </a:gridCol>
                <a:gridCol w="1063585">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a16="http://schemas.microsoft.com/office/drawing/2014/main" val="10002"/>
                  </a:ext>
                </a:extLst>
              </a:tr>
            </a:tbl>
          </a:graphicData>
        </a:graphic>
      </p:graphicFrame>
      <p:sp>
        <p:nvSpPr>
          <p:cNvPr id="13" name="TextBox 12"/>
          <p:cNvSpPr txBox="1"/>
          <p:nvPr/>
        </p:nvSpPr>
        <p:spPr>
          <a:xfrm>
            <a:off x="5999790" y="5089464"/>
            <a:ext cx="818908" cy="307777"/>
          </a:xfrm>
          <a:prstGeom prst="rect">
            <a:avLst/>
          </a:prstGeom>
          <a:noFill/>
        </p:spPr>
        <p:txBody>
          <a:bodyPr wrap="square" rtlCol="0">
            <a:spAutoFit/>
          </a:bodyPr>
          <a:lstStyle/>
          <a:p>
            <a:r>
              <a:rPr lang="en-US" sz="1400" dirty="0"/>
              <a:t>Player 2</a:t>
            </a:r>
          </a:p>
        </p:txBody>
      </p:sp>
      <p:sp>
        <p:nvSpPr>
          <p:cNvPr id="14" name="TextBox 13"/>
          <p:cNvSpPr txBox="1"/>
          <p:nvPr/>
        </p:nvSpPr>
        <p:spPr>
          <a:xfrm rot="16200000">
            <a:off x="3627414" y="5697513"/>
            <a:ext cx="914400" cy="307777"/>
          </a:xfrm>
          <a:prstGeom prst="rect">
            <a:avLst/>
          </a:prstGeom>
          <a:noFill/>
        </p:spPr>
        <p:txBody>
          <a:bodyPr wrap="square" rtlCol="0">
            <a:spAutoFit/>
          </a:bodyPr>
          <a:lstStyle/>
          <a:p>
            <a:r>
              <a:rPr lang="en-US" sz="1400"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19</a:t>
            </a:fld>
            <a:endParaRPr lang="en-US" dirty="0"/>
          </a:p>
        </p:txBody>
      </p:sp>
      <p:sp>
        <p:nvSpPr>
          <p:cNvPr id="15" name="Rectangle 14">
            <a:extLst>
              <a:ext uri="{FF2B5EF4-FFF2-40B4-BE49-F238E27FC236}">
                <a16:creationId xmlns:a16="http://schemas.microsoft.com/office/drawing/2014/main" id="{47881C27-4909-4864-8D98-B3E795CAFD08}"/>
              </a:ext>
            </a:extLst>
          </p:cNvPr>
          <p:cNvSpPr/>
          <p:nvPr/>
        </p:nvSpPr>
        <p:spPr>
          <a:xfrm>
            <a:off x="8650861" y="3079835"/>
            <a:ext cx="816072" cy="369332"/>
          </a:xfrm>
          <a:prstGeom prst="rect">
            <a:avLst/>
          </a:prstGeom>
        </p:spPr>
        <p:txBody>
          <a:bodyPr wrap="square">
            <a:spAutoFit/>
          </a:bodyPr>
          <a:lstStyle/>
          <a:p>
            <a:r>
              <a:rPr lang="en-US" dirty="0">
                <a:solidFill>
                  <a:schemeClr val="accent1"/>
                </a:solidFill>
              </a:rPr>
              <a:t>Paper</a:t>
            </a:r>
          </a:p>
        </p:txBody>
      </p:sp>
      <p:sp>
        <p:nvSpPr>
          <p:cNvPr id="16" name="Rectangle 15">
            <a:extLst>
              <a:ext uri="{FF2B5EF4-FFF2-40B4-BE49-F238E27FC236}">
                <a16:creationId xmlns:a16="http://schemas.microsoft.com/office/drawing/2014/main" id="{D8EB3820-F5F8-4B9D-A0BB-FCABFCBC0D4C}"/>
              </a:ext>
            </a:extLst>
          </p:cNvPr>
          <p:cNvSpPr/>
          <p:nvPr/>
        </p:nvSpPr>
        <p:spPr>
          <a:xfrm>
            <a:off x="8596512" y="3914308"/>
            <a:ext cx="1548438" cy="369332"/>
          </a:xfrm>
          <a:prstGeom prst="rect">
            <a:avLst/>
          </a:prstGeom>
        </p:spPr>
        <p:txBody>
          <a:bodyPr wrap="square">
            <a:spAutoFit/>
          </a:bodyPr>
          <a:lstStyle/>
          <a:p>
            <a:r>
              <a:rPr lang="en-US" dirty="0">
                <a:solidFill>
                  <a:schemeClr val="accent1"/>
                </a:solidFill>
              </a:rPr>
              <a:t>Defect, Defect</a:t>
            </a:r>
          </a:p>
        </p:txBody>
      </p:sp>
    </p:spTree>
    <p:extLst>
      <p:ext uri="{BB962C8B-B14F-4D97-AF65-F5344CB8AC3E}">
        <p14:creationId xmlns:p14="http://schemas.microsoft.com/office/powerpoint/2010/main" val="32662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Game Theory: Equilibrium</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Tuomas Sandholm and Nihar Shah</a:t>
            </a:r>
          </a:p>
          <a:p>
            <a:pPr algn="ctr">
              <a:spcBef>
                <a:spcPct val="50000"/>
              </a:spcBef>
            </a:pPr>
            <a:r>
              <a:rPr lang="en-US" sz="1867" dirty="0"/>
              <a:t>Slide credits: CMU AI</a:t>
            </a:r>
          </a:p>
        </p:txBody>
      </p:sp>
      <p:pic>
        <p:nvPicPr>
          <p:cNvPr id="7" name="Picture 4">
            <a:extLst>
              <a:ext uri="{FF2B5EF4-FFF2-40B4-BE49-F238E27FC236}">
                <a16:creationId xmlns:a16="http://schemas.microsoft.com/office/drawing/2014/main" id="{95E7AEB6-3218-4B28-99AF-2BE8C8100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3125" y="2057400"/>
            <a:ext cx="5045750" cy="31977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ADC208D9-D4F0-46A0-BC0D-2EBCB3148D15}"/>
              </a:ext>
            </a:extLst>
          </p:cNvPr>
          <p:cNvSpPr txBox="1"/>
          <p:nvPr/>
        </p:nvSpPr>
        <p:spPr>
          <a:xfrm>
            <a:off x="144087" y="6393933"/>
            <a:ext cx="3108960" cy="369332"/>
          </a:xfrm>
          <a:prstGeom prst="rect">
            <a:avLst/>
          </a:prstGeom>
          <a:noFill/>
        </p:spPr>
        <p:txBody>
          <a:bodyPr wrap="square" rtlCol="0">
            <a:spAutoFit/>
          </a:bodyPr>
          <a:lstStyle/>
          <a:p>
            <a:r>
              <a:rPr lang="en-US" dirty="0">
                <a:solidFill>
                  <a:schemeClr val="bg1">
                    <a:lumMod val="65000"/>
                  </a:schemeClr>
                </a:solidFill>
              </a:rPr>
              <a:t>Image credit: ai.berkeley.edu</a:t>
            </a:r>
          </a:p>
        </p:txBody>
      </p:sp>
    </p:spTree>
    <p:extLst>
      <p:ext uri="{BB962C8B-B14F-4D97-AF65-F5344CB8AC3E}">
        <p14:creationId xmlns:p14="http://schemas.microsoft.com/office/powerpoint/2010/main" val="240405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206" t="-4938" r="-1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12648" y="3213675"/>
                <a:ext cx="10515600" cy="737189"/>
              </a:xfrm>
              <a:prstGeom prst="rect">
                <a:avLst/>
              </a:prstGeom>
            </p:spPr>
            <p:txBody>
              <a:bodyPr wrap="square">
                <a:spAutoFit/>
              </a:bodyPr>
              <a:lstStyle/>
              <a:p>
                <a:r>
                  <a:rPr lang="en-US" sz="2800" dirty="0">
                    <a:solidFill>
                      <a:schemeClr val="tx2"/>
                    </a:solidFill>
                  </a:rPr>
                  <a:t>What is Alex’s best response to Berry’s mixed strategy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d>
                      <m:dPr>
                        <m:ctrlPr>
                          <a:rPr lang="en-US" sz="2800" i="1" dirty="0">
                            <a:solidFill>
                              <a:schemeClr val="tx2"/>
                            </a:solidFill>
                            <a:latin typeface="Cambria Math" panose="02040503050406030204" pitchFamily="18" charset="0"/>
                          </a:rPr>
                        </m:ctrlPr>
                      </m:dPr>
                      <m:e>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r>
                          <a:rPr lang="en-US" sz="2800" i="1" dirty="0">
                            <a:solidFill>
                              <a:schemeClr val="tx2"/>
                            </a:solidFill>
                            <a:latin typeface="Cambria Math" panose="02040503050406030204" pitchFamily="18" charset="0"/>
                          </a:rPr>
                          <m:t>,</m:t>
                        </m:r>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e>
                    </m:d>
                  </m:oMath>
                </a14:m>
                <a:r>
                  <a:rPr lang="en-US" sz="2800" dirty="0">
                    <a:solidFill>
                      <a:schemeClr val="tx2"/>
                    </a:solidFill>
                  </a:rPr>
                  <a:t>?</a:t>
                </a:r>
              </a:p>
            </p:txBody>
          </p:sp>
        </mc:Choice>
        <mc:Fallback xmlns="">
          <p:sp>
            <p:nvSpPr>
              <p:cNvPr id="7" name="Rectangle 6"/>
              <p:cNvSpPr>
                <a:spLocks noRot="1" noChangeAspect="1" noMove="1" noResize="1" noEditPoints="1" noAdjustHandles="1" noChangeArrowheads="1" noChangeShapeType="1" noTextEdit="1"/>
              </p:cNvSpPr>
              <p:nvPr/>
            </p:nvSpPr>
            <p:spPr>
              <a:xfrm>
                <a:off x="612648" y="3213675"/>
                <a:ext cx="10515600" cy="737189"/>
              </a:xfrm>
              <a:prstGeom prst="rect">
                <a:avLst/>
              </a:prstGeom>
              <a:blipFill>
                <a:blip r:embed="rId4"/>
                <a:stretch>
                  <a:fillRect l="-1217" b="-9091"/>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20</a:t>
            </a:fld>
            <a:endParaRPr lang="en-US" dirty="0"/>
          </a:p>
        </p:txBody>
      </p:sp>
      <p:graphicFrame>
        <p:nvGraphicFramePr>
          <p:cNvPr id="12" name="Table 11">
            <a:extLst>
              <a:ext uri="{FF2B5EF4-FFF2-40B4-BE49-F238E27FC236}">
                <a16:creationId xmlns:a16="http://schemas.microsoft.com/office/drawing/2014/main" id="{1A2CC84B-FAE3-4928-8A68-224E5A2CD3CA}"/>
              </a:ext>
            </a:extLst>
          </p:cNvPr>
          <p:cNvGraphicFramePr>
            <a:graphicFrameLocks noGrp="1"/>
          </p:cNvGraphicFramePr>
          <p:nvPr>
            <p:extLst>
              <p:ext uri="{D42A27DB-BD31-4B8C-83A1-F6EECF244321}">
                <p14:modId xmlns:p14="http://schemas.microsoft.com/office/powerpoint/2010/main" val="3142806855"/>
              </p:ext>
            </p:extLst>
          </p:nvPr>
        </p:nvGraphicFramePr>
        <p:xfrm>
          <a:off x="7142466" y="5051037"/>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88843CA-B1C3-4597-B66F-421C7FB3A074}"/>
              </a:ext>
            </a:extLst>
          </p:cNvPr>
          <p:cNvSpPr txBox="1"/>
          <p:nvPr/>
        </p:nvSpPr>
        <p:spPr>
          <a:xfrm>
            <a:off x="9809384" y="4231572"/>
            <a:ext cx="1376246"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F0FBADF7-6B00-4B6B-BE0E-C6FC9FC5F91B}"/>
              </a:ext>
            </a:extLst>
          </p:cNvPr>
          <p:cNvSpPr txBox="1"/>
          <p:nvPr/>
        </p:nvSpPr>
        <p:spPr>
          <a:xfrm rot="16200000">
            <a:off x="5464422" y="5750848"/>
            <a:ext cx="1480858" cy="461665"/>
          </a:xfrm>
          <a:prstGeom prst="rect">
            <a:avLst/>
          </a:prstGeom>
          <a:noFill/>
        </p:spPr>
        <p:txBody>
          <a:bodyPr wrap="square" rtlCol="0">
            <a:spAutoFit/>
          </a:bodyPr>
          <a:lstStyle/>
          <a:p>
            <a:pPr algn="ctr"/>
            <a:r>
              <a:rPr lang="en-US" sz="2400" dirty="0"/>
              <a:t>Alex</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E75480AE-BFF3-B727-312C-3FB802462C5B}"/>
                  </a:ext>
                </a:extLst>
              </p14:cNvPr>
              <p14:cNvContentPartPr/>
              <p14:nvPr/>
            </p14:nvContentPartPr>
            <p14:xfrm>
              <a:off x="9037080" y="4678560"/>
              <a:ext cx="2040120" cy="1888200"/>
            </p14:xfrm>
          </p:contentPart>
        </mc:Choice>
        <mc:Fallback xmlns="">
          <p:pic>
            <p:nvPicPr>
              <p:cNvPr id="4" name="Ink 3">
                <a:extLst>
                  <a:ext uri="{FF2B5EF4-FFF2-40B4-BE49-F238E27FC236}">
                    <a16:creationId xmlns:a16="http://schemas.microsoft.com/office/drawing/2014/main" id="{E75480AE-BFF3-B727-312C-3FB802462C5B}"/>
                  </a:ext>
                </a:extLst>
              </p:cNvPr>
              <p:cNvPicPr/>
              <p:nvPr/>
            </p:nvPicPr>
            <p:blipFill>
              <a:blip r:embed="rId6"/>
              <a:stretch>
                <a:fillRect/>
              </a:stretch>
            </p:blipFill>
            <p:spPr>
              <a:xfrm>
                <a:off x="9027720" y="4669200"/>
                <a:ext cx="2058840" cy="1906920"/>
              </a:xfrm>
              <a:prstGeom prst="rect">
                <a:avLst/>
              </a:prstGeom>
            </p:spPr>
          </p:pic>
        </mc:Fallback>
      </mc:AlternateContent>
    </p:spTree>
    <p:extLst>
      <p:ext uri="{BB962C8B-B14F-4D97-AF65-F5344CB8AC3E}">
        <p14:creationId xmlns:p14="http://schemas.microsoft.com/office/powerpoint/2010/main" val="327039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552099" y="865672"/>
                <a:ext cx="10515600" cy="4352120"/>
              </a:xfrm>
            </p:spPr>
            <p:txBody>
              <a:bodyPr>
                <a:normAutofit/>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1" dirty="0" smtClean="0">
                                <a:solidFill>
                                  <a:schemeClr val="accent1">
                                    <a:lumMod val="75000"/>
                                  </a:schemeClr>
                                </a:solidFill>
                                <a:latin typeface="Cambria Math" panose="02040503050406030204" pitchFamily="18" charset="0"/>
                              </a:rPr>
                              <m:t>1</m:t>
                            </m:r>
                          </m:num>
                          <m:den>
                            <m:r>
                              <a:rPr lang="en-US" altLang="zh-CN" b="0" i="1" dirty="0" smtClean="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0" dirty="0" smtClean="0">
                                <a:solidFill>
                                  <a:schemeClr val="accent1">
                                    <a:lumMod val="75000"/>
                                  </a:schemeClr>
                                </a:solidFill>
                                <a:latin typeface="Cambria Math" panose="02040503050406030204" pitchFamily="18" charset="0"/>
                              </a:rPr>
                              <m:t>1</m:t>
                            </m:r>
                          </m:num>
                          <m:den>
                            <m:r>
                              <a:rPr lang="en-US" altLang="zh-CN" b="0" i="0" dirty="0" smtClean="0">
                                <a:solidFill>
                                  <a:schemeClr val="accent1">
                                    <a:lumMod val="75000"/>
                                  </a:schemeClr>
                                </a:solidFill>
                                <a:latin typeface="Cambria Math" panose="02040503050406030204" pitchFamily="18" charset="0"/>
                              </a:rPr>
                              <m:t>3</m:t>
                            </m:r>
                          </m:den>
                        </m:f>
                      </m:e>
                    </m:d>
                  </m:oMath>
                </a14:m>
                <a:r>
                  <a:rPr lang="en-US" dirty="0">
                    <a:solidFill>
                      <a:schemeClr val="accent1">
                        <a:lumMod val="75000"/>
                      </a:schemeClr>
                    </a:solidFill>
                  </a:rPr>
                  <a:t>, which actions or strategies are player 2’s best responses to </a:t>
                </a:r>
                <a14:m>
                  <m:oMath xmlns:m="http://schemas.openxmlformats.org/officeDocument/2006/math">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𝑠</m:t>
                        </m:r>
                      </m:e>
                      <m:sub>
                        <m:r>
                          <a:rPr lang="en-US" b="0" i="1" smtClean="0">
                            <a:solidFill>
                              <a:schemeClr val="accent1">
                                <a:lumMod val="75000"/>
                              </a:schemeClr>
                            </a:solidFill>
                            <a:latin typeface="Cambria Math" panose="02040503050406030204" pitchFamily="18" charset="0"/>
                          </a:rPr>
                          <m:t>1</m:t>
                        </m:r>
                      </m:sub>
                    </m:sSub>
                  </m:oMath>
                </a14:m>
                <a:r>
                  <a:rPr lang="en-US" dirty="0">
                    <a:solidFill>
                      <a:schemeClr val="accent1">
                        <a:lumMod val="75000"/>
                      </a:schemeClr>
                    </a:solidFill>
                  </a:rPr>
                  <a:t>?</a:t>
                </a:r>
              </a:p>
              <a:p>
                <a:pPr marL="514350" lvl="1" indent="-514350">
                  <a:buFont typeface="+mj-lt"/>
                  <a:buAutoNum type="alphaUcPeriod"/>
                </a:pPr>
                <a:r>
                  <a:rPr lang="en-US" sz="2800" dirty="0">
                    <a:solidFill>
                      <a:srgbClr val="900000"/>
                    </a:solidFill>
                  </a:rPr>
                  <a:t>Rock</a:t>
                </a:r>
              </a:p>
              <a:p>
                <a:pPr marL="514350" lvl="1" indent="-514350">
                  <a:buFont typeface="+mj-lt"/>
                  <a:buAutoNum type="alphaUcPeriod"/>
                </a:pPr>
                <a:r>
                  <a:rPr lang="en-US" sz="2800" dirty="0">
                    <a:solidFill>
                      <a:srgbClr val="900000"/>
                    </a:solidFill>
                  </a:rPr>
                  <a:t>Paper</a:t>
                </a:r>
              </a:p>
              <a:p>
                <a:pPr marL="514350" lvl="1" indent="-514350">
                  <a:buFont typeface="+mj-lt"/>
                  <a:buAutoNum type="alphaUcPeriod"/>
                </a:pPr>
                <a:r>
                  <a:rPr lang="en-US" sz="2800" dirty="0">
                    <a:solidFill>
                      <a:srgbClr val="900000"/>
                    </a:solidFill>
                  </a:rPr>
                  <a:t>Scissors</a:t>
                </a:r>
              </a:p>
              <a:p>
                <a:pPr marL="514350" lvl="1" indent="-514350">
                  <a:buFont typeface="+mj-lt"/>
                  <a:buAutoNum type="alphaUcPeriod"/>
                </a:pPr>
                <a:r>
                  <a:rPr lang="en-US" sz="2800" dirty="0">
                    <a:solidFill>
                      <a:srgbClr val="900000"/>
                    </a:solidFill>
                  </a:rPr>
                  <a:t>Lizard</a:t>
                </a:r>
              </a:p>
              <a:p>
                <a:pPr marL="514350" lvl="1" indent="-514350">
                  <a:buFont typeface="+mj-lt"/>
                  <a:buAutoNum type="alphaUcPeriod"/>
                </a:pPr>
                <a:r>
                  <a:rPr lang="en-US" sz="2800" b="0" dirty="0">
                    <a:solidFill>
                      <a:srgbClr val="900000"/>
                    </a:solidFill>
                  </a:rPr>
                  <a:t> </a:t>
                </a:r>
                <a14:m>
                  <m:oMath xmlns:m="http://schemas.openxmlformats.org/officeDocument/2006/math">
                    <m:sSub>
                      <m:sSubPr>
                        <m:ctrlPr>
                          <a:rPr lang="en-US" sz="2800" b="0" i="1" smtClean="0">
                            <a:solidFill>
                              <a:srgbClr val="900000"/>
                            </a:solidFill>
                            <a:latin typeface="Cambria Math" panose="02040503050406030204" pitchFamily="18" charset="0"/>
                          </a:rPr>
                        </m:ctrlPr>
                      </m:sSubPr>
                      <m:e>
                        <m:r>
                          <a:rPr lang="en-US" sz="2800" b="0" i="1" smtClean="0">
                            <a:solidFill>
                              <a:srgbClr val="900000"/>
                            </a:solidFill>
                            <a:latin typeface="Cambria Math" panose="02040503050406030204" pitchFamily="18" charset="0"/>
                          </a:rPr>
                          <m:t>𝑠</m:t>
                        </m:r>
                      </m:e>
                      <m:sub>
                        <m:r>
                          <a:rPr lang="en-US" sz="2800" b="0" i="1" smtClean="0">
                            <a:solidFill>
                              <a:srgbClr val="900000"/>
                            </a:solidFill>
                            <a:latin typeface="Cambria Math" panose="02040503050406030204" pitchFamily="18" charset="0"/>
                          </a:rPr>
                          <m:t>2</m:t>
                        </m:r>
                      </m:sub>
                    </m:sSub>
                    <m:r>
                      <a:rPr lang="en-US" sz="2800" b="0" i="1" smtClean="0">
                        <a:solidFill>
                          <a:srgbClr val="900000"/>
                        </a:solidFill>
                        <a:latin typeface="Cambria Math" panose="02040503050406030204" pitchFamily="18" charset="0"/>
                      </a:rPr>
                      <m:t>=</m:t>
                    </m:r>
                    <m:d>
                      <m:dPr>
                        <m:ctrlPr>
                          <a:rPr lang="en-US" sz="2800" b="0" i="1" smtClean="0">
                            <a:solidFill>
                              <a:srgbClr val="900000"/>
                            </a:solidFill>
                            <a:latin typeface="Cambria Math" panose="02040503050406030204" pitchFamily="18" charset="0"/>
                          </a:rPr>
                        </m:ctrlPr>
                      </m:dPr>
                      <m:e>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m:t>
                        </m:r>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,0</m:t>
                        </m:r>
                      </m:e>
                    </m:d>
                  </m:oMath>
                </a14:m>
                <a:endParaRPr lang="en-US" sz="2800" b="0" dirty="0">
                  <a:solidFill>
                    <a:srgbClr val="900000"/>
                  </a:solidFill>
                </a:endParaRPr>
              </a:p>
              <a:p>
                <a:pPr marL="514350" lvl="1" indent="-514350">
                  <a:buFont typeface="+mj-lt"/>
                  <a:buAutoNum type="alphaUcPeriod"/>
                </a:pPr>
                <a:r>
                  <a:rPr lang="en-US" sz="2800" dirty="0">
                    <a:solidFill>
                      <a:srgbClr val="900000"/>
                    </a:solidFill>
                  </a:rPr>
                  <a:t> </a:t>
                </a:r>
                <a14:m>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2</m:t>
                        </m:r>
                      </m:sub>
                    </m:sSub>
                    <m:r>
                      <a:rPr lang="en-US" altLang="zh-CN" sz="2800" i="1" dirty="0">
                        <a:solidFill>
                          <a:srgbClr val="900000"/>
                        </a:solidFill>
                        <a:latin typeface="Cambria Math" panose="02040503050406030204" pitchFamily="18" charset="0"/>
                      </a:rPr>
                      <m:t>=</m:t>
                    </m:r>
                    <m:d>
                      <m:dPr>
                        <m:ctrlPr>
                          <a:rPr lang="en-US" altLang="zh-CN" sz="2800" i="1">
                            <a:solidFill>
                              <a:srgbClr val="900000"/>
                            </a:solidFill>
                            <a:latin typeface="Cambria Math" panose="02040503050406030204" pitchFamily="18" charset="0"/>
                          </a:rPr>
                        </m:ctrlPr>
                      </m:dPr>
                      <m:e>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i="1" dirty="0">
                                <a:solidFill>
                                  <a:srgbClr val="900000"/>
                                </a:solidFill>
                                <a:latin typeface="Cambria Math" panose="02040503050406030204" pitchFamily="18" charset="0"/>
                              </a:rPr>
                              <m:t>1</m:t>
                            </m:r>
                          </m:num>
                          <m:den>
                            <m:r>
                              <a:rPr lang="en-US" altLang="zh-CN" sz="2800" i="1"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e>
                    </m:d>
                  </m:oMath>
                </a14:m>
                <a:endParaRPr lang="en-US" sz="2800" dirty="0">
                  <a:solidFill>
                    <a:srgbClr val="900000"/>
                  </a:solidFill>
                </a:endParaRPr>
              </a:p>
              <a:p>
                <a:pPr marL="0" lvl="1" indent="0">
                  <a:buNone/>
                </a:pPr>
                <a:endParaRPr lang="en-US" dirty="0">
                  <a:solidFill>
                    <a:srgbClr val="900000"/>
                  </a:solidFill>
                </a:endParaRPr>
              </a:p>
              <a:p>
                <a:endParaRPr lang="en-US" dirty="0">
                  <a:solidFill>
                    <a:srgbClr val="9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552099" y="865672"/>
                <a:ext cx="10515600" cy="4352120"/>
              </a:xfrm>
              <a:blipFill>
                <a:blip r:embed="rId2"/>
                <a:stretch>
                  <a:fillRect l="-1217" r="-406"/>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4204560377"/>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9395433" y="3922456"/>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21</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594F959-D146-1887-CA3B-0D4615018A68}"/>
                  </a:ext>
                </a:extLst>
              </p14:cNvPr>
              <p14:cNvContentPartPr/>
              <p14:nvPr/>
            </p14:nvContentPartPr>
            <p14:xfrm>
              <a:off x="520200" y="1884240"/>
              <a:ext cx="8143200" cy="3025440"/>
            </p14:xfrm>
          </p:contentPart>
        </mc:Choice>
        <mc:Fallback xmlns="">
          <p:pic>
            <p:nvPicPr>
              <p:cNvPr id="4" name="Ink 3">
                <a:extLst>
                  <a:ext uri="{FF2B5EF4-FFF2-40B4-BE49-F238E27FC236}">
                    <a16:creationId xmlns:a16="http://schemas.microsoft.com/office/drawing/2014/main" id="{4594F959-D146-1887-CA3B-0D4615018A68}"/>
                  </a:ext>
                </a:extLst>
              </p:cNvPr>
              <p:cNvPicPr/>
              <p:nvPr/>
            </p:nvPicPr>
            <p:blipFill>
              <a:blip r:embed="rId4"/>
              <a:stretch>
                <a:fillRect/>
              </a:stretch>
            </p:blipFill>
            <p:spPr>
              <a:xfrm>
                <a:off x="510840" y="1874880"/>
                <a:ext cx="8161920" cy="3044160"/>
              </a:xfrm>
              <a:prstGeom prst="rect">
                <a:avLst/>
              </a:prstGeom>
            </p:spPr>
          </p:pic>
        </mc:Fallback>
      </mc:AlternateContent>
    </p:spTree>
    <p:extLst>
      <p:ext uri="{BB962C8B-B14F-4D97-AF65-F5344CB8AC3E}">
        <p14:creationId xmlns:p14="http://schemas.microsoft.com/office/powerpoint/2010/main" val="104440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p:sp>
        <p:nvSpPr>
          <p:cNvPr id="3" name="Content Placeholder 2"/>
          <p:cNvSpPr>
            <a:spLocks noGrp="1"/>
          </p:cNvSpPr>
          <p:nvPr>
            <p:ph sz="quarter" idx="1"/>
          </p:nvPr>
        </p:nvSpPr>
        <p:spPr/>
        <p:txBody>
          <a:bodyPr>
            <a:normAutofit/>
          </a:bodyPr>
          <a:lstStyle/>
          <a:p>
            <a:r>
              <a:rPr lang="en-US" dirty="0">
                <a:solidFill>
                  <a:srgbClr val="900000"/>
                </a:solidFill>
              </a:rPr>
              <a:t>Proposition</a:t>
            </a:r>
            <a:r>
              <a:rPr lang="en-US" dirty="0"/>
              <a:t>: A mixed strategy is BR iff all actions in the support are BR</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22</a:t>
            </a:fld>
            <a:endParaRPr lang="en-US" dirty="0"/>
          </a:p>
        </p:txBody>
      </p:sp>
      <p:graphicFrame>
        <p:nvGraphicFramePr>
          <p:cNvPr id="11" name="Table 10">
            <a:extLst>
              <a:ext uri="{FF2B5EF4-FFF2-40B4-BE49-F238E27FC236}">
                <a16:creationId xmlns:a16="http://schemas.microsoft.com/office/drawing/2014/main" id="{48554F3B-6CE6-4479-8283-624AEA4E84DF}"/>
              </a:ext>
            </a:extLst>
          </p:cNvPr>
          <p:cNvGraphicFramePr>
            <a:graphicFrameLocks noGrp="1"/>
          </p:cNvGraphicFramePr>
          <p:nvPr>
            <p:extLst>
              <p:ext uri="{D42A27DB-BD31-4B8C-83A1-F6EECF244321}">
                <p14:modId xmlns:p14="http://schemas.microsoft.com/office/powerpoint/2010/main" val="2276259715"/>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3971CEA5-3C53-4A16-A4E0-AF91CBD67296}"/>
              </a:ext>
            </a:extLst>
          </p:cNvPr>
          <p:cNvSpPr txBox="1"/>
          <p:nvPr/>
        </p:nvSpPr>
        <p:spPr>
          <a:xfrm>
            <a:off x="9575630" y="4354423"/>
            <a:ext cx="1376246" cy="400110"/>
          </a:xfrm>
          <a:prstGeom prst="rect">
            <a:avLst/>
          </a:prstGeom>
          <a:noFill/>
        </p:spPr>
        <p:txBody>
          <a:bodyPr wrap="square" rtlCol="0">
            <a:spAutoFit/>
          </a:bodyPr>
          <a:lstStyle/>
          <a:p>
            <a:r>
              <a:rPr lang="en-US" sz="2000" dirty="0">
                <a:solidFill>
                  <a:srgbClr val="00B050"/>
                </a:solidFill>
              </a:rPr>
              <a:t>Player 2</a:t>
            </a:r>
          </a:p>
        </p:txBody>
      </p:sp>
      <p:sp>
        <p:nvSpPr>
          <p:cNvPr id="13" name="TextBox 12">
            <a:extLst>
              <a:ext uri="{FF2B5EF4-FFF2-40B4-BE49-F238E27FC236}">
                <a16:creationId xmlns:a16="http://schemas.microsoft.com/office/drawing/2014/main" id="{5716DBB4-2FA6-4D7D-A2C6-583CE7EF843F}"/>
              </a:ext>
            </a:extLst>
          </p:cNvPr>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p:spTree>
    <p:extLst>
      <p:ext uri="{BB962C8B-B14F-4D97-AF65-F5344CB8AC3E}">
        <p14:creationId xmlns:p14="http://schemas.microsoft.com/office/powerpoint/2010/main" val="314887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71575" y="1110375"/>
                <a:ext cx="8455306" cy="4937760"/>
              </a:xfrm>
            </p:spPr>
            <p:txBody>
              <a:bodyPr>
                <a:norm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i="1" dirty="0">
                    <a:latin typeface="Cambria Math" panose="02040503050406030204" pitchFamily="18" charset="0"/>
                  </a:rPr>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are two strategies for player </a:t>
                </a:r>
                <a14:m>
                  <m:oMath xmlns:m="http://schemas.openxmlformats.org/officeDocument/2006/math">
                    <m:r>
                      <a:rPr lang="en-US" b="0" i="1" smtClean="0">
                        <a:latin typeface="Cambria Math" panose="02040503050406030204" pitchFamily="18" charset="0"/>
                      </a:rPr>
                      <m:t>𝑖</m:t>
                    </m:r>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a:t>
                </a:r>
                <a:r>
                  <a:rPr lang="en-US" dirty="0">
                    <a:solidFill>
                      <a:srgbClr val="00B050"/>
                    </a:solidFill>
                  </a:rPr>
                  <a:t>strictly</a:t>
                </a:r>
                <a:r>
                  <a:rPr lang="en-US" dirty="0">
                    <a:solidFill>
                      <a:srgbClr val="900000"/>
                    </a:solidFill>
                  </a:rPr>
                  <a:t> </a:t>
                </a:r>
                <a:r>
                  <a:rPr lang="en-US" dirty="0"/>
                  <a:t>dominates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is </a:t>
                </a:r>
                <a:r>
                  <a:rPr lang="en-US" dirty="0">
                    <a:solidFill>
                      <a:srgbClr val="00B050"/>
                    </a:solidFill>
                  </a:rPr>
                  <a:t>always better</a:t>
                </a:r>
                <a:r>
                  <a:rPr lang="en-US" dirty="0">
                    <a:solidFill>
                      <a:schemeClr val="tx2"/>
                    </a:solidFill>
                  </a:rPr>
                  <a:t> </a:t>
                </a:r>
                <a:r>
                  <a:rPr lang="en-US" dirty="0"/>
                  <a:t>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 no matter what strategies are chosen by other players</a:t>
                </a: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71575" y="1110375"/>
                <a:ext cx="8455306" cy="4937760"/>
              </a:xfrm>
              <a:blipFill>
                <a:blip r:embed="rId2"/>
                <a:stretch>
                  <a:fillRect l="-1442"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44288" y="2741955"/>
                <a:ext cx="689352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1644288" y="2741955"/>
                <a:ext cx="6893524" cy="954620"/>
              </a:xfrm>
              <a:prstGeom prst="rect">
                <a:avLst/>
              </a:prstGeom>
              <a:blipFill>
                <a:blip r:embed="rId3"/>
                <a:stretch>
                  <a:fillRect t="-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44289" y="3873681"/>
                <a:ext cx="665979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very weakly </a:t>
                </a:r>
                <a:r>
                  <a:rPr lang="en-US" sz="2800" dirty="0"/>
                  <a:t>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 </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644289" y="3873681"/>
                <a:ext cx="6659794" cy="954620"/>
              </a:xfrm>
              <a:prstGeom prst="rect">
                <a:avLst/>
              </a:prstGeom>
              <a:blipFill>
                <a:blip r:embed="rId4"/>
                <a:stretch>
                  <a:fillRect t="-5732"/>
                </a:stretch>
              </a:blipFill>
            </p:spPr>
            <p:txBody>
              <a:bodyPr/>
              <a:lstStyle/>
              <a:p>
                <a:r>
                  <a:rPr lang="en-US">
                    <a:noFill/>
                  </a:rPr>
                  <a:t> </a:t>
                </a:r>
              </a:p>
            </p:txBody>
          </p:sp>
        </mc:Fallback>
      </mc:AlternateContent>
      <p:sp>
        <p:nvSpPr>
          <p:cNvPr id="10" name="Rectangle 9"/>
          <p:cNvSpPr/>
          <p:nvPr/>
        </p:nvSpPr>
        <p:spPr>
          <a:xfrm>
            <a:off x="7926901" y="4252649"/>
            <a:ext cx="2814429" cy="523220"/>
          </a:xfrm>
          <a:prstGeom prst="rect">
            <a:avLst/>
          </a:prstGeom>
        </p:spPr>
        <p:txBody>
          <a:bodyPr wrap="square">
            <a:spAutoFit/>
          </a:bodyPr>
          <a:lstStyle/>
          <a:p>
            <a:r>
              <a:rPr lang="en-US" sz="2800" dirty="0">
                <a:solidFill>
                  <a:srgbClr val="00B050"/>
                </a:solidFill>
              </a:rPr>
              <a:t>never worse</a:t>
            </a:r>
          </a:p>
        </p:txBody>
      </p:sp>
      <p:sp>
        <p:nvSpPr>
          <p:cNvPr id="11" name="Rectangle 10"/>
          <p:cNvSpPr/>
          <p:nvPr/>
        </p:nvSpPr>
        <p:spPr>
          <a:xfrm>
            <a:off x="7926901" y="5402243"/>
            <a:ext cx="3405560" cy="954107"/>
          </a:xfrm>
          <a:prstGeom prst="rect">
            <a:avLst/>
          </a:prstGeom>
        </p:spPr>
        <p:txBody>
          <a:bodyPr wrap="square">
            <a:spAutoFit/>
          </a:bodyPr>
          <a:lstStyle/>
          <a:p>
            <a:r>
              <a:rPr lang="en-US" sz="2800" dirty="0">
                <a:solidFill>
                  <a:srgbClr val="00B050"/>
                </a:solidFill>
              </a:rPr>
              <a:t>never worse and sometimes better </a:t>
            </a:r>
          </a:p>
        </p:txBody>
      </p:sp>
      <p:sp>
        <p:nvSpPr>
          <p:cNvPr id="12" name="Rectangle 11"/>
          <p:cNvSpPr/>
          <p:nvPr/>
        </p:nvSpPr>
        <p:spPr>
          <a:xfrm>
            <a:off x="7928775" y="3152426"/>
            <a:ext cx="3163500" cy="523220"/>
          </a:xfrm>
          <a:prstGeom prst="rect">
            <a:avLst/>
          </a:prstGeom>
        </p:spPr>
        <p:txBody>
          <a:bodyPr wrap="square">
            <a:spAutoFit/>
          </a:bodyPr>
          <a:lstStyle/>
          <a:p>
            <a:r>
              <a:rPr lang="en-US" sz="2800" dirty="0">
                <a:solidFill>
                  <a:srgbClr val="00B050"/>
                </a:solidFill>
              </a:rPr>
              <a:t>always better </a:t>
            </a:r>
          </a:p>
        </p:txBody>
      </p:sp>
      <mc:AlternateContent xmlns:mc="http://schemas.openxmlformats.org/markup-compatibility/2006" xmlns:a14="http://schemas.microsoft.com/office/drawing/2010/main">
        <mc:Choice Requires="a14">
          <p:sp>
            <p:nvSpPr>
              <p:cNvPr id="13" name="Rectangle 12"/>
              <p:cNvSpPr/>
              <p:nvPr/>
            </p:nvSpPr>
            <p:spPr>
              <a:xfrm>
                <a:off x="1644288" y="4970586"/>
                <a:ext cx="7438377" cy="1385764"/>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weakly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i="1" dirty="0">
                  <a:latin typeface="Cambria Math" panose="02040503050406030204" pitchFamily="18" charset="0"/>
                </a:endParaRPr>
              </a:p>
              <a:p>
                <a:r>
                  <a:rPr lang="en-US" sz="2800" dirty="0">
                    <a:solidFill>
                      <a:schemeClr val="tx1"/>
                    </a:solidFill>
                  </a:rPr>
                  <a:t>and </a:t>
                </a:r>
                <a14:m>
                  <m:oMath xmlns:m="http://schemas.openxmlformats.org/officeDocument/2006/math">
                    <m:r>
                      <a:rPr lang="en-US" sz="2800" i="1" dirty="0">
                        <a:solidFill>
                          <a:schemeClr val="tx1"/>
                        </a:solidFill>
                        <a:latin typeface="Cambria Math" panose="02040503050406030204" pitchFamily="18" charset="0"/>
                      </a:rPr>
                      <m:t>∃</m:t>
                    </m:r>
                    <m:sSub>
                      <m:sSubPr>
                        <m:ctrlPr>
                          <a:rPr lang="en-US" sz="2800" i="1" dirty="0">
                            <a:solidFill>
                              <a:schemeClr val="tx1"/>
                            </a:solidFill>
                            <a:latin typeface="Cambria Math" panose="02040503050406030204" pitchFamily="18" charset="0"/>
                          </a:rPr>
                        </m:ctrlPr>
                      </m:sSubPr>
                      <m:e>
                        <m:r>
                          <a:rPr lang="en-US" sz="2800" b="1" dirty="0">
                            <a:solidFill>
                              <a:schemeClr val="tx1"/>
                            </a:solidFill>
                            <a:latin typeface="Cambria Math" panose="02040503050406030204" pitchFamily="18" charset="0"/>
                          </a:rPr>
                          <m:t>𝐬</m:t>
                        </m:r>
                      </m:e>
                      <m:sub>
                        <m:r>
                          <a:rPr lang="en-US" sz="2800" i="1" dirty="0">
                            <a:solidFill>
                              <a:schemeClr val="tx1"/>
                            </a:solidFill>
                            <a:latin typeface="Cambria Math" panose="02040503050406030204" pitchFamily="18" charset="0"/>
                          </a:rPr>
                          <m:t>−</m:t>
                        </m:r>
                        <m:r>
                          <a:rPr lang="en-US" sz="2800" i="1" dirty="0">
                            <a:solidFill>
                              <a:schemeClr val="tx1"/>
                            </a:solidFill>
                            <a:latin typeface="Cambria Math" panose="02040503050406030204" pitchFamily="18" charset="0"/>
                          </a:rPr>
                          <m:t>𝑖</m:t>
                        </m:r>
                      </m:sub>
                    </m:sSub>
                    <m:r>
                      <m:rPr>
                        <m:nor/>
                      </m:rPr>
                      <a:rPr lang="en-US" sz="2800" dirty="0">
                        <a:solidFill>
                          <a:schemeClr val="tx1"/>
                        </a:solidFill>
                        <a:latin typeface="Cambria Math" panose="02040503050406030204" pitchFamily="18" charset="0"/>
                      </a:rPr>
                      <m:t>, </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oMath>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1644288" y="4970586"/>
                <a:ext cx="7438377" cy="1385764"/>
              </a:xfrm>
              <a:prstGeom prst="rect">
                <a:avLst/>
              </a:prstGeom>
              <a:blipFill>
                <a:blip r:embed="rId5"/>
                <a:stretch>
                  <a:fillRect l="-1721" t="-3947" b="-11404"/>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42164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p:sp>
        <p:nvSpPr>
          <p:cNvPr id="7" name="Rectangle 6"/>
          <p:cNvSpPr/>
          <p:nvPr/>
        </p:nvSpPr>
        <p:spPr>
          <a:xfrm>
            <a:off x="552099" y="983479"/>
            <a:ext cx="7888516" cy="954107"/>
          </a:xfrm>
          <a:prstGeom prst="rect">
            <a:avLst/>
          </a:prstGeom>
        </p:spPr>
        <p:txBody>
          <a:bodyPr wrap="square">
            <a:spAutoFit/>
          </a:bodyPr>
          <a:lstStyle/>
          <a:p>
            <a:r>
              <a:rPr lang="en-US" sz="2800" dirty="0">
                <a:solidFill>
                  <a:schemeClr val="tx2"/>
                </a:solidFill>
              </a:rPr>
              <a:t>Can you find any dominance relationships between the pure strategies in these games?</a:t>
            </a:r>
          </a:p>
        </p:txBody>
      </p:sp>
      <p:graphicFrame>
        <p:nvGraphicFramePr>
          <p:cNvPr id="8" name="Table 7"/>
          <p:cNvGraphicFramePr>
            <a:graphicFrameLocks noGrp="1"/>
          </p:cNvGraphicFramePr>
          <p:nvPr>
            <p:extLst>
              <p:ext uri="{D42A27DB-BD31-4B8C-83A1-F6EECF244321}">
                <p14:modId xmlns:p14="http://schemas.microsoft.com/office/powerpoint/2010/main" val="607722691"/>
              </p:ext>
            </p:extLst>
          </p:nvPr>
        </p:nvGraphicFramePr>
        <p:xfrm>
          <a:off x="1794685" y="3631213"/>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3483610" y="3083981"/>
            <a:ext cx="1523180" cy="400110"/>
          </a:xfrm>
          <a:prstGeom prst="rect">
            <a:avLst/>
          </a:prstGeom>
          <a:noFill/>
        </p:spPr>
        <p:txBody>
          <a:bodyPr wrap="square" rtlCol="0">
            <a:spAutoFit/>
          </a:bodyPr>
          <a:lstStyle/>
          <a:p>
            <a:r>
              <a:rPr lang="en-US" sz="2000" dirty="0"/>
              <a:t>Player 2</a:t>
            </a:r>
          </a:p>
        </p:txBody>
      </p:sp>
      <p:sp>
        <p:nvSpPr>
          <p:cNvPr id="10" name="TextBox 9"/>
          <p:cNvSpPr txBox="1"/>
          <p:nvPr/>
        </p:nvSpPr>
        <p:spPr>
          <a:xfrm rot="16200000">
            <a:off x="758633" y="4606408"/>
            <a:ext cx="1333401" cy="400110"/>
          </a:xfrm>
          <a:prstGeom prst="rect">
            <a:avLst/>
          </a:prstGeom>
          <a:noFill/>
        </p:spPr>
        <p:txBody>
          <a:bodyPr wrap="square" rtlCol="0">
            <a:spAutoFit/>
          </a:bodyPr>
          <a:lstStyle/>
          <a:p>
            <a:r>
              <a:rPr lang="en-US" sz="2000" dirty="0"/>
              <a:t>Player 1</a:t>
            </a:r>
          </a:p>
        </p:txBody>
      </p:sp>
      <p:graphicFrame>
        <p:nvGraphicFramePr>
          <p:cNvPr id="11" name="Table 10"/>
          <p:cNvGraphicFramePr>
            <a:graphicFrameLocks noGrp="1"/>
          </p:cNvGraphicFramePr>
          <p:nvPr>
            <p:extLst>
              <p:ext uri="{D42A27DB-BD31-4B8C-83A1-F6EECF244321}">
                <p14:modId xmlns:p14="http://schemas.microsoft.com/office/powerpoint/2010/main" val="2605467220"/>
              </p:ext>
            </p:extLst>
          </p:nvPr>
        </p:nvGraphicFramePr>
        <p:xfrm>
          <a:off x="7064967" y="242703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8931666" y="1871083"/>
            <a:ext cx="1644981" cy="400110"/>
          </a:xfrm>
          <a:prstGeom prst="rect">
            <a:avLst/>
          </a:prstGeom>
          <a:noFill/>
        </p:spPr>
        <p:txBody>
          <a:bodyPr wrap="square" rtlCol="0">
            <a:spAutoFit/>
          </a:bodyPr>
          <a:lstStyle/>
          <a:p>
            <a:r>
              <a:rPr lang="en-US" sz="2000" dirty="0"/>
              <a:t>Player 2</a:t>
            </a:r>
          </a:p>
        </p:txBody>
      </p:sp>
      <p:sp>
        <p:nvSpPr>
          <p:cNvPr id="13" name="TextBox 12"/>
          <p:cNvSpPr txBox="1"/>
          <p:nvPr/>
        </p:nvSpPr>
        <p:spPr>
          <a:xfrm rot="16200000">
            <a:off x="6029405" y="3160457"/>
            <a:ext cx="1333401" cy="400110"/>
          </a:xfrm>
          <a:prstGeom prst="rect">
            <a:avLst/>
          </a:prstGeom>
          <a:noFill/>
        </p:spPr>
        <p:txBody>
          <a:bodyPr wrap="square" rtlCol="0">
            <a:spAutoFit/>
          </a:bodyPr>
          <a:lstStyle/>
          <a:p>
            <a:r>
              <a:rPr lang="en-US" sz="2000" dirty="0"/>
              <a:t>Player 1</a:t>
            </a:r>
          </a:p>
        </p:txBody>
      </p:sp>
      <p:graphicFrame>
        <p:nvGraphicFramePr>
          <p:cNvPr id="14" name="Table 13"/>
          <p:cNvGraphicFramePr>
            <a:graphicFrameLocks noGrp="1"/>
          </p:cNvGraphicFramePr>
          <p:nvPr>
            <p:extLst>
              <p:ext uri="{D42A27DB-BD31-4B8C-83A1-F6EECF244321}">
                <p14:modId xmlns:p14="http://schemas.microsoft.com/office/powerpoint/2010/main" val="972107754"/>
              </p:ext>
            </p:extLst>
          </p:nvPr>
        </p:nvGraphicFramePr>
        <p:xfrm>
          <a:off x="7064967" y="480646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15" name="TextBox 14"/>
          <p:cNvSpPr txBox="1"/>
          <p:nvPr/>
        </p:nvSpPr>
        <p:spPr>
          <a:xfrm>
            <a:off x="9087638" y="4316828"/>
            <a:ext cx="1001261" cy="400110"/>
          </a:xfrm>
          <a:prstGeom prst="rect">
            <a:avLst/>
          </a:prstGeom>
          <a:noFill/>
        </p:spPr>
        <p:txBody>
          <a:bodyPr wrap="square" rtlCol="0">
            <a:spAutoFit/>
          </a:bodyPr>
          <a:lstStyle/>
          <a:p>
            <a:r>
              <a:rPr lang="en-US" sz="2000" dirty="0"/>
              <a:t>Berry</a:t>
            </a:r>
          </a:p>
        </p:txBody>
      </p:sp>
      <p:sp>
        <p:nvSpPr>
          <p:cNvPr id="16" name="TextBox 15"/>
          <p:cNvSpPr txBox="1"/>
          <p:nvPr/>
        </p:nvSpPr>
        <p:spPr>
          <a:xfrm rot="16200000">
            <a:off x="6029404" y="5250085"/>
            <a:ext cx="1333401" cy="400110"/>
          </a:xfrm>
          <a:prstGeom prst="rect">
            <a:avLst/>
          </a:prstGeom>
          <a:noFill/>
        </p:spPr>
        <p:txBody>
          <a:bodyPr wrap="square" rtlCol="0">
            <a:spAutoFit/>
          </a:bodyPr>
          <a:lstStyle/>
          <a:p>
            <a:r>
              <a:rPr lang="en-US" sz="2000" dirty="0"/>
              <a:t>Alex</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3730789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1215526" cy="2039539"/>
              </a:xfrm>
            </p:spPr>
            <p:txBody>
              <a:bodyPr/>
              <a:lstStyle/>
              <a:p>
                <a:r>
                  <a:rPr lang="en-US" dirty="0">
                    <a:solidFill>
                      <a:schemeClr val="tx2"/>
                    </a:solidFill>
                  </a:rPr>
                  <a:t>If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strictly dominates </a:t>
                </a:r>
                <a14:m>
                  <m:oMath xmlns:m="http://schemas.openxmlformats.org/officeDocument/2006/math">
                    <m:sSubSup>
                      <m:sSubSupPr>
                        <m:ctrlPr>
                          <a:rPr lang="en-US" b="0" i="1" smtClean="0">
                            <a:solidFill>
                              <a:schemeClr val="tx2"/>
                            </a:solidFill>
                            <a:latin typeface="Cambria Math" panose="02040503050406030204" pitchFamily="18" charset="0"/>
                          </a:rPr>
                        </m:ctrlPr>
                      </m:sSubSup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up>
                        <m:r>
                          <a:rPr lang="en-US" b="0" i="1" smtClean="0">
                            <a:solidFill>
                              <a:schemeClr val="tx2"/>
                            </a:solidFill>
                            <a:latin typeface="Cambria Math" panose="02040503050406030204" pitchFamily="18" charset="0"/>
                          </a:rPr>
                          <m:t>′</m:t>
                        </m:r>
                      </m:sup>
                    </m:sSubSup>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Sup>
                      <m:sSubSupPr>
                        <m:ctrlPr>
                          <a:rPr lang="en-US" i="1" dirty="0">
                            <a:solidFill>
                              <a:schemeClr val="tx2"/>
                            </a:solidFill>
                            <a:latin typeface="Cambria Math" panose="02040503050406030204" pitchFamily="18" charset="0"/>
                          </a:rPr>
                        </m:ctrlPr>
                      </m:sSubSupPr>
                      <m:e>
                        <m:r>
                          <a:rPr lang="en-US" i="1" dirty="0">
                            <a:solidFill>
                              <a:schemeClr val="tx2"/>
                            </a:solidFill>
                            <a:latin typeface="Cambria Math" panose="02040503050406030204" pitchFamily="18" charset="0"/>
                          </a:rPr>
                          <m:t>𝑠</m:t>
                        </m:r>
                      </m:e>
                      <m:sub>
                        <m:r>
                          <a:rPr lang="en-US" i="1" dirty="0">
                            <a:solidFill>
                              <a:schemeClr val="tx2"/>
                            </a:solidFill>
                            <a:latin typeface="Cambria Math" panose="02040503050406030204" pitchFamily="18" charset="0"/>
                          </a:rPr>
                          <m:t>𝑖</m:t>
                        </m:r>
                      </m:sub>
                      <m:sup>
                        <m:r>
                          <a:rPr lang="en-US" i="1" dirty="0">
                            <a:solidFill>
                              <a:schemeClr val="tx2"/>
                            </a:solidFill>
                            <a:latin typeface="Cambria Math" panose="02040503050406030204" pitchFamily="18" charset="0"/>
                          </a:rPr>
                          <m:t>′</m:t>
                        </m:r>
                      </m:sup>
                    </m:sSubSup>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i="1" dirty="0">
                            <a:solidFill>
                              <a:schemeClr val="tx2"/>
                            </a:solidFill>
                            <a:latin typeface="Cambria Math" panose="02040503050406030204" pitchFamily="18" charset="0"/>
                          </a:rPr>
                          <m:t>𝑆</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r>
                      <m:rPr>
                        <m:lit/>
                      </m:rP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m:rPr>
                            <m:sty m:val="p"/>
                          </m:rPr>
                          <a:rPr lang="en-US" i="1" dirty="0">
                            <a:solidFill>
                              <a:schemeClr val="tx2"/>
                            </a:solidFill>
                            <a:latin typeface="Cambria Math" panose="02040503050406030204" pitchFamily="18" charset="0"/>
                          </a:rPr>
                          <m:t>s</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oMath>
                </a14:m>
                <a:r>
                  <a:rPr lang="en-US" dirty="0">
                    <a:solidFill>
                      <a:schemeClr val="tx2"/>
                    </a:solidFill>
                  </a:rPr>
                  <a:t>,</a:t>
                </a:r>
              </a:p>
              <a:p>
                <a:r>
                  <a:rPr lang="en-US" dirty="0">
                    <a:solidFill>
                      <a:schemeClr val="tx2"/>
                    </a:solidFill>
                  </a:rPr>
                  <a:t>is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a best response to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1" i="0" smtClean="0">
                            <a:solidFill>
                              <a:schemeClr val="tx2"/>
                            </a:solidFill>
                            <a:latin typeface="Cambria Math" panose="02040503050406030204" pitchFamily="18" charset="0"/>
                          </a:rPr>
                          <m:t>𝐬</m:t>
                        </m:r>
                      </m:e>
                      <m:sub>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b="1" dirty="0">
                            <a:solidFill>
                              <a:schemeClr val="tx2"/>
                            </a:solidFill>
                            <a:latin typeface="Cambria Math" panose="02040503050406030204" pitchFamily="18" charset="0"/>
                          </a:rPr>
                          <m:t>𝐬</m:t>
                        </m:r>
                      </m:e>
                      <m:sub>
                        <m:r>
                          <a:rPr lang="en-US" i="1" dirty="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𝑖</m:t>
                        </m:r>
                      </m:sub>
                    </m:sSub>
                  </m:oMath>
                </a14:m>
                <a:r>
                  <a:rPr lang="en-US" dirty="0">
                    <a:solidFill>
                      <a:schemeClr val="tx2"/>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1215526" cy="2039539"/>
              </a:xfrm>
              <a:blipFill>
                <a:blip r:embed="rId2"/>
                <a:stretch>
                  <a:fillRect l="-1142"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2648" y="2136999"/>
                <a:ext cx="10919876" cy="4402231"/>
              </a:xfrm>
              <a:prstGeom prst="rect">
                <a:avLst/>
              </a:prstGeom>
              <a:noFill/>
            </p:spPr>
            <p:txBody>
              <a:bodyPr wrap="square" rtlCol="0">
                <a:spAutoFit/>
              </a:bodyPr>
              <a:lstStyle/>
              <a:p>
                <a:r>
                  <a:rPr lang="en-US" sz="2800" dirty="0">
                    <a:solidFill>
                      <a:srgbClr val="0070C0"/>
                    </a:solidFill>
                  </a:rPr>
                  <a:t>Yes. Remember:</a:t>
                </a:r>
              </a:p>
              <a:p>
                <a:pPr marL="457200" indent="-457200">
                  <a:buFont typeface="Wingdings" panose="05000000000000000000" pitchFamily="2" charset="2"/>
                  <a:buChar char="§"/>
                </a:pP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a14:m>
                <a:r>
                  <a:rPr lang="en-US" sz="2800" dirty="0">
                    <a:solidFill>
                      <a:srgbClr val="0070C0"/>
                    </a:solidFill>
                  </a:rPr>
                  <a:t> </a:t>
                </a:r>
              </a:p>
              <a:p>
                <a:endParaRPr lang="en-US" sz="2800" dirty="0">
                  <a:solidFill>
                    <a:srgbClr val="0070C0"/>
                  </a:solidFill>
                </a:endParaRPr>
              </a:p>
              <a:p>
                <a:r>
                  <a:rPr lang="en-US" sz="2800" dirty="0">
                    <a:solidFill>
                      <a:srgbClr val="0070C0"/>
                    </a:solidFill>
                  </a:rPr>
                  <a:t>Rewriting the statement at the top:</a:t>
                </a: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r>
                      <a:rPr lang="en-US" sz="2800" b="0" i="1" dirty="0" smtClean="0">
                        <a:latin typeface="Cambria Math" panose="02040503050406030204" pitchFamily="18" charset="0"/>
                      </a:rPr>
                      <m:t>   </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So… for any </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dirty="0">
                            <a:solidFill>
                              <a:srgbClr val="0070C0"/>
                            </a:solidFill>
                            <a:latin typeface="Cambria Math" panose="02040503050406030204" pitchFamily="18" charset="0"/>
                          </a:rPr>
                          <m:t>𝐬</m:t>
                        </m:r>
                      </m:e>
                      <m:sub>
                        <m:r>
                          <a:rPr lang="en-US" sz="2800" dirty="0">
                            <a:solidFill>
                              <a:srgbClr val="0070C0"/>
                            </a:solidFill>
                            <a:latin typeface="Cambria Math" panose="02040503050406030204" pitchFamily="18" charset="0"/>
                          </a:rPr>
                          <m:t>−</m:t>
                        </m:r>
                        <m:r>
                          <a:rPr lang="en-US" sz="2800" dirty="0">
                            <a:solidFill>
                              <a:srgbClr val="0070C0"/>
                            </a:solidFill>
                            <a:latin typeface="Cambria Math" panose="02040503050406030204" pitchFamily="18" charset="0"/>
                          </a:rPr>
                          <m:t>𝑖</m:t>
                        </m:r>
                      </m:sub>
                    </m:sSub>
                  </m:oMath>
                </a14:m>
                <a:endParaRPr lang="en-US" sz="2800" dirty="0">
                  <a:solidFill>
                    <a:srgbClr val="0070C0"/>
                  </a:solidFill>
                </a:endParaRPr>
              </a:p>
              <a:p>
                <a:r>
                  <a:rPr lang="en-US" sz="2800" dirty="0">
                    <a:solidFill>
                      <a:srgbClr val="0070C0"/>
                    </a:solidFill>
                  </a:rPr>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This is the definition of best response </a:t>
                </a:r>
                <a:r>
                  <a:rPr lang="en-US" sz="2800" dirty="0">
                    <a:solidFill>
                      <a:srgbClr val="0070C0"/>
                    </a:solidFill>
                    <a:sym typeface="Wingdings" panose="05000000000000000000" pitchFamily="2" charset="2"/>
                  </a:rPr>
                  <a:t></a:t>
                </a:r>
                <a:endParaRPr lang="en-US" sz="2800" dirty="0">
                  <a:solidFill>
                    <a:srgbClr val="0070C0"/>
                  </a:solidFill>
                </a:endParaRPr>
              </a:p>
              <a:p>
                <a:r>
                  <a:rPr lang="en-US" sz="2800" dirty="0">
                    <a:solidFill>
                      <a:srgbClr val="0070C0"/>
                    </a:solidFill>
                  </a:rPr>
                  <a:t>That is, </a:t>
                </a:r>
                <a14:m>
                  <m:oMath xmlns:m="http://schemas.openxmlformats.org/officeDocument/2006/math">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𝑠</m:t>
                        </m:r>
                      </m:e>
                      <m:sub>
                        <m:r>
                          <a:rPr lang="en-US" sz="2800" i="1">
                            <a:solidFill>
                              <a:srgbClr val="0070C0"/>
                            </a:solidFill>
                            <a:latin typeface="Cambria Math" panose="02040503050406030204" pitchFamily="18" charset="0"/>
                          </a:rPr>
                          <m:t>𝑖</m:t>
                        </m:r>
                      </m:sub>
                    </m:sSub>
                  </m:oMath>
                </a14:m>
                <a:r>
                  <a:rPr lang="en-US" sz="2800" dirty="0">
                    <a:solidFill>
                      <a:srgbClr val="0070C0"/>
                    </a:solidFill>
                  </a:rPr>
                  <a:t> leads to the highest utility compared to all other responses, </a:t>
                </a:r>
                <a14:m>
                  <m:oMath xmlns:m="http://schemas.openxmlformats.org/officeDocument/2006/math">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𝑠</m:t>
                        </m:r>
                      </m:e>
                      <m:sub>
                        <m:r>
                          <a:rPr lang="en-US" sz="2800" b="0" i="1" smtClean="0">
                            <a:solidFill>
                              <a:srgbClr val="0070C0"/>
                            </a:solidFill>
                            <a:latin typeface="Cambria Math" panose="02040503050406030204" pitchFamily="18" charset="0"/>
                          </a:rPr>
                          <m:t>𝑖</m:t>
                        </m:r>
                      </m:sub>
                    </m:sSub>
                    <m:r>
                      <a:rPr lang="en-US" sz="2800" b="0" i="1" smtClean="0">
                        <a:solidFill>
                          <a:srgbClr val="0070C0"/>
                        </a:solidFill>
                        <a:latin typeface="Cambria Math" panose="02040503050406030204" pitchFamily="18" charset="0"/>
                      </a:rPr>
                      <m:t>′</m:t>
                    </m:r>
                  </m:oMath>
                </a14:m>
                <a:endParaRPr lang="en-US" sz="28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12648" y="2136999"/>
                <a:ext cx="10919876" cy="4402231"/>
              </a:xfrm>
              <a:prstGeom prst="rect">
                <a:avLst/>
              </a:prstGeom>
              <a:blipFill>
                <a:blip r:embed="rId3"/>
                <a:stretch>
                  <a:fillRect l="-1173" t="-1385" b="-3047"/>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25</a:t>
            </a:fld>
            <a:endParaRPr lang="en-US" dirty="0"/>
          </a:p>
        </p:txBody>
      </p:sp>
    </p:spTree>
    <p:extLst>
      <p:ext uri="{BB962C8B-B14F-4D97-AF65-F5344CB8AC3E}">
        <p14:creationId xmlns:p14="http://schemas.microsoft.com/office/powerpoint/2010/main" val="9793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Solution Concepts </a:t>
            </a:r>
            <a:r>
              <a:rPr lang="en-US" dirty="0"/>
              <a:t>in Games</a:t>
            </a:r>
          </a:p>
        </p:txBody>
      </p:sp>
      <p:sp>
        <p:nvSpPr>
          <p:cNvPr id="3" name="Content Placeholder 2"/>
          <p:cNvSpPr>
            <a:spLocks noGrp="1"/>
          </p:cNvSpPr>
          <p:nvPr>
            <p:ph sz="quarter" idx="1"/>
          </p:nvPr>
        </p:nvSpPr>
        <p:spPr>
          <a:xfrm>
            <a:off x="552099" y="1113178"/>
            <a:ext cx="10515600" cy="3479924"/>
          </a:xfrm>
        </p:spPr>
        <p:txBody>
          <a:bodyPr/>
          <a:lstStyle/>
          <a:p>
            <a:r>
              <a:rPr lang="en-US" dirty="0"/>
              <a:t>How should one player play and what should we expect all the players to play?</a:t>
            </a:r>
          </a:p>
          <a:p>
            <a:pPr lvl="2"/>
            <a:r>
              <a:rPr lang="en-US" sz="2400" dirty="0">
                <a:solidFill>
                  <a:schemeClr val="tx2"/>
                </a:solidFill>
              </a:rPr>
              <a:t>Dominant strategy and dominant strategy equilibrium</a:t>
            </a:r>
          </a:p>
          <a:p>
            <a:pPr lvl="2"/>
            <a:r>
              <a:rPr lang="en-US" sz="2400" dirty="0"/>
              <a:t>Nash Equilibrium</a:t>
            </a:r>
          </a:p>
          <a:p>
            <a:pPr lvl="2"/>
            <a:r>
              <a:rPr lang="en-US" sz="24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26</a:t>
            </a:fld>
            <a:endParaRPr lang="en-US" dirty="0"/>
          </a:p>
        </p:txBody>
      </p:sp>
    </p:spTree>
    <p:extLst>
      <p:ext uri="{BB962C8B-B14F-4D97-AF65-F5344CB8AC3E}">
        <p14:creationId xmlns:p14="http://schemas.microsoft.com/office/powerpoint/2010/main" val="492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Dominant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1127123"/>
                <a:ext cx="11117052" cy="3736188"/>
              </a:xfrm>
            </p:spPr>
            <p:txBody>
              <a:bodyPr>
                <a:normAutofit/>
              </a:bodyPr>
              <a:lstStyle/>
              <a:p>
                <a:r>
                  <a:rPr lang="en-US" dirty="0"/>
                  <a:t>A strategy could be (</a:t>
                </a:r>
                <a:r>
                  <a:rPr lang="en-US" dirty="0">
                    <a:solidFill>
                      <a:srgbClr val="00B050"/>
                    </a:solidFill>
                  </a:rPr>
                  <a:t>always better</a:t>
                </a:r>
                <a:r>
                  <a:rPr lang="en-US" dirty="0"/>
                  <a:t> / </a:t>
                </a:r>
                <a:r>
                  <a:rPr lang="en-US" dirty="0">
                    <a:solidFill>
                      <a:srgbClr val="F2B800"/>
                    </a:solidFill>
                  </a:rPr>
                  <a:t>never worse </a:t>
                </a:r>
                <a:r>
                  <a:rPr lang="en-US" dirty="0"/>
                  <a:t>/ </a:t>
                </a:r>
                <a:r>
                  <a:rPr lang="en-US" dirty="0">
                    <a:solidFill>
                      <a:srgbClr val="00B0F0"/>
                    </a:solidFill>
                  </a:rPr>
                  <a:t>never worse and sometimes better</a:t>
                </a:r>
                <a:r>
                  <a:rPr lang="en-US" dirty="0"/>
                  <a:t>) than any other strategy</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𝑖</m:t>
                        </m:r>
                      </m:sub>
                    </m:sSub>
                  </m:oMath>
                </a14:m>
                <a:r>
                  <a:rPr lang="en-US" dirty="0"/>
                  <a:t> is a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dominant strategy if it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dominates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 ∀</m:t>
                    </m:r>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𝑖</m:t>
                        </m:r>
                      </m:sub>
                    </m:sSub>
                    <m:r>
                      <a:rPr lang="en-US" i="1" dirty="0">
                        <a:latin typeface="Cambria Math" panose="02040503050406030204" pitchFamily="18" charset="0"/>
                      </a:rPr>
                      <m:t>\</m:t>
                    </m:r>
                    <m:r>
                      <m:rPr>
                        <m:lit/>
                      </m:rPr>
                      <a:rPr lang="en-US" i="1" dirty="0">
                        <a:latin typeface="Cambria Math" panose="02040503050406030204" pitchFamily="18" charset="0"/>
                      </a:rPr>
                      <m:t>{</m:t>
                    </m:r>
                    <m:sSub>
                      <m:sSubPr>
                        <m:ctrlPr>
                          <a:rPr lang="en-US" i="1" dirty="0">
                            <a:latin typeface="Cambria Math" panose="02040503050406030204" pitchFamily="18" charset="0"/>
                          </a:rPr>
                        </m:ctrlPr>
                      </m:sSubPr>
                      <m:e>
                        <m:r>
                          <m:rPr>
                            <m:sty m:val="p"/>
                          </m:rPr>
                          <a:rPr lang="en-US" i="1" dirty="0">
                            <a:latin typeface="Cambria Math" panose="02040503050406030204" pitchFamily="18" charset="0"/>
                          </a:rPr>
                          <m:t>s</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Focus on single player’s strategy</a:t>
                </a:r>
              </a:p>
              <a:p>
                <a:r>
                  <a:rPr lang="en-US" dirty="0"/>
                  <a:t>Doesn’t always exist</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1127123"/>
                <a:ext cx="11117052" cy="3736188"/>
              </a:xfrm>
              <a:blipFill>
                <a:blip r:embed="rId2"/>
                <a:stretch>
                  <a:fillRect l="-1152" t="-2773"/>
                </a:stretch>
              </a:blipFill>
            </p:spPr>
            <p:txBody>
              <a:bodyPr/>
              <a:lstStyle/>
              <a:p>
                <a:r>
                  <a:rPr lang="en-US">
                    <a:noFill/>
                  </a:rPr>
                  <a:t> </a:t>
                </a:r>
              </a:p>
            </p:txBody>
          </p:sp>
        </mc:Fallback>
      </mc:AlternateContent>
      <p:sp>
        <p:nvSpPr>
          <p:cNvPr id="9" name="TextBox 8"/>
          <p:cNvSpPr txBox="1"/>
          <p:nvPr/>
        </p:nvSpPr>
        <p:spPr>
          <a:xfrm>
            <a:off x="612648" y="4228181"/>
            <a:ext cx="8091061" cy="523220"/>
          </a:xfrm>
          <a:prstGeom prst="rect">
            <a:avLst/>
          </a:prstGeom>
          <a:noFill/>
        </p:spPr>
        <p:txBody>
          <a:bodyPr wrap="none" rtlCol="0">
            <a:spAutoFit/>
          </a:bodyPr>
          <a:lstStyle/>
          <a:p>
            <a:r>
              <a:rPr lang="en-US" sz="2800" dirty="0">
                <a:solidFill>
                  <a:schemeClr val="tx2"/>
                </a:solidFill>
              </a:rPr>
              <a:t>Is there a strictly dominant strategy for player 1 in PD?</a:t>
            </a:r>
          </a:p>
        </p:txBody>
      </p:sp>
      <p:graphicFrame>
        <p:nvGraphicFramePr>
          <p:cNvPr id="17" name="Table 16"/>
          <p:cNvGraphicFramePr>
            <a:graphicFrameLocks noGrp="1"/>
          </p:cNvGraphicFramePr>
          <p:nvPr>
            <p:extLst>
              <p:ext uri="{D42A27DB-BD31-4B8C-83A1-F6EECF244321}">
                <p14:modId xmlns:p14="http://schemas.microsoft.com/office/powerpoint/2010/main" val="3407433599"/>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8" name="TextBox 17"/>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9" name="TextBox 18"/>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27</a:t>
            </a:fld>
            <a:endParaRPr lang="en-US" dirty="0"/>
          </a:p>
        </p:txBody>
      </p:sp>
    </p:spTree>
    <p:extLst>
      <p:ext uri="{BB962C8B-B14F-4D97-AF65-F5344CB8AC3E}">
        <p14:creationId xmlns:p14="http://schemas.microsoft.com/office/powerpoint/2010/main" val="22382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Dominant Strategy Equilibrium</a:t>
            </a:r>
          </a:p>
        </p:txBody>
      </p:sp>
      <p:sp>
        <p:nvSpPr>
          <p:cNvPr id="3" name="Content Placeholder 2"/>
          <p:cNvSpPr>
            <a:spLocks noGrp="1"/>
          </p:cNvSpPr>
          <p:nvPr>
            <p:ph sz="quarter" idx="1"/>
          </p:nvPr>
        </p:nvSpPr>
        <p:spPr/>
        <p:txBody>
          <a:bodyPr/>
          <a:lstStyle/>
          <a:p>
            <a:r>
              <a:rPr lang="en-US" dirty="0"/>
              <a:t>Sometimes called dominant strategy solution</a:t>
            </a:r>
          </a:p>
          <a:p>
            <a:r>
              <a:rPr lang="en-US" dirty="0"/>
              <a:t>Every player plays a dominant strategy</a:t>
            </a:r>
          </a:p>
          <a:p>
            <a:r>
              <a:rPr lang="en-US" dirty="0"/>
              <a:t>Focus on strategy profile for all players</a:t>
            </a:r>
          </a:p>
          <a:p>
            <a:r>
              <a:rPr lang="en-US" dirty="0"/>
              <a:t>Note: Doesn’t always exist</a:t>
            </a:r>
          </a:p>
          <a:p>
            <a:endParaRPr lang="en-US" sz="3200" dirty="0"/>
          </a:p>
        </p:txBody>
      </p:sp>
      <p:sp>
        <p:nvSpPr>
          <p:cNvPr id="9" name="TextBox 8"/>
          <p:cNvSpPr txBox="1"/>
          <p:nvPr/>
        </p:nvSpPr>
        <p:spPr>
          <a:xfrm>
            <a:off x="552099" y="3548942"/>
            <a:ext cx="6495624" cy="461665"/>
          </a:xfrm>
          <a:prstGeom prst="rect">
            <a:avLst/>
          </a:prstGeom>
          <a:noFill/>
        </p:spPr>
        <p:txBody>
          <a:bodyPr wrap="none" rtlCol="0">
            <a:spAutoFit/>
          </a:bodyPr>
          <a:lstStyle/>
          <a:p>
            <a:r>
              <a:rPr lang="en-US" sz="2400" dirty="0">
                <a:solidFill>
                  <a:schemeClr val="tx2"/>
                </a:solidFill>
              </a:rPr>
              <a:t>What is the dominant strategy equilibrium for PD?</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28</a:t>
            </a:fld>
            <a:endParaRPr lang="en-US" dirty="0"/>
          </a:p>
        </p:txBody>
      </p:sp>
      <p:graphicFrame>
        <p:nvGraphicFramePr>
          <p:cNvPr id="13" name="Table 12">
            <a:extLst>
              <a:ext uri="{FF2B5EF4-FFF2-40B4-BE49-F238E27FC236}">
                <a16:creationId xmlns:a16="http://schemas.microsoft.com/office/drawing/2014/main" id="{13C7C52E-6333-439F-AA33-746DF2A3671D}"/>
              </a:ext>
            </a:extLst>
          </p:cNvPr>
          <p:cNvGraphicFramePr>
            <a:graphicFrameLocks noGrp="1"/>
          </p:cNvGraphicFramePr>
          <p:nvPr>
            <p:extLst>
              <p:ext uri="{D42A27DB-BD31-4B8C-83A1-F6EECF244321}">
                <p14:modId xmlns:p14="http://schemas.microsoft.com/office/powerpoint/2010/main" val="3158608562"/>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4" name="TextBox 13">
            <a:extLst>
              <a:ext uri="{FF2B5EF4-FFF2-40B4-BE49-F238E27FC236}">
                <a16:creationId xmlns:a16="http://schemas.microsoft.com/office/drawing/2014/main" id="{5A51D905-0474-4FC7-B438-AAD3F80A7C33}"/>
              </a:ext>
            </a:extLst>
          </p:cNvPr>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5" name="TextBox 14">
            <a:extLst>
              <a:ext uri="{FF2B5EF4-FFF2-40B4-BE49-F238E27FC236}">
                <a16:creationId xmlns:a16="http://schemas.microsoft.com/office/drawing/2014/main" id="{9E86A7BD-538B-433B-AA03-201AF54DE878}"/>
              </a:ext>
            </a:extLst>
          </p:cNvPr>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Tree>
    <p:extLst>
      <p:ext uri="{BB962C8B-B14F-4D97-AF65-F5344CB8AC3E}">
        <p14:creationId xmlns:p14="http://schemas.microsoft.com/office/powerpoint/2010/main" val="42775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2"/>
            <a:r>
              <a:rPr lang="en-US" sz="2400" dirty="0"/>
              <a:t>Dominant strategy and dominant strategy equilibrium</a:t>
            </a:r>
          </a:p>
          <a:p>
            <a:pPr lvl="2"/>
            <a:r>
              <a:rPr lang="en-US" sz="2400" dirty="0">
                <a:solidFill>
                  <a:schemeClr val="tx2"/>
                </a:solidFill>
              </a:rPr>
              <a:t>Nash Equilibrium</a:t>
            </a:r>
          </a:p>
          <a:p>
            <a:pPr lvl="2"/>
            <a:r>
              <a:rPr lang="en-US" sz="24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29</a:t>
            </a:fld>
            <a:endParaRPr lang="en-US" dirty="0"/>
          </a:p>
        </p:txBody>
      </p:sp>
    </p:spTree>
    <p:extLst>
      <p:ext uri="{BB962C8B-B14F-4D97-AF65-F5344CB8AC3E}">
        <p14:creationId xmlns:p14="http://schemas.microsoft.com/office/powerpoint/2010/main" val="273427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
          </p:nvPr>
        </p:nvSpPr>
        <p:spPr>
          <a:xfrm>
            <a:off x="670104" y="1206765"/>
            <a:ext cx="10601954" cy="5454499"/>
          </a:xfrm>
        </p:spPr>
        <p:txBody>
          <a:bodyPr>
            <a:normAutofit lnSpcReduction="10000"/>
          </a:bodyPr>
          <a:lstStyle/>
          <a:p>
            <a:r>
              <a:rPr lang="en-US" dirty="0"/>
              <a:t>Formulate a problem as a </a:t>
            </a:r>
            <a:r>
              <a:rPr lang="en-US" dirty="0">
                <a:solidFill>
                  <a:srgbClr val="0070C0"/>
                </a:solidFill>
              </a:rPr>
              <a:t>game</a:t>
            </a:r>
          </a:p>
          <a:p>
            <a:r>
              <a:rPr lang="en-US" dirty="0"/>
              <a:t>Describe and compare the </a:t>
            </a:r>
            <a:r>
              <a:rPr lang="en-US" dirty="0">
                <a:solidFill>
                  <a:srgbClr val="0070C0"/>
                </a:solidFill>
              </a:rPr>
              <a:t>basic concepts</a:t>
            </a:r>
            <a:r>
              <a:rPr lang="en-US" dirty="0"/>
              <a:t> in game theory</a:t>
            </a:r>
          </a:p>
          <a:p>
            <a:pPr lvl="1"/>
            <a:r>
              <a:rPr lang="en-US" dirty="0"/>
              <a:t>Normal-form game, extensive-form game</a:t>
            </a:r>
          </a:p>
          <a:p>
            <a:pPr lvl="1"/>
            <a:r>
              <a:rPr lang="en-US" dirty="0"/>
              <a:t>Zero-sum game, general-sum game</a:t>
            </a:r>
          </a:p>
          <a:p>
            <a:pPr lvl="1"/>
            <a:r>
              <a:rPr lang="en-US" dirty="0"/>
              <a:t>Pure strategy, mixed strategy, support, best response, dominance</a:t>
            </a:r>
          </a:p>
          <a:p>
            <a:pPr lvl="1"/>
            <a:r>
              <a:rPr lang="en-US" dirty="0"/>
              <a:t>Dominant strategy equilibrium, Nash equilibrium, (Minimax strategy), (maximin strategy), Stackelberg equilibrium</a:t>
            </a:r>
          </a:p>
          <a:p>
            <a:r>
              <a:rPr lang="en-US" dirty="0"/>
              <a:t>Describe </a:t>
            </a:r>
            <a:r>
              <a:rPr lang="en-US" dirty="0">
                <a:solidFill>
                  <a:srgbClr val="0070C0"/>
                </a:solidFill>
              </a:rPr>
              <a:t>iterative removal algorithm</a:t>
            </a:r>
          </a:p>
          <a:p>
            <a:r>
              <a:rPr lang="en-US"/>
              <a:t>(Describe </a:t>
            </a:r>
            <a:r>
              <a:rPr lang="en-US">
                <a:solidFill>
                  <a:srgbClr val="0070C0"/>
                </a:solidFill>
              </a:rPr>
              <a:t>minimax theorem)</a:t>
            </a:r>
            <a:endParaRPr lang="en-US" dirty="0">
              <a:solidFill>
                <a:srgbClr val="0070C0"/>
              </a:solidFill>
            </a:endParaRPr>
          </a:p>
          <a:p>
            <a:r>
              <a:rPr lang="en-US" dirty="0">
                <a:solidFill>
                  <a:srgbClr val="0070C0"/>
                </a:solidFill>
              </a:rPr>
              <a:t>Compute equilibria </a:t>
            </a:r>
            <a:r>
              <a:rPr lang="en-US" dirty="0"/>
              <a:t>for </a:t>
            </a:r>
            <a:r>
              <a:rPr lang="en-US" dirty="0" err="1"/>
              <a:t>bimatrix</a:t>
            </a:r>
            <a:r>
              <a:rPr lang="en-US" dirty="0"/>
              <a:t> games</a:t>
            </a:r>
          </a:p>
          <a:p>
            <a:pPr lvl="1"/>
            <a:r>
              <a:rPr lang="en-US" dirty="0"/>
              <a:t>Pure strategy Nash equilibrium</a:t>
            </a:r>
          </a:p>
          <a:p>
            <a:pPr lvl="1"/>
            <a:r>
              <a:rPr lang="en-US" dirty="0"/>
              <a:t>Mixed strategy Nash equilibrium (including using LP for zero-sum games)</a:t>
            </a:r>
          </a:p>
          <a:p>
            <a:pPr lvl="1"/>
            <a:r>
              <a:rPr lang="en-US" dirty="0" err="1"/>
              <a:t>Stackelberg</a:t>
            </a:r>
            <a:r>
              <a:rPr lang="en-US" dirty="0"/>
              <a:t> equilibrium (only pure strategy equilibrium is required)</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a:t>
            </a:fld>
            <a:endParaRPr lang="en-US" dirty="0"/>
          </a:p>
        </p:txBody>
      </p:sp>
    </p:spTree>
    <p:extLst>
      <p:ext uri="{BB962C8B-B14F-4D97-AF65-F5344CB8AC3E}">
        <p14:creationId xmlns:p14="http://schemas.microsoft.com/office/powerpoint/2010/main" val="3480547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408391"/>
              </a:xfrm>
            </p:spPr>
            <p:txBody>
              <a:bodyPr/>
              <a:lstStyle/>
              <a:p>
                <a:r>
                  <a:rPr lang="en-US" dirty="0"/>
                  <a:t>Nash Equilibrium (NE)</a:t>
                </a:r>
              </a:p>
              <a:p>
                <a:pPr marL="0" lvl="1" indent="0">
                  <a:buNone/>
                </a:pPr>
                <a:r>
                  <a:rPr lang="en-US" sz="2800" dirty="0"/>
                  <a:t>Every player’s strategy is a best response to others’ strategy profile</a:t>
                </a:r>
              </a:p>
              <a:p>
                <a:pPr marL="0" lvl="1" indent="0">
                  <a:buNone/>
                </a:pPr>
                <a:r>
                  <a:rPr lang="en-US" sz="2800" dirty="0"/>
                  <a:t>In other words, one cannot gain by unilateral deviation</a:t>
                </a:r>
              </a:p>
              <a:p>
                <a:pPr marL="0" lvl="1" indent="0">
                  <a:buNone/>
                </a:pPr>
                <a:endParaRPr lang="en-US" sz="2800" dirty="0"/>
              </a:p>
              <a:p>
                <a:pPr marL="0" lvl="1" indent="0">
                  <a:buNone/>
                </a:pPr>
                <a:r>
                  <a:rPr lang="en-US" sz="2800" dirty="0"/>
                  <a:t>Pure Strategy Nash Equilibrium (PSNE)</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𝐚</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marL="0" lvl="1" indent="0">
                  <a:buNone/>
                </a:pPr>
                <a:endParaRPr lang="en-US" sz="2800" dirty="0"/>
              </a:p>
              <a:p>
                <a:pPr marL="0" lvl="1" indent="0">
                  <a:buNone/>
                </a:pPr>
                <a:r>
                  <a:rPr lang="en-US" sz="2800" dirty="0"/>
                  <a:t>Mixed Strategy Nash Equilibrium</a:t>
                </a:r>
              </a:p>
              <a:p>
                <a:pPr lvl="2"/>
                <a:r>
                  <a:rPr lang="en-US" sz="2800" dirty="0"/>
                  <a:t>At least one player use a randomized strategy</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𝐬</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lvl="2"/>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408391"/>
              </a:xfrm>
              <a:blipFill>
                <a:blip r:embed="rId2"/>
                <a:stretch>
                  <a:fillRect l="-1206" t="-2299" b="-5460"/>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30</a:t>
            </a:fld>
            <a:endParaRPr lang="en-US" dirty="0"/>
          </a:p>
        </p:txBody>
      </p:sp>
    </p:spTree>
    <p:extLst>
      <p:ext uri="{BB962C8B-B14F-4D97-AF65-F5344CB8AC3E}">
        <p14:creationId xmlns:p14="http://schemas.microsoft.com/office/powerpoint/2010/main" val="600271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31</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1DC1481-9A3A-5C3D-5264-1257A895CE25}"/>
                  </a:ext>
                </a:extLst>
              </p14:cNvPr>
              <p14:cNvContentPartPr/>
              <p14:nvPr/>
            </p14:nvContentPartPr>
            <p14:xfrm>
              <a:off x="3740400" y="3481560"/>
              <a:ext cx="7488720" cy="3075480"/>
            </p14:xfrm>
          </p:contentPart>
        </mc:Choice>
        <mc:Fallback xmlns="">
          <p:pic>
            <p:nvPicPr>
              <p:cNvPr id="4" name="Ink 3">
                <a:extLst>
                  <a:ext uri="{FF2B5EF4-FFF2-40B4-BE49-F238E27FC236}">
                    <a16:creationId xmlns:a16="http://schemas.microsoft.com/office/drawing/2014/main" id="{91DC1481-9A3A-5C3D-5264-1257A895CE25}"/>
                  </a:ext>
                </a:extLst>
              </p:cNvPr>
              <p:cNvPicPr/>
              <p:nvPr/>
            </p:nvPicPr>
            <p:blipFill>
              <a:blip r:embed="rId3"/>
              <a:stretch>
                <a:fillRect/>
              </a:stretch>
            </p:blipFill>
            <p:spPr>
              <a:xfrm>
                <a:off x="3731040" y="3472200"/>
                <a:ext cx="7507440" cy="3094200"/>
              </a:xfrm>
              <a:prstGeom prst="rect">
                <a:avLst/>
              </a:prstGeom>
            </p:spPr>
          </p:pic>
        </mc:Fallback>
      </mc:AlternateContent>
    </p:spTree>
    <p:extLst>
      <p:ext uri="{BB962C8B-B14F-4D97-AF65-F5344CB8AC3E}">
        <p14:creationId xmlns:p14="http://schemas.microsoft.com/office/powerpoint/2010/main" val="39730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32</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extLst>
              <p:ext uri="{D42A27DB-BD31-4B8C-83A1-F6EECF244321}">
                <p14:modId xmlns:p14="http://schemas.microsoft.com/office/powerpoint/2010/main" val="910067674"/>
              </p:ext>
            </p:extLst>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extLst>
              <p:ext uri="{D42A27DB-BD31-4B8C-83A1-F6EECF244321}">
                <p14:modId xmlns:p14="http://schemas.microsoft.com/office/powerpoint/2010/main" val="4097492252"/>
              </p:ext>
            </p:extLst>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extLst>
              <p:ext uri="{D42A27DB-BD31-4B8C-83A1-F6EECF244321}">
                <p14:modId xmlns:p14="http://schemas.microsoft.com/office/powerpoint/2010/main" val="1750060108"/>
              </p:ext>
            </p:extLst>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p:sp>
        <p:nvSpPr>
          <p:cNvPr id="27" name="Rectangle 26">
            <a:extLst>
              <a:ext uri="{FF2B5EF4-FFF2-40B4-BE49-F238E27FC236}">
                <a16:creationId xmlns:a16="http://schemas.microsoft.com/office/drawing/2014/main" id="{BC6B457C-28E8-4A87-A7A8-68B6C72BCEFA}"/>
              </a:ext>
            </a:extLst>
          </p:cNvPr>
          <p:cNvSpPr/>
          <p:nvPr/>
        </p:nvSpPr>
        <p:spPr>
          <a:xfrm>
            <a:off x="612648" y="1624279"/>
            <a:ext cx="9382447" cy="461665"/>
          </a:xfrm>
          <a:prstGeom prst="rect">
            <a:avLst/>
          </a:prstGeom>
        </p:spPr>
        <p:txBody>
          <a:bodyPr wrap="square">
            <a:spAutoFit/>
          </a:bodyPr>
          <a:lstStyle/>
          <a:p>
            <a:r>
              <a:rPr lang="en-US" sz="2400" dirty="0">
                <a:solidFill>
                  <a:schemeClr val="accent1"/>
                </a:solidFill>
              </a:rPr>
              <a:t>RPS: None. Prisoner’s Dilemma: (D,D). Football vs Concert: (F,F),(C,C)</a:t>
            </a:r>
          </a:p>
        </p:txBody>
      </p:sp>
      <p:sp>
        <p:nvSpPr>
          <p:cNvPr id="28" name="Rectangle 27">
            <a:extLst>
              <a:ext uri="{FF2B5EF4-FFF2-40B4-BE49-F238E27FC236}">
                <a16:creationId xmlns:a16="http://schemas.microsoft.com/office/drawing/2014/main" id="{7AAB1F9A-4A0A-419E-940B-B3BA0549669C}"/>
              </a:ext>
            </a:extLst>
          </p:cNvPr>
          <p:cNvSpPr/>
          <p:nvPr/>
        </p:nvSpPr>
        <p:spPr>
          <a:xfrm>
            <a:off x="612648" y="2709093"/>
            <a:ext cx="9382447" cy="461665"/>
          </a:xfrm>
          <a:prstGeom prst="rect">
            <a:avLst/>
          </a:prstGeom>
        </p:spPr>
        <p:txBody>
          <a:bodyPr wrap="square">
            <a:spAutoFit/>
          </a:bodyPr>
          <a:lstStyle/>
          <a:p>
            <a:r>
              <a:rPr lang="en-US" sz="2400" dirty="0">
                <a:solidFill>
                  <a:schemeClr val="accent1"/>
                </a:solidFill>
              </a:rPr>
              <a:t>(1/3,1/3,1/3) for both players</a:t>
            </a:r>
          </a:p>
        </p:txBody>
      </p:sp>
    </p:spTree>
    <p:extLst>
      <p:ext uri="{BB962C8B-B14F-4D97-AF65-F5344CB8AC3E}">
        <p14:creationId xmlns:p14="http://schemas.microsoft.com/office/powerpoint/2010/main" val="26537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3" name="Content Placeholder 2"/>
          <p:cNvSpPr>
            <a:spLocks noGrp="1"/>
          </p:cNvSpPr>
          <p:nvPr>
            <p:ph sz="quarter" idx="1"/>
          </p:nvPr>
        </p:nvSpPr>
        <p:spPr>
          <a:xfrm>
            <a:off x="552099" y="1113178"/>
            <a:ext cx="10515600" cy="3838650"/>
          </a:xfrm>
        </p:spPr>
        <p:txBody>
          <a:bodyPr>
            <a:normAutofit/>
          </a:bodyPr>
          <a:lstStyle/>
          <a:p>
            <a:r>
              <a:rPr lang="en-US" dirty="0">
                <a:solidFill>
                  <a:srgbClr val="900000"/>
                </a:solidFill>
              </a:rPr>
              <a:t>Theorem</a:t>
            </a:r>
            <a:r>
              <a:rPr lang="en-US" dirty="0"/>
              <a:t> (Nash 1951): NE always exists in finite games</a:t>
            </a:r>
          </a:p>
          <a:p>
            <a:pPr lvl="1"/>
            <a:r>
              <a:rPr lang="en-US" sz="2800" dirty="0"/>
              <a:t>Finite number of players, finite number of actions</a:t>
            </a:r>
          </a:p>
          <a:p>
            <a:pPr lvl="1"/>
            <a:r>
              <a:rPr lang="en-US" sz="2800" dirty="0"/>
              <a:t>NE: can be pure or mixed</a:t>
            </a:r>
          </a:p>
          <a:p>
            <a:pPr lvl="1"/>
            <a:r>
              <a:rPr lang="en-US" sz="2800" dirty="0"/>
              <a:t>Proof: Through </a:t>
            </a:r>
            <a:r>
              <a:rPr lang="en-US" sz="2800" dirty="0" err="1"/>
              <a:t>Brouwer's</a:t>
            </a:r>
            <a:r>
              <a:rPr lang="en-US" sz="2800" dirty="0"/>
              <a:t> fixed point theorem</a:t>
            </a:r>
          </a:p>
          <a:p>
            <a:pPr lvl="1"/>
            <a:endParaRPr lang="en-US" sz="28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33</a:t>
            </a:fld>
            <a:endParaRPr lang="en-US" dirty="0"/>
          </a:p>
        </p:txBody>
      </p:sp>
    </p:spTree>
    <p:extLst>
      <p:ext uri="{BB962C8B-B14F-4D97-AF65-F5344CB8AC3E}">
        <p14:creationId xmlns:p14="http://schemas.microsoft.com/office/powerpoint/2010/main" val="1369599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552099" y="1113178"/>
            <a:ext cx="10515600" cy="2706200"/>
          </a:xfrm>
        </p:spPr>
        <p:txBody>
          <a:bodyPr>
            <a:normAutofit/>
          </a:bodyPr>
          <a:lstStyle/>
          <a:p>
            <a:r>
              <a:rPr lang="en-US" dirty="0"/>
              <a:t>Find pure strategy Nash Equilibrium (PSNE)</a:t>
            </a:r>
          </a:p>
          <a:p>
            <a:pPr lvl="1"/>
            <a:r>
              <a:rPr lang="en-US" sz="2800" dirty="0"/>
              <a:t>Enumerate all action profiles</a:t>
            </a:r>
          </a:p>
          <a:p>
            <a:pPr lvl="1"/>
            <a:r>
              <a:rPr lang="en-US" sz="2800" dirty="0"/>
              <a:t>For each action profile, check if it is NE</a:t>
            </a:r>
          </a:p>
          <a:p>
            <a:pPr lvl="2"/>
            <a:r>
              <a:rPr lang="en-US" sz="2800" dirty="0"/>
              <a:t>For each player, check other available actions to see if he should deviate </a:t>
            </a:r>
          </a:p>
          <a:p>
            <a:pPr lvl="1"/>
            <a:r>
              <a:rPr lang="en-US" sz="3200" dirty="0"/>
              <a:t>Other approaches?</a:t>
            </a:r>
          </a:p>
          <a:p>
            <a:pPr marL="230187" lvl="2" indent="0">
              <a:buNone/>
            </a:pP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765103863"/>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9" name="TextBox 8"/>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34</a:t>
            </a:fld>
            <a:endParaRPr lang="en-US" dirty="0"/>
          </a:p>
        </p:txBody>
      </p:sp>
    </p:spTree>
    <p:extLst>
      <p:ext uri="{BB962C8B-B14F-4D97-AF65-F5344CB8AC3E}">
        <p14:creationId xmlns:p14="http://schemas.microsoft.com/office/powerpoint/2010/main" val="2373232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612648" y="1011897"/>
            <a:ext cx="10015494" cy="3306486"/>
          </a:xfrm>
        </p:spPr>
        <p:txBody>
          <a:bodyPr>
            <a:normAutofit/>
          </a:bodyPr>
          <a:lstStyle/>
          <a:p>
            <a:r>
              <a:rPr lang="en-US" sz="3200" dirty="0"/>
              <a:t>A </a:t>
            </a:r>
            <a:r>
              <a:rPr lang="en-US" sz="3200" dirty="0">
                <a:solidFill>
                  <a:schemeClr val="tx2"/>
                </a:solidFill>
              </a:rPr>
              <a:t>strictly dominated </a:t>
            </a:r>
            <a:r>
              <a:rPr lang="en-US" sz="3200" dirty="0"/>
              <a:t>strategy is one that is always worse than </a:t>
            </a:r>
            <a:r>
              <a:rPr lang="en-US" sz="3200" dirty="0">
                <a:solidFill>
                  <a:srgbClr val="900000"/>
                </a:solidFill>
              </a:rPr>
              <a:t>some other strategy</a:t>
            </a:r>
          </a:p>
          <a:p>
            <a:r>
              <a:rPr lang="en-US" sz="3200" dirty="0"/>
              <a:t>Strictly dominated strategies cannot be part of an NE</a:t>
            </a:r>
          </a:p>
        </p:txBody>
      </p:sp>
      <p:sp>
        <p:nvSpPr>
          <p:cNvPr id="13" name="Rectangle 12"/>
          <p:cNvSpPr/>
          <p:nvPr/>
        </p:nvSpPr>
        <p:spPr>
          <a:xfrm>
            <a:off x="612648" y="3013501"/>
            <a:ext cx="8362930" cy="1384995"/>
          </a:xfrm>
          <a:prstGeom prst="rect">
            <a:avLst/>
          </a:prstGeom>
        </p:spPr>
        <p:txBody>
          <a:bodyPr wrap="none">
            <a:spAutoFit/>
          </a:bodyPr>
          <a:lstStyle/>
          <a:p>
            <a:r>
              <a:rPr lang="en-US" sz="2800" dirty="0">
                <a:solidFill>
                  <a:schemeClr val="tx2"/>
                </a:solidFill>
              </a:rPr>
              <a:t>Which are the strictly dominated strategies for player 1?</a:t>
            </a:r>
          </a:p>
          <a:p>
            <a:endParaRPr lang="en-US" sz="2800" dirty="0">
              <a:solidFill>
                <a:schemeClr val="tx2"/>
              </a:solidFill>
            </a:endParaRPr>
          </a:p>
          <a:p>
            <a:r>
              <a:rPr lang="en-US" sz="2800" dirty="0">
                <a:solidFill>
                  <a:schemeClr val="tx2"/>
                </a:solidFill>
              </a:rPr>
              <a:t>How about player 2?</a:t>
            </a:r>
          </a:p>
        </p:txBody>
      </p:sp>
      <p:sp>
        <p:nvSpPr>
          <p:cNvPr id="10" name="TextBox 9"/>
          <p:cNvSpPr txBox="1"/>
          <p:nvPr/>
        </p:nvSpPr>
        <p:spPr>
          <a:xfrm>
            <a:off x="9932067" y="1970915"/>
            <a:ext cx="1135632" cy="584775"/>
          </a:xfrm>
          <a:prstGeom prst="rect">
            <a:avLst/>
          </a:prstGeom>
          <a:noFill/>
        </p:spPr>
        <p:txBody>
          <a:bodyPr wrap="none" rtlCol="0">
            <a:spAutoFit/>
          </a:bodyPr>
          <a:lstStyle/>
          <a:p>
            <a:r>
              <a:rPr lang="en-US" sz="3200" dirty="0">
                <a:solidFill>
                  <a:srgbClr val="900000"/>
                </a:solidFill>
              </a:rPr>
              <a:t>Why?</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35</a:t>
            </a:fld>
            <a:endParaRPr lang="en-US" dirty="0"/>
          </a:p>
        </p:txBody>
      </p:sp>
      <p:graphicFrame>
        <p:nvGraphicFramePr>
          <p:cNvPr id="18" name="Table 17">
            <a:extLst>
              <a:ext uri="{FF2B5EF4-FFF2-40B4-BE49-F238E27FC236}">
                <a16:creationId xmlns:a16="http://schemas.microsoft.com/office/drawing/2014/main" id="{EF4904A8-CED0-4D45-9E4B-B2F747A8519F}"/>
              </a:ext>
            </a:extLst>
          </p:cNvPr>
          <p:cNvGraphicFramePr>
            <a:graphicFrameLocks noGrp="1"/>
          </p:cNvGraphicFramePr>
          <p:nvPr>
            <p:extLst>
              <p:ext uri="{D42A27DB-BD31-4B8C-83A1-F6EECF244321}">
                <p14:modId xmlns:p14="http://schemas.microsoft.com/office/powerpoint/2010/main" val="1250334448"/>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9" name="TextBox 18">
            <a:extLst>
              <a:ext uri="{FF2B5EF4-FFF2-40B4-BE49-F238E27FC236}">
                <a16:creationId xmlns:a16="http://schemas.microsoft.com/office/drawing/2014/main" id="{D473DF06-1B79-4578-BE7B-0BB76390E88A}"/>
              </a:ext>
            </a:extLst>
          </p:cNvPr>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20" name="TextBox 19">
            <a:extLst>
              <a:ext uri="{FF2B5EF4-FFF2-40B4-BE49-F238E27FC236}">
                <a16:creationId xmlns:a16="http://schemas.microsoft.com/office/drawing/2014/main" id="{F35BB7A4-B4F6-4294-AFE8-5CC76D2C8C0F}"/>
              </a:ext>
            </a:extLst>
          </p:cNvPr>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DF5B965-6D2D-4ACA-6D74-C8498CBEADD4}"/>
                  </a:ext>
                </a:extLst>
              </p14:cNvPr>
              <p14:cNvContentPartPr/>
              <p14:nvPr/>
            </p14:nvContentPartPr>
            <p14:xfrm>
              <a:off x="6128640" y="4189320"/>
              <a:ext cx="4285800" cy="2437200"/>
            </p14:xfrm>
          </p:contentPart>
        </mc:Choice>
        <mc:Fallback xmlns="">
          <p:pic>
            <p:nvPicPr>
              <p:cNvPr id="4" name="Ink 3">
                <a:extLst>
                  <a:ext uri="{FF2B5EF4-FFF2-40B4-BE49-F238E27FC236}">
                    <a16:creationId xmlns:a16="http://schemas.microsoft.com/office/drawing/2014/main" id="{5DF5B965-6D2D-4ACA-6D74-C8498CBEADD4}"/>
                  </a:ext>
                </a:extLst>
              </p:cNvPr>
              <p:cNvPicPr/>
              <p:nvPr/>
            </p:nvPicPr>
            <p:blipFill>
              <a:blip r:embed="rId3"/>
              <a:stretch>
                <a:fillRect/>
              </a:stretch>
            </p:blipFill>
            <p:spPr>
              <a:xfrm>
                <a:off x="6119280" y="4179960"/>
                <a:ext cx="4304520" cy="2455920"/>
              </a:xfrm>
              <a:prstGeom prst="rect">
                <a:avLst/>
              </a:prstGeom>
            </p:spPr>
          </p:pic>
        </mc:Fallback>
      </mc:AlternateContent>
    </p:spTree>
    <p:extLst>
      <p:ext uri="{BB962C8B-B14F-4D97-AF65-F5344CB8AC3E}">
        <p14:creationId xmlns:p14="http://schemas.microsoft.com/office/powerpoint/2010/main" val="3169683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 through Iterative Removal</a:t>
            </a:r>
          </a:p>
        </p:txBody>
      </p:sp>
      <p:sp>
        <p:nvSpPr>
          <p:cNvPr id="3" name="Content Placeholder 2"/>
          <p:cNvSpPr>
            <a:spLocks noGrp="1"/>
          </p:cNvSpPr>
          <p:nvPr>
            <p:ph sz="quarter" idx="1"/>
          </p:nvPr>
        </p:nvSpPr>
        <p:spPr>
          <a:xfrm>
            <a:off x="612648" y="1061802"/>
            <a:ext cx="10149138" cy="3306486"/>
          </a:xfrm>
        </p:spPr>
        <p:txBody>
          <a:bodyPr>
            <a:normAutofit/>
          </a:bodyPr>
          <a:lstStyle/>
          <a:p>
            <a:r>
              <a:rPr lang="en-US" dirty="0"/>
              <a:t>Remove strictly dominated actions (pure strategies) and then find PSNE in the remaining game</a:t>
            </a:r>
          </a:p>
          <a:p>
            <a:r>
              <a:rPr lang="en-US" dirty="0">
                <a:solidFill>
                  <a:schemeClr val="tx2"/>
                </a:solidFill>
              </a:rPr>
              <a:t>Can have new strictly dominated actions in the remaining game!</a:t>
            </a:r>
          </a:p>
          <a:p>
            <a:r>
              <a:rPr lang="en-US" dirty="0"/>
              <a:t>Repeat the process until no actions can be removed</a:t>
            </a:r>
          </a:p>
          <a:p>
            <a:r>
              <a:rPr lang="en-US" dirty="0"/>
              <a:t>This is the Iterative Removal algorithm (also known as Iterative Elimination of Strictly Dominated Strategies)</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36</a:t>
            </a:fld>
            <a:endParaRPr lang="en-US" dirty="0"/>
          </a:p>
        </p:txBody>
      </p:sp>
      <p:graphicFrame>
        <p:nvGraphicFramePr>
          <p:cNvPr id="11" name="Table 10">
            <a:extLst>
              <a:ext uri="{FF2B5EF4-FFF2-40B4-BE49-F238E27FC236}">
                <a16:creationId xmlns:a16="http://schemas.microsoft.com/office/drawing/2014/main" id="{C3C06B13-B431-4ADC-A60D-AD02720F8F9A}"/>
              </a:ext>
            </a:extLst>
          </p:cNvPr>
          <p:cNvGraphicFramePr>
            <a:graphicFrameLocks noGrp="1"/>
          </p:cNvGraphicFramePr>
          <p:nvPr>
            <p:extLst>
              <p:ext uri="{D42A27DB-BD31-4B8C-83A1-F6EECF244321}">
                <p14:modId xmlns:p14="http://schemas.microsoft.com/office/powerpoint/2010/main" val="4222288822"/>
              </p:ext>
            </p:extLst>
          </p:nvPr>
        </p:nvGraphicFramePr>
        <p:xfrm>
          <a:off x="7366104" y="4623296"/>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D43D4F51-B92B-4666-BC83-CC425CFE9204}"/>
              </a:ext>
            </a:extLst>
          </p:cNvPr>
          <p:cNvSpPr txBox="1"/>
          <p:nvPr/>
        </p:nvSpPr>
        <p:spPr>
          <a:xfrm>
            <a:off x="9045618" y="4021578"/>
            <a:ext cx="1232472" cy="461665"/>
          </a:xfrm>
          <a:prstGeom prst="rect">
            <a:avLst/>
          </a:prstGeom>
          <a:noFill/>
        </p:spPr>
        <p:txBody>
          <a:bodyPr wrap="square" rtlCol="0">
            <a:spAutoFit/>
          </a:bodyPr>
          <a:lstStyle/>
          <a:p>
            <a:r>
              <a:rPr lang="en-US" sz="2400" dirty="0"/>
              <a:t>Player 2</a:t>
            </a:r>
          </a:p>
        </p:txBody>
      </p:sp>
      <p:sp>
        <p:nvSpPr>
          <p:cNvPr id="17" name="TextBox 16">
            <a:extLst>
              <a:ext uri="{FF2B5EF4-FFF2-40B4-BE49-F238E27FC236}">
                <a16:creationId xmlns:a16="http://schemas.microsoft.com/office/drawing/2014/main" id="{F388D7F3-23AB-4508-AEFB-2EEA4DA6AF00}"/>
              </a:ext>
            </a:extLst>
          </p:cNvPr>
          <p:cNvSpPr txBox="1"/>
          <p:nvPr/>
        </p:nvSpPr>
        <p:spPr>
          <a:xfrm rot="16200000">
            <a:off x="6408202" y="5220964"/>
            <a:ext cx="1219200" cy="461665"/>
          </a:xfrm>
          <a:prstGeom prst="rect">
            <a:avLst/>
          </a:prstGeom>
          <a:noFill/>
        </p:spPr>
        <p:txBody>
          <a:bodyPr wrap="square" rtlCol="0">
            <a:spAutoFit/>
          </a:bodyPr>
          <a:lstStyle/>
          <a:p>
            <a:r>
              <a:rPr lang="en-US" sz="2400" dirty="0"/>
              <a:t>Player 1</a:t>
            </a:r>
          </a:p>
        </p:txBody>
      </p:sp>
      <p:sp>
        <p:nvSpPr>
          <p:cNvPr id="19" name="Rectangle 18">
            <a:extLst>
              <a:ext uri="{FF2B5EF4-FFF2-40B4-BE49-F238E27FC236}">
                <a16:creationId xmlns:a16="http://schemas.microsoft.com/office/drawing/2014/main" id="{00A797B5-E2B3-4C1A-8290-045C36134D5B}"/>
              </a:ext>
            </a:extLst>
          </p:cNvPr>
          <p:cNvSpPr/>
          <p:nvPr/>
        </p:nvSpPr>
        <p:spPr>
          <a:xfrm>
            <a:off x="612648" y="4021578"/>
            <a:ext cx="6893747" cy="523220"/>
          </a:xfrm>
          <a:prstGeom prst="rect">
            <a:avLst/>
          </a:prstGeom>
        </p:spPr>
        <p:txBody>
          <a:bodyPr wrap="none">
            <a:spAutoFit/>
          </a:bodyPr>
          <a:lstStyle/>
          <a:p>
            <a:pPr algn="ctr"/>
            <a:r>
              <a:rPr lang="en-US" sz="2800" dirty="0">
                <a:solidFill>
                  <a:schemeClr val="tx2"/>
                </a:solidFill>
              </a:rPr>
              <a:t>Find PSNE in this game using iterative removal</a:t>
            </a:r>
          </a:p>
        </p:txBody>
      </p:sp>
    </p:spTree>
    <p:extLst>
      <p:ext uri="{BB962C8B-B14F-4D97-AF65-F5344CB8AC3E}">
        <p14:creationId xmlns:p14="http://schemas.microsoft.com/office/powerpoint/2010/main" val="7514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a:xfrm>
            <a:off x="552098" y="1113178"/>
            <a:ext cx="11246611" cy="2706654"/>
          </a:xfrm>
        </p:spPr>
        <p:txBody>
          <a:bodyPr>
            <a:normAutofit fontScale="92500" lnSpcReduction="10000"/>
          </a:bodyPr>
          <a:lstStyle/>
          <a:p>
            <a:r>
              <a:rPr lang="en-US" sz="3200" dirty="0"/>
              <a:t>Big idea: </a:t>
            </a:r>
          </a:p>
          <a:p>
            <a:r>
              <a:rPr lang="en-US" sz="3200" dirty="0"/>
              <a:t>	A NE occurs when there’s no incentive to change actions</a:t>
            </a:r>
          </a:p>
          <a:p>
            <a:r>
              <a:rPr lang="en-US" sz="3200" dirty="0"/>
              <a:t>	Ensure that the expected utility of other player’s actions is equal</a:t>
            </a:r>
          </a:p>
          <a:p>
            <a:r>
              <a:rPr lang="en-US" dirty="0">
                <a:solidFill>
                  <a:schemeClr val="tx2"/>
                </a:solidFill>
              </a:rPr>
              <a:t>Can we still apply iterative removal?</a:t>
            </a:r>
          </a:p>
          <a:p>
            <a:pPr lvl="1"/>
            <a:r>
              <a:rPr lang="en-US" sz="2800" dirty="0"/>
              <a:t>Yes! The removed strategies cannot be part of any NE</a:t>
            </a:r>
          </a:p>
          <a:p>
            <a:pPr lvl="1"/>
            <a:r>
              <a:rPr lang="en-US" sz="2800" dirty="0"/>
              <a:t>You can always apply iterative removal first</a:t>
            </a:r>
          </a:p>
          <a:p>
            <a:endParaRPr lang="en-US" sz="3200" dirty="0"/>
          </a:p>
          <a:p>
            <a:endParaRPr lang="en-US" sz="32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37</a:t>
            </a:fld>
            <a:endParaRPr lang="en-US" dirty="0"/>
          </a:p>
        </p:txBody>
      </p:sp>
      <p:graphicFrame>
        <p:nvGraphicFramePr>
          <p:cNvPr id="5" name="Table 4">
            <a:extLst>
              <a:ext uri="{FF2B5EF4-FFF2-40B4-BE49-F238E27FC236}">
                <a16:creationId xmlns:a16="http://schemas.microsoft.com/office/drawing/2014/main" id="{27B271B1-1267-124D-BBD4-32E549D27849}"/>
              </a:ext>
            </a:extLst>
          </p:cNvPr>
          <p:cNvGraphicFramePr>
            <a:graphicFrameLocks noGrp="1"/>
          </p:cNvGraphicFramePr>
          <p:nvPr>
            <p:extLst>
              <p:ext uri="{D42A27DB-BD31-4B8C-83A1-F6EECF244321}">
                <p14:modId xmlns:p14="http://schemas.microsoft.com/office/powerpoint/2010/main" val="1374124049"/>
              </p:ext>
            </p:extLst>
          </p:nvPr>
        </p:nvGraphicFramePr>
        <p:xfrm>
          <a:off x="3423259" y="457300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1F1DA570-ECFF-E242-A739-C41213228DD9}"/>
              </a:ext>
            </a:extLst>
          </p:cNvPr>
          <p:cNvSpPr txBox="1"/>
          <p:nvPr/>
        </p:nvSpPr>
        <p:spPr>
          <a:xfrm>
            <a:off x="5821896" y="4055970"/>
            <a:ext cx="1376246" cy="523220"/>
          </a:xfrm>
          <a:prstGeom prst="rect">
            <a:avLst/>
          </a:prstGeom>
          <a:noFill/>
        </p:spPr>
        <p:txBody>
          <a:bodyPr wrap="square" rtlCol="0">
            <a:spAutoFit/>
          </a:bodyPr>
          <a:lstStyle/>
          <a:p>
            <a:r>
              <a:rPr lang="en-US" sz="2800" dirty="0">
                <a:solidFill>
                  <a:srgbClr val="00B050"/>
                </a:solidFill>
              </a:rPr>
              <a:t>Berry</a:t>
            </a:r>
          </a:p>
        </p:txBody>
      </p:sp>
      <p:sp>
        <p:nvSpPr>
          <p:cNvPr id="8" name="TextBox 7">
            <a:extLst>
              <a:ext uri="{FF2B5EF4-FFF2-40B4-BE49-F238E27FC236}">
                <a16:creationId xmlns:a16="http://schemas.microsoft.com/office/drawing/2014/main" id="{2C6BCC8E-0119-B64B-8A41-5E4D8D7B3DD6}"/>
              </a:ext>
            </a:extLst>
          </p:cNvPr>
          <p:cNvSpPr txBox="1"/>
          <p:nvPr/>
        </p:nvSpPr>
        <p:spPr>
          <a:xfrm rot="16200000">
            <a:off x="2567287" y="5229182"/>
            <a:ext cx="1117865" cy="523220"/>
          </a:xfrm>
          <a:prstGeom prst="rect">
            <a:avLst/>
          </a:prstGeom>
          <a:noFill/>
        </p:spPr>
        <p:txBody>
          <a:bodyPr wrap="square" rtlCol="0">
            <a:spAutoFit/>
          </a:bodyPr>
          <a:lstStyle/>
          <a:p>
            <a:pPr algn="ctr"/>
            <a:r>
              <a:rPr lang="en-US" sz="2800" dirty="0">
                <a:solidFill>
                  <a:schemeClr val="accent1"/>
                </a:solidFill>
              </a:rPr>
              <a:t>Alex</a:t>
            </a:r>
          </a:p>
        </p:txBody>
      </p:sp>
    </p:spTree>
    <p:extLst>
      <p:ext uri="{BB962C8B-B14F-4D97-AF65-F5344CB8AC3E}">
        <p14:creationId xmlns:p14="http://schemas.microsoft.com/office/powerpoint/2010/main" val="316980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graphicFrame>
        <p:nvGraphicFramePr>
          <p:cNvPr id="11" name="Table 10"/>
          <p:cNvGraphicFramePr>
            <a:graphicFrameLocks noGrp="1"/>
          </p:cNvGraphicFramePr>
          <p:nvPr>
            <p:extLst>
              <p:ext uri="{D42A27DB-BD31-4B8C-83A1-F6EECF244321}">
                <p14:modId xmlns:p14="http://schemas.microsoft.com/office/powerpoint/2010/main" val="3199818204"/>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38</a:t>
            </a:fld>
            <a:endParaRPr lang="en-US" dirty="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227AC53-A475-1564-2015-7DED497AE3C3}"/>
                  </a:ext>
                </a:extLst>
              </p14:cNvPr>
              <p14:cNvContentPartPr/>
              <p14:nvPr/>
            </p14:nvContentPartPr>
            <p14:xfrm>
              <a:off x="1389600" y="1400400"/>
              <a:ext cx="9748800" cy="2275920"/>
            </p14:xfrm>
          </p:contentPart>
        </mc:Choice>
        <mc:Fallback xmlns="">
          <p:pic>
            <p:nvPicPr>
              <p:cNvPr id="4" name="Ink 3">
                <a:extLst>
                  <a:ext uri="{FF2B5EF4-FFF2-40B4-BE49-F238E27FC236}">
                    <a16:creationId xmlns:a16="http://schemas.microsoft.com/office/drawing/2014/main" id="{F227AC53-A475-1564-2015-7DED497AE3C3}"/>
                  </a:ext>
                </a:extLst>
              </p:cNvPr>
              <p:cNvPicPr/>
              <p:nvPr/>
            </p:nvPicPr>
            <p:blipFill>
              <a:blip r:embed="rId5"/>
              <a:stretch>
                <a:fillRect/>
              </a:stretch>
            </p:blipFill>
            <p:spPr>
              <a:xfrm>
                <a:off x="1380240" y="1391040"/>
                <a:ext cx="9767520" cy="2294640"/>
              </a:xfrm>
              <a:prstGeom prst="rect">
                <a:avLst/>
              </a:prstGeom>
            </p:spPr>
          </p:pic>
        </mc:Fallback>
      </mc:AlternateContent>
    </p:spTree>
    <p:extLst>
      <p:ext uri="{BB962C8B-B14F-4D97-AF65-F5344CB8AC3E}">
        <p14:creationId xmlns:p14="http://schemas.microsoft.com/office/powerpoint/2010/main" val="2186054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39</a:t>
            </a:fld>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247500" y="4770894"/>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247500" y="4770894"/>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641655" y="4754533"/>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641655" y="4754533"/>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Tree>
    <p:extLst>
      <p:ext uri="{BB962C8B-B14F-4D97-AF65-F5344CB8AC3E}">
        <p14:creationId xmlns:p14="http://schemas.microsoft.com/office/powerpoint/2010/main" val="345048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Games to Game Theory</a:t>
            </a:r>
          </a:p>
        </p:txBody>
      </p:sp>
      <p:sp>
        <p:nvSpPr>
          <p:cNvPr id="6" name="Content Placeholder 5"/>
          <p:cNvSpPr>
            <a:spLocks noGrp="1"/>
          </p:cNvSpPr>
          <p:nvPr>
            <p:ph sz="quarter" idx="1"/>
          </p:nvPr>
        </p:nvSpPr>
        <p:spPr>
          <a:xfrm>
            <a:off x="612648" y="3001379"/>
            <a:ext cx="11174799" cy="1075457"/>
          </a:xfrm>
        </p:spPr>
        <p:txBody>
          <a:bodyPr>
            <a:noAutofit/>
          </a:bodyPr>
          <a:lstStyle/>
          <a:p>
            <a:pPr>
              <a:lnSpc>
                <a:spcPct val="120000"/>
              </a:lnSpc>
            </a:pPr>
            <a:r>
              <a:rPr lang="en-US" dirty="0"/>
              <a:t>The study of mathematical models of conflict and cooperation between intelligent decision makers</a:t>
            </a:r>
          </a:p>
          <a:p>
            <a:pPr>
              <a:lnSpc>
                <a:spcPct val="120000"/>
              </a:lnSpc>
            </a:pPr>
            <a:r>
              <a:rPr lang="en-US" dirty="0"/>
              <a:t>Used in economics, political science, biology, computer science, …</a:t>
            </a:r>
          </a:p>
          <a:p>
            <a:pPr>
              <a:lnSpc>
                <a:spcPct val="120000"/>
              </a:lnSpc>
            </a:pPr>
            <a:endParaRPr lang="en-US"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980" y="1216957"/>
            <a:ext cx="1562408" cy="15624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054" y="1216958"/>
            <a:ext cx="2121789" cy="156240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1599" y="1216957"/>
            <a:ext cx="2064856" cy="1562408"/>
          </a:xfrm>
          <a:prstGeom prst="rect">
            <a:avLst/>
          </a:prstGeom>
        </p:spPr>
      </p:pic>
      <p:pic>
        <p:nvPicPr>
          <p:cNvPr id="17" name="Picture 16" descr="http://images.suite101.com/457644_com_john_nas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75930" y="4923592"/>
            <a:ext cx="1233814" cy="1567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3327145" y="4842434"/>
            <a:ext cx="8011589" cy="954107"/>
          </a:xfrm>
          <a:prstGeom prst="rect">
            <a:avLst/>
          </a:prstGeom>
        </p:spPr>
        <p:txBody>
          <a:bodyPr wrap="square">
            <a:spAutoFit/>
          </a:bodyPr>
          <a:lstStyle/>
          <a:p>
            <a:r>
              <a:rPr lang="de-DE" sz="2800" dirty="0">
                <a:solidFill>
                  <a:schemeClr val="tx2"/>
                </a:solidFill>
              </a:rPr>
              <a:t>John Nash</a:t>
            </a:r>
          </a:p>
          <a:p>
            <a:r>
              <a:rPr lang="en-US" sz="2800" dirty="0">
                <a:solidFill>
                  <a:schemeClr val="tx2"/>
                </a:solidFill>
              </a:rPr>
              <a:t>Winner of Nobel Memorial Prize in Economic Sciences</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a:t>
            </a:fld>
            <a:endParaRPr lang="en-US" dirty="0"/>
          </a:p>
        </p:txBody>
      </p:sp>
    </p:spTree>
    <p:extLst>
      <p:ext uri="{BB962C8B-B14F-4D97-AF65-F5344CB8AC3E}">
        <p14:creationId xmlns:p14="http://schemas.microsoft.com/office/powerpoint/2010/main" val="3322533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762889" y="4754533"/>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762889" y="4754533"/>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320230" y="4754534"/>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320230" y="4754534"/>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extLst>
              <p:ext uri="{D42A27DB-BD31-4B8C-83A1-F6EECF244321}">
                <p14:modId xmlns:p14="http://schemas.microsoft.com/office/powerpoint/2010/main" val="159900103"/>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272103F-6F9B-490E-B908-A55716750706}"/>
                  </a:ext>
                </a:extLst>
              </p:cNvPr>
              <p:cNvSpPr/>
              <p:nvPr/>
            </p:nvSpPr>
            <p:spPr>
              <a:xfrm>
                <a:off x="612648" y="5231586"/>
                <a:ext cx="9801723" cy="1384995"/>
              </a:xfrm>
              <a:prstGeom prst="rect">
                <a:avLst/>
              </a:prstGeom>
            </p:spPr>
            <p:txBody>
              <a:bodyPr wrap="square">
                <a:spAutoFit/>
              </a:bodyPr>
              <a:lstStyle/>
              <a:p>
                <a:r>
                  <a:rPr lang="en-US" sz="2800" dirty="0">
                    <a:solidFill>
                      <a:schemeClr val="accent1">
                        <a:lumMod val="75000"/>
                      </a:schemeClr>
                    </a:solidFill>
                  </a:rPr>
                  <a:t>Why? Remember Theorem 1: A mixed strategy is BR </a:t>
                </a:r>
                <a:r>
                  <a:rPr lang="en-US" sz="2800" dirty="0" err="1">
                    <a:solidFill>
                      <a:schemeClr val="accent1">
                        <a:lumMod val="75000"/>
                      </a:schemeClr>
                    </a:solidFill>
                  </a:rPr>
                  <a:t>iff</a:t>
                </a:r>
                <a:r>
                  <a:rPr lang="en-US" sz="2800" dirty="0">
                    <a:solidFill>
                      <a:schemeClr val="accent1">
                        <a:lumMod val="75000"/>
                      </a:schemeClr>
                    </a:solidFill>
                  </a:rPr>
                  <a:t> all actions in the support are BR.</a:t>
                </a:r>
              </a:p>
              <a:p>
                <a:r>
                  <a:rPr lang="en-US" sz="2800" dirty="0">
                    <a:solidFill>
                      <a:schemeClr val="accent1">
                        <a:lumMod val="75000"/>
                      </a:schemeClr>
                    </a:solidFill>
                  </a:rPr>
                  <a:t>So…if </a:t>
                </a:r>
                <a14:m>
                  <m:oMath xmlns:m="http://schemas.openxmlformats.org/officeDocument/2006/math">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𝐴</m:t>
                        </m:r>
                      </m:sub>
                    </m:sSub>
                    <m:r>
                      <a:rPr lang="en-US" sz="2800" b="0" i="1" smtClean="0">
                        <a:solidFill>
                          <a:schemeClr val="accent1">
                            <a:lumMod val="75000"/>
                          </a:schemeClr>
                        </a:solidFill>
                        <a:latin typeface="Cambria Math" panose="02040503050406030204" pitchFamily="18" charset="0"/>
                      </a:rPr>
                      <m:t>∈</m:t>
                    </m:r>
                    <m:r>
                      <a:rPr lang="en-US" sz="2800" b="0" i="1" smtClean="0">
                        <a:solidFill>
                          <a:schemeClr val="accent1">
                            <a:lumMod val="75000"/>
                          </a:schemeClr>
                        </a:solidFill>
                        <a:latin typeface="Cambria Math" panose="02040503050406030204" pitchFamily="18" charset="0"/>
                      </a:rPr>
                      <m:t>𝐵𝑅</m:t>
                    </m:r>
                    <m:d>
                      <m:dPr>
                        <m:ctrlPr>
                          <a:rPr lang="en-US" sz="2800" b="0" i="1" smtClean="0">
                            <a:solidFill>
                              <a:schemeClr val="accent1">
                                <a:lumMod val="75000"/>
                              </a:schemeClr>
                            </a:solidFill>
                            <a:latin typeface="Cambria Math" panose="02040503050406030204" pitchFamily="18" charset="0"/>
                          </a:rPr>
                        </m:ctrlPr>
                      </m:dPr>
                      <m:e>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 then </a:t>
                </a:r>
                <a14:m>
                  <m:oMath xmlns:m="http://schemas.openxmlformats.org/officeDocument/2006/math">
                    <m:r>
                      <a:rPr lang="en-US" sz="2800" b="0" i="1" smtClean="0">
                        <a:solidFill>
                          <a:schemeClr val="accent1">
                            <a:lumMod val="75000"/>
                          </a:schemeClr>
                        </a:solidFill>
                        <a:latin typeface="Cambria Math" panose="02040503050406030204" pitchFamily="18" charset="0"/>
                      </a:rPr>
                      <m:t>𝐹</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and </a:t>
                </a:r>
                <a14:m>
                  <m:oMath xmlns:m="http://schemas.openxmlformats.org/officeDocument/2006/math">
                    <m:r>
                      <a:rPr lang="en-US" sz="2800" b="0" i="1" smtClean="0">
                        <a:solidFill>
                          <a:schemeClr val="accent1">
                            <a:lumMod val="75000"/>
                          </a:schemeClr>
                        </a:solidFill>
                        <a:latin typeface="Cambria Math" panose="02040503050406030204" pitchFamily="18" charset="0"/>
                      </a:rPr>
                      <m:t>𝐶</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endParaRPr lang="en-US" sz="2800" dirty="0">
                  <a:solidFill>
                    <a:schemeClr val="accent1">
                      <a:lumMod val="75000"/>
                    </a:schemeClr>
                  </a:solidFill>
                </a:endParaRPr>
              </a:p>
            </p:txBody>
          </p:sp>
        </mc:Choice>
        <mc:Fallback xmlns="">
          <p:sp>
            <p:nvSpPr>
              <p:cNvPr id="24" name="Rectangle 23">
                <a:extLst>
                  <a:ext uri="{FF2B5EF4-FFF2-40B4-BE49-F238E27FC236}">
                    <a16:creationId xmlns:a16="http://schemas.microsoft.com/office/drawing/2014/main" id="{E272103F-6F9B-490E-B908-A55716750706}"/>
                  </a:ext>
                </a:extLst>
              </p:cNvPr>
              <p:cNvSpPr>
                <a:spLocks noRot="1" noChangeAspect="1" noMove="1" noResize="1" noEditPoints="1" noAdjustHandles="1" noChangeArrowheads="1" noChangeShapeType="1" noTextEdit="1"/>
              </p:cNvSpPr>
              <p:nvPr/>
            </p:nvSpPr>
            <p:spPr>
              <a:xfrm>
                <a:off x="612648" y="5231586"/>
                <a:ext cx="9801723" cy="1384995"/>
              </a:xfrm>
              <a:prstGeom prst="rect">
                <a:avLst/>
              </a:prstGeom>
              <a:blipFill>
                <a:blip r:embed="rId6"/>
                <a:stretch>
                  <a:fillRect l="-130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40524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68A6-6142-E6EF-614F-B708D4B64F00}"/>
              </a:ext>
            </a:extLst>
          </p:cNvPr>
          <p:cNvSpPr>
            <a:spLocks noGrp="1"/>
          </p:cNvSpPr>
          <p:nvPr>
            <p:ph type="title"/>
          </p:nvPr>
        </p:nvSpPr>
        <p:spPr/>
        <p:txBody>
          <a:bodyPr/>
          <a:lstStyle/>
          <a:p>
            <a:r>
              <a:rPr lang="en-US" dirty="0"/>
              <a:t>Visualizing</a:t>
            </a:r>
          </a:p>
        </p:txBody>
      </p:sp>
      <p:sp>
        <p:nvSpPr>
          <p:cNvPr id="4" name="Slide Number Placeholder 3">
            <a:extLst>
              <a:ext uri="{FF2B5EF4-FFF2-40B4-BE49-F238E27FC236}">
                <a16:creationId xmlns:a16="http://schemas.microsoft.com/office/drawing/2014/main" id="{28176041-99CA-3937-7CD2-44D52DD82808}"/>
              </a:ext>
            </a:extLst>
          </p:cNvPr>
          <p:cNvSpPr>
            <a:spLocks noGrp="1"/>
          </p:cNvSpPr>
          <p:nvPr>
            <p:ph type="sldNum" sz="quarter" idx="4"/>
          </p:nvPr>
        </p:nvSpPr>
        <p:spPr/>
        <p:txBody>
          <a:bodyPr/>
          <a:lstStyle/>
          <a:p>
            <a:fld id="{4E5DC575-B3DA-4894-AC1D-D96F1860F14D}" type="slidenum">
              <a:rPr lang="en-US" smtClean="0"/>
              <a:pPr/>
              <a:t>41</a:t>
            </a:fld>
            <a:endParaRPr lang="en-US" dirty="0"/>
          </a:p>
        </p:txBody>
      </p:sp>
      <p:cxnSp>
        <p:nvCxnSpPr>
          <p:cNvPr id="6" name="Straight Arrow Connector 5">
            <a:extLst>
              <a:ext uri="{FF2B5EF4-FFF2-40B4-BE49-F238E27FC236}">
                <a16:creationId xmlns:a16="http://schemas.microsoft.com/office/drawing/2014/main" id="{4DFCA237-C3F6-DBC2-D665-5C8C9F1597A0}"/>
              </a:ext>
            </a:extLst>
          </p:cNvPr>
          <p:cNvCxnSpPr>
            <a:cxnSpLocks/>
          </p:cNvCxnSpPr>
          <p:nvPr/>
        </p:nvCxnSpPr>
        <p:spPr>
          <a:xfrm flipV="1">
            <a:off x="1208314" y="1208313"/>
            <a:ext cx="0" cy="515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9F5EB7-0CD1-78FD-0058-BBF38F1BAE64}"/>
              </a:ext>
            </a:extLst>
          </p:cNvPr>
          <p:cNvCxnSpPr>
            <a:cxnSpLocks/>
          </p:cNvCxnSpPr>
          <p:nvPr/>
        </p:nvCxnSpPr>
        <p:spPr>
          <a:xfrm>
            <a:off x="397328" y="4989575"/>
            <a:ext cx="59218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DB9191-5E5C-010B-6B7D-A73477849B07}"/>
              </a:ext>
            </a:extLst>
          </p:cNvPr>
          <p:cNvSpPr txBox="1"/>
          <p:nvPr/>
        </p:nvSpPr>
        <p:spPr>
          <a:xfrm>
            <a:off x="6319157" y="4804909"/>
            <a:ext cx="306494" cy="369332"/>
          </a:xfrm>
          <a:prstGeom prst="rect">
            <a:avLst/>
          </a:prstGeom>
          <a:noFill/>
        </p:spPr>
        <p:txBody>
          <a:bodyPr wrap="none" rtlCol="0">
            <a:spAutoFit/>
          </a:bodyPr>
          <a:lstStyle/>
          <a:p>
            <a:r>
              <a:rPr lang="en-US" dirty="0"/>
              <a:t>p</a:t>
            </a:r>
          </a:p>
        </p:txBody>
      </p:sp>
      <p:sp>
        <p:nvSpPr>
          <p:cNvPr id="11" name="TextBox 10">
            <a:extLst>
              <a:ext uri="{FF2B5EF4-FFF2-40B4-BE49-F238E27FC236}">
                <a16:creationId xmlns:a16="http://schemas.microsoft.com/office/drawing/2014/main" id="{162179A4-C60F-3978-A7CC-47E5677E7DBD}"/>
              </a:ext>
            </a:extLst>
          </p:cNvPr>
          <p:cNvSpPr txBox="1"/>
          <p:nvPr/>
        </p:nvSpPr>
        <p:spPr>
          <a:xfrm>
            <a:off x="397328" y="927745"/>
            <a:ext cx="1553182" cy="369332"/>
          </a:xfrm>
          <a:prstGeom prst="rect">
            <a:avLst/>
          </a:prstGeom>
          <a:noFill/>
        </p:spPr>
        <p:txBody>
          <a:bodyPr wrap="none" rtlCol="0">
            <a:spAutoFit/>
          </a:bodyPr>
          <a:lstStyle/>
          <a:p>
            <a:r>
              <a:rPr lang="en-US" dirty="0"/>
              <a:t>Utility of Berry</a:t>
            </a:r>
          </a:p>
        </p:txBody>
      </p:sp>
      <p:graphicFrame>
        <p:nvGraphicFramePr>
          <p:cNvPr id="12" name="Table 11">
            <a:extLst>
              <a:ext uri="{FF2B5EF4-FFF2-40B4-BE49-F238E27FC236}">
                <a16:creationId xmlns:a16="http://schemas.microsoft.com/office/drawing/2014/main" id="{4BDC20E4-672A-2A74-F252-F6C3FF46B98B}"/>
              </a:ext>
            </a:extLst>
          </p:cNvPr>
          <p:cNvGraphicFramePr>
            <a:graphicFrameLocks noGrp="1"/>
          </p:cNvGraphicFramePr>
          <p:nvPr/>
        </p:nvGraphicFramePr>
        <p:xfrm>
          <a:off x="7880679" y="4794686"/>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CECD784-2020-EC81-268B-C22658AB8EA1}"/>
              </a:ext>
            </a:extLst>
          </p:cNvPr>
          <p:cNvSpPr txBox="1"/>
          <p:nvPr/>
        </p:nvSpPr>
        <p:spPr>
          <a:xfrm>
            <a:off x="10046121" y="4333021"/>
            <a:ext cx="1569039"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2D83323E-34DE-DDAE-29ED-54BEB6FFE0E5}"/>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cxnSp>
        <p:nvCxnSpPr>
          <p:cNvPr id="16" name="Straight Connector 15">
            <a:extLst>
              <a:ext uri="{FF2B5EF4-FFF2-40B4-BE49-F238E27FC236}">
                <a16:creationId xmlns:a16="http://schemas.microsoft.com/office/drawing/2014/main" id="{0E2F3BCF-5E74-5431-1E71-E6EBDC0A7160}"/>
              </a:ext>
            </a:extLst>
          </p:cNvPr>
          <p:cNvCxnSpPr>
            <a:cxnSpLocks/>
          </p:cNvCxnSpPr>
          <p:nvPr/>
        </p:nvCxnSpPr>
        <p:spPr>
          <a:xfrm flipV="1">
            <a:off x="1208314" y="3336667"/>
            <a:ext cx="4290444" cy="165290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CCC5572-4F9E-2219-2911-89510994531D}"/>
              </a:ext>
            </a:extLst>
          </p:cNvPr>
          <p:cNvSpPr txBox="1"/>
          <p:nvPr/>
        </p:nvSpPr>
        <p:spPr>
          <a:xfrm>
            <a:off x="821103" y="1683759"/>
            <a:ext cx="301686" cy="369332"/>
          </a:xfrm>
          <a:prstGeom prst="rect">
            <a:avLst/>
          </a:prstGeom>
          <a:noFill/>
        </p:spPr>
        <p:txBody>
          <a:bodyPr wrap="none" rtlCol="0">
            <a:spAutoFit/>
          </a:bodyPr>
          <a:lstStyle/>
          <a:p>
            <a:r>
              <a:rPr lang="en-US" dirty="0"/>
              <a:t>2</a:t>
            </a:r>
          </a:p>
        </p:txBody>
      </p:sp>
      <p:sp>
        <p:nvSpPr>
          <p:cNvPr id="20" name="TextBox 19">
            <a:extLst>
              <a:ext uri="{FF2B5EF4-FFF2-40B4-BE49-F238E27FC236}">
                <a16:creationId xmlns:a16="http://schemas.microsoft.com/office/drawing/2014/main" id="{B7426342-9C88-A6C1-F0FD-A3B9F6DCCADA}"/>
              </a:ext>
            </a:extLst>
          </p:cNvPr>
          <p:cNvSpPr txBox="1"/>
          <p:nvPr/>
        </p:nvSpPr>
        <p:spPr>
          <a:xfrm>
            <a:off x="821103" y="3152001"/>
            <a:ext cx="301686" cy="369332"/>
          </a:xfrm>
          <a:prstGeom prst="rect">
            <a:avLst/>
          </a:prstGeom>
          <a:noFill/>
        </p:spPr>
        <p:txBody>
          <a:bodyPr wrap="none" rtlCol="0">
            <a:spAutoFit/>
          </a:bodyPr>
          <a:lstStyle/>
          <a:p>
            <a:r>
              <a:rPr lang="en-US" dirty="0"/>
              <a:t>1</a:t>
            </a:r>
          </a:p>
        </p:txBody>
      </p:sp>
      <p:sp>
        <p:nvSpPr>
          <p:cNvPr id="21" name="TextBox 20">
            <a:extLst>
              <a:ext uri="{FF2B5EF4-FFF2-40B4-BE49-F238E27FC236}">
                <a16:creationId xmlns:a16="http://schemas.microsoft.com/office/drawing/2014/main" id="{C0095F02-D461-58BF-3C69-6598F4C1B3F1}"/>
              </a:ext>
            </a:extLst>
          </p:cNvPr>
          <p:cNvSpPr txBox="1"/>
          <p:nvPr/>
        </p:nvSpPr>
        <p:spPr>
          <a:xfrm>
            <a:off x="5347915" y="4989575"/>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5FC14385-7ADD-4C84-BA02-35606C995FF9}"/>
              </a:ext>
            </a:extLst>
          </p:cNvPr>
          <p:cNvSpPr txBox="1"/>
          <p:nvPr/>
        </p:nvSpPr>
        <p:spPr>
          <a:xfrm>
            <a:off x="934392" y="4989575"/>
            <a:ext cx="301686" cy="369332"/>
          </a:xfrm>
          <a:prstGeom prst="rect">
            <a:avLst/>
          </a:prstGeom>
          <a:noFill/>
        </p:spPr>
        <p:txBody>
          <a:bodyPr wrap="none" rtlCol="0">
            <a:spAutoFit/>
          </a:bodyPr>
          <a:lstStyle/>
          <a:p>
            <a:r>
              <a:rPr lang="en-US" dirty="0"/>
              <a:t>0</a:t>
            </a:r>
          </a:p>
        </p:txBody>
      </p:sp>
      <p:cxnSp>
        <p:nvCxnSpPr>
          <p:cNvPr id="24" name="Straight Connector 23">
            <a:extLst>
              <a:ext uri="{FF2B5EF4-FFF2-40B4-BE49-F238E27FC236}">
                <a16:creationId xmlns:a16="http://schemas.microsoft.com/office/drawing/2014/main" id="{EABF5C50-27E5-9D45-7FDC-A8A6EF2A6220}"/>
              </a:ext>
            </a:extLst>
          </p:cNvPr>
          <p:cNvCxnSpPr>
            <a:cxnSpLocks/>
            <a:endCxn id="21" idx="0"/>
          </p:cNvCxnSpPr>
          <p:nvPr/>
        </p:nvCxnSpPr>
        <p:spPr>
          <a:xfrm>
            <a:off x="1236078" y="1868425"/>
            <a:ext cx="4262680" cy="312115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35ADA9A-66D4-6065-A376-25692726E654}"/>
              </a:ext>
            </a:extLst>
          </p:cNvPr>
          <p:cNvSpPr txBox="1"/>
          <p:nvPr/>
        </p:nvSpPr>
        <p:spPr>
          <a:xfrm>
            <a:off x="1714500" y="1943100"/>
            <a:ext cx="2292166" cy="369332"/>
          </a:xfrm>
          <a:prstGeom prst="rect">
            <a:avLst/>
          </a:prstGeom>
          <a:noFill/>
        </p:spPr>
        <p:txBody>
          <a:bodyPr wrap="none" rtlCol="0">
            <a:spAutoFit/>
          </a:bodyPr>
          <a:lstStyle/>
          <a:p>
            <a:r>
              <a:rPr lang="en-US" dirty="0"/>
              <a:t>Berry chooses Concert</a:t>
            </a:r>
          </a:p>
        </p:txBody>
      </p:sp>
      <p:sp>
        <p:nvSpPr>
          <p:cNvPr id="28" name="TextBox 27">
            <a:extLst>
              <a:ext uri="{FF2B5EF4-FFF2-40B4-BE49-F238E27FC236}">
                <a16:creationId xmlns:a16="http://schemas.microsoft.com/office/drawing/2014/main" id="{9C69FC74-200E-2B87-8E39-BA9A620C8CEF}"/>
              </a:ext>
            </a:extLst>
          </p:cNvPr>
          <p:cNvSpPr txBox="1"/>
          <p:nvPr/>
        </p:nvSpPr>
        <p:spPr>
          <a:xfrm>
            <a:off x="4298027" y="2967335"/>
            <a:ext cx="2316275" cy="369332"/>
          </a:xfrm>
          <a:prstGeom prst="rect">
            <a:avLst/>
          </a:prstGeom>
          <a:noFill/>
        </p:spPr>
        <p:txBody>
          <a:bodyPr wrap="none" rtlCol="0">
            <a:spAutoFit/>
          </a:bodyPr>
          <a:lstStyle/>
          <a:p>
            <a:r>
              <a:rPr lang="en-US" dirty="0"/>
              <a:t>Berry chooses Football</a:t>
            </a:r>
          </a:p>
        </p:txBody>
      </p:sp>
      <p:sp>
        <p:nvSpPr>
          <p:cNvPr id="29" name="TextBox 28">
            <a:extLst>
              <a:ext uri="{FF2B5EF4-FFF2-40B4-BE49-F238E27FC236}">
                <a16:creationId xmlns:a16="http://schemas.microsoft.com/office/drawing/2014/main" id="{E701AA88-7C18-4C29-20FE-C98217898525}"/>
              </a:ext>
            </a:extLst>
          </p:cNvPr>
          <p:cNvSpPr txBox="1"/>
          <p:nvPr/>
        </p:nvSpPr>
        <p:spPr>
          <a:xfrm>
            <a:off x="7004958" y="1131484"/>
            <a:ext cx="4610202" cy="2862322"/>
          </a:xfrm>
          <a:prstGeom prst="rect">
            <a:avLst/>
          </a:prstGeom>
          <a:noFill/>
        </p:spPr>
        <p:txBody>
          <a:bodyPr wrap="square" rtlCol="0">
            <a:spAutoFit/>
          </a:bodyPr>
          <a:lstStyle/>
          <a:p>
            <a:r>
              <a:rPr lang="en-US" dirty="0"/>
              <a:t>Alex wants to choose p such that Berry doesn’t want to deviate from his strategy</a:t>
            </a:r>
          </a:p>
          <a:p>
            <a:endParaRPr lang="en-US" dirty="0"/>
          </a:p>
          <a:p>
            <a:r>
              <a:rPr lang="en-US" dirty="0"/>
              <a:t>Berry wants the most reward he can get, so he will deviate if one strategy has more utility than another</a:t>
            </a:r>
          </a:p>
          <a:p>
            <a:endParaRPr lang="en-US" dirty="0"/>
          </a:p>
          <a:p>
            <a:r>
              <a:rPr lang="en-US" dirty="0"/>
              <a:t>The only way these two conditions is met is if we choose the p such that any strategy Berry picks will yield equal utility for Berry </a:t>
            </a:r>
          </a:p>
        </p:txBody>
      </p:sp>
      <p:sp>
        <p:nvSpPr>
          <p:cNvPr id="3" name="TextBox 2">
            <a:extLst>
              <a:ext uri="{FF2B5EF4-FFF2-40B4-BE49-F238E27FC236}">
                <a16:creationId xmlns:a16="http://schemas.microsoft.com/office/drawing/2014/main" id="{C8FB039E-932A-D7CD-B55B-5070B5AF8D72}"/>
              </a:ext>
            </a:extLst>
          </p:cNvPr>
          <p:cNvSpPr txBox="1"/>
          <p:nvPr/>
        </p:nvSpPr>
        <p:spPr>
          <a:xfrm>
            <a:off x="7112519" y="5463557"/>
            <a:ext cx="306494" cy="369332"/>
          </a:xfrm>
          <a:prstGeom prst="rect">
            <a:avLst/>
          </a:prstGeom>
          <a:noFill/>
        </p:spPr>
        <p:txBody>
          <a:bodyPr wrap="none" rtlCol="0">
            <a:spAutoFit/>
          </a:bodyPr>
          <a:lstStyle/>
          <a:p>
            <a:r>
              <a:rPr lang="en-US" dirty="0"/>
              <a:t>p</a:t>
            </a:r>
          </a:p>
        </p:txBody>
      </p:sp>
      <p:sp>
        <p:nvSpPr>
          <p:cNvPr id="5" name="TextBox 4">
            <a:extLst>
              <a:ext uri="{FF2B5EF4-FFF2-40B4-BE49-F238E27FC236}">
                <a16:creationId xmlns:a16="http://schemas.microsoft.com/office/drawing/2014/main" id="{AE2AE285-A043-F7E5-36FE-18943277C930}"/>
              </a:ext>
            </a:extLst>
          </p:cNvPr>
          <p:cNvSpPr txBox="1"/>
          <p:nvPr/>
        </p:nvSpPr>
        <p:spPr>
          <a:xfrm>
            <a:off x="6936835" y="5929859"/>
            <a:ext cx="494046" cy="369332"/>
          </a:xfrm>
          <a:prstGeom prst="rect">
            <a:avLst/>
          </a:prstGeom>
          <a:noFill/>
        </p:spPr>
        <p:txBody>
          <a:bodyPr wrap="none" rtlCol="0">
            <a:spAutoFit/>
          </a:bodyPr>
          <a:lstStyle/>
          <a:p>
            <a:r>
              <a:rPr lang="en-US" dirty="0"/>
              <a:t>1-p</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7495294-E1A6-A4A4-F9C8-5E4329ABB8D7}"/>
                  </a:ext>
                </a:extLst>
              </p14:cNvPr>
              <p14:cNvContentPartPr/>
              <p14:nvPr/>
            </p14:nvContentPartPr>
            <p14:xfrm>
              <a:off x="1379520" y="3896640"/>
              <a:ext cx="4102200" cy="1909440"/>
            </p14:xfrm>
          </p:contentPart>
        </mc:Choice>
        <mc:Fallback xmlns="">
          <p:pic>
            <p:nvPicPr>
              <p:cNvPr id="8" name="Ink 7">
                <a:extLst>
                  <a:ext uri="{FF2B5EF4-FFF2-40B4-BE49-F238E27FC236}">
                    <a16:creationId xmlns:a16="http://schemas.microsoft.com/office/drawing/2014/main" id="{57495294-E1A6-A4A4-F9C8-5E4329ABB8D7}"/>
                  </a:ext>
                </a:extLst>
              </p:cNvPr>
              <p:cNvPicPr/>
              <p:nvPr/>
            </p:nvPicPr>
            <p:blipFill>
              <a:blip r:embed="rId4"/>
              <a:stretch>
                <a:fillRect/>
              </a:stretch>
            </p:blipFill>
            <p:spPr>
              <a:xfrm>
                <a:off x="1370160" y="3887280"/>
                <a:ext cx="4120920" cy="1928160"/>
              </a:xfrm>
              <a:prstGeom prst="rect">
                <a:avLst/>
              </a:prstGeom>
            </p:spPr>
          </p:pic>
        </mc:Fallback>
      </mc:AlternateContent>
    </p:spTree>
    <p:extLst>
      <p:ext uri="{BB962C8B-B14F-4D97-AF65-F5344CB8AC3E}">
        <p14:creationId xmlns:p14="http://schemas.microsoft.com/office/powerpoint/2010/main" val="27048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68A6-6142-E6EF-614F-B708D4B64F00}"/>
              </a:ext>
            </a:extLst>
          </p:cNvPr>
          <p:cNvSpPr>
            <a:spLocks noGrp="1"/>
          </p:cNvSpPr>
          <p:nvPr>
            <p:ph type="title"/>
          </p:nvPr>
        </p:nvSpPr>
        <p:spPr>
          <a:xfrm>
            <a:off x="1841698" y="267960"/>
            <a:ext cx="10515600" cy="627812"/>
          </a:xfrm>
        </p:spPr>
        <p:txBody>
          <a:bodyPr/>
          <a:lstStyle/>
          <a:p>
            <a:r>
              <a:rPr lang="en-US" dirty="0"/>
              <a:t>Visualizing</a:t>
            </a:r>
          </a:p>
        </p:txBody>
      </p:sp>
      <p:sp>
        <p:nvSpPr>
          <p:cNvPr id="4" name="Slide Number Placeholder 3">
            <a:extLst>
              <a:ext uri="{FF2B5EF4-FFF2-40B4-BE49-F238E27FC236}">
                <a16:creationId xmlns:a16="http://schemas.microsoft.com/office/drawing/2014/main" id="{28176041-99CA-3937-7CD2-44D52DD82808}"/>
              </a:ext>
            </a:extLst>
          </p:cNvPr>
          <p:cNvSpPr>
            <a:spLocks noGrp="1"/>
          </p:cNvSpPr>
          <p:nvPr>
            <p:ph type="sldNum" sz="quarter" idx="4"/>
          </p:nvPr>
        </p:nvSpPr>
        <p:spPr/>
        <p:txBody>
          <a:bodyPr/>
          <a:lstStyle/>
          <a:p>
            <a:fld id="{4E5DC575-B3DA-4894-AC1D-D96F1860F14D}" type="slidenum">
              <a:rPr lang="en-US" smtClean="0"/>
              <a:pPr/>
              <a:t>42</a:t>
            </a:fld>
            <a:endParaRPr lang="en-US" dirty="0"/>
          </a:p>
        </p:txBody>
      </p:sp>
      <p:cxnSp>
        <p:nvCxnSpPr>
          <p:cNvPr id="6" name="Straight Arrow Connector 5">
            <a:extLst>
              <a:ext uri="{FF2B5EF4-FFF2-40B4-BE49-F238E27FC236}">
                <a16:creationId xmlns:a16="http://schemas.microsoft.com/office/drawing/2014/main" id="{4DFCA237-C3F6-DBC2-D665-5C8C9F1597A0}"/>
              </a:ext>
            </a:extLst>
          </p:cNvPr>
          <p:cNvCxnSpPr>
            <a:cxnSpLocks/>
          </p:cNvCxnSpPr>
          <p:nvPr/>
        </p:nvCxnSpPr>
        <p:spPr>
          <a:xfrm flipV="1">
            <a:off x="1208314" y="1208313"/>
            <a:ext cx="0" cy="515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9F5EB7-0CD1-78FD-0058-BBF38F1BAE64}"/>
              </a:ext>
            </a:extLst>
          </p:cNvPr>
          <p:cNvCxnSpPr>
            <a:cxnSpLocks/>
          </p:cNvCxnSpPr>
          <p:nvPr/>
        </p:nvCxnSpPr>
        <p:spPr>
          <a:xfrm>
            <a:off x="397328" y="4989575"/>
            <a:ext cx="59218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DB9191-5E5C-010B-6B7D-A73477849B07}"/>
              </a:ext>
            </a:extLst>
          </p:cNvPr>
          <p:cNvSpPr txBox="1"/>
          <p:nvPr/>
        </p:nvSpPr>
        <p:spPr>
          <a:xfrm>
            <a:off x="6319157" y="4804909"/>
            <a:ext cx="306494" cy="369332"/>
          </a:xfrm>
          <a:prstGeom prst="rect">
            <a:avLst/>
          </a:prstGeom>
          <a:noFill/>
        </p:spPr>
        <p:txBody>
          <a:bodyPr wrap="none" rtlCol="0">
            <a:spAutoFit/>
          </a:bodyPr>
          <a:lstStyle/>
          <a:p>
            <a:r>
              <a:rPr lang="en-US" dirty="0"/>
              <a:t>q</a:t>
            </a:r>
          </a:p>
        </p:txBody>
      </p:sp>
      <p:sp>
        <p:nvSpPr>
          <p:cNvPr id="11" name="TextBox 10">
            <a:extLst>
              <a:ext uri="{FF2B5EF4-FFF2-40B4-BE49-F238E27FC236}">
                <a16:creationId xmlns:a16="http://schemas.microsoft.com/office/drawing/2014/main" id="{162179A4-C60F-3978-A7CC-47E5677E7DBD}"/>
              </a:ext>
            </a:extLst>
          </p:cNvPr>
          <p:cNvSpPr txBox="1"/>
          <p:nvPr/>
        </p:nvSpPr>
        <p:spPr>
          <a:xfrm>
            <a:off x="397328" y="927745"/>
            <a:ext cx="1444370" cy="369332"/>
          </a:xfrm>
          <a:prstGeom prst="rect">
            <a:avLst/>
          </a:prstGeom>
          <a:noFill/>
        </p:spPr>
        <p:txBody>
          <a:bodyPr wrap="none" rtlCol="0">
            <a:spAutoFit/>
          </a:bodyPr>
          <a:lstStyle/>
          <a:p>
            <a:r>
              <a:rPr lang="en-US" dirty="0"/>
              <a:t>Utility of Alex</a:t>
            </a:r>
          </a:p>
        </p:txBody>
      </p:sp>
      <p:graphicFrame>
        <p:nvGraphicFramePr>
          <p:cNvPr id="12" name="Table 11">
            <a:extLst>
              <a:ext uri="{FF2B5EF4-FFF2-40B4-BE49-F238E27FC236}">
                <a16:creationId xmlns:a16="http://schemas.microsoft.com/office/drawing/2014/main" id="{4BDC20E4-672A-2A74-F252-F6C3FF46B98B}"/>
              </a:ext>
            </a:extLst>
          </p:cNvPr>
          <p:cNvGraphicFramePr>
            <a:graphicFrameLocks noGrp="1"/>
          </p:cNvGraphicFramePr>
          <p:nvPr/>
        </p:nvGraphicFramePr>
        <p:xfrm>
          <a:off x="7880679" y="4794686"/>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CECD784-2020-EC81-268B-C22658AB8EA1}"/>
              </a:ext>
            </a:extLst>
          </p:cNvPr>
          <p:cNvSpPr txBox="1"/>
          <p:nvPr/>
        </p:nvSpPr>
        <p:spPr>
          <a:xfrm>
            <a:off x="10046121" y="4333021"/>
            <a:ext cx="1569039"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2D83323E-34DE-DDAE-29ED-54BEB6FFE0E5}"/>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cxnSp>
        <p:nvCxnSpPr>
          <p:cNvPr id="16" name="Straight Connector 15">
            <a:extLst>
              <a:ext uri="{FF2B5EF4-FFF2-40B4-BE49-F238E27FC236}">
                <a16:creationId xmlns:a16="http://schemas.microsoft.com/office/drawing/2014/main" id="{0E2F3BCF-5E74-5431-1E71-E6EBDC0A7160}"/>
              </a:ext>
            </a:extLst>
          </p:cNvPr>
          <p:cNvCxnSpPr>
            <a:cxnSpLocks/>
          </p:cNvCxnSpPr>
          <p:nvPr/>
        </p:nvCxnSpPr>
        <p:spPr>
          <a:xfrm flipV="1">
            <a:off x="1208314" y="1926770"/>
            <a:ext cx="4522113" cy="3062805"/>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CCC5572-4F9E-2219-2911-89510994531D}"/>
              </a:ext>
            </a:extLst>
          </p:cNvPr>
          <p:cNvSpPr txBox="1"/>
          <p:nvPr/>
        </p:nvSpPr>
        <p:spPr>
          <a:xfrm>
            <a:off x="821103" y="1683759"/>
            <a:ext cx="301686" cy="369332"/>
          </a:xfrm>
          <a:prstGeom prst="rect">
            <a:avLst/>
          </a:prstGeom>
          <a:noFill/>
        </p:spPr>
        <p:txBody>
          <a:bodyPr wrap="none" rtlCol="0">
            <a:spAutoFit/>
          </a:bodyPr>
          <a:lstStyle/>
          <a:p>
            <a:r>
              <a:rPr lang="en-US" dirty="0"/>
              <a:t>2</a:t>
            </a:r>
          </a:p>
        </p:txBody>
      </p:sp>
      <p:sp>
        <p:nvSpPr>
          <p:cNvPr id="20" name="TextBox 19">
            <a:extLst>
              <a:ext uri="{FF2B5EF4-FFF2-40B4-BE49-F238E27FC236}">
                <a16:creationId xmlns:a16="http://schemas.microsoft.com/office/drawing/2014/main" id="{B7426342-9C88-A6C1-F0FD-A3B9F6DCCADA}"/>
              </a:ext>
            </a:extLst>
          </p:cNvPr>
          <p:cNvSpPr txBox="1"/>
          <p:nvPr/>
        </p:nvSpPr>
        <p:spPr>
          <a:xfrm>
            <a:off x="821103" y="3152001"/>
            <a:ext cx="301686" cy="369332"/>
          </a:xfrm>
          <a:prstGeom prst="rect">
            <a:avLst/>
          </a:prstGeom>
          <a:noFill/>
        </p:spPr>
        <p:txBody>
          <a:bodyPr wrap="none" rtlCol="0">
            <a:spAutoFit/>
          </a:bodyPr>
          <a:lstStyle/>
          <a:p>
            <a:r>
              <a:rPr lang="en-US" dirty="0"/>
              <a:t>1</a:t>
            </a:r>
          </a:p>
        </p:txBody>
      </p:sp>
      <p:sp>
        <p:nvSpPr>
          <p:cNvPr id="21" name="TextBox 20">
            <a:extLst>
              <a:ext uri="{FF2B5EF4-FFF2-40B4-BE49-F238E27FC236}">
                <a16:creationId xmlns:a16="http://schemas.microsoft.com/office/drawing/2014/main" id="{C0095F02-D461-58BF-3C69-6598F4C1B3F1}"/>
              </a:ext>
            </a:extLst>
          </p:cNvPr>
          <p:cNvSpPr txBox="1"/>
          <p:nvPr/>
        </p:nvSpPr>
        <p:spPr>
          <a:xfrm>
            <a:off x="5347915" y="4989575"/>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5FC14385-7ADD-4C84-BA02-35606C995FF9}"/>
              </a:ext>
            </a:extLst>
          </p:cNvPr>
          <p:cNvSpPr txBox="1"/>
          <p:nvPr/>
        </p:nvSpPr>
        <p:spPr>
          <a:xfrm>
            <a:off x="934392" y="4989575"/>
            <a:ext cx="301686" cy="369332"/>
          </a:xfrm>
          <a:prstGeom prst="rect">
            <a:avLst/>
          </a:prstGeom>
          <a:noFill/>
        </p:spPr>
        <p:txBody>
          <a:bodyPr wrap="none" rtlCol="0">
            <a:spAutoFit/>
          </a:bodyPr>
          <a:lstStyle/>
          <a:p>
            <a:r>
              <a:rPr lang="en-US" dirty="0"/>
              <a:t>0</a:t>
            </a:r>
          </a:p>
        </p:txBody>
      </p:sp>
      <p:cxnSp>
        <p:nvCxnSpPr>
          <p:cNvPr id="24" name="Straight Connector 23">
            <a:extLst>
              <a:ext uri="{FF2B5EF4-FFF2-40B4-BE49-F238E27FC236}">
                <a16:creationId xmlns:a16="http://schemas.microsoft.com/office/drawing/2014/main" id="{EABF5C50-27E5-9D45-7FDC-A8A6EF2A6220}"/>
              </a:ext>
            </a:extLst>
          </p:cNvPr>
          <p:cNvCxnSpPr>
            <a:cxnSpLocks/>
            <a:endCxn id="21" idx="0"/>
          </p:cNvCxnSpPr>
          <p:nvPr/>
        </p:nvCxnSpPr>
        <p:spPr>
          <a:xfrm>
            <a:off x="1236078" y="367131"/>
            <a:ext cx="4262680" cy="462244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35ADA9A-66D4-6065-A376-25692726E654}"/>
              </a:ext>
            </a:extLst>
          </p:cNvPr>
          <p:cNvSpPr txBox="1"/>
          <p:nvPr/>
        </p:nvSpPr>
        <p:spPr>
          <a:xfrm>
            <a:off x="2019301" y="1010624"/>
            <a:ext cx="922047" cy="369332"/>
          </a:xfrm>
          <a:prstGeom prst="rect">
            <a:avLst/>
          </a:prstGeom>
          <a:noFill/>
        </p:spPr>
        <p:txBody>
          <a:bodyPr wrap="none" rtlCol="0">
            <a:spAutoFit/>
          </a:bodyPr>
          <a:lstStyle/>
          <a:p>
            <a:r>
              <a:rPr lang="en-US" dirty="0"/>
              <a:t>Concert</a:t>
            </a:r>
          </a:p>
        </p:txBody>
      </p:sp>
      <p:sp>
        <p:nvSpPr>
          <p:cNvPr id="28" name="TextBox 27">
            <a:extLst>
              <a:ext uri="{FF2B5EF4-FFF2-40B4-BE49-F238E27FC236}">
                <a16:creationId xmlns:a16="http://schemas.microsoft.com/office/drawing/2014/main" id="{9C69FC74-200E-2B87-8E39-BA9A620C8CEF}"/>
              </a:ext>
            </a:extLst>
          </p:cNvPr>
          <p:cNvSpPr txBox="1"/>
          <p:nvPr/>
        </p:nvSpPr>
        <p:spPr>
          <a:xfrm>
            <a:off x="5537371" y="2053091"/>
            <a:ext cx="946156" cy="369332"/>
          </a:xfrm>
          <a:prstGeom prst="rect">
            <a:avLst/>
          </a:prstGeom>
          <a:noFill/>
        </p:spPr>
        <p:txBody>
          <a:bodyPr wrap="none" rtlCol="0">
            <a:spAutoFit/>
          </a:bodyPr>
          <a:lstStyle/>
          <a:p>
            <a:r>
              <a:rPr lang="en-US" dirty="0"/>
              <a:t>Football</a:t>
            </a:r>
          </a:p>
        </p:txBody>
      </p:sp>
      <p:sp>
        <p:nvSpPr>
          <p:cNvPr id="23" name="TextBox 22">
            <a:extLst>
              <a:ext uri="{FF2B5EF4-FFF2-40B4-BE49-F238E27FC236}">
                <a16:creationId xmlns:a16="http://schemas.microsoft.com/office/drawing/2014/main" id="{84861B65-744C-E5B1-E88D-AD427D79E8B1}"/>
              </a:ext>
            </a:extLst>
          </p:cNvPr>
          <p:cNvSpPr txBox="1"/>
          <p:nvPr/>
        </p:nvSpPr>
        <p:spPr>
          <a:xfrm>
            <a:off x="7004958" y="1131484"/>
            <a:ext cx="4610202" cy="2862322"/>
          </a:xfrm>
          <a:prstGeom prst="rect">
            <a:avLst/>
          </a:prstGeom>
          <a:noFill/>
        </p:spPr>
        <p:txBody>
          <a:bodyPr wrap="square" rtlCol="0">
            <a:spAutoFit/>
          </a:bodyPr>
          <a:lstStyle/>
          <a:p>
            <a:r>
              <a:rPr lang="en-US" dirty="0"/>
              <a:t>Berry wants to choose q such that Alex doesn’t want to deviate from his strategy</a:t>
            </a:r>
          </a:p>
          <a:p>
            <a:endParaRPr lang="en-US" dirty="0"/>
          </a:p>
          <a:p>
            <a:r>
              <a:rPr lang="en-US" dirty="0"/>
              <a:t>Alex wants the most reward he can get, so he will deviate if one strategy has more utility than another</a:t>
            </a:r>
          </a:p>
          <a:p>
            <a:endParaRPr lang="en-US" dirty="0"/>
          </a:p>
          <a:p>
            <a:r>
              <a:rPr lang="en-US" dirty="0"/>
              <a:t>The only way these two conditions is met is if we choose the q such that any strategy Alex picks will yield equal utility for Alex</a:t>
            </a:r>
          </a:p>
        </p:txBody>
      </p:sp>
      <p:sp>
        <p:nvSpPr>
          <p:cNvPr id="3" name="TextBox 2">
            <a:extLst>
              <a:ext uri="{FF2B5EF4-FFF2-40B4-BE49-F238E27FC236}">
                <a16:creationId xmlns:a16="http://schemas.microsoft.com/office/drawing/2014/main" id="{B212DBBA-FA54-5668-A5AB-B36F370032CC}"/>
              </a:ext>
            </a:extLst>
          </p:cNvPr>
          <p:cNvSpPr txBox="1"/>
          <p:nvPr/>
        </p:nvSpPr>
        <p:spPr>
          <a:xfrm>
            <a:off x="9583058" y="4425354"/>
            <a:ext cx="306494" cy="369332"/>
          </a:xfrm>
          <a:prstGeom prst="rect">
            <a:avLst/>
          </a:prstGeom>
          <a:noFill/>
        </p:spPr>
        <p:txBody>
          <a:bodyPr wrap="none" rtlCol="0">
            <a:spAutoFit/>
          </a:bodyPr>
          <a:lstStyle/>
          <a:p>
            <a:r>
              <a:rPr lang="en-US" dirty="0"/>
              <a:t>q</a:t>
            </a:r>
          </a:p>
        </p:txBody>
      </p:sp>
      <p:sp>
        <p:nvSpPr>
          <p:cNvPr id="5" name="TextBox 4">
            <a:extLst>
              <a:ext uri="{FF2B5EF4-FFF2-40B4-BE49-F238E27FC236}">
                <a16:creationId xmlns:a16="http://schemas.microsoft.com/office/drawing/2014/main" id="{253C2CC2-BE0D-766D-5B79-C16548188366}"/>
              </a:ext>
            </a:extLst>
          </p:cNvPr>
          <p:cNvSpPr txBox="1"/>
          <p:nvPr/>
        </p:nvSpPr>
        <p:spPr>
          <a:xfrm>
            <a:off x="11144619" y="4455471"/>
            <a:ext cx="599844" cy="369332"/>
          </a:xfrm>
          <a:prstGeom prst="rect">
            <a:avLst/>
          </a:prstGeom>
          <a:noFill/>
        </p:spPr>
        <p:txBody>
          <a:bodyPr wrap="none" rtlCol="0">
            <a:spAutoFit/>
          </a:bodyPr>
          <a:lstStyle/>
          <a:p>
            <a:r>
              <a:rPr lang="en-US" dirty="0"/>
              <a:t>1 - q</a:t>
            </a:r>
          </a:p>
        </p:txBody>
      </p:sp>
    </p:spTree>
    <p:extLst>
      <p:ext uri="{BB962C8B-B14F-4D97-AF65-F5344CB8AC3E}">
        <p14:creationId xmlns:p14="http://schemas.microsoft.com/office/powerpoint/2010/main" val="316781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4</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366188"/>
              </a:xfrm>
            </p:spPr>
            <p:txBody>
              <a:bodyPr>
                <a:normAutofit/>
              </a:bodyPr>
              <a:lstStyle/>
              <a:p>
                <a:r>
                  <a:rPr lang="en-US" sz="2900" dirty="0">
                    <a:solidFill>
                      <a:schemeClr val="accent1">
                        <a:lumMod val="75000"/>
                      </a:schemeClr>
                    </a:solidFill>
                  </a:rPr>
                  <a:t>If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𝐴</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and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𝐵</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with </a:t>
                </a:r>
                <a14:m>
                  <m:oMath xmlns:m="http://schemas.openxmlformats.org/officeDocument/2006/math">
                    <m:r>
                      <a:rPr lang="en-US" sz="2900">
                        <a:solidFill>
                          <a:schemeClr val="accent1">
                            <a:lumMod val="75000"/>
                          </a:schemeClr>
                        </a:solidFill>
                        <a:latin typeface="Cambria Math" panose="02040503050406030204" pitchFamily="18" charset="0"/>
                      </a:rPr>
                      <m:t>0&lt;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&lt;1</m:t>
                    </m:r>
                  </m:oMath>
                </a14:m>
                <a:r>
                  <a:rPr lang="en-US" sz="2900" dirty="0">
                    <a:solidFill>
                      <a:schemeClr val="accent1">
                        <a:lumMod val="75000"/>
                      </a:schemeClr>
                    </a:solidFill>
                  </a:rPr>
                  <a:t> is a NE of the game, which equations should </a:t>
                </a:r>
                <a14:m>
                  <m:oMath xmlns:m="http://schemas.openxmlformats.org/officeDocument/2006/math">
                    <m:r>
                      <a:rPr lang="en-US" sz="2900" i="1">
                        <a:solidFill>
                          <a:schemeClr val="accent1">
                            <a:lumMod val="75000"/>
                          </a:schemeClr>
                        </a:solidFill>
                        <a:latin typeface="Cambria Math" panose="02040503050406030204" pitchFamily="18" charset="0"/>
                      </a:rPr>
                      <m:t>𝑝</m:t>
                    </m:r>
                  </m:oMath>
                </a14:m>
                <a:r>
                  <a:rPr lang="en-US" sz="2900" dirty="0">
                    <a:solidFill>
                      <a:schemeClr val="accent1">
                        <a:lumMod val="75000"/>
                      </a:schemeClr>
                    </a:solidFill>
                  </a:rPr>
                  <a:t> and </a:t>
                </a:r>
                <a14:m>
                  <m:oMath xmlns:m="http://schemas.openxmlformats.org/officeDocument/2006/math">
                    <m:r>
                      <a:rPr lang="en-US" sz="2900" i="1">
                        <a:solidFill>
                          <a:schemeClr val="accent1">
                            <a:lumMod val="75000"/>
                          </a:schemeClr>
                        </a:solidFill>
                        <a:latin typeface="Cambria Math" panose="02040503050406030204" pitchFamily="18" charset="0"/>
                      </a:rPr>
                      <m:t>𝑞</m:t>
                    </m:r>
                  </m:oMath>
                </a14:m>
                <a:r>
                  <a:rPr lang="en-US" sz="2900" dirty="0">
                    <a:solidFill>
                      <a:schemeClr val="accent1">
                        <a:lumMod val="75000"/>
                      </a:schemeClr>
                    </a:solidFill>
                  </a:rPr>
                  <a:t> satisfy?</a:t>
                </a: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b="0"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𝑞</m:t>
                    </m:r>
                  </m:oMath>
                </a14:m>
                <a:r>
                  <a:rPr lang="en-US" dirty="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366188"/>
              </a:xfrm>
              <a:blipFill>
                <a:blip r:embed="rId3"/>
                <a:stretch>
                  <a:fillRect l="-1275" t="-2514"/>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22882048"/>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4" name="TextBox 13"/>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15" name="TextBox 14"/>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43</a:t>
            </a:fld>
            <a:endParaRPr lang="en-US" dirty="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C4F8C37-2EEB-C5CC-AEDB-B512F86B1F9B}"/>
                  </a:ext>
                </a:extLst>
              </p14:cNvPr>
              <p14:cNvContentPartPr/>
              <p14:nvPr/>
            </p14:nvContentPartPr>
            <p14:xfrm>
              <a:off x="431280" y="2013120"/>
              <a:ext cx="11132280" cy="4449960"/>
            </p14:xfrm>
          </p:contentPart>
        </mc:Choice>
        <mc:Fallback xmlns="">
          <p:pic>
            <p:nvPicPr>
              <p:cNvPr id="4" name="Ink 3">
                <a:extLst>
                  <a:ext uri="{FF2B5EF4-FFF2-40B4-BE49-F238E27FC236}">
                    <a16:creationId xmlns:a16="http://schemas.microsoft.com/office/drawing/2014/main" id="{0C4F8C37-2EEB-C5CC-AEDB-B512F86B1F9B}"/>
                  </a:ext>
                </a:extLst>
              </p:cNvPr>
              <p:cNvPicPr/>
              <p:nvPr/>
            </p:nvPicPr>
            <p:blipFill>
              <a:blip r:embed="rId5"/>
              <a:stretch>
                <a:fillRect/>
              </a:stretch>
            </p:blipFill>
            <p:spPr>
              <a:xfrm>
                <a:off x="421920" y="2003760"/>
                <a:ext cx="11151000" cy="4468680"/>
              </a:xfrm>
              <a:prstGeom prst="rect">
                <a:avLst/>
              </a:prstGeom>
            </p:spPr>
          </p:pic>
        </mc:Fallback>
      </mc:AlternateContent>
    </p:spTree>
    <p:extLst>
      <p:ext uri="{BB962C8B-B14F-4D97-AF65-F5344CB8AC3E}">
        <p14:creationId xmlns:p14="http://schemas.microsoft.com/office/powerpoint/2010/main" val="4038478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2"/>
            <a:r>
              <a:rPr lang="en-US" sz="2400" dirty="0"/>
              <a:t>Dominant strategy and dominant strategy equilibrium</a:t>
            </a:r>
          </a:p>
          <a:p>
            <a:pPr lvl="2"/>
            <a:r>
              <a:rPr lang="en-US" sz="2400" dirty="0"/>
              <a:t>Nash Equilibrium</a:t>
            </a:r>
          </a:p>
          <a:p>
            <a:pPr lvl="2"/>
            <a:r>
              <a:rPr lang="en-US" sz="2400" dirty="0">
                <a:solidFill>
                  <a:schemeClr val="tx2"/>
                </a:solidFill>
              </a:rPr>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44</a:t>
            </a:fld>
            <a:endParaRPr lang="en-US" dirty="0"/>
          </a:p>
        </p:txBody>
      </p:sp>
    </p:spTree>
    <p:extLst>
      <p:ext uri="{BB962C8B-B14F-4D97-AF65-F5344CB8AC3E}">
        <p14:creationId xmlns:p14="http://schemas.microsoft.com/office/powerpoint/2010/main" val="2718177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Commitment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2389677"/>
              </a:xfrm>
            </p:spPr>
            <p:txBody>
              <a:bodyPr>
                <a:normAutofit/>
              </a:bodyPr>
              <a:lstStyle/>
              <a:p>
                <a:r>
                  <a:rPr lang="en-US" dirty="0"/>
                  <a:t>What are the PSNEs in this game, and the players’ utilities?</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𝑏</m:t>
                    </m:r>
                  </m:oMath>
                </a14:m>
                <a:r>
                  <a:rPr lang="en-US" dirty="0"/>
                  <a:t>? What is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 uniformly randomly? What is player 1’s expected utility?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2389677"/>
              </a:xfrm>
              <a:blipFill>
                <a:blip r:embed="rId2"/>
                <a:stretch>
                  <a:fillRect l="-1217" t="-4337" b="-2041"/>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2671093769"/>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45</a:t>
            </a:fld>
            <a:endParaRPr lang="en-US" dirty="0"/>
          </a:p>
        </p:txBody>
      </p:sp>
      <p:sp>
        <p:nvSpPr>
          <p:cNvPr id="11" name="TextBox 10">
            <a:extLst>
              <a:ext uri="{FF2B5EF4-FFF2-40B4-BE49-F238E27FC236}">
                <a16:creationId xmlns:a16="http://schemas.microsoft.com/office/drawing/2014/main" id="{6738A70B-5CC5-4B5E-B782-467C57573FF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2" name="TextBox 11">
            <a:extLst>
              <a:ext uri="{FF2B5EF4-FFF2-40B4-BE49-F238E27FC236}">
                <a16:creationId xmlns:a16="http://schemas.microsoft.com/office/drawing/2014/main" id="{2EC453BE-B88C-4D03-B434-29EA63E7AB7A}"/>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26639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p:sp>
        <p:nvSpPr>
          <p:cNvPr id="3" name="Content Placeholder 2"/>
          <p:cNvSpPr>
            <a:spLocks noGrp="1"/>
          </p:cNvSpPr>
          <p:nvPr>
            <p:ph sz="quarter" idx="1"/>
          </p:nvPr>
        </p:nvSpPr>
        <p:spPr>
          <a:xfrm>
            <a:off x="552099" y="1113178"/>
            <a:ext cx="10515600" cy="3342392"/>
          </a:xfrm>
        </p:spPr>
        <p:txBody>
          <a:bodyPr>
            <a:normAutofit/>
          </a:bodyPr>
          <a:lstStyle/>
          <a:p>
            <a:r>
              <a:rPr lang="en-US" dirty="0" err="1"/>
              <a:t>Stackelberg</a:t>
            </a:r>
            <a:r>
              <a:rPr lang="en-US" dirty="0"/>
              <a:t> Game</a:t>
            </a:r>
          </a:p>
          <a:p>
            <a:pPr lvl="1"/>
            <a:r>
              <a:rPr lang="en-US" sz="2800" dirty="0"/>
              <a:t>Leader commits to a strategy first</a:t>
            </a:r>
          </a:p>
          <a:p>
            <a:pPr lvl="1"/>
            <a:r>
              <a:rPr lang="en-US" sz="2800" dirty="0"/>
              <a:t>Follower responds after observing the leader’s strategy</a:t>
            </a:r>
          </a:p>
          <a:p>
            <a:r>
              <a:rPr lang="en-US" dirty="0" err="1"/>
              <a:t>Stackelberg</a:t>
            </a:r>
            <a:r>
              <a:rPr lang="en-US" dirty="0"/>
              <a:t> Equilibrium</a:t>
            </a:r>
          </a:p>
          <a:p>
            <a:pPr lvl="1"/>
            <a:r>
              <a:rPr lang="en-US" sz="2800" dirty="0"/>
              <a:t>Follower best responds to leader’s strategy</a:t>
            </a:r>
          </a:p>
          <a:p>
            <a:pPr lvl="1"/>
            <a:r>
              <a:rPr lang="en-US" sz="2800" dirty="0"/>
              <a:t>Leader commits to a strategy that maximizes her utility assuming follower best responds</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46</a:t>
            </a:fld>
            <a:endParaRPr lang="en-US" dirty="0"/>
          </a:p>
        </p:txBody>
      </p:sp>
      <p:graphicFrame>
        <p:nvGraphicFramePr>
          <p:cNvPr id="11" name="Table 10">
            <a:extLst>
              <a:ext uri="{FF2B5EF4-FFF2-40B4-BE49-F238E27FC236}">
                <a16:creationId xmlns:a16="http://schemas.microsoft.com/office/drawing/2014/main" id="{D470031F-A0AD-494A-B1D1-16FF411793A6}"/>
              </a:ext>
            </a:extLst>
          </p:cNvPr>
          <p:cNvGraphicFramePr>
            <a:graphicFrameLocks noGrp="1"/>
          </p:cNvGraphicFramePr>
          <p:nvPr>
            <p:extLst>
              <p:ext uri="{D42A27DB-BD31-4B8C-83A1-F6EECF244321}">
                <p14:modId xmlns:p14="http://schemas.microsoft.com/office/powerpoint/2010/main" val="2474812541"/>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5C9D5819-1F43-411F-A0E7-6326E71E721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3" name="TextBox 12">
            <a:extLst>
              <a:ext uri="{FF2B5EF4-FFF2-40B4-BE49-F238E27FC236}">
                <a16:creationId xmlns:a16="http://schemas.microsoft.com/office/drawing/2014/main" id="{38267065-2E82-426A-A3A0-D0883C05EF23}"/>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81432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75898" y="1049974"/>
                <a:ext cx="10661493" cy="2039539"/>
              </a:xfrm>
            </p:spPr>
            <p:txBody>
              <a:bodyPr/>
              <a:lstStyle/>
              <a:p>
                <a:r>
                  <a:rPr lang="en-US" sz="2400" dirty="0"/>
                  <a:t>If the leader can only commit to a pure strategy, or you know that the leader’s strategy in equilibrium is a pure strategy, the equilibrium can be found by enumerating the leader’s pure strategies</a:t>
                </a:r>
              </a:p>
              <a:p>
                <a:r>
                  <a:rPr lang="en-US" sz="2400" dirty="0"/>
                  <a:t>If ties for the follower are broken by the follower such that the leader benefits, the leader can exploit this. This is the </a:t>
                </a:r>
                <a:r>
                  <a:rPr lang="en-US" sz="2400" dirty="0">
                    <a:solidFill>
                      <a:schemeClr val="tx2"/>
                    </a:solidFill>
                  </a:rPr>
                  <a:t>strong Stackelberg equilibrium (SSE)</a:t>
                </a:r>
              </a:p>
              <a:p>
                <a:r>
                  <a:rPr lang="en-US" sz="2400" dirty="0"/>
                  <a:t>In general, the leader can commit to a mixed strategy and in that case, for the leader:  </a:t>
                </a:r>
                <a14:m>
                  <m:oMath xmlns:m="http://schemas.openxmlformats.org/officeDocument/2006/math">
                    <m:sSup>
                      <m:sSupPr>
                        <m:ctrlPr>
                          <a:rPr lang="en-US" sz="2400" i="1" smtClean="0">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𝑆𝑆𝐸</m:t>
                        </m:r>
                      </m:sup>
                    </m:sSup>
                    <m:r>
                      <a:rPr lang="en-US" sz="2400" i="1">
                        <a:solidFill>
                          <a:schemeClr val="tx2"/>
                        </a:solidFill>
                        <a:latin typeface="Cambria Math" panose="02040503050406030204" pitchFamily="18" charset="0"/>
                      </a:rPr>
                      <m:t>≥</m:t>
                    </m:r>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𝑁𝐸</m:t>
                        </m:r>
                      </m:sup>
                    </m:sSup>
                  </m:oMath>
                </a14:m>
                <a:r>
                  <a:rPr lang="en-US" sz="2400" dirty="0">
                    <a:solidFill>
                      <a:schemeClr val="tx2"/>
                    </a:solidFill>
                  </a:rPr>
                  <a:t> (first-mover advantage)! </a:t>
                </a:r>
                <a:r>
                  <a:rPr lang="en-US" sz="2400" dirty="0"/>
                  <a:t>&amp; solvable by linear programming! </a:t>
                </a:r>
                <a:r>
                  <a:rPr lang="en-US" sz="2000" dirty="0"/>
                  <a:t>[Conitzer &amp; Sandholm 2006; von Stengel and Zamir 2010; see also Prof. Fei Fang’s work here at CMU]</a:t>
                </a:r>
                <a:endParaRPr lang="en-US" sz="2400" dirty="0">
                  <a:solidFill>
                    <a:srgbClr val="0070C0"/>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75898" y="1049974"/>
                <a:ext cx="10661493" cy="2039539"/>
              </a:xfrm>
              <a:blipFill>
                <a:blip r:embed="rId2"/>
                <a:stretch>
                  <a:fillRect l="-858" t="-4179" b="-48657"/>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47</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33099542"/>
              </p:ext>
            </p:extLst>
          </p:nvPr>
        </p:nvGraphicFramePr>
        <p:xfrm>
          <a:off x="1737360" y="4595678"/>
          <a:ext cx="4248588" cy="1824851"/>
        </p:xfrm>
        <a:graphic>
          <a:graphicData uri="http://schemas.openxmlformats.org/drawingml/2006/table">
            <a:tbl>
              <a:tblPr firstRow="1" bandRow="1">
                <a:tableStyleId>{5940675A-B579-460E-94D1-54222C63F5DA}</a:tableStyleId>
              </a:tblPr>
              <a:tblGrid>
                <a:gridCol w="1416196">
                  <a:extLst>
                    <a:ext uri="{9D8B030D-6E8A-4147-A177-3AD203B41FA5}">
                      <a16:colId xmlns:a16="http://schemas.microsoft.com/office/drawing/2014/main" val="20000"/>
                    </a:ext>
                  </a:extLst>
                </a:gridCol>
                <a:gridCol w="1416196">
                  <a:extLst>
                    <a:ext uri="{9D8B030D-6E8A-4147-A177-3AD203B41FA5}">
                      <a16:colId xmlns:a16="http://schemas.microsoft.com/office/drawing/2014/main" val="20001"/>
                    </a:ext>
                  </a:extLst>
                </a:gridCol>
                <a:gridCol w="1416196">
                  <a:extLst>
                    <a:ext uri="{9D8B030D-6E8A-4147-A177-3AD203B41FA5}">
                      <a16:colId xmlns:a16="http://schemas.microsoft.com/office/drawing/2014/main" val="20002"/>
                    </a:ext>
                  </a:extLst>
                </a:gridCol>
              </a:tblGrid>
              <a:tr h="610952">
                <a:tc>
                  <a:txBody>
                    <a:bodyPr/>
                    <a:lstStyle/>
                    <a:p>
                      <a:pPr algn="ctr"/>
                      <a:endParaRPr lang="en-US" sz="2800" dirty="0"/>
                    </a:p>
                  </a:txBody>
                  <a:tcPr/>
                </a:tc>
                <a:tc>
                  <a:txBody>
                    <a:bodyPr/>
                    <a:lstStyle/>
                    <a:p>
                      <a:pPr algn="ctr"/>
                      <a:r>
                        <a:rPr lang="en-US" sz="2800" kern="1200" dirty="0">
                          <a:solidFill>
                            <a:srgbClr val="00B050"/>
                          </a:solidFill>
                          <a:latin typeface="+mn-lt"/>
                          <a:ea typeface="+mn-ea"/>
                          <a:cs typeface="+mn-cs"/>
                        </a:rPr>
                        <a:t>Football</a:t>
                      </a:r>
                    </a:p>
                  </a:txBody>
                  <a:tcPr/>
                </a:tc>
                <a:tc>
                  <a:txBody>
                    <a:bodyPr/>
                    <a:lstStyle/>
                    <a:p>
                      <a:pPr algn="ctr"/>
                      <a:r>
                        <a:rPr lang="en-US" sz="28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608659">
                <a:tc>
                  <a:txBody>
                    <a:bodyPr/>
                    <a:lstStyle/>
                    <a:p>
                      <a:pPr marL="0" algn="ctr" defTabSz="914400" rtl="0" eaLnBrk="1" latinLnBrk="0" hangingPunct="1"/>
                      <a:r>
                        <a:rPr lang="en-US" sz="28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800" kern="1200" dirty="0">
                          <a:solidFill>
                            <a:schemeClr val="accent1"/>
                          </a:solidFill>
                          <a:latin typeface="+mn-lt"/>
                          <a:ea typeface="+mn-ea"/>
                          <a:cs typeface="+mn-cs"/>
                        </a:rPr>
                        <a:t>2,</a:t>
                      </a:r>
                      <a:r>
                        <a:rPr kumimoji="0" lang="en-US" sz="2800" kern="1200" dirty="0">
                          <a:solidFill>
                            <a:srgbClr val="00B050"/>
                          </a:solidFill>
                          <a:latin typeface="+mn-lt"/>
                          <a:ea typeface="+mn-ea"/>
                          <a:cs typeface="+mn-cs"/>
                        </a:rPr>
                        <a:t>1</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5240">
                <a:tc>
                  <a:txBody>
                    <a:bodyPr/>
                    <a:lstStyle/>
                    <a:p>
                      <a:pPr marL="0" algn="ctr" defTabSz="914400" rtl="0" eaLnBrk="1" latinLnBrk="0" hangingPunct="1"/>
                      <a:r>
                        <a:rPr lang="en-US" sz="28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tc>
                  <a:txBody>
                    <a:bodyPr/>
                    <a:lstStyle/>
                    <a:p>
                      <a:pPr marL="0" algn="ctr" rtl="0" eaLnBrk="1" latinLnBrk="0" hangingPunct="1"/>
                      <a:r>
                        <a:rPr kumimoji="0" lang="en-US" sz="2800" kern="1200" dirty="0">
                          <a:solidFill>
                            <a:schemeClr val="accent1"/>
                          </a:solidFill>
                          <a:latin typeface="+mn-lt"/>
                          <a:ea typeface="+mn-ea"/>
                          <a:cs typeface="+mn-cs"/>
                        </a:rPr>
                        <a:t>1,</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21573" y="3868052"/>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09377" y="5483211"/>
            <a:ext cx="991053" cy="523220"/>
          </a:xfrm>
          <a:prstGeom prst="rect">
            <a:avLst/>
          </a:prstGeom>
          <a:noFill/>
        </p:spPr>
        <p:txBody>
          <a:bodyPr wrap="square" rtlCol="0">
            <a:spAutoFit/>
          </a:bodyPr>
          <a:lstStyle/>
          <a:p>
            <a:pPr algn="ctr"/>
            <a:r>
              <a:rPr lang="en-US" sz="2800" dirty="0">
                <a:solidFill>
                  <a:schemeClr val="accent1"/>
                </a:solidFill>
              </a:rPr>
              <a:t>Alex</a:t>
            </a:r>
          </a:p>
        </p:txBody>
      </p:sp>
      <p:graphicFrame>
        <p:nvGraphicFramePr>
          <p:cNvPr id="14" name="Table 13">
            <a:extLst>
              <a:ext uri="{FF2B5EF4-FFF2-40B4-BE49-F238E27FC236}">
                <a16:creationId xmlns:a16="http://schemas.microsoft.com/office/drawing/2014/main" id="{05322014-D8C6-4EDB-94A1-34FA51132CEC}"/>
              </a:ext>
            </a:extLst>
          </p:cNvPr>
          <p:cNvGraphicFramePr>
            <a:graphicFrameLocks noGrp="1"/>
          </p:cNvGraphicFramePr>
          <p:nvPr>
            <p:extLst>
              <p:ext uri="{D42A27DB-BD31-4B8C-83A1-F6EECF244321}">
                <p14:modId xmlns:p14="http://schemas.microsoft.com/office/powerpoint/2010/main" val="1248325050"/>
              </p:ext>
            </p:extLst>
          </p:nvPr>
        </p:nvGraphicFramePr>
        <p:xfrm>
          <a:off x="6773205" y="4595677"/>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0CBF5DC-37D6-4FF0-B088-8902A20EB853}"/>
              </a:ext>
            </a:extLst>
          </p:cNvPr>
          <p:cNvSpPr txBox="1"/>
          <p:nvPr/>
        </p:nvSpPr>
        <p:spPr>
          <a:xfrm>
            <a:off x="9121411" y="3994661"/>
            <a:ext cx="1549806" cy="523220"/>
          </a:xfrm>
          <a:prstGeom prst="rect">
            <a:avLst/>
          </a:prstGeom>
          <a:noFill/>
        </p:spPr>
        <p:txBody>
          <a:bodyPr wrap="square" rtlCol="0">
            <a:spAutoFit/>
          </a:bodyPr>
          <a:lstStyle/>
          <a:p>
            <a:r>
              <a:rPr lang="en-US" sz="2800" dirty="0">
                <a:solidFill>
                  <a:srgbClr val="00B050"/>
                </a:solidFill>
              </a:rPr>
              <a:t>Player 2</a:t>
            </a:r>
          </a:p>
        </p:txBody>
      </p:sp>
      <p:sp>
        <p:nvSpPr>
          <p:cNvPr id="16" name="TextBox 15">
            <a:extLst>
              <a:ext uri="{FF2B5EF4-FFF2-40B4-BE49-F238E27FC236}">
                <a16:creationId xmlns:a16="http://schemas.microsoft.com/office/drawing/2014/main" id="{51B99D81-B749-4FFC-BF18-7CCDEB576025}"/>
              </a:ext>
            </a:extLst>
          </p:cNvPr>
          <p:cNvSpPr txBox="1"/>
          <p:nvPr/>
        </p:nvSpPr>
        <p:spPr>
          <a:xfrm rot="16200000">
            <a:off x="5711464" y="5412874"/>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073891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D8B7-7E73-439B-FAE4-D4E806AC11CE}"/>
              </a:ext>
            </a:extLst>
          </p:cNvPr>
          <p:cNvSpPr>
            <a:spLocks noGrp="1"/>
          </p:cNvSpPr>
          <p:nvPr>
            <p:ph type="title"/>
          </p:nvPr>
        </p:nvSpPr>
        <p:spPr/>
        <p:txBody>
          <a:bodyPr/>
          <a:lstStyle/>
          <a:p>
            <a:r>
              <a:rPr lang="en-US" dirty="0"/>
              <a:t>In-Class Activity</a:t>
            </a:r>
          </a:p>
        </p:txBody>
      </p:sp>
      <p:sp>
        <p:nvSpPr>
          <p:cNvPr id="3" name="Content Placeholder 2">
            <a:extLst>
              <a:ext uri="{FF2B5EF4-FFF2-40B4-BE49-F238E27FC236}">
                <a16:creationId xmlns:a16="http://schemas.microsoft.com/office/drawing/2014/main" id="{2DF3EF2D-17CB-D1B1-76A5-D9F495D9A5B5}"/>
              </a:ext>
            </a:extLst>
          </p:cNvPr>
          <p:cNvSpPr>
            <a:spLocks noGrp="1"/>
          </p:cNvSpPr>
          <p:nvPr>
            <p:ph idx="1"/>
          </p:nvPr>
        </p:nvSpPr>
        <p:spPr/>
        <p:txBody>
          <a:bodyPr/>
          <a:lstStyle/>
          <a:p>
            <a:r>
              <a:rPr lang="en-US" dirty="0"/>
              <a:t>What is the Mixed Strategy Nash Equilibrium for this new problem?</a:t>
            </a:r>
          </a:p>
        </p:txBody>
      </p:sp>
      <p:graphicFrame>
        <p:nvGraphicFramePr>
          <p:cNvPr id="7" name="Table 6">
            <a:extLst>
              <a:ext uri="{FF2B5EF4-FFF2-40B4-BE49-F238E27FC236}">
                <a16:creationId xmlns:a16="http://schemas.microsoft.com/office/drawing/2014/main" id="{FE4190E2-15D9-9CB8-7C52-44F59D01E6C1}"/>
              </a:ext>
            </a:extLst>
          </p:cNvPr>
          <p:cNvGraphicFramePr>
            <a:graphicFrameLocks noGrp="1"/>
          </p:cNvGraphicFramePr>
          <p:nvPr>
            <p:extLst>
              <p:ext uri="{D42A27DB-BD31-4B8C-83A1-F6EECF244321}">
                <p14:modId xmlns:p14="http://schemas.microsoft.com/office/powerpoint/2010/main" val="3556449943"/>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4,1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3,3</a:t>
                      </a:r>
                    </a:p>
                  </a:txBody>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78B0728-7989-D626-F813-F311FC629870}"/>
              </a:ext>
            </a:extLst>
          </p:cNvPr>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9" name="TextBox 8">
            <a:extLst>
              <a:ext uri="{FF2B5EF4-FFF2-40B4-BE49-F238E27FC236}">
                <a16:creationId xmlns:a16="http://schemas.microsoft.com/office/drawing/2014/main" id="{395217DB-8412-5398-FD0D-A4B5F40FD6CB}"/>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Tree>
    <p:extLst>
      <p:ext uri="{BB962C8B-B14F-4D97-AF65-F5344CB8AC3E}">
        <p14:creationId xmlns:p14="http://schemas.microsoft.com/office/powerpoint/2010/main" val="1967900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3313-193C-B5FA-AE76-3F0C6B8C21E2}"/>
              </a:ext>
            </a:extLst>
          </p:cNvPr>
          <p:cNvSpPr>
            <a:spLocks noGrp="1"/>
          </p:cNvSpPr>
          <p:nvPr>
            <p:ph type="title"/>
          </p:nvPr>
        </p:nvSpPr>
        <p:spPr/>
        <p:txBody>
          <a:bodyPr/>
          <a:lstStyle/>
          <a:p>
            <a:r>
              <a:rPr lang="en-US" dirty="0"/>
              <a:t>Post-Lecture Poll</a:t>
            </a:r>
          </a:p>
        </p:txBody>
      </p:sp>
      <p:sp>
        <p:nvSpPr>
          <p:cNvPr id="3" name="Content Placeholder 2">
            <a:extLst>
              <a:ext uri="{FF2B5EF4-FFF2-40B4-BE49-F238E27FC236}">
                <a16:creationId xmlns:a16="http://schemas.microsoft.com/office/drawing/2014/main" id="{FB61A233-77B8-D8BE-F460-511120276EB3}"/>
              </a:ext>
            </a:extLst>
          </p:cNvPr>
          <p:cNvSpPr>
            <a:spLocks noGrp="1"/>
          </p:cNvSpPr>
          <p:nvPr>
            <p:ph idx="1"/>
          </p:nvPr>
        </p:nvSpPr>
        <p:spPr/>
        <p:txBody>
          <a:bodyPr/>
          <a:lstStyle/>
          <a:p>
            <a:r>
              <a:rPr lang="en-US" dirty="0"/>
              <a:t>Does iterative elimination of strictly dominated strategies always lead to a pure-strategy Nash equilibrium?</a:t>
            </a:r>
          </a:p>
          <a:p>
            <a:pPr marL="514350" indent="-514350">
              <a:buAutoNum type="alphaLcParenR"/>
            </a:pPr>
            <a:r>
              <a:rPr lang="en-US" dirty="0"/>
              <a:t>Yes</a:t>
            </a:r>
          </a:p>
          <a:p>
            <a:pPr marL="514350" indent="-514350">
              <a:buAutoNum type="alphaLcParenR"/>
            </a:pPr>
            <a:r>
              <a:rPr lang="en-US" dirty="0"/>
              <a:t>No</a:t>
            </a:r>
          </a:p>
        </p:txBody>
      </p:sp>
    </p:spTree>
    <p:extLst>
      <p:ext uri="{BB962C8B-B14F-4D97-AF65-F5344CB8AC3E}">
        <p14:creationId xmlns:p14="http://schemas.microsoft.com/office/powerpoint/2010/main" val="199342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Adversarial Search</a:t>
            </a:r>
          </a:p>
        </p:txBody>
      </p:sp>
      <p:sp>
        <p:nvSpPr>
          <p:cNvPr id="3" name="Content Placeholder 2"/>
          <p:cNvSpPr>
            <a:spLocks noGrp="1"/>
          </p:cNvSpPr>
          <p:nvPr>
            <p:ph sz="quarter" idx="1"/>
          </p:nvPr>
        </p:nvSpPr>
        <p:spPr/>
        <p:txBody>
          <a:bodyPr/>
          <a:lstStyle/>
          <a:p>
            <a:r>
              <a:rPr lang="en-US" dirty="0"/>
              <a:t>Zero-sum, perfect information, two player games with turn-taking moves</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5</a:t>
            </a:fld>
            <a:endParaRPr lang="en-US" dirty="0"/>
          </a:p>
        </p:txBody>
      </p:sp>
      <p:grpSp>
        <p:nvGrpSpPr>
          <p:cNvPr id="5" name="Group 4">
            <a:extLst>
              <a:ext uri="{FF2B5EF4-FFF2-40B4-BE49-F238E27FC236}">
                <a16:creationId xmlns:a16="http://schemas.microsoft.com/office/drawing/2014/main" id="{98E1C8E3-8331-4367-BAEE-475B72AF1E9C}"/>
              </a:ext>
            </a:extLst>
          </p:cNvPr>
          <p:cNvGrpSpPr/>
          <p:nvPr/>
        </p:nvGrpSpPr>
        <p:grpSpPr>
          <a:xfrm>
            <a:off x="2048177" y="2156408"/>
            <a:ext cx="8361323" cy="3929348"/>
            <a:chOff x="1625600" y="2209800"/>
            <a:chExt cx="8636000" cy="2743200"/>
          </a:xfrm>
        </p:grpSpPr>
        <p:sp>
          <p:nvSpPr>
            <p:cNvPr id="6" name="AutoShape 4"/>
            <p:cNvSpPr>
              <a:spLocks noChangeArrowheads="1"/>
            </p:cNvSpPr>
            <p:nvPr/>
          </p:nvSpPr>
          <p:spPr bwMode="auto">
            <a:xfrm>
              <a:off x="5693833" y="2209800"/>
              <a:ext cx="508000" cy="304800"/>
            </a:xfrm>
            <a:prstGeom prst="triangle">
              <a:avLst>
                <a:gd name="adj" fmla="val 50000"/>
              </a:avLst>
            </a:prstGeom>
            <a:solidFill>
              <a:srgbClr val="0000FF"/>
            </a:solidFill>
            <a:ln w="12700">
              <a:solidFill>
                <a:schemeClr val="tx1"/>
              </a:solidFill>
              <a:miter lim="800000"/>
              <a:headEnd/>
              <a:tailEnd/>
            </a:ln>
          </p:spPr>
          <p:txBody>
            <a:bodyPr wrap="none" anchor="ctr"/>
            <a:lstStyle/>
            <a:p>
              <a:endParaRPr lang="en-US" sz="2400"/>
            </a:p>
          </p:txBody>
        </p:sp>
        <p:grpSp>
          <p:nvGrpSpPr>
            <p:cNvPr id="7" name="Group 60"/>
            <p:cNvGrpSpPr>
              <a:grpSpLocks/>
            </p:cNvGrpSpPr>
            <p:nvPr/>
          </p:nvGrpSpPr>
          <p:grpSpPr bwMode="auto">
            <a:xfrm>
              <a:off x="2641600" y="3765550"/>
              <a:ext cx="508000" cy="1187450"/>
              <a:chOff x="1981200" y="3765550"/>
              <a:chExt cx="381000" cy="1187450"/>
            </a:xfrm>
            <a:solidFill>
              <a:srgbClr val="C198E0"/>
            </a:solidFill>
          </p:grpSpPr>
          <p:cxnSp>
            <p:nvCxnSpPr>
              <p:cNvPr id="48" name="AutoShape 13"/>
              <p:cNvCxnSpPr>
                <a:cxnSpLocks noChangeShapeType="1"/>
                <a:stCxn id="40" idx="0"/>
              </p:cNvCxnSpPr>
              <p:nvPr/>
            </p:nvCxnSpPr>
            <p:spPr bwMode="auto">
              <a:xfrm>
                <a:off x="2173288" y="3765550"/>
                <a:ext cx="1588" cy="806450"/>
              </a:xfrm>
              <a:prstGeom prst="straightConnector1">
                <a:avLst/>
              </a:prstGeom>
              <a:grpFill/>
              <a:ln w="12700">
                <a:solidFill>
                  <a:schemeClr val="tx1"/>
                </a:solidFill>
                <a:round/>
                <a:headEnd/>
                <a:tailEnd type="triangle" w="med" len="med"/>
              </a:ln>
            </p:spPr>
          </p:cxnSp>
          <p:sp>
            <p:nvSpPr>
              <p:cNvPr id="49" name="Rectangle 7"/>
              <p:cNvSpPr>
                <a:spLocks noChangeArrowheads="1"/>
              </p:cNvSpPr>
              <p:nvPr/>
            </p:nvSpPr>
            <p:spPr bwMode="auto">
              <a:xfrm>
                <a:off x="1981200" y="4648200"/>
                <a:ext cx="381000" cy="304800"/>
              </a:xfrm>
              <a:prstGeom prst="rect">
                <a:avLst/>
              </a:prstGeom>
              <a:grpFill/>
              <a:ln w="9525">
                <a:solidFill>
                  <a:schemeClr val="tx1"/>
                </a:solidFill>
                <a:miter lim="800000"/>
                <a:headEnd/>
                <a:tailEnd/>
              </a:ln>
            </p:spPr>
            <p:txBody>
              <a:bodyPr wrap="none" anchor="ctr"/>
              <a:lstStyle/>
              <a:p>
                <a:pPr algn="ctr"/>
                <a:r>
                  <a:rPr lang="en-US" sz="2400" dirty="0"/>
                  <a:t>12</a:t>
                </a:r>
              </a:p>
            </p:txBody>
          </p:sp>
        </p:grpSp>
        <p:grpSp>
          <p:nvGrpSpPr>
            <p:cNvPr id="8" name="Group 61"/>
            <p:cNvGrpSpPr>
              <a:grpSpLocks/>
            </p:cNvGrpSpPr>
            <p:nvPr/>
          </p:nvGrpSpPr>
          <p:grpSpPr bwMode="auto">
            <a:xfrm>
              <a:off x="2897717" y="3765550"/>
              <a:ext cx="1267883" cy="1187450"/>
              <a:chOff x="2173288" y="3765550"/>
              <a:chExt cx="950912" cy="1187450"/>
            </a:xfrm>
            <a:solidFill>
              <a:srgbClr val="C198E0"/>
            </a:solidFill>
          </p:grpSpPr>
          <p:cxnSp>
            <p:nvCxnSpPr>
              <p:cNvPr id="46" name="AutoShape 17"/>
              <p:cNvCxnSpPr>
                <a:cxnSpLocks noChangeShapeType="1"/>
                <a:stCxn id="40" idx="0"/>
              </p:cNvCxnSpPr>
              <p:nvPr/>
            </p:nvCxnSpPr>
            <p:spPr bwMode="auto">
              <a:xfrm>
                <a:off x="2173288" y="3765550"/>
                <a:ext cx="763586" cy="822325"/>
              </a:xfrm>
              <a:prstGeom prst="straightConnector1">
                <a:avLst/>
              </a:prstGeom>
              <a:grpFill/>
              <a:ln w="12700">
                <a:solidFill>
                  <a:schemeClr val="tx1"/>
                </a:solidFill>
                <a:round/>
                <a:headEnd/>
                <a:tailEnd type="triangle" w="med" len="med"/>
              </a:ln>
            </p:spPr>
          </p:cxnSp>
          <p:sp>
            <p:nvSpPr>
              <p:cNvPr id="47" name="Rectangle 7"/>
              <p:cNvSpPr>
                <a:spLocks noChangeArrowheads="1"/>
              </p:cNvSpPr>
              <p:nvPr/>
            </p:nvSpPr>
            <p:spPr bwMode="auto">
              <a:xfrm>
                <a:off x="2743200" y="4648200"/>
                <a:ext cx="381000" cy="304800"/>
              </a:xfrm>
              <a:prstGeom prst="rect">
                <a:avLst/>
              </a:prstGeom>
              <a:grpFill/>
              <a:ln w="9525">
                <a:solidFill>
                  <a:schemeClr val="tx1"/>
                </a:solidFill>
                <a:miter lim="800000"/>
                <a:headEnd/>
                <a:tailEnd/>
              </a:ln>
            </p:spPr>
            <p:txBody>
              <a:bodyPr wrap="none" anchor="ctr"/>
              <a:lstStyle/>
              <a:p>
                <a:pPr algn="ctr"/>
                <a:r>
                  <a:rPr lang="en-US" sz="2400" dirty="0"/>
                  <a:t>8</a:t>
                </a:r>
              </a:p>
            </p:txBody>
          </p:sp>
        </p:grpSp>
        <p:grpSp>
          <p:nvGrpSpPr>
            <p:cNvPr id="9" name="Group 64"/>
            <p:cNvGrpSpPr>
              <a:grpSpLocks/>
            </p:cNvGrpSpPr>
            <p:nvPr/>
          </p:nvGrpSpPr>
          <p:grpSpPr bwMode="auto">
            <a:xfrm>
              <a:off x="8737600" y="3765550"/>
              <a:ext cx="508000" cy="1187450"/>
              <a:chOff x="6553200" y="3765550"/>
              <a:chExt cx="381000" cy="1187450"/>
            </a:xfrm>
            <a:solidFill>
              <a:srgbClr val="C198E0"/>
            </a:solidFill>
          </p:grpSpPr>
          <p:cxnSp>
            <p:nvCxnSpPr>
              <p:cNvPr id="44"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45"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5</a:t>
                </a:r>
              </a:p>
            </p:txBody>
          </p:sp>
        </p:grpSp>
        <p:grpSp>
          <p:nvGrpSpPr>
            <p:cNvPr id="10" name="Group 65"/>
            <p:cNvGrpSpPr>
              <a:grpSpLocks/>
            </p:cNvGrpSpPr>
            <p:nvPr/>
          </p:nvGrpSpPr>
          <p:grpSpPr bwMode="auto">
            <a:xfrm>
              <a:off x="8993717" y="3765550"/>
              <a:ext cx="1267883" cy="1187450"/>
              <a:chOff x="6745288" y="3765550"/>
              <a:chExt cx="950912" cy="1187450"/>
            </a:xfrm>
            <a:solidFill>
              <a:srgbClr val="C198E0"/>
            </a:solidFill>
          </p:grpSpPr>
          <p:cxnSp>
            <p:nvCxnSpPr>
              <p:cNvPr id="42"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43"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2</a:t>
                </a:r>
              </a:p>
            </p:txBody>
          </p:sp>
        </p:grpSp>
        <p:grpSp>
          <p:nvGrpSpPr>
            <p:cNvPr id="11" name="Group 10"/>
            <p:cNvGrpSpPr/>
            <p:nvPr/>
          </p:nvGrpSpPr>
          <p:grpSpPr>
            <a:xfrm>
              <a:off x="2645833" y="2514600"/>
              <a:ext cx="3302000" cy="1250950"/>
              <a:chOff x="2645833" y="2514600"/>
              <a:chExt cx="3302000" cy="1250950"/>
            </a:xfrm>
          </p:grpSpPr>
          <p:sp>
            <p:nvSpPr>
              <p:cNvPr id="40" name="AutoShape 6"/>
              <p:cNvSpPr>
                <a:spLocks noChangeArrowheads="1"/>
              </p:cNvSpPr>
              <p:nvPr/>
            </p:nvSpPr>
            <p:spPr bwMode="auto">
              <a:xfrm flipV="1">
                <a:off x="2645833" y="3460750"/>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41" name="AutoShape 7"/>
              <p:cNvCxnSpPr>
                <a:cxnSpLocks noChangeShapeType="1"/>
                <a:stCxn id="6" idx="3"/>
                <a:endCxn id="40" idx="3"/>
              </p:cNvCxnSpPr>
              <p:nvPr/>
            </p:nvCxnSpPr>
            <p:spPr bwMode="auto">
              <a:xfrm flipH="1">
                <a:off x="2897717" y="2514600"/>
                <a:ext cx="3050116" cy="946150"/>
              </a:xfrm>
              <a:prstGeom prst="straightConnector1">
                <a:avLst/>
              </a:prstGeom>
              <a:noFill/>
              <a:ln w="12700">
                <a:solidFill>
                  <a:schemeClr val="tx1"/>
                </a:solidFill>
                <a:round/>
                <a:headEnd/>
                <a:tailEnd type="triangle" w="med" len="med"/>
              </a:ln>
            </p:spPr>
          </p:cxnSp>
        </p:grpSp>
        <p:cxnSp>
          <p:nvCxnSpPr>
            <p:cNvPr id="12" name="AutoShape 9"/>
            <p:cNvCxnSpPr>
              <a:cxnSpLocks noChangeShapeType="1"/>
              <a:stCxn id="40" idx="0"/>
            </p:cNvCxnSpPr>
            <p:nvPr/>
          </p:nvCxnSpPr>
          <p:spPr bwMode="auto">
            <a:xfrm flipH="1">
              <a:off x="1883835" y="3765553"/>
              <a:ext cx="1013884" cy="822325"/>
            </a:xfrm>
            <a:prstGeom prst="straightConnector1">
              <a:avLst/>
            </a:prstGeom>
            <a:noFill/>
            <a:ln w="12700">
              <a:solidFill>
                <a:schemeClr val="tx1"/>
              </a:solidFill>
              <a:round/>
              <a:headEnd/>
              <a:tailEnd type="triangle" w="med" len="med"/>
            </a:ln>
          </p:spPr>
        </p:cxnSp>
        <p:sp>
          <p:nvSpPr>
            <p:cNvPr id="13" name="Rectangle 7"/>
            <p:cNvSpPr>
              <a:spLocks noChangeArrowheads="1"/>
            </p:cNvSpPr>
            <p:nvPr/>
          </p:nvSpPr>
          <p:spPr bwMode="auto">
            <a:xfrm>
              <a:off x="1625600" y="4648200"/>
              <a:ext cx="508000" cy="304800"/>
            </a:xfrm>
            <a:prstGeom prst="rect">
              <a:avLst/>
            </a:prstGeom>
            <a:solidFill>
              <a:srgbClr val="C198E0"/>
            </a:solidFill>
            <a:ln w="9525">
              <a:solidFill>
                <a:schemeClr val="tx1"/>
              </a:solidFill>
              <a:miter lim="800000"/>
              <a:headEnd/>
              <a:tailEnd/>
            </a:ln>
          </p:spPr>
          <p:txBody>
            <a:bodyPr wrap="none" anchor="ctr"/>
            <a:lstStyle/>
            <a:p>
              <a:pPr algn="ctr"/>
              <a:r>
                <a:rPr lang="en-US" sz="2400"/>
                <a:t>3</a:t>
              </a:r>
            </a:p>
          </p:txBody>
        </p:sp>
        <p:cxnSp>
          <p:nvCxnSpPr>
            <p:cNvPr id="14" name="AutoShape 21"/>
            <p:cNvCxnSpPr>
              <a:cxnSpLocks noChangeShapeType="1"/>
            </p:cNvCxnSpPr>
            <p:nvPr/>
          </p:nvCxnSpPr>
          <p:spPr bwMode="auto">
            <a:xfrm rot="5400000">
              <a:off x="5790143" y="2665943"/>
              <a:ext cx="304800" cy="2116"/>
            </a:xfrm>
            <a:prstGeom prst="straightConnector1">
              <a:avLst/>
            </a:prstGeom>
            <a:noFill/>
            <a:ln w="12700">
              <a:solidFill>
                <a:schemeClr val="tx1"/>
              </a:solidFill>
              <a:round/>
              <a:headEnd/>
              <a:tailEnd/>
            </a:ln>
          </p:spPr>
        </p:cxnSp>
        <p:cxnSp>
          <p:nvCxnSpPr>
            <p:cNvPr id="15" name="AutoShape 21"/>
            <p:cNvCxnSpPr>
              <a:cxnSpLocks noChangeShapeType="1"/>
              <a:stCxn id="6" idx="3"/>
            </p:cNvCxnSpPr>
            <p:nvPr/>
          </p:nvCxnSpPr>
          <p:spPr bwMode="auto">
            <a:xfrm rot="16200000" flipH="1">
              <a:off x="6212417" y="2250019"/>
              <a:ext cx="228600" cy="757767"/>
            </a:xfrm>
            <a:prstGeom prst="straightConnector1">
              <a:avLst/>
            </a:prstGeom>
            <a:noFill/>
            <a:ln w="12700">
              <a:solidFill>
                <a:schemeClr val="tx1"/>
              </a:solidFill>
              <a:round/>
              <a:headEnd/>
              <a:tailEnd/>
            </a:ln>
          </p:spPr>
        </p:cxnSp>
        <p:cxnSp>
          <p:nvCxnSpPr>
            <p:cNvPr id="16" name="AutoShape 21"/>
            <p:cNvCxnSpPr>
              <a:cxnSpLocks noChangeShapeType="1"/>
            </p:cNvCxnSpPr>
            <p:nvPr/>
          </p:nvCxnSpPr>
          <p:spPr bwMode="auto">
            <a:xfrm rot="5400000">
              <a:off x="2744259" y="3913717"/>
              <a:ext cx="304800" cy="2117"/>
            </a:xfrm>
            <a:prstGeom prst="straightConnector1">
              <a:avLst/>
            </a:prstGeom>
            <a:noFill/>
            <a:ln w="12700">
              <a:solidFill>
                <a:schemeClr val="tx1"/>
              </a:solidFill>
              <a:round/>
              <a:headEnd/>
              <a:tailEnd/>
            </a:ln>
          </p:spPr>
        </p:cxnSp>
        <p:cxnSp>
          <p:nvCxnSpPr>
            <p:cNvPr id="17" name="AutoShape 21"/>
            <p:cNvCxnSpPr>
              <a:cxnSpLocks noChangeShapeType="1"/>
              <a:stCxn id="40" idx="0"/>
            </p:cNvCxnSpPr>
            <p:nvPr/>
          </p:nvCxnSpPr>
          <p:spPr bwMode="auto">
            <a:xfrm rot="16200000" flipH="1">
              <a:off x="2926292" y="3739091"/>
              <a:ext cx="196850" cy="249767"/>
            </a:xfrm>
            <a:prstGeom prst="straightConnector1">
              <a:avLst/>
            </a:prstGeom>
            <a:noFill/>
            <a:ln w="12700">
              <a:solidFill>
                <a:schemeClr val="tx1"/>
              </a:solidFill>
              <a:round/>
              <a:headEnd/>
              <a:tailEnd/>
            </a:ln>
          </p:spPr>
        </p:cxnSp>
        <p:grpSp>
          <p:nvGrpSpPr>
            <p:cNvPr id="18" name="Group 17"/>
            <p:cNvGrpSpPr/>
            <p:nvPr/>
          </p:nvGrpSpPr>
          <p:grpSpPr>
            <a:xfrm>
              <a:off x="5693833" y="2514603"/>
              <a:ext cx="508000" cy="1235075"/>
              <a:chOff x="5693833" y="2514603"/>
              <a:chExt cx="508000" cy="1235075"/>
            </a:xfrm>
          </p:grpSpPr>
          <p:sp>
            <p:nvSpPr>
              <p:cNvPr id="38" name="AutoShape 20"/>
              <p:cNvSpPr>
                <a:spLocks noChangeArrowheads="1"/>
              </p:cNvSpPr>
              <p:nvPr/>
            </p:nvSpPr>
            <p:spPr bwMode="auto">
              <a:xfrm flipV="1">
                <a:off x="5693833" y="3444878"/>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39" name="AutoShape 21"/>
              <p:cNvCxnSpPr>
                <a:cxnSpLocks noChangeShapeType="1"/>
                <a:stCxn id="6" idx="3"/>
                <a:endCxn id="38" idx="3"/>
              </p:cNvCxnSpPr>
              <p:nvPr/>
            </p:nvCxnSpPr>
            <p:spPr bwMode="auto">
              <a:xfrm flipH="1">
                <a:off x="5945717" y="2514603"/>
                <a:ext cx="2117" cy="930275"/>
              </a:xfrm>
              <a:prstGeom prst="straightConnector1">
                <a:avLst/>
              </a:prstGeom>
              <a:noFill/>
              <a:ln w="12700">
                <a:solidFill>
                  <a:schemeClr val="tx1"/>
                </a:solidFill>
                <a:round/>
                <a:headEnd/>
                <a:tailEnd type="triangle" w="med" len="med"/>
              </a:ln>
            </p:spPr>
          </p:cxnSp>
        </p:grpSp>
        <p:grpSp>
          <p:nvGrpSpPr>
            <p:cNvPr id="19" name="Group 58"/>
            <p:cNvGrpSpPr>
              <a:grpSpLocks/>
            </p:cNvGrpSpPr>
            <p:nvPr/>
          </p:nvGrpSpPr>
          <p:grpSpPr bwMode="auto">
            <a:xfrm>
              <a:off x="4673600" y="3762375"/>
              <a:ext cx="1524000" cy="1190625"/>
              <a:chOff x="3505200" y="3762375"/>
              <a:chExt cx="1142999" cy="1190625"/>
            </a:xfrm>
            <a:solidFill>
              <a:srgbClr val="C198E0"/>
            </a:solidFill>
          </p:grpSpPr>
          <p:cxnSp>
            <p:nvCxnSpPr>
              <p:cNvPr id="34" name="AutoShape 23"/>
              <p:cNvCxnSpPr>
                <a:cxnSpLocks noChangeShapeType="1"/>
              </p:cNvCxnSpPr>
              <p:nvPr/>
            </p:nvCxnSpPr>
            <p:spPr bwMode="auto">
              <a:xfrm flipH="1">
                <a:off x="3698875" y="3765550"/>
                <a:ext cx="760413" cy="822325"/>
              </a:xfrm>
              <a:prstGeom prst="straightConnector1">
                <a:avLst/>
              </a:prstGeom>
              <a:grpFill/>
              <a:ln w="12700">
                <a:solidFill>
                  <a:schemeClr val="tx1"/>
                </a:solidFill>
                <a:round/>
                <a:headEnd/>
                <a:tailEnd type="triangle" w="med" len="med"/>
              </a:ln>
            </p:spPr>
          </p:cxnSp>
          <p:sp>
            <p:nvSpPr>
              <p:cNvPr id="35" name="Rectangle 7"/>
              <p:cNvSpPr>
                <a:spLocks noChangeArrowheads="1"/>
              </p:cNvSpPr>
              <p:nvPr/>
            </p:nvSpPr>
            <p:spPr bwMode="auto">
              <a:xfrm>
                <a:off x="3505200" y="4648200"/>
                <a:ext cx="381000" cy="304800"/>
              </a:xfrm>
              <a:prstGeom prst="rect">
                <a:avLst/>
              </a:prstGeom>
              <a:grpFill/>
              <a:ln w="9525">
                <a:solidFill>
                  <a:schemeClr val="tx1"/>
                </a:solidFill>
                <a:miter lim="800000"/>
                <a:headEnd/>
                <a:tailEnd/>
              </a:ln>
            </p:spPr>
            <p:txBody>
              <a:bodyPr wrap="none" anchor="ctr"/>
              <a:lstStyle/>
              <a:p>
                <a:pPr algn="ctr"/>
                <a:r>
                  <a:rPr lang="en-US" sz="2400"/>
                  <a:t>2</a:t>
                </a:r>
              </a:p>
            </p:txBody>
          </p:sp>
          <p:cxnSp>
            <p:nvCxnSpPr>
              <p:cNvPr id="36" name="AutoShape 21"/>
              <p:cNvCxnSpPr>
                <a:cxnSpLocks noChangeShapeType="1"/>
              </p:cNvCxnSpPr>
              <p:nvPr/>
            </p:nvCxnSpPr>
            <p:spPr bwMode="auto">
              <a:xfrm rot="5400000">
                <a:off x="4306094" y="3913981"/>
                <a:ext cx="304800" cy="1588"/>
              </a:xfrm>
              <a:prstGeom prst="straightConnector1">
                <a:avLst/>
              </a:prstGeom>
              <a:grpFill/>
              <a:ln w="12700">
                <a:solidFill>
                  <a:schemeClr val="tx1"/>
                </a:solidFill>
                <a:round/>
                <a:headEnd/>
                <a:tailEnd/>
              </a:ln>
            </p:spPr>
          </p:cxnSp>
          <p:cxnSp>
            <p:nvCxnSpPr>
              <p:cNvPr id="37" name="AutoShape 21"/>
              <p:cNvCxnSpPr>
                <a:cxnSpLocks noChangeShapeType="1"/>
              </p:cNvCxnSpPr>
              <p:nvPr/>
            </p:nvCxnSpPr>
            <p:spPr bwMode="auto">
              <a:xfrm rot="16200000" flipH="1">
                <a:off x="4456112" y="3770312"/>
                <a:ext cx="196850" cy="187325"/>
              </a:xfrm>
              <a:prstGeom prst="straightConnector1">
                <a:avLst/>
              </a:prstGeom>
              <a:grpFill/>
              <a:ln w="12700">
                <a:solidFill>
                  <a:schemeClr val="tx1"/>
                </a:solidFill>
                <a:round/>
                <a:headEnd/>
                <a:tailEnd/>
              </a:ln>
            </p:spPr>
          </p:cxnSp>
        </p:grpSp>
        <p:grpSp>
          <p:nvGrpSpPr>
            <p:cNvPr id="20" name="Group 60"/>
            <p:cNvGrpSpPr>
              <a:grpSpLocks/>
            </p:cNvGrpSpPr>
            <p:nvPr/>
          </p:nvGrpSpPr>
          <p:grpSpPr bwMode="auto">
            <a:xfrm>
              <a:off x="7721600" y="3762375"/>
              <a:ext cx="1524000" cy="1190625"/>
              <a:chOff x="5791200" y="3762375"/>
              <a:chExt cx="1142999" cy="1190625"/>
            </a:xfrm>
            <a:solidFill>
              <a:srgbClr val="C198E0"/>
            </a:solidFill>
          </p:grpSpPr>
          <p:cxnSp>
            <p:nvCxnSpPr>
              <p:cNvPr id="30" name="AutoShape 29"/>
              <p:cNvCxnSpPr>
                <a:cxnSpLocks noChangeShapeType="1"/>
              </p:cNvCxnSpPr>
              <p:nvPr/>
            </p:nvCxnSpPr>
            <p:spPr bwMode="auto">
              <a:xfrm flipH="1">
                <a:off x="5984875" y="3765550"/>
                <a:ext cx="760413" cy="822325"/>
              </a:xfrm>
              <a:prstGeom prst="straightConnector1">
                <a:avLst/>
              </a:prstGeom>
              <a:grpFill/>
              <a:ln w="12700">
                <a:solidFill>
                  <a:schemeClr val="tx1"/>
                </a:solidFill>
                <a:round/>
                <a:headEnd/>
                <a:tailEnd type="triangle" w="med" len="med"/>
              </a:ln>
            </p:spPr>
          </p:cxnSp>
          <p:sp>
            <p:nvSpPr>
              <p:cNvPr id="31" name="Rectangle 7"/>
              <p:cNvSpPr>
                <a:spLocks noChangeArrowheads="1"/>
              </p:cNvSpPr>
              <p:nvPr/>
            </p:nvSpPr>
            <p:spPr bwMode="auto">
              <a:xfrm>
                <a:off x="5791200" y="4648200"/>
                <a:ext cx="381000" cy="304800"/>
              </a:xfrm>
              <a:prstGeom prst="rect">
                <a:avLst/>
              </a:prstGeom>
              <a:grpFill/>
              <a:ln w="9525">
                <a:solidFill>
                  <a:schemeClr val="tx1"/>
                </a:solidFill>
                <a:miter lim="800000"/>
                <a:headEnd/>
                <a:tailEnd/>
              </a:ln>
            </p:spPr>
            <p:txBody>
              <a:bodyPr wrap="none" anchor="ctr"/>
              <a:lstStyle/>
              <a:p>
                <a:pPr algn="ctr"/>
                <a:r>
                  <a:rPr lang="en-US" sz="2400"/>
                  <a:t>14</a:t>
                </a:r>
              </a:p>
            </p:txBody>
          </p:sp>
          <p:cxnSp>
            <p:nvCxnSpPr>
              <p:cNvPr id="32" name="AutoShape 21"/>
              <p:cNvCxnSpPr>
                <a:cxnSpLocks noChangeShapeType="1"/>
              </p:cNvCxnSpPr>
              <p:nvPr/>
            </p:nvCxnSpPr>
            <p:spPr bwMode="auto">
              <a:xfrm rot="5400000">
                <a:off x="6592094" y="3913981"/>
                <a:ext cx="304800" cy="1588"/>
              </a:xfrm>
              <a:prstGeom prst="straightConnector1">
                <a:avLst/>
              </a:prstGeom>
              <a:grpFill/>
              <a:ln w="12700">
                <a:solidFill>
                  <a:schemeClr val="tx1"/>
                </a:solidFill>
                <a:round/>
                <a:headEnd/>
                <a:tailEnd/>
              </a:ln>
            </p:spPr>
          </p:cxnSp>
          <p:cxnSp>
            <p:nvCxnSpPr>
              <p:cNvPr id="33" name="AutoShape 21"/>
              <p:cNvCxnSpPr>
                <a:cxnSpLocks noChangeShapeType="1"/>
              </p:cNvCxnSpPr>
              <p:nvPr/>
            </p:nvCxnSpPr>
            <p:spPr bwMode="auto">
              <a:xfrm rot="16200000" flipH="1">
                <a:off x="6742112" y="3770312"/>
                <a:ext cx="196850" cy="187325"/>
              </a:xfrm>
              <a:prstGeom prst="straightConnector1">
                <a:avLst/>
              </a:prstGeom>
              <a:grpFill/>
              <a:ln w="12700">
                <a:solidFill>
                  <a:schemeClr val="tx1"/>
                </a:solidFill>
                <a:round/>
                <a:headEnd/>
                <a:tailEnd/>
              </a:ln>
            </p:spPr>
          </p:cxnSp>
        </p:grpSp>
        <p:grpSp>
          <p:nvGrpSpPr>
            <p:cNvPr id="21" name="Group 64"/>
            <p:cNvGrpSpPr>
              <a:grpSpLocks/>
            </p:cNvGrpSpPr>
            <p:nvPr/>
          </p:nvGrpSpPr>
          <p:grpSpPr bwMode="auto">
            <a:xfrm>
              <a:off x="5689600" y="3765550"/>
              <a:ext cx="508000" cy="1187450"/>
              <a:chOff x="6553200" y="3765550"/>
              <a:chExt cx="381000" cy="1187450"/>
            </a:xfrm>
            <a:solidFill>
              <a:srgbClr val="C198E0"/>
            </a:solidFill>
          </p:grpSpPr>
          <p:cxnSp>
            <p:nvCxnSpPr>
              <p:cNvPr id="28"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29"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4</a:t>
                </a:r>
              </a:p>
            </p:txBody>
          </p:sp>
        </p:grpSp>
        <p:grpSp>
          <p:nvGrpSpPr>
            <p:cNvPr id="22" name="Group 65"/>
            <p:cNvGrpSpPr>
              <a:grpSpLocks/>
            </p:cNvGrpSpPr>
            <p:nvPr/>
          </p:nvGrpSpPr>
          <p:grpSpPr bwMode="auto">
            <a:xfrm>
              <a:off x="5945717" y="3765550"/>
              <a:ext cx="1267883" cy="1187450"/>
              <a:chOff x="6745288" y="3765550"/>
              <a:chExt cx="950912" cy="1187450"/>
            </a:xfrm>
            <a:solidFill>
              <a:srgbClr val="C198E0"/>
            </a:solidFill>
          </p:grpSpPr>
          <p:cxnSp>
            <p:nvCxnSpPr>
              <p:cNvPr id="26"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27"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6</a:t>
                </a:r>
              </a:p>
            </p:txBody>
          </p:sp>
        </p:grpSp>
        <p:grpSp>
          <p:nvGrpSpPr>
            <p:cNvPr id="23" name="Group 61"/>
            <p:cNvGrpSpPr>
              <a:grpSpLocks/>
            </p:cNvGrpSpPr>
            <p:nvPr/>
          </p:nvGrpSpPr>
          <p:grpSpPr bwMode="auto">
            <a:xfrm>
              <a:off x="5947833" y="2514600"/>
              <a:ext cx="3301998" cy="1250950"/>
              <a:chOff x="4460876" y="2514600"/>
              <a:chExt cx="2476499" cy="1250950"/>
            </a:xfrm>
          </p:grpSpPr>
          <p:sp>
            <p:nvSpPr>
              <p:cNvPr id="24" name="AutoShape 26"/>
              <p:cNvSpPr>
                <a:spLocks noChangeArrowheads="1"/>
              </p:cNvSpPr>
              <p:nvPr/>
            </p:nvSpPr>
            <p:spPr bwMode="auto">
              <a:xfrm flipV="1">
                <a:off x="6556375" y="3460750"/>
                <a:ext cx="381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25" name="AutoShape 27"/>
              <p:cNvCxnSpPr>
                <a:cxnSpLocks noChangeShapeType="1"/>
                <a:stCxn id="6" idx="3"/>
                <a:endCxn id="24" idx="3"/>
              </p:cNvCxnSpPr>
              <p:nvPr/>
            </p:nvCxnSpPr>
            <p:spPr bwMode="auto">
              <a:xfrm>
                <a:off x="4460875" y="2514600"/>
                <a:ext cx="2284413" cy="946150"/>
              </a:xfrm>
              <a:prstGeom prst="straightConnector1">
                <a:avLst/>
              </a:prstGeom>
              <a:noFill/>
              <a:ln w="12700">
                <a:solidFill>
                  <a:schemeClr val="tx1"/>
                </a:solidFill>
                <a:round/>
                <a:headEnd/>
                <a:tailEnd type="triangle" w="med" len="med"/>
              </a:ln>
            </p:spPr>
          </p:cxnSp>
        </p:grpSp>
      </p:grpSp>
    </p:spTree>
    <p:extLst>
      <p:ext uri="{BB962C8B-B14F-4D97-AF65-F5344CB8AC3E}">
        <p14:creationId xmlns:p14="http://schemas.microsoft.com/office/powerpoint/2010/main" val="394361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Simultaneous-Move Games and Payoff Matrices</a:t>
            </a:r>
          </a:p>
        </p:txBody>
      </p:sp>
      <p:sp>
        <p:nvSpPr>
          <p:cNvPr id="3" name="Content Placeholder 2"/>
          <p:cNvSpPr>
            <a:spLocks noGrp="1"/>
          </p:cNvSpPr>
          <p:nvPr>
            <p:ph sz="quarter" idx="1"/>
          </p:nvPr>
        </p:nvSpPr>
        <p:spPr>
          <a:xfrm>
            <a:off x="687874" y="1206766"/>
            <a:ext cx="11037961" cy="4937760"/>
          </a:xfrm>
        </p:spPr>
        <p:txBody>
          <a:bodyPr>
            <a:normAutofit/>
          </a:bodyPr>
          <a:lstStyle/>
          <a:p>
            <a:r>
              <a:rPr lang="en-US" dirty="0"/>
              <a:t>Rock-Paper-Scissors (RPS)</a:t>
            </a:r>
          </a:p>
          <a:p>
            <a:pPr lvl="1"/>
            <a:r>
              <a:rPr lang="en-US" dirty="0"/>
              <a:t>Rock beats Scissors</a:t>
            </a:r>
          </a:p>
          <a:p>
            <a:pPr lvl="1"/>
            <a:r>
              <a:rPr lang="en-US" dirty="0"/>
              <a:t>Scissors beats Paper</a:t>
            </a:r>
          </a:p>
          <a:p>
            <a:pPr lvl="1"/>
            <a:r>
              <a:rPr lang="en-US" dirty="0"/>
              <a:t>Paper beats Rock</a:t>
            </a:r>
          </a:p>
          <a:p>
            <a:endParaRPr lang="en-US" dirty="0"/>
          </a:p>
          <a:p>
            <a:endParaRPr lang="en-US" dirty="0"/>
          </a:p>
          <a:p>
            <a:endParaRPr lang="en-US" dirty="0"/>
          </a:p>
          <a:p>
            <a:pPr marL="0" lvl="1" indent="0">
              <a:buNone/>
            </a:pPr>
            <a:r>
              <a:rPr lang="en-US" dirty="0"/>
              <a:t>2-player </a:t>
            </a:r>
            <a:r>
              <a:rPr lang="en-US" dirty="0">
                <a:solidFill>
                  <a:schemeClr val="tx2"/>
                </a:solidFill>
              </a:rPr>
              <a:t>normal-form</a:t>
            </a:r>
            <a:r>
              <a:rPr lang="en-US" dirty="0"/>
              <a:t> game with finite set of </a:t>
            </a:r>
            <a:r>
              <a:rPr lang="en-US" dirty="0">
                <a:solidFill>
                  <a:schemeClr val="tx2"/>
                </a:solidFill>
              </a:rPr>
              <a:t>actions taken simultaneously</a:t>
            </a:r>
          </a:p>
          <a:p>
            <a:pPr marL="0" lvl="1" indent="0">
              <a:buNone/>
            </a:pPr>
            <a:r>
              <a:rPr lang="en-US" dirty="0"/>
              <a:t>	represented in a (bi)matrix</a:t>
            </a:r>
          </a:p>
          <a:p>
            <a:pPr marL="0" lvl="1" indent="0">
              <a:buNone/>
            </a:pPr>
            <a:r>
              <a:rPr lang="en-US" dirty="0">
                <a:solidFill>
                  <a:srgbClr val="0070C0"/>
                </a:solidFill>
              </a:rPr>
              <a:t>Player 1 is row player (typically first number)</a:t>
            </a:r>
          </a:p>
          <a:p>
            <a:pPr marL="0" lvl="1" indent="0">
              <a:buNone/>
            </a:pPr>
            <a:r>
              <a:rPr lang="en-US" dirty="0">
                <a:solidFill>
                  <a:srgbClr val="00B050"/>
                </a:solidFill>
              </a:rPr>
              <a:t>Player 2 is column player (typically second number)</a:t>
            </a:r>
          </a:p>
        </p:txBody>
      </p:sp>
      <p:graphicFrame>
        <p:nvGraphicFramePr>
          <p:cNvPr id="7" name="Table 6"/>
          <p:cNvGraphicFramePr>
            <a:graphicFrameLocks noGrp="1"/>
          </p:cNvGraphicFramePr>
          <p:nvPr>
            <p:extLst>
              <p:ext uri="{D42A27DB-BD31-4B8C-83A1-F6EECF244321}">
                <p14:modId xmlns:p14="http://schemas.microsoft.com/office/powerpoint/2010/main" val="4060297960"/>
              </p:ext>
            </p:extLst>
          </p:nvPr>
        </p:nvGraphicFramePr>
        <p:xfrm>
          <a:off x="6066479" y="2083150"/>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54617" y="1564315"/>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4904519" y="2466307"/>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6</a:t>
            </a:fld>
            <a:endParaRPr lang="en-US" dirty="0"/>
          </a:p>
        </p:txBody>
      </p:sp>
    </p:spTree>
    <p:extLst>
      <p:ext uri="{BB962C8B-B14F-4D97-AF65-F5344CB8AC3E}">
        <p14:creationId xmlns:p14="http://schemas.microsoft.com/office/powerpoint/2010/main" val="403553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472-F883-4FE0-A95F-0DF34F1E3FEC}"/>
              </a:ext>
            </a:extLst>
          </p:cNvPr>
          <p:cNvSpPr>
            <a:spLocks noGrp="1"/>
          </p:cNvSpPr>
          <p:nvPr>
            <p:ph type="title"/>
          </p:nvPr>
        </p:nvSpPr>
        <p:spPr/>
        <p:txBody>
          <a:bodyPr/>
          <a:lstStyle/>
          <a:p>
            <a:r>
              <a:rPr lang="en-US" dirty="0"/>
              <a:t>Rock, Paper, Scissors, Lizard, Spock</a:t>
            </a:r>
          </a:p>
        </p:txBody>
      </p:sp>
      <p:sp>
        <p:nvSpPr>
          <p:cNvPr id="3" name="Content Placeholder 2">
            <a:extLst>
              <a:ext uri="{FF2B5EF4-FFF2-40B4-BE49-F238E27FC236}">
                <a16:creationId xmlns:a16="http://schemas.microsoft.com/office/drawing/2014/main" id="{6FAEFDC4-84B4-4C2D-B2D5-CC1CE1C5A2D9}"/>
              </a:ext>
            </a:extLst>
          </p:cNvPr>
          <p:cNvSpPr>
            <a:spLocks noGrp="1"/>
          </p:cNvSpPr>
          <p:nvPr>
            <p:ph idx="1"/>
          </p:nvPr>
        </p:nvSpPr>
        <p:spPr/>
        <p:txBody>
          <a:bodyPr/>
          <a:lstStyle/>
          <a:p>
            <a:r>
              <a:rPr lang="en-US" dirty="0"/>
              <a:t>CBS, Big Bang Theory</a:t>
            </a:r>
          </a:p>
          <a:p>
            <a:r>
              <a:rPr lang="en-US" sz="2000" dirty="0">
                <a:hlinkClick r:id="rId2"/>
              </a:rPr>
              <a:t>https://www.youtube.com/watch?v=iSHPVCBsnLw</a:t>
            </a:r>
            <a:endParaRPr lang="en-US" sz="2000" dirty="0"/>
          </a:p>
        </p:txBody>
      </p:sp>
      <p:pic>
        <p:nvPicPr>
          <p:cNvPr id="5122" name="Picture 2" descr="Rock Paper Scissors Lizard Spock T-Shirt | SnorgTees">
            <a:extLst>
              <a:ext uri="{FF2B5EF4-FFF2-40B4-BE49-F238E27FC236}">
                <a16:creationId xmlns:a16="http://schemas.microsoft.com/office/drawing/2014/main" id="{BDA6A068-200B-4C5E-838B-466994EAD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944" y="1113178"/>
            <a:ext cx="5128957" cy="51289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8400572-30BC-4002-8E98-5B72CFAA51B0}"/>
              </a:ext>
            </a:extLst>
          </p:cNvPr>
          <p:cNvSpPr/>
          <p:nvPr/>
        </p:nvSpPr>
        <p:spPr>
          <a:xfrm>
            <a:off x="401368" y="6386545"/>
            <a:ext cx="7171707" cy="369332"/>
          </a:xfrm>
          <a:prstGeom prst="rect">
            <a:avLst/>
          </a:prstGeom>
        </p:spPr>
        <p:txBody>
          <a:bodyPr wrap="none">
            <a:spAutoFit/>
          </a:bodyPr>
          <a:lstStyle/>
          <a:p>
            <a:r>
              <a:rPr lang="en-US" dirty="0"/>
              <a:t>Image credit: </a:t>
            </a:r>
            <a:r>
              <a:rPr lang="en-US" dirty="0">
                <a:hlinkClick r:id="rId4"/>
              </a:rPr>
              <a:t>https://www.snorgtees.com/rock-paper-scissors-lizard-spock</a:t>
            </a:r>
            <a:endParaRPr lang="en-US" dirty="0"/>
          </a:p>
        </p:txBody>
      </p:sp>
    </p:spTree>
    <p:extLst>
      <p:ext uri="{BB962C8B-B14F-4D97-AF65-F5344CB8AC3E}">
        <p14:creationId xmlns:p14="http://schemas.microsoft.com/office/powerpoint/2010/main" val="68501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Strategy: Rock, Paper, Scissors</a:t>
            </a:r>
          </a:p>
        </p:txBody>
      </p:sp>
      <p:sp>
        <p:nvSpPr>
          <p:cNvPr id="5" name="Content Placeholder 4"/>
          <p:cNvSpPr>
            <a:spLocks noGrp="1"/>
          </p:cNvSpPr>
          <p:nvPr>
            <p:ph sz="quarter" idx="1"/>
          </p:nvPr>
        </p:nvSpPr>
        <p:spPr/>
        <p:txBody>
          <a:bodyPr/>
          <a:lstStyle/>
          <a:p>
            <a:r>
              <a:rPr lang="en-US" dirty="0"/>
              <a:t>Design an AI to play Rock-Paper-Scissors for T rounds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327368083"/>
                  </p:ext>
                </p:extLst>
              </p:nvPr>
            </p:nvGraphicFramePr>
            <p:xfrm>
              <a:off x="3048000" y="2439621"/>
              <a:ext cx="6096000" cy="3662680"/>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20000"/>
                        </a:ext>
                      </a:extLst>
                    </a:gridCol>
                  </a:tblGrid>
                  <a:tr h="0">
                    <a:tc>
                      <a:txBody>
                        <a:bodyPr/>
                        <a:lstStyle/>
                        <a:p>
                          <a:r>
                            <a:rPr lang="en-US" dirty="0"/>
                            <a:t>function </a:t>
                          </a:r>
                          <a:r>
                            <a:rPr lang="en-US" dirty="0" err="1"/>
                            <a:t>playRPS</a:t>
                          </a:r>
                          <a:r>
                            <a:rPr lang="en-US" dirty="0"/>
                            <a:t>(T)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𝑇</m:t>
                              </m:r>
                            </m:oMath>
                          </a14:m>
                          <a:endParaRPr lang="en-US" b="0" dirty="0"/>
                        </a:p>
                        <a:p>
                          <a:r>
                            <a:rPr lang="en-US" dirty="0"/>
                            <a:t>Output: action a </a:t>
                          </a:r>
                          <a14:m>
                            <m:oMath xmlns:m="http://schemas.openxmlformats.org/officeDocument/2006/math">
                              <m:r>
                                <a:rPr lang="en-US" b="0" i="1" smtClean="0">
                                  <a:latin typeface="Cambria Math" panose="02040503050406030204" pitchFamily="18" charset="0"/>
                                </a:rPr>
                                <m:t>∈</m:t>
                              </m:r>
                            </m:oMath>
                          </a14:m>
                          <a:r>
                            <a:rPr lang="en-US" dirty="0"/>
                            <a:t> {Rock, Paper,</a:t>
                          </a:r>
                          <a:r>
                            <a:rPr lang="en-US" baseline="0" dirty="0"/>
                            <a:t> Scissors</a:t>
                          </a:r>
                          <a:r>
                            <a:rPr lang="en-US" dirty="0"/>
                            <a:t>}</a:t>
                          </a:r>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a:t>
                          </a:r>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327368083"/>
                  </p:ext>
                </p:extLst>
              </p:nvPr>
            </p:nvGraphicFramePr>
            <p:xfrm>
              <a:off x="3048000" y="2439621"/>
              <a:ext cx="6096000" cy="3662680"/>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20000"/>
                        </a:ext>
                      </a:extLst>
                    </a:gridCol>
                  </a:tblGrid>
                  <a:tr h="365760">
                    <a:tc>
                      <a:txBody>
                        <a:bodyPr/>
                        <a:lstStyle/>
                        <a:p>
                          <a:r>
                            <a:rPr lang="en-US" dirty="0"/>
                            <a:t>function </a:t>
                          </a:r>
                          <a:r>
                            <a:rPr lang="en-US" dirty="0" err="1"/>
                            <a:t>playRPS</a:t>
                          </a:r>
                          <a:r>
                            <a:rPr lang="en-US" dirty="0"/>
                            <a:t>(T)</a:t>
                          </a:r>
                        </a:p>
                      </a:txBody>
                      <a:tcPr/>
                    </a:tc>
                    <a:extLst>
                      <a:ext uri="{0D108BD9-81ED-4DB2-BD59-A6C34878D82A}">
                        <a16:rowId xmlns:a16="http://schemas.microsoft.com/office/drawing/2014/main" val="10000"/>
                      </a:ext>
                    </a:extLst>
                  </a:tr>
                  <a:tr h="640080">
                    <a:tc>
                      <a:txBody>
                        <a:bodyPr/>
                        <a:lstStyle/>
                        <a:p>
                          <a:endParaRPr lang="en-US"/>
                        </a:p>
                      </a:txBody>
                      <a:tcPr>
                        <a:blipFill>
                          <a:blip r:embed="rId2"/>
                          <a:stretch>
                            <a:fillRect t="-62000" r="-417" b="-436000"/>
                          </a:stretch>
                        </a:blipFill>
                      </a:tcPr>
                    </a:tc>
                    <a:extLst>
                      <a:ext uri="{0D108BD9-81ED-4DB2-BD59-A6C34878D82A}">
                        <a16:rowId xmlns:a16="http://schemas.microsoft.com/office/drawing/2014/main" val="10001"/>
                      </a:ext>
                    </a:extLst>
                  </a:tr>
                  <a:tr h="228600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a:t>
                          </a:r>
                        </a:p>
                      </a:txBody>
                      <a:tcPr/>
                    </a:tc>
                    <a:extLst>
                      <a:ext uri="{0D108BD9-81ED-4DB2-BD59-A6C34878D82A}">
                        <a16:rowId xmlns:a16="http://schemas.microsoft.com/office/drawing/2014/main" val="10003"/>
                      </a:ext>
                    </a:extLst>
                  </a:tr>
                </a:tbl>
              </a:graphicData>
            </a:graphic>
          </p:graphicFrame>
        </mc:Fallback>
      </mc:AlternateContent>
      <p:sp>
        <p:nvSpPr>
          <p:cNvPr id="3" name="TextBox 2"/>
          <p:cNvSpPr txBox="1"/>
          <p:nvPr/>
        </p:nvSpPr>
        <p:spPr>
          <a:xfrm>
            <a:off x="2670928" y="1845779"/>
            <a:ext cx="5230856" cy="461665"/>
          </a:xfrm>
          <a:prstGeom prst="rect">
            <a:avLst/>
          </a:prstGeom>
          <a:noFill/>
        </p:spPr>
        <p:txBody>
          <a:bodyPr wrap="none" rtlCol="0">
            <a:spAutoFit/>
          </a:bodyPr>
          <a:lstStyle/>
          <a:p>
            <a:r>
              <a:rPr lang="en-US" sz="2400" dirty="0">
                <a:solidFill>
                  <a:srgbClr val="C00000"/>
                </a:solidFill>
              </a:rPr>
              <a:t>If T=1, what action does your AI choose?</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8</a:t>
            </a:fld>
            <a:endParaRPr lang="en-US" dirty="0"/>
          </a:p>
        </p:txBody>
      </p:sp>
    </p:spTree>
    <p:extLst>
      <p:ext uri="{BB962C8B-B14F-4D97-AF65-F5344CB8AC3E}">
        <p14:creationId xmlns:p14="http://schemas.microsoft.com/office/powerpoint/2010/main" val="46521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Simultaneous-Move Games and Payoff Matrices</a:t>
            </a:r>
          </a:p>
        </p:txBody>
      </p:sp>
      <p:sp>
        <p:nvSpPr>
          <p:cNvPr id="3" name="Content Placeholder 2"/>
          <p:cNvSpPr>
            <a:spLocks noGrp="1"/>
          </p:cNvSpPr>
          <p:nvPr>
            <p:ph sz="quarter" idx="1"/>
          </p:nvPr>
        </p:nvSpPr>
        <p:spPr/>
        <p:txBody>
          <a:bodyPr/>
          <a:lstStyle/>
          <a:p>
            <a:r>
              <a:rPr lang="en-US" dirty="0"/>
              <a:t>Football vs Concert (</a:t>
            </a:r>
            <a:r>
              <a:rPr lang="en-US" dirty="0" err="1"/>
              <a:t>FvsC</a:t>
            </a:r>
            <a:r>
              <a:rPr lang="en-US" dirty="0"/>
              <a:t>)</a:t>
            </a:r>
          </a:p>
          <a:p>
            <a:pPr lvl="1"/>
            <a:r>
              <a:rPr lang="en-US" dirty="0"/>
              <a:t>Historically known as Battle of Sexes</a:t>
            </a:r>
          </a:p>
          <a:p>
            <a:pPr lvl="1"/>
            <a:r>
              <a:rPr lang="en-US" dirty="0"/>
              <a:t>If football together: Alex </a:t>
            </a:r>
            <a:r>
              <a:rPr lang="en-US" dirty="0">
                <a:sym typeface="Wingdings" panose="05000000000000000000" pitchFamily="2" charset="2"/>
              </a:rPr>
              <a:t>, Berry </a:t>
            </a:r>
          </a:p>
          <a:p>
            <a:pPr lvl="1"/>
            <a:r>
              <a:rPr lang="en-US" dirty="0">
                <a:sym typeface="Wingdings" panose="05000000000000000000" pitchFamily="2" charset="2"/>
              </a:rPr>
              <a:t>If concert together: Alex , Berry </a:t>
            </a:r>
          </a:p>
          <a:p>
            <a:pPr lvl="1"/>
            <a:r>
              <a:rPr lang="en-US" dirty="0">
                <a:sym typeface="Wingdings" panose="05000000000000000000" pitchFamily="2" charset="2"/>
              </a:rPr>
              <a:t>If not together: </a:t>
            </a:r>
            <a:r>
              <a:rPr lang="en-US" dirty="0"/>
              <a:t>Alex </a:t>
            </a:r>
            <a:r>
              <a:rPr lang="en-US" dirty="0">
                <a:sym typeface="Wingdings" panose="05000000000000000000" pitchFamily="2" charset="2"/>
              </a:rPr>
              <a:t>, Berry </a:t>
            </a:r>
          </a:p>
          <a:p>
            <a:endParaRPr lang="en-US" dirty="0"/>
          </a:p>
        </p:txBody>
      </p:sp>
      <p:sp>
        <p:nvSpPr>
          <p:cNvPr id="11" name="Slide Number Placeholder 10"/>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9</a:t>
            </a:fld>
            <a:endParaRPr lang="en-US" dirty="0"/>
          </a:p>
        </p:txBody>
      </p:sp>
      <p:graphicFrame>
        <p:nvGraphicFramePr>
          <p:cNvPr id="12" name="Table 11">
            <a:extLst>
              <a:ext uri="{FF2B5EF4-FFF2-40B4-BE49-F238E27FC236}">
                <a16:creationId xmlns:a16="http://schemas.microsoft.com/office/drawing/2014/main" id="{DDF425DC-4BFE-4772-9D20-1D9A5E062D2C}"/>
              </a:ext>
            </a:extLst>
          </p:cNvPr>
          <p:cNvGraphicFramePr>
            <a:graphicFrameLocks noGrp="1"/>
          </p:cNvGraphicFramePr>
          <p:nvPr>
            <p:extLst>
              <p:ext uri="{D42A27DB-BD31-4B8C-83A1-F6EECF244321}">
                <p14:modId xmlns:p14="http://schemas.microsoft.com/office/powerpoint/2010/main" val="2287943353"/>
              </p:ext>
            </p:extLst>
          </p:nvPr>
        </p:nvGraphicFramePr>
        <p:xfrm>
          <a:off x="3662284" y="457128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28AF2600-DA6E-4036-A86F-39CEB84E333A}"/>
              </a:ext>
            </a:extLst>
          </p:cNvPr>
          <p:cNvSpPr txBox="1"/>
          <p:nvPr/>
        </p:nvSpPr>
        <p:spPr>
          <a:xfrm>
            <a:off x="6060921" y="4054248"/>
            <a:ext cx="1376246" cy="461665"/>
          </a:xfrm>
          <a:prstGeom prst="rect">
            <a:avLst/>
          </a:prstGeom>
          <a:noFill/>
        </p:spPr>
        <p:txBody>
          <a:bodyPr wrap="square" rtlCol="0">
            <a:spAutoFit/>
          </a:bodyPr>
          <a:lstStyle/>
          <a:p>
            <a:r>
              <a:rPr lang="en-US" sz="2400" dirty="0">
                <a:solidFill>
                  <a:srgbClr val="00B050"/>
                </a:solidFill>
              </a:rPr>
              <a:t>Berry</a:t>
            </a:r>
          </a:p>
        </p:txBody>
      </p:sp>
      <p:sp>
        <p:nvSpPr>
          <p:cNvPr id="14" name="TextBox 13">
            <a:extLst>
              <a:ext uri="{FF2B5EF4-FFF2-40B4-BE49-F238E27FC236}">
                <a16:creationId xmlns:a16="http://schemas.microsoft.com/office/drawing/2014/main" id="{BC9DB7F3-818B-4ACB-A084-3C29F48106C6}"/>
              </a:ext>
            </a:extLst>
          </p:cNvPr>
          <p:cNvSpPr txBox="1"/>
          <p:nvPr/>
        </p:nvSpPr>
        <p:spPr>
          <a:xfrm rot="16200000">
            <a:off x="2624816" y="5076741"/>
            <a:ext cx="1480858" cy="461665"/>
          </a:xfrm>
          <a:prstGeom prst="rect">
            <a:avLst/>
          </a:prstGeom>
          <a:noFill/>
        </p:spPr>
        <p:txBody>
          <a:bodyPr wrap="square" rtlCol="0">
            <a:spAutoFit/>
          </a:bodyPr>
          <a:lstStyle/>
          <a:p>
            <a:pPr algn="ctr"/>
            <a:r>
              <a:rPr lang="en-US" sz="2400" dirty="0">
                <a:solidFill>
                  <a:schemeClr val="accent1"/>
                </a:solidFill>
              </a:rPr>
              <a:t>Alex</a:t>
            </a:r>
          </a:p>
        </p:txBody>
      </p:sp>
      <p:sp>
        <p:nvSpPr>
          <p:cNvPr id="15" name="TextBox 14">
            <a:extLst>
              <a:ext uri="{FF2B5EF4-FFF2-40B4-BE49-F238E27FC236}">
                <a16:creationId xmlns:a16="http://schemas.microsoft.com/office/drawing/2014/main" id="{13088739-0C1C-43A3-B4E7-708ACDE19AC0}"/>
              </a:ext>
            </a:extLst>
          </p:cNvPr>
          <p:cNvSpPr txBox="1"/>
          <p:nvPr/>
        </p:nvSpPr>
        <p:spPr>
          <a:xfrm>
            <a:off x="2340245" y="3475659"/>
            <a:ext cx="7981626" cy="523220"/>
          </a:xfrm>
          <a:prstGeom prst="rect">
            <a:avLst/>
          </a:prstGeom>
          <a:noFill/>
        </p:spPr>
        <p:txBody>
          <a:bodyPr wrap="square" rtlCol="0">
            <a:spAutoFit/>
          </a:bodyPr>
          <a:lstStyle/>
          <a:p>
            <a:r>
              <a:rPr lang="en-US" sz="2800" dirty="0">
                <a:solidFill>
                  <a:schemeClr val="tx2"/>
                </a:solidFill>
              </a:rPr>
              <a:t>Fill in the payoff matrix, row payoff first then column!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C514F8B-5FA4-103A-ECE8-AFAAE964B034}"/>
                  </a:ext>
                </a:extLst>
              </p14:cNvPr>
              <p14:cNvContentPartPr/>
              <p14:nvPr/>
            </p14:nvContentPartPr>
            <p14:xfrm>
              <a:off x="5480640" y="5275440"/>
              <a:ext cx="2383200" cy="885960"/>
            </p14:xfrm>
          </p:contentPart>
        </mc:Choice>
        <mc:Fallback xmlns="">
          <p:pic>
            <p:nvPicPr>
              <p:cNvPr id="4" name="Ink 3">
                <a:extLst>
                  <a:ext uri="{FF2B5EF4-FFF2-40B4-BE49-F238E27FC236}">
                    <a16:creationId xmlns:a16="http://schemas.microsoft.com/office/drawing/2014/main" id="{7C514F8B-5FA4-103A-ECE8-AFAAE964B034}"/>
                  </a:ext>
                </a:extLst>
              </p:cNvPr>
              <p:cNvPicPr/>
              <p:nvPr/>
            </p:nvPicPr>
            <p:blipFill>
              <a:blip r:embed="rId3"/>
              <a:stretch>
                <a:fillRect/>
              </a:stretch>
            </p:blipFill>
            <p:spPr>
              <a:xfrm>
                <a:off x="5471280" y="5266080"/>
                <a:ext cx="2401920" cy="904680"/>
              </a:xfrm>
              <a:prstGeom prst="rect">
                <a:avLst/>
              </a:prstGeom>
            </p:spPr>
          </p:pic>
        </mc:Fallback>
      </mc:AlternateContent>
    </p:spTree>
    <p:extLst>
      <p:ext uri="{BB962C8B-B14F-4D97-AF65-F5344CB8AC3E}">
        <p14:creationId xmlns:p14="http://schemas.microsoft.com/office/powerpoint/2010/main" val="375191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26201</TotalTime>
  <Words>4462</Words>
  <Application>Microsoft Office PowerPoint</Application>
  <PresentationFormat>Widescreen</PresentationFormat>
  <Paragraphs>938</Paragraphs>
  <Slides>49</Slides>
  <Notes>17</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Wingdings</vt:lpstr>
      <vt:lpstr>Cambria Math</vt:lpstr>
      <vt:lpstr>Arial</vt:lpstr>
      <vt:lpstr>Calibri</vt:lpstr>
      <vt:lpstr>Office Theme</vt:lpstr>
      <vt:lpstr>Play Rock Paper Scissors with the people around you</vt:lpstr>
      <vt:lpstr>AI: Representation and Problem Solving </vt:lpstr>
      <vt:lpstr>Learning Objectives</vt:lpstr>
      <vt:lpstr>From Games to Game Theory</vt:lpstr>
      <vt:lpstr>Recall: Adversarial Search</vt:lpstr>
      <vt:lpstr>Simultaneous-Move Games and Payoff Matrices</vt:lpstr>
      <vt:lpstr>Rock, Paper, Scissors, Lizard, Spock</vt:lpstr>
      <vt:lpstr>Strategy: Rock, Paper, Scissors</vt:lpstr>
      <vt:lpstr>Simultaneous-Move Games and Payoff Matrices</vt:lpstr>
      <vt:lpstr>Normal-Form Games</vt:lpstr>
      <vt:lpstr>Classical Games and Payoff Matrices</vt:lpstr>
      <vt:lpstr>Variation: Split or Steal</vt:lpstr>
      <vt:lpstr>Zero-sum vs General-sum</vt:lpstr>
      <vt:lpstr>Strategy</vt:lpstr>
      <vt:lpstr>Expected Utility</vt:lpstr>
      <vt:lpstr>Poll 1</vt:lpstr>
      <vt:lpstr>Poll 2</vt:lpstr>
      <vt:lpstr>Best Response</vt:lpstr>
      <vt:lpstr>Best Response</vt:lpstr>
      <vt:lpstr>Best Response</vt:lpstr>
      <vt:lpstr>Poll </vt:lpstr>
      <vt:lpstr>Best Response</vt:lpstr>
      <vt:lpstr>Dominance</vt:lpstr>
      <vt:lpstr>Dominance</vt:lpstr>
      <vt:lpstr>Dominance</vt:lpstr>
      <vt:lpstr>Solution Concepts in Games</vt:lpstr>
      <vt:lpstr>Dominant Strategy</vt:lpstr>
      <vt:lpstr>Dominant Strategy Equilibrium</vt:lpstr>
      <vt:lpstr>Solution Concepts in Games</vt:lpstr>
      <vt:lpstr>Nash Equilibrium</vt:lpstr>
      <vt:lpstr>Nash Equilibrium</vt:lpstr>
      <vt:lpstr>Nash Equilibrium</vt:lpstr>
      <vt:lpstr>Nash Equilibrium</vt:lpstr>
      <vt:lpstr>Find PSNE</vt:lpstr>
      <vt:lpstr>Find PSNE</vt:lpstr>
      <vt:lpstr>Find PSNE through Iterative Removal</vt:lpstr>
      <vt:lpstr>Find Mixed Strategy Nash Equilibrium</vt:lpstr>
      <vt:lpstr>Find Mixed Strategy Nash Equilibrium</vt:lpstr>
      <vt:lpstr>Find Mixed Strategy Nash Equilibrium</vt:lpstr>
      <vt:lpstr>Find Mixed Strategy Nash Equilibrium</vt:lpstr>
      <vt:lpstr>Visualizing</vt:lpstr>
      <vt:lpstr>Visualizing</vt:lpstr>
      <vt:lpstr>Poll 4</vt:lpstr>
      <vt:lpstr>Solution Concepts in Games</vt:lpstr>
      <vt:lpstr>Power of Commitment</vt:lpstr>
      <vt:lpstr>Stackelberg Equilibrium</vt:lpstr>
      <vt:lpstr>Stackelberg Equilibrium</vt:lpstr>
      <vt:lpstr>In-Class Activity</vt:lpstr>
      <vt:lpstr>Post-Lecture Poll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Tuomas W Sandholm</cp:lastModifiedBy>
  <cp:revision>1246</cp:revision>
  <cp:lastPrinted>2022-04-16T18:37:02Z</cp:lastPrinted>
  <dcterms:created xsi:type="dcterms:W3CDTF">2018-10-11T11:39:27Z</dcterms:created>
  <dcterms:modified xsi:type="dcterms:W3CDTF">2024-04-22T03:26:05Z</dcterms:modified>
</cp:coreProperties>
</file>