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1"/>
  </p:notesMasterIdLst>
  <p:handoutMasterIdLst>
    <p:handoutMasterId r:id="rId32"/>
  </p:handoutMasterIdLst>
  <p:sldIdLst>
    <p:sldId id="2360" r:id="rId2"/>
    <p:sldId id="487" r:id="rId3"/>
    <p:sldId id="1250" r:id="rId4"/>
    <p:sldId id="2371" r:id="rId5"/>
    <p:sldId id="2372" r:id="rId6"/>
    <p:sldId id="1255" r:id="rId7"/>
    <p:sldId id="2365" r:id="rId8"/>
    <p:sldId id="2368" r:id="rId9"/>
    <p:sldId id="2367" r:id="rId10"/>
    <p:sldId id="2366" r:id="rId11"/>
    <p:sldId id="2369" r:id="rId12"/>
    <p:sldId id="2370" r:id="rId13"/>
    <p:sldId id="379" r:id="rId14"/>
    <p:sldId id="2361" r:id="rId15"/>
    <p:sldId id="2362" r:id="rId16"/>
    <p:sldId id="494" r:id="rId17"/>
    <p:sldId id="1259" r:id="rId18"/>
    <p:sldId id="1262" r:id="rId19"/>
    <p:sldId id="414" r:id="rId20"/>
    <p:sldId id="2363" r:id="rId21"/>
    <p:sldId id="2364" r:id="rId22"/>
    <p:sldId id="1263" r:id="rId23"/>
    <p:sldId id="1271" r:id="rId24"/>
    <p:sldId id="1275" r:id="rId25"/>
    <p:sldId id="1273" r:id="rId26"/>
    <p:sldId id="2373" r:id="rId27"/>
    <p:sldId id="1272" r:id="rId28"/>
    <p:sldId id="1274" r:id="rId29"/>
    <p:sldId id="2374" r:id="rId30"/>
  </p:sldIdLst>
  <p:sldSz cx="12192000" cy="6858000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DFF"/>
    <a:srgbClr val="008000"/>
    <a:srgbClr val="3333FF"/>
    <a:srgbClr val="2A42A3"/>
    <a:srgbClr val="404040"/>
    <a:srgbClr val="A3312A"/>
    <a:srgbClr val="FFFF00"/>
    <a:srgbClr val="FF3300"/>
    <a:srgbClr val="CC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7" autoAdjust="0"/>
    <p:restoredTop sz="96882" autoAdjust="0"/>
  </p:normalViewPr>
  <p:slideViewPr>
    <p:cSldViewPr>
      <p:cViewPr>
        <p:scale>
          <a:sx n="120" d="100"/>
          <a:sy n="120" d="100"/>
        </p:scale>
        <p:origin x="48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0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8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06000" y="6245225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bombilla-idea-brillante-l%C3%A1mpara-311863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bombilla-idea-brillante-l%C3%A1mpara-311863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bombilla-idea-brillante-l%C3%A1mpara-311863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47154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2068882"/>
            <a:ext cx="5753243" cy="3724491"/>
          </a:xfrm>
          <a:prstGeom prst="rect">
            <a:avLst/>
          </a:prstGeom>
          <a:noFill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CEF6922-C061-5C4A-9ACD-AC568D4C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6839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Nihar B. Shah and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Tuomas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Sandholm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</a:t>
            </a:r>
            <a:r>
              <a:rPr lang="en-US" sz="1867" dirty="0" err="1">
                <a:latin typeface="Palatino" pitchFamily="2" charset="77"/>
                <a:ea typeface="Palatino" pitchFamily="2" charset="77"/>
              </a:rPr>
              <a:t>ai.berkeley.edu</a:t>
            </a:r>
            <a:endParaRPr lang="en-US" sz="1867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472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algorithm: </a:t>
            </a:r>
            <a:r>
              <a:rPr lang="en-US" sz="3600" b="1" dirty="0"/>
              <a:t>Particle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1167"/>
            <a:ext cx="10972800" cy="5232398"/>
          </a:xfrm>
        </p:spPr>
        <p:txBody>
          <a:bodyPr/>
          <a:lstStyle/>
          <a:p>
            <a:r>
              <a:rPr lang="en-US" sz="2800" dirty="0"/>
              <a:t>Builds on likelihood weighted sampling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2800" b="1" dirty="0">
                <a:solidFill>
                  <a:srgbClr val="3333FF"/>
                </a:solidFill>
              </a:rPr>
              <a:t>Idea #1! 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Recall that the probability distribution of the samples are based on </a:t>
            </a:r>
            <a:r>
              <a:rPr lang="en-US" sz="2800" dirty="0"/>
              <a:t>P(X</a:t>
            </a:r>
            <a:r>
              <a:rPr lang="en-US" sz="2800" baseline="-25000" dirty="0"/>
              <a:t>t</a:t>
            </a:r>
            <a:r>
              <a:rPr lang="en-US" sz="2800" dirty="0"/>
              <a:t>|X</a:t>
            </a:r>
            <a:r>
              <a:rPr lang="en-US" sz="2800" baseline="-25000" dirty="0"/>
              <a:t>t-1</a:t>
            </a:r>
            <a:r>
              <a:rPr lang="en-US" sz="2800" dirty="0"/>
              <a:t>).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But we are interested in samples with high probability of P(E=</a:t>
            </a:r>
            <a:r>
              <a:rPr lang="en-US" sz="2800" dirty="0" err="1">
                <a:solidFill>
                  <a:schemeClr val="tx1"/>
                </a:solidFill>
              </a:rPr>
              <a:t>e|X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captures this distribution?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weights!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/>
              <a:t>w=w*P(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dirty="0" err="1"/>
              <a:t>|x</a:t>
            </a:r>
            <a:r>
              <a:rPr lang="en-US" baseline="-25000" dirty="0" err="1"/>
              <a:t>t</a:t>
            </a:r>
            <a:r>
              <a:rPr lang="en-US" dirty="0"/>
              <a:t>))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Let’s use weights to somehow create a distribution to draw the samples from… (but how?)</a:t>
            </a:r>
          </a:p>
        </p:txBody>
      </p:sp>
      <p:pic>
        <p:nvPicPr>
          <p:cNvPr id="4" name="Picture 3" descr="A yellow light bulb with blue lines&#10;&#10;Description automatically generated">
            <a:extLst>
              <a:ext uri="{FF2B5EF4-FFF2-40B4-BE49-F238E27FC236}">
                <a16:creationId xmlns:a16="http://schemas.microsoft.com/office/drawing/2014/main" id="{D2B88BE0-7B97-1ECE-E25B-2587BB6C9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7400" y="-2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algorithm: </a:t>
            </a:r>
            <a:r>
              <a:rPr lang="en-US" sz="3600" b="1" dirty="0"/>
              <a:t>Particle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1167"/>
            <a:ext cx="10972800" cy="523239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333FF"/>
                </a:solidFill>
              </a:rPr>
              <a:t>Idea #2! 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Let’s use weights to somehow create a distribution to draw the samples from… (but how?)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any sample, we have one weight. How can we really use that as a distribution?</a:t>
            </a:r>
          </a:p>
          <a:p>
            <a:r>
              <a:rPr lang="en-US" sz="2400" dirty="0"/>
              <a:t>We are actually drawing N samples. This set of N weights can approximate a distribution!</a:t>
            </a:r>
          </a:p>
          <a:p>
            <a:r>
              <a:rPr lang="en-US" sz="2400" dirty="0"/>
              <a:t>Don’t draw samples one at a time, but instead in parallel.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First draw N samples from P(X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Set weights for all N samples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Then move on to 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for all N samples, and so on.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But how are we using it as a distribution?</a:t>
            </a:r>
          </a:p>
        </p:txBody>
      </p:sp>
      <p:pic>
        <p:nvPicPr>
          <p:cNvPr id="5" name="Picture 4" descr="A yellow light bulb with blue lines&#10;&#10;Description automatically generated">
            <a:extLst>
              <a:ext uri="{FF2B5EF4-FFF2-40B4-BE49-F238E27FC236}">
                <a16:creationId xmlns:a16="http://schemas.microsoft.com/office/drawing/2014/main" id="{030556A1-BA25-80B8-347B-4E0FCAA12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7400" y="-2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algorithm: </a:t>
            </a:r>
            <a:r>
              <a:rPr lang="en-US" sz="3600" b="1" dirty="0"/>
              <a:t>Particle filtering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1167"/>
                <a:ext cx="11887200" cy="5232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3333FF"/>
                    </a:solidFill>
                  </a:rPr>
                  <a:t>Idea #3 (the algorithm)! 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For each of the N samples, draw next state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X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from P(X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t|</a:t>
                </a:r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t-1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Set weights for all N samples according to P(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|X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 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Denote the N samples as s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</a:rPr>
                  <a:t>,s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</a:rPr>
                  <a:t>,…,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and their respective weights as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</a:rPr>
                  <a:t>,w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</a:rPr>
                  <a:t>,...,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N</a:t>
                </a:r>
                <a:endParaRPr lang="en-US" sz="2400" baseline="-25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Normalize the weights: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b="1" dirty="0">
                    <a:solidFill>
                      <a:srgbClr val="FF0000"/>
                    </a:solidFill>
                  </a:rPr>
                  <a:t>Resample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each of the N samples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For each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ϵ 1,…,N:</a:t>
                </a:r>
              </a:p>
              <a:p>
                <a:pPr lvl="3"/>
                <a:r>
                  <a:rPr lang="en-US" sz="2400" dirty="0">
                    <a:solidFill>
                      <a:srgbClr val="FF0000"/>
                    </a:solidFill>
                  </a:rPr>
                  <a:t>Draw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4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at random: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4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2400" dirty="0">
                    <a:solidFill>
                      <a:srgbClr val="FF0000"/>
                    </a:solidFill>
                  </a:rPr>
                  <a:t> with probability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2400" dirty="0">
                    <a:solidFill>
                      <a:srgbClr val="FF0000"/>
                    </a:solidFill>
                  </a:rPr>
                  <a:t> across j=1,…,N</a:t>
                </a:r>
              </a:p>
              <a:p>
                <a:pPr lvl="2"/>
                <a:r>
                  <a:rPr lang="en-US" sz="2800" dirty="0">
                    <a:solidFill>
                      <a:srgbClr val="FF0000"/>
                    </a:solidFill>
                  </a:rPr>
                  <a:t>Set all weights to 1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Repeat for 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t+1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so 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1167"/>
                <a:ext cx="11887200" cy="5232398"/>
              </a:xfrm>
              <a:blipFill>
                <a:blip r:embed="rId2"/>
                <a:stretch>
                  <a:fillRect l="-1067" t="-120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yellow light bulb with blue lines&#10;&#10;Description automatically generated">
            <a:extLst>
              <a:ext uri="{FF2B5EF4-FFF2-40B4-BE49-F238E27FC236}">
                <a16:creationId xmlns:a16="http://schemas.microsoft.com/office/drawing/2014/main" id="{9BC8FADC-D507-FD41-AF95-E84A51346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77400" y="-2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172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400" dirty="0">
                <a:ea typeface="ＭＳ Ｐゴシック" pitchFamily="34" charset="-128"/>
              </a:rPr>
              <a:t>s position</a:t>
            </a:r>
          </a:p>
          <a:p>
            <a:r>
              <a:rPr lang="en-US" sz="2400" dirty="0">
                <a:ea typeface="ＭＳ Ｐゴシック" pitchFamily="34" charset="-128"/>
              </a:rPr>
              <a:t>Observations are some sensor readings</a:t>
            </a:r>
          </a:p>
          <a:p>
            <a:r>
              <a:rPr lang="en-US" sz="2400" dirty="0">
                <a:ea typeface="ＭＳ Ｐゴシック" pitchFamily="34" charset="-128"/>
              </a:rPr>
              <a:t>Another challenge: State space and readings are typically continuous (works basically like a very fine grid) and so we cannot store P(X)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3234" y="1691831"/>
          <a:ext cx="5027271" cy="371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6933234" y="1691831"/>
                        <a:ext cx="5027271" cy="371836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295774"/>
            <a:ext cx="3003530" cy="222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1766197" y="1568448"/>
            <a:ext cx="307364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based on transition function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4877357" y="1568448"/>
            <a:ext cx="2489212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Weight based on observation function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481840" y="1566990"/>
            <a:ext cx="219121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Resample using weighted particles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6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Question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Question</a:t>
            </a:r>
            <a:endParaRPr lang="en-US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4267200" y="486470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Unless the weight is zero, in which case, you’ll want to resample from the beginning </a:t>
            </a:r>
            <a:r>
              <a:rPr lang="en-US" sz="2800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</a:t>
            </a:r>
            <a:endParaRPr lang="en-US" sz="2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00000" imgH="6348010" progId="MSPhotoEd.3">
                  <p:embed/>
                </p:oleObj>
              </mc:Choice>
              <mc:Fallback>
                <p:oleObj name="Photo Editor Photo" r:id="rId2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19200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In many applications, the true state is not observed directly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4267200"/>
            <a:ext cx="3886200" cy="1600200"/>
            <a:chOff x="2590800" y="4267200"/>
            <a:chExt cx="38862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36637"/>
            <a:ext cx="11734800" cy="8087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,e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.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2C33A-9A7D-294D-994F-539A83D9ACED}"/>
              </a:ext>
            </a:extLst>
          </p:cNvPr>
          <p:cNvSpPr txBox="1"/>
          <p:nvPr/>
        </p:nvSpPr>
        <p:spPr>
          <a:xfrm>
            <a:off x="2836284" y="185474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middle row)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80B0B6-7B1E-1440-940C-EB4019F023C5}"/>
              </a:ext>
            </a:extLst>
          </p:cNvPr>
          <p:cNvGrpSpPr/>
          <p:nvPr/>
        </p:nvGrpSpPr>
        <p:grpSpPr>
          <a:xfrm>
            <a:off x="2967690" y="2261504"/>
            <a:ext cx="2108072" cy="1626639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168" name="Group 98">
              <a:extLst>
                <a:ext uri="{FF2B5EF4-FFF2-40B4-BE49-F238E27FC236}">
                  <a16:creationId xmlns:a16="http://schemas.microsoft.com/office/drawing/2014/main" id="{773B8E75-FF86-3C47-879A-508C20A9D3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172" name="Rectangle 113">
                <a:extLst>
                  <a:ext uri="{FF2B5EF4-FFF2-40B4-BE49-F238E27FC236}">
                    <a16:creationId xmlns:a16="http://schemas.microsoft.com/office/drawing/2014/main" id="{DB21A731-86CE-B140-9A10-02EEA925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14">
                <a:extLst>
                  <a:ext uri="{FF2B5EF4-FFF2-40B4-BE49-F238E27FC236}">
                    <a16:creationId xmlns:a16="http://schemas.microsoft.com/office/drawing/2014/main" id="{3C5337DB-B5A4-2144-AED7-9F888D61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15">
                <a:extLst>
                  <a:ext uri="{FF2B5EF4-FFF2-40B4-BE49-F238E27FC236}">
                    <a16:creationId xmlns:a16="http://schemas.microsoft.com/office/drawing/2014/main" id="{A30FD128-3E5F-7E4D-95AF-6B69ACAB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16">
                <a:extLst>
                  <a:ext uri="{FF2B5EF4-FFF2-40B4-BE49-F238E27FC236}">
                    <a16:creationId xmlns:a16="http://schemas.microsoft.com/office/drawing/2014/main" id="{D57E11C4-0B2C-CA4A-A5B5-237D7D397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17">
                <a:extLst>
                  <a:ext uri="{FF2B5EF4-FFF2-40B4-BE49-F238E27FC236}">
                    <a16:creationId xmlns:a16="http://schemas.microsoft.com/office/drawing/2014/main" id="{7B0A9F67-3035-FE49-9BFE-75AC61784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18">
                <a:extLst>
                  <a:ext uri="{FF2B5EF4-FFF2-40B4-BE49-F238E27FC236}">
                    <a16:creationId xmlns:a16="http://schemas.microsoft.com/office/drawing/2014/main" id="{EDB4293A-A284-D64F-BF70-7EB5CBA5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19">
                <a:extLst>
                  <a:ext uri="{FF2B5EF4-FFF2-40B4-BE49-F238E27FC236}">
                    <a16:creationId xmlns:a16="http://schemas.microsoft.com/office/drawing/2014/main" id="{BEDFA2FC-6277-E849-9696-06CFAF632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20">
                <a:extLst>
                  <a:ext uri="{FF2B5EF4-FFF2-40B4-BE49-F238E27FC236}">
                    <a16:creationId xmlns:a16="http://schemas.microsoft.com/office/drawing/2014/main" id="{5350620A-073D-434D-A4D5-20D4D99CE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21">
                <a:extLst>
                  <a:ext uri="{FF2B5EF4-FFF2-40B4-BE49-F238E27FC236}">
                    <a16:creationId xmlns:a16="http://schemas.microsoft.com/office/drawing/2014/main" id="{9DAC325A-E6F4-E742-BFBF-485FEE98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ectangle 119">
              <a:extLst>
                <a:ext uri="{FF2B5EF4-FFF2-40B4-BE49-F238E27FC236}">
                  <a16:creationId xmlns:a16="http://schemas.microsoft.com/office/drawing/2014/main" id="{567DA3F2-31A9-EB4C-8A75-895EE5A2B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19">
              <a:extLst>
                <a:ext uri="{FF2B5EF4-FFF2-40B4-BE49-F238E27FC236}">
                  <a16:creationId xmlns:a16="http://schemas.microsoft.com/office/drawing/2014/main" id="{4D00CE05-6221-D446-AA2A-3EBEFF5D6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19">
              <a:extLst>
                <a:ext uri="{FF2B5EF4-FFF2-40B4-BE49-F238E27FC236}">
                  <a16:creationId xmlns:a16="http://schemas.microsoft.com/office/drawing/2014/main" id="{9210AE44-6B03-EC4D-B3F7-A11515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390858" y="431010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5459495" y="4656366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4352" y="2785915"/>
              <a:ext cx="517708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59AFE-14DC-C252-A61B-CDE235E34699}"/>
              </a:ext>
            </a:extLst>
          </p:cNvPr>
          <p:cNvSpPr txBox="1"/>
          <p:nvPr/>
        </p:nvSpPr>
        <p:spPr>
          <a:xfrm>
            <a:off x="9137492" y="431010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66B3D8-D9EC-61DB-0D45-A5EBF6A0BC46}"/>
              </a:ext>
            </a:extLst>
          </p:cNvPr>
          <p:cNvGrpSpPr/>
          <p:nvPr/>
        </p:nvGrpSpPr>
        <p:grpSpPr>
          <a:xfrm>
            <a:off x="9199411" y="4656368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69" name="Group 98">
              <a:extLst>
                <a:ext uri="{FF2B5EF4-FFF2-40B4-BE49-F238E27FC236}">
                  <a16:creationId xmlns:a16="http://schemas.microsoft.com/office/drawing/2014/main" id="{E3EA62B4-E002-F2E9-063D-1DBFD8D2752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73" name="Rectangle 113">
                <a:extLst>
                  <a:ext uri="{FF2B5EF4-FFF2-40B4-BE49-F238E27FC236}">
                    <a16:creationId xmlns:a16="http://schemas.microsoft.com/office/drawing/2014/main" id="{5465C784-B689-0784-7E08-D16FA7D9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4">
                <a:extLst>
                  <a:ext uri="{FF2B5EF4-FFF2-40B4-BE49-F238E27FC236}">
                    <a16:creationId xmlns:a16="http://schemas.microsoft.com/office/drawing/2014/main" id="{A8DB2DFC-8EAC-76A3-8962-7037F5AF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15">
                <a:extLst>
                  <a:ext uri="{FF2B5EF4-FFF2-40B4-BE49-F238E27FC236}">
                    <a16:creationId xmlns:a16="http://schemas.microsoft.com/office/drawing/2014/main" id="{C5C3929E-BDCB-F931-CE01-5BDD16EC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6">
                <a:extLst>
                  <a:ext uri="{FF2B5EF4-FFF2-40B4-BE49-F238E27FC236}">
                    <a16:creationId xmlns:a16="http://schemas.microsoft.com/office/drawing/2014/main" id="{81AF3AED-F833-3D3C-F199-96D1FF6E0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7365C358-FC52-715C-B5C7-7899A0C89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DEC7F62A-C1AC-0B39-FBB9-01C21663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3D5D9514-B9EE-EDCC-3A33-CF8476B85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AFACD6F5-7E70-099D-43C1-A16B7D5B8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9545BD5D-1831-6501-B831-49FA015F7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Rectangle 119">
              <a:extLst>
                <a:ext uri="{FF2B5EF4-FFF2-40B4-BE49-F238E27FC236}">
                  <a16:creationId xmlns:a16="http://schemas.microsoft.com/office/drawing/2014/main" id="{66210DBF-EA8D-F4DC-8F38-49F1096B2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10983A7E-2F73-BB92-634A-631B84CD4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19">
              <a:extLst>
                <a:ext uri="{FF2B5EF4-FFF2-40B4-BE49-F238E27FC236}">
                  <a16:creationId xmlns:a16="http://schemas.microsoft.com/office/drawing/2014/main" id="{6EA5E1D5-E2AA-11C3-E353-F650684A5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5620646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289415" y="48108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300397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289415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5621018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82ADA2-02D0-74B8-490F-C4BFD19AC5F9}"/>
              </a:ext>
            </a:extLst>
          </p:cNvPr>
          <p:cNvSpPr txBox="1"/>
          <p:nvPr/>
        </p:nvSpPr>
        <p:spPr>
          <a:xfrm>
            <a:off x="10055722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32BC8C-78FA-E868-B20C-02A9F36E9239}"/>
              </a:ext>
            </a:extLst>
          </p:cNvPr>
          <p:cNvSpPr txBox="1"/>
          <p:nvPr/>
        </p:nvSpPr>
        <p:spPr>
          <a:xfrm>
            <a:off x="10724491" y="485589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22BA12-9F48-D180-AA33-3EFB1C712C3E}"/>
              </a:ext>
            </a:extLst>
          </p:cNvPr>
          <p:cNvSpPr txBox="1"/>
          <p:nvPr/>
        </p:nvSpPr>
        <p:spPr>
          <a:xfrm>
            <a:off x="10735473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BFF3A79-7035-A5CD-53E6-D3087E52262D}"/>
              </a:ext>
            </a:extLst>
          </p:cNvPr>
          <p:cNvSpPr txBox="1"/>
          <p:nvPr/>
        </p:nvSpPr>
        <p:spPr>
          <a:xfrm>
            <a:off x="10724491" y="61851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F6FA107-BAEE-CC40-667A-E2D4A1AEEDCF}"/>
              </a:ext>
            </a:extLst>
          </p:cNvPr>
          <p:cNvSpPr txBox="1"/>
          <p:nvPr/>
        </p:nvSpPr>
        <p:spPr>
          <a:xfrm>
            <a:off x="10056094" y="61851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5A5AFD8-6219-B9A5-99E0-35B1C3836828}"/>
              </a:ext>
            </a:extLst>
          </p:cNvPr>
          <p:cNvSpPr txBox="1"/>
          <p:nvPr/>
        </p:nvSpPr>
        <p:spPr>
          <a:xfrm>
            <a:off x="10055722" y="4879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C1096E8-FBC5-130D-E756-88522CA944D6}"/>
              </a:ext>
            </a:extLst>
          </p:cNvPr>
          <p:cNvCxnSpPr>
            <a:cxnSpLocks/>
          </p:cNvCxnSpPr>
          <p:nvPr/>
        </p:nvCxnSpPr>
        <p:spPr>
          <a:xfrm>
            <a:off x="3300181" y="305758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F877B36-1D57-B5C6-0EDA-98178E433D07}"/>
              </a:ext>
            </a:extLst>
          </p:cNvPr>
          <p:cNvCxnSpPr>
            <a:cxnSpLocks/>
          </p:cNvCxnSpPr>
          <p:nvPr/>
        </p:nvCxnSpPr>
        <p:spPr>
          <a:xfrm flipV="1">
            <a:off x="3300181" y="2616004"/>
            <a:ext cx="459543" cy="40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C62C8B0-28EB-FF08-4F82-C35EF21C8379}"/>
              </a:ext>
            </a:extLst>
          </p:cNvPr>
          <p:cNvCxnSpPr>
            <a:cxnSpLocks/>
          </p:cNvCxnSpPr>
          <p:nvPr/>
        </p:nvCxnSpPr>
        <p:spPr>
          <a:xfrm>
            <a:off x="3300181" y="3065640"/>
            <a:ext cx="359910" cy="52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4EA846E7-B9F9-0856-A561-BE15BB31C78C}"/>
              </a:ext>
            </a:extLst>
          </p:cNvPr>
          <p:cNvSpPr txBox="1"/>
          <p:nvPr/>
        </p:nvSpPr>
        <p:spPr>
          <a:xfrm>
            <a:off x="3529952" y="30282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354CEF1-388B-E81F-17A0-17BD08300604}"/>
              </a:ext>
            </a:extLst>
          </p:cNvPr>
          <p:cNvSpPr txBox="1"/>
          <p:nvPr/>
        </p:nvSpPr>
        <p:spPr>
          <a:xfrm>
            <a:off x="3547325" y="23393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257D353-6639-7B80-87F2-CF99B6CB143F}"/>
              </a:ext>
            </a:extLst>
          </p:cNvPr>
          <p:cNvSpPr txBox="1"/>
          <p:nvPr/>
        </p:nvSpPr>
        <p:spPr>
          <a:xfrm>
            <a:off x="3483206" y="35860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7321687-0788-67BD-442A-D665DCAD7149}"/>
              </a:ext>
            </a:extLst>
          </p:cNvPr>
          <p:cNvSpPr txBox="1"/>
          <p:nvPr/>
        </p:nvSpPr>
        <p:spPr>
          <a:xfrm>
            <a:off x="5707975" y="185622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top row)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B82A92-EFAD-FC45-B049-516450E85CDB}"/>
              </a:ext>
            </a:extLst>
          </p:cNvPr>
          <p:cNvGrpSpPr/>
          <p:nvPr/>
        </p:nvGrpSpPr>
        <p:grpSpPr>
          <a:xfrm>
            <a:off x="5763181" y="2262983"/>
            <a:ext cx="2108072" cy="1626639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242" name="Group 98">
              <a:extLst>
                <a:ext uri="{FF2B5EF4-FFF2-40B4-BE49-F238E27FC236}">
                  <a16:creationId xmlns:a16="http://schemas.microsoft.com/office/drawing/2014/main" id="{ABAD4A2C-4ED3-8A72-A852-3B65722E0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246" name="Rectangle 113">
                <a:extLst>
                  <a:ext uri="{FF2B5EF4-FFF2-40B4-BE49-F238E27FC236}">
                    <a16:creationId xmlns:a16="http://schemas.microsoft.com/office/drawing/2014/main" id="{D20D5B48-B317-EC8E-9B23-85AB75189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114">
                <a:extLst>
                  <a:ext uri="{FF2B5EF4-FFF2-40B4-BE49-F238E27FC236}">
                    <a16:creationId xmlns:a16="http://schemas.microsoft.com/office/drawing/2014/main" id="{B9A2B8F7-5478-FB2A-7BD4-EA86ED0C1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115">
                <a:extLst>
                  <a:ext uri="{FF2B5EF4-FFF2-40B4-BE49-F238E27FC236}">
                    <a16:creationId xmlns:a16="http://schemas.microsoft.com/office/drawing/2014/main" id="{AF04B716-5F35-7BFD-CBD7-8EA0C8A40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116">
                <a:extLst>
                  <a:ext uri="{FF2B5EF4-FFF2-40B4-BE49-F238E27FC236}">
                    <a16:creationId xmlns:a16="http://schemas.microsoft.com/office/drawing/2014/main" id="{B1EF8931-3AC8-B215-C2BB-8A0BC5BC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17">
                <a:extLst>
                  <a:ext uri="{FF2B5EF4-FFF2-40B4-BE49-F238E27FC236}">
                    <a16:creationId xmlns:a16="http://schemas.microsoft.com/office/drawing/2014/main" id="{69432F7C-858F-EEC4-9E0F-FD3262B9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18">
                <a:extLst>
                  <a:ext uri="{FF2B5EF4-FFF2-40B4-BE49-F238E27FC236}">
                    <a16:creationId xmlns:a16="http://schemas.microsoft.com/office/drawing/2014/main" id="{315D4DFE-C71A-6477-A970-34680E36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19">
                <a:extLst>
                  <a:ext uri="{FF2B5EF4-FFF2-40B4-BE49-F238E27FC236}">
                    <a16:creationId xmlns:a16="http://schemas.microsoft.com/office/drawing/2014/main" id="{70D7D743-71CB-EC85-53C5-3350AB169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20">
                <a:extLst>
                  <a:ext uri="{FF2B5EF4-FFF2-40B4-BE49-F238E27FC236}">
                    <a16:creationId xmlns:a16="http://schemas.microsoft.com/office/drawing/2014/main" id="{B062FE03-DEF2-E3B6-F584-17218785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121">
                <a:extLst>
                  <a:ext uri="{FF2B5EF4-FFF2-40B4-BE49-F238E27FC236}">
                    <a16:creationId xmlns:a16="http://schemas.microsoft.com/office/drawing/2014/main" id="{519FE72A-E181-CD2F-5E59-71E7A309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" name="Rectangle 119">
              <a:extLst>
                <a:ext uri="{FF2B5EF4-FFF2-40B4-BE49-F238E27FC236}">
                  <a16:creationId xmlns:a16="http://schemas.microsoft.com/office/drawing/2014/main" id="{6A84544D-7635-82E9-9684-0AD728501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119">
              <a:extLst>
                <a:ext uri="{FF2B5EF4-FFF2-40B4-BE49-F238E27FC236}">
                  <a16:creationId xmlns:a16="http://schemas.microsoft.com/office/drawing/2014/main" id="{6A50EE16-C803-AD5D-A16A-0ED27C7BE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119">
              <a:extLst>
                <a:ext uri="{FF2B5EF4-FFF2-40B4-BE49-F238E27FC236}">
                  <a16:creationId xmlns:a16="http://schemas.microsoft.com/office/drawing/2014/main" id="{25C954B7-9519-D14D-B36E-CBD2A3CB8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402F3C9-F612-1A43-E910-2163B433A25A}"/>
              </a:ext>
            </a:extLst>
          </p:cNvPr>
          <p:cNvCxnSpPr>
            <a:cxnSpLocks/>
          </p:cNvCxnSpPr>
          <p:nvPr/>
        </p:nvCxnSpPr>
        <p:spPr>
          <a:xfrm>
            <a:off x="6115870" y="2612310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6F925314-1668-233A-115C-D61276F76B4E}"/>
              </a:ext>
            </a:extLst>
          </p:cNvPr>
          <p:cNvCxnSpPr>
            <a:cxnSpLocks/>
          </p:cNvCxnSpPr>
          <p:nvPr/>
        </p:nvCxnSpPr>
        <p:spPr>
          <a:xfrm>
            <a:off x="6054636" y="2611239"/>
            <a:ext cx="0" cy="4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9219">
            <a:extLst>
              <a:ext uri="{FF2B5EF4-FFF2-40B4-BE49-F238E27FC236}">
                <a16:creationId xmlns:a16="http://schemas.microsoft.com/office/drawing/2014/main" id="{6390DF60-379C-548E-4A65-9DB8A1E86C57}"/>
              </a:ext>
            </a:extLst>
          </p:cNvPr>
          <p:cNvSpPr txBox="1"/>
          <p:nvPr/>
        </p:nvSpPr>
        <p:spPr>
          <a:xfrm>
            <a:off x="5787556" y="2986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21" name="TextBox 9220">
            <a:extLst>
              <a:ext uri="{FF2B5EF4-FFF2-40B4-BE49-F238E27FC236}">
                <a16:creationId xmlns:a16="http://schemas.microsoft.com/office/drawing/2014/main" id="{E8B10B68-F6B3-42A6-B828-CAB3714B97D7}"/>
              </a:ext>
            </a:extLst>
          </p:cNvPr>
          <p:cNvSpPr txBox="1"/>
          <p:nvPr/>
        </p:nvSpPr>
        <p:spPr>
          <a:xfrm>
            <a:off x="5778050" y="22336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2" name="TextBox 9221">
            <a:extLst>
              <a:ext uri="{FF2B5EF4-FFF2-40B4-BE49-F238E27FC236}">
                <a16:creationId xmlns:a16="http://schemas.microsoft.com/office/drawing/2014/main" id="{FFDA46CF-64AA-08B5-7113-BA91C6398D27}"/>
              </a:ext>
            </a:extLst>
          </p:cNvPr>
          <p:cNvSpPr txBox="1"/>
          <p:nvPr/>
        </p:nvSpPr>
        <p:spPr>
          <a:xfrm>
            <a:off x="6366395" y="22356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6A9D817E-3492-7860-D92E-F64A8D455E69}"/>
              </a:ext>
            </a:extLst>
          </p:cNvPr>
          <p:cNvSpPr txBox="1"/>
          <p:nvPr/>
        </p:nvSpPr>
        <p:spPr>
          <a:xfrm>
            <a:off x="8044854" y="1854740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bottom row)</a:t>
            </a:r>
          </a:p>
        </p:txBody>
      </p:sp>
      <p:grpSp>
        <p:nvGrpSpPr>
          <p:cNvPr id="9228" name="Group 9227">
            <a:extLst>
              <a:ext uri="{FF2B5EF4-FFF2-40B4-BE49-F238E27FC236}">
                <a16:creationId xmlns:a16="http://schemas.microsoft.com/office/drawing/2014/main" id="{497585E9-262A-3E67-61C2-47D75AF15464}"/>
              </a:ext>
            </a:extLst>
          </p:cNvPr>
          <p:cNvGrpSpPr/>
          <p:nvPr/>
        </p:nvGrpSpPr>
        <p:grpSpPr>
          <a:xfrm>
            <a:off x="8293003" y="2261503"/>
            <a:ext cx="2108072" cy="1626639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9229" name="Group 98">
              <a:extLst>
                <a:ext uri="{FF2B5EF4-FFF2-40B4-BE49-F238E27FC236}">
                  <a16:creationId xmlns:a16="http://schemas.microsoft.com/office/drawing/2014/main" id="{C6013ABF-E6CE-3011-3EFE-735AEBF9AC6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9233" name="Rectangle 113">
                <a:extLst>
                  <a:ext uri="{FF2B5EF4-FFF2-40B4-BE49-F238E27FC236}">
                    <a16:creationId xmlns:a16="http://schemas.microsoft.com/office/drawing/2014/main" id="{BBDCF5C9-C622-8768-EC5C-93C45A23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Rectangle 114">
                <a:extLst>
                  <a:ext uri="{FF2B5EF4-FFF2-40B4-BE49-F238E27FC236}">
                    <a16:creationId xmlns:a16="http://schemas.microsoft.com/office/drawing/2014/main" id="{669FEA50-60D6-842B-E85E-932E207F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115">
                <a:extLst>
                  <a:ext uri="{FF2B5EF4-FFF2-40B4-BE49-F238E27FC236}">
                    <a16:creationId xmlns:a16="http://schemas.microsoft.com/office/drawing/2014/main" id="{FC3EFDF6-2E06-276A-7FC5-24242307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Rectangle 116">
                <a:extLst>
                  <a:ext uri="{FF2B5EF4-FFF2-40B4-BE49-F238E27FC236}">
                    <a16:creationId xmlns:a16="http://schemas.microsoft.com/office/drawing/2014/main" id="{77CC8EEB-697B-4909-6B87-E1F304A0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117">
                <a:extLst>
                  <a:ext uri="{FF2B5EF4-FFF2-40B4-BE49-F238E27FC236}">
                    <a16:creationId xmlns:a16="http://schemas.microsoft.com/office/drawing/2014/main" id="{192B0C67-8195-BBD9-0608-DC21CC48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118">
                <a:extLst>
                  <a:ext uri="{FF2B5EF4-FFF2-40B4-BE49-F238E27FC236}">
                    <a16:creationId xmlns:a16="http://schemas.microsoft.com/office/drawing/2014/main" id="{47B1E1CC-3E6A-2692-BADA-E85380B0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119">
                <a:extLst>
                  <a:ext uri="{FF2B5EF4-FFF2-40B4-BE49-F238E27FC236}">
                    <a16:creationId xmlns:a16="http://schemas.microsoft.com/office/drawing/2014/main" id="{04DD85DA-6845-C8CD-E5B5-DABB753B6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Rectangle 120">
                <a:extLst>
                  <a:ext uri="{FF2B5EF4-FFF2-40B4-BE49-F238E27FC236}">
                    <a16:creationId xmlns:a16="http://schemas.microsoft.com/office/drawing/2014/main" id="{71676DF2-A95F-73C9-7734-5E86B28C3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Rectangle 121">
                <a:extLst>
                  <a:ext uri="{FF2B5EF4-FFF2-40B4-BE49-F238E27FC236}">
                    <a16:creationId xmlns:a16="http://schemas.microsoft.com/office/drawing/2014/main" id="{797AE3BC-6C24-B32A-1B50-3D2DE8E2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0" name="Rectangle 119">
              <a:extLst>
                <a:ext uri="{FF2B5EF4-FFF2-40B4-BE49-F238E27FC236}">
                  <a16:creationId xmlns:a16="http://schemas.microsoft.com/office/drawing/2014/main" id="{77ECF8C8-A2D5-9BA2-E8BC-8195DAAD88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19">
              <a:extLst>
                <a:ext uri="{FF2B5EF4-FFF2-40B4-BE49-F238E27FC236}">
                  <a16:creationId xmlns:a16="http://schemas.microsoft.com/office/drawing/2014/main" id="{816DEFD9-CACD-5C13-9001-80D0EA693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19">
              <a:extLst>
                <a:ext uri="{FF2B5EF4-FFF2-40B4-BE49-F238E27FC236}">
                  <a16:creationId xmlns:a16="http://schemas.microsoft.com/office/drawing/2014/main" id="{F03D5E87-8837-DFBA-3277-CDC225C7D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42" name="Straight Arrow Connector 9241">
            <a:extLst>
              <a:ext uri="{FF2B5EF4-FFF2-40B4-BE49-F238E27FC236}">
                <a16:creationId xmlns:a16="http://schemas.microsoft.com/office/drawing/2014/main" id="{7A308989-D087-B500-6ED2-5A37233C5170}"/>
              </a:ext>
            </a:extLst>
          </p:cNvPr>
          <p:cNvCxnSpPr>
            <a:cxnSpLocks/>
          </p:cNvCxnSpPr>
          <p:nvPr/>
        </p:nvCxnSpPr>
        <p:spPr>
          <a:xfrm>
            <a:off x="8607850" y="362749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Arrow Connector 9242">
            <a:extLst>
              <a:ext uri="{FF2B5EF4-FFF2-40B4-BE49-F238E27FC236}">
                <a16:creationId xmlns:a16="http://schemas.microsoft.com/office/drawing/2014/main" id="{549BC0B1-CB69-3A8D-92E9-9C65D2365404}"/>
              </a:ext>
            </a:extLst>
          </p:cNvPr>
          <p:cNvCxnSpPr>
            <a:cxnSpLocks/>
          </p:cNvCxnSpPr>
          <p:nvPr/>
        </p:nvCxnSpPr>
        <p:spPr>
          <a:xfrm flipV="1">
            <a:off x="8584458" y="3043530"/>
            <a:ext cx="0" cy="61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9243">
            <a:extLst>
              <a:ext uri="{FF2B5EF4-FFF2-40B4-BE49-F238E27FC236}">
                <a16:creationId xmlns:a16="http://schemas.microsoft.com/office/drawing/2014/main" id="{F11C52ED-6A4A-05BF-BC08-55DBA1054C47}"/>
              </a:ext>
            </a:extLst>
          </p:cNvPr>
          <p:cNvSpPr txBox="1"/>
          <p:nvPr/>
        </p:nvSpPr>
        <p:spPr>
          <a:xfrm>
            <a:off x="8317956" y="28045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45" name="TextBox 9244">
            <a:extLst>
              <a:ext uri="{FF2B5EF4-FFF2-40B4-BE49-F238E27FC236}">
                <a16:creationId xmlns:a16="http://schemas.microsoft.com/office/drawing/2014/main" id="{43648D69-88E3-0880-C348-0C512AB3EBD2}"/>
              </a:ext>
            </a:extLst>
          </p:cNvPr>
          <p:cNvSpPr txBox="1"/>
          <p:nvPr/>
        </p:nvSpPr>
        <p:spPr>
          <a:xfrm>
            <a:off x="8302635" y="35504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6" name="TextBox 9245">
            <a:extLst>
              <a:ext uri="{FF2B5EF4-FFF2-40B4-BE49-F238E27FC236}">
                <a16:creationId xmlns:a16="http://schemas.microsoft.com/office/drawing/2014/main" id="{04ADDD23-B9ED-76F4-A11F-7899A5CB5E12}"/>
              </a:ext>
            </a:extLst>
          </p:cNvPr>
          <p:cNvSpPr txBox="1"/>
          <p:nvPr/>
        </p:nvSpPr>
        <p:spPr>
          <a:xfrm>
            <a:off x="8851325" y="33162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8" name="TextBox 9247">
            <a:extLst>
              <a:ext uri="{FF2B5EF4-FFF2-40B4-BE49-F238E27FC236}">
                <a16:creationId xmlns:a16="http://schemas.microsoft.com/office/drawing/2014/main" id="{00586459-7FED-D25D-0104-E8EC7FD00637}"/>
              </a:ext>
            </a:extLst>
          </p:cNvPr>
          <p:cNvSpPr txBox="1"/>
          <p:nvPr/>
        </p:nvSpPr>
        <p:spPr>
          <a:xfrm>
            <a:off x="5631656" y="4810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3022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  <p:bldP spid="67" grpId="0"/>
      <p:bldP spid="111" grpId="0"/>
      <p:bldP spid="113" grpId="0"/>
      <p:bldP spid="114" grpId="0"/>
      <p:bldP spid="115" grpId="0"/>
      <p:bldP spid="116" grpId="0"/>
      <p:bldP spid="117" grpId="0"/>
      <p:bldP spid="118" grpId="0"/>
      <p:bldP spid="158" grpId="0"/>
      <p:bldP spid="165" grpId="0"/>
      <p:bldP spid="166" grpId="0"/>
      <p:bldP spid="174" grpId="0"/>
      <p:bldP spid="225" grpId="0"/>
      <p:bldP spid="226" grpId="0"/>
      <p:bldP spid="227" grpId="0"/>
      <p:bldP spid="234" grpId="0"/>
      <p:bldP spid="9220" grpId="0"/>
      <p:bldP spid="9221" grpId="0"/>
      <p:bldP spid="9222" grpId="0"/>
      <p:bldP spid="9227" grpId="0"/>
      <p:bldP spid="9244" grpId="0"/>
      <p:bldP spid="9245" grpId="0"/>
      <p:bldP spid="9246" grpId="0"/>
      <p:bldP spid="92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969202" y="428702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8" name="Oval 110">
            <a:extLst>
              <a:ext uri="{FF2B5EF4-FFF2-40B4-BE49-F238E27FC236}">
                <a16:creationId xmlns:a16="http://schemas.microsoft.com/office/drawing/2014/main" id="{9F3468B2-4948-85A6-19F0-204D98282F1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622690" y="29545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41706" y="285932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32188" y="312126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13221" y="248784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0369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110">
            <a:extLst>
              <a:ext uri="{FF2B5EF4-FFF2-40B4-BE49-F238E27FC236}">
                <a16:creationId xmlns:a16="http://schemas.microsoft.com/office/drawing/2014/main" id="{006E5B86-985E-7047-AA44-F201AE622C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84721" y="350226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3045064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10">
            <a:extLst>
              <a:ext uri="{FF2B5EF4-FFF2-40B4-BE49-F238E27FC236}">
                <a16:creationId xmlns:a16="http://schemas.microsoft.com/office/drawing/2014/main" id="{C49D94B2-7FBB-A34F-889E-20E109C09D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27" y="249737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AC7CD-1E83-E4C2-92A1-75F038E0620E}"/>
              </a:ext>
            </a:extLst>
          </p:cNvPr>
          <p:cNvSpPr txBox="1"/>
          <p:nvPr/>
        </p:nvSpPr>
        <p:spPr>
          <a:xfrm>
            <a:off x="5854691" y="424269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2E780F6-E63A-6600-96E4-F5F8DC2A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8" y="1043197"/>
            <a:ext cx="11734800" cy="890456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710B13-159D-53D9-5269-C3FEE94C1332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50" name="Group 98">
              <a:extLst>
                <a:ext uri="{FF2B5EF4-FFF2-40B4-BE49-F238E27FC236}">
                  <a16:creationId xmlns:a16="http://schemas.microsoft.com/office/drawing/2014/main" id="{6F72C69F-5580-FBA9-C920-0EDA553A0EE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54" name="Rectangle 113">
                <a:extLst>
                  <a:ext uri="{FF2B5EF4-FFF2-40B4-BE49-F238E27FC236}">
                    <a16:creationId xmlns:a16="http://schemas.microsoft.com/office/drawing/2014/main" id="{1ED0E881-57C6-8F79-C508-4568162CB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114">
                <a:extLst>
                  <a:ext uri="{FF2B5EF4-FFF2-40B4-BE49-F238E27FC236}">
                    <a16:creationId xmlns:a16="http://schemas.microsoft.com/office/drawing/2014/main" id="{B1E93311-83D9-65AD-4D4B-EEA3F5C3A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115">
                <a:extLst>
                  <a:ext uri="{FF2B5EF4-FFF2-40B4-BE49-F238E27FC236}">
                    <a16:creationId xmlns:a16="http://schemas.microsoft.com/office/drawing/2014/main" id="{68FCBBCD-5050-F79A-3FE3-B922D83AF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116">
                <a:extLst>
                  <a:ext uri="{FF2B5EF4-FFF2-40B4-BE49-F238E27FC236}">
                    <a16:creationId xmlns:a16="http://schemas.microsoft.com/office/drawing/2014/main" id="{5552FD95-61DB-948F-BBF6-B5785A05C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117">
                <a:extLst>
                  <a:ext uri="{FF2B5EF4-FFF2-40B4-BE49-F238E27FC236}">
                    <a16:creationId xmlns:a16="http://schemas.microsoft.com/office/drawing/2014/main" id="{E544CC49-971C-8D59-C8DB-34577167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59" name="Rectangle 118">
                <a:extLst>
                  <a:ext uri="{FF2B5EF4-FFF2-40B4-BE49-F238E27FC236}">
                    <a16:creationId xmlns:a16="http://schemas.microsoft.com/office/drawing/2014/main" id="{1E344679-D7BA-C275-86FC-4FB76585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9">
                <a:extLst>
                  <a:ext uri="{FF2B5EF4-FFF2-40B4-BE49-F238E27FC236}">
                    <a16:creationId xmlns:a16="http://schemas.microsoft.com/office/drawing/2014/main" id="{628C32E9-BF8A-C7D6-EEB7-630028B92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20">
                <a:extLst>
                  <a:ext uri="{FF2B5EF4-FFF2-40B4-BE49-F238E27FC236}">
                    <a16:creationId xmlns:a16="http://schemas.microsoft.com/office/drawing/2014/main" id="{A3DAAA03-1A34-DAB9-8F43-7895ABD62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21">
                <a:extLst>
                  <a:ext uri="{FF2B5EF4-FFF2-40B4-BE49-F238E27FC236}">
                    <a16:creationId xmlns:a16="http://schemas.microsoft.com/office/drawing/2014/main" id="{8DD2FEC7-2AB4-A540-2642-2E86C1788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119">
              <a:extLst>
                <a:ext uri="{FF2B5EF4-FFF2-40B4-BE49-F238E27FC236}">
                  <a16:creationId xmlns:a16="http://schemas.microsoft.com/office/drawing/2014/main" id="{595916D2-CDB4-6188-87E3-2632EBF758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19">
              <a:extLst>
                <a:ext uri="{FF2B5EF4-FFF2-40B4-BE49-F238E27FC236}">
                  <a16:creationId xmlns:a16="http://schemas.microsoft.com/office/drawing/2014/main" id="{74307AEC-F4BA-6881-CDC0-A4F9542D39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19">
              <a:extLst>
                <a:ext uri="{FF2B5EF4-FFF2-40B4-BE49-F238E27FC236}">
                  <a16:creationId xmlns:a16="http://schemas.microsoft.com/office/drawing/2014/main" id="{AC15800A-B899-3D06-291C-88DC23014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56A8C7F-A897-25CD-994E-81F6284CC625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7BDBA4-C319-9ADD-22C8-B98F19CCB3F9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213E87-6980-8F03-34C4-13149878217B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580D4E-BDA4-E53E-5BBF-2D5E9A25E80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12EADB-6A28-2DCB-FBE3-13505DF96BBC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B33948-95AB-4D84-C599-028046108617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88" name="Group 98">
              <a:extLst>
                <a:ext uri="{FF2B5EF4-FFF2-40B4-BE49-F238E27FC236}">
                  <a16:creationId xmlns:a16="http://schemas.microsoft.com/office/drawing/2014/main" id="{A79D5AC2-D688-3004-B7AB-C5041E44312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08" name="Rectangle 113">
                <a:extLst>
                  <a:ext uri="{FF2B5EF4-FFF2-40B4-BE49-F238E27FC236}">
                    <a16:creationId xmlns:a16="http://schemas.microsoft.com/office/drawing/2014/main" id="{67453454-5D90-1E1C-B1A8-7678BEE98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14">
                <a:extLst>
                  <a:ext uri="{FF2B5EF4-FFF2-40B4-BE49-F238E27FC236}">
                    <a16:creationId xmlns:a16="http://schemas.microsoft.com/office/drawing/2014/main" id="{6D55C75F-B907-9BB1-636D-96A625EDD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15">
                <a:extLst>
                  <a:ext uri="{FF2B5EF4-FFF2-40B4-BE49-F238E27FC236}">
                    <a16:creationId xmlns:a16="http://schemas.microsoft.com/office/drawing/2014/main" id="{FB7812FA-D815-322F-ECB5-7A81A2E31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16">
                <a:extLst>
                  <a:ext uri="{FF2B5EF4-FFF2-40B4-BE49-F238E27FC236}">
                    <a16:creationId xmlns:a16="http://schemas.microsoft.com/office/drawing/2014/main" id="{C82E9106-416F-19E3-1A82-B4DA52B2B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17">
                <a:extLst>
                  <a:ext uri="{FF2B5EF4-FFF2-40B4-BE49-F238E27FC236}">
                    <a16:creationId xmlns:a16="http://schemas.microsoft.com/office/drawing/2014/main" id="{7593FCBF-C57A-D8CD-0145-3A5843C7C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Rectangle 118">
                <a:extLst>
                  <a:ext uri="{FF2B5EF4-FFF2-40B4-BE49-F238E27FC236}">
                    <a16:creationId xmlns:a16="http://schemas.microsoft.com/office/drawing/2014/main" id="{B87AA3CC-880F-119A-F97C-2D5A0F5A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19">
                <a:extLst>
                  <a:ext uri="{FF2B5EF4-FFF2-40B4-BE49-F238E27FC236}">
                    <a16:creationId xmlns:a16="http://schemas.microsoft.com/office/drawing/2014/main" id="{DACB9318-D70C-28B4-F5ED-7A44A06C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0">
                <a:extLst>
                  <a:ext uri="{FF2B5EF4-FFF2-40B4-BE49-F238E27FC236}">
                    <a16:creationId xmlns:a16="http://schemas.microsoft.com/office/drawing/2014/main" id="{E07CD653-6FEB-6EB9-A1A8-2CD9AFF62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1">
                <a:extLst>
                  <a:ext uri="{FF2B5EF4-FFF2-40B4-BE49-F238E27FC236}">
                    <a16:creationId xmlns:a16="http://schemas.microsoft.com/office/drawing/2014/main" id="{388F966E-112B-4C45-2373-8E6263E76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" name="Rectangle 119">
              <a:extLst>
                <a:ext uri="{FF2B5EF4-FFF2-40B4-BE49-F238E27FC236}">
                  <a16:creationId xmlns:a16="http://schemas.microsoft.com/office/drawing/2014/main" id="{15A3C83D-858A-5CA3-A659-CFEB38AF8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19">
              <a:extLst>
                <a:ext uri="{FF2B5EF4-FFF2-40B4-BE49-F238E27FC236}">
                  <a16:creationId xmlns:a16="http://schemas.microsoft.com/office/drawing/2014/main" id="{F3C8B6A0-EC78-285F-0045-10553333B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19">
              <a:extLst>
                <a:ext uri="{FF2B5EF4-FFF2-40B4-BE49-F238E27FC236}">
                  <a16:creationId xmlns:a16="http://schemas.microsoft.com/office/drawing/2014/main" id="{CBBB0814-47A0-C4B5-13B6-8ABB5A5E54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6037C097-596E-ED94-479F-9724D34D9B66}"/>
              </a:ext>
            </a:extLst>
          </p:cNvPr>
          <p:cNvSpPr txBox="1"/>
          <p:nvPr/>
        </p:nvSpPr>
        <p:spPr>
          <a:xfrm>
            <a:off x="6351792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3797366-2B07-C112-C411-48B1CEF137B4}"/>
              </a:ext>
            </a:extLst>
          </p:cNvPr>
          <p:cNvSpPr txBox="1"/>
          <p:nvPr/>
        </p:nvSpPr>
        <p:spPr>
          <a:xfrm>
            <a:off x="6914132" y="23492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06E776B-48BD-7A80-8178-DCE57C351FF2}"/>
              </a:ext>
            </a:extLst>
          </p:cNvPr>
          <p:cNvSpPr txBox="1"/>
          <p:nvPr/>
        </p:nvSpPr>
        <p:spPr>
          <a:xfrm>
            <a:off x="6914131" y="2871847"/>
            <a:ext cx="52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26377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69" grpId="0"/>
      <p:bldP spid="170" grpId="0"/>
      <p:bldP spid="1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622690" y="29545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41706" y="285932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32188" y="312126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13221" y="248784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0369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110">
            <a:extLst>
              <a:ext uri="{FF2B5EF4-FFF2-40B4-BE49-F238E27FC236}">
                <a16:creationId xmlns:a16="http://schemas.microsoft.com/office/drawing/2014/main" id="{006E5B86-985E-7047-AA44-F201AE622C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84721" y="350226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3045064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10">
            <a:extLst>
              <a:ext uri="{FF2B5EF4-FFF2-40B4-BE49-F238E27FC236}">
                <a16:creationId xmlns:a16="http://schemas.microsoft.com/office/drawing/2014/main" id="{C49D94B2-7FBB-A34F-889E-20E109C09D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27" y="249737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75820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94836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71030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66351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56823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656780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09138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09223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75897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56845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AC7CD-1E83-E4C2-92A1-75F038E0620E}"/>
              </a:ext>
            </a:extLst>
          </p:cNvPr>
          <p:cNvSpPr txBox="1"/>
          <p:nvPr/>
        </p:nvSpPr>
        <p:spPr>
          <a:xfrm>
            <a:off x="5854691" y="424269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2E780F6-E63A-6600-96E4-F5F8DC2A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8" y="1043197"/>
            <a:ext cx="11734800" cy="890456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710B13-159D-53D9-5269-C3FEE94C1332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50" name="Group 98">
              <a:extLst>
                <a:ext uri="{FF2B5EF4-FFF2-40B4-BE49-F238E27FC236}">
                  <a16:creationId xmlns:a16="http://schemas.microsoft.com/office/drawing/2014/main" id="{6F72C69F-5580-FBA9-C920-0EDA553A0EE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54" name="Rectangle 113">
                <a:extLst>
                  <a:ext uri="{FF2B5EF4-FFF2-40B4-BE49-F238E27FC236}">
                    <a16:creationId xmlns:a16="http://schemas.microsoft.com/office/drawing/2014/main" id="{1ED0E881-57C6-8F79-C508-4568162CB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114">
                <a:extLst>
                  <a:ext uri="{FF2B5EF4-FFF2-40B4-BE49-F238E27FC236}">
                    <a16:creationId xmlns:a16="http://schemas.microsoft.com/office/drawing/2014/main" id="{B1E93311-83D9-65AD-4D4B-EEA3F5C3A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115">
                <a:extLst>
                  <a:ext uri="{FF2B5EF4-FFF2-40B4-BE49-F238E27FC236}">
                    <a16:creationId xmlns:a16="http://schemas.microsoft.com/office/drawing/2014/main" id="{68FCBBCD-5050-F79A-3FE3-B922D83AF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116">
                <a:extLst>
                  <a:ext uri="{FF2B5EF4-FFF2-40B4-BE49-F238E27FC236}">
                    <a16:creationId xmlns:a16="http://schemas.microsoft.com/office/drawing/2014/main" id="{5552FD95-61DB-948F-BBF6-B5785A05C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117">
                <a:extLst>
                  <a:ext uri="{FF2B5EF4-FFF2-40B4-BE49-F238E27FC236}">
                    <a16:creationId xmlns:a16="http://schemas.microsoft.com/office/drawing/2014/main" id="{E544CC49-971C-8D59-C8DB-34577167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59" name="Rectangle 118">
                <a:extLst>
                  <a:ext uri="{FF2B5EF4-FFF2-40B4-BE49-F238E27FC236}">
                    <a16:creationId xmlns:a16="http://schemas.microsoft.com/office/drawing/2014/main" id="{1E344679-D7BA-C275-86FC-4FB76585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9">
                <a:extLst>
                  <a:ext uri="{FF2B5EF4-FFF2-40B4-BE49-F238E27FC236}">
                    <a16:creationId xmlns:a16="http://schemas.microsoft.com/office/drawing/2014/main" id="{628C32E9-BF8A-C7D6-EEB7-630028B92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20">
                <a:extLst>
                  <a:ext uri="{FF2B5EF4-FFF2-40B4-BE49-F238E27FC236}">
                    <a16:creationId xmlns:a16="http://schemas.microsoft.com/office/drawing/2014/main" id="{A3DAAA03-1A34-DAB9-8F43-7895ABD62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21">
                <a:extLst>
                  <a:ext uri="{FF2B5EF4-FFF2-40B4-BE49-F238E27FC236}">
                    <a16:creationId xmlns:a16="http://schemas.microsoft.com/office/drawing/2014/main" id="{8DD2FEC7-2AB4-A540-2642-2E86C1788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119">
              <a:extLst>
                <a:ext uri="{FF2B5EF4-FFF2-40B4-BE49-F238E27FC236}">
                  <a16:creationId xmlns:a16="http://schemas.microsoft.com/office/drawing/2014/main" id="{595916D2-CDB4-6188-87E3-2632EBF758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19">
              <a:extLst>
                <a:ext uri="{FF2B5EF4-FFF2-40B4-BE49-F238E27FC236}">
                  <a16:creationId xmlns:a16="http://schemas.microsoft.com/office/drawing/2014/main" id="{74307AEC-F4BA-6881-CDC0-A4F9542D39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19">
              <a:extLst>
                <a:ext uri="{FF2B5EF4-FFF2-40B4-BE49-F238E27FC236}">
                  <a16:creationId xmlns:a16="http://schemas.microsoft.com/office/drawing/2014/main" id="{AC15800A-B899-3D06-291C-88DC23014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56A8C7F-A897-25CD-994E-81F6284CC625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7BDBA4-C319-9ADD-22C8-B98F19CCB3F9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213E87-6980-8F03-34C4-13149878217B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580D4E-BDA4-E53E-5BBF-2D5E9A25E80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12EADB-6A28-2DCB-FBE3-13505DF96BBC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F9FDD8-26CE-F48E-09EF-0DD14ACCF124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7" name="Group 98">
              <a:extLst>
                <a:ext uri="{FF2B5EF4-FFF2-40B4-BE49-F238E27FC236}">
                  <a16:creationId xmlns:a16="http://schemas.microsoft.com/office/drawing/2014/main" id="{887818A9-587B-FACF-2E1B-B401881849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5" name="Rectangle 113">
                <a:extLst>
                  <a:ext uri="{FF2B5EF4-FFF2-40B4-BE49-F238E27FC236}">
                    <a16:creationId xmlns:a16="http://schemas.microsoft.com/office/drawing/2014/main" id="{8D97DF5F-7DCF-7E79-E1FC-A51113BA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4">
                <a:extLst>
                  <a:ext uri="{FF2B5EF4-FFF2-40B4-BE49-F238E27FC236}">
                    <a16:creationId xmlns:a16="http://schemas.microsoft.com/office/drawing/2014/main" id="{02E5A426-4CE9-ECC8-511A-EF24664F2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15">
                <a:extLst>
                  <a:ext uri="{FF2B5EF4-FFF2-40B4-BE49-F238E27FC236}">
                    <a16:creationId xmlns:a16="http://schemas.microsoft.com/office/drawing/2014/main" id="{8B88CF23-5FBE-45E1-2747-A34829BFD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6">
                <a:extLst>
                  <a:ext uri="{FF2B5EF4-FFF2-40B4-BE49-F238E27FC236}">
                    <a16:creationId xmlns:a16="http://schemas.microsoft.com/office/drawing/2014/main" id="{D9BBAFC4-D217-9B7B-6DF5-197E4369C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7">
                <a:extLst>
                  <a:ext uri="{FF2B5EF4-FFF2-40B4-BE49-F238E27FC236}">
                    <a16:creationId xmlns:a16="http://schemas.microsoft.com/office/drawing/2014/main" id="{4E7765FB-4EBF-0918-4565-4AB995193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Rectangle 118">
                <a:extLst>
                  <a:ext uri="{FF2B5EF4-FFF2-40B4-BE49-F238E27FC236}">
                    <a16:creationId xmlns:a16="http://schemas.microsoft.com/office/drawing/2014/main" id="{CB982444-00CE-5AC4-58ED-4639B005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9">
                <a:extLst>
                  <a:ext uri="{FF2B5EF4-FFF2-40B4-BE49-F238E27FC236}">
                    <a16:creationId xmlns:a16="http://schemas.microsoft.com/office/drawing/2014/main" id="{1CAAB28D-7139-36D7-20E3-DEBCA90E7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20">
                <a:extLst>
                  <a:ext uri="{FF2B5EF4-FFF2-40B4-BE49-F238E27FC236}">
                    <a16:creationId xmlns:a16="http://schemas.microsoft.com/office/drawing/2014/main" id="{56D3A74C-0FE6-3BB7-FB3D-4519BA77F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21">
                <a:extLst>
                  <a:ext uri="{FF2B5EF4-FFF2-40B4-BE49-F238E27FC236}">
                    <a16:creationId xmlns:a16="http://schemas.microsoft.com/office/drawing/2014/main" id="{EA0FD48B-F62C-90A6-16C7-49B8D1D5B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" name="Rectangle 119">
              <a:extLst>
                <a:ext uri="{FF2B5EF4-FFF2-40B4-BE49-F238E27FC236}">
                  <a16:creationId xmlns:a16="http://schemas.microsoft.com/office/drawing/2014/main" id="{5D609973-8C02-7247-602A-7ED6EE7038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9">
              <a:extLst>
                <a:ext uri="{FF2B5EF4-FFF2-40B4-BE49-F238E27FC236}">
                  <a16:creationId xmlns:a16="http://schemas.microsoft.com/office/drawing/2014/main" id="{6F97F485-215E-DDA4-E3F1-9ED8813F2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C7428DA8-EBE0-A436-48D6-8A71BC1E8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A80DD3-239A-2D16-49AA-E3E1FC60F5BC}"/>
              </a:ext>
            </a:extLst>
          </p:cNvPr>
          <p:cNvGrpSpPr/>
          <p:nvPr/>
        </p:nvGrpSpPr>
        <p:grpSpPr>
          <a:xfrm>
            <a:off x="1975480" y="4904486"/>
            <a:ext cx="2087287" cy="1567010"/>
            <a:chOff x="397328" y="2261505"/>
            <a:chExt cx="2087287" cy="1567010"/>
          </a:xfrm>
          <a:solidFill>
            <a:srgbClr val="92D050"/>
          </a:solidFill>
        </p:grpSpPr>
        <p:grpSp>
          <p:nvGrpSpPr>
            <p:cNvPr id="28" name="Group 98">
              <a:extLst>
                <a:ext uri="{FF2B5EF4-FFF2-40B4-BE49-F238E27FC236}">
                  <a16:creationId xmlns:a16="http://schemas.microsoft.com/office/drawing/2014/main" id="{508C9FED-15C3-AB66-4A25-3089FD8ECFE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32" name="Rectangle 113">
                <a:extLst>
                  <a:ext uri="{FF2B5EF4-FFF2-40B4-BE49-F238E27FC236}">
                    <a16:creationId xmlns:a16="http://schemas.microsoft.com/office/drawing/2014/main" id="{DB7B9E05-5E74-3AED-FCED-F767CC623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14">
                <a:extLst>
                  <a:ext uri="{FF2B5EF4-FFF2-40B4-BE49-F238E27FC236}">
                    <a16:creationId xmlns:a16="http://schemas.microsoft.com/office/drawing/2014/main" id="{9F020D9A-E6D4-5C92-59A6-C5629C6FE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5">
                <a:extLst>
                  <a:ext uri="{FF2B5EF4-FFF2-40B4-BE49-F238E27FC236}">
                    <a16:creationId xmlns:a16="http://schemas.microsoft.com/office/drawing/2014/main" id="{318BAF09-079E-AD11-6651-57265799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6">
                <a:extLst>
                  <a:ext uri="{FF2B5EF4-FFF2-40B4-BE49-F238E27FC236}">
                    <a16:creationId xmlns:a16="http://schemas.microsoft.com/office/drawing/2014/main" id="{D540DB85-B279-532A-79BA-23B2022E1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7">
                <a:extLst>
                  <a:ext uri="{FF2B5EF4-FFF2-40B4-BE49-F238E27FC236}">
                    <a16:creationId xmlns:a16="http://schemas.microsoft.com/office/drawing/2014/main" id="{0F3C20CD-8482-476B-4C64-25EEFF052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18">
                <a:extLst>
                  <a:ext uri="{FF2B5EF4-FFF2-40B4-BE49-F238E27FC236}">
                    <a16:creationId xmlns:a16="http://schemas.microsoft.com/office/drawing/2014/main" id="{C04AC0E4-FDB1-1E12-E704-4A230B48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9">
                <a:extLst>
                  <a:ext uri="{FF2B5EF4-FFF2-40B4-BE49-F238E27FC236}">
                    <a16:creationId xmlns:a16="http://schemas.microsoft.com/office/drawing/2014/main" id="{5E77C643-8839-2701-8344-6E6869A9C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20">
                <a:extLst>
                  <a:ext uri="{FF2B5EF4-FFF2-40B4-BE49-F238E27FC236}">
                    <a16:creationId xmlns:a16="http://schemas.microsoft.com/office/drawing/2014/main" id="{198DE49F-0E6D-1E1A-2984-755485EC6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21">
                <a:extLst>
                  <a:ext uri="{FF2B5EF4-FFF2-40B4-BE49-F238E27FC236}">
                    <a16:creationId xmlns:a16="http://schemas.microsoft.com/office/drawing/2014/main" id="{19A90338-2E9F-D1E0-F77A-0A3F6F32E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F95FE35C-E411-8F27-F77C-63FCF064B5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19">
              <a:extLst>
                <a:ext uri="{FF2B5EF4-FFF2-40B4-BE49-F238E27FC236}">
                  <a16:creationId xmlns:a16="http://schemas.microsoft.com/office/drawing/2014/main" id="{AA0E0DE3-736D-ACBF-F992-FEE531D974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9">
              <a:extLst>
                <a:ext uri="{FF2B5EF4-FFF2-40B4-BE49-F238E27FC236}">
                  <a16:creationId xmlns:a16="http://schemas.microsoft.com/office/drawing/2014/main" id="{BE362F30-FB7D-5553-B6B3-43A3EBFFE2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8E7E7D-D37F-3023-7206-4DC41F52764F}"/>
              </a:ext>
            </a:extLst>
          </p:cNvPr>
          <p:cNvSpPr txBox="1"/>
          <p:nvPr/>
        </p:nvSpPr>
        <p:spPr>
          <a:xfrm rot="16200000">
            <a:off x="930902" y="54964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Estimate</a:t>
            </a:r>
            <a:endParaRPr lang="en-US" b="1" baseline="-25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49FA4B-BD89-B6B9-93DC-95C608530056}"/>
              </a:ext>
            </a:extLst>
          </p:cNvPr>
          <p:cNvSpPr txBox="1"/>
          <p:nvPr/>
        </p:nvSpPr>
        <p:spPr>
          <a:xfrm>
            <a:off x="1997492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547ED2-08A3-18B7-E7E9-B33B220D4693}"/>
              </a:ext>
            </a:extLst>
          </p:cNvPr>
          <p:cNvSpPr txBox="1"/>
          <p:nvPr/>
        </p:nvSpPr>
        <p:spPr>
          <a:xfrm>
            <a:off x="25908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.2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479E6-F742-2AD5-7C5D-4EE2ABF16CCF}"/>
              </a:ext>
            </a:extLst>
          </p:cNvPr>
          <p:cNvSpPr txBox="1"/>
          <p:nvPr/>
        </p:nvSpPr>
        <p:spPr>
          <a:xfrm>
            <a:off x="2590800" y="54674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70E9395-4C44-F0B7-D5E1-325A6520A475}"/>
              </a:ext>
            </a:extLst>
          </p:cNvPr>
          <p:cNvSpPr txBox="1"/>
          <p:nvPr/>
        </p:nvSpPr>
        <p:spPr>
          <a:xfrm>
            <a:off x="6274402" y="28175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DE90844-9B5B-878F-219C-5F652CB62C23}"/>
              </a:ext>
            </a:extLst>
          </p:cNvPr>
          <p:cNvSpPr txBox="1"/>
          <p:nvPr/>
        </p:nvSpPr>
        <p:spPr>
          <a:xfrm>
            <a:off x="6836742" y="23235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25F98EF-D2F2-75D9-19EC-C85007975D13}"/>
              </a:ext>
            </a:extLst>
          </p:cNvPr>
          <p:cNvSpPr txBox="1"/>
          <p:nvPr/>
        </p:nvSpPr>
        <p:spPr>
          <a:xfrm>
            <a:off x="6836741" y="2846159"/>
            <a:ext cx="52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8719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41" grpId="0" animBg="1"/>
      <p:bldP spid="242" grpId="0" animBg="1"/>
      <p:bldP spid="243" grpId="0" animBg="1"/>
      <p:bldP spid="244" grpId="0" animBg="1"/>
      <p:bldP spid="41" grpId="0"/>
      <p:bldP spid="72" grpId="0"/>
      <p:bldP spid="73" grpId="0"/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</a:t>
            </a: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Class Activity</a:t>
            </a: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particles at T=1,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,e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69417" y="183261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5178289-610C-E447-9067-4372695AA0DF}"/>
              </a:ext>
            </a:extLst>
          </p:cNvPr>
          <p:cNvSpPr txBox="1"/>
          <p:nvPr/>
        </p:nvSpPr>
        <p:spPr>
          <a:xfrm>
            <a:off x="5877586" y="425228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D5C310-58A6-554C-80D0-487CF830A2D7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199" name="Group 98">
              <a:extLst>
                <a:ext uri="{FF2B5EF4-FFF2-40B4-BE49-F238E27FC236}">
                  <a16:creationId xmlns:a16="http://schemas.microsoft.com/office/drawing/2014/main" id="{4C790AA4-BBD9-AB4C-BDB2-3082EDDEB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203" name="Rectangle 113">
                <a:extLst>
                  <a:ext uri="{FF2B5EF4-FFF2-40B4-BE49-F238E27FC236}">
                    <a16:creationId xmlns:a16="http://schemas.microsoft.com/office/drawing/2014/main" id="{74EFEBB5-D2B2-3542-AC13-2E0777B7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14">
                <a:extLst>
                  <a:ext uri="{FF2B5EF4-FFF2-40B4-BE49-F238E27FC236}">
                    <a16:creationId xmlns:a16="http://schemas.microsoft.com/office/drawing/2014/main" id="{EE8A032C-D05F-C94A-8012-E54598C9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15">
                <a:extLst>
                  <a:ext uri="{FF2B5EF4-FFF2-40B4-BE49-F238E27FC236}">
                    <a16:creationId xmlns:a16="http://schemas.microsoft.com/office/drawing/2014/main" id="{A31B3750-921B-7B43-B8EA-7D6808363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116">
                <a:extLst>
                  <a:ext uri="{FF2B5EF4-FFF2-40B4-BE49-F238E27FC236}">
                    <a16:creationId xmlns:a16="http://schemas.microsoft.com/office/drawing/2014/main" id="{5304C415-42A2-BB40-A3FA-F80ED243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117">
                <a:extLst>
                  <a:ext uri="{FF2B5EF4-FFF2-40B4-BE49-F238E27FC236}">
                    <a16:creationId xmlns:a16="http://schemas.microsoft.com/office/drawing/2014/main" id="{786C8352-84DF-AD47-A3E9-FC934645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118">
                <a:extLst>
                  <a:ext uri="{FF2B5EF4-FFF2-40B4-BE49-F238E27FC236}">
                    <a16:creationId xmlns:a16="http://schemas.microsoft.com/office/drawing/2014/main" id="{2A631BBE-FAB9-C845-9800-632E327A3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19">
                <a:extLst>
                  <a:ext uri="{FF2B5EF4-FFF2-40B4-BE49-F238E27FC236}">
                    <a16:creationId xmlns:a16="http://schemas.microsoft.com/office/drawing/2014/main" id="{B63377AF-1713-6D48-AFCE-263BF15B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20">
                <a:extLst>
                  <a:ext uri="{FF2B5EF4-FFF2-40B4-BE49-F238E27FC236}">
                    <a16:creationId xmlns:a16="http://schemas.microsoft.com/office/drawing/2014/main" id="{015C49DC-9EBD-8C4B-B788-A61342486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21">
                <a:extLst>
                  <a:ext uri="{FF2B5EF4-FFF2-40B4-BE49-F238E27FC236}">
                    <a16:creationId xmlns:a16="http://schemas.microsoft.com/office/drawing/2014/main" id="{E1D0CE7B-6AE7-054B-BB72-1681C9CD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" name="Rectangle 119">
              <a:extLst>
                <a:ext uri="{FF2B5EF4-FFF2-40B4-BE49-F238E27FC236}">
                  <a16:creationId xmlns:a16="http://schemas.microsoft.com/office/drawing/2014/main" id="{02201348-459D-E746-90C2-0F6366A89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19">
              <a:extLst>
                <a:ext uri="{FF2B5EF4-FFF2-40B4-BE49-F238E27FC236}">
                  <a16:creationId xmlns:a16="http://schemas.microsoft.com/office/drawing/2014/main" id="{522F0106-F416-C14A-A268-7F358D697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119">
              <a:extLst>
                <a:ext uri="{FF2B5EF4-FFF2-40B4-BE49-F238E27FC236}">
                  <a16:creationId xmlns:a16="http://schemas.microsoft.com/office/drawing/2014/main" id="{434A4D1E-0171-FC48-8B87-67C79B6CF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C77A2EED-76F7-FD4D-A069-2F7E494C0830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05EF6F-E1FA-C546-9A12-9A20B2AEC0E7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C121A17-686E-DB4F-B1FE-4F457BE1A104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102A39A-09C0-1F40-9AD6-373BA46641BF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C8421A9-9ADF-BC4B-B542-7F051968AC7F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276F3EA-88A1-0445-8496-7D7EA4CAE48B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8" name="Oval 110">
            <a:extLst>
              <a:ext uri="{FF2B5EF4-FFF2-40B4-BE49-F238E27FC236}">
                <a16:creationId xmlns:a16="http://schemas.microsoft.com/office/drawing/2014/main" id="{6CC737A5-852B-A2F1-FED2-C3C28BC5ECE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0">
            <a:extLst>
              <a:ext uri="{FF2B5EF4-FFF2-40B4-BE49-F238E27FC236}">
                <a16:creationId xmlns:a16="http://schemas.microsoft.com/office/drawing/2014/main" id="{AE55CE35-FFFB-1A13-02CB-00BE8091D9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0">
            <a:extLst>
              <a:ext uri="{FF2B5EF4-FFF2-40B4-BE49-F238E27FC236}">
                <a16:creationId xmlns:a16="http://schemas.microsoft.com/office/drawing/2014/main" id="{73BD2ECB-851D-D16E-8F66-51E26E15C81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0">
            <a:extLst>
              <a:ext uri="{FF2B5EF4-FFF2-40B4-BE49-F238E27FC236}">
                <a16:creationId xmlns:a16="http://schemas.microsoft.com/office/drawing/2014/main" id="{002DE993-51F2-C99B-091E-5FD0657A2E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0">
            <a:extLst>
              <a:ext uri="{FF2B5EF4-FFF2-40B4-BE49-F238E27FC236}">
                <a16:creationId xmlns:a16="http://schemas.microsoft.com/office/drawing/2014/main" id="{EF38A45A-F84F-D816-FF16-59CB2981991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0">
            <a:extLst>
              <a:ext uri="{FF2B5EF4-FFF2-40B4-BE49-F238E27FC236}">
                <a16:creationId xmlns:a16="http://schemas.microsoft.com/office/drawing/2014/main" id="{4FE47D0B-99CF-35A0-C6B6-158813A2FCC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0">
            <a:extLst>
              <a:ext uri="{FF2B5EF4-FFF2-40B4-BE49-F238E27FC236}">
                <a16:creationId xmlns:a16="http://schemas.microsoft.com/office/drawing/2014/main" id="{605E704B-CAEE-2E2F-AE80-BCE241F7FDD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10">
            <a:extLst>
              <a:ext uri="{FF2B5EF4-FFF2-40B4-BE49-F238E27FC236}">
                <a16:creationId xmlns:a16="http://schemas.microsoft.com/office/drawing/2014/main" id="{87239615-5AEB-3312-21AC-F5C3580133E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10">
            <a:extLst>
              <a:ext uri="{FF2B5EF4-FFF2-40B4-BE49-F238E27FC236}">
                <a16:creationId xmlns:a16="http://schemas.microsoft.com/office/drawing/2014/main" id="{2B9855FE-542B-17AA-544E-C5674E6357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0">
            <a:extLst>
              <a:ext uri="{FF2B5EF4-FFF2-40B4-BE49-F238E27FC236}">
                <a16:creationId xmlns:a16="http://schemas.microsoft.com/office/drawing/2014/main" id="{D40ED851-8C72-6DFB-FCFB-487CD814E51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</a:t>
            </a: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Class Activity</a:t>
            </a: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particles at T=1,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,e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.</a:t>
            </a:r>
          </a:p>
          <a:p>
            <a:pPr marL="0" lvl="1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251345" y="29402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70361" y="284504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60843" y="31069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198961" y="314507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93225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25307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7380501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842691" y="2871847"/>
            <a:ext cx="51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7380500" y="2352733"/>
            <a:ext cx="4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110">
            <a:extLst>
              <a:ext uri="{FF2B5EF4-FFF2-40B4-BE49-F238E27FC236}">
                <a16:creationId xmlns:a16="http://schemas.microsoft.com/office/drawing/2014/main" id="{68108422-9F47-C14C-916A-FEC6AC18C52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56050" y="3173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110">
            <a:extLst>
              <a:ext uri="{FF2B5EF4-FFF2-40B4-BE49-F238E27FC236}">
                <a16:creationId xmlns:a16="http://schemas.microsoft.com/office/drawing/2014/main" id="{24F40485-9486-3A46-A2CA-559F044FEFD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79868" y="28117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8B94-2C05-B307-F6A5-0405B61DEACE}"/>
              </a:ext>
            </a:extLst>
          </p:cNvPr>
          <p:cNvSpPr txBox="1"/>
          <p:nvPr/>
        </p:nvSpPr>
        <p:spPr>
          <a:xfrm>
            <a:off x="5877586" y="425228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2AF55-DF69-F6BD-CAC8-91973CD6D5B8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14" name="Group 98">
              <a:extLst>
                <a:ext uri="{FF2B5EF4-FFF2-40B4-BE49-F238E27FC236}">
                  <a16:creationId xmlns:a16="http://schemas.microsoft.com/office/drawing/2014/main" id="{33DD68A9-DA04-6DB0-5CD8-74999429EDE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18" name="Rectangle 113">
                <a:extLst>
                  <a:ext uri="{FF2B5EF4-FFF2-40B4-BE49-F238E27FC236}">
                    <a16:creationId xmlns:a16="http://schemas.microsoft.com/office/drawing/2014/main" id="{9C7CE15D-8AC1-AE41-99EE-4C5556BB6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4">
                <a:extLst>
                  <a:ext uri="{FF2B5EF4-FFF2-40B4-BE49-F238E27FC236}">
                    <a16:creationId xmlns:a16="http://schemas.microsoft.com/office/drawing/2014/main" id="{12395A2A-01BC-8EC6-46F2-EE4F01DD0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5">
                <a:extLst>
                  <a:ext uri="{FF2B5EF4-FFF2-40B4-BE49-F238E27FC236}">
                    <a16:creationId xmlns:a16="http://schemas.microsoft.com/office/drawing/2014/main" id="{FE45D836-CDCE-35FA-46FC-C61D93FF0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6">
                <a:extLst>
                  <a:ext uri="{FF2B5EF4-FFF2-40B4-BE49-F238E27FC236}">
                    <a16:creationId xmlns:a16="http://schemas.microsoft.com/office/drawing/2014/main" id="{E0108D62-9119-D7CC-2ADB-CCEAB1B3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7">
                <a:extLst>
                  <a:ext uri="{FF2B5EF4-FFF2-40B4-BE49-F238E27FC236}">
                    <a16:creationId xmlns:a16="http://schemas.microsoft.com/office/drawing/2014/main" id="{80357D77-886D-2852-4726-6458E0F4E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8">
                <a:extLst>
                  <a:ext uri="{FF2B5EF4-FFF2-40B4-BE49-F238E27FC236}">
                    <a16:creationId xmlns:a16="http://schemas.microsoft.com/office/drawing/2014/main" id="{8A6FB9FD-D931-81C6-073D-058352C52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19">
                <a:extLst>
                  <a:ext uri="{FF2B5EF4-FFF2-40B4-BE49-F238E27FC236}">
                    <a16:creationId xmlns:a16="http://schemas.microsoft.com/office/drawing/2014/main" id="{405D6802-B676-256D-EBCF-6259DF0C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20">
                <a:extLst>
                  <a:ext uri="{FF2B5EF4-FFF2-40B4-BE49-F238E27FC236}">
                    <a16:creationId xmlns:a16="http://schemas.microsoft.com/office/drawing/2014/main" id="{70FB662D-A03B-8F8D-E602-AA39DE8D3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21">
                <a:extLst>
                  <a:ext uri="{FF2B5EF4-FFF2-40B4-BE49-F238E27FC236}">
                    <a16:creationId xmlns:a16="http://schemas.microsoft.com/office/drawing/2014/main" id="{DEC740A4-ACE3-8961-D58A-D48558F72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Rectangle 119">
              <a:extLst>
                <a:ext uri="{FF2B5EF4-FFF2-40B4-BE49-F238E27FC236}">
                  <a16:creationId xmlns:a16="http://schemas.microsoft.com/office/drawing/2014/main" id="{1F4BF443-8A84-7458-65E8-A1F5A97F32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C95A061D-AF07-0A60-2A95-709B883945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9">
              <a:extLst>
                <a:ext uri="{FF2B5EF4-FFF2-40B4-BE49-F238E27FC236}">
                  <a16:creationId xmlns:a16="http://schemas.microsoft.com/office/drawing/2014/main" id="{0EFF0F16-AA41-9AA2-8ECD-5DF0159DB6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EC9A6BA-9593-D838-A931-87BAD00ED0EB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5FFBE3-1AAC-5948-B7F2-90F0018982E4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DA17EB-715D-7212-1AF9-AD410CB54C83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268D8B-0A35-0556-3E8E-CDC4E2B7AAAE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D5215A-0B93-6831-CFCB-A9B2A957A8B0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F0E89E-B5ED-86CD-1A15-4FFFC985D9F1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</p:spTree>
    <p:extLst>
      <p:ext uri="{BB962C8B-B14F-4D97-AF65-F5344CB8AC3E}">
        <p14:creationId xmlns:p14="http://schemas.microsoft.com/office/powerpoint/2010/main" val="28585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23" grpId="0"/>
      <p:bldP spid="225" grpId="0"/>
      <p:bldP spid="2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</a:t>
            </a: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Class Activity</a:t>
            </a: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particles at T=1,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2, estimate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|e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,e</a:t>
            </a:r>
            <a:r>
              <a:rPr lang="en-US" sz="2400" b="1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.</a:t>
            </a:r>
          </a:p>
          <a:p>
            <a:pPr marL="0" lvl="1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251345" y="29402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70361" y="284504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60843" y="31069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198961" y="314507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93225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25307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7380501" y="28432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.29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842691" y="2871847"/>
            <a:ext cx="51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7315200" y="2352733"/>
            <a:ext cx="5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.11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110">
            <a:extLst>
              <a:ext uri="{FF2B5EF4-FFF2-40B4-BE49-F238E27FC236}">
                <a16:creationId xmlns:a16="http://schemas.microsoft.com/office/drawing/2014/main" id="{68108422-9F47-C14C-916A-FEC6AC18C52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56050" y="3173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110">
            <a:extLst>
              <a:ext uri="{FF2B5EF4-FFF2-40B4-BE49-F238E27FC236}">
                <a16:creationId xmlns:a16="http://schemas.microsoft.com/office/drawing/2014/main" id="{24F40485-9486-3A46-A2CA-559F044FEFD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79868" y="28117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Oval 110">
            <a:extLst>
              <a:ext uri="{FF2B5EF4-FFF2-40B4-BE49-F238E27FC236}">
                <a16:creationId xmlns:a16="http://schemas.microsoft.com/office/drawing/2014/main" id="{D386802E-C69D-284B-9A2A-BC64FEE71A4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247338" y="29641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110">
            <a:extLst>
              <a:ext uri="{FF2B5EF4-FFF2-40B4-BE49-F238E27FC236}">
                <a16:creationId xmlns:a16="http://schemas.microsoft.com/office/drawing/2014/main" id="{F408D851-4936-8D45-8949-24D61BB1D1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066354" y="2868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110">
            <a:extLst>
              <a:ext uri="{FF2B5EF4-FFF2-40B4-BE49-F238E27FC236}">
                <a16:creationId xmlns:a16="http://schemas.microsoft.com/office/drawing/2014/main" id="{0594E000-9683-C54C-A3DE-967AB697A1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94954" y="316888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110">
            <a:extLst>
              <a:ext uri="{FF2B5EF4-FFF2-40B4-BE49-F238E27FC236}">
                <a16:creationId xmlns:a16="http://schemas.microsoft.com/office/drawing/2014/main" id="{1751157E-F996-274F-800D-11E704C173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28246" y="304506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110">
            <a:extLst>
              <a:ext uri="{FF2B5EF4-FFF2-40B4-BE49-F238E27FC236}">
                <a16:creationId xmlns:a16="http://schemas.microsoft.com/office/drawing/2014/main" id="{8AA23D9D-A278-004B-9727-C20A8B54D8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875861" y="28355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110">
            <a:extLst>
              <a:ext uri="{FF2B5EF4-FFF2-40B4-BE49-F238E27FC236}">
                <a16:creationId xmlns:a16="http://schemas.microsoft.com/office/drawing/2014/main" id="{0FA29341-4CFD-7944-B702-F4ED895D6B7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041771" y="314604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110">
            <a:extLst>
              <a:ext uri="{FF2B5EF4-FFF2-40B4-BE49-F238E27FC236}">
                <a16:creationId xmlns:a16="http://schemas.microsoft.com/office/drawing/2014/main" id="{95551815-19EB-B040-B924-BC7893CEB4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23548" y="29545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110">
            <a:extLst>
              <a:ext uri="{FF2B5EF4-FFF2-40B4-BE49-F238E27FC236}">
                <a16:creationId xmlns:a16="http://schemas.microsoft.com/office/drawing/2014/main" id="{066ADB24-2EFF-F949-9E63-EA705EDBC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75948" y="31069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110">
            <a:extLst>
              <a:ext uri="{FF2B5EF4-FFF2-40B4-BE49-F238E27FC236}">
                <a16:creationId xmlns:a16="http://schemas.microsoft.com/office/drawing/2014/main" id="{FF2C8A10-944B-8C40-AA50-3F7FE475BD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42622" y="28736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10">
            <a:extLst>
              <a:ext uri="{FF2B5EF4-FFF2-40B4-BE49-F238E27FC236}">
                <a16:creationId xmlns:a16="http://schemas.microsoft.com/office/drawing/2014/main" id="{B3B07BEF-632D-0942-A4A7-1847CDFDD7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23570" y="2511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F6D5F2-DB1F-3C87-78B8-13CE44A4F551}"/>
              </a:ext>
            </a:extLst>
          </p:cNvPr>
          <p:cNvGrpSpPr/>
          <p:nvPr/>
        </p:nvGrpSpPr>
        <p:grpSpPr>
          <a:xfrm>
            <a:off x="1975480" y="4904486"/>
            <a:ext cx="2087287" cy="1567010"/>
            <a:chOff x="397328" y="2261505"/>
            <a:chExt cx="2087287" cy="1567010"/>
          </a:xfrm>
          <a:solidFill>
            <a:srgbClr val="92D050"/>
          </a:solidFill>
        </p:grpSpPr>
        <p:grpSp>
          <p:nvGrpSpPr>
            <p:cNvPr id="9" name="Group 98">
              <a:extLst>
                <a:ext uri="{FF2B5EF4-FFF2-40B4-BE49-F238E27FC236}">
                  <a16:creationId xmlns:a16="http://schemas.microsoft.com/office/drawing/2014/main" id="{52B4E541-6538-7223-2ACC-65EEE784628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15" name="Rectangle 113">
                <a:extLst>
                  <a:ext uri="{FF2B5EF4-FFF2-40B4-BE49-F238E27FC236}">
                    <a16:creationId xmlns:a16="http://schemas.microsoft.com/office/drawing/2014/main" id="{46B867F1-5184-8A34-1CA2-B2705FBA0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4">
                <a:extLst>
                  <a:ext uri="{FF2B5EF4-FFF2-40B4-BE49-F238E27FC236}">
                    <a16:creationId xmlns:a16="http://schemas.microsoft.com/office/drawing/2014/main" id="{853C4D7C-891C-6306-8F6D-5C410C78B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15">
                <a:extLst>
                  <a:ext uri="{FF2B5EF4-FFF2-40B4-BE49-F238E27FC236}">
                    <a16:creationId xmlns:a16="http://schemas.microsoft.com/office/drawing/2014/main" id="{62DEF3AA-A259-94E3-ACFF-04CFB68CC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6">
                <a:extLst>
                  <a:ext uri="{FF2B5EF4-FFF2-40B4-BE49-F238E27FC236}">
                    <a16:creationId xmlns:a16="http://schemas.microsoft.com/office/drawing/2014/main" id="{2809BED1-C145-D0F1-E701-3A5FB85CA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7">
                <a:extLst>
                  <a:ext uri="{FF2B5EF4-FFF2-40B4-BE49-F238E27FC236}">
                    <a16:creationId xmlns:a16="http://schemas.microsoft.com/office/drawing/2014/main" id="{A90D4B04-B9BA-58B2-6CD2-1E2496F87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8">
                <a:extLst>
                  <a:ext uri="{FF2B5EF4-FFF2-40B4-BE49-F238E27FC236}">
                    <a16:creationId xmlns:a16="http://schemas.microsoft.com/office/drawing/2014/main" id="{FEFD480C-9995-9147-1F01-B5BEAF0F7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9">
                <a:extLst>
                  <a:ext uri="{FF2B5EF4-FFF2-40B4-BE49-F238E27FC236}">
                    <a16:creationId xmlns:a16="http://schemas.microsoft.com/office/drawing/2014/main" id="{B9647D76-6064-98A6-B616-4EAFAAAD0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20">
                <a:extLst>
                  <a:ext uri="{FF2B5EF4-FFF2-40B4-BE49-F238E27FC236}">
                    <a16:creationId xmlns:a16="http://schemas.microsoft.com/office/drawing/2014/main" id="{39C0F53D-8742-681B-E55D-9CC0B8205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21">
                <a:extLst>
                  <a:ext uri="{FF2B5EF4-FFF2-40B4-BE49-F238E27FC236}">
                    <a16:creationId xmlns:a16="http://schemas.microsoft.com/office/drawing/2014/main" id="{2120B983-1043-C6B6-95FC-EB4229D1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119">
              <a:extLst>
                <a:ext uri="{FF2B5EF4-FFF2-40B4-BE49-F238E27FC236}">
                  <a16:creationId xmlns:a16="http://schemas.microsoft.com/office/drawing/2014/main" id="{AAF689CA-B1A7-51C7-F371-3404C10DE1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9">
              <a:extLst>
                <a:ext uri="{FF2B5EF4-FFF2-40B4-BE49-F238E27FC236}">
                  <a16:creationId xmlns:a16="http://schemas.microsoft.com/office/drawing/2014/main" id="{4AB9785A-B589-2549-FACD-56ACC4B4A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01291F0E-CD5B-C440-FCF7-B6E1CB27BB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7CA62F-E02A-30CC-D778-63B2D605E6CA}"/>
              </a:ext>
            </a:extLst>
          </p:cNvPr>
          <p:cNvSpPr txBox="1"/>
          <p:nvPr/>
        </p:nvSpPr>
        <p:spPr>
          <a:xfrm rot="16200000">
            <a:off x="930902" y="54964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Estimate</a:t>
            </a:r>
            <a:endParaRPr lang="en-US" b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C8722E-D57D-F900-8B04-F4C3AEB08301}"/>
              </a:ext>
            </a:extLst>
          </p:cNvPr>
          <p:cNvSpPr txBox="1"/>
          <p:nvPr/>
        </p:nvSpPr>
        <p:spPr>
          <a:xfrm>
            <a:off x="2534866" y="54674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FD9D50-397B-CFE6-6783-78524F4AD042}"/>
              </a:ext>
            </a:extLst>
          </p:cNvPr>
          <p:cNvSpPr txBox="1"/>
          <p:nvPr/>
        </p:nvSpPr>
        <p:spPr>
          <a:xfrm>
            <a:off x="3128174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CA377-9E8B-BBC6-BA3B-5693506B7C7B}"/>
              </a:ext>
            </a:extLst>
          </p:cNvPr>
          <p:cNvSpPr txBox="1"/>
          <p:nvPr/>
        </p:nvSpPr>
        <p:spPr>
          <a:xfrm>
            <a:off x="3128174" y="54674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08F83-596A-3014-5BF5-4693858ADBB7}"/>
              </a:ext>
            </a:extLst>
          </p:cNvPr>
          <p:cNvSpPr txBox="1"/>
          <p:nvPr/>
        </p:nvSpPr>
        <p:spPr>
          <a:xfrm>
            <a:off x="5877586" y="425228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AA7AFE-3B78-7294-80DF-5B6FF26868CC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  <a:solidFill>
            <a:srgbClr val="00FDFF"/>
          </a:solidFill>
        </p:grpSpPr>
        <p:grpSp>
          <p:nvGrpSpPr>
            <p:cNvPr id="30" name="Group 98">
              <a:extLst>
                <a:ext uri="{FF2B5EF4-FFF2-40B4-BE49-F238E27FC236}">
                  <a16:creationId xmlns:a16="http://schemas.microsoft.com/office/drawing/2014/main" id="{A6950C3D-B48B-824E-7307-10CD351C709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  <a:grpFill/>
          </p:grpSpPr>
          <p:sp>
            <p:nvSpPr>
              <p:cNvPr id="34" name="Rectangle 113">
                <a:extLst>
                  <a:ext uri="{FF2B5EF4-FFF2-40B4-BE49-F238E27FC236}">
                    <a16:creationId xmlns:a16="http://schemas.microsoft.com/office/drawing/2014/main" id="{A2F0C94D-CABF-334E-A242-A897FA09F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4">
                <a:extLst>
                  <a:ext uri="{FF2B5EF4-FFF2-40B4-BE49-F238E27FC236}">
                    <a16:creationId xmlns:a16="http://schemas.microsoft.com/office/drawing/2014/main" id="{42D5F662-BEA7-57F5-587E-EB539C74B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5">
                <a:extLst>
                  <a:ext uri="{FF2B5EF4-FFF2-40B4-BE49-F238E27FC236}">
                    <a16:creationId xmlns:a16="http://schemas.microsoft.com/office/drawing/2014/main" id="{BB5FD6B8-4B33-BB92-237B-E42408C20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16">
                <a:extLst>
                  <a:ext uri="{FF2B5EF4-FFF2-40B4-BE49-F238E27FC236}">
                    <a16:creationId xmlns:a16="http://schemas.microsoft.com/office/drawing/2014/main" id="{4B90DC06-B82F-B1AD-662C-6B5AABE6E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7">
                <a:extLst>
                  <a:ext uri="{FF2B5EF4-FFF2-40B4-BE49-F238E27FC236}">
                    <a16:creationId xmlns:a16="http://schemas.microsoft.com/office/drawing/2014/main" id="{B68C668C-906F-3649-7322-8A25F7A94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8">
                <a:extLst>
                  <a:ext uri="{FF2B5EF4-FFF2-40B4-BE49-F238E27FC236}">
                    <a16:creationId xmlns:a16="http://schemas.microsoft.com/office/drawing/2014/main" id="{56001DC0-C592-AA3F-78AD-8D984F69A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19">
                <a:extLst>
                  <a:ext uri="{FF2B5EF4-FFF2-40B4-BE49-F238E27FC236}">
                    <a16:creationId xmlns:a16="http://schemas.microsoft.com/office/drawing/2014/main" id="{4C14D6CE-FE3B-7020-A831-A4909ECC5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20">
                <a:extLst>
                  <a:ext uri="{FF2B5EF4-FFF2-40B4-BE49-F238E27FC236}">
                    <a16:creationId xmlns:a16="http://schemas.microsoft.com/office/drawing/2014/main" id="{8032883F-D271-7974-7F44-245D182FA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21">
                <a:extLst>
                  <a:ext uri="{FF2B5EF4-FFF2-40B4-BE49-F238E27FC236}">
                    <a16:creationId xmlns:a16="http://schemas.microsoft.com/office/drawing/2014/main" id="{299B5639-2018-4783-0707-27BB0360A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Rectangle 119">
              <a:extLst>
                <a:ext uri="{FF2B5EF4-FFF2-40B4-BE49-F238E27FC236}">
                  <a16:creationId xmlns:a16="http://schemas.microsoft.com/office/drawing/2014/main" id="{7D8EDC7C-EA63-86BF-66D7-DA73645BBE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19">
              <a:extLst>
                <a:ext uri="{FF2B5EF4-FFF2-40B4-BE49-F238E27FC236}">
                  <a16:creationId xmlns:a16="http://schemas.microsoft.com/office/drawing/2014/main" id="{40F8C139-BE0A-A76C-AA83-E6CF99CD30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19">
              <a:extLst>
                <a:ext uri="{FF2B5EF4-FFF2-40B4-BE49-F238E27FC236}">
                  <a16:creationId xmlns:a16="http://schemas.microsoft.com/office/drawing/2014/main" id="{0D2F1F4E-C45D-CD1C-A5AA-F0D4FC8275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2BBA299-E7BA-0650-7285-95734E20E3B8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1F3872-6E2D-5228-C2C6-DA37E43A8B89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9A8B4D-B64E-8E3A-E4E1-1A410C0A5465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FF00F5-5966-B6AB-5E76-654467E2998D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E00D77-70E1-2688-3AD9-E727D95E0498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24066F-C759-F474-DE27-BAA16502A6E8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</p:spTree>
    <p:extLst>
      <p:ext uri="{BB962C8B-B14F-4D97-AF65-F5344CB8AC3E}">
        <p14:creationId xmlns:p14="http://schemas.microsoft.com/office/powerpoint/2010/main" val="6827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565936-74F8-BA4F-974C-C8685CD9C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04813" y="1963242"/>
            <a:ext cx="3987334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)=?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E3B1B-17B0-F840-B087-39E81CDF7F7A}"/>
              </a:ext>
            </a:extLst>
          </p:cNvPr>
          <p:cNvGrpSpPr/>
          <p:nvPr/>
        </p:nvGrpSpPr>
        <p:grpSpPr>
          <a:xfrm>
            <a:off x="4267200" y="3124200"/>
            <a:ext cx="2850356" cy="1350169"/>
            <a:chOff x="1028700" y="4876800"/>
            <a:chExt cx="3276600" cy="1600200"/>
          </a:xfrm>
        </p:grpSpPr>
        <p:sp>
          <p:nvSpPr>
            <p:cNvPr id="8" name="Oval 62">
              <a:extLst>
                <a:ext uri="{FF2B5EF4-FFF2-40B4-BE49-F238E27FC236}">
                  <a16:creationId xmlns:a16="http://schemas.microsoft.com/office/drawing/2014/main" id="{7EEADBBF-15BD-2344-BEB5-722151229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9" name="AutoShape 63">
              <a:extLst>
                <a:ext uri="{FF2B5EF4-FFF2-40B4-BE49-F238E27FC236}">
                  <a16:creationId xmlns:a16="http://schemas.microsoft.com/office/drawing/2014/main" id="{FBC4B7C8-2589-E345-B447-8603CCD8B36C}"/>
                </a:ext>
              </a:extLst>
            </p:cNvPr>
            <p:cNvCxnSpPr>
              <a:cxnSpLocks noChangeShapeType="1"/>
              <a:stCxn id="8" idx="4"/>
              <a:endCxn id="18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64">
              <a:extLst>
                <a:ext uri="{FF2B5EF4-FFF2-40B4-BE49-F238E27FC236}">
                  <a16:creationId xmlns:a16="http://schemas.microsoft.com/office/drawing/2014/main" id="{3D83D5B6-88F5-3E41-B446-9A4113B4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1" name="AutoShape 65">
              <a:extLst>
                <a:ext uri="{FF2B5EF4-FFF2-40B4-BE49-F238E27FC236}">
                  <a16:creationId xmlns:a16="http://schemas.microsoft.com/office/drawing/2014/main" id="{114BCF47-B545-E342-B01A-07CFD3981DC1}"/>
                </a:ext>
              </a:extLst>
            </p:cNvPr>
            <p:cNvCxnSpPr>
              <a:cxnSpLocks noChangeShapeType="1"/>
              <a:stCxn id="12" idx="6"/>
              <a:endCxn id="8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6">
              <a:extLst>
                <a:ext uri="{FF2B5EF4-FFF2-40B4-BE49-F238E27FC236}">
                  <a16:creationId xmlns:a16="http://schemas.microsoft.com/office/drawing/2014/main" id="{92329CF4-28CB-1849-BE9D-7D9F5010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7">
              <a:extLst>
                <a:ext uri="{FF2B5EF4-FFF2-40B4-BE49-F238E27FC236}">
                  <a16:creationId xmlns:a16="http://schemas.microsoft.com/office/drawing/2014/main" id="{3D8D163C-83E0-A84C-9A60-4E191ABE27AE}"/>
                </a:ext>
              </a:extLst>
            </p:cNvPr>
            <p:cNvCxnSpPr>
              <a:cxnSpLocks noChangeShapeType="1"/>
              <a:stCxn id="12" idx="4"/>
              <a:endCxn id="10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8">
              <a:extLst>
                <a:ext uri="{FF2B5EF4-FFF2-40B4-BE49-F238E27FC236}">
                  <a16:creationId xmlns:a16="http://schemas.microsoft.com/office/drawing/2014/main" id="{A0753D72-C28C-114E-9CBE-FD9DD79A6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" name="AutoShape 69">
              <a:extLst>
                <a:ext uri="{FF2B5EF4-FFF2-40B4-BE49-F238E27FC236}">
                  <a16:creationId xmlns:a16="http://schemas.microsoft.com/office/drawing/2014/main" id="{1BC8D02F-5921-8347-B0E1-50C75122A235}"/>
                </a:ext>
              </a:extLst>
            </p:cNvPr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70">
              <a:extLst>
                <a:ext uri="{FF2B5EF4-FFF2-40B4-BE49-F238E27FC236}">
                  <a16:creationId xmlns:a16="http://schemas.microsoft.com/office/drawing/2014/main" id="{842D86DA-8D49-7842-B135-544BF8ECD75F}"/>
                </a:ext>
              </a:extLst>
            </p:cNvPr>
            <p:cNvCxnSpPr>
              <a:cxnSpLocks noChangeShapeType="1"/>
              <a:stCxn id="8" idx="6"/>
              <a:endCxn id="14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71">
              <a:extLst>
                <a:ext uri="{FF2B5EF4-FFF2-40B4-BE49-F238E27FC236}">
                  <a16:creationId xmlns:a16="http://schemas.microsoft.com/office/drawing/2014/main" id="{977C6B8E-C8E6-074F-875A-962F75E1B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45F0166D-569D-CB45-B2AA-AE0AB600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9" name="Oval 74">
              <a:extLst>
                <a:ext uri="{FF2B5EF4-FFF2-40B4-BE49-F238E27FC236}">
                  <a16:creationId xmlns:a16="http://schemas.microsoft.com/office/drawing/2014/main" id="{31706BEB-5B13-A243-AD0D-6B96A7354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0" name="Oval 75">
              <a:extLst>
                <a:ext uri="{FF2B5EF4-FFF2-40B4-BE49-F238E27FC236}">
                  <a16:creationId xmlns:a16="http://schemas.microsoft.com/office/drawing/2014/main" id="{2EDB909B-191B-224E-8090-B2AD46B8F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1" name="AutoShape 77">
              <a:extLst>
                <a:ext uri="{FF2B5EF4-FFF2-40B4-BE49-F238E27FC236}">
                  <a16:creationId xmlns:a16="http://schemas.microsoft.com/office/drawing/2014/main" id="{4F8539FD-CFBA-6C45-8F8C-9740FBB01683}"/>
                </a:ext>
              </a:extLst>
            </p:cNvPr>
            <p:cNvCxnSpPr>
              <a:cxnSpLocks noChangeShapeType="1"/>
              <a:stCxn id="14" idx="4"/>
              <a:endCxn id="19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78">
              <a:extLst>
                <a:ext uri="{FF2B5EF4-FFF2-40B4-BE49-F238E27FC236}">
                  <a16:creationId xmlns:a16="http://schemas.microsoft.com/office/drawing/2014/main" id="{88B4A414-3DAF-7E4A-A8C9-1E454D49CD29}"/>
                </a:ext>
              </a:extLst>
            </p:cNvPr>
            <p:cNvCxnSpPr>
              <a:cxnSpLocks noChangeShapeType="1"/>
              <a:stCxn id="17" idx="4"/>
              <a:endCxn id="20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Oval 75">
            <a:extLst>
              <a:ext uri="{FF2B5EF4-FFF2-40B4-BE49-F238E27FC236}">
                <a16:creationId xmlns:a16="http://schemas.microsoft.com/office/drawing/2014/main" id="{697186CF-58C1-4245-B7CF-FA70F6C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2947987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172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400" dirty="0">
                <a:ea typeface="ＭＳ Ｐゴシック" pitchFamily="34" charset="-128"/>
              </a:rPr>
              <a:t>s position</a:t>
            </a:r>
          </a:p>
          <a:p>
            <a:r>
              <a:rPr lang="en-US" sz="2400" dirty="0">
                <a:ea typeface="ＭＳ Ｐゴシック" pitchFamily="34" charset="-128"/>
              </a:rPr>
              <a:t>Observations are some sensor readings</a:t>
            </a:r>
          </a:p>
          <a:p>
            <a:r>
              <a:rPr lang="en-US" sz="2400" dirty="0">
                <a:ea typeface="ＭＳ Ｐゴシック" pitchFamily="34" charset="-128"/>
              </a:rPr>
              <a:t>Another challenge: State space and readings are typically continuous (works basically like a very fine grid) and so we cannot store P(X)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3234" y="1691831"/>
          <a:ext cx="5027271" cy="371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6933234" y="1691831"/>
                        <a:ext cx="5027271" cy="371836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295774"/>
            <a:ext cx="3003530" cy="222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1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9370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our current algorithms?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6222998" cy="4460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2A42A3"/>
                </a:solidFill>
              </a:rPr>
              <a:t>Previous lecture: Exact inference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05800" y="1295400"/>
            <a:ext cx="3338513" cy="1600200"/>
            <a:chOff x="2590800" y="4267200"/>
            <a:chExt cx="33385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434057-3378-7353-7BBD-411AF6E31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6688" y="2147143"/>
                <a:ext cx="10515600" cy="203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Courier New"/>
                  <a:buChar char="o"/>
                  <a:defRPr sz="3200">
                    <a:solidFill>
                      <a:schemeClr val="tx1"/>
                    </a:solidFill>
                    <a:latin typeface="Palatino"/>
                    <a:ea typeface="+mn-ea"/>
                    <a:cs typeface="Palatino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Courier New"/>
                  <a:buChar char="o"/>
                  <a:defRPr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"/>
                    <a:cs typeface="Palatino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Courier New"/>
                  <a:buChar char="o"/>
                  <a:defRPr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"/>
                    <a:cs typeface="Palatino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Courier New"/>
                  <a:buChar char="o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"/>
                    <a:cs typeface="Palatino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Courier New"/>
                  <a:buChar char="o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"/>
                    <a:cs typeface="Palatino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kern="0" dirty="0">
                    <a:solidFill>
                      <a:srgbClr val="0000FF"/>
                    </a:solidFill>
                  </a:rPr>
                  <a:t>P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(</a:t>
                </a:r>
                <a:r>
                  <a:rPr lang="en-US" sz="2400" i="1" kern="0" dirty="0">
                    <a:solidFill>
                      <a:srgbClr val="0000FF"/>
                    </a:solidFill>
                  </a:rPr>
                  <a:t>X</a:t>
                </a:r>
                <a:r>
                  <a:rPr lang="en-US" sz="2400" i="1" kern="0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|</a:t>
                </a:r>
                <a:r>
                  <a:rPr lang="en-US" sz="2400" i="1" kern="0" dirty="0">
                    <a:solidFill>
                      <a:srgbClr val="0000FF"/>
                    </a:solidFill>
                  </a:rPr>
                  <a:t>e</a:t>
                </a:r>
                <a:r>
                  <a:rPr lang="en-US" sz="2400" kern="0" baseline="-25000" dirty="0">
                    <a:solidFill>
                      <a:srgbClr val="0000FF"/>
                    </a:solidFill>
                  </a:rPr>
                  <a:t>1:</a:t>
                </a:r>
                <a:r>
                  <a:rPr lang="en-US" sz="2400" i="1" kern="0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) </a:t>
                </a:r>
                <a:r>
                  <a:rPr lang="en-US" sz="2400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1200" smtClean="0">
                        <a:solidFill>
                          <a:prstClr val="black"/>
                        </a:solidFill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i="1" kern="1200" smtClean="0">
                        <a:solidFill>
                          <a:prstClr val="black"/>
                        </a:solidFill>
                        <a:latin typeface="Cambria Math" charset="0"/>
                        <a:cs typeface="Calibri"/>
                      </a:rPr>
                      <m:t>𝛼</m:t>
                    </m:r>
                    <m:r>
                      <a:rPr lang="en-US" sz="2400" i="1" kern="1200" smtClean="0">
                        <a:solidFill>
                          <a:prstClr val="black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2400" i="1" kern="1200">
                        <a:solidFill>
                          <a:srgbClr val="F16C11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 kern="1200">
                            <a:solidFill>
                              <a:srgbClr val="F16C1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1200">
                                <a:solidFill>
                                  <a:srgbClr val="F16C1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 kern="1200">
                                <a:solidFill>
                                  <a:srgbClr val="F16C11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 kern="1200">
                                <a:solidFill>
                                  <a:srgbClr val="F16C11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kern="1200">
                            <a:solidFill>
                              <a:srgbClr val="F16C11"/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 kern="1200">
                                <a:solidFill>
                                  <a:srgbClr val="F16C1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 kern="1200" smtClean="0">
                                <a:solidFill>
                                  <a:srgbClr val="F16C1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kern="1200">
                                <a:solidFill>
                                  <a:srgbClr val="F16C11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400" i="1" kern="1200">
                            <a:solidFill>
                              <a:srgbClr val="DC0003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 kern="1200">
                                <a:solidFill>
                                  <a:srgbClr val="DC0003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 kern="1200">
                                <a:solidFill>
                                  <a:srgbClr val="DC0003"/>
                                </a:solidFill>
                                <a:latin typeface="Cambria Math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1200">
                                <a:solidFill>
                                  <a:srgbClr val="DC0003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2400" i="1" kern="1200">
                                <a:solidFill>
                                  <a:srgbClr val="DC0003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i="1" kern="1200">
                            <a:solidFill>
                              <a:srgbClr val="009051"/>
                            </a:solidFill>
                            <a:latin typeface="Cambria Math" charset="0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 kern="120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 smtClean="0">
                                    <a:solidFill>
                                      <a:srgbClr val="00905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 kern="1200">
                                <a:solidFill>
                                  <a:srgbClr val="009051"/>
                                </a:solidFill>
                                <a:latin typeface="Cambria Math" charset="0"/>
                                <a:cs typeface="Calibri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  <m:r>
                                  <a:rPr lang="en-US" sz="2400" i="1" kern="1200">
                                    <a:solidFill>
                                      <a:srgbClr val="009051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400" i="1" kern="1200" smtClean="0">
                            <a:solidFill>
                              <a:srgbClr val="009051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  <m:r>
                          <a:rPr lang="en-US" sz="2400" i="1" kern="1200">
                            <a:solidFill>
                              <a:srgbClr val="0096FF"/>
                            </a:solidFill>
                            <a:latin typeface="Cambria Math" charset="0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 kern="120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 kern="1200">
                                <a:solidFill>
                                  <a:srgbClr val="0096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1:</m:t>
                                </m:r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  <m:r>
                                  <a:rPr lang="en-US" sz="2400" i="1" kern="1200">
                                    <a:solidFill>
                                      <a:srgbClr val="0096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400" i="1" kern="1200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kern="1200" dirty="0">
                  <a:solidFill>
                    <a:srgbClr val="0432FF"/>
                  </a:solidFill>
                  <a:latin typeface="Calibri" panose="020F0502020204030204"/>
                  <a:cs typeface="Calibri"/>
                </a:endParaRPr>
              </a:p>
              <a:p>
                <a:endParaRPr lang="en-US" sz="2400" kern="0" dirty="0">
                  <a:solidFill>
                    <a:srgbClr val="CC00CC"/>
                  </a:solidFill>
                  <a:sym typeface="Symbol"/>
                </a:endParaRPr>
              </a:p>
              <a:p>
                <a:endParaRPr lang="en-US" sz="2400" kern="0" dirty="0">
                  <a:solidFill>
                    <a:srgbClr val="CC00CC"/>
                  </a:solidFill>
                  <a:sym typeface="Symbol"/>
                </a:endParaRPr>
              </a:p>
              <a:p>
                <a:endParaRPr lang="en-US" sz="24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434057-3378-7353-7BBD-411AF6E3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88" y="2147143"/>
                <a:ext cx="10515600" cy="2039539"/>
              </a:xfrm>
              <a:prstGeom prst="rect">
                <a:avLst/>
              </a:prstGeom>
              <a:blipFill>
                <a:blip r:embed="rId2"/>
                <a:stretch>
                  <a:fillRect l="-844" t="-28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8C4AF8-9D08-D739-D09C-951292C72FC9}"/>
              </a:ext>
            </a:extLst>
          </p:cNvPr>
          <p:cNvCxnSpPr>
            <a:cxnSpLocks/>
          </p:cNvCxnSpPr>
          <p:nvPr/>
        </p:nvCxnSpPr>
        <p:spPr>
          <a:xfrm>
            <a:off x="3440949" y="2619909"/>
            <a:ext cx="4034965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A38B9-D91C-E908-9EF5-E7B1AF0C971D}"/>
              </a:ext>
            </a:extLst>
          </p:cNvPr>
          <p:cNvCxnSpPr>
            <a:cxnSpLocks/>
          </p:cNvCxnSpPr>
          <p:nvPr/>
        </p:nvCxnSpPr>
        <p:spPr>
          <a:xfrm flipV="1">
            <a:off x="2286000" y="2619909"/>
            <a:ext cx="978651" cy="656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44969D-EBFF-3C9A-3C68-1DB2C486A777}"/>
              </a:ext>
            </a:extLst>
          </p:cNvPr>
          <p:cNvCxnSpPr/>
          <p:nvPr/>
        </p:nvCxnSpPr>
        <p:spPr>
          <a:xfrm>
            <a:off x="1828800" y="2619909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9E5FB51-51A1-5304-F416-55944E3C5FDA}"/>
              </a:ext>
            </a:extLst>
          </p:cNvPr>
          <p:cNvSpPr/>
          <p:nvPr/>
        </p:nvSpPr>
        <p:spPr>
          <a:xfrm>
            <a:off x="6248400" y="3229509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87EC8F22-F4E9-00B4-31D5-F25B2BBF99D6}"/>
              </a:ext>
            </a:extLst>
          </p:cNvPr>
          <p:cNvSpPr/>
          <p:nvPr/>
        </p:nvSpPr>
        <p:spPr>
          <a:xfrm>
            <a:off x="3352800" y="3229509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D169EC6F-A4AB-D56A-A4A1-BEEA6C388C39}"/>
              </a:ext>
            </a:extLst>
          </p:cNvPr>
          <p:cNvSpPr/>
          <p:nvPr/>
        </p:nvSpPr>
        <p:spPr>
          <a:xfrm>
            <a:off x="914400" y="3229509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341EBC-F3C0-0A7A-A095-8D1906B88198}"/>
              </a:ext>
            </a:extLst>
          </p:cNvPr>
          <p:cNvSpPr txBox="1"/>
          <p:nvPr/>
        </p:nvSpPr>
        <p:spPr>
          <a:xfrm>
            <a:off x="406400" y="4308284"/>
            <a:ext cx="10387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Computational cost per time step: </a:t>
            </a:r>
          </a:p>
          <a:p>
            <a:r>
              <a:rPr lang="en-US" sz="2800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endParaRPr lang="en-US" sz="2800" dirty="0">
              <a:solidFill>
                <a:srgbClr val="000090"/>
              </a:solidFill>
              <a:sym typeface="Symbol"/>
            </a:endParaRPr>
          </a:p>
          <a:p>
            <a:r>
              <a:rPr lang="en-US" sz="2800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our current algorithms?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6299200" cy="51561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Want to compute P(X|E). What algorithm have we learnt for this?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dirty="0">
                <a:solidFill>
                  <a:srgbClr val="3333FF"/>
                </a:solidFill>
              </a:rPr>
              <a:t>Likelihood weighted sampling!</a:t>
            </a:r>
          </a:p>
          <a:p>
            <a:pPr lvl="1"/>
            <a:r>
              <a:rPr lang="en-US" sz="2000" dirty="0"/>
              <a:t>For t in 1,2,….</a:t>
            </a:r>
          </a:p>
          <a:p>
            <a:pPr lvl="2"/>
            <a:r>
              <a:rPr lang="en-US" sz="2000" dirty="0"/>
              <a:t>Draw </a:t>
            </a:r>
            <a:r>
              <a:rPr lang="en-US" sz="2000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/>
              <a:t>~ P(X</a:t>
            </a:r>
            <a:r>
              <a:rPr lang="en-US" sz="2000" baseline="-25000" dirty="0"/>
              <a:t>t</a:t>
            </a:r>
            <a:r>
              <a:rPr lang="en-US" sz="2000" dirty="0"/>
              <a:t>|X</a:t>
            </a:r>
            <a:r>
              <a:rPr lang="en-US" sz="2000" baseline="-25000" dirty="0"/>
              <a:t>t-1</a:t>
            </a:r>
            <a:r>
              <a:rPr lang="en-US" sz="2000" dirty="0"/>
              <a:t>=x</a:t>
            </a:r>
            <a:r>
              <a:rPr lang="en-US" sz="2000" baseline="-25000" dirty="0"/>
              <a:t>t-1</a:t>
            </a:r>
            <a:r>
              <a:rPr lang="en-US" sz="2000" dirty="0"/>
              <a:t>) </a:t>
            </a:r>
          </a:p>
          <a:p>
            <a:pPr lvl="2"/>
            <a:r>
              <a:rPr lang="en-US" sz="2000" dirty="0"/>
              <a:t>w=w*P(</a:t>
            </a:r>
            <a:r>
              <a:rPr lang="en-US" sz="2000" dirty="0" err="1"/>
              <a:t>e</a:t>
            </a:r>
            <a:r>
              <a:rPr lang="en-US" sz="2000" baseline="-25000" dirty="0" err="1"/>
              <a:t>t</a:t>
            </a:r>
            <a:r>
              <a:rPr lang="en-US" sz="2000" dirty="0" err="1"/>
              <a:t>|x</a:t>
            </a:r>
            <a:r>
              <a:rPr lang="en-US" sz="2000" baseline="-25000" dirty="0" err="1"/>
              <a:t>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Take many such samples (say, N samples) and consider their weighted average</a:t>
            </a:r>
          </a:p>
          <a:p>
            <a:endParaRPr lang="en-US" sz="2400" dirty="0"/>
          </a:p>
          <a:p>
            <a:r>
              <a:rPr lang="en-US" sz="2400" dirty="0"/>
              <a:t>Fails – number of samples needed grows </a:t>
            </a:r>
            <a:r>
              <a:rPr lang="en-US" sz="2400" b="1" i="1" dirty="0">
                <a:solidFill>
                  <a:schemeClr val="accent2"/>
                </a:solidFill>
              </a:rPr>
              <a:t>exponentially</a:t>
            </a:r>
            <a:r>
              <a:rPr lang="en-US" sz="2400" dirty="0"/>
              <a:t> with </a:t>
            </a:r>
            <a:r>
              <a:rPr lang="en-US" sz="2400" i="1" dirty="0">
                <a:solidFill>
                  <a:schemeClr val="accent2"/>
                </a:solidFill>
              </a:rPr>
              <a:t>T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Why??!!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7" y="3505201"/>
            <a:ext cx="3732467" cy="311140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19A329E-668C-C24D-A946-8D7C9AA2D2B7}"/>
              </a:ext>
            </a:extLst>
          </p:cNvPr>
          <p:cNvGrpSpPr/>
          <p:nvPr/>
        </p:nvGrpSpPr>
        <p:grpSpPr>
          <a:xfrm>
            <a:off x="8305800" y="1295400"/>
            <a:ext cx="3338513" cy="1600200"/>
            <a:chOff x="2590800" y="4267200"/>
            <a:chExt cx="3338513" cy="1600200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200F6336-DCA1-B047-BC8C-47F36963F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BD65A049-2F15-6D43-93B6-D9F4E1C782A3}"/>
                </a:ext>
              </a:extLst>
            </p:cNvPr>
            <p:cNvCxnSpPr>
              <a:cxnSpLocks noChangeShapeType="1"/>
              <a:stCxn id="25" idx="4"/>
              <a:endCxn id="34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3B671399-B70F-674D-9C8F-3CCE71FD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0" name="AutoShape 13">
              <a:extLst>
                <a:ext uri="{FF2B5EF4-FFF2-40B4-BE49-F238E27FC236}">
                  <a16:creationId xmlns:a16="http://schemas.microsoft.com/office/drawing/2014/main" id="{3EDA77E4-1E8D-2E43-A650-AB2990C5BCF0}"/>
                </a:ext>
              </a:extLst>
            </p:cNvPr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14">
              <a:extLst>
                <a:ext uri="{FF2B5EF4-FFF2-40B4-BE49-F238E27FC236}">
                  <a16:creationId xmlns:a16="http://schemas.microsoft.com/office/drawing/2014/main" id="{9A9C81D9-CB6D-5443-93D1-DEDB4093953A}"/>
                </a:ext>
              </a:extLst>
            </p:cNvPr>
            <p:cNvCxnSpPr>
              <a:cxnSpLocks noChangeShapeType="1"/>
              <a:stCxn id="25" idx="6"/>
              <a:endCxn id="29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FA7EC572-9EAE-8542-9A65-76286787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3" name="AutoShape 16">
              <a:extLst>
                <a:ext uri="{FF2B5EF4-FFF2-40B4-BE49-F238E27FC236}">
                  <a16:creationId xmlns:a16="http://schemas.microsoft.com/office/drawing/2014/main" id="{BCDB2476-A785-2E4F-A9A2-6FBAA6907DE3}"/>
                </a:ext>
              </a:extLst>
            </p:cNvPr>
            <p:cNvCxnSpPr>
              <a:cxnSpLocks noChangeShapeType="1"/>
              <a:stCxn id="32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CAB135EA-D126-7A40-BD9D-416AAF97F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D38ED599-06CE-764C-ACF5-544E6908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" name="Oval 19">
              <a:extLst>
                <a:ext uri="{FF2B5EF4-FFF2-40B4-BE49-F238E27FC236}">
                  <a16:creationId xmlns:a16="http://schemas.microsoft.com/office/drawing/2014/main" id="{68B2CA9E-3CCB-CA49-B4AF-25D590EFC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7" name="AutoShape 21">
              <a:extLst>
                <a:ext uri="{FF2B5EF4-FFF2-40B4-BE49-F238E27FC236}">
                  <a16:creationId xmlns:a16="http://schemas.microsoft.com/office/drawing/2014/main" id="{0769DD84-421A-EB40-BCD1-0CCEA1C12E58}"/>
                </a:ext>
              </a:extLst>
            </p:cNvPr>
            <p:cNvCxnSpPr>
              <a:cxnSpLocks noChangeShapeType="1"/>
              <a:stCxn id="29" idx="4"/>
              <a:endCxn id="35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AutoShape 22">
              <a:extLst>
                <a:ext uri="{FF2B5EF4-FFF2-40B4-BE49-F238E27FC236}">
                  <a16:creationId xmlns:a16="http://schemas.microsoft.com/office/drawing/2014/main" id="{4145B204-80E0-3540-A73D-DA137123ACE8}"/>
                </a:ext>
              </a:extLst>
            </p:cNvPr>
            <p:cNvCxnSpPr>
              <a:cxnSpLocks noChangeShapeType="1"/>
              <a:stCxn id="32" idx="4"/>
              <a:endCxn id="36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96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6D6F-8697-E999-B52D-EB627421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likelihood weighted sampling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4CC4-6860-D3B0-8122-3B36EA8C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1498599"/>
          </a:xfrm>
        </p:spPr>
        <p:txBody>
          <a:bodyPr/>
          <a:lstStyle/>
          <a:p>
            <a:r>
              <a:rPr lang="en-US" sz="2800" dirty="0"/>
              <a:t>Want to compute P(X|E=e), so want samples which have high probability of E=e</a:t>
            </a:r>
            <a:endParaRPr lang="hi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EE141-67C6-2BBD-B42A-D5069FCB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0B3AF-5F67-3DD3-5D3A-C9363BCD425E}"/>
              </a:ext>
            </a:extLst>
          </p:cNvPr>
          <p:cNvSpPr txBox="1">
            <a:spLocks/>
          </p:cNvSpPr>
          <p:nvPr/>
        </p:nvSpPr>
        <p:spPr bwMode="auto">
          <a:xfrm>
            <a:off x="6248400" y="1397001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3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We sample from </a:t>
            </a:r>
            <a:r>
              <a:rPr lang="en-US" sz="3200" dirty="0"/>
              <a:t>P(X</a:t>
            </a:r>
            <a:r>
              <a:rPr lang="en-US" sz="3200" baseline="-25000" dirty="0"/>
              <a:t>t</a:t>
            </a:r>
            <a:r>
              <a:rPr lang="en-US" sz="3200" dirty="0"/>
              <a:t>|X</a:t>
            </a:r>
            <a:r>
              <a:rPr lang="en-US" sz="3200" baseline="-25000" dirty="0"/>
              <a:t>t-1</a:t>
            </a:r>
            <a:r>
              <a:rPr lang="en-US" sz="3200" dirty="0"/>
              <a:t>) </a:t>
            </a:r>
            <a:endParaRPr lang="hi-IN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BE019-379A-1EDF-E4B2-F2E3E79532AD}"/>
              </a:ext>
            </a:extLst>
          </p:cNvPr>
          <p:cNvSpPr txBox="1"/>
          <p:nvPr/>
        </p:nvSpPr>
        <p:spPr>
          <a:xfrm>
            <a:off x="381000" y="3204853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Mismatch!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Values of X which have high probability in </a:t>
            </a:r>
            <a:r>
              <a:rPr lang="en-US" sz="2800" dirty="0"/>
              <a:t>P(X</a:t>
            </a:r>
            <a:r>
              <a:rPr lang="en-US" sz="2800" baseline="-25000" dirty="0"/>
              <a:t>t</a:t>
            </a:r>
            <a:r>
              <a:rPr lang="en-US" sz="2800" dirty="0"/>
              <a:t>|X</a:t>
            </a:r>
            <a:r>
              <a:rPr lang="en-US" sz="2800" baseline="-25000" dirty="0"/>
              <a:t>t-1</a:t>
            </a:r>
            <a:r>
              <a:rPr lang="en-US" sz="2800" dirty="0"/>
              <a:t>)</a:t>
            </a:r>
            <a:r>
              <a:rPr lang="en-US" sz="2800" dirty="0">
                <a:latin typeface="Calibri"/>
                <a:cs typeface="Calibri"/>
              </a:rPr>
              <a:t>  may have low probability of evidence E=e, i.e., low P(E=</a:t>
            </a:r>
            <a:r>
              <a:rPr lang="en-US" sz="2800" dirty="0" err="1">
                <a:latin typeface="Calibri"/>
                <a:cs typeface="Calibri"/>
              </a:rPr>
              <a:t>e|X</a:t>
            </a:r>
            <a:r>
              <a:rPr lang="en-US" sz="2800" dirty="0">
                <a:latin typeface="Calibri"/>
                <a:cs typeface="Calibri"/>
              </a:rPr>
              <a:t>=sample)</a:t>
            </a:r>
            <a:endParaRPr lang="en-US" sz="4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As t increases, samples eventually have very low probability of E=e</a:t>
            </a:r>
          </a:p>
        </p:txBody>
      </p:sp>
      <p:pic>
        <p:nvPicPr>
          <p:cNvPr id="4098" name="Picture 2" descr="Does This Photograph Show a Misaligned Bridge? | Snopes.com">
            <a:extLst>
              <a:ext uri="{FF2B5EF4-FFF2-40B4-BE49-F238E27FC236}">
                <a16:creationId xmlns:a16="http://schemas.microsoft.com/office/drawing/2014/main" id="{A8CDA9EA-7320-E44C-D2D4-27A18C6B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5169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52" y="996830"/>
            <a:ext cx="6666805" cy="531439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2565936-74F8-BA4F-974C-C8685CD9C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175" y="1968102"/>
            <a:ext cx="3987334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)=?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E3B1B-17B0-F840-B087-39E81CDF7F7A}"/>
              </a:ext>
            </a:extLst>
          </p:cNvPr>
          <p:cNvGrpSpPr/>
          <p:nvPr/>
        </p:nvGrpSpPr>
        <p:grpSpPr>
          <a:xfrm>
            <a:off x="533400" y="2753915"/>
            <a:ext cx="2850356" cy="1350169"/>
            <a:chOff x="1028700" y="4876800"/>
            <a:chExt cx="3276600" cy="1600200"/>
          </a:xfrm>
        </p:grpSpPr>
        <p:sp>
          <p:nvSpPr>
            <p:cNvPr id="8" name="Oval 62">
              <a:extLst>
                <a:ext uri="{FF2B5EF4-FFF2-40B4-BE49-F238E27FC236}">
                  <a16:creationId xmlns:a16="http://schemas.microsoft.com/office/drawing/2014/main" id="{7EEADBBF-15BD-2344-BEB5-722151229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9" name="AutoShape 63">
              <a:extLst>
                <a:ext uri="{FF2B5EF4-FFF2-40B4-BE49-F238E27FC236}">
                  <a16:creationId xmlns:a16="http://schemas.microsoft.com/office/drawing/2014/main" id="{FBC4B7C8-2589-E345-B447-8603CCD8B36C}"/>
                </a:ext>
              </a:extLst>
            </p:cNvPr>
            <p:cNvCxnSpPr>
              <a:cxnSpLocks noChangeShapeType="1"/>
              <a:stCxn id="8" idx="4"/>
              <a:endCxn id="18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64">
              <a:extLst>
                <a:ext uri="{FF2B5EF4-FFF2-40B4-BE49-F238E27FC236}">
                  <a16:creationId xmlns:a16="http://schemas.microsoft.com/office/drawing/2014/main" id="{3D83D5B6-88F5-3E41-B446-9A4113B4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1" name="AutoShape 65">
              <a:extLst>
                <a:ext uri="{FF2B5EF4-FFF2-40B4-BE49-F238E27FC236}">
                  <a16:creationId xmlns:a16="http://schemas.microsoft.com/office/drawing/2014/main" id="{114BCF47-B545-E342-B01A-07CFD3981DC1}"/>
                </a:ext>
              </a:extLst>
            </p:cNvPr>
            <p:cNvCxnSpPr>
              <a:cxnSpLocks noChangeShapeType="1"/>
              <a:stCxn id="12" idx="6"/>
              <a:endCxn id="8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6">
              <a:extLst>
                <a:ext uri="{FF2B5EF4-FFF2-40B4-BE49-F238E27FC236}">
                  <a16:creationId xmlns:a16="http://schemas.microsoft.com/office/drawing/2014/main" id="{92329CF4-28CB-1849-BE9D-7D9F5010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7">
              <a:extLst>
                <a:ext uri="{FF2B5EF4-FFF2-40B4-BE49-F238E27FC236}">
                  <a16:creationId xmlns:a16="http://schemas.microsoft.com/office/drawing/2014/main" id="{3D8D163C-83E0-A84C-9A60-4E191ABE27AE}"/>
                </a:ext>
              </a:extLst>
            </p:cNvPr>
            <p:cNvCxnSpPr>
              <a:cxnSpLocks noChangeShapeType="1"/>
              <a:stCxn id="12" idx="4"/>
              <a:endCxn id="10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8">
              <a:extLst>
                <a:ext uri="{FF2B5EF4-FFF2-40B4-BE49-F238E27FC236}">
                  <a16:creationId xmlns:a16="http://schemas.microsoft.com/office/drawing/2014/main" id="{A0753D72-C28C-114E-9CBE-FD9DD79A6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" name="AutoShape 69">
              <a:extLst>
                <a:ext uri="{FF2B5EF4-FFF2-40B4-BE49-F238E27FC236}">
                  <a16:creationId xmlns:a16="http://schemas.microsoft.com/office/drawing/2014/main" id="{1BC8D02F-5921-8347-B0E1-50C75122A235}"/>
                </a:ext>
              </a:extLst>
            </p:cNvPr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70">
              <a:extLst>
                <a:ext uri="{FF2B5EF4-FFF2-40B4-BE49-F238E27FC236}">
                  <a16:creationId xmlns:a16="http://schemas.microsoft.com/office/drawing/2014/main" id="{842D86DA-8D49-7842-B135-544BF8ECD75F}"/>
                </a:ext>
              </a:extLst>
            </p:cNvPr>
            <p:cNvCxnSpPr>
              <a:cxnSpLocks noChangeShapeType="1"/>
              <a:stCxn id="8" idx="6"/>
              <a:endCxn id="14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71">
              <a:extLst>
                <a:ext uri="{FF2B5EF4-FFF2-40B4-BE49-F238E27FC236}">
                  <a16:creationId xmlns:a16="http://schemas.microsoft.com/office/drawing/2014/main" id="{977C6B8E-C8E6-074F-875A-962F75E1B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45F0166D-569D-CB45-B2AA-AE0AB600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9" name="Oval 74">
              <a:extLst>
                <a:ext uri="{FF2B5EF4-FFF2-40B4-BE49-F238E27FC236}">
                  <a16:creationId xmlns:a16="http://schemas.microsoft.com/office/drawing/2014/main" id="{31706BEB-5B13-A243-AD0D-6B96A7354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0" name="Oval 75">
              <a:extLst>
                <a:ext uri="{FF2B5EF4-FFF2-40B4-BE49-F238E27FC236}">
                  <a16:creationId xmlns:a16="http://schemas.microsoft.com/office/drawing/2014/main" id="{2EDB909B-191B-224E-8090-B2AD46B8F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1" name="AutoShape 77">
              <a:extLst>
                <a:ext uri="{FF2B5EF4-FFF2-40B4-BE49-F238E27FC236}">
                  <a16:creationId xmlns:a16="http://schemas.microsoft.com/office/drawing/2014/main" id="{4F8539FD-CFBA-6C45-8F8C-9740FBB01683}"/>
                </a:ext>
              </a:extLst>
            </p:cNvPr>
            <p:cNvCxnSpPr>
              <a:cxnSpLocks noChangeShapeType="1"/>
              <a:stCxn id="14" idx="4"/>
              <a:endCxn id="19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78">
              <a:extLst>
                <a:ext uri="{FF2B5EF4-FFF2-40B4-BE49-F238E27FC236}">
                  <a16:creationId xmlns:a16="http://schemas.microsoft.com/office/drawing/2014/main" id="{88B4A414-3DAF-7E4A-A8C9-1E454D49CD29}"/>
                </a:ext>
              </a:extLst>
            </p:cNvPr>
            <p:cNvCxnSpPr>
              <a:cxnSpLocks noChangeShapeType="1"/>
              <a:stCxn id="17" idx="4"/>
              <a:endCxn id="20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Oval 75">
            <a:extLst>
              <a:ext uri="{FF2B5EF4-FFF2-40B4-BE49-F238E27FC236}">
                <a16:creationId xmlns:a16="http://schemas.microsoft.com/office/drawing/2014/main" id="{697186CF-58C1-4245-B7CF-FA70F6C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77702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611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91665</TotalTime>
  <Words>2901</Words>
  <Application>Microsoft Macintosh PowerPoint</Application>
  <PresentationFormat>Widescreen</PresentationFormat>
  <Paragraphs>467</Paragraphs>
  <Slides>29</Slides>
  <Notes>8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Palatino</vt:lpstr>
      <vt:lpstr>Wingdings</vt:lpstr>
      <vt:lpstr>188theme2</vt:lpstr>
      <vt:lpstr>Videoclip</vt:lpstr>
      <vt:lpstr>Photo Editor Photo</vt:lpstr>
      <vt:lpstr>AI: Representation and Problem Solving </vt:lpstr>
      <vt:lpstr>Hidden Markov Models</vt:lpstr>
      <vt:lpstr>Filtering</vt:lpstr>
      <vt:lpstr>Robot Localization</vt:lpstr>
      <vt:lpstr>Particle Filter Localization (Sonar)</vt:lpstr>
      <vt:lpstr>What about our current algorithms?</vt:lpstr>
      <vt:lpstr>What about our current algorithms?</vt:lpstr>
      <vt:lpstr>Failure of likelihood weighted sampling</vt:lpstr>
      <vt:lpstr>Particle Filtering</vt:lpstr>
      <vt:lpstr>New algorithm: Particle filtering</vt:lpstr>
      <vt:lpstr>New algorithm: Particle filtering</vt:lpstr>
      <vt:lpstr>New algorithm: Particle filtering</vt:lpstr>
      <vt:lpstr>Robot Localization</vt:lpstr>
      <vt:lpstr>Particle Filter Localization (Sonar)</vt:lpstr>
      <vt:lpstr>Particle Filter Localization (Laser)</vt:lpstr>
      <vt:lpstr>Summary: Particle Filtering</vt:lpstr>
      <vt:lpstr>Question</vt:lpstr>
      <vt:lpstr>Question</vt:lpstr>
      <vt:lpstr>Robot Mapping</vt:lpstr>
      <vt:lpstr>Particle Filter SLAM – Video 1</vt:lpstr>
      <vt:lpstr>Particle Filter SLAM – Video 2</vt:lpstr>
      <vt:lpstr>SLAM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Nihar B Shah</cp:lastModifiedBy>
  <cp:revision>2895</cp:revision>
  <cp:lastPrinted>2014-02-18T19:00:09Z</cp:lastPrinted>
  <dcterms:created xsi:type="dcterms:W3CDTF">2004-08-27T04:16:05Z</dcterms:created>
  <dcterms:modified xsi:type="dcterms:W3CDTF">2024-04-14T00:55:49Z</dcterms:modified>
</cp:coreProperties>
</file>