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5"/>
  </p:notesMasterIdLst>
  <p:sldIdLst>
    <p:sldId id="269" r:id="rId2"/>
    <p:sldId id="730" r:id="rId3"/>
    <p:sldId id="818" r:id="rId4"/>
    <p:sldId id="663" r:id="rId5"/>
    <p:sldId id="600" r:id="rId6"/>
    <p:sldId id="601" r:id="rId7"/>
    <p:sldId id="605" r:id="rId8"/>
    <p:sldId id="606" r:id="rId9"/>
    <p:sldId id="773" r:id="rId10"/>
    <p:sldId id="762" r:id="rId11"/>
    <p:sldId id="763" r:id="rId12"/>
    <p:sldId id="787" r:id="rId13"/>
    <p:sldId id="767" r:id="rId14"/>
    <p:sldId id="768" r:id="rId15"/>
    <p:sldId id="260" r:id="rId16"/>
    <p:sldId id="765" r:id="rId17"/>
    <p:sldId id="764" r:id="rId18"/>
    <p:sldId id="766" r:id="rId19"/>
    <p:sldId id="776" r:id="rId20"/>
    <p:sldId id="809" r:id="rId21"/>
    <p:sldId id="810" r:id="rId22"/>
    <p:sldId id="811" r:id="rId23"/>
    <p:sldId id="794" r:id="rId24"/>
    <p:sldId id="808" r:id="rId25"/>
    <p:sldId id="812" r:id="rId26"/>
    <p:sldId id="816" r:id="rId27"/>
    <p:sldId id="616" r:id="rId28"/>
    <p:sldId id="753" r:id="rId29"/>
    <p:sldId id="795" r:id="rId30"/>
    <p:sldId id="770" r:id="rId31"/>
    <p:sldId id="771" r:id="rId32"/>
    <p:sldId id="772" r:id="rId33"/>
    <p:sldId id="610" r:id="rId34"/>
    <p:sldId id="755" r:id="rId35"/>
    <p:sldId id="796" r:id="rId36"/>
    <p:sldId id="611" r:id="rId37"/>
    <p:sldId id="799" r:id="rId38"/>
    <p:sldId id="800" r:id="rId39"/>
    <p:sldId id="801" r:id="rId40"/>
    <p:sldId id="817" r:id="rId41"/>
    <p:sldId id="607" r:id="rId42"/>
    <p:sldId id="774" r:id="rId43"/>
    <p:sldId id="813" r:id="rId44"/>
    <p:sldId id="613" r:id="rId45"/>
    <p:sldId id="790" r:id="rId46"/>
    <p:sldId id="628" r:id="rId47"/>
    <p:sldId id="627" r:id="rId48"/>
    <p:sldId id="802" r:id="rId49"/>
    <p:sldId id="621" r:id="rId50"/>
    <p:sldId id="623" r:id="rId51"/>
    <p:sldId id="803" r:id="rId52"/>
    <p:sldId id="791" r:id="rId53"/>
    <p:sldId id="625" r:id="rId54"/>
    <p:sldId id="624" r:id="rId55"/>
    <p:sldId id="626" r:id="rId56"/>
    <p:sldId id="792" r:id="rId57"/>
    <p:sldId id="793" r:id="rId58"/>
    <p:sldId id="804" r:id="rId59"/>
    <p:sldId id="815" r:id="rId60"/>
    <p:sldId id="806" r:id="rId61"/>
    <p:sldId id="805" r:id="rId62"/>
    <p:sldId id="820" r:id="rId63"/>
    <p:sldId id="777" r:id="rId64"/>
    <p:sldId id="629" r:id="rId65"/>
    <p:sldId id="821" r:id="rId66"/>
    <p:sldId id="822" r:id="rId67"/>
    <p:sldId id="630" r:id="rId68"/>
    <p:sldId id="631" r:id="rId69"/>
    <p:sldId id="632" r:id="rId70"/>
    <p:sldId id="593" r:id="rId71"/>
    <p:sldId id="599" r:id="rId72"/>
    <p:sldId id="823" r:id="rId73"/>
    <p:sldId id="596" r:id="rId74"/>
    <p:sldId id="824" r:id="rId75"/>
    <p:sldId id="825" r:id="rId76"/>
    <p:sldId id="826" r:id="rId77"/>
    <p:sldId id="827" r:id="rId78"/>
    <p:sldId id="828" r:id="rId79"/>
    <p:sldId id="781" r:id="rId80"/>
    <p:sldId id="780" r:id="rId81"/>
    <p:sldId id="819" r:id="rId82"/>
    <p:sldId id="782" r:id="rId83"/>
    <p:sldId id="783" r:id="rId84"/>
  </p:sldIdLst>
  <p:sldSz cx="12192000" cy="6858000"/>
  <p:notesSz cx="7010400" cy="9296400"/>
  <p:embeddedFontLs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alibri Light" panose="020F0302020204030204" pitchFamily="34" charset="0"/>
      <p:regular r:id="rId90"/>
      <p:italic r:id="rId91"/>
    </p:embeddedFont>
    <p:embeddedFont>
      <p:font typeface="Cambria Math" panose="02040503050406030204" pitchFamily="18" charset="0"/>
      <p:regular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55FF2-0B53-4DE2-A80A-09E79730FF81}" v="1" dt="2023-02-21T17:22:46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 autoAdjust="0"/>
    <p:restoredTop sz="83359"/>
  </p:normalViewPr>
  <p:slideViewPr>
    <p:cSldViewPr snapToGrid="0">
      <p:cViewPr varScale="1">
        <p:scale>
          <a:sx n="89" d="100"/>
          <a:sy n="89" d="100"/>
        </p:scale>
        <p:origin x="1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presProps" Target="presProps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commentAuthors" Target="commentAuthors.xml"/><Relationship Id="rId9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D0C55FF2-0B53-4DE2-A80A-09E79730FF81}"/>
    <pc:docChg chg="modSld">
      <pc:chgData name="Stephanie Stephanie" userId="1565e37e99b0f997" providerId="LiveId" clId="{D0C55FF2-0B53-4DE2-A80A-09E79730FF81}" dt="2023-02-21T17:22:46.262" v="0"/>
      <pc:docMkLst>
        <pc:docMk/>
      </pc:docMkLst>
      <pc:sldChg chg="addSp">
        <pc:chgData name="Stephanie Stephanie" userId="1565e37e99b0f997" providerId="LiveId" clId="{D0C55FF2-0B53-4DE2-A80A-09E79730FF81}" dt="2023-02-21T17:22:46.262" v="0"/>
        <pc:sldMkLst>
          <pc:docMk/>
          <pc:sldMk cId="1949946556" sldId="601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949946556" sldId="601"/>
            <ac:inkMk id="4" creationId="{9B690C21-D449-CD88-C64C-EE3D220C71FF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817122763" sldId="606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817122763" sldId="606"/>
            <ac:inkMk id="4" creationId="{1EB7C929-08CE-590B-47BF-8DC6B90BF6B1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923860524" sldId="611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923860524" sldId="611"/>
            <ac:inkMk id="3" creationId="{5B9E32DA-A553-675F-3246-6E95353FC268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538614446" sldId="613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538614446" sldId="613"/>
            <ac:inkMk id="4" creationId="{962488F5-BB27-D44F-1ABE-C5A73CDB0E8A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281060581" sldId="616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281060581" sldId="616"/>
            <ac:inkMk id="4" creationId="{1B8DDDDD-77DB-7E55-CBEC-E0C6D15FB939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793846360" sldId="621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793846360" sldId="621"/>
            <ac:inkMk id="4" creationId="{C15219FF-5B2F-E754-2C73-67A7D612FE31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3362953906" sldId="623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3362953906" sldId="623"/>
            <ac:inkMk id="4" creationId="{EDC0D2D1-EA20-D7F0-E83F-39CBE679681D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618832219" sldId="624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618832219" sldId="624"/>
            <ac:inkMk id="4" creationId="{9E82B0C8-090C-4987-666C-5C80E2F08B9A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3672567060" sldId="625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3672567060" sldId="625"/>
            <ac:inkMk id="14" creationId="{A6630D93-F20F-0C9B-9A89-67CEFFD0D941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148145116" sldId="626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148145116" sldId="626"/>
            <ac:inkMk id="13" creationId="{97FB7CC5-1B07-E4E5-B40A-F19C359BCF14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3255652514" sldId="627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3255652514" sldId="627"/>
            <ac:inkMk id="4" creationId="{6A32534B-7008-F500-0191-821AEC7B45EC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3962741755" sldId="631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3962741755" sldId="631"/>
            <ac:inkMk id="4" creationId="{3AA2A5D4-55AC-F96D-1D22-FCCB2139796A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3366207463" sldId="730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3366207463" sldId="730"/>
            <ac:inkMk id="3" creationId="{6F01C4B7-46DB-27CA-3AF0-AD8049461130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269536717" sldId="753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269536717" sldId="753"/>
            <ac:inkMk id="2" creationId="{F5ECC13F-7243-841E-76A8-36AAC39A0302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315229218" sldId="755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315229218" sldId="755"/>
            <ac:inkMk id="4" creationId="{F719E96A-BE2C-1F2C-5C5A-780F71837E5D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42700252" sldId="762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42700252" sldId="762"/>
            <ac:inkMk id="4" creationId="{14E50543-B5BD-303D-E148-D726F3FFB67F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837685514" sldId="772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837685514" sldId="772"/>
            <ac:inkMk id="10" creationId="{CEA29EE2-CBE4-76BB-78B4-6B551B401D87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207728869" sldId="774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207728869" sldId="774"/>
            <ac:inkMk id="10" creationId="{1640A6C6-C795-22C9-57B5-EB07C4D17B23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3099188476" sldId="777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3099188476" sldId="777"/>
            <ac:inkMk id="5" creationId="{30CDE606-6464-C4E8-755B-E6D2D92B4CED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44178241" sldId="790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44178241" sldId="790"/>
            <ac:inkMk id="4" creationId="{13891B9A-1A53-3F40-39DC-C05F5C683081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46022899" sldId="792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46022899" sldId="792"/>
            <ac:inkMk id="5" creationId="{C3A0707C-D09F-AC56-9A4C-DC13559ECEE8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48427504" sldId="794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48427504" sldId="794"/>
            <ac:inkMk id="4" creationId="{D6477BAE-AA21-7327-149C-A65A9C8C1A51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26647797" sldId="795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26647797" sldId="795"/>
            <ac:inkMk id="2" creationId="{D8BEAEBF-5317-B0F9-B2CC-0C545E1E5C84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799501802" sldId="796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799501802" sldId="796"/>
            <ac:inkMk id="23" creationId="{60B8CD5C-2505-563A-EA85-98D1D9DA3543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950464750" sldId="800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950464750" sldId="800"/>
            <ac:inkMk id="26" creationId="{B8AC99DC-3110-0A3C-4A26-F42F903B286F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324320272" sldId="801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324320272" sldId="801"/>
            <ac:inkMk id="4" creationId="{23646679-B4DE-B8AE-3E9A-D2C4542D4715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4226166220" sldId="803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4226166220" sldId="803"/>
            <ac:inkMk id="5" creationId="{A32442E9-D52C-5058-A907-B5E3214F9C65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621243750" sldId="804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621243750" sldId="804"/>
            <ac:inkMk id="5" creationId="{B1C93AD3-CEB3-E616-1A60-100C67BC30A9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664864699" sldId="808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664864699" sldId="808"/>
            <ac:inkMk id="4" creationId="{6D9FC223-9D07-DB67-7269-698ED8906770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596591561" sldId="810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596591561" sldId="810"/>
            <ac:inkMk id="5" creationId="{8CF3BFD1-FF90-DAF1-5E9A-FFA17EECE571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630373532" sldId="813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630373532" sldId="813"/>
            <ac:inkMk id="12" creationId="{A15407D8-D303-FCAF-88F0-DB64C3843BAA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1577753884" sldId="815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1577753884" sldId="815"/>
            <ac:inkMk id="5" creationId="{21FD938A-D9D0-C108-2F32-925D288F2F6D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3010184774" sldId="816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3010184774" sldId="816"/>
            <ac:inkMk id="4" creationId="{AC1DF951-00A7-D3E4-AD95-EBE3A9E1E7EB}"/>
          </ac:inkMkLst>
        </pc:inkChg>
      </pc:sldChg>
      <pc:sldChg chg="addSp">
        <pc:chgData name="Stephanie Stephanie" userId="1565e37e99b0f997" providerId="LiveId" clId="{D0C55FF2-0B53-4DE2-A80A-09E79730FF81}" dt="2023-02-21T17:22:46.262" v="0"/>
        <pc:sldMkLst>
          <pc:docMk/>
          <pc:sldMk cId="2267378305" sldId="822"/>
        </pc:sldMkLst>
        <pc:inkChg chg="add">
          <ac:chgData name="Stephanie Stephanie" userId="1565e37e99b0f997" providerId="LiveId" clId="{D0C55FF2-0B53-4DE2-A80A-09E79730FF81}" dt="2023-02-21T17:22:46.262" v="0"/>
          <ac:inkMkLst>
            <pc:docMk/>
            <pc:sldMk cId="2267378305" sldId="822"/>
            <ac:inkMk id="3" creationId="{4A01A1CA-C33D-ECC5-07D8-2408F17800E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05:36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14324 6930 1114 0,'-1'0'66'0,"-4"4"105"0,-7 0-184 15,-3 4-10-15,-3 0 15 0,0 0 3 16,4-1 1-16,-3-2 3 0,1 1-1 16,1-2 2-16,1 2 6 0,1-3 7 15,2 0 10-15,1 1 6 0,-1-3 3 16,-3 3-2-16,1-4-6 0,-4 4-8 16,1-2-4-16,-2 1-2 0,-1-1-1 15,-3 0-1-15,-4 1 1 0,-3 1-3 0,-3 0-1 16,-4 2-1-16,-3-2-3 0,0 3 0 15,-6-2 0-15,3 3-1 0,-5-1 0 16,-1 0 0-16,1-2 0 0,-4 1 0 16,-4 1 1-16,-8-4 0 0,-4 3 1 15,2-1 0-15,2 0-1 0,5 2 3 0,-1 0 4 16,-6-1 5-16,-4-1 3 0,-8-1 1 16,-4 1-4-16,1 0-4 0,-2-1-4 15,6-2-1-15,3 1 0 0,-7-3 1 16,-1 0-2-16,3 2 1 0,-3 1-1 15,4-1-3-15,9 0 1 0,-3 0 1 16,-1 0-1-16,0-1 1 0,-1 0 2 16,0 1 0-16,7-2 1 15,3-1 0-15,2 0-1 0,3-1 3 0,-5-4-1 16,-2-1 2-16,-1 0-1 0,3-2-1 0,3 2 0 16,10 0-1-16,4 0-1 0,-1 2-2 15,6-4 0-15,4 3 0 16,0 1-2-16,6 0 2 0,5 3-1 0,7-2 0 0,3 3 0 15,4 1 1 1,1 1 0-16,2-1 1 0,6 0 1 16,3 0 0-16,-6 0 1 0,6 0 0 0,0 0 1 15,0 0-1-15,0 0 1 0,-1 0-1 16,1 0-2-16,0 0-1 0,0 0-2 0,0 0 1 16,0 0-1-16,0 0-4 0,0 0-6 15,0 0-7-15,0 0-10 0,1-2-12 16,2 2-11-16,-2 0-23 0,-1 0-14 0,0 0-7 15,2-1-12-15,7-5 271 0,8-6-138 16</inkml:trace>
  <inkml:trace contextRef="#ctx0" brushRef="#br0" timeOffset="11555.75">10652 9618 1154 0,'0'0'51'0,"0"0"12"0,-1 0-36 16,1 0-5-16,1 0 1 0,-1 0 3 15,1 0 2-15,-1 0 0 0,0 0-4 16,0 0-6-16,0 0-3 16,0 0-6-16,0 0-2 0,0 0-2 0,0 0-3 15,-4 1 2-15,-2 2 2 0,-2-3 2 16,-4 2 6-16,-1 0 0 15,1-1 0-15,-2-1-3 0,0 0-3 16,-2 1-5-16,-2 1-2 0,0-2-1 16,-5 0-2-16,-4 0-2 0,-3 0 1 0,-4 0 0 0,-1-2 0 15,-5 1 1-15,-9 0 1 0,-7-1 0 16,-6 0 1-16,4 1 0 0,2-1 0 16,2 1 0-16,2 1 0 0,-4 0 2 0,-2 3 0 15,-7-2 0-15,-13 3 5 16,-8 1 6-16,-12-3 6 0,-8-4 10 0,-9-3-1 15,-5-6-8-15,12-3-9 0,9 2-11 16,18 2-5-16,9 4 7 0,-7 3 7 16,-4 0 17-16,-1 1 8 0,-4 1-5 0,4 1-3 15,7 0-16 1,-3 0-6-16,-2 3 1 0,4 2 0 16,1 2 0-16,1 2 0 0,7 1-1 15,2 1-1-15,0 2-1 0,-1-1 0 0,-2 0 1 16,3 2-1-16,2-3 3 0,4 1 3 15,7 2 3-15,-2-2 2 16,7-1 3-16,-1 0-1 0,-5-2-1 0,0 0-1 16,-1 0-4-16,3 2-1 0,7-6-3 0,5 1-2 0,-2 0-2 15,5 1 1-15,-2 2-1 16,3 0 0-16,0-1 0 0,-3-3-1 16,3 0 0-16,-3 0 1 0,6-1 0 15,1 2-1-15,2-3 1 0,4 2-1 0,3-1 0 16,2 1 1-16,0-1-1 0,2 1 1 15,0-4-1-15,2 1 0 0,2 2 0 0,-1-4 0 16,0 3 0-16,1-2 0 0,-1 0 0 16,0-1 0-16,4 1 0 0,0 0 0 15,3-1 1 1,3 0-1-16,-1 0 1 0,4 0-1 16,-1 0 2-16,2-1-1 0,2 1-3 15,1 0-3-15,-1 0-3 0,0 0-3 16,-1 0 1-16,1 0 3 0,1 0 2 15,0 0 6-15,0 0 4 0,0 0-1 16,0 0-2-16,-1-3-2 0,1 2-2 16,0-3 2-16,0 4 2 0,-1-4 0 0,0-5 1 15,1-3-1-15,0-5-2 0,-1-8-1 16,0-2 0-16,-2-1-2 0,2-1 3 16,-2 0 0-16,3 4 0 0,-2-1 0 15,-1 0 0-15,2 2 0 0,0-3 0 16,-1 0-1-16,-1 1 1 0,-2 1 0 15,2 0 0-15,2 2 0 0,1-6 1 0,0-1-1 16,-4-1 0-16,3 0 0 0,0-1 0 16,1-2 0-16,0-2 0 0,-1-5-8 15,-2-5-9-15,-2-2-3 0,2-3-8 16,-1-1 4-16,-2 1 5 0,-1 1 5 16,0 4 7-16,0 3 6 0,4 10 2 0,-2 2 0 15,1 6 1-15,2 6 1 0,-2-2-2 16,1 6 0-16,2 2-1 15,1 2 0-15,0 1-1 0,2 1 0 0,-1 1-1 16,0 2 1-16,-1 2 1 0,0 1 0 16,-1 0 1-16,1 1-1 0,0 0-1 0,1 0-2 15,3 0 1-15,-3 0-1 16,-1-1 3-16,4-1-2 0,0 1-2 0,0-1 1 16,1-1 0-16,-3 1 1 0,2-3 2 15,4 1 2-15,0 1-2 0,1-3 0 16,0 1 0-16,2-1-2 0,2 0-3 15,0-1-3-15,5 1-5 0,0 1-3 16,6 1 0-16,3 0 1 0,0 2 3 0,4-1 5 16,1 1 1-16,2 1 2 0,5-2 2 15,1 3 0-15,2-2 1 0,7 1 0 16,4 1 0-16,4-4 1 16,4 1 0-16,2-1-1 0,2 0 0 0,4 0 0 15,5 0-2-15,5 0-1 0,1 2 1 16,-5-1-1-16,-8 1 2 0,0 2 1 0,-8-2-1 15,5 3 2 1,4 0 0-16,-3 1 0 0,1 0 0 16,-4 0 0-16,-3 1 0 0,0 0-1 0,5 3 1 15,2-1 0-15,8 2 0 0,4-1 1 0,-1 2-1 16,1-1 0-16,-4 2 0 16,-1 1-1-16,3-4 1 0,1 3 0 15,-2-2-1-15,-3-2 1 0,-4 0 0 0,-3 0-1 16,1-1 1-16,2 1 0 0,3 1 0 0,2-2 1 15,-4 2 0-15,-1 0-1 0,-9-1 0 16,-8 0 1 0,2 0-1-16,-4 1 0 0,-2-2 0 0,6 3 0 0,0-2 1 0,0 1 0 15,1 0-1-15,-2 1 2 0,0-1 0 16,2 3-3 0,2-3-3-16,-2 1 1 0,2-2-3 0,0-1 4 0,7-2-6 15,1 0-4 1,-4-1 2-16,-4-1 0 0,-3 0 3 0,-4-4 1 15,-1 1 0-15,-4-1-1 16,-2 1 1-16,-3 0 3 0,0 0-2 16,-4 1 3-16,-1 0-1 0,-4 3 2 0,-5 0 1 15,-3 1 0-15,-7 2 6 0,-4 3-2 0,-4 1 0 16,0 5-3-16,-4-1-2 0,-3 5-2 0,3 1 1 16,-5 3 0-16,2 3 2 15,-1 1 0-15,-1 1-1 0,1 2 1 16,0-3 0-16,-1 2 0 0,1-2 0 15,1-1-1-15,-1-4 1 16,-1-1 1-16,2-3 3 0,0 0 0 16,-2-1 1-16,1 0 0 0,-4 0-2 15,3 0 0-15,1 2-2 0,-3 1-1 0,4 3 0 16,-1 3 0-16,-1 1-1 0,2 4 1 16,0 0-1-16,-3 4-1 0,0 3 1 15,-4 0-1-15,0-2 0 0,2-2 1 16,3 1 0-16,0-1 0 0,1 0 0 15,-5-1 1-15,5-3 0 0,1 1 1 16,0 0-1-16,1-3 0 0,-3-2 1 16,0-2-1-16,0-2 0 0,-1-4 2 15,3-2-1-15,0-3 0 0,0 0 1 0,0-2-1 16,-1 0 0-16,0 0 1 0,0 1-1 16,1-4 1-16,0 2 0 0,1-2 0 15,-1 1-1-15,1-1 1 0,1 1-1 16,-1-1 0-16,3-1 0 0,-1 1-1 15,-3-2 0-15,-1 1 2 0,-4-3-2 0,5 0 1 16,-1 0 1-16,-1 3-1 16,2-3 1-16,0 0 0 0,0 1-2 0,0-1-2 15,-1 0-4-15,1 0-8 0,-2 1-9 16,3-1-9-16,0 0-10 0,2 0-15 16,-3 0-15-16,0 0 335 0,0-8-210 0</inkml:trace>
  <inkml:trace contextRef="#ctx0" brushRef="#br0" timeOffset="37612.44">26282 13597 1154 0,'0'0'39'0,"-1"0"-8"0,1 3-11 15,-1-3-14-15,1 0 3 0,-1 0 0 16,1 0 1-16,0 0 5 16,0-1 4-16,0 1 3 0,0 0 6 0,0 0-1 0,0 0-6 15,0 0-7-15,0 0-7 0,0 0-6 16,0 0-1-16,0 0 0 16,-2 0 0-16,-1-2 1 0,-5 1 2 0,0-1 1 15,-2 1 1-15,-2 0 0 0,-2 0-2 16,0 1-1-16,-5 0 0 0,-6 0-2 15,-5 0 0-15,-7-1 1 16,-8 0-1-16,-1 1 0 0,-3 0 0 0,0 0 0 0,3 0 0 16,1 0 1-16,2 1 0 0,2 2 0 15,-1 3 1-15,-8-2-1 0,-10 1 1 16,-7-2 0-16,-4-1-2 0,1 2 0 16,7-2 1-16,5-1-1 0,0 0 0 15,-4-1 2-15,-9-1-2 0,-3 0 1 16,-4 1 1-16,3 0 2 0,7 0 2 15,3 2 3-15,-1-1 0 0,-7-1 2 16,-4 2 1-16,-4 0 0 16,-2 1 2-16,8 3 1 0,5-4-2 0,-4 5-1 15,-5-4-2-15,-9 1-2 0,-6 0 0 0,2 3 0 16,6-5-2-16,-4 3-2 16,-10-2 0-16,-2-1-3 0,-5-1 1 0,8 0-1 15,5-2 0-15,-9-1-1 0,-4-2 2 16,-3-1-1-16,6 1 0 0,12-2 0 15,-8 0-1-15,2 2 0 0,-6-1 2 0,3 3 0 0,17 2 2 16,0 0 2-16,-5 2 2 0,1 3 3 16,-5-1 2-16,9 5-2 0,9-1-2 15,-1 1-2-15,-9 1-3 0,0-1-2 16,-9 1 2-16,5-1-3 0,8-1 1 16,-2 0 2-1,-4-1 2-15,-7-2 3 0,-1 2 5 0,-1-2 0 0,13-1 0 16,5 1 0-16,-2-2-2 0,-3 1 1 15,-2 1 2 1,-2-1 0-16,9 0 0 0,8-1-3 16,5 3-4-16,0-3-2 0,-7 1-3 0,-3 0 0 15,-2-1-2-15,7 1 0 0,3-1 0 0,7-1-1 0,-7 2 1 16,-8-4-1 0,-2 0 0-16,-11 0 0 15,6 0 0-15,6-4 0 0,2 2 0 16,2-1 0-16,-7 1 1 0,4-1 1 15,0 2-2-15,8 1 2 0,9-2-1 0,2 1 0 16,6 1-1-16,1 0 0 0,-2 0 1 16,-5 0-1-16,-4 1 1 0,-2 0-1 15,6 0 0-15,0 0 0 0,2-1-1 0,2 0 1 16,-8-1 0-16,-1 0 0 0,-2 0 0 16,-8 1 0-16,-2-1 0 0,8 1 0 15,2 0 0-15,7 0 0 0,3 0 0 16,-4 0 0-16,-11 0 0 0,-1 1 0 15,-3 1 1-15,2-1 0 0,7-1-1 0,1 0 1 16,6 0-1-16,-4 1 0 16,-2-1 0-16,-2 2 0 0,-5-2-1 0,3 2 1 15,3-2 0-15,6 0 0 0,1-2 0 16,0 0 0-16,3 2 0 0,-7-1 0 16,-3 1 0-16,3 0 0 0,-2-2 0 15,2 0 2-15,10-2-1 0,-2 1 1 16,3 1 0-16,2-3 1 0,-4 3 0 15,-5 1 0-15,-1-2 0 0,1 3-2 16,0-4-1-16,5 2 0 0,-1-1 1 16,3-2-1-16,4 1 0 0,5 3 1 0,2-3-1 15,-4 2 0-15,-4 0 0 0,-2-1 0 16,-1 2 0-16,2 0 1 0,2-1-1 16,2-1 0-16,1-1 0 0,2 1 0 15,3 1 0-15,1-2-1 0,-1 1 0 16,-7-2-1-16,-6 1 1 0,-7-3-2 0,-6 1 2 15,3-1 1-15,3 1-1 0,2 0 1 16,4 0 0-16,5 3 0 0,-3-1 0 16,-6 1 0-16,-4-1 0 15,-1 2 0-15,-1 1 0 0,8-3 0 0,4 2 0 0,-1 0 0 16,5 1 0-16,-1-3 0 16,-1 3 0-16,-6-2 0 0,-5-2-1 0,-4 2 1 15,0-1 0-15,3 0 0 0,3-1 1 16,2 1-1-16,-1-1 0 0,-2 2 1 15,-2-1-1-15,-4 1 1 0,-1-2 0 0,1 2-1 16,6-1 1-16,8 2 0 0,-1 0-1 16,4 0 1-16,0 0 0 0,-4-1-1 15,0 1 0-15,-1 0 0 0,-9 0 0 16,3 2 0-16,2 0 0 0,-3 0 0 16,4 0 0-16,1 0 0 0,1 0-1 15,4 0 1-15,-1 0 1 16,0 2-1-16,1-2 1 0,0 2 0 0,8-2-1 15,3 0 3-15,4 1 2 0,4-1-1 16,3 1 3-16,2 0-1 16,2 0 0-16,4 0 2 0,1-1 1 15,5 0 2-15,-1 0 3 0,-1 2 2 0,2 0 3 16,-1-2 1-16,6 0 1 0,-1 1-2 0,2 0-4 16,-1 0-1-16,1 0-4 0,0-1-1 0,2 0 1 15,-1 1-1-15,-2 1 3 0,4-2 2 16,-3 1-1-16,2-1 0 15,3 0-3-15,1 0-3 0,0 0-2 0,0 0-1 16,0 0 1-16,-3 2 0 0,0-2 0 16,3 0-2-16,0 0-1 0,0 0 0 0,0 0-3 15,0 0-2-15,-2 0-4 16,4 0-8-16,-2 0-4 0,0 0-7 0,2 0-5 31,-2 0-5-31,0 0 0 0,0 0-2 0,-1 0-2 16,1 0-5-16,0 0-9 0,0 0-10 15,-1 0-13-15,1 0-11 0,-1 0-18 16,1 0-16-16,0 0 12 0,0 0 52 16</inkml:trace>
  <inkml:trace contextRef="#ctx0" brushRef="#br0" timeOffset="39737.91">25204 14944 997 0,'0'0'74'0,"0"0"56"0,0 0-91 16,0 0-30-16,0 0-4 0,1 0 0 15,-1 0 1-15,1 0 4 0,0-1 5 0,0 1 4 0,-1 0 3 16,0 0-2-16,0 0-3 15,0 0-3-15,1 0-3 0,-1 0-3 0,0 0-1 16,0 0-2-16,0 0 0 0,0 0 2 16,0 0 2-16,0 0 3 0,0 0 2 15,0 0 4-15,0 0 4 0,0 0 1 0,0-1-5 16,0 0-7-16,0 1-11 0,0 0-6 16,0 0-4-16,0 0-1 0,0 0-1 31,-1 0 1-31,-2 3 2 0,-5-1 4 0,-2 2 3 0,-5-1 2 0,-5 2 0 15,1 1 0-15,-1 0 0 0,-9 1 2 32,-5 0-1-32,-8 0 1 0,-3-2 0 0,4 2 0 15,-1 0 0-15,3-1 0 16,-1 2 0-16,-2 1-1 0,-2-2 2 16,0 2-2-16,-1 0 2 0,-3-1 0 0,-10 2-2 15,-5-3 0-15,-3 2 0 0,-4-2-1 16,6 1 2-16,0 0-1 0,-6-1 0 15,-4-1 1-15,-11-2-1 0,-7 1 0 16,1-2-1-16,2 0 2 0,5 0-1 0,-17-1-1 16,0-1 2-16,-6 0-2 0,0 0 0 15,12-1 1-15,-15 0-1 0,0-1 1 16,-4-1-1-16,3 0 1 0,10-2-1 16,-7 1 1-16,2 1-1 0,-4 0 0 15,3 1 3-15,9 1 1 0,-7-2 2 0,-1 1 0 16,-1 1 0-16,0-1-3 0,6-1-1 15,-10-1-1-15,-8-1 0 0,-1-3-1 16,0 3 0-16,1-2 1 0,-4 1-1 16,2 1 0-16,-3-3 1 0,4-1-1 15,-2-1 0-15,-4 0 1 0,-1 0-1 16,9 4 1-16,2-3 0 0,3 2 0 0,-1 0 0 16,3 2 0-16,7-1 0 0,-13 1 0 15,-5 1 1-15,-8-5 3 0,-2 0 1 16,-1-2-1-16,1-1-1 0,3 2-4 15,6 0 0-15,5 3 0 0,5 1 0 16,3-1 0-16,1 0 0 0,12 2 0 16,1 1 1-16,-3 0 2 0,-2 2 1 15,3-3 3-15,6 3 0 0,0-1-1 16,-7 2-1-16,-5 0 0 0,-3 0-1 16,6-1 0-16,0-1 1 0,-6 0-3 0,-2-2-1 15,-1 1 0-15,5 1-1 16,2-3 0-16,-6 2 1 0,0 0-1 0,3-1 0 15,9 1 2-15,10 1-2 0,-6-1 0 0,0 1 1 16,-5 0-1-16,2 0 2 0,11-1-1 16,-2 2-1-16,-5 0 1 15,-4 1-1-15,0 0 0 0,5-1 0 0,5 1 0 0,2-1-1 16,-7-1 1-16,-5 2 0 16,-1-3 0-16,6-1-1 0,7-1 1 15,0 1 0-15,0-1 0 0,0 2 1 16,6-1 0-16,7-1 9 0,12 1 6 0,8 0 5 15,6 2 2-15,4 1-1 0,1-1-1 0,-4-1 4 16,-4 2 2-16,2 0-3 0,0 0-4 16,8 0-6-16,4 1-7 0,0 0-3 15,0 0-2-15,-1 0-2 0,-7-2 1 16,0 2-1-16,0 0 0 0,-5 0 1 16,-4 0-1-1,-2 0 0-15,3 2 1 0,3-2 0 0,6 0-1 0,6 0 1 16,7 0 0-16,-2 0 0 0,3 0-1 15,-6 0 1-15,-3 0-2 0,0 1 0 16,-10 0 1-16,-6-1-2 16,-7 0 2-16,-4 0 0 0,4 0 0 0,3 0 0 15,5-1 0-15,5 0 0 16,6 1 0-16,4-2 1 0,5 0-1 0,3 1 1 0,2 0-1 16,-2 0 0-16,1 1 1 0,0 0-1 15,-2 0 0-15,3 0 0 0,1 0 0 16,0 0 1-16,1 0 0 0,-2 0 0 15,-2 0-1-15,3 0 0 0,-2-1 1 16,3 0-1-16,4-1 2 0,-2 0-1 0,6 2 0 16,1 0 0-16,0-1 0 0,2 1 0 15,2-1 2-15,1 1 4 0,1 0 1 0,3 1 4 16,-2 0 0-16,0-1-1 0,1 2 0 16,6-2 1-16,0 0 1 15,-7 2 4 1,3-2-1-16,-1 1-4 0,2 0 1 0,-1-1 0 0,2 1 0 0,1 0 1 15,0-1-3-15,1 0-7 0,-3 3-2 16,4-3-1-16,0 0-1 0,-4 2 0 16,2-2 0-16,0 0 0 0,-4 1 1 15,4-1-1 1,-1 0 0-16,2 0-1 0,1 0 1 0,0 1-5 16,-4 0-6-16,3-1-5 0,-1 0-12 0,-2 0-8 15,6 0-12 1,-2 1-14-16,0-1-12 0,1 0-9 15,-2 0-7-15,1 0-3 0,1 0-17 16,-1 0 25-16,0 0-176 0,-4 1 170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29:28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18916 6354 1131 0,'1'13'58'16,"-21"38"-62"-1,45-42-6-15,-125 31 8 0,39-27 7 16,17 5 0-16,-9 0 1 0,-2-3 1 0,-6-3 2 16,4-3 2-16,2-1-1 0,-3-5-1 15,5-1 1-15,-4-2-4 0,-3-4 0 16,-10-4 2-16,-3-2-2 0,2-2 0 15,3-4 2-15,4-2-2 0,3-1 0 16,-6-5-1-16,-2 0-3 0,-3-1 1 16,-4-4 0-16,2-4-1 0,6-1 0 15,3-6-2-15,0-4-3 16,-6-3-3-16,-5-4-2 0,-3 2 0 0,6 2 2 0,7 0 1 16,4 6 0-16,11 3 0 15,3 5 2-15,0 4 0 0,5 6 1 0,4 1 1 0,2 5-1 16,10 4-1-16,7 3-4 0,3 5-9 15,8 2-16-15,2 0-14 0,4 3-11 16,3 0-27-16,0 0-6 0,0 0-119 16,0 0 123-16</inkml:trace>
  <inkml:trace contextRef="#ctx0" brushRef="#br0" timeOffset="348.07">16899 5655 1214 0,'0'0'20'0,"-1"0"-25"0,0 3-1 15,-3 0 11-15,-2 1 7 16,-6 3 1-16,-7 0 0 0,-4 2 0 0,-3 1-1 16,-5-1 0-1,2 0-1-15,1-2-1 0,-1-2-4 0,3 0 0 0,1 2-2 16,0-2-2-16,0 1 1 15,3 1-2-15,0-2 0 0,3 1 1 0,6 1-1 0,4-2 0 16,1 1 0-16,3 1-1 16,2-3-2-1,1 0-4-15,1 2-5 0,2 1-4 0,0 1 2 0,4 4 3 0,12 6 3 16,13 10 5-16,11 8 2 0,7 9 0 0,2 6 0 16,-6-5 0-16,-7-1 1 0,-6-3-1 15,-3 0-5-15,-3 2-14 16,-3-3-9-16,-4 0-11 0,-3-6-14 0,1-3 566 15,2-1-383 1</inkml:trace>
  <inkml:trace contextRef="#ctx0" brushRef="#br0" timeOffset="1214.77">18959 6091 842 0,'0'2'-6'16,"1"0"-27"-16,0-1-14 0,-1-1 23 15,0 1 36-15,1-1 29 0,-1 0 12 16,1 3-1-16,2 1-11 0,-2 0-13 16,1 8-8-16,1 0-5 0,2 10-1 15,1 4 2-15,1 9 0 0,4 5-2 16,0 3-2-16,0 3-7 0,-1-1-2 15,-3-3-1-15,-2 0 0 0,0-3-1 16,-3-7 2-16,2-3-2 0,-2-7 1 16,0-8 1-16,-1-5-4 0,-1-8-7 15,0 0-6-15,1-1-9 0,-1 0 6 0,1-4 6 16,-1-10 2-16,-1-14 0 0,-2-17-14 16,-3-15-11-16,-2-9 2 0,-4-3 6 15,-1 3 14-15,-1 6 9 0,2 2 6 16,5 4 5-16,1 2 8 0,3 2 9 0,2 7 1 15,1 9 7-15,2 11 13 0,2 9 11 16,0 7 5-16,3 5 1 0,0 3-14 16,4 2-16-16,3 5-11 0,5 6-17 15,10 11-6-15,10 11-4 0,10 11 0 0,5 11 4 16,-4 2 2-16,-9-3 0 16,-11-3 0-16,-4-8 0 0,-4-2-1 0,-6-2 1 15,4-3 1-15,-6-8-1 0,0-5 1 16,-4-7 0-16,-3-5-2 0,-2-6 2 15,-3 0 1-15,-1-5 1 0,-1 0 0 16,0 0 0-16,2 0-4 0,0-3 0 16,1-4 0-16,5-13-12 0,2-11-25 15,3-16-28-15,-4-12-13 0,0-5 13 0,-5 1 29 16,-1 4 29-16,3 10 12 16,1-3 3-16,5 5 0 0,2 3 8 15,1 8 16-15,0 8 14 0,-3 8 7 0,-1 6 5 16,1 7-11-16,0 4-10 0,5 3-10 15,4 6-16-15,6 11-7 0,2 8-5 16,3 12-3-16,2 12 1 0,-5 9 3 16,-1 10 0-16,-6-1 3 0,-3 1 0 15,0-2-2-15,-2-8 0 0,1-2 1 0,-4-2 0 16,0-6-1-16,0-5 1 16,-2-3-1-16,-1-9 1 0,-2-6 0 0,-1-9 0 15,-1-7 0-15,-1-4-2 0,-1-2-9 0,0-1-13 16,-2 1-16-16,3-6-7 0,3-7 20 15</inkml:trace>
  <inkml:trace contextRef="#ctx0" brushRef="#br0" timeOffset="1727.78">20731 6137 1588 0,'-1'-1'30'0,"-1"-5"6"15,-4-6-73-15,-2-2 6 0,-1-3 23 0,-1 2 8 0,-3 3 0 16,-5-1-8 0,-3 1-3-16,-6 1-2 0,3 3-1 0,0 5 7 0,-1 3-1 15,0 3 0-15,-3 3 1 0,-1 3-1 16,4-1 1-16,4 3 2 15,0 1-1-15,8 6 1 0,-3 0-2 0,3 4-4 0,1 2-2 16,-2 0-6-16,6 6-9 0,6 5-18 16,5 3-16-16,9 3-7 0,5-2 2 15,2-3 14-15,4-9 14 16,-1-4 14-16,3-6 8 0,3-2 6 16,0-6 5-16,0-7 5 15,3-2 5-15,-4-7 3 0,-2-5 5 16,0-6 0-16,-1-8-8 0,-5-6-2 15,-5-8-4-15,-5-2 4 0,-3 1 16 16,-5 3 17-16,-1 5 12 0,0 5 7 16,-1 9 2-16,0 7 6 0,0 4 0 0,1 8-12 15,0 0-22-15,0-1-21 0,0 7-15 16,1 0-1-16,1 13 5 0,8 13 1 16,3 9 3-16,3 8 1 0,6-1 0 15,-2-5 0-15,0-5-1 0,2-6-8 16,-3 0-14-16,0-5-21 0,1-4-29 15,-2-5-28-15,1-4-53 0,-2-7-146 16,3-7 178-16</inkml:trace>
  <inkml:trace contextRef="#ctx0" brushRef="#br0" timeOffset="1952.66">20985 5604 1413 0,'10'28'33'0,"1"12"-12"15,5 12-24-15,-1 9-1 0,-1-1 4 0,0 1 2 16,-2 5-1-16,-1 9-1 0,0-1-12 16,-4 1-15-16,5-5-20 0,-2-10-24 15,3-5-21-15,2-10-20 0,-3-9-24 0,2-13-71 16,-4-12 44-16,1-10 27 0,1-11 46 15</inkml:trace>
  <inkml:trace contextRef="#ctx0" brushRef="#br0" timeOffset="2554.57">21553 5845 1313 0,'-37'57'32'0,"4"-9"-27"0,-12 6-1 0,3-14-4 16,-3-3-4-16,-2-4-8 16,6-5-9-16,8-7-7 0,11-5 1 15,9-7 5-15,8-6 9 0,3-3 13 0,2 0 13 16,0 0 16 0,0 0 11-16,0-2 2 0,5-1-9 0,3-8-14 0,8-5-18 15,7-4-13-15,10-1-16 0,6-1-2 16,1 4 6-16,-1 6 10 0,-7 6 9 0,0 6 0 15,-3 8-2-15,-1 6 5 0,-1 8 5 16,-7 1 5-16,-1 2 2 0,-4 5-4 16,-4 0-3-1,0 1-1-15,-4-2-2 0,-3-2 2 0,2-3-1 0,-4-5 1 16,3-4 0-16,-1-5 1 0,-1-1 1 16,0-3 5-16,0-1 8 0,1-3 9 0,2-1 8 15,6-1 5-15,-1-2-2 0,2-3-8 16,4-2-7-16,3-5-13 0,7-3-7 15,1-4-1-15,5-3 0 16,2-1 4-16,-3-3 1 0,-1-3-2 0,-4-1-3 16,-4-4-5-16,-5-2-8 0,-1-3-2 0,-3 1 0 15,-4 2 4 1,0 9 9-16,-5 7 10 0,-3 7 8 16,-1 7 2-16,-2 2-6 0,1 4-10 15,0 0-7-15,-2 0-10 0,-5-2-2 0,-5 6 0 0,-1 3 3 16,-4 2 6-1,-2 4 3-15,1 5-1 0,-3 1-2 0,-2-1-8 0,6 2-5 16,4-1-5-16,6 2 1 0,5 0 6 0,4 2 7 16,7 2 5-16,7 4 5 15,6 1-1-15,2 0 2 0,4 0 1 16,-1-4-1-16,3-3-3 0,2-4-8 16,1 1-19-16,2-4-17 0,-1-4-24 15,4-4-15-15,0-5 44 16</inkml:trace>
  <inkml:trace contextRef="#ctx0" brushRef="#br0" timeOffset="2964.91">22925 5851 1115 0,'-50'11'27'0,"11"1"-24"0,-6 3 3 0,13-2-3 16,0 2 0-16,4 1 0 15,1-2-1-15,6-2 0 0,5-1-2 16,7-2-6-16,5-1-4 0,4 0 5 16,1-5 4-16,2 3 12 0,6-1 12 0,3 2 6 15,4 1 3-15,8 2-2 0,-1 0-10 16,5 1-6-16,4 3-7 0,3-2-3 15,3 4-1-15,0-1-1 0,-3 3-1 16,-6 0-2-16,-6 0-2 0,-9-2-5 0,-6-1-3 16,-8 0-1-16,-1-2-2 0,-6 1 2 15,-5 1 4-15,-7-2 2 0,-9 0 2 16,-8-2 4-16,-5-4 1 0,2-2 1 16,4-5 3-16,4 0-2 0,1-2 1 15,3-1-5-15,3-1-20 0,6 0-33 0,3-1-41 16,6 0 481-16,6 0-310 15</inkml:trace>
  <inkml:trace contextRef="#ctx0" brushRef="#br0" timeOffset="3218.95">23837 5905 1767 0,'25'36'60'0,"-7"204"-390"32,-22-203 244-17,0-2-10-15,1-6-14 0,2-6 0 0,2-9 11 16,1-6 18-16,-2-7 18 15,5-3 36-15</inkml:trace>
  <inkml:trace contextRef="#ctx0" brushRef="#br0" timeOffset="3457.1">24163 5387 1324 0,'9'6'177'0,"2"105"-111"16,-9-121-68-16,8 172 0 15,-2-84 3-15,-5-15 1 0,0 1-2 0,-3-1-3 16,0 2-14-16,0 0-17 0,0-4-19 16,1-5-25-1,1-10-26-15,2-12-22 0,-1-13-16 16,0-12 23-16,2-9 33 0,2-8 46 15</inkml:trace>
  <inkml:trace contextRef="#ctx0" brushRef="#br0" timeOffset="3664.03">24574 5820 1174 0,'-39'20'40'15,"-12"-1"3"-15,-8 3-34 0,-8-1 0 16,13-7-1-16,2-3-1 0,2-4-3 16,-1-3 0-16,3-2 1 0,-3-4-5 15,-1-2-6-15,-1 1-12 0,0-6-17 16,8 0-16-16,7-4-30 0,5-3-44 16,4-7 69-16</inkml:trace>
  <inkml:trace contextRef="#ctx0" brushRef="#br0" timeOffset="3798.52">23772 5406 1270 0,'4'10'-110'0,"4"6"55"0</inkml:trace>
  <inkml:trace contextRef="#ctx0" brushRef="#br0" timeOffset="4124.33">25351 5366 1881 0,'2'16'82'15,"-1"8"-234"-15,1 19 43 16,3 18-80-16,1 2 189 0,3 8-1 16,1 1 1-16,-1-2 0 0,-6 0 0 15,-2-2 0-15,-2 3-1 0,-2 4 1 16,0-4 1-16,0-6 0 0,1-12-2 15,-2-16-6-15,1-10-10 0,1-9-14 16,0-10-14-16,2-8-11 0,0 2-3 16,0-1 5-16,-2-4 0 0,5-12 446 0,3-16-291 15</inkml:trace>
  <inkml:trace contextRef="#ctx0" brushRef="#br0" timeOffset="4364.22">25665 5617 1449 0,'-18'16'36'16,"-10"4"-16"-16,-20 6-19 15,-12 2-1-15,-5-2 2 0,-1-3-1 0,1-1 1 16,3-3-1-16,-1-5-1 0,-3-3-1 16,-4-4-1-16,1-3-5 0,6-2 0 15,10-2-1-15,15-1-3 0,10-1 2 16,8-1-2-16,7-2-6 0,5 1-11 0,2 0-8 15,3-1-9-15,3 0-12 0,5-7 48 16,9-10-6-16</inkml:trace>
  <inkml:trace contextRef="#ctx0" brushRef="#br0" timeOffset="4728.05">25870 6364 1422 0,'-6'0'-26'0,"-2"0"-61"15,-2 0-5-15,-2 0 83 0,-2-3 9 0,-1-4-1 31,-7-6 1-31,-4-7-1 0,-2-10 1 0,3-2 0 16,2-3 2-16,6 1 7 0,8 5 24 16,5 5 14-16,3 4 21 0,-1 1 17 15,4 1-16-15,3 1-9 0,3 1-19 16,4 0-23-16,2-2-11 0,1 0-8 16,3 3-4-16,4 1-1 0,0 5-1 15,2 2-6-15,0 1-6 0,-2 4-3 16,-1 0-1-16,-1 2-2 0,-5 0-13 15,-4 0-29-15,-2-2-33 0,0-2-35 16,-1 1 70-16</inkml:trace>
  <inkml:trace contextRef="#ctx0" brushRef="#br0" timeOffset="5048.92">26056 5827 794 0,'8'2'11'0,"-3"2"-36"0,0 4-41 16,-5 2 2-16,-1 6 31 0,-5 4 51 15,-3 4 29-15,2 6 2 0,-4 6-3 16,6 5 0-16,0 5 0 0,5 2 1 16,1-1-1-16,7-3-3 0,5-6 3 0,2-6 6 15,8-2 11-15,2-10 12 16,0-4 7-16,0-4 0 0,1-5-4 16,-5-3-2-16,4-4-1 0,3-4-7 0,1-5-4 15,2-6-12-15,-3-4-13 0,0-7-9 0,-5-4-13 16,0-8-11-16,-4-2-12 15,-4-4-13-15,-3-2-5 0,-4 0-7 16,-5-1-9-16,-3 5 2 0,-5 4 2 0,-2 9 1 16,0 7 2-16,-1 2-10 0,4 4-10 15,-1 1-3-15,1 1-1 0,1 4-1 0,2 1-1 16,1 2-5-16,1 2-12 0,5 1 367 16,4-1-227-16</inkml:trace>
  <inkml:trace contextRef="#ctx0" brushRef="#br0" timeOffset="5443.08">26713 6194 1792 0,'19'-1'22'0,"-1"-5"-35"0,-1-2-17 0,2-3 25 0,6-5 7 15,1-1-2-15,3-3-1 0,1 0-12 0,-4-4 0 16,-3-3 3-16,-3 1 4 0,-2-2 11 16,-2-1-4-16,-4-1-1 0,-5 1-5 15,-6-2 2-15,-2 3 3 16,-6 0 1-16,-3 1-1 0,-3 4-1 0,1 2-2 16,1 6-12-16,1 6-6 0,1 6-7 15,-2 3-4-15,-1 8 6 0,-2 7 0 0,-1 7 1 16,2 8 2-16,1 4 2 0,5 8 4 15,3 1 7-15,4 2 2 0,7-2 3 16,3-3 4-16,2-2-1 0,4-9 1 16,1-2 1-16,0-6 2 0,1-3 4 15,3-2 3-15,6-4 1 0,8 0 2 16,5-1-3-16,5-4-1 16,-1-3 0-16,2-3-5 0,1-3-25 0,3-10-31 15,0-6-4-15,2-3 0 16,-5-2 6-16,-1-6 42 0</inkml:trace>
  <inkml:trace contextRef="#ctx0" brushRef="#br0" timeOffset="37461.11">4483 6345 1072 0,'-13'8'26'0,"4"-3"-18"0,1 2-2 16,4-3-3-16,2-2-1 0,-3-1 0 0,4 1-2 15,-2-2 1-15,3 0 3 0,0 0 2 0,-2 0 15 16,5 0 16-16,-2 0 14 0,2 0 14 16,-3 0-5-16,0 0-10 0,0 0-12 15,1-2-13-15,0 1-9 0,6 0-6 16,-2-2-6-16,3 1-4 0,1 0-1 0,-2 1-2 15,4 0-1-15,0 1-1 0,1 1 0 32,2 1-1-32,-1 3 1 0,4 2 0 0,3 4 1 0,7 0 1 0,2 5 0 15,4 3 0-15,2 2 1 0,-2 4 0 16,3 5 2-16,-2 3 3 0,4 5 2 16,6 6-1-16,-1 2-1 0,5 4 1 15,-2-2 2-15,-9 0 3 0,-5-5 4 16,-7-4 0-16,-7-3 0 15,0-5-3-15,-2 2-3 0,-1-1-2 0,-4 1-1 16,0-3-3-16,-2-5 1 0,-2-2 0 16,1-7-2-16,-4-2 1 0,1-5-1 0,-1-5-2 15,0-1-3-15,0 1-3 0,3-4-2 16,2 1-2-16,2-1 0 0,2-3-2 16,3-3 1-16,1-2 1 0,1-1 0 31,-2-4 1-31,-3-4-2 0,3-3-2 0,-1-4-3 15,1 1-2-15,0-1-3 0,-1 0-1 16,-4 3-2-16,0-1-1 0,0 5 1 16,-3-3-1-16,1 2 2 0,-3 0 5 15,-2 3 6-15,2 0 6 0,-3 4 4 16,2 3 4-16,-1 2 3 0,2 1 6 16,1 3 10-16,-3 0 6 0,0 0 3 15,-3 2 0-15,3 0-4 0,-2 2-8 16,-3 0-10-16,1 3-5 0,-3 2-2 15,1 6 1-15,1 5 2 0,-5 1 3 16,0 3-1-16,1-1-1 0,-3 0 1 16,-3 0 1-16,-1 0-2 0,-1 0 1 0,-1-3 0 15,3 1-2-15,0-4 0 0,2 2 1 16,2 0-2-16,-1-5 0 0,3-1 0 16,-1-5-1-16,1 0 2 0,-1-4 6 0,-1 3 0 15,-1 0 1-15,-1-3 0 0,0 2-6 16,-2-3-2-16,-1 0 2 0,-2 0-2 15,-1 0 1-15,-3 0 2 0,1 3-3 16,-1-4 1-16,1 1 0 0,1 0-2 16,0 0 1-16,1 0 0 0,-2-1-1 15,-1 0 0-15,1 0 4 0,2 0 0 16,2 0 1-16,2 0 1 0,3 0-4 16,0-2 0-16,8 2-1 0,-1 0-2 0,0 0-9 15,1 0-12-15,-1 0-20 16,-2-1-17-16,0 0-26 0,3 1-40 0,0 0-52 15,2 0 117-15,5 0-9 0</inkml:trace>
  <inkml:trace contextRef="#ctx0" brushRef="#br0" timeOffset="40258.83">8397 6365 1141 0,'0'0'12'0,"0"0"-26"0,-1 0-3 0,1 0 15 15,-1 0 9-15,1-1 7 0,0 1 2 16,0 0 2-16,1 0 0 0,-1 0-3 16,0 0 2-16,0 0 1 0,0 0 1 15,0 0 0-15,0 0 0 0,0-1-1 0,0 1-4 16,0 0 0-16,0 0-5 0,0 0-2 16,0 0-4-16,0 0-6 0,0 0-6 15,0 0-6-15,-6 2-3 0,-1 5 2 16,-3 3 4-16,-7 7 3 0,-3 6 4 15,-6 8 3-15,-3 7 0 0,0 6 2 16,-7 7 1-16,-1 3-1 0,-2 3 1 16,-4-4 0-16,5 3 0 0,3-5 0 0,6 0 1 15,5-2-1-15,3-1 0 0,1-2 1 16,2 1-2-16,4-6 1 0,2-4 0 16,2-7 0-16,1-5 0 0,-1-7 0 15,3-1-1-15,1-4 1 0,1-4 1 0,0 2-1 16,3-7 1-1,0 1 3-15,2-4 0 0,0 0 2 0,0-1-6 0,0 0-8 16,0 0-15-16,1 0-14 0,3 0-9 16,9-4 0-16,8-5-65 15,14-4-121-15,7-2 140 0</inkml:trace>
  <inkml:trace contextRef="#ctx0" brushRef="#br0" timeOffset="40664.71">8483 7051 714 0,'-7'13'9'16,"-8"4"17"-16,-7 3 1 15,-1 5 6-15,-9-6 15 16,5 3-7-16,-2 3-1 0,-2-2-3 0,2 1-6 0,-3-1-6 16,2-4-6-16,-1-1 0 0,0-2 0 15,-4-2-2-15,0 1-1 0,2-6-4 0,-1-1-5 31,3-3-2-31,1-2 1 0,0-2 2 16,0-1 4-16,2-5 7 0,2 1-3 0,-2-6 0 16,1-3-4-16,0 1-5 15,-4-6 1-15,-3-2 1 0,-2-3-2 0,-2-3-1 0,2 1-4 0,5 0-3 16,3 2 0 0,5-1 5-16,4-2 1 0,2-7-1 0,1-7-2 0,1-4-4 0,-3-1-1 31,3 5 3-31,1 5 6 0,4 6 13 15,4 7 20-15,4 7 12 0,0 3 8 16,1 4-2-16,1 4-12 0,0 4-14 16,0-1-13-16,0 1-14 0,0-2-7 0,0 2 0 15,0-2-2-15,1 4 0 0,-1-2-4 16,0 0-12-16,0 2-10 0,0-2-15 16,1 2-18-16,0 0-28 0,-1-2 203 15,2 5-105-15</inkml:trace>
  <inkml:trace contextRef="#ctx0" brushRef="#br0" timeOffset="45979.42">11647 6689 1244 0,'0'0'19'0,"0"2"-24"0,-1 0-6 0,0 2 1 16,-1 0 8-16,-1 4 2 0,-2 1 0 15,-3 4-1-15,-1 1 1 0,-1 3-2 16,0 5 1-16,-1 4 1 0,-1 3 0 16,-1 5 1-16,-2 1 1 0,2 3-1 0,-3 2 0 15,-2 1 0-15,0 1 0 0,1-2 0 16,2-3 1-16,2-7-1 0,3-8-1 16,6-6-3-16,0-9 0 0,3-1-3 15,1-4-5-15,0-2-11 0,0 0-18 16,0 0-17-16,0 0-68 0,2-2-4 0,6-8-24 15,8-5-45-15,4-3 138 0</inkml:trace>
  <inkml:trace contextRef="#ctx0" brushRef="#br0" timeOffset="46245.28">11571 7111 202 0,'36'-18'59'15,"0"3"78"-15,-10 4-10 0,-9 4 30 16,-8 6-7-16,-5-1-20 0,-3 1-42 16,-1 1-29-16,0 0-20 0,0 0-10 0,-1 3-13 15,-5 2-11-15,-3 5-3 16,-1 6-2-16,-4 2 2 0,-8 3 1 15,-1 1-2-15,-5-1 1 0,-3-1 0 0,6-2 0 16,2-4-2-16,3-1 1 0,-1-6-1 16,4-3 0-16,1-3 1 0,0-1 3 15,4-2 3-15,-2-3 2 0,-4-6 2 16,0-2-3-16,-2-5-3 0,-4-4-4 16,3-8-2-16,-5-2-2 15,0-6-2-15,3 1 3 0,-1-1 1 0,3 4 1 16,1 2 0-16,3 3 1 0,2 4-1 15,3 6 1-15,3 2 0 0,3 7 0 0,3 2-1 16,3 7-8-16,0 0-21 0,0 1-11 0,-1-2-145 16,6 3 119-16</inkml:trace>
  <inkml:trace contextRef="#ctx0" brushRef="#br0" timeOffset="47864.34">12182 6318 809 0,'16'1'194'0,"-16"-1"-126"16,0 0-77-16,0-1-11 16,-16-2 19-16,15-3 0 0,0 0 1 15,-4-5 0-15,-2-1 5 0,-2-1 8 0,0 3 8 16,0-2 6-16,2 4 7 0,-1 3-1 15,0 0-1-15,0 4-6 0,-3 1-7 16,1 4-8-16,-3 2-8 0,-1 3-3 16,-1 5-1-16,-2 0-3 0,-2 7-4 15,4 1-3-15,0 3-5 0,4-1-4 16,4 1-3-16,2-1-5 0,5-2 0 0,3-3 3 16,3-2 2-16,3-2 7 0,1-3 1 15,5-3 1-15,3-1 1 0,-1-4 3 16,3-2 11-16,-1-2 9 0,-2-2 3 15,1-5 9-15,-5-2-7 0,1 1-1 0,-2-5 7 16,-2 2 2-16,0-1 4 16,-5 1 3-16,-1-2 4 0,-1 3 0 15,-2 3 9-15,-1 2 9 0,0 5-3 0,0 0-5 16,0 0-9-16,0 0-15 16,0 0-7-16,0 0-5 0,0 0-8 0,0 0-6 15,0 2-4-15,0 1-3 0,0 4-5 16,0 1-3-16,1 2-2 0,6 2 1 15,3 3 7-15,5 2 1 0,8-2-7 16,1-1-17-16,5 0-32 0,0-3-26 16,6-2 47-16</inkml:trace>
  <inkml:trace contextRef="#ctx0" brushRef="#br0" timeOffset="48221.58">12730 6275 1300 0,'-17'10'48'0,"-32"6"305"16,-3-3 172-16,31-4-651 16,-2 0 254-16,4 0-652 0,2-4 113 15,7 0 348-15,6-1-17 0,3-1-2 16,2 0-15-16,3 1 1 15,5 3 20-15,8 4 13 0,5 2 29 0,3 0 26 16,1 0 25-16,1 1 19 0,-1-1 9 0,0 0-3 16,-2-2-8-16,-3-1-6 15,-4 1 1-15,-3-1 3 0,-4 2-3 16,-4 1-6-16,-5 0-16 0,-5 0-14 0,-6 1-7 16,-5 0-10-16,-4 0 3 15,-2-5 4-15,-1-2-2 16,-1-3 6-16,2-4 2 0,2 0-2 15,2-2-13-15,0-4-63 0,6 1-77 0,-1-4 88 16</inkml:trace>
  <inkml:trace contextRef="#ctx0" brushRef="#br0" timeOffset="48645.04">13484 6371 1407 0,'-25'5'38'0,"-7"0"-8"0,-10 2-30 16,-3 1 3-16,0 1-10 0,6-2-18 16,4 0-18-16,4 1-21 0,4 0-9 15,4-1-13-15,4-2-18 0,4-1-14 16,8-1-16-16,6-2 10 0,0 0 51 15,1-1 23-15,1 4 52 0,6-2 28 16,7 3-13-16,5 0 10 0,6 3-12 16,2 0-8-16,5 2-1 0,0 1 3 15,5 2 1-15,8 2-10 0,0 3-8 0,-3 1-4 16,-5 4-5-16,-7-1 14 16,-8 1 10-16,-3-1 5 0,-7 0 8 0,-5-1 4 15,-3-4 4-15,-5-4-5 0,-1-1-2 16,-6-2-6-1,-3 1-7-15,-5-1 17 0,-4-2 0 16,-4-4 2-16,-2-1-3 0,-4-5-15 16,2-1-5-16,0-3-6 0,2-3-13 15,7-3-58-15,4-1-96 0,6-1 97 16</inkml:trace>
  <inkml:trace contextRef="#ctx0" brushRef="#br0" timeOffset="48837.54">13898 6578 1429 0,'-6'32'12'0,"2"0"-33"0,1 6-5 0,-2-3 13 16,5-6 12-16,0-2-26 0,0-3-43 15,1-3-73-15,5-1 70 0</inkml:trace>
  <inkml:trace contextRef="#ctx0" brushRef="#br0" timeOffset="49111.78">14502 6754 978 0,'-1'-5'38'16,"1"-3"15"-16,-3 0-10 0,-3 1 2 16,-4-1 11-16,-5 3-8 0,-3-2-9 15,-3 1-11-15,-2 5-13 0,-2 0-5 0,2 2-5 16,3 6-1-16,0 0-1 0,0 2-1 16,-1-2-4-16,5 0-14 0,4 2-12 15,6-4-11-15,3 1-4 0,3 1 3 16,4-2 6-16,3 2 5 0,3 2 3 15,4-1-3-15,5 0-2 0,-1-1-3 0,-1-4-1 16,1 0-13-16,0-3 8 0,5-3 19 16</inkml:trace>
  <inkml:trace contextRef="#ctx0" brushRef="#br0" timeOffset="49329.23">14545 6766 692 0,'10'22'63'16,"-5"0"70"-16,4 9-96 0,-4 3-11 0,1 5 4 15,-2 1 0-15,3 5-7 0,0 3-12 0,2 4-5 16,-1 0-1-16,-3-3-2 0,-1-4 3 16,-4-7 1-16,-4-6 1 0,-1-9 0 15,-6-7 2-15,4-6-4 0,-2-4 3 0,-3-3 6 16,0-1 2-16,1-2 2 16,-5-2-2-16,-2-5-10 0,0-3-6 0,-1-6-12 15,0-5-5-15,1-7-160 0,3-3 121 16</inkml:trace>
  <inkml:trace contextRef="#ctx0" brushRef="#br0" timeOffset="49728.82">14870 6825 975 0,'0'9'90'0,"2"5"159"0,0 6-271 0,0 3-9 16,1 0 17 0,-2-3 13-16,-1-7 0 0,0 1-13 0,-1-6-10 0,1-2-1 15,0-4 3-15,0-1 21 0,0-1 21 16,0 0 14-16,1 0 10 0,1-6-5 16,2 0-12-16,3-4-13 0,4-3-10 15,3-7-2-15,3-1-1 0,1 0 0 16,1 1 1-16,1 2-2 0,-3 2-2 15,2 3-4-15,-1 0-11 0,-2 5-2 0,-2 4-1 16,-1 4 2-16,-3 1 11 0,0 4 2 16,-1 0 0-16,-1 4 0 0,1 7-1 15,-2 3 0 1,-3 3 3-16,-1 2 2 0,-3-2 0 16,0 0 1-16,2-3-2 0,0-3-4 0,0-1-4 0,-2-1-2 15,1-3-4-15,-1-3-7 0,-1 0-10 0,0-6-12 16,2 0-15-1,0-1-45-15,3-2-18 0,4-3 61 16</inkml:trace>
  <inkml:trace contextRef="#ctx0" brushRef="#br0" timeOffset="50786.2">15538 7047 1395 0,'17'24'61'0,"50"65"1247"15,-93-47-1285 1,-19-71-1588 0,45 40 1604-16,0-8-71 0,0-3 20 0,4-2 31 15,-4 2 28-15,0 0 5 0,0-3-5 16,1 1-10-16,3-11-17 0,5 2-1 15,2-4-1-15,1-7-4 16,2 1-7-16,0-2-5 0,-1 3-1 16,1 3-2-16,1 4 0 0,-1 2 0 0,1 2 1 15,-2 4 2-15,-3 4 3 0,1 1-3 16,1 0-1-16,-3 4-3 0,3 3-7 16,-3 3 1-16,1 4-2 0,-1 0-1 15,-1 3 0-15,-2 0 2 0,-3 1-3 0,0-1 2 16,-2-4 1-16,-1 2-4 0,0-6-1 15,-1 1 1-15,0-3-1 0,1-2 3 16,0-3 2-16,0-2-1 0,0 0-1 16,0 0-2-16,0 0-5 0,0 0 1 15,0 0 1-15,0 0 1 0,2 0 3 16,3-4 2-16,2-4 3 0,3-5 1 0,0-3-1 16,1-1 1-16,-2 4 2 0,0 0 3 15,-1 0 1-15,0 1 0 0,0 3 8 16,2 0 5-16,-2 5 12 0,1 1 5 15,-2 2-3-15,1 2-3 0,2 3-11 0,2 3-6 16,0 3-4-16,1 3-3 16,0 3-2-16,-2 2 0 0,-2 0 1 0,1 1-2 15,-4-1 1-15,-2-3 1 0,4 1 0 16,-5-8 0-16,3 4 1 0,2-3 0 16,-1-3-1-16,2 1 2 0,2-1 1 15,7-3 1-15,-6 2 2 0,4-3 0 16,0 0-1-16,-5 2 2 0,8-4 0 15,-1 0 0-15,-1-6 1 0,1 3-2 16,1-4-2-16,-2 0 0 0,0 1-2 16,-1-3-1-16,-3 3 1 0,-4 0 2 0,-4 0 1 15,1 0 1-15,-3 0 1 0,0 1 5 16,-1 0 4-16,-2 1 3 0,-1-1-2 16,0 3-5-16,-3 0-7 0,1-2-7 15,0 3-1-15,-2 0-9 16,-1 1-4-16,0 0-3 0,0 2-9 0,-1 2-5 0,2 3-5 15,0-2-11-15,2 4-7 16,3 5 6-16,3 1 8 16,5 6 15-16,2-1 14 0,4-3 4 0,2 1-5 0,2-2-12 15,2-2-22-15,-1-3-20 0,3-2-9 16,3 0 5-16,0-2 19 0,-3-4 29 16,-3 0 23-16,-1-2 9 0,2-1 6 0,2 0-6 15,2-1-7-15,-3-1 36 0,-8 1 21 16,-2-1 11-16,-4-1 7 0,1 2-24 15,1-2-2-15,0 2 5 0,-4-2 6 0,0-1-3 16,-2-1-15 0,0-3-7-16,0 0-12 0,1 0-3 0,1-2 0 15,1-1-2-15,1 0-3 0,1-3-4 16,0 0-4-16,1-2-1 0,0 0-1 16,1 3 2-16,3 1 5 15,0 5 1-15,1 0-1 0,0 2-2 0,0 4-5 0,0 3-2 16,2 2-4-16,-1 5-5 0,-3-1-3 15,-2 5-1-15,-3 3 3 16,-3 2-2-16,1 2 0 0,-2-2-3 0,0 0-7 0,2-1-2 16,-2-6-6-1,1-1-1-15,-2-3-1 0,1-1-4 0,0-5-7 16,-1 2-11-16,1-3-52 16,6-1 61-16</inkml:trace>
  <inkml:trace contextRef="#ctx0" brushRef="#br0" timeOffset="51028.3">17342 6862 1405 0,'0'26'15'0,"0"3"-35"31,0 9-3-31,0 3 11 0,0 2 9 15,0 5 3-15,-4-2 0 0,1 4 0 0,-1-2 2 16,0-4-1-16,3-4-1 16,0-4-9-16,1-6-19 0,1-1-29 15,2-3-24-15,5-4-113 0,0-5-72 16,-1-7 3-16,4-7 83 0</inkml:trace>
  <inkml:trace contextRef="#ctx0" brushRef="#br0" timeOffset="51230.05">17595 7111 1118 0,'14'5'168'16,"-42"12"-101"-16,-7 1-65 16,-10-2-2-16,-26-9 7 0,34-1 0 0,-4-5-1 15,-1-1-1-15,1-7 1 16,-4-4 0-16,-4-4-4 0,0-3-10 15,-4-4-26-15,-2-5 11 0,6-4-190 0,2-3 144 16</inkml:trace>
  <inkml:trace contextRef="#ctx0" brushRef="#br0" timeOffset="52181.15">9943 6360 1440 0,'-9'22'7'0,"-1"5"-42"0,-2 11-5 16,-2 9 32-16,3 4 6 15,1 10 1-15,2 7 1 0,-2 5-1 16,0 3 0-16,0-3-1 0,-2 0-5 0,1-5-2 15,2-5-2-15,5-7-3 0,2-10 3 16,4-6 4-16,0-11 2 0,0-10 4 16,4-6 3-16,-5-6 2 0,4-2-1 0,-4-5-4 15,1 2-14-15,5-6-14 0,2-5-21 16,11-7-54-16,7-10-47 0,6-7-66 16,1-7-37-16,-3-4 133 0</inkml:trace>
  <inkml:trace contextRef="#ctx0" brushRef="#br0" timeOffset="52416.95">10070 6989 180 0,'62'-55'420'15,"-61"53"2"-15,5-14-488 16,-25 11 153-16,19 5-25 16,0 0-16-16,-1 0-15 0,-3 1-11 0,2 1-15 15,-4 7-6-15,-4 6-3 0,-4 10 1 16,-3 8 2-16,-2 6 2 0,-2 4 0 16,1 0 2-16,-3 2 0 0,-2-3-1 15,-1-2 0-15,-2 0 0 0,2-6-1 16,1-3 2-16,5-11-1 0,3-5 0 0,6-6-2 15,2-5 4-15,-1-2 4 16,2-2 0-16,-5-4 12 0,-2-7 1 0,2-3 1 16,-6-7 1-16,1-10-10 0,1-4-5 15,-6-6-6-15,3-2-3 0,-1-3-5 16,1 3-6-16,3 0-9 0,7 2-12 16,4 7-13-16,6 2-92 0,8 4-92 0,6 2 127 15</inkml:trace>
  <inkml:trace contextRef="#ctx0" brushRef="#br0" timeOffset="53145.16">9602 5895 1217 0,'-9'-2'7'0,"-3"2"-28"15,-3 0-9-15,-2 0 21 0,-1 2 9 16,-2 1-1-16,-5 3 1 0,1 1 1 16,0 2-2-16,1 2 0 0,3-2 0 15,3 1-3-15,2 0 0 0,3 2-3 16,2-2-1-16,2 1-3 0,2-2-3 0,1-2 0 16,3 0-3-16,2-1 4 0,1-2 3 15,1-1-3-15,2-1-12 0,-1 0-7 16,8 1 5-16,3 0 10 15,6 1 16-15,4 1 6 0,-4 0-1 0,1 2-3 16,1-1 6-16,-3 5 6 0,-1-1 4 16,-4 3 4-16,-1 2-3 0,-6 0-5 0,-1-2-4 15,-3-1 0-15,-3 1-4 16,-2-4 7-16,-2 0 3 0,-4-1-3 0,-2 1 7 16,-4-3 3-16,-3 0-1 0,-2-2 2 15,-1 0-3-15,3-2-9 0,1-2-2 0,1-4-5 16,1 0-4-16,2-1-4 0,1-1-6 15,7 2-5-15,1-2-7 0,-3 1-5 16,6 2-5-16,0 1-1 16,5-3-10-16,3-1-31 0,3-7-49 15,7 1-96-15,5-2 118 0</inkml:trace>
  <inkml:trace contextRef="#ctx0" brushRef="#br0" timeOffset="53713.31">9622 6098 203 0,'64'-7'21'0,"-14"0"54"15,-4-2 26 1,-13 0 28-16,0 3 20 0,-3-1-16 0,-4-3-42 0,-5 0-32 15,-7-1-15-15,-3 0-10 0,-4 2-5 16,-4 3 2 0,-1 0 7-16,-2 2-1 0,0 0 3 0,-3 1-1 15,0-1-9-15,-1 1-7 0,-5 0-5 0,-2 0-4 0,-2 2-2 16,-4 1-4-16,1 1-1 16,1 4-12-16,0 2-7 0,2 2-9 0,2 2-8 15,2 2-1 1,2 0-5-16,5 2-2 0,2 3 1 0,2 2 5 0,6 1 8 15,5-1 11-15,7-1 8 0,2 1 4 16,5-5 0-16,-3-1 3 0,-3-4 2 16,1-3 1-16,-2-3-1 0,0 1-1 0,-2-3-2 15,1 0 3-15,-3-1 4 0,-3-1 2 32,2 0 1-32,-4-1-2 0,1-3 3 0,1 1 3 15,-2 1 8-15,-1-2 6 16,0 4-1-16,-2 0-3 0,0-3-2 0,1 2-2 15,-2 1 0-15,1-3 1 16,-3 1-1-16,0 1 2 0,-2-2 0 0,0 2-3 16,1-1 1-16,0-3-6 0,-1-4-7 15,3 0-2-15,-1-1-4 0,0-1-2 16,2-2 0-16,-4-5 0 0,6 2-1 16,-4-2 0-16,3 2-1 0,-1-1-1 0,-3 3-1 15,5-1 0-15,1 3-1 16,1 4-1-16,-2 0-2 0,0 2-5 0,-2 2-1 15,2 0 0-15,1 1 0 0,-1 3 2 16,0 3-3-16,1 2-4 0,4 3-1 16,-2 4 2-16,3 5-2 0,-2 5 4 15,0 2 5-15,-1 2 0 0,-1 1 8 0,-3-3 1 16,-2-3-2-16,-2-2 0 0,-1-4-2 16,2 1-2-16,-2-2 0 0,1-2-3 15,-2-2-9-15,0-4-13 16,-1-1-19-16,-1-3-23 0,0-2-13 0,0 0-176 15,0 0 170-15</inkml:trace>
  <inkml:trace contextRef="#ctx0" brushRef="#br0" timeOffset="54011.57">10553 5525 1329 0,'0'5'-6'0,"1"6"-27"0,0 9-23 0,2 11 5 16,1 10 36-16,3 7 12 0,1 4 2 15,2 2 1-15,-1 3 0 0,1 1 2 16,1-1-2-1,-1-3 1-15,4-4 0 0,-3-2 1 0,1-6-1 0,2-4-2 16,-3-4-5-16,0-9-7 0,-1-8-8 16,-1-5-12-16,-1-7-14 0,2-5-32 15,-1-6-74-15,6-10 90 0</inkml:trace>
  <inkml:trace contextRef="#ctx0" brushRef="#br0" timeOffset="54238.25">10925 5871 1117 0,'-29'22'25'0,"-2"-4"-22"15,-1 3 1-15,-1-8-1 0,-2-1 1 16,1-1 0-16,-3 0-2 0,-3-2 1 16,3 1-1-16,6-2-4 0,2-3-9 15,6 0-12-15,6-4-14 16,6 0-7-16,5 1-1 0,6-2-1 15,0 0-8-15,0 0-29 0,0 0-33 0,4-4 2 0,8 2-2 16,6 1 62-16</inkml:trace>
  <inkml:trace contextRef="#ctx0" brushRef="#br0" timeOffset="54604.7">11028 6020 989 0,'31'-7'45'0,"-8"-1"9"0,1-2-29 0,-10 1-3 15,-1 2 20-15,-4 2 18 0,-3 0 8 0,-2 1-15 16,-1-1-16 0,-2 1-8-16,0-2-8 0,-1 0 1 15,0 2-4-15,-2-3-13 0,-2-2-2 16,-5 0-3-16,-2-2-5 0,-3 0 2 16,2 2 0-16,0 3-6 0,1 4-11 15,1-2 0-15,0 4-5 0,-1 2-2 16,3 1 10-16,-2 4-7 0,-1 2-6 0,-1 6-4 15,3 3-11-15,4 1-8 0,4 2 0 16,3 2 5-16,6 3 14 0,4 0 15 16,5-1 11-16,4-1 6 0,-1-5 4 15,1-1 4-15,-2-4 1 0,0-1 0 16,4 1-1-16,2-3-1 0,-1-1-1 16,2-3-5-16,1-3-12 0,-3-1-5 15,0-1-4-15,-10-4 3 0,-3 1 7 0,0-4-5 16,-1-4-46-16,6-1-59 0,-2-5-24 15,-5-2 3-15,0 0 46 0,-2-1 53 16,0-2 2-16,1 2 29 0</inkml:trace>
  <inkml:trace contextRef="#ctx0" brushRef="#br0" timeOffset="54945.7">11470 6084 652 0,'-1'2'61'16,"-3"-2"34"-16,2 0-4 0,0 0 4 0,-1-2-9 16,3 2-6-16,3-2-14 0,-3-1-14 15,0-1-13-15,-1-5-10 0,1-2-8 16,1-5-8-16,3 0-6 0,1-7-2 16,0-2-6-16,3 2-1 0,0 2 0 0,2-1-2 15,1 6 3-15,2 2 0 0,-2 2 0 16,0 3 1-16,0 0 2 0,2 1-2 15,-1 2 0-15,3 2 0 16,2 4-8-16,2 0 0 0,0 5-11 0,-1 3-4 16,-1 4 1-16,-2 2 6 15,0 4 5-15,-3 2 5 0,0 3 1 16,1 2-1-16,-5-2 1 0,0 2 3 0,-2-5-3 0,-3-1-7 16,1 0-14-16,0-4-25 15,-1-2-47-15,3-1-72 16,-4-3-47-16,1-4-38 0,-2-5 121 15</inkml:trace>
  <inkml:trace contextRef="#ctx0" brushRef="#br0" timeOffset="55573.52">12057 5840 1226 0,'0'0'11'0,"-2"0"-24"0,2 0-4 16,-2 0 22-16,1 0 5 0,1 0-7 16,-5-2-5-16,-1 2 1 0,-4-2 0 15,-3 1 1-15,3 0 3 0,-2 1 0 16,2 2-2-16,1 2 2 0,-2 1-3 16,-1 2-1-16,2 3-2 0,1 2-3 0,-1 2-2 15,2 3-1 1,0 1-5-16,3 1-10 15,3-2-4-15,2-1 0 0,4-4 8 0,-1-3 15 16,4-1 8-16,-3-1 5 0,6-1 1 0,4 2-3 16,3 0 1-16,2-2 3 0,1 2 3 15,1-4 6-15,1-2 4 16,-1-3 2-16,0-3 1 0,1-2-4 16,0-1-6-16,0-1-3 0,4-1-3 15,1-3-1-15,0 1 3 0,0-4 6 16,-2 0 2-16,-4 1 4 0,-3-1 8 0,0 2-1 15,-3-1 1-15,-4 3-2 0,-1 1-10 16,-5 3-1-16,-4 2-8 0,1-2-5 16,-2 0-9-16,0 1-10 0,-1-1-1 15,-6 0-6-15,0 0 6 0,-2 1 2 16,-3 1-4-16,0 1 6 0,-1 2-1 0,2 2 1 16,4 0 5-16,1 2-3 0,0 1-4 15,2 0-8-15,-1 3-2 0,2 0 1 16,3 0 2-16,0 6 7 15,1 0 5-15,7 4 5 0,2 4 2 0,4 0 3 16,4 0 3-16,3 1 2 0,-1-4 5 16,-1-1 2-16,-2-1 0 0,-2-4 2 15,1-1 3-15,-1-1-1 0,-2-4 1 16,-2-1-2-16,3-2-3 0,-1-2-3 0,1 0-1 16,-1 0-4-16,3-2-3 0,2 0-5 15,1-4-11-15,0-3-20 0,0-2-29 16,4-2 33-16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31:45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16820 9631 936 0,'0'0'63'0,"0"0"47"0,0 0-81 0,0 0-28 15,-1 0-5-15,1 0-3 16,0-4 0-16,-2-1 4 16,2 0 3-16,-1-3 7 0,0 0 16 0,1 1 12 0,-1 0 8 15,1 0 2-15,-3-1-5 0,2 3-9 16,-2-2-10 0,-2 1-7-16,-3 1-8 0,-1 0-5 0,-3 0 1 15,2-1 2-15,-1 1 2 0,-3 0 5 0,-1 0 2 0,-2 2 4 16,-2 2 1-16,-4-3-1 0,-6 3-2 31,-7 1-6-31,-3 0-3 0,-5 1-2 16,-3 1-2-16,0 0 0 0,-4 0-1 15,2 0 2-15,-3-1 6 0,3 3 6 16,-1-1 4-16,-1 3 4 0,-6-2 1 16,-7 2 2-16,-1 0-1 0,-1-1-3 15,4 0-4-15,2 1-8 0,-7-3-2 16,-8 1-2-16,-8-2-1 0,-5-2-1 0,-1 0 0 15,4-1-2-15,6 0 1 0,-9 1-1 16,-2 0 0-16,-4-1 2 0,-2 1 2 16,9 1 4-16,1 0 5 0,1 1 2 15,-5 0-2-15,-4 1-5 0,-2-2-3 0,4 1-2 16,-8-1-2-16,-3-1-1 16,-6 0-1-16,-3-1 0 0,5 0 0 0,0 0 1 15,-2-1 8-15,0 2 11 0,-2-2 4 16,9 2 5-16,2-2-4 0,-8 2-5 15,-1 0-3-15,4 2-4 0,7 1-6 16,8 1-3-16,0 1-3 0,-3 3-1 16,-3-3 1-16,3 0 0 0,6 1-1 0,0-3-1 15,-3 3 0-15,0-2 1 16,-4 1-1-16,2-1 2 0,6-3-1 0,-7-1 1 16,-4 0-1-16,-3-4 0 0,-2 0 1 0,6-1-1 15,4-2 1-15,-3-1-1 16,-4 0 1-16,3 0 1 0,3 0 3 15,9 1-1-15,11 0-2 0,1 2 0 16,3 1-2-16,3 1 0 0,5-2 0 0,8 2-1 16,8 0 0-16,9 1-1 0,4 0 1 15,9 0-1-15,5 2-2 0,8-1-6 16,8 1-13-16,1 0-15 0,-1 0-22 16,1 0-28-16,-2-4-25 0,6 3-19 15,5-5 1-15,6-5-108 0,11-6 150 16</inkml:trace>
  <inkml:trace contextRef="#ctx0" brushRef="#br0" timeOffset="950.21">16104 9801 791 0,'-6'-1'42'16,"2"0"15"-16,-4 1-15 0,0-1-11 0,-2 0 9 15,-4-1 1-15,-2-1-2 0,-5 1-3 16,-2 1-4 0,-3-2-1-16,-3 0 1 0,2 0-2 0,-2 0-1 0,-1 0-3 15,-2 1-3-15,-3-1-1 0,-2 1-1 16,-5-2-2-16,1 2 0 0,-9 1-1 15,-8-3-3-15,-5 3 3 0,-7-1 7 16,-4 1 6 0,1 1 6-16,1 0-1 0,-3 0-9 15,-8 1-8-15,-6 1-6 0,-6 1-6 0,-2-1-1 0,10 0-1 16,-4-2-2-16,-5 0 0 16,-7 0 1-16,-3-4-1 0,2 0 0 15,-2-1 1-15,-4-2-1 0,-5-2 0 0,-7-2 1 0,7 1-1 16,-7-2 1-16,1 1 1 15,3 0 3 1,-2 2 4-16,4-2 1 0,-6 2-1 0,-1 2-3 16,-2-1-3-16,5 2-2 0,-2 0-2 15,-1 1 0-15,-1 0-1 0,3 0 0 16,5 3 2-16,-2-3 0 0,5 4 3 16,3 1 6-16,7 0 7 0,0 2 8 0,-1 2 5 15,0-1 0-15,5 3 1 0,14-2-6 16,5 2-4-16,-2 1-5 0,-1-1-4 15,1 1 0-15,6 1 4 0,12 0 1 16,10-4-2-16,6 2-5 0,6-3-5 16,7 2 2-16,4-1 2 0,5 1 1 0,-1-2-2 15,5 1-2-15,2-3-3 16,4 3-2-16,5-3 1 0,0-1-1 0,6 1 0 16,0-1 1-16,4 0 0 0,-4 0 0 15,5-1-1-15,0 1 0 16,0 0-4-16,0-1-7 0,0 0-11 0,0 1-7 15,0 0-4-15,0 0-3 0,0 0-7 16,3-3-16-16,-2 3-11 0,-1 0-13 16,1 0-17-16,1-5-6 0,2 2-10 15,5-8 633-15,5-7-396 0</inkml:trace>
  <inkml:trace contextRef="#ctx0" brushRef="#br0" timeOffset="29771.6">19127 9290 1987 0,'2'0'70'0,"-1"0"-8"0,0 0-44 0,0 1-12 16,-1 3-9-16,0-4-5 0,0 0-3 0,0 1-1 16,2 1-1-16,-2 2 1 0,0 0-4 0,0 6 1 15,0 13 1-15,-2 15 3 0,0 20 5 16,-4 16 1-16,-1 17-1 0,-2 16 1 15,-1 11 1-15,-3 14 0 0,-1 20 3 16,-1 14 0-16,-1 21 1 0,-2 23 0 16,0 10 0-1,0 21 0-15,1 14 1 0,4 17 0 0,0 7-1 0,2 15 0 16,3 14 1 0,0 2-7-16,4 18 9 0,4 2-1 0,1 4 1 0,3 0 5 0,3-8-7 31,-1 4 10-31,-5-4 2 0,1-6 7 15,-2-3 5-15,-4-23-8 0,-2-12-1 16,-1-21-6-16,-5-24-5 0,-2-16 1 16,-4-25 2-16,-1-17 8 0,1-22 5 15,-1-22 1-15,1-24-4 0,1-21-7 0,2-20-8 16,1-15-2-16,3-17 0 0,2-9-1 16,2-10-8-16,1-7-21 0,3-5-25 15,1-4-30-15,2-3-30 0,0 2-36 16,3-1 24-16,12-4-174 0,18-10 189 0</inkml:trace>
  <inkml:trace contextRef="#ctx0" brushRef="#br0" timeOffset="30439.17">30875 17090 1679 0,'1'1'243'0,"-658"12"-307"47,517-20 63-47,-22-2 0 16,-8-4 0-16,3-1-1 0,-31-2 2 0,0 0 0 15,-7-3 0-15,-22 3 0 16,8-1 0-16,-23 1 0 0,-1 2 0 0,-21-2 0 16,-10 2 0-16,-8-3 0 0,-22 2 0 15,2 0 9-15,-26 3 3 0,3 1 1 16,-8-1-2-16,-21 3-9 0,4 2 0 0,-9 3-1 16,-20 4 1-16,9 0-1 0,-11 3-1 15,-10-1 0-15,0 0 0 0,-15 0 0 16,-2-4-1-16,2-1 0 0,0-3 0 15,-2-2 0-15,9-3 1 0,-3-2 0 16,8 3 8-16,7-3 12 0,12 2 9 0,1 6 11 16,13 2 6-1,15 3 5-15,0 7 1 0,19 2 1 16,19 3-6-16,13 6-7 0,23 2-3 16,17 2-4-16,20 4-7 0,34 0-5 15,14 3-8-15,22-2-7 0,28-1-2 0,17-1-3 0,33 0-1 16,25-3-2-16,17-6-12 15,13-2-20-15,10-7-28 0,8-2-34 16,5-1-29-16,2-2-21 0,7-2-38 0,-1-6-4 16,10-13 96-16</inkml:trace>
  <inkml:trace contextRef="#ctx0" brushRef="#br0" timeOffset="31111.7">17829 8825 2407 0,'0'0'36'0,"-1"0"-62"16,1 0-33-16,0 1-5 0,1-1 0 16,2 4 4-16,1-3 20 0,1 1 15 15,4 0 11-15,9 1 7 0,8 5 2 16,16 5 0-16,17 8 0 0,20 9 1 0,13 7 0 15,11 6 0-15,6 9 1 0,10 8-1 16,13 8 1-16,9 10 1 0,18 9 0 16,10 10 0-16,5 8 0 0,23 11-1 15,5 8 2-15,4 7 0 0,23 11 1 16,-2 8 0-16,13 5 0 0,9 12-1 16,12 8 1-16,2-1 0 0,6 10-1 15,9 3 1-15,-3-2-1 0,11 8 1 0,5-3-2 16,7 3 1-16,-2 0 0 15,13 0 0-15,-3 2 1 0,1-1-1 0,15-4 0 16,-11 3 2-16,13-2-1 0,-8-1 0 16,-2 4 0-16,10-1 0 0,-12 6 0 15,13 6 2-15,-11 1-1 0,0 3 0 16,12 9-1-16,-8-3 0 0,6 11 0 16,-17 2 1-16,-7-2 0 0,-9-1 0 0,-8-7 0 15,-4 1-1-15,-15-9-1 0,-13 4 1 16,-7-7 0-16,-18-6 0 0,-6-7 1 15,-14-14-1-15,-26-11 0 0,-1-17 1 16,-26-16-1-16,-22-19 1 0,-19-17 0 16,-28-18 0-16,-18-20 2 0,-9-13-1 15,-5-11 0-15,-13-11 0 0,-4-4-1 16,-9-8-1-16,-13-7 1 0,-11-7-28 16,3 4-57-16,-10-5-57 0,2-2 428 15,-15-1-257-15</inkml:trace>
  <inkml:trace contextRef="#ctx0" brushRef="#br0" timeOffset="31682.6">25119 8987 2107 0,'20'-1'27'0,"-206"57"-221"31,118-26 194-16,-9 6-1-15,-6 7 1 16,-9 5 0-16,-13 5 0 0,-12 7 0 0,-3 5 0 16,-3 0-1-16,-8 7 1 0,-3 4-1 15,-2 6-1-15,-6 6 2 0,-1 5-1 16,-4 6-1-16,-4 6 2 0,-17 9-1 0,-2 9 0 0,2 4 1 16,-25 6-1-16,5 5 0 15,-12-2 1-15,-20 5-2 0,3 2 0 0,-24 4 2 16,6 0-3-16,-11-2-1 0,-1-2 2 15,-1-6-1-15,-7 1 2 0,-3 3 1 16,6-1-1-16,0-1 0 0,-2 0 1 16,2-3 0-1,-8 0 0-15,4-3 1 0,-1-7 0 16,12-1 1-16,-2-2 2 0,10-3 1 0,-1-3 1 0,6-1 3 16,4-6-1-16,8-3-2 15,16-4 0-15,-5-1-4 16,21-2-1-16,-4-7 1 0,10 3-1 15,22-7 1-15,8 0-12 0,20-8-16 16,10-5-38-16,11-4-40 0,12-8-28 16,21-2-27-16,11-6-47 0,17-6 117 15</inkml:trace>
  <inkml:trace contextRef="#ctx0" brushRef="#br0" timeOffset="32254.53">15383 12416 1844 0,'1'0'124'0,"1"-1"137"16,0 1-248-16,2 0-33 0,4 1-16 15,13 5-6-15,21 2-1 0,18 10 8 16,19 11 11-16,11 10 6 0,9 13 3 16,18 8 3-16,14 11 5 0,6 6 2 15,11 8 1-15,7 7 1 0,7 5-3 16,13 7-1-16,10 6-3 0,-2 8-7 16,13 7-3-16,4 5-1 0,-3 5 1 15,11-1 8-15,-9-3 5 0,10-2 2 0,1-4 3 16,-8 1 1-16,14-1 0 0,-12 3 1 15,10 2 0-15,6-2 0 0,-4 2 0 16,10-3-1-16,-16-2 0 0,7-3 1 16,-5-3 0-16,-10-2 0 15,20-3 0-15,-13 2 0 0,13 1 0 0,3 1-1 0,-7-1 2 16,3-1-1-16,-19-2 0 16,6-4 1-16,-15-4 0 0,-13-6 13 15,2-8 6-15,-23-10 5 0,-7-2 0 0,-3-2-10 16,-7-2-4-16,-6 2-4 0,-11-4 1 15,-6-4-1-15,-9-6-2 0,-4-3-3 16,-9-2-1-16,-12-4 1 0,-15-3-1 0,-12-4-1 16,-3-4 0-16,-2-3 0 15,-3-1 0-15,2-1 1 0,0-1 1 0,-3 0-9 16,-6-1-18-16,-6-1-21 0,-5 1-36 0,-3-2-32 16,1 3-23-16,2 4 707 15,3-2-445-15</inkml:trace>
  <inkml:trace contextRef="#ctx0" brushRef="#br0" timeOffset="33021.61">29693 11718 2265 0,'1'-2'69'0,"2"2"-34"16,0 0-6-1,-2 0-30-15,-1 0-12 0,-1 0-21 0,-2 2-19 0,1 0-13 32,-1-1-8-32,-6 6 15 0,-10 7 19 15,-10 10 17-15,-10 11 18 0,-9 10 1 0,-5 5 0 16,-4 6 0-16,-10 4 1 0,-14 7 2 15,-11 4-3-15,-9 4 1 0,-3 7 0 16,3 4 0-16,-13 5 1 0,-10 4 2 16,-8 4 0-16,-4 4 0 0,-8 6 0 15,-2 5 0-15,-2 5 0 0,-16 5 0 16,8 5-2-16,-4 5 1 0,-15 4 0 16,4 8-1-16,7-1 0 0,-16-1 0 0,4 4-2 15,8-5 0-15,-18 0 2 0,9 0-2 16,9-1 3-16,-15-7 1 0,7 1-3 15,10-6 3-15,-15-2 0 0,7 0-1 16,10-1 1-16,-10-2 0 0,5-4-2 16,13-4 1-16,-2 1 1 0,-5-1-2 0,8-1 2 15,7 0 1-15,-8-4 0 0,14 1 0 16,8-3 1-16,3-3 0 0,9-2-1 16,1-7 1-16,5-2-2 0,2 2 1 15,15-4 1-15,1 1-1 0,-5-7-1 16,6-5 1-16,-3-5-1 0,11-5 0 15,19-7 0-15,3-5 0 0,-2-5 0 16,4-9 0-16,0-4 0 0,7-5 0 16,13-5 0-16,5-6 0 0,8-4 0 15,6-5 0-15,4-5 0 0,4-3 0 16,3 2 2-16,0-2 0 0,3 1 0 0,1-3-7 16,3-1-15-16,2-1-26 0,1-3-33 15,-1 4-36-15,-7 7-31 0,-5 4 39 16,-7 4 43-16</inkml:trace>
  <inkml:trace contextRef="#ctx0" brushRef="#br0" timeOffset="39682.4">23543 8528 1663 0,'0'0'19'0,"-2"0"-45"16,4 2-5-16,-2-2 13 0,-2 2 9 16,0 2 8-16,-3 1 0 0,-4 4-1 0,-2 2-1 15,-1 7 1-15,-2 3 0 0,0 7 2 16,-2 4 2-16,-2 8 2 0,-1 9 4 16,-3 8 4-16,-4 14 1 0,1 8-1 15,4 7-1-15,2 5-5 0,1 9-1 16,0 6-2-16,-8 14-2 0,-5 10 0 15,-4 12 1-15,-3 11-2 0,-2 15 1 16,1 8 1-16,-3 2-2 0,-4 7 2 16,-8-4 0-16,-6 0 0 0,-2 5 3 15,-3 5 3-15,1 4 0 0,3 12-1 16,-4 1 1-16,1 5-2 16,-8 7 0-16,-8 1 1 0,-2 9 3 15,-1 5 4-15,7 6 5 0,4 3 1 0,-3-5-2 0,-4-1-1 16,1-3-3-16,-2-1-3 0,7-2-1 0,3 4-3 15,2 0-1-15,-9 1 4 16,0-4 15-16,-1-1 15 0,2-17 13 16,12-11 8-16,6-12-8 0,1-16-11 15,10-6-15-15,-1-8-14 0,0-10-6 0,0-10-6 16,-2-16 0-16,4-14 2 0,9-20-2 16,5-14 1-16,10-14 1 0,5-14-1 15,5-11 6-15,0-9 8 0,5-6 6 0,0-7 7 16,2-3 1-16,3-2-5 0,1-3-5 15,0-3-3 1,0 0-4-16,0-1-1 0,1-3 0 16,-2 1-3-16,2 1-2 0,0-3-2 0,0-1-3 0,0 1 0 0,0-1 1 15,0 0-2 1,0 1 1-16,0-1 0 0,0 0 0 0,0 0-1 0,0 0 2 16,0 0-2-1,0 0-1-15,0 0-2 16,0 0-10-16,0 0-7 0,0 0-12 0,0 0-12 15,0 0-12-15,0-1-17 16,0 0-23-16,0 0-19 0,0 1-22 16,0-2-19-16,3-7 84 0</inkml:trace>
  <inkml:trace contextRef="#ctx0" brushRef="#br0" timeOffset="42587.31">21667 11458 1135 0,'-1'-1'107'0,"0"0"152"0,-4-3-248 0,0 0-17 0,-2-2 0 0,-2 0-2 16,3 1-11-16,2 3-14 0,3 2-12 16,-1 0-6-16,2 0-5 15,0 0 6-15,0 0 6 0,0 2 10 0,4 5 17 31,5 3 5-31,9 8 2 0,9 6-3 0,10 4 2 16,10 6 4-16,1-2 3 0,2-1 9 16,-7-4 6-16,-5-3-1 0,-4 1 1 15,1 0-5-15,1 7-7 0,0 0-2 16,-1 1 1-16,-6-3 0 0,-10-11 3 16,-8-4 10-16,-9-14 1 0,-1 0-5 15,0 0-13-15,-1 1-11 0,-4-4 0 16,-7-5 5-16,-9-7 21 0,-11-11 13 15,-10-8 7-15,-4-6 4 0,-3-3-5 16,-6-3-4-16,-3 2-9 0,-2 6-4 16,6 5-1-16,9 7 1 0,9 3 5 0,9 6 4 15,5 4 0-15,3 3-3 0,4 4-5 16,1 0-5-16,0 1-2 0,8 4 0 16,0 0-1-16,4 0-5 0,-1 2-6 15,2 1-6-15,0 3-3 0,2 4 6 0,7 8 6 16,5 9 5-16,9 11 4 0,11 8-1 15,7 9 0-15,10 2 0 0,5 0-1 16,0-1 0-16,-3-7 0 0,-10-5-1 16,-12-7 0-16,-8-11 0 0,-10-8-1 0,-7-10 2 15,-5-7-5-15,-2 0-14 0,-5-3-3 16,-3-1-2-16,-12-10 7 0,-10-6 28 16,-15-8 16-16,-18-10 3 0,-9-7 2 15,-8-7-15-15,1-2-12 0,-1-4-3 16,-8 3-1-16,-2 1-3 0,-7 2 1 15,-1 3 0-15,11 1-2 0,2 2 2 0,9 4-3 16,5 9-7-16,7 8-5 16,11 9-3-16,15 6-2 0,14 6-2 15,13 4-4-15,6 4-4 0,6 5 3 16,2 6 9-16,9 10 12 0,11 19 6 16,15 12 5-16,11 14-1 0,12 7-1 0,1 4 0 15,2 4-2-15,-3-4 0 0,-2 2 1 16,4-2-1-16,-1-2-1 0,7 0 2 15,0-1-4-15,-5-6 4 0,-7-9 6 16,-11-8 1-16,-11-10 2 0,-7-8-2 16,-6-7-7-16,-7-8-1 0,-5-8 0 0,-3-6-1 15,-3-5 2-15,-3-4 3 16,0 0-1-16,-4 0-5 16,-3-4 0-16,-10-5-1 0,-17-9 9 0,-17-16 14 0,-28-14 2 15,-15-14 1-15,-12-12-10 0,-5-6-8 0,2 1-5 16,-11-1 0-16,3 3-2 0,-1 8 1 15,7 3 1-15,11 9-1 0,1 11-1 16,13 8-1-16,9 12-1 0,17 11-3 16,20 6-6-16,14 9-13 0,12 0-17 15,7 6-1-15,6 4 3 0,4 5 15 16,9 10 20-16,12 12 5 0,18 17 6 16,21 13-1-16,15 10-2 0,12 7 1 15,7 3 0-15,-4 3-1 0,9 9-1 16,8 8-1-16,4 1-2 0,-2 3-1 15,-2 0 2-15,-7-1-2 0,-3-8 1 16,-3-7 1-16,-14-8-2 0,-15-14 1 16,-16-9 0-16,-11-12-1 0,-12-13 1 0,-11-12 3 15,-9-10 2-15,-8-9 0 0,-2-7-3 0,-7-1-3 16,-11-4 3-16,-14-8 15 16,-17-9 20-16,-24-17 17 0,-19-18 2 0,-20-13-10 15,-10-13-14-15,-2-8-14 0,-10-3-10 16,3-4-3-16,0 6-3 0,3 6-2 0,4 4 1 15,9 9-1-15,6 5-1 16,5 7 0-16,24 11 1 0,13 11-1 16,13 6-1-16,14 13-2 0,11 9-5 15,11 7-9-15,10 3-5 0,5 0-3 0,4 3-1 16,4 4 13-16,4 8 9 16,11 13 6-16,13 24 9 0,21 23-3 0,20 19-2 0,14 11-2 15,14 7 0-15,4-3 1 0,-1 0 1 16,-3 0-2-16,-8 1-1 0,1 3-2 15,6-1 0-15,-7-4-1 0,-5-9 1 16,-14-14 0 0,-18-13 0-16,-11-10 1 0,-10-14-2 15,-10-11 1-15,-9-14-1 0,-9-11 0 16,-7-6-10-16,-3-6-9 0,-9 0-9 0,-13-5 1 16,-18-7 21-16,-14-14 18 0,-24-17 28 15,-24-16 6-15,-11-17-9 0,-13-13-10 0,-9-7-15 0,-7-4-7 16,-7-2-1-16,0 2-1 0,-3 4-1 15,14 5-1 1,11 12 1-16,14 8-2 0,24 15 0 16,18 13 0-16,18 16-3 0,14 11 0 15,20 10-7-15,19 6-3 0,-2-3 0 16,6 5 5-16,3-1 11 0,8 5 11 16,10 9 3-16,21 15-2 0,24 21-6 15,22 26-6-15,19 16-3 0,13 10 0 16,4 4 1-16,0-2-1 0,3 3 2 0,4 3 0 15,4 6-10-15,-2 7-4 0,-2 0 0 16,-7-2-2-16,-13-12 11 0,-10-10 3 16,-13-8 0-16,-17-7 0 0,-7-9 0 15,-12-15 0-15,-14-12 0 0,-13-19 1 16,-15-13 0-16,-8-10-13 0,-4-5-16 16,-5-4-18-16,-16-3-3 0,-15-6 25 0,-20-13 30 15,-21-16 32-15,-17-22 10 16,-24-19-6-16,-11-18-12 0,-11-9-10 0,-15-7-7 15,0-1-4-15,-1 2-1 0,-8 0-4 16,13 12 0-16,9 6-1 0,13 12-2 16,19 13-1-16,11 12 1 0,13 11-1 15,13 12 1-15,15 11 0 0,19 8-1 16,17 9 1-16,9 5-1 0,9 1 0 16,5 2 1-16,-1 2 0 0,2 0-3 15,2 1 1-15,0 3 3 0,9 6 1 0,11 14 5 16,20 21 0-16,28 21-6 0,16 15-2 15,14 14-2-15,4 1-1 0,-2 3 2 16,7 3 1-16,0-2 0 0,5 6-10 16,3 5-8-16,11 13-8 0,2 1 1 15,-3 0 11-15,-12-9 6 0,-20-16 8 0,-10-13 1 16,-12-15-1-16,-8-9 0 16,-13-10 1-16,-15-7-1 0,-15-13 0 0,-14-15 0 15,-6-11-13-15,-4-5-14 0,-4-8-27 16,-16-1-3-16,-20-9 20 0,-24-13 32 0,-22-14 39 15,-14-21 10-15,-9-15 1 0,-19-16-13 16,-16-10-9-16,-6-8-6 0,-13-5-7 16,7 3-4-16,6 0-4 0,3 8-1 0,4 5 0 15,10 10-2-15,10 8-7 16,13 10-3-16,21 14 0 0,13 9 2 0,12 14 6 16,11 12 3-16,17 8-1 0,15 8 1 15,13 4 6-15,8 3 7 0,0 0 6 16,1 0 1-16,-1 3-11 0,3 1-4 15,4 4-2-15,13 12 0 16,16 16 3-16,19 18 1 0,16 18-6 0,11 11 1 16,6 6-1-16,8 0-1 0,9-1 0 15,5 0 0-15,1 3 0 16,2 2-1-16,5 4-1 0,-2-1-1 16,-5-10 0-16,-13-11 3 0,-23-18 6 0,-14-16 6 15,-18-11 3-15,-12-11 0 0,-14-8-3 0,-8-4 3 16,-7-7 5-16,-1 0 5 15,-1-1-9-15,-2-1-23 0,-4-3-11 0,-15-9-6 16,-21-11 7-16,-20-19 25 0,-24-14 10 0,-21-17 0 16,-15-10-1-16,-9-8-8 15,-8-6-7-15,1 4-1 0,0 1 1 0,4 6-2 16,0 8 0-16,8 5 1 0,7 8-1 0,5 9 1 16,19 6 1-16,20 10-1 15,15 8 0-15,15 8 1 0,11 10-2 0,11 8 1 16,9 4 2-16,7 3 5 0,8 1 5 15,-1 0 1-15,0 0 0 0,1 0-3 16,-1 1-12-16,3 1-10 0,-2-2-5 16,1 0-18-1,0 0-7-15,-1 0-13 0,0 0-20 0,0 0-8 16,0 0-8-16,4 2 44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34:10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7731 11704 1342 0,'1'-2'77'15,"-1"0"29"-15,1 0-24 0,-1 1-38 16,0 1 0-16,0 0-7 0,0-1-14 16,0 1-10-1,0 0-9-15,1 0-8 16,-1 0-4-16,0 0-4 0,-1 1-2 16,1 0 3-16,-3 3 3 0,-2-1 1 15,-2 5 3-15,1 4 1 0,-8 3 0 0,-2 2 1 16,-2 3 0-16,-2 3-1 0,-4 0 0 15,-7 3 1-15,-6 1-2 0,-7 1 0 16,-1 2 3-16,-7 4-1 0,-5-1 1 16,-7 1 1-16,-5 2-1 0,-13-2 0 15,-9 2-1-15,-9-3-2 0,-7-1-1 0,-2 0 1 16,-9-2-2-16,-8-2 1 0,-8 0 2 16,-3-1-2-16,-7-3 3 0,-4 1 2 15,2-1-2-15,-13-2 2 0,5 0 0 16,2-4 1-16,-7-6 2 0,5 1 4 15,-1-7 2-15,5-2 1 0,-13-4 1 16,2-2-2-16,3-5-2 0,-18-6-2 0,5-4-2 16,1-5 1-16,-10-5-1 0,8-4-3 15,4-5-4-15,0 1-5 0,10-1-8 16,5 1-1-16,14 0-1 0,3 3 1 16,10 4 7-16,16 4 5 0,4 2 2 15,15 0 4-15,10 1 1 0,2-1 5 16,3 2 7-16,11 1 12 0,7 0 12 15,12 2 7-15,11 3 8 0,7 0 5 16,11 5 2-16,4 0-4 0,7 1-12 0,1 2-14 16,2-5-14-16,3 2-7 0,1-5-5 15,4-7-3-15,5-12-5 0,4-10-5 16,13-8-2-16,5-4-3 0,14-6 0 16,12-2 2-16,13-4 3 0,12 0 3 15,11-3 3-15,10 1-2 0,11 3 2 16,14 2 0-16,9 2-2 0,11 9 3 0,15 4-1 15,10-2-2-15,18 9 1 0,14 0-1 16,6 7-1-16,19 7 1 0,3 7 1 16,16 8 0-16,7 10-2 15,11 10 0-15,7 11-1 0,5 8 4 0,2 8 3 0,-12 8 1 16,-10 2-1-16,-12 5 0 16,-14 3-1-16,-15 2 1 0,-9 3 1 15,-26 3-1-15,-7 0 6 0,-18 0 10 0,-20-5 4 16,-19-3 9-16,-24-4-1 0,-18-6-4 15,-10-2-5-15,-11-7-5 0,-12-2-4 16,-13-5 0-16,-12-5 1 0,-7-3 0 16,-7-3 1-16,-3-4-2 0,2 0 1 0,-4-1 1 15,-1-1-2-15,-4 1-2 0,-1-1-3 16,0-1-1-16,3 2-3 0,-4-2 1 16,2 1 0-16,-2-3 0 0,1 0 0 15,-1-1-1-15,-1-1-2 16,1-1-5-16,-1 2-14 0,-1-1-20 0,0-1-26 15,-1 3-29-15,-2-2-28 0,-3 3-21 16,-6-2 75-16</inkml:trace>
  <inkml:trace contextRef="#ctx0" brushRef="#br0" timeOffset="7763.9">17996 10380 1421 0,'0'2'39'0,"2"-1"-25"0,-2-1-4 0,0 0-7 0,1 0-3 0,-1 0-2 16,0 0-2-16,0 0-3 0,0 0-2 16,0 1 0-1,1 4-4-15,0-2 0 0,0 4 5 0,2 5 0 0,2 8 5 16,1 6 3-16,1 7-1 15,5 8 1-15,1 9 1 0,2 7-1 0,2 11 2 16,3 5 0-16,0 3-1 0,0-2 1 16,0-5 0-16,-3-9-1 0,1-5 1 15,4-2 0-15,-7-5-1 0,-1-3 0 0,-3-3 0 16,-9-12-1-16,5-3-1 0,-1-4-5 16,-2-5-4-16,-2-3-6 0,-1-3-2 0,-1-6-2 15,2-2 1-15,0-2-4 0,-1 0-5 16,-1-2-10-16,0 0-9 0,0 0-7 15,1-4-6-15,6-5-200 0,4-14 175 16</inkml:trace>
  <inkml:trace contextRef="#ctx0" brushRef="#br0" timeOffset="9306.94">17980 10490 1327 0,'1'1'92'16,"-1"-1"-105"0,0 0 8-16,0 0 23 0,0 0-2 15,1 0 1-15,-1 0-3 0,2-3-1 16,0 2-6-16,3-4 1 0,3-4-3 16,4-2-4-16,9-7 0 0,7-4 0 0,8-1-1 15,7-1 1-15,-1 0 1 0,-1 3-1 16,-7 2 1-16,-3 1 1 0,0 3-2 15,1 0 1-15,5 6-1 0,-3 2-2 0,6 5 0 16,1 5-2-16,3 8-2 16,6 6-2-16,0 7-2 0,-2 4-2 15,-7 6 1-15,-9 1 4 0,-15 5 0 0,-9-1 1 16,-10 0 2-16,-10-2-4 0,-9 1 2 16,-15-2 2-16,-8-5 2 15,-8-2 2-15,-5-4 7 0,4-4 0 16,5 1 3-16,1-9-1 0,5 1-2 15,5-4 3-15,1-1 3 0,9 0-2 0,7-2 0 16,2-1-6-16,8-1-6 0,2-2-1 16,0-1-1-16,4 2-3 15,3-2-5-15,1-1-6 0,0 0-11 16,-1 4-10-16,-2-3-12 0,2 3-17 0,1 4-27 0,0 1-22 16,1 6 59-16</inkml:trace>
  <inkml:trace contextRef="#ctx0" brushRef="#br0" timeOffset="9893.5">18396 12313 1769 0,'0'0'17'15,"-1"0"-41"-15,-1 0-10 0,2 0 21 0,0 0 12 16,1-2 2-16,1-1 0 0,2-1-3 0,0-3-2 0,5-4 0 16,1-5 1-1,7-3 3-15,7-3 2 0,4-3-1 0,4 1 1 16,6 2 0-16,2-1-2 15,2 5 1-15,0 4 0 0,-3-3 6 0,-5 3 3 0,-5 2 0 16,0 1-2-16,-2 3-8 0,-3 5-4 16,-4 3-8-16,2 2-9 0,-3 8-15 15,5 9-11-15,8 13-6 0,-2 11 3 0,3 12 14 16,-7 9 15-16,-11 7 11 0,-6 6 6 16,-10 5-1-1,-9 3 0-15,-6-3-2 0,-7-10 1 16,-7-10 2-16,0-13 1 0,-7-9 0 15,-2-1 6-15,-2-7 4 0,-6-7 5 16,-6-5 3-16,-7-6 1 0,-3-9 0 16,3-5-5-16,6-5-5 0,12-8-4 15,7-1-1-15,7-2 4 0,6-3 3 16,1 1 8-16,3-2 5 0,6-1 6 16,3 3 13-16,5 2 5 0,3 1 6 15,1-1 0-15,4-1-7 0,2-1-8 0,5-3-11 16,3-1-12-16,3-2-8 0,0 0-3 15,1-1-9-15,-2 2-8 0,0 4-13 16,1 0-22-16,1 1-28 0,2-2-21 16,-3-7-18-16,-2-2-14 0,-4-8 76 15</inkml:trace>
  <inkml:trace contextRef="#ctx0" brushRef="#br0" timeOffset="10164.12">18840 12663 1462 0,'0'0'92'0,"-2"0"87"16,2 0-156-16,0 1-26 0,-1-1-3 16,2 2-4-16,1-1 1 0,-1 1 3 15,4 2 1-15,1 4 2 16,7 1 4-16,6 4 0 0,1 0 2 15,2-1 0-15,0 0-1 0,0 0 1 0,3 1 0 16,-2 1-1-16,1 1 0 16,-1 0-8-16,-7 2-25 0,6-3-35 0,-2 6-43 15,2-1-19-15,4 5 62 0</inkml:trace>
  <inkml:trace contextRef="#ctx0" brushRef="#br0" timeOffset="10511.81">18664 13731 1933 0,'-2'8'42'0,"1"10"-38"0,-2 11-28 16,2 13-3-1,0 11 7-15,2-2 12 0,2 3 8 0,2 5-1 0,4 5-7 0,1 5-3 16,1 8 0-16,4-4 2 16,-3-6 7-16,0-6 2 0,0-6 1 0,-2-6 0 15,-1-3 0-15,-1-5 1 0,-3-7-1 16,-3-9-4-1,1-6-16-15,-1-6-28 0,-2-6-46 0,0-5-54 16,-1-2 281-16,-5-9-141 0</inkml:trace>
  <inkml:trace contextRef="#ctx0" brushRef="#br0" timeOffset="10982.87">18463 13885 1646 0,'4'-4'50'16,"4"-5"-14"-16,9-4-26 0,5-3-11 0,5-5 1 15,12-8 1-15,9-3-1 0,7-2 0 16,4 1 0-16,-2 2-3 0,-1 4-1 0,-6 2 1 16,5 3-2-1,0 7 3-15,1 4-1 0,3 5 0 16,-7 5 1-16,-3 0 1 0,-11 4-2 15,-12 2-2-15,-8 1-4 0,-8 1-11 16,-5 0-9-16,-1 4-5 0,-3 6-13 16,-8 10-2-16,-8 8 5 0,-10 5 10 15,-10 2 21-15,-8-3 15 0,-6 0 5 16,-2 0-1-16,-1-4-1 0,5 3 0 16,12-9-1-16,2-2 1 0,9-5-5 15,5 0 0-15,5-2 0 0,1-1-4 16,5-3 1-16,3-3 4 0,5 1 4 0,2-5 3 15,5 3 14-15,2 2 4 0,4 6 4 16,9 2 9-16,7 4-9 0,10 2-2 16,8 5-3-16,13-1-8 0,11 2-2 15,-3-1-3-15,0 0-5 0,-13-2-2 0,-11-4 3 16,-2-3-1-16,-9-3 1 0,-3-3 1 16,-5-4-6-16,-6 0-1 0,-4-3 0 15,-3-2 2-15,-4-4-7 0,-4-1-28 16,-3-3-35-16,-1-1-44 0,0 0-59 15,-2-1 93-15</inkml:trace>
  <inkml:trace contextRef="#ctx0" brushRef="#br0" timeOffset="11607.81">19540 15548 1389 0,'2'-3'42'0,"-1"2"-14"15,0-1-10-15,-1-1 5 0,0 3 2 16,-1-1 0-16,0-1-3 16,0 2-6-16,-3 0-2 0,-5-1 3 15,-3-2-2-15,-9 0 4 16,-8-3 4-16,-6 3-1 0,-4 1-2 0,-2 2-8 0,-1 4-8 16,1-3-4-16,-3 3-5 15,0 3-9-15,4 1-8 0,4 0-10 0,10 4-11 16,9-3 3-16,7 0 1 0,4-1 2 0,5 0 7 15,1 2 3-15,6 5 9 0,5 3 13 16,5 7 8-16,7 4 10 16,9-1 5-16,6 2 6 15,1-2 1-15,5 1-7 0,-2 4-5 0,-3-2-8 0,0 5-6 0,0 2 8 16,-1 3 5-16,2 0 6 16,1 5 7-16,-2 4-9 0,-3-1 0 0,1 2 4 15,-3-1 3-15,-7-4 4 16,-4-3 8-16,-5-4 6 0,-9-4 3 0,-9-2-8 15,-11-3-26 1,-19 4-22-16,-15 0-13 0,-6 0 9 16,-8-3 20-16,-3-4 17 0,-3-7 5 0,-8-8-2 0,-15-8-7 15,-1-7-5 1,1-3-5-16,6-6-7 0,19-1-11 0,9-2-6 0,11 1-11 16,9 0-9-16,7 4-16 15,7 3-9-15,8 3-12 0,5 4-14 0,7-4-11 0,1 4-17 31,5-1 130-31,3-5-35 0</inkml:trace>
  <inkml:trace contextRef="#ctx0" brushRef="#br0" timeOffset="12000.53">19733 10006 1751 0,'1'1'428'0,"151"-11"-1159"16,-319 54 708-1,119-22-80-15,30-6 474 16,-1-4-284-16</inkml:trace>
  <inkml:trace contextRef="#ctx0" brushRef="#br0" timeOffset="12227.31">19442 10471 2091 0,'0'0'19'0,"-1"0"-71"0,1 0-48 0,-1 1-15 16,0 0 6-16,1 0 13 15,0 0 4-15,-2-1-10 0,2 0-27 0,2 0-135 16,-2 0 158-16</inkml:trace>
  <inkml:trace contextRef="#ctx0" brushRef="#br0" timeOffset="12754.74">20960 10267 1316 0,'2'2'38'16,"-2"3"10"-16,3 5-53 0,-2 9-1 15,-1 7 6-15,0 10 1 0,0 7 0 16,2 6 0-16,2 9 1 0,-3 6 1 16,3 7 0-16,0 6 1 0,-1 3 0 15,0-1-1-15,-4-5 1 0,-1-5-2 0,2-12 0 16,-1-13 1-16,1-14-2 0,-1-12 0 15,-1-6-5-15,2-8-15 0,0-4-22 16,1 1-35-16,-1-6 209 0,0-9-120 16</inkml:trace>
  <inkml:trace contextRef="#ctx0" brushRef="#br0" timeOffset="13039.02">21628 10203 1769 0,'-3'0'31'0,"-1"2"-27"0,-9 0-21 0,-7 0-10 16,-10 3 20-16,-12 0 7 0,-10 3 0 16,-23-1 0-16,-8-2 2 0,-10 0-1 15,-1-4 0-15,10 0 1 0,5 1-2 16,4 0 1-16,-1-1 1 0,6 3-2 15,3-4 0-15,16 1 1 0,13-1-1 16,6 0 0-16,6 4 1 0,3-1-1 16,4-1 0-16,5-1-21 0,6-1-28 0,8 0-45 15,-1 0-47-15,1 0 12 0,5-2 52 16</inkml:trace>
  <inkml:trace contextRef="#ctx0" brushRef="#br0" timeOffset="13498.66">23529 10082 1582 0,'0'0'25'0,"-1"0"-17"0,-1 0-41 0,-6 2-8 16,-4 3 25-16,-13 2 13 0,-17 2 3 16,-8 4 1-16,-10-2 2 15,-2-1 1-15,4 1 0 0,1-4 1 0,-1 2-1 16,8 0-1-16,-1-1 1 16,-3 0-3-16,2-1 2 0,0 0-1 15,8 0-1-15,14 2-1 0,6 0 0 0,9-1-2 16,0 0-2-16,5 3-1 0,1 3-4 0,3 6 1 15,5 8-1-15,1 9 1 0,5 9 3 0,1 6 2 16,1 3 2-16,-1 3 2 16,-3 4 1-16,-2 8 0 0,-4-2-1 15,-3 4 1-15,-4-2-1 0,0-10 1 0,1-6 1 16,1-11-2-16,3-8 0 0,0-10 0 16,2-5-2-1,0-9-6-15,1-3-16 0,2-7-25 0,0 0-23 0,0-1-10 0,1-1 10 16,3-8 19-16,4-11 18 0,5-16 23 15</inkml:trace>
  <inkml:trace contextRef="#ctx0" brushRef="#br0" timeOffset="13699.04">23302 10581 996 0,'0'1'111'0,"0"-1"135"0,0 2-195 31,-1 0-53-31,-2 4 1 0,-4 3 7 0,-5 2 8 0,-7 4 5 0,-10 0 4 16,-5-2-1-16,-3 2-7 0,-4-2-5 31,2-3-2-31,-5-1-4 0,-1-4-4 0,-10-1-13 0,-7 0-23 0,3-1-28 16,-3-1-2 0,5 3-212-16,2 0 184 0</inkml:trace>
  <inkml:trace contextRef="#ctx0" brushRef="#br0" timeOffset="14149.74">21582 12197 1668 0,'0'8'71'15,"-2"-5"-142"1,1 18 81-16,-2 2-35 0,-2 18 8 0,0 6 2 16,-1 8 6-16,1 1 8 0,0 5 1 15,1 6 0-15,-1-2 1 0,1-1-1 16,0-2-1-16,2-4 1 0,-1-3 0 15,0-5 0-15,1-6-5 0,-1-5-13 0,1-6-13 16,-1-9-21-16,3-8-22 0,-1-5-28 16,1-10-98-16,0 0 118 0</inkml:trace>
  <inkml:trace contextRef="#ctx0" brushRef="#br0" timeOffset="14430.82">22072 12147 1418 0,'0'0'86'0,"-5"4"73"0,-3 3-163 16,-10 6-35-16,-8 6 14 0,-11 2 26 0,-11 1 7 15,-14-3-2-15,-8 0 0 0,-3-2-2 16,0-3-4-16,5 0 1 0,3-4 1 0,-2-1-2 15,-2-3 0-15,1 1 0 16,4-4-4-16,7 0-6 0,12 2-7 16,8-4-8-16,7 3-5 0,10-2-11 0,6 0-13 15,5-2-18-15,9 0-24 0,0 0 312 0,-1 1-179 16</inkml:trace>
  <inkml:trace contextRef="#ctx0" brushRef="#br0" timeOffset="14865.3">23896 12008 1626 0,'-9'2'-9'0,"-9"4"-51"15,-7 4-5-15,-9 4 46 0,-4 0 19 16,-7-1 0-16,-8-2 0 0,-5-3 0 16,-8-2 1-16,-4-2-1 0,-1-2 0 15,6-1 2-15,11 3-2 0,13-3 1 0,11 2 0 16,4 1-1-16,8 2-1 0,5-1 0 15,4 2-3-15,2 2 0 0,-1 3 2 16,3 5 0-16,-3 6 0 0,2 11 1 16,4 8-2-16,0 14 1 0,2 4 1 15,0 11 0-15,0 4 1 16,-3 3 1-16,0-1-1 0,-1-5 0 0,-2-5 1 16,-2-4-1-16,-1-6 0 0,0-7 1 0,2-6-1 15,3-8-1-15,0-8-7 0,1-12-21 16,0-7-23-16,2-5-39 0,1-4-29 15,0-1 10-15,2-12 47 0</inkml:trace>
  <inkml:trace contextRef="#ctx0" brushRef="#br0" timeOffset="15082.34">23704 12525 1417 0,'-1'0'68'16,"-7"2"41"-16,-3 4-105 16,-8 4-19-16,-6 1 14 0,1 3 9 0,-7-2 4 0,-4-1 2 15,-4-1-9-15,-9-1-1 16,-4-2-10-16,4-1-26 0,2-3-29 16,3-1-32-16,5-2-32 0,-5-1-57 0,-1-2 104 15</inkml:trace>
  <inkml:trace contextRef="#ctx0" brushRef="#br0" timeOffset="16061.49">21505 13782 1364 0,'0'0'122'0,"0"1"156"0,0-1-244 0,-2 0-34 16,3 1-3-16,-1 0-5 0,1 4-1 16,1 2 0-16,0 7 1 0,1 9 1 15,-1 10 4-15,3 7-1 0,1 7 3 16,1 0 0-16,2 1 1 0,0 3 0 15,-3-1-6-15,2 2-12 0,-1 2-8 16,2-2-4 0,2-4 5-16,-4-5 9 0,1-5 8 15,-3-9-7-15,-2-7-17 0,-1-4-22 0,1-3-27 0,0-3-28 16,0 0 724-16,1 0-471 16</inkml:trace>
  <inkml:trace contextRef="#ctx0" brushRef="#br0" timeOffset="16402.47">22033 13519 1084 0,'19'26'206'0,"-32"-11"-108"16,-11 5-77-16,-11 6-10 15,-38-17 25-15,17 16-7 0,-9 0-4 16,-1-3-2-16,2-5-4 0,3 0 1 16,-1-3 3-16,2-4-1 0,-10-1-2 15,-2-2-2-15,2-1-6 0,2-1-3 16,11-2-1-16,8-2-5 0,8-1-1 15,10 0 1-15,6 0-6 0,6 3-6 0,4-3-8 16,3 2-17-16,5-1-17 0,3 1-18 16,3-2-25-16,0 0-23 0,0 4-40 15,8 0 83-15</inkml:trace>
  <inkml:trace contextRef="#ctx0" brushRef="#br0" timeOffset="16999.4">24164 13385 1435 0,'8'26'112'0,"-8"-25"-74"16,-4 1-34-16,-4 1-6 0,-16-22 0 15,3 22 1-15,-6 4 2 0,-7 1 3 16,-10-5 0-16,-10 3 3 0,-3-5 2 0,-1-1-2 16,6 2 1-16,2 0-1 0,4-2-4 15,0 2-1-15,4-2 0 16,7 2 0-16,0-2-1 0,2 3 0 16,1-2-1-16,-2 0 0 0,7 2 0 0,3 2 0 15,4-1-2-15,4-1 1 0,5 0-3 16,3 0-2-16,4 4-1 0,-1 1-4 0,2 2 0 15,0 6 2-15,-1 4 2 0,2 6 2 16,1 8 2-16,1 5 1 0,2 5 1 16,1 5 2-16,2 5-1 0,-1 7 0 15,2 4 2-15,0 3-2 0,-1 1 2 16,3-3-1-16,-1-4-1 0,1-7 0 16,0-8 1-16,-1-5 0 0,1-7 1 15,-1-1 0-15,-2-10-1 0,-2-6 0 0,-3-3 0 16,2-10-12-16,-1 1-25 0,-1-6-29 15,0 0-38-15,0 1-10 0,1-2 57 16</inkml:trace>
  <inkml:trace contextRef="#ctx0" brushRef="#br0" timeOffset="17266.54">23831 13886 1519 0,'-1'0'32'0,"0"0"-14"0,-1 4-34 0,-3-2 2 16,-5 3 8-16,-6-1 2 16,-7 2 4-16,-12-2 0 0,-4 0 1 0,-6-3 1 15,1 2-1 1,5-3-1-16,-1 2 0 0,6-1-3 0,0 0-12 0,1 1-13 15,2 0-18-15,-1 1-19 16,5 1-26-16,5 3 714 0,7 0-473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36:09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 10757 1076 0,'-8'8'45'15,"-1"0"-4"-15,-3-2 0 0,1-3-16 16,2 0-6-16,1-2-3 16,3 1-7-16,1-1 1 0,4-1 0 0,0 0-4 0,-4-1 2 15,4-2 4-15,0 3 4 16,0 0 8-16,0 0 6 0,0 0 2 0,0 0 4 16,0-1 4-16,0 0-1 0,2-5-4 15,2 5-12-15,1-2-9 0,7 2-8 16,7-1-5-16,7-2-2 15,8 4-2-15,8 1 1 0,1 4 0 0,3-1 2 16,2 2 2-16,2 0-1 0,1 0 1 16,3 1 1-16,3-1-2 0,7 1-1 0,5-2-2 15,0-2-3-15,-2 2 1 0,-9-5 3 16,-7 1 0-16,-10-1 1 0,-7-1-1 16,-7 1-3-16,-8-5 1 0,-4 2 2 15,-8 0-2 1,-6 3-1-16,1-2-4 0,-1 1-7 0,-1-8-3 0,-6 0-3 15,-6-5-2-15,-7-4 3 0,-8-4 7 16,-7 0 4-16,-3 0 2 0,-5 0 1 0,0 1-5 16,-3 1 0-16,2 3 1 0,3 4 2 0,5 3 6 31,7 4 3-31,5 1 3 0,9 3 5 0,1 0 5 16,7 2 2-16,6 0 4 0,-3 0 3 15,5 0-2-15,1 0-1 0,-1 2-7 0,4-1-8 0,4 1-4 16,6 2-2-1,7 3 1-15,9 2 0 16,4 4 2-16,1-3 3 0,-3 1 4 16,-5 1 1-16,-5-1 0 0,-4-2-3 15,-5 2 0-15,0-2 1 0,-9 0 3 0,0-1 3 16,-5 1-3-16,-1 0-2 0,-1 4 1 16,-5 3 1-16,-4 2 3 0,-1-2 4 15,-2 1-3-15,-8 3 0 0,3 0-2 16,-6-2-3-16,-4-1-2 0,2-1-2 15,-5 0-3-15,3-1-1 0,4-5-1 0,-2-1-4 16,4-2-7-16,3-1-10 0,4 0-11 16,2-3-15-16,5 0-23 0,3 1-24 15,-1-3-22-15,3 0 57 0</inkml:trace>
  <inkml:trace contextRef="#ctx0" brushRef="#br0" timeOffset="809.53">3812 11302 1121 0,'-6'4'45'0,"0"3"7"16,-6 2 11-16,-1 1-9 0,-6 0 6 15,-4 2-7-15,-9 0-10 0,-5-2-3 16,-7-1-10-16,-7-6-7 16,3 1-9-16,-1-4-7 0,2-5-3 0,3 4 1 15,3-2-2-15,8-1-1 0,5 3 2 0,6 0-2 16,4 1 1-16,2 0 2 16,6 0-1-16,4 0 2 0,6 0 3 0,0 0-3 15,0 0-2-15,0 0-5 0,1-1-16 16,4 0-3-16,5 1 2 0,5-1-1 15,9-5-4-15,9 1-5 16,7-2-1-16,5 0 4 0,-4 0 14 16,-4 1 10-16,-3 1 0 0,-2 2 1 0,-1-3 0 15,1 4 0-15,-4 1 0 0,-4-1 1 16,-3 2 7-16,-7 0 7 0,-6 2 7 0,-7-2 3 16,0 0-5-16,0 0-8 0,-3 0-11 15,-5 2-5 1,-6 5 1-16,-6 0 3 0,-12-1 14 0,-6 3 3 0,-4-2 0 0,-9-4-2 15,-3-2-10-15,-4-1-1 0,-1-2 0 16,4 1-3-16,9 0 1 16,11 1 0-16,6 0-2 0,10 0 1 0,4 0 1 15,3 1-1-15,7 0 2 0,4-1-6 16,0 1-6 0,0-1-9-16,0 0-10 0,1 1-8 15,2-2-4-15,5 1-4 0,8 3-24 0,3-3 43 0</inkml:trace>
  <inkml:trace contextRef="#ctx0" brushRef="#br0" timeOffset="2362.42">4689 11390 789 0,'-2'9'82'16,"15"55"115"-16,-37-109-190 16,23 45 26-16,1 0-5 15,0 0 5-15,0 0 8 0,0 0 2 16,0 0 5-16,0 0-2 0,0 0-7 15,0 0-3-15,0 0-6 0,1-3-7 0,0 3-3 16,-1 0-1-16,2 3-5 16,-1-1 0-16,1-2-3 0,2 0-2 15,-1 0 1-15,-1-2 0 0,2 2-1 16,0 0 0-16,0-1-2 0,2-1-1 0,2 1-1 16,2 1 0-16,3 0-4 0,1-1 1 15,2-1-1-15,3-1-1 0,4-1 1 16,4 2-1-16,5 1 0 0,5-3 0 15,5 3 1-15,2-1-1 16,-2 2 0-16,2-1 0 0,3 0 0 0,2 1 0 16,1 0 0-16,4 0 0 0,1 2-1 15,6-1 1-15,0 1 2 0,-2 0 4 0,-1 0 2 16,-7 0 1-16,0-1-4 0,6-1-1 16,-3 0-2-16,7 1 0 0,4 0 0 15,-1 1-1-15,2-1-1 16,-5-1 1-16,-3 3 1 0,-6-2 12 0,2-1 8 15,-2 0 1-15,0 0 1 0,4 0-10 0,6 0-5 16,2-1-2-16,-1 0-1 0,-1-2-3 16,-4-1-1-16,2 1 0 0,4-2-2 15,4 2 1-15,6-2 1 0,-2 1-2 16,-5-1 1-16,-3 2 1 16,-8-3-1-16,4 1 1 0,-1-2 1 0,7 0-1 15,4 1-1-15,2-1 2 0,3 0-3 16,-6-1 2-16,-5 2-1 0,-2-1-1 0,1-1 0 15,6 2 1 1,5-2 0-16,-1 1 0 0,5 1 0 0,-6-1-1 16,0 5 2-16,6-2 1 0,3 2-1 15,8 2 1-15,5 0-2 16,1 3-1-16,-2-1 0 0,2 4 0 0,6-2 0 0,-2 0 0 0,1 3 1 16,-3-3-1-16,-7 1 0 15,6 1 1-15,2-5-1 0,-4 1 1 0,-2-1 1 0,-9 4 1 16,5-4 1-16,5 2 2 15,4 3-1-15,4-5 1 0,-6 4 9 0,-4 0 2 16,4 0 2 0,2 0-2-16,0-1-9 15,-3-2-6-15,-4 1 1 0,1 1-3 0,5-2 1 16,7 1 0-16,-4 1-1 0,-7-4 0 16,-3 3 1-16,-1 0-1 0,7-3 1 15,1 3 0-15,-6-5-1 0,-3 1 0 16,-5 0 3-16,4-2-3 0,7 1 1 15,0 0 1-15,0 0-2 0,-8 0 0 16,-2 2 1-16,7 0-1 0,4 0 0 16,2 0 0-16,-2 0 0 0,-6 0 1 15,-3 2-1-15,4-1 0 0,6 2 0 16,-1-3 0-16,-5 2 0 0,-5-2 0 16,-7 0 1-16,6 0 0 0,4-2 0 15,0 0 0-15,-6 1-1 0,-9-2 0 0,-2 0 0 16,-2 0 0-16,5-1 0 0,5 2 1 15,-5-3-1-15,-3 1 0 0,-4 1 0 16,-9-1 0-16,-3 1 0 0,-1-1 0 16,-5 1 0-16,-2-4 0 0,1 3 1 0,-3 1-1 15,-1 1 1-15,-5 2 0 0,-9-1-1 16,-7 1 0-16,-5-1 0 0,-3 1 8 16,-5 0 9-16,-1 1 5 0,-4 0 4 15,1-1-6-15,-5 0-7 0,0 0-6 0,0 0-2 16,0 0-3-16,1 0-5 15,0-1-7-15,0 1-8 0,-1 0-7 0,0 0-3 16,1 1-8-16,-1-1-23 0,0 0-35 16,5 0 628-16,-5-8-417 0</inkml:trace>
  <inkml:trace contextRef="#ctx0" brushRef="#br0" timeOffset="8306.1">3904 11171 757 0,'0'2'43'16,"0"-1"35"-16,-1 0-62 0,2 1-1 16,-2-2 4-16,0 1 5 0,3 1 6 15,-2-2 8-15,0 0 5 0,0 0 6 16,0 0 8-16,0 0 1 0,0 0-4 16,0 0-10-16,0 0-13 0,0 0-9 15,0 0-2-15,0 0-2 0,0 0-1 16,0 0 0-16,0 1-5 0,0-1-3 15,0 0-1-15,2 0-3 16,-2 0 2-16,0 0 5 0,0 0 0 0,0 0 3 16,0 0 2-16,0 0 1 15,-1 0 2-15,1 0 1 0,0 0-1 0,0 0-4 0,0 0-4 16,0 0-4-16,0 0-2 0,0 0 3 16,0 0 3-16,0 0 2 15,0 0 2-15,0 0-3 0,0 0-1 0,1-5 0 16,2 2 1-16,-2-1 1 0,1 1 3 0,0-3 0 15,0 1 1-15,1-3-1 0,0-1-3 16,2-1-2-16,0-1-1 0,2-2-2 16,0 1 0-16,-1-2 2 0,1 0-3 15,-1-1-1-15,2 0-2 16,-2-1-2-16,3-1-2 0,-1 0 1 0,-2-1-1 16,3 0 0-1,-5-1 0-15,5-1 0 0,0-3 0 0,-2 3 0 0,2 1 0 16,-1 3 0-16,-3-2 1 15,3 0-1-15,0-1 0 0,-1-2 0 16,1 0-1-16,-3 2 1 0,3-3-1 16,-3 4 0-16,2-2 0 0,-1 1 1 0,0 1 0 0,3 0 0 15,-2 2-1-15,-1 2 1 16,0 1 0 0,-3 3 1-16,1 2 0 0,-2 2 0 0,2 0 0 15,-2 5 0-15,1-3 4 0,-3 4 4 16,1 0 1-16,-1-1 0 0,0 1-2 15,0-1-5-15,0 1 0 0,0 0 1 16,1 0-1-16,-1 0 2 0,0 0 1 16,0 0-3-16,0 0-2 0,0 0-3 0,0 0-6 15,0 0 1-15,0 1 0 0,0-1 0 16,0 1 1-16,-2 3 1 0,2-1-2 16,0 3 2-16,1-1 0 0,-1 2-1 15,1 4 3-15,0 1 0 0,0 3 1 16,2 4 0-16,0 3 1 0,0 2-1 0,1 1 1 15,-2 2 0-15,2 2-1 0,-1 1 1 16,1 0 0-16,2 0 0 0,-3 1 0 16,2 0 0-16,0 2-1 0,2-1 1 15,1 2 0-15,0-2-2 0,1 0 1 16,-1-1 0-16,0-1-2 0,-2-4 0 16,1 0 3-16,3-2 0 0,-1-4 1 15,0-1 4-15,0-3 1 0,-2-3 0 16,-2-1 1-16,0-1-3 0,-2-1 0 15,0-1 0-15,0-1 1 0,-1 1 1 0,0-4 2 16,-1 2 1-16,-1-1-1 0,2-3 0 16,-2-1-2-16,1 1-2 0,1 0-1 15,-2-1 0-15,0-1-1 0,0-1 1 16,0 0 0-16,0 2 0 0,0 1 1 16,0-3 0-16,0 1 0 0,0-1 1 15,0 0 2-15,0 0 0 0,0 0 5 16,0 0 0-16,0 0-2 0,0 0 0 0,0 0-6 15,0 0-1-15,0 0 0 16,0 0-1-16,0 0 1 0,0 0-2 0,0 0-1 16,0-1 0-16,0 1 1 0,0-2-1 15,0 2 1-15,0 0 0 0,0 0-1 0,0 0 0 16,0 0 0-16,0-4 0 0,-1 2 0 16,1 2 0-16,0-1-1 0,0-1 0 15,0-2 1-15,0 4-2 0,2-4 1 16,-2 0-1-16,-2-1 0 0,1-4 1 0,-2 0 0 15,2-4-1-15,-1 2 2 16,1-3 0-16,-1-3 0 0,0-1 0 16,-1 0 0-16,2-3 0 0,-1-1 0 0,1-1 0 15,1-1 0-15,-1-3 0 0,1-2 1 16,-3-4-1-16,1 0 0 0,0-3 0 16,-1 1 0-16,0-3 0 0,-1 3 0 15,0 0 0-15,1 1 0 0,-1 1 0 16,-1-1-1-16,1 4 1 0,0 3-1 15,2 3 0-15,-1 2 1 16,-2 2 0-16,3 4-1 0,-2 0 0 0,3 2-1 0,1 4 0 16,0 2 1-16,0 4 1 0,0 3 1 15,0 1-1-15,0-2 1 16,0 2-1-16,0 0-2 0,0 0 1 0,0 0-2 0,0 0 0 16,0 0 1-16,0 0-4 0,0 0-2 15,0 0 1-15,0 0-1 16,0 0 3-16,0 0 3 0,0 0-2 0,0 0 1 15,-1 0 0-15,1 2-4 0,-1-2 1 0,1 0 1 16,-1 1-3-16,-2 2 1 16,2 0 1-16,-2-1-2 0,2 1 3 0,-2 3 1 15,-1-1-1-15,-1 2 1 16,-2 1 1-16,-2 2-1 0,0 4 2 0,-1 4 2 16,-1 4-1-1,-1 2 2-15,0 5 1 0,-1 3-2 0,-1 1 0 0,1-2 0 16,-1 1 1-16,1-3 0 15,-2 3-1-15,3 0 1 0,-3 0-1 0,2-1 1 16,0-3-1 0,0-2 0-16,-1-1 2 0,3-1-2 0,1-1 0 15,0-4 1-15,0-1-1 0,-1-5 1 0,-1 1 0 16,3-2-1-16,4-1 1 16,-2 1 0-16,3-5 0 0,-2 0 0 0,1-3 2 15,5 1-1-15,-1-3 1 0,1 2 1 16,0-2-2-16,0-2 1 0,0 0 1 0,0 1 0 15,-3-1 2 1,3 0 1-16,0 0 0 0,0 0 0 16,4 0 2-16,-4 0-1 0,0 0 3 15,0 0-1-15,0 0 0 0,0 0 0 0,0 0-3 16,0 0-7-16,0 0 0 0,0 0 0 16,0 0 2-16,0 0 5 0,0-1-3 15,0 1-4-15,0-2-1 0,0 2-1 16,0 0 0-16,2-6 1 0,-2 3 1 15,2-1 1-15,1-1 2 0,2-1 0 16,-2-2 0-16,2-1 1 0,0-3 0 16,3-1-2-16,1-2 0 0,1-3-1 15,0-1-1-15,-2-2 0 0,2-2 1 16,-3-2-1-16,0 0 0 0,2-4 0 0,-1 0-1 16,4-1 1-16,-3-3 0 15,2 1 0-15,-1 0 0 0,0-1 0 0,3 1-4 16,-1 0-4-16,-2 1-4 0,2 1-4 15,0 0-1-15,-1 5 2 0,1 0 1 16,0 5 5-16,-3 2 4 0,-2 3 0 0,0 3 4 16,-2 3 1-16,-2 2 0 0,0 1 2 15,0 3 1-15,-1 0-2 0,-1 2 2 16,-1 1-1-16,0-2-5 0,0 2-3 16,0 0-3-16,0 0-3 0,0 0 3 15,0 0 0-15,0 0 0 0,0 0 2 16,0 0 0-16,0 0-1 0,0 0 2 0,0 0 2 15,0 0 0-15,0 2 1 0,0-2-1 16,0 1-5-16,1 0-1 0,1 1 0 16,-1 1 0-16,2-1 3 0,-1 1 2 15,0 1-1-15,0 2 0 0,1 3 1 16,0 6-2-16,3 3 3 0,-1 5 1 16,1 8 0-16,0-1 2 0,-1 6 0 0,0 2 1 15,1 4 0-15,3 1 0 0,4-1 0 16,1 4 1-16,2-3 0 15,1-2-1-15,-3-1 0 0,0-7 0 0,-1 0 0 16,1-3 0-16,-3-3 1 0,-2 0-1 16,-1-1 1-16,-4-3-1 15,3-1 0-15,-1-3 0 0,-1-2 0 0,-1-2 0 16,-4-2 0-16,0-3 0 0,0-1-2 0,-1-2 2 16,1 1 1-16,0-4-1 0,0-1 2 15,1 2 0-15,-1-3 0 0,2 1 1 16,-2-1 0-16,0-2-1 15,-3 0 2-15,3 0 0 0,0 0-1 0,-1 0 1 16,3 0 0-16,0 1-1 0,-2-1-1 16,0 0 1-16,1 0-2 0,-1 0 1 15,0 0 1-15,0 0 1 0,-1 0 0 0,1 0 0 16,0 0-1-16,0 0-3 0,0 0 2 0,0 0-1 16,0 0 2-16,0 0 2 0,0 0-3 15,-1-1 0-15,-1-2-1 0,2 3-1 16,0 0 0-16,0-3 0 0,-4-2 1 15,3 2 0-15,-2 1 1 0,3 1 1 16,0 0-1-16,-1-5 2 0,0 2-3 16,-2-3 0-16,-1-1-1 0,2 0 0 15,-2-3-1-15,0-6 1 0,-3-2 0 16,-2-7-6-16,1-2-4 0,-1-3-11 0,2-3-13 16,1-2-11-16,-1-2-30 15,-1-4-31-15,2-3 661 16,3-1-435-16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38:1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19742 12090 1103 0,'-1'0'63'16,"1"0"68"-16,0 2-123 0,-3-2-1 15,5 0-3-15,-4 0-1 0,2 0-2 16,0 0-2-16,0 0-2 0,0 2 0 16,0-2-2-16,2 3 0 0,1 3 2 15,-2-1-2-15,1 7 1 0,2 8 0 16,-1 9-2-16,-1 15 1 0,2 13 0 16,-1 20-1-16,-1 17 3 0,-1 17 4 15,2 17-1-15,2 10 2 0,1 5 0 0,3 2-2 16,-4 4 0-16,-2 10 1 15,-1 8-1-15,-2 13 1 16,1 4 0-16,-1-10-1 0,1-16-1 0,3-29 0 0,-4-25-2 16,0-27 2-16,-3-14 0 0,-3-10-1 0,-3-5 2 15,1-3 3-15,-1-4-1 16,2-10 1-16,1-10 0 0,1-7 1 0,3-6-8 16,-3-4-20-16,2 0-30 0,0-4-28 15,-1-3 40-15</inkml:trace>
  <inkml:trace contextRef="#ctx0" brushRef="#br0" timeOffset="1150.27">19704 12153 976 0,'1'0'140'0,"1"0"187"16,-1-1-267-16,-1 1-47 0,0-1-13 0,1-1-4 16,1-2 0-16,1 0 0 0,3-2-5 0,2-3-9 15,4-4-16-15,2-5-16 0,2-1-9 16,2-7 5-16,-1 4 15 0,2-1 16 15,-2 4 14-15,1 1 6 0,-3-1 2 16,0 0-1-16,4-6-9 0,0 2-4 0,1 2-1 16,1 4 2-16,-8 4 10 0,-1 3 5 15,0-1 1-15,-2 2-2 0,0 2-6 16,0 1-8-16,1 3-3 0,0 2-5 16,3 1-10-16,-2 4 4 0,1 1 3 15,1 3 4-15,4 1 13 0,7 3 1 16,5 5 1-16,3-3 6 0,4 1 8 15,-2-1 10-15,1-4 8 0,-3-1 7 0,0-2 3 16,2-1 2-16,2-4 3 0,3 1-2 16,1-3-3-16,2 0-3 15,3-3-5-15,8 1-2 0,6 0-2 0,2-3-5 16,3 1-7-16,-1-2-5 0,3-2-5 16,5 2-6-16,2-2-2 0,6 1-1 15,2 1 1-15,-6 1 4 0,-5 0 2 16,-5 1 0-16,-5 0-4 0,1 3-6 15,0 2-2-15,-4 3-2 0,-4-1 6 16,-13 3 9-16,-12-4 7 0,-12 1 0 0,-9-1-3 16,-4 0-5-16,1-1-4 0,-2 2-4 15,-1 5 0-15,3 2-2 0,-5 3 0 16,2 7 4-16,-2 2 0 0,-6 4 1 16,6 6 2-16,-6 2 2 0,2 1 0 15,-1 6 2-15,2 0 0 0,3 8 1 16,-2 8 2-16,3 8-2 0,0 9 1 15,-1 9 1-15,6 9-2 0,-1 7 0 0,5 6-2 16,3 7 0-16,0 4 0 0,-2 5 0 16,-6 0-1-16,2 2 1 0,-1-1 0 0,2-2 0 15,2-3 1-15,-1-11-1 16,0-9 4-16,-2-10 3 0,0-9 3 0,-4-7 1 16,-1-5-6-16,1-1-1 0,-3-4-3 15,0-1 1-15,-1-7 0 0,-1-1-1 16,2-2 0-16,-1-6 1 0,0-5-1 15,0-6 1-15,0-5 0 0,0-5-1 16,-1-1 1-16,2-5 0 0,0-2-1 16,-2-3 0-16,2-1 1 0,-3-4-1 15,3-1 0-15,-1 0 0 0,0-2 0 0,1 1 2 16,0-3 3-16,-1 0 4 0,-2-1 2 16,2-1-1-16,0 0-5 0,-4 4-5 15,0-1 0-15,-4 0-1 16,-4 3 3-16,-4 0 2 0,-9 0-2 15,-8 1 9-15,-11 0-1 0,-14-2 0 0,-6-1 0 16,-8-2-6-16,1-2 0 0,3-2-1 0,-4-4 0 16,-7-1-1-16,2 2-2 15,-6-3 1-15,5 2-1 0,7 0 0 0,2 0 1 0,3 0-2 16,-4 0 1-16,-4 1 0 0,-4 1-1 16,3 0 1-16,5 0 0 15,5-2-1-15,4 1 1 0,-4-1 1 0,1 0-2 16,-1 2 0-16,3-2 2 0,7 3-2 15,6-1 1 1,9 1 0-16,4 2-1 0,6-2 0 0,4 3 1 0,8 0-1 16,2 0 0-16,6 0 0 0,2 0 4 15,-1 2 4-15,4-1 3 16,1 0 0-16,1 0-2 0,3 0-3 0,1-1-3 0,0 1 0 31,0 1 0-31,0-2-1 0,1 0-4 0,-1 0-10 16,0 0-17-16,-1 0-21 0,2 0-19 15,-1 0-25-15,1 0-38 0,-1 0 72 0</inkml:trace>
  <inkml:trace contextRef="#ctx0" brushRef="#br0" timeOffset="9766.7">21252 10647 1033 0,'21'26'94'0,"-11"2"923"15,32 11-2053-15,-166-98 2138 16,59 33-1720-16,25 26 136 0,6-3 484 0,1-1 2 16,-1-1 5-16,-2-1 7 0,0 0 4 15,-1 1 3-15,-4 0 1 16,-5 1-5-16,-5-1 2 0,-7 1-1 0,0-1-3 15,-4 1 0-15,-4 0-5 0,-2 0-6 16,-13-1-1-16,-5 1-2 0,-2-2-1 16,3 0 1-16,7 3 0 0,15 0 0 15,7 3 1-15,3 0 0 0,7 2-1 16,-5 2 1-16,2-1-2 0,4 0-7 0,0 0-9 16,14-1-10-16,2 0-8 0,6 0-4 15,8 1-4-15,-1-3-9 16,7 3-15-16,0-2-111 0,4 0 109 0</inkml:trace>
  <inkml:trace contextRef="#ctx0" brushRef="#br0" timeOffset="10534.05">24908 13932 1441 0,'7'5'47'0,"-7"-5"-55"0,-1 0-5 0,0 0-7 16,-7-3-5-16,7 3 5 15,-4 0 3-15,-4 3 5 0,-3-1 5 0,-7 0 3 16,-6 3 0-16,-5-3 1 0,-5 4 1 16,-5-4 1-16,-3 0 1 0,-5 1 1 15,-5-1 1 1,-11 1 0-16,-5-1 0 0,-3 2 1 0,-2 1-2 0,7-5-1 0,2 2 2 16,1-2-1-16,-2-4 1 0,-5 2 0 31,0-1-1-31,4-2 2 0,5 3-1 15,6-3-1-15,0 3 1 0,4 0 0 16,4 2-2-16,-4-4 2 0,0 2-1 16,-4-1 0-16,6-1 0 0,9 2 1 15,10 1-1-15,6 2 1 0,-1-1 1 16,3 2-2-16,0 2 0 0,5-3 0 16,2 2 0-16,4 0-1 0,2 0 1 0,2-3 0 15,4 1 1-15,4-1-2 0,0 0-4 16,0 1-5-16,-2 0-6 0,2-1-10 15,0 0-13-15,0 0-16 0,0 0-21 0,0 0-57 16,0 0 77-16</inkml:trace>
  <inkml:trace contextRef="#ctx0" brushRef="#br0" timeOffset="14657.95">25254 8512 1094 0,'-2'0'27'0,"-5"2"-16"16,1 0-11-16,-6 2 1 0,3 0 1 15,-1 0 1-15,-2 2 1 0,-4 0 5 16,0 0 5-16,-2-1 6 0,0-1 5 16,1 1 5-16,-4 1 1 0,-1-3 1 15,-8 3 4-15,-3-4-3 16,-8 1-1-16,-2 1-2 0,-2-4-7 15,-6 2-2-15,2-1-4 0,-2-1-5 16,1 0-3-16,-4-1 0 0,-7 1-2 16,-7-1 1-16,-6 0 2 0,-5 1 1 0,1-5-1 15,7 2 0-15,-8 0-5 0,0-2-2 0,-5 3-1 16,0-2-2-16,3 2 1 0,7-1 0 16,5 1-1-16,0-4 2 0,-8 0-1 15,1 0 0-15,0-3 1 0,1 1 0 0,11-1 0 31,5 0 3-31,6 0 3 0,5 1 1 0,-3 0-1 16,0 1-2-16,-1 1-2 0,2-1-2 16,10 2-1-16,11 1 0 0,5 1 0 15,7 0 0-15,6 2 0 0,1 0-1 16,2 1 2-16,4-1-2 0,4 1-1 16,-1 0-1-16,1 0-5 0,0 0-6 15,0 0-2-15,0 0-3 0,3-1 4 0,3-1 5 16,3-1 5-16,3 1 4 0,8-4 1 15,13-1 2-15,11 0-1 0,9 0 0 16,4 3-1-16,-5 0 0 0,-1 1 1 16,-5-1-2-16,6 2 1 0,5 2 0 15,0 0-1-15,14 2 0 0,2 2 0 16,-1 0 0-16,5 1 1 0,-8-2 1 16,-4-1-2-16,-1 2 1 0,7-1 0 15,3 3-1-15,5-4 0 0,-1 1 2 0,-7 1-2 16,-1-3 0-16,-3 1 2 0,3 0-2 15,7 2 0-15,2-1 1 0,-10-1-1 16,-2 2 0-16,-14-2 0 0,-8 0 0 16,-1 1 2-16,-3-2 0 0,-5-1-2 15,-6 0 0-15,-3 2 1 0,-5-2-1 0,-1 0 0 16,-2 0 1-16,-1 0 0 0,-3 0 0 16,-2-2 2-16,-3 2 2 0,-3 0 1 15,-5-1 2-15,-1 1-1 0,-1 0 2 16,0 0 0-16,0 0-4 0,0 0 0 15,0 0-6-15,0 0-7 0,0 0-6 16,-1 0-4-16,-7 0 0 0,-1 0 2 0,-11 1 8 16,-11 3 5-16,-11 0 5 0,-10 0 2 15,-6 0 1-15,-5 1-1 0,-1-1-1 0,-7 0-1 16,-10 0-1-16,0 1 2 0,-5-4 0 16,4 3-2-16,10 1 3 15,-2 1-4-15,-6-1 1 0,-5 1 1 0,-5-1-2 16,-2 1 1-16,10 0 1 0,4-2-2 15,-5 0 1-15,-2-1 1 0,2-3-2 16,-2 0 1-16,11-2 0 0,7-2 0 16,1-1 0-16,-3 0 1 0,-5 0 0 0,1-1-1 15,3-1 0 1,9 4-1-16,8-3 1 0,4 3 0 0,9 3-1 16,3-2 0-16,8 2 0 0,6 2 1 15,3-1-2-15,3 1-6 0,5 0-15 0,3 0-15 16,3-2-17-16,6 0-18 15,-1 0-15-15,1 0 174 0,0 0-83 16</inkml:trace>
  <inkml:trace contextRef="#ctx0" brushRef="#br0" timeOffset="37132.11">19629 13120 1200 0,'0'0'39'0,"0"-1"-11"15,-1 1-19-15,1 0-2 16,0 0-4-16,0-1-1 0,-2 0 0 15,1 1-2-15,1 0 0 0,-5-2 0 0,3-2 0 16,-3 0-1-16,-2 1 1 0,-4-1-2 0,-3 1 1 16,-3-3 0-16,0 3 0 0,-5-4 0 15,-5 0 2-15,-5 1 1 16,-9 0 3-16,-3-1 0 0,-6-1 0 0,-10-1 0 16,-9-1 1-16,-7 0-2 0,-7-1 0 0,-4-1 3 15,-4-4 5-15,-21-3 3 0,-7-3 1 16,-6-3-4-16,-2 2-4 0,4 2-4 15,3-2-2-15,11 8 0 0,9 1-1 16,20 6-1-16,16 5 1 0,1 0 2 16,5 1 0-16,3 1 2 15,0 1-1-15,10 0-2 0,1-1 0 0,8 1 0 0,8-1-1 16,6 1 0 0,6 0 1-16,5 0-2 0,3-1-13 15,3 1-21-15,5 0-37 0,0 0-35 0,-1-3 54 16</inkml:trace>
  <inkml:trace contextRef="#ctx0" brushRef="#br0" timeOffset="37839.17">19331 12664 1119 0,'-1'0'61'0,"-2"0"30"0,2 0-58 15,1 0-27 1,0 0 0-16,1 2 2 16,-2-1 1-16,2-1-1 0,-3 3-2 0,2-1-6 15,1 2-1-15,-1-2-3 0,1 2 2 16,-2 1 2-16,0 0 0 0,1 1 2 16,0 1 0-16,2-2 5 15,2 3 6-15,-1 0 4 0,4 2 2 0,1 3-2 16,5 1-4-16,5 4-4 0,8 8-1 0,11 5-3 15,7 4-3-15,9 5-1 0,4-4-1 16,1-3 0-16,-2-4 1 0,-5-4 1 16,-14-5 0-16,-8-4 3 0,-7-5 2 15,-10-3-1-15,-2-2 0 0,-5-3 10 16,-2-1 7-16,-2 2 5 0,-1-4-3 16,0 0-17-16,-2 2-12 0,-4 0-5 15,-5 5 0-15,-4 5 9 0,-7 5 7 16,-8 3 11-16,-10 2 3 0,-9-2 1 15,-5 2-2-15,0 0-9 0,5 0-1 16,1 0-4-16,6 0-3 0,-1 1 0 16,3-2-2-16,4-1 1 0,2 0-1 0,1 3 0 15,1-2 1-15,-3 2 2 0,0-3-2 16,4-4 1-16,8-3-1 0,5-3-1 16,8-3 1-16,4-2 1 0,-1 0 1 15,3-3 3-15,2 2 5 0,1-2 2 16,0-1 4-16,1-1 1 0,0 1-2 15,0-1-1-15,0 0-3 0,0 0-5 0,0 0-4 16,0 0-1-16,0 0-4 0,1 1-8 16,-1-1-10-16,0 0-17 0,0 1-19 15,0-1-15-15,1 0-20 0,0 0-17 16,5 1-153-16,8 1 162 0</inkml:trace>
  <inkml:trace contextRef="#ctx0" brushRef="#br0" timeOffset="74961.6">836 15542 1670 0,'-1'1'64'0,"1"-1"-3"15,0 0-31-15,0 0-26 0,0 0-4 16,2 2-1-16,-4-2-1 0,0 0-4 16,2 3 1-16,-5-1 2 0,3 5 3 15,-3 4 3-15,-2 5 3 0,4 6-2 16,-4 11 0-16,0 5-1 0,-2 6-2 16,2 6 1-16,0 6-1 0,-3 5 0 0,1 4 1 15,-7 4 2-15,-2 3 1 0,1 1 1 16,-1 3 0-16,7 1-2 0,0 4-2 15,4 5 0-15,5 2-1 16,4 4 0-16,7-3 1 0,5-1-1 0,6-8 0 16,0-5 3-16,5-6-1 0,-1-3 2 15,-2-5 3-15,2-1 0 0,0-2 0 16,9-4 1-16,3-4 0 0,-1-7 2 0,0-8 3 16,-9-4 0-16,-3-8-1 0,-4-4-3 15,-4-2 1-15,1-3 2 0,-4-3 1 16,-3-2-1-16,0-5-5 0,-2-1-3 15,-1-1-2-15,1 0 0 0,-2 0-2 16,1-2-1-16,1 0 0 0,-2-1-3 16,1-1-1-16,0 2-2 0,-1-1-3 0,1-3-5 15,-1 1-4-15,3-3-4 0,0 1-1 16,-1-3 5-16,1-1 1 0,-2-3 2 16,2-1 0-16,0 0 2 0,0-5 3 15,-3 1 3-15,1-1 5 0,0 1 1 0,-3 0 4 16,0 2 4-1,1-1 1-15,-2 0 0 0,1 0-2 0,0 2-3 0,2-4 3 16,0 1 4-16,-1 0-1 16,3 0-1-16,-1 0-1 0,0-1-5 0,3 1 0 15,-3-5 0-15,0 1-1 0,1-3 0 16,-2-2 1-16,-1 3-2 0,1-4-1 16,-1 1-3-16,0 2-4 0,-1 6-2 0,-1 6 1 15,-2 8 3-15,0 2 6 16,2 2 8-16,-2-1 2 0,0-1 3 0,0 2-3 0,-3 2-3 15,3-1-4-15,0 1-7 16,0-2-7-16,-1 5-3 0,-1 1 1 0,2 6 5 16,-1 13 4-16,3 9 2 0,5 14-1 15,1 4 3-15,5 1 3 0,6 0 0 16,3 2 2-16,3 1 3 0,-1 1 7 16,-3-6 7-16,-4-5 4 0,-2-3-3 15,-4-8-9-15,-4-3-7 0,-1-3-5 16,-3-7 0-16,-3-4 5 15,-3-6 0-15,0-2 1 0,-3-3-1 16,2 0-5-16,-3-1-2 0,-2-1 0 0,-2 0 0 16,-4 1 3-16,-5 0 2 0,-3-2-1 0,-7 0 1 15,-2-1 2 1,-5-2-1-16,-1-1 1 0,-8-1-1 0,-5-2-1 16,2-3-2-16,-5 1 0 0,6-2-2 0,1 0 1 15,1 3 0-15,4-1 0 16,-1 1 0-16,5 1-1 0,5 1-1 0,5 0 0 0,2 2 1 15,6 0 0-15,-1 0 0 0,5 0 0 32,2 0 0-32,5 1 0 0,6 0-1 15,1 0 0-15,1 0 0 0,1 1 2 0,0-2 3 16,0 0 3-16,0 0 1 0,1 0-3 16,-1 1-4-16,0-1-2 0,1 0-2 15,0 0-3-15,-1 0-2 0,0 0-4 16,1 0-2-16,-1 0 1 0,0 0-1 15,0 0 1-15,0 0 1 0,0 0-1 16,0 0-1-16,0 0 0 0,0 0-2 0,0 0-3 16,1 0 2-16,0 0 0 0,1 0 4 15,1-3 2-15,-1 1 4 16,2 0 1-16,0 0 2 0,4-4 3 16,2-3 0-16,5-2 1 0,-1-6 1 0,1 0 0 15,2-2 2-15,-3-1-1 0,3-5 1 16,1-6 1-16,1 0-2 0,4-3-1 15,1-4 1-15,6-2-2 0,0-2 0 0,0-1 0 16,4-3 0-16,-3 2 0 0,2-3 0 16,2 7-1-16,-4 2 0 0,-3 4 0 15,-2 7 1-15,-3 5 0 0,-9 7 1 16,-1 5 0-16,-7 0 2 0,-2 7 1 16,-2-2 5-16,-2 5 4 0,0 0 4 0,1 0 1 15,-1 0-6-15,0 0-5 0,0 0-8 16,-1-3-6-16,1 3-2 0,1 2-1 15,-2-2 0-15,1 0 1 0,0 1-2 16,-1 2-5-16,-1-1-8 16,2-1-3-16,0-1-2 0,-4 4 3 0,2 1 7 0,-5 2 6 15,-4 4 6-15,-1 3 3 16,-3 3 3-16,-4 6 0 0,-2 3 0 0,-6 5 0 16,-3 5-1-16,-3 1-1 0,2 2 0 15,-2-4 1-15,-3-1-1 0,4-6 1 16,3-2 1-16,2-6 0 0,8-1 0 15,1-1 1-15,0-1-1 0,7-2 0 16,-1-1 1-16,1-1-1 0,5-3 1 16,-2 2-1-16,2-6-1 0,2 0 0 0,-2-1 0 15,4-3 1-15,0 0 1 0,2-2 2 16,0 0 2-16,0 0 1 0,0 0 4 16,0 0 4-16,0 0 5 0,1 0 3 15,0 0 0-15,-1 0-3 0,0 0-1 16,0 1-4-16,0-1-3 0,0 0-3 15,0 0-6-15,0 0-3 16,0-1-3-16,1-1 0 0,-1 2 2 0,4-4 1 0,-1 1 1 16,5-3-1-16,2-3 2 15,1-5-1-15,8-3 0 0,0-1 1 0,1-1 0 16,6-1 0-16,2 0 1 0,-1-2-1 0,0 2-1 16,-4 2 3-16,-5-1-3 15,1 1 1-15,-1-2 1 0,2-2-2 16,0-1-1-16,1 3 0 0,2 0-1 15,-2 4 0-15,1 1 0 0,-7 0-1 0,1 1 1 16,-4 1 2-16,1 4-1 0,-2 0 1 0,-2 0 1 16,-1 3 1-16,-3 2-1 0,0 2 1 15,-3 0-2-15,0 2 0 16,0-2 0-16,-2 2-7 0,3-1-3 0,-3-1-5 16,0 2-5-16,1 0 0 0,1-2-1 15,-2 2-3 1,0 0 3-16,1 0-2 0,-2 4-1 0,2-1 2 0,-1 5 1 15,7 7-9-15,3 14-6 0,4 12 3 0,3 10 2 16,6 1 15-16,3-1 12 0,3 0 4 16,7 2 0-1,0 6 1-15,8 2-1 0,-5-6 0 16,-5-8 1-16,-4-8 1 0,-8-11 0 16,-4-7 1-16,-4-6-2 0,-5-6 0 0,-2-4-1 0,-6-5-7 15,-1 0-13-15,1 1-18 0,-3-2-6 16,-4-5 7-16,-3-1 10 0,-4-5 23 0,-5-6 8 31,-1-9 4-31,-4-7 0 0,-5-5-4 16,-3-7-1-16,-6-6-2 0,-3-3 1 15,-1-3 0-15,-1-2-3 0,1 2-3 0,0 4-1 16,5 4-2-16,1 9 5 0,7 7 2 16,7 12-2-16,9 9 6 0,6 6 15 15,5 7 15-15,1 0 14 0,0 0 5 16,-1-4-14-16,1 4-16 0,1 0-15 0,2 4-10 15,-2-1-4-15,2 3 1 16,2 6 2-16,3 6 1 0,5 11 2 0,3 4 0 16,3 3 1-16,4-2 6 0,1 1-1 15,-1 4 1-15,-2-1 1 0,1-2 2 16,-5-3 2-16,-4-2 0 0,3-6-3 16,-3-2-6-16,1-5 0 0,-4-1-1 15,-2-8 0-15,-7-2 1 0,-1-7-2 16,0 2 1-16,0-1 3 0,0-1-1 15,1 0 4-15,-1 0 0 0,0 0-8 16,0 0-7-16,-1-3-8 0,0-1-9 16,-3 0 2-16,-3-5 8 0,-7-6 4 0,-4-5 8 15,-2-7 2-15,-4-4 0 0,-3-5 1 16,-2-1 0-16,-6-2-8 0,4 2-7 16,1 4 0-16,1 7-2 0,8 6 9 0,4 7 7 15,6 8 1-15,10 5 4 16,0 0 6-16,1 0 4 0,0 0-3 15,0 0-8-15,0 0-7 0,0 0-14 0,0 0 0 16,2 3 5-16,5-1 1 0,2 6 9 16,8 9 0-16,8 7 2 0,8 8 1 15,4 4-1-15,0 2 3 0,0-1 3 16,-4 0-1-16,2 0 1 0,1-1-2 16,-4-3-3-16,3-2 0 0,-5-4 1 0,-5-3-1 15,-5-6 0-15,-4-6 2 0,-8-5-2 16,-5-4 0-16,-3-3-5 0,0 0-7 15,0 0-12-15,-2 0-5 0,-3-2 1 16,-7-6 5-16,-6-6 13 0,-7-5 4 0,-7-10 4 16,-8-5 2-16,-2-6 0 15,-4-6 1-15,0-2 1 0,-3 1-2 0,0-3-4 16,0 9-7-16,6 3-2 0,6 10-2 16,8 8 7-16,10 8 4 0,4 7 0 15,14 5 6-15,0 0 19 0,-5-2 7 16,8 5 5-16,-1-1-5 0,1 0-19 15,3 3-5-15,5 9-4 16,6 10-2-16,11 5 0 0,8 6 0 16,2 3 7-16,4-1 4 0,3 4 0 0,-2 1-2 0,2 1-4 15,0 0-3-15,1-1 1 0,1 0 0 16,3-3-2-16,-7-2 0 0,-6-6 0 16,-5-8-1-16,-12-7 1 0,-5-7-3 0,-7-6-9 15,-4-2-18-15,-3-1-5 0,0-1-2 16,-6-2 2-16,-7-6 19 15,-3-8 12-15,-9-7 12 0,-7-6 10 0,-7-6-2 16,-8-3-7-16,-4-5-6 0,0-1-2 16,-2 0 1-16,1 4 1 0,3 2-2 0,4 9 0 15,7 6 1-15,10 8-2 0,9 7 8 16,8 5 9-16,8 3 11 0,2 1 17 16,1 0 1-16,0 0-10 15,0 0-11-15,1 1-16 0,1 3-11 16,1-1 0-16,6 6-2 0,7 6-3 0,9 7 1 15,10 8 1-15,6 4 1 0,0 2 4 16,-1 0 1-16,-3 1 0 0,-1 1 1 16,5-1 0-16,-3-2-1 15,0-1 0-15,-3-5 0 0,-7-7-1 16,-8-6 1-16,-5-7-2 0,-8-3-16 0,-6-6-13 16,0 0-21-16,-1 0-1 0,-1-2 1 0,-8-4 15 15,-6-4 19-15,-6-8 5 16,-10-6 12-16,-3-6 0 0,-10-7 1 0,-2-5 1 15,-5-1-1-15,-8-2 2 0,3 1-1 0,-4 2-2 16,3 5 0-16,8 8 0 16,9 5 0-16,6 8 0 0,11 5 2 15,6 7 2-15,6 3 3 0,10 1 12 0,-1 0 2 16,1 0-2-16,1 0-1 0,0 3-13 16,5 1-4-16,5 5 2 0,6 5-4 0,3 9 1 15,8 1 0-15,3 4 1 0,3 2 3 16,5-1 3-16,1 2-3 0,4 3-1 15,4 0-1 1,-2 4-1-16,0-6-1 16,-4 0 0-16,-7-5 0 0,-3-10 0 15,-8 1 1-15,-5-7-6 0,-6-6-6 16,-6-1-5-16,-5-4-8 0,-1 0 4 16,0 0 14-16,0 0-1 0,-6-4 3 15,-3 0 4-15,-6-6-3 0,-11-5 10 16,-8-5 6-16,-6-4-2 0,-4-4-4 0,-3-3-4 15,-8-1-2-15,0-2 1 0,-3 2 1 16,8 6-2-16,8 3 1 0,4 6 0 16,9 5-1-16,4 3 0 0,3 5 3 15,8 2 0-15,4 1 1 0,9 1-2 0,0 0-4 16,0 0-5-16,-5 1-6 0,7 0-3 16,3 1 6-16,2 1 5 0,6 4 4 15,9 6 5-15,10 6-2 0,6 4-2 16,6 4-1-16,0 3 8 0,-2 1 0 0,7 3 2 15,0-2 1-15,2 4-10 0,1-3-6 16,-5-2-10-16,1-4-7 16,-6-5 2-16,-9-8 6 0,-8-3 8 0,-12-5 3 15,-6-4-7-15,-5-1-18 0,0-1-5 16,-1 0-2-16,-5-3 7 0,-2-4 21 16,-14-1 16-16,-9-5 12 0,-8-4 9 15,-10-4-1-15,-5-6-10 0,-8-3-10 16,-4-4-5-16,-3 1-4 0,5 2 2 15,5 4 1-15,7 6-2 0,10 5 1 16,9 7-1-16,14 3 5 0,8 5 7 0,7 1 9 16,3 0 7-16,0 0-6 0,0 0-5 15,-2 1-12-15,3 1-6 0,1 2 0 16,2-2-4-16,5 3 2 0,7 1-3 0,7 3-1 16,9 4 3-16,-1 1 2 15,-3 1 1-15,-1-3 3 0,-1-2 0 0,3 2-1 16,4 0-3-16,3 0-5 0,1 3-5 15,-3-2-2-15,-1 1 4 0,-4-3 2 16,-4-1 5-16,-5-2 1 16,-4-2-2-16,-8-2 0 0,-7-4-8 0,0 0-7 0,-1 0-5 15,0 0-7-15,-8 1 6 16,-4-3 9-16,-11-1 8 0,-8-1 15 16,-6-2 4-16,-9-2 2 0,0-1-1 0,-4-3-4 15,3 2-2-15,7 0-1 0,0 2-2 16,6 0-1-16,5 5-2 0,6 2 4 15,6 1 3-15,8 1 1 0,1 1 2 16,5 1-4-16,3-3-2 0,-2 2-3 0,2-1-4 16,2-1-4-16,-2 0-4 15,0 0-1-15,0 0 2 0,0 0 4 0,1 1 5 16,1-1 2-16,-2 0 4 0,1 0 2 16,2 0 1-16,1 0 2 15,4 0 0-15,4 0-4 0,9 0-3 0,5 1-2 16,7 1-2-16,4 2-3 0,0 0 0 15,-2 1-2-15,-1-1 2 16,-2 1 2-16,-6-1-1 0,-3-1-5 16,-7-1-6-16,-5-2-6 0,-7 0-2 0,-3 0-2 0,-1 0 5 15,0 0-1-15,-3-5 1 16,-6 4 7-16,-9 0 5 0,-8-1 8 16,-7-2 4-16,-6-1 3 0,0-2-3 15,-3-1-4-15,-3-2 0 0,5 1 1 0,3 1-2 16,8 3 0-16,9 1 0 0,7 2-1 15,5 1 6-15,6 1 6 0,2 2 2 0,0-2-2 0,-3 1-7 16,3-1-5-16,0 0-6 16,-2-1-1-16,2 1-1 0,0 0 0 0,2 0 0 15,-2 1-2-15,0-1 1 16,0 0 0-16,-3 1-2 0,6-1 0 0,-5 0 1 16,2 0 2-16,0 0 1 0,-1-1 5 15,1 1 0-15,0 0 1 0,-1 0 1 16,1 1-2-16,1 1-1 0,-1-2 0 15,1 0-2 1,1 0 2-16,-2 0 1 0,0 0-5 16,-2 0 2-16,2 0 0 0,-2-3-3 0,4 3-2 0,1 0-10 0,-3 1-13 31,0-1-3-31,0 0-180 0,-1 2 146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40:06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18347 12227 1411 0,'0'0'35'0,"0"0"-28"0,-1 0-1 15,1 0-1-15,0 2-2 16,-1-2 1-16,1 0-2 0,0 2-3 0,0-1-4 16,0 3 0-16,-4 3-3 0,0 6-1 15,-2 5 3-15,-4 4 1 0,1 8 6 16,-3 5 5-16,-2 9 0 0,0 8 1 0,-6 10-1 15,-3 15 0-15,-9 9 0 0,-3 11 1 16,-7 7-4-16,-3 6-1 0,0-1 1 16,5-3-2-16,-1-6 1 15,5-10 1-15,4-10 0 0,-1-9 2 16,4-10 11-16,4-9 4 0,4-6 2 0,1-7-1 16,2-4-11-16,3-6-4 15,2-6-2-15,3-5-2 0,2-5 0 0,1-5 1 0,2-2-15 16,5-4-24-16,-1-2-36 15,-1 0-37-15,8-8 197 0,5-13-93 0</inkml:trace>
  <inkml:trace contextRef="#ctx0" brushRef="#br0" timeOffset="610.78">18445 12202 1657 0,'4'0'76'16,"-7"4"-306"15,3-3 214-16,0 0 4-15,0 2 1 0,0 0 4 0,2 3 4 16,1 1 1-16,2 4 2 0,0 2 4 0,2 4 1 16,2 2 2-16,2 2 1 0,2 4-1 31,-3-2-1-31,-1 1-1 0,-2 1-1 0,-2 0-1 0,0 2 0 0,-2 3-1 16,-1-2 1-16,1-2 1 15,-1-6-4-15,-1-6-6 16,0-5-14-16,-1-8-18 0,0 1-20 0,0-2-6 0,0 0 10 15,-3-6 14-15,-3-7 22 0,-4-13 13 16,-5-8 3-16,-4-6 2 0,0-8 0 16,0-2 0-16,1-2 0 15,1 2 0-15,-1 0 0 0,1 8 1 0,2 2 0 0,1 9 4 16,4 11 8 0,3 4 18-16,5 8 22 0,2 8 13 0,0 0 0 15,0 0-18-15,-3 0-24 0,-3 4-19 0,-2 5-9 16,-2 2-1-1,-4 3 0-15,-1 4 5 0,-3 1 0 16,-2 3 2-16,-6-1 5 0,-3 1 7 0,-6-3 2 16,0 4 6-16,1-3-1 15,1 1-6-15,5-5-2 0,1-1-3 16,4-1-5-16,6-2 0 0,3 0-1 0,3-2-3 16,-1 0 1-16,3-1 0 0,0-2-3 15,5 0-14-15,2-3-18 0,-2 0-29 16,5 1-24-16,4 2-13 0,5 2 48 15</inkml:trace>
  <inkml:trace contextRef="#ctx0" brushRef="#br0" timeOffset="1338.52">17682 8838 1705 0,'26'14'51'0,"-40"-10"-87"15,-5 5 1-15,-1 2-9 16,-35-13 44-16,39 13-1 0,3 0 0 0,-4 3-1 16,1 0 0-16,-1 3 0 0,0 2 2 15,2 4 1-15,0 4 3 0,-1 4 3 16,-2 8 2-16,-2 8 3 0,-3 10 1 16,0 5 1-16,-2 8 0 0,-5 8 2 15,-1 3-3-15,-4 5-2 0,-2 5-3 16,-6 1-2-16,-5-1 1 0,-4-4 0 15,-3-9-1-15,5-5-2 0,7-5 0 16,4-7-1-16,7-6-1 0,6-5 1 0,3-13-1 16,6-3 0-16,3-9 0 0,3-4-1 15,2-7 0-15,2-4 2 0,2-4 0 16,3-3-7-16,2-2-15 0,0-1-24 16,0 0-19-16,0 0-31 0,1-1 1 15,4-7 12-15,10-6 2 0,11-15 11 16,12-17 41-16</inkml:trace>
  <inkml:trace contextRef="#ctx0" brushRef="#br0" timeOffset="1944.25">17725 8808 1826 0,'-4'0'6'0,"1"2"-50"0,-3 1-7 0,4 5 24 16,-1 1 18-16,-1 4 3 16,0 7 2-16,-4 4 1 0,5 2 2 0,-1-1-1 15,3 4-1-15,3-1 2 16,2 1 0-16,0 1 1 0,7 4 1 0,-3 0-1 15,2-6 3-15,-2-3 0 0,-3-3 0 16,-1-4 0-16,0-6 2 0,-2-3-1 16,-1-2 1-16,0-2 1 15,0-1-2-15,1 1 3 0,-2-5 1 16,2 0-8-16,-2 0-17 0,0 0-21 0,0 0-8 0,0-5-13 16,-3-1 9-1,-1-7 10-15,-2-12 4 0,-3-11 13 0,-5-10-5 16,0-3-12-16,-6-2-10 0,1 1 0 15,2 5 14-15,2 8 27 0,8 5 20 0,2 8 12 16,6 5 10-16,0-1-2 0,4 7-6 16,-4 4-3-16,-1 2 1 0,0 2 8 0,-1 4 2 15,2-1 2-15,-1 2-7 16,-1 0-20-16,-4 5-10 0,-8 1-7 0,-7 6 12 16,-10 4 19-16,-6 2 9 0,-3 1 3 0,-1-1-14 15,1 0-9-15,4-2 2 0,2-1 4 16,2-1 4-16,5-2 1 0,0-3-4 15,6-2-2-15,4-1-2 0,1-1-5 16,5-2-2 0,1-1-2-16,4-2-2 0,1 2 1 0,4-2 1 0,0 0-1 15,-1 0-18 1,1 0-23-16,0 0-35 0,2 0-37 0,7 0-147 0,8 0 157 16</inkml:trace>
  <inkml:trace contextRef="#ctx0" brushRef="#br0" timeOffset="4460.6">19433 12243 909 0,'1'0'90'0,"-1"0"74"0,1 0-69 16,-1 0-37-16,0 0-6 0,-1 0-11 15,-1 0-14-15,2 1-19 0,0 0-7 16,0 1-2-16,1 0-4 0,-1 1 1 15,-1 3 1-15,-1-1 1 0,-1 7 2 0,1 1 0 16,2 7 0-16,0 5 5 16,0 6 2-16,3 12 1 0,-1 18 7 0,3 19 9 15,2 15-2-15,0 8 0 16,1-2-10-16,-3-5-12 0,-3-3 0 0,-2-4 0 16,-2-1-1-16,-1-2 1 0,2-2 2 15,1-5-2-15,0-5 0 0,0-5 2 16,-3-9 1-16,3-3 3 0,0-5 3 15,-1-5-1-15,1-7-2 0,-1-4-1 0,0-5-2 16,0-5-1-16,1-4-1 0,0-5 0 16,1-3 1-16,0-5 0 0,-1-3 0 15,0-1 1-15,0-3 2 0,0-1-10 16,0-1-12-16,0 0-20 0,0 0-26 0,0 0-11 16,1-5-20-16,3-8-185 15,0-16 185-15</inkml:trace>
  <inkml:trace contextRef="#ctx0" brushRef="#br0" timeOffset="5163.38">19434 12250 1098 0,'8'0'59'0,"-5"12"-33"31,-11-22-4-31,8 10-2 15,0 1 2-15,2 0 0 0,2 5-6 16,2-1-5-16,3 1-6 0,1 3-3 0,3 4 0 16,2 3 0-16,2 6 0 0,-2-1 2 15,2 5 5-15,3 3 1 0,1 3 3 0,-1 1-1 16,-2-2-2-16,1 1-1 0,0-4 0 16,0-2-2-16,-1-3-3 0,-3-3 0 15,-6-6-2 1,-3-6 0-16,-2-4 1 0,-3-2-3 0,0-2-5 0,-1 0-4 0,0 0-4 15,1-5 0-15,-3-5 4 16,-3-5 1-16,-4-8 3 16,-5-5 2-16,-1-7 3 15,-4-9 0-15,-2 1 0 0,-3-1-1 0,1 3 0 16,1 10 0-16,3 3 0 0,3 3 1 0,6 6 3 0,1 6 3 16,2 2 3-16,1 7 2 15,0 1 4-15,2 1-3 0,-2 4-1 16,2 0-2-16,-4 5-5 0,0 2 2 15,-3 1-2-15,-2 5-1 16,1 3-1-16,-4 0-2 0,1 1 3 16,-1 1 2-16,-2-1-1 0,2 1 1 15,0 2-3-15,-3 0-1 0,1-1 6 0,-1-1 8 16,-5-1 5-16,3 0 3 0,-2-2-4 16,-3-2-6-16,5-2-6 0,-1-1-2 15,3-2-3-15,5-1 2 0,1-2 0 16,4 0-1-16,1-3 1 0,4 1 0 15,2-3 0-15,2 0 1 0,-1 0 2 0,1-2-1 16,0 1 2-16,0-1-2 0,0 0-3 16,0 0-6-16,0 0-18 0,0 0-34 15,-2 0-33-15,2 1 44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41:15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5676 10779 917 0,'0'0'31'15,"-1"2"-4"-15,0-2 1 0,-3 2-4 16,-3-1 1-16,2 1-3 0,0 1-3 0,0-3-5 15,1 0 1-15,-5 0 1 0,2 0 1 16,0 2 5-16,2-1 4 0,-1 0-1 16,-2 0 0-16,4-1-3 0,-5 1-4 15,-5 1-1-15,1-2-5 0,-6 1 3 16,-5-1 4-16,-3 3 1 16,-5-2 5-16,-7-1-4 15,4 2-3-15,-6-1-4 0,0 1-3 0,-4-2-2 0,-4 0-5 16,-5 0 0-16,-3-2 0 0,-6 0-2 15,-8-1 3-15,2 1 0 0,0 2 2 16,1-3 4-16,0 2 6 0,3 1 3 0,-7 0 3 16,-5 3 0-16,-6-2-7 0,-6-1-4 15,-3 3-1-15,3-3-5 16,-4 1 0-16,-4-1 0 0,2 2-1 0,-2 1 4 0,5 1 3 16,8-1 0-1,0-1 0-15,-2 0-3 0,2 0-4 0,1 1-2 0,3 1-1 16,6-1-1-16,7-1 0 0,2 2 1 15,0-4-2-15,-1 2 1 0,3 0 0 16,2 3-1-16,7-3 3 0,6 1 5 16,3 1 6-16,2-3 5 0,7 0 2 0,6 1-4 15,8-1-5-15,1 3-4 0,3-4-5 16,6 0-1 0,-2 0 0-16,7 0 0 0,7 0 0 0,-1 0 3 15,0 0 0-15,-3 1 1 0,4-1 0 0,-1 0-1 16,1 0-3-1,0 0-2-15,0 0-3 0,0 0-4 0,0 0-4 16,0-1-9-16,0-3-13 0,0 4-10 0,-2 0-6 16,2 2-6-16,2-2-8 15,-1 0-1-15,1-4-4 0,0 3-3 16,3-6 10 0,4-5 32-16</inkml:trace>
  <inkml:trace contextRef="#ctx0" brushRef="#br0" timeOffset="1457.93">11816 10734 1057 0,'0'0'58'0,"0"2"35"16,2 0-78-16,-2 0-22 0,0-2 2 0,0 1 5 0,-3-1 4 15,4-1 2-15,-1 1 2 16,3 0 3-16,-3 0 2 0,0 0 5 0,-1 0-1 16,0 0 3-16,0 0 2 0,1 0-2 15,-1 0 0-15,-1 0-3 0,-4 0-3 16,2 1 0-16,-2 1-1 0,-2-2-2 0,-5 2 1 15,-5-1-3-15,-1 1-3 0,-2 0-1 16,-2 3-2-16,1-3-2 16,-6 0 0-16,-2 2 1 15,-1-1-2-15,-2 1 0 0,-1 0 1 16,-2-2-1-16,-1 3 1 0,-6-1 3 0,-2-1 9 0,-9-2 7 16,-7-1 7-16,1 0 1 0,-3 0-4 15,6 0-1-15,-2 0-2 16,3 0 2-16,-2-3 1 15,-5 0-4-15,-3 1-3 0,-4 2-5 0,6-4-6 0,3 4-2 16,4 0-1-16,2 0-2 0,1 4 0 0,0-4 1 16,-1 2-1-16,-1 0 0 0,-2 2 0 15,4-2-1-15,4 1 0 0,8 1 1 16,2 0-1 0,1 1 0-16,-4 0 0 0,-2-1 0 0,-2 1 1 15,-2 1 0-15,-3-3-1 16,-5-1 1-16,1 2 0 0,-2-2-1 15,5 0 0-15,4 3 1 0,-3-5-1 0,-2 0 1 16,-3 0 0-16,-3 0-1 0,-6 0 0 16,0 1 1-16,3 0-1 0,5-1 0 15,3 1 1-15,1-2-1 0,0 2 1 16,-2-1 0-16,-2 0 0 0,-2-1 0 16,-3-1 1-16,5-2-1 0,2 4 1 15,1-1 3-15,1 1 3 0,1-1 2 16,0-2 4-16,0 1-1 0,-3-1-1 0,-1 2-2 15,2 0-4-15,2-1-2 16,10 2 0-16,2 0-4 0,5 0 2 16,2 1-1-16,2-1-1 0,4 2 0 15,1-1 2-15,-1 2-2 0,4 0 1 0,-4-2 0 16,0 1-1-16,2-2 1 0,-3 1 0 16,1 1-1-16,0-2 0 0,5 0 1 15,4 2-1-15,4-2 1 0,4 0 0 16,2 1 1-16,1-1 3 0,2 0 3 0,0 2 0 15,0-1 1-15,2-1-4 0,-1 1-2 16,3-1-1-16,-1-2 0 0,3 2-1 16,-2 1 0-16,2-1-1 0,0 0 1 15,-2 0-1-15,2 0 2 0,-1 0-2 16,1 0 0-16,0 0 0 0,0 0-1 0,0 0-3 16,0 0-1-16,0 0-3 0,0 0-4 15,0 0-4-15,0 0-9 0,0 0-12 16,0 0-7-16,0-2-8 0,0 2-3 15,0 0-5-15,0 0-7 0,0 0-3 16,0 0-4-16,1 0-5 0,-1 0-9 0,4 0 49 16</inkml:trace>
  <inkml:trace contextRef="#ctx0" brushRef="#br0" timeOffset="4786">16577 9945 1161 0,'-6'0'1662'47,"6"0"-2334"-47,0 0-64 16,0 0 760-1,1 0 1-15,-1 0-1 0,0 0-2 0,1 0-8 0,-1 0-1 0,-1 1-1 16,-2-1 0-16,-5 0-2 0,-2 0-2 16,-5 0-1-16,-4 0-1 0,-3 0 1 15,-7-1 1-15,-5-1-1 0,-5-1-2 16,-5-2-1-16,-1 2-2 0,-5-1 0 16,1 2 0-16,1 0-2 15,-8-4 1 1,-10 4 0-16,-2 1-1 0,-7 1 1 0,4-4 1 0,5 4-2 15,-3 0 1-15,-6-1 0 0,-7-2-1 16,-2 0 5-16,-2 0 3 16,5 1 5-16,5 1 2 0,-3-2 1 15,-6 0 0-15,-4 1 1 0,-3 1-1 16,3 1-4-16,6 3-3 0,-3 2-4 16,-9-5-3-16,-1 1-1 0,-5 0 0 15,8 4-1-15,12-1 0 0,-8 3 1 0,0 0 3 16,-6 0 3-16,2 1 4 0,7 1-1 15,9-1-3-15,3 0-1 0,-10 0-5 16,0-4 1-16,1 2-1 0,5-2-1 16,9 1 1-16,9-1 2 0,-1 0 7 15,-4-1 8-15,-3-1 5 0,-3 3 2 0,4-2-6 16,11 1-6-16,10 1-6 0,5-1-3 16,5 0-1-16,3-1-3 0,1-1 0 15,6 1 2-15,4-1-2 0,1-1 2 16,5-1 0-16,0 0-1 0,4 0 7 15,1 0 6-15,2 0 5 0,2 0 5 16,0 0 0-16,6-1-4 0,0 1-1 16,0 0 0-16,-3-1 2 0,3 1 0 0,1 0 0 15,0-1-4-15,-3-2-3 0,3 0 1 16,0 1-5-16,0-3 2 0,4-3 1 16,-2 0-4-16,3-10 0 0,3-6-4 15,-2-4-1-15,1-4 2 0,0-1 1 16,-3 2-3-16,-1-2 1 0,1 0-2 15,-4-3-2-15,2-1 1 0,-4-2 0 16,-1-1-1-16,2-3-1 0,2 0 1 0,2 1-1 16,2 0 0-16,-1-1 0 0,-1 2 0 15,-2-3 1-15,-1 1 0 0,0 1-1 16,0-2-3-16,0 1-2 0,0-2-6 16,-2 1-6-16,-1 1-3 0,-2-1-8 15,1 1 0-15,-2 2 4 0,1 1 6 16,2 3 9-16,-2 2 4 0,3 3 2 0,1-1-2 15,2 1-1-15,1 4-2 0,3 1-2 0,-1 3-1 16,1 4-3 0,3 4 0-16,-1 1 3 0,0 5 1 0,1 1 3 0,-3 3 1 15,-2 2 1-15,3 1 1 0,-4 2 2 16,0-3-1-16,-1 4 0 0,1-1 2 16,1 0-2-16,0 1 0 0,-1-1 0 15,-2 1-1-15,1 0-1 0,-1 0 1 16,4-1 0-16,-1 0 0 0,0 1 0 15,2 0 1-15,-1 0-2 0,5 0 0 16,2 0 1-16,3 0 0 0,5 0 2 0,3 0 0 16,1 0 0-16,2 0 2 15,-2 1-2-15,2 0 0 0,2 1 2 16,3-1-2-16,6 1 1 0,4 0 1 0,7-2-2 16,2 1 2-16,2 0-1 0,-1-1 0 15,-1 1 1-15,0 0 0 16,2 0-1-16,3 2 0 0,7 0 1 0,11-1-2 0,9 2 2 15,6-1 0-15,-2 0-1 16,-5 0 1-16,-3 0 0 0,9-1 0 0,7 0 0 16,1 0 2-16,-4 2-2 0,-5 1 0 15,-8-1 0-15,2-1 0 0,6 2 0 16,-4-2 0-16,-1 2 0 0,-8-2 0 0,-3 3 0 16,-1-3-2-16,4 4 2 0,9 0 0 15,-2-1 0-15,-1 0 0 0,-6 0 0 16,-3-1-1-1,0 2 1-15,4 1 0 0,10-4 0 0,-1 2 1 0,0-4 1 16,-5-1-2-16,-12-1 1 16,-4-2 1-16,-3 0-2 0,2-6 0 0,-1 0 0 15,2 0-2-15,-7-2 1 0,-3-1 1 16,-1-1-2-16,-4-1 2 0,5 1-1 16,-3 1 0-16,2 0 0 0,3 3-1 15,1-1 0-15,3 1 1 0,-2 0 0 16,-2 0 1-16,-7 0-12 0,-3 0-6 0,-5 1-2 15,0 0 1 1,-8 0 12-16,2 0 6 0,-2 0 1 0,-2 1 0 16,6 0-3-16,-1-1 0 0,2 3-2 0,0-3-1 15,1 3 2-15,0-1 3 0,-7 3 0 0,1-3 1 32,-8 2 0-32,-2 2 0 0,-3-3 0 0,0 1 0 0,-4 1 0 0,0 0 0 15,-2-1 0-15,-1 2-1 16,-2 0 1-16,-1 1-1 0,-2 0-1 0,-1 1-2 15,-1-1 0 1,0 1-4-16,-1-1 0 0,-1 0-2 0,0 1-6 0,0 1-2 0,0 0-3 16,-1 1-1-1,0 3 4-15,0 3 6 0,-1 1 4 0,0 5 6 0,-1 3 2 32,0 3 0-32,2 4 1 0,0 3 0 0,2 8-1 0,1 4 0 0,3 8 1 15,-1 6-1 1,5 4 1-16,5 0 0 0,3 3-1 15,1 0 1-15,6 3-1 16,2 3 0-16,2 3 0 0,3 1 2 0,-1-1-2 16,-2-5 1-16,-1-7 0 0,-4-3-1 15,-2-2 0-15,-5-3 0 0,-4 4 0 16,-1-4-2-16,-6 1-1 0,1-5-1 16,-5-6-1-16,-2-4 2 0,-3-3 0 0,-2-4 2 15,0-3 1-15,1-2 0 16,0-5 2-16,-4-2 0 0,-1-2-1 0,0-2 4 15,-3-1 3-15,-1-1 2 0,0-2 4 16,-5-4-2-16,-1 2-3 0,-4-1-2 16,-2 1-1-16,-7-2-1 0,1 0-1 0,-5-1 0 15,-2-1-2-15,3 1 1 0,1-1 0 16,0-1-1-16,1 0 1 0,-3-2 0 16,-5 0 0-16,-4 0 2 0,-7-3 0 15,-7-3-2-15,-6 0 2 0,3-4-1 16,5 1-3-16,2-3 1 0,8 0 0 15,1 0-2-15,4-2 1 0,1 2 1 16,4 1-1-16,-1 1 0 0,4 2 0 16,4 0 0-16,5 2-1 0,3 1 1 15,2 0-1-15,1 2 0 0,2 0 1 16,5 3-2-16,3 0-1 0,4 0-6 16,2 0-12-16,0 2-13 0,1-1-19 0,0 0-30 15,1 1-22-15,0 1 708 0,-1 0-466 16</inkml:trace>
  <inkml:trace contextRef="#ctx0" brushRef="#br0" timeOffset="28351.71">12011 8799 1343 0,'-2'0'31'0,"1"2"-12"0,2 0 3 0,-2-2 8 15,3 0 9-15,0-2-2 0,-2-2-10 0,4-1-9 16,1 1-1-16,3-4 1 16,1-3 6-16,6 0 6 0,1-5-3 0,7-3-2 15,5-1-6-15,5-5-6 0,6-2-1 16,8 0-2-16,6 1 0 0,6 3-3 15,3-3 0-15,2 2-3 0,-2 2-2 16,1 1-1-16,1 5-1 0,2 4 1 0,8 1-1 16,-1 4-7-16,4 2-7 0,-3 5-5 0,-3 2-1 15,2 7 2-15,-3 3 4 0,9 3 1 16,2 9 0-16,-1 1 4 0,-3 6 0 16,-7 6 3-1,-3 5 4-15,-1 5 1 16,6 0 1-16,-2 5 1 0,-7-2 0 0,-5 3 2 15,-13 2 0-15,-7 2-1 0,-5 3 2 16,-4 0 2-16,-5 12 9 0,-8 9 0 16,-4 7 2-16,-12 1-5 0,-7-5-8 15,-10-2-2-15,-6-4-2 0,-11 4 0 16,-5 2 0-16,-10-2 0 0,-8-7-1 16,-9-4-2-16,-4-9-2 0,-1-7-2 15,1-7 0-15,4-9 1 0,3-11 0 16,-1-5 2-16,-9-9 0 0,-6-5 3 0,-1-7 2 15,2-6 0-15,7-4 2 0,4-8 0 16,-5-5 0-16,-5-6 0 0,-2-7 1 16,-3-5-2-16,6-3-2 0,1 1 0 0,7-5 0 15,3-6 0-15,-2 2 1 16,5-3 0-16,-1-3 3 0,8 4 6 16,8 1 4-16,8 4 7 0,6 1 4 0,4 1-4 15,5 5-5-15,4-4-6 0,4 6-6 16,6 0 6-16,5 3 3 0,3-3 0 15,7 4 5-15,7 0-5 0,3 1-3 16,5-3-1-16,6-4-1 0,2 0-5 16,2-4-1-16,6 4-1 0,0 0-2 0,1 1 0 15,4 3 1-15,-8 1 2 0,2 4-1 16,-6-2 2-16,-3 5-2 0,-3 1-5 0,-4 0-1 16,3 4-8-16,-1 0-2 0,1 3 4 15,2 2-3-15,-2 1 1 0,-2 3-4 16,-1 0-7-16,-2 3-5 15,1-3-4-15,0 4-5 0,0 1-3 0,-2 3 4 16,-4 0-1-16,2 0-5 0,-4 2-13 16,0-2-23-16,2 3 20 0,-1-4 21 15</inkml:trace>
  <inkml:trace contextRef="#ctx0" brushRef="#br0" timeOffset="29707.32">17234 9707 1235 0,'-4'3'16'0,"1"2"-30"0,-3-1-2 16,-1 3 16-16,-1 1 2 0,-7 0-1 16,-1 1 0-16,-5 3 0 0,-3-1 0 15,-6 5 0-15,-7 1 0 0,-10 4 0 16,-5 5 0-1,-5 6 1-15,-7 6-1 0,-2 0 0 0,-14 2 1 16,-9-1-1-16,-6 0 0 0,-9-1 2 16,4-6-2-16,2-4 1 0,-8-10 1 0,3-5 0 0,-2-11 2 15,3-6 1-15,7-16 0 16,-8-8 0-16,1-10-2 0,-2-8-4 16,-1-9-1-16,13-12-4 0,-10-14-7 15,2-9-6-15,-1-7 1 16,5-1-1-16,17 0 8 0,9 3 5 15,12 0 3-15,4 5 5 0,9 7 5 16,9 10 7-16,9 10 15 0,11 6 17 0,13 7 6 16,8 2 4-16,18 1-11 0,6-2-18 15,16-3-13-15,12-1-13 0,7 3-7 16,16 2-8-16,9 5 2 0,11 7 1 16,6 4 4-16,2 5 5 0,2 2 1 15,-1 4 1-15,6 3 2 0,1 2-2 16,-4 4 1-16,-1 2 1 0,4 6-1 15,0 2 0-15,1 4 0 0,-4 1-1 16,-8 4-1-16,-2 4 2 0,0 3 1 16,-1 4-5-16,-2 5-4 0,-4 6-6 0,2 8-3 15,1 7 6-15,-6 5 3 0,-9 4 6 16,-16 4 0-16,-16-2 1 0,-7 3 1 0,-11-2-2 16,-7 3-2-16,-8 0-3 0,-12 2-3 15,-13 3-2-15,-12 0 6 0,-13 5 4 16,-9 4 4-16,-11 5 3 0,-9-4-1 15,-16-5-2-15,-5-6 0 0,0-10 0 16,4-5-2-16,11-7 0 0,8-9 2 16,9-5-1-16,9-7 2 0,0-3 3 0,7-5 1 15,-4-2 3-15,6-2 0 16,7-4-5-16,3 0-3 0,7-1 0 16,4-2-3-16,3 2 2 0,4-3-1 15,1 2-2-15,2-2-9 0,0 0-9 0,1 0-14 0,-1 0-10 16,1 0-9-1,0 0-15-15,0 0 669 0,0-5-453 16</inkml:trace>
  <inkml:trace contextRef="#ctx0" brushRef="#br0" timeOffset="36507.18">23474 7607 1252 0,'-2'0'-7'0,"0"0"-44"15,-4 2 1-15,0 0 43 0,2-1 9 16,-5-1 4-1,1 2 1-15,-2-2 3 0,-4-2 2 16,1 1 2-16,-7-4 1 0,-4 0 4 16,1-2 0-16,-3-2 3 0,-2-2 0 15,-7-2-2-15,-7-2-1 16,-7-2-1-16,-2 0-3 0,-3 2 3 16,-11 0 3-16,-8 1-1 0,-4 3-2 15,-4 2-6-15,3 4-6 0,5 4-1 0,-5 2-2 16,-9 5-1-16,-3 6 1 0,-4 2 1 15,1 5-1-15,9 6 2 0,-1 3-1 16,-2 6 0-16,-5 1-1 0,1 4 2 0,8 6-1 16,4 3 2-16,3 4 2 0,-9 1-3 15,-2 7 3-15,-1 8 0 0,6 6-1 16,10 4 0-16,7 3-3 0,6 1-1 16,-1 4 0-16,2 2 2 0,-3 3 0 15,5 3 0-15,5 2 0 0,10 2-2 0,9 0-1 16,5-1 0-16,7 0-2 15,0-2 1-15,4 1 1 0,7-5-2 0,1-2-1 16,8-2 1-16,6 3 2 16,4 3 6-16,7 2 1 0,3-2 1 0,5-1 0 15,7-2 0-15,10-7 1 0,11 2-3 16,4-4 1-16,6-3-1 0,3 0 0 16,2-1-1-16,3 2-1 0,8-1-2 15,8 1 1-15,11-5 1 0,0-2 0 0,-2-4 2 16,-3-4-3-16,0-4 1 0,11-3 2 15,7-3 0-15,-1-6 5 0,-3-2 2 16,5-7 0-16,4 0 0 0,-2-8-2 16,4-5 0-16,-2-5 0 0,6-5 1 15,8-6-1-15,-1-5 0 0,1-7 3 0,1-7 1 16,-1-7 2-16,-4-9 0 16,-6-8-5-16,-3-7-2 0,-1-8-3 0,-6-5-5 15,1-8-2-15,-14-5-1 0,-2-4-1 16,-3 0 1-16,-2-5 2 0,-8-4-1 15,-9-4-2-15,-7-6 0 16,-8-2-3-16,-5-5-3 0,-7-1-1 0,-3-1-3 0,-6-7 0 16,-5-2-2-16,-9-3-2 15,-5-4 2-15,-8 3 4 0,-10-3 2 0,-5 4 3 16,-9 3 1-16,-8-4-2 0,-4 3-1 16,-3-1-1-16,-7 2 1 0,0 6 1 15,-3 1 3-15,-5-4-1 0,-3 1 0 0,-4 1 0 16,-3 3-4-16,-9 4 0 0,-12 5 1 15,-3 1 0-15,-6 5 2 0,2 4 2 16,8 9-1-16,-6 8 1 0,-5 5 1 16,-6 4-1-16,-3 6 2 0,2 1 0 15,7 7-1-15,3 5 2 0,-9 3-1 16,6 5-1-16,1 6 0 0,3 3 0 16,16 6 0-16,4 5-1 15,8 3 0-15,6 3-4 0,7 3 1 0,2 3 1 16,0 0-1-16,7 1 2 15,2 0 2-15,5-2-1 0,6-2 0 0,5 1 0 0,2-1-8 16,4-1-8-16,5 0-16 16,2-1-13-16,0 0-7 0,0 0-5 0,0 0-9 15,0 0-5-15,0 0-10 0,1-1 12 16,7 1 37-16</inkml:trace>
  <inkml:trace contextRef="#ctx0" brushRef="#br0" timeOffset="37525.82">23262 7729 964 0,'0'1'30'0,"0"-1"-9"0,-1 1-14 16,0 2-12-16,-2-3 3 0,-1 0 2 15,-2 2-2-15,-4-1 2 0,0 5 0 16,-5 3 0-16,-3 1 0 0,-1 4 1 0,-1 4-1 16,-1 1 0-16,-2 2 1 0,-1 0-1 15,0 0 1-15,-2 1 0 0,-3 2-1 16,-6 0 0-16,-9-4 1 0,-3-1 2 15,-1-2 1-15,3-4 4 0,7-4 6 16,5-1 8-16,5-3 5 0,-1-4 2 0,3-1-4 16,1-3-3-16,2-3-5 0,0-2-1 15,3-2-1-15,1-2-4 0,4 0 1 16,1-1 1-16,3-1 2 0,2 2 4 16,1-1 5-16,2 0 3 0,0 1 11 15,5-3 1-15,-1 0-3 0,2-1 2 0,3 1-2 16,-1 1-4-16,0 1 5 15,0 2 0-15,3 2-7 0,-2 1 5 16,4 5-5-16,-3-3-6 0,-3 1-6 16,4 2-7-16,-1-1-7 0,0 2-4 0,0 0 0 15,3 0-2-15,-3 1 0 0,0 1 0 0,4 0-2 16,-3 1 1-16,2 0 1 16,4 2-2-16,0 1 3 0,1-1-4 15,3 5-1-15,0-1 1 0,1 2-2 16,3 0 5-16,1 0 1 0,1 3 1 0,3 0-1 15,-5 0-1-15,-1 0 1 0,0 2-1 16,-1-2-2-16,2 5-2 0,0 1-3 16,1 1 0-16,-1 2 1 0,0 0 2 15,3 2 3-15,-1 1 2 0,-4-4-2 16,-1 1 1-16,-5-3 1 0,-2-1-1 16,-2-2 1-16,-1-2 0 0,3 0 0 15,-5-1 0-15,2-1 1 0,-2-3 0 0,-3-1-1 16,3-2 1-16,-2 0-1 15,-1-3 1-15,-1-1 1 0,0 0-1 16,1 1 1-16,-1 0 0 0,0-1 0 0,0 0 1 0,0-1-3 16,-2 0-11-16,4 0-16 0,-1 0-20 15,0 0-15-15,0 0-8 0,3 1-4 16,2-4-191-16,8-6 179 16</inkml:trace>
  <inkml:trace contextRef="#ctx0" brushRef="#br0" timeOffset="59189.86">19599 8172 1514 0,'14'0'51'15,"-38"-50"-113"32,25 27 81-47,3-4 6 0,1-3 7 0,3-4 6 16,1 0 4-16,1-1 1 0,5 1 3 15,4 2 4-15,4-4 2 0,4 1 3 16,3-2-5-16,-2 2-9 0,-1-1-9 16,2-1-12-16,-2 0-7 0,6-2-3 15,3 1-3-15,3-2 1 0,3 2-1 16,2 0 2-16,3-1 2 0,7 5 2 0,1-2 1 15,6 1 1-15,-1-1 4 0,0 1-2 16,0 3 3-16,-4-2-2 16,3 5-1-16,6 1-3 0,7-1-3 0,6 4-5 15,5 2-3-15,-2 3-1 0,0 2-1 16,3 5 0-16,9-3 0 0,9 5-1 16,-5 2 0-16,3 0 0 0,-6 2 1 15,-2 2 2-15,13 0 0 0,0 2-1 0,-1 3 0 16,-4-1-1-16,-2 1-1 0,2 1 0 15,3 2 0-15,0 2 0 0,-6-1 0 16,0 2 1-16,5 3-1 0,5 2 0 16,0 1 0-16,1 5-1 0,-7 1-1 0,7 3 0 15,1 3 1-15,-5 1 0 0,0 2 1 16,-4 3-1-16,5-1 0 0,0 1 0 16,-2 1 0-16,-1 0 1 0,-9 4-8 15,6 3-1-15,6 0 0 0,-5 4-1 16,0 2 9-16,-9 2 0 0,-1 7 0 15,3 3 0-15,3 3-1 0,-7 3-4 16,-7 0 2-16,-10-3-2 0,-4 5 3 16,4 0 3-16,2 4 0 0,0 3 1 15,-9 2-1-15,-4 0 0 0,-12-3-1 16,-5-3-1-16,-2 2 1 0,-4 0-1 0,0 5 0 16,1 3-1-16,-2 2 1 0,-3 2-1 15,0-4-1-15,-6 1 2 0,-3-2-2 16,-3 2 0-16,-6-2 0 0,-5 1-2 15,-2-1 0-15,-4-1-2 0,-8 0-1 16,2 2 0-16,-4-1 2 16,-7 4 0-16,1 1 3 0,-9-3 0 0,-4 1 0 0,-2 1 1 15,-4 0 2-15,-2 4-1 0,-3 1 1 16,-3-1 1-16,1-2-2 0,-2-3 1 0,0-4 0 16,1-2-1-16,-3-1-2 0,-5-1 2 15,-4-5-1-15,-11-3 1 16,-3-1 1-16,-3-5 0 0,-1 2-1 0,4-2 0 15,3-2 0-15,-2-1 1 0,-6 1 1 16,-8-3 0-16,-5 0 1 0,-4 0 0 16,1-3 0-16,5 1-1 0,-6-6 2 0,-8 3-1 15,-3-6 1 1,-7 1 2-16,7-5-1 0,3-4 0 16,-11-5 0-16,0-3-1 0,-3 0 0 0,0-3 0 0,13-1-1 15,-12-7 1-15,3-1 1 0,-4-1 0 16,1-4 3-16,8-2 1 0,-12-4 0 15,-1-2 0-15,-2-2-1 16,0-3 0-16,5 0 0 0,-10-7 0 16,0 0 0-16,-2-2-1 0,-3-4 0 0,3 1-2 15,-2-4-2-15,-1 0 1 16,6 0-1-16,-1-1 0 0,-1-2 1 16,-1-3-2-16,-1 0-1 0,8-3-1 0,-10-2 4 0,-1-4 1 15,0-3 0-15,2-2 0 0,6-1-3 16,4-3-1-16,0-6-2 15,4-1 1-15,20 0 0 0,-9-7 0 0,-1 0-1 16,4-5 2-16,-4-9 0 0,17 0 1 0,9-5 5 16,1 1 2-16,-1 0 5 0,4-1 5 0,1 3 0 15,9 0 3-15,11 1-2 0,6 0-3 16,6 2 1-16,5 1 1 0,6 4 1 31,6 1 2-31,2 4-1 0,5-1-2 16,3-1-2-16,2-3-1 0,3-4-1 15,4-1-1-15,0-3-2 0,4 1-1 16,1-7-3-16,1 0-2 0,3-6-1 16,4 3-1-16,2 1-1 0,2 3 1 15,0 4 0-15,1 1 0 0,0 0 0 16,-2 2 0-16,5-1-3 0,-3 1-3 16,3 3-1-16,3 4 0 0,-3 5 3 15,0 8 1-15,2 0 1 0,1 4 2 0,8 6 2 16,5-2 0-16,2 1-1 0,5 2-2 15,-1-3-1-15,-1 0-1 0,2-1-2 16,-3 2 2-16,2 2-1 0,-3 3 2 16,2 2 1-16,-3 0-1 0,0 2 2 0,4-1 0 15,-4 3-1-15,1 4-4 0,-7 1-7 16,-4 2-4-16,-3 4-10 0,-1 3-2 16,3 2-9-16,2 2-9 0,0 3-5 15,2 2-8-15,-2 3-10 0,3 3-12 0,-3 3-25 16,3 1-32-16,5 1-17 0,3 5 75 15</inkml:trace>
  <inkml:trace contextRef="#ctx0" brushRef="#br0" timeOffset="60376.91">19510 10153 1356 0,'0'0'46'0,"-1"0"-19"0,0-1-8 16,-1-1 11-16,-1-3-2 0,-1 1 13 15,-1-5 0-15,-1-4-3 0,0 1-3 16,-2-5 0-16,3-1-2 0,-2-6 1 15,0-1 2-15,1-7-4 0,-1-4-2 16,2-3 1-16,1-3-2 0,-2-1-2 0,3 0-4 16,1 0-6-16,1 2-3 15,1 0 0-15,1 0-2 0,1-2-1 16,0 1 0-16,0-1-4 0,2 0-3 0,-1-2-1 16,2-1-2-16,0 2 0 0,-1-1 2 15,0 4-2-15,3 1 1 0,-1 1 1 16,-1 2-1-16,2 1 0 0,-3 2 1 15,2 6 0-15,1 4 1 0,1 0 4 0,-1 1-3 16,2 3-1-16,2 1-1 0,-2 1-5 16,1 2-2-16,4 0-5 0,4 1-7 0,4 0 0 15,1 4 1-15,4 0 1 0,2 1 5 16,2 2 0-16,-2-1-1 16,-3 6 1-16,-7-1 3 0,-2 3 2 0,-3 2-1 15,-1 2-3-15,-2 0-4 16,-3 1-5-16,-2 3 1 15,1-2-7-15,-1 6-2 0,-2-2-5 0,-3 4-3 0,-1 3 8 16,-2 1 5-16,-5 2 7 16,1 1 5-16,-6 3 2 0,-2 1 1 0,-4-1 3 15,-9-2 0-15,-6-1 0 0,-6-3 2 16,-1-1 0-16,1-4 0 0,3 0 0 16,9-6 0-16,4 0-1 0,5-4 1 0,6-1 0 15,0 2 1-15,6-3-1 16,1 1 2-16,5-1-2 0,-1 0 4 0,0 0 5 15,1 0 6-15,0 0 6 0,0 0 7 0,0 0-6 16,2-1-8-16,3 1-6 16,2 0-12-16,8 0 1 0,9 0 1 0,7 0 1 15,8 1 1-15,3 3 0 0,-4 1 0 16,-2-1 0-16,-7 3 2 0,-7 0 0 16,-3-1 9-1,-8 1 1-15,-5-2-1 0,-2-2 1 0,-2 1-10 0,-2 0-3 0,-1 1-4 31,-1 3-3-31,-7 4-1 0,0 5 1 0,-5 7 4 16,-8 0 1-16,-8-1 2 16,-9 1 0-16,-8-6-2 0,2-1-1 15,2-2 0-15,3-3 0 0,4-5 3 16,4-3 1-16,1-4 0 0,3-6 2 16,5 3 0-16,3-2 0 0,3-1 1 15,4 3 1-15,1-3-1 0,4 3 1 16,-1 1 1-16,4 1-1 0,5 1 3 0,-3-1 2 15,6 2 1-15,-3-1 0 0,0 0-3 16,0 0-4-16,0 0-3 0,0 0-7 16,0 0-7-16,0 0-10 0,1 3-15 15,-1-3-15-15,0 0-30 0,0 0-20 16,0 0-85-16,1 0 108 0</inkml:trace>
  <inkml:trace contextRef="#ctx0" brushRef="#br0" timeOffset="82162.47">21853 7627 588 0,'1'1'52'0,"-1"1"78"0,-1-1-123 0,-2 0-7 0,2 4 0 0,-4-1 0 16,2 0 3-1,-2-2 11-15,-2 1 13 0,1-1 13 0,-2 0 12 0,1 1-1 16,2-1-3 0,-2 2-6-16,-2-2-4 0,1 0-3 0,-3 2-4 15,0-4-3-15,1 3-3 0,0 2-1 16,-4-1 0-16,1 2-1 16,-4 0-2-16,-1 0-1 0,-1-2-6 15,-2 3-2-15,0 1-2 0,-1 2-3 16,-2 0-1-16,0 0 1 0,2 2-3 15,-3 2 1-15,-1 1 2 0,0 1-1 16,-1 0 3-16,-6 0 2 0,-1 2-2 16,-1 1 1-16,-3 3 1 0,6 3 12 0,3 2 1 15,0 1 2-15,1 0-3 0,0 3-11 16,-2 0-1-16,3 5 0 16,0-1 0-16,2 1 1 0,-1 1-2 0,2-4-2 15,1 5-2-15,2-3-3 0,-1 1 3 16,-1-2 5-16,1-1 4 0,-1 1 5 15,0-1 1-15,-1 1-2 0,-2-1-5 16,-2 1-2-16,3 1-3 0,2 2-2 0,0 3 2 16,4 2-2-16,0 2 2 0,2 1 1 15,3 2-2-15,1 2 1 0,3-1 1 16,3-1 1-16,3-2 0 0,1-4-2 16,-1 1-2-16,1-3-2 0,-2 0-2 15,3 1 5-15,0 0 4 0,0 1 1 16,2-1 1-16,0 2-4 0,0-2 0 0,1 2-2 15,1-3 1-15,1 4-2 0,2-2-1 16,0 4 3-16,2 1 2 0,1 3-1 16,3 0 2-16,3 0-2 15,1 1-3-15,2-2-1 0,5-1 0 16,0 1-2-16,5-4 0 0,3 1 2 0,2 1 0 16,0 1 0-16,1 1 2 0,-2-2-2 0,1 2 2 15,-2-2 1-15,1 1 1 0,-1-1 0 16,0-2-1-16,4-1-1 0,0-2-1 15,3-1-1-15,-1-2-1 0,0 0-2 16,2-2-2-16,3 3-1 0,4 0 0 16,2 1 1-16,-4-1 0 0,-6-3 3 15,-3-3 1-15,-2-1 0 0,-1-2-1 16,4-3-1-16,-2 2-2 0,4-3 2 0,4-1-1 16,1 0 0-16,6-2 0 0,-1-1-1 15,2-2 0-15,-3 1 1 0,-5-2 0 16,0-1-2-16,0-2 1 0,4 1 0 15,2 1-1-15,0 0 1 0,2 2-1 0,2 0 0 16,3 0 1-16,1-3 0 0,-8-2-1 16,-2 1 0-16,-2 0 0 0,-5-4-2 15,8 2 0-15,0-2 1 0,-2-2-3 16,5 0 2-16,1-4 1 16,0 1-1-16,5-4 2 0,-2-1 0 0,-6-2 0 0,-2-2 1 15,0-1 1 1,0-4 0-16,3-1 1 0,-2-1 1 0,-2-4-1 0,5-4-1 15,4 1-1-15,1-3-1 0,3-1 0 16,-8 2 1-16,-5 1-1 0,-3-3 1 16,1 0 0-16,-1 1-1 0,2 1 1 0,1 0 0 15,6 2 0-15,2 0 1 0,0-2 0 16,-1 3-1-16,-7 0 0 16,-9 0 0-16,-4 3 3 0,-4-2 3 15,-1 0 2-15,0-1 0 0,0-1-4 0,3-3-1 16,1-1 0-16,2-3-3 0,-4-2-1 15,-4 2-1-15,1-4-7 0,2-2 3 16,6-2-1-16,-2-3 1 0,2-4 3 16,-2-3 0-16,-2 1-1 0,-1-5 1 15,-3 1 1 1,-1 1 1-16,-5 0 0 0,1 1 1 0,0 0 0 0,-2 3 0 0,4-2-1 16,-2-2 0-16,-1-1 1 0,1-3-2 15,-3 2 1-15,0 0-2 0,1-4-1 16,-2 5 1-16,-2-6-1 15,0 4 1-15,-3 1-1 0,0 2 1 0,-1-1 0 16,-1-3 0-16,1-3 1 16,-2 1-1-16,-3-4 0 0,-2 0 0 0,0 2 0 0,-3-3 0 15,1 2 2-15,-2-1-1 0,-4 0 0 16,-1-1 1-16,-3 4 0 0,2 1-1 16,0 2 1-16,-2 5 0 0,-2 1 3 15,2 2-1-15,-1-1 1 0,0 5 0 16,-1-5 1-1,-4 1-1-15,0 1-2 0,-6-4 1 0,1 1-1 0,-2-2-1 16,0 2 0-16,0 0 0 0,-3 0 0 0,2 2 0 16,-3 0 0-16,2 1 0 0,1-1 0 15,-5-1 1 1,-3 3-1-16,-2-2 2 0,-7 0 0 16,1-1-1-16,2-2 1 0,1 2-2 0,5 0 1 15,-4 3 0-15,0-2-1 16,1-2 1-16,0 1 0 0,3 1 0 15,1 1-1-15,-1 2 0 0,0 1 0 16,-4 4 1-16,-6 0 0 0,-4-1 1 16,-6 2-1-16,6-2-1 0,3 4 0 15,0 1 0-15,4 2 1 0,-4 1-1 0,0-2 0 16,1 0 1-16,-3 2-1 0,2-1 0 16,-7 3 1-16,-5 1-1 0,5 2 0 15,1-1 0-15,5 2 1 0,3 0-1 16,-1 1 1-16,0 1 0 0,1 1 1 15,3 0 0-15,2 2 0 0,-4-1 0 16,1 3 1-16,-3-2 1 0,-5 2 1 16,4 1 0-16,-1 1-1 0,4 4-1 0,4-3-1 15,-1 4-1-15,-1 1 1 0,-1 0 1 16,2 1-1-16,1 2 1 16,2 0 0-16,1 2-3 0,-4-1 1 0,-3 2 1 15,-4 0-1-15,-2 3 1 0,1-1 1 16,5 1 0-16,3 1 1 0,0 2 0 15,3 0-2-15,0 1-1 0,-2 0 1 16,3 0-2-16,4 0 0 0,1-1 1 16,-3 1-1-16,-4-1 0 0,-4 2 1 0,-4 2 1 15,1 2 0-15,4 0 2 0,1 3-2 16,5-1 1-16,3 1-1 0,-2 1-1 16,5 0-1-16,0 4 2 0,-2 0-2 15,1 3 1-15,0 2 0 0,-1 0 0 0,0 2 0 16,-2 1 1-16,-2-1-2 0,-4 2 1 15,-3-2 0-15,2 4 0 0,0 2 2 16,3 3 1-16,3 4 1 0,-2 1 0 16,2 2 0-16,1 1 0 0,2-1-1 15,3-1-1-15,2 1-1 0,2 0-1 16,-1 3 0-16,2 2 0 0,2-1 0 0,2 0 3 16,1-3-1-16,2 2 1 0,0-1 1 15,-2 0-2-15,4 1 0 16,-2 0 3-16,3 1 0 0,2 3 0 0,-1-3 0 15,4 1-2-15,0 2-2 0,1-4 2 16,4 2-3-16,0-1 1 0,-1-1 0 16,2 3-2-16,-2-1 1 0,3 1 0 15,-3-1 0-15,4-4 1 0,2 3 1 16,-3-3-1-16,5-1 0 0,-1 1 0 16,2 0 0-16,1 1-1 0,1 4 1 15,0 0 0-15,3-4-1 0,-3 0 1 16,-2-3-2-16,1-2 1 0,1 0 1 15,0 1-2-15,2-3 1 0,1 1 1 0,-1-2-2 16,2 2 2-16,0-2-1 16,-1 0 1-16,0 0-1 0,0-4 1 0,-1-3-2 15,3-1 1-15,2 0 3 0,1-2-2 16,1 0 2-16,1-1 0 0,-1 0-2 16,-2-2 1-16,-1-3 1 0,4 0-2 15,2-3 1-15,4 0 0 0,1 1-1 0,-1-3 1 0,-1 2 0 16,-2-1-1-16,-2 2-1 0,2-1 1 15,2-1-2-15,1 1 1 16,1-1 1-16,-1-1-2 0,2 2 0 0,-1 1 0 16,6-2-2-16,-1 0 2 0,0-2-1 15,4-1 0-15,-1-1 0 0,2-1 1 16,1 0-1-16,-2 1-1 0,-2-2 2 16,-3 2-1-16,-3-1 1 0,1 0 0 15,1 0 0-15,1-1 0 0,4 1 0 16,-2-4-2-16,3 3 2 15,2-3 0-15,3 0-1 0,6 2 1 16,1-1 0-16,-3-1-1 0,-4 0 1 16,-7 2-1-16,-4-5 1 0,0 3-1 0,5-2 0 15,1-2-1-15,4 2 0 0,0 2 2 0,3-1 0 0,3 0 0 16,0 0 0-16,1-2 0 0,-2-2 0 16,-6 1 1-1,-1-1-1-15,-5-1 0 0,1-1 0 0,5-2 0 16,-2 1-1-16,2-1 1 0,-2-1-1 0,-2-1 0 15,6-1 1-15,2 1-1 16,5-6 1-16,-1 1 0 0,-4 1-1 0,-7-1 1 16,-4-1 1-16,-2 0-1 0,1-1 0 15,0 0 0 1,-1-4 0-16,1-1 1 0,-1 2-1 16,5-2 1-16,5 0 0 0,5 0 0 0,0-1 0 15,-1 0 0-15,-4 0 1 0,-8-1-1 16,-1 2-1-16,-3-4 1 0,-3 4 0 15,1 1 0-15,-2-2 1 0,1 2 0 16,1-1 3-16,1-3-1 0,-1-3-1 16,-1 0 0-16,0-1-2 0,1-4-3 0,4 1 0 15,5-2-2-15,-2-4-3 16,1 1 3-16,-6-4-1 0,-4 1 3 16,-4-2 0-16,-3 0 2 0,0-3-1 15,1-2 0-15,0-1 2 0,0-3-2 0,-1 2 1 16,0-1 1-16,1-3-2 0,-1 0 1 15,-1-1 0-15,0 1-2 0,-1-1 1 16,1 1-1-16,-2-2 1 0,1 1 0 16,0 1 0-16,-2 2 0 0,1 0 0 0,0-1-1 15,0-2-2-15,1 2 1 0,-3 0-1 16,2 0 1-16,-4 1 2 0,3-5 1 16,-4 0-2-16,-2-2 0 0,-3-2 0 15,-2 3-3-15,-1-1-1 0,-2 0 1 16,1 2-1-16,-3 3 4 0,1 1 1 15,-4 2-1-15,-2 1 1 0,3 2 0 16,-1-1 1-16,-1 1 0 0,-2-1 0 0,-3-1 0 16,-5-1 0-16,-1 0 0 0,-1 1 0 15,0 0 0-15,0 1 0 16,1 1 0-16,-1-1 0 0,-1 1-1 0,-1-1 1 16,0-1 0-16,0 2 1 0,-2 1 1 15,0-1-1-15,0 0 0 0,1-2-1 0,-1-1 0 16,0 0 2-16,0 3-2 15,-1 0 0-15,-3 1 0 0,-2-1 0 0,-4 0 0 16,-6-1 1-16,-1-1-1 0,0-3 0 16,3 4 0-16,1-3 0 0,1 4 0 15,-2-1 0-15,0-1 0 0,3 1 0 16,-1-1 0-16,4 2-1 0,-2 1 1 16,-7 0 0-16,-2 3-1 0,-5-2 1 0,-5-1 0 15,4 1 0-15,3 2 0 16,0-1 0-16,6 3 0 0,-2 1-1 0,-1 1 1 15,3-1-2-15,-2 4 1 16,-1-1 1-16,-2-2-2 0,-5 5 2 0,-2 0-1 0,3 2 1 16,3 1 0-1,2 4 0-15,4-3 0 0,-2 4 0 16,-2-2 0-16,3 1 0 0,2-2 0 0,-1 2 1 16,-1 1-1-16,0 1 0 0,-6 1 0 15,1 0 1-15,-1 2 0 0,7 4 0 0,4 1-1 16,2 3 0-16,2 2-1 0,-3 1-2 15,0 1 2-15,3 2 1 0,1 0-1 0,4 1 1 16,-1 2 1-16,-2-1-1 0,0 5 0 16,-8-2 2-16,-3 0-2 0,-5 4 0 15,-3-2 1-15,3 3-1 0,5 0 0 16,1-1 0-16,3 2 0 0,-1 0 0 0,-1 1 1 16,2-2 0-16,2 1-1 15,0-1 2-15,1 2 0 0,-1 1 0 16,-4-1 0-16,1 1-1 0,-4 0 0 0,6 3-1 15,2 0 0 1,3 0 1-16,3 1 0 0,1 1 0 0,1 1-1 0,1 2 2 16,0-2-1-16,-2 5 0 0,3-4 0 15,-1 3 0-15,-1 3-1 0,3-1 1 16,-4 3 0-16,-2 2 0 16,-5-3-1-16,-5 2 0 0,0 2 0 0,1 3 1 0,1 0 0 15,1 1 1 1,0 0-1-16,0 2 1 0,0 0-1 0,3 0 1 0,2-1-1 15,1 1 0-15,4 2 1 16,0-4-2-16,3 3 1 16,-1 0 1-16,2-1 2 0,-1 2 0 15,1 1 1-15,-2 0-2 0,4-1-1 16,0 4 1-16,1 0-2 0,4 0 1 16,-2 2-1-16,4-2-1 0,3 1 1 0,2 0 0 15,1-1-1-15,3-1-1 0,2-1 1 16,0-3 0-16,1 0-1 0,2-1 1 15,0 1-1-15,0 0-1 0,1 1 2 16,1 0 0-16,1 4-3 0,-1-1 2 16,1 0-2-16,-1 1 1 0,3-2 2 15,1-1 0-15,0 1 0 0,4 1-1 16,-2 0 0-16,-1 1 1 0,0 3-1 16,-1-4 1-16,0 1 0 0,0-4 0 15,1 2 0-15,0-4-1 0,1-1 1 16,1 2 0-16,-1-2 0 0,-1-3 0 15,-1 4-2-15,1 0 2 0,4 3 0 0,2-1 0 16,2 3 0-16,1-1 0 0,2-2-1 16,-2 0-1-16,0-6 2 0,1-1-1 15,4 0 0-15,0-2 1 0,2 1 0 0,-1-2 0 16,-4-1 0-16,2-1-1 0,4-1 1 16,1-1-1-16,2 1-1 0,-1 0 1 15,1 2 0-15,-1-3-1 0,-5-2 0 16,6 0 1-16,-5 0 0 0,2-2 1 0,1 1-1 15,2-2-1-15,-2-1 1 16,1 1-2-16,2-3 1 0,-1-1 0 0,2-1 1 16,4 0-1-16,3-1 2 15,6 0-1-15,-3 1 1 0,-1-1-1 0,-7-1 1 16,-1 1 0-16,-1-1-1 0,1 1 1 16,6 0 0-16,1-1 0 0,-3 0 0 15,3-1-2-15,2 1 2 0,-1-1 0 16,3 0 0-16,3-2 1 0,-3 2 0 15,-4-1-2-15,2 0 1 0,-7-3 0 16,0 0 0-16,4-1 1 0,0 0 1 16,0 0 0-16,6 0-1 0,1 0 0 0,4 1 0 15,2-1-1-15,-5-1 1 0,-3-1-1 16,-5 0 0-16,-3 0 0 0,1 0-2 16,1-3 2-16,5 2 0 0,0 1 0 15,-4-4 0-15,-1 3 0 0,-1-3-1 16,4 3-6-16,6-5-2 0,0 3-4 0,-6-2 1 15,-6-2 6-15,-5 0 1 16,-4-2 3-16,2-2 0 0,3 1-2 0,0-4-3 16,2 0 0-16,-1-1 3 0,-1-1 2 15,1-1 2-15,1-1-1 0,2-1 0 16,3-2 1-16,-5-1 3 16,1 1 1-16,-6-1 0 0,-1 0 0 0,-2 0 1 15,-5-2-1-15,1-1 0 0,1-2-1 0,-1 0-2 16,2 1 1-16,-2 1 3 15,0-2 0-15,4-1 1 0,2 0-2 0,1-5-3 0,0-1-1 16,0-2 2-16,1-4 0 0,4 2-1 16,2 0 0-16,-2-1-1 0,0-1 0 15,-5 0 1-15,-1 0 0 16,0-2-1-16,-2-2 0 0,1-1 1 0,-3 0 0 16,2 0-2-16,-4 6 0 0,3 0 0 15,-2 0-2-15,2-2 3 0,4-5-3 16,-3 1-1-16,0-1 1 0,-1 4 0 15,-3 0-1-15,1 2 1 16,-3 1-2-16,0-1 1 16,1 2 2-16,-3 0-1 0,0 3 1 0,-4-1 1 15,-2 1-1-15,-2-1 2 0,0 2-1 0,-3 0-1 16,-1 1 1-16,0 0 1 0,-1 2-1 0,-1 0 1 16,-1 2 0-16,-2-1-2 0,2 2 2 15,0-1 2-15,0 1 2 16,-1-2 1-16,-2-2-1 0,1 0-2 0,-1-1-1 0,0 0 0 15,-3-2-1-15,1-2 0 16,-2-3 1-16,-4-1-1 0,1-1 0 0,-3-3 0 16,0-1 0-16,-1-1-1 15,0 0-1-15,-2 0 0 0,-2 2 0 0,0 1 1 0,2-3 0 16,-1 0 1-16,1 2 0 0,1 1 0 16,-1 3 0-16,-1-1-1 15,3 2 0 1,-4-3 0-16,1 2 0 0,0 0-1 15,-2 0 1-15,1-1 1 0,-4-6-1 0,-2 0 1 0,-2-6 0 0,-3-1-2 16,1 2 0-16,0-1 1 16,1 2-1-16,1 3 0 0,-2 3 2 0,1 4-2 31,-2 1 1-31,-1 1 1 0,-1 0-1 0,-4-1 1 16,4 0-1-16,1-1 0 15,1 2 1-15,4-1 0 0,-4 2 0 0,-1 1-1 16,-2-2 1-16,1 3 0 0,2-2 0 15,1 0 0-15,2 2-1 0,0 3 1 16,2-2 0-16,0 5 0 0,-5 2 0 16,-2-1 0-16,-1 1 0 0,-4 1 0 0,0 0 0 15,0 2-1-15,2-2 1 0,2 0 0 16,4 2-1-16,3-1 1 0,-1 1 0 16,-1 1 0-16,-2 0 1 0,0 0-1 0,-1-1 0 15,2-1 0-15,0-2 0 0,-2 1 0 16,0 0 0-16,-1 3 0 0,-5 0 0 15,1-2-1-15,-6 4 2 0,2 0-1 16,4-1 0-16,0 2 0 0,4 0 0 16,-1 0 0-16,-4 3 1 0,1 1-1 15,2-4 0-15,-1 4 1 0,2 1-1 0,0-1 0 16,-3-1 1-16,1 1-1 0,-7-1 1 16,-1-1 0-16,1 1-1 0,-2 2 2 15,8 0 0-15,2 1-1 0,1 2 3 16,2-1-1-16,-4 2-1 0,1-1 0 15,1 1-1-15,2 3 0 0,3-3 1 16,0 1 0-16,3 2-1 0,-3 0 0 16,-1 0 1-16,-2 3-3 0,-3-3 1 15,4 2 1-15,-3 1-1 0,3 1 2 16,2 4-1-16,-3-1 0 0,4 1 0 0,2-2 0 16,2 3-1-16,4-1 0 15,-2 4 0-15,-3 0-1 0,2 0-1 0,-1 2 2 16,1-4-2-16,3 5 1 0,-1-3 1 0,-1 3-2 15,0 1 2-15,0 0 0 0,1 1 0 16,-4 0 0-16,1 2 0 0,-5 2 0 16,-4 1 0-16,2-1 1 15,-4 3-1-15,2-2 0 0,2 0-1 16,0 0-1-16,0 1 1 0,1 3 1 0,1 2 0 0,-1-2 0 16,2 1 0-16,-2-2-1 15,1 0 1-15,1 0 0 0,1 3 0 0,-1-2 1 16,1 3-1-16,-3 0 0 15,-2 1 0-15,2-1 0 0,-5 2 0 16,-1 1-1-16,3 5 0 0,-3 1-2 0,4 5 1 16,3 1 1-16,-4 0 0 0,2-2 1 0,-1 2-1 15,-1-2 0-15,4 4 1 16,0-4 0-16,1-1 0 0,0 2 0 16,1-1 0-16,3 2 0 0,-3 3 0 15,2 1 1-15,1 2 0 0,1 3-1 0,-2 0 1 16,2 1-2-16,1-1 0 0,-1 3-1 15,1-2 1-15,5-2 0 16,0 1 1-16,3-2-1 16,1-2 1-16,1-1 2 0,1 0-1 0,2-4 1 0,2 1 1 15,-2 0-2-15,3-3 1 16,2-1 0-16,-2-2-2 0,2-3 1 16,0-2-1-16,-1-1 0 0,-1 1 0 0,1-1 1 15,1-1-1-15,-1 3 0 0,1 2 1 16,0 2-1-16,1 5 1 0,2-6 2 0,0 3-1 0,1-4 1 15,1-1-1-15,2 3-2 0,-1-1 0 16,2 1 1-16,4-2 0 0,-1-2-1 16,-1 0 2-16,1-2-1 0,3 0 0 15,-2 1 0-15,1-2-1 0,2 2 1 16,-2 0 1-16,1-1-1 0,1 0 2 0,-2 3 1 31,1-2-1-31,0 2 0 0,2-5 1 0,-3-3 0 0,3 4-1 0,3-4 0 16,-1 0-3-16,6 3 0 0,-2-2 1 15,1 0-1-15,0-1 0 0,2-2 1 16,0 0-1-16,0-1 0 0,0 1 1 16,-3-6-1-1,1 4-1-15,3-2 1 0,3 1 0 0,6 4-1 16,-5 1 1-16,4-1-1 0,-4 0 1 16,-2-1 0-16,2 1-2 0,-5-1 2 15,1-1 0-15,-1-1-2 16,0 0 1-16,-1-2 0 0,3 2-1 15,4-2 1-15,-2 0 0 0,2-1 0 16,3-1 0-16,0 0 1 0,3 1-1 16,1 0 1-16,1-2 0 0,-3 0-1 0,0 3 0 15,0 3 1-15,-1-2-2 0,3-2 2 16,0-1 0-16,-2-1-2 0,1-2 1 16,1 5 1-16,3-2-1 0,2 0 1 15,3 0 0-15,-4-4 0 0,-2 3 0 16,-6-4 0-16,-2 2-1 0,-3-1 2 0,-1-1 0 15,8-2-1-15,-2 1 1 0,3-2 0 16,0-2 0-16,-1 0 0 0,4 0 2 16,2-1-1-16,4-4 0 0,-2 0 1 15,1-1 0-15,-6 1-1 0,-5-2-1 16,-3 0 0-16,-3 0 0 0,4-2 1 16,-1 0-1-16,2 1 2 0,1-1 0 15,-2 0 1-15,-3-3 0 0,3 1-1 16,-1-2-1-16,9-1 0 0,3-1-1 0,-2-1-1 15,-2-1 1-15,-9-2 1 16,2 0-1-16,0-1 0 0,0-1-1 0,5-2-1 16,-1 0 0-16,-2-1 1 0,-2 0 0 15,1 0 0-15,5 0 1 0,2 2-1 16,3-1 0-16,-2 1 0 0,-2-3-1 16,-8 3 1-16,-3 0 1 0,-4 2-1 15,-4 1 1-15,1-3-1 0,5 2-2 0,0-5 0 16,4 0 0-16,2-2-1 15,-1 1 3-15,3-1-2 0,-5-1-1 0,1-1-1 16,2 1 2-16,0 0 0 0,5-4 0 16,-2 0 2-16,-4 2-8 0,-1-1 3 0,-5 1 1 15,-4 0-6-15,1-3 8 16,0 2 0-16,-4-2-4 0,2 0 5 16,-2 3-2-16,-2 0 0 0,0 2 2 0,1-4 2 15,0-1 0-15,2-2-1 0,-2-2 0 16,1 2-3-16,-1-2 0 0,-1 0 1 0,1 1-1 15,-2-2 0-15,1 1 0 0,0 0-1 16,-2-5 0-16,0 0 0 0,-2 1-1 16,-1 1 2-16,1-1 2 15,-2 0-1-15,-2 3 0 0,-2-2 1 16,-3 2-1-16,-1 3 2 0,0-1 0 0,-2 3-2 16,-1-5 2-16,-1 1 0 0,-2-5 0 15,1-1 0-15,-4-4 1 0,-2 0-1 16,-2-5 0-16,-1 1 0 15,-1-1-2-15,1 1 1 0,0 2 1 0,-2 4-1 16,3 0 1-16,-2 0-1 0,1 1 0 0,0-4 1 16,-2 1 0-16,-1-5 0 15,0 2 0-15,-3-2-2 16,2 4-1-16,-2 4 1 0,-2-7-1 0,3 2 1 0,-4 0 0 0,1-5-1 16,-5-8-2-16,-2-11 1 15,-4-5 0-15,-5-6-1 16,-6 8-1-16,-2 8-2 0,0 8-1 0,6 9 2 0,8 5 4 0,0-1 0 15,2 0 0-15,-6 0 1 16,-1-3 0-16,-1 2 0 0,2 3 1 0,3 3 0 16,2 1-1-16,0 2 2 0,-4 2 0 15,-1 2-1-15,-2 1 0 0,-1 2 0 16,1 3 0-16,-2-1 1 16,6 3 0-16,-1 0 0 15,5-1 0-15,5 3 0 0,-4 1 0 0,2 0 0 0,0 2 0 0,0 0 0 31,2 2 1-31,1 0-1 0,-1-2 0 0,4 3 1 0,-3-1-1 0,1 1 0 16,-3-1 0-16,-4-1-1 0,-1 2 1 16,-6-3 0-1,-3 3 0-15,2 0 0 0,4-2 1 16,1-2-1-16,5 3 0 0,-1-2 1 0,-2-1-1 0,3 3 0 16,3 2 1-16,0-4-1 15,3 3 0-15,0 3 0 16,2-5 0-16,0 4 0 0,-2-1 1 15,0 1-1-15,-3 0 0 0,1-1 0 16,-4 0 0-16,-1 2 0 0,-1 0 0 16,-3 1-1-16,3-1 1 0,-1 1 0 15,3 0 0-15,0-1 0 0,2 0 0 0,1 1 0 16,-1 0 0-16,-2 2 0 0,3 1-1 16,2 0 1-16,3 1 0 0,-1 1-1 15,3-1-1-15,-1 0 1 0,0 3-1 16,2-3 1-16,1 2 1 0,-3-1-1 15,2 0 1-15,0 1-1 0,-4 0 0 0,3 2 1 16,-2-2 0-16,-1 0-1 16,1 1 1-16,-2 0 0 0,-2 0-1 0,0 1 0 15,0-1 1-15,-1 1 0 16,5 0-2-16,4 1 1 0,-1 0-2 0,3 3 1 16,-2-2 2-16,-3 1-1 0,1 1 0 15,-2-1 1-15,-3 0-1 0,3 1 1 16,2 1 0-16,-2-1 0 0,1 0 0 15,1-2 0-15,0 3 0 0,2-3-1 16,1 1 1-16,0 2 0 0,1-2-1 0,-1 2 1 16,1-3-2-16,1 1 0 0,-3 3 0 15,3-1-5-15,1-1-3 0,0-1-5 16,0 3-10-16,2-1-6 0,-2-2-14 16,2 0-13-16,2 0-11 0,3-2-15 15,-1 2-8-15,0-2-16 0,1 0-3 16,-1 2-54-16,0-2 94 0</inkml:trace>
  <inkml:trace contextRef="#ctx0" brushRef="#br0" timeOffset="85081.61">22447 8455 1174 0,'-8'0'69'0,"-54"-8"-49"15,83 11-12-15,-169-33-13 16,66 12 8-16,34 5-3 0,-4 1-6 15,2 0-6-15,-1-5-16 0,-3-2-30 0,-3-2-82 16,2-2 81-16</inkml:trace>
  <inkml:trace contextRef="#ctx0" brushRef="#br0" timeOffset="85304.54">22184 8685 1243 0,'-69'-10'30'0,"7"-6"-25"0,-19-3-10 0,2-5-30 16,-2-3 537-16,1 0-379 0</inkml:trace>
  <inkml:trace contextRef="#ctx0" brushRef="#br0" timeOffset="85553.6">22077 9215 1506 0,'-34'14'14'0,"-5"-4"-35"16,-15 2-19-16,-6-6 1 0,-1-6-15 15,0 0-30-15,7-4 407 0,6-1-259 16</inkml:trace>
  <inkml:trace contextRef="#ctx0" brushRef="#br0" timeOffset="85793.99">22309 9957 1372 0,'-29'11'22'0,"-8"0"-6"16,-15 0-53-16,-8-1 15 0,4-4-8 0,-2-6-18 0,3-4-27 15,-4-1 231-15,-3-2-134 16</inkml:trace>
  <inkml:trace contextRef="#ctx0" brushRef="#br0" timeOffset="86009.05">22172 10681 1179 0,'-40'10'-10'0,"2"-1"-37"15,-11-2-13-15,10-2 12 0,-1-5-81 16,3-3 86 0</inkml:trace>
  <inkml:trace contextRef="#ctx0" brushRef="#br0" timeOffset="86267.61">23206 11226 1247 0,'1'-3'211'0,"-265"38"-583"31,180-74 424-31,-4 21-19 16,3-5-237-16</inkml:trace>
  <inkml:trace contextRef="#ctx0" brushRef="#br0" timeOffset="86521.1">23759 10558 1386 0,'0'0'119'0,"-1"0"155"0,0-1-334 16,-1 1-22-16,-2 0 2 0,-2-1 28 15,-10 1 34-15,-8-1 8 0,-9-2-12 16,-7 0-9-16,-2-2-19 0,-7-6-24 16,-3-3-106-16,-9-8 110 0</inkml:trace>
  <inkml:trace contextRef="#ctx0" brushRef="#br0" timeOffset="86742.62">23849 9881 1192 0,'-3'0'64'16,"-5"3"108"-16,-7 4-181 15,-8 8 0-15,-6 3 10 0,-6-1 2 16,-5 1-1-16,-3-3-2 0,-2-1-11 16,-2-5-10-16,-3-4-21 0,-5-3-22 0,-3-4-16 15,5-5-58-15,8-5 80 16</inkml:trace>
  <inkml:trace contextRef="#ctx0" brushRef="#br0" timeOffset="86952.47">23604 9166 1556 0,'-5'0'3'0,"-10"5"-29"16,-16 1-65-16,-16 1-47 0,-13-5 261 15,-1-8-114-15</inkml:trace>
  <inkml:trace contextRef="#ctx0" brushRef="#br0" timeOffset="87169.75">23464 8743 1712 0,'-11'3'39'0,"-4"-1"-34"0,-8 1-5 16,-11-1 2-16,-5 6 1 0,-17 0-5 16,-9 3-12-16,-10 1-25 0,-32-3-31 15,-22-3 458-15,-7-14-303 0</inkml:trace>
  <inkml:trace contextRef="#ctx0" brushRef="#br0" timeOffset="101173.95">13993 12900 1146 0,'2'0'37'16,"-4"0"-7"-16,2 0-20 0,2 0-5 0,0 0 1 16,-1 0 5-16,-1 0 8 0,-1 0 1 15,1 0 0-15,-2 0-3 16,-3 0-9-16,5 0 2 0,0 0 3 16,0 0 5-16,-6 3 4 0,-1-2 2 0,-3-1-2 15,-7 4-4-15,-5-3 0 0,-4-1 0 0,-5 1 2 16,1 0 3-16,1-1-2 15,-4 2-1-15,0 0-1 0,-1-2-1 0,-8 0-2 16,3 0-2-16,-3 1-3 0,-1 0-2 16,-3 1 0-16,-10-2-2 0,-6 0 0 15,-4-1-1-15,-1 0-2 0,4 1 1 16,-2 0 3-16,2-1 0 0,-6 0 1 0,-6-1 2 16,-5 0-1-16,-5 2 4 15,-1 0 3-15,4 0-3 0,-2-1-2 0,-3 0-6 16,-4-1-2-16,-5 1-2 0,-2-1 0 15,7 1-1-15,0 1 0 16,-6 0 1-16,0 1-1 0,-4 2 0 16,0 0 0-16,9 3-1 0,-1 0 1 15,-8 0 0-15,3 2-1 0,-2 2 2 0,7 0 3 16,0 2 4-16,-5-1 7 0,0-1 1 16,-2 1-3-16,7-1-5 0,4 0-4 15,-3 1-3-15,-4 0 2 0,0-3-1 0,0 1-1 16,6 0 1-16,1 0-1 15,-8-3 0-15,3 2 0 0,-6-2-1 16,5-1 0-16,7 2 0 0,-6-1 0 0,-3-1-1 0,1 1 3 16,-4 0 3-16,7-1 1 15,5-1 0-15,-1-1-2 0,-2-2-4 0,-3 2 1 16,0-1 2-16,5 0-2 0,3 0 1 0,-5-2-2 16,-1 0-1-16,-1 1 1 15,-1-1-1-15,9 0 1 0,-1 0-1 0,-7-1 2 16,1 0-2-16,-5 1 2 0,4 0-1 15,8 0 0-15,-3-1 1 16,-3 1-1-16,-1-2-1 0,-7 2 1 0,5-2 0 16,4 2 0-16,-5-2 0 0,2 0 0 15,-5-1 0-15,-4 2 0 0,9-2 0 16,-1 2 0-16,-3 0-1 0,0 0 0 16,-4 1 0-16,4 0 0 0,7 1 0 15,-5-1 0-15,-3 2 0 0,-4-1 0 0,-1 1 1 16,10-1-1-16,0-1 0 0,-1 0 0 15,0 0 1-15,-5 2 1 0,5-4-2 16,2 2 2-16,-4-3-1 0,4 0-1 16,-1-1 1-16,2 0 0 0,8-1-1 15,7 1 2-15,-1 1-1 0,0-3 2 16,-1 1 6-16,0 1 3 0,5 1-2 0,6 1-1 16,8-2-5-1,3 3-2-15,2-1-1 0,0 0 1 0,1 0-2 0,-1 1 0 16,2-1 0-16,5 1 0 0,1-2 1 0,4 0 0 15,-1 2-1-15,6 0 1 0,1-1 0 16,2 0-1-16,3 0 0 31,-2-1 1-31,3 1 0 0,1 0 0 0,1 1 1 16,4-2-1-16,4 1 1 0,2-1 1 16,5 3-1-16,2 0 2 0,1-1 1 15,4-1 0-15,2 2 0 0,1-1-1 16,0 1 0-16,3 0-2 0,0 0 3 15,0 0-3-15,-2-1 2 0,2 1 1 16,0 0-2-16,0 0-2 0,0 0-2 0,0 0-5 16,0 0-1-16,0 0-3 0,0 0-4 15,1 0-4-15,-1 0-5 0,0 0-4 16,0 0-3-16,0 0-8 0,0 0-8 16,0 0-8-16,0 0-3 0,0 0-4 15,0 0-2-15,0 0-2 0,0 0-5 0,1 0-2 16,-1 0 3-16,1-1-65 0,-1 1-125 15,0-1 156-15</inkml:trace>
  <inkml:trace contextRef="#ctx0" brushRef="#br0" timeOffset="103762.34">4906 14242 1316 0,'0'0'55'0,"1"0"3"0,-1 0-25 16,1 0-21-16,-1 0 0 0,0 0 0 15,-1 0 1-15,1 0-2 0,0 0 6 16,0 0 5-16,0 0-1 0,0 0-1 16,0 0-6-16,0 0-5 15,0 0 0-15,-4 2-1 0,-1-2 0 0,-3 0-1 16,-2 2 1-16,-7-1 3 0,-5 2 7 16,-5 0 3-16,-5 0-1 0,-5-1-2 0,-1 2-7 15,-7-2-4-15,0-2-3 0,-1 2 3 16,-1-2 2-16,-5 2 5 0,-7 1 4 15,-4-1-2-15,-3 0-2 0,2 0-3 0,-1-1-6 16,4 1-2-16,4-2-2 16,-2 0-1-16,0-2 0 0,-8 0 2 15,-2-1-1-15,0-2 2 0,6 1-1 0,6-3-1 0,1-1 4 16,2 0-3-16,1 0 1 0,0 1 2 16,4 0-2-16,2 2 0 15,8 2-1-15,6 1 0 0,6 0-2 0,6 2 0 16,6 0-1-16,4 0-9 0,4 2-4 15,6-2-6 1,0 0-6-16,0 0-13 0,1 0-14 0,0 0-3 0,0 0-8 16,0 0 7-16,0 0-1 0,1 0 6 15,2 2 6-15,1-1-3 16,1 1 5-16,5 3 42 0,12 1-13 16</inkml:trace>
  <inkml:trace contextRef="#ctx0" brushRef="#br0" timeOffset="104284.82">4798 14501 1267 0,'0'0'46'0,"-1"0"-6"0,0 0-25 0,0 0-14 16,0 0-3-16,-2 0 2 0,-1 0 6 15,-1 0 7-15,-2 0 5 0,-6 0 5 16,-4-5 1-16,-7 1 0 0,-6-2 2 15,-5-1-2-15,1 0-3 0,-2 0-4 16,0-2-4-16,-1 2 2 0,-6-1 3 16,-6 4 0-16,-7-1 2 0,-1 2-5 15,-1 2-3-15,3-3-2 0,2 4 0 16,0-1 1-16,4 1 0 0,-4 1 3 0,-1 4-2 16,-5 3-1-16,-4-1-2 0,7 3-5 15,3-1-1-15,9 0-2 0,5 0 0 16,5 2 0-16,5-7 1 0,4 3-1 0,4-2 1 15,5 0 0-15,5-3 1 0,5 2-1 16,3 0 1-16,0-3 1 16,-1 2 0-16,1-3 3 0,3 0-3 0,0 0-4 15,0 0-4-15,0-1-14 0,0 1-8 16,0 0-20-16,0 0-27 0,0 0-6 16,0 0-5-16,4-6-3 0,3-3 136 15,4-8-49-15</inkml:trace>
  <inkml:trace contextRef="#ctx0" brushRef="#br0" timeOffset="104780.51">4746 14688 1210 0,'-1'0'52'0,"0"-1"-1"0,-1 1-19 0,1 0-14 15,-3 0-2 1,0 0-1-16,-5-1 2 0,-3 0 2 16,-6 0 1-16,-4-1 1 0,-2-3 1 0,-2 2-4 15,-2-2-1-15,0 2 1 0,-6-2-1 0,-2 0 2 16,-7-1 4-16,-11 1-1 15,-2-2 0-15,-6 2 0 0,0-1-9 0,-1 0-3 0,2 0-3 16,3 0-3-16,-3 1 0 16,-2 2 0-16,1-1 0 0,-1 2 3 15,5 1 2-15,7 1 0 0,4 3 3 0,2 3 1 16,7-1-1-16,4 1 5 0,10 1 4 0,1-1-1 16,5 3 1-1,2-3-1-15,2 2-4 0,3-2-3 0,4-2-2 0,5 1-6 16,-3-3-1-16,4 1 0 15,-1 1-2-15,-1-4 1 0,1 1 1 0,2-1-1 16,-1 0 0 0,1 0 1-16,-1 0-1 0,1 0-2 0,0 0-1 0,0 0-6 0,0 0-6 15,0 0-7-15,0 0-13 16,0 0-12-16,0 0-17 0,0 0-24 16,-1 1-21-16,-3 0-4 15,-3-1 52-15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13T17:34:04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3739.84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43:49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19107 4111 383 0,'0'6'125'0,"2"-5"-176"16,5 1-58-16,-17-7 119 16,6 8-22-16,2-3 22 0,0-1 21 15,-1-3 20-15,-1-1 11 0,0-2 5 0,-2-1 0 16,2-1 1-16,-1 3 2 0,2-3-1 15,1 4-2-15,0-2-4 0,-1-1-15 16,1 1-13-16,0-2-13 0,-2 0-10 16,1-1-3-16,1-2-3 0,-3-1 2 0,2 2 6 15,1 0 9-15,-2 2 15 0,2-1 10 16,0 1 7-16,1 2 4 16,1-2 2-16,0 2 2 0,0-1 0 15,2-1 2-15,0 1-7 0,2 0-10 0,0-2-8 16,2-3-16-16,3-1-11 15,4-3-7-15,6-2-6 0,8-1-1 0,6 0 1 0,2-2 0 16,-1 2 5-16,0-1 2 0,1 2 3 16,-8-5 1-16,1 3 0 0,-2-2-1 15,-5 1 1-15,5 3 1 0,-1-4-1 16,-1 4-4-16,1 1-1 0,-1 0-10 16,-4 0 0-16,2 0 1 0,0 0-2 15,-1 2 5-15,0 1-1 0,2 0-4 0,0 2 0 16,6 3-4-16,0-3-2 0,0 4 0 15,-1-1-1-15,-3 2 1 0,2 1 2 16,1 0 2-16,0 2-2 0,2 2 1 16,2 0 1-16,-2 2-1 0,0-1 2 0,2 2 2 15,-4 3-2 1,1 0 0-16,-1 2 2 0,0 1-6 0,5 2 0 0,0 3-1 16,4 3-3-16,-1 4 0 0,0 1 1 15,-1 6 1-15,-1 2 2 16,-4 1 9-16,3 5-2 15,0 1 0-15,-6 1 2 0,1 1-3 0,-4-1 4 16,-1 4 0-16,-1 0-1 0,-1-1 1 0,-2-1 2 0,-3-2 1 31,-6 0 0-31,-2 2 0 0,-5 1-3 0,-1 3 1 16,-2-2 1-16,-4 4 1 0,-2-1 2 0,-6 2 1 0,0 0 0 16,-6-2 0-16,0 1 0 0,-1 1-2 15,0 1 0-15,1 0 1 0,-1-2 2 0,-3-5 1 16,-2-2 2-16,-3-3-2 0,-1-1 0 15,3-3 1 1,-2 0 1-16,0-4 1 0,-4-2 1 0,-9-3-3 0,-5-2-1 16,-1 0 0-16,-1-5 0 0,-2 0 1 15,2-2-1-15,-3-1-2 0,-2-2-2 16,1-1 0-16,-1-2-2 0,0-1 2 16,-4-2 1-16,1-2-2 0,-3-5 1 15,5 1-1-15,6-4-1 0,5-1-1 16,5 0 2-16,0-4 0 0,5-1 1 0,0-2 2 15,2-2 4-15,1-1 4 0,3-1 5 16,0 0 3-16,0-4 5 0,-1 0 2 16,-1-7 3-16,0-4-1 0,2-1-4 15,3-4-9-15,4-2-8 0,2-1-4 16,2-3-4-16,0-3 1 0,2 3-1 0,0 1-2 16,1 3 2-1,4 2 0-15,4 4 1 0,3 5 2 0,1-1 1 0,0 6 1 31,3-3 4-31,5 0 0 0,2 0-1 16,4-4-4-16,1-1-6 0,1 1-10 16,7-1-9-16,5 0-5 0,11-2-2 15,8 1 1-15,5 0 7 0,-2 1 4 0,-5 1-6 16,-2 0-7-16,-4-2-13 0,2 3-18 16,-1-1-18-16,3 0-21 15,-1 2-18-15,3 0-11 0,3 2 64 16</inkml:trace>
  <inkml:trace contextRef="#ctx0" brushRef="#br0" timeOffset="1291.75">16534 7516 1050 0,'1'0'39'0,"-1"-1"-5"0,0-2-8 0,-1 1 1 16,1-2 8-16,0 0 8 0,1-1 0 15,3-2-2-15,1 0 2 0,1 0 5 16,4-2 7-16,-3 0 6 0,-2-1 0 16,6-1-2-16,-2 0-2 0,4-2-2 15,0 0-3-15,2-2-4 0,-1 0-8 16,2-2-6-16,1-3-8 0,1-2-8 15,2-1-6-15,3-3-6 0,4-1-4 0,2-2-1 16,5 3 0-16,-3-3 0 0,6 1-1 16,2-4 1-16,3 1-1 0,7 3-3 15,-3-2 0-15,3 3-2 0,-4 4 2 16,-6-1 6-16,0 5 1 0,-3 1 3 0,2 1-2 16,2 4-3-16,2 0 1 0,7 6-1 15,2 3-1-15,5 4-1 0,3 2-4 16,-3 5-2-16,-2 2-1 15,0 6 2-15,-1-1 0 0,-5 6 2 0,8 2 1 0,1 2 1 16,4 0 1-16,1 3-2 0,-6-1 5 16,-8 0 2-16,-4 1 1 0,-7 0 1 15,-1-1-6-15,-1 3-2 0,-7-2-2 16,-3-1 2-16,-5 1 1 0,-1 2 1 16,1 4 0-16,2 3-1 0,-3 5-3 15,-5 5 0-15,-4 4-2 0,-4 9 0 16,-5 2 1-16,-2 0 2 0,-7 4-1 15,-6 1 0-15,-8-2 0 0,-5 2-1 0,-2-4 1 16,-4 1 0-16,0-4-1 16,-4-4 0-16,-1-3 0 0,-2-5-1 0,-4-1 2 15,-3-4 1-15,-7-5-2 0,-1-3 1 16,1-3 1-16,3-9-2 0,-1-2 2 16,0-3 0-16,2-5 1 0,-2-5-1 15,-1-4 0-15,-4-3 0 0,-8-1-2 16,-1-5 1-16,3-3 0 0,3-3 0 0,5-6 2 15,5 0-1-15,-2-3 2 0,-2-4 0 16,-5-2 0-16,-4-6 1 0,-4-2 2 16,10 2 0-16,7-3 1 15,2 0 3-15,7 2 0 0,2-2 5 0,5 0 4 16,2 0 1-16,8 2 4 0,0 0 4 0,4 3 0 16,1 1 1-16,2 3 1 0,6 0-3 15,4 2 1-15,6 0 2 16,1-4-2-16,8 0 0 0,1-4-4 15,5-3-5-15,4-4-6 0,4 0-2 16,0-4-1-16,6 1 0 0,-1 2 2 0,1-2 1 16,1 4 1-16,-1-2-3 0,4 4-2 15,-3 0-6-15,6 1-3 0,1 5-6 16,1 1-1-16,3 6-3 0,0 5 0 16,-3-3-4-16,-4 3-5 0,-7-1-10 15,-1 1-18-15,-3-1-12 0,-1 0-17 16,5 1-7-16,-5-1-23 15,5 0-14-15,-2 0-14 0,1 0 64 0</inkml:trace>
  <inkml:trace contextRef="#ctx0" brushRef="#br0" timeOffset="2635">17606 10775 1500 0,'0'0'44'0,"0"0"1"16,0 0-35-16,-2 0 0 0,4 0 1 0,-2 0-8 0,0 0-1 16,3 1-1-16,-3-2 0 0,3 0 5 0,-2-1 10 15,3-4 10-15,0 3 14 16,0-4 15-16,5 1-4 0,0-1-2 16,-2-2-3-16,4-1-10 0,-1-1 4 0,-1-1-2 15,3-1-2-15,0 0-2 0,1-1 0 16,1-1-7-16,1 0-7 15,3 1-6-15,0-3-7 0,3 1-3 0,4-1-1 0,1-1-2 0,3 4 0 32,0-4 0-32,-1 0 0 0,1 0-1 0,3-1 0 15,5 1-2-15,2-5-2 16,2 3 0-16,1-1 1 0,-5 1 2 16,-3 0 1-16,-4 4-4 0,-3-3-1 15,5 1-3-15,0 3 0 0,3 0 4 16,-1 6 2-16,3 2 2 0,1 1 2 15,2 3-9-15,4-1-4 0,4 4-7 16,2 1-7-16,1 5 8 0,-4 1 0 0,-7 7 7 16,1 2 4-16,-3 2 2 0,1 2 1 15,2 3-1-15,-4 1 1 0,-1 3-1 16,-1 1 0-16,-2-2 1 0,2 0 1 16,-4-2 0-16,-1 1 1 0,-5 0 1 15,-4 1-2-15,-2 3 0 0,-5 4 0 0,-5-1-3 16,5 7 2-16,-6 2-1 0,1 4-1 15,0 4 0-15,-4 3 1 0,0 2 0 16,-3 1 1-16,0 0 2 0,-2-2-2 0,0-3 0 16,1 2 2-16,-2-2-3 0,-1-2 1 15,-1-4 1-15,-2-2-2 16,-2-2 1-16,-2-2 2 0,-3-3 0 0,-4 3 1 16,-2-7 3-16,-4 2 1 0,-7-2 1 15,-7 0 1-15,-2 0-2 0,-2-1 0 0,3-2-1 16,-1-2-3-16,0-1 2 15,-4-3-1-15,-1 0 0 0,1-4 2 0,0-6-1 16,2-1-1-16,-7-4-1 16,-7-2 0-16,-3-3-1 0,-7-2 0 0,7 0 2 15,4-5-1-15,0 1 1 0,8-3 0 16,0-2-1-16,1 0 2 0,3-1 0 16,-1 1-1-16,-2 0 1 0,3-1 0 15,-4 0 0-15,0-5 1 0,7 0-1 16,0-5 0-16,3-1-1 0,0-5 0 15,-3-1 1-15,5-2 2 0,4-3 2 16,0-4 3-16,-1-3 0 0,-2-2 2 0,-1 0-3 16,4 2 1-16,4 4 4 0,6 4 3 15,2 2 2-15,3 3-1 0,3-3 0 16,0 2-1-16,2-1-1 16,7 1-1-16,2 0-3 0,4 1 2 0,3-3-1 15,6-1 0-15,-1 0 1 16,6-4-4-16,1 2-2 0,7-6-3 0,4-1-1 15,4 1-2-15,-1 0 3 0,-5 2-3 0,0 2 1 0,-4 2 0 16,2 0-3-16,-1 3-3 0,-1 3-4 16,0 1-7-16,-1 2-7 15,-4 3-3-15,-3 4 2 0,-4 2 3 0,-1 1 3 16,2 3-9-16,-1 1-13 0,-2-2-19 16,1 0-16-16,2-2-29 0,1-1-29 0,4-3-8 15,-2-1 64-15</inkml:trace>
  <inkml:trace contextRef="#ctx0" brushRef="#br0" timeOffset="15824.7">9705 17158 1503 0,'-3'-1'50'0,"1"0"-17"0,3 2-22 0,-5-1-26 15,0 0-3-15,-3 2 5 0,-5-3 5 16,1 2 6-16,-7 1 1 0,-5-2 1 16,-3 0 0-16,-2-4 2 0,2 1-1 15,-4-1 0-15,0 2 1 0,-1 0-2 16,-1 1 1-16,-3-1 0 16,0 0-1-16,-4 1 2 0,-8 1 1 0,-5 0 4 15,-10 5 3-15,-7-2 0 0,-1 3-1 16,-6 3-2-16,-4-4-2 0,-9 0-1 15,-13-1 0-15,-7-2-1 0,-8-4-2 0,0-3 1 16,-10-4 1-16,-6-6-2 0,-4 1 1 16,-2-1 0-16,1 2-2 0,0-2 0 15,5 1 1-15,-3 2-1 0,3 2 0 16,2 1 0-16,1 4 9 0,-1 2 6 0,2 3 5 16,2 1 1-16,1 3-6 0,4 2 1 15,-3 3 3-15,2 3 2 0,-2 1 0 16,4 2-7-16,3-1-7 0,1-1-4 15,2-1-2-15,-2 1 0 0,5 0 0 16,0-4-1-16,3-1 1 0,3-3 1 16,2-1-2-16,16 0 1 0,0-2 1 15,1-2-2-15,9 3 1 16,0-1 0-16,10 2-1 0,8-1 0 0,7 2 1 0,6-1-1 16,6-1 1-16,6 0 0 0,1-2-1 15,6 3 1-15,2-2-1 0,7-2 0 16,6 2-3-1,6-2-5-15,6 0-10 0,1 0-13 0,0 0-13 0,0 0-10 0,0 0-10 16,0 0-24 0,-1 1-21-16,2-1 42 0,0 0 16 0</inkml:trace>
  <inkml:trace contextRef="#ctx0" brushRef="#br0" timeOffset="17233.9">4082 17271 1474 0,'2'0'45'0,"-2"0"-10"0,1 0-22 15,-1 0-5-15,-2-1 3 0,2-1 0 0,0 0-3 16,-1 0 4-16,1 2 6 15,0-7 9-15,1 3 10 0,0-3 0 0,-1-3-7 0,0-3-8 0,0-8-10 16,0-5-5-16,0-5-3 0,0-7-3 16,0-8 0-16,0-7 1 15,0-9-2 1,0-5 1-16,-4-6 0 0,2 0-1 16,0 0-1-16,0 0-2 0,1 2-5 0,1 2-5 15,0-5-7-15,-3-4-13 0,-1-7-10 16,-4-6-10-16,-3 0-5 0,-4 2 3 15,3 5 10-15,-2 8 13 0,3 9 13 0,2 10 10 16,3 15 10-16,1 9 13 0,5 14 16 16,0 6 12-16,-2 3 9 0,2 4-3 15,-2 3-8-15,2-1-5 0,3 4-8 16,-2 0-7-16,-1 0-8 0,0 0-8 16,1 0-7-16,-1 0-5 0,0 0-3 0,1 0-1 15,2 0 1-15,4 1 3 16,0 2 0-16,-3-1 1 0,1-2 2 0,-1 0 1 15,4 2 1-15,7 0 3 0,1-1-1 16,4 1 1-16,5-2 0 0,2 0-1 16,4 0 1-16,2 0 0 0,0 0 0 15,3 0 0-15,3-3 1 0,8 1-1 16,2-2 0-16,4 0 0 0,0 1 0 16,-1-2 0-16,6 2 0 0,0-3 0 15,5 0 1-15,4-1 1 0,10 0 0 16,2 0 7-16,3 1 0 0,5-1-2 0,-3-1 0 15,4-1-5-15,6 1-1 0,2-1 0 16,-1 2 0-16,6 2-1 0,0-3 1 16,7 2-1-16,5 2 0 0,3-1 0 0,2 3-4 15,2 0 14-15,0 0 6 16,-2 2 4-16,-5 0 6 0,-7 0-14 16,0 2 0-16,-3-1-4 0,-3 0-3 0,-7 0 0 15,-3 0-3-15,2 2 1 0,9 0 0 16,7 1-1-16,-1 1-1 0,0-1 0 15,-4 1-1-15,-1-1 1 0,-2 1 0 16,-10-1 0-16,-10 0 0 0,-12-3 1 16,-9 0-1-16,-3-2 1 0,-2 0 0 15,2-1-1-15,2-2 1 0,-5 4-1 16,-3-3 0-16,-6 3 0 0,-1-4 0 16,0 1-1-16,-2 1 0 0,3-3 0 0,-2 3-2 15,0-2-9-15,3 2-6 0,-4 0-7 16,-4 0-1-16,-5-2 6 0,-3 0 2 15,-5 0 3-15,1 1 3 0,-1 1 3 16,-1-2 2-16,2 1 5 0,1 0-3 16,-2 2-2-16,0 0 1 0,0 2-3 15,-1 0 4-15,0 1 3 0,-2 1 0 16,-3-2 1-16,-2 2 0 0,-1-2 0 16,3 0 0-16,4 3 1 0,1 0 1 0,6 4-2 15,1 1-1-15,2 4-4 16,3 2-1-16,-5 1 3 0,-2 1 0 0,-2-3 3 0,-8-1 5 15,1-1 0-15,-2-3 2 16,-2 1-2-16,2-2-5 0,-3-1 1 16,0-1 0-16,-2 1-1 0,-2 0 2 0,-3-2 0 15,0 1 0-15,-2-3 0 16,0 3 0-16,-1 1-1 0,1-3-1 0,-2 2 0 0,0 2-1 16,2 0 0-16,-1 1 1 0,1 4-2 15,-1 3 0-15,0-4 5 0,-1 3 1 16,2 1 4-16,-2 1 4 0,0 5-5 15,0 0-1 1,0 3-3-16,-1 5-3 0,2 5-1 0,-1 6 0 0,0 4 0 16,3 3-1-16,-1 0 1 0,0 9-2 15,0 2 2-15,-1 1 1 16,2 3 0-16,-2-2 0 0,2 0 1 0,2 4-1 16,0-5 0-16,2 3 1 0,1 2 0 0,-2-2 1 15,0 0 1-15,-1-5-1 16,-4-9 2-16,2-5 1 15,-3-4 2-15,2-4 4 0,-1-1 1 16,1-4-1-16,-2-5-1 0,2-2-2 0,-4-6-1 0,0-2-1 16,-1-4 0-16,0-4-1 0,0 0 1 15,0-3 3-15,0-1 3 0,0 1 6 16,0-4 4-16,-1 2-1 0,1 0-2 16,0-2-4-16,0 0-2 0,-3-1-1 15,3 0 4-15,0 0-2 0,0 0 1 0,0 0-3 16,0 0-6-16,0 0-2 0,0 0-3 15,0 0-1-15,0 0-2 0,0 0-6 0,-3 1-8 16,3-1-12-16,0 0-11 0,0 0-21 16,0 0-14-16,0 0-20 0,-6 1-24 15,-6 1-10 1,-9 0 21-16,-2 1 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16:23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11106 9791 784 0,'-8'-1'30'16,"-2"1"-3"-16,-6-1 0 0,-1 1-9 16,-3 2 1-16,2 0-3 0,1 2-5 15,-3 0-6-15,0-3-2 0,-5 3 1 16,2-2 0-16,-4 0 5 0,0 1 3 15,-5-3 6-15,-4 0 3 0,-2-2 2 0,-8-1-2 16,-1-1-5-16,-2 2-4 0,0-2-5 16,-8-1-3-16,-4 0-1 0,-8-4-1 15,-8 0-1-15,-5 0 0 0,-3 2-1 16,-5-3 1-16,-2 2 0 0,-7-1 2 16,-16-3 13-16,-16 1 12 0,-16-4 2 15,-16-2-2-15,1 5-13 0,2-1-15 16,6 8-2-16,11 3-1 0,5 4 1 0,5 1 1 15,-7-1 2-15,-3 0-1 0,-6-2 1 16,-7 0 1-16,-2 0 0 0,-3-2 1 16,-2 1 1-16,-6-2 0 0,-1 0 0 0,-3 1 0 15,-9 0-2-15,1 0-1 0,-4 1 0 16,-8 1-1-16,2 0 1 0,-6 1 0 16,-4 2 1-16,6 2 1 15,-6-1-1-15,10 2-1 0,17 2-1 0,1 3 0 16,17 5-2-16,7-3 4 0,3 3 9 15,4 2 4-15,-2 1 13 0,3 0-1 16,2-1-7-16,10-1-5 0,12 0-12 0,7 1-2 16,15-2-1-16,17-1 5 0,9 1 4 15,6-3 7-15,4 2 1 0,6-1-2 16,7-4-5-16,10 2-5 16,11-4-3-16,6 1 1 0,7-6-1 0,4 1 0 15,4-1 0-15,1-1-4 16,0 0-11-16,3-2-20 0,0 2-22 15,-2 1-39-15,2 0 50 0</inkml:trace>
  <inkml:trace contextRef="#ctx0" brushRef="#br0" timeOffset="1146.65">16617 9608 866 0,'15'-7'39'0,"-2"2"11"16,2-1-33-16,-6 3-16 0,-4 1 3 16,0-1 5-16,-3 1 3 0,2 2 4 0,-3 0 3 15,-1 0 1-15,0-1 1 0,0 1 2 16,0 0-3-16,0 0-2 0,0 0-5 16,0 0-8-16,0 0-6 0,-3 0-3 15,-4 3 3-15,-9 2 6 0,-9 4 9 0,-4-2 6 16,-8 2 3-16,-2 0 1 15,-6 1-4-15,0 1-4 0,0 0-6 0,-1 0-4 16,1 1-3-16,-5-1-1 0,3 0 0 16,-3 1 1-16,-3 0 1 0,-6 1 1 15,-6-2 2-15,1 1 2 0,-3-1 0 16,0-3 1-16,-2 0-3 0,-8-3-1 16,-12 0-2-16,-1-2-1 0,-8-3-2 0,1 2 0 15,4 0 1-15,-11-2-2 0,-5 0 2 16,-3-2-1-16,-4-1-1 15,3-2 2-15,-3-1-1 0,-9 0 0 0,-1-3 0 16,5 2 0-16,-8-4 0 0,7 3-1 16,-1 3 1-16,6-1-1 15,4 1 1-15,-1 3 1 0,5 1-2 16,-1 1 1-16,16 0 0 0,1 0-1 0,-5 0 2 0,3 2-1 16,1 1-1-16,10 3 1 15,10 0 1-15,8 0 0 0,-2 1 5 16,4-1 5-16,3 1 3 0,4 0 5 0,11-3 0 15,8 1 0-15,10 0 3 0,2-2 7 0,4 1-1 16,3-1 0-16,3-2-5 16,4 2-10-16,2-3-1 0,3 0-1 0,2 0 1 15,5 0 0-15,0 0-2 0,-1 0-2 16,1 0-3-16,0 0-1 0,0 0-2 16,-1 0-2-16,1 0-4 0,0 0-8 0,-2 0-12 15,3 0-11-15,-1 0-12 0,0 0-12 16,0 0-9-16,0 0-12 0,0 0-17 15,0 0-27-15,2 0 67 0</inkml:trace>
  <inkml:trace contextRef="#ctx0" brushRef="#br0" timeOffset="4389.07">11383 10626 1122 0,'-1'0'29'0,"1"0"-14"0,-2 0-13 15,0 0-7 1,0 0 4-16,0 0 0 0,3 0-2 0,-1 0-1 0,-3 0 1 16,1 0 1-16,-4 0 2 0,-1 0 0 15,2 0-1-15,-3 0 1 0,2 0 0 0,0 0-1 16,2 0 1-16,0 0 0 0,-2 0 0 31,0 0 0-31,-3 0 0 0,-5 0-1 16,-5 0 0-16,-4 0 1 0,-4 2-1 0,-3-1 1 0,-3 3 1 0,-1-3 0 15,-5 4 0 1,-1 1 0-16,-3-1-1 0,-6 2 0 16,4 0 0-16,-11 1 0 15,-9-3 0-15,-3 3 0 0,-5-1 0 16,1 0 0-16,-2-2 0 0,0 0-1 0,-9-2 0 16,-9 1 1-16,0-2-1 0,0 1 1 15,-4 1 0-15,4-2 1 0,-9 0 4 16,-3 0 2-16,-4-1 0 0,-6 1 0 15,-2 0 0-15,-15-1-1 0,-8-1 0 0,-4 0 0 16,-9-3-3-16,-3 0 0 0,0-1-1 16,-12-1-1-16,3 1 0 0,2 1 1 15,-6 0-2-15,1 0 1 0,-3 1 0 16,-3-4 0-16,-8-1 1 0,3 1 4 16,-7-3 2-16,-9 0 1 0,7 0 1 0,-10-2-5 15,3 1-2-15,9 1-1 0,-9 2 1 16,6 0 1-16,5-1 3 0,-4 1 4 15,19 4 0-15,18 1-1 0,11 0 1 16,13 4 10-16,19 1 5 0,4-1 2 16,16 4-1-16,17-3-15 0,12 3-7 0,8 1-2 15,13 0-1-15,1 1-2 0,5-1 0 16,7-1 0-16,7-1-2 0,7-1 1 16,6 0-1-16,0-2-7 0,4-2-11 15,-1 1-15-15,0-1-18 0,1 2-12 16,-1 0-10-16,1-2-56 0,1 0-98 15,8 0-43-15,8 0 114 16</inkml:trace>
  <inkml:trace contextRef="#ctx0" brushRef="#br0" timeOffset="5291.94">17063 10741 553 0,'-21'20'154'0,"-30"-16"-68"0,-7 1-63 0,-5-2-3 0,-20-17 21 16,16 13-6-16,-8 1-3 0,-9-1 1 15,-2 1-5 1,-2 0-5-16,5-3-5 15,0 1-5-15,-14-5 4 0,-6 2 9 16,-13-4 13-16,-4-1 4 0,-13-4-5 0,-3-2-14 16,1 0-18-16,-4 2-5 15,4 1-2-15,-4 2 0 0,1 2 1 0,-3 1 0 16,-1-1 0-16,-5 0 1 16,-1-1-1-16,-14-1 0 0,4 0 1 0,4-3-1 15,-1 2 0-15,7 3 0 0,9 0 0 16,7 4 1-16,9 1 9 0,8 4 9 15,2 0 9-15,9 0 8 0,6 3-1 16,21 3-6-16,12-1-8 0,8 2-6 16,8 0-4-16,5 0 3 0,6-1 0 0,7 1 0 15,3 0-2-15,2-2-5 0,4 0-2 16,3-1-1-16,9 0-2 0,3-2 2 16,4 0-1-16,1 1-1 0,2-3 1 15,-1 2 0-15,1-2 0 0,0 0 0 0,0 0-3 16,0 0-3-16,0 0-7 0,0 0-6 15,0 0-5-15,0 0-11 0,0 0-20 16,0 0-25-16,0 0-34 0,0 0-158 16,3-2 167-16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44:20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20074 3853 909 0,'-2'0'62'0,"0"0"85"15,-2 0-140-15,1 0-4 16,0-2 5-16,0 2-3 15,2 0 8-15,1 0 11 0,0 0 8 0,0 0 8 16,0 0 4-16,0-1 14 0,0-5 8 16,3 3 8-16,0-3-2 0,1-1-18 15,2 0-9-15,1 2-4 0,-1-4 3 16,1 0 4-16,1 0 0 0,0-2-8 16,2-1-10-16,4-1-13 0,1-3-9 15,5-1-5-15,4-2-2 0,4-2 0 16,0-2 0-16,1 0-1 0,2 0 0 0,-5 1 1 15,-4 1 0-15,-2 2 2 0,-4-1 0 16,-1 2-1-16,1 0-1 0,-7-1 1 16,5 0-2-16,-1 2 0 0,1 3 1 15,2-4 0-15,-3 3 0 0,-3 2 0 16,0-2-1-16,3 3 1 0,-2-2 0 0,0 3-2 16,-1-2-1-16,4-1-6 0,3 0-5 15,3-2 0-15,6 1 3 16,1 1 2-16,3 1 2 0,5 1-2 0,1 2-6 15,0 1-1-15,-1 0 4 0,-1 2 2 16,-2-1 7-16,1 3 4 0,-1 1-4 0,-1 2 1 16,1 2-1-16,-3 1-1 0,1 3 3 15,3 2 0-15,-1 4 0 16,0 2-1-16,4 6 1 0,4 4-1 0,5 4-1 16,5 8 1-16,0 1-1 0,-2 7 0 15,0 5 2-15,-2 3 1 0,-4 4 1 16,-4-4 0-16,-2-4 1 0,-8-3-1 15,-5-8 0-15,-8-2-3 0,-5-3-2 16,-5-3 0-16,-2 3-3 0,-3 0 2 0,-5 7 0 16,1 5-1-16,-5 0 1 0,-3 6 0 15,-3 1 0-15,-7 2 4 16,-1 0 0-16,-5 2 3 0,-2-2 0 0,-3 1 1 16,-6 1-1-16,-3 0 0 0,-5-2 1 15,-5-3-3-15,-4-5 0 0,3-6 1 0,4-6-1 16,-1-4 1-16,6-6 0 15,-1-3 2-15,2-2 3 0,-1-5 2 16,1-1 0-16,-1-4-2 0,-1-5 0 0,1-2-2 16,-5-6 2-16,0-1 0 0,1-5 0 15,0-2 1-15,9-5 1 0,2-2-2 0,0 0-1 16,3 0 0-16,0-3-3 0,3-1 1 16,7 0 0-16,2 3 0 0,4 0 2 15,3 2 1-15,-1 1 3 16,2 0 5-16,-2-4 0 0,2 2-2 0,-1-1-2 15,1-1-5-15,2 1-3 0,1 0 2 16,1 2 0-16,3-1 0 0,1 1 2 16,0-2-2-16,3-2 0 0,0-3-2 15,3-3 2-15,3-3-1 0,1-3 3 0,4-1 2 16,1-3 1-16,4 0 1 16,2 1-2-16,2 2 0 0,2 3-1 15,1-1-2-15,-2 4-3 0,0-2-2 0,-4 4-2 16,-1 4-4-16,2 3-4 0,-3 4-2 0,3 1-6 15,0 2 2-15,1-2-3 16,8 0-13-16,3 1-13 0,1-6-12 16,2 2-10-16,-2-5 2 0,0-1 6 0,0-2 0 15,-1-5-17-15,-2-6 21 0,-7-10 20 16</inkml:trace>
  <inkml:trace contextRef="#ctx0" brushRef="#br0" timeOffset="1550.54">18265 7475 1168 0,'25'24'33'16,"-30"-23"-31"-16,-1 1-4 0,-3 2 0 16,-24-24 0-16,27 22-1 0,-2-2-2 15,3 0 0-15,-3 0-1 0,2 0 4 16,2-2 4-16,-1 1 3 0,3-1 9 15,-1 1 5-15,3 1 7 0,-2-1 11 16,4-1 3-16,-2 2 11 0,0 0-1 0,0-2-1 16,1-2-6-16,2 1-11 0,-1-3-7 15,3-1-9-15,0-1-3 0,-1-2-5 16,-1-2-1-16,4-2-1 0,-1 0 4 16,1-2 4-16,5 3 5 0,-3-2 8 0,0 0 10 15,1 2 13-15,2 1 1 0,4 0-4 16,1 1-10-16,3 0-16 0,2-4-7 0,1 3 2 15,1-4 1-15,0 2-5 0,1 1 1 16,3 0-6-16,1 2-3 16,1 2 2-16,0 0-1 15,-2 0 2-15,4 2 2 0,-1-1 1 16,-1 1 0-16,-7-1 2 0,0 2-1 0,-2 0-2 0,-4 2-2 16,-2 0-1-16,-4 1-4 0,-1 1-3 15,5-1-4-15,2 3-3 16,0 0 0-16,3 1 3 0,0 3 1 15,-1-3-5-15,1 3 3 0,-2 0-1 0,2 0 3 16,1 3 5-16,-2-4 0 16,-3 0-1-16,-1 0 1 0,-3 0-1 15,3 2 0-15,0-1 1 0,-1 3-1 0,3-2-6 0,2 2-1 16,2 1-2-16,2 1-3 16,2 3 4-16,-3 3 0 0,2 3-1 0,-3 1 3 0,-4 4-1 15,2-1 0-15,-4 4 1 16,0 1-1-16,1 3 1 15,0 4 0-15,-1 2-1 16,1 3 0-16,0 4 2 0,-4 4 1 0,1 6-2 16,-1 2 2-16,-1 7-1 0,-1-5 0 15,-1 0 4-15,-2-2 0 0,-5-5 0 16,-1-1 0-16,-3-4-2 0,-5-2-1 16,-3-3 1-16,-2-2-1 0,-5-2 4 15,-2-2 3-15,-6 0 0 0,-3-2 0 16,-3 2-1-16,-6-1-2 0,-7-1 1 15,-4-4 0-15,-5-2-1 0,-1-3 0 16,1-3-1-16,0-4-1 0,1-6 2 16,-3-4 0-16,5-6-1 0,0-1 2 0,-3-4 0 15,-1-4-1-15,-3-4 1 0,-1-2 1 16,6-5-1-16,3 0 1 0,1-2 0 16,2-3-1-16,4-1 2 0,2-2-1 15,2 0 1-15,0-3 0 0,-2-1-1 16,-1 0 0-16,-1-1 0 0,1 0 1 0,1-1-1 15,7-1 1-15,3-3 0 0,3-2 1 16,2 2 0-16,0-1 2 0,1 1 0 16,6 4 5-16,5 0 3 0,4 4 1 15,0 0 4-15,4 0 3 0,4 7 9 16,0 1 4-16,7 5 4 0,-1 0-1 0,3 0-6 16,7-3-4-16,2-4-5 0,7-1-8 15,3-2-7-15,4 0-3 0,2 0-4 16,7 0-1-16,5 2 0 0,1-1 0 15,2 1 0-15,-3 1 0 0,-2 3 0 16,-2 0-1-16,-3-1-2 16,0 2-2-16,0 1-1 0,-4 2-9 0,3-1-2 0,-1 3-3 15,-1 1-3-15,-1 2 6 0,-3 3-10 16,1 0-10-16,-2 0-17 0,0-2-18 16,-3 0-8-16,-6-1-4 0,-1 2 0 15,-6-1 0-15,-1 2-3 0,0 0-9 16,0 0 712-16,0-2-464 0</inkml:trace>
  <inkml:trace contextRef="#ctx0" brushRef="#br0" timeOffset="2974.58">18963 10801 918 0,'0'1'23'0,"-1"-1"-13"0,0 0-7 0,-1 0 0 0,2 0 2 0,-1-1 7 16,0 1 4-16,1-1 7 31,0 1 9-31,0 0 4 0,0 0 5 0,0 0 4 0,0-2-2 0,0 2 6 15,-1-5 5 1,1 3-2-16,1 0 2 0,0-4-6 16,2 0-7-16,3 1-2 0,1-6-4 0,4-1-5 15,2-1-3-15,3-4-1 0,0 0-2 16,-3 0 0-16,0 2 3 0,0 0-1 16,3 0 5-16,2 2 7 0,0 1 0 15,2 0-1-15,1 2-2 0,4 0-11 16,0-1-7-16,2 0-7 0,0 2-4 15,-2-1 0-15,2 3 2 0,-3-1 3 16,1 1 3-16,-2 4 2 0,2-4-2 0,2 3-2 16,-2 0-2-16,2-1-3 0,-3 2-1 15,2 0 1-15,3 2-2 0,-2-1 0 16,6 2-2-16,3 0-3 0,-3 0 1 16,3 3-1-16,-5 1-3 0,-3 1 0 15,1 1 2-15,0 3-2 0,3 2 2 16,0-1-3-16,3 6-1 0,-2 1 1 15,4 0-4-15,-5 5 3 0,1-2 0 0,-1 2 2 16,1 4 3-16,2 0 0 0,0 2 0 16,-2 0 0-16,-5 2 0 0,2 1 0 15,-6 5-3-15,-1 2-2 0,-3 1 0 16,-2 3-2-16,-3-2 1 0,-2-1 2 0,-1 1-1 16,-4-4 2-16,-2 0-1 0,-6 0-1 15,0 0 1-15,-2 2-1 0,-7-1-1 16,1 2-1-16,-5 2 0 0,-5-2 1 15,3 5 0-15,-3 1 6 0,-6 1 0 16,-2 1 2-16,-6 0 2 0,-5-3-4 16,1-2 0-16,-4-2 0 0,6-3 0 0,-2-3-1 15,0-4 0-15,3-2-1 0,-4-1 0 16,-1-4-1-16,-4 1 7 16,-7 2 10-16,0-3-1 0,-2-1-1 0,-2-6-7 15,5-12-6-15,-3-4-1 0,3-1 2 16,3-4 1-16,1-6-1 0,1-1 1 15,-1-6 0-15,4 1-1 0,2-2 0 0,2-1-1 16,-3-2 1-16,-1-3 0 16,-3-1 0-16,2-3 1 0,6 2 1 15,3-5 1-15,3 0 0 0,2 0 1 16,0 0 0-16,6-2-1 0,0 2-1 0,3-2 1 16,2-1-1-16,-2 1 0 0,3 1 1 15,0-1 0-15,5 2 0 0,2 1 2 0,3 2-1 16,0-3 1-16,1 4 3 15,3 2 0-15,1 3 1 0,2 3 2 0,1-1-2 16,1 1 2-16,0-3-1 0,-2 0-2 16,4-2-2-16,2 2 0 0,1-2 0 15,4 2 1-15,0-4-1 0,-2 3-1 0,1 0-1 16,2 3 0-16,-2-1-2 16,3 0 0-16,-3 0-1 0,-1-2-1 0,4 1 1 15,1 2 2-15,0 2-1 0,1-1 0 16,-2 0 0-16,-2 1-2 15,2-4-1-15,1 2-2 0,2 0-2 0,0 2-1 16,2 3-2-16,0-2 0 0,1 2 0 16,1 2 1-16,-3-1 2 0,0 0 2 15,1 0-2-15,-2 2-3 0,-1 1-3 16,-2 0 1-16,-5 1 0 0,0 2 4 0,-1 2 3 16,2 1-1-16,-1 0 0 15,1 3-2-15,0 0-3 16,-5 0-3-16,2 1-4 0,-3 0-10 15,-1 0-9-15,1 2-8 0,0 0-8 0,0 0 2 16,-2 0-16-16,2 0-15 0,-5 0-12 16,2 3-10-16,-1-1 8 0,0 4 668 15,-2 4-428-15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46:26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9415 11424 1220 0,'4'0'56'0,"-6"6"-46"0,-2 3-10 16,-3-3-5-16,-7 3 0 15,4-2 2-15,0 1 2 0,-5 0 1 0,-1-1 9 16,-5-3 5-16,-1-1 9 0,-3 1 6 16,-4-2 3-16,-2 0 2 15,-5-1-3-15,-5-1-2 0,-1 0-2 16,-5 2-6-16,0-4 0 0,-4 2 0 0,-7-5-4 0,-2-3-3 16,-7-1-3-16,-5-2-6 0,0 0-2 31,-1-3-1-31,0 1-1 0,1-1 1 0,6 2 0 0,2 1-2 0,6 3 0 15,3-1 0-15,1 2-2 0,7 4 2 16,8-1 0-16,10 4 0 0,11 0-1 16,5 0 0-16,3 2 0 0,4-2 1 15,6 0-2 1,0 0-3-16,0 0-1 0,0 0 3 16,0 3 1-16,0-3 2 0,1 1 3 0,4 2-2 0,-3 3-1 0,2 2 0 31,2 3 0-31,1 5-1 0,1 4 1 0,-1 6 1 0,0 4 0 0,1 6 1 15,-1 5 0-15,1 4 0 0,1 6 0 32,-4 4-1-32,1 5 2 0,-1 5 0 15,0 7 1-15,1 8 1 0,-2 5 1 0,1 8 0 16,-1 3-1-16,-1 7 0 0,1 6-3 16,-2 3 0-16,-1 7 1 0,0 5-1 15,-1 6 0-15,0 4 1 0,-1-1-2 16,0 6 1-16,-2-6 0 0,0 1-1 15,-1-2 1-15,-3-7 4 0,2-7 4 16,-4-7 7-16,0-2 4 0,0 0 2 0,0 5-10 16,0 4 16-16,1-5 13 0,0-5 7 15,0-14 9-15,-1-4-20 0,0-1-16 16,-2-2-13-16,3 3-5 0,0-4-1 16,3-6 0-16,2-10-2 0,0-8 1 15,1-12-1-15,-1-11 1 0,1-12 0 16,1-11 0-16,1-5-1 0,-1-7 2 15,1 1 1-15,-1-4 8 0,1-1 10 16,0 0 15-16,0 0 5 0,0 0-3 16,0 0-10-16,0 0-17 0,1 0-7 15,0 0-3-15,2-3-1 0,1 1 1 16,1 0-2-16,6-1-1 0,3-3 1 0,6-1-1 16,8-4 0-16,11 1-1 0,8-1 1 15,8 2-3-15,0-1 2 0,-1 3 0 16,3-1 0-16,1 2 2 0,10 4 0 15,4 2-2-15,4 5 1 0,-1 0 1 0,-4 2-1 16,-4 0 1-16,-9 1 0 0,-11-2 0 16,-9 1 1-16,-10-3 1 0,-8 2 1 15,-6-4 0-15,-5 1 1 0,-8-1 0 16,0-2 0-16,0 0-3 0,0 0-7 16,-1 0-13-16,0 0-12 0,0 0-16 15,0 0-11-15,0 0-13 0,0 0-21 0,0 0-36 16,0 1 431-16,0-1-252 0</inkml:trace>
  <inkml:trace contextRef="#ctx0" brushRef="#br0" timeOffset="192548.4">10716 13018 784 0,'1'0'40'15,"-1"-1"14"-15,0 0-25 0,0 1-15 0,-1 0 5 16,1 0 6-16,1 0 4 0,-1 1 4 16,0-1 5-16,0 0 4 0,0 0 3 0,0 0-1 15,0 0-9-15,0 0-7 0,0 0-5 16,0 0-6-16,0 0 1 0,0 0-2 16,0 0-2-16,0 0 3 0,0 0 4 15,0 0 5 1,0-2 1-16,1 2 0 15,0 0-9-15,1 0-6 0,0-2-7 0,0-3-3 0,0-2 0 0,1-3-1 16,-1-2 0-16,0-4 0 16,3-1-1-16,-4-1 0 0,2-3-1 0,-1 1 1 15,1-7 0-15,0 2 1 0,0-1 1 0,1 0-2 16,0 1 0-16,1-1 1 16,0-5-1-1,2 1 0-15,0 1 0 0,3 4 0 0,-7 4 0 16,3 3 2-16,-2 4-1 0,-4 4 0 15,4 2 2-15,-1 4-2 0,0 1 2 16,1-1 2-16,-4 3-2 0,0 1 0 16,0 0-3-16,3 0-4 0,2 1-4 15,1-1-1-15,-1 1-2 0,0 4 2 0,1-1-1 16,-1 5 1-16,4 3 0 0,-2 0 3 16,2 4 1-16,0-1 3 0,0 1 2 15,0 0 0-15,0 1 2 0,-1 1-1 16,0 0 0-16,1-2-1 0,0 0 1 15,-2-2-1-15,1 1 0 0,-2 0 1 16,1 0-1-16,0 0 0 0,0 1 2 16,-2-1-1-16,-1-1 0 0,0-1 2 15,1 1-1-15,0 1 0 0,1-3 0 16,2 2-2-16,-2-2 1 0,1-4 0 16,1 2-1-16,-3-2 1 0,0-3 1 0,-1 0-1 15,-1-1 1-15,0-1-1 0,-2 0 0 16,0-1 0-16,1 1 1 0,-2-2-1 15,0-1 1-15,0 0-2 0,0 0-4 16,0 0-6-16,0 0-11 0,0 0-10 16,0 0-15-16,1 0-17 0,-1 0-27 0,-3 0 49 15</inkml:trace>
  <inkml:trace contextRef="#ctx0" brushRef="#br0" timeOffset="193689.7">10568 14424 1033 0,'0'2'283'47,"0"-2"-266"-47,0 0 7 16,0 0 2-16,0 0 7 0,0 0 5 0,0 0-4 0,0 0-6 15,1-2-5 1,-1 2-5-16,1-1 0 0,0 0 2 0,3-4 1 0,-3 0 0 16,1-1-2-16,0 1-5 0,0-2-2 15,2 3-3-15,-1-3-1 16,-1 0 2-16,2-2-2 0,-1 0-3 0,2-2-3 0,0-1-1 16,3-6-2-16,3-1 0 0,3-4 1 15,0-2 0-15,1 0 0 16,1-5 1-16,-1 0-1 0,1 2 0 0,3 0 1 15,0-1 0-15,0 3 0 0,2-5 2 0,-2 6-1 16,-5-3 0-16,-1 5 1 0,-3 3-2 16,-1 2 2-16,-1 4 0 0,-2 2-1 15,-2 1-1 1,-1 0 2-16,1 5-1 16,-1 1 0-16,0 1 3 0,-2 1-2 0,1 0 1 0,-2 0 1 0,0 3 0 15,1 0-1 1,-1 0 0-16,0 0-2 0,0 0-2 0,0 0 1 0,1-3-1 15,-1 3 1-15,0 2 0 0,0-2-1 16,0 0 0-16,0 0-2 0,0 0-3 16,0 0 0-16,0 0 0 0,0 2 0 15,2 0 0-15,1 1 0 16,0 2-1-16,0 3 0 16,4 4 0-16,-1 6-2 0,7 9-2 15,0 5 1-15,0-1 3 0,-2 3 3 16,-1-1 2-16,0-2 1 0,-1 4 0 0,2-3 0 15,-1-2-1-15,2 0 1 0,0-5 0 16,-2-5 0-16,-1-2 0 0,-2 0 0 16,-2-5 0-16,0 2 0 0,-2-4 1 15,0-2-1-15,-1-2 2 0,-1-3 0 16,-1 1 0-16,1-3 1 0,-1 0 0 16,0 1-2-16,0-3 0 0,0 2 0 0,0-2-1 15,2 3 0-15,-2-2 1 16,0-1-1-16,0 1 1 0,0-1-1 0,0 2-2 15,0 0-2-15,0-2-4 0,0 0-3 16,0 0-5-16,0 0-4 0,0 0-6 16,0 0-9-16,0 0-12 0,0 0-14 0,0 0-16 15,0 0-16-15,0 0 50 16</inkml:trace>
  <inkml:trace contextRef="#ctx0" brushRef="#br0" timeOffset="207924.56">21755 7069 1060 0,'28'49'266'15,"-28"-48"-287"-15,-8 15 24 0,-23-30-7 16,28 38 1-16,-1 4 0 0,0 8 0 16,1 4 0-16,-2 4-1 15,3 1 1-15,1 3 1 16,0 5 0-16,0 5 3 0,1 8 3 0,0 3 1 0,1 3 1 0,1 2-2 15,-2 1-2-15,0 7 0 0,-3 6-1 16,-2 12 1-16,-2 6 0 0,-3 5-1 16,0 4 0-1,-1 7 1-15,0 5 0 0,0 4-2 0,2 5 1 0,1 2 0 16,0 6-1 0,0 3 1-16,1 4 0 0,0 4 0 15,2-2-1-15,-1 2 2 0,2 6-1 0,-1-6 5 16,1 5 16-16,-2-1 3 15,-2-8 5-15,0 2 3 0,-2-3-14 0,-1-2-2 16,-1-3-2-16,-2-2-7 0,1 2-3 16,-3-8 2-16,1 6 0 0,0-3 2 15,0 3 4-15,-1 0-2 0,1 2-1 0,0 0-1 0,0-3-3 16,1 0 1-16,-2-4-2 0,-1 1-1 0,-2-5-1 16,0-2-2-1,1 0 0-15,-1-3 0 16,2-2 2-16,1-1-2 0,3-4 0 15,1-5 1-15,-1 3-1 0,1 1 1 16,-3 1 1-16,2 2-2 0,-1-3 0 0,2-3 1 16,2-3-1-16,1-1 1 0,0-4 0 15,2-1-2-15,-1-2 0 0,3-2 1 16,-2-1-1-16,1-3 1 0,0-6 0 16,0-1-1-16,2-1 0 0,-2-2 1 15,1-7 0-15,2-6 0 0,0-7 0 0,-2-1-1 16,2 5 1-16,-1 4-1 0,1 2 0 15,2-3 1-15,0-1-1 0,0-1 0 16,0 1 0-16,1-2 0 0,-2 0-4 16,2-4 0-16,0-2-3 0,-1-3-6 15,0-5-1-15,1-2 1 0,1-6 1 16,0-1 4-16,4-2 3 0,-3-6 0 16,4-4 3-16,-2-4-2 0,3-3-2 15,0-5-1-15,0-1-3 0,0 2 2 16,2-3 3-16,0-1 3 0,1-2 2 15,1-4 1-15,-1-4 1 0,1-1-2 0,1-1-8 16,4-2-9-16,1-2-7 0,3-2-3 16,3 2 1-16,2-2 3 0,11 0 4 15,4 1 4-15,5-2 5 0,-3-1 4 0,0 1 3 16,0-2 0-16,1 1 2 0,4-2 0 16,-1 4-1-16,-1 1 1 0,0-1 6 15,-2-1 7-15,2 0 3 16,3 0 3-16,7 0-10 0,6-2-15 0,4-1-12 15,3-3-9-15,2 0-2 16,2-3 10-16,-2 0 8 0,-1 2 6 0,-4-4 5 16,-5 2 1-16,-2 1-3 0,4 0-8 0,-1 2-4 15,-1 0-2-15,-2 2 4 0,-8 5 12 16,-3 2 13-16,-10-2 9 0,1 4 3 16,-10-6-1-16,-6 0-2 0,-5 1 6 0,-8-3 12 15,-9-3 5-15,0 0-6 0,1 1-5 16,-1-1-12-16,0 0-4 0,0 0 9 15,1 0-8-15,-1 0 0 0,0 0-7 16,0-1-9-16,0 1-3 0,0-1-3 16,0 1-2-16,-1-7-2 0,1 3-1 15,-1-2 1-15,-2-3 3 0,-1-1 2 16,1-4 3-16,-1 0 0 16,4 0 3-16,0-1 5 0,0-1 2 0,0-2 0 15,2-1 6-15,-4-4 0 16,4 2 1-16,-2-4 0 0,2-1-4 15,0-2-3-15,-2-4-2 0,2-6-1 0,-2-4-3 16,1-8 0-16,-1-9 0 0,-2-5 0 0,0-2 0 16,1-7 0-16,-4 0 0 15,4-8 1-15,-3-2-2 0,-3-7 1 0,2-2 0 0,-5-4 0 16,4-1 0-16,-1-6 1 0,1-4-2 16,1-3 0-16,0-5 1 15,2 2-2-15,-1-9 3 0,6 2 0 0,0-5-1 16,0 2 1-16,1-2 0 0,2 2 2 15,-3-2 3-15,3 1 0 0,-1 3 1 0,1 2-1 32,0 3 7-32,1 1 1 0,-2 5 6 0,3-1 2 0,-1 0-7 0,0 2-3 15,0 0 1 1,-5 0 0-16,0 5 1 0,3 0 3 0,-4-1-7 0,0 1 0 16,2-3 2-16,-2-5 2 15,2-3-1-15,2-4-5 0,-3 0-5 0,0-5-3 0,0 3 0 16,0-1-3-1,0 3 0-15,0-4 1 0,2 3-2 0,-2-2 2 16,1-2 0-16,0 3-1 16,-3-5 0-16,1 0-1 0,0-2 0 15,-2-1 0-15,2-5 1 0,-1 1-1 16,-2 0 1-16,0 2-1 0,-1-3 1 0,-1-1 0 0,1 1 1 16,-2 1-2-16,1 0 0 0,-1 4 2 15,-3 3-2-15,4 8 1 0,-2 4 1 0,3 7-1 31,2 2 2-31,-4 2 0 0,3 4-2 16,1 1 1-16,-1 2-1 0,3 3 0 16,-2 3 0-16,2 6 0 0,0 0 1 15,1 4-1-15,4 0 1 0,-2-1-1 0,-1-1 1 16,3-1 0-16,-1-3-1 0,3 0 0 16,2-1-1-16,-2-1 0 0,-2-4 0 15,0 0 0-15,-1 1 0 0,0-2 0 16,-1 5-1-16,2 2 0 0,-3-2-1 15,0 1-10-15,-1 4-1 0,0-1-9 0,0 9-3 16,-2-2 2-16,1 6-3 16,-2 3 2-16,2 6-4 0,-2 7-3 15,-3 6 3-15,0 5-1 0,-1 5 3 0,2 5 8 16,-2 5-2-16,1 4 4 0,-2 6 3 16,-1 3 0-16,1 4 3 0,-4 1-1 15,3 2 0-15,-4 0-1 0,0 2-1 16,-2 1 0-16,-8 4 1 0,1 1 3 15,-9 1 3-15,-3 5 1 0,1-2 2 16,-2 3 0-16,-3 1 2 0,0 4 1 0,-4 1-1 16,-4 1 1-16,2-1 1 15,-1-1-1-15,-7-4 1 0,-4 2-1 0,-7-5 1 16,0 1-1-16,3 0 1 0,2 1-1 16,3-2 0-16,4 2 1 0,0 0-1 15,4-2 0-15,0 1 0 0,-1-4 0 0,3 3 0 16,3-2 1-16,10 1-1 15,7 0 0-15,8-1 1 0,4-1-2 16,4-1-6-16,7 0-10 0,0 0-8 0,1 0-17 16,0 0-29-16,-1 3-17 0,8-3 40 15</inkml:trace>
  <inkml:trace contextRef="#ctx0" brushRef="#br0" timeOffset="209989.45">25114 6586 1311 0,'2'2'-26'15,"-1"1"-32"-15,-1 1-12 0,0 5 18 16,0 4 47-16,2 4 2 0,1 7 3 16,-1 1 0-16,1 7 5 0,0 0 5 15,-1 2 3-15,0 3 3 0,5 4 2 0,-3 4-3 16,0 6-3-1,0 12-4-15,-3 11-3 0,5 10-3 16,-2 5-1-16,-1 7 0 0,2 9-1 0,-4 10 1 16,2 5-1-16,0 9 1 0,-2 8 0 15,0 7 0-15,2 10 0 0,1 5 0 16,0 8-1-16,0 2 1 0,4 7 1 0,-3 6-2 0,1 0 4 16,2 3 9-16,-3 6 3 15,-2-6 3-15,0 7-3 0,0 5-8 16,-3-5 0-16,0 12 2 0,-2-4-1 0,-5-2 1 0,1 0 1 15,0-8-1-15,-2 2 0 16,-1 0-2 0,0-3-2-16,-2 2-1 0,-2 1 0 15,2-5 10-15,1 0 6 0,-2-6 6 0,-2-8 2 16,0 3-7-16,-5-8-7 0,-1 1-6 16,-1 4-4-16,-3-8-3 0,1 0 0 15,0-1-1-15,-1-4 1 0,4-1 0 16,0-1 0-16,4 0 0 15,2-3 0-15,3-6 0 0,2-3 0 0,2-5-2 16,3-4 2-16,-1-6 0 0,4-2-1 16,-1-5 0-16,2-7 3 0,0-9 7 15,1-6 4-15,1-11 2 0,1-5-5 16,-1 0-7-16,-1-1-2 0,2-6-4 16,1-10 9-16,1-11 9 0,1-10 2 0,0-3 2 15,-1-3-7-15,1 5-11 0,1 3-2 16,0 4 0-16,1-2-1 0,-1-2 0 15,0-12 1-15,0-8 1 0,-1-9-2 16,2-5-7-16,0 0-10 0,2 0-6 0,2 2 3 16,2-2 4-16,-1 0 10 15,0-4 4-15,-2-2-4 0,3-1 0 0,-3-1-3 16,1 0-4-16,0-1 1 0,4 0 0 16,1 2-1-16,4-1 2 0,2-1 2 15,-1 1 1-15,6-1 1 0,-1 0 0 0,7 1-4 16,4-1-5-16,2 0-3 0,6 0-3 15,2-1 1-15,7 2 4 16,1 2 4-16,-3-1 5 0,-4 4 5 0,-7-2 1 16,-2-1 1-16,1-1 1 0,5-1-2 15,2-1 1-15,0-3 4 0,4-1 5 16,2 2 8-16,0-1 7 0,-1-1 6 16,-7 0 4-16,-8-2 1 0,-1 1-4 15,0-1-8-15,1 1-9 0,1 1-8 16,-4-3-1-16,-8 0 4 0,0-1 0 0,-5-3 0 15,2 2-1-15,3-1-4 0,1-1-2 16,-1 0 1-16,-3 1-2 0,-8-2 0 16,-7 1 1-16,-3 3 3 15,0-3 4-15,-3 2 2 0,2-1-2 0,0 0-5 16,-1-5-4-16,4-1-7 0,-2-5-7 16,6-9-3-16,2-2-4 0,-3-9 2 0,3-7 3 15,-5-8 2-15,-2-6 4 0,2-6 4 16,-4-6 2-16,0-8 4 0,-2-4 1 15,-1-4 0-15,-2-2 0 0,0-1 0 16,-2-7 0-16,-1-5 0 0,-4-3 0 16,-1-2-1-16,0 4 0 0,-1-2 1 0,3 1-1 15,-6-1 1-15,-5-4 4 16,2 4 1-16,-6-2 2 0,2-4 1 0,4 4 2 16,-4-2 3-16,2 2 6 0,0 1 2 0,3-4 1 15,0-1 2-15,0-5-5 0,3-1-4 16,0-6 0-16,2-4-3 0,2 0-3 15,2-2 2-15,0 0-1 0,3 1 2 16,1-2 2 0,1 1-3-16,1 3-2 0,1 1-1 0,3 2 2 0,-1 1 10 15,3 3 5-15,2 0 3 16,2 0 0-16,1 1-4 0,5-1-6 0,0 1 3 16,3-4 0-16,2 5-1 15,-3-3 1-15,2 6-2 0,-3 2-2 0,2-3-1 16,-1-2 4-16,-3 0-3 15,-3 0 0-15,-2-4-4 0,-1 6-7 0,2 0 0 0,-2 3-1 16,4 0-2-16,-2 0 1 16,-2 5 0-16,2-6-1 0,-1 2-1 15,-4 4 1-15,2-9-2 0,-2 5-1 0,-1-6 2 16,-2 3-2-16,1 1-1 0,-1-2 1 0,1 1 0 16,0-2 0-16,0 0 2 15,-2-2-2-15,2 4 1 0,-1 1-1 0,-2 2 0 16,0 4 0-16,-1 1 1 0,-1 3-1 0,0 2 1 15,-1 4 0-15,-2 2-1 0,0 4 0 16,1 0 0-16,-2 3 0 16,0 0 0-1,-2 2 1-15,1 3-1 0,0-1 0 16,1 2 1-16,-1 5-1 0,2 2 0 16,-3 2 1-16,2 1 0 0,-1 0 2 0,0 1-2 15,1 4-1-15,-1 1 0 0,0 3-3 16,-1 0-1-16,1 3-1 0,-2-4-1 15,1 2 1-15,-1 0-1 0,-1 1 0 16,-1 5-5-16,-1 5-1 0,2 6 1 16,0 4-3-16,1 7 1 0,2 5 1 15,0 6-4-15,-2 3 1 0,2 3 1 16,-1 3-4-16,-1 1 2 0,4 3 2 16,-4 1-2-16,2 2 3 0,-4 1-1 15,-4 0 0-15,3 2 3 0,-7 0 2 16,-4 0 3-16,-4 0 1 0,-5 2 3 0,-4-1-1 15,-1 3 2-15,1 0 2 0,-2 1-1 16,-1 0 0-16,-2 1 0 0,-1-2 0 16,-2-1 0-16,-2-1 1 0,-8-2 0 15,-4 1 0-15,-12-2 1 0,-4 1-2 0,2-2 0 16,0-1 1-16,4 1-1 0,4-4 0 16,-9-1 0-16,-5 1-1 0,-2-1 1 15,1-1 0-15,10 3 0 0,9 0 0 0,10 2 1 16,6-2 0-16,9 3-1 15,7 1 1-15,6 1-1 0,4 2 0 0,4 3 2 16,3-5 1-16,5 1 2 0,3 1 5 16,1-2 0-16,-2 0 1 0,2 0-3 15,-1 1-5-15,1-1-6 0,0 0-15 0,-4 1-20 16,4-1-24-16,0 0-33 0,5 0-28 16,-2 4-272-16,1-1 253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50:29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21911 16100 923 0,'1'-1'55'15,"-4"1"29"-15,1-1-41 0,2 2-32 16,-1-1-2-16,6 0-5 0,-5 0-5 0,0 0-4 15,-2 0-4-15,2 0-1 0,0 0 2 16,-1 0 2-16,-1-1 4 0,2 1 0 16,0 0 0-16,-2-4 0 0,2 4-2 15,-2-2-1-15,2 1-4 0,-1 0-4 16,-1 0-5-16,0-2-15 0,1 3 33 16,1 0-8-16</inkml:trace>
  <inkml:trace contextRef="#ctx0" brushRef="#br0" timeOffset="978.2">6911 15889 1071 0,'12'18'50'0,"-25"-36"107"31,13 18-139-31,0 0-2 16,0-1 2-16,0 1-1 0,0 0-5 16,1 0-4-16,0 0-4 0,1 1-7 15,2 0-3-15,2 0-1 0,6 2-1 16,4-1 1-16,8 1 2 0,6 3 2 0,10-3 2 16,7 3 1-16,2-1 0 0,2 1 1 15,-1 0-1-15,4 0 0 0,3-1 1 16,7 1 0-16,11-1-1 0,2 2 2 15,3-2-2-15,1 1 1 0,-5-1 6 0,-2-2 2 16,6-1 1-16,-1-2 3 16,-3 0-4-16,-4-3 0 0,-4-3-2 15,-5 1 0-15,-2 0-3 0,-3 1 1 0,-5-1-1 16,-8 0-3-16,-5-1 1 0,-5 1 0 16,-10-1-2-16,-1 3 2 0,-6-1 0 15,-6-1-1-15,0 1 1 0,-6-1 1 16,-3 1-2-16,1 1-1 0,-2-3-3 15,0-1-4-15,-1-2-5 0,-2-5-5 0,-2-2-6 16,-4-3-7-16,-4-10-10 0,-8-2-14 16,-8-6-16-16,-6-5-13 15,-6-3-159-15,-4 1 156 0</inkml:trace>
  <inkml:trace contextRef="#ctx0" brushRef="#br0" timeOffset="1463.87">8107 15381 705 0,'-1'3'121'0,"-1"0"174"15,-1 3-234-15,4 3-55 0,6 9-5 16,4 2-2-16,7 2-2 16,3 2 4-16,3 1 6 0,2-2 7 0,-1 0 6 0,5 1 5 15,1-1 5-15,-1 0 6 16,5 0-2-16,-3-1-4 0,-4-3-5 0,3 1-6 16,-1-3-3-16,1 1-2 0,3-1 1 15,-1-1-1-15,-2-1-1 0,-3-3-1 16,0-1-5-16,-5-1-2 0,-4-2-1 15,-6-1-1-15,-3 1-1 0,3-1 0 0,-3 0-1 16,0 0 1-16,-1 0 1 0,-3 0 0 16,-2-3 3-16,-3 1 0 0,1-1-1 15,-2-2 1 1,0 1 1-16,2 1-1 0,-5 1 2 0,1 0 5 0,-2 4-3 16,-9 4-2-16,-5 3-2 15,-9 5-6-15,-6 1 5 0,-3 1 7 16,-2-4 4-16,-4 3 2 0,0-1-1 0,2 0 2 15,2 3 2-15,4-1 1 0,2 0-4 16,0 0-7-16,1-1-4 0,1 0-2 16,3-4 4-16,3 2 2 0,6-7 1 15,2 1 1-15,1-4 2 16,4-3 2-16,-1 1 5 0,5-3 8 0,3 0 2 0,4-5 1 16,-1 2-4-16,-1-1-8 0,1 1-5 15,1-2-6-15,0 0-6 0,0 1-4 16,-1-1-5-16,1 0-9 0,0 0-13 15,0 0-15-15,0 0-22 0,0 0-28 0,0 0-8 16,4-1-83-16,7 0-261 16,11-3 282-16</inkml:trace>
  <inkml:trace contextRef="#ctx0" brushRef="#br0" timeOffset="5682.42">21929 15821 1092 0,'0'0'55'0,"0"0"18"0,0-2-54 15,2 0-18-15,1-1 0 0,-1-3 12 0,2 1 4 16,-1-4 2-16,3 0-2 0,4-3-3 16,-1 0 2-16,3 1 3 0,-2-3 6 15,2 4 6-15,3 0 0 0,0-3-4 16,3 1-9-16,2 0-8 0,1-4-7 15,3 1-2-15,0-1 0 0,-1-1 0 16,-1 4 0-16,1 0 2 0,4 1-3 0,5 1 2 16,3 2-2-16,1 2-2 0,0 0 0 15,1 0-3-15,-1 2-7 16,1-1-9-16,0 6-14 0,-1 1-10 0,5 5-1 16,-6 3 8-16,-3 1 9 0,-5 2 11 15,-7 2 4-15,-3 4-3 0,-3 5-5 16,-2 7-8-16,4 9-4 0,1 7 5 15,-2 5 11-15,-1 1 8 0,-4 1 10 16,-4-2 1-16,-1 1 2 0,-4 0 1 16,-2 3-1-16,-3-1 1 0,-6-3-1 15,-3-5 3-15,-4-4 1 0,-2-5 3 0,0-4 8 16,-5-3 4-16,-6-3 11 0,-7-1 3 16,-7-5 0-16,-2-4-7 0,-2-6-9 15,-8-6-8-15,-11-8-4 0,-9-7 2 16,1-8 0-16,4-7 2 0,10-4-3 0,9-4-5 15,1-5-1-15,4-4-1 0,6-4-1 16,-7-5-1-16,2-2 0 0,4-6-2 16,-1-2 1-16,6 0 0 15,9-1-2-15,3 4-1 0,8 2 0 16,6 6 1-16,4 6 3 0,5 7 7 0,2 7 5 16,6 6 7-16,3 3 6 0,9 3-1 0,9 1-6 15,18 3-17-15,19 6-28 16,10 4-40-16,7 4 20 0,-1 9-263 0,-9 6 213 15</inkml:trace>
  <inkml:trace contextRef="#ctx0" brushRef="#br0" timeOffset="6490.32">25093 15662 1561 0,'-2'0'34'0,"1"-1"-28"0,2 0-13 16,1-2 9-16,5-4 3 0,5-1 3 16,3-7-5-1,8-4-9-15,0-3-12 0,7-3-3 0,-1 2 3 0,2 2 16 16,5 3 14-16,4 3 13 16,4 3 7-16,8 1-6 0,7 3-5 15,0 2-7-15,-5 0 1 16,-7 5 8-16,-9-3 4 0,-2 4-5 0,0 0-4 0,2 4-18 0,4 1-12 15,-3 4-1-15,-2 3-2 0,0 3 7 16,-4 3 8-16,2 6-1 0,-2 4-7 16,-2 5-4-16,-4 7-4 0,-3 6-1 15,-4 5 3-15,-5 0 2 0,-2 1 0 16,-9-3 0-16,-1 3-2 16,-4 2-2-16,-2 4 1 0,-5 8 3 15,-2-1 4-15,-7 1 5 0,-3-7 0 0,-6-7-2 0,-6-7-2 16,-3-9 0-16,-5-3 1 0,1-6 1 15,-7-4 4 1,0-4 1-16,-2-4 2 0,-2-10 1 16,4-5-3-16,0-5-4 0,-1-6-1 0,-6-5 0 15,-2-8 2-15,1-3 3 0,4-6 2 16,7-7 0-16,4-7 2 16,5-8 0-16,5-8 1 0,1-6 1 15,8-1-1-15,-1-1-1 0,6 3 0 16,5 6 1-16,-1 1 5 0,8 8 1 0,-1 5 1 15,4 3 6-15,2 7 4 0,5 3 6 16,4 7 3-16,0 3-5 0,7 2-10 16,3 3-18-16,5 0-12 0,7 4-12 15,-1 0-15-15,0 1-7 0,-3 2-17 16,2-3 1-16,-1-4 31 0</inkml:trace>
  <inkml:trace contextRef="#ctx0" brushRef="#br0" timeOffset="7699.45">25492 14177 1015 0,'-13'-2'12'0,"2"-2"-25"0,-4 1-4 16,3-5 6-16,0 0-8 0,-1-5-7 15,1-3 0-15,-1-5 8 0,1-5 12 16,3-5 6-16,1-7 2 0,0-4-1 0,-1-5 1 15,-2-7 1-15,0-4 0 0,-2-4 5 16,1-7 6 0,-1-6 6-16,1-5 10 0,2-5 9 0,1-3 3 0,1 5-1 15,2 1 3-15,-2-1-1 0,2 4 3 16,-1 2 2-16,3 3-3 0,1 5-5 16,3-1-7-16,0-7-6 0,1-3-10 15,2 0-5-15,0-2-7 16,4 3-1-16,0 1-1 0,3 1-1 0,0-1 2 0,0 3 0 15,4 4 4-15,1 4 8 0,2 3 5 16,2 4 2-16,4 2-4 16,2 2-3-16,3 2-7 0,2 8 4 0,1 4 6 0,5 8 1 31,4 4 1-31,0 6-6 0,2 1-13 16,-2 6-9-16,2 4-12 0,3 4-16 0,5 7-7 15,4 8-3-15,4 9 6 0,3 7 13 16,0 5 12-16,-8 1 12 0,-7 1 4 15,-10-1 1-15,-8 3-1 0,-4 6-3 16,-2 7-3-16,0 8 1 16,2 6 2-16,-3 5 1 0,-1 5-1 15,-2 10 0-15,-5 6 1 0,-4 16-1 16,0 14 1-16,-2 12 1 0,4 17 0 0,-1 7 0 16,-1 3 0-16,0 1-1 0,-4-3 0 15,0 0 2-15,-3-1-2 0,-1-4 0 16,0-6 1-16,1-4 0 0,1-6 3 0,0-6 4 15,-2-4 9-15,0-10 7 16,-2-8 3-16,-2-3 2 0,-1-4-7 0,0 0-2 16,-4-5 2-16,-2-2 0 0,-6-9 2 15,2-3-3-15,-4-6-7 0,-1-3-3 16,-4-4-7-16,-2-6 0 0,-3-9-3 0,0-7-3 16,2-8-1-16,-4-6-3 15,0-8-6-15,-5-3-5 0,-9-6-3 0,-4-3 2 16,-3-7 5-16,0-7 3 0,1-6 1 15,6-5 0-15,2-6 0 0,2-7 0 16,2-3 4-16,1-7 1 0,-2-1 2 16,0-2 2-16,-2-3 1 0,-4-5 0 0,0 0 0 15,3-1 0-15,1-4 0 0,5 1 0 16,1-4 1-16,6-4 0 16,2-5-1-16,3-5 0 0,3-6-2 0,0-3-2 15,2-3 2-15,3-3 0 0,5-2 0 16,4-2 0-16,5-5-1 0,2-7 2 15,4-2 1-15,2-6-1 0,2-3-6 16,5-2-20-16,1-1-29 0,5 3 426 16,3 2-288-16</inkml:trace>
  <inkml:trace contextRef="#ctx0" brushRef="#br0" timeOffset="9219.81">21641 14942 1045 0,'0'0'60'0,"-1"0"34"0,1 1-49 0,0-1-23 0,0 0 3 16,1 1-1-16,-1-3-13 0,0-3-7 0,-1-4-2 31,0-7 2-31,0-5 1 0,0-6 0 16,-1-7 0-16,1-7 2 0,0-3 1 16,0-10 3-16,0-3 1 0,1-3-4 15,0-8-4-15,2 2-1 0,2-6 1 16,-1-4 8-16,0-5 2 0,3-9 0 15,-2-1-2-15,2-5-6 0,-1 2-4 16,-3-2 1-16,0-6 1 0,-2 0-1 16,-1 0 0-16,-4 2 1 0,3 5-3 0,-2-2 1 15,3 5-1-15,-1 2 1 0,2 4 3 16,0 4 2-16,3 1 2 0,1 5 6 16,2 5 8-16,1 6 13 0,-1 10 10 0,3 9 10 15,-1 10 3-15,0 4 0 0,0 2-2 16,1 1-9-16,1-2-13 0,0 2-14 15,2-1-8-15,3 3 2 16,2-2 5-16,0-1 3 0,3 0-2 0,1-5-1 16,-2 2-6-16,4-3-4 0,-3 3-2 15,0 0-3-15,-2 2-1 0,-2 3 7 0,-4 4 3 16,1 3 3-16,0 1 0 16,-1-3-8-16,3 1-6 0,0-1-3 15,0 1-1-15,1 1 1 0,1 2-6 0,3-2-5 16,0 2-7-16,3 1-5 0,-2-1-2 15,2 3 1-15,5 0-5 0,4 1-9 16,9 0-9-16,1 0-9 0,2 0 3 16,-3 0 6-16,-8 4 14 0,-5 2 14 15,-1 4 8-15,-1 1 4 0,3 4-4 0,4 1-3 16,0 6 0-16,1 3 1 0,-2 5-1 16,-2 3 2-16,0 5-4 0,1 10-6 15,5 6 3-15,4 10 0 0,2 11 4 16,0 8 8-16,-3 9 3 0,-5 7 2 0,0 6 1 15,-6 2 0-15,-1 5 0 0,1 1 1 16,-2 4-1 0,1 0 1-16,-1 0 0 0,-4-5 1 0,-4-4 3 0,-3-6 0 15,-4 0-1-15,-4 4 3 16,-3 3-1-16,-1 8 0 0,-3 2 0 0,0 5-1 16,-4 2 0-16,0 0-1 15,-4 1 0-15,-1 2-2 0,-2 2-1 0,-1 0 1 16,1-1-2-16,0-5 1 0,2-3 1 0,-2-6-1 15,2-3 0-15,-1-11 1 0,-2-3-1 16,1-10 1-16,2-9 4 0,-1-9 4 16,-1-4 3-16,1-3 0 0,-6 0-4 15,0-1-3-15,-3-6 2 0,0-6-1 16,-3-3 1-16,-1-4 0 16,-4 0-7-16,-8-1-1 0,-2-2-3 0,-4-3-5 15,-2-2 0-15,4-2-1 0,-2-2 0 16,2-2 2-16,2-1 1 0,-2-4 1 0,1-1 1 15,0-2 0-15,4-3-2 16,-2 0 1-16,-5-8 0 0,-3 0-1 0,-5-3 1 16,-3-4 2-16,6-1-3 0,5-3 1 15,4-4 0-15,3-5 1 0,0-3 3 0,-1-5 1 16,4-6 1 0,3-2-1-16,1-6 0 0,3-3-1 0,4-5 2 15,0-4 5-15,5-1 2 0,3-2 4 16,3 4 0-16,3 1-2 0,4-2 1 0,3-3-2 0,6-9-1 15,3-7-2-15,7-12 0 16,-5-8-5-16,3-7-5 0,-4-6-21 0,2-6-32 16,-1-4 33-16</inkml:trace>
  <inkml:trace contextRef="#ctx0" brushRef="#br0" timeOffset="15315.91">21995 15992 815 0,'0'0'106'0,"0"0"142"0,0 0-204 15,0 0-38-15,0 0 4 0,-1 2 4 16,1-2 9-16,0 2 1 0,0-2-5 16,0 0-1-16,0 0-6 0,0 0-3 15,-5 1 0-15,0 2-4 0,2 2-4 0,-3-1-1 16,-2 5 0-16,-1 2-1 0,-2 4 1 16,-3 1 0-16,1 2 1 0,-4-1 0 15,-1 4 0-15,-5 3 1 0,5 1-1 16,3 5-1-16,2 0-2 0,4 3-2 15,1 0-3-15,5 4 0 0,3 7-1 16,6 2 1-16,5 4 2 0,4 5 2 16,-1-2 2-16,3 3 0 0,-4-4 1 15,0-3 0-15,1-2 0 0,-2-10 0 0,1-6 4 16,-1-4 1-16,-3-3 3 0,-1-5-1 16,0-2-3-16,-2-5-2 0,3-2-4 15,-5-3-1-15,-1-3-2 0,0 0-6 16,-2-2-5-16,3-2-11 0,1 0-14 0,4-6-20 15,3-5-32-15,4-4 51 0</inkml:trace>
  <inkml:trace contextRef="#ctx0" brushRef="#br0" timeOffset="15669.71">21983 16616 1166 0,'-2'-2'76'0,"0"2"49"0,2 2-82 0,-1-2-41 16,1 4 0-16,1 1-3 0,0 2-4 15,3 6-11-15,1 8-8 0,3 7-2 16,4 6 2-16,2 0 14 0,1-5 10 16,3 0 4-16,1-1 3 0,3 3-4 0,2 1-2 15,-5 0 5-15,-1-2 5 16,-4-4 7-16,-4-1 6 0,-2-6-1 0,-2-3-6 15,-4-2-7-15,-1-5-3 16,-1 0-3-16,0-2-1 0,-1-2-1 0,-2 2-3 16,-4-4-3-16,-4 2-1 0,-8-2 2 0,-7-1 8 15,-3 0 8-15,-5-2 3 0,1-5 0 16,3-2-6-16,-1-3-4 16,-1-1-5-16,0 0-4 0,-5-3-11 0,-2 2-13 15,3 0-19-15,5 0-22 0,6-1 8 16,10 3 24-16</inkml:trace>
  <inkml:trace contextRef="#ctx0" brushRef="#br0" timeOffset="16415.62">25314 16097 1129 0,'0'0'100'0,"-1"0"94"0,0 0-127 0,1 0-53 16,-2 0-2-16,1 1-4 0,0 0-7 15,-1 1 0-15,-1 1-2 0,-3 0 0 16,1 3 0-16,0 0 0 0,-1 1 1 16,1 2-1-16,-2 1-1 0,1 6 0 15,1 4-3-15,-2 6-3 0,0 4 0 0,0 5 1 16,1 2 0-16,0 2 3 0,2 4 1 16,-1 1-2-16,3-1 0 0,0 4 1 15,2-1 0-15,2-1 3 0,0-1 1 16,-1 1-1-16,0-5 1 0,-1-3 0 15,4-4 0-15,-1-4 0 0,0-8 0 16,2-3 1-16,-1-4 4 16,2-2 1-16,-1-1-3 0,4 2-1 0,2-1-2 0,6 0 0 15,4 1-3-15,3 0-7 0,5 1-18 16,3-1-20-16,8 2-13 0,-2 1 2 16,-5-3 16-16,-4-3 28 0,-15-2 22 0,-5-5 4 15,-4-2-3-15,-2-1-110 0,4-4 70 16</inkml:trace>
  <inkml:trace contextRef="#ctx0" brushRef="#br0" timeOffset="16768.3">25347 16824 1331 0,'0'3'117'0,"4"7"-118"15,-4-10-69 1,11 20 81-16,-2-5-57 0,7 3 9 16,1 1 1-16,-1-1 12 15,6-2 14-15,0-1 7 0,4 0 3 0,7 4 2 0,-1 2-2 16,-3 3 1-16,-2-2 16 0,-9-2 14 16,-3-5 8-16,-6-2 2 0,-1-2-16 15,-1-4-13-15,-5 2-7 0,1-3-2 16,-3 1 0-16,1 0 1 0,-1-3-6 15,-1 1-6-15,-4-2-5 0,-9 3 0 0,-5-2 7 16,-6 2 7-16,-5-2 6 16,-5-1 1-16,-3-3 1 0,0 0-1 0,1-1-1 15,5-1-1-15,3-1-2 0,1 0-1 16,1 0-5-16,1 2-11 0,0 1-21 0,3 0-26 16,0-1 635-1,2-1-435-15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53:25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7666 6788 706 0,'15'0'58'0,"-1"-4"20"15,-4 1-15-15,0 1-48 0,-3-3-3 0,-1 3 6 16,2 1 10-16,-3 1 9 0,-3 0 6 15,-1 0 5-15,-1 0-7 16,0 0-4-16,0 0-6 0,0 0-10 0,0 0-1 16,-4 0-2-16,-1 1 2 0,-2 0 2 15,-6 0 2-15,-7 4-1 0,-7-5 0 16,-10 2 0-16,-12 0-2 0,-3-1-1 16,-8 3 0-16,-7-4 1 0,-6 1 3 0,-5 2-3 15,-13-2-3-15,-6-1-4 16,-6 4-6-16,-6-3-1 0,2 3 4 0,-9 1 1 15,-4-1-1-15,-5 2 0 0,-7-1-2 16,-7-1-3-16,-8 2-1 16,-3-4 0-16,-9 1-1 0,-1-2-1 0,0 0 2 0,-5-1 0 15,0 2 3-15,0 0 1 16,1-2 0-16,-6-2 0 0,4-2 0 0,8-1 0 16,-6-1 6-16,11 2 7 0,8-1 1 0,7 2 3 15,10 3-2-15,7-1-1 0,6 2 0 16,8 2-3-16,15 2-2 0,9-1-5 15,9 2-5-15,4-1-1 0,8 1-2 16,10 1 0-16,10-2-2 0,14 1-1 16,7-2 0-16,7 1-1 0,8-4 1 15,5-1 2-15,-1 1 3 0,1-1 0 16,1 0-1-16,0 0-6 0,0 0-8 16,0 0-10-16,0 0-13 0,0 0-15 15,0 0-13-15,3-1-9 0,-2 1-5 0,0 0-1 16,3-6-10-16,1-3 25 0,3-8 27 15</inkml:trace>
  <inkml:trace contextRef="#ctx0" brushRef="#br0" timeOffset="2902.12">8781 11965 1306 0,'1'0'62'15,"-2"0"37"1,0 2-77-16,0-2-1 0,-2 0-5 0,6 1-3 0,0-1-4 0,-3 0-4 15,0 0-2-15,0 0-2 16,0 0-1-16,0 0 1 0,0 0 0 0,0 0 0 16,0 0 0-1,0 0 0-15,0 0 0 0,-2 1 2 0,1-1-1 0,1 0-1 16,-1 0 0 0,-5-2-1-16,3 0-1 0,-2 2 0 0,3 0 0 15,-3 0-1-15,-4-3 0 0,0 1 1 16,-10-2-1-16,-2 0 0 0,-7 1 1 15,-7-2-1-15,1 1 1 0,-7 1 0 16,0 1 0-16,0-1 0 0,-6 1 1 16,-2 2-1-16,-6-5 1 0,-3 3 6 15,-6 0 1-15,-10-3 4 0,-5 3 4 16,-4 0 2-16,-1 0 3 0,2 0 6 16,-5 0 1-16,-12-3 2 0,-7 3 1 0,-5-1-8 15,-2-1-5-15,-7 0-5 0,-8 1-5 16,-7-2 11-16,-5 0 7 0,-4 0 2 15,-3 2 0-15,2 2-8 0,-10-4-6 16,-1 3-5-16,0 0 0 0,1-5-5 16,-4 5-1-16,7-3 0 0,5-1-2 15,-13 0 0-15,14 1 0 0,1-2 0 16,3 1 0-16,1-2-2 0,1-4-5 0,-1-2-6 16,-4-1-2-16,2-1-1 0,1 1 4 15,5 0 5-15,7 0 2 0,10 3 3 16,4 0 1-16,5 4 0 0,6 1 1 0,10 3 0 15,3 1 0-15,4 1 1 16,7 2 0-16,12 2-1 0,10 1 0 0,15 1 1 16,10-1 2-16,6 0 7 15,11 0 5-15,5 0 2 0,7-1-1 0,0-1-5 16,5-1-5-16,0 0-2 0,0 1-1 16,0-1-1-16,0 0-1 0,0 0 1 0,0 0 0 15,0 0-1-15,0 0 1 0,0 0-2 16,0 0-2-16,0 0-9 15,0 0-13-15,0 0-15 0,-2-1-17 0,3 1-21 16,-1 0-32-16,1 0-13 0,-1-10 59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53:54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4069 2751 913 0,'-9'7'38'15,"0"1"17"-15,0 1-52 0,-2 0-2 0,3 0 0 0,0 2 0 16,4-6 1-16,0 1-1 15,1-3-1-15,3 1 8 0,-2-2 11 0,1-1 13 16,0 1 14-16,1-2 5 0,0 2 1 0,0 0 2 16,0-2-1-16,0 0-2 15,0 0-6-15,0 0-7 0,0 0-6 0,0 0-6 16,0 0-7-16,-3 0-6 0,6 0-3 0,0 1-4 16,1-1-1-16,4 0 0 0,0-1-3 15,5 1 0-15,2-2-1 0,1 0 0 16,6 1-1-16,0 1 1 0,1-2-1 15,4 2 0 1,1-1 1-16,5 0-1 0,4 1 0 0,5 0 0 0,6 0 0 16,4 2 0-1,0 0 0-15,3 3 0 0,2 2 0 16,1-1 1-16,1 4-1 0,-2 0 0 0,-5 1 1 0,-1 2-1 16,2-2 0-16,1 3-1 15,-2-1-2-15,5 5-3 0,-2 0-4 16,-3 1-1-16,0 0 1 15,-5-1 2-15,-5 0 3 0,-8-1 3 16,-6-6 2-16,-7-4-2 0,-4-3 1 16,-4-3-2-16,-5 1 0 0,-2-1-1 15,-3 0-2-15,-3-1-7 0,1 0-5 16,0 0-7-16,-1 0 0 0,0 0 9 0,0 0 6 16,0 0 8-16,0-1 5 0,-2-5 3 15,0 3 1-15,2 3 1 0,0-1 2 16,0 0 0-16,-1-5 4 0,2 4 3 15,-1-1-2-15,0-1-2 0,2 1-2 0,-1-2-3 16,4 1 3-16,-3-3 6 0,0 3 3 16,2-3 5-16,-4 2 0 0,2 3-6 15,0-2-3-15,-1 4-5 0,3-1-5 16,-3-2-1-16,0 2-2 0,0 1-1 16,2-1 1-16,0 0-1 0,0-1-1 15,-3-1 0-15,1 2-1 0,-1 1-1 16,0-1-1-16,0-6 1 0,0 3 0 15,0-1 0-15,2 0 0 0,-2-4-2 0,-1 0 1 16,0-2 1-16,1-2-4 0,1-1-2 16,-3-5-3-16,1-1-1 0,-3 1 2 15,-1 0 3-15,3 2 1 0,-5 1 1 16,1 0 3-16,2 0-4 0,-3 3 1 16,1-1-2-16,0 2-2 0,0 4 1 15,2 1 2-15,1 4 2 0,1-1 0 0,0 3 3 16,2 1 2-16,0 0 2 0,0 0 3 15,0 0-2-15,0 0-2 0,0 0 0 16,0 0-3-16,0 0-2 0,0 1 2 16,0-1-1-16,0 2 3 15,2 0 3-15,1 0-1 0,2 1-1 0,2 3 0 0,2 2-2 16,2 3 1-16,1 2 0 0,3-1-2 16,1 2 1-16,-4 0 0 15,-4-1-1-15,-2 2 0 0,-2 0 0 0,0 0-2 16,2 2-2-16,-4 0 2 0,-3-1-2 0,-1 0 2 15,-3 0-1-15,1 0 0 16,-2 0 2-16,-3-2 1 0,4 0 0 0,-2-2 0 16,-1-1 0-16,6-2-1 0,-7-2 1 15,3 2 0-15,2-3 0 0,-4 3 1 16,4-5 0-16,0 0-1 0,-2 2 0 16,2-3-2-16,-2 2 0 0,1-1 0 0,-1-1 1 15,0 0 1-15,0 0 0 16,0-3 5-16,-1 4-1 0,-1-1 2 0,-1 1 2 15,0 1-2-15,-2 1 0 16,-2-3 1-16,-4 3-2 0,-3-3 0 0,-1 1-1 16,2 0 0-16,3-1 0 15,0 1-1-15,3-2-1 0,2 1 0 16,-1-2 1-16,4 1-1 0,-1-1 1 0,3 0 0 0,4-1-1 16,1 0 1-1,1 0 1-15,0 1 1 0,0-1 2 0,0 0 3 16,0 0-8-16,0 0-9 0,-1 1-7 15,1-1-13-15,1 0-1 0,-1 0 6 16,0 0-6-16,1 0-11 0,3 0-1 0,-3-1-120 0,3-2 100 16,4-5 2-16</inkml:trace>
  <inkml:trace contextRef="#ctx0" brushRef="#br0" timeOffset="1716.6">1544 2374 745 0,'0'0'235'0,"1"2"-30"47,-2 0-206-47,1 0 0 0,-1 3 1 16,0-1 0-1,1 5-1-15,-1 5 0 0,1 0 9 0,0 8 5 0,-1 1 5 16,1 7 2-16,-2 4-8 0,2 7-4 16,-3 3-2-1,1 3-3-15,2 0 2 0,0-3-1 16,3-5 0-16,1-3-1 0,0-7 1 16,1-5-2-16,-3-4 0 0,0-3-4 15,1-4-7-15,-2-3-9 0,2-2-11 16,-1-3-9-16,1-4-10 0,-3 0-9 15,2 1-17-15,-1-1-13 0,1-1-39 0,5-2 68 16</inkml:trace>
  <inkml:trace contextRef="#ctx0" brushRef="#br0" timeOffset="2000.4">1923 2585 1226 0,'-23'9'26'15,"-5"0"-22"-15,-10 1-7 0,-6-1 1 16,-6-2 4-16,1 0 2 0,0-1-3 16,1-1-1-16,7-3-2 0,-1 0-1 15,3-1 3-15,8 1 0 0,0 0 0 16,8 0 0-16,2-2 0 0,4 0 1 15,3 0 0-15,3-2 2 0,7 0 0 16,4 2-4-16,0 0-7 0,0 0-14 16,0 0-20-16,0-1-7 0,-3-3 24 0</inkml:trace>
  <inkml:trace contextRef="#ctx0" brushRef="#br0" timeOffset="2474.73">1955 2763 1365 0,'-2'24'43'15,"3"94"-147"1,-38-88 108-1,34-22-33-15,-1 13 8 0,4-1-1 16,2-6 8-16,-1-6 12 0,1-2 1 16,-2-6 1-16,0 0 10 0,0 0 15 15,0 0 9-15,0 0 3 0,0 0-5 16,-1-1-13-16,1-3-11 16,-1-3-5-16,0-5-3 0,-2-6 0 0,0-7-3 15,0-6-5-15,-2-3-8 0,2 2-11 0,2-2-4 16,0 4-3-16,1 4-2 15,3 1 0-15,0 5 3 0,6 3 6 16,1 4 6-16,4 0 10 0,4 2 8 0,1 2 2 16,3-1 1-16,4 2 1 0,-1 2-2 15,1 0-2-15,0 5 3 16,-4 1 2-16,2 0 3 0,-3 1 4 0,-3 2-1 0,-2 1 1 16,-5 1-1-16,-1 1-4 0,0-1-6 15,-1 2-4-15,-1 1-5 0,0-3-4 16,-1 2-5-16,-3 0-15 0,2 0-13 0,-2-1-9 15,0 0-66-15,-2-1-49 0,1-1-46 16,2-2 87-16</inkml:trace>
  <inkml:trace contextRef="#ctx0" brushRef="#br0" timeOffset="2819.4">2338 2698 954 0,'33'6'38'0,"-72"74"20"31,41-60-50-31,4-1-2 0,-1 1-2 16,3-1 2-16,0 1 6 0,1-2 4 16,2-1 5-16,0-1 6 0,3 1 1 15,0-1-2-15,0-4-1 16,2 0-5-16,-3-4-4 0,1-4 3 0,0-3 3 15,-3-1 0-15,-2 0-3 0,-2 0-5 0,-1-3-2 16,-1-3-1-16,1 1-1 16,0-5-4-16,-1-3-5 0,1-3-4 15,-1-2-2-15,0-1-1 0,-2 1-4 0,1-4 0 16,-1 3 1 0,2 3 1-16,-1 1 2 0,1 1 1 15,0 2-4-15,1-1-10 0,3-1-20 0,4-2 1 0,1 0-123 0,4 0 105 16</inkml:trace>
  <inkml:trace contextRef="#ctx0" brushRef="#br0" timeOffset="3116.33">3034 2439 1285 0,'-5'19'31'16,"1"4"-22"-16,-2 9-5 0,0 2 1 15,1 4 1-15,-2-1-1 0,3 1 0 16,0 1-1-16,0 2-1 0,3-1-1 16,-3 0 0-16,2-3-2 0,0-5 0 0,-1-5 1 15,3-2-1-15,3-6 2 0,-3-2 0 16,3-7 0-16,2-3 1 0,-4-3-7 15,1 0-14-15,-2-4-23 0,3 0-17 16,1-8-3-16,0-7-100 0,2-11 108 16</inkml:trace>
  <inkml:trace contextRef="#ctx0" brushRef="#br0" timeOffset="3334.01">3141 2692 1268 0,'-24'24'40'0,"-230"28"607"31,207-50-971-15,3-2 72-16,10-2 252 16,4-3-3-16,5-2-9 0,5-2-9 0,5-3-4 15,5 1-3-15,2 0-2 0,2-3-9 16,2-1-18-16,5-7-20 0,4-4 39 15</inkml:trace>
  <inkml:trace contextRef="#ctx0" brushRef="#br0" timeOffset="3784.78">3210 2371 1563 0,'7'30'44'0,"21"-51"-79"16,-78 294 36-1,52-221 1-15,1-6-1 16,1 0-1-16,-1-4 1 0,1-6-1 16,1-3-2-16,1-2-2 0,1-9 0 15,-1-5 1-15,-3-6 3 0,-1-7 3 0,-2-4 4 16,0 0-3-16,0 0-2 15,0-3-4-15,3-3-5 0,0-6 0 16,1-7-5-16,1-5-4 0,1-7-9 0,-1-4-6 16,3 3-1-16,1-3 1 0,3 5 6 15,2 6 4-15,2 5 3 0,3 4 3 16,0 5 5-16,1 5 4 0,2 1 6 0,0 4 4 16,-1 6 0-16,-1 3 2 0,2 5 4 15,1 8-2-15,4 3 0 16,1 5-1-16,-1 2-2 0,-1 3 3 0,-5 1 4 0,-1-4-2 15,-4-2-1-15,-3-4-4 0,-3-6-4 16,-2-2-1-16,-4-1-5 0,0-6-4 16,-2-4-2-16,-2-2-3 0,0-3-4 15,0-2-10-15,0 2-9 0,2-2-12 16,-1-8 46 0,3-8-8-16</inkml:trace>
  <inkml:trace contextRef="#ctx0" brushRef="#br0" timeOffset="4178.03">6998 2793 1158 0,'5'0'-219'15,"-1"-4"149"-15</inkml:trace>
  <inkml:trace contextRef="#ctx0" brushRef="#br0" timeOffset="4420.08">7047 2752 607 0,'9'-3'96'0,"-3"-3"75"16,-1 3-39-16,-1-2-53 0,-4 3-6 16,0 0-11-16,-1 2-11 0,-1-2-15 15,-2-1-16-15,-2 1-13 0,-3 0-7 16,-6-2-7-16,-4 2 0 0,-9 0 2 16,-4 1 1-16,-3 1 3 0,-7 2 1 15,0 3 0-15,-7 0 1 0,1 1 0 16,1 3-1-16,-4 1-1 0,2 2 1 0,-2 1-2 15,2 3 1-15,2 0 1 0,7 0-1 16,3 0-1-16,8-1 1 0,3 2-1 16,6-2 1-16,5-2 0 0,3-1-1 0,2-2 0 15,3 1 2-15,1-2-1 0,0 0-7 16,1-2-14-16,1-4-20 0,1-1-30 16,0-2-28-16,3 0 57 0,-1 1 4 15</inkml:trace>
  <inkml:trace contextRef="#ctx0" brushRef="#br0" timeOffset="4779.64">6329 2698 1125 0,'-2'10'35'0,"-4"4"-14"0,-2 7-9 0,-3 4-11 16,-1 0-1-16,-3 2 2 15,-5-2 1-15,-3 0-1 0,-2 0 2 0,-3 1-1 16,3-3 0-16,1-3 2 0,5-3 1 16,2-4 3-16,4-2 4 15,-1-1 4-15,4-2 4 0,6-3 2 16,3-1 2-16,1-3 2 0,1 0 4 0,-1-1 0 0,0 0 4 16,0 0-4-16,5 2-6 0,-2-2-6 15,2 5-10 1,4-4-5-16,-4 1-4 0,12 4-1 0,-4-6-2 0,4 2 1 15,1 0 1-15,-1 1-2 16,2 0-3-16,2-2-6 0,3 0-8 0,2 1-7 0,2-2-1 16,2 0-5-16,-2 0-7 15,-2-3-18-15,-3 1-197 0,-2-4 168 0</inkml:trace>
  <inkml:trace contextRef="#ctx0" brushRef="#br0" timeOffset="5366.14">7395 2512 1367 0,'-3'5'26'0,"-2"2"-29"16,-2 3-2-16,-1 2 8 0,2 4 3 15,1 7 3-15,1 2 1 0,3 5 2 16,-2 2-1-16,3 0-4 0,3 2-2 16,2-1-3-16,0 1-1 0,-3-1 1 0,1-1-1 15,-2 0-1-15,-1-5 1 0,4-2-1 16,-3-4 0-16,1-6 1 0,2-2 2 15,-2-5-6-15,0-7-13 0,-2-1-28 16,1 0-28-16,6-3 165 0,1-8-91 16</inkml:trace>
  <inkml:trace contextRef="#ctx0" brushRef="#br0" timeOffset="5599.75">7381 2547 1427 0,'-55'20'36'15,"3"-6"-24"-15,-5 8-5 0,7-8-1 16,4 0-4-16,4-3-13 0,3-1-13 16,6-2-7-16,3-1-4 15,4-2 7-15,4-1 3 0,2-4-6 0,4 0-12 0,3 0-14 16,6-2-16-16,3 0-31 15,4-2-79-15,4-2 105 0</inkml:trace>
  <inkml:trace contextRef="#ctx0" brushRef="#br0" timeOffset="6366.6">7564 2538 1126 0,'0'0'16'16,"0"-1"-13"-16,-2 1-49 0,0 0-10 16,1 0 19-16,0 0 18 0,0 0 3 15,1 0 2-15,1 0 7 0,-1 0 11 16,1 0 9-16,0 0 12 0,-1 0 8 16,0 0 3-16,0 0 4 0,0 0 3 0,0 0-7 15,0 0-6-15,0-2-6 16,0 1-10-16,-6-1-2 0,-1 2 0 0,-4 1-2 15,-4-1 0-15,-7 4 0 0,2 0-3 16,-2 2-3-16,0-1-1 0,-1 2-1 16,-3-1-1-16,0 1-1 0,0-1-1 15,0-1-1-15,3-2 1 0,0-2 0 16,2 1 1-16,4-1 2 0,3 3-1 16,-1-3 1-16,3 1 0 0,0 2-1 0,3-2-1 15,3 0-4-15,0 0-6 16,4-1-4-16,2-1-5 0,-1 2-9 0,0-1-7 15,1-1-13-15,-2 4-12 0,6-2-24 16,-1 1-121-16,-3 2 128 0</inkml:trace>
  <inkml:trace contextRef="#ctx0" brushRef="#br0" timeOffset="7151.9">7834 2715 1316 0,'-1'-2'13'0,"-5"-3"-23"0,-2 1-17 16,1-1 19-16,-4-1 9 0,7 2 0 15,-3-1-1-15,1-1 0 16,-1-1 0-16,-6-1 0 0,6 3 0 16,-4-3 1-16,1 1 1 0,5 0-1 15,-4 0 4-15,1 0 4 0,2 1 0 16,-2 1 1-16,3 1-1 0,-2 2-6 16,0 1-3-16,1 1-3 0,-1 3-6 15,0 4-1-15,-2 3 1 0,1 2-1 0,-1 3 0 16,4 3-2-16,0 0-9 0,5 2-6 15,2 4-3-15,3-2-1 0,5 3 6 16,-2-3 11-16,5-2 7 0,1-5 9 16,0-2 4-16,1-1 1 0,-4-2 0 15,6-2-2-15,-5-2-1 0,4-1 0 0,-1-3 0 16,-4-2-2-16,-2 0 2 16,-1-2 5-16,-1-1 9 0,-1 1 11 0,0-2 4 15,-2-1-1-15,0-2-8 0,-1-2-7 16,-2-2-5-16,0-2-3 0,-1 1 1 15,0 2-2-15,-1-1 0 0,-1 2 2 16,1 2-2-16,1 3 3 0,0 2 4 0,0 2 3 16,0 0 1-16,0 0-5 15,0 0-6-15,0 0-8 0,0 0-7 16,3 1-6-16,0 2-2 0,0-1 3 0,3 1 2 16,0 4 5-16,3 1 2 0,1 2 0 15,0 2 1-15,-1 0 2 0,0-2-2 16,-1 2 1-16,2-2 1 0,-1 0-1 15,2 0 1-15,-3-2 0 0,1-2-6 16,-1-1-5-16,-1 0-9 0,-2-1-6 16,-1-1-5-16,-2 1-3 0,1-3-5 0,-2-1-3 15,0 0-7-15,2-3-15 0,-1-4-59 16,2-2 73-16</inkml:trace>
  <inkml:trace contextRef="#ctx0" brushRef="#br0" timeOffset="7649.58">8062 2399 1042 0,'-3'15'26'0,"-1"3"-19"0,3 3-3 15,1 0-2-15,1 3 0 0,4 1-1 16,-2 4 0-16,4 4 0 0,0 1 0 15,-3 0 0-15,5-1 0 0,-1-1-1 16,-1 0 1-16,2-2 1 0,-6-3-1 16,2-3 1-1,-1-7-1-15,-3-4 1 0,1-5 0 0,0-5 8 0,-1-3 11 16,-1 0 10-16,0 0 17 0,0 0 7 16,1 0-11-16,-1-6-12 0,-1 2-16 0,0-5-12 15,1-5-2-15,2-1 1 16,2-2-2-16,1-1-1 0,0 1-1 0,3 4 1 0,-3 1 1 15,2 1 2-15,1 6 7 0,3-2 2 16,3 5 0-16,4-2-3 0,5 4-5 16,-2 4-4-16,3-1-2 0,-1 4 3 15,0 1 1-15,-1 3 5 0,-3 0 1 16,-5-2-3-16,-2 1-1 0,-4-2-4 0,-4 0-6 16,-1 0-6-16,-3 1-3 0,-5 2-2 15,-3 3 5-15,-3 3 3 0,-5 2 2 16,-3-3 1-16,-3 1 2 0,-1-1 1 15,-3-3-2 1,7-2-1-16,1 0-2 0,3-8-3 0,2-1 0 0,3 2-2 16,0-4-5-16,9 0-9 0,0 0-12 15,0 0-6 1,-3-6 16-16,4-2-141 0,0-3 121 0</inkml:trace>
  <inkml:trace contextRef="#ctx0" brushRef="#br0" timeOffset="8318.42">8509 2439 872 0,'0'1'81'0,"1"1"113"0,-1-2-197 0,0 6-17 16,0 1 3-16,0 3 12 0,1 8 4 15,0 2 1-15,1 1 0 0,-1 4 0 16,1 2 0-16,0 0 0 0,2-1 0 16,-1-1 0-16,1 0 2 0,2-2-2 15,1-3 2-15,1-2 3 0,2 0 4 16,-1-1 12-16,3-1 2 0,0-1 2 0,5-3-4 16,-1-1-7-16,0-4-3 15,3 1-1-15,-3-2 0 0,2-3-2 0,-3 0 0 16,1-2-2-16,0-1 0 15,-1 0-1-15,0 0 3 0,-2-3 1 0,2 1 1 16,-1-2 0-16,0-2 5 0,0 0-2 16,-3-3-3-16,0-2-6 0,0-1-8 15,-2-4 0-15,-2-1 4 0,-1 2 2 16,-2 0 6-16,1 3 3 0,-2 1 2 0,-1 4 0 16,-2 1-2-16,0 0-6 0,0 2-6 15,-1-1-6-15,0 1-8 0,-3-1-3 16,-1 1-2-16,-4-1-1 0,-1 2 3 15,-4 1-1-15,1 0-1 0,-2 2 2 16,-1 2-1-16,1-1 3 0,1 2 0 0,3 2 1 16,5-1-2-16,0 0 0 15,3 1 4-15,3-1 1 0,0 2 7 16,0 4 4-16,2 4 1 0,3 3 3 0,4 5 1 0,4 4 1 16,4-1 2-1,3 1-2-15,1-3 0 0,0-4 3 0,0-3 1 0,-4-4 4 16,-4 0 3-16,-1-4 2 15,0 2 4-15,0-1 5 0,1-4 7 16,1 1 3-16,-1-4 5 0,0-2-5 0,0 2-10 16,2-2-8-16,3 0-11 0,1 0-5 15,-1-2-1-15,-1 0-3 0,-3-3 0 16,-2 2-2-16,0-2-4 0,-4 2-3 16,-3-1-8-16,1-1-14 0,1 1-19 15,-2-5-24-15,3 2 71 0,1-3-18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55:50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 10111 1120 0,'0'26'57'0,"0"-26"-26"15,0-1-12-15,-1 1-4 16,1-28-11-16,-1 27-6 0,1-1 1 15,0 2 1-15,0 0 4 0,0-5 9 16,0 1 3-16,1 3 5 0,-1-3 3 16,1 0 2-16,1 0-1 0,-2 2 0 15,0 2-3-15,0-1-3 0,1 1-6 0,-1-1-4 16,1 1-2-16,0 0-3 16,0 0 0-16,1-4-3 0,2 4-1 0,2 0-2 15,7 0 0-15,7 0 0 0,6 2 0 16,6 0 0-16,5-1 3 0,6 1 1 15,4 0 3-15,5 0-1 16,5-1 0-16,6-1 1 0,9 0-1 0,10 0 1 16,8 0-1-16,8 0-1 15,5 2 1-15,-1-2 0 0,1 0 3 0,0 0 1 16,-4 0 2-16,-4-2-2 0,-7-1-3 16,-3 1-3-16,5-1 0 0,-4-2 0 15,-7 2 0-15,-4-3-1 0,-12 0 1 0,-12-1 0 16,-3-4-1-16,-9 2 1 0,-6 2 1 0,-4-1-1 15,-4 1 1-15,-4 1 0 0,0-1-1 16,-4 2 1-16,-1 1 0 0,-4-1-1 16,-4 3 0-16,-2 0 0 0,-3 2-1 15,1-2 0-15,-4 2-3 0,1 0-6 16,0-2-8 0,-1 1-9-16,0 0-7 0,1 0-4 0,0-5 1 0,-3-1-2 0,0-2-4 15,-5-5-1-15,1-2 3 0,-4-2 7 16,-1 0 12-16,-3 2 8 0,1-3 8 15,-2-1 3-15,-3 1 1 0,-1-3 3 16,-1-1-3-16,0 0 0 0,2 0 1 16,3 5 6-1,4 6 10-15,5 3 14 0,3 3 16 0,2 3 0 16,1 1-8-16,0 0-6 0,0-1-10 0,0 1-5 0,1 2 1 16,-1 0-7-1,1 0-6-15,0 0-4 0,4-1 1 16,-2 1 0-16,0 0-1 0,3 0 1 15,-1 1 0-15,1 0-1 0,1-1 1 0,0 2 0 0,1 2-1 16,0-3-2-16,2 3 1 16,2 0 0-16,3 3-1 0,0 0 0 0,6 0 0 15,2 2-1 1,4 1 0-16,3 1 1 0,1 3-1 16,2 3 0-16,1-3 1 0,1 2 0 15,1 1 0-15,0 0 0 0,2 1-1 16,-2-2 0-16,-3-2 1 0,-4-3 5 0,-6 1 11 15,-4-3 0-15,-3-2 2 16,-6 0-6-16,-2-3-2 0,-2-1 3 16,-4-2 3-16,-2 1-2 0,0-1-9 15,-2 2 0-15,-1-1-1 0,-1 1 3 0,-3 5 6 16,-2 1 3-16,-9 7 3 0,-4-3 3 16,-7 5 1-16,-6 1-3 0,-6 0-4 15,-1 3-5-15,-1-4-3 0,-2-1-3 16,2 3-1-16,-3-1-3 0,-2 0 0 15,3 0 0-15,5-1 0 0,6-1 0 0,5 0 0 16,3-3-1-16,2 0 2 0,4-2-1 16,4-2-1-16,6 0 2 0,2-3 1 15,3-1 4-15,3-4 10 0,-4-1 7 16,5 0 4-16,1-1-2 0,0 0-6 16,0 1-7-16,0-1-4 0,0 2-1 0,-1-2-3 15,0 0-2-15,-2 2 1 0,3-2-3 16,0 0 3-16,0 0 0 0,0 0 1 15,0 0 1-15,0 0-2 0,0-2-4 16,0 0-3-16,0 2-8 0,0 0-9 0,0 0-8 16,1 0-8-16,-1 0-16 0,0 0-12 15,0 0-13-15,0 0-19 0,0 0-13 16,0 0-11-16,2-5 60 0</inkml:trace>
  <inkml:trace contextRef="#ctx0" brushRef="#br0" timeOffset="3140.48">13372 10412 1073 0,'0'2'47'0,"0"-2"12"0,1-2-45 16,-1 0-14-16,0 2-2 0,3 0 2 16,-4 1 11-16,1 0 3 0,-3-1 5 15,3 0 2-15,0 0-5 0,0 0 3 16,0 0 1-16,0 0 0 0,-1 0-1 15,0 0-2-15,-3 3-3 0,0-3-3 16,0 0-1-16,-5 0-2 0,-2 0 1 16,-6 0 2-16,0 2-1 0,-6-1 1 15,1-1-2-15,-2-1 1 0,-2 1 0 0,1 0 0 16,-5 2 3-16,-3-1-1 0,-8-1-2 16,-2 0-1-16,-9-2-4 0,-7 1-1 15,-5-1-2-15,-5 1 5 0,-2-1 9 16,1 2 2-16,1 0 6 0,-1 0 0 15,-5-1-4-15,-6-1-1 0,0 2 0 0,-2 0-3 16,4 0-1-16,5 1-2 0,5-1-2 16,-1 0-2-16,-2 1 1 0,5-1-2 15,-2 3 0-15,10-2-1 0,9 2-2 16,4 1-1-16,9-2-1 0,2 2 0 16,6-2 3-16,6 1 5 0,0 0 4 0,5-1 3 15,2-1-2-15,4 0-7 0,4 3-3 16,4-4-2-16,0 2-2 0,1-1 2 15,0-1 1-15,-1 1 0 16,4-1 1-16,0 0 0 0,0 0 0 0,0 0-4 16,2-1-2-16,1 1-7 15,-3 0-10-15,0 0-7 0,0 0-16 0,0 0-21 16,0 0-19-16,0 0-27 0,-1 0-21 16,1 0 81-16,-2 0 3 0</inkml:trace>
  <inkml:trace contextRef="#ctx0" brushRef="#br0" timeOffset="3695.97">10165 10453 1321 0,'0'0'51'0,"1"0"-2"0,-1 0-12 16,0 0-9-16,0 0 6 0,0 0 0 0,0 0-10 16,0 1-11-16,0-1-9 0,0 0-1 15,0 0 0-15,-7 0-1 16,1 0 1-16,-6 0-1 0,-6 0-1 0,-7 0 3 0,-3-1-1 16,-4-4 0-16,-1 2 2 0,-2-3-1 15,0 2 1 1,0-1 5-16,-1 2 4 0,3 0 6 0,-2 0 2 0,6 3-6 15,-2 0-6-15,-2 0-4 0,0 3-4 16,0-1 0-16,1 1 0 0,8 3-1 16,2-2 1-1,6 2-1-15,4 0 6 0,1-2 2 16,2-1 3-16,2 1-1 0,3-2-4 0,0-1 0 16,4 0-1-16,0 0 2 15,0-1-1-15,0 0 3 0,0 0 1 0,0 0 0 0,0 0-3 0,0 0-7 0,0 0-8 16,0 0-14-16,0 0-22 15,0 0-32 1,0 0-41-16,0-3 61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57:53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18751 13040 477 0,'28'-2'-80'0,"-8"2"-59"15,1 0-2-15,-8 2 84 0,0 1 102 0,-3-1 80 16,-1-2 35-16,-6 0 9 16,0-2-23-16,-2 2-34 15,1-1-13-15,1 1-10 0,-2 0-8 16,-1 0-4-16,5-2-6 0,-5 4-7 15,2-2-6-15,-2 0-9 0,0 0-6 16,1 0-3-16,-2-4-5 0,1 4-7 0,0 0-7 0,0 0-8 16,1 0-3-16,0 0-1 0,-1 0-3 0,0 0 0 15,0 0-3 1,0 0-1-16,0 0-2 0,0 0-1 0,0 0-2 16,-2 2 1-1,-3-4 1-15,2 4 1 0,-4-2-1 16,2 0 0-16,-4 2-1 0,1-2-2 0,-3 0 0 15,-3 0 0-15,2 0 1 0,-6 0 2 16,-2 0-1-16,-5 0 2 0,-4-2 0 16,-7-1 2-16,-4 0 0 0,4 0 2 0,2 0 0 15,-3 1 0-15,3 1 2 0,0 1-3 16,0-1 1-16,4-1 1 0,-2 0 2 16,-2 1 3-16,1-1 5 0,1 1 1 15,-2 0 3-15,-1-4-2 0,-3 3-4 16,-5 0-2-16,1-2-2 0,3 2-1 15,1 2-1-15,7-2 1 0,3 2-4 16,-4 0-1-16,2 0 2 0,-4 0-3 16,2 1 2-16,2-1 0 0,1 0-1 15,0 1 2-15,-3-2-1 0,-7 1 1 16,1-1 1-16,-2 1-1 0,-2 0-1 16,3 0-1-16,-3 1 1 0,3 0-2 15,3 1 1-15,0-2 0 0,1 0-2 0,-1 0 3 16,-2-1 3-16,-1 1 0 0,-4 0 0 15,-4 0 0-15,0-1-3 0,-1-1 0 16,1 2 4-16,4 0 1 0,-1 1 1 16,2 0 0-16,1 0-3 0,-2 2-2 0,2-3-2 15,-4 3 0-15,-5-3 0 0,-1-1 2 16,-5 1 1-16,3 0 1 0,2 0-1 16,-1 2-2-16,3-2 0 0,-2 0 0 15,3-4 1-15,-1 2 3 0,-2 0 2 16,-5 0 0-16,-5 2-2 0,5-3-3 15,0 3-2-15,4 0 0 0,5 2 0 16,-2 0-1-16,2 0 0 0,-2-1-1 0,-2-1 0 16,-6 2 0-16,0 0 0 0,2 1-1 15,2 3 2-15,5-1-1 0,2 4 0 16,-1-2 1-16,2 0-1 0,2-1-1 16,-3-5 1-16,-4 4 0 0,-4-1-1 15,-2-1 1-15,-1 1-1 0,8 0 0 16,3-3 0-16,1 0 1 0,3 1-1 15,2-2 0-15,1 3 1 0,1 0 0 16,-2 0 0-16,0 0 1 0,-3-1-1 16,2 0 0-16,3 0 0 0,3 1 0 0,1-1-1 15,1 1 1-15,-3-1-1 0,4 2 0 16,5-4 1-16,3 0-1 0,3 1 0 16,3-1 1-16,-1 0 0 0,1 0 0 0,5 0 0 15,-3-1-1-15,0 1 0 16,0-2 2-16,-1 2-2 0,3 0 2 0,1 0 0 15,3 0-2-15,0-2 1 16,1 2 1-16,2-1-1 0,0 1 0 0,-1-1 2 16,4 0-4-16,-1 1-1 0,2-1-1 15,0 1-3-15,0 0 1 0,1-1-1 16,2 1-2-16,-5-2-3 0,2 0 1 0,-1 0-1 16,-1 0 4-16,2 1 5 0,3 1 2 0,0 0 4 15,-3-4 2-15,1 3 2 16,0-1 1-16,0 0 0 0,1 0 0 0,0-2-1 15,1 1-2 1,0-2-2-16,0-1-2 0,4-1 0 0,-2-3 0 0,2-4 1 16,0 1 1-16,1-9 1 0,1 2 1 15,1 0 1-15,3-2 1 0,-4 1 1 16,0 1 1-16,0 1-1 16,-2-1-1-16,3 2-1 0,-1-2-1 0,-1-1 0 15,0 1 0-15,-2-1-2 16,2-2 0-16,2-2-2 0,-2-5-1 15,3-1 0-15,-3-5-1 0,-1 1 0 0,-2-3-2 0,1-4 0 16,0 2 0-16,-2-2 0 16,1 1 2-16,-3 4 0 0,-3-1 2 15,0 3 0-15,4-3 1 0,0 4-1 16,2-1 1-16,3 1-2 0,-5 2 0 16,1 1 0-16,0 0 0 15,1 2 0-15,0 0-1 0,2 3 0 16,-1 3 1-16,2 3 0 0,0 6 0 0,-2 1 1 15,-1 2 0-15,1 3 1 0,-3 0 0 16,-1 5 3-16,1-5 0 0,0 3 3 16,1 3 0-16,0 2-3 0,-1-1-2 15,0 0-3-15,0 1-2 0,3-3-1 16,-2 1 0-16,4 2-2 0,-2-1 1 16,2 1 0-16,-4-1-1 0,1 0 0 15,0-1 1-15,-2 0 0 0,5 1 1 16,1-2 1-16,2 1-1 0,2-2 1 0,6 0-1 15,-1 1 0-15,4-1 0 0,4 0 0 16,2-1-2-16,5 2 1 0,7-1-1 16,1 2 1-16,4-1-1 0,3 1 2 15,3 0-1-15,5-1 1 0,2 0 1 16,-2 0 1-16,-3-2-1 0,2 1 1 0,4-1 0 16,5 1-1-16,6 1 1 0,7 0-1 15,-1 0 1-15,-1 2 0 0,-5 1-1 16,-2-2 0-16,2 2 0 0,1 0 1 15,11 0-1-15,2 0 4 0,0 2-9 16,1-1-3-16,-9 3 2 0,-6-2-4 16,6 1 10-16,2 1 1 0,3-2 0 0,1 1 0 15,-4 0 0-15,-1 0 0 16,1 0 0-16,0 2 0 0,9 1 0 0,-3-5 0 16,-2 2 1-16,-2 2-1 0,-10-4 0 15,3 2 0-15,2 0-1 0,7-1 1 16,0 0 1-16,-6 0-1 0,-6-1 0 15,-11 1 0-15,-1 0 0 0,-3-2 0 16,4 1 0-16,4-1 0 0,1-1 0 0,4 1 0 16,-2 0 1-16,4 0 0 0,-3 3 0 0,-3 1 0 15,-1-1-1-15,-2 0 0 0,5-2 0 16,-2 2 0-16,-3-3 0 16,0 3 0-16,-7 0 0 15,-1 0 0-15,-2 1 0 0,1-1 0 0,-5 1 0 0,3-2 0 16,-1-2 0-16,-3 0 0 0,1 0 0 15,-6-1 1-15,-4 1-1 0,-5-1 1 16,-2-1-1-16,-3 2 1 0,0 0 0 0,1-2-1 16,-1 1 0-16,-3 0 0 15,1-1 0-15,2 1 1 0,0-1-1 16,-2 0 0-16,-3 1 1 0,-2 0 0 0,-4 1 0 16,2-1 0-16,0 0-1 0,-1 1 0 15,-1-1 0-15,0-1 0 0,-1 2 0 16,-2-1 1-16,1 1-1 0,-2 0 0 15,-2 0-1-15,0-2 0 16,0 2-2-16,0 0 0 0,-4 2-3 16,2-1-2-16,-4 2-4 0,0 0-5 0,-1 2-4 15,0 0-3-15,1 4 0 0,1 6 4 16,2 3 7-16,-2 6 6 0,0 7 3 16,-1 2 3-16,0 8-1 0,1 3 2 0,-2 1 0 0,4 3-1 15,-3 4 1-15,1 4 0 16,4 2 0-16,1 5 0 0,3 4-1 0,0 2 0 15,3 5 1 1,-3-1 0-16,3 0 0 0,-3-4 0 16,-5-6 2-16,2-5-2 0,-3-3 0 0,0-4 1 0,-1-5-1 15,-1-6 0-15,-2-5 0 0,1-8 0 16,-1-6 3-16,-1-5 5 16,1-5 3-16,-2-3 4 0,2-2 2 15,0-2 0-15,-2-1 2 16,1 0 0-16,-3-2-3 0,4-1-3 0,0 0-3 15,0 0-2-15,0 1-1 0,0-1 0 16,-2 1-2-16,2-1 0 0,0 0 0 0,2 0-1 0,-2 0-1 16,0 0-4-16,1-2-7 15,-1 2-6-15,0 0-7 0,0 0-13 0,-4-2-17 16,4 2-14-16,0 0-38 16,0 0-16-16,-11-7-14 15,-9-1-207-15,-18-9 224 0</inkml:trace>
  <inkml:trace contextRef="#ctx0" brushRef="#br0" timeOffset="1289.2">6329 13004 1666 0,'-1'0'46'0,"0"-2"-15"0,0 2-27 0,1 0-4 16,-1 0 0-16,1 2 1 0,0-2 1 0,0 0-1 16,0 0 0-16,0 0 0 15,0 0-1-15,0 0 3 0,0 0 3 0,0 0 2 16,0 0 4-16,-2 0 2 0,1 0 0 0,-7 0-1 15,4 2-1-15,-4-2-2 0,-1 2 0 16,-4-2 0-16,-5 1-1 0,-6 0 1 0,-5-1 2 16,-5 1 2-16,-2 1 2 0,-6 0-3 15,-3-2-3-15,-4 0-7 16,-1 0-2 0,4 0-1-16,1 0 1 0,0 2-1 15,2-1 1-15,2 0-1 0,0-1 2 16,4 1-2-16,8 1 2 0,4-2 1 0,8 2 0 15,6-2 9-15,1 0 11 16,6 0 8-16,-1 0 8 0,5 0 1 0,-3 0-4 16,5 1-3-16,1-1-6 15,-3 0-6-15,3 0-6 0,-6-1-4 16,3 1-5-16,0 0-4 0,0 0-6 16,1 0-9-16,1 0-2 0,-2 0-6 0,0 0-7 15,0 0-11-15,0 0-21 0,-4 0-18 16,4 0-12-16,0 0-9 0,2 0-6 15,0 0-18-15,2 1 4 0,-4-1 60 16</inkml:trace>
  <inkml:trace contextRef="#ctx0" brushRef="#br0" timeOffset="2643.42">10024 13026 954 0,'1'12'126'0,"-13"-23"31"47,9 10-136-31,-1 0 3-16,2 0 5 0,-1 1 4 15,0 0 0-15,1 0-5 0,-1 1-5 16,-1-1-7-16,0 1-7 0,1-1-4 0,-2 0-2 15,-1 0 1-15,2 1 0 0,-3 0 4 16,-1-1 2-16,-3 1 3 0,-5 1 3 16,0 1-2-16,-7-1-1 0,-3 2-1 0,-1-2 0 15,-3-1-1-15,-6 2 0 0,-2 0-1 16,-9-2 0-16,-5 2 2 0,1 2-1 16,-4-1 2-16,3-1 1 0,-3 3-3 15,-5-3 0-15,-3 2-2 0,-11-2-3 0,-5-1 0 16,-1 3 0-16,-2-3 1 15,4 2 3-15,3-2 0 0,-7-1-1 0,-1 0-2 16,-3-1-1-16,1 0-2 16,5 1 8-16,6-1 4 0,3 0-1 0,3-1 0 15,0 0-7-15,2 1-5 0,2 0 1 16,6 1 0-16,5 0 4 0,2 1 1 16,5 0 2-16,3 0-2 0,4-1-3 15,3 0-1-15,3 0 1 0,2 1 3 0,3 0 2 16,3 0-1-16,7 0-1 15,1 0-3-15,4 1 1 0,4-2 2 0,1-1 2 16,5 2 2-16,0-2 0 0,3 0 0 16,0 0-3-16,-1 0-2 0,-1 0-4 15,2 0-5-15,-1 0-6 0,1 0-7 0,0 0-12 16,0 0-8-16,0 0-12 16,0 0-11-16,0 0-9 0,0 0-9 0,0 0-12 15,0 0-14-15,1 1-9 16,-3 5 92-16,0 3-10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58:36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26170 2845 890 0,'-23'-3'341'16,"2"0"-342"-16,0 2-5 0,-5-3 7 15,5 3 1-15,3 0 0 0,-1 0-1 16,0-1 3-16,-1 0 5 0,0 1 5 16,-1-1 5-16,-3 0 2 0,-3-3-4 15,-3 2-1-15,-2-3-1 0,-4 2 0 16,-1-4 1-16,-7 1 0 15,-11-1-3-15,-8 1-4 0,-12-4-1 16,-3 2-3-16,-1-1 0 0,3 0 0 0,0 0-2 16,-12 0 0-16,-11 0 1 0,-6 1-3 0,-4-2 1 15,8 4 0-15,-7-2-1 0,-3 2 1 0,-7 0 0 16,2 2-1 0,5 3-1-16,-11-1 2 0,3 2 0 0,-7 1 7 0,3 2 5 15,-2 2 5-15,-3 1 3 16,0 1 2-16,1 1-3 0,0 2 2 15,-2-1-1-15,-1 1-7 0,0 0-2 0,1 0-4 0,-2 2-3 16,-1-2 2-16,-6 0 2 16,1 0 3-16,3 0 0 0,-1-4 0 0,-3 2 1 15,-1-2 1-15,-1 1-2 0,1-1-3 16,3-2-3 0,0 1-6-16,8-1 0 0,-6-1 1 0,4-2 0 0,1 1-1 15,-3-1 0-15,3 0 1 0,1 0-2 16,1 0 2-16,0 1-1 15,5 1 0-15,-3 0 0 0,1-1-1 0,-6 1 1 16,-1 4 2 0,0-4 0-16,-3 3 0 0,3-2-1 0,6 5-1 15,5-1-1-15,16 0-1 0,1 5 1 16,-5 0 0-16,4-1 0 0,2 4 0 0,13-4 0 0,2 3 0 16,-6 0 1-16,0 0-1 15,3 6 0-15,8-4 1 0,12 0-1 0,1-1 0 16,-1-3 1-16,1 2-1 0,0-5 0 0,11 2 1 15,9-2-1-15,7-1 1 0,9-1 0 16,2-2-1-16,1-1 1 16,3-1 1-1,6-2-2-15,1 0 1 0,0-1 2 16,3 0-2-16,-5 0 3 0,1 0 0 0,1-1 0 16,-1 0 1-16,-3-2 0 0,-1-1 0 15,2-1-1-15,1 1 0 0,6-1-1 16,-1 1-1-16,2 1 0 0,0 2 1 15,3-3 0-15,4 2 2 0,2 0-2 16,1 1 1-16,1-4-1 0,0 3 0 16,4 2 1-16,-1-1 2 0,0 0-1 15,-2-4 0-15,0 1-3 0,1-1-3 16,0-1-3-16,-2 1 1 0,1-2-2 16,-1 0 3-16,-2-2 0 0,-1 0 1 0,0 2 1 15,2-2 0-15,-3 0 3 0,2 0 1 16,1-2 2-16,-2 2-3 0,3-1-1 15,-3-3 0-15,1 1-2 0,-2-2-2 16,2-1 1-16,0 1-3 0,-1-3 1 0,0 2 0 16,2-3-1-16,-3 0 2 0,1-1 2 15,2-2 0-15,-3 0 2 16,3 0 1-16,-1-2-1 0,0 0 0 0,1 0 0 16,-2-2 2-16,1 0 1 0,-2 0 2 15,0-4 5-15,3 4 4 0,1 0 5 0,1 2 1 16,2-1-3-16,0-2-5 0,-3-2-7 15,2-2-4-15,-1-2-1 0,2-1 2 16,-1 2 2-16,0-2 3 0,1 2 0 16,-3 0 0-16,0-2 0 0,3 2-2 15,-1-4-1-15,2-1-1 0,-1-7-4 16,-3-4 2-16,1-6-1 0,-3-5 0 0,2 2 1 16,-6 1-1-16,2 5 0 0,1 2-1 15,-1 1 1-15,4 1-2 0,-4 0 0 16,2-2 0-16,-2 1 1 0,5 3-1 15,0-1 0-15,-1 2-1 0,3 0-1 16,0 5 1-16,1 2-2 0,-1 6 2 16,2 1 1-16,0 1 0 0,0-1 0 15,0 4 0-15,-1-2-2 0,2 4-1 16,-1 0-1-16,-1-2-1 0,1 2 1 16,0 2 1-16,1-1 1 0,0 4 2 0,1 1 0 15,0 1 0-15,0 3 1 0,1 4-1 16,1 0-1-16,0 0-4 0,3 1-5 15,2 0-4-15,-2 0 0 16,5 0 3-16,1 0 2 0,1 2 4 0,6-1 0 0,0 0 0 16,4 1 0-16,4 1 1 0,0-1 1 15,5 1 1-15,-1-1 0 0,7 0 0 16,1 1 0-16,4 0 1 0,9 1-1 16,3-1 1-16,2 1 0 0,2-1-7 15,-5 1-4-15,0 2-1 0,10-1-1 16,14 2 3-16,11 1 5 0,4 2-1 15,-5 0 2-15,-2 3 2 0,-2-1 0 0,12 1 0 16,8 1 2-16,0 1-2 16,1 0 1-16,6 0 0 0,9 2-1 15,2-1 1-15,4 1-2 0,0 1-5 16,4-1-2-16,3 1 1 0,4 1 2 0,4 0 5 16,0-1 2-16,-1 1 0 0,2-2 1 15,2-2 0-15,-3 4 0 0,7-1-1 16,5 0 1-16,0 2 0 0,-3-1 0 15,1-1 1-15,4 2-1 0,-8-1 0 0,-2 2 0 16,1-1 0-16,-4 0-1 0,-5-3 1 16,2 2 0-16,2 2-1 0,-7-2 1 15,-1-1 0-15,-6-1-1 16,-2-3 1-16,-6 1-1 0,1-1 0 0,-3 0 1 16,-10-2 0-16,3-1 0 0,1 1 1 15,-4-3-1-15,-2 0 0 0,-14 0 1 0,4-2-1 16,2 1 2-16,-6-1 0 0,1-1-1 15,-14 1 0-15,-9-4 0 0,5 1-1 16,3-1 1-16,2-1 0 0,1 3-1 16,-13-2 3-16,-4-4-2 0,3 2 3 15,3 0-1-15,14 3 1 0,1-2-2 16,-7 3 3-16,-7-2 3 0,-15-1-1 16,-4 3 2-16,-1 0-5 0,0 0-4 15,8 0 1-15,4 2-1 0,1-2 1 16,-8-2-1-16,-6 4 1 0,-8-2-1 15,-4 0 0-15,1 0 1 16,-1 0-1-16,0-2 2 0,4 1-2 0,4 3 1 0,7-3-1 16,1 2 0-16,1 0 1 0,-5-3-1 15,9 1-11-15,14 4 0 0,23 6 1 16,21 6 2-16,-2 7 8 0,-7-2 7 16,-16-8 1-16,-18-2-3 0,-7-1 1 0,-4 1-5 15,-4 0-3-15,-3-2 0 16,-9 0 3-16,-3-2 2 0,-4 2 1 0,-10-3 0 15,1 0-1-15,-8-1-1 0,-3 1 0 16,-5-1-2-16,-1 3 0 0,-4 1 0 16,1 3-3-16,-1 2 1 0,-1-3 2 15,0 6-2-15,1-1 1 0,0-1 0 16,0 3-1-16,-1-2 1 0,-2 1 0 16,0 1-1-16,-1 1 0 0,0-4 1 15,-3 4-2-15,1 0 0 0,-3 2 1 0,-2 1-2 16,-1 2 1-16,-1 1 1 0,-3 1 0 15,2 4-1-15,0-1 2 0,-2 4-2 16,1 1 2-16,-2-1-1 0,0 3 0 16,0-1-1-16,0 2 2 0,2-2-1 15,-1 3 0-15,1-1 2 0,1 4-2 16,0 3 2-16,2 5 0 0,1 4 0 0,0 4 0 16,1 0 0-16,2-1 0 0,4 0 1 15,-1 0 1-15,4-1-1 0,1-3 0 16,0-1 0-16,2-2 0 0,2 0 0 15,-1 0 1-15,-1 0-2 0,1-4 1 16,-2-2 0-16,-4-7 0 0,1 0 0 16,-3-2 0-16,-4 0-1 0,3 1 1 0,-1-4-1 15,3-2 0-15,-4 0 0 16,-1 0 0-16,-2-4-1 0,-4 0-1 16,-2-1-1-16,-4 0-1 0,0-3 2 15,-5-1 1-15,1-1 1 0,-1-3 1 0,-4-1 0 16,-2-5 0-16,-3-2 0 0,-3-1 2 15,0-2-2-15,-2-1 1 16,-1-2 0-16,-3-4-2 0,-1 2 2 0,1-2 0 16,1-1-1-16,-2 2 0 0,-4-3 0 15,-7 1-1-15,-7 2 0 0,-6-1 1 0,3 1-1 16,2 1 0-16,4 1 1 0,3 2-1 16,0-1 0-16,3 1 0 0,3 1 0 15,-4 0 0-15,-3 1 0 16,-3 2 0-16,-1-1 0 0,4 0 0 0,2 1-1 15,4-1 1-15,4 2 0 0,1-3 0 0,5 0 1 16,2 0-1-16,3 1 0 0,2-2 0 16,4 2 1-16,1-1-1 0,4 0 0 15,1 0 1-15,6-1-2 0,4 0-9 16,0 0-15-16,4 0-20 0,0 0-14 16,1-1-19-1,6-5-20-15,10-7 698 0,6-7-461 0</inkml:trace>
  <inkml:trace contextRef="#ctx0" brushRef="#br0" timeOffset="1337.29">27906 2322 1446 0,'8'12'29'0,"-8"-11"-159"16,-1-1 32-16,0 2-36 15,-7-14 181-15,8 12 8 16,0 0 20-16,0 0 11 16,0-3 0-16,0-3-9 0,1-4-15 15,1-8-14-15,-1-4-11 0,3-11-4 16,-1-4 1-16,3-5-3 0,2-7-4 16,1-6-6-16,2-4-9 0,1-7-6 15,0-3-5-15,0 0-1 0,3 1-7 16,3 4-5-16,1 1-5 0,4 2-3 0,-1 1 1 15,2 1 3-15,1 3 5 0,2 3 5 16,-4 6 4-16,1 7 2 0,-5 5 0 16,-1 4-10-16,-2 8-3 0,-3 4 1 15,-1 2-3-15,-5 5 12 0,-1 3 2 16,-3 2-1-16,-3 2-2 0,2 3-3 0,0 0-1 16,-1 2 3-16,-1 0 3 0,1 0 2 15,-1 0-1-15,0 2-8 0,1 2-6 16,-1 2-1-16,-3 7 5 0,1 9 3 15,-1 7 5-15,1 9 2 0,-2 7-1 16,4 7 2-16,0 10-1 0,2 4 0 16,7 5 1-16,-3 2 0 0,7 0-1 0,3 3 1 15,2 4 0-15,7 2 1 16,-2-5-1-16,-2-7 1 0,3-8-1 0,-3-7 1 16,-2-7 1-16,0-5-1 0,-3-6 0 15,-3-4 1-15,2-5 0 0,-5-6-1 16,-1-4 1-16,-5-4-3 0,-1-7-5 15,-2-1-3-15,-1-4-3 0,0-2 0 16,0 0 3-16,0 0 3 0,0 0 4 16,-1-1 3-16,1 1 0 0,-4-5 2 15,-1-1-2-15,-9-6-1 0,-5-9 0 0,-9-7 0 16,-2-3 0-16,-4-8 0 0,-8-4 0 16,0 0 0-16,-8-1 0 0,-8 1 0 15,-4-2 0-15,-3 5 0 0,3 0 0 16,8 5-1-16,8 0 0 0,6 5 1 15,7 4-1-15,5 2 1 0,2 5 0 0,4 5 0 16,2-2 0-16,2 5 1 0,5 0-1 16,2 2 0-16,2 3 0 0,0 2 0 15,4 0-1-15,2 0 1 0,3 4-3 16,0 0 0-16,-5-4-1 0,5 4 2 16,0 0 2-16,1-1 3 0,0 1 0 15,0 0 1-15,1 0-1 0,2 0 0 16,0-1 1-16,0 0-2 0,7-1-2 15,0 2-1-15,5 0 1 0,10 0-2 16,1 4 2-16,5 0 0 0,4 0-1 16,0 1 1-16,3-2 0 0,8 0-1 0,5 1 1 15,5-4 0-15,2 0 0 0,-4 0 1 16,-6-5 0-16,-4-2-1 0,-3-2-1 16,-3-1 1-16,2-1-1 15,-1 0 1-15,-1-2 1 0,-3 3-1 0,-1 0 1 16,-5 2 0-16,1 2 0 0,-4 0 0 0,-6 4 0 15,-2-2-1-15,-7 3 2 0,-4 0 1 16,-7 1-2-16,1 0-1 0,-4 0-3 16,2 0-7-16,0 0 0 0,-2 2-3 15,0 2 1-15,-5 0 3 0,-6 3 2 16,-4 3 4-16,-9 2 0 0,-4 6 2 16,-2 4 0-16,-5 0 1 0,3 4 1 15,0 1 0-15,-5 3-1 0,5 3 1 16,-5 0 0-16,2 2-1 0,-1-3 1 15,-1-1-1-15,2 1 1 0,-5-4 0 16,0 0 0-16,-2 0 0 0,3 0 0 16,4-1 0-16,7 0 0 0,3 0 1 15,0-3-2-15,5-1 1 0,-1 0 0 0,3-2 0 16,0-1 0-16,4-1 1 0,-3-2-2 16,2-3 0-16,2 0 1 0,1-1-1 15,4-2 1-15,2 0 1 0,1 0 7 16,0-3 2-16,3 3 3 0,-4-4 0 0,4 2-6 15,0-1-2-15,0-2-2 16,3-1 0-16,-2-1 0 0,3-2-1 0,0 0 0 16,3 0-1-16,0-2-6 0,0 3-18 15,4-1-16-15,0-2-37 0,7 2 137 16,8-4-63-16</inkml:trace>
  <inkml:trace contextRef="#ctx0" brushRef="#br0" timeOffset="8479.11">11178 5607 843 0,'8'5'-14'0,"-1"-2"-31"16,2 3-2-16,2-1 25 0,-1 0 16 15,0-1 2-15,-1 0 0 16,-3-1 1-16,0-1 9 0,3 1 11 0,-3 1 8 16,-1-2 5-16,1-2-6 0,-2 0-8 15,-2 0-4-15,-1 0-2 0,1 0-1 16,-2 2-1-16,0-2 0 0,0 0 8 15,0 0 6-15,0 0 5 0,0-2 4 16,0 2-2-16,0 0-7 0,0 0-6 0,0 0-7 16,0 0-4-16,-2 0-3 0,6 0 2 15,-4 0 1-15,0 0 1 0,0 0 1 16,0 2-1-16,0-2 3 0,0 0 3 16,0 0 2-16,-2 1 4 0,2-1 3 0,0 0 2 15,0 0-1-15,-3 0 2 0,3 3-1 16,-3-2 1-16,2 2 3 0,0 1-3 15,-2-1-4-15,0 3-4 16,-3-4-6-16,0 1-3 0,2 2 2 0,-2-1 2 16,1 3 5-16,0 0 4 0,-3 1 2 15,-1-3 1-15,-1 1 0 16,-4 0 0-16,1-1 0 0,-1 2 1 0,0 1 0 16,-1-1-2-16,0-1-1 0,-5 1-4 15,1 0-5-15,-4-2 1 16,-2 0 1-16,-2 1 2 0,1-2 2 0,-2-1-4 0,0 2-1 15,-1-3-1 1,-7 0-3-16,-1 0 0 0,-6-1-2 0,-7-1-3 16,-3 0 0-16,1 0-1 0,3 0 1 0,0 0-1 15,1 0 3-15,-2 0 0 0,-3-3 0 16,0 2 0-16,-3-2-2 0,-7 1-1 0,1-2-1 16,-2 2-1-16,6 1 0 0,3 0 0 15,-4-1-1-15,0 0 0 0,-3 1 1 16,-5-2-1-16,-1 2 0 0,1-3 1 15,-2 2-1 1,5 1 0-16,3-1 1 0,-6-2-1 0,-1 2 0 0,-7-1 1 16,-1-3 1-16,2 3 1 0,0-1 1 15,4 1-1-15,-1-1 0 0,-4-2 2 0,-2 0-2 16,-3 0 0-16,-1 0 1 0,0 0-4 16,-1 1 1-1,0-1 1-15,-10-1-1 0,-4 2 1 0,-2-2-1 16,1 0-1-16,5 3 1 0,-5-4 0 15,-3 1 0-15,-4-1-1 0,-1 1 1 0,10 1-1 16,2 0 0-16,-3 2 0 0,-3 0 0 16,-2 2 0-16,0 1 0 0,5 1 0 0,-2 0 0 15,1 0 1-15,0 5-1 0,1-1 0 16,8 1 0-16,1 2 0 16,1-1 0-16,1 0 0 0,0 1 0 15,0 1 0-15,5 0 0 0,5 1 0 16,0-1-1-16,-4-1 1 0,-1 2 0 0,1-2 1 0,-2 0 0 15,9-1-1-15,5 0 1 16,-3 0-1-16,1 0 0 0,0 0 6 0,4 0 5 16,5 1 0-16,6 0 3 0,6-2-8 0,2 1-5 31,2-1 2-31,5-1-1 0,0-1 1 0,4 0 6 0,3 0 1 0,4-1 3 16,3 2-1-16,2-4-3 15,1 3-2-15,3-1 0 0,2-1-2 0,5 0 0 16,2 1-2-16,3-2 0 0,3 0 0 31,2 0 1-31,2 0 5 0,-2 0 7 0,1 0 4 0,0 0 4 16,0 0-5-1,1 0-5-15,0 0-4 0,0 0-5 0,0 2 0 16,0-2-2-16,0 0-1 16,0 0-1-16,0 0-1 0,0 0 1 0,0 0-1 15,0 0 1-15,0 0 0 16,0 0 0-16,0 0 1 0,0 0-2 0,0 0 0 15,0 0-1-15,0 0-3 0,0 0-2 16,0 0-2-16,0 0-5 0,0 0-3 16,0 0-6-16,0 0-7 0,0 0-6 0,0 0-2 15,0 0-6-15,0 0-8 0,0 0-6 16,0 0-17-16,0-2-19 0,1 2 15 16,0 0-7-16,3-5 3 0,5-5 104 15,11-8-39-15</inkml:trace>
  <inkml:trace contextRef="#ctx0" brushRef="#br0" timeOffset="9729.49">17600 5911 888 0,'-2'2'20'16,"-2"0"-17"-16,-1 3 6 0,-2-1 12 15,-1 3 11-15,0-3 5 0,-4 3-9 16,-5 2-7-16,-4-1-1 0,-3-1 1 15,-3 2 1-15,2 0-4 0,0 0-2 0,-2-2-2 16,-1 0 6-16,-1 0 8 0,-2 1 2 16,-3-4-2-16,-6 1-5 15,-6-2-6-15,-5-1-2 0,-5-2 2 0,-6 2-1 16,2-1 1-16,-4-1-1 0,-3 0-4 16,6 0-1-16,-13 0-2 0,-4 0 0 15,-5 3 3-15,-8-1 0 0,0 1-3 16,0 0-1-16,-8-1-3 0,-9-1-2 15,-3-1 0-15,-7-1 1 0,5-3 11 16,-6 0 9-16,-4-2 3 0,4 1 1 16,-1-4-8-16,6 3-5 0,-6 2-1 0,3-2-1 15,-5 2-2-15,9-1-5 0,-2 1-3 16,1-1-1-16,4 2-2 0,4 0 1 16,12 0 0-16,-5 3-1 0,6 0 1 15,-2 1 1-15,4 3-2 0,13-2 0 16,1 0 1-16,-2-1 0 0,-1-1 0 0,3-1 0 15,7 0 0-15,11 0 0 0,6 0 0 16,5-2-1-16,2 1 1 16,2 0 0-16,2 1-1 0,-3 1 0 0,-1 0 1 15,-2 0-1-15,4-1 1 0,4 1 0 0,7 0-1 16,4 2 1-16,6 0-1 16,2 0 1-16,5 1 0 15,2-1 0-15,2 2 8 0,3-2 3 0,5 0 3 0,2-2 2 16,-5 3-3-16,5-3 1 0,2 0-2 15,-1 0-1-15,2 0-1 0,1 0-6 16,0 0-1-16,0 0-2 0,-2 0-2 16,0 0-6-16,0 0-10 0,0 0-7 15,1 0 0-15,0 0-8 0,-1 0-5 0,0-1-13 16,0 1-23-16,0-1-16 0,3-2 49 16,2-3 193-16,7-4-114 0</inkml:trace>
  <inkml:trace contextRef="#ctx0" brushRef="#br0" timeOffset="52130.71">14465 14785 967 0,'2'0'43'16,"-2"0"11"-16,2 0-28 0,0 0-13 15,-4 0 0-15,0 1-2 0,-1-1-2 0,1 0 1 16,2 0 3-16,0 0 3 0,0 0 4 16,-1 0 0-16,-2 1 1 0,3-1-2 15,-1 0-4-15,-2 1-5 0,2-1-3 16,0 0-2-16,0 0 3 0,-1 0 3 16,2 0 4-16,-5 3-1 0,1-3-1 15,-3 2-5-15,1-1-4 0,-1-1-2 16,-3 2-1-16,0-1-1 0,-5 2 0 15,1-1 0-15,-1-1-1 0,-3 2 0 0,-3-2 1 16,-6 3-1-16,-4-4 1 0,-4 0 0 16,0 0 0-16,2-2 3 0,2 0 4 15,1 0 3-15,-5 1 4 0,-2-1 2 16,-4 0 1-16,-8-1 0 0,2 1 1 16,1 1-2-16,-6 0 0 0,6-1-2 15,-1-1-5-15,-5 2-2 0,5-1-1 16,-4 1-2-16,-7-1 1 0,-4-1-1 15,-7 2-2-15,0 0 0 0,7 0 0 0,2 1-1 16,5 0 0-16,-5 0 0 16,-3 1 1-16,-5-1-1 0,-9 0-1 15,-3-1 1-15,4 0-1 0,1-2 1 0,3 0-1 16,-1 1 2-16,-8-1-1 0,-3 0-1 0,-2 1 2 16,1 0 2-16,4 1 4 0,6-3 3 15,-2 4 1-15,-5 0-1 0,-2 0-5 16,-1 2 2-16,5 1 3 0,7 0 2 15,-1 1-1-15,-7 1-4 0,-7-1-4 0,-3 2-1 16,3 0-3-16,7-2 1 0,1 3 0 16,-3-1-1-16,-7-1 1 0,3 1 0 15,-1 1 2-15,8-2 5 0,6 0 5 16,-5 2 1-16,-16-1 18 0,-6 0 15 16,-9-1 2-16,2-2 0 0,11-3-20 0,-1 0-21 15,8 1-8-15,2 0 0 0,9 2-1 16,5 1 1-16,-5-1 0 0,-5 1 0 15,-5-2 0 1,1-1-2-16,3 0 2 0,5 0 0 0,8-1 0 0,-5 1 0 16,-1 2 1-16,1-1 0 15,-5-2-1-15,5 0 1 16,1 0 0-16,4 0-1 0,-3 0 1 16,-4 0 0-16,0 0-1 0,-3-2 1 0,5-1-1 15,8 3 0-15,0 0 0 0,-5 0 1 16,-6-1-1-16,-2-1 0 0,0 2 1 15,5-3-1-15,7 1 0 0,-2 0 0 0,-5 0 0 16,-6-1 0-16,-5 0 0 0,-1 0 0 16,5-1-1-16,3-2 1 0,-6 1 0 0,-3 1 1 15,-1-1 0 1,-4 1-1-16,9-1 0 0,2 1 0 16,-5 1 0-16,0-1 1 0,-3 2 0 0,0 1-1 15,6-1 1-15,5 2 0 0,-2 2-1 16,-2-2 0-16,-3 3 1 0,3-1-1 15,6 2 1-15,3 0-1 0,3 1 0 16,-8-2 0-16,3 2 0 0,-1-2 0 16,5 0 1-16,3 0 0 0,5-1-1 0,-2 1 0 15,-3 0 0-15,-1 0 0 16,-3 0 0-16,3 1 0 0,3 0 0 0,6 1 1 16,4-2-1-16,0 0 0 15,0 2 0-15,-4-2 1 0,-2 3-1 16,2-3 0-16,3 1 0 0,8-1 0 0,2 0 0 15,1 2 0-15,4-3 0 0,2 0 0 16,-1 2 0-16,1-2 0 0,-2 1 2 16,2 0-1-16,1 0 2 0,8-1 0 15,2-1 1-15,2 0-1 0,3-1 0 16,1 0-1-16,0 0 0 0,3 1-1 16,-2 1-1-16,-2-2 0 0,2 0 0 0,-1 0 0 15,3 0 0-15,-4-2 1 0,0 1 0 16,-1 1-1-16,-1 0 0 0,2 0 0 15,1 0 0-15,1-2 0 0,-2 2 0 16,1-1-1-16,1 0 0 0,-1-1 1 0,2 2 0 16,-1-1 0-16,-2 1 0 0,2 0-1 15,-2 0-1-15,3 0-2 0,0 0-4 16,1-2-2-16,2 2 0 0,-2-1-1 16,1 1 3-16,0 0 4 0,2 0 0 0,-1 0 3 15,2 0 1-15,3-1 0 0,0 0 0 16,5 0 0-16,1-1 2 0,1 1 2 15,3-2-1-15,2 3 0 0,4 0-3 16,-5-3-2-16,4 2 0 0,1 1 1 16,-1-2 4-16,1 0 2 0,-1 1 3 15,1 0 2-15,-3-7-2 0,0 4 2 16,3-1 3-16,-1 1-3 0,0-4 1 16,1 0-2-16,-1-1-4 0,1-2 2 15,0-4-1-15,0 0-1 0,0-3-1 16,0-3-1-16,0 0-1 0,1-1-1 15,-1 0 0-15,1-1 0 0,0 2 1 0,0 0 0 16,1-1 0-16,-1 1 1 0,0 1 1 16,-1 0-1-16,0-1-2 0,1 0 1 15,-1-1-2-15,1 1 1 0,0-2 0 0,0-2-1 16,0 2-1-16,1-6 1 0,1-4-1 16,-1-1 1-16,4-4 0 0,-1 0-1 15,0 0-11-15,2-4 0 0,-2 2 0 16,2-2 0-16,2 4 12 0,0-2-4 15,2 0-3-15,0 2-2 0,3-1-5 16,-2 1 3-16,-2 7 2 0,-3 3 1 16,0 5 5-16,1 6 3 0,-4 1 1 15,1 5 0-15,-3 0 1 0,-1 2-2 16,1 3 3-16,-1 0 2 16,2 2 0-16,-3 2 1 0,2-1-3 0,0 1-2 15,-2 2-1-15,0 0 0 0,0 0-3 16,0 0-2-16,0 0 0 0,0 0-1 15,1-1 0-15,1 1 0 0,1-1 0 0,-3 1 0 16,1 0-1-16,0 0-3 0,1-2 0 16,2 1-2-16,0-1 2 0,4 1 2 15,2-1 3-15,7 0-7 0,8-2-2 16,4 2 0-16,10-1-4 0,3 1 8 0,3-2 0 16,4 3-1-16,4 0 4 0,5 0 1 15,6 1 2-15,0 0 2 0,1 0 0 16,-1-2 0-16,-1 0 1 0,6 0 1 15,2 0-1-15,6 1 1 0,5-1 0 16,-3-2 0-16,-1-1 0 0,-4 0 0 16,-2-1-1-16,8-1 0 0,2 0 1 15,2-1-1-15,2-2 0 0,-4 0 1 16,2-3 0-16,9 2 0 0,6-1 0 16,0 0 0-16,2-1 0 0,-2 1-2 15,9 3 2-15,11 0 2 0,4 0 1 16,3 1 3-16,-10 2-4 0,-3 2-3 15,-2-1 1-15,-1 1 0 0,2 1 0 0,8-2-1 16,3 3 1-16,5-2-1 0,3 3 1 16,-3 1 0-16,2-1 1 0,-1 1 0 15,0-1 0-15,-2 1-1 0,-2-2-1 16,-1 0 1-16,2 2 0 0,-1-3-2 0,3 3 2 16,1-1 0-16,-5-1-1 0,-4 1 1 15,2-4 6-15,-3 2-1 0,2 2 3 16,-2-3-1-16,-3 2-4 0,6 1 1 15,6 0-1-15,0 0 0 0,1 1 1 16,3 0-3-16,-3 1 5 0,-4 3 4 0,1 1 2 16,-7 1 1-16,2-1-4 15,0 1-4-15,-8-1-4 0,7 1 0 16,-1 0 0-16,1-3-1 16,-4 3 0-16,-6-1 1 0,1-1 0 0,3-1 2 0,-2-3 0 15,-2-1-1-15,-2-1-1 16,1 0 0-16,1 2-2 0,-8-2 0 0,-2 0 1 15,-2-1 0-15,10 2 2 0,2-3 0 16,-3 2-2-16,-4 2 2 0,-4 0-2 16,3 0 0-16,-2 1 1 0,-1-1 0 15,-5 0 1-15,-2 2-2 0,8 1 1 0,1 0-1 16,-1-1 1-16,-5-1 0 0,-11 3 0 16,-3-1-1-16,5 0 1 0,1 0-1 15,-2-3 0-15,-2 3 0 16,-13-2 0-16,-2 0 0 0,-3 0 0 0,2-1 0 0,1 0 0 15,-2-1 1-15,-3 1-1 0,-10-3-1 32,-8 1 1-32,-10-2 0 0,0-1 1 0,0 1 1 0,-2-1 0 0,4 1-1 15,-4-2 1-15,-3 0-1 0,3-3 0 16,-6 2 0-16,2 2-1 0,-1 0 1 16,-7 1-1-16,2-1 1 0,-4-1 0 0,0 1 0 15,3 0 0-15,1 1-1 16,-1-1 1-16,-6 2 0 15,-4 0 0-15,-1 0 2 0,-4 2-2 16,1-1 0-16,-1 1 0 0,-4 1-1 0,2-2 1 0,-3 2 0 16,0 0-1-16,-1 2 1 0,-1-2 0 15,0 1-1-15,0 0-1 0,2-1 0 0,-2 1-2 16,0-1 1 0,1 0-1-16,1 4-2 0,-1-4-2 15,1 4 1-15,2 1 0 0,-2 0 1 0,2 3 2 0,0 0 1 16,-2 1-1-16,3 3 1 15,-3 2-1-15,0-1-2 0,0 2 1 0,1 1 0 16,-2 4 1-16,2-1 0 0,-2 4 1 16,3 8 0-16,0-2 1 0,-1 6 1 0,2 0 0 15,2 3 0-15,-3 0 0 16,2 0 0 0,-2 2-1-16,-2-1-1 0,2-1-2 0,-3-1 2 0,-1-1-1 0,0 0 1 31,0-1 1-31,-1-4-1 0,0 2 2 0,-3-5 0 0,3-1 1 0,-3-2 1 15,0-3 0 1,2-3-1-16,-2-1 0 0,0-1 1 16,2 0-2-16,-1 2 1 0,0-1 1 15,0-2-2-15,1-2 0 0,0 1 1 16,-1-3-1-16,2 2 0 0,-1-1 1 16,0 3-1-16,-1-3 0 0,2 3 0 15,-1 1 0-15,-2-4 1 0,0 3-1 16,1 0 0-16,-1-4 1 0,2 2-1 15,-1 0 0-15,1-3 1 0,-3 0 1 16,3-2-1-16,1 2-1 0,-2-4 1 16,2 0 0-16,-2 2-1 0,1-2 1 0,-1 1-1 15,1 1 0-15,2-1 0 0,0 1 0 16,-1-5 0-16,1 3 1 0,0 0-1 16,0-4 1-16,0 1 1 0,0-3-2 0,-2 2 1 15,1-1 0-15,1 1 4 0,0-2 2 16,0-1 2-16,0 2 1 0,0-1-2 15,-6 2-1-15,3-1-2 0,-2-1-4 16,0 1-1-16,0-1-3 0,-3 0 3 16,0 1 4-16,-1-1 2 0,-2 1 3 15,-2-2 0-15,-2 2-1 0,-3-1-2 16,-3-1-2-16,-4 0-2 0,-4-1-2 0,-4-1-4 16,0 2-6-16,1 0-11 0,0-3-16 15,-5 1-26-15,-3-2-32 0,-1-2-27 16,-2-3 195-16,6-4-82 0</inkml:trace>
  <inkml:trace contextRef="#ctx0" brushRef="#br0" timeOffset="57022.04">8362 13571 918 0,'0'0'24'0,"1"0"-6"0,-1 0-20 0,0 0-3 16,0 0 4-16,0 0 2 0,1 0 1 15,-1 0 6-15,0 0 8 0,0 0 9 16,0 0 10-16,0 0 8 0,0 0-2 16,0 0-3-16,0 0-6 0,0 0-9 0,-1 4-7 15,1 3-4-15,0 5-3 16,1 9-3-16,0 4-2 0,2 5-2 16,0 3 0-16,0 0-1 0,1 1 0 0,-2-3-1 15,1-1-2-15,0-4-4 0,0-2-3 16,-1-4-7-16,0-5-13 0,0-4-20 15,-1-4-48-15,-1-4 54 0</inkml:trace>
  <inkml:trace contextRef="#ctx0" brushRef="#br0" timeOffset="57449.52">8291 13567 1171 0,'23'14'102'16,"-45"-28"-190"-1,22 13 1563 1,1 1-1247-16,3-3-946 0,0-2-71 16,3-2 788-16,2-2 1 0,6 0 0 0,1 0 1 15,7-1-1-15,4-1 0 0,0 4 0 16,10-2-1-16,3 3 0 0,8 1 0 15,7 3 0-15,0 1 0 0,-6 1 2 16,-3 3 1-16,-7 2 0 0,-8 3 1 16,-2-3 1-16,-4 6-1 0,-9-4 1 15,1 5 1-15,-8-1-5 0,-3 0-1 16,-5 3-5-16,-1 4-4 0,-6 1-3 0,-6 4 0 16,-6 4 3-16,-9-4 4 15,-3 1 5-15,-4-1 2 0,0-5 3 0,-3-2 3 16,-3-4 0-16,-2-1-1 0,2-3 1 15,3-2-4-15,4-2 0 0,3-1 0 0,4-1-2 16,8-2-1-16,6 0-4 16,5 0-9-16,4 0-8 0,3 0-12 0,0 0-16 15,0 0-23-15,0 0 23 0,0-3-83 16,6 6 83-16</inkml:trace>
  <inkml:trace contextRef="#ctx0" brushRef="#br0" timeOffset="58476.74">13005 13674 1268 0,'0'0'68'15,"0"-1"37"-15,3 1-67 0,0 0-4 16,-3-1-1-16,2-1 3 0,-3 2-2 16,2 0-7-16,0-1-4 0,1-1-6 15,1 1-6-15,-3 1-2 0,5-4-5 0,-3 0-2 16,3 0 2-16,-1-1-1 0,2 0 0 15,4-2 1-15,-1-1-1 0,3-1-2 16,1-2 0-16,4-1-1 0,2 2-2 16,3-5 0-16,4 1 0 0,-1 0 0 15,5 0-7-15,0 4-4 0,3 1-3 16,3 3-3-16,-1 0 1 0,-3-1-1 0,0 4 0 16,-6-2 0-16,-5 2 0 0,-3 2 3 15,-3 1 2-15,-4-2 1 0,0 2 2 16,-4 0 2-16,-1 0-3 0,-1 2 1 15,-3-2-1-15,6 5-6 0,1 3-4 16,-1 2-2-16,3 2 1 0,-1 5 5 16,-2 0 5-16,1 5 3 0,-2 1 2 15,2 2 0-15,-2 0 1 0,-2 1 1 16,2-2 0-16,-4 0 0 0,1 2 1 16,-3-5 0-16,-1 0-1 0,-2 2 1 15,-1-2 0-15,-1 3 0 0,-4 1 2 0,-2-2 2 16,-3 0 0-16,-2 0 1 0,-3-1 2 15,-4 0 0-15,-6-1 0 0,-4-3 1 16,-4-1 1-16,-8-4 7 0,0-3 1 0,2-1 3 16,-1-5 0-16,7-2-3 0,4-2 0 15,4-6 0-15,5 1 2 16,0-3 1-16,5 0 1 0,2-3 5 0,1 1 4 16,3 0 5-16,1-2 5 15,2 1-1-15,3 1-2 0,1 0-3 0,0-2-7 16,1-4-9-16,1-3-7 0,0-4-5 0,3 0-1 15,0 1-2-15,0 0-1 16,0 2-1-16,0 1-3 0,2 2-7 16,-2 1-4-16,0 3-4 0,0 2-7 0,0 3-1 15,2 1 4-15,4 0 0 16,1 3 2-16,4-5-9 0,2 0-27 0,7-6 184 16,4-3-108-16</inkml:trace>
  <inkml:trace contextRef="#ctx0" brushRef="#br0" timeOffset="58848.13">13208 13884 1351 0,'0'37'118'0,"0"-26"-81"16,1 33-45-1,-1-121 7-15,0 68-13 0,0 5-10 16,0 4-4-16,0 0 2 0,2 0 7 16,-1 0 15-16,2 4 7 15,2-2 3-15,4 1 5 0,4 1-1 0,6 4 1 0,6 0 1 16,6 0-2-16,9 6-1 0,-1-3-3 15,5 5-1-15,-3 2-3 16,-5 2 1-16,2 5-1 0,-3 0-2 0,-1-1 2 16,-3 1 0-16,-5-1-6 15,2-1-15-15,-1 2-18 0,-1 0-25 0,3-1-18 16,-1 1 38-16,0-1 11 16</inkml:trace>
  <inkml:trace contextRef="#ctx0" brushRef="#br0" timeOffset="61727.64">25128 13527 965 0,'0'0'29'0,"3"0"-7"15,-3 0-35-15,0 1-24 0,0-1-9 16,-3-1-9-16,3-2-10 0,-1 0 36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00:05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5562 15914 1440 0,'-2'0'55'0,"2"0"6"0,-4-2-43 15,5 2-10-15,1 0-2 16,-2 0 0-16,2 0-5 0,-3 2-8 0,-6-2-3 16,-1 0-3-16,-5 1 3 0,-10-1 3 15,-7 2 2-15,-13-2 2 0,-11 0 0 0,-8-2 2 0,-11-4-7 16,-6-2-4-16,-15-2-6 16,-8-1-8-16,0 0 6 0,-6 2 5 0,10 4 5 15,6 2 6-15,-6 3 4 16,2 5-1-16,-1 0 1 0,1 4 2 0,11 1 0 15,-2 0-1-15,-4-1 1 0,2-1-1 16,3 0-1-16,11-1-7 0,15-3-27 0,7 0-32 16,8-4-75-16,5-1 77 0</inkml:trace>
  <inkml:trace contextRef="#ctx0" brushRef="#br0" timeOffset="581.91">5616 15539 1452 0,'0'4'95'0,"0"5"85"0,-2 1-149 16,2 5-28-16,-2 3-1 0,2 1 1 15,2-1-1-15,1-2 0 0,0-1-1 0,2-3 0 16,-1 0-1-16,2-1 0 15,0-1 0-15,2 1 0 0,3 0 1 16,3 3 3-16,4 1 2 0,5-2 2 0,-1 0 2 16,1-2 1-16,-3-2 0 0,-4-2 1 15,-4-2-4-15,-4-1-1 0,-4-1-2 16,0 0-2-16,-2 0-1 0,0-1-2 16,-1 0-3-16,-1 0-1 0,-1 1-3 0,0 1-1 15,-2 3-2-15,-2 1 1 0,-4 4 3 16,-3 3 5-16,-5 3 2 0,-4 0 4 15,-8 1 3-15,0 1 1 0,-6 1-1 16,3 1 0-16,0-1 0 16,-1 0 0-16,-2-1 2 0,-7-3-1 0,0 2-1 0,2-3 0 15,3 1-1-15,6 3-1 16,4-4-2-16,2 0-1 16,6 0-1-16,5-2-1 0,2-2 1 0,4-3 0 15,2 0-4-15,2-2-12 0,0-1-9 0,2 0-16 16,0-3-16-16,0 1-20 15,2-4-30-15,0 0 57 0</inkml:trace>
  <inkml:trace contextRef="#ctx0" brushRef="#br0" timeOffset="3299.37">6141 17394 1624 0,'2'0'41'0,"-2"0"-29"0,-3 0-15 16,2 0-8-16,1 0 2 0,-1 0 2 16,1 0-1-16,-3 0-3 0,-1 0-1 15,1 0 3-15,-9-1 3 0,-5-1 4 16,-5 2 2-16,-8-5-1 0,-7 2 1 0,-8 2 0 16,-10-4 0-16,-10 3 0 15,-11 1 0 1,-5 1 0-16,-22 0 0 0,-9-1 0 15,-10-4 1-15,-7 1 0 0,-8-4-2 0,-3 0-14 16,1-1-12-16,1 1-4 0,2 0 0 16,7 4 11-16,12 1 12 0,6 3 1 15,23 2 2-15,13-1 3 0,10 5-1 16,11 1 2-16,12 0-4 0,13 0-17 16,13-3-18-16,9-1-31 0,7-3 477 15,-2 0-313-15</inkml:trace>
  <inkml:trace contextRef="#ctx0" brushRef="#br0" timeOffset="3775.82">5840 17009 1723 0,'0'2'47'0,"0"-2"-24"0,2 0-27 0,-1 1-12 15,1 0-16-15,4 3-4 0,4 3-17 16,11 3-17-16,13 3 5 0,13 3 5 15,7 0 19-15,3 0 22 0,1 4 11 0,1-1 10 16,-2 1 11-16,-3 0 17 0,-7-1 18 16,-10 0 6-16,-11-3-2 0,-9-4-10 15,-7-4-19-15,-8-3-7 0,-4 4-11 16,-9 9-13-16,-9 11-1 0,-8 6-1 16,-8-1 7-16,-3 0 14 0,-3-5 7 15,-2-2 6-15,0 0 3 0,-2 0 2 16,0-1 6-16,-2 1-2 0,1-3-4 0,-1 1-6 15,6-2-9-15,5-2-7 0,3-1-1 16,7 0-4-16,2-1 0 16,2-3 0-16,2 2-2 0,2-2 0 15,3 0-14-15,1-1-30 0,-1-3-38 0,3-1-48 16,-3-1 154-16,-2-1-50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02:02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17555 5233 1222 0,'-21'15'16'0,"0"-3"-30"0,-1 1-3 0,5-4 19 16,3-3 2-16,-1 1-2 16,-2 0 3-16,-1 0 1 0,0-3 6 0,0-1 6 15,-2 1 3-15,1-4 3 0,-1 0 1 16,-2 0 4-16,1 0 4 0,-3 0 5 16,-3-2 1-16,-5 0-2 0,-5 1-5 15,-7-1-11-15,-3 1-6 16,-4 0-5-16,1-1-4 0,-4 0-3 0,-1 1 0 15,1 0-1-15,-6 0 1 0,-5 0 0 0,-3 0-2 16,-6-3 0-16,4 2 1 0,6-1-2 16,7 3 0-16,9 0 2 15,1-2-2-15,6 2 1 0,1 0 0 16,2 0-1-16,2 2 1 0,0-2-1 16,0 0 1-16,3 0-1 0,3 0 1 0,4 1-1 15,4 0 1-15,6-1 0 0,5 0-1 0,3 1 0 16,3-1-4-16,0 0-8 0,5 0-14 15,-1 0-18-15,1 0-14 0,0 0-10 16,1-2-16-16,6-4-8 0,8-5-9 16,9-6 48-1</inkml:trace>
  <inkml:trace contextRef="#ctx0" brushRef="#br0" timeOffset="525.11">17126 5462 1286 0,'25'15'83'0,"17"27"-80"0,12-8-26 16,-146-73 25-16,34 5-2 0,47 38-2 15,-5-2 2 1,-2 0 0-16,-4-1 0 0,2-1 1 16,2 0 6-16,-1-2 5 0,-1 0 8 15,-1-1 9-15,2-1 4 0,-2 1 2 16,1-1 0-16,-1 0-4 0,-6 1-5 16,-5-2-7-16,-1 1-8 0,-7-1-5 0,-7 1-1 15,-7 1-3-15,-10 1-1 0,-3-2 1 16,2-2-1-16,5 2-1 0,5-4 2 15,6 2-2-15,5 0 1 0,1 1 0 16,4-1-1-16,2 3 0 0,1-1 0 0,6 2 1 16,2 0 0-16,3 2 1 15,3 0-2-15,6 0 0 0,1 1 0 0,3-1 1 16,4 1 2-16,0 1 2 0,2 0 0 16,3 0 0-16,0-1-2 0,1 1-1 15,1-1 2-15,1 0-2 0,0-1-2 16,0 2 1-16,0-2 1 0,0 0 0 15,0 0 2-15,0 0-2 0,0 0-3 0,0 0-5 16,0 0-4-16,0 0-9 16,0 0-14-16,0 0-17 0,0 0-15 0,0 0-13 15,0-2-10-15,1-3-97 0,3-4 115 16</inkml:trace>
  <inkml:trace contextRef="#ctx0" brushRef="#br0" timeOffset="10824.05">19057 3233 1297 0,'0'0'95'0,"1"0"132"0,0 1-236 0,-1-1-23 16,1 0-3-16,-1 1 1 0,1 3 9 15,0-1 9-15,2 4 9 0,2 2 4 16,3 3 1-16,3 6 1 16,4 4-2-16,5 8 1 0,6 8 1 0,6 8 1 15,4 4 4 1,3 9 3-16,-2-2 5 0,-3 3 0 0,-1-3-2 0,-3-3-1 0,1-3-6 15,-2-3 1 1,-1-1-2-16,-2-8 1 0,-4-4 0 0,1-5 1 0,-3-8-1 16,-2-7-2-16,-1-6-2 15,-5-4-3-15,-3-4 2 0,0-2 2 0,5-6 7 32,2-6 1-32,8-8 5 0,0-8 1 0,0-8-2 0,-1-8 5 0,-5-5-4 15,-1-1 5 1,-4-3 1-16,2 0-5 0,-3-4-1 15,-1-2-6-15,2 1 2 0,-4 0 4 16,0 7 1-16,-4 6 3 0,0 7-5 16,1 8-5-16,-1 5-3 0,-1 7-2 0,0 4-1 15,-1 5-1-15,1 6-4 0,-1-1-2 16,0 2-8-16,2 2-13 0,-3 1-16 16,2-2-27-16,1 0-20 0,1 2-14 15,4 0 183-15,3 0-79 0</inkml:trace>
  <inkml:trace contextRef="#ctx0" brushRef="#br0" timeOffset="11358.31">20599 3619 1748 0,'-8'-13'0'0,"-4"-9"-39"15,-12-9-16-15,-9-4 6 0,-4 3 20 16,-1 4-12-16,3 7-4 0,3 8 3 16,-1 2 6-16,3 9 11 0,3 4 7 15,3 5 3-15,5 8 3 0,-2 2 1 16,-2 5 0-16,3 8 5 0,1 0 3 0,5 4 4 15,6 5 3-15,2-2 1 0,4-1-1 16,2 0-1-16,2-2-3 0,5-6-5 16,2 1-9-16,3-8-8 0,-1-6-8 15,1-5-9-15,0-4-3 16,-1-8-7-16,6-2-13 0,2-8-28 16,5-4-97-16,0-6-13 0,0 0 23 0,-3 0 58 0,-3 1 142 15,-3 1 60-15,-5 2 27 0,0 1-1 16,-3-1-24-16,-3 0-20 0,2 3-10 15,0 1 4-15,-3 5 8 0,-1 1 3 16,0 5 3-16,-2 2-11 0,0 1-3 16,2 0-7-16,-2 0-19 0,2-2-7 15,-2 4-16-15,1 3-11 0,2 4-2 0,2 3-1 16,2 6 2-16,6 4 1 0,3 3 1 16,1-2 1-16,-2 2 0 15,2-2 0-15,-4-4 0 0,-1-1 0 16,0 0 2-16,-3-3-3 0,0-1-11 0,-2-4-17 15,1-3-22-15,-3-4-39 0,3-2 50 16</inkml:trace>
  <inkml:trace contextRef="#ctx0" brushRef="#br0" timeOffset="11651.97">20811 3036 1786 0,'-1'43'-6'16,"0"5"-40"-16,-3 17-14 0,3-1 24 0,1-1 35 16,5 3 0-16,3 0 1 15,-2 2 1-15,2 2 0 0,-1-4-1 0,4-4-2 16,8-1-1-16,3-2-2 0,0-3 3 15,-2-4 0-15,-2-8 2 0,1-12 0 16,1-6 2-16,0-8-1 16,-3-5-2-16,-1-3-12 0,-1-4-22 0,0-6-32 15,6-6-7-15,6-11 31 16</inkml:trace>
  <inkml:trace contextRef="#ctx0" brushRef="#br0" timeOffset="12016.21">21307 3541 1074 0,'0'22'63'0,"-1"7"71"15,0 11-132-15,0 2-1 0,3 1 1 16,6-4 0-16,-1-2 0 0,4 2-1 16,3-2 1-16,-5-4 1 0,5 0 1 15,2-5 1-15,1-2 1 0,2-6 2 16,-3-3 4-16,-1-5 16 0,-2-5 10 15,0-3 21-15,2-4 8 0,2-1-7 16,-2-3-8-16,3-4-21 16,4-1-14-16,1-6-7 15,1-3-4-15,-1 0 0 0,1-4 0 0,-4-2-2 16,-1 1-2-16,-3-2-2 0,-2 0-3 0,-4 2-8 16,0-6-8-1,-1-1-4-15,-4 5 1 0,0 3 8 16,-2 7 7-16,2 4 5 0,-2 5 1 15,-1 2-11-15,-1 1-11 0,1 0-9 16,-2 0-12-16,3 2 1 0,1-1 2 0,1 1-1 16,1-1-2-16,0 0-15 0,8 0-18 15,3 1-123-15,3 1 123 0</inkml:trace>
  <inkml:trace contextRef="#ctx0" brushRef="#br0" timeOffset="12426.84">22045 3768 695 0,'21'16'45'15,"-5"-1"56"-15,7 2-27 0,-6-5 3 0,-1 1 8 16,-1-3-24-16,0-4-11 0,-4 0-2 16,-1-3-2-16,-2-1 6 0,-1-1 12 15,2-1 8-15,0-4 1 0,1 1 1 16,-1-3-5-16,0-2 3 0,-1-2-5 16,2-2-12-16,-3-4-13 0,0-4-21 15,0 0-10-15,-5-3-1 0,1 1 1 16,-2 5-2-16,-2 1 2 0,-2 6-7 15,2 3-7-15,-1 3-6 0,0 1-8 16,2 3-7-16,0 0-4 0,0 0-8 0,0 0-7 16,-2 0-10-16,-1 2-7 0,1 1 3 15,1 4 10-15,-4 2 19 0,2 4 13 16,0 5 10-16,-1 1 3 0,2 3 0 16,2-1 0-16,1 4 2 0,5 4-3 15,3 6 2-15,4 6-1 0,6 7-1 16,5-2 1-16,2 2 2 0,5-2 0 15,3-1 1-15,-3-2 1 0,0-3-1 0,-5-4 0 16,-1-5 1-16,0-2-1 16,-1-7 3-16,-1-5 3 0,-1-5 3 0,-3-4 2 15,1-1-5-15,2-6-7 16,-1-1-19-16,3-6-22 0,7-5-27 0,5-5-18 0,8-6-18 16,6-5 52-16</inkml:trace>
  <inkml:trace contextRef="#ctx0" brushRef="#br0" timeOffset="13315.87">20590 4604 1355 0,'0'3'15'0,"0"-1"-36"15,0 1-6-15,1 3 16 0,-1-3 4 16,2 4 3-16,0 0 1 0,1 8-3 16,-1 3 5-16,1 5 3 0,1 2 7 15,-1 3 8-15,1 4 6 0,1 6 1 0,-1 4-2 16,1 5-1-16,-1 7-7 0,2 3-3 15,1 3-3-15,0-2-4 0,-1-4-1 16,1-8 0-16,-1-5-1 0,-1-3 1 16,1-8 0-16,-2-2 0 0,1-2-1 15,-3-6 1-15,1-3 1 0,0-5-2 0,-2-3-7 16,0-5-17-16,-1-4-22 0,0 0-17 16,2-2-11-16,4-3-13 0,1-8 11 15,6-10-159-15,2-7 150 0</inkml:trace>
  <inkml:trace contextRef="#ctx0" brushRef="#br0" timeOffset="13743.39">21266 4543 1480 0,'0'0'52'0,"-1"0"6"15,-1-2-68-15,2 4-13 0,-3 0 1 16,1-1 5-16,-4 2 7 0,-3 0 6 16,-2 0 3-16,-7 3 2 0,-6-3 3 15,-9 1 1-15,-6-1 5 0,-4 0 7 16,-4-2 4-16,-1-5 3 0,-1 0 0 16,-7-2 0-16,-2-3-1 0,-6 3-4 15,-5-3-4-15,5 0-6 0,-1 3-4 16,5-4-2-16,5 5-2 0,-4-2 0 15,0 0 1-15,-1 3-2 0,-2-1 2 16,9 1-1-16,5 3-1 0,6-1 1 16,3 1-1-16,-2-1 0 0,3 1 0 0,4-2 1 15,1 0 0-15,4 1-1 16,3 1 1-16,1 1 0 0,5 0-1 0,1 2 1 16,0-1-1-16,2 4 0 0,-1-3 1 0,1 1 0 15,2 0-5-15,4-1-8 0,4-2-17 16,7 1-18-16,0-1-18 0,0 0-32 15,0 0-16-15,3 1 599 16,8-1-383-16</inkml:trace>
  <inkml:trace contextRef="#ctx0" brushRef="#br0" timeOffset="54360.55">20108 5896 1104 0,'0'0'32'0,"0"0"-3"0,0 0-30 15,1 0-4-15,0-1 7 0,0 1 6 0,3-2 1 16,-2 1 0-16,1-1 1 15,0 0 9-15,-2 2 11 0,-1 0 11 0,1 0 9 16,0 0 3-16,0 0-7 0,-1 0-11 16,0 0-16-16,0 0-16 0,0 0-5 15,0 0-4-15,0 0 0 0,0 1 2 16,-1 3 0 0,0 3 3-16,-4 6 1 0,2 5 0 0,-2 7 2 0,1 6 0 15,1 7 0-15,-1 5 0 0,1 3-1 16,2 4 1-16,0 3 0 15,-1 1 0-15,2 1 1 0,0-2-1 0,0-2 0 0,0-3 1 16,0-4 4-16,0-3 3 0,0-4 3 16,0-4 2-16,0-3-2 15,-1-1-4-15,0-2-1 16,1-1-4-16,-1-6-3 0,1 1 1 16,-1-5-1-16,1 1 0 0,0-2 0 15,-1-3 0-15,0-2-1 0,0-3 3 16,1 0-6-16,0-6-10 0,0 0-15 15,0-1-17-15,0 0-11 0,0 0-8 0,0 0 7 16,3-4 3-16,4-8 134 0,6-8-63 16</inkml:trace>
  <inkml:trace contextRef="#ctx0" brushRef="#br0" timeOffset="54917.83">21028 6018 1490 0,'-1'2'1'0,"-3"-2"-42"0,0 2-7 0,-3-2 34 16,0 0 14-16,1 0 0 0,-4 0 0 15,-3-4 1-15,-5 3 0 0,-1-3 1 16,-3-2 3-16,-3-1 3 0,-1 0 6 16,-4-2 7-16,-8-1 5 0,-5-3 5 0,-8 1 1 15,0-5-3-15,-1 0-3 16,-4 0-5-16,0-1 0 16,-3 1-4-16,-6 3-2 0,-8-3-4 0,-3 2-3 15,-5 0-1-15,3 0 0 0,5 0 2 0,-1-1 0 16,1 0 1-16,-6-1-3 0,-3 0-1 0,3 3-3 15,1-2-1-15,10 3 0 0,7 0-2 16,1 0 1-16,1 0 4 0,0 1 6 16,-1 1 10-16,10 2 11 0,2 2 1 15,9 1-2-15,7 1-5 0,2 1-9 16,3-1-3-16,6 2-2 0,1 1-2 16,3 1-2-16,6 1-1 0,-2 1-1 0,6 0-3 15,0 0 0-15,6-1 0 0,-7 0-1 16,6 0 1-16,-2 0 0 0,4 0 0 15,0 0 0-15,-2 0 1 0,3 0-1 16,-2 0-2-16,2 0-5 0,-1-1-7 16,0 1-8-16,0 0-12 15,3-2-21-15,-1 1-5 0,-1 1-3 0,0 0-22 0,-1 0 4 16,0 0 23-16,2-1 274 0,13-10-160 16</inkml:trace>
  <inkml:trace contextRef="#ctx0" brushRef="#br0" timeOffset="69338.37">3483 11445 929 0,'0'0'46'16,"1"0"14"-16,-2 0-33 0,1 0-24 0,-1-2 0 16,1 4-2-16,1-2 2 0,-1 0-2 15,1-3-2-15,-1 0 1 0,0 0 0 0,1-1 1 16,0 2 2-16,-1-2 0 0,1 0-1 15,1 0-2-15,-1 3-2 0,0-4 2 0,-3-1-1 16,-7 1 0-16,-9-3 0 0,-9 1-3 16,-14-1 1-16,-7 2 0 15,-5 1 2-15,0 1 1 16,5-2-1-16,1 3 1 0,4 1 0 16,-1 0 0-16,6 2 0 0,3-1 0 15,2 0 0-15,5 1 0 16,0 0 0-16,4-1 0 0,7-1 0 15,2 4 1-15,6-2 2 0,1 1 5 16,2-1 5-16,6 0 1 0,-1 0-1 16,1 0-1-16,-1 0-6 0,2 1-1 0,0-1 2 15,0 0-4-15,7 1 2 0,1 1 1 16,5 2-2-16,8-1 0 0,4 1-1 16,3 0 0-16,5-3-1 0,5 3 0 15,4-2-1-15,4-1 1 0,1 1-1 0,4-1 0 16,0 4 1-16,7-3 0 0,3 3-1 15,-3 0 0-15,0-1 1 0,-8 0-2 16,-7-1 0-16,-7 2 0 0,-9-2 0 16,-8 0 0-16,-5 0 2 0,-6-3-3 0,-8 0-4 15,0 0-7-15,-1 0 0 0,-1 2 2 16,-6 2 6-16,-8 0 4 0,-12 2 10 16,-16-2 5-16,-9-2-1 0,-11-2 2 15,-8 0-6-15,0-4-4 0,1 0-1 16,7-1 2-16,12 3-2 0,6 1 1 15,3-3 1-15,8 2-1 0,7 0 0 0,9 2-2 16,7-3-1-16,5 3 12 0,6 0 7 16,-4 2 10-16,4-1 8 15,0-1-8-15,1 0-6 0,3 0-9 0,-3 0-9 16,3 0-4-16,0-1-2 0,5-3-1 16,6 0 0-16,3 0 0 0,8 1-1 15,1 0-7-15,0 0-18 0,0 1-23 16,-5 0-29-16,-6 0 740 0,-6 2-501 15</inkml:trace>
  <inkml:trace contextRef="#ctx0" brushRef="#br0" timeOffset="70105.17">1614 11646 546 0,'-1'4'83'16,"-3"-3"35"-16,0 2-32 15,0-2 3-15,-1-1-5 16,-1 0-27-16,2 0-18 0,-3 0-15 0,2 0-10 16,-1 0-7-16,-1 0 0 0,-2-1 0 15,-1-1-1-15,-3-1 0 0,-4 0-1 0,-2-1-1 16,-3 0 0-16,-2-1-1 0,1 1 1 16,1-2-1-1,1 3 1-15,2-2-2 0,1 2 0 0,4 2 0 0,1-1-2 16,6 2-1-16,2-2-3 15,4 2-9-15,0 0-3 0,1 0-10 16,0 0-1-16,-1 2 8 0,7 0 0 0,5-2 13 0,4 3 4 16,6 1 2-16,3 0 5 15,9-1 4-15,1 1 2 0,4-4 4 16,4 0 1-16,-1 0 0 0,7-4-3 0,3 1-2 16,1 1-3-16,6-3-3 0,-7 1 4 15,-1-1-2-15,-3-1 0 0,-3 2-2 16,-2-1-1-16,-4 1-1 0,-8 1-1 15,-10 1 2-15,-6 1-1 0,-5 1 2 0,-5 0-2 16,-4 0-4-16,0 0 0 0,0 0-1 0,-6 0-3 16,-3 1 5-16,-10 5 2 15,-18 0 1 1,-16 0 3-16,-15-3-1 0,-19-3-3 0,-5-1-2 16,-3-3 0-16,3 2-3 0,9-1 2 0,4-2 0 0,7 3 0 15,4-2 1-15,6 1 1 16,8 2-1-16,9 1 1 15,10 0 1-15,12 0-2 16,8 1 1-16,7 1-1 0,5-1 3 16,3-1 5-16,0 0 1 0,0 0 5 0,0 0-2 15,-1 0-2-15,3 0-1 0,1 0-4 16,7 0 1-16,10 0-2 0,9-3 0 16,11 1-1-16,4 0-1 0,2-1-1 15,0-1 1-15,-3 0-2 0,-6 0 2 0,-6 0-1 16,0 0-1-16,-6 0-10 0,2-1-20 15,0 1-19-15,-2-1 23 0</inkml:trace>
  <inkml:trace contextRef="#ctx0" brushRef="#br0" timeOffset="94937.32">20243 7251 1428 0,'6'22'61'0,"-6"-22"-48"16,0 1-12-16,0-1-4 15,-5-19 1-15,4 18 2 16,1 1-2-16,2 2 1 0,-3 0-6 16,0 5-2-16,0 2 1 15,-3 4 3-15,3 2 5 0,1 5 5 0,0 3 3 0,-1-1 4 16,1 4 4-1,0 1 2-15,-1 1 1 0,1 3 1 0,-1-1-7 16,0 1-3-16,-1 3-2 0,1-1-3 16,1 5 1-16,0 0 0 0,0 1-3 15,3 4 0-15,-2-4 0 0,-1-2-1 16,0-3 0-16,1-1 0 0,-1-2 1 0,-1 1 4 0,-2-4 2 16,1 1 3-16,1-6 2 15,-1 0-2-15,2-3-1 0,-2-2-2 0,-2-2-3 16,3-4-2-16,-1-2-1 15,1-2-1-15,1 1-1 16,0-4 1-16,-1-1 1 0,0-2-2 16,1-2 2-16,0 0 1 0,0 0-3 0,0 0-3 15,0 0-8-15,1 0-8 0,0 0-13 16,0 0-11-16,0 0-13 0,2-2-9 16,4-2 0-16,11-9 700 0,12-7-471 15</inkml:trace>
  <inkml:trace contextRef="#ctx0" brushRef="#br0" timeOffset="95503.65">21193 7363 1585 0,'0'0'67'0,"0"0"60"0,-1 0-196 0,1 0-4 16,-1 0 26-16,1 0 42 0,0 0 12 15,-1 0-1-15,1 0-6 0,0 0-8 16,0 0 1-16,-2 0 2 0,2 0 2 16,-1 0 3-16,-4 1-1 0,0-2 0 15,0-1 5-15,-4 2 5 0,-6-1 8 0,-3-3 6 16,-2 2-2-16,-4-1-4 15,-2-1-5-15,-5 2-3 0,-5-1-3 0,-9-2 1 16,-7 1-2-16,-18-3-2 0,-15-2 0 16,-4-2-1-16,-7 1 0 0,8-3 0 15,-1 1 0-15,-8-2-1 0,2 2 1 16,-2 2-1-16,7-1-1 0,7 2 0 16,0-3 15-16,-4 1 5 0,4 2 5 15,2 0 3-15,6 0-9 0,9 1 1 16,5 0-1-16,2 1-1 0,-1 2-6 0,-4 0-6 15,1-1-3-15,3 3 0 0,7-2-1 16,11-1 0-16,5 4 1 0,8 0 6 16,5 2 2-16,6 1 3 0,4-1 2 15,4 1-5-15,1 0-2 0,8-1-1 0,0 1-4 16,-6 3-1-16,5-4-1 16,-2 1 0-16,4-1 0 0,0 0 1 0,0 0-2 15,0 0 1-15,0 0-1 16,0 0-6-16,0 0-6 0,0 0-6 15,0 0-11-15,0 0-11 0,0 0-16 0,0 0-26 16,0-1-33-16,0 1 293 16,10-8-160-16</inkml:trace>
  <inkml:trace contextRef="#ctx0" brushRef="#br0" timeOffset="105169.5">1851 9864 1170 0,'-2'1'44'0,"2"-1"7"15,-1 0-40 1,1 0-12-16,1 0 1 0,0 0 5 0,-2 0 0 0,0 0 3 15,-3 0 0-15,1 2-1 16,-1-1-1-16,-2-1 2 0,-3 0 2 16,-5 0 5-16,-6 0 7 0,-2 0 2 15,-5 0 2-15,-7-1-5 0,0-1-5 16,-3-1-2-16,0 0-5 0,1 2-1 0,-1-3-2 16,0 3-2-16,2-2-1 0,3 2-2 0,2-1 2 0,2 1-1 15,3 0-1-15,-1 1 2 16,1 0-2-16,4 1 0 0,3-1 0 15,6 0-1-15,5 1-1 0,1-1 0 0,6 2-1 16,0-1 0-16,0-1-2 0,0 0-5 16,0 0 1-16,-2 0 2 0,3 0 5 15,2-1 7-15,2 1 2 0,-1 0-3 16,4 0 1 0,2 1-4-16,7-1 0 0,6 0-1 15,3 0 1-15,6-5-1 0,-1 3 0 16,0-3 0-16,-1 2-1 0,-2 1 2 15,-1 0-1-15,-3-1 0 0,-1 1 0 16,-4 1 0-16,-4 0 0 0,-3-1 0 16,-6 2 1-16,-5 0-1 0,0 0 0 15,0 0-1-15,-1 0 6 0,0 0 8 0,0 0 4 16,0 0 7-16,-1 0-8 0,-4-2-8 16,0 6-11-16,-4-4-6 0,-7 2 0 15,-11 5 3-15,-9-2 5 0,-7 0 2 16,-7 4-1-16,0-2 1 0,-3-4 0 15,5 3 1-15,6-3 0 0,8-1 1 0,12 0 0 16,6 0 0-16,8-2-1 0,5 2-3 16,3-2-5-16,0 0-10 0,0 1-15 15,-2 0-24-15,3-1 0 0,2 1-16 0,4-1 3 16,12-1 176-16,17-1-99 0</inkml:trace>
  <inkml:trace contextRef="#ctx0" brushRef="#br0" timeOffset="106152.45">5516 9777 1301 0,'-5'2'28'16,"-1"0"-26"-16,-2 0-3 16,-3 1 1-16,3 1 0 0,2-1 1 0,2-1-1 15,4 0 0-15,-2-1 0 0,2-1 7 16,0 0 10-16,0 0 9 0,0 0 12 15,0 0-1-15,0 0-1 0,0 0 0 0,2 0-4 16,2-1-2-16,1 1-6 16,2 0-8-16,2 0-8 0,3 0-1 15,1 0-3-15,3 0-1 0,3 0-1 0,0-2-1 16,2 2-1-16,-2 0 2 0,3 0-2 16,-1 0 1-16,-1-2 0 0,3 1-1 15,-3 0 1 1,-1 0 0-16,-3 1 0 0,-3 0-1 0,-1 0 2 15,-2 0-2-15,-1-2 1 16,-3 2 1-16,-1 0-2 0,-2 1 1 0,1 0 1 0,-4-1-2 0,0 0 3 16,0 0 0-1,0 0-1-15,0 0 1 0,0 0-1 16,0 0-9-16,0-1-5 0,0 1-6 0,-6-3-8 16,3 3 6-16,-4 0 2 0,-5 0 6 15,-9 0 8-15,-9 0 4 0,-9-3 1 0,-6 0 1 16,-5-1 1-1,-4-1-1-15,-6-2-1 0,-4 1 3 16,-4-1 1-16,5-2-1 0,5 0 0 16,8 2-2-16,10-1-1 0,11 5-1 0,10 1 0 15,7 2 1-15,6-1 1 0,5 1-1 16,0 0 3-16,0 0 4 0,-1 0-4 16,2 0-1-16,0 0 1 0,-1 1-4 15,2-1 2-15,6 2 2 0,2 0-3 16,7-1 2-16,11 1 1 0,7 2-2 15,6-1 1-15,7 1 0 0,4 1-2 16,7-1 1-16,8 2-1 0,-3 0 0 16,-2-2 0-16,-9 2 0 0,-6-3 0 15,-5 1 0-15,1-2 0 0,2 1 0 16,-4 0-1-16,2 1 2 0,-4-3-2 0,-7-1 1 16,-6 0 0-16,-5 0-1 0,-9 0 1 15,-4 0 1-15,-6 0 1 0,4 1 0 16,-5-1 4-16,0 0-2 0,0 0 2 15,0 0-3-15,0 0-3 0,0 0-13 0,-1 0-14 16,-1 0-10-16,1 0-10 0,0 0-2 16,0 0-1-16,0 0-3 0,-5 0-7 15,1 2-10-15,-7-6-34 0,-8-1 58 16</inkml:trace>
  <inkml:trace contextRef="#ctx0" brushRef="#br0" timeOffset="108779.46">4023 9729 956 0,'-19'25'23'0,"0"-2"-19"0,-5 1 1 16,-3-1 0-16,-6-1-3 0,-9 3-2 16,-7 1-7-16,-4-5-5 0,0-3-2 15,-2-4-9-15,0-3-4 0,0-4-2 0,2-4 4 16,-1-2 10-16,0-2 9 15,3-2 6-15,-4-2 3 0,6-1 1 16,0-3 2-16,0 1 0 0,-1-5-1 16,-3-1-4-16,2-2-8 0,-3-7-11 0,-1-1-4 15,3 0 1-15,4-2 9 0,5 2 12 16,11-1 8-16,4-1 9 0,6-1 6 0,4 2 1 16,2-2 7-16,3 0 5 0,1 0 8 15,4 0 11-15,6-1 2 0,2 0-3 16,7-2-10-16,6-6-13 0,2-5-12 15,6-6-11-15,6 0-5 0,3-1-2 16,6 1-1-16,3 2 2 0,2 1 0 16,0 4 1-16,1 1 3 0,3 4 0 15,3 1-2-15,1-1-1 0,4 2-3 16,0 3-1-16,0 2-2 0,2 3 2 16,4 3 0-16,2 0 1 0,2 5 1 0,-2-1-3 15,-3 3-1-15,0 3-2 16,-4 3-1-16,0 3 1 0,-3 3 3 0,3 2-1 15,-3 2 1-15,0 2-1 0,-10 0-3 16,-5 6-5-16,-5 0-1 0,-5 3 1 16,-1 3 2-16,-1 3 6 0,-2 4 0 15,2 5-3-15,-3 3 0 0,0 2 0 16,-5 6 1-16,0 2 5 0,-4 7 1 16,-3 5 1-16,-3 1 0 0,-5 6-2 0,-6 0 1 15,-6 2 0-15,-4 1 2 0,-7-5 2 0,-3 0 3 16,-5-5-2-16,-3-5 1 15,-2 0-1-15,0-7-3 16,-1-3 1-16,-2-4-1 0,-6-2 0 0,-5-4 2 16,-3-5 3-16,3 0 0 15,1-6-1-15,5-2 1 0,1 0-2 16,-3-5 1-16,2-3 1 0,0 1 0 0,-3-6-1 16,-3-1-1-16,-2-1-1 0,0-1-1 0,4-2-1 15,6 1-1-15,8 1 0 0,-2-2 0 16,7 3 0-1,-1-1-1-15,1 0 1 0,2-1-1 0,-2-2 0 16,5-1 1-16,1 0-1 0,2 2-1 16,4 0 0-16,-1-1-2 0,4 1-2 0,-1-1-4 15,4 1-8-15,4 4-6 0,5 0-10 0,0 0-17 0,0 0-37 16,1 0 49-16</inkml:trace>
  <inkml:trace contextRef="#ctx0" brushRef="#br0" timeOffset="109923.59">10421 9910 712 0,'-21'0'107'0,"-231"31"-38"31,154-36-64-31,56 6-2 0,2 3-1 15,1-2-1-15,3-1 1 0,0 1 1 16,2-1 2-16,3 0 10 0,3-1 9 16,1-1 3-16,4 0-1 15,9-1-10-15,5 1-7 0,8 1 5 0,1 0 5 16,2-2 2-16,6 2-1 0,5 0-10 0,8 0-9 16,8 0-10-16,4 3-16 0,7-3-23 15,2 1-21-15,3-1-13 0,3 0-1 16,2 0 14-16,5 0 19 0,6 0 17 15,0 0 14-15,-3 1 10 16,-5-1 5-16,1 0 4 0,0 2 3 0,1 0 0 0,-2 1 0 16,-7 0 0-1,-7 0 1-15,-9 1 7 0,-9-3 3 0,-7 0 6 0,-8-1 12 16,-5 0 15-16,-1 0 7 0,0 0-10 16,0 0-10-1,0 0-15-15,-6 1-8 0,-11 3 7 0,-7-3-5 0,-8 3 2 16,-8 0 0-16,-1-1-1 0,-6-1-1 15,-1 2-5-15,1-4-6 0,-2 1 2 16,2 1-2-16,-6-1 0 16,-1 2 0-16,3-1 0 0,9 0-1 15,6 0 0-15,7 3 1 0,6-3-1 0,4 3-1 16,6-2 0-16,2 0 0 16,2 1-2-16,5-4 0 0,3 0 0 15,0 0 1-15,0 3 1 0,1-3 2 16,0 0 1-16,0 0 1 0,1 0-4 15,5 0-24-15,2-1-2 0,5-1-1 16,10-2 5-16,6 1 22 0,7 0 1 0,7-1 1 16,-1 3-1-16,-3-1 1 0,-2-2 0 15,-6 2-3-15,-1-1-14 0,-1 1-16 16,-1-1-8-16,-7 2 1 0,-8 1 9 16,-11 0 26-16,-1 0 0 0</inkml:trace>
  <inkml:trace contextRef="#ctx0" brushRef="#br0" timeOffset="124703.77">1545 8158 1348 0,'0'0'44'0,"-1"1"-5"0,1 0-43 16,-2 0-16-16,2 1 6 0,0-2 10 15,0 0 3-15,0 0 4 0,0 0 1 16,0 0 2-16,0 0 4 0,0 0 5 0,0 0 4 15,0 0 3-15,0 0 2 0,1 0 0 16,-1 0 1-16,0 0-1 0,0 0-5 16,0 0-4-16,0 0-4 0,-1 0-3 15,1 0-1-15,0 0-1 0,0 0-3 0,0 0-1 16,0 0-1-16,0 0-1 0,-1 0 1 16,1 0 1-16,0 0-2 0,0 0 0 15,0 0 1-15,0 0-1 0,0 0 0 16,0 0 0-16,0 0 0 0,0 0 0 15,0 0-1-15,0 0 0 0,0 0-1 16,0 0 1-16,0 0-2 0,0 0 1 0,0 0 0 16,0 0-1-16,2 0 2 15,-2 0 1-15,0 0 1 0,0-3 0 0,0 3 0 16,0 0-1-16,0 0 0 16,0 0 0-16,0 0-1 0,0 0 0 0,0 1 1 15,0-1-3-15,0 0 0 0,0 0-2 16,0 0-3-16,0 0 0 0,0 0-2 15,0 0-1-15,0 0 3 0,0 0 0 16,0 0-1-16,0 0 2 0,0 0 0 0,1 0 0 16,-1 0 3-16,0 0 1 15,0 0-1-15,0 0-2 0,0 0-3 0,0 0-9 16,0 0-5-16,0 0-3 0,0 0-4 16,0 0-8-16,0 0-5 0,0 0-11 15,0 0-12-15,1 0 6 0,-1 0-147 0,2-1 137 16</inkml:trace>
  <inkml:trace contextRef="#ctx0" brushRef="#br0" timeOffset="135443.28">20324 8949 1333 0,'25'3'94'16,"-25"-2"-86"-16,3-1-22 15,-2 1-13-15,-25-3 22 0,23 1 2 16,0 1 2-16,1 0 1 0,0 0 0 16,0 0 0-16,0 0 2 0,-1 0-1 15,1 0 6-15,0 0 8 0,0 0 4 0,0 0 5 16,0 0-2-16,0 0-5 0,0 0-4 16,0 0-5-16,0 0-5 0,0 0-3 15,0 0 0-15,0 0-5 0,0 0 1 16,-1 1-2-16,-2 3 0 0,3 1-1 0,-3 5 2 15,0 5 1 1,0 5 1-16,3 3 2 0,-4 7-1 0,2 4 1 16,0 4 1-16,-3 2-1 0,6 5 1 0,-1 1 0 15,4 1-1-15,-2-3 1 16,-2-3 0-16,0-5 0 0,2-4 0 0,0 0 0 16,2-7 0-16,-1 1 0 0,-6-1 1 15,3-3-1-15,0 2 1 0,1-2 0 16,2 0-1-16,-3-2 1 0,3-1 0 15,1-1-1-15,-4-4 1 0,2 1 0 16,-2-3 0-16,0-3 0 0,3 1 1 0,0-4-1 16,-3-1 0-16,1-2 1 0,-1-1-2 15,-2 0 2-15,2-2-1 0,0 0 0 16,0 0 2-16,-2 3-3 0,5-3-12 16,-3 0-15-16,0-1-22 0,0 1-17 0,-1-2-11 15,3 2 85-15,7-6-21 0</inkml:trace>
  <inkml:trace contextRef="#ctx0" brushRef="#br0" timeOffset="135984.47">21202 8828 1407 0,'0'0'103'0,"0"2"133"15,-1-2-259-15,0 0-14 0,0 0 8 16,-2 2 18-16,-2-1 8 0,-4 4 1 16,-6 4 1-16,-6-1 0 0,-5 4-2 15,-4-1 2-15,-4 0 1 0,-5-2 0 16,-2 0 3-16,-3-1 5 0,-5-3 4 0,-4 1 8 15,-9-3 6 1,-3-1-1-16,2-2 0 0,-1 0-2 16,4 0-4-16,2-2-1 0,-8 1-1 0,-8-4-3 15,-5-2-3-15,-5 3-1 16,3-2-3-16,6 3-1 0,3-3-2 0,-1 3-1 16,-7-5-1-16,-3 1 1 0,2 2-2 0,4-2 1 0,12-1 0 15,9 1 1-15,2-2 0 0,4 1 9 16,2 1 6-16,0 1 6 15,4-1 6-15,3 4-3 0,9-3-1 0,9 3-2 16,5 3-2-16,6-2 0 16,3 2 0-16,0 0-2 0,1 2-2 0,1-2-3 0,2 0-3 15,2 0-2-15,3 0-2 0,0 0-3 16,-2 0-2-16,2 0 0 0,0 0-3 16,-1 1 1-16,4-1-2 0,-2 0-5 15,-1 0-1-15,1 0-6 0,0 0-5 16,1-1-13-16,-2 1-20 0,1 0-22 15,0 0-20 1,0 0-25-16,4 0 266 0,3 2-132 16</inkml:trace>
  <inkml:trace contextRef="#ctx0" brushRef="#br0" timeOffset="146759.68">23297 2284 639 0,'-13'30'74'0,"-6"9"147"16,-6 9-219-16,-9 7 0 0,3-8 0 15,0-1-1-15,-3-3 3 0,-1-1 1 16,-6-4 1-16,-6-3 3 0,-10-2-2 0,-1-8-2 16,1 0-1-16,1-4-2 0,2-5-2 15,0-4 9-15,-3-3 9 0,-3-4 5 16,-2-5 5-16,-5-3-6 0,-7-8-6 0,2-1 0 15,3-2 0-15,9-9 2 0,5-1 5 16,2-2 0-16,2-5-3 16,-2 0-5-16,-6-6-4 0,-4-7-4 0,-2-7 4 15,3-8-2-15,7-5-6 0,1-7-3 16,7 4-4-16,4 1-2 0,6 7 6 16,7 6 7-16,2 2 12 0,8 0 8 15,1 0 7-15,7-2 0 0,6 0-4 16,3-1 2-16,7 4-4 0,7 0-5 15,8 2-7-15,7-5-16 0,8-1-9 0,3-1-3 16,5-7-5-16,7 1-2 0,3-3-6 16,10-2-3-16,11 7 5 0,11 4 9 15,3-1 10-15,-1 3 6 0,-4-1 2 16,-4 3-1-16,7 1-4 0,10 4-5 0,-4 4-2 16,0 7-2-16,-6 8 8 15,-12 9 1-15,7 8 0 0,5 8 0 16,0 7-5-16,2 11-1 0,-5 9 0 0,-7 12 0 15,-6 14 3-15,2 5 0 16,6 12 0-16,-4 4 1 0,-1 6 1 16,-13 2 2-16,-13 6 0 0,-7 6 3 0,-10 4-1 15,-8 4 1-15,-6 4 2 0,-12 1-3 0,-6 0 2 16,-12 0 0-16,-9-3 0 0,-8-6 1 16,-7-5 2-16,-5 0-1 0,-10-9 1 15,-9-4 0-15,-2-10-2 0,-5-10 0 16,1-6 0-16,6-9-1 0,-2-5-1 15,0-7 0-15,-4-2-2 16,-6-9-1-16,0-5 1 0,0-6-1 0,7-6 0 16,7-3 2-16,-2-3-1 0,4-7 2 0,-5-3 2 15,-7-4-4-15,-1-1 2 0,3-4 1 16,7-3-2-16,7 0 1 16,3-1-1-16,5 1-1 0,3 0 1 0,5 0 1 15,6 5-1-15,2 2 0 16,8 6 0-16,5 3-1 0,6 2 3 0,7 3 2 0,5 4 1 15,-1 0-1-15,0-2 0 0,1 2-8 16,-2-2-14 0,2 2-15-16,0 1-15 0,0-1-19 0,0-1 36 0</inkml:trace>
  <inkml:trace contextRef="#ctx0" brushRef="#br0" timeOffset="154185.2">1457 6879 1190 0,'0'0'57'16,"0"0"41"-16,0 0-94 15,-3 0-9-15,3 0 0 0,0 0 1 16,0 0 3-16,0 0 1 0,0 0-1 16,2 0 1-16,-1 0 2 15,-1 0 1-15,1 0 2 0,-1-6 1 0,-1 3-3 0,1-3-3 16,0-2-3-16,2 0-4 0,-1-1-7 16,-1-2-9-16,2 0-18 0,-1-4 1 15,5 1 16-15</inkml:trace>
  <inkml:trace contextRef="#ctx0" brushRef="#br0" timeOffset="154584.81">3943 6659 1158 0,'43'4'71'15,"-44"-4"-34"-15,0 0-18 16,0 0-2-16,-48-5 8 0,49 5-5 16,-2-3-6-16,0 2-4 0,2-1-5 15,0 2-5-15,0-1-8 0,-2-5-2 16,3 3-3-16,-1-3 5 0,-1-1 6 16,2 2 1-16,-1-4 0 0,2-2-2 15,0-2-8-15,1 0-9 0,0 0-14 0,4 2-22 16,4 0 20-16,2-5 10 15</inkml:trace>
  <inkml:trace contextRef="#ctx0" brushRef="#br0" timeOffset="154960.9">6265 6733 1208 0,'1'2'30'0,"-1"-2"-14"0,0 1-16 15,-1-1 1-15,1 0 1 0,1 1 0 16,0 0 0-16,0-1 0 0,-1 0 0 16,0 0 0-16,0 0 2 0,0 0-1 15,0 0 2-15,0 0 2 0,0 0-2 16,0 0 2-16,0 0 1 0,0 0-2 16,0 0 0-16,1 0 1 0,-1 0-6 15,0 0-5-15,0 0-12 0,0-1-16 16,0 1-23-16,0 0-23 0,0-1 41 0</inkml:trace>
  <inkml:trace contextRef="#ctx0" brushRef="#br0" timeOffset="156483.72">12624 16160 1993 0,'0'0'106'0,"0"0"-16"0,0 0-3 0,0 1-45 0,0-1-40 0,0 0-39 16,0 0-56-16,0 0-67 0,1 1-57 15,-1 1-1-15,0-3 105 0</inkml:trace>
  <inkml:trace contextRef="#ctx0" brushRef="#br0" timeOffset="163752.96">19534 10397 927 0,'2'-1'63'0,"3"-12"37"31,-5 10-76-31,1 1-9 16,0-1-5-16,-1 3 0 0,1 0 5 16,0-1 9-16,-1 0 10 0,1 0 9 15,-1 0 2-15,1 1 1 0,-1-2-8 16,0 0-8-16,0 2-8 0,0 0-10 16,0 0-8-16,0 0-5 0,2 4-7 15,-2-1-3-15,1 12 1 0,0 4-1 16,1 8 3-16,0 9 4 0,1 6 1 0,1 8 3 15,2 7 4-15,-1 6-1 0,0 3 1 16,-1 1 0-16,1 0-3 0,-1-6 1 16,1-2-1-16,-1-4 0 0,2-5 0 0,-3-2 1 15,2-7-1-15,-2-7 1 0,-1-8 7 16,1-7 2-16,-2-5 2 0,0-3 1 16,-1-4-8-16,0-3-1 0,0-3-1 15,0 0 1-15,0 0 1 0,0-1 2 16,0 0-2-16,0 2 2 0,0-2-5 15,0 0-9-15,0 0-13 0,0 0-21 0,0 0-15 16,1-3-11-16,0-6 135 0,4-19-66 16</inkml:trace>
  <inkml:trace contextRef="#ctx0" brushRef="#br0" timeOffset="164263.2">20524 10324 1450 0,'0'3'87'0,"0"-2"91"0,-3 1-206 0,1-2-31 15,0 0 22-15,2 0 30 0,0-1 5 16,-1 1-2-16,-2 3 0 16,-3 1 1-16,-3 0 1 0,-5 1 1 15,0-1 2-15,-2-2 0 0,-1 2 3 0,-4-1 5 16,-4 2 4-16,-8 1 3 16,-9-3 1-16,-11 0-1 0,-9 0-2 0,-4-1-1 0,-7 0 1 15,-1-1-3-15,-8-1-1 16,-15-3-1-16,-5-3-3 0,-4 3-2 0,1-4-2 15,8 0 1-15,-2 3-1 0,1-4 0 0,-2 3-1 16,4 3 0-16,10-3 1 16,8 5 3-16,1-4 2 0,-2 2 5 0,2-1 7 15,4 2 5-15,11 1 2 0,10-2 0 16,5 2-2-16,5 0-3 0,10 0 1 16,5 2 3-16,7-2 1 15,6 1 2-15,1-1-2 0,4 2-2 16,6 0 1-16,0-2-1 0,3 0-2 15,2 0-2-15,-2 0-4 0,0 0-6 16,0 1-3-16,0-1-4 0,-1 0-8 0,1 0-14 16,0 0-23-16,0 0-29 15,2 1-47-15,2-1-36 0,12-3 79 0</inkml:trace>
  <inkml:trace contextRef="#ctx0" brushRef="#br0" timeOffset="184167.46">19262 11670 1345 0,'19'9'237'0,"-33"-19"-42"31,14 11-165-31,1-1-12 15,0 1-8-15,-1-1-10 0,2 5-5 16,0 3-5 0,3 6-2-16,8 15 3 0,2 11 4 0,4 12 2 0,2 7 2 15,0 5 1 1,0 7 1-16,-1 1 0 0,-1 2 1 0,0 2-1 0,2 3 1 31,0 4 1-31,1 6 1 0,0 4 5 0,2-2-3 0,-1-9-3 16,-4-12 0-16,-2-20-5 15,-7-14 1-15,-3-7 1 0,-3-6 1 16,-2-6 1-16,0-1 0 0,-1-5 1 16,-1-4-1-16,0-3 2 0,0-4-4 0,0 0-11 15,0 1-24-15,0-1-27 0,0 0-37 16,0 0-13-16,11-12 710 0,9-11-462 16</inkml:trace>
  <inkml:trace contextRef="#ctx0" brushRef="#br0" timeOffset="184665.87">20556 11646 2135 0,'0'0'28'0,"-2"0"-46"0,0 0-27 0,-3 0 13 16,-2 0 9-16,-9-1 7 0,-13-1 5 15,-12-1 1-15,-14 1 4 0,-15 0 4 16,-10-3-1-16,-7 3 2 0,-5-5 1 16,9 5-1-16,5-3 2 0,3 2 2 15,-6 2 3-15,-2-1 3 0,-7 0 0 0,-3 0 0 16,4-1-1-16,-9-1-1 0,0 0 0 15,0-1-1-15,2 2 0 0,13-1-2 0,11 4 0 16,6-3 1-16,0 2-1 16,4 1 1-16,0-1-1 0,4 1-1 0,12 0 2 15,7 0 1-15,5 1 1 0,7-1 1 16,3 1 3-16,1-1 1 0,1 0 3 16,8 0 1-16,-1 0-3 0,6 2-4 0,2-2-3 15,0 0-3-15,2 0 0 16,1 0 0-16,4 0-1 0,0 0 2 15,-2 0-2-15,2 0-9 0,0 0-6 0,0 0-11 16,0 0-13-16,0 0-9 0,0 0-17 16,2 0-28-16,1-2-13 0,-3 2-7 15,0 0-5-15,0 0 10 0,0 0 0 0,0 0 376 16,0 0-215-16</inkml:trace>
  <inkml:trace contextRef="#ctx0" brushRef="#br0" timeOffset="185515.9">17662 11595 1623 0,'-4'-1'46'0,"3"-2"-1"0,1-2-69 0,2 0 0 16,4-6 4-16,0-3 2 0,2-6-9 0,8-3-2 0,5-2 0 16,4 2 10-16,6-3 16 15,1 1 11-15,3-1 9 16,7-1 0-16,5-2 0 0,17-1-7 0,17 0 1 16,10 2-3-16,8 4-6 0,-5 3 1 0,-4 5 0 15,6 6-1-15,2-1 5 0,7 4-3 0,5 2-1 16,0 6-1-16,14 8 0 0,3 6-2 15,-1 7-3 1,-2 7 2-16,-1 4-3 0,-3 2-1 16,6 7-4-16,0 1-3 15,-1 5 0-15,2 4 4 0,-4 2 2 16,-8 2 3-16,-9 5 3 0,-1 3 0 16,-9 0 0-16,-4 1 0 0,-12-1-3 15,-16-4 1-15,-6-2 1 0,-7-3-1 0,-7-1 2 16,-8 0 2-16,-7 1 1 0,-6 0 1 15,-7 1-4-15,-4 1-4 0,-8 1-2 16,-9 1 1-16,-7 3 1 0,-7 1 4 16,-9 3 2-16,-11 3-2 0,-13 3 2 0,-12-1 2 15,-10 2 0-15,-15-3 1 0,-16-4 2 16,-8-8-4-16,-8-6 1 0,-2-10-1 16,-4-6-1-16,-13-9 0 0,3-11-1 15,-9-9 5-15,4-7 0 0,2-6 2 0,2-10-1 16,1-6-2-16,1-10 1 0,8-5 2 15,7-3 3-15,10-6 4 0,4-4-1 16,0-6-1-16,2-4 0 0,10-6 0 16,9-2-1-16,5 2 1 0,3-5-2 15,3 2-2-15,8 3 6 0,10-4-1 16,8 5 2-16,8-2 2 0,2-3-5 16,7 3 0-16,3-2-2 0,4 1-3 15,-5-11 81-15,1-12-162 0,-4-12 4 16,4 4 1-16,11 24-62 0,8 16 181 15,12 20 4-15,12 2-2 0,6-6-24 0,4-3-21 16,3-1-15-16,5 1-14 0,5 2-6 16,8 2-4-16,9 7 2 0,9 1 11 15,14 11 2-15,11 7 3 0,9 8 4 16,2 8 1-16,-2 6 4 0,-7 4 3 16,1 4 2-16,-4 3-1 0,-8 1 0 15,-3 1 0-15,-14 3-2 0,-9-3 0 0,-1 2 0 16,-14-1-1-16,-6-4 0 0,-6-4-4 15,-10-1-7-15,-5-4-15 0,-2 0-10 16,-3 1-13-16,-3-1-7 0,-1-2 4 0,-1 0-3 16,-1 0-6-16,-1 2-21 0,-5 1 416 15,-6 3-263-15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18:36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18539 9403 747 0,'0'2'30'0,"0"0"3"0,-1 0-22 15,-1-1-7-15,-2 3 4 0,0-2 6 16,-2 1 7-16,-1 1 3 0,-1-1 3 0,-1 1-4 16,-1 0-2-16,1-1 2 15,-1 1 1-15,1-3 6 0,0 0 5 0,-1 0-1 16,-3 0 0 0,1-1-2-16,1 0-3 0,-3 0-1 0,0 0-4 15,-3 1-2-15,-2-1-5 0,-1 0-4 0,-4-1-4 16,1 0-3-16,-4 1-1 0,-2-1-3 0,-6 1 0 15,-2-2-1-15,-6 2-1 16,2-4 0-16,-1 3 1 0,3-1 0 16,-2 1 0-16,-1 0 1 0,0 1 0 0,-3 0 0 15,1 0 2-15,-4 0-1 0,-5 0 0 16,-3-2 1-16,-3 0-2 0,-1 2 0 16,3 2 0-16,2-2-2 0,3 4 1 15,3-2 1-15,-1 3-2 0,-4-1 1 0,-4 1-1 16,-2-3 1-16,-1 3 0 0,2-1 0 15,3 1-1-15,1-1 2 0,2 1-2 16,-1-2 0 0,-4 0 1-16,-4-1 0 0,-1 0 0 0,0-2 2 0,5 0 7 15,2 0 2 1,1 2 3-16,1-2-1 0,3 0-7 0,-2 0-3 0,-2 0-1 0,-6 0-2 16,-3-2 1-16,-2 0 0 15,4 1-2-15,-4 0 2 16,-2 0-1-16,-4 0-1 0,-9-2 1 0,-1 0-1 15,-3 1 0-15,3-2 0 0,5 3 2 0,0-1-2 16,-5-1 0-16,-1 1 1 16,-3-3-1-1,3 2 0-15,4 2 0 0,1-3 0 16,1 2 0-16,-9-1 1 0,3-1-1 0,-7 1 0 16,4-1 1-16,5-1-1 0,-4 3 1 15,-4-5 0-15,-3 3 0 0,0-2-1 16,4 2 1-16,11-1-1 0,-4 2 0 0,-5-2 1 15,0 1 5-15,0 1 4 0,8 1 4 16,6 1 1-16,2 0-4 0,1 0-2 16,-7-3-2-16,-2 2-1 0,-2 2 2 15,5 0-3-15,5 2-1 0,6 2 1 0,1-4-3 16,-4 2 2-16,0 0 0 0,-4-1-2 16,1 2 1-16,4-1-1 0,-2 1-1 15,6 1 0-15,-1 1 0 0,1-1-1 16,-3-1 0-16,-2 0 1 0,0 2-1 15,2-2 2-15,4 3-1 0,4-2-1 16,2 1 0-16,-3-1 0 0,-8 1 0 16,-4-2 1-16,-2 1 0 0,-2-1-1 15,7 0 1-15,2 2 0 0,0-4-1 16,-2 0 1-16,-7 0 0 0,-3 0-1 0,4 0 1 16,8-1 0-16,6 3 0 0,2-3 2 15,-2 2 7-15,-1-1 3 0,0-1 2 16,-5 0 0-16,1 0-7 0,1-1-3 15,2-1-1-15,4 1-3 0,2-1-1 16,-4-1 2-16,0 1-1 0,-2-3-1 16,-9-1 2-16,-8 0 2 0,-8-1 7 15,-8-1 2-15,-1-1-3 0,-1 1-4 0,10 3-6 16,10 2 0-16,14 0 0 0,8 3 0 16,0-1 0-16,0 0 0 15,-9 1 1-15,-1 0-1 0,-1-1-1 0,-3 1 1 16,9 0 0-16,0 3 0 0,3 1 0 15,5 1 0-15,-7-1 0 0,4 1 0 0,2 1-1 16,-1-3 1-16,2 4-1 0,6-3 1 16,4 2 0-16,4 1 0 0,5-4 0 15,1 3 0-15,6-2 0 0,3 0 0 16,1-2 0-16,3 1 1 0,2-2-1 0,4 2 0 16,-1-3 1-16,2 0 0 15,3 2-1-15,-3-2 1 0,3 0 0 0,1 0-1 16,1 0 2-16,1 0-1 0,4 0 1 15,-3 0 1-15,4 0-1 0,-4 0 1 16,4 0 3-16,0 0 1 0,-1 0 1 16,-3-2 0-16,4 2-2 0,0 0-2 0,0-1 0 15,0 1-3 1,0 0-3-16,0 0-2 0,1 0-6 0,1-2-2 0,-2 2 0 16,0 0 1-1,-2 0 5-15,2 0 3 0,-1 0 2 0,0 0 0 0,1 0 1 16,0-1-3-16,0 1-2 15,-1 0 0-15,0 0-3 0,1 0 0 16,-1-3 2-16,1 3-2 0,0 0 3 0,1-2 2 16,0 1 2-16,-1 1 1 0,0-2 1 15,0 1 0-15,0 0 0 0,0 0 1 0,0 0-1 0,0 0 2 16,0 1 0-16,0-2 0 0,1 0 0 16,-1 0 0-16,0-6-3 0,1 6 1 15,-2 1-1-15,1 1 1 16,0-1-1-16,-3-1 2 0,3 2-2 0,-2-4 1 15,3 2 1-15,1 1-1 0,-1-1 0 16,-1 0-1-16,0 1 0 0,-1-1-2 16,-1 1-1-16,2 0 1 0,-1-1-4 15,1-1-2 1,0 3-4-16,0 0-6 0,0 0-3 0,0 0-5 0,0-1-3 16,0 0-5-16,3-3-7 0,-1 4-7 0,-2 0-7 15,0-3-15 1,0 3-36-16,-1-3 62 0</inkml:trace>
  <inkml:trace contextRef="#ctx0" brushRef="#br0" timeOffset="47126.9">4832 11441 1452 0,'3'22'223'16,"-3"-22"-137"-1,0 2-88-15,0-2-9 0,-3-20 11 0,3 20 0 16,0 0 0-16,0 0-1 16,0 2-2-16,0-1 0 0,0-1 2 0,0 0-1 0,1 1 1 15,0 0 0-15,1 5 0 16,1 4 1-16,-1 3 3 0,2 8 0 16,3 3 0-16,1 6 0 0,3 5-3 15,4 9 0-15,0 11 0 0,8 9 0 0,2 12 0 16,-1 6 1-16,4 6-1 0,-1 3 1 15,1 0 0-15,3-1-2 0,5-4 1 16,1-3 0-16,-1-3 0 0,1-1 1 16,-3-5 1-16,-2-9-2 0,0-6 2 15,-7-10-1-15,-3-5-1 0,-5-6 2 16,-3-4-2-16,-2-4 0 0,-1-6 1 0,-5-3-1 16,0-4 0-16,-2-2 1 0,-1-6 0 15,0 2 1-15,-2-6 0 16,0-1 0-16,0-1 0 0,1-1 0 15,-1-2 0-15,-1 0-2 0,1 0-4 0,2 2-5 16,-1-2-2-16,1 0 1 0,-3 0 2 16,1 0 4-16,2 0 1 0,-1 2 1 15,2-2 0-15,-1 0 1 0,4 0 0 0,-5-2-1 16,5 2 1-16,-2 0 1 16,-5-2 0-16,2 2 1 0,3-2 2 0,-1 1 0 15,1 0 0-15,1 0 2 0,-4-4-1 0,3 3 0 16,0 0 2-16,-3 2-1 0,2-4 3 15,-1 2 1-15,1 1-1 16,-1-1 1-16,-1 0 0 0,-1-1-3 0,-1-1-1 16,1 0-1-16,3 2-2 0,0 0 0 15,-4-1 0-15,4 0 0 0,-3 0 0 16,-1-1-1-16,5 0-1 0,-1 2 1 16,0-1-1-16,1 0 0 0,-3 0 0 0,-1-2-1 15,0 2 0 1,1 1-3-16,1-3-2 0,0 1-5 15,0 2-4-15,2-2 0 0,1-1-1 0,-2 3 3 0,3-3-1 16,1-1 1-16,-4-2-1 16,4-1 2-16,1 2-1 0,2-5 1 15,3 1 3-15,-2 1 1 0,0 0 4 16,0-1 3-16,-1 2 0 0,-1 0 1 0,-2 1 1 16,-1 0 0-16,-3 2 5 0,-1 2 3 0,1 0 4 15,-3 2 2-15,0 0-1 0,0 1-3 16,-1 1-1-16,0 0-3 15,1 0-2-15,-1 0 0 0,1 0-2 0,-1 0 1 0,0 0-1 16,2 0 1-16,-2 0 1 0,0 0 1 16,0 0 2-16,0-2-1 0,0 2 0 15,0 0-1-15,0 0-2 0,0 0-5 16,-2-3-8 0,2 6-10-16,-2-1-7 0,1 0 1 0,-2 5 2 0,-7 2 10 0,-6 8 5 15,-7 7 5-15,-2 6 3 16,-4 0 0-16,3 0 0 0,2-1 0 15,3-3 1 1,0-2-1-16,3-3 0 0,2-2 0 16,0-1-2-16,-3-2 2 0,0-1 0 15,2-3-1-15,-1-2 2 0,4-1 0 16,2 0 2-16,1-1 2 0,1-1 6 16,2-2 3-16,2-1 5 0,3-2 4 15,3-2 2-15,-1 1 4 0,0-1 0 0,1 0-3 16,0 0-5-16,0 0-8 0,0 0-5 15,-2 0-2-15,2 0 0 0,0 0 1 16,-1 0-2-16,0-1-1 0,-2-3 0 16,-1 2-1-16,2 0 2 0,0-1-2 15,-1 0 0-15,-1 0 0 0,-3-3-2 0,-1 0 1 16,-4 1-1-16,-3 0 0 0,1-2-1 16,-2 1 0-16,2 1 0 0,3-2 0 15,-3 1 0-15,4 1 0 0,0-1 0 16,-1 0 1-16,2 0-1 0,-4 1 0 15,0-3 0-15,2 2 0 0,-5-2 0 0,3 0 1 16,4 2 0-16,2 3 0 16,2-2 1-16,1 3 0 0,4 2 0 0,-6-2 1 15,3 0-3-15,3 2-4 0,0 0-9 16,0 0-12-16,-3 0-12 0,3 0-10 16,0 0-10-16,2 0-5 0,-1 0 5 15,0 0-3-15,-2 2-6 0,1-2-11 0,0 0-25 16,0 0-131-16,-1 2 145 15</inkml:trace>
  <inkml:trace contextRef="#ctx0" brushRef="#br0" timeOffset="49223.6">6855 11723 1585 0,'0'0'16'0,"-1"0"-38"16,-1 1-8-16,2 3 8 0,-1 5 15 15,0 5 4-15,-1 6 2 0,-1 5 0 16,-1 3 1-16,2 3 0 0,-3 2 0 15,3 5 2-15,-1 6-1 0,-1 5 1 16,1 6-1-16,-1 5-1 0,2 8 0 16,-1 5 0-16,0 11 0 0,0 5 0 15,0 6 0-15,-3 3 1 0,1-4 0 0,-1-4 0 16,2-5 0-16,-1-4 1 0,4-9-1 16,0-9 0-16,-2-10 0 0,2-11 0 15,-2-4-1 1,2-2 1-16,-1-5 0 0,2-1-1 0,-2-5 1 15,-1-3 0-15,3-4-1 0,0-4 1 0,0-4 1 16,0-4-1-16,-1-2 2 16,1-2 0-16,-1-1 0 0,0-1 0 15,2 0 2-15,-1 0-2 0,1 0-1 0,-1 0 0 0,0 0-2 16,1 0-1-16,3-2 1 0,-1 1-2 16,2-3 1-16,3-3 1 0,5-3 0 15,6-8 1-15,7-5 1 0,3-1-1 16,-1 2-1-16,-2 4 1 0,-6 3-1 15,-2 3 1-15,0 2 0 0,0-1-1 16,1 1 0-16,-1 1 0 0,-4 2 0 0,-3 2 2 16,-5 2 2-16,-4 1 0 0,-1 2 3 15,-1 0 4-15,1 0 1 0,-1 0 1 16,0 0 0-16,0 0-4 0,0 0-2 16,0 0-1-16,0 0-1 0,0-1-1 0,0 1 0 15,0 0-1 1,-2 0-1-16,2 0 0 0,0 0-1 15,1 0 0-15,-1 0-1 0,0 0 0 16,1 0 0-16,-1 0 0 0,0 0-2 16,0 0 0-16,0 0 0 0,0 0-2 0,0 0 2 15,0 0 0 1,0 0-2-16,0 0-1 0,0 0-2 0,-1 1-3 0,0 1 0 0,2-1-4 16,-3 3-5-1,1-2-2-15,-7 3 0 0,2 1 5 16,-3 2 6-16,-1 2 8 0,0-2 2 15,-4 0 2-15,5-2 1 0,2-2-1 0,1-1 3 16,1-1 5-16,1 0 1 0,-2-1 1 16,0 1-2-16,-3 2-7 0,-3-2 1 15,0-1 0-15,-4 0-2 0,-1 0 1 16,-1 1 0-16,1 2-2 0,-4-3 1 16,0 0 1-16,1 0-2 0,-3 0 1 0,3-1 1 15,2 0-2-15,2 0 1 0,4 0 1 16,2 0-3-16,-1-1 2 0,1-1 0 15,-1 1 1-15,0-5 1 0,0-1 6 16,-1 0 3-16,-2-4 2 0,-3 0 3 16,2-3-5-16,-7-2-1 0,1-3-3 15,1-1-3-15,-1 2-1 0,7 2 1 0,2 1 3 16,4 3 8-16,3 3 9 0,2 1 9 16,1 3 6-16,0 0 0 0,2 5-6 15,0 0-7-15,0 0-7 0,0 0-7 16,0-1-7-16,0 1-4 0,0 0-5 15,0 0-4-15,0 0 3 0,0 0-2 16,0 0-4-16,0 0-1 0,0 0-8 16,0 0-4-16,0 0 2 0,0 0-3 0,0 0-3 15,0 0-11-15,0 0-14 0,0 0-13 16,0 1-15-16,0-1-11 0,0 0-9 16,-1 0-14-16,-2 3 60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07:01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 4412 1072 0,'1'1'51'0,"-1"1"29"0,-2-1-69 0,-2 1-11 16,2 0-1-16,-1 0 1 0,1 3 2 0,0-1-1 15,1 1 0-15,1 0 0 16,-4 2 3-16,2 1 2 0,-1-3 5 0,1 2 4 16,-2-2 4-16,3 1 4 0,0 3 0 15,-1-1 1-15,2 5-2 0,-1 3-5 16,0 2-4-1,1 6-3-15,0 10-3 0,2 5 0 0,1 12 3 0,3 8 3 16,2 14 0-16,0 17 1 0,3 14-4 0,0 9-6 16,3 7 0-16,0 8-2 15,0 2 1-15,-2 3 0 0,-2-2-1 0,1-5-1 16,-3-7 1 0,1-4-7-16,-2-12 22 0,-1-10 13 0,-3-11 9 15,-2-9 19-15,-1-7-16 16,1-5-8-16,-2-4-3 0,-1-4-10 0,-2-2-4 15,-1-6 0 1,0-2-5-16,0-4-2 0,1-2-3 0,1-1-4 16,0-4-2-16,-1-1 1 0,0-8-1 15,2-2 1-15,-1-3 0 0,1-3 0 16,1-5 1-16,1-2-1 0,-1-4 2 16,0 0 0-16,1-2 1 0,0 0 1 0,0-2-2 15,0 0 0-15,0 0-2 0,0 0-4 16,0 0-7-16,0 0-15 0,0 0-18 15,0 0-21-15,0 0-16 0,1 0-26 16,0 0-16-16,0-4-98 0,-1-3 125 16</inkml:trace>
  <inkml:trace contextRef="#ctx0" brushRef="#br0" timeOffset="2282.34">3360 9163 1233 0,'0'0'27'0,"-1"0"-19"0,1 0-13 0,0 2-3 16,-3 1 3-16,-1-1 0 0,-7 3 1 16,-2 4-3-16,-6-2 1 0,-5 0 4 15,-9-1 2-15,-7-1 7 0,-8-1 5 16,-10-2 1-16,-4-2 1 0,-8-2 0 15,0-4-6-15,-3 1-3 0,0 0 0 16,3-1-4-16,-2 2 1 0,0-1 0 16,3 1-1-16,0 1 2 0,-1-3-6 15,7 2-10-15,3-1-12 0,6 1-19 16,14 0-13-16,8 1-17 0,9-2-76 0,12 2 92 16</inkml:trace>
  <inkml:trace contextRef="#ctx0" brushRef="#br0" timeOffset="2753.74">3172 8835 1000 0,'0'12'219'0,"-5"4"-148"15,5 4-104-15,-12-33 36 16,4 26-9-16,7-2-2 0,1 1-1 16,1 1 0-16,4 0 3 0,-1-2 4 0,4 0 2 15,1 2 0-15,4-4 4 0,4 0 1 16,5-1 3-16,0-2 2 0,-1 1 0 15,1-2-1-15,-5 1-1 0,1-1-2 16,1 0-3-16,-5 0 0 0,-3-2 0 16,-4 2-2-16,-3-2 0 0,-2 3-3 15,-1-2-2-15,1 3-1 0,-3 2-1 16,-2 1 1-16,-2 2 3 0,-4 4 0 16,1 1 2-16,-4 3 2 0,0 2-1 15,-4-1 0-15,0 0 1 0,0 1-1 16,1-2 0-16,-2 2 0 0,-4 1 0 0,-2-2 0 15,-2 4 3-15,-2 0-2 0,2-2 2 16,-2 0-3-16,-4 0-8 0,2-3-13 16,-1-3-18-16,1-1-94 0,2-3 83 15</inkml:trace>
  <inkml:trace contextRef="#ctx0" brushRef="#br0" timeOffset="4552.29">3312 10405 1175 0,'-1'0'16'0,"-1"1"-21"0,-4-1-12 0,-2 2 14 15,-2-1 3-15,-1 2 1 16,-5 0 0-16,-6-1 2 0,-5 0 3 16,-5-2 1-16,-5 0 2 0,-3-1 2 0,-5-3-1 15,-4-1 1-15,-5-1 1 0,-4 0-1 16,-3-2-1-16,-7 0-1 15,1 2-3-15,-5 2-2 0,0-2 0 16,4 1-1-16,0 0 0 0,4 1-1 16,5 0 0-16,0 3-1 0,8-1 1 15,8 3-2-15,9 1 1 0,9 2-1 0,6-1 0 0,6 0-3 16,4-2-11-16,8-1-17 0,0 0-35 16,0 0-73-16,4 2-65 0,9 0 119 15,10-4-7-15</inkml:trace>
  <inkml:trace contextRef="#ctx0" brushRef="#br0" timeOffset="5075.72">3408 10083 1353 0,'-3'0'21'0,"2"1"-23"16,-3-1-15-16,3 2 2 0,1-1 6 0,-4 1-3 0,3 0-5 16,-1 2-9-1,-1 0 0-15,3-1 4 0,1 2 3 16,-1-1 10-16,-1 2 0 0,1-2 2 0,2 2 4 15,3 1 3-15,2-3 2 0,2 4 0 16,2 0 0-16,-3 1 0 16,6 1-1-16,-1 1 0 0,2 1 2 15,5 1-2-15,-5-2 0 0,-1 1 2 16,0-2 0-16,-4-1 2 0,-2 2 1 16,-3 0-1-16,-1-1-1 0,-1 1-3 0,-2 2-2 15,-1-1-1-15,-3 4 0 0,-4 2-4 16,-5 2 4-16,-5 1 2 0,-2 2 1 15,-5-2 5-15,2-1 1 0,-2-3 0 16,1-1 2-16,0-4 1 0,-3-2 0 16,5 1 1-16,-3 0 0 0,4-2-2 15,4-1 0-15,1 1-3 0,0-1-3 16,3-2 0-16,-1 1-1 0,1-1-1 0,3 0 1 16,0-1-1-16,3 0-2 15,2 1-10-15,2-3-15 0,-1 1-27 16,1-1 28-16</inkml:trace>
  <inkml:trace contextRef="#ctx0" brushRef="#br0" timeOffset="26579.72">6120 12258 1168 0</inkml:trace>
  <inkml:trace contextRef="#ctx0" brushRef="#br0" timeOffset="28146.5">11475 13211 1278 0,'-3'3'33'16,"-6"0"-21"-16,-4 1-7 0,-4 1-1 16,2-1-1-16,0 0 1 0,3 0 0 15,-1-1-2-15,-4-1 1 0,-1-1 1 0,-1 0 0 16,0-1 2-16,-2 0 1 16,3 0-3-16,-1-1 1 15,-2 0 0-15,0 1-3 0,-4-2 2 0,-3-2 0 0,0 1-2 16,-5-2 1-16,-3 1-1 0,-2-2-1 15,-6 1 0 1,-2 0 1-16,-8 1-1 0,-12-1 0 0,-8 0 0 0,-5 0 0 16,0-1 0-16,-1 2 0 15,1 1-1-15,-7-1 1 0,-12 1 1 0,-1 1-2 16,-4-1 1 0,2 2 0-16,-1 1-1 0,-11 0 0 0,-4 4 0 0,-6-1 0 0,-2 0 1 15,-13-2 0-15,-3-1-1 0,-2 0 1 16,-9 0 0-16,6-2-1 15,0 1 5-15,-1-1 3 0,2 0 3 0,4 0 1 16,3 1-1-16,-6 1-2 16,2 0 0-16,1 1-1 15,0 1-3-15,-2-2-1 0,2 2-1 0,6-1-2 0,2 1 0 0,6 2 0 16,10-1-1-16,1 1 1 0,4 1 1 16,13-1 0-16,5 2 5 15,3-1 5 1,8 0 1-16,2 3 6 0,9 1 3 15,10 1 1-15,7-1 0 0,9 0-1 0,8 0-2 16,7-2-3-16,6 0 1 0,1-1-3 16,6-2-2-16,3-1 1 0,3-1-4 15,3 1-1-15,4-2-2 0,4-1-2 16,-1 0 0-16,1 0-1 0,0 0-2 16,1 0 1-16,0 0 0 0,0 0-1 15,0 0-1-15,0 0-1 0,0 0-6 16,0 0-5-16,0 0-7 0,0 0-8 15,0 0-6-15,-1 0-9 0,1 0-7 16,0 0 1-16,-1 0 4 0,4 0 8 0,-3 0 5 16,0 0-2-16,0-1-7 0,0 1-11 15,0 0-10-15,-1 0-14 0,1-2-16 16,-2-2 50-16</inkml:trace>
  <inkml:trace contextRef="#ctx0" brushRef="#br0" timeOffset="40262.11">19523 14431 1091 0,'0'0'57'0,"0"1"25"15,0-1-35-15,-1 0-16 0,1 1 7 16,0-1 3-16,0-1-2 0,0 1-9 15,0 0-8-15,0 0-8 0,-1 0-6 16,1 0-1-16,-2 0-5 0,1 0 0 16,-4-1-1-16,0 1-1 15,-4-2 1-15,-7-1 0 0,-4-2 0 0,-8-1 0 0,-7-1 1 16,-2 0-2-16,-9-2 1 0,-9 0 0 16,-5 1 0-16,-7-1 0 15,-3 1-1-15,0 1 0 0,3 2 0 0,-4-1 0 16,-5 3-1-16,-8 1 1 0,-6 2 0 15,-4 2-1-15,3-2 1 0,2 3 2 16,-2 3 1-16,-7-2 3 0,4 3 2 16,1 2 1-16,8-1 1 0,8 1 4 0,-2-2-2 15,3 2 4-15,1 0-1 0,2-2-4 16,9-2-1-16,6-1-3 0,6 0 0 16,9-4 3-16,0 1 2 0,3 1 0 15,1-1 0-15,-2-1-2 0,8 1-3 16,2-1-2-16,8 0-1 0,5 2-2 15,3 0 0-15,5-2 0 0,2 0 0 16,3 0-2-16,5 0-15 0,-1 0-24 0,-1 0-20 16,2 0-32-1,0 0-23-15,0 0 743 0,-1-7-485 0</inkml:trace>
  <inkml:trace contextRef="#ctx0" brushRef="#br0" timeOffset="41172.75">12703 15606 1401 0,'2'24'250'0,"-2"-15"-160"16,1 32-128-16,-3-113 44 15,2 71-8-15,-1 1 0 0,1 0 2 16,0 0-1-16,0 0 0 0,0 0 1 15,0 0 0-15,0 0 1 0,0 0 2 16,0 0 2-16,0 0-2 0,0 0-1 16,-3-3-2-16,1-2-4 0,0 4-2 15,1-1-2-15,-2 1-1 0,-3 1-2 0,-3-5 3 16,-4 1 0-16,-3-1 4 0,-7 1 2 16,-6-2 1-16,-10 1 0 0,-8 0 1 15,-13-2-1-15,-16 0 0 0,-9-2 1 0,-11-2-2 16,-2-1-7-16,4-4-7 0,-8-2-2 15,0 2 1-15,-3 0 8 0,5 5 5 16,15 0 4-16,3 4 0 0,2 0 4 16,-2 1 7-16,2 1 3 0,4 2 4 15,7-1 2-15,9 2 0 0,-1-2 3 16,-1 2 2-16,-1 1-3 0,-1 1-4 0,6 2-5 16,9 0-5-16,13 3-3 15,6-2 0-15,7 3 1 0,5-1-1 0,0 1-1 16,3 1 0-16,5-2-2 0,0 0 2 15,1 1-1-15,7-3 0 0,-1-1 0 16,1 0 0-16,2-2-3 16,0 0-1-16,0 0-7 0,0 0-4 0,0 0-8 15,0 0-6-15,2 0-7 0,-1 0-10 16,-1 0-12-16,0 0-24 0,0 0-13 16,5-3 45-16</inkml:trace>
  <inkml:trace contextRef="#ctx0" brushRef="#br0" timeOffset="45059.09">10835 16274 1221 0,'0'-1'70'0,"0"1"22"0,1 0-55 0,0 0-45 16,1 0-6-16,-2 0 5 16,0 0 4-16,0 0 4 0,0 0 0 0,0 0-1 15,0 0 2-15,0 0 1 0,0 0 1 16,1 0 1-16,3-1-2 0,-2 1-2 0,-1 0-2 15,-1-2-6-15,0 2-4 0,0-2-6 32,-1-1-10-32,2 3-9 15,1-1-13-15,2-4-16 0,-1 4-23 0,1-2-28 16,-1 1-10-16,-2-1-2 0,0 2-5 16,3 1 34-16,0-2 18 0,1 2-2 15,0 2-2-15,3-1 49 0</inkml:trace>
  <inkml:trace contextRef="#ctx0" brushRef="#br0" timeOffset="45662.39">11090 16386 941 0,'0'0'71'0,"0"2"44"15,0-2-45-15,0 0-29 0,-1 0-7 16,1 0-9-16,-1 0-8 0,-1 0-5 15,0 0 0-15,-1 0 3 0,-4 1-2 16,-2-1 1-16,-3 2 1 0,-5-1 0 16,1 2 4-16,-2-2 4 0,-2 2 4 0,-4-1 5 15,-2-1 3-15,-3 2-1 0,-6-1-6 16,-2 0-6-16,-8 0-6 0,-6 1 0 16,-2 3 0-16,1 0 0 15,0 0-3-15,-1 5-3 0,-1-6-4 0,-3 4-3 16,-6 2 0-16,-11-2-2 0,-7 1 3 15,-5 1 4-15,-2-1 3 0,5 1 1 16,3-2-1-16,-9 0-5 0,-3 1-4 16,-2 0 0-16,-2 2-2 0,3-1 1 0,0-1 0 15,-8 0-1-15,-1-1 1 0,-5 0-2 16,-8 0-2-16,-8-1 6 0,-8-1 15 16,0-4 17-16,14-1 12 0,24-1-2 15,10 0-12-15,11 1-16 16,5 2-10-16,2-1-5 0,9 2 1 0,5-1 1 0,2 1-1 15,7 1 0-15,4-2 1 16,6-1-3-16,7 1-1 0,1-2 2 16,4 0-2-16,1-1 1 15,3 3 1-15,7-3 1 0,2 0 0 0,7-1 1 16,0 0-2-16,-1 0-2 0,0 0 0 0,1 0-3 0,-1 0 0 16,1 0 2-16,0 0-1 0,0 0 1 15,0 0 0-15,0 0-2 0,0 0 1 16,0 0 0-16,0-1-1 0,0 1-1 15,0 0-2-15,0 1-5 0,0-1-6 16,0 1-8-16,0-1-11 0,0 0-9 16,0 0-10-16,0 0-4 0,0 0-4 0,0 0 3 15,0 0-2-15,0 0-6 0,0 0-10 16,0-1-13-16,0 1 54 0,2 0 7 16</inkml:trace>
  <inkml:trace contextRef="#ctx0" brushRef="#br0" timeOffset="47216.21">21204 16470 1126 0,'1'0'73'16,"3"0"46"-16,-3 0-77 0,1 1-40 0,-1-1 0 0,-1 0-1 15,1 2 1-15,-1-2 2 0,0 0 0 16,0 0 3-16,0 0 2 16,0 0 4-16,0 0 7 0,0 0 0 0,0 0 2 15,0 0 4-15,0 0-6 16,0 0 3-16,-1 0-4 0,-6 0-4 0,3 0-4 0,-4 0-4 16,-5 0-1-16,-9 0-6 0,-8 0 1 15,-4 2 0-15,-3-2-1 0,-2 2 0 16,-3-2 0-16,-2 1 0 0,-5 1 0 15,-8 1 0-15,-9 1 0 0,-6-1 0 16,0 1 0-16,1 0 1 0,5-1-1 16,3 1 1-16,-8 0 0 0,-1-2-1 15,0 1 2 1,-1-3-2-16,12 0 3 0,4 0 1 16,5-2-1-16,6 0 2 0,2-1-2 15,4-1 0-15,4 2 1 16,-3 0 0-16,1 1-1 0,2 1-1 0,0 0 1 15,6 0-1-15,6 0-1 0,3 0 1 16,5 0-2-16,7 0 0 0,2 0 1 16,2 1 0-16,3-1 1 0,-3 1 1 15,5-1 0-15,0 0 1 0,0 0 1 16,0 0-2-16,0 1 1 0,0 0-1 16,0-1-2-16,0 0-1 0,0 0-1 0,0 0-6 15,1 0-6-15,-1 0-8 0,0 0-13 16,0 0-10-16,0 0-18 0,0 0-19 15,1 0 312-15,-1 1-188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07:59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25372 4312 750 0,'0'0'98'0,"0"0"168"16,0 0-270-16,0 0-10 0,0 0 1 16,0 0 7-16,0 0 2 15,0 1 1-15,0 3 1 0,-1-3-1 0,-1 3 1 16,0 1 2-16,-2 2 1 15,0-1 3-15,-3 2 1 0,-1 0 0 0,-4 2 2 16,-3 1-2-16,-4 2-3 0,-2-1 0 16,-3 2 0-16,-3 1-2 0,-3-1 1 15,-3 0 1-15,-7 1 0 0,-11 0 0 0,-6 0 1 16,-7 1-3-16,-2 0 1 0,3-2 0 0,0-2-1 16,0 1 2-16,-3-2-1 15,-6-2 1-15,-6 1 0 0,-4-1 0 16,-2 2 0-16,2 1 0 15,0-1 1-15,-9-1 2 0,-4-1 2 0,-2 0 3 0,-3-2 1 16,8 2 0 0,0 0 3-16,-11 0 2 0,0 1 4 0,-2 2 1 0,3 2-2 15,6 2-3 1,-10-2-5-16,-5 3-2 0,-4-2-2 0,2 1-2 0,-2 0 0 16,-7 1 0-1,-1 0 0-15,-3-1-1 0,-4 0 1 0,4 2-2 16,-1 0 0-16,1 1 0 15,10 3-1-15,-1-2 2 0,0 3 4 16,1-2 3-16,5-2 1 0,7 1 1 16,-5-6-3-16,-1 4-4 0,-2-3-2 0,3-3-1 15,4 1-1-15,-7-6 0 0,-3-2 1 16,-2 0-2-16,6-3 1 0,0-3-1 16,-5-5 9-16,2-1 7 0,-1-4 3 15,10 0 0-15,-2-5-7 0,2 3-4 16,0-4-4-16,0-3 1 0,16 1 1 0,0-6-2 15,-3-2 0-15,-3 1 2 0,1-3-5 16,5-1 1-16,7-1 0 0,5 1-2 16,-1 0 4-16,3 1 0 0,4 1 3 15,14 1 4-15,6 3 0 0,7-2-3 0,3-1-3 16,-1-2-4-16,3-2-2 0,4-2 0 16,0 0 0-16,2 3 0 0,1 1-1 15,4 2 4-15,6 1 1 0,5 3 5 16,1 1 4-16,3 1 0 0,-2-2-1 15,-1 1-4-15,2-4-5 0,3-2-2 16,0-1-10-16,0-2 0 0,3 2 1 0,-1 0-3 16,5 0 11-16,2 2-1 15,3 0 1-15,4-3 0 0,3 2-2 16,3-6 0-16,3-4-1 0,9-1-6 0,4-1 3 16,9-3 0-16,6 3 0 0,-1 1 8 15,6-2-2-15,1 2 0 0,-1-2 1 16,4 1-2-16,-3 2 1 0,2-2 0 15,9-1-5-15,7 2-2 0,9-1-3 16,3 2-1-16,-1 2 5 0,-5 0 3 0,5 1 2 16,6 1 1-16,10-2 0 0,12 2 0 15,3-3 0-15,7 1-1 16,12 3-1-16,3 2-1 0,-1 4 0 16,-3 1 1-16,-7 3-1 0,-3 1 3 0,6 2-1 15,-2 1 1-15,3 2 0 0,7 0-1 16,1 5 1-16,2-3 0 0,1 3 0 15,-2 1 0-15,-2 3 0 0,6-1 0 0,0 1 0 16,5 2 0-16,2 4 0 0,1 1 0 0,8 1 0 16,-5 2 0-16,-2 2 0 15,7 0 0-15,-8 3 0 0,-1 2 0 0,-1 1 1 16,2 1 0-16,-4 1 1 0,-2 2 0 16,-2 3-1-16,-1 0-1 0,-4 1 1 15,0 3-1 1,-3 0 1-16,-3 4 1 0,4 3-1 0,-5 2-1 0,7 3 2 15,2 2-1-15,0 2 2 0,2 3 1 0,-5-1-2 16,-6 1-1-16,-4-3 1 16,-4 1 1-1,-8 2 1-15,-12-1 1 0,-7 0-2 0,3-1-2 0,-1 2 0 16,-8-2-1-16,-12-3 1 0,-15-1 2 16,-10 0-1-16,-5-2-1 15,-3 2-1-15,-7 2 1 0,-3 1 1 0,-5 4-1 16,-9 5 1-16,-7 4-2 0,-7 4-2 0,-9 1 1 0,-9 4 0 15,-9-4 1-15,-5-2 1 16,-3-5 0-16,-2-3 2 0,1-7-2 16,-1-3 2-16,0-6 0 0,2-2 0 15,-3-6 1-15,-5 0 2 0,-6-6 0 0,-5-1 3 16,-1-4 0-16,0-4-3 0,4-2 0 16,4-4 1-1,0 0-1-15,4-3 0 0,-2-2 0 16,-2 0-4-16,-4-1 0 0,0-1-1 15,0 0-1-15,5 2-3 0,8-2-6 0,6 1-7 16,4 3-11-16,7-1-17 0,5 2-14 16,4 1-15-16,5 0-15 0,4 0-5 15,3 1 49-15</inkml:trace>
  <inkml:trace contextRef="#ctx0" brushRef="#br0" timeOffset="24743.54">5226 8653 648 0,'0'2'38'0,"0"-2"14"16,-1 0-27-16,0 2-16 0,1-2 9 0,0 0 12 15,1 1 8-15,0-1 2 0,-1 0-6 16,0 1-5-16,0-1-6 0,0 0-2 16,0 0-1-16,0 0 1 0,0 0 0 15,0 1-1-15,1-1-3 0,-1 0-1 16,0 0-3-16,0 0-4 0,1 0-2 0,0 1-2 16,3 0 0-16,-3 1 0 15,2-2-1-15,1 0 0 0,-1 0-1 0,4 0-1 16,3 2-1-16,3-1 1 0,5 2 0 15,4 0-1-15,-2 0 0 0,5 0 1 16,0 1-2-16,2-2 1 0,7 0 0 16,0 2-1-16,-2-1 0 0,2 4 1 15,-4-2-1-15,0-1 1 0,2 2-1 16,4 0 0-16,0 2 0 0,3-4 0 16,2 2 0-16,-1-2 1 0,5 0 0 0,2 1-1 15,4 1 1-15,-1 0-1 0,1-1 1 16,-5-1 0-16,-2-1 1 0,0 0 3 15,-1 0 2-15,1 0 2 0,0-1-2 16,0 0-1-16,2 2-2 0,1-1 0 0,6 1-1 16,3-1-1-16,-2-2 0 15,-2 0-1-15,-4 0 0 0,-3 0 0 16,2 1 0-16,5-2 2 16,4 2-1-16,4-2 0 0,4 1 1 0,-1 1-2 15,-5-2-1-15,-6 1 1 0,-2-2-1 16,1 1 1-16,-2-1 0 0,5 1 0 15,3 2-1-15,1-2 1 0,4 1-1 0,-3-1 1 16,-3 0 1-16,-3 0-1 0,-2-1 1 16,2 0 0-16,-2 0-2 0,5 1 1 0,7 0 0 15,1 1-1-15,1-1 0 0,-5 0 1 0,-6 0-1 16,0-1 1-16,-1 0 0 16,1 1-1-16,0 0 1 0,2 0 0 0,3 0-1 15,-2-3 1-15,1 1 0 0,-4-1-1 16,-5 1 0-16,-3-3 3 0,-2 2 0 15,0 0 3-15,2 1-1 0,6 1-1 16,4 0-1-16,0-1-2 0,-1 1 0 16,-2-1-1-16,-5-1 1 0,0 2-1 0,0-2 0 15,-2 1 1 1,1 1-1-16,8-1 2 0,7 2 2 16,6 3 0-16,4-3-2 0,-5 0 7 15,-7 0 9-15,-6-4 7 0,-6 3 4 0,3-1-7 16,7 2-12-16,5 2-7 0,4 0-2 0,1 3 0 15,-4-3 0-15,-5-2-1 16,-4 1 1-16,-2-1 1 0,1 1-2 16,6 0 2-16,4 1-1 0,4 0 1 0,2-1 1 15,-4 2-1-15,1-2 3 0,-6 1 9 16,-2-2 6-16,-3 0 1 0,-2 2-4 0,1-2-8 16,-7 0-7-1,-3 0-1-15,-1-2 0 0,-5 0-1 16,4 0 1-16,4-1-1 0,-1 1 0 15,1-1 1-15,0 2 0 0,2 1-1 16,0-1 2-16,-2 1 1 0,-4 0 0 16,-5-1 0-16,0 0 0 0,3-1-2 0,0 1-1 15,2-2 1-15,-5 2-1 0,1 1 0 16,2-1 0-16,0 0 0 16,1 1 0-16,-3-2 0 0,3 2 0 0,-4 0 0 15,-3 0 1-15,2 0-1 0,-5-1 0 16,4 1 1-16,-1 0-1 0,-5 0 0 15,1 1 0-15,-4-1 0 0,3 0 0 16,2 0 0-16,0 2 0 0,3-1 0 16,-1 2 0-16,0-1 0 0,-3-1 0 0,-2 1 1 15,-2-1-1-15,-6-1 0 0,5 2 0 16,-7-1 0-16,0 2 0 0,4-1 0 16,-6-2 1-16,2 2 0 0,-1-2 0 15,-2 1-1-15,0 0 0 0,0 2 0 16,0-3 0-16,-3 4 1 0,-1-4-1 15,0 0 0-15,0 0 0 0,2 0 1 16,1 3-1-16,1 1 0 0,-4-4 1 16,0 1-1-16,-3-1 0 0,2 1 1 0,1 1-1 15,-2 1 0-15,2-1 0 0,-2-2 0 16,-1 0 1-16,1 0-1 0,-1 0 0 16,-1 0 1-16,-3 0 0 0,2 1 0 0,-1 0-1 15,-1 0 1-15,2 3-1 16,-3-2 0-16,-3-2 1 0,1 0-1 0,1 0 0 15,0 0 2-15,1 0-2 0,-4 0 1 16,0 0 1-16,1 0-2 0,3 1 1 16,-1-1 1-16,-3 0-1 0,1 0 0 15,-4 0 0-15,3 0 0 0,-1 0 0 0,0 0 1 16,1 0-2-16,-2-1 0 0,2 1-1 16,0 0-2-16,0 0 1 0,-2 1 1 0,2-1 1 15,3 0 0-15,-3 0-3 0,0 0-6 16,1 0-5-16,-3 0-5 0,2 0-9 15,3 0-4-15,-3 0-7 0,0 0-5 16,-1 0-7 0,-1 0-10-16,2 0-2 0,2 0 32 15</inkml:trace>
  <inkml:trace contextRef="#ctx0" brushRef="#br0" timeOffset="36927.75">13967 9777 1164 0,'-2'3'159'16,"2"-4"-162"-16,0 2-4 15,0 2 3-15,-3-1 0 16,1 3 1-16,-5-2 0 0,-1 3 0 15,-4-1 4-15,-4 0 9 0,-2 1 6 0,-4-2 5 16,-2-1 2-16,-1-1-2 0,1-2-1 16,-9 0 0-16,-1-4-1 0,-4 2 1 0,-3-1-1 15,-3-2-3-15,-3-1 1 16,-7-1-4-16,-4-1-2 0,-4 1-1 0,-6 2-3 16,2-1-3-16,-1 4-1 0,1 2-1 15,1 0-1-15,-4 0 1 0,-11 3 0 16,-2 1-1-16,-3 1 0 0,3 0 0 15,5 4 0-15,6-2 0 0,-2-1-1 16,-2 1 6-16,-1-5 9 0,-1 3 4 16,4-3 7-16,6-2-2 0,4 0-4 0,0-4-2 15,3 1-2-15,-3-1-4 16,-1-1-4-16,1 1 0 0,2 2-2 0,9-1-1 16,4-1-1-1,4 0-2-15,5-1 0 0,0 0-1 0,0 1 0 16,5 1-1-16,-2-1 1 0,5 3-1 0,8-4 0 0,5 4 1 15,4 1-1 1,4-1 0-16,5 1 1 0,0 0-1 0,5 0-1 0,0 0 0 16,0 0-5-16,0 0-4 15,0 0-1-15,0 0-5 0,0 0-5 16,0 0-5-16,0 0-10 0,0 0-4 0,1-2-10 16,-1 2-9-16,0 0-11 0,0 0-14 0,0 1 97 15,0-1-26 1</inkml:trace>
  <inkml:trace contextRef="#ctx0" brushRef="#br0" timeOffset="51620.42">19872 12013 882 0,'8'-15'39'0,"0"5"-1"15,1 0-10-15,-1 6-11 0,1 0-4 0,-5-1 2 16,3 1 4-16,1 1-2 0,0 1 2 15,2 1-4-15,-2-1-3 16,-2 0-4-16,3 2-1 0,-2 0 1 0,-2 0 5 16,-4 0 7-16,0 0 7 0,0 0 1 15,0 0-2-15,-1 0-10 0,0 0-7 16,0 0-8-16,0 0-1 0,-4-2-1 16,-2 3 1-16,-1 2 0 0,-1 2 1 15,-6-3 2-15,-1 2-1 0,-2-1-1 16,-3-1 0-16,0 3-1 0,-4 0-1 15,-2-1 1-15,-5 1 0 0,-2 2 0 0,-4-3 1 16,-3 1-1-16,-1 3 1 0,-1-1 1 16,2 0-1-16,1 1 3 0,-1 1 2 15,-2 0 2-15,-3 0 2 0,-2 1 0 0,-1-1-4 16,-11-1 1-16,-5 0 2 16,-2-1-1-16,-6 0 3 0,1-2 3 15,1-1-3-15,-10-3 0 0,-9-1-1 0,-7 0-6 16,-3-4-1-16,0-1 0 0,7 0-1 15,-4-2 0-15,-9 0 0 0,1-2-1 16,-1 0 1-16,9 0 0 0,-1 2-2 16,-10 0 56-16,-2 0 3 0,-1 1-1 15,11 2 1-15,1 0-57 0,2 2-2 16,-1-1 1-16,0 2 0 0,8 1-1 0,6-1 1 16,-7 0-1-16,-1 0 1 0,-1 1 0 15,1-2 1-15,9 2-1 0,8-3 0 0,1 2 1 16,2 0 0-16,0 0 0 0,5 2 0 15,5-1 1-15,7 1 2 0,9 1 2 16,2-2-2-16,1 2 0 0,4 0-2 16,-1-2 0-16,4 0 0 0,0 0 0 15,-1 0-1-15,3 0 1 0,2-4-1 16,5 3-1-16,7 1 0 0,8 0 1 0,4 1-1 16,6-1 2-16,0 0 0 0,0 0 1 15,1 0 1-15,0 0 0 0,0 0-2 16,0 0-10-16,0-1-3 0,0 1-5 15,0 0-11 1,0 0-6-16,0 0-20 0,0 0-20 0,0 0-7 16,0 0-6-16,0 0 2 0,0 0 0 0,0 0 486 0,5 5-309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09:18.8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3107 4668 1588 0,'0'1'110'0,"0"1"142"0,-1 1-278 15,1 5-12-15,0 8 8 0,2 14 19 16,1 15 6-16,1 11 3 0,2 17 1 16,4 9 1-16,0 9 0 0,2 8 0 15,1 4 2-15,4 13 3 0,6 10 3 16,3 13 0-16,5 13 0 0,0 6-4 15,0 4 0-15,-2 2-3 0,-3-5-1 16,-7-8 1-16,-5-10 0 0,-5-18-1 0,-3-20 0 16,-3-19 0-16,-2-16-1 15,-1-11-5-15,-2-13-15 0,-1-6-19 16,-1-9-14-16,3-7-20 0,1-6-16 0,-1-8-12 16,1-7 299-16,0 0-169 0</inkml:trace>
  <inkml:trace contextRef="#ctx0" brushRef="#br0" timeOffset="425.74">3805 4483 1571 0,'44'0'420'0,"-48"45"-390"16,57-71-224-16,-177 144 193 0,104-56 2 16,9-4 6-16,6 10 2 15,0 16 1-15,4 16 8 0,1 11-3 0,4 9 4 16,2 7 3-16,3-1-5 0,4 4 1 0,-3-1-4 16,-1-3-3-16,-4 2-4 0,1-1-2 15,-3 0-2-15,2-3 0 0,-1-8 0 16,-1-8 2-16,-1-13 3 0,-1-7 3 15,-1-10 0-15,0-12-3 0,-2-7-2 16,0-7-5-16,-2-3 1 0,1-6-1 16,1-2 0-16,-1-5 0 0,0-10 0 15,1 1-1-15,1-7 1 0,-1-8-5 0,2-3-10 16,-1-4-6-16,1-2-7 0,0-1 1 16,0 0 0-16,0-2-1 0,0 2-9 15,0-2-10-15,0 0-8 0,0 0-16 16,0 0-17-16,0 0-14 0,0 0 21 15,0 0-155-15,5-10 159 16</inkml:trace>
  <inkml:trace contextRef="#ctx0" brushRef="#br0" timeOffset="4525.74">4447 5623 224 0,'5'30'8'16,"11"-11"92"-1,1 22 59-15,-46-112-191 0,8 53 91 16,19 18-1-16,-2-1 4 15,-1 1-4-15,2-1-9 0,3 1-13 0,-1 0-5 16,0 0 3-16,1 0 8 0,-2 0 2 0,1-1-3 16,1 1-8-16,0 0-5 0,0 0-1 15,0 0-3-15,0 0-2 0,0 0-7 0,1 0-5 16,1 0-5-16,1 0-3 0,-1-2-1 16,2 2-1-16,2 0-2 15,1-2 0-15,2 2-2 0,0-2 3 0,2 2 1 16,-1 0 2-16,4-1 3 0,0-1 1 15,1 0-2-15,4 0 0 0,0 2 0 16,4-1-1-16,5 1 0 0,2 0 4 0,5-1 2 16,1 1 2-16,0 0-1 15,4 0-1-15,6 1-3 0,8 2-2 0,6-1 0 16,4 0 0 0,-3-1 2-16,3 1-2 0,-1-2 0 0,3 4 0 0,4-3-2 15,0-1 1-15,0 2 0 16,-5-1-3-16,-5 2 1 0,-4-1 2 0,-4-1-3 15,1-1 2-15,-4 1-1 16,0 1 1-16,-1 1 0 0,0 1 3 0,-2-1 4 16,-4 2 5-16,-6-4 5 15,-5 4 4-15,-5-4 1 0,-3-1 1 0,0 2-2 16,-4-2-5-16,0 0-2 0,2 3-4 0,-6-2-2 16,1 0 1-1,-3 1 0-15,-1 2 1 0,-4-3 1 0,-2 0-1 0,-2 2-1 16,-2-3-2-16,0 0-2 0,-2 0-2 0,0 0 0 15,0 0 0-15,0 0 3 0,0 0 2 16,0 0 2-16,0 0 1 0,0 0 2 16,0 0 0-16,0 0 0 0,0 0-1 0,0 0-5 15,0 0-5-15,0 0-2 16,0 0-2 0,0 0 0-16,0 0 0 0,0 0 0 0,0 0 0 0,0 0 0 0,0 0-1 15,0 0 1-15,0 0-2 0,0 0-3 31,0 0-1-31,0 0-1 0,0 0-2 16,0 0 0-16,0 0 1 0,0 0-1 16,0 0 2-16,0 0 0 0,0 0 2 15,0 0 0-15,0 0 0 0,0 0-4 16,0 0-4-16,1 0-5 0,-1 0-5 16,0 0-2-16,0 0-3 0,0 0-3 15,0 0-5-15,0 0-4 0,0 0-7 0,0 0-10 16,0 0-16-16,0 0-58 0,1 0 77 15</inkml:trace>
  <inkml:trace contextRef="#ctx0" brushRef="#br0" timeOffset="5367.75">8226 5504 1133 0,'0'1'29'15,"-1"-1"-20"-15,1 0-7 0,0 0-3 0,1 0-1 16,0 0 0-16,-1 2-4 0,0-1-4 15,0 1 2-15,0-2 0 0,0 0 6 16,0 0 9-16,0 0 6 0,2 2 9 0,1-2 9 16,-3 0 6-16,3 1 1 15,0 1-2-15,1-1-5 0,1 2-4 0,1-3-4 16,2 0-5-16,1 3-5 16,5 0-4-16,1 0-5 0,1 0-1 0,4 1 0 15,0 0-2 1,7 1 2-16,1 0 0 0,3 1-2 0,3-2 2 0,5 2-1 15,1-1 1-15,5-1 3 16,0 2 5-16,-2-1 5 0,-2-3 6 0,-6 1 1 16,1 1-3-16,1-1-3 15,-3-1-2-15,-3 0-1 0,-6 1 1 0,-5-2 2 16,-4 0-2-16,-2-1-4 0,0 1-1 16,-3-1-5-16,-2 3-1 0,-2-3 0 0,-3 0-2 15,0 2 2-15,-2-2-2 0,-2 0-1 16,2 2 1-16,-2-1-1 0,0-1 1 0,0 1 2 15,0-1-1-15,0 0 0 0,0 0-2 16,0 0-1-16,0 0-2 0,0 0-2 16,0 0-5-16,0 0-7 0,0 0-9 15,0 0-13-15,0-1-12 0,0 1-16 0,0 0-17 16,0 0-14-16,0 0 50 0</inkml:trace>
  <inkml:trace contextRef="#ctx0" brushRef="#br0" timeOffset="7799.85">4356 5799 976 0,'-4'2'27'0,"3"-1"-14"0,-2 1-1 16,2-1-1-16,0 0 2 16,-1 0 1-16,2 2-6 0,0-2-3 15,0-1-1-15,0 0 7 0,0 0 12 0,0 2 22 16,0-2 12-16,0 0-1 15,2 0-6-15,-1 0-16 0,-1 1-6 16,3 1 2-16,1-1-1 0,1 2 0 0,1 0 0 16,0-1-5-16,0 2-4 0,2-1-5 0,1 0-6 15,3 2-2-15,1-1-1 0,-1 1-2 16,2-1 3-16,1 1 3 0,1 0 3 16,0-1 3-16,-2 0 0 0,3-1-2 15,-1-1-3-15,4 0 0 0,-1 0-2 0,2-2 2 16,5 1 0-16,-2-1-4 0,5 2-1 15,0-2-2-15,1 0-3 16,4 1 0-16,1-1 0 0,3 0-1 0,5 0 0 16,3 0 1-1,2 0-1-15,-2 0 1 0,0 0 0 0,3 2-1 0,-2-1 1 16,7 0 0-16,2 1 0 0,3 1 0 16,9-1 1-16,1 1-2 15,1-1 0-15,0 2 1 0,-3-2-1 0,3 0 0 16,3-1 1-16,4 1-1 15,3-2 0-15,1 0 1 0,-1 0-1 0,-2 0 1 16,0 0 1-16,1-3-2 0,5 2 1 16,-1-1-1-16,-2-1 0 0,-3 3 0 0,-7-3 0 15,2 0 0-15,-1 0 1 0,4 3 0 16,2-3-1-16,-4 3 0 0,-3-1 1 0,-3 0-1 16,-1 1 0-16,6-1 0 0,9 1 0 15,3 1 0-15,2 0 1 16,-1 2 0-16,-1-2-1 0,-1 3 2 0,8-2-2 15,-2 1 0-15,-4 1 1 0,-9-2-2 16,-8 1 1-16,-5-1 0 0,0-1-2 0,0 1 2 16,-3-2 0-16,1 1 1 0,-5-1 0 31,-1 1 0-31,-4 1 0 0,-5 0-1 0,-5-2 1 0,-2 2 0 0,-5-1-1 31,-2 0 2-31,2-1-2 0,-6 1 1 0,-1-1 0 16,-3 2-1-16,-9 0 0 15,-3-2 1-15,-8 0 0 0,-2 0 0 16,0 0 1-16,-2 1 0 0,-1-1 1 0,0 0 2 16,-1 0 0-16,1 0 1 0,0 0 2 15,0 0-3-15,0 0-4 0,0 0-2 16,-3 0-8-16,-1 0-4 0,0 0-2 0,-1 0-9 16,1 0-8-16,-3 0-14 15,-2-1-6-15,-1 1-3 0,-1 0 2 0,0 0-4 16,0-4-4-16,-1 3-9 15,-4-2 735-15,0-3-495 0</inkml:trace>
  <inkml:trace contextRef="#ctx0" brushRef="#br0" timeOffset="39079.39">4237 16837 351 0,'0'0'17'0,"-3"0"10"0,1 0-45 0,-2 0-14 15,-1 0 3-15,-1 0 12 16,0 0 8-16,0-1 4 0,0 0 14 15,1 1 27-15,0 0 36 0,2 0 34 0,1 0 15 16,1 0-4-16,1 0-19 0,0 0-20 16,0 0-14-1,0 0-10-15,-1 0-8 0,-1 0-8 0,1 0-3 16,0 0-7-16,1 0-5 0,0 0-5 16,0 0-5-16,0 0-3 0,0 0-2 15,0 0-2-15,0 0-1 0,0 0 0 16,0 0-1-16,0 0 3 0,0 0-1 15,0 0 0-15,0 0 0 0,0 0 0 16,0 0 0-16,0 0 2 0,0 0 2 16,1 0 0-16,0 0 1 0,1 0 1 0,-1 0-2 15,0 0-2-15,0 0 0 0,2 0-1 16,-2 0 0-16,3 0 1 0,-1-2-1 16,0 2 2-16,1 0-1 0,0-2 1 15,3 2 1-15,-1-1 0 0,2 0 0 16,1 0 1-16,0 0 0 0,1 0-3 15,0 1-1-15,0-2 0 0,3 0-1 16,3 0 0-16,2 1 0 0,2 0-1 16,-2 0 0-16,4-1-1 0,2 0-2 0,0 0 0 15,4 1-1-15,1 0-1 0,-1 0 0 16,1-1 2-16,1 2-2 0,-3 0 1 0,0 0 0 16,3 0-1-16,-1 0 1 15,6 0 1-15,-4 0-1 0,4 0 1 0,-1 0 1 16,3-1-3-16,4 1 1 0,4-2 0 15,1 2-1-15,-5-1 1 0,-2 0 0 16,-4 0-1-16,0-2 0 0,2 3 1 16,-5-1-1-16,2 1 3 0,-1 0 1 15,-1 0 0-15,2 0 2 0,1 0 1 16,2 0-1-16,1 0 3 0,1 0 3 0,-4 0 1 16,-2 0 3-16,-5 0 3 0,2 1-2 15,0-1-4-15,3 0-2 0,0 0-5 16,-2 0-1-16,5 0-1 0,-2 0-1 15,3 0-1-15,1-1 0 0,2-1-1 16,2 1 0-16,1 0 2 0,-3 1 4 16,-3-1 8-16,1 1 4 0,-2 0-2 15,4-1-4-15,-2-1-7 0,0 2-3 16,2-3 0-16,-1 3 1 0,2-1 0 16,0 1-2-16,2-1 0 0,2 0-2 15,0 0 1-15,-1 0 0 0,-4 1-1 0,-1-2 2 0,-2-1 0 16,3 1 0-16,1 0 0 0,2 0 1 15,1-1-2-15,3 1 0 16,1 1 0-16,0-2-1 0,-2 1 0 16,-1 0 1-16,0 1-1 0,-1 0 1 0,-3 1-1 15,4-1 0-15,1 1 0 16,-3 0 1-16,10-2-1 0,-4 0 1 0,4 2 0 16,0 0-1-16,-4 0 3 0,-3 0 1 15,-4 0 0-15,2 2 0 0,-1-2-1 0,4 0-1 16,1 2-1-16,0-2 0 15,5 1 0-15,-2 1 0 0,2 0 1 0,-2 2 0 16,0-3 1-16,0 1 2 16,7 2-1-16,8-1 1 0,9 1 1 0,9 3-1 15,-1 0 1-15,-2 0 2 0,-1-1 4 0,-6 1 3 16,-1 0-3-16,1 0-5 0,-7-3-4 16,-8 1-3-16,-7-3 3 0,-4 0 0 15,-6-2 0-15,3 0-2 0,-4 0-1 16,1-2 1-1,-1 0-1-15,-4 0 1 0,-1-1 1 0,-3 1-1 0,0-2 1 0,2 2-1 16,-5-1 0-16,-4 1 1 0,-5-1-1 31,-3 0 1-31,0 2 1 0,-4-1 1 0,-3 1 2 0,-5-1 4 0,-5 2 3 16,3-1 1-16,-2 1-1 0,1 0-3 16,-3 0-5-16,0 0 0 15,0 0-3-15,0 0-1 16,0 0 0-16,0 0 0 0,0 0-1 0,1-1 0 0,-1 1 0 0,0 0 0 15,0 0 0-15,2 0 0 0,-1 0 0 16,-1 0 0-16,0 0 0 16,0 0-1-16,0 0 0 0,0 0 0 0,1 0-1 15,5 0 2-15,-4 0 0 0,0 0-1 16,4 0 0 0,-3-1 1-16,1 1-1 0,-1 0 1 15,2 0 0-15,-2-1 0 0,0-1 1 16,3 2-1-16,-3 0 0 0,0 0 0 15,-2 0 0-15,7 0 0 0,-4 0 0 0,2 0 1 16,-1 0-1-16,-5 0 0 0,5 0 0 16,-3 0-1-16,3 0 1 15,1 0-1-15,-3-1 0 0,3 1 0 0,0 0 0 16,2 0-1-16,3 0 1 0,0-2 1 16,0 2-1-16,0 0 1 0,-1 0 0 15,-1 0-1-15,2 0 1 0,0 0 0 0,3 0-1 16,-1 0 1-16,-1-1 0 15,2 1-1-15,-3 0 1 0,0 0 1 16,2 1-1-16,0 1 0 0,2-2 1 16,-1 1-1-16,2-1 0 0,-1 0 0 0,-3 0 0 15,0 0 0-15,-1 2 1 0,-5-1-1 16,0-1 0-16,1 0 1 0,-3 0-1 16,2 0 0-16,0 1 1 0,-1-1-1 15,-1 1 0-15,2-1 1 0,-5 0-1 0,3 1 0 16,-1-1 1-16,1 2 0 0,2-2-1 15,-3 0 0-15,-1 0 0 0,-1 0 0 16,0 0 1-16,2 1-1 16,-3-1 1-16,0 0 1 0,1 0 0 0,0 0 0 15,3 0 0-15,-4 0 0 0,0 0 1 0,1 0 0 16,-1 0 0-16,0 0 1 16,0 0 2-16,0 0-2 0,0 0-2 0,-1 2 0 15,1-2-2 1,0 0-2-16,0 0-4 0,0 0-6 0,0 0-7 0,0 0-6 15,0 0-11-15,0 0-11 0,0 0-14 16,0 0-20-16,0 0-15 0,0 0-24 0,0 0 693 16,-1 0-441-16</inkml:trace>
  <inkml:trace contextRef="#ctx0" brushRef="#br0" timeOffset="40777.08">12284 16738 962 0,'0'0'40'15,"0"1"15"-15,1-1-46 0,0 0-3 16,-1 0-3-16,0 0 1 0,-1 0 4 0,1 1 2 16,0-1 7-16,0 0 10 0,0 0 8 15,0 0 11-15,1 0 8 0,-1 0 4 16,1 0-2-16,1 0-1 0,-2 0-5 15,0 0-6-15,0 0-7 0,0 0-8 16,0 0-7-16,2-1-5 0,-1 1-4 0,-1 0-1 16,1 0-3-16,2 0-2 15,1 0-2-15,0 0-1 0,2 1 0 0,4 1-2 16,-1-2 0-16,4 0-1 16,2 0 0-16,-3 0 2 0,6 0-1 0,-4 0 4 15,3 0 4-15,-4 0 0 0,3 0 3 16,2 0-3-16,-4 0-3 0,7 0 1 15,-3 0 1-15,1 0-1 0,1 2 2 16,1-2 0-16,-1 0-1 0,1 0 0 16,0-2-1-16,0 2-1 0,3 0 1 0,2 0 1 15,0 3 2-15,1-2 0 16,3 1-1-16,1 1-3 0,1-1-3 0,-1-1-2 16,0 0-2-16,-3 1 0 0,-2-1 1 15,2 3-1-15,-1-4 0 0,3 2 1 16,0-1-1-16,2 0 0 0,-1 0 1 0,-1-1-1 15,4 2 1-15,2 0 0 16,2-2-1-16,9 1 2 0,3-1-1 0,-3 0 0 16,0 0 0-16,-6 0 0 0,-4 0-1 15,2 1 0-15,-2-1 1 0,-1 0-1 0,4 0 0 16,-3-1 1-16,3 0-1 16,6-1 1-16,-1 0 0 0,3 2 0 0,1-1 1 15,0 1 0-15,-5-1-2 16,-3-1 0-16,1 1 1 0,3-3 0 0,6 2-1 15,4-1 1-15,7-2-1 0,1 3 1 16,-3-2 0-16,-5 4-1 0,-6-3-1 16,-6 1 8-16,-7 1 4 0,3 0 2 15,-5-3 2-15,3 2-10 0,2-1-3 16,0 1 0-16,6 1-1 0,-1-1 1 16,3 0 6-16,-5 1 2 0,-4-2 6 15,-2 3 1-15,-8-4-2 0,6 1-4 16,0 0-2-16,4-2-3 0,2 1-2 15,2-1-2-15,-2 1 0 0,6-2 0 0,5 1-1 16,4 1 0-16,0-2 0 16,-6 2 0-16,-3 0-1 0,-3-3 0 0,3 3 1 0,1-1-1 15,2-4 1-15,6 6-1 0,2 0 0 16,1 2 1-16,-3 0 0 0,-8-1-1 16,-1 2 1-16,-3-2-1 0,0 1 0 15,4 1 1-15,-3-1 0 0,6 1-1 16,2 0 1-16,3 0 0 0,7 0-1 0,-8 0 0 15,-6 1 0-15,-2 0 0 0,-3-2 0 16,3 1 0-16,4-2 0 16,2 0 0-16,2 2 1 0,2-5-1 0,6 5 0 15,-7-1 3-15,-5 0 4 0,-5 0 0 0,-6 0 2 16,1-1-4 0,1 0-2-16,2 2 0 0,2 0-3 15,3 0 3-15,4 0-1 0,-3-1-1 16,2 1 0-16,-5 0-1 0,-7 0 1 0,1 0-1 15,-6 0 1-15,2 0 0 16,1 0 0-16,-3 1 2 0,0 3 0 16,-5-4 1-16,0 3 1 0,4-1-1 0,0 2-3 15,3-3-1-15,1 2 0 0,-1 0 0 16,-2-1 0-16,-4-1 0 0,-4 1 0 0,-1 0 2 0,0 1-1 16,-2 2 1-1,3-1 0-15,-2-4-1 0,-1 4 0 16,-1-2-1-16,-6 1 0 0,0 0 1 0,-1-1-1 0,2-2 1 31,-1 1 0-31,-1 2 1 0,-4-1-1 0,-2 0 1 0,-3-2 6 0,-1 0 5 16,0 1 7-1,-2-1 4-15,-2 0-4 0,-1 0-1 16,2 0-3-16,-2 0-1 0,1 1 0 16,-1-1 0-16,1 0-3 0,-1 1-1 0,1-1-2 15,-1 0-1-15,0 0-1 0,1 0-1 16,-1 0 0-16,0 0-2 0,0 0 0 15,0 0-3-15,0 0 1 0,0 0-1 16,0 0 0-16,0 0-1 0,0 0 0 16,0 0 0-16,0 0 0 0,1 0-1 15,-1 0-1-15,0 0 0 0,0 0-3 16,0 0-6-16,0 0-8 0,0 0-10 16,0 0-11-16,0 0-9 0,0 0-10 0,0 0-5 15,0 0-16-15,0 0-12 0,0 0-20 16,0 0-7-16,1 0 62 0</inkml:trace>
  <inkml:trace contextRef="#ctx0" brushRef="#br0" timeOffset="47632.06">9743 15708 1362 0,'0'0'44'0,"-2"-1"-3"16,2 1-13-16,2 0 1 0,1 0 0 0,-2 0-5 0,-1-1-6 31,1-2-9-31,0 2-2 0,1-4-1 16,7-2-2-16,0-2-2 0,6-6-1 15,4-7-1-15,3-5 0 0,13-6 1 16,3-3 1-16,8-3-1 0,1 2 2 15,-3 1-3-15,9 2 2 0,3 2 0 16,5 5-2-16,-1 4 1 0,-11 6-1 0,-6 4 0 16,-10 4 2-16,-2 4 1 0,-3 5 1 15,-1 0-2-15,0 2-2 0,-3 6-7 16,2 5-3-16,2 8-4 0,1 9-1 16,6 9 1-16,-1 8 3 0,2 10 1 0,-2 7 1 15,-6 8 3-15,-4 4 1 0,-7 3 2 16,-7-3 1-16,-6-2 0 0,-5-2 1 15,-8-2 1-15,-3-1-1 0,-7-5 2 16,-7-5 0-16,-4-8 2 16,-6-2 2-16,-2-6-1 0,-2-1 1 0,-3-2-2 15,-3-3-2-15,-7-3-3 0,0-5-4 16,-3-5-1-16,0-8-1 0,-4-8-2 16,-6-7 1-16,2-5 1 0,0-6 1 0,6-4 3 15,4-4 2-15,2-3 1 16,2-3 1-16,2-2 1 0,4-3 0 15,0-1 2-15,7 3-1 0,3 2 2 0,6 1 7 16,7 5 9-16,6 2 12 0,6 4 6 16,7-1 8-16,5 0-5 0,6-2-7 15,7-4-1-15,11-7-10 0,12-10-2 0,15-12-8 16,10-7-25-16,7-7-25 0,-4 5-27 16,-4 1-13-16,-14 7-3 0,-4 2 6 15,-1-8 42-15</inkml:trace>
  <inkml:trace contextRef="#ctx0" brushRef="#br0" timeOffset="48315.84">12176 15781 1229 0,'0'-1'68'0,"2"-3"36"0,2-1-62 0,3-4-30 15,5-2 1-15,5-4-2 0,6-2-4 16,3-3-1-16,6-2-3 0,5-4 0 16,0-2-2-16,0-2 2 15,-1 3-3-15,1-1 0 0,3-1 1 16,5 2-7-16,2 1-5 0,4 1-5 0,2-1-4 0,7 5 4 16,5 4 5-16,-2 2 0 0,0 7-2 15,-2 7-1-15,-3 5-4 0,2 8-6 16,3 7-1-1,5 5-3-15,3 7 0 0,2 2 6 0,-6 8 4 0,-8 4 3 0,-9 7 2 16,-5 3-4-16,-4 0 0 16,-4 4 7-16,-8 1 10 0,-7 3 7 0,-8-1 8 15,-11 6-2 1,-5 5-3-16,-11 1 0 0,-9 0-1 0,-8-3 1 0,-8-8-2 16,-7-7 4-16,-5-6 0 15,-10-9 0-15,-11-9 0 0,-7-7-5 16,0-10-2-16,3-6-2 0,6-7 1 15,2-4 6-15,-3-7 3 0,-6-8 3 0,-7-4 2 16,-2-7-4-16,4-6-4 16,7-3-1-16,5-6-6 0,4-3-2 15,1-3-1-15,5-3-6 0,5-1-1 0,9 1 0 16,8 3 0-16,10 3 4 16,10 7 7-16,8 5 7 0,7 4 15 0,2 5 18 0,2 3 15 15,9-2 2-15,5-3-8 16,11-1-18-16,16-4-22 0,12-7-26 15,10 0-35-15,10-1-33 16,3 8-16-16,4 5-206 0,2 8 199 0</inkml:trace>
  <inkml:trace contextRef="#ctx0" brushRef="#br0" timeOffset="55844.32">11133 16611 1613 0,'0'3'9'0,"-1"-1"-42"16,0-2-15-16,-1 0 24 0,2 0 7 15,0 0 0-15,0 0-5 16,0-4 2-16,0 2 5 0,2-3 16 0,0-6 23 16,1 0 14-16,2-4 13 0,2-6 1 15,1-3-5-15,5-6-8 0,2-2-10 16,3-6-7-16,2 1-8 0,-1-5-1 15,0-4 0-15,0-6 0 16,-1-5-2-16,2 1-2 0,-1-7-5 16,-1 1 0-16,2-2-2 0,-5-7 0 15,-2-2 1-15,0-1 0 0,-5 1-1 0,3 6 1 16,-3 4-2-16,-3 8 0 0,1 9 1 0,-2 4 0 16,0 7-1-16,1 6 1 15,-2 8-3-15,-2 4 13 0,2 6 21 0,-2 4 21 16,-1 3 21-16,0 4-2 0,0 0-10 0,0 0-17 15,0 0-17 1,0 0-18-16,0 0-6 0,0 0-3 0,0 0-4 0,1 3-3 0,-1-1-10 16,3 2-2-16,-2 0 2 15,1 3 4-15,1 4 5 0,1 6 0 16,1 5 3-16,3 8 2 0,2 4 1 0,3 7 0 16,0 5 0-16,5 10-1 0,3 11-1 15,6 13-1 1,3 8-2-16,2 4 1 0,3 1 1 0,-1-2 1 15,0-1 2-15,1-2 0 0,-2-4 0 0,-4-10 0 0,-4-4 1 16,-4-10-1-16,-6-7 1 0,-3-9 0 16,-4-12-1-1,-1-5 2-15,-3-6-1 0,0-5 0 0,0-4 3 0,-4-6 3 16,2-1 0-16,-2-5 2 16,0 0-3-1,0 0-2-15,0 0 0 0,0 0 2 0,0 0-2 0,0 0 0 16,0 0-1-1,0 0-3-15,1-2 0 0,-3 2 0 16,2 0-4-16,-1 0-5 0,0 0-8 0,1 0-15 16,-2 0-25-16,3 0-28 0,-1 0-41 15,0-1-46-15,-9-8 608 0,-2-7-361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10:55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13881 4578 915 0,'0'2'48'16,"1"0"38"-16,-1-2-76 0,-1 0-14 15,0 0-1-15,-3 2-2 0,-1-2-1 16,-3 1-4-16,-1 0 2 0,-3 0 5 16,2 1 5-16,0-2 11 0,0 0 9 15,2 0 7 1,-1 0 9-16,1 0 4 0,-1 0 3 0,-2 0-2 0,-5-2-5 0,-1 1-9 16,-1 2-9-1,-1-1-6-15,-1 0-3 0,-7 0-2 0,-7 2 0 0,-2 0-2 16,-5-1 1-16,-9-1-1 0,-8 0-2 15,-10-1 0-15,-1-1-1 0,-1 2 0 16,4-2 2-16,1-1 13 16,-3-1 4-16,0 1 2 0,-6 1 3 15,1 1-7-15,-3 0-1 0,6 2 0 0,1 0-4 0,1-1-4 32,0-1-1-32,-4-2-2 0,-1 3 0 15,6 0-2-15,1 2-2 0,5 0 0 16,6 1-1-16,2-1 0 0,9 1-1 0,5-2 0 15,9 0-1-15,3 1 1 0,3 0-1 16,7 1 0-16,2 1 1 0,6 0 0 16,1-3 1-16,2-1 2 0,4-1 2 15,2 1 2-15,2 1-2 0,-2-1-2 16,1 0-7-16,0 0-7 0,-1 0-6 16,0 0-10-16,0 0-12 0,0 0-12 15,0-1-11-15,8 1 4 0,6-5-1 16,7-1-91-16,12 0 101 0</inkml:trace>
  <inkml:trace contextRef="#ctx0" brushRef="#br0" timeOffset="839.69">14022 4862 890 0,'-6'2'10'15,"3"0"-11"-15,-2 3 8 0,-2-1 18 16,2 2 8-16,-9 0 0 0,-1 1-1 16,-8 0 5-16,-4 2 6 0,-2-5-2 15,-4 1-2-15,4-1-1 0,-8-1-2 16,-1-1-2-16,-3-2-1 0,-8 0-2 16,0 0-4-16,-6-6-4 0,-12 1-7 15,-6-2-5-15,-4-4-4 0,-1 2-4 16,4-3 0-16,5 1-2 0,2-1 0 15,-6 3 0-15,-3-2 1 0,-4 2-1 0,-1 0 0 16,6 3 0-16,2-1 0 0,8 2-1 16,1 1 1-16,-1 1-1 15,2 1 0-15,-1-1 0 0,3 2 0 16,7 1 1-16,7 1-1 0,5 2 0 0,3 1 3 16,4 1 11-16,5 0 5 15,3 1 4-15,6-1-3 0,-2 2-10 0,2-1-4 16,4-2-3-16,0 2-1 0,6-2-1 0,1 1 3 15,1-3 0-15,2 2 2 0,2-2 4 0,2-1 3 16,1 0 3-16,2-1 1 0,0 1-2 16,0-1-3-16,0 0 0 0,0 0-2 15,0 0-2-15,0 0 1 0,0 0-3 16,0 0-1-16,0 0-1 0,0 0-2 16,1 0-1-16,-1 0-1 0,0 0 0 15,0 1 0-15,0-1 1 0,0 0-1 16,0 0 0-16,0 0 0 0,0 0 0 15,0 1 0-15,0-1 0 0,0 0 0 0,0 0 0 16,0 0 1-16,0 0-1 0,-1 0 1 16,1 0 0-16,0 0-1 0,0 0 0 15,1 0-2 1,0 0-1-16,-1 0-1 0,1 0 1 16,-1 0 0-16,0 0-2 0,0 0 0 0,0 0-1 15,0 0 0-15,0 0 4 0,-3 0-8 16,6 0 2-16,-3 0 0 0,0 0-3 15,3 2 10-15,-3-2-3 0,0 0-3 0,0 0 1 16,0 0-2-16,0 0 0 0,0 0 2 16,0 0-1-16,0 0-2 0,0 0-2 15,0 0-4-15,0 0-9 0,0 0-9 0,0 0-10 16,0 0-20-16,0 0-15 0,0 0-89 0,0-6 100 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11:35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2427 8680 1375 0,'0'0'33'0,"-1"-1"-22"0,0 1-5 16,0-2-9-16,2-2 11 0,2-3 10 15,0-6 2-15,3-3 0 0,2-6 1 16,0-4-5-16,5-3 0 0,3-3 0 16,2-2-6-16,5-5-3 0,2-3-4 15,1-4-2-15,3 0 0 0,2-3-1 16,1 1 0-16,1 2 2 0,1 1 1 15,0 0-1-15,4 3 0 0,1-1-1 16,1 4-1-16,5 1 0 0,1 3-3 0,5 0-2 16,4 2-3-16,5 2-3 15,6 1-2-15,3 7-2 0,4 3 3 0,1 3 3 16,-3 3 5-16,-8 1 3 0,-7 3 0 0,-6 0 1 16,-3 4 0-1,2 2-2-15,5 2 2 0,5 2-1 16,1 2 0-16,1 2 0 0,-1 4 0 15,0 2 5-15,1 3 3 0,-2 3 1 0,0 6 1 0,-2 0-7 0,-1 6-1 16,1 4-1-16,-4 0 0 0,-1 4 1 16,-4 1-1-16,-3 4 0 0,-5-1-1 15,-5 3-2-15,-6 0 2 16,-2 4-1-16,-3 0 0 0,0 2 2 0,1 2 0 16,1-2 0-16,1 1 0 0,0-1 0 15,-4 1 0-15,-9-2-1 0,-3-1 2 0,-11 0 8 16,-5-1 9-16,-4 3 6 0,-9 0-2 15,-6 2-4-15,-8 0-3 0,-6 2-3 16,-5 1 1-16,-4-2 1 0,-7-1-2 16,-5-2-2-16,-5-1 1 0,-5-3 0 15,-10-5-2 1,-4-3 2-16,-8-6-2 0,-6-2-1 0,5-7 0 16,-16-6-2-16,-5-7 0 15,-6-7 0-15,-5-4-1 0,2-11 0 16,-4-5 2-16,3-7-3 0,-2-5-1 0,12-6 1 15,9-5-3-15,10-2 0 0,13 3 5 0,15 3 10 0,13 4 24 16,11 3 20-16,8 1 14 16,6 3 3-16,5 0-8 0,8 0-11 15,6 3-11-15,4-6-13 0,4-2-15 16,2-2-11-16,6-7-14 0,5-5-10 0,4-3-3 16,5-3-4-16,4 2 5 0,-2 2 9 15,4 2 6 1,-1 1 2-16,2 0 1 0,5 3-3 15,0-3-11-15,2 2-10 0,1 2-14 0,-1 2-20 16,2 0-17-16,0-1-30 0,2 2-33 16,10 1-15-16,6 2 73 0</inkml:trace>
  <inkml:trace contextRef="#ctx0" brushRef="#br0" timeOffset="1032.48">12891 8381 1254 0,'0'-2'70'16,"0"1"30"-16,1 0-60 0,1 1-5 0,-2-1 1 15,0 0 8-15,1 1 43 16,-2-2-28-16,1 2 1 0,0 0-22 0,0-1-11 16,2-3-3-16,-1 1-4 0,-1-4-3 15,0-1-5-15,1-4 3 0,4-2 0 16,-2-1-1-16,7-6 3 0,-1 1-3 16,1-3 4-16,4-4 1 0,-2-1 0 0,3-4-2 15,3-2-6 1,4 0-4-16,1-3-7 0,3-1 0 0,4 1 0 15,1-1-1-15,4 3 1 0,1 3-1 0,5-2-2 16,5 2-5-16,6-2-1 16,8 4-1-16,-2-3-1 0,-1 3 5 0,-2 5 0 0,-4 0-1 15,8 9 1-15,-1 5-5 16,6 2-3-16,10 8-1 0,-3 3-8 0,4 7 3 16,-7 6 5-16,-6 5 2 0,4 4 6 15,-8 5 3-15,6 6-1 0,-4 4 1 0,-4 6-1 16,1 3 0-16,-9 4-1 15,-3 8 1-15,-4 10 2 0,-3 8-1 0,-4 6 2 16,-5 5-1-16,-7-4 1 0,-5 2 1 16,-9 1 1-16,-7 2 2 15,-8-2 1-15,-10-2 2 16,-5-5 6-16,-5-6 2 0,-3-2 0 0,-6-5 5 0,-2-8-5 16,-3-4-1-16,-8-10 1 0,-4-7-8 15,-2-8-3-15,-8-7 3 16,-6-8 6-16,0-12 1 0,-10-8 1 15,-12-11-4-15,-4-12-4 0,-6-8-1 16,-4-12-1-16,10-6-1 0,5-4-2 16,-2-5-1-16,4-2-2 0,8 2 1 0,10 0 0 15,17 4 1-15,12 7 7 0,11 5 14 0,5 3 16 16,9 2 11-16,4 0 1 16,3-1-8-16,3-1-14 15,2-4-11-15,3 0-6 0,2 0-3 16,8 2 1-16,22-46 4 15,-11 43-9-15,6 0-2 0,2-3 0 16,2 5 1-16,7 2 2 0,4 3-1 0,8 6-1 16,3 2-2-16,-2 2-8 0,-2 4-15 15,-8 0-25-15,-5 0-27 0,-2 2-40 16,-2-1-28-16,0 4-23 0,-3-1 83 16</inkml:trace>
  <inkml:trace contextRef="#ctx0" brushRef="#br0" timeOffset="3449.85">5681 12772 1061 0,'-1'0'84'0,"0"0"50"0,0 0-66 0,-1 1-53 0,1 0-9 16,-5 3-6-16,-9 1 2 0,-7 3 2 0,-11 2 3 15,-14 4 7-15,-13-3 5 0,-14-2 4 16,-13-1 2-16,-8-6-5 0,-8-1-2 16,-11-2-1-1,-9-4-2-15,-9-1 0 0,-2-2-1 16,-11 0-7-16,-8-1-3 0,0 0-1 0,-14 0-2 0,2 1 0 16,3 3 1-16,-11 3-1 0,8 2 0 15,0 3 1 1,-4 3-1-16,3 3 1 0,1-2 0 15,1 4-1-15,0-1 0 0,8 1 1 0,9 0-2 0,5-1 0 0,13-1 1 16,6-1 0 0,6-1-1-16,11-2 1 0,7-1-1 15,6-1 1-15,9 2 0 16,13 0-1-16,12-1 1 0,13 0-1 16,13-3-1-16,8 0-6 0,9-1-9 15,11 0-24-15,2-1-27 0,3 0-38 0,6 0-19 16,12-2 10-16,18-1-101 0,20-1 143 15</inkml:trace>
  <inkml:trace contextRef="#ctx0" brushRef="#br0" timeOffset="3996.94">4779 13050 1390 0,'0'0'80'0,"0"0"33"0,0 0-64 0,0 0-38 16,-1 0-6-16,0 0-5 0,-3 0-5 16,-3-1-6-16,-14-3 0 0,-13-1 5 15,-17-2 7-15,-13-1 4 0,-15-1 6 16,-12-3 0-16,-9 3-4 0,-7-3-1 0,-1 2-4 15,-14-1-2-15,-8 0 5 0,-7 0 4 16,-8 0 0-16,-1 2 3 16,-2 2-6-16,-1 0-4 0,-10 1 1 0,5 1-2 15,-3 1 1-15,-6 0 2 0,0 4-14 16,2-5-3-16,6 5 1 0,-3 5-3 16,11-3 14-16,8 3 2 0,5 0-1 15,11 2 2-15,6 0 9 0,8 2 3 16,8-2 8-16,17 1 1 0,6 2-1 0,11-1 1 15,8-1 2-15,9 0 3 0,15-1 2 16,7-1 2-16,10-1-1 0,8-3 3 16,0 1-3-16,10-3-7 15,-1 0-4-15,1 0-12 0,0 0-9 0,0-2-5 0,1 0-4 16,-1 2-3-16,2 0-3 0,-2 0-2 16,1 0-2-16,-1 0-2 0,1 0 2 15,-1 0-4-15,0 0-6 0,0 0-4 16,0 0-8-16,0 0-7 0,1 0-6 15,-1 0-9-15,0 0-3 0,0 0 2 16,0 0 5-16,0 0 9 0,0 0 0 0,0 0-9 16,0 0 557-16,0 1-375 15</inkml:trace>
  <inkml:trace contextRef="#ctx0" brushRef="#br0" timeOffset="8031.04">5743 9114 852 0,'-3'0'68'0,"1"0"18"0,1 0 7 0,1 0-47 16,-1 0-15-16,1 0-19 0,1 0-4 16,1 0-4-16,2 1-1 15,1-1 4-15,4 0-6 0,7 0 0 16,8 0 1-16,5 0 2 0,8-1 5 0,8 1 3 15,8 0 2-15,4 0 1 0,7-1-2 16,2-1-4-16,6 2-2 0,7 0-3 16,9 2-2-16,13 2 2 0,-2 1-1 15,-1 2 0-15,-13-1 6 0,-19-1 3 16,-14-1 3-16,-16 1 0 0,-11-3-2 0,-8-1-8 16,-7 0-1-16,-3 0 4 0,-3-1 3 15,-4 0 6-15,0 0 4 0,-2 0 5 16,-4 0-13-16,-4-1-6 0,-9 0-5 15,-13-2-8-15,-15-4 9 0,-12-1 2 0,-13-2 0 16,-12-1 0-16,-10-5-3 0,-5 0-1 16,-2 2 0-16,4 3-1 15,7 0-1-15,-2 6 1 0,0-2 1 0,0 3 0 16,-1 2 0-16,8 2-1 0,11 0 0 16,8 2 1-16,-3 2-6 0,4 3 4 15,0-3 3-15,6 3-2 0,15 1 8 0,10 0-5 16,13-1-4-16,10-1-2 15,7-2-6-15,6 1 3 0,10 1 6 0,6-1 6 16,10 0 8-16,9-1-2 0,12 0-2 16,14-1-3-16,5-2-4 0,7-2 1 15,-2-1-1-15,-4-4 3 0,-1 0 2 0,-2-3-4 16,3 0-2-16,2-3-2 16,4 1-3-16,1-1 1 0,0 3-1 15,1-2 1-15,-2 2 2 0,-5 0 1 16,-2 4 1-16,-7 0 2 0,-11 1-1 0,-9 2-2 15,-17 0 0-15,-8 2 1 0,-8-1 5 16,-8 1-1-16,1 0-8 0,-1 0-8 16,-5 1-14-16,-7 2 2 0,-11 2 10 15,-18 1 5-15,-15 2 9 0,-14-3 1 16,-11 0-9-16,-9-4-15 0,0-1-28 0,-6-2-25 16,2-4 38-16</inkml:trace>
  <inkml:trace contextRef="#ctx0" brushRef="#br0" timeOffset="8996.26">9421 9058 948 0,'-28'11'45'0,"1"-1"5"16,3 0 11-16,6-4 5 0,6-1-13 0,7-1-16 15,2-2-2-15,3-1 6 0,0-1 4 16,0 0 1 0,3 0 1-16,-1 0-1 0,-2 0-8 0,4 0-7 0,3 0-10 15,3-2-11-15,9-1-2 0,6-2-4 16,9-2-2 0,7 1-1-16,5-1 0 0,6-1 3 15,5 1 3-15,2 1 0 0,3 1-1 0,0 1-3 0,3-1-2 16,-2 3 0-1,-1 0 0-15,0-1-1 0,-3 1 0 0,4 0 0 16,-2 0 0-16,-5-3 1 0,-7 3 0 16,-5-3 0-16,-4 1 0 0,-6-1 0 0,-1 1 0 15,-5-2 0-15,-4 1 1 16,-4 1-2-16,-3 2 2 0,-5 1 1 0,-2 0 0 0,-4 1 3 16,-5 0 5-1,-1-2 1-15,0 2 0 0,0 0-6 16,0 0-10-16,-2-2-2 0,-2 4-5 15,-4 0 0-15,-4 0 5 0,-10 1 1 16,-11 0 5-16,-13 3 5 0,-9-3 2 16,-9 0-2-16,-9-3-2 0,-8-1-1 0,-3-2-1 15,3-2 0-15,2 1 0 0,6-1-1 16,-2-1 1-16,-6 1 1 0,4-2 0 16,0 1 1-16,10 1 0 0,13 1-3 15,10 3 0-15,11 1 0 0,4 0 0 16,10 1 0-16,6 3 2 0,3-3-2 15,4 1 3-15,3-1 0 0,1 0-3 16,2 1-1-16,3-2 1 0,0 2 1 16,0-2 4-16,1 1 2 0,4 1-6 15,6 0-2-15,9 2 0 0,10 1 0 0,7 0 1 16,8-2 1-16,10 3 0 0,8-2 0 16,11 2 1-16,4 2 0 0,1-1-1 15,-3 2 0-15,-8-2 1 0,-3 1-1 16,-4 0 2-16,-3-1 0 0,-10-1-2 15,-7-2 1-15,-8-1 0 0,-9 0-4 0,-2-3-12 16,-6 2-29-16,-7-2-34 0,-2 0-34 16,-5-2 415-16,-5 2-247 15</inkml:trace>
  <inkml:trace contextRef="#ctx0" brushRef="#br0" timeOffset="16796.47">11689 9013 871 0,'0'0'34'0,"0"0"3"0,0 0-27 0,1 0-8 16,-1 0-3-16,1 0-1 0,-1 0-2 16,1 0 2-16,-1 0 6 0,3 0 10 15,1 0 7-15,3 1 2 0,2 0-1 16,3-1-7-16,9 0-3 0,8 1-4 15,3-1-3-15,5-1-1 0,-2 0 0 0,-2-2-1 16,7 0 7-16,2 0 3 0,6-1-3 16,4 0 1-16,7 0-6 0,7 1-3 15,9 3 0-15,6 0 0 0,3 5-2 16,-4 2 1-16,-1 2 0 0,3 2-1 16,-4 1 0-16,3 3 0 0,-13-2 0 0,-12 2 0 15,-16-4-1-15,-16-2-3 0,-5-2-4 16,-13-4-1-16,-5-3-4 0,0 0 10 15,-1 1 9-15,-4 2 4 0,-3 0 7 16,-10 3 1-16,-8-1 1 0,-12 2 2 16,-11-1 4-16,-12-3-8 0,-11 0-2 15,0 0-1-15,-2-1-5 0,1 0 2 16,-1-1-3-16,-9-1-3 0,-7-1-1 0,0-1-1 16,2-3-1-16,6 2 1 15,8-2-1-15,-1 0 0 0,-3-1 0 0,0-1 0 16,-1 2 0-16,7-2 0 0,11 0-1 15,13 1 4-15,7 1 2 0,7 1 1 16,6-1 1-16,1 1-5 0,10 4-2 0,5-3-1 16,5 3 0-16,4 0-1 15,-1-1-5-15,3 1-10 0,-1-1-3 0,4 0-11 16,1 1 0-16,3 0-4 0,5 0-3 16,11-2-37-16,11 0-79 0,9-2 94 15</inkml:trace>
  <inkml:trace contextRef="#ctx0" brushRef="#br0" timeOffset="17629.8">17794 9059 1260 0,'0'3'-18'0,"-2"2"-43"16,-1 2-5-16,-1-1 48 0,2 1 17 0,2-1 0 15,-1-3 1-15,0 0-3 0,0 0-1 0,-2-3-2 16,3 0 0-16,0 2 3 15,0 0 0-15,5-1 3 0,-3-1 2 16,0 1 10-16,3-1 13 0,0 0 6 0,6 0-1 16,4 0-10-16,10-1-11 0,5 0-5 15,6 1-2-15,7 1 0 0,5 0-1 0,7 2 0 16,7-1-1-16,3 0 2 0,1 0-2 31,-1-2 0-31,-4 1 0 0,4-2-3 16,-3-2-1-16,2 2 3 0,1-4 1 15,-8-1 0-15,-6 1 1 0,-6-1 0 16,-8-1 3-16,-2 3 4 0,-4-1 4 0,-4 1 2 16,-3 2 0-16,-4 0-4 0,-1 2-5 15,-4 0-1-15,-6 0-3 0,-1 0 6 16,-8 0-4-16,0 0-9 0,-1 0-4 16,-5 1-8-16,-3 2 6 0,-8 3 9 15,-8 3 5-15,-8 1 5 0,-10-1 0 16,-7-1 0-16,-11-3-1 0,-10 0-2 15,-4-3 1-15,0-2-2 0,5 0-1 0,1-2 1 16,4 1-2-16,-2-5-1 0,-6 3 1 16,1-4 0-16,-1 1 0 0,11 2 0 15,8 1 0-15,7-1-1 0,8 3 1 0,-3 0-1 16,10 1 0-16,5 2 1 16,3 2-1-16,7 0 0 0,5-1-1 0,4 1-1 15,3-2-1-15,2 0 1 0,-1-1 0 16,4-1-1-16,0 0-1 0,1 4 0 15,-1-4 0-15,0 0 1 0,0 0 3 0,0 0 0 16,0 0 2-16,0 0 0 16,1 0-2-16,1 1-10 0,2 1-12 15,5 4-107-15,2 4 83 0</inkml:trace>
  <inkml:trace contextRef="#ctx0" brushRef="#br0" timeOffset="45585.37">30012 13097 1170 0,'1'-2'50'0,"0"-1"6"16,1 2-29 0,1 0-25-16,-1 0-1 0,-1 1 1 0,0-1-2 0,0 1-2 15,-1 0-1-15,0 0-3 0,0 0 6 16,0 0 9-16,0 0 11 0,3-4 14 16,-3 4 11-16,1 0 2 0,-1 0-7 15,0 0-14-15,0 0-20 0,0 0-9 16,-1 0-4-1,-1-1-2-15,1 1 2 0,1 0-3 0,-1 0-1 16,-7-2 2-16,0 2 5 0,-4-1 0 0,-6 1 3 0,-2 0 0 16,-3 0 0-1,-1 0 1-15,-2 0 0 0,-4 0-1 0,-7 0 0 0,-5 0 1 16,-2 0 0-16,2 1 0 0,2 1 1 16,1 1-1-16,1-1 0 0,-3 1 0 15,-1 1 0-15,1 1 0 0,-4 1 0 0,-1-1 0 16,-8 0 0-16,-12-1 1 15,-7 1-1-15,-1 1 0 0,1-2 0 0,7 1 0 16,2-1 0-16,-11-1 0 0,-7 0 1 16,-3 2-1-16,-5-3 1 0,10 3-1 15,6 1 0 1,-2-2 0-16,-8 3 0 0,-9-3 0 16,-2 2 0-16,2 0 0 0,8-2 0 0,-4-1 0 15,-11 0 0-15,-6-1 0 0,-4-1-1 0,10-1-1 0,0 0 1 16,-7-3 1-1,-6-2-2-15,-2 2 1 0,6-4 1 16,-3 1 0-16,-1 1 0 0,-4-3 4 0,-2 1 1 0,8 0 4 16,-7 0 1-16,-1-2-4 15,-2 3-1-15,2-2-2 16,-2 0-2-16,-3 2 1 0,-1 0-1 0,-3 0 0 0,1 2-1 16,-2 0 3-16,-1 1-3 0,0 1 1 0,1 2 1 15,1-2-2 1,-1 0 0-16,-3 2 0 0,4 0 0 0,-6 0 0 0,0-1 1 31,1-1 0-31,-8 1 0 0,4-4-1 0,0 2 0 16,-1-1 2-16,-5-1 1 0,-2 0 3 15,3 0-1-15,-4 1 1 0,-1-2-2 16,3 5-1-16,2-3 2 0,-9 2-1 16,7 0 2-16,0-1 0 0,-4 0-1 0,-1 1 1 15,-1 2-1-15,0-1-1 0,-9 0 0 16,4 1-1-16,5 0 0 0,-1 0-1 15,-3 0 3-15,3 1 6 0,-1-1 3 16,-5 0 4-16,8 3-1 0,4-2-4 16,0 3 0-16,-2 0 0 0,2-1-1 15,0 0 0-15,-5 0-4 0,-2-2-3 16,1 2-1-16,0-3-2 0,-13 0 0 16,9 2-1-16,1-2 0 0,-11-2 0 15,6 2 0-15,8-3 0 0,-13 1-1 16,4 1 2-16,9 0-2 0,-3 1 0 0,-1-1 2 15,3 1-2-15,3-2 1 0,-3 2 1 16,0 0-1-16,8 2 0 0,-2-1-1 16,-11 1 0-16,6 3 0 0,0 0 1 0,-14-1-1 15,0 5 1-15,0-2 1 16,-12 0-2-16,4 0 1 0,10-3 0 16,-1 1 0-16,2 1 0 0,8-1 0 0,4 1 0 15,-12-3-1-15,8 2 1 0,-3-3-1 16,-14-1 1-16,8 0 1 0,-4-2-1 15,-5 0 1-15,5-1-1 0,0-1 0 16,3 1-1-16,0 1 1 0,7 0-1 0,7 0 0 16,-11 1 0-16,4 0 0 0,6 0 0 15,-12 1 0-15,6 1 1 16,-1 0 0-16,-4 1 1 0,-3 2-2 0,7-1 0 16,2 4 1-16,-12-2-1 0,10 2 0 0,-1 0 1 15,-8 0-1-15,6 1 1 16,2-2 0-16,-4-1-1 0,5 1 0 0,2-1 1 15,3 3 0-15,-5-2 2 0,7 2 4 16,4 0-2-16,-4 2 2 16,4 0-1-16,-3-4-4 0,0 3 0 15,-8-1-2-15,5 2 0 0,4-1 0 16,-5-1 0-16,10 0 0 0,-1-1 0 16,6 1 0-16,-4 0 0 0,2-1 0 15,2 3 0-15,-1 1 0 0,0 1 0 0,2 1 0 16,3 1 0-16,1-2 0 15,2 0-1-15,0 5-2 0,3 0 1 16,1-2 0-16,13 0 1 0,3-3 1 0,7-3 1 16,4 3-1-16,10-3 1 0,3-1-1 15,-2-3 0-15,2-3-1 0,2-1 1 16,8 0 0-16,7-2 0 0,1-3 2 0,-3-1-2 16,-10-1-4-16,-5 1-4 0,0-2-9 15,2 3-1-15,8-2 0 16,2 3 3-16,-3-2 6 0,0-1 5 0,-1 1 3 0,5-2 0 15,4 3 1-15,2-1 0 0,4 3 0 0,-1-3 0 16,2 4 0-16,-2 0 0 16,0 0-3-16,1 0-6 0,1 2-10 0,1 0-8 15,-2-2-5-15,-8 0-9 0,-5 0-2 16,2 0-10 0,-3 2-7-16,5 3-4 0,1-1-5 0,-1 2 2 15,-4-2 8-15,3 2 13 0,7-1 18 16,3 0 20-16,14-3 13 0,5 2 8 0,5-4 12 0,7-2 5 15,0-1 2-15,6 1 2 0,4 0-6 16,4-3-8-16,0 1 0 16,5 2-3-16,-3-4-2 0,3 0 4 0,2 0 1 15,-1-1 6 1,-1 0 9-16,4-1 5 0,-4-1 1 16,2-1-6-16,-1-2-9 0,-3-1-9 15,-1-3-6-15,-1-1-3 0,0-1 1 16,5-4 2-16,-2 0 0 0,0-3 0 15,-4-1-2-15,-6-4-5 0,6-2 0 0,0-2-2 16,1-5-1-16,1-3-1 0,-4-4 0 16,0-8-2-16,0-1 1 0,3-8-1 15,0 0-2-15,2-1-7 0,-1-3-11 16,3-4-7-16,-4-1-2 0,0-2 4 0,-1 3 9 16,-2 5 10-16,2 4 6 0,-4 5 1 15,0 3 1-15,-1 2 4 0,0 2 0 16,4-2 4-16,1 0 7 0,-2 5 7 15,0 5 9-15</inkml:trace>
  <inkml:trace contextRef="#ctx0" brushRef="#br0" timeOffset="47616.3">125 11342 1524 0,'49'-6'-12'0,"6"3"-1"0,2 1 4 0,7 1 0 15,3 2 2-15,5-1 3 0,4 0 2 16,5 1 1-16,1 0 1 0,2 2-1 16,-1 0 1-16,-2-2 0 0,3 3 0 15,2-4 0-15,1 0 0 0,2-3 0 16,-3-2 0-16,1 2 0 0,1 0-1 0,4-3-1 15,2 1 1-15,5-1 1 16,1 1-1-16,3-1 1 0,9 1 0 16,5-2-1-16,6 0 1 0,2 0 0 15,6 0 0-15,4 1 0 0,0-1 0 0,4-1 0 16,5 1 0-16,0 3 1 0,0-2-1 0,5 1 0 16,-6-2 1-16,2 0-1 0,2 0 0 15,4 1 1-15,-1 1-1 0,-3 0 1 16,3-3 0-16,-2 5-2 0,-2 0 1 15,2 1 1-15,5 2-1 16,-6-2 0-16,-2 2 1 0,4 2-1 16,-1 0 0-16,0 0 0 0,3 1 0 0,5-2 0 15,3 1 1-15,1 1-1 0,7 0 0 16,0-2 0-16,-4 2 0 16,8-3 0-16,0 0 1 0,-6 0-1 15,4-1 0-15,1-1 0 0,-9 2-1 0,4 0 1 16,3-1 0-16,-8 2 1 0,1-1-1 0,9 3 0 15,-4 0 0-15,-6 0 0 0,12 2 1 16,-6 1-1-16,-5-1 1 0,12 1-1 16,1 1 0-16,-9-2 0 0,19 1 1 15,-4-1-1-15,-9 0 1 0,10 0 0 16,-12 0-2-16,-10-1 4 0,-3-2 3 0,-2-2 2 16,-8-2 5-16,-3-1-4 0,2 0 2 15,-5-3 0 1,-2 2 1-16,-1-2 1 0,5 0-2 0,2-1-5 0,-3 0-2 15,5 0-2-15,2-1 0 0,-3 3-1 0,7-1 1 16,9 1-1-16,-5 0 0 16,-5 3 0-16,-3 2 1 0,-3 0-2 0,-6 0 1 15,3 0 0-15,0 2 0 0,3 2 0 16,-3 0-1 0,5 0 0-16,6 1 0 0,-5 1 0 0,1 0 1 15,-1 1 0-15,1 2 5 0,-8-2 2 0,1 2 2 16,-4-1-2-16,1-3-2 15,-3 2 1-15,-5-2 1 0,0-2 1 16,-8-1-3-16,0-2-2 0,-8-1 1 16,-7 0-1-16,0-2 2 0,4-2-1 0,4 1-2 15,3-4 0 1,1 4-2-16,5-2 8 0,0 0 1 16,-4 0 2-16,-10 2 0 0,-9-1-7 0,5-1-2 15,8 0-2-15,1 0 3 0,2 2-2 16,8 0-2-16,1 2 2 0,-6 0-2 15,1 1-2-15,-4-1 3 0,1 1-1 16,5-2 0-16,1 2 3 0,1 1-3 0,1 0 0 16,-2 0 0-16,0 0 1 0,-5 0-1 15,5 0 1-15,3 1-1 0,-2 3 0 16,0-1 0-16,-1 1 0 0,1 0-1 16,1-2 1-16,-3 1 1 0,1-1 0 0,1 1 1 15,0-1-2-15,-6 0 0 0,-5 0-1 16,-2-4 0-16,-2 0 1 15,4-1 0-15,-4-1 1 0,13 2 1 0,7 0 0 16,2 2-2-16,-4 0 1 0,-3 2-1 16,-7-2 0-16,-4 0 0 0,1-1 0 15,-4-3 0-15,11 2 1 0,3 1-1 16,2 2 1-16,-4 1 0 0,0 3-1 0,-1-1 0 16,-2 0 0-16,-1 3 0 15,2 0 0-15,5 0 0 0,-1 2 0 16,-3-1 0-16,-3 1 0 0,-4-1 0 0,1-1 0 15,-5 0 0-15,-7-2 0 0,-1-1 0 16,1 1 0-16,-2-1 0 0,-10-2 0 16,-6-4 0-16,-3 2 1 0,8-3-1 15,8 2 1-15,-4 0-1 0,-9-3 0 16,-7 0 0-16,-9-1 1 0,7-2-1 16,5 0 1-16,-3-1 0 0,4 2-1 0,-7-1 1 15,-1 2-1-15,4 1 0 0,2-3-2 16,4 1 2-16,-2 1 0 0,-4-2 0 0,-4 3 2 15,-3 0-2-15,2 2 0 0,7-1 0 16,-1-2 0-16,-3 1 0 16,-2-1 0-16,-7 1 0 0,1 1 1 15,1 1 0-15,12 0-1 0,2 1 0 16,-5 1 0-16,-5-2 0 0,-13 0 0 16,-6 2 0-16,2 0 0 0,10-1 0 0,8 1 0 15,-2-1 0-15,2 1-1 0,-9 0-2 0,-9 1-1 16,3 2 1-16,-1-1 1 0,-2-2 1 15,2 0 1-15,-2 0 0 0,-3-4 0 16,-7 3 0-16,-5 1 0 0,-7-1 1 16,-2 1-1-16,-3-2 1 0,-4 1 0 15,-6 1-1-15,-4-4 1 0,-3 3-1 16,0-1 0-16,0 2 0 0,-1 0-1 16,1 0-1-16,-3 0 0 15,0 0-1-15,-3 1 2 0,-1 1-1 0,-3 0-1 0,1 1-2 16,-2 1 0-16,3 2-3 0,0 0 0 15,1 2 2 1,0-1 0-16,2 3 1 0,0 3 2 0,0-2 0 0,3 5 1 0,2 1-1 16,-2 5 0-16,0 1-1 0,0 1 1 15,-3 4-1 1,3 4 0-16,0 2 1 0,0-1-1 0,-3 2 2 0,1 1-1 16,-2-2 1-16,1 4 0 15,0-1 2-15,-4 1-2 16,2 0 1-16,-2 2 1 0,0 2-1 15,-1 0 1-15,0-3 0 0,-3 0 0 0,2 0 0 0,0 1 0 16,1 2 0-16,1-3 0 0,-3-2 0 0,1-1 0 16,-3-1-1-1,2-3 1-15,2 4 0 0,-4-2 0 0,1-1 0 0,-1-5 0 16,0 1 0 0,0-1 0-16,1 1 0 0,-1 1-1 0,0 1 1 0,0 1 0 0,0 1 0 31,1 1 0-31,0 4 0 0,-1-4 0 15,-2-1 1-15,2-2-1 0,0-5 0 16,0-3-2-16,0-2-3 0,-1-3-2 16,-1-2-1-16,1-1 0 0,-4-4 3 15,2-2 1-15,-1-2 1 0,-1-1 3 16,4 1 1-16,-2-2 4 0,2-2 1 16,0 1 2-16,-5 1 1 0,1 0 0 0,-2 0 0 15,0-2-2-15,1 0-2 0,-1 1-2 16,-2 3-2-16,-2-3 1 0,4 2-1 15,-4 2 0-15,4-1-1 0,1-2 2 16,-4 0-2-16,1 0 1 0,-3-2-1 0,3 0 0 16,-1 1 0-16,3 2 0 0,0-3 0 15,-2 3 1-15,1-3 0 0,-2-2-1 16,-1 4 0-16,1-1 2 0,-1 1 0 16,-3-1 1-16,1 1 0 0,-4-2-1 15,-1 2-1-15,-1-1 1 0,0 1-1 0,0-1 0 16,0-1 0-16,-3-2-1 15,1 2 0-15,-3-1 2 0,0 2-1 16,-2 0 5-16,-1-1-15 0,-2 2-24 0,-8-1-32 16,-8 0 27-16</inkml:trace>
  <inkml:trace contextRef="#ctx0" brushRef="#br0" timeOffset="52994.71">1268 6428 1426 0,'0'2'148'0,"-2"2"194"15,-6 11-444-15,-4 9-23 0,-5 15 20 16,-2 9 84-16,1 1 21 16,2 6-1-16,1 1 1 0,2 5 0 0,2 4 0 0,2 3 0 15,1 8 0 1,2 3 0-16,5 1 0 0,1 2 0 0,5-5 0 0,7-2 1 15,6-1 1-15,4-2 1 0,10-3 2 16,5-3-1-16,3-3-7 0,13-3 25 16,2-1-2-16,4-4 0 15,6-8 7-15,-5-5-24 0,8-4 0 16,6-4 0-16,0-2 0 0,5-2-2 16,-1 0 1-16,-4-1 0 0,-1-10-4 15,-6-3-1-15,-13-2-3 0,-10-8-4 0,-11-2 1 16,-11-4-1-16,-7-3 1 0,-7-3 4 15,-5 2 3-15,-2-5 1 0,1 0 1 0,-1-6 3 16,-1-3-1-16,0-3 3 16,-5-4 4-16,-4-2 2 0,1-2 6 15,-3-1 1-15,-1-1-2 0,-1 1-2 0,1 3-5 0,0 1-3 16,2 4-2-16,-1 3-2 0,4 2-1 16,1 3 2-16,1 5 4 0,3 2 0 15,0 1-1-15,1 2 0 16,1 0-4-16,0 2 0 15,0 0 0-15,0 2-3 0,0 0-3 0,0 0 0 0,0 0-2 0,0 0-1 16,0 0 1-16,0 0 0 0,0 0-3 16,0 0 1-16,-1 2-3 0,2 2 0 15,0 4 3-15,2 5 1 0,5 9 2 16,2 5 4-16,4 4-2 0,3 5 2 16,1 0 0-1,0-1-1-15,-3-4 2 0,0-7-1 0,-6-6 0 0,-6-7 2 16,1-2-1-16,-4-3-4 15,-1-3 0-15,-1 0-3 16,-1-1 2-16,-3 1 2 0,-8 1 1 0,-6 1 1 0,-14 1 1 16,-10-5 0-16,-6-1 4 15,-10-3 3-15,-3-1 2 0,0-1 3 0,0 1 4 0,3 1 1 16,5 3-1 0,5 0-2-16,8 0-3 0,6 1-1 15,10 1 0-15,8 2-1 0,7-1-2 0,6 0-4 0,3-2 0 16,0 3-3-16,0-2-3 0,1 0-9 15,1-2-23-15,0 1-14 0,0 1-24 0,0-2-22 32,0 2-11-32,3 2 259 0,-1 4-136 15</inkml:trace>
  <inkml:trace contextRef="#ctx0" brushRef="#br0" timeOffset="54126.7">671 9450 1662 0,'1'3'86'0,"0"-2"-100"16,-1-1-5-16,0 0-26 0,0 0 39 16,0 0-1-16,1 1-2 0,-3 6 0 15,-2 3 0-15,-2 10 2 0,-5 9 5 16,1 7 0-16,2 6 2 0,-2 4-1 0,4 7 1 16,1 1-1-16,3 3 1 15,0 5 0-15,2 1 0 0,3 2 0 0,1 1-1 16,8 3 1-16,3-2 1 0,7 4-1 15,7-3-2-15,2-2 0 0,5-5-1 16,0-6 1-16,0-2 0 16,2-6 0-16,3-1 1 0,2-2 1 0,-2-4-1 0,2-7 1 15,-8-4 0-15,-2-4 0 16,1-5 0-16,-6 0 1 0,-2-7-2 0,-5-4 0 16,-4-5 1-16,-5 0 0 0,-3-2 3 15,-2-2 0-15,-2 0 0 0,-3-1-1 0,1 0-3 16,1-5-6-1,1-3-3-15,5-5-7 0,2-12-13 0,2-10-16 0,2-10-19 16,-3-10-21-16,0-4-6 0,-3 1 6 16,-1 6 18-16,-2 2 32 0,-1 7 28 15,0 4 20-15,1 3 5 0,2 0-1 0,-4 0-10 16,5 5-7-16,-2 8 9 16,-2 9 17-16,-5 14 19 15,0 0 11-15,0 1-10 0,0-2-20 16,-2 9-18-16,0 9-8 0,-3 12 0 0,-2 10 7 15,-1 8 3-15,1 7 3 16,-3-1 0-16,-2 2-4 0,2-4-4 16,-4 3 6-16,2 1 3 0,-4-1 1 0,-1 1 1 15,2-7-6-15,-2-2-5 0,5-6 0 16,0-10-1-16,2-8 4 0,2-8 6 16,2-5 12-16,3-5 14 0,2-3 11 0,0 1 7 0,0-1-7 15,0 0-12-15,0 0-14 0,0 0-14 16,-7-3-6-16,-4 1-5 15,-7-6-1-15,-17-9-1 0,-14-6 1 0,-13-13 1 0,-16-4-9 16,-8-2-14-16,-11-1-3 0,-3 6 1 31,5 5 8-31,12 9 14 0,18 7 8 16,12 6 7-16,15 2 4 0,3 3 5 0,6 1-4 16,8 2-2-16,0 0 3 0,9 2 0 15,4 0 1-15,8 0 1 0,-1 0-8 16,1 0-2-16,-2 0-7 0,2 0-5 15,0 0-5-15,0 0-10 0,0 0-10 16,0 0-11-16,0 0-8 16,0 0-3-16,0 0-2 0,0 0-6 0,0 0-9 0,2 2-15 15,3 2 733-15,7 6-488 16</inkml:trace>
  <inkml:trace contextRef="#ctx0" brushRef="#br0" timeOffset="56213.31">28447 5316 1535 0,'0'0'29'0,"0"2"-33"0,0 0-5 15,0-2 2-15,0 0 1 0,0 1 2 16,0 0 0 0,2 1 2-16,-1 3 0 0,3 3 0 0,5 6 2 0,8 5 0 15,2 7 0 1,9 8 0-16,2 7 1 0,8 9 0 0,9 3 0 16,2 4 1-16,5 6-1 0,-6 1-1 15,-3 9 3-15,-2 7-1 0,2 7-1 16,3 11 2-16,4 6-1 0,6 2 0 0,5 2 1 15,5 2-2 1,-6-1 1-16,-5-5 0 0,-9-4 0 0,-5-10 0 16,-3-3 1-16,-4-10-2 0,-1-8 0 15,-8-10 1-15,-8-13-2 0,1-8 1 16,-6-10 1-16,-2-6-2 0,-3-9 1 16,-2-4 1-16,-4-5 0 0,-2-4 2 15,0 2 1-15,0-2 1 0,-1 0 2 0,1 0 8 16,-1 0 6-16,2 0 4 0,1-2 0 15,0-3-10-15,5-5-10 16,8-7-13-16,6-15-27 0,12-10-18 0,0-12-3 16,-1-2 8-16,1 0 21 0,-6 5 20 15,1 4 3-15,2 4-5 0,-2 6 1 16,-1 4 8-16,-3 8 18 0,-7 7 21 0,-6 8 3 16,-4 2-9-16,-4 4-13 15,0 2-19-15,-4 2-4 0,0 0-4 0,0 0-6 16,0 2 0-16,-4 3 1 0,-3 6 2 15,-7 7 3-15,-4 9 4 0,-3 6 1 16,-2 6 1-16,-3 7 0 0,4 3 0 16,0 1 0-16,-1-2 0 0,5-4 0 0,-1-1 0 15,1-6 0-15,3-3 0 0,5-7 0 16,-1-8 1-16,2-3-1 0,0-3 0 16,-3-4 0-16,4-5 2 0,1 1 3 15,0-2 2-15,2-2 0 0,-3-1 4 16,-1 0 3-16,-3-3 0 0,-3-5 3 15,-7-1 0-15,-4-4 2 0,-5-5 1 0,-2-6 1 16,-2-7-3-16,-3-2-4 16,1-4-2-16,-2-1 3 0,6-3 5 15,-1 1 2-15,-3 1 1 0,-1 5-3 0,-3 4-5 16,4 6-2-16,7 5 0 0,6 4 1 0,6 5 1 16,5 2-2-16,4 4-3 0,3-1-6 15,2 4-4-15,4 1 2 16,-1 0-12-16,0 0-17 0,-1 0-33 0,1 0-56 15,0 0-2-15,1 0 49 0</inkml:trace>
  <inkml:trace contextRef="#ctx0" brushRef="#br0" timeOffset="90593.55">27997 15444 1291 0,'1'19'162'16,"-18"88"-50"0,76-193-110-1,-44 52 7-15,9 34-3 0,9 0 0 16,10-1-3-16,3-1-1 0,3-1 0 16,-2 1-1-16,-2 0 0 0,5 0 1 0,4-1-1 15,6 1 0-15,15 1 0 0,8 0-1 16,0 1 0-16,0 0 1 0,-7 1-1 15,-1 0 1-15,8 2 0 0,7 1-1 16,-1 0 0-16,-6 2 1 0,-8 0-1 16,-8-1 1-16,5 3 0 15,6 0-1-15,4-1 0 0,0 5 1 0,-8 3-1 16,-5 0 0-16,-8 6 0 0,-1-2-1 0,-1 1 1 16,-7-2 0-16,-5-5-1 0,-10-3 1 15,-10-2-3-15,-9-4-11 0,-11-4-9 16,-3 2-11-16,-1-1-3 0,-2-2 1 15,0 1 2-15,0-2 2 0,-6-3 6 16,-5-8 7-16,-9-6 5 0,-7-5 7 0,-5-4 4 16,-5 0 0-16,0-3-1 0,1 1-3 15,0 2-2-15,4 1-1 0,-1 2 2 16,3 2 3-16,2 1 2 0,5 5 2 16,4-1 0-16,2 2 0 0,5 2 1 15,1 3-2-15,2 4 4 0,5 4 10 16,-2 0 12-16,5 3 13 0,0 0 4 15,2 0-3-15,-1 0-11 0,-1 0-10 16,0 0-9-16,0 0-3 0,-1 0-2 16,1 0 1-16,0 0 2 0,0 0 2 0,1 0 1 15,-1 0 2-15,0 0 4 0,0 0 0 16,0 0 2-16,-1 2 1 0,1-2-4 16,0 0-2-1,0 0-4-15,0 0-5 0,0 1-3 0,1 1 1 0,3 2-3 16,-1 2 0-16,5 6 0 0,1 4 1 15,7 9 0-15,6 9 1 0,3 0 0 16,8 5 0-16,2 1 3 0,4 2 0 0,2-2 3 16,4 3-1-16,2-1-1 0,3-2 3 15,-6-3 3-15,-6-6 1 16,-8-6 7-16,-14-7 5 0,-5-6 7 0,-11-5 5 16,0-1 1-16,0-3-7 15,-6 1-8-15,5 0-6 0,-9 3-4 0,-3 2-1 16,-8 3 3-16,-11 5 1 0,-9 2 2 15,-7 0 1-15,1-2-4 0,2-2-4 16,4-1-3-16,0-1-3 0,2-1 0 16,2 0 0-16,5 0-2 15,5-1 0-15,3-3 2 0,1 1-1 0,2 0 1 0,2 0 1 0,4-3 0 32,3 0 0-32,2-2 1 0,4 1-2 15,-1-1 1-15,4 0-2 0,-2-2 0 16,2 0-1-16,3-2-10 0,0 0-19 15,0 0-26-15,-1 0-30 0,1 0-36 0,-1 0-14 16,0 0 67-16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15:43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23676 7534 2100 0,'-1'-3'49'16,"-2"0"-45"-16,3 0-6 0,-4-1-4 15,4-1 5-15,-2-1 10 0,1-3 13 0,1 0 6 16,2-4 3-16,5-5-3 15,2-5-7-15,2-5-6 0,7-12-10 0,7-6-17 16,6-11-5-16,18-7-8 0,11-2 3 0,12 1 13 16,10 2 1-16,-3 1 4 0,7 5 3 15,10 2-1-15,17 1-6 0,11 1 5 16,3 4-12-16,10 5-3 0,6 6-7 16,5 12-14-1,10 10 3-15,4 13-5 0,-7 11 13 0,-3 8 10 0,-1 9 7 16,-8 9 6-1,-4 8-16-15,5 14-2 0,5 9-4 0,-4 11 2 16,1 15 17-16,0 16 0 0,-9 8 6 0,-12 8-1 0,-9 6-1 31,-13 4 1-31,-27 4 0 0,-11 10 1 0,-20 5 3 16,-28 1 4-16,-26 6 1 0,-32-2 2 16,-28-3-2-16,-20-6-4 15,-38-7 0-15,-22-10-1 0,-20-12-1 0,-35-17 0 16,4-21 0-16,-22-27-1 0,-14-28 0 15,-2-24 1-15,-11-22 2 0,-1-22 3 16,-7-17 0-16,-2-19 0 0,-3-20 3 16,-3-22-2-16,2-18-1 0,10-12-3 0,9-9-3 15,34 0-10-15,17-1 11 0,26 9 22 16,33 6 22-16,21 11 41 0,33 10 15 16,21 3 12-16,24 5-14 0,17-3-25 15,13-4-22-15,15-5-40 0,20-8-17 16,24-5-38-16,27 0-10 0,35 6 4 0,23 13-2 15,15 18 28-15,26 22 7 0,2 21 4 16,13 21 13-16,13 15 3 0,-7 20-9 16,14 15-11-16,-4 16-28 0,-6 18-52 15,-5 7-48-15,-32 7-48 0,-28-1 95 16</inkml:trace>
  <inkml:trace contextRef="#ctx0" brushRef="#br0" timeOffset="696.76">17589 13434 2038 0,'11'-9'128'0,"9"-9"131"15,8-13-240-15,14-15-15 0,11-10-4 16,14-13-3-16,15-4-5 0,20 0-6 16,13 4-4-16,4 8-2 0,13 11 4 15,13 8 4-15,12 10 1 0,13 9 4 16,19 11-1-16,-7 12 5 0,5 12 4 15,4 11 9-15,-13 10 8 0,-2 11 4 0,-2 11 3 16,-19 10-4 0,-16 12-3-16,-16 7-5 0,-20 9-8 0,-7 11-9 15,-14 11-9-15,-20 16-12 16,-20 15-5-16,-24 9 0 0,-18 9-5 0,-21-4 1 0,-25-1-4 0,-30-8-7 16,-21-5-6-16,-18-9 0 0,-7-17 7 15,-13-12 10-15,-8-17 10 0,2-15 5 16,-15-16 5-16,1-15 7 0,0-17 8 15,-16-13 15-15,-4-19 10 0,-1-16 10 16,-16-17 4-16,-3-18-4 0,6-22-4 16,-13-14-10-16,13-24 0 0,16-16-1 15,6-10 4 1,26-6 6-16,22 3 2 0,17 7 5 0,33 10 10 0,25 8 5 0,18 13 4 16,16 7-1-16,17-1-14 15,17-7-13-15,23-13-12 0,35-11-17 0,35-12-21 16,36-1-37-1,29 5-55-15,18 11-51 0,5 12-43 0,8 15 36 0,-6 8 78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18:02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9089 2397 904 0,'0'0'28'0,"0"1"-9"0,1 2-12 16,0-1-6-16,2 3 4 0,-1 0 6 15,0 3 6-15,-1-1 9 0,0 2 4 16,-1 0 3-16,0-2 3 0,0 5-5 16,0 1-5-16,-1 5-3 0,1 7-6 15,0 4-2-15,0 6 0 0,3 2-2 0,0 2 1 16,3 4 1 0,0 2-4-16,2-1-1 0,-2 2-2 0,3-1-4 0,0-3-1 15,-2-4 0-15,2-2-2 0,-3-6 1 16,-1-5 0-16,0-5-1 0,-1-7 1 15,1-5 1-15,-3-3 0 0,-1-3-3 16,-1-2-10-16,0 0-20 0,0 0-18 16,5-2 178-16,8-9-110 0</inkml:trace>
  <inkml:trace contextRef="#ctx0" brushRef="#br0" timeOffset="633.11">10468 2559 1476 0,'0'0'-11'0,"0"0"-47"0,1 0-4 0,2-3 22 15,5-1 33-15,5-7-6 0,8-4-14 16,4 1-8-16,4-3-1 0,6 2 15 16,4 2 19-1,7 1 6-15,6-2 3 0,2 1-1 0,-2 0 0 0,-2 2 5 0,-5 4 12 32,-6 2 9-32,-4 5 5 0,-9-2-5 0,-7 1-12 0,-8 1-8 15,-10 0-17-15,0 0-9 0,0 3-5 0,-7 9-3 16,-6 6 11-16,-6 8 6 15,-4 4 3-15,-2 2 2 0,-3 1 0 0,-1 0-1 16,-1-2 0-16,-1 2 1 0,2-4 0 16,0-1 0-1,-3 1 0-15,4-2 0 0,3 0-1 0,5-3 1 16,7-8-2-16,6-4 2 0,3-3 3 16,3-3 7-16,5-1 6 0,0 0 3 15,6 0 1-15,4 2-5 0,6-1-1 16,9 5-4-16,1-6-6 0,3 0-2 15,-3 1-2-15,-4-4 0 0,-2 0 1 16,-2 1-2-16,-1-3-7 0,-3-1-12 16,6-2-16-16,1-4-16 0,4-2-22 15,1-3 39-15</inkml:trace>
  <inkml:trace contextRef="#ctx0" brushRef="#br0" timeOffset="1249.29">12760 2407 1378 0,'4'3'6'0,"2"12"-172"15,0-10 78-15,-9-7 74 16,4-9 29-16,12 11-5 16,7-1-5-16,6 2 3 0,3-1 8 0,5 0 10 15,1 4 5-15,-1-4-1 0,3 3-6 0,0 3-6 16,-1-2-3-16,2 3-1 0,-7-2-2 15,-4 0-1-15,-4 2-2 0,-10-1-7 16,-5-2-1-16,-6-1-8 0,-2-2-9 16,1 4-12-16,-4 1-6 0,-3 3 4 15,-5 2 4-15,-6-2 11 0,-3 0 4 16,-2-7 2-16,-2-1 4 0,3-1 1 0,3 0 3 16,4 0 1-16,6-1 0 0,7 1 0 15,0 0 5-15,1 0 8 0,0 0 8 16,4 2 2-16,2 2-7 15,9 4-7-15,10 4-10 0,7 8-2 16,5 5-1-16,5 3-2 0,-2 2 5 16,6 1 3-16,-1 1 5 0,-4 2 2 0,-9-1 0 15,-7 3-3-15,-10-1-6 0,-4 0-2 16,-7-3 1-16,-7-4 1 0,-9-4 7 0,-11-2 3 16,-7-4 1-16,-7-3-1 15,0-3-1-15,-2-7 0 0,6 1 4 0,4-4 3 0,-1-2-1 16,8-2-2-16,1-2-8 15,3-1-13-15,4-4-11 0,5 3-14 0,4-4-9 16,2 0-9-16,6-3-5 0,3-12 30 16</inkml:trace>
  <inkml:trace contextRef="#ctx0" brushRef="#br0" timeOffset="1598.35">15565 2340 1324 0,'-20'22'270'0,"-287"299"-608"47,300-303 336-47,5-4 2 15,3 0 3-15,5-3 9 0,2-1 14 16,5 0 10-16,4-1 8 0,6-3-1 0,3 0-5 16,3-1-10-16,3-3-9 0,3-2-6 15,2-4-10-15,2-3-8 16,2-7-25-16,-5-5-37 15,-3-3-248-15,3-8 202 0</inkml:trace>
  <inkml:trace contextRef="#ctx0" brushRef="#br0" timeOffset="1819.86">15840 2359 1202 0,'-11'42'68'0,"1"55"885"0,-7-32-151 15,-51 205-1847 1,56-216 673 0,-1-5 96-16,2-3 279 0,0-5 1 15,6-9 0-15,1-5 0 0,2-6 1 16,2-7-8-16,0-5-10 0,3-3-4 0,3-6-4 16,4-4 3-16,6-5 3 0,4-9-10 15,8-10-38-15,8-4 38 0</inkml:trace>
  <inkml:trace contextRef="#ctx0" brushRef="#br0" timeOffset="2404.92">18647 2574 1360 0,'-3'2'7'0,"-6"2"61"16,-7 6-265-16,-7 3-14 0,-4-1 98 16,-3-1 92-16,-2-4 14 0,0-2 9 15,-4-5 8-15,0 0 5 0,-3-6 5 16,2-2 8-16,1-3 8 0,5 1 11 0,9 1 5 15,-1 0 0-15,5 1-2 16,4 2-11-16,-1 2-8 0,4-3-8 16,4 3-9-16,3 1-5 0,4 3-4 0,0 0-2 15,-1 1-3-15,-2 3-1 0,1 3-4 16,-3 6-2-16,-3 6 1 0,1 6 0 16,1 2 3-16,2 0 3 0,-1-5-1 15,2-3 1-15,-2-4 1 0,3-2-1 16,2-2 1-16,1-1-1 0,3-2 1 0,-1-2 0 15,3-2 5-15,-1 1 1 16,3-1 3-16,5 1 4 0,3 1-1 0,7-2 1 16,3 3-2-16,2 0-4 0,2-2-2 15,5 4-1-15,3 3-2 0,0 0-2 16,-1 3 0-16,-1 5-2 16,1-1 0-16,-3 3 3 0,-1 3 9 0,-4 1 8 0,-8-1 5 15,-2 0-3-15,-5 4-8 0,-6-3-5 16,-8 1-6-16,-8-2-2 0,-9-5 0 15,-8 1 0-15,-10-5 4 16,-5-1 1-16,-6-3-2 0,-7-4-1 16,1-5-1-16,-1-6-5 0,-3-5-7 0,4-3-15 0,1-3-9 15,8-2-8-15,9-4-6 0,9-1-3 16,9-1-14-16,8-5-220 16,8-6 191-16</inkml:trace>
  <inkml:trace contextRef="#ctx0" brushRef="#br0" timeOffset="2916.28">20376 2504 1566 0,'-11'3'-31'0,"-14"11"42"0,-12 3-142 0,-12 6 34 15,-2 4 88-15,3 0 10 16,5 0 2-16,7 0-2 0,2 1-1 0,-2 2 1 16,3 3 0-16,2 0-1 0,2-2 2 0,8-4-2 15,6-3 0-15,6-6 1 0,7-2 2 16,4-1 8-16,3-2 13 15,6 1 10-15,0-2 8 0,5 0 1 16,2-3-4-16,5-3-6 0,2-2-9 0,-3-4-9 16,5 0-8-16,-2-1-7 0,-3-3-2 15,-4 1-4-15,-7-4-2 0,-3-1-30 0,0-6-22 32,-2-6-13-32,-3 0 3 0,-3-6 29 0,-6 1 31 15,-1 0 17-15,-6-2 4 0,-4 0 1 0,-2 5-5 0,0 2-1 16,1 6 0-1,7 6-3-15,2 7-1 0,3 1 0 16,1 2-2-16,-1 7 0 0,-2 7 2 0,-1 6-2 16,1 3 0-16,3 3-2 15,3-1-5-15,2-6-2 0,2-5-3 0,-1-6-7 16,2-4-11-16,0-4-18 0,1-1 250 16,3-1-160-16</inkml:trace>
  <inkml:trace contextRef="#ctx0" brushRef="#br0" timeOffset="3625.32">22024 2446 1149 0,'1'6'32'0,"-1"6"-14"15,0 0-7-15,4 2-3 0,5 2 3 16,4-1 2-16,6-3-3 16,6-2 0-16,5-1-1 0,3-1-2 15,9-1 5-15,8-5 1 0,7-2 2 0,7-6 3 16,-2-1-3-16,1-3-3 0,-3-5 0 16,1-3 2-16,-4-1 2 0,0-3-5 0,-5 1 2 15,0 3-9-15,-3 2 4 0,-6 2 12 16,-9 5-7-16,-13 2 1 0,-4 5-11 15,-9 0-11-15,-4 2-13 0,0 4-11 16,-5 6-4-16,1 10 5 0,0 11 13 16,0 8 10-16,-2 8 7 0,-5 4 1 15,0-2 1-15,-1 6 0 0,-3 0 2 16,1 0-1-16,-4 3 1 0,5-4 0 0,6-4 0 16,1-4 2-16,5-3 8 15,-3-8 4-15,-1-4 2 0,4-4 3 16,-1-9-6-16,1-6-3 0,2-3-1 0,0-4-5 15,-4-3-3-15,1-1 2 16,-5 0-7-16,-1-1-15 0,4 0-19 16,2-1-25-16,3 0-4 0,-1-5 30 0</inkml:trace>
  <inkml:trace contextRef="#ctx0" brushRef="#br0" timeOffset="4650.88">6864 4239 1516 0,'0'19'14'16,"-3"14"-32"-16,3 22-7 0,2 17 0 15,2 8 19 1,5 0 4-16,2-5 2 0,0-3 0 16,1-3 0-16,-3-4-11 0,-1-1-16 0,-3-2-21 0,2-7-19 15,0-5-20-15,2-9-22 16,0-6 6-16,2-6 47 0</inkml:trace>
  <inkml:trace contextRef="#ctx0" brushRef="#br0" timeOffset="5216.31">6945 6616 851 0,'1'0'26'0,"0"2"7"15,1-1 17-15,1 0 11 0,1-2 10 16,1-5-9-16,4 1-18 0,7-4-12 15,8-4-9-15,6-1-5 0,7-4-4 16,5 0 0-16,1 1 3 0,2 6 2 16,-1 2 7-16,-5 4 5 0,-4 3-3 0,-6 2-5 15,-5 2-9-15,-7 0-11 0,-7-1-3 16,-3 1-13-16,-5 0-13 0,-2 3-10 16,-3 7-5-16,-10 8 7 0,-6 11 8 15,-11 6 5-15,-6 4-5 0,-8-2-8 16,0-1-12-16,-6-5 0 0,-4-1 11 0,0 1 13 15,-1-2 14-15,10 0 4 0,8-1 2 16,9-3-1-16,8-6 0 0,5-1 1 16,7-2 0-16,6 0 8 0,2 1 7 15,6 4 3-15,5 0 3 0,7 1-5 16,8-1-6-16,8 0-3 0,10-4-1 16,7-1-1-16,3-3 5 0,-2-5 4 15,-2-3 0-15,-4-3 1 0,-1-3-4 16,0-2-4-16,-3-1-4 0,-1-1-3 15,2 2-13-15,-4-1-13 0,-1 1-18 0,-4-1 24 16</inkml:trace>
  <inkml:trace contextRef="#ctx0" brushRef="#br0" timeOffset="5879.86">6932 9024 1684 0,'0'0'-10'0,"-1"0"-45"16,1 0-10-16,0 0 26 0,0 0 42 16,1 0 7-16,-1 0-7 0,0 0-7 15,0 0-13-15,2-4 0 0,5 1 6 16,5-4 7-16,10-6 11 0,7-4 2 16,8-3-3-16,4-2 11 0,-1 4 4 0,-5 5 8 15,-6 5 7-15,-4 4-12 16,1 1-5-16,-2 3-12 0,3 0-11 0,2 4-12 15,-2 3-6-15,-1 2-3 16,-3 2 0-16,-7 2-13 0,-1 7-11 16,-5 1-16-16,-5 4-7 0,-2 2 14 0,-3 2 11 15,-6-4 18-15,1-6 13 0,-6-3 8 16,-5-3 3-16,-1-1 3 0,-4-1 2 16,0-2 1-16,5-2 1 15,1-2 2-15,3-2 0 0,3-1-1 0,3 2 1 0,-2-4-1 16,6 0 0-16,2 0-1 0,-2 0-1 15,2 0 2-15,1 0 3 0,2 2 4 16,4 0-1-16,9 7 0 0,12 7-5 0,11 5-4 16,5 7 0-16,4 5-2 0,-5-2 6 15,-4 0 9 1,-3-3 3-16,-11-4 1 0,-6 0-7 0,-2-2-7 0,-3-2-3 16,-7-6 5-16,-4-3-1 0,-6 1 7 15,-13-1 0 1,-3 3-5-16,-11 2 1 0,-12-2-2 15,1-3 4-15,-2-2-1 0,-1-5 1 16,3 1-4-16,1-4-7 0,2-1-13 16,8 0-17-16,6-1-23 0,3-1 33 0,8 0 1 15</inkml:trace>
  <inkml:trace contextRef="#ctx0" brushRef="#br0" timeOffset="6245.84">7088 10629 1866 0,'-10'20'-15'0,"-4"12"-27"16,-3 7-21-16,-1 6-2 0,8-12 64 15,4-2 4-15,-1 3-18 0,4-1-9 16,3 0-5-16,0-9-4 0,4-6 21 16,3-9 12-16,1-2 5 0,1 0 4 15,3 0 7-15,1 1 4 0,2-1 4 0,3-2 1 16,4 0-7-16,1-1-4 0,1-2-9 15,3 1-9-15,1-1-14 0,5-2-21 16,-2-2-28-16,3-3-27 0,2-4-24 16,-2-3 118-16,-3-8-28 0</inkml:trace>
  <inkml:trace contextRef="#ctx0" brushRef="#br0" timeOffset="6432.86">7392 10558 945 0,'-3'7'74'0,"-3"7"59"16,-2 10-82 0,-1 13-44-16,2 14 4 0,2 8 3 15,4 4 0-15,1 4-2 0,3 1-3 0,-1-2-4 16,-1-3-1-16,-1-5 1 0,0-3-1 16,-1-6-8-16,-1-4-6 0,-1-5-10 0,3-10-27 15,1-5 522-15,4-2-356 0</inkml:trace>
  <inkml:trace contextRef="#ctx0" brushRef="#br0" timeOffset="7083.03">7798 12660 1806 0,'-2'9'17'0,"-3"1"-46"0,-1 5-6 0,-2-1 24 15,-3 1 9-15,-1-4 1 16,-2 0 1-16,-8 2-1 0,0-1-1 0,-5-3 1 16,-3 1-1-16,-3-3 2 0,-4-4 1 15,1 1 1-15,2-2 0 0,9-1 0 16,3 0-1-16,6 1 0 0,4-2 1 16,0 3-1-16,2-2 0 0,1-1 1 15,0 3-1 1,3-3-2-16,-1 2-12 0,3 2-12 0,0-4-12 0,2 5-7 31,2-5-5-31,0 1 2 0,-1 1 8 0,-2 2 10 0,3-1 13 0,0 0 13 0,0 0 4 31,2 1 4-31,2 2 3 0,0 1-1 16,3-2 1-16,-1 2 1 0,2 0-2 16,2 1-2-16,0 0-1 0,3-3-2 15,-2 2-1-15,5-1 1 0,6 1-2 0,4 1 2 16,5 0-1-16,2 1 0 0,-5-1-1 15,-5 1 1-15,-3 2-1 0,0 2 0 16,-2 8-10-16,4 5-9 0,-4 6-1 0,-4 4-1 16,-1 3 7-16,-8-5 7 0,-3 1 2 15,-4 4 1-15,-7 4-1 16,-1 5 4-16,-4-2 1 0,-4-3 3 0,-6-2 2 16,-12-7-4-16,-12 1-5 0,-9-2-3 15,-2-7 0-15,-1-6 1 0,5-6-2 16,5-5-14-16,3-3-22 0,6 1-23 0,-2-5-52 15,7 1 67-15</inkml:trace>
  <inkml:trace contextRef="#ctx0" brushRef="#br0" timeOffset="7716.68">7491 15139 1545 0,'-7'0'20'16,"-2"0"-32"-16,-5 0-12 15,-3 4 19-15,-6 2 3 0,-9 3 2 16,-7 4-1-16,-7 5 0 0,-4 7 1 16,1 5-2-16,-5 4-7 0,0 3-6 0,0 6-10 0,4-2-4 15,7 9 1-15,6 0 4 0,6 8 8 16,3 3 7-16,6 2 5 15,8-3 6-15,7-7 7 0,8-4 0 16,7 0 0-16,6-1-5 0,4-3-4 0,4-6 3 16,0-5 3-16,1-9 4 0,1-4 0 0,6-1-5 15,6-4-7 1,3-3-6-16,2-6 2 0,-1-5 6 0,-7-3 10 0,-1-4 5 16,-3-4 0-16,-2-4-3 0,-1-1 0 15,-5-2-2 1,-4 2 5-16,-5 2 6 0,-3-2-2 15,-3 3 0-15,-3 1-6 0,-2 1-10 16,1 2-1-16,-2 1-1 0,-3 0-1 16,-1 3-3-16,-1-3-1 0,-2 3-4 0,0 0-4 0,-3 2 2 15,-4 1-2-15,-2 4 1 16,-6 2 1-16,-4 6-13 0,-1 4-6 0,-4 2-9 16,-1 5-2-16,3 2 8 0,-3-2 5 0,5 2 3 15,4-8-3-15,3-2-10 16,5 0-17-16,1-2 159 0,1 0-92 0</inkml:trace>
  <inkml:trace contextRef="#ctx0" brushRef="#br0" timeOffset="43927.05">12715 11539 1695 0,'0'-1'36'0,"0"1"-26"0,0 0-14 16,1 0-12-16,3 0 4 0,5-5 0 15,9 1 3-15,11-7-1 0,14-2 0 16,9-1 1-16,6 1 0 0,0 1 5 0,2 2 3 16,3 2 1-16,5 1-1 0,19 5 1 15,8 2 0 1,5 2-1-16,1 2 1 0,-9 7 0 0,-11-1-1 0,0 1 1 16,-7 2 0-1,-10-3 0-15,-9-1-5 0,-15 0-5 0,-11-3-11 0,-10-1-10 16,-7-5-7-16,-4 0-2 0,-4 0 0 15,-2 0 7-15,-2 0 4 0,1-7 6 16,-5 0 7-16,-4-4 3 0,-5-6 5 16,-5-3 3-16,-3-4 4 0,-4 2 2 15,-5-2 4-15,-2 4 2 16,1 2 8-16,-1 1 4 0,8 4 1 16,3 3 4-16,9 3-3 0,4 3-3 0,4 4-3 15,4 0-4-15,-2 0-4 0,-2-2 0 16,4 2 1-16,0 0 2 0,0 0 0 0,1 0-1 0,4-2-5 31,0 3-4-31,5 0 0 0,11 4 0 0,7 1 0 0,6-1 2 16,7 5-1-16,-5-1 3 0,1 0 4 15,-2 0 1-15,-4 1 1 16,5-2-2-16,2 1-2 0,2 1-2 0,1 2 0 0,-6-2 2 0,-9-1 5 16,-7 0 6-16,-10-3 5 0,-2-3-1 15,-5 2 2 1,-3-3-4-16,-2 3-6 15,-3 3-1-15,-3 2-4 0,-4 3-1 16,-9 4 4-16,-10 0 2 0,-8 1-2 0,-5 0-1 0,0-1-3 0,1-1-1 31,3-3-2-31,2-3-2 0,-4 1 1 0,-1-2-1 16,6 0-5-16,2-2-5 0,10-2-6 16,9 0-14-16,7-3-18 15,6 0-27-15,3-2-34 0,1 0 394 0,-2-5-236 16</inkml:trace>
  <inkml:trace contextRef="#ctx0" brushRef="#br0" timeOffset="45918.95">15044 11039 1199 0,'1'1'65'16,"0"0"57"-16,-3 2-115 0,-1 1-9 16,-1 4-2-16,-2 2 4 0,5 4 0 15,-2 2-1-15,-1 5 1 0,2 1-1 16,-3 4 1-16,-1 2 0 0,0 0 0 0,1 2 0 15,1 0 0-15,2 2 1 0,1 2-1 16,-4-3 1-16,4 0 0 16,-2 0-1-16,-3-4 1 0,4-1 0 15,-1-4 0-15,2 1 1 0,1-4 0 0,0-3-2 16,-2-2-15-16,2-5-30 0,2-5-31 16,-4-1-139-16,4-3 131 0</inkml:trace>
  <inkml:trace contextRef="#ctx0" brushRef="#br0" timeOffset="46381.38">14956 11103 1294 0,'2'-1'40'0,"1"0"-11"0,-2-1-8 16,2 2-5-16,-1-5-4 0,3 2-4 15,1-6-6-15,1-6-2 16,6-1 0-16,0-3-2 0,6 1 1 0,0 0-1 16,-2 4 1-1,0-1 1-15,3 1-2 0,5-1 0 0,4-2-2 0,3 1-3 16,2 0 0-16,0 3 3 16,-3 2 3-16,-1 4 1 0,-3 3 2 0,-5 0-2 15,-2 3-1-15,2 1-4 0,-3 1-4 16,0 4-2-16,-1 3-5 0,-1 5-8 15,-6 6-5-15,-4 6-1 0,-7 5 5 16,-9 6 11-16,-12 3 8 0,-3 1 1 0,-5 0 2 16,-5-1 2-16,-1-3 2 0,-8-4 7 15,1 0 4-15,-4-7 1 0,0-4 1 0,6-1 3 16,1-7-1-16,2-1 1 16,2-3-2-16,4-2-5 15,-1-2-2-15,7-2-3 0,9-1-2 0,2-2 1 0,7 2-2 16,6-2-1-1,0 0-5-15,0 0-4 0,1 0-15 16,0 0-1-16,2-2 1 0,-1 1-4 16,4 1 10-16,5-3-3 0,8-3-146 15,6-5 116-15</inkml:trace>
  <inkml:trace contextRef="#ctx0" brushRef="#br0" timeOffset="46764.3">15802 10952 1518 0,'0'0'90'0,"0"0"75"0,0 1-172 0,0 2-23 16,1 1 1-16,1 5 14 0,1 7 7 16,0 6 4-16,0 3 1 0,2 7 0 15,-2-1 1-15,3 3 2 0,-2 1 0 16,1-3 0-16,0 1 0 0,0-2 0 15,-1-3-1-15,-2-2 1 0,2-2 0 0,-2-2 0 16,-1-1 1-16,1-1 1 0,0-3-9 16,0-2-20-16,1 0-23 0,-2-4-33 15,2-2-26-15,0 0-43 0,-1-3 81 16</inkml:trace>
  <inkml:trace contextRef="#ctx0" brushRef="#br0" timeOffset="47093.68">16329 10995 1601 0,'-2'0'37'16,"0"3"-18"-16,0-1-26 0,0 3-2 15,-2 3 4-15,3 4-1 0,0 2 0 16,-1 3 1-16,2 2 2 0,0 1 2 0,1 2 1 16,2-1 0-16,2 1 2 15,2-1 0-15,-4 1 0 0,2 1-1 16,-1-3 1-16,-1-1 0 0,1-1-2 0,-1 0 2 16,-1-6-1-16,2 3 1 0,-2-5-4 15,-1-1-9-15,0-2-17 0,0-1-19 16,0 0-22-16,-1-2-19 15,1 2-16-15,-1-4 50 0,0 3 16 16</inkml:trace>
  <inkml:trace contextRef="#ctx0" brushRef="#br0" timeOffset="47522.66">16774 10898 1558 0,'9'15'67'0,"-15"-7"-72"15,-6 3-13-15,-2 3-5 16,-17-11 19-16,8 8 3 0,-4 2 1 0,-9-4 0 31,-11 0 6-31,-3-6 0 0,-1 1 3 0,1-4 3 0,5 0 0 16,0-3 3-16,3-1 3 0,-3-2-1 16,2-2-2-16,-2 0-3 15,3-2-5-15,-3 0-2 0,1 0-1 0,-1-2-1 0,1 1 0 31,7-1 0-31,7 4-1 0,4 5 1 0,7-1 1 16,4 2-4-16,5 1-6 0,4 0-9 16,5 1-6-16,-1 4-4 0,2-1-5 15,0 0-4-15,-1 0-12 0,1 0-23 16,0 1-24-16,0 3 43 0,3 6 9 16</inkml:trace>
  <inkml:trace contextRef="#ctx0" brushRef="#br0" timeOffset="51763.93">8724 13434 1439 0,'32'22'43'0,"89"67"-68"16,-254-165 2 31,128 73 27-47,-8-3 7 0,13 8 9 15,0 2 5-15,2 6-1 0,-2 5-7 0,0 5-6 16,0 7-8-16,-1 8-3 0,1 7 0 15,2 6 0-15,3 8 0 16,1 4 2-16,1 9 0 0,2 8 2 0,0 9-1 16,1 7-1-16,3 6 1 0,0 5 1 15,5 4-1-15,3 4 1 0,2 0-2 16,-2-6-2-16,-2-11 9 16,-4-16 11-16,-4-14 7 0,-3-14 8 0,-4-6-6 0,0-6-3 15,-2-9 0-15,-1-7-1 0,-1-7-4 16,0-5-8-16,0-4-6 0,0-1-2 15,0-5-9 1,0 0-15-16,0-1-23 0,0 0-17 0,0 0-13 0,0 0 3 0,0 0 13 16,0 0 12-16,4-4 19 15,-3-1 10 1,3-2 10-16,2-2 5 0,5-4 0 0,4-2 2 16,2-3-1-16,2 0 4 0,-1 1 3 0,0 3 4 15,-2-1 6-15,0 6 3 16,-1 1 2-16,-4 3-1 0,-2-1 3 0,-3 3 0 15,-1-2 2-15,0 3 0 0,-2 1-1 16,3 0-2-16,-6 1-3 0,1 0-3 16,0 0-4-16,0 0-3 0,0-2-5 15,0 2-1-15,1-3-2 16,0 3-2-16,1-1 0 0,0 0 0 16,-2-1-1-16,1 2 1 0,-2-2 1 0,3-1-1 15,-3 1 0-15,3-2 0 0,-2 1-1 16,-1 0 0-16,5-1 0 0,-4 0-1 15,0 0 1-15,3-1 0 0,-3 1 0 16,0-1 2-16,0 5 0 0,0-3 1 16,-1 3 3-16,1-4-1 0,1 3-1 15,0 1-2-15,0-3-1 0,-1-3-1 0,0 2 0 16,1-2 0-16,2 1-1 0,0-2 1 16,-2-1 0-16,4 1 0 15,-1 2 1-15,-1-1 1 0,-1 3-1 16,-1-2 2-16,-1 2-1 0,-1 3 0 0,3-4 0 15,-3 2 1-15,1 1-2 0,4 0 0 16,-5 0 1-16,0 1-1 0,0-2 0 16,0 2 3-16,-2-2-1 0,2 2 1 15,0 0 5-15,2 0 5 0,-1 2 5 16,-1-2 1-16,0 0-5 0,0 0-6 16,0 0-8-16,-7 2-6 0,5 1-3 0,-5 6-1 15,-9 7 2-15,-6 11 4 0,-13 8 3 16,-4 6 1-16,2 4 1 0,3-1 0 15,4-5 0-15,4-2 0 0,4-6-1 0,3-2-1 16,4-6 0-16,-2-1 0 0,0-6-1 16,-1-3 0-16,0-3-2 0,1-3-2 15,0-2-3-15,2 0-2 0,0-4 2 16,1-1 8-16,3-2 13 16,0-3 3-16,2 1 3 0,-1-3 0 0,1-1-6 0,-3-2 1 15,-4-4-1-15,-4-8-6 16,-7-6-3-16,-4-7-2 0,-2-7-4 15,-4-2-5-15,2-3-9 0,1-2-13 0,5 3-16 16,5 2-17-16,2 2-13 16,4 1-17-16,1 1-17 0,5-3 107 0,6 1-25 0</inkml:trace>
  <inkml:trace contextRef="#ctx0" brushRef="#br0" timeOffset="52680.75">11694 13581 1830 0,'6'16'58'0,"-8"-5"-152"0,-3 8 25 0,0 9-44 0,-7-8 108 31,7 15 2-31,0 3 2 0,2 5 1 16,-2 8 0-16,2 6 0 0,-1 3 0 15,-1 10-1-15,2 6 1 0,0 8-1 0,3 7 1 16,-1 1 1-16,1 8-1 15,-1 2 0-15,-2 1 1 0,-3-1-1 16,2-8 1-16,-1-12 0 0,3-16-1 0,2-11 2 16,0-6 0-16,0-2-2 0,0 2 1 15,1-7-1-15,2-6 1 0,0-9-1 16,0-10-10-16,0-7-18 0,0-3-18 16,0-2-9-16,-2-2 1 0,3-1 12 0,-1-1 12 15,3-1 6-15,4-1 3 0,7-4 1 16,5-4-2-16,8-4 3 0,5-1 2 15,0 0 3-15,-4-2 10 0,-3 2 6 0,-7-3 5 16,-2-2 7-16,-4-1 1 0,0-5-2 16,1 0-1-16,-2-1-2 0,0 3 3 15,-5 6 5-15,-1 2 6 0,-3 5 7 16,-1 1-1-16,0 0-3 0,-3 1-4 16,-1 3-6-16,3-2 0 0,-3 5 0 0,0-3-1 15,0 3-1-15,0 2-3 16,0-1-3-16,0 0 1 0,0 1 2 0,0 0 3 15,2-4 6-15,-2 6 4 0,0-2 5 16,-1-3 3-16,1 3-8 0,0 0-3 16,-1 0-8-16,2 1-13 0,-1-1-3 15,0 2-13-15,-7 7-9 0,-3 9-5 16,-7 7 4-16,-5 9 6 0,-2 2 9 16,-5-3 9-16,0-6 1 0,-4-4 0 15,-7-4 3-15,-2-4 2 0,2-5 1 16,-3-4 1-16,2-4-1 0,2-6 2 0,-2-3 0 15,2-5 2-15,5-3-3 0,0-4 0 16,2-3-1-16,-1 1-1 16,5-3-1-16,-2 2-1 0,6-3 0 0,1 1-1 15,3-1-1-15,3 3 1 0,4 0-2 0,2-1-8 16,3 0-10-16,3-6-13 16,5-3-27-16,5-7 0 0,9-11-272 15,10 1 222-15</inkml:trace>
  <inkml:trace contextRef="#ctx0" brushRef="#br0" timeOffset="53197.71">13421 13426 1648 0,'-1'2'37'16,"-2"5"-18"-16,3 8-56 0,0 9-8 15,0 13 14-15,0 9 16 0,0 3 11 0,5-1 2 16,-4 4 1 0,3-1 1-16,-1 9 0 0,-3 6 0 15,4 8 1-15,-2 12-1 0,1 5 1 0,2 10 0 16,-1 5-1-16,1 7 0 0,9 1 1 15,-6 2-1-15,2-3 0 0,-5-8-3 16,-1-15 14-16,5-11 11 0,-4-16 4 16,3-9 3-16,-1-7-15 0,-5-4-9 15,1-2-5-15,3-7 1 0,-4-6-1 16,3-8-6-16,-3-10-10 0,1-3-13 0,0-3-19 16,1-2-18-16,2-2-10 15,5 0-5-15,4-2-4 0,6-9-42 0,5-4-89 16,0-7 124-16</inkml:trace>
  <inkml:trace contextRef="#ctx0" brushRef="#br0" timeOffset="53597.95">13826 14640 1345 0,'0'5'39'0,"-2"0"-13"0,0 8-21 15,-2 6-6-15,0 5 1 16,-2 6 0-16,2 2 1 0,-2 3 1 0,3 1 0 16,-1 1 0-16,0 1 0 15,-1 3 0-15,1 0 0 0,-1 3-1 0,1 2 1 16,-1-2-1-16,0 4 1 0,-3-1 0 16,1-3-1-16,0 0 0 0,-2-6 1 15,3-5 0-15,-2-2 2 0,0-6 2 16,0-7-1-16,0-5 2 0,0-3 0 0,-2-3-1 15,-2-2-1-15,-3-1-3 0,-4-3-2 16,0-3 8-16,-6-3 3 0,1-5 3 16,-2-3 10-16,-3-4-3 0,-1-3-2 15,-4-5-1-15,-3-2-5 0,-4-1 5 0,-2-1 0 16,5 1-2-16,6-1-6 0,5 2-7 16,5 4-1-16,6 4-1 0,1 6 1 15,5 1 0-15,3 5-1 0,3-1-3 16,0 4-12-16,4 4-14 0,0 0-16 15,0-1-17-15,0 1-20 0,1-5 63 16,4-1-7-16</inkml:trace>
  <inkml:trace contextRef="#ctx0" brushRef="#br0" timeOffset="54465.16">13277 13123 1353 0,'0'-1'58'0,"-1"1"50"0,1-2-107 16,0 2-1-16,0 0 2 0,0 0 5 15,0 0 1-15,0 0 1 16,0 0-2-16,0 0 5 0,0 0 5 16,1 0 4-16,-1 0 0 0,1 0-5 0,0 0-10 15,2 0-5-15,0 0-1 0,2 0 2 16,2 0 3-16,3-2 2 0,7 0-1 0,10 1-2 15,7-4-2-15,7 2-1 16,4 0-1-16,1-2 1 0,5 1 0 0,2-1-1 16,11 3 0-16,9-3 0 15,5 2 0-15,9 2-1 0,-4-1-1 0,-7-2 1 16,-2 2 0-16,-3-1 1 0,2-1-1 16,9 3-3-16,-3-1-2 0,0 0-2 15,-2 2 1-15,-9 0 1 0,-3 2 3 16,-9 0 2-16,-4 1 1 15,-1-1 0-15,-8 1 0 0,-2-2 1 0,-5 0-1 16,-11 0 0-16,-7-1 1 0,-8 1 0 0,-6-1 1 16,-1 0-1-1,-1 0-2-15,-2 0-2 0,0 0-3 0,1 0-6 0,-1 0-3 16,0 0-9-16,0 0-11 0,0 0-4 0,0 0-4 16,0 0-5-16,0-1 1 0,-2-5 0 15,-3-3-4 1,-5-8 4-16,-5-7 0 0,-5-5-22 0,-8-6-86 0,0 0-80 15,-4 1 117-15</inkml:trace>
  <inkml:trace contextRef="#ctx0" brushRef="#br0" timeOffset="54881.35">14654 12676 618 0,'-5'2'70'0,"1"-1"46"0,1 1-39 0,-1 2-28 0,4 0-13 15,0 3-2-15,6 2-6 0,1 1-5 16,3 3 2-16,3 2 0 0,-1-2-3 15,3 1 0-15,2-1 0 0,1 0-2 0,3 0 1 16,8 2 2-16,2 1-1 16,-1-2 2-16,4 2-2 0,2 1-2 15,1-4-3-15,2 3-4 16,-2-1-3-16,-8-1-4 0,-1 2-2 0,-1 0-1 0,-4-1 0 16,2-1 1-16,-7-2 0 0,-4-2 4 15,0 0 3-15,-8-2 2 0,0-1 2 16,-4-2 0-16,-1-1 0 0,-1 0-3 0,-1 1-1 15,0-2-5-15,-3 3-4 0,-1 2 2 16,-6 1-1-16,-3 2 3 16,-4 1 13-16,-2 2 2 0,-1-2 1 15,-2-1-3-15,1 0-13 0,1 0-2 0,-3-2 0 16,-3 0-3-16,-1 1 1 0,-1-1-1 0,2 1-1 16,4 0 2-16,8 0 0 0,2-2-2 15,4 1 1-15,3-1 0 0,1-1-1 16,2-2 0-16,0-1 0 0,1 2 0 15,1-3-7-15,-1 0-16 0,0 1-21 16,-1 0-17-16,2 3-11 0,-2-1-12 16,-3 2 747-1,-1 0-497-15</inkml:trace>
  <inkml:trace contextRef="#ctx0" brushRef="#br0" timeOffset="67446.09">14841 13321 888 0,'0'0'98'0,"0"-1"84"16,0 1-111-16,0 0-50 0,0 0-14 15,2 1 6-15,-2-1 0 0,0 0-2 16,0 0 0-16,0 0-11 0,1 0-2 15,1 4-3-15,0-1 0 0,2 1 1 16,0 1-1-16,1 5-1 0,0 5-2 0,2 10-2 16,0 6-1-16,0 6 3 0,1 9 1 15,-2 0 5-15,-2 3 2 16,-1-3 0-16,-3-3 2 0,-3 0-2 0,-1-5-1 16,-1-2-3-16,2-1-7 0,-3-6-12 15,2-2-21-15,0-4-140 0,-2-5 119 16</inkml:trace>
  <inkml:trace contextRef="#ctx0" brushRef="#br0" timeOffset="68016.95">14865 13325 1429 0,'0'0'36'16,"0"-2"-1"-16,0 2-47 0,0 0-2 15,1 2 8-15,0-2 2 0,3-2-4 16,2-2-8-16,9-1-6 0,9 0-9 0,7 1-2 16,6 1 5-16,1 3 6 0,-6 3 10 15,-4 1 8-15,-7 1 4 0,-3-1 1 16,0 3-1-16,-3-2-6 0,-2 3-9 15,-3 1-4-15,-1 1-3 0,-5 2-13 16,-5 2-1-16,-8 5-1 0,-8 4 3 16,-4-1 17-16,-3-2 11 0,-5-2 7 0,-6-1 5 15,-6-4 4-15,-4-1 2 0,2-3 0 16,5-3 3-16,7-3-2 0,5 0 0 16,4 2-2-16,5-2-4 0,5-1-1 15,6 2 1-15,6-4 2 16,-1 0 3-16,1 0 2 0,0 0 12 0,1 0 4 15,3 0-1-15,5 0-3 0,9-4-13 16,8-1-7-16,9 1-4 16,10 4-1-16,4 2-1 0,2 4 0 0,-6 3 0 15,-8 3 0-15,-3 0-2 16,-3 6-4-16,-2 1-2 0,-4 1-2 0,-6 0 0 0,-8 0 3 16,-4-4-6-16,-4 5-2 15,-4 0 1-15,-1 0 0 0,-4-1 10 16,-4 0 5-16,0-4 5 0,-4 1 0 0,-7-1 1 0,-2-4-1 15,-1-2-1-15,-2-1 2 0,3-3-1 16,-3-4 0-16,-1 1-2 16,0-3-7-16,-1-4-14 0,6 1-15 0,2-6-21 15,7-2-90-15,3-1 90 0</inkml:trace>
  <inkml:trace contextRef="#ctx0" brushRef="#br0" timeOffset="68365.45">15359 13899 1303 0,'0'2'26'15,"0"0"-22"-15,0 1-8 16,0-2-1-16,0-1-8 0,-1 2-3 0,0-2 1 0,0-2 13 15,1 2 26-15,0 0 16 16,0 0 18-16,0 0 0 0,-4-5-3 0,4 2-2 16,-1-3-14-16,1 1-7 0,0-4-5 15,0-2-6-15,1 0-3 0,2-3-3 0,0 2-4 16,4 0-3-16,1-3-3 0,2 1-5 16,3-3-5-16,6 1-11 0,9 3-12 15,8 0-9 1,6 2-11-16,1 2-9 0,-5 2-9 15,-1 0-6-15,-8 3 2 0,-2-1-2 16,-2 0 13-16,-4-2-138 0,-1 0 132 16</inkml:trace>
  <inkml:trace contextRef="#ctx0" brushRef="#br0" timeOffset="69113.11">15878 13846 881 0,'7'1'135'0,"0"-2"-49"16,0-3-50-16,7-2-7 15,-1-5 13-15,5 4-14 0,3-3-6 0,-3-1-4 16,-3-2 5-16,-3 3 1 0,-5-1 3 16,0-1-4-16,-3-1-8 0,-2-1-6 15,0-1-8-15,-3-2-3 0,-4 0-6 16,-5 0-6-16,-4 3 0 0,-1-1 0 15,-2 4 0-15,1 4 6 0,3 1-1 0,-2 3-1 16,4 2-2-16,1 1-3 0,0 2-2 16,2 4 3-16,0 2 0 0,2 1 3 15,0 4 1-15,-1 4-4 0,2 2-1 16,1 0 3-16,3 4 3 0,2-3 6 0,3 1 3 16,1 2 0-1,1-2 0-15,-1-1 2 0,2 0-1 0,1-3 0 16,1-1 2-16,1-1 0 0,0-5 1 0,-1 0 2 15,1-4-1-15,0 0 0 0,3-3 1 16,2 0 1-16,2 0 3 0,1-3 4 0,0 0 2 16,1-1 1-16,-3-4 5 0,2 1-2 15,-3-1-2-15,1-2-1 0,2-2-8 16,-3-1 0 0,2 1 0-16,-2-2-1 0,1-2 0 0,1 2-2 0,-2-1-4 15,-3-2 1-15,-4 3 0 16,1 1 0-16,-3 1 0 0,-1 0 1 0,1 0-2 0,-3 0 0 15,-1 1 1 1,1 2-2-16,-1 1 2 0,-1 1 0 16,0 1-2-16,0 1 0 0,-1-2-1 0,-1 2-4 15,1 2-4-15,0-1-4 16,0 1-3-16,0-1 1 0,0 1 1 16,0 0 1-16,0 0 2 0,0 0 0 0,-1 0-3 15,-3 0 0-15,2 3-3 0,-3 3 0 0,0 2 4 0,2 0 2 16,-3 1 3-16,5 0 1 15,0 2 1-15,0-2 2 0,0 0 2 16,1 0 1-16,-1-2 0 0,1 0 1 16,0 0 1-16,3-2-2 0,-2 1 1 15,2 0 0-15,-1 0 1 0,1 1 1 0,0 1 0 16,3 0 0-16,2 2-1 0,2-1 0 16,4 3-2-16,1-2 0 0,3-1-1 0,2 2-1 15,-2-4-3-15,3 2-7 0,-2-3-6 16,-1 2 1-1,-1-2 4-15,-4-5 6 0,-3 0-2 16,0-3 98-16,3 0-366 0,2-3 228 16</inkml:trace>
  <inkml:trace contextRef="#ctx0" brushRef="#br0" timeOffset="69907.56">16594 13779 1403 0,'0'0'30'0,"-3"2"-15"0,3-2-27 16,3 0-5-16,-3 0-12 0,0 0-20 15,-2 0-24-15,0 0-12 0,6 0 5 0,6-2 24 16,8 2 13-16,5-2-4 0,3 1 7 15,2 1-4-15,-4 3 28 0,-4-1 33 16,2 0 6-16,-1 1 7 0,1 2-10 16,3 1-8-16,-6 0 13 0,-3 1 7 0,-7-2 1 15,-4-1-2-15,-4 2-25 16,-1 3-17-16,-4 2-10 0,-5 5 7 0,-6 4 19 16,-2 1 11-16,-3 0 3 0,-2 1-6 15,-2-8-6-15,1 3-3 0,1-1 0 16,4-1-1-16,3 3-2 0,1-4 1 15,3-1 1-15,4-3-1 0,0-1 1 0,2-2 1 16,4 0-2-16,-2-3 6 0,4 0 4 16,2-2 11-16,0 3 3 0,3-4 1 15,3 2-3-15,3 2-10 0,2-2 0 16,4-1-5-16,-2 2 0 0,2-3 0 16,3 0-3-16,-1-1 1 0,2 0-2 15,5 0-3-15,-2 0 0 0,0 0 1 16,-2 0-1-16,0-2 2 0,-2 0 6 15,-1-2 3-15,-5 1 2 0,-2-2 2 16,0 1-5-16,0-4-2 0,-1 1 3 16,-1 0 3-16,-4 0 8 0,-1 2 4 0,-3 0-3 15,1-1-6-15,-2 0-6 16,1-2-6-16,0 3-3 0,-3-4-2 0,0-2-2 0,1 2-5 16,0-3-4-16,-1 6-4 0,2-3-4 15,-3 5-1-15,-2 1-4 16,3 2 3-16,-1 1-3 0,-1 0-4 0,-2-2-1 15,-1 2-8-15,0 2-2 0,-5-2 4 16,-2 1 6-16,0 5 7 0,-1 1 8 16,1 2 5-16,5 0 1 0,0 1 2 0,0-1 1 15,4 6 0-15,-2 1 0 0,3 0 1 16,2 6-1 0,1-1 1-16,4 3 1 0,1-1 1 0,1-1 3 0,2-4 7 15,-1-6 6-15,1 1 8 0,-1-5 4 16,1 1 2-16,1-2 2 0,2-1 4 15,1-1 2-15,0-1 0 16,1-1-1-16,-1-1-8 0,5 2-8 16,-1-3-5-16,2 0-9 0,0-1-4 0,-2 1-1 15,0 0-2-15,-4-1-7 0,-2 0-16 0,2 0-27 16,2 0-22 0,3 1 78-16,2 1-24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7:19:36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4151 4483 1031 0,'-2'0'28'0,"-1"1"-16"0,-5 0-6 16,-1 3-6-16,-4 5-1 0,-2 3 1 15,-4 5-1-15,-8-1 1 0,-5 2 1 16,-7-1 4-16,-9-2 5 0,-7-1 3 16,-6-3 4-16,-2-2 4 0,0-6 3 15,-2 1 1-15,-4-4 1 0,-8-3-1 16,-8-3-2-16,-8-1-1 0,-6-2-3 16,-4 0-5-16,-1-2-3 0,-6 2-1 15,0 0-4-15,-3 4 0 0,2 1-2 16,3 3-2-16,6-1 1 0,6 2 1 15,7 2 0-15,9-1 4 0,8 2 1 0,12 0 1 16,5 0 2-16,11 2-1 0,7-1-2 16,4-2 1-16,11 1-5 0,4-2-1 15,8 2-1-15,6 0 2 0,1-3-2 16,3 0-1-16,0 0 0 0,0 0-7 16,-1-1-12-16,1 1-3 0,3-4-4 15,3-1-1-15,9-7 94 0,20-13-53 0</inkml:trace>
  <inkml:trace contextRef="#ctx0" brushRef="#br0" timeOffset="454.17">4545 4732 1257 0,'-1'0'54'0,"-1"1"33"16,-1 1-103-16,-5 2-13 0,-1 1 12 15,-8 2 17-15,-2 4 0 0,-9 1 1 16,-8 1-1-16,-7 2 1 0,-4 0 0 16,-5 1 2-16,-3 0 0 0,0-1 1 15,-6-2 1-15,-2 0 4 0,-12-4 7 16,-8 2 2-16,-3-6 2 0,-6 2-2 15,4-1-4-15,3-3 2 0,-8 1-2 0,-3-2-1 16,-3 2 0-16,-6-3-7 0,1 2-1 16,-5-1-2-16,-4-1-2 15,2-1 1-15,-1 0 0 0,3 0-1 0,3-1 1 16,4-1 0 0,11 2-1-16,8 0 0 0,14 0 0 0,10 0-1 0,9 2 1 15,9 0-1-15,6 2 1 16,8 0-1-16,4 0 1 0,9 0-1 15,3-2-2-15,3-1 0 0,2 0-3 16,2-1-1-16,3 3-2 0,1-3-7 0,-2 0-10 0,2 0-9 0,0 0-8 16,0 0-6-1,-1 0-4-15,1 2-9 0,0-2-13 0,-2 1 136 0,2-1-62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20T18:12:59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1530 1169 11744 0 0,'0'0'520'0'0,"0"0"112"0"0,0 0-504 0 0,0 0-128 0 0,0 0 0 0 0,10 0 0 0 0,-10 0-128 0 0,8 0-40 0 0,2 0-16 0 0,2 0 0 0 0,-4 0-320 0 0,2 4-64 0 0,-2-4-8 0 0,0 0-3776 0 0</inkml:trace>
  <inkml:trace contextRef="#ctx0" brushRef="#br0" timeOffset="1">1947 1146 3224 0 0,'0'0'143'0'0,"0"0"279"0"0,0 0 1070 0 0,-10-3 5088 0 0,-1 3-6341 0 0,7-1-86 0 0,-1 1 0 0 0,1 0 0 0 0,0 0 0 0 0,-1 0 0 0 0,1 1 0 0 0,0-1 0 0 0,0 1 1 0 0,-1 0-1 0 0,1 0 0 0 0,0 0 0 0 0,0 1 0 0 0,0 0 0 0 0,-3 1-153 0 0,-18 22 416 0 0,20-20-366 0 0,1-1 0 0 0,-1 1 1 0 0,0-1-1 0 0,0 0 0 0 0,0 0 1 0 0,-4 2-51 0 0,6-4 82 0 0,0 0 0 0 0,0 0 0 0 0,1 0 0 0 0,-1 0 0 0 0,0 1 0 0 0,1-1 0 0 0,0 1 0 0 0,-1 1-82 0 0,-6 5 344 0 0,-1 2 51 0 0,8-8-294 0 0,0 0 0 0 0,-1 0-1 0 0,1-1 1 0 0,-1 0 0 0 0,1 1-1 0 0,-3 0-100 0 0,-15 11 840 0 0,1 1 0 0 0,1 0 0 0 0,0 1 0 0 0,-13 17-840 0 0,24-26 186 0 0,2 0 0 0 0,-1 0-1 0 0,1 1 1 0 0,0 0-1 0 0,1 0 1 0 0,0 0 0 0 0,0 1-1 0 0,1-1 1 0 0,0 1-1 0 0,-2 8-185 0 0,1-4 0 0 0,0 0 0 0 0,-1 0 0 0 0,-4 6 0 0 0,-4 9 0 0 0,6-16 37 0 0,1-1 0 0 0,-1 1 0 0 0,-1-2 0 0 0,0 1 0 0 0,0-1 0 0 0,-2 1-37 0 0,-21 27 508 0 0,26-32-412 0 0,-5 7 91 0 0,0 1 0 0 0,1 0 0 0 0,1 1-1 0 0,0-1 1 0 0,-3 11-187 0 0,8-19 4 0 0,0 1-1 0 0,-1-1 1 0 0,0 0 0 0 0,0 0-1 0 0,0 0 1 0 0,-2 1-4 0 0,-10 15 58 0 0,4-7-26 0 0,-1 0 0 0 0,0 0 0 0 0,-1-1 0 0 0,-1-1 0 0 0,-9 6-32 0 0,-9 13 479 0 0,9-6-262 0 0,13-18-201 0 0,3 3-16 0 0,6 4 0 0 0,2-12 0 0 0,-1 0 0 0 0,1 0 0 0 0,0-1 0 0 0,-1 1 0 0 0,1 0 0 0 0,-1 0 0 0 0,0-1 0 0 0,0 1 0 0 0,0 0 0 0 0,-1 1 0 0 0,-5 10 46 0 0,0 0 0 0 0,-5 6-46 0 0,4-7 46 0 0,0 1 0 0 0,-2 7-46 0 0,-7 6 256 0 0,15-25-221 0 0,1 1 0 0 0,0-1 0 0 0,-1 0-1 0 0,0 1 1 0 0,0-1 0 0 0,1 0 0 0 0,-2 1-35 0 0,1-2 27 0 0,0 1-1 0 0,1 0 1 0 0,-1 0 0 0 0,1 0 0 0 0,-1 0 0 0 0,1 0 0 0 0,0 1 0 0 0,0-1-1 0 0,0 0 1 0 0,-1 2-27 0 0,2-1 38 0 0,1-3-37 0 0,-1 1 1 0 0,0 0-1 0 0,0-1 1 0 0,0 1 0 0 0,0 0-1 0 0,0-1 1 0 0,0 1-1 0 0,0 0 1 0 0,0-1-1 0 0,-1 1 1 0 0,1-1 0 0 0,0 1-1 0 0,0 0 1 0 0,0-1-1 0 0,-1 1 1 0 0,1-1-1 0 0,0 1 1 0 0,-1-1 0 0 0,1 1-1 0 0,0 0 1 0 0,-1-1-1 0 0,1 0 1 0 0,-1 1-1 0 0,1-1 1 0 0,-1 1 0 0 0,1-1-1 0 0,-1 1-1 0 0,-3 3 4 0 0,-6 15 56 0 0,-6 18 4 0 0,16-35-64 0 0,-1-1 0 0 0,1 1 0 0 0,-1-1 0 0 0,0 1 0 0 0,1-1 0 0 0,-1 0 0 0 0,0 1 0 0 0,0-1 0 0 0,0 0 0 0 0,0 0 0 0 0,0 0 0 0 0,-1 1 0 0 0,-3 5 0 0 0,-10 11 0 0 0,2-3 0 0 0,-8 10 0 0 0,-9 13 0 0 0,7-10 80 0 0,19-23-60 0 0,0-1 1 0 0,0 1-1 0 0,0 0 0 0 0,0 0 1 0 0,-1 3-21 0 0,-1 3 2 0 0,-1-1 0 0 0,0 0 1 0 0,-1 0-1 0 0,-1 1-2 0 0,3-4 1 0 0,-30 40 127 0 0,-14 25-128 0 0,40-55 63 0 0,1 0 1 0 0,0 1-1 0 0,-2 9-63 0 0,-6 11 2 0 0,-1 6 38 0 0,13-30-18 0 0,0-1 0 0 0,-1 0 0 0 0,0 0 0 0 0,-7 9-22 0 0,6-10 0 0 0,0 1 0 0 0,-3 7 0 0 0,-4 8 0 0 0,-1 5 4 0 0,11-24-10 0 0,1-1 0 0 0,-2 0 0 0 0,-3 7 6 0 0,3-6-2 0 0,0 0 1 0 0,0 0 0 0 0,1 1 0 0 0,-1 5 1 0 0,0-3 79 0 0,0-1 0 0 0,-5 10-79 0 0,5-13 29 0 0,1 0 1 0 0,0 1-1 0 0,0-1 0 0 0,1 1 1 0 0,0 0-1 0 0,1 0 0 0 0,-1 0 1 0 0,1 3-30 0 0,-23 126 314 0 0,2 5-314 0 0,18-115 0 0 0,3-15 0 0 0,-1 0 0 0 0,-3 11 0 0 0,2-10 0 0 0,1-1 0 0 0,1 1 0 0 0,-1 2 0 0 0,1-2 0 0 0,0 0 0 0 0,-1 0 0 0 0,-2 3 0 0 0,-11 34 200 0 0,1 1 0 0 0,0 20-200 0 0,5 5 64 0 0,-3 18 0 0 0,8-70-51 0 0,-2 1 0 0 0,-1-1 0 0 0,-1 0-1 0 0,-1-1 1 0 0,-3 3-13 0 0,7-16 13 0 0,1 0 32 0 0,0-1 1 0 0,1 1-1 0 0,0-1 1 0 0,1 1-1 0 0,-1 3-45 0 0,1 3 70 0 0,-1 8 36 0 0,-1 25-42 0 0,-3 4-64 0 0,7-47 0 0 0,0 0 0 0 0,0 0 0 0 0,0-1 0 0 0,-1 1 0 0 0,0-1 0 0 0,-2 5 0 0 0,-7 27 0 0 0,-10 44 224 0 0,17-68-161 0 0,-1 12 7 0 0,3-2-48 0 0,0-1-1 0 0,-2 0 0 0 0,-1 0 1 0 0,-1 0-1 0 0,-8 20-21 0 0,8-23 21 0 0,-3 6 20 0 0,-2-1-1 0 0,-6 11-40 0 0,4-8 231 0 0,-9 26-231 0 0,7-11 195 0 0,2 1 0 0 0,2 0-1 0 0,0 10-194 0 0,8-39 13 0 0,-1 9-15 0 0,3-15 2 0 0,0 1 0 0 0,-1-1 0 0 0,0 0 0 0 0,0 2 0 0 0,-4 13 0 0 0,2-7 0 0 0,0 4 0 0 0,-5 69 133 0 0,10-70-124 0 0,-1 5-8 0 0,-1 0 0 0 0,-3 16-1 0 0,4-32 0 0 0,-1 0 0 0 0,2-1 0 0 0,-1 1 0 0 0,1-1 0 0 0,0 1 0 0 0,1 24 0 0 0,7 87 64 0 0,-5-69-64 0 0,1 56 11 0 0,-6-73 45 0 0,0-18-11 0 0,1 0-1 0 0,0 0 1 0 0,2 0-1 0 0,2 14-44 0 0,3 8 86 0 0,0 15-86 0 0,5 32 61 0 0,-3-35 3 0 0,1 27-64 0 0,-5 5 64 0 0,-3 17-64 0 0,-1-80 28 0 0,1 1 0 0 0,2 5-28 0 0,-2-9 8 0 0,2 5 41 0 0,0-1 0 0 0,4 8-49 0 0,2 8 49 0 0,-1-1-28 0 0,3 10 75 0 0,5 45-96 0 0,-13-66 16 0 0,-2-12 8 0 0,-1 1 0 0 0,1 11-24 0 0,0 11 29 0 0,1-1 1 0 0,6 24-30 0 0,-5-31 5 0 0,9 34 59 0 0,0-2 0 0 0,-7-34-64 0 0,-4-19 0 0 0,-1 0 0 0 0,1 0 0 0 0,-1 0 0 0 0,0 0 0 0 0,0 4 0 0 0,7 167 64 0 0,-8 40-64 0 0,-5-150 0 0 0,2 41 64 0 0,2-101-64 0 0,1-1 0 0 0,-1 0 0 0 0,0 1 0 0 0,-1 1 0 0 0,-3 24 0 0 0,0 19 53 0 0,4-10-40 0 0,0-19-14 0 0,0-1 0 0 0,4 18 1 0 0,0 8 24 0 0,-2-28-4 0 0,0 1 0 0 0,3 5-20 0 0,1 48 64 0 0,-1-45-66 0 0,-4-18 5 0 0,2-1 0 0 0,-1 1 1 0 0,2-1-1 0 0,0 3-3 0 0,1 0 35 0 0,-1 0 1 0 0,0 1-1 0 0,1 8-35 0 0,-4-19 2 0 0,1 0-1 0 0,-1 0 1 0 0,1 0-1 0 0,0 0 1 0 0,0 0-1 0 0,0-1 1 0 0,0 1-1 0 0,0 0 1 0 0,1 1-2 0 0,-1-2-1 0 0,1 1 1 0 0,-1 0 0 0 0,0 0 0 0 0,0 0-1 0 0,0 0 1 0 0,0 0 0 0 0,0 1 0 0 0,-1-1-1 0 0,1 0 1 0 0,-1 1 0 0 0,3 9 0 0 0,-1 1 0 0 0,2-1 0 0 0,4 11 0 0 0,-4-10 0 0 0,1 1 0 0 0,-2-1 0 0 0,0 2 0 0 0,-1-9 0 0 0,-1-1 0 0 0,1 1 0 0 0,0 0 0 0 0,2 3 0 0 0,7 20 0 0 0,-7-12 0 0 0,1 0 0 0 0,7 14 0 0 0,5 19 0 0 0,-9-26 0 0 0,11 23 0 0 0,-3-6 0 0 0,-12-29 0 0 0,13 33 0 0 0,6 34 0 0 0,3 6 0 0 0,-19-66 0 0 0,-5-15 0 0 0,-1 0 0 0 0,1 0 0 0 0,-1-1 0 0 0,0 1 0 0 0,0 0 0 0 0,0 3 0 0 0,4 21-27 0 0,0 0 0 0 0,8 20 27 0 0,-4-13-38 0 0,13 49 242 0 0,-19-73-205 0 0,1-1-1 0 0,1 1 1 0 0,3 6 1 0 0,-3-7-27 0 0,12 29-158 0 0,-15-36 184 0 0,-1 0 1 0 0,0 0-1 0 0,0 0 1 0 0,0 1-1 0 0,-1-1 0 0 0,1 4 1 0 0,0-4 3 0 0,-1 1 0 0 0,1 0 1 0 0,0 0-1 0 0,0 0 0 0 0,0-1 0 0 0,1 3-3 0 0,1 0 38 0 0,0 0 0 0 0,-1 0 0 0 0,0 0 0 0 0,0 1 0 0 0,0 2-38 0 0,0-1 3 0 0,0 0-1 0 0,1 0 0 0 0,0-1 0 0 0,1 0 0 0 0,0 1 0 0 0,2 2-2 0 0,12 24-2 0 0,-11-18-27 0 0,1-1 0 0 0,1 0 1 0 0,0-1-1 0 0,1 0 0 0 0,3 4 29 0 0,9 17 80 0 0,-15-25-72 0 0,-1 0 0 0 0,-1 1 0 0 0,0-1 0 0 0,0 1 1 0 0,-1 0-1 0 0,1 6-8 0 0,9 22 15 0 0,-11-31-15 0 0,0 1 0 0 0,-1 0 0 0 0,1 8 0 0 0,-2-9 0 0 0,1 0 0 0 0,0 0 0 0 0,0-1 0 0 0,4 8 0 0 0,4 7 0 0 0,-2 0 0 0 0,3 10 0 0 0,1-7 0 0 0,-2-6 0 0 0,-8-15 0 0 0,0 0 0 0 0,1 1 0 0 0,0-1 0 0 0,-1-1 0 0 0,4 4 0 0 0,5 8 0 0 0,-5-6 0 0 0,0 0 0 0 0,-1 1 0 0 0,0 0 0 0 0,2 8 0 0 0,8 14 0 0 0,-9-20 0 0 0,-1 1 0 0 0,4 9 0 0 0,6 16 0 0 0,-8-23 0 0 0,-4-9 0 0 0,0 1 0 0 0,0-1 0 0 0,0 0 0 0 0,4 4 0 0 0,18 23 0 0 0,-7-8 0 0 0,4 5 0 0 0,-21-28 0 0 0,0 0 0 0 0,0-1 0 0 0,0 1 0 0 0,0 0 0 0 0,0-1 0 0 0,1 0 0 0 0,-1 1 0 0 0,0-1 0 0 0,2 2 0 0 0,-1-2 0 0 0,-1 1 0 0 0,1-1 0 0 0,0 1 0 0 0,-1 0 0 0 0,0-1 0 0 0,1 1 0 0 0,-1 0 0 0 0,0 0 0 0 0,21 32 0 0 0,-16-25 0 0 0,0-1 0 0 0,-1 1 0 0 0,4 8 0 0 0,4 3 0 0 0,0-2 0 0 0,-11-15 0 0 0,0 0 0 0 0,0-1 0 0 0,0 1 0 0 0,0 0 0 0 0,1-1 0 0 0,-1 1 0 0 0,3 0 0 0 0,-3-1 0 0 0,1 1 0 0 0,0 0 0 0 0,0-1 0 0 0,-1 1 0 0 0,0 0 0 0 0,2 2 0 0 0,2 7 0 0 0,1 1 0 0 0,-1 0 0 0 0,1 7 0 0 0,14 14 0 0 0,25 70 0 0 0,-39-88 0 0 0,-4-9 20 0 0,0-1-1 0 0,0 0 1 0 0,1 1-1 0 0,1 0-19 0 0,15 26 50 0 0,-12-18-112 0 0,-1 1 0 0 0,-1 1 1 0 0,0 0-1 0 0,-1 0 0 0 0,1 11 62 0 0,-1-8-6 0 0,-2-8 236 0 0,-2-8-252 0 0,-1 0 0 0 0,1-1 0 0 0,1 1 0 0 0,-1 0 0 0 0,0-1 0 0 0,1 1 0 0 0,2 2 22 0 0,0 10 41 0 0,-4-14-27 0 0,1 1-1 0 0,-1-1 1 0 0,1 1-1 0 0,0 0 1 0 0,0-1-1 0 0,0 0 1 0 0,0 1 0 0 0,0-1-1 0 0,0 1 1 0 0,1-1-1 0 0,-1 0 1 0 0,1 0-1 0 0,-1 0 1 0 0,3 2-14 0 0,2 2-59 0 0,15 24-208 0 0,-18-25 265 0 0,0-2 2 0 0,-2-3 0 0 0,0 1 0 0 0,-1-1 0 0 0,1 1 0 0 0,0-1 0 0 0,-1 1 0 0 0,1 0 0 0 0,-1-1 0 0 0,1 1 0 0 0,-1 0 0 0 0,1 0 0 0 0,-1-1 0 0 0,1 1 0 0 0,-1 0 0 0 0,0 0 0 0 0,0 0 0 0 0,1 0 0 0 0,-1 0 0 0 0,0 0 0 0 0,39 76 312 0 0,-35-67-321 0 0,4 6-197 0 0,2-3 259 0 0,-9-11-31 0 0,0 0 1 0 0,0-1-1 0 0,0 1 0 0 0,1 0 0 0 0,-1-1 1 0 0,0 1-1 0 0,1-1 0 0 0,1 1-22 0 0,0 0-3 0 0,-2-1-1 0 0,0 0 0 0 0,1 0 0 0 0,-1 0 0 0 0,0 0 0 0 0,0 0 0 0 0,0 0 0 0 0,0 0 0 0 0,0 0 0 0 0,-1 1 0 0 0,1-1 0 0 0,0 0 0 0 0,-1 1 0 0 0,1-1 0 0 0,0 0 0 0 0,-1 1 0 0 0,0-1 4 0 0,1 1-1 0 0,-1-1 1 0 0,1 0-1 0 0,-1 0 0 0 0,1 0 0 0 0,0 0 0 0 0,-1 0 0 0 0,1 0 0 0 0,0-1 1 0 0,0 1-1 0 0,0 0 0 0 0,0 0 0 0 0,-1 0 0 0 0,1-1 0 0 0,0 1 0 0 0,0 0 0 0 0,0-1 1 0 0,1 1-1 0 0,-1-1 1 0 0,5 4 2 0 0,29 31-2 0 0,-33-33 0 0 0,6 6 0 0 0,-5-4 0 0 0,-1-2 0 0 0,0 0 0 0 0,0 0 0 0 0,1 0 0 0 0,-1 0 0 0 0,1 0 0 0 0,-1-1 0 0 0,2 1 0 0 0,14 11 0 0 0,-12-10 1 0 0,-1 1 0 0 0,1-1 0 0 0,0 1 0 0 0,0-2-1 0 0,0 1 1 0 0,0-1 0 0 0,1 1 0 0 0,-1-2 0 0 0,0 1 0 0 0,1-1 0 0 0,0 0 0 0 0,3 0-1 0 0,3 3 40 0 0,-6-1-27 0 0,-1-2-13 0 0,19 3 0 0 0,10 4-11 0 0,-33-8 23 0 0,13 8-13 0 0,-9-3 1 0 0,-5-3 0 0 0,0-1 0 0 0,0 0 0 0 0,1 0 0 0 0,-1 0 0 0 0,0 1 0 0 0,1-1 0 0 0,-1-1 0 0 0,1 1 0 0 0,-1 0 0 0 0,1 0 0 0 0,0 0 0 0 0,1 0 0 0 0,44 14-291 0 0,-25-11 598 0 0,5 4-431 0 0,-22-6 52 0 0,20 4-60 0 0,-5-1 132 0 0,7 4 0 0 0,-18-6 0 0 0,1 0 0 0 0,0-1 0 0 0,0 0 0 0 0,-1 0 0 0 0,5-1 0 0 0,3-2 0 0 0,-15 2 0 0 0,16 2 0 0 0,-10-4 0 0 0,-6 1 0 0 0,-1-1 0 0 0,1 1 0 0 0,-1 0 0 0 0,1 0 0 0 0,0 0 0 0 0,-1 0 0 0 0,1 0 0 0 0,-1 1 0 0 0,1-1 0 0 0,-1 0 0 0 0,1 1 0 0 0,-1-1 0 0 0,1 1 0 0 0,-1 0 0 0 0,1-1 0 0 0,0 2 0 0 0,26 8 47 0 0,13 7 114 0 0,16 10-161 0 0,-55-26-9 0 0,0 0 1 0 0,0 0-1 0 0,-1 0 1 0 0,2 0-1 0 0,-1-1 0 0 0,0 1 1 0 0,0-1-1 0 0,0 1 0 0 0,0-1 1 0 0,0 0-1 0 0,0 0 0 0 0,2 0 10 0 0,3 0-50 0 0,1 1 3 0 0,32 6 180 0 0,-34-5-119 0 0,1-1 1 0 0,0 0-1 0 0,0 0 0 0 0,0-1 0 0 0,6 0-15 0 0,-6 0-24 0 0,1 0 0 0 0,0 1 0 0 0,-1 0 0 0 0,1 0 24 0 0,59 10-132 0 0,-21-2 132 0 0,-35-6 0 0 0,1 0 0 0 0,-1-1 0 0 0,8 1 0 0 0,-11-2 0 0 0,-5-1 0 0 0,0 0 0 0 0,0 1 0 0 0,-1-1 0 0 0,1 1 0 0 0,0 0 0 0 0,0 0 0 0 0,0 0 0 0 0,0 1 0 0 0,7 1 0 0 0,20 5 0 0 0,-11-5 0 0 0,0 0 0 0 0,0-1 0 0 0,11-1 0 0 0,17 2 0 0 0,-39-3 0 0 0,1 0 0 0 0,-1 1 0 0 0,1 0 0 0 0,5 2 0 0 0,3 0 0 0 0,91 15 216 0 0,-74-14-216 0 0,5 1 0 0 0,-35-4-23 0 0,1 0 1 0 0,-1-1-1 0 0,0 1 1 0 0,0-1-1 0 0,1 1 0 0 0,-1-1 1 0 0,3-1 22 0 0,17 1-47 0 0,-15 0 42 0 0,0 1 1 0 0,0 1 0 0 0,7 1 4 0 0,11 2 2 0 0,-15-4-2 0 0,12 2 0 0 0,0 1 0 0 0,1 0 0 0 0,19 8 0 0 0,-39-11 0 0 0,-1 0 0 0 0,1 0 0 0 0,0 0 0 0 0,-1 0 0 0 0,4-1 0 0 0,17 3 0 0 0,20 5 150 0 0,-30-5-53 0 0,-1 0 0 0 0,9 2-97 0 0,9 4-26 0 0,1-2 1 0 0,0-2-1 0 0,1-1 26 0 0,3 1-11 0 0,40-1 11 0 0,-35-3 44 0 0,42-3-44 0 0,-9 0 20 0 0,-23 0-20 0 0,18-5 0 0 0,-54 5 0 0 0,128-15 0 0 0,-76 6 0 0 0,15-5 0 0 0,-14 3 0 0 0,0 7 0 0 0,-48 3 0 0 0,-18 1 0 0 0,0 0 0 0 0,43-9 0 0 0,15-1 0 0 0,-22 5 0 0 0,-29 6 0 0 0,1-1 0 0 0,0 0 0 0 0,2-2 0 0 0,-1 1 0 0 0,1 1 0 0 0,-1 1 0 0 0,2 0 0 0 0,0-1 0 0 0,128-21 0 0 0,-110 17 0 0 0,16-1 0 0 0,5 2 0 0 0,44-7 0 0 0,-73 7 0 0 0,-10 1 0 0 0,1 1 0 0 0,9-1 0 0 0,86-9 0 0 0,-95 11 0 0 0,8 0 0 0 0,1 1 0 0 0,7 1 0 0 0,-17-1 0 0 0,-1 0 0 0 0,1-1 0 0 0,2-1 0 0 0,16-2 0 0 0,-16 2 0 0 0,-13 1 0 0 0,0 0 0 0 0,2 1 0 0 0,2 0 0 0 0,1 0 0 0 0,-1-1 0 0 0,0-1 0 0 0,6-1 0 0 0,-10 2 0 0 0,1 1 0 0 0,0 0 0 0 0,0 0 0 0 0,0 0 0 0 0,0 0 0 0 0,0 1 0 0 0,2-1 0 0 0,-2 1 0 0 0,10-4 0 0 0,-9 2 0 0 0,1 0 0 0 0,0 0 0 0 0,0 0 0 0 0,7 0 0 0 0,-7 1 0 0 0,0-1 0 0 0,0 1 0 0 0,-1-1 0 0 0,1 0 0 0 0,4-2 0 0 0,3 0 0 0 0,-9 4 0 0 0,-1-1 0 0 0,0 0 0 0 0,1 1 0 0 0,-1-1 0 0 0,0 0 0 0 0,1-1 0 0 0,-1 1 0 0 0,1-1 0 0 0,11-4 0 0 0,-13 5 0 0 0,1 0 0 0 0,-1 0 0 0 0,0 1 0 0 0,1-2 0 0 0,-1 1 0 0 0,0 0 0 0 0,0 0 0 0 0,0-1 0 0 0,0 1 0 0 0,0-1 0 0 0,1-1 0 0 0,7-4 0 0 0,28-9 0 0 0,-34 14-12 0 0,0 1 1 0 0,-1 0-1 0 0,1-1 0 0 0,0 1 0 0 0,0 0 1 0 0,0 1 11 0 0,0-1-17 0 0,-1 1 1 0 0,0-1 0 0 0,1 0 0 0 0,-1 0 0 0 0,0 0 0 0 0,0-1-1 0 0,0 1 1 0 0,0-1 0 0 0,1 0 16 0 0,1-1-15 0 0,0 0-1 0 0,-1 1 0 0 0,1 0 1 0 0,0 0-1 0 0,5-1 16 0 0,18-8-18 0 0,5-5 247 0 0,10-3-229 0 0,1 0 99 0 0,-5 4-99 0 0,-25 9-84 0 0,-13 6 77 0 0,-1 0 0 0 0,1 0 0 0 0,-1 0 0 0 0,1 0 0 0 0,-1-1 0 0 0,1 1 0 0 0,-1 0 0 0 0,1 0 0 0 0,-1-1 0 0 0,0 1 0 0 0,1 0 0 0 0,-1 0 0 0 0,1-1 0 0 0,-1 1 0 0 0,0-1 0 0 0,1 1 0 0 0,-1 0 0 0 0,0-1 0 0 0,1 1 0 0 0,-1-1 0 0 0,0 1 7 0 0,2-2 7 0 0,1-1 0 0 0,-1 1 0 0 0,1 0-1 0 0,0 0 1 0 0,0 0 0 0 0,-1 1 0 0 0,4-2-7 0 0,12-8 198 0 0,-5 0-181 0 0,-3 1-4 0 0,0 0 0 0 0,-1-1-1 0 0,0 0 1 0 0,-1-1 0 0 0,2-3-13 0 0,17-28 0 0 0,-23 35 0 0 0,-3 4 0 0 0,1 1 0 0 0,0-1 0 0 0,0 1 0 0 0,0 0 0 0 0,2-3 0 0 0,-3 5 2 0 0,0 0 1 0 0,0 0-1 0 0,0 0 1 0 0,-1 0-1 0 0,1 0 0 0 0,0 0 1 0 0,0 0-1 0 0,-1 0 0 0 0,1-1 1 0 0,-1 1-1 0 0,1 0 1 0 0,-1 0-1 0 0,0-1 0 0 0,1 1 1 0 0,-1 0-1 0 0,0-1 1 0 0,0 1-1 0 0,0-2-2 0 0,3-7 21 0 0,32-45-21 0 0,-25 38 0 0 0,6-8 0 0 0,6-5 0 0 0,38-36 277 0 0,-50 59-356 0 0,-9 6 72 0 0,1 0-1 0 0,0 0 1 0 0,0 0-1 0 0,-1 0 1 0 0,1-1-1 0 0,-1 1 1 0 0,1-1-1 0 0,-1 1 1 0 0,0-1-1 0 0,0 1 1 0 0,0-1-1 0 0,1 0 1 0 0,-1 1-1 0 0,-1-1 1 0 0,1 0-1 0 0,0 0 1 0 0,0 0 0 0 0,-1 0-1 0 0,1 0 8 0 0,5-15 0 0 0,1 1 0 0 0,0 0 0 0 0,9-12 0 0 0,-15 25 0 0 0,0 1 0 0 0,0-1 0 0 0,1 1 0 0 0,-1-1 0 0 0,1 1 0 0 0,-1 0 0 0 0,1-1 0 0 0,0 1 0 0 0,0 0 0 0 0,0 0 0 0 0,1 0 0 0 0,11-10 0 0 0,4-6 0 0 0,-11 10 0 0 0,0 1 0 0 0,0 1 0 0 0,1-1 0 0 0,2-1 0 0 0,1 0 0 0 0,-10 4 0 0 0,0 1 0 0 0,3-1 0 0 0,0 0 0 0 0,-1-1 0 0 0,0 1 0 0 0,0-1 0 0 0,0 0 0 0 0,0-1 0 0 0,8-14 0 0 0,50-96 0 0 0,-44 85 0 0 0,-15 28 0 0 0,-1 1 0 0 0,0-1 0 0 0,1 0 0 0 0,-1 0 0 0 0,0 0 0 0 0,0-3 0 0 0,4-9 0 0 0,-1 4 0 0 0,-4 10 0 0 0,1-1 0 0 0,0 0 0 0 0,-1 0 0 0 0,1 0 0 0 0,-1 0 0 0 0,1 0 0 0 0,-1 0 0 0 0,0 0 0 0 0,0-1 0 0 0,4-27 0 0 0,-4 27 0 0 0,0 0 0 0 0,0 0 0 0 0,1 1 0 0 0,-1-1 0 0 0,1 0 0 0 0,0 1 0 0 0,-1-1 0 0 0,1 0 0 0 0,1 1 0 0 0,-1-1 0 0 0,0 1 0 0 0,1-1 0 0 0,1-1 0 0 0,-1 2 0 0 0,-1-1 0 0 0,4-16 0 0 0,-4 14 0 0 0,7-12 0 0 0,-5 13 0 0 0,0-9 0 0 0,0 3 0 0 0,-2 2 0 0 0,7-16 0 0 0,23-45 0 0 0,-19 50 0 0 0,-10 17 0 0 0,-1 2 0 0 0,-1-1 0 0 0,1 1 0 0 0,-1 0 0 0 0,1-1 0 0 0,-1 1 0 0 0,0-1 0 0 0,1 1 0 0 0,-1-1 0 0 0,1 0 0 0 0,-1 1 0 0 0,0-1 0 0 0,0 1 0 0 0,1-1 0 0 0,-1 0 0 0 0,0 1 0 0 0,0-1 0 0 0,0 0 0 0 0,1 1 0 0 0,-1-1 0 0 0,0 0 0 0 0,0 1 0 0 0,0-1 0 0 0,-1-1 0 0 0,1 1 0 0 0,0 1 0 0 0,0-1 0 0 0,0 1 0 0 0,0-1 0 0 0,0 1 0 0 0,0-1 0 0 0,0 1 0 0 0,0-1 0 0 0,0 1 0 0 0,0-1 0 0 0,0 1 0 0 0,1-1 0 0 0,-1 1 0 0 0,0-1 0 0 0,0 1 0 0 0,0-1 0 0 0,1 1 0 0 0,-1-1 0 0 0,0 1 0 0 0,0-1 0 0 0,1 1 0 0 0,-1 0 0 0 0,0-1 0 0 0,1 1 0 0 0,-1-1 0 0 0,1 1 0 0 0,-1 0 0 0 0,9-19 0 0 0,-5 11 0 0 0,5-5 0 0 0,4-14 0 0 0,13-14 0 0 0,-9 11 0 0 0,-11 24 0 0 0,1-1 0 0 0,-6 5 0 0 0,1 0 0 0 0,0 0 0 0 0,0 0 0 0 0,-1-1 0 0 0,1 1 0 0 0,-1 0 0 0 0,1-1 0 0 0,-1 1 0 0 0,1-3 0 0 0,8-17 0 0 0,-6 16 0 0 0,4-18 0 0 0,-8 23 0 0 0,0-1 0 0 0,0 1 0 0 0,1 0 0 0 0,-1 0 0 0 0,0 0 0 0 0,0 0 0 0 0,1 0 0 0 0,-1 0 0 0 0,1 0 0 0 0,-1 0 0 0 0,1 1 0 0 0,-1-1 0 0 0,1 0 0 0 0,0 0 0 0 0,0 0 0 0 0,3-6 0 0 0,7-17 0 0 0,4-6 0 0 0,-15 29 0 0 0,0 0 0 0 0,0-1 0 0 0,0 1 0 0 0,1 0 0 0 0,-1 0 0 0 0,1 0 0 0 0,-1 0 0 0 0,1 0 0 0 0,-1 0 0 0 0,1 0 0 0 0,0 1 0 0 0,-1-1 0 0 0,1 0 0 0 0,0 0 0 0 0,0 0 0 0 0,-1 1 0 0 0,1-1 0 0 0,0 0 0 0 0,1 0 0 0 0,-2 1 0 0 0,0 0 0 0 0,1 0 0 0 0,-1-1 0 0 0,0 1 0 0 0,1 0 0 0 0,-1 0 0 0 0,0-1 0 0 0,0 1 0 0 0,1 0 0 0 0,-1 0 0 0 0,0-1 0 0 0,0 1 0 0 0,0 0 0 0 0,1-1 0 0 0,-1 1 0 0 0,0 0 0 0 0,0-1 0 0 0,0 1 0 0 0,0 0 0 0 0,0-1 0 0 0,0 1 0 0 0,1 0 0 0 0,-1-1 0 0 0,0 1 0 0 0,0 0 0 0 0,0-1 0 0 0,0 1 0 0 0,0-1 0 0 0,-1 1 0 0 0,1-1 0 0 0,1-3 0 0 0,0-1 0 0 0,0 0 0 0 0,1 1 0 0 0,0-1 0 0 0,0 0 0 0 0,2-4 0 0 0,0-10 0 0 0,-3 17 0 0 0,0-5 0 0 0,1 1 0 0 0,1 0 0 0 0,-1 0 0 0 0,1 0 0 0 0,0 0 0 0 0,4-6 0 0 0,10-14 0 0 0,-15 24 0 0 0,-1-1 0 0 0,0 1 0 0 0,1-1 0 0 0,-1 1 0 0 0,-1-1 0 0 0,1 1 0 0 0,0-1 0 0 0,-1 1 0 0 0,1-1 0 0 0,-1 1 0 0 0,0 1 0 0 0,1-1 0 0 0,-1 1 0 0 0,1-1 0 0 0,-1 1 0 0 0,1-1 0 0 0,-1 1 0 0 0,1 0 0 0 0,0-1 0 0 0,0 1 0 0 0,0-1 0 0 0,13-31 0 0 0,-5 16 0 0 0,-3 10 0 0 0,-8 0 19 0 0,2 6-5 0 0,0 0 1 0 0,0 0-1 0 0,-1-1 1 0 0,1 1 0 0 0,0 0-1 0 0,0 0 1 0 0,0 0-1 0 0,0 0 1 0 0,0 0 0 0 0,0 0-1 0 0,1 0 1 0 0,-1 0-1 0 0,0 0 1 0 0,0 0 0 0 0,1 0-1 0 0,-1 0 1 0 0,1 0-1 0 0,0-1-14 0 0,6-21 143 0 0,-6 19-143 0 0,0-1 0 0 0,0 1 0 0 0,1 0 0 0 0,0-1 0 0 0,0 1 0 0 0,0-1 0 0 0,2-2 0 0 0,1-6-75 0 0,-4 11 61 0 0,-1 1 0 0 0,1 0 0 0 0,0 0 0 0 0,-1-1-1 0 0,0 1 1 0 0,1 0 0 0 0,-1-1 0 0 0,0 1 0 0 0,1 0 0 0 0,-1-1-1 0 0,0 1 15 0 0,0 0 8 0 0,0 0-1 0 0,0 1 0 0 0,0-1 0 0 0,0 0 1 0 0,0 0-1 0 0,1 1 0 0 0,-1-1 0 0 0,0 0 0 0 0,0 1 1 0 0,1-1-1 0 0,-1 0 0 0 0,0 1 0 0 0,1-1 1 0 0,-1 0-1 0 0,1 1 0 0 0,-1-1 0 0 0,1 1 1 0 0,-1-1-1 0 0,1 0-7 0 0,14-18 93 0 0,-10 12-93 0 0,5-8 0 0 0,-7 13 0 0 0,-1 0 0 0 0,1 0 0 0 0,-1 0 0 0 0,0 0 0 0 0,0-1 0 0 0,0 1 0 0 0,1-3 0 0 0,6-4 0 0 0,-5 9 0 0 0,14-14 0 0 0,-13 8-91 0 0,-4 4 63 0 0,1 0 0 0 0,-1 0 1 0 0,1 0-1 0 0,-1 0 1 0 0,1 0-1 0 0,0 1 1 0 0,0-1-1 0 0,1 0 28 0 0,1 0-18 0 0,7-11 20 0 0,9-5 229 0 0,-20 17-227 0 0,1 0 1 0 0,0 0 0 0 0,0 0 0 0 0,0 0-1 0 0,0 0 1 0 0,0 1 0 0 0,0-1 0 0 0,0 0-1 0 0,0 0 1 0 0,0 1 0 0 0,1-1-5 0 0,10-8-267 0 0,1-4 251 0 0,-12 12 19 0 0,0-1-1 0 0,1 1 0 0 0,-1 0 1 0 0,1 0-1 0 0,-1-1 0 0 0,1 1 1 0 0,-1 0-1 0 0,1 0 0 0 0,0 0-2 0 0,-2 1 5 0 0,0 0-1 0 0,0 0 1 0 0,0 0 0 0 0,1 0-1 0 0,-1 0 1 0 0,0 0-1 0 0,0 0 1 0 0,0 0 0 0 0,0 0-1 0 0,0 0 1 0 0,1 0-1 0 0,-1-1 1 0 0,0 1-1 0 0,0 0 1 0 0,0 0 0 0 0,0 0-1 0 0,0 0 1 0 0,0 0-1 0 0,0 0 1 0 0,1-1-1 0 0,-1 1 1 0 0,0 0 0 0 0,0 0-1 0 0,0 0 1 0 0,0 0-1 0 0,0-1 1 0 0,0 1-1 0 0,0 0 1 0 0,0 0 0 0 0,0 0-1 0 0,0 0 1 0 0,0-1-1 0 0,0 1 1 0 0,0 0-1 0 0,0 0-4 0 0,0 0 5 0 0,0-1-1 0 0,0 1 0 0 0,0 0 0 0 0,0 0 0 0 0,0-1 1 0 0,0 1-1 0 0,0 0 0 0 0,0 0 0 0 0,0 0 0 0 0,0-1 1 0 0,0 1-1 0 0,0 0 0 0 0,0 0 0 0 0,0 0 1 0 0,1 0-1 0 0,-1-1 0 0 0,0 1 0 0 0,0 0 0 0 0,0 0 1 0 0,0 0-1 0 0,0 0 0 0 0,0-1 0 0 0,1 1 0 0 0,-1 0 1 0 0,0 0-1 0 0,0 0 0 0 0,0 0 0 0 0,1 0 1 0 0,-1 0-1 0 0,0 0 0 0 0,0-1-4 0 0,34-24-312 0 0,-26 18 312 0 0,14-15-31 0 0,-20 19 24 0 0,0 1 1 0 0,0 0-1 0 0,0-1 0 0 0,1 1 0 0 0,-1 1 0 0 0,3-3 7 0 0,39-26 0 0 0,-28 18 0 0 0,19-4 0 0 0,-28 12 0 0 0,20-11 0 0 0,-13 10 0 0 0,-6 2 0 0 0,23-16 0 0 0,11 0 0 0 0,-22 11 0 0 0,-5 2 0 0 0,0-1 0 0 0,4-3 0 0 0,-9 3 0 0 0,-9 6 0 0 0,0 0 0 0 0,0 0 0 0 0,0 0 0 0 0,1 1 0 0 0,-1-1 0 0 0,0 0 0 0 0,0 1 0 0 0,1-1 0 0 0,-1 1 0 0 0,0-1 0 0 0,1 1 0 0 0,0-1 0 0 0,6-2 0 0 0,4-8 0 0 0,-6 6 0 0 0,-1 1 0 0 0,-2 1 0 0 0,0 0 0 0 0,0 0 0 0 0,0 0 0 0 0,1 1 0 0 0,-1 0 0 0 0,1-1 0 0 0,3 0 0 0 0,-4 2 0 0 0,11-7 0 0 0,3-4 0 0 0,-15 9 0 0 0,0 1 0 0 0,21-10 0 0 0,-6 5 0 0 0,-3 3 0 0 0,-6 1 0 0 0,14-4 0 0 0,-1 0 0 0 0,-16 6 0 0 0,15-6 0 0 0,-7 2 0 0 0,-10 6 0 0 0,-2-1 0 0 0,-1 0 0 0 0,1 0 0 0 0,0 0 0 0 0,-1 0 0 0 0,1 1 0 0 0,0-1 0 0 0,-1 0 0 0 0,1 0 0 0 0,0 0 0 0 0,-1-1 0 0 0,1 1 0 0 0,0 0 0 0 0,-1 0 0 0 0,1 0 0 0 0,0 0 0 0 0,-1-1 0 0 0,1 1 0 0 0,0 0 0 0 0,-1-1 0 0 0,1 1 0 0 0,-1 0 0 0 0,1-1 0 0 0,13-4 0 0 0,-11 6 0 0 0,0-1 0 0 0,11-4 0 0 0,-11 2 0 0 0,13-4 0 0 0,-4 2 0 0 0,-1 0 0 0 0,1-1 0 0 0,3-2 0 0 0,16-8 0 0 0,17-10-2 0 0,-33 16 6 0 0,1 1 0 0 0,0 0 1 0 0,2 0-5 0 0,23-10 151 0 0,-34 14-110 0 0,1 0 0 0 0,0 0 0 0 0,-1 1 0 0 0,1 0 0 0 0,1 1 0 0 0,2-1-41 0 0,-1 2 0 0 0,0-1 0 0 0,0 0 0 0 0,-1-1 0 0 0,1 0 0 0 0,-1-1 0 0 0,3-1 0 0 0,28-15 0 0 0,15-6 0 0 0,-24 10 0 0 0,-20 12 0 0 0,0-1 0 0 0,0 0 0 0 0,-1 0 0 0 0,5-4 0 0 0,-4 2 0 0 0,1 1 0 0 0,0 0 0 0 0,2 0 0 0 0,-10 5 0 0 0,-1 0 0 0 0,0 0 0 0 0,0-1 0 0 0,0 1 0 0 0,0-1 0 0 0,0 0 0 0 0,0 1 0 0 0,0-2 0 0 0,5-2 0 0 0,49-31 0 0 0,-44 29 0 0 0,-4 3 0 0 0,-1 0 0 0 0,0-1 0 0 0,0 0 0 0 0,5-5 0 0 0,-4 2 0 0 0,1 2 0 0 0,-1-1 0 0 0,6-2 0 0 0,-1 1 0 0 0,77-42-307 0 0,-58 32 564 0 0,32-13-257 0 0,-32 16 42 0 0,92-43-42 0 0,23 3 0 0 0,-134 50-10 0 0,0 0 1 0 0,10-1 9 0 0,13-5-52 0 0,-5 0-66 0 0,25-10-85 0 0,-1-5 203 0 0,-1 3 0 0 0,-24 8 0 0 0,26-9 0 0 0,-25 14 49 0 0,-23 8-19 0 0,0-1 1 0 0,0 0 0 0 0,-1 0 0 0 0,1-1 0 0 0,-1 0 0 0 0,0 0 0 0 0,0-1 0 0 0,4-3-31 0 0,-8 5-21 0 0,1-1 0 0 0,-1 1-1 0 0,1 0 1 0 0,0 1 0 0 0,2-2 21 0 0,-2 2-32 0 0,0-1 1 0 0,0 0-1 0 0,0 0 1 0 0,-1 0-1 0 0,3-2 32 0 0,10-12 0 0 0,21-16 0 0 0,-14 13 0 0 0,-20 15 0 0 0,1 1 0 0 0,-1 0 0 0 0,1 0 0 0 0,1 1 0 0 0,-1-1 0 0 0,1 1 0 0 0,-3 1 0 0 0,0-1 0 0 0,1 0 0 0 0,-1 1 0 0 0,0-1 0 0 0,0 0 0 0 0,-1-1 0 0 0,1 1 0 0 0,15-16 0 0 0,38-32 0 0 0,-47 45 0 0 0,0-1 0 0 0,-1-1 0 0 0,0 0 0 0 0,0 0 0 0 0,-1-1 0 0 0,-3 6 0 0 0,-1-1 0 0 0,1 1 0 0 0,0 0 0 0 0,0 0 0 0 0,0 0 0 0 0,1 0 0 0 0,-1 0 0 0 0,1 1 0 0 0,-1-1 0 0 0,0 1 0 0 0,0-1 0 0 0,0-1 0 0 0,0 1 0 0 0,0 0 0 0 0,0-1 0 0 0,-2 1 0 0 0,1 1 0 0 0,0-1 0 0 0,-1 1 0 0 0,1 0 0 0 0,0 0 0 0 0,1 0 0 0 0,-1 0 0 0 0,1 0 0 0 0,-1 0 0 0 0,1 0 0 0 0,-1-1 0 0 0,1 1 0 0 0,-1-1 0 0 0,0 0 0 0 0,1-1 0 0 0,0 0 0 0 0,1 0 0 0 0,-1 1 0 0 0,1 0 0 0 0,1-1 0 0 0,17-13 0 0 0,68-63 112 0 0,-88 78-103 0 0,-1 0-4 0 0,0 0-1 0 0,-1 1 0 0 0,1-1 1 0 0,0 0-1 0 0,-1 0 1 0 0,0 0-1 0 0,1 0 1 0 0,-1 0-1 0 0,0-1 0 0 0,0 1 1 0 0,0 0-1 0 0,0-1 1 0 0,0 1-1 0 0,-1 0 1 0 0,1-1-1 0 0,-1 0-4 0 0,1 0 0 0 0,0 0 0 0 0,1 1 0 0 0,-1-1 0 0 0,0 0 0 0 0,1 1 0 0 0,0-1 0 0 0,1 0 0 0 0,-1 0 0 0 0,0 0 0 0 0,0 0 0 0 0,0 0 0 0 0,-1-1 0 0 0,1 1 0 0 0,0-2 0 0 0,0 0 0 0 0,0 0 0 0 0,0 0 0 0 0,1 0 0 0 0,0 1 0 0 0,0-1 0 0 0,0 1 0 0 0,0 0 0 0 0,4-4 0 0 0,-3 3 0 0 0,1 0 0 0 0,-1 0 0 0 0,0-1 0 0 0,-1 1 0 0 0,0-1 0 0 0,2-2 0 0 0,15-38 0 0 0,-7 19 0 0 0,6-20 0 0 0,-6 1 0 0 0,-3 13 0 0 0,-7 23 0 0 0,-1 1 0 0 0,2 0 0 0 0,3-8 0 0 0,-4 8 0 0 0,0 0 0 0 0,0 0 0 0 0,0 0 0 0 0,-1 0 0 0 0,-1-1 0 0 0,0 1 0 0 0,0-3 0 0 0,1-25 0 0 0,0 28 0 0 0,-2 0 0 0 0,1 0 0 0 0,-1 0 0 0 0,-1 0 0 0 0,0 0 0 0 0,-1-7 0 0 0,1 11 0 0 0,0 0 0 0 0,1-1 0 0 0,0 1 0 0 0,0 0 0 0 0,0 0 0 0 0,1-2 0 0 0,-1 3 0 0 0,0 0 0 0 0,1 0 0 0 0,-1-1 0 0 0,-1 1 0 0 0,1 0 0 0 0,-1 0 0 0 0,1 0 0 0 0,-1 0 0 0 0,-1-4 0 0 0,0 5 0 0 0,1-1 0 0 0,1 0 0 0 0,-1 0 0 0 0,0 0 0 0 0,1 0 0 0 0,0-1 0 0 0,-3-15 0 0 0,3 17 0 0 0,-1-1 0 0 0,1 1 0 0 0,0 0 0 0 0,0 0 0 0 0,0-1 0 0 0,0 1 0 0 0,0 0 0 0 0,1 0 0 0 0,0-3 0 0 0,0 3 0 0 0,0-1 0 0 0,-1 1 0 0 0,1-1 0 0 0,-1 1 0 0 0,0-1 0 0 0,0 1 0 0 0,0-1 0 0 0,-1 0 0 0 0,-2-24 0 0 0,1-1 0 0 0,1 0 0 0 0,2-21 0 0 0,0-2 0 0 0,-10-25 0 0 0,8 71 0 0 0,1-1 0 0 0,-1 0 0 0 0,-1 1 0 0 0,1-1 0 0 0,-2-1 0 0 0,-3-18 0 0 0,-1-3 0 0 0,7 25-7 0 0,-1 0 0 0 0,0 0 0 0 0,0 0-1 0 0,0 0 1 0 0,0 0 0 0 0,-2-3 7 0 0,-3-12-21 0 0,-1-6 21 0 0,5 19 0 0 0,0 0 0 0 0,0 0 0 0 0,1 0 0 0 0,0 0 0 0 0,0 0 0 0 0,0-2 0 0 0,1 0 10 0 0,-1 0 0 0 0,0 1-1 0 0,-1-1 1 0 0,0-1-10 0 0,0 1 10 0 0,1 0 1 0 0,-1 0-1 0 0,1 0 0 0 0,1-2-10 0 0,-1 8 0 0 0,1-1 0 0 0,0 1 0 0 0,-1-1 0 0 0,1 1 0 0 0,-1-1 0 0 0,0 1 0 0 0,0-2 0 0 0,-4-16 0 0 0,5 13 0 0 0,-1 0-1 0 0,-1-1 1 0 0,1 1 0 0 0,-1 0-1 0 0,0 0 1 0 0,-1 0 0 0 0,1 0-1 0 0,-2-1 1 0 0,0 0 4 0 0,1-1-1 0 0,0 0 0 0 0,1 1 1 0 0,-2-10-4 0 0,-5-16 57 0 0,7 28-47 0 0,0 1 0 0 0,1-1 0 0 0,-1 1 0 0 0,1-1 0 0 0,1 0 0 0 0,-1-2-10 0 0,0 3-16 0 0,1 0 0 0 0,-1 0 0 0 0,0 1 0 0 0,0-1 0 0 0,-1-1 16 0 0,-2-14-61 0 0,3 17 63 0 0,0-1 0 0 0,0 1 0 0 0,0 0 0 0 0,0-1 0 0 0,0 1 0 0 0,-1 0 0 0 0,0 0 0 0 0,1 0 0 0 0,-1 0 0 0 0,-2-1-2 0 0,2 1 4 0 0,0 0-1 0 0,0-1 1 0 0,0 1 0 0 0,1 0-1 0 0,-1-1 1 0 0,1 1 0 0 0,-1-1-1 0 0,1 1 1 0 0,0-1-4 0 0,-1-5 0 0 0,0 0 0 0 0,-1 0 0 0 0,-1 0 0 0 0,-1-3 0 0 0,-2-3 0 0 0,-5-22 0 0 0,4 20-21 0 0,0-1 1 0 0,2-1-1 0 0,-4-13 21 0 0,7 22-2 0 0,-2-5 2 0 0,-1 0-1 0 0,-1 0 0 0 0,-6-11 1 0 0,-4-7 13 0 0,8 18-10 0 0,1 0 1 0 0,-2 1 0 0 0,-9-11-4 0 0,9 11 9 0 0,0 1 0 0 0,0-2 0 0 0,-5-12-9 0 0,12 21-8 0 0,-1 1 0 0 0,1 0-1 0 0,-1 0 1 0 0,0 0 0 0 0,0 1-1 0 0,-1-2 9 0 0,0 2-5 0 0,1-1-1 0 0,0 0 0 0 0,0-1 0 0 0,-3-4 6 0 0,2 2 0 0 0,2 0 2 0 0,-2 0 0 0 0,1 1 0 0 0,-1 0 0 0 0,0 0 1 0 0,-3-3-3 0 0,-32-47 104 0 0,2-1-84 0 0,21 33 31 0 0,13 17-44 0 0,-1 1 1 0 0,0 1-1 0 0,-3-5-7 0 0,-12-10-16 0 0,-12-15-109 0 0,-1 2-1 0 0,-12-7 126 0 0,39 36 32 0 0,1-1-1 0 0,0 1 0 0 0,0-1 1 0 0,-3-5-32 0 0,4 5 35 0 0,-1 0 0 0 0,0 0 1 0 0,0 1-1 0 0,-4-5-35 0 0,2 4-7 0 0,0-1 1 0 0,0-1-1 0 0,1 1 1 0 0,0-1-1 0 0,1-1 1 0 0,0 1 6 0 0,-17-23-34 0 0,-12-18-31 0 0,23 33 37 0 0,0 1-1 0 0,0 0 1 0 0,-2 0-1 0 0,0 1 1 0 0,-7-5 28 0 0,7 6 0 0 0,0 0 0 0 0,0-1 0 0 0,1 0 0 0 0,-9-16 0 0 0,6 8 0 0 0,-15-14 0 0 0,23 28-8 0 0,1 0 0 0 0,0-1 0 0 0,1 0 0 0 0,-3-5 8 0 0,3 5-8 0 0,0-1 0 0 0,-1 1 0 0 0,0 1 0 0 0,-5-5 8 0 0,-36-49 0 0 0,37 48 0 0 0,9 11 0 0 0,-1 1 0 0 0,0-1 0 0 0,0 0 0 0 0,0 1 0 0 0,0-1 0 0 0,-2-1 0 0 0,-36-40 0 0 0,16 22 0 0 0,-16-20 0 0 0,19 19 0 0 0,0 2 0 0 0,-7-5 0 0 0,13 13 0 0 0,1-1 0 0 0,1 0 0 0 0,-2-4 0 0 0,-1 0 0 0 0,0 0 0 0 0,-5-3 0 0 0,-9-7-15 0 0,-3-2-34 0 0,-2 1 49 0 0,-7-9 0 0 0,13 10 0 0 0,7 9 0 0 0,0 1 0 0 0,-10-13 0 0 0,-5-1 0 0 0,28 23 0 0 0,-1 0 0 0 0,0 1 1 0 0,-1 0-1 0 0,0 0 0 0 0,0 2 0 0 0,-4-2 0 0 0,-18-13-12 0 0,24 16 3 0 0,0 1 0 0 0,0 0 0 0 0,0 0 1 0 0,-1 1-1 0 0,-6-2 9 0 0,-14-4-9 0 0,15 4-9 0 0,0 0 0 0 0,-11 0 18 0 0,-22-7-28 0 0,39 10 1 0 0,0 0 0 0 0,0 1-1 0 0,0 0 1 0 0,0 0 0 0 0,-1 1 0 0 0,1 0 0 0 0,-2 1 27 0 0,-13 0-66 0 0,13 0 67 0 0,1 0-1 0 0,0 0 1 0 0,-1 1-1 0 0,1 0 1 0 0,0 1-1 0 0,0 0 1 0 0,0 1-1 0 0,-4 2 0 0 0,-16 9 52 0 0,-26 17-52 0 0,38-20-21 0 0,0 1 0 0 0,1 0-1 0 0,-10 11 22 0 0,23-21 0 0 0,-15 14-6 0 0,8-8-8 0 0,0 1 0 0 0,0 0 0 0 0,1 1 0 0 0,1 0 0 0 0,-7 9 14 0 0,13-15-7 0 0,0-1 1 0 0,1 1-1 0 0,-1 0 0 0 0,1 0 1 0 0,0 0-1 0 0,0 0 0 0 0,0 0 1 0 0,1 0-1 0 0,-1 2 7 0 0,0 2-7 0 0,1-1 1 0 0,0 1-1 0 0,0 0 0 0 0,0 0 1 0 0,1 0-1 0 0,1 0 0 0 0,-1 0 1 0 0,1 0-1 0 0,1-1 0 0 0,0 1 1 0 0,0 0-1 0 0,3 5 7 0 0,8 17 0 0 0,1-2 0 0 0,2 0 0 0 0,1-1 0 0 0,1 0 0 0 0,3 0 0 0 0,-13-18 0 0 0,1 0 0 0 0,0 0 0 0 0,0-1 0 0 0,1 0 0 0 0,0-1 0 0 0,0 0 0 0 0,1 0 0 0 0,1-1 0 0 0,4 2 0 0 0,2-2 0 0 0,1 0 0 0 0,-1-1 0 0 0,1-1 0 0 0,0-1 0 0 0,11 1 0 0 0,-24-4 0 0 0,19 2 0 0 0,-1-1 0 0 0,1-2 0 0 0,15-1 0 0 0,2 0 0 0 0,36-2 0 0 0,-72 4 0 0 0,2-2 0 0 0,13-8 0 0 0,0-2 0 0 0,-17 8 4 0 0,0 0 0 0 0,-1 0 0 0 0,0 0 0 0 0,0-1 0 0 0,0 1 0 0 0,0-1 0 0 0,0 0 0 0 0,-1 0 0 0 0,1 0 0 0 0,-1 0 0 0 0,0 0 0 0 0,-1-1 0 0 0,1 1 0 0 0,-1 0 0 0 0,0-1 0 0 0,0 0-4 0 0,1-3 8 0 0,0-1 0 0 0,-1 1 0 0 0,0 0 0 0 0,-1-1 0 0 0,0 1 0 0 0,0-1 0 0 0,-1 1 0 0 0,-1-5-8 0 0,-2-13-18 0 0,-5-18-7 0 0,4 28 39 0 0,2 5-2 0 0,0 0 0 0 0,-1 1 0 0 0,0-1 0 0 0,-1 1 1 0 0,0 0-1 0 0,0 0 0 0 0,-4-4-12 0 0,0 3-2 0 0,3 2-11 0 0,-1 1 1 0 0,-1-1-1 0 0,-2-1 13 0 0,7 7-4 0 0,0 1 0 0 0,0 0 1 0 0,0 0-1 0 0,0 0 0 0 0,0 0 0 0 0,-1 0 0 0 0,1 1 0 0 0,-1-1 0 0 0,1 1 0 0 0,-1 0 0 0 0,-3-1 4 0 0,-1 1-27 0 0,-1 0-1 0 0,0 1 1 0 0,0 0-1 0 0,1 0 0 0 0,-1 1 1 0 0,0 0-1 0 0,0 1 1 0 0,1-1-1 0 0,-1 2 1 0 0,1-1-1 0 0,0 1 0 0 0,-1 1 1 0 0,1-1-1 0 0,1 1 1 0 0,-1 1-1 0 0,-5 3 28 0 0,8-4-3 0 0,0 1 0 0 0,1-1 0 0 0,0 1 1 0 0,0 0-1 0 0,-1 1 3 0 0,-9 11 2 0 0,13-15-6 0 0,-1 0 0 0 0,1 0 1 0 0,0 1-1 0 0,0-1 0 0 0,0 0 0 0 0,0 1 0 0 0,0-1 1 0 0,0 1-1 0 0,0-1 0 0 0,1 2 4 0 0,-8 20-26 0 0,4-16 14 0 0,0 1 0 0 0,1-1 1 0 0,1 1-1 0 0,-2 7 12 0 0,-3 11-17 0 0,5-12 17 0 0,7 15 0 0 0,-2-21-20 0 0,-2-7 14 0 0,0 1 1 0 0,0-1-1 0 0,0 1 1 0 0,-1-1 0 0 0,1 1-1 0 0,-1 0 1 0 0,1-1-1 0 0,-1 3 6 0 0,0-4 0 0 0,0 0 0 0 0,0 0 0 0 0,0 0 0 0 0,1 0 0 0 0,-1 0 0 0 0,0 0 0 0 0,0-1 0 0 0,1 1 0 0 0,-1 0 0 0 0,0 0 0 0 0,1 0 0 0 0,-1 0 0 0 0,1-1 0 0 0,-1 1 0 0 0,1 0 0 0 0,-1-1 0 0 0,1 1 0 0 0,0 0 0 0 0,-1-1 0 0 0,1 1 0 0 0,0-1 0 0 0,0 1 0 0 0,19 19 0 0 0,-8-8 0 0 0,-7-11 0 0 0,-2 0 0 0 0,3 2 5 0 0,1-1 0 0 0,-1 1 0 0 0,1-1 0 0 0,-1 0 0 0 0,1-1 0 0 0,0 1 0 0 0,-1-1-1 0 0,1-1 1 0 0,0 1 0 0 0,0-1 0 0 0,0-1 0 0 0,0 1 0 0 0,3-1-5 0 0,9-1 15 0 0,5-1 23 0 0,-17 1-28 0 0,-3 1-1 0 0,1 0 1 0 0,-1-1-1 0 0,1 0 0 0 0,-1 0 1 0 0,0 0-1 0 0,1 0 0 0 0,1-3-9 0 0,0 1 12 0 0,-1 0 0 0 0,0 0 0 0 0,0-1 0 0 0,0 0 0 0 0,0 0 0 0 0,-1 0 0 0 0,0-1-12 0 0,-1 3 7 0 0,-1 0-1 0 0,0-1 0 0 0,-1 1 1 0 0,1-1-1 0 0,-1 0 1 0 0,1 0-1 0 0,-1 1 1 0 0,-1-1-1 0 0,1 0 1 0 0,0 0-1 0 0,-1 0 1 0 0,0 0-1 0 0,0 0-6 0 0,0-3 0 0 0,0 1 0 0 0,-1 0 0 0 0,0 0 0 0 0,0-1 0 0 0,-1 1 0 0 0,0 0 0 0 0,0 0 0 0 0,0 1 0 0 0,0-1 0 0 0,-1 0 0 0 0,0 1 0 0 0,-1-1 0 0 0,1 1 0 0 0,-1 0 0 0 0,0 0 0 0 0,0 1 0 0 0,-1-1 0 0 0,0 0 0 0 0,-1-1 0 0 0,0 1 0 0 0,-1-1 0 0 0,1 1 0 0 0,-1 0 0 0 0,-1 0 0 0 0,1 1 0 0 0,-1 0 0 0 0,0 1 0 0 0,0-1 0 0 0,0 2 0 0 0,-7-3 0 0 0,-4 0-22 0 0,14 3 7 0 0,0 1 0 0 0,-1 0-1 0 0,1 0 1 0 0,0 0 0 0 0,0 1 0 0 0,-3 0 15 0 0,-23 0-83 0 0,0 2 0 0 0,0 2 0 0 0,1 0 0 0 0,-1 2 1 0 0,1 2-1 0 0,0 0 0 0 0,1 2 0 0 0,-20 10 83 0 0,-38 30 0 0 0,71-41 0 0 0,0 0 0 0 0,1 2 0 0 0,0 0 0 0 0,0 0 0 0 0,-10 12 0 0 0,2 1 0 0 0,1 2 0 0 0,-13 19 0 0 0,4 5-149 0 0,28-44 148 0 0,-1-1 0 0 0,1 1 0 0 0,1 0 0 0 0,-1-1 0 0 0,1 1 0 0 0,0 0 1 0 0,0 1-1 0 0,1-1 0 0 0,0 0 0 0 0,0 0 0 0 0,0 1 0 0 0,1 3 1 0 0,0-9 2 0 0,0 1 0 0 0,0 0 0 0 0,0-1 0 0 0,0 1 0 0 0,0 0 1 0 0,1-1-1 0 0,-1 1 0 0 0,1 0 0 0 0,-1-1 0 0 0,1 1 0 0 0,0-1 0 0 0,-1 1 0 0 0,1-1 0 0 0,0 0 0 0 0,0 1 0 0 0,0-1 0 0 0,0 0 1 0 0,1 1-3 0 0,2 3 15 0 0,0-1-4 0 0,0 0 0 0 0,0 0 0 0 0,1 0 0 0 0,-1-1 0 0 0,1 1 0 0 0,0-1 0 0 0,0 0 0 0 0,0-1 0 0 0,0 1 0 0 0,0-1 0 0 0,1 0 0 0 0,-1 0 0 0 0,1-1 0 0 0,4 2-11 0 0,3-1 23 0 0,-1-1 0 0 0,0 0-1 0 0,0 0 1 0 0,1-1 0 0 0,-1-1 0 0 0,5 0-23 0 0,10-4 45 0 0,0 0 1 0 0,-1-2-1 0 0,20-8-45 0 0,-34 10 9 0 0,0 0-1 0 0,0-1 1 0 0,-1 0 0 0 0,0-1-1 0 0,3-2-8 0 0,53-42 74 0 0,-38 28-52 0 0,4-11 31 0 0,-23 25-53 0 0,0-1 0 0 0,-1 0 0 0 0,0-1 0 0 0,-1 1 0 0 0,0-2 0 0 0,6-10 0 0 0,-5 7 7 0 0,-1-1 0 0 0,-1 1 0 0 0,0-1 1 0 0,-1-1-1 0 0,-1 1 0 0 0,-1-1 0 0 0,0 0 0 0 0,-1 0 0 0 0,-1-3-7 0 0,4-4 0 0 0,-5 21 0 0 0,0 0 0 0 0,0 0 0 0 0,-1-1 0 0 0,1 1 0 0 0,-1-1 0 0 0,0 1 0 0 0,1-1 0 0 0,3-115 0 0 0,-3 87 0 0 0,0 14 0 0 0,-1 0 0 0 0,-1 0 0 0 0,-1 0 0 0 0,-1-5 0 0 0,3 20 0 0 0,0-1 0 0 0,-1 1 0 0 0,1-1 0 0 0,1 1 0 0 0,-1-1 0 0 0,0 1 0 0 0,1-1 0 0 0,0 0 0 0 0,0 1 0 0 0,-1-1 0 0 0,1 0 0 0 0,-1 1 0 0 0,0-1 0 0 0,0 0 0 0 0,0 0 0 0 0,0-1 0 0 0,-3-9 0 0 0,1 1 0 0 0,-1-1 0 0 0,-3-9 0 0 0,5 19 0 0 0,0 0 0 0 0,0-1 0 0 0,1 1 0 0 0,0 0 0 0 0,-1-5 0 0 0,1 5 0 0 0,0-1 0 0 0,0 1 0 0 0,-1-1 0 0 0,1 1 0 0 0,-1 0 0 0 0,-1-3 0 0 0,-19-65 0 0 0,20 67 0 0 0,-1 1 0 0 0,1-1 0 0 0,1 1 0 0 0,-1-1 0 0 0,0-3 0 0 0,-2-16 0 0 0,-2-10 0 0 0,4 32 0 0 0,1-1 0 0 0,-1 1 0 0 0,1-1 0 0 0,0 1 0 0 0,0-1 0 0 0,0 0 0 0 0,0 0 0 0 0,-1-15 0 0 0,1 17 0 0 0,0 0 0 0 0,0 0-1 0 0,0 0 1 0 0,0 0 0 0 0,0-1 0 0 0,0 1 0 0 0,1 0-1 0 0,-1 0 1 0 0,0 0 0 0 0,1 0 0 0 0,-1 0 0 0 0,1 0-1 0 0,-1-1 1 0 0,1 1 1 0 0,0 0 0 0 0,-1-1 0 0 0,1 1 0 0 0,-1 0 0 0 0,0 0-1 0 0,1-1 1 0 0,-1 1 0 0 0,0 0 0 0 0,0-1 0 0 0,0 1 0 0 0,0 0-1 0 0,0 0 1 0 0,0-1 0 0 0,0 1 0 0 0,0 0 0 0 0,0-1-1 0 0,-3-8 9 0 0,1 1 0 0 0,-1 0 0 0 0,0-1 0 0 0,0 1-1 0 0,-1 0 1 0 0,-3-5-9 0 0,5 10 0 0 0,0 0 0 0 0,1-1 0 0 0,0 1 0 0 0,-1-1 0 0 0,2 1 0 0 0,-1-1 0 0 0,0 0 0 0 0,1 1 0 0 0,0-5 0 0 0,0-14 0 0 0,0 21 0 0 0,0 1 0 0 0,0-1 0 0 0,0 1 0 0 0,0-1 0 0 0,0 0 0 0 0,-1 1 0 0 0,1-1 0 0 0,0 1 0 0 0,-1-1 0 0 0,1 1 0 0 0,-1-1 0 0 0,0 1 0 0 0,1-1 0 0 0,-1 1 0 0 0,-1-1 0 0 0,-4-12 0 0 0,-7-12 0 0 0,6 22 0 0 0,7 4 0 0 0,-1-1 0 0 0,1 1 0 0 0,0 0 0 0 0,-1 0 0 0 0,1 0 0 0 0,0 0 0 0 0,-1-1 0 0 0,1 1 0 0 0,0 0 0 0 0,-1 0 0 0 0,1-1 0 0 0,0 1 0 0 0,-1 0 0 0 0,1-1 0 0 0,0 1 0 0 0,0 0 0 0 0,-1-1 0 0 0,1 1 0 0 0,0-1 0 0 0,0 1 0 0 0,0 0 0 0 0,0-1 0 0 0,0 1 0 0 0,-1 0 0 0 0,1-1 0 0 0,0 1 0 0 0,0-1 0 0 0,0 1 0 0 0,0-1 0 0 0,0 1 0 0 0,0 0 0 0 0,0-1 0 0 0,0-1 0 0 0,-12-17 11 0 0,12 17-9 0 0,-1 1 1 0 0,1-1 0 0 0,-1 0 0 0 0,0 0-1 0 0,0 1 1 0 0,0-1 0 0 0,0 0 0 0 0,0 1-1 0 0,0-1 1 0 0,0 1 0 0 0,0 0-1 0 0,-2-2-2 0 0,2 2 2 0 0,0 0-1 0 0,0 0 0 0 0,0 0 1 0 0,0-1-1 0 0,0 1 0 0 0,1 0 0 0 0,-1-1 1 0 0,0 1-1 0 0,0-1 0 0 0,1 1 1 0 0,-1-1-1 0 0,1 1 0 0 0,0-1 0 0 0,-1 1 1 0 0,1-1-1 0 0,0 0-1 0 0,-5-10 0 0 0,3 10 0 0 0,1 0 0 0 0,0 0 0 0 0,0 0 0 0 0,1 0 0 0 0,-1 0 0 0 0,0 0 0 0 0,1 0 0 0 0,-1 0 0 0 0,1 0 0 0 0,0-1 0 0 0,-6-20 0 0 0,-6 4 0 0 0,-15-21 0 0 0,14 22 0 0 0,-3-9 0 0 0,15 25 0 0 0,-1 0 0 0 0,1-1 0 0 0,0 1 0 0 0,-1-1 0 0 0,1 1 0 0 0,0-1 0 0 0,0 0 0 0 0,-7-15 0 0 0,8 18 0 0 0,0-1 0 0 0,-1 1 0 0 0,1-1 0 0 0,0 1 0 0 0,0 0 0 0 0,-1-1 0 0 0,1 1 0 0 0,0-1 0 0 0,-1 1 0 0 0,1 0 0 0 0,0-1 0 0 0,-1 1 0 0 0,1 0 0 0 0,0 0 0 0 0,-1-1 0 0 0,1 1 0 0 0,-1 0 0 0 0,1 0 0 0 0,-1 0 0 0 0,1-1 0 0 0,-1 1 0 0 0,1 0 0 0 0,0 0 0 0 0,-1 0 0 0 0,1 0 0 0 0,-3-1 0 0 0,-11-13 0 0 0,1 0 0 0 0,-11-15 0 0 0,18 21 0 0 0,-20-35 0 0 0,5 8 0 0 0,-1-3 64 0 0,-5-12-64 0 0,-2 6 14 0 0,8 11 11 0 0,1-1 0 0 0,-2-6-25 0 0,-11-10 0 0 0,24 35 0 0 0,0 1 0 0 0,0 0 0 0 0,-1 1 0 0 0,0 0 0 0 0,0 0 0 0 0,2-1 0 0 0,-5-8 0 0 0,-4-9-2 0 0,12 23 5 0 0,0-1 0 0 0,0 0 0 0 0,1-1 1 0 0,0 0-4 0 0,0 0 22 0 0,0 0 0 0 0,-1 0 1 0 0,-1 0-23 0 0,-14-32 50 0 0,14 21-50 0 0,5 15 0 0 0,-1 0 0 0 0,0 0 0 0 0,0 0 0 0 0,-1 0 0 0 0,-2-5 0 0 0,2 6 0 0 0,0-1 0 0 0,1 1 0 0 0,-1-1 0 0 0,1 0 0 0 0,1 0 0 0 0,-2-6 0 0 0,2 7 0 0 0,0 0 0 0 0,0 0 0 0 0,-1 0 0 0 0,1 1 0 0 0,-1-1 0 0 0,0 0 0 0 0,-1 1 0 0 0,1-1 0 0 0,-1 1 0 0 0,-1-2 0 0 0,2 4 0 0 0,0-1 0 0 0,0 0 0 0 0,0 0 0 0 0,0 0 0 0 0,1 0 0 0 0,0 0 0 0 0,-1 0 0 0 0,1-1 0 0 0,0 1 0 0 0,-1-1 0 0 0,1 0 0 0 0,-1 1 0 0 0,0-1 0 0 0,-2-2 0 0 0,0 0 0 0 0,0-2 0 0 0,1 1 0 0 0,0 0 0 0 0,-2-5 0 0 0,-1-4 0 0 0,-10-16 0 0 0,5 5 0 0 0,10 24 0 0 0,-1 0 0 0 0,1-1 0 0 0,0 0 0 0 0,0 1 0 0 0,0-1 0 0 0,0 1 0 0 0,1-4 0 0 0,-1 3 0 0 0,1 0 0 0 0,-1 0 0 0 0,0 0 0 0 0,0 0 0 0 0,-1 0 0 0 0,0-3 0 0 0,-1 2 0 0 0,0-1 0 0 0,1 0 0 0 0,-1 0 0 0 0,1 0 0 0 0,1 0 0 0 0,-1 0 0 0 0,0-6 0 0 0,2 11 0 0 0,0-1 0 0 0,0 1 0 0 0,0 0 0 0 0,0 0 0 0 0,0 0 0 0 0,0 0 0 0 0,-1 0 0 0 0,1-1 0 0 0,0 1 0 0 0,-1 0 0 0 0,1 0 0 0 0,-1 0 0 0 0,0 0 0 0 0,-8-23 0 0 0,3 8 0 0 0,0 0 0 0 0,-4-6 0 0 0,2 5 0 0 0,6 12 9 0 0,-1 1 1 0 0,0 0-1 0 0,1 0 0 0 0,-1 0 0 0 0,0 0 1 0 0,-2-1-10 0 0,1 1 15 0 0,1 0 1 0 0,-1-1-1 0 0,1 1 0 0 0,-2-4-15 0 0,-29-53-53 0 0,27 44 53 0 0,1-2 0 0 0,-20-23 64 0 0,22 35-64 0 0,-1 1 0 0 0,1 0 0 0 0,-1 0 0 0 0,-4-3 0 0 0,2 2-20 0 0,1 0 1 0 0,-1-1-1 0 0,1 0 0 0 0,1 0 1 0 0,0-1-1 0 0,-4-7 20 0 0,-9-15-42 0 0,9 17 42 0 0,-9-14 0 0 0,12 21 25 0 0,0-1 0 0 0,1 1 0 0 0,-4-8-25 0 0,5 6 26 0 0,-1 1-1 0 0,-1 0 1 0 0,-5-6-26 0 0,-5-6 0 0 0,1 0 0 0 0,-11-19 0 0 0,10 15 0 0 0,-9-20-9 0 0,17 29 4 0 0,0 1 0 0 0,-1 0 0 0 0,-2-1 5 0 0,-7-7-11 0 0,-26-25-106 0 0,-7 4 181 0 0,41 38-61 0 0,7 3-6 0 0,1 1 1 0 0,0 0-1 0 0,-1-1 0 0 0,1 1 0 0 0,0-1 1 0 0,0 0-1 0 0,-1-1 3 0 0,0 0 5 0 0,0 0 1 0 0,0 1-1 0 0,-1-1 1 0 0,1 1-1 0 0,-1 0 1 0 0,1 0-1 0 0,-3-1-5 0 0,-6-3 18 0 0,-4-5-17 0 0,9 8 1 0 0,1-1-1 0 0,0 0 0 0 0,0-1 1 0 0,0 0-1 0 0,-3-3-1 0 0,6 5 0 0 0,0 0 0 0 0,-1 0 0 0 0,1 0 0 0 0,0 1 0 0 0,-1-1 0 0 0,-1 0 0 0 0,-4-3 0 0 0,-23-16 0 0 0,26 19 0 0 0,0-1 0 0 0,0 0 0 0 0,0 0 0 0 0,-3-4 0 0 0,5 4-6 0 0,0 0 0 0 0,-1 0 0 0 0,1 1 0 0 0,-1-1 0 0 0,-2 0 6 0 0,4 2-4 0 0,0 0 0 0 0,-1 0 0 0 0,1-1-1 0 0,0 1 1 0 0,1-1 0 0 0,-1 1-1 0 0,0-1 1 0 0,-1-2 4 0 0,-9-7 0 0 0,4 5 0 0 0,-43-36 12 0 0,5 13-24 0 0,-18-7 24 0 0,-27-15-24 0 0,-11-19 12 0 0,89 62 0 0 0,0 0 0 0 0,-1 2 0 0 0,0-1 0 0 0,-5 0 0 0 0,0-4 0 0 0,18 10 0 0 0,0 0 0 0 0,0 1 0 0 0,0-1 0 0 0,0 1 0 0 0,-1 0 0 0 0,1 0 0 0 0,0 0 0 0 0,-1 0 0 0 0,1 0 0 0 0,-1 0 0 0 0,-1 0 0 0 0,-36-11-116 0 0,3 2 13 0 0,10 0 231 0 0,23 8-106 0 0,0 1 1 0 0,0-1 0 0 0,0 1-1 0 0,0 0 1 0 0,0 0-1 0 0,0 0 1 0 0,0 0-1 0 0,-2 1-22 0 0,3-1-6 0 0,0 1 0 0 0,0-1 0 0 0,0 1 0 0 0,0-1 0 0 0,0 0-1 0 0,0 0 1 0 0,1-1 0 0 0,-3 0 6 0 0,1 0-4 0 0,1 0 0 0 0,-1 1 0 0 0,0 0 0 0 0,0-1 0 0 0,1 1 0 0 0,-3 0 4 0 0,-3 0 0 0 0,1 0 0 0 0,0 0 0 0 0,1 0 0 0 0,-1-1 0 0 0,-1-1 0 0 0,-46-14 53 0 0,28 13-41 0 0,11 2-24 0 0,-18 1-127 0 0,29 2 111 0 0,0-1-1 0 0,-1 0 1 0 0,1-1 0 0 0,-1 1-1 0 0,1-1 1 0 0,-2-1 28 0 0,-34-9 68 0 0,-51-16 197 0 0,77 22-269 0 0,11 4-4 0 0,0 0 0 0 0,0-1 0 0 0,0 1 0 0 0,0-1 0 0 0,0 0 0 0 0,0 0-1 0 0,0 0 1 0 0,0-1 0 0 0,-1 0 8 0 0,-1-2 0 0 0,0 0 0 0 0,-1 1 0 0 0,0 0 0 0 0,0 1 0 0 0,0-1 0 0 0,-1 2 0 0 0,1-1 0 0 0,-1 1 0 0 0,-6-2 0 0 0,-7-2 0 0 0,6 0 0 0 0,-23-7 0 0 0,30 11 0 0 0,1-1 0 0 0,-1 0 0 0 0,0 0 0 0 0,1-1-1 0 0,-5-3 1 0 0,-13-6-11 0 0,11 5 16 0 0,0 2 0 0 0,-1 0 0 0 0,0 0 0 0 0,-1 1-5 0 0,-28-10 0 0 0,0 3-80 0 0,8 5 80 0 0,-20 0 0 0 0,-61-5-152 0 0,106 11 163 0 0,-1 0 0 0 0,0 1 0 0 0,-1 1-11 0 0,0 0 15 0 0,1-1 1 0 0,-11-2-16 0 0,-33 0 0 0 0,49 2 0 0 0,0 0 0 0 0,-1 0 0 0 0,1 0 0 0 0,-2 1 0 0 0,1 0 0 0 0,1 0 0 0 0,-1-1 0 0 0,0 0 0 0 0,-1-1 0 0 0,-51-4-9 0 0,0 3 0 0 0,-27 3 9 0 0,-4 0 7 0 0,-318 2-4 0 0,284 0-67 0 0,-57-3 64 0 0,155 1 0 0 0,0 2 0 0 0,-18 4 0 0 0,-3 1 0 0 0,-57 11 0 0 0,19 0 177 0 0,68-16-225 0 0,0 1 0 0 0,0 1 0 0 0,-15 7 48 0 0,-20 4-57 0 0,-58 15 57 0 0,82-24 0 0 0,-6 2 0 0 0,-19 8 0 0 0,-11 3 0 0 0,53-16 33 0 0,0 0 0 0 0,0 1 0 0 0,0 1 0 0 0,-5 3-33 0 0,-21 9 73 0 0,-1 4-235 0 0,7-4 203 0 0,-1 1 91 0 0,29-17-132 0 0,-1 1 0 0 0,1-1 0 0 0,0 1 0 0 0,0 0 0 0 0,0 0 0 0 0,-18 12 0 0 0,17-12 0 0 0,1 0 0 0 0,0 0 0 0 0,0 0 0 0 0,0 0 0 0 0,0 1 0 0 0,-15 11 0 0 0,-65 43-205 0 0,59-41 199 0 0,1 1 1 0 0,0 3 5 0 0,-9 2 3 0 0,25-19-8 0 0,0 1 1 0 0,1 1-1 0 0,-5 3 5 0 0,-9 9-22 0 0,14-13 17 0 0,1 0 0 0 0,1 0 0 0 0,-1 0-1 0 0,1 1 1 0 0,0 0 0 0 0,-2 3 5 0 0,2-3 0 0 0,0 0 0 0 0,-1 0 0 0 0,1-1 0 0 0,-1 0 0 0 0,-4 3 0 0 0,2-2 0 0 0,0 0 0 0 0,1 1 0 0 0,-7 8 0 0 0,9-10 0 0 0,-1 1 0 0 0,0-1 0 0 0,0 0 0 0 0,0 0 0 0 0,-7 3 0 0 0,-13 11 0 0 0,-35 31 117 0 0,40-34-104 0 0,16-12-13 0 0,0-1-1 0 0,1 1 1 0 0,-1 0-1 0 0,-3 3 1 0 0,-23 25-22 0 0,24-26 15 0 0,0 0 0 0 0,1 1 0 0 0,0 0 0 0 0,0 0 0 0 0,1 0 0 0 0,-1 2 7 0 0,-2 3 6 0 0,-1 0 1 0 0,0-1-1 0 0,-1 0 0 0 0,0 0 0 0 0,-5 3-6 0 0,-15 16 22 0 0,-9 3-22 0 0,-3-1-64 0 0,29-21 50 0 0,-1-1 0 0 0,0 0 0 0 0,-11 5 14 0 0,-14 9-11 0 0,25-16 11 0 0,12-7 0 0 0,-1 0 0 0 0,1 0 0 0 0,0 0 0 0 0,0 1 0 0 0,0-1 0 0 0,0 1 0 0 0,0-1 0 0 0,0 1 0 0 0,-1 0 0 0 0,-6 5 0 0 0,-1 0 0 0 0,0-1 0 0 0,-10 5 0 0 0,-23 4-11 0 0,41-14-138 0 0,-13 6-1256 0 0,7-2 785 0 0,-16 3-2223 0 0,15-4 575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20:46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5223 14317 911 0,'-5'2'32'15,"-5"0"9"-15,-5-1-42 16,-5 1-1-16,0 0-2 0,-5 0-1 16,2-2-2-16,1 0-1 0,2 0 4 0,2-2 4 15,1 2 6-15,-2 0 4 0,0-2 2 16,-3 1-1-16,-6 0 1 0,-4 1-2 15,-7 0-2-15,-2 0-2 0,-6 2-2 16,-8 0-2-16,-7 0 0 0,-6 0 0 16,-11 3-1-16,-7-2-4 0,-4 0-5 0,-8 2-11 15,2-4-10-15,-2 1-6 0,-10 0-4 16,-1 2 8-16,4-2 10 0,6 3 11 16,15-1 10-16,4 2 9 0,1 2 5 15,5 1 4-15,3 1 9 0,10 1 1 16,4 0 1-16,7-1 1 0,2 1-7 15,7-2-6-15,5 2-3 0,7-3-6 16,3 0-1-16,4-1-1 0,4-2-1 16,4-2-1-16,6 0 0 0,3-3-4 15,1 1-6-15,4-1-15 0,0 2-22 0,0-2-66 16,0 0 66-16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3T20:46:41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17219 7634 115 0,'0'0'10'0,"0"0"-10"0,0 0 0 0,0 0 0 0,0-9 148 0,0 9 28 16,4-3 6-16,-4 3 1 0,3-10-80 0,1 7-16 16,-1-3-3-16,-3 3-1 0,0 3-63 0,7-10-12 15,-3 1-8-15,-4 9 10 16,0 0-114-16,3-3-22 0,1-13-5 0,-4 16-1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24:28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17242 10939 768 0,'0'0'51'0,"0"0"19"0,0 0-5 15,0 0-21-15,0 0 5 16,0-1 0-16,0 1 1 0,0-1-2 15,0 1-2-15,0 0-3 0,0 0-3 0,0 0-5 0,0 0-5 16,0 0-2-16,0 0-4 0,-1-1-3 16,2 3-2-16,0-1-6 15,-1-1-3-15,0 0-3 0,-1 1-2 16,1 3 0-16,1-2-1 0,0 2-1 0,0 3 0 16,-2 2 0-16,-1 2 1 0,1 5 0 0,-2 2 0 15,1 6-1-15,0 3 0 0,2 3 0 16,-2 6-2-16,3 5 1 0,-4 3 0 15,1 1-2-15,2 3 0 0,-3 3 1 16,2 1-1 0,1 6 0-16,-4 0 5 0,2 3 4 0,1 2 6 15,-2 1 4-15,-1 1-2 0,5 0-1 0,-3 2-4 16,1 3-2-16,1-3-2 0,-8 3-1 16,6 2-3-1,-2-1-1-15,4 4 6 0,2 4 5 0,-1 2 5 16,-1-3 5-16,-4-1-1 0,1-2-2 15,-4-2-1-15,2-1-6 0,5 3-1 0,0 2-2 0,1-2-4 16,-1 1 0-16,-4-1-1 16,4 2-2-16,1 5-1 15,5 7 0-15,-1 2-2 0,1 1 1 16,-1-3 0-16,-1-9-1 0,0-5 2 16,-2-5-1-16,0-1-1 0,0-1 1 15,0 2 0-15,-2-3-2 0,-3-5 2 16,2-4 0-16,1-4 0 0,-2-1 0 0,3 2-1 15,-3 0 0-15,1 0 0 0,-2 0 0 16,-2-3 0-16,0 0 0 0,2-3 1 16,0 0-1-16,1 1 0 0,-3-3 0 15,-1 2-1-15,1 3 1 0,1 1-1 16,4-5 0-16,-2-4 2 0,1-7-1 0,-2-4 0 16,0 1 0-16,4 2 0 0,-1-2-1 15,-2-2 0-15,2-4 1 0,-2-3-1 16,3 1 0-16,-1-1 0 0,0-3 0 15,0-5 0-15,-3-2 2 0,2-8-1 16,3-1 0-16,-3-3 2 0,1-3-3 16,1 0 2-16,-2 0 1 0,1 0-5 15,-1 0 0-15,3 0-4 0,-3 0-3 0,2 0 4 16,-1 0 2-16,-1 0 1 16,1 0 1-16,-1 0-2 0,-1 0-2 0,2 0 0 15,-1-2 1-15,6 2-1 0,-4 2 1 16,2-2 0-16,-3 0-2 0,0 0-1 15,1 0 2-15,1-2-1 0,2 2 0 16,3-2 2-16,4 2 0 0,2-5 1 0,7 2 2 16,5 0 0-16,5-4 1 0,1 3 0 15,6-5 0-15,5 2 0 16,6 1 1-16,7 2-1 0,6-1 0 0,2 1 1 16,-4-1-1-16,-5 1 0 15,-3-1 1-15,-4 2-1 0,3-1 0 0,3 4 0 0,10-3 0 16,8 0 0-16,3 0 0 15,2 2 0-15,-6-2 0 0,-7 1 0 0,-2 1 0 16,4-1 0-16,3 2 1 0,6 0-1 16,1 0 0-16,-2 2 0 0,-2 0 0 15,-8-2 1-15,1 1 0 0,5-1-1 16,6 0 0-16,6 0 0 0,0 0-1 16,-2-2 1-16,-5-1 0 0,2 3 0 15,7 0 1-15,2 2 0 0,3-2-1 0,1 0 0 16,-4 2 0-16,0 0 0 15,6 3 0-15,4-1 0 0,-1 1 0 16,-4-2 0-16,-6 1 0 0,-5-1 0 0,-1 0 0 16,8 2 1-16,-2-1-1 15,-2 1 1-15,-4-2 0 0,-1 1-1 0,-1-1 0 16,5 1 1-16,6 2-1 0,-4-4-1 16,-1 1 1-16,-3-3 0 0,-3 2 1 0,3-2-1 15,10 1 0-15,2 0 0 0,-4-1 1 16,-3 0-1-16,-10 0-1 15,7-1 1-15,10 0-2 0,1-3 1 0,0 3 1 16,-3-1 0-16,-5 1 1 0,-2 1 0 16,9 0-1-16,3 2 1 0,-3-1-1 0,2-1 0 15,-5 0 0-15,-6-2 0 0,5 0-1 16,-3 0 0 0,-8-3-1-16,-4-1-1 0,-2-4 2 0,-4 0 1 0,5 1-1 15,6-1 2-15,-2 2 0 0,-4-1-1 16,-7-1 1-1,-8 1 0-15,-6-1-1 0,1 0 0 0,3 0 0 16,-3-1 0-16,4-1 0 0,2 2 0 0,1-3 0 0,1-2 0 16,-4 1 0-16,-4 0 0 15,-3 1 0-15,-1 0 2 0,-2 3-2 16,0 1 1-16,-5 2 1 0,2 2-1 0,-2 0 1 16,1 3-2-16,-1-2-1 0,-2 4 0 15,-8-2 0-15,-3 1-1 0,-9 1 2 16,-3 0 0-16,0 0 0 15,-5 0 2-15,-1 0 0 0,-3 0-1 0,-3 0 0 0,0-1 0 16,-2 1-2-16,1-1-4 0,-1 1-3 16,0 0-6-16,-1 0 1 0,0 0 0 15,0-1 1-15,0 0 1 0,1-4 2 16,-1 1-1-16,0-1 4 16,0 0 6-16,2-8 4 15,0-3 5-15,1-9 0 0,-2-9-3 0,-1-10-3 0,2-3-1 0,-1-3-1 16,3-1 0-1,-2 1 0-15,2-2 0 0,0-2-1 0,-1-1 2 0,-1-1 2 16,-1-4 2 0,1-2 0-16,-1 4-1 0,1-3-3 0,0 0 10 0,3 1 3 15,-1-4 3 1,0 0 0-16,2-4-11 0,-2-5-4 16,1-3 1-16,3-7-1 0,-2-2 0 0,-1-2 0 0,1-4 0 15,0-2-1-15,-3 2-1 0,-1-2 0 0,0 3 0 31,0 8 0-31,-1 2-1 0,1 5 1 16,-2 2 1-16,0 0-4 0,-1-1 0 16,-3 3 1-16,0-2-3 0,-1-1 3 15,2 4 1-15,0 4-2 0,2 7 2 16,-1 7-1-16,1 7-1 0,1 3-1 0,3 4 3 16,1-1 0-16,2-6 0 0,-1-2 1 15,1-8-16-15,0-5-5 0,0-2-11 16,2-4-13-16,-1-3-3 0,0-7-9 15,-2-1 1-15,1-5 7 0,-2 0 16 0,1 4 14 16,-3 6 11-16,0 7 7 0,-1 11 3 16,1 6 4-16,-1 5-1 0,-1 6-1 15,-1-1-3-15,-2 2-2 0,-1 1-4 16,-2 6-3-16,2 8-1 0,0 4-1 16,1 7-2-16,2 4-5 0,1 6-1 0,-1 0-7 15,-4-1-3-15,1 2 1 16,-3 2 2-16,-4 1 6 0,-4-1 9 15,-4 3 5-15,-1-2 3 0,0 2 0 0,-1 2 1 16,-1 1 0-16,-2 2-1 16,-5 0 1-16,-7 3 4 0,-3 1-1 0,-8-1 1 15,-5 2 0-15,-1 0 0 0,-5-1 3 16,1 0 2-16,-3-2 0 0,-5 1 3 16,-6-5-1-16,-12-2-1 0,-5-2-2 0,-8 1 0 15,0-6-2-15,8 0 0 0,-17 0 3 16,-3-6 1-16,-4 3 2 0,-7-5-1 15,9 1-5-15,-10-2 0 0,-4-1 4 16,-2-1 3-16,0-1 2 0,-5-3 1 16,-1-1-6-16,-5-1-1 0,-1-1-3 15,-4 0-2-15,5 4 1 0,1-4 1 16,-4 4-1-16,0 1 0 0,-1-1-1 0,-5 1-1 16,-7-3-1-16,5 2-1 0,-2 2 0 15,3 2-1-15,-2 2 1 16,0-1-1-16,1 4 1 0,-16 0 0 0,6 2-1 0,-5-2 2 15,-14 0 0-15,7-2-1 0,5 0 1 16,-3-1-1-16,-2 4-1 0,3-3 1 16,-4-1 1-16,-2 2 0 0,5-1 1 15,-1-2 9-15,-7 2 6 0,12-2 8 0,8 1 2 16,-4 2-3 0,12 3 0-16,9 2 2 0,2 1 2 0,4 1 0 0,7 4-4 15,5 0-8-15,13 3-5 16,19 2-5-16,13 1-3 0,12-1 0 0,10 3-2 15,14-5 0-15,10 2 2 0,12-3 1 16,8-3 0-16,4 1-1 0,6-5-4 16,0 0-9-16,0 0-13 15,0 0-24-15,0 0-23 0,0 0-29 0,0 0-17 16,4 1 37-16,10 9-130 0,11 10 144 16</inkml:trace>
  <inkml:trace contextRef="#ctx0" brushRef="#br0" timeOffset="684.14">17039 17058 1691 0,'2'3'81'0,"-1"-1"38"15,-1 0-126-15,-3 1-35 0,-1 5 0 16,-2 9 2-16,0 10 4 0,-1 11 4 16,2 6 4-16,3 0 12 0,1-1 11 15,2-1 4-15,1 4 1 0,3 7 1 16,1 7 1-16,2 8 4 0,4 12 1 15,0 9 2-15,4 6-1 0,-2 3 2 16,1-3 2-16,-4-7 5 0,-2 0 1 16,0-2-4-16,-5 0-5 0,0 4-5 15,-4-2-3-15,-2-4 4 0,0-3 12 0,-1-9 4 16,2-11 2-16,-1-14-4 0,2-15-11 16,0-8-7-16,0-7-1 0,1-4-1 15,-1-5-5-15,0-3-8 0,0-5-19 16,0 0-27-16,-1 0-39 0,-1-1-31 0,2-5-89 15,2-13-180-15,5-28 238 16</inkml:trace>
  <inkml:trace contextRef="#ctx0" brushRef="#br0" timeOffset="2562.92">17007 17380 2050 0,'0'0'48'0,"1"0"-12"15,-1 0-77-15,0 0-19 0,1 0 14 16,0 0 6-16,4 0-9 0,7-2-11 16,15 0-1-16,12-1 9 0,11-5 19 15,-3 3 20-15,-7 1 11 0,-7 1 5 16,-6 1 3-16,-1 0 1 0,3-1 0 15,8 0-2-15,9-1 0 0,9 0-4 16,9 1 1-16,1 1-1 0,4-1-1 16,0-1 1-16,2 1 0 0,3 1-1 15,8-3 0-15,9 3 1 0,3 1-1 0,2 0 0 16,-2 1 2-16,3 0-2 0,6 0 0 16,9 0 1-16,2 0-2 0,2 2-1 15,2 1-1-15,1 2-1 0,-4 3 2 16,-7-3 1-16,-10 2-1 0,-4-2 2 0,7-3-1 15,1-2 1-15,1-2 0 0,-3-1 0 16,-4-1 1-16,6-1 4 16,-6 0 6-16,-3-1 2 0,-3-3 1 0,-7 0-2 15,7 0-4-15,7 0-3 0,3 0-1 16,2 1 1-16,0 1 1 0,-3 1 1 16,7 0 0-16,-1 2-1 0,-6-3 0 15,0 1-1-15,-6 2-1 0,14 1 0 16,6 1-3-16,6 0-1 0,1 2 1 15,-4 4-1-15,2 1 1 0,-11 3 1 16,-8-1-1-16,-10-3-1 0,-4 0 2 16,13 2-2-16,13-1-1 0,3-2 1 15,6 1-1-15,-1 0 1 0,0 1 0 0,-7 0 0 16,-11 1 0-16,-14-2 2 0,-9 1-2 16,7-4 0-16,5 0-1 0,5 0 0 15,0-1 1 1,-6 0 0-16,-12 0 0 0,-7 0 0 0,-5 1 2 0,-8-1 2 0,-2-2 2 15,-2 0 0-15,-4-3-1 0,-4-1 1 16,-2 1 11-16,-6 1 8 0,-1-2 9 16,-1 2 0-16,-4-1-8 0,-2-1-4 15,1 0-6-15,-5 2-3 0,2 0-3 16,0-2-4-16,-2 3-2 0,-4-4-3 16,-2 1 1-16,-2 2-1 0,-1 1-1 0,0-1 1 15,-2-1-1-15,1 1 0 0,-2-1-1 16,2 0-1-16,0 1-2 15,-4 0-3-15,2-1-7 0,4 2-4 16,-1-1-5-16,2-2-5 0,4 2-7 16,4-4-12-16,3 1-10 0,4-1 0 0,0 2 9 15,-5-1 17-15,-6 2 17 0,-5 4 13 16,-7 0 3-16,-2 0 1 0,0 1 1 16,-1 0-1-16,-2 0 0 0,0 0 5 15,-3-1 4-15,-1 1 3 0,1-2 1 16,-2 2-2-16,1 0-1 0,-1 0-4 0,0 0-4 15,-1 0-5-15,1 3-4 0,0-2-2 16,0 4 0-16,0 4 1 16,0 9 0-16,-3 16 2 0,2 16 1 0,-1 12 2 15,0 6 0-15,5-3 1 0,3-6 0 0,1-3 2 16,-1-1-1-16,-2 1-1 0,-2 1 1 16,1 1 1-16,-1-6 7 0,2-1 6 15,3-5 1-15,-3-3-3 0,-2-2-6 16,1-3-5-16,-3-4-1 0,5-2-1 15,0-1 0-15,-5-1-1 0,0 4 0 16,-3 1 1-16,1-4-1 0,1 0 1 16,1-8 1-16,2-6-1 0,-1-3-1 15,0-6 1-15,0-1-2 0,-1-3-1 16,0 0 2-16,0-4 0 0,0 1 2 16,0-1 2-16,-1 0 0 0,0 1-1 15,1-1-2-15,0 0-1 16,-1 0-2-16,-1 1 1 0,-1-2-2 0,-1 1-3 0,2 0 0 15,-2 1-3-15,-1 3 1 0,-3-1 3 16,-10 3 0-16,-8 3 4 0,-6 0 1 16,-6 1-1-16,0-1 1 0,-5 1-2 15,0 0 0-15,-2 1 0 0,-1-1-1 0,-5 1 1 16,-10-4 1-16,-7 1 0 16,-6-1 0-16,-1-1 1 0,5 0 3 0,0-1 1 15,1-1 1-15,-8-1 0 0,-9 1-1 16,-6-1 1-16,-4 2 1 0,5-2-2 15,1 0 0-15,-7-1-1 0,-6-2-1 16,-5 0-1-16,1-4 2 0,8 1-1 16,-10 1 0-16,5-3 1 0,-3 3-1 15,1-2 1-15,15 2 0 0,-10 0 5 16,0 2 4-16,-6-1 1 0,3 1 1 16,13 0-5-16,-2 0-2 0,-5 1 2 15,-1 3 7-15,-5-1 3 0,3-1-2 0,11-1-3 16,-9 4-7-16,-2-3-5 0,1 0 0 15,1 3 0-15,7-4 0 0,-7 1 0 16,-2 0 1-16,-2 2-2 16,1-4 0-16,13 0-1 0,0-4 0 0,-4 3 1 0,0 0 0 15,-3 1-1-15,2-2 2 0,6 1 0 16,2-3 1-16,-7 2 1 0,-3 0 0 16,-1-3 2-16,4 1 0 0,8-1 2 15,3 2-2-15,-6-1 1 0,2 3-1 16,-1-2 0-16,1 0 1 0,13 1 0 15,-1-2-1-15,-2 3-2 0,0 1 0 0,-1 0-2 16,1 4 1-16,10-3 0 0,2 1-2 16,1 0 1-16,-4 2-1 0,-6-3 0 15,-1 1 0-15,-1-1-1 16,10-1 0-16,7 0 0 0,2-3 1 16,6 0 3-16,-2 0 4 0,-2 2 3 15,-4 1 1-15,-2-2-1 16,0 2-2-16,6-3-3 0,5 2-3 0,3-1 0 0,3 1-2 15,2-1 0-15,1 2 0 0,0 0 0 16,-1-1 0-16,-5 1-1 0,-2 0 0 16,1 1 0-16,-3-1 1 0,4 0-1 0,1 2 1 15,5-2 0-15,1 1-1 0,2-1 1 16,1 0-1-16,-2 0 0 16,-2-1 1-16,-4 1 1 0,2 0-1 0,0 0 0 15,4 0 0-15,0 1 0 0,5-1 1 0,1 0 1 16,2 0 2-16,7 0 2 0,0 0 1 15,5 0 0-15,4 0 1 0,2 0 5 16,3 1 6-16,2 0 9 0,2 0 7 16,2 1-3-16,3-2-1 0,-1 0-2 15,0 1-2-15,1-1 1 0,-3 0-3 16,5 0-7-16,-1 0-7 0,-1 0-6 16,0 0-5-16,0 0-9 0,0 0-14 15,0 0-20-15,0 0-30 0,0 0-28 16,0 0-27-16,0 0-26 0,1 0-15 15,0 0-21-15,-1 0 129 0,1-1 7 16</inkml:trace>
  <inkml:trace contextRef="#ctx0" brushRef="#br0" timeOffset="14134.37">28595 12205 1190 0,'0'0'53'0,"0"0"8"0,0 0-22 0,0 0-19 16,0 0 3-16,0 1-1 0,0-1-2 0,0 0-4 16,0 0-7-16,0 0-4 0,0 0-1 15,0 0 2-15,0 0-1 0,0 0 1 16,-2 0-2-16,1 0-2 0,-7-2 0 0,-1 0 0 16,-6 2 3-16,-4-3 4 0,-6 0 1 15,-3 0 2-15,-1-2-1 16,-7 0-2-16,-8-1 0 0,1-1-2 0,-12 0-2 15,-10 2-1-15,-7-2-1 0,-8 3-2 16,6 0 0-16,8 3 1 0,8 1-2 16,3 3 1-16,0 2 6 0,-6 1 4 15,-6 0 4-15,0 1 0 0,-1 1-4 0,6 0-5 16,7 0-2 0,1-2-1-16,6 2 2 0,1-2 4 0,2-1 2 15,-3 3 9-15,1-2 5 0,6 0 2 0,6 0 2 16,8-1-2-16,8-1-7 0,4 1-4 0,3-2-5 15,4 2-5 1,1-3-3-16,4 0 0 0,3-2-1 0,-1 0-2 0,0 0-1 16,0 0-6-16,1 0-7 15,0 0-9-15,0 0-18 0,0 0-13 16,0 0-19-16,0 0-23 0,0 0-18 16,0 0-21-16,0 0 70 0</inkml:trace>
  <inkml:trace contextRef="#ctx0" brushRef="#br0" timeOffset="14864.08">28389 13782 900 0,'-1'0'45'0,"-1"0"17"0,1 0-23 16,-1 1-6-16,2-1 12 0,2 0 10 16,0 1-2-16,-2-1-9 15,0 0-7-15,-1 1-4 0,0-1-4 0,-1 0 0 16,-2 1-2-16,-1 1-4 0,-2 0-1 16,-7 1 3-16,-2 1 4 0,-6 0 6 15,-6 1 1-15,-9-1-6 0,-10-2-3 0,-7 3-5 16,-5-3-4-16,1 0-2 15,2 1-4-15,3-2-6 0,1-1-1 0,-1 0-3 16,-4 0 0-16,-12-3-1 0,-6 1 0 16,1-1 0-16,7-1-1 0,12 2 2 15,9 1-2-15,2 0 1 0,7 0 0 0,2 1-1 16,-2 0 0-16,3 0 1 0,-2 0 0 16,5 2 0-16,5-1 1 0,7-1 2 15,7 2 2-15,4-2 3 16,2 2 0-16,4 0-1 0,1-2 0 0,0 0-3 15,1 0-2-15,0 0-3 0,0 0-7 16,0 0-5-16,-3 1-5 0,3-1-10 16,0 0-11-16,0 0-14 0,0 0-12 15,0 0-9-15,0 0-10 0,0 0-7 0,0 0-18 16,0 0-95-16,2 0 125 16</inkml:trace>
  <inkml:trace contextRef="#ctx0" brushRef="#br0" timeOffset="15609.27">28445 15196 1195 0,'0'1'55'0,"0"-1"4"0,0 0-23 0,-1-1-18 16,1 1-3-16,0 0 0 16,0 0 1-16,0 0 0 0,0 0 2 0,0 0 1 15,0 0-1-15,-1 0 1 0,-5 0-1 0,0 2 0 16,-6 3 1-16,-7-4 1 0,-5 3 1 16,-9 1 1-16,-10-2-2 0,-11 0-2 15,-11-1-4-15,-6-2-1 0,1 0-2 16,6 0-1-16,4 0 1 0,5-2 0 15,3 0 1-15,-5 2 2 0,-3 0-2 16,-2 0 0-16,-1 4-1 0,7-3 1 16,9 2 1-16,5 1 2 0,4 1 0 0,5-1 2 15,6 1 4 1,3-1 5-16,6 1 7 0,6-1 2 0,3 0-1 16,4-1-4-16,-1 1-3 0,1-3-4 15,3 0 1-15,1 0-4 0,0-1-4 16,0 1-4-16,0-1-4 15,0 0-5-15,1 0-1 0,0 0-2 0,0 0-7 16,0 1-9-16,0-1-14 0,0 0-15 0,0 0-16 0,0 0-15 16,0 2-20-16,0-2-16 15,-2 0-21-15,0 0 5 0,-2 0 63 0</inkml:trace>
  <inkml:trace contextRef="#ctx0" brushRef="#br0" timeOffset="16543.99">28543 18390 1744 0,'0'0'59'0,"0"0"-7"0,0 0-35 15,0 0-18-15,0 0-1 0,-1 0 2 16,1 0-3-16,-1-1-3 0,1 1-1 16,0 0-1-16,0 0 5 0,0 0 5 15,-1 0 6-15,1 0 3 0,0 0 1 16,-2 0-3-16,2 0-4 0,-1 0-3 15,-3-2-3-15,0 2 0 0,-2-1-2 16,-4 1 0-16,-6-1 1 0,-6-3 0 16,-3 0 1-16,-7-3 0 0,-4 0 1 15,-8-3-2-15,-4 0 1 0,-14-1 0 16,-8 0 0-16,-8-2 1 0,-5 1 0 0,3 1 0 16,2 0 1-16,-4 2-1 0,-10 1 1 15,2 2-1-15,3 3 0 0,6-2 0 16,17 5 0-16,1-1 0 0,-3-1 0 15,-2 2 0-15,-5-1 1 0,5 1-1 0,5 1 0 16,12-1 1-16,8 2 0 16,6 4 0-16,9-4 3 0,8 5 3 0,3-6 8 0,7 2 9 15,4 0 9-15,6-3 6 0,-1 0 5 16,0 0-1-16,1 0-3 16,-1 0-4-16,0 0-7 0,1 0-4 15,-3 1-2-15,4-1-4 0,-1 0-1 0,0 0-2 16,0 0-5-16,0 0-3 0,0 0-3 15,0 0-5-15,0 0-2 0,0 0-3 16,2 0-2-16,-2 0-2 0,0 0-2 0,0 0-6 16,0 0-5-16,0 0-5 0,1 0-9 15,-1 0-4-15,0 0-4 16,0 0-4-16,0 0-2 0,-1 0-3 16,-2 0-7-16,3 0-9 0,0 0-8 15,0 0-9-15,0 0-7 0,0 0-1 0,0 0-10 16,0 0 336-1,0 0-187-15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27:07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2935 10105 1517 0,'-1'0'41'15,"1"2"-15"-15,2-1-21 0,-2 0-5 16,1 2 1-16,-1 4-1 16,-3 6 0-16,-1 5 0 0,0 5 0 0,-1 5-1 0,0 7 0 15,0 7 0 1,0 4-1-16,2 10 1 0,3 1 0 0,0 1 1 15,0 2 0-15,-3 0 0 0,-5 6 0 0,-1 1 1 16,-3 4 1 0,-3 2-1-16,-5 1 1 0,-5 0 1 15,-1-2 1-15,-5 0 3 0,-3-2 0 0,-3 0-2 0,-5-1-2 16,-8-3-1-16,-6-4-4 16,-7-5-4-16,-10-4-4 0,-6-6-3 0,-4-7 1 0,-3-6 3 15,-1-7 3-15,4-8 2 0,4-4 4 16,-5-7 7-16,4-7 12 15,-4-1 14-15,4-8 12 0,3-3 3 16,3-3 0-16,-3-6-5 0,-2-1-8 16,1-4-8-16,4-2-2 0,14-2-1 0,5 0 5 15,5-4 6 1,5-2-2-16,3-1 3 0,2-7-9 16,3-5-7-16,-3-5-12 0,-2-9-14 15,2-6-9-15,5 0-3 0,2 2 1 0,6 4 7 16,4 5 9-16,-2 3 5 0,9 3 6 15,7 3 3-15,9 1 0 0,6-3 0 16,10 0 2-16,8-1-2 0,1-1 1 16,2 3-4-16,3 0-4 0,4 1-1 15,10 2-3-15,4 1-1 0,1 2-1 0,0 3 1 16,5 1-1-16,-2 2-2 0,1 4 1 16,1 2-1-16,0 3-2 0,7 1-1 15,1 1-2-15,-2 1-1 0,-5 1 2 16,-5 1 2-16,-4 0 2 0,-3 0 2 15,0 2-1-15,-3-2 1 16,-3 1-1-16,7-2 1 0,3 2 1 0,6-3-1 16,3 3-2-16,-8 5-2 0,-9 1-1 0,-7 6 1 15,-8 4 1-15,-1 3-2 16,-2 3-1-16,1 0-2 0,-2 1-1 0,1 6-3 16,-2 0 2-16,0 5 0 0,2 1 1 15,0 3 4-15,4 3 0 0,0 5 2 16,6 2 2-16,0 1 1 0,4 3 0 15,1-2 0-15,-1 1 1 0,-2 0-1 16,-3-2 0-16,-2-2 1 0,-2 0 0 0,-3-6 1 16,2 1 0-16,-3 0 0 15,0 1 0-15,-2-2 0 0,-1 1 0 0,-1-4-1 16,-1 0 1-16,0-2 0 0,3-1 0 16,1 1 0-16,1-2-1 0,-1 3 0 0,-1-5 1 15,0 3-2-15,-1-2 0 16,2-1 0-16,-3 4 0 0,-3-1-1 15,1 2 1-15,-1 0 1 0,-3 0 5 0,0 0 0 16,-4 1 0-16,-2-1-3 0,-1-1-2 16,-1 0 1-16,-2 0 1 0,-1-1 2 0,-1-1 1 15,-2-1 1 1,0-1 0-16,1-2-1 0,-3-1-1 0,3-1 0 0,-1-3 0 16,1 1 0-16,0-1 1 15,1 0-1-15,-2-1-2 0,2-1 0 0,0-1-1 16,2 3 1-16,-1-3 0 0,-1 0-1 15,0 0 0-15,0 0 1 0,0 0-3 16,0 0 0-16,0 0 0 0,0 0-8 16,0 0-7-16,1 0-14 0,-1 0-16 15,0 0-13-15,1 0-16 0,-1 0-14 16,0 0-9-16,1-2-10 0,0-2-3 0,1-8 58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27:22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7677 11379 1370 0,'0'0'31'0,"0"2"-27"0,-1 0-5 0,-3 0 1 15,-2 5-1-15,0 2-1 0,-4 3 0 16,-1 4-2-16,-1 5 0 0,-6 4 1 16,-1 4 0-16,-2 6 1 0,-5 3 2 15,-4 6-1-15,-1 3 0 0,0 1-2 16,-4 2-1-16,-3-1 0 0,-7 2 2 15,-4-4 1-15,-3 4 2 0,-7-1 1 0,-11 1 0 16,-11-2 0-16,-13-4 1 16,-7-5-2-16,-11-1-1 0,-8-6-2 0,-7-6-2 15,-4-3 0-15,2-6 1 0,-3-4-1 16,0 0 3-16,4-1 1 0,1-3 0 16,0-3 0-16,0-3 0 0,-3-6 2 0,1-5 0 15,-1-6 3-15,5-6 2 0,0-2 0 16,5-6 8-16,7-5 3 0,1 0 6 15,14-6 8-15,5 3 1 0,16-3 5 16,17 3 6-16,11-1 2 16,9-3 2-16,10 1-1 0,2-3-7 0,6-4-8 15,6-6-14-15,5-8-13 0,11-11-15 0,12-14-14 16,9-9-19-16,15-9 3 0,6-2 9 16,5 9 10-16,6 8 20 0,2 10 5 15,10 6 0-15,10-1 1 0,11-1-2 16,9-2-3-16,6 4-2 0,2 7-2 15,12 10 1-15,5 10 2 0,6 6 1 0,17 6 2 16,8 6-1 0,10 6-2-16,6 9-4 0,-4 9 2 0,-8 4 0 0,-2 9 2 15,2 1 1-15,3 6 0 0,2 7-1 16,1 4 0-16,-3 3 0 16,-11 7 0-16,-7 4-1 0,-11 7 2 0,-9 5-2 15,-8 2 0 1,-12 4 1-16,-16-4-1 0,-10-1 2 0,-14-1 4 0,-16-4-3 15,-4-2-1-15,-14-3-2 0,-8-3-4 0,-6-4 3 16,-6-5 3-16,-5-4 0 0,-4-4 1 16,-2-5 2-16,-3 1 3 0,-3-5 0 0,-2 3 1 15,0 0-2-15,2-3-2 0,-1 0-2 16,1-1-7-16,-2-3-15 0,-1 0-26 16,-2 0-29-16,0-1-27 15,0 2 123-15,1-2-38 0</inkml:trace>
  <inkml:trace contextRef="#ctx0" brushRef="#br0" timeOffset="980.64">4751 13163 1435 0,'0'0'42'0,"0"0"-16"15,0 0-12-15,0-2 2 0,1-2-1 16,2-1 0-16,2-7-5 16,1-6-4-16,4-5-2 0,4-4 0 15,5-2-1-15,5-6 1 0,7 0 1 0,5 0-2 16,6-3 0-16,3 2 1 0,5-1-1 15,7-1 0-15,4 5-1 0,11 2-2 16,8 2-2-16,9 0-1 0,8 5-4 16,4 4 0-16,5 5 0 0,6 5-7 15,11 6-4-15,12 4-8 0,4 7-8 0,2 7 6 16,0 4 5-16,-10 6 8 0,-6 4 8 16,-9 3 3-16,-3 5-2 0,-1 6 0 15,-2 7 0-15,-2 8-2 0,-3 8 0 16,-2 7 2-16,-12 1-2 0,-11 3 3 15,-24 0-1-15,-19 1-2 0,-19 7 1 16,-19 2-4-16,-21-2 4 0,-24 1 4 0,-27-6 2 16,-23-7 6-16,-23-8 3 0,-17-10 2 15,-21-15 0-15,-13-14-3 0,-15-16-3 16,-20-10-8-16,8-9-6 0,-13-13-3 16,-4-5-20-16,2-11-23 0,-11-7 33 15</inkml:trace>
  <inkml:trace contextRef="#ctx0" brushRef="#br0" timeOffset="1164.31">3914 13243 1224 0,'-1'-29'302'0,"158"-296"1279"47,-61 261-2233-47,24 4 161 0,15 5 479 16,7 7 2-16,8 7 1 0,0 5-4 0,2 10-8 15,-2 3-7-15,9 8-23 0,-3 2-26 16,-1 7-25-16,9 4-34 15,-7 5-10-15,1 10-114 0,-5 4 157 16</inkml:trace>
  <inkml:trace contextRef="#ctx0" brushRef="#br0" timeOffset="1830.16">4096 14860 1569 0,'0'0'60'15,"0"-2"5"-15,4-4-42 0,0-7-23 0,8-6 5 0,7-13 2 16,10-6 1-16,8-6 0 16,8-5 2-16,7 0 9 0,10-3 4 15,4 1 5-15,3 3 1 0,1 1-9 0,3 1-1 0,1-1-6 32,12 3-6-32,10-1-2 0,7 3-4 0,6 4 0 0,7 1 0 15,12 3 0-15,8 6-1 0,12 4-3 0,14 8-4 16,0 5-5-16,8 10-5 0,9 9 0 0,-4 12-6 15,-7 12-3-15,-5 11 1 16,-14 4-1-16,-13 7 3 0,-8 9 1 16,-16 3 3-1,-9 7 1-15,-15 3 3 0,-17 4 1 0,-13-3 1 0,-22 2-1 0,-14 2 0 32,-15 3 0-32,-12 5 2 0,-15 4 5 15,-21 3 5-15,-25-3 4 0,-25-6 4 16,-17-8 1-16,-15-12-6 0,-20-13-5 15,-16-11-7-15,-15-13-5 0,-17-15-13 16,-1-12-8-16,-15-17-9 0,-6-12-14 0,3-13-12 16,-10-9-13-16,15-5 0 15,6-6-53-15,14-2 98 0,27 1 52 0,23 3 59 16,28 3 116-16,20 4-33 0,14 6 5 16,12 3-16-16,14 5-27 0,13 6-18 15,14 4-17-15,10 1-17 0,10 4-12 16,8-5-16-16,15-12-13 0,22-10-8 0,23-13-7 15,19-10-14-15,20 0-12 0,7 2-18 16,13 1-16-16,8 13 1 0,-2 7-7 16,8 11-2-16,5 6-7 0,2 8-24 15,9 7-27-15,3 5-85 0,-6 8 117 0</inkml:trace>
  <inkml:trace contextRef="#ctx0" brushRef="#br0" timeOffset="2489.3">4433 17649 1107 0,'0'-2'101'0,"3"-3"129"0,2-2-201 0,4-5-26 15,11-3-1-15,-1-5-2 0,5-2-1 16,7 2 1-16,1-5-2 0,10 3 2 16,3 5 3-16,3-1 3 15,2 0 3-15,4 0 3 0,9 0-2 0,9-1-4 16,5-3-1-16,5 1-3 0,4 1 2 15,5 1 8-15,7 3 2 0,5 3 2 16,3 0-1-16,7 3-6 16,7 0-4-16,9 1 0 0,7 0-2 0,1 3-2 0,-1 3 1 15,-1 5-1-15,-7 6 0 0,-10 1 1 16,-8 5 0 0,-3 6-1-16,-7 7 1 0,-3 5-2 0,-7 7-2 15,-10 7 0-15,-2 4-1 0,-1 6 0 0,-4 8 1 16,-5 9-2-1,-9 8-5-15,-9 7-10 0,-8 6-12 0,-12 3-2 0,-10-2-1 16,-13 0 0-16,-14-1 8 0,-16-1 2 0,-17-3 1 16,-15-9 11-16,-20-4 9 0,-18-7 5 15,-18-7 6-15,-13-8 2 0,-23-11-7 16,-17-18-1-16,-12-13 1 0,-20-11-4 16,4-10-6-16,-3-11-22 15,-10-10-25-15,9-13-106 16,-12-6 96-16</inkml:trace>
  <inkml:trace contextRef="#ctx0" brushRef="#br0" timeOffset="3520.1">4561 17519 1656 0,'1'0'44'0,"0"0"-16"0,-1 0-12 0,0 0-1 16,0 0 1-16,0 0-6 0,-2 0-9 15,1 1-4-15,1-1 0 0,-3 0 2 16,4 0 6-16,-1 0 7 0,0 0 1 16,3 0 0-16,-3 0-6 0,0 0-6 15,0 0-7-15,0 3-4 0,-1-2-3 0,0 3-3 16,-2-2 2-16,-3 5 1 0,-2 6 5 15,-5 11-2-15,-1 6-3 0,2 10-1 16,2 0-4 0,5 2-10-16,7 6-10 0,4-2-4 0,12 8-1 0,7-1 14 15,4-2 14-15,8 0 6 0,2-4 5 16,4-2 4-16,0 1 3 16,2 1 3-16,1 1 1 15,-3 2-1-15,6-3 1 0,-1-2 0 0,-5 0-2 0,0 0-1 16,-3-3-1-16,-3-1-2 15,0-7 1-15,-1-3 4 0,-2-4 1 0,-2-1 2 0,4-4 3 16,1 3-2-16,5-1-1 0,5 0 1 31,0-2 0-31,5-1 0 0,-6-4 0 0,-2-3-3 0,2-1-1 0,-4-4 0 0,5-1-1 16,-4 0-2 0,-4-3 1-16,-3 2-2 0,-4-3 0 0,-2 2 2 15,2 2-8 1,-1-1-14-16,1 2-21 0,-1 2-30 15,-2 5-33-15,-2 1 55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6:28:03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5530 6075 1213 0,'-20'2'27'0,"-7"0"-23"16,-13 5-2-16,-6 2 0 0,-7-4 1 15,-2 3 0-15,-5-2 0 0,-6-2-1 16,-7 2 3-16,-16-4 0 0,-4 1 5 16,-10-2 6-16,-5-1 6 0,4 0 9 0,-17-3 7 15,1 1 1-15,0 2 2 0,-3 0-2 16,-2 0-6-16,-5 1-7 15,-5-1-7-15,-3 0-8 0,-1-1-4 0,1 0-2 16,4 0-3-16,2-1 0 0,10-1 0 16,7 0-2-16,6 2 1 0,6 1 0 15,11-2-1-15,8 1 1 0,3-2 0 16,9 1-1 0,7 1 0-16,11 0 0 0,14-1-3 0,11-1-6 0,10 3-9 15,7 0-15-15,11 0-15 16,0 0-24-16,-4-3-24 0,11-7 447 0,8-10-281 0</inkml:trace>
  <inkml:trace contextRef="#ctx0" brushRef="#br0" timeOffset="587.27">4987 5650 1589 0,'0'0'-10'0,"0"2"-42"15,-5-1-15-15,5-1 18 0,0 3 35 0,0-3 8 16,4 3 2-16,-1-3 1 0,0 0-2 15,-1 0 1-15,1 1 1 0,0 0 1 16,1-1 5-16,4 0 6 0,1-3 3 16,6 0 1-16,-1-1 0 0,4 3-5 15,2 0-2-15,2-1-1 0,10 2-5 16,2 0 0-16,6 0-1 0,6 9-3 16,5 3 2-16,9 5 1 0,9 5 0 15,-3 3 1-15,1 3 0 0,-6-1-2 16,-9-1 2-16,2 1 0 0,-5-2-1 0,0 3 1 15,0 1 1-15,-5-2-2 0,-7-4 1 16,-7 0 0-16,-11-7-2 0,-7-3 0 16,-9-3 2-16,-3 3 2 0,-7-1 13 0,-9 7 13 15,-5 5 6-15,-13 1 8 16,-9 7-1-16,-8-3-6 0,-5 4-3 0,-5 0-5 16,-3-2-5-16,-3-2-2 0,-10-1-4 15,2-1-3-15,-3 0-2 0,7 1 1 16,8-3-1-16,3 0-1 0,7 0 1 15,4-2-3-15,1 2 1 0,2-3 2 16,3-1-1-16,1-2-2 0,11-1-1 0,6-3-5 16,6-4 0-16,6-3 0 0,4-1-2 15,4-3-7-15,5-4-24 0,0 0-36 16,-1-1-22-16,7-3 2 0,9-8 12 16,18-14 45-16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50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4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e7c7c103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e7c7c103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40e7c7c103_0_9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86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6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0=7, R=4, W=6, U=2, T=8, F=1; 867 + 867 = 1734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2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A, C, D,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9CA2C-7D38-4F9B-A2C1-D1432DE93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4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C and E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9CA2C-7D38-4F9B-A2C1-D1432DE939B2}" type="slidenum">
              <a:rPr lang="en-US" smtClean="0">
                <a:latin typeface="Arial" charset="0"/>
              </a:rPr>
              <a:pPr>
                <a:defRPr/>
              </a:pPr>
              <a:t>63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20.png"/><Relationship Id="rId4" Type="http://schemas.openxmlformats.org/officeDocument/2006/relationships/customXml" Target="../ink/ink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20.png"/><Relationship Id="rId4" Type="http://schemas.openxmlformats.org/officeDocument/2006/relationships/customXml" Target="../ink/ink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9.xml"/><Relationship Id="rId4" Type="http://schemas.openxmlformats.org/officeDocument/2006/relationships/image" Target="../media/image2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20.xml"/><Relationship Id="rId4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73.png"/><Relationship Id="rId7" Type="http://schemas.openxmlformats.org/officeDocument/2006/relationships/image" Target="../media/image32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10" Type="http://schemas.openxmlformats.org/officeDocument/2006/relationships/image" Target="../media/image44.png"/><Relationship Id="rId4" Type="http://schemas.openxmlformats.org/officeDocument/2006/relationships/image" Target="../media/image291.png"/><Relationship Id="rId9" Type="http://schemas.openxmlformats.org/officeDocument/2006/relationships/customXml" Target="../ink/ink3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.png"/><Relationship Id="rId3" Type="http://schemas.openxmlformats.org/officeDocument/2006/relationships/image" Target="../media/image270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2" Type="http://schemas.openxmlformats.org/officeDocument/2006/relationships/image" Target="../media/image26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0.png"/><Relationship Id="rId5" Type="http://schemas.openxmlformats.org/officeDocument/2006/relationships/image" Target="../media/image300.png"/><Relationship Id="rId15" Type="http://schemas.openxmlformats.org/officeDocument/2006/relationships/customXml" Target="../ink/ink34.xml"/><Relationship Id="rId10" Type="http://schemas.openxmlformats.org/officeDocument/2006/relationships/image" Target="../media/image360.png"/><Relationship Id="rId4" Type="http://schemas.openxmlformats.org/officeDocument/2006/relationships/image" Target="../media/image29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1.png"/><Relationship Id="rId3" Type="http://schemas.openxmlformats.org/officeDocument/2006/relationships/image" Target="../media/image260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90.png"/><Relationship Id="rId5" Type="http://schemas.openxmlformats.org/officeDocument/2006/relationships/image" Target="../media/image312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1.png"/><Relationship Id="rId3" Type="http://schemas.openxmlformats.org/officeDocument/2006/relationships/image" Target="../media/image110.png"/><Relationship Id="rId7" Type="http://schemas.openxmlformats.org/officeDocument/2006/relationships/image" Target="../media/image50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90.png"/><Relationship Id="rId5" Type="http://schemas.openxmlformats.org/officeDocument/2006/relationships/image" Target="../media/image312.png"/><Relationship Id="rId15" Type="http://schemas.openxmlformats.org/officeDocument/2006/relationships/image" Target="../media/image46.png"/><Relationship Id="rId10" Type="http://schemas.openxmlformats.org/officeDocument/2006/relationships/image" Target="../media/image80.png"/><Relationship Id="rId4" Type="http://schemas.openxmlformats.org/officeDocument/2006/relationships/image" Target="../media/image272.png"/><Relationship Id="rId9" Type="http://schemas.openxmlformats.org/officeDocument/2006/relationships/image" Target="../media/image70.png"/><Relationship Id="rId14" Type="http://schemas.openxmlformats.org/officeDocument/2006/relationships/customXml" Target="../ink/ink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customXml" Target="../ink/ink3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829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Symbol: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Variables that can be true or false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We’ll try to use capital letters, e.g. A, B, P</a:t>
            </a:r>
            <a:r>
              <a:rPr lang="en-US" baseline="-25000" dirty="0">
                <a:solidFill>
                  <a:schemeClr val="tx1"/>
                </a:solidFill>
              </a:rPr>
              <a:t>1,2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include True and False</a:t>
            </a:r>
          </a:p>
          <a:p>
            <a:r>
              <a:rPr lang="en-US" dirty="0"/>
              <a:t>Operators: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 A</a:t>
            </a:r>
            <a:r>
              <a:rPr lang="en-US" dirty="0"/>
              <a:t>: not 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and B (conjunction)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or B (disjunction) Note: this is not an “exclusive or”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implies B (implication). If A then B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/>
              <a:t>: A if and only if B (biconditional)</a:t>
            </a:r>
          </a:p>
          <a:p>
            <a:r>
              <a:rPr lang="en-US" dirty="0"/>
              <a:t>Sentences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E50543-B5BD-303D-E148-D726F3FFB67F}"/>
                  </a:ext>
                </a:extLst>
              </p14:cNvPr>
              <p14:cNvContentPartPr/>
              <p14:nvPr/>
            </p14:nvContentPartPr>
            <p14:xfrm>
              <a:off x="1015560" y="5154120"/>
              <a:ext cx="865080" cy="6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E50543-B5BD-303D-E148-D726F3FFB6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200" y="5144760"/>
                <a:ext cx="88380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n</a:t>
            </a:r>
            <a:r>
              <a:rPr lang="en-US" dirty="0"/>
              <a:t>} </a:t>
            </a:r>
          </a:p>
          <a:p>
            <a:pPr lvl="2"/>
            <a:r>
              <a:rPr lang="en-US" sz="2800" dirty="0"/>
              <a:t>(we often add </a:t>
            </a:r>
            <a:r>
              <a:rPr lang="en-US" sz="2800" dirty="0">
                <a:solidFill>
                  <a:srgbClr val="7030A0"/>
                </a:solidFill>
              </a:rPr>
              <a:t>True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7030A0"/>
                </a:solidFill>
              </a:rPr>
              <a:t>False</a:t>
            </a:r>
            <a:r>
              <a:rPr lang="en-US" sz="2800" dirty="0"/>
              <a:t> for convenience)</a:t>
            </a:r>
          </a:p>
          <a:p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Logical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226E49-22C4-4AD1-B5DC-56D3C3A98DD9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Vocab Alert!</a:t>
            </a:r>
          </a:p>
        </p:txBody>
      </p:sp>
    </p:spTree>
    <p:extLst>
      <p:ext uri="{BB962C8B-B14F-4D97-AF65-F5344CB8AC3E}">
        <p14:creationId xmlns:p14="http://schemas.microsoft.com/office/powerpoint/2010/main" val="15456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59135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∨ 𝛃  is </a:t>
            </a:r>
            <a:r>
              <a:rPr lang="en-US" u="sng" dirty="0"/>
              <a:t>inclusive or</a:t>
            </a:r>
            <a:r>
              <a:rPr lang="en-US" dirty="0"/>
              <a:t>, not exclusive</a:t>
            </a:r>
          </a:p>
        </p:txBody>
      </p:sp>
      <p:graphicFrame>
        <p:nvGraphicFramePr>
          <p:cNvPr id="5" name="Google Shape;139;p18">
            <a:extLst>
              <a:ext uri="{FF2B5EF4-FFF2-40B4-BE49-F238E27FC236}">
                <a16:creationId xmlns:a16="http://schemas.microsoft.com/office/drawing/2014/main" id="{688FF1FA-287B-498A-AC2E-BDF591A1B519}"/>
              </a:ext>
            </a:extLst>
          </p:cNvPr>
          <p:cNvGraphicFramePr/>
          <p:nvPr/>
        </p:nvGraphicFramePr>
        <p:xfrm>
          <a:off x="905203" y="1957552"/>
          <a:ext cx="43434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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oogle Shape;139;p18">
            <a:extLst>
              <a:ext uri="{FF2B5EF4-FFF2-40B4-BE49-F238E27FC236}">
                <a16:creationId xmlns:a16="http://schemas.microsoft.com/office/drawing/2014/main" id="{B90136F7-91CA-4672-A81C-AAB0005CEDEC}"/>
              </a:ext>
            </a:extLst>
          </p:cNvPr>
          <p:cNvGraphicFramePr/>
          <p:nvPr/>
        </p:nvGraphicFramePr>
        <p:xfrm>
          <a:off x="6304191" y="1943100"/>
          <a:ext cx="46101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/>
                        <a:t>𝛂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sym typeface="Symbol"/>
                        </a:rPr>
                        <a:t></a:t>
                      </a:r>
                      <a:r>
                        <a:rPr lang="en-US" sz="3200" dirty="0"/>
                        <a:t> 𝛃 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2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233519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⇒ 𝛃  is equivalent to  ¬𝛂 ∨ 𝛃</a:t>
            </a:r>
          </a:p>
        </p:txBody>
      </p:sp>
      <p:graphicFrame>
        <p:nvGraphicFramePr>
          <p:cNvPr id="4" name="Google Shape;139;p18">
            <a:extLst>
              <a:ext uri="{FF2B5EF4-FFF2-40B4-BE49-F238E27FC236}">
                <a16:creationId xmlns:a16="http://schemas.microsoft.com/office/drawing/2014/main" id="{797B1BBD-76DA-471F-A5F1-E8E5799BF8A1}"/>
              </a:ext>
            </a:extLst>
          </p:cNvPr>
          <p:cNvGraphicFramePr/>
          <p:nvPr/>
        </p:nvGraphicFramePr>
        <p:xfrm>
          <a:off x="2476500" y="1943100"/>
          <a:ext cx="7505700" cy="28649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¬𝛂 ∨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14:cNvPr>
              <p14:cNvContentPartPr/>
              <p14:nvPr/>
            </p14:nvContentPartPr>
            <p14:xfrm>
              <a:off x="6198840" y="2722320"/>
              <a:ext cx="11880" cy="2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F7060-9342-44D3-A888-DB7CD3784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9480" y="2712960"/>
                <a:ext cx="3060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62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715002" y="1371600"/>
            <a:ext cx="78720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</a:pPr>
            <a:r>
              <a:rPr lang="en-US" sz="3200" dirty="0"/>
              <a:t>𝛂 ∨ 𝛃  is </a:t>
            </a:r>
            <a:r>
              <a:rPr lang="en-US" sz="3200" u="sng" dirty="0"/>
              <a:t>inclusive or</a:t>
            </a:r>
            <a:r>
              <a:rPr lang="en-US" sz="3200" dirty="0"/>
              <a:t>, not exclusive</a:t>
            </a:r>
            <a:br>
              <a:rPr lang="en-US" sz="3200" dirty="0"/>
            </a:br>
            <a:endParaRPr sz="3200" dirty="0"/>
          </a:p>
          <a:p>
            <a:pPr>
              <a:spcBef>
                <a:spcPts val="640"/>
              </a:spcBef>
            </a:pPr>
            <a:r>
              <a:rPr lang="en-US" sz="3200" dirty="0"/>
              <a:t>𝛂 ⇒ 𝛃  is equivalent to  ¬𝛂 ∨ 𝛃</a:t>
            </a:r>
          </a:p>
          <a:p>
            <a:pPr marL="571500" indent="-5715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Says who?</a:t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3200" dirty="0"/>
              <a:t>𝛂 ⇔ 𝛃 is equivalent to (𝛂 ⇒ 𝛃) ∧ (𝛃 ⇒ 𝛂)</a:t>
            </a:r>
          </a:p>
          <a:p>
            <a:pPr marL="457200" indent="-457200">
              <a:spcBef>
                <a:spcPts val="64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Prove it!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122F1-EF15-4DDA-A721-50CBD91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Operators</a:t>
            </a:r>
          </a:p>
        </p:txBody>
      </p:sp>
    </p:spTree>
    <p:extLst>
      <p:ext uri="{BB962C8B-B14F-4D97-AF65-F5344CB8AC3E}">
        <p14:creationId xmlns:p14="http://schemas.microsoft.com/office/powerpoint/2010/main" val="318714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45B5-08C1-4E8C-ADE1-86C444A1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F4E-6765-4E8D-872A-11F3150B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𝛂 ⇔ 𝛃 is equivalent to (𝛂 ⇒ 𝛃) ∧ (𝛃 ⇒ 𝛂)</a:t>
            </a:r>
          </a:p>
        </p:txBody>
      </p:sp>
      <p:graphicFrame>
        <p:nvGraphicFramePr>
          <p:cNvPr id="5" name="Google Shape;148;p19">
            <a:extLst>
              <a:ext uri="{FF2B5EF4-FFF2-40B4-BE49-F238E27FC236}">
                <a16:creationId xmlns:a16="http://schemas.microsoft.com/office/drawing/2014/main" id="{4FE582B6-7C4E-4439-8629-9293F5543EAE}"/>
              </a:ext>
            </a:extLst>
          </p:cNvPr>
          <p:cNvGraphicFramePr/>
          <p:nvPr/>
        </p:nvGraphicFramePr>
        <p:xfrm>
          <a:off x="1261178" y="1772526"/>
          <a:ext cx="9669643" cy="3428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2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⇔ 𝛃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𝛂 ⇒ 𝛃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𝛃 ⇒ 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64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(𝛂⇒𝛃) ∧ (𝛃⇒𝛂)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49;p19">
            <a:extLst>
              <a:ext uri="{FF2B5EF4-FFF2-40B4-BE49-F238E27FC236}">
                <a16:creationId xmlns:a16="http://schemas.microsoft.com/office/drawing/2014/main" id="{9EE0DF76-B493-42DD-8B3F-9CA14B87F607}"/>
              </a:ext>
            </a:extLst>
          </p:cNvPr>
          <p:cNvSpPr txBox="1"/>
          <p:nvPr/>
        </p:nvSpPr>
        <p:spPr>
          <a:xfrm>
            <a:off x="717284" y="5322899"/>
            <a:ext cx="9894136" cy="1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/>
              <a:t>Equivalence: it’s true in all models. Expressed as a logical sentence:</a:t>
            </a:r>
            <a:endParaRPr sz="2800" dirty="0"/>
          </a:p>
          <a:p>
            <a:pPr algn="ctr">
              <a:spcBef>
                <a:spcPts val="64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(𝛂 ⇔ 𝛃) </a:t>
            </a:r>
            <a:r>
              <a:rPr lang="en-US" sz="3200" dirty="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⇔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[(𝛂 ⇒ 𝛃) ∧ (𝛃 ⇒ 𝛂)]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609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1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(written)</a:t>
            </a:r>
          </a:p>
          <a:p>
            <a:pPr marL="917575" lvl="2" indent="-457200"/>
            <a:r>
              <a:rPr lang="en-US" sz="2800" dirty="0"/>
              <a:t>Out Today, Due Tues 2/28,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Thurs 2/23,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Logic and Classical Planning</a:t>
            </a:r>
          </a:p>
          <a:p>
            <a:pPr marL="917575" lvl="2" indent="-457200"/>
            <a:r>
              <a:rPr lang="en-US" sz="2800" dirty="0"/>
              <a:t>Out Thursday</a:t>
            </a:r>
          </a:p>
          <a:p>
            <a:pPr marL="917575" lvl="2" indent="-457200"/>
            <a:r>
              <a:rPr lang="en-US" sz="2800" dirty="0"/>
              <a:t>FIRST HALF!! Due Friday 3/3, 10 pm before spring break</a:t>
            </a:r>
          </a:p>
          <a:p>
            <a:pPr marL="917575" lvl="2" indent="-457200"/>
            <a:r>
              <a:rPr lang="en-US" sz="2800" dirty="0"/>
              <a:t>ALL!! Due Friday 3/17, 10 pm Friday after spring break</a:t>
            </a:r>
          </a:p>
          <a:p>
            <a:pPr marL="917575" lvl="2" indent="-457200"/>
            <a:r>
              <a:rPr lang="en-US" sz="2800" dirty="0"/>
              <a:t>Grading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01C4B7-46DB-27CA-3AF0-AD8049461130}"/>
                  </a:ext>
                </a:extLst>
              </p14:cNvPr>
              <p14:cNvContentPartPr/>
              <p14:nvPr/>
            </p14:nvContentPartPr>
            <p14:xfrm>
              <a:off x="2169720" y="2494800"/>
              <a:ext cx="7292160" cy="295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01C4B7-46DB-27CA-3AF0-AD80494611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360" y="2485440"/>
                <a:ext cx="7310880" cy="29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23134653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256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556482" cy="503866"/>
              </a:xfrm>
              <a:blipFill>
                <a:blip r:embed="rId2"/>
                <a:stretch>
                  <a:fillRect l="-1108" t="-20732" b="-30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oogle Shape;167;p21">
                <a:extLst>
                  <a:ext uri="{FF2B5EF4-FFF2-40B4-BE49-F238E27FC236}">
                    <a16:creationId xmlns:a16="http://schemas.microsoft.com/office/drawing/2014/main" id="{CE6F31B2-0519-4DCD-A505-8576A0AF58F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8494482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F3BFD1-FF90-DAF1-5E9A-FFA17EECE571}"/>
                  </a:ext>
                </a:extLst>
              </p14:cNvPr>
              <p14:cNvContentPartPr/>
              <p14:nvPr/>
            </p14:nvContentPartPr>
            <p14:xfrm>
              <a:off x="5911560" y="3866040"/>
              <a:ext cx="4383000" cy="296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F3BFD1-FF90-DAF1-5E9A-FFA17EECE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2200" y="3856680"/>
                <a:ext cx="4401720" cy="29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59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232529" cy="2039539"/>
              </a:xfrm>
              <a:blipFill>
                <a:blip r:embed="rId2"/>
                <a:stretch>
                  <a:fillRect l="-1387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FDAB656-5820-4C63-8750-4121A5A9A1CB}"/>
              </a:ext>
            </a:extLst>
          </p:cNvPr>
          <p:cNvSpPr/>
          <p:nvPr/>
        </p:nvSpPr>
        <p:spPr>
          <a:xfrm>
            <a:off x="359508" y="3024554"/>
            <a:ext cx="8886092" cy="15708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4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477BAE-AA21-7327-149C-A65A9C8C1A51}"/>
                  </a:ext>
                </a:extLst>
              </p14:cNvPr>
              <p14:cNvContentPartPr/>
              <p14:nvPr/>
            </p14:nvContentPartPr>
            <p14:xfrm>
              <a:off x="178560" y="3504240"/>
              <a:ext cx="879480" cy="75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477BAE-AA21-7327-149C-A65A9C8C1A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200" y="3494880"/>
                <a:ext cx="89820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2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 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38848" cy="532742"/>
              </a:xfrm>
              <a:blipFill>
                <a:blip r:embed="rId2"/>
                <a:stretch>
                  <a:fillRect l="-1139" t="-19540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oogle Shape;167;p21">
                <a:extLst>
                  <a:ext uri="{FF2B5EF4-FFF2-40B4-BE49-F238E27FC236}">
                    <a16:creationId xmlns:a16="http://schemas.microsoft.com/office/drawing/2014/main" id="{3F09AD77-A6F2-4CD1-BFC8-684F6B0AAB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02344098"/>
                  </p:ext>
                </p:extLst>
              </p:nvPr>
            </p:nvGraphicFramePr>
            <p:xfrm>
              <a:off x="1363899" y="1764157"/>
              <a:ext cx="9464202" cy="493749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6703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2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562890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65" t="-1111" r="-46788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8268" t="-1111" r="-404724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6641" t="-1111" r="-301563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305447" t="-1111" r="-200389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407031" t="-1111" r="-101172" b="-8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505058" t="-1111" r="-778" b="-8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false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false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true</a:t>
                          </a:r>
                          <a:endParaRPr sz="240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true</a:t>
                          </a:r>
                          <a:endParaRPr sz="240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9FC223-9D07-DB67-7269-698ED8906770}"/>
                  </a:ext>
                </a:extLst>
              </p14:cNvPr>
              <p14:cNvContentPartPr/>
              <p14:nvPr/>
            </p14:nvContentPartPr>
            <p14:xfrm>
              <a:off x="1408680" y="3754440"/>
              <a:ext cx="1499400" cy="308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9FC223-9D07-DB67-7269-698ED89067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9320" y="3745080"/>
                <a:ext cx="1518120" cy="31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86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</p:spPr>
            <p:txBody>
              <a:bodyPr/>
              <a:lstStyle/>
              <a:p>
                <a:r>
                  <a:rPr lang="en-US" dirty="0"/>
                  <a:t>If we know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true,</a:t>
                </a:r>
              </a:p>
              <a:p>
                <a:r>
                  <a:rPr lang="en-US" dirty="0"/>
                  <a:t>what do we know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true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guaranteed to be false</a:t>
                </a:r>
              </a:p>
              <a:p>
                <a:pPr marL="571500" indent="-571500">
                  <a:buFont typeface="+mj-lt"/>
                  <a:buAutoNum type="romanLcPeriod"/>
                </a:pPr>
                <a:r>
                  <a:rPr lang="en-US" dirty="0"/>
                  <a:t> We don’t have enough information to say anything definitive about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E670B-F357-4D7B-8F39-0026A4D75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9391317" cy="2039539"/>
              </a:xfrm>
              <a:blipFill>
                <a:blip r:embed="rId2"/>
                <a:stretch>
                  <a:fillRect l="-1364" t="-5090" b="-76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2AEEFF-9973-42A5-81BF-D4D92457E584}"/>
              </a:ext>
            </a:extLst>
          </p:cNvPr>
          <p:cNvSpPr/>
          <p:nvPr/>
        </p:nvSpPr>
        <p:spPr>
          <a:xfrm>
            <a:off x="424162" y="2540000"/>
            <a:ext cx="8886092" cy="107639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9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Representation of World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2039539"/>
          </a:xfrm>
        </p:spPr>
        <p:txBody>
          <a:bodyPr/>
          <a:lstStyle/>
          <a:p>
            <a:pPr lvl="1"/>
            <a:endParaRPr lang="en-US" sz="2800" dirty="0"/>
          </a:p>
          <a:p>
            <a:pPr lvl="1"/>
            <a:r>
              <a:rPr lang="en-US" sz="2800" dirty="0"/>
              <a:t>Knowledge Base of things we know to be true (logical sentences): </a:t>
            </a:r>
          </a:p>
          <a:p>
            <a:pPr marL="230187" lvl="2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		</a:t>
            </a:r>
            <a:r>
              <a:rPr lang="en-US" sz="2800" dirty="0">
                <a:solidFill>
                  <a:srgbClr val="7030A0"/>
                </a:solidFill>
              </a:rPr>
              <a:t>P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800" dirty="0">
                <a:solidFill>
                  <a:srgbClr val="7030A0"/>
                </a:solidFill>
              </a:rPr>
              <a:t> R)</a:t>
            </a:r>
            <a:r>
              <a:rPr lang="en-US" sz="2800" dirty="0"/>
              <a:t>;        </a:t>
            </a:r>
            <a:r>
              <a:rPr lang="en-US" sz="2800" dirty="0">
                <a:solidFill>
                  <a:srgbClr val="7030A0"/>
                </a:solidFill>
              </a:rPr>
              <a:t>X</a:t>
            </a:r>
            <a:r>
              <a:rPr lang="en-US" sz="2800" baseline="-25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sz="2800" dirty="0">
                <a:solidFill>
                  <a:srgbClr val="7030A0"/>
                </a:solidFill>
              </a:rPr>
              <a:t> (Raining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sz="2800" dirty="0">
                <a:solidFill>
                  <a:srgbClr val="7030A0"/>
                </a:solidFill>
              </a:rPr>
              <a:t> Sunny)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Possible world model (assignment of variables to values): </a:t>
            </a:r>
          </a:p>
          <a:p>
            <a:pPr marL="0" lvl="1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	{</a:t>
            </a:r>
            <a:r>
              <a:rPr lang="en-US" sz="2800" dirty="0">
                <a:solidFill>
                  <a:srgbClr val="7030A0"/>
                </a:solidFill>
              </a:rPr>
              <a:t>P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Q</a:t>
            </a:r>
            <a:r>
              <a:rPr lang="en-US" sz="2800" dirty="0">
                <a:solidFill>
                  <a:srgbClr val="0000FF"/>
                </a:solidFill>
              </a:rPr>
              <a:t>=true, </a:t>
            </a:r>
            <a:r>
              <a:rPr lang="en-US" sz="2800" dirty="0">
                <a:solidFill>
                  <a:srgbClr val="7030A0"/>
                </a:solidFill>
              </a:rPr>
              <a:t>R</a:t>
            </a:r>
            <a:r>
              <a:rPr lang="en-US" sz="2800" dirty="0">
                <a:solidFill>
                  <a:srgbClr val="0000FF"/>
                </a:solidFill>
              </a:rPr>
              <a:t>=false, </a:t>
            </a:r>
            <a:r>
              <a:rPr lang="en-US" sz="2800" dirty="0">
                <a:solidFill>
                  <a:srgbClr val="7030A0"/>
                </a:solidFill>
              </a:rPr>
              <a:t>S</a:t>
            </a:r>
            <a:r>
              <a:rPr lang="en-US" sz="2800" dirty="0">
                <a:solidFill>
                  <a:srgbClr val="0000FF"/>
                </a:solidFill>
              </a:rPr>
              <a:t>=true}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0000FF"/>
                </a:solidFill>
              </a:rPr>
              <a:t>1101</a:t>
            </a:r>
          </a:p>
          <a:p>
            <a:pPr lvl="1"/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Semantics: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is true in a world </a:t>
            </a:r>
            <a:r>
              <a:rPr lang="en-US" sz="2800" dirty="0" err="1"/>
              <a:t>iff</a:t>
            </a:r>
            <a:r>
              <a:rPr lang="en-US" sz="2800" dirty="0"/>
              <a:t> is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 true and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 is true (etc.)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1DF951-00A7-D3E4-AD95-EBE3A9E1E7EB}"/>
                  </a:ext>
                </a:extLst>
              </p14:cNvPr>
              <p14:cNvContentPartPr/>
              <p14:nvPr/>
            </p14:nvContentPartPr>
            <p14:xfrm>
              <a:off x="732240" y="2032920"/>
              <a:ext cx="1440360" cy="36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1DF951-00A7-D3E4-AD95-EBE3A9E1E7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80" y="2023560"/>
                <a:ext cx="1459080" cy="38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1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78" y="2578937"/>
            <a:ext cx="11242843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8DDDDD-77DB-7E55-CBEC-E0C6D15FB939}"/>
                  </a:ext>
                </a:extLst>
              </p14:cNvPr>
              <p14:cNvContentPartPr/>
              <p14:nvPr/>
            </p14:nvContentPartPr>
            <p14:xfrm>
              <a:off x="1596960" y="1931760"/>
              <a:ext cx="8305200" cy="76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8DDDDD-77DB-7E55-CBEC-E0C6D15FB9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7600" y="1922400"/>
                <a:ext cx="8323920" cy="7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number of constraints and number of possible solutions?</a:t>
            </a:r>
          </a:p>
          <a:p>
            <a:endParaRPr lang="en-US" dirty="0"/>
          </a:p>
          <a:p>
            <a:r>
              <a:rPr lang="en-US" dirty="0"/>
              <a:t>In other words, as the number of the constraints increases,</a:t>
            </a:r>
          </a:p>
          <a:p>
            <a:r>
              <a:rPr lang="en-US" dirty="0"/>
              <a:t>does the number of possible solutions: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is the knowledge in our CSPs?</a:t>
            </a: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ECC13F-7243-841E-76A8-36AAC39A0302}"/>
                  </a:ext>
                </a:extLst>
              </p14:cNvPr>
              <p14:cNvContentPartPr/>
              <p14:nvPr/>
            </p14:nvContentPartPr>
            <p14:xfrm>
              <a:off x="3560760" y="3070080"/>
              <a:ext cx="8107200" cy="366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ECC13F-7243-841E-76A8-36AAC39A03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1400" y="3060720"/>
                <a:ext cx="8125920" cy="36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53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BEE12-9F69-4091-A49A-312743233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relationship between the size of the knowledge base and number of satisfiable models?</a:t>
            </a:r>
          </a:p>
          <a:p>
            <a:endParaRPr lang="en-US" dirty="0"/>
          </a:p>
          <a:p>
            <a:r>
              <a:rPr lang="en-US" dirty="0"/>
              <a:t>In other words, as the number of the knowledge base rules increases,</a:t>
            </a:r>
          </a:p>
          <a:p>
            <a:r>
              <a:rPr lang="en-US" dirty="0"/>
              <a:t>does the number of satisfiable models: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Increase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Decrease</a:t>
            </a:r>
          </a:p>
          <a:p>
            <a:pPr marL="514350" indent="-514350">
              <a:buAutoNum type="alphaUcParenR"/>
            </a:pPr>
            <a:r>
              <a:rPr lang="en-US" dirty="0">
                <a:solidFill>
                  <a:schemeClr val="tx1"/>
                </a:solidFill>
              </a:rPr>
              <a:t>Stay the same</a:t>
            </a:r>
          </a:p>
          <a:p>
            <a:endParaRPr lang="en-US" dirty="0"/>
          </a:p>
          <a:p>
            <a:pPr marL="514350" indent="-514350">
              <a:buAutoNum type="alphaUcParenR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BEAEBF-5317-B0F9-B2CC-0C545E1E5C84}"/>
                  </a:ext>
                </a:extLst>
              </p14:cNvPr>
              <p14:cNvContentPartPr/>
              <p14:nvPr/>
            </p14:nvContentPartPr>
            <p14:xfrm>
              <a:off x="532080" y="3598920"/>
              <a:ext cx="8170200" cy="2412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BEAEBF-5317-B0F9-B2CC-0C545E1E5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720" y="3589560"/>
                <a:ext cx="8188920" cy="24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477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Midterm 1 Exam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did it go?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Canvas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Grades synced up to Midterm 1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Reach out with questions, comments, concerns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253906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56130B87-F41D-47A8-9928-47A77AA984B8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11626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332122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Google Shape;170;p21">
            <a:extLst>
              <a:ext uri="{FF2B5EF4-FFF2-40B4-BE49-F238E27FC236}">
                <a16:creationId xmlns:a16="http://schemas.microsoft.com/office/drawing/2014/main" id="{E37A01FD-A62C-442D-9ED0-F064AE3C0D67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21E0C2-D533-DE4C-AFBA-1B1AD15DED73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BC60EB-E848-7446-A2E7-AFCE57918E8B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73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78D-778B-4E1E-833C-D668BF1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Sentences as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8697-9808-4178-BBF4-4478FF5E2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068265" cy="2039539"/>
          </a:xfrm>
        </p:spPr>
        <p:txBody>
          <a:bodyPr/>
          <a:lstStyle/>
          <a:p>
            <a:r>
              <a:rPr lang="en-US" dirty="0"/>
              <a:t>Adding a sentence to our knowledge base constrains the</a:t>
            </a:r>
          </a:p>
          <a:p>
            <a:r>
              <a:rPr lang="en-US" dirty="0"/>
              <a:t>number of possible models:</a:t>
            </a:r>
          </a:p>
          <a:p>
            <a:endParaRPr lang="en-US" dirty="0"/>
          </a:p>
          <a:p>
            <a:r>
              <a:rPr lang="en-US" dirty="0"/>
              <a:t>KB: Nothing</a:t>
            </a:r>
          </a:p>
          <a:p>
            <a:r>
              <a:rPr lang="en-US" dirty="0"/>
              <a:t>KB: [(P ∧ ¬Q) ∨ (Q ∧ ¬P)] ⇒ R</a:t>
            </a:r>
          </a:p>
          <a:p>
            <a:r>
              <a:rPr lang="en-US" dirty="0"/>
              <a:t>KB: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[(P ∧ ¬Q) ∨ (Q ∧ ¬P)] ⇒ R</a:t>
            </a:r>
          </a:p>
          <a:p>
            <a:endParaRPr lang="en-US" dirty="0"/>
          </a:p>
        </p:txBody>
      </p:sp>
      <p:graphicFrame>
        <p:nvGraphicFramePr>
          <p:cNvPr id="4" name="Google Shape;167;p21">
            <a:extLst>
              <a:ext uri="{FF2B5EF4-FFF2-40B4-BE49-F238E27FC236}">
                <a16:creationId xmlns:a16="http://schemas.microsoft.com/office/drawing/2014/main" id="{503D4D8F-6A99-44CD-BE7B-692072E9E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996981"/>
              </p:ext>
            </p:extLst>
          </p:nvPr>
        </p:nvGraphicFramePr>
        <p:xfrm>
          <a:off x="7626450" y="1730440"/>
          <a:ext cx="3440355" cy="4937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P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Q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R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false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false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true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false</a:t>
                      </a:r>
                      <a:endParaRPr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0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true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true</a:t>
                      </a:r>
                      <a:endParaRPr sz="24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170;p21">
            <a:extLst>
              <a:ext uri="{FF2B5EF4-FFF2-40B4-BE49-F238E27FC236}">
                <a16:creationId xmlns:a16="http://schemas.microsoft.com/office/drawing/2014/main" id="{C3988636-D439-4B18-A02E-161ECF3B1FEE}"/>
              </a:ext>
            </a:extLst>
          </p:cNvPr>
          <p:cNvSpPr txBox="1"/>
          <p:nvPr/>
        </p:nvSpPr>
        <p:spPr>
          <a:xfrm>
            <a:off x="5252232" y="1801760"/>
            <a:ext cx="2192532" cy="14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 sz="2800" dirty="0"/>
              <a:t>Possible</a:t>
            </a:r>
            <a:endParaRPr sz="2800" dirty="0"/>
          </a:p>
          <a:p>
            <a:pPr algn="r"/>
            <a:r>
              <a:rPr lang="en-US" sz="2800" dirty="0"/>
              <a:t>Models</a:t>
            </a:r>
            <a:endParaRPr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F78D4F-891F-8E48-9B68-7F8B2F236AEB}"/>
              </a:ext>
            </a:extLst>
          </p:cNvPr>
          <p:cNvCxnSpPr/>
          <p:nvPr/>
        </p:nvCxnSpPr>
        <p:spPr>
          <a:xfrm>
            <a:off x="7304049" y="353493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B72DF9-2BEF-8C4B-9916-0678A7E98B70}"/>
              </a:ext>
            </a:extLst>
          </p:cNvPr>
          <p:cNvCxnSpPr/>
          <p:nvPr/>
        </p:nvCxnSpPr>
        <p:spPr>
          <a:xfrm>
            <a:off x="7344983" y="4659029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3CF06-B071-3A40-AB7D-A64A7981EEBB}"/>
              </a:ext>
            </a:extLst>
          </p:cNvPr>
          <p:cNvCxnSpPr/>
          <p:nvPr/>
        </p:nvCxnSpPr>
        <p:spPr>
          <a:xfrm>
            <a:off x="7304049" y="2483988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BAACB-2821-0742-90DC-7C63DDCB6D44}"/>
              </a:ext>
            </a:extLst>
          </p:cNvPr>
          <p:cNvCxnSpPr/>
          <p:nvPr/>
        </p:nvCxnSpPr>
        <p:spPr>
          <a:xfrm>
            <a:off x="7385917" y="5799187"/>
            <a:ext cx="4003288" cy="1784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A29EE2-CBE4-76BB-78B4-6B551B401D87}"/>
                  </a:ext>
                </a:extLst>
              </p14:cNvPr>
              <p14:cNvContentPartPr/>
              <p14:nvPr/>
            </p14:nvContentPartPr>
            <p14:xfrm>
              <a:off x="213840" y="3775680"/>
              <a:ext cx="5238360" cy="35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A29EE2-CBE4-76BB-78B4-6B551B401D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480" y="3766320"/>
                <a:ext cx="5257080" cy="3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685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Sherlock 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9582957" cy="2039539"/>
          </a:xfrm>
        </p:spPr>
        <p:txBody>
          <a:bodyPr/>
          <a:lstStyle/>
          <a:p>
            <a:r>
              <a:rPr lang="en-US" dirty="0"/>
              <a:t>“When you have eliminated the impossible, whatever remains, however improbable, must be the truth” – </a:t>
            </a:r>
            <a:r>
              <a:rPr lang="en-US" i="1" dirty="0"/>
              <a:t>Sherlock Holmes via Sir Arthur Conan Doyle</a:t>
            </a:r>
          </a:p>
          <a:p>
            <a:r>
              <a:rPr lang="en-US" dirty="0">
                <a:solidFill>
                  <a:srgbClr val="7030A0"/>
                </a:solidFill>
              </a:rPr>
              <a:t>(Not quite)</a:t>
            </a:r>
          </a:p>
        </p:txBody>
      </p:sp>
      <p:pic>
        <p:nvPicPr>
          <p:cNvPr id="5" name="Picture 4" descr="sher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24033"/>
          <a:stretch/>
        </p:blipFill>
        <p:spPr>
          <a:xfrm>
            <a:off x="6235487" y="2673684"/>
            <a:ext cx="5020056" cy="385010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8379" y="3060034"/>
            <a:ext cx="5376779" cy="29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dirty="0">
                <a:solidFill>
                  <a:srgbClr val="7030A0"/>
                </a:solidFill>
              </a:rPr>
              <a:t>Knowledge base and inference allow us to remove impossible models, helping us to see what is true in all of the remaining models</a:t>
            </a:r>
          </a:p>
        </p:txBody>
      </p:sp>
    </p:spTree>
    <p:extLst>
      <p:ext uri="{BB962C8B-B14F-4D97-AF65-F5344CB8AC3E}">
        <p14:creationId xmlns:p14="http://schemas.microsoft.com/office/powerpoint/2010/main" val="24949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C40A-20CD-4FFD-AE71-5ABF038D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Reasoning as a CSP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breeze felt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stench smelt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pit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</a:rPr>
              <a:t>W</a:t>
            </a:r>
            <a:r>
              <a:rPr lang="en-US" baseline="-25000" dirty="0" err="1">
                <a:solidFill>
                  <a:schemeClr val="tx1"/>
                </a:solidFill>
              </a:rPr>
              <a:t>ij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wumpus</a:t>
            </a:r>
            <a:r>
              <a:rPr lang="en-US" dirty="0">
                <a:solidFill>
                  <a:schemeClr val="tx1"/>
                </a:solidFill>
              </a:rPr>
              <a:t> here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 = gold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097C6-D95B-4CB3-9558-0F57003F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02" y="681037"/>
            <a:ext cx="5395999" cy="5279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AD0B90-71FA-4369-B85F-2B78F3C259EB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http://thiagodnf.github.io/wumpus-world-simulator/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19E96A-BE2C-1F2C-5C5A-780F71837E5D}"/>
                  </a:ext>
                </a:extLst>
              </p14:cNvPr>
              <p14:cNvContentPartPr/>
              <p14:nvPr/>
            </p14:nvContentPartPr>
            <p14:xfrm>
              <a:off x="235800" y="3019320"/>
              <a:ext cx="8856000" cy="343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19E96A-BE2C-1F2C-5C5A-780F71837E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440" y="3009960"/>
                <a:ext cx="8874720" cy="34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229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0B8CD5C-2505-563A-EA85-98D1D9DA3543}"/>
                  </a:ext>
                </a:extLst>
              </p14:cNvPr>
              <p14:cNvContentPartPr/>
              <p14:nvPr/>
            </p14:nvContentPartPr>
            <p14:xfrm>
              <a:off x="6026400" y="3154320"/>
              <a:ext cx="1078920" cy="1896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0B8CD5C-2505-563A-EA85-98D1D9DA35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7040" y="3144960"/>
                <a:ext cx="1097640" cy="19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501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209850"/>
            <a:ext cx="11379200" cy="4729164"/>
          </a:xfrm>
        </p:spPr>
        <p:txBody>
          <a:bodyPr/>
          <a:lstStyle/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2"/>
            <a:r>
              <a:rPr lang="en-US" sz="2800" dirty="0"/>
              <a:t>I.e., the 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-worlds are a subset of the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-worlds [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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CB0004"/>
                </a:solidFill>
              </a:rPr>
              <a:t>models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sz="2800" dirty="0"/>
              <a:t>)]</a:t>
            </a:r>
          </a:p>
          <a:p>
            <a:endParaRPr lang="en-US" dirty="0"/>
          </a:p>
          <a:p>
            <a:r>
              <a:rPr lang="en-US" dirty="0"/>
              <a:t>Usually, we want to know if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</a:p>
          <a:p>
            <a:pPr lvl="1"/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i="1" dirty="0">
                <a:solidFill>
                  <a:srgbClr val="CB0004"/>
                </a:solidFill>
              </a:rPr>
              <a:t>models</a:t>
            </a:r>
            <a:r>
              <a:rPr lang="en-US" dirty="0"/>
              <a:t>(</a:t>
            </a:r>
            <a:r>
              <a:rPr lang="en-US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other words</a:t>
            </a:r>
          </a:p>
          <a:p>
            <a:pPr lvl="2">
              <a:buClr>
                <a:schemeClr val="tx1"/>
              </a:buClr>
            </a:pP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removes all impossible models (any model where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KB</a:t>
            </a:r>
            <a:r>
              <a:rPr lang="en-US" sz="2400" dirty="0">
                <a:sym typeface="Symbol"/>
              </a:rPr>
              <a:t> is false)</a:t>
            </a:r>
          </a:p>
          <a:p>
            <a:pPr lvl="2"/>
            <a:r>
              <a:rPr lang="en-US" sz="2400" dirty="0">
                <a:sym typeface="Symbol"/>
              </a:rPr>
              <a:t>If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ym typeface="Symbol"/>
              </a:rPr>
              <a:t>is true in all of these remaining models, we conclude that </a:t>
            </a:r>
            <a:r>
              <a:rPr lang="en-US" sz="2400" i="1" dirty="0">
                <a:solidFill>
                  <a:srgbClr val="7030A0"/>
                </a:solidFill>
                <a:sym typeface="Symbol"/>
              </a:rPr>
              <a:t>query</a:t>
            </a:r>
            <a:r>
              <a:rPr lang="en-US" sz="2400" dirty="0">
                <a:sym typeface="Symbol"/>
              </a:rPr>
              <a:t> must be true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Entailment and implication are very much related</a:t>
            </a:r>
          </a:p>
          <a:p>
            <a:pPr lvl="1"/>
            <a:r>
              <a:rPr lang="en-US" dirty="0">
                <a:sym typeface="Symbol"/>
              </a:rPr>
              <a:t>However, entailment relates two sentences, while an implication is itself a sentence (usually derived via inference to show entailment)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E32DA-A553-675F-3246-6E95353FC268}"/>
                  </a:ext>
                </a:extLst>
              </p14:cNvPr>
              <p14:cNvContentPartPr/>
              <p14:nvPr/>
            </p14:nvContentPartPr>
            <p14:xfrm>
              <a:off x="838440" y="2482200"/>
              <a:ext cx="8576280" cy="280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E32DA-A553-675F-3246-6E95353FC2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080" y="2472840"/>
                <a:ext cx="85950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8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14:cNvPr>
              <p14:cNvContentPartPr/>
              <p14:nvPr/>
            </p14:nvContentPartPr>
            <p14:xfrm>
              <a:off x="5523829" y="789922"/>
              <a:ext cx="3857760" cy="425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E008D3-114D-4185-BB3C-5F87C26375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0829" y="727282"/>
                <a:ext cx="3983400" cy="43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AA0CB18-1B00-4C48-AFE5-FDD8D94D18D8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4003D-1949-4344-8395-1F7F150718FD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6B1131-A754-46B5-AEE8-2E8432488010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0254D-A260-4957-BC65-201E3903395B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401229-96DA-4F00-831A-DC52B194960E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B71DE7-BCD3-4B94-924A-952933C487A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A619E-F97E-4052-8B01-2E36719C12E5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B904B0-5CFF-4B67-BF2D-D4DF222D782B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590B99-565C-4FDE-935B-01EB550B4EB6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999568A-FB0D-4FF2-B06E-321BF143BCD6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95D3256-5101-494B-9AB7-70F83E64CC02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C52F20-5E45-4B34-800B-EF492917124E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79BEDE-66E6-4BD6-A4CC-66E8AB6D4EEC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117BC6-E696-446C-B6FE-D8EEA5C1BD2D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E41C8-A513-4988-9094-046D1F16434B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9C1E08-EA4B-4C49-B2F5-368921DD1A7E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C54E6A-9CF2-4DF1-8050-8203857B09C2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3" name="Content Placeholder 3">
                <a:extLst>
                  <a:ext uri="{FF2B5EF4-FFF2-40B4-BE49-F238E27FC236}">
                    <a16:creationId xmlns:a16="http://schemas.microsoft.com/office/drawing/2014/main" id="{F7E0A127-06C4-4327-B86C-5202CCA7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6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264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2"/>
                    </a:solidFill>
                  </a:rPr>
                  <a:t>No pit in [1,2]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A1503E-C2C5-47F7-8695-BD07F79F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18" y="702252"/>
            <a:ext cx="5756275" cy="44595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0ABDB43-7DB4-4569-BB01-DB5E47882681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918F9B-4570-430C-8D02-3191CC340B15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C7391E-2CB0-4C02-BD9C-F7267D690B7F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5685D-BB95-455F-BF74-2FC94CA883A1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5947E-71E7-4807-995F-3AADB4699BB0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97E57-A3A2-4EC7-AFFB-5A9B6A22A287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FC676-A1C6-48D5-9ED3-3891800C9046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3ABF3E-871B-44CB-94F0-432104E79A5F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62A0D6-3E26-4071-833C-424FE705710E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8ED3CE-9E7D-43AC-9272-25807F41A1A4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5E02DC-2153-45F2-AB6F-CB4F4F49C8BB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597DD-184A-4C48-AE81-17F06347403B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C99259-CC6A-4CD8-9AA7-F57D4B772485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6E1255-43C5-4CDA-8C0F-0150D7BB4CFB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98A2F1-9F6A-4BF4-957F-8588DEB2E8A8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DF42AE-86BC-4087-BEA7-65DDCD0D4DC4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3CDE5E-D0AA-4AA9-8E48-8BCBCA3DCAAB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98057-EE48-462D-90B6-9D4D1298FBF8}"/>
              </a:ext>
            </a:extLst>
          </p:cNvPr>
          <p:cNvSpPr/>
          <p:nvPr/>
        </p:nvSpPr>
        <p:spPr>
          <a:xfrm>
            <a:off x="6975722" y="1294962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2D7843-289D-4F60-8874-321A4F2FC8E1}"/>
              </a:ext>
            </a:extLst>
          </p:cNvPr>
          <p:cNvSpPr/>
          <p:nvPr/>
        </p:nvSpPr>
        <p:spPr>
          <a:xfrm>
            <a:off x="6167714" y="2622281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9C5FF-819F-4C58-AAF9-FAF50FF18A7D}"/>
              </a:ext>
            </a:extLst>
          </p:cNvPr>
          <p:cNvSpPr/>
          <p:nvPr/>
        </p:nvSpPr>
        <p:spPr>
          <a:xfrm>
            <a:off x="7902555" y="2725978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5AFE6-ACB3-4A09-8DF2-FAD413CE2F23}"/>
              </a:ext>
            </a:extLst>
          </p:cNvPr>
          <p:cNvSpPr/>
          <p:nvPr/>
        </p:nvSpPr>
        <p:spPr>
          <a:xfrm>
            <a:off x="6475283" y="3844406"/>
            <a:ext cx="353076" cy="362086"/>
          </a:xfrm>
          <a:prstGeom prst="rect">
            <a:avLst/>
          </a:pr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7" name="Content Placeholder 3">
                <a:extLst>
                  <a:ext uri="{FF2B5EF4-FFF2-40B4-BE49-F238E27FC236}">
                    <a16:creationId xmlns:a16="http://schemas.microsoft.com/office/drawing/2014/main" id="{E4B5E253-5457-47D0-A45E-2AD80A29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8AC99DC-3110-0A3C-4A26-F42F903B286F}"/>
                  </a:ext>
                </a:extLst>
              </p14:cNvPr>
              <p14:cNvContentPartPr/>
              <p14:nvPr/>
            </p14:nvContentPartPr>
            <p14:xfrm>
              <a:off x="1387440" y="1191600"/>
              <a:ext cx="6064200" cy="502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8AC99DC-3110-0A3C-4A26-F42F903B28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080" y="1182240"/>
                <a:ext cx="6082920" cy="50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464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646679-B4DE-B8AE-3E9A-D2C4542D4715}"/>
                  </a:ext>
                </a:extLst>
              </p14:cNvPr>
              <p14:cNvContentPartPr/>
              <p14:nvPr/>
            </p14:nvContentPartPr>
            <p14:xfrm>
              <a:off x="6408720" y="1137960"/>
              <a:ext cx="1423440" cy="321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646679-B4DE-B8AE-3E9A-D2C4542D47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9360" y="1128600"/>
                <a:ext cx="1442160" cy="32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32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Propositional Logic and Logical Agents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61B9-7C2C-44E1-B227-4752111B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Possible Models</a:t>
                </a:r>
              </a:p>
              <a:p>
                <a:pPr lvl="0">
                  <a:spcBef>
                    <a:spcPts val="0"/>
                  </a:spcBef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2,2</a:t>
                </a:r>
                <a:r>
                  <a:rPr lang="en-US" dirty="0">
                    <a:solidFill>
                      <a:schemeClr val="tx1"/>
                    </a:solidFill>
                  </a:rPr>
                  <a:t> P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3,1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Knowledge base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Breeze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Adjacent Pit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50"/>
                    </a:solidFill>
                  </a:rPr>
                  <a:t>Nothing in [1,1]</a:t>
                </a: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00B0F0"/>
                    </a:solidFill>
                  </a:rPr>
                  <a:t>Breeze in [2,1]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lvl="0" indent="-457200"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>
                  <a:spcBef>
                    <a:spcPts val="0"/>
                  </a:spcBef>
                </a:pPr>
                <a:r>
                  <a:rPr lang="en-US" sz="2800" dirty="0">
                    <a:solidFill>
                      <a:srgbClr val="D60093"/>
                    </a:solidFill>
                  </a:rPr>
                  <a:t>No pit in [2,2] – UNSURE!!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7C40A-20CD-4FFD-AE71-5ABF038D6B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2239E7-F266-4F51-AC31-E107D9B3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49" y="686512"/>
            <a:ext cx="5876110" cy="45589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D46A05-EAEA-4975-8832-27353C50BC10}"/>
              </a:ext>
            </a:extLst>
          </p:cNvPr>
          <p:cNvGrpSpPr/>
          <p:nvPr/>
        </p:nvGrpSpPr>
        <p:grpSpPr>
          <a:xfrm>
            <a:off x="6158954" y="1599549"/>
            <a:ext cx="4514242" cy="3393902"/>
            <a:chOff x="6158954" y="1599549"/>
            <a:chExt cx="4514242" cy="33939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3D8A0-F086-4AB6-B126-DD72CA716C46}"/>
                </a:ext>
              </a:extLst>
            </p:cNvPr>
            <p:cNvSpPr/>
            <p:nvPr/>
          </p:nvSpPr>
          <p:spPr>
            <a:xfrm>
              <a:off x="6975722" y="16962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7FC7B9-3DAC-45E1-9E27-77BC36AFA3C3}"/>
                </a:ext>
              </a:extLst>
            </p:cNvPr>
            <p:cNvSpPr/>
            <p:nvPr/>
          </p:nvSpPr>
          <p:spPr>
            <a:xfrm>
              <a:off x="7364556" y="16962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7E8527-207C-4F82-9DF5-C3216E9D0B08}"/>
                </a:ext>
              </a:extLst>
            </p:cNvPr>
            <p:cNvSpPr/>
            <p:nvPr/>
          </p:nvSpPr>
          <p:spPr>
            <a:xfrm>
              <a:off x="6158954" y="3015427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03ED30-F242-4C3A-8478-48207B2A9755}"/>
                </a:ext>
              </a:extLst>
            </p:cNvPr>
            <p:cNvSpPr/>
            <p:nvPr/>
          </p:nvSpPr>
          <p:spPr>
            <a:xfrm>
              <a:off x="6547788" y="3015426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FE6DE-C332-4F7A-A264-ECCFD9BA9735}"/>
                </a:ext>
              </a:extLst>
            </p:cNvPr>
            <p:cNvSpPr/>
            <p:nvPr/>
          </p:nvSpPr>
          <p:spPr>
            <a:xfrm>
              <a:off x="6466134" y="4244152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7CB3A9-6FEB-4E74-8C79-794F1BB00DF4}"/>
                </a:ext>
              </a:extLst>
            </p:cNvPr>
            <p:cNvSpPr/>
            <p:nvPr/>
          </p:nvSpPr>
          <p:spPr>
            <a:xfrm>
              <a:off x="6854968" y="4244151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9B715-DCFD-45F9-95B2-888058A86B4E}"/>
                </a:ext>
              </a:extLst>
            </p:cNvPr>
            <p:cNvSpPr/>
            <p:nvPr/>
          </p:nvSpPr>
          <p:spPr>
            <a:xfrm>
              <a:off x="7892503" y="3127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CD7874-4839-44B4-A617-CAC343748483}"/>
                </a:ext>
              </a:extLst>
            </p:cNvPr>
            <p:cNvSpPr/>
            <p:nvPr/>
          </p:nvSpPr>
          <p:spPr>
            <a:xfrm>
              <a:off x="8281337" y="3127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B705FE-EF18-45FC-ACCA-DBE8187144C2}"/>
                </a:ext>
              </a:extLst>
            </p:cNvPr>
            <p:cNvSpPr/>
            <p:nvPr/>
          </p:nvSpPr>
          <p:spPr>
            <a:xfrm>
              <a:off x="8802084" y="1599550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444D90-0A02-40E9-B0EB-4366F7752501}"/>
                </a:ext>
              </a:extLst>
            </p:cNvPr>
            <p:cNvSpPr/>
            <p:nvPr/>
          </p:nvSpPr>
          <p:spPr>
            <a:xfrm>
              <a:off x="9190918" y="1599549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B88301-C127-4C35-AE1B-7C72FC4F23F6}"/>
                </a:ext>
              </a:extLst>
            </p:cNvPr>
            <p:cNvSpPr/>
            <p:nvPr/>
          </p:nvSpPr>
          <p:spPr>
            <a:xfrm>
              <a:off x="9727539" y="2913003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2F0600-1737-4536-8047-E66ED424C082}"/>
                </a:ext>
              </a:extLst>
            </p:cNvPr>
            <p:cNvSpPr/>
            <p:nvPr/>
          </p:nvSpPr>
          <p:spPr>
            <a:xfrm>
              <a:off x="10116373" y="2913002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78751A-C85B-436E-AF24-69FD345D44E7}"/>
                </a:ext>
              </a:extLst>
            </p:cNvPr>
            <p:cNvSpPr/>
            <p:nvPr/>
          </p:nvSpPr>
          <p:spPr>
            <a:xfrm>
              <a:off x="9931286" y="4139346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80F3C0-6470-404F-82E5-54150CACF06F}"/>
                </a:ext>
              </a:extLst>
            </p:cNvPr>
            <p:cNvSpPr/>
            <p:nvPr/>
          </p:nvSpPr>
          <p:spPr>
            <a:xfrm>
              <a:off x="10320120" y="4139345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42606-03AB-462C-A96B-39C5937B9F1A}"/>
                </a:ext>
              </a:extLst>
            </p:cNvPr>
            <p:cNvSpPr/>
            <p:nvPr/>
          </p:nvSpPr>
          <p:spPr>
            <a:xfrm>
              <a:off x="8302511" y="4651315"/>
              <a:ext cx="353076" cy="342136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8DFF38-7065-4053-9E33-8B6CD5E04A97}"/>
                </a:ext>
              </a:extLst>
            </p:cNvPr>
            <p:cNvSpPr/>
            <p:nvPr/>
          </p:nvSpPr>
          <p:spPr>
            <a:xfrm>
              <a:off x="8691345" y="4651314"/>
              <a:ext cx="353076" cy="342136"/>
            </a:xfrm>
            <a:prstGeom prst="rect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D293A33-26C3-4287-B508-5A602CA910B8}"/>
              </a:ext>
            </a:extLst>
          </p:cNvPr>
          <p:cNvSpPr/>
          <p:nvPr/>
        </p:nvSpPr>
        <p:spPr>
          <a:xfrm>
            <a:off x="8269513" y="2715962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6FE42-D905-44EF-BE9D-E5A944F04975}"/>
              </a:ext>
            </a:extLst>
          </p:cNvPr>
          <p:cNvSpPr/>
          <p:nvPr/>
        </p:nvSpPr>
        <p:spPr>
          <a:xfrm>
            <a:off x="7348792" y="12866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E5D937-7363-435B-96CA-B48A764AEF6A}"/>
              </a:ext>
            </a:extLst>
          </p:cNvPr>
          <p:cNvSpPr/>
          <p:nvPr/>
        </p:nvSpPr>
        <p:spPr>
          <a:xfrm>
            <a:off x="9190918" y="1183230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2FA5AD-14AA-40ED-ACCA-81D40174881F}"/>
              </a:ext>
            </a:extLst>
          </p:cNvPr>
          <p:cNvSpPr/>
          <p:nvPr/>
        </p:nvSpPr>
        <p:spPr>
          <a:xfrm>
            <a:off x="10112432" y="2511264"/>
            <a:ext cx="364899" cy="370138"/>
          </a:xfrm>
          <a:prstGeom prst="rect">
            <a:avLst/>
          </a:prstGeom>
          <a:noFill/>
          <a:ln w="444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CB0004"/>
                    </a:solidFill>
                  </a:rPr>
                  <a:t>Entailment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 </a:t>
                </a:r>
                <a:r>
                  <a:rPr lang="en-US" spc="-360" dirty="0">
                    <a:solidFill>
                      <a:srgbClr val="7030A0"/>
                    </a:solidFill>
                    <a:sym typeface="Symbol"/>
                  </a:rPr>
                  <a:t>|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endParaRPr lang="en-US" dirty="0">
                  <a:solidFill>
                    <a:srgbClr val="7030A0"/>
                  </a:solidFill>
                  <a:sym typeface="Symbol"/>
                </a:endParaRPr>
              </a:p>
              <a:p>
                <a:r>
                  <a:rPr lang="en-US" dirty="0"/>
                  <a:t>“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entails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0090"/>
                    </a:solidFill>
                    <a:sym typeface="Symbol"/>
                  </a:rPr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in every world where 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KB</a:t>
                </a:r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/>
                  <a:t> is also true</a:t>
                </a:r>
              </a:p>
            </p:txBody>
          </p:sp>
        </mc:Choice>
        <mc:Fallback xmlns="">
          <p:sp>
            <p:nvSpPr>
              <p:cNvPr id="28" name="Content Placeholder 3">
                <a:extLst>
                  <a:ext uri="{FF2B5EF4-FFF2-40B4-BE49-F238E27FC236}">
                    <a16:creationId xmlns:a16="http://schemas.microsoft.com/office/drawing/2014/main" id="{84E174A1-2691-4B30-BFE5-028EE6CF6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46" y="5262510"/>
                <a:ext cx="4819796" cy="1489651"/>
              </a:xfrm>
              <a:prstGeom prst="rect">
                <a:avLst/>
              </a:prstGeom>
              <a:blipFill>
                <a:blip r:embed="rId4"/>
                <a:stretch>
                  <a:fillRect l="-2396" t="-6073" r="-1765" b="-32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97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Models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96492" y="2423937"/>
          <a:ext cx="6375400" cy="1143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889682" y="1907490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8924" y="2741679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</p:spTree>
    <p:extLst>
      <p:ext uri="{BB962C8B-B14F-4D97-AF65-F5344CB8AC3E}">
        <p14:creationId xmlns:p14="http://schemas.microsoft.com/office/powerpoint/2010/main" val="791806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25842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40A6C6-C795-22C9-57B5-EB07C4D17B23}"/>
                  </a:ext>
                </a:extLst>
              </p14:cNvPr>
              <p14:cNvContentPartPr/>
              <p14:nvPr/>
            </p14:nvContentPartPr>
            <p14:xfrm>
              <a:off x="2849040" y="2370960"/>
              <a:ext cx="6835320" cy="4199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40A6C6-C795-22C9-57B5-EB07C4D17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9680" y="2361600"/>
                <a:ext cx="6854040" cy="42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728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8CE2-212E-475D-9665-B245B700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D2650-6857-4A90-9A40-0948B8FB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KB entail query C?</a:t>
            </a:r>
          </a:p>
          <a:p>
            <a:r>
              <a:rPr lang="en-US" dirty="0">
                <a:solidFill>
                  <a:srgbClr val="C00000"/>
                </a:solidFill>
              </a:rPr>
              <a:t>Yes!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BDC4F9-3B59-4BDC-A4BA-01DD492FD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10655"/>
              </p:ext>
            </p:extLst>
          </p:nvPr>
        </p:nvGraphicFramePr>
        <p:xfrm>
          <a:off x="3244621" y="2681284"/>
          <a:ext cx="6375400" cy="361604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1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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sym typeface="Symbol"/>
                        </a:rPr>
                        <a:t>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KB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1C36F9C-FC60-4781-9037-BF1B5AE5E5BA}"/>
              </a:ext>
            </a:extLst>
          </p:cNvPr>
          <p:cNvSpPr/>
          <p:nvPr/>
        </p:nvSpPr>
        <p:spPr>
          <a:xfrm>
            <a:off x="5637811" y="2164837"/>
            <a:ext cx="286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All Possible Models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CD70A-B606-42E3-97BB-065F1BB42FE7}"/>
              </a:ext>
            </a:extLst>
          </p:cNvPr>
          <p:cNvSpPr/>
          <p:nvPr/>
        </p:nvSpPr>
        <p:spPr>
          <a:xfrm>
            <a:off x="777053" y="2999026"/>
            <a:ext cx="228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Model Symbols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78969A-C51A-47A1-996A-73BC2F403F51}"/>
              </a:ext>
            </a:extLst>
          </p:cNvPr>
          <p:cNvSpPr/>
          <p:nvPr/>
        </p:nvSpPr>
        <p:spPr>
          <a:xfrm>
            <a:off x="728928" y="4555110"/>
            <a:ext cx="2494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Knowledge Base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4B118-16A1-42C3-92ED-A2E2FFA478F7}"/>
              </a:ext>
            </a:extLst>
          </p:cNvPr>
          <p:cNvSpPr/>
          <p:nvPr/>
        </p:nvSpPr>
        <p:spPr>
          <a:xfrm>
            <a:off x="1409963" y="5835668"/>
            <a:ext cx="1022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Query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328AA4-799D-4593-98F5-8759C3090C9E}"/>
              </a:ext>
            </a:extLst>
          </p:cNvPr>
          <p:cNvSpPr txBox="1">
            <a:spLocks/>
          </p:cNvSpPr>
          <p:nvPr/>
        </p:nvSpPr>
        <p:spPr>
          <a:xfrm>
            <a:off x="7369955" y="166270"/>
            <a:ext cx="4539148" cy="14896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CB0004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75704B-9CEB-4D99-931C-A43E0C43C080}"/>
              </a:ext>
            </a:extLst>
          </p:cNvPr>
          <p:cNvSpPr/>
          <p:nvPr/>
        </p:nvSpPr>
        <p:spPr>
          <a:xfrm>
            <a:off x="7777018" y="5504873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C0C96E-FFB6-4329-B9FF-2481458F2444}"/>
              </a:ext>
            </a:extLst>
          </p:cNvPr>
          <p:cNvSpPr/>
          <p:nvPr/>
        </p:nvSpPr>
        <p:spPr>
          <a:xfrm>
            <a:off x="9059946" y="5512451"/>
            <a:ext cx="508000" cy="8472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15407D8-D303-FCAF-88F0-DB64C3843BAA}"/>
                  </a:ext>
                </a:extLst>
              </p14:cNvPr>
              <p14:cNvContentPartPr/>
              <p14:nvPr/>
            </p14:nvContentPartPr>
            <p14:xfrm>
              <a:off x="2487600" y="4087440"/>
              <a:ext cx="7034400" cy="2100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15407D8-D303-FCAF-88F0-DB64C3843B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8240" y="4078080"/>
                <a:ext cx="7053120" cy="21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3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implement a logical agent that proves entailment?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Logic language</a:t>
            </a:r>
          </a:p>
          <a:p>
            <a:pPr lvl="2"/>
            <a:r>
              <a:rPr lang="en-US" sz="2800" dirty="0"/>
              <a:t>Propositional logic</a:t>
            </a:r>
          </a:p>
          <a:p>
            <a:pPr lvl="2"/>
            <a:r>
              <a:rPr lang="en-US" sz="2800" dirty="0"/>
              <a:t>First order logic</a:t>
            </a:r>
          </a:p>
          <a:p>
            <a:pPr lvl="2"/>
            <a:endParaRPr lang="en-US" sz="2800" dirty="0"/>
          </a:p>
          <a:p>
            <a:pPr lvl="1"/>
            <a:r>
              <a:rPr lang="en-US" sz="2800" dirty="0"/>
              <a:t>Knowledge Base</a:t>
            </a:r>
          </a:p>
          <a:p>
            <a:pPr lvl="2"/>
            <a:r>
              <a:rPr lang="en-US" sz="2800" dirty="0"/>
              <a:t>Add known logical rules and facts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Inference algorithms</a:t>
            </a:r>
          </a:p>
          <a:p>
            <a:pPr lvl="2"/>
            <a:r>
              <a:rPr lang="en-US" sz="2800" dirty="0"/>
              <a:t>Theorem proving</a:t>
            </a:r>
          </a:p>
          <a:p>
            <a:pPr lvl="2"/>
            <a:r>
              <a:rPr lang="en-US" sz="2800" dirty="0"/>
              <a:t>Model checking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2488F5-BB27-D44F-1ABE-C5A73CDB0E8A}"/>
                  </a:ext>
                </a:extLst>
              </p14:cNvPr>
              <p14:cNvContentPartPr/>
              <p14:nvPr/>
            </p14:nvContentPartPr>
            <p14:xfrm>
              <a:off x="883440" y="2437560"/>
              <a:ext cx="2278440" cy="187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2488F5-BB27-D44F-1ABE-C5A73CDB0E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080" y="2428200"/>
                <a:ext cx="2297160" cy="18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614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891B9A-1A53-3F40-39DC-C05F5C683081}"/>
                  </a:ext>
                </a:extLst>
              </p14:cNvPr>
              <p14:cNvContentPartPr/>
              <p14:nvPr/>
            </p14:nvContentPartPr>
            <p14:xfrm>
              <a:off x="474120" y="853560"/>
              <a:ext cx="2839320" cy="28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891B9A-1A53-3F40-39DC-C05F5C6830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760" y="844200"/>
                <a:ext cx="285804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U symbols(α),{}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>
              <a:solidFill>
                <a:srgbClr val="CC00CC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</a:t>
            </a:r>
            <a:r>
              <a:rPr lang="en-US" dirty="0" err="1">
                <a:solidFill>
                  <a:srgbClr val="0000FF"/>
                </a:solidFill>
              </a:rPr>
              <a:t>symbols,model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empty?(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α, model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true</a:t>
            </a:r>
            <a:endParaRPr lang="en-US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/>
              <a:t>    </a:t>
            </a:r>
            <a:r>
              <a:rPr lang="en-US" dirty="0">
                <a:solidFill>
                  <a:srgbClr val="7030A0"/>
                </a:solidFill>
              </a:rPr>
              <a:t>else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symbols)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            rest ← rest(symbols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 and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true}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                        </a:t>
            </a:r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rest, model ∪ {P = false }</a:t>
            </a:r>
            <a:r>
              <a:rPr lang="en-US" dirty="0"/>
              <a:t>))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32534B-7008-F500-0191-821AEC7B45EC}"/>
                  </a:ext>
                </a:extLst>
              </p14:cNvPr>
              <p14:cNvContentPartPr/>
              <p14:nvPr/>
            </p14:nvContentPartPr>
            <p14:xfrm>
              <a:off x="581760" y="3477960"/>
              <a:ext cx="4233960" cy="29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32534B-7008-F500-0191-821AEC7B45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400" y="3468600"/>
                <a:ext cx="4252680" cy="3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6" y="1428994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Can we do better?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36756" y="1207249"/>
            <a:ext cx="7053341" cy="3981803"/>
            <a:chOff x="5012326" y="1371600"/>
            <a:chExt cx="7078272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083172" y="1541351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1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3215" y="2276457"/>
              <a:ext cx="1131216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186297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>
                  <a:solidFill>
                    <a:srgbClr val="7030A0"/>
                  </a:solidFill>
                </a:rPr>
                <a:t>2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18951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12326" y="4834387"/>
              <a:ext cx="1134434" cy="46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n</a:t>
              </a:r>
              <a:r>
                <a:rPr lang="en-US" sz="2400" dirty="0"/>
                <a:t>=</a:t>
              </a:r>
              <a:r>
                <a:rPr lang="en-US" sz="24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45294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KB?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72000" y="535646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000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5219FF-5B2F-E754-2C73-67A7D612FE31}"/>
                  </a:ext>
                </a:extLst>
              </p14:cNvPr>
              <p14:cNvContentPartPr/>
              <p14:nvPr/>
            </p14:nvContentPartPr>
            <p14:xfrm>
              <a:off x="1998360" y="4221000"/>
              <a:ext cx="4967640" cy="54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5219FF-5B2F-E754-2C73-67A7D612FE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9000" y="4211640"/>
                <a:ext cx="4986360" cy="5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Logical agents and environments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15168" y="2459789"/>
            <a:ext cx="8966201" cy="4398211"/>
            <a:chOff x="2209800" y="3194447"/>
            <a:chExt cx="4692252" cy="1434703"/>
          </a:xfrm>
        </p:grpSpPr>
        <p:sp>
          <p:nvSpPr>
            <p:cNvPr id="19" name="AutoShape 7"/>
            <p:cNvSpPr>
              <a:spLocks/>
            </p:cNvSpPr>
            <p:nvPr/>
          </p:nvSpPr>
          <p:spPr bwMode="auto">
            <a:xfrm>
              <a:off x="2209800" y="3200398"/>
              <a:ext cx="2155031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rot="10800000">
              <a:off x="3327068" y="3556393"/>
              <a:ext cx="1" cy="719532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1" name="Rectangle 9"/>
            <p:cNvSpPr>
              <a:spLocks/>
            </p:cNvSpPr>
            <p:nvPr/>
          </p:nvSpPr>
          <p:spPr bwMode="auto">
            <a:xfrm>
              <a:off x="2286000" y="3226592"/>
              <a:ext cx="790575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3200" b="1" dirty="0">
                  <a:latin typeface="Calibri" pitchFamily="34" charset="0"/>
                  <a:cs typeface="Arial" charset="0"/>
                </a:rPr>
                <a:t>Agent</a:t>
              </a: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2749152" y="3400425"/>
              <a:ext cx="1104900" cy="1059657"/>
              <a:chOff x="0" y="-6"/>
              <a:chExt cx="928" cy="890"/>
            </a:xfrm>
          </p:grpSpPr>
          <p:sp>
            <p:nvSpPr>
              <p:cNvPr id="26" name="Rectangle 14"/>
              <p:cNvSpPr>
                <a:spLocks/>
              </p:cNvSpPr>
              <p:nvPr/>
            </p:nvSpPr>
            <p:spPr bwMode="auto">
              <a:xfrm>
                <a:off x="52" y="-6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Percepts</a:t>
                </a:r>
              </a:p>
            </p:txBody>
          </p:sp>
          <p:sp>
            <p:nvSpPr>
              <p:cNvPr id="27" name="Rectangle 15"/>
              <p:cNvSpPr>
                <a:spLocks/>
              </p:cNvSpPr>
              <p:nvPr/>
            </p:nvSpPr>
            <p:spPr bwMode="auto">
              <a:xfrm>
                <a:off x="0" y="707"/>
                <a:ext cx="928" cy="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3200" dirty="0">
                    <a:latin typeface="Calibri" pitchFamily="34" charset="0"/>
                    <a:cs typeface="Arial" charset="0"/>
                  </a:rPr>
                  <a:t>Actions</a:t>
                </a:r>
              </a:p>
            </p:txBody>
          </p:sp>
        </p:grpSp>
        <p:sp>
          <p:nvSpPr>
            <p:cNvPr id="28" name="AutoShape 16"/>
            <p:cNvSpPr>
              <a:spLocks/>
            </p:cNvSpPr>
            <p:nvPr/>
          </p:nvSpPr>
          <p:spPr bwMode="auto">
            <a:xfrm>
              <a:off x="5380433" y="3194447"/>
              <a:ext cx="1428750" cy="1304925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29" name="Rectangle 17"/>
            <p:cNvSpPr>
              <a:spLocks/>
            </p:cNvSpPr>
            <p:nvPr/>
          </p:nvSpPr>
          <p:spPr bwMode="auto">
            <a:xfrm>
              <a:off x="5282802" y="3257550"/>
              <a:ext cx="1619250" cy="352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32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 rot="10800000" flipH="1">
              <a:off x="3896915" y="3539368"/>
              <a:ext cx="185975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3989783" y="4324350"/>
              <a:ext cx="1760934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32" name="Rectangle 20"/>
            <p:cNvSpPr>
              <a:spLocks/>
            </p:cNvSpPr>
            <p:nvPr/>
          </p:nvSpPr>
          <p:spPr bwMode="auto">
            <a:xfrm>
              <a:off x="4396977" y="355008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Sensors</a:t>
              </a:r>
            </a:p>
          </p:txBody>
        </p:sp>
        <p:sp>
          <p:nvSpPr>
            <p:cNvPr id="33" name="Rectangle 21"/>
            <p:cNvSpPr>
              <a:spLocks/>
            </p:cNvSpPr>
            <p:nvPr/>
          </p:nvSpPr>
          <p:spPr bwMode="auto">
            <a:xfrm>
              <a:off x="4463652" y="4324350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2400" dirty="0">
                  <a:latin typeface="Calibri" pitchFamily="34" charset="0"/>
                  <a:cs typeface="Arial" charset="0"/>
                </a:rPr>
                <a:t>Actuators</a:t>
              </a:r>
            </a:p>
          </p:txBody>
        </p:sp>
      </p:grpSp>
      <p:sp>
        <p:nvSpPr>
          <p:cNvPr id="37" name="AutoShape 11"/>
          <p:cNvSpPr>
            <a:spLocks/>
          </p:cNvSpPr>
          <p:nvPr/>
        </p:nvSpPr>
        <p:spPr bwMode="auto">
          <a:xfrm>
            <a:off x="2064335" y="3785224"/>
            <a:ext cx="3449066" cy="1580437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8" name="AutoShape 11"/>
          <p:cNvSpPr>
            <a:spLocks/>
          </p:cNvSpPr>
          <p:nvPr/>
        </p:nvSpPr>
        <p:spPr bwMode="auto">
          <a:xfrm>
            <a:off x="2056313" y="3777203"/>
            <a:ext cx="3449066" cy="8081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9" name="AutoShape 11"/>
          <p:cNvSpPr>
            <a:spLocks/>
          </p:cNvSpPr>
          <p:nvPr/>
        </p:nvSpPr>
        <p:spPr bwMode="auto">
          <a:xfrm>
            <a:off x="2061660" y="4572000"/>
            <a:ext cx="3449066" cy="777618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3200">
              <a:latin typeface="Calibri" pitchFamily="34" charset="0"/>
            </a:endParaRPr>
          </a:p>
        </p:txBody>
      </p:sp>
      <p:sp>
        <p:nvSpPr>
          <p:cNvPr id="35" name="Rectangle 12"/>
          <p:cNvSpPr>
            <a:spLocks/>
          </p:cNvSpPr>
          <p:nvPr/>
        </p:nvSpPr>
        <p:spPr bwMode="auto">
          <a:xfrm>
            <a:off x="3640752" y="4314969"/>
            <a:ext cx="476721" cy="55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/>
            <a:r>
              <a:rPr lang="en-US" sz="3200" b="1" dirty="0">
                <a:latin typeface="Calibri" pitchFamily="34" charset="0"/>
                <a:cs typeface="Arial" charset="0"/>
              </a:rPr>
              <a:t>?</a:t>
            </a:r>
          </a:p>
        </p:txBody>
      </p:sp>
      <p:sp>
        <p:nvSpPr>
          <p:cNvPr id="36" name="Rectangle 12"/>
          <p:cNvSpPr>
            <a:spLocks/>
          </p:cNvSpPr>
          <p:nvPr/>
        </p:nvSpPr>
        <p:spPr bwMode="auto">
          <a:xfrm>
            <a:off x="2098844" y="3745488"/>
            <a:ext cx="3408947" cy="1147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  <a:cs typeface="Arial" charset="0"/>
              </a:rPr>
              <a:t>Knowledge Base</a:t>
            </a:r>
          </a:p>
          <a:p>
            <a:pPr marL="29765" algn="ctr">
              <a:lnSpc>
                <a:spcPct val="150000"/>
              </a:lnSpc>
            </a:pPr>
            <a:r>
              <a:rPr lang="en-US" sz="3200" dirty="0">
                <a:latin typeface="Calibri" pitchFamily="34" charset="0"/>
              </a:rPr>
              <a:t>Inference</a:t>
            </a:r>
            <a:endParaRPr lang="en-US" sz="32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35" grpId="0"/>
      <p:bldP spid="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C0D2D1-EA20-D7F0-E83F-39CBE679681D}"/>
                  </a:ext>
                </a:extLst>
              </p14:cNvPr>
              <p14:cNvContentPartPr/>
              <p14:nvPr/>
            </p14:nvContentPartPr>
            <p14:xfrm>
              <a:off x="790920" y="219600"/>
              <a:ext cx="9562680" cy="515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C0D2D1-EA20-D7F0-E83F-39CBE67968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560" y="210240"/>
                <a:ext cx="9581400" cy="51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2442E9-D52C-5058-A907-B5E3214F9C65}"/>
                  </a:ext>
                </a:extLst>
              </p14:cNvPr>
              <p14:cNvContentPartPr/>
              <p14:nvPr/>
            </p14:nvContentPartPr>
            <p14:xfrm>
              <a:off x="1250640" y="5594040"/>
              <a:ext cx="1068480" cy="83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2442E9-D52C-5058-A907-B5E3214F9C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1280" y="5584680"/>
                <a:ext cx="108720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2163618" y="3352996"/>
            <a:ext cx="2438400" cy="42313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2516FF-7122-4C3E-991B-E75A4957893E}"/>
              </a:ext>
            </a:extLst>
          </p:cNvPr>
          <p:cNvSpPr txBox="1">
            <a:spLocks/>
          </p:cNvSpPr>
          <p:nvPr/>
        </p:nvSpPr>
        <p:spPr bwMode="auto">
          <a:xfrm>
            <a:off x="4906818" y="3308928"/>
            <a:ext cx="609600" cy="30456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2163618" y="2918867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9A6B6-4E64-4501-96BB-D943C4D34BF7}"/>
              </a:ext>
            </a:extLst>
          </p:cNvPr>
          <p:cNvSpPr txBox="1"/>
          <p:nvPr/>
        </p:nvSpPr>
        <p:spPr>
          <a:xfrm>
            <a:off x="8251426" y="2976572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97EAE-D555-45C3-B466-D876394D371E}"/>
              </a:ext>
            </a:extLst>
          </p:cNvPr>
          <p:cNvSpPr txBox="1"/>
          <p:nvPr/>
        </p:nvSpPr>
        <p:spPr>
          <a:xfrm>
            <a:off x="4323535" y="2927928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39F60A-CA3A-44F8-A005-7DCF5703A63E}"/>
              </a:ext>
            </a:extLst>
          </p:cNvPr>
          <p:cNvSpPr txBox="1">
            <a:spLocks/>
          </p:cNvSpPr>
          <p:nvPr/>
        </p:nvSpPr>
        <p:spPr bwMode="auto">
          <a:xfrm>
            <a:off x="6187220" y="3348335"/>
            <a:ext cx="1676400" cy="2867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L</a:t>
            </a:r>
            <a:r>
              <a:rPr lang="en-US" sz="2400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P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75AEF-5D81-4737-B557-B78DA8A128C8}"/>
              </a:ext>
            </a:extLst>
          </p:cNvPr>
          <p:cNvSpPr txBox="1"/>
          <p:nvPr/>
        </p:nvSpPr>
        <p:spPr>
          <a:xfrm>
            <a:off x="6213537" y="2967335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</p:spTree>
    <p:extLst>
      <p:ext uri="{BB962C8B-B14F-4D97-AF65-F5344CB8AC3E}">
        <p14:creationId xmlns:p14="http://schemas.microsoft.com/office/powerpoint/2010/main" val="5171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5668"/>
            <a:ext cx="2438400" cy="4231341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Q</a:t>
            </a:r>
          </a:p>
          <a:p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M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L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M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P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>
                <a:solidFill>
                  <a:srgbClr val="7030A0"/>
                </a:solidFill>
              </a:rPr>
              <a:t>A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3200" dirty="0">
                <a:solidFill>
                  <a:srgbClr val="7030A0"/>
                </a:solidFill>
              </a:rPr>
              <a:t>B </a:t>
            </a:r>
            <a:r>
              <a:rPr lang="en-US" sz="32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3200" dirty="0">
                <a:solidFill>
                  <a:srgbClr val="7030A0"/>
                </a:solidFill>
              </a:rPr>
              <a:t>L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 </a:t>
            </a: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6630D93-F20F-0C9B-9A89-67CEFFD0D941}"/>
                  </a:ext>
                </a:extLst>
              </p14:cNvPr>
              <p14:cNvContentPartPr/>
              <p14:nvPr/>
            </p14:nvContentPartPr>
            <p14:xfrm>
              <a:off x="366840" y="242280"/>
              <a:ext cx="8175960" cy="5577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6630D93-F20F-0C9B-9A89-67CEFFD0D9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80" y="232920"/>
                <a:ext cx="8194680" cy="559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3" grpId="0" build="p"/>
      <p:bldP spid="4" grpId="0" animBg="1"/>
      <p:bldP spid="5" grpId="0" animBg="1"/>
      <p:bldP spid="7" grpId="0"/>
      <p:bldP spid="10" grpId="0"/>
      <p:bldP spid="11" grpId="0"/>
      <p:bldP spid="12" grpId="0" animBg="1"/>
      <p:bldP spid="13" grpId="0" animBg="1"/>
      <p:bldP spid="9" grpId="0"/>
      <p:bldP spid="8" grpId="0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409462" cy="57473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7030A0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 ← a table, where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is the number of symbols in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’s premise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← a table, where</a:t>
            </a:r>
            <a:r>
              <a:rPr lang="en-US" sz="2400" dirty="0">
                <a:solidFill>
                  <a:srgbClr val="0000FF"/>
                </a:solidFill>
              </a:rPr>
              <a:t> 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] is initially false for all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← a queue of symbols, initially symbols known to be true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while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is not empty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Pop(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true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 = false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]←true</a:t>
            </a:r>
            <a:br>
              <a:rPr lang="en-US" sz="2400" dirty="0"/>
            </a:br>
            <a:r>
              <a:rPr lang="en-US" sz="2400" dirty="0"/>
              <a:t>                    </a:t>
            </a:r>
            <a:r>
              <a:rPr lang="en-US" sz="2400" dirty="0">
                <a:solidFill>
                  <a:srgbClr val="7030A0"/>
                </a:solidFill>
              </a:rPr>
              <a:t>for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each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clause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 where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is in </a:t>
            </a:r>
            <a:r>
              <a:rPr lang="en-US" sz="2400" dirty="0" err="1">
                <a:solidFill>
                  <a:srgbClr val="0000FF"/>
                </a:solidFill>
              </a:rPr>
              <a:t>c.premise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do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decrement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                        </a:t>
            </a:r>
            <a:r>
              <a:rPr lang="en-US" sz="2400" dirty="0">
                <a:solidFill>
                  <a:srgbClr val="7030A0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] = 0 </a:t>
            </a:r>
            <a:r>
              <a:rPr lang="en-US" sz="2400" dirty="0">
                <a:solidFill>
                  <a:srgbClr val="7030A0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/>
              <a:t>add </a:t>
            </a:r>
            <a:r>
              <a:rPr lang="en-US" sz="2400" dirty="0" err="1">
                <a:solidFill>
                  <a:srgbClr val="0000FF"/>
                </a:solidFill>
              </a:rPr>
              <a:t>c.conclusion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0000FF"/>
                </a:solidFill>
              </a:rPr>
              <a:t>agenda</a:t>
            </a:r>
            <a:r>
              <a:rPr lang="en-US" sz="2400" dirty="0"/>
              <a:t>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dirty="0">
                <a:solidFill>
                  <a:srgbClr val="7030A0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/>
              <a:t>false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82B0C8-090C-4987-666C-5C80E2F08B9A}"/>
                  </a:ext>
                </a:extLst>
              </p14:cNvPr>
              <p14:cNvContentPartPr/>
              <p14:nvPr/>
            </p14:nvContentPartPr>
            <p14:xfrm>
              <a:off x="668880" y="1588320"/>
              <a:ext cx="6968520" cy="442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82B0C8-090C-4987-666C-5C80E2F08B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520" y="1578960"/>
                <a:ext cx="6987240" cy="444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832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223212"/>
            <a:ext cx="11639901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/>
              <a:t>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baseline="-25000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7030A0"/>
                </a:solidFill>
              </a:rPr>
              <a:t>...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baseline="-25000" dirty="0" err="1">
                <a:solidFill>
                  <a:srgbClr val="7030A0"/>
                </a:solidFill>
              </a:rPr>
              <a:t>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b</a:t>
            </a:r>
            <a:r>
              <a:rPr lang="en-US" sz="2400" dirty="0"/>
              <a:t> is false for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7030A0"/>
                </a:solidFill>
              </a:rPr>
              <a:t>KB </a:t>
            </a:r>
            <a:r>
              <a:rPr lang="en-US" sz="2400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7030A0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7030A0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8CE861D-BA1A-4EAE-A94C-98859AAB55A1}"/>
              </a:ext>
            </a:extLst>
          </p:cNvPr>
          <p:cNvSpPr/>
          <p:nvPr/>
        </p:nvSpPr>
        <p:spPr>
          <a:xfrm>
            <a:off x="6096000" y="1078069"/>
            <a:ext cx="3352800" cy="737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FB7CC5-1B07-E4E5-B40A-F19C359BCF14}"/>
                  </a:ext>
                </a:extLst>
              </p14:cNvPr>
              <p14:cNvContentPartPr/>
              <p14:nvPr/>
            </p14:nvContentPartPr>
            <p14:xfrm>
              <a:off x="1880640" y="983520"/>
              <a:ext cx="7466760" cy="3380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FB7CC5-1B07-E4E5-B40A-F19C359BCF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1280" y="974160"/>
                <a:ext cx="7485480" cy="33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1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A0707C-D09F-AC56-9A4C-DC13559ECEE8}"/>
                  </a:ext>
                </a:extLst>
              </p14:cNvPr>
              <p14:cNvContentPartPr/>
              <p14:nvPr/>
            </p14:nvContentPartPr>
            <p14:xfrm>
              <a:off x="1118160" y="1613880"/>
              <a:ext cx="5567400" cy="444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A0707C-D09F-AC56-9A4C-DC13559ECE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800" y="1604520"/>
                <a:ext cx="5586120" cy="44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C93AD3-CEB3-E616-1A60-100C67BC30A9}"/>
                  </a:ext>
                </a:extLst>
              </p14:cNvPr>
              <p14:cNvContentPartPr/>
              <p14:nvPr/>
            </p14:nvContentPartPr>
            <p14:xfrm>
              <a:off x="4244760" y="1645560"/>
              <a:ext cx="803520" cy="12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C93AD3-CEB3-E616-1A60-100C67BC30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5400" y="1636200"/>
                <a:ext cx="82224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Resolution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 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¬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217797" y="3270955"/>
            <a:ext cx="3804139" cy="91147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FD938A-D9D0-C108-2F32-925D288F2F6D}"/>
                  </a:ext>
                </a:extLst>
              </p14:cNvPr>
              <p14:cNvContentPartPr/>
              <p14:nvPr/>
            </p14:nvContentPartPr>
            <p14:xfrm>
              <a:off x="5760" y="1913760"/>
              <a:ext cx="10954080" cy="3872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FD938A-D9D0-C108-2F32-925D288F2F6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3600" y="1904400"/>
                <a:ext cx="10972800" cy="38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77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what do we TELL our knowledge base (KB)?</a:t>
            </a:r>
          </a:p>
          <a:p>
            <a:pPr lvl="1"/>
            <a:r>
              <a:rPr lang="en-US" sz="2400" dirty="0"/>
              <a:t>Facts (sentences)</a:t>
            </a:r>
          </a:p>
          <a:p>
            <a:pPr lvl="3"/>
            <a:r>
              <a:rPr lang="en-US" sz="2400" dirty="0"/>
              <a:t>The grass is green</a:t>
            </a:r>
          </a:p>
          <a:p>
            <a:pPr lvl="3"/>
            <a:r>
              <a:rPr lang="en-US" sz="2400" dirty="0"/>
              <a:t>The sky is blue</a:t>
            </a:r>
          </a:p>
          <a:p>
            <a:pPr lvl="1"/>
            <a:r>
              <a:rPr lang="en-US" sz="2400" dirty="0"/>
              <a:t>Rules (sentences)</a:t>
            </a:r>
          </a:p>
          <a:p>
            <a:pPr lvl="3"/>
            <a:r>
              <a:rPr lang="en-US" sz="2400" dirty="0"/>
              <a:t>Eating too much candy makes you sick</a:t>
            </a:r>
          </a:p>
          <a:p>
            <a:pPr lvl="3"/>
            <a:r>
              <a:rPr lang="en-US" sz="2400" dirty="0"/>
              <a:t>When you’re sick you don’t go to school</a:t>
            </a:r>
          </a:p>
          <a:p>
            <a:pPr lvl="1"/>
            <a:r>
              <a:rPr lang="en-US" sz="2400" dirty="0"/>
              <a:t>Percepts and Actions (sentences)</a:t>
            </a:r>
          </a:p>
          <a:p>
            <a:pPr lvl="3"/>
            <a:r>
              <a:rPr lang="en-US" sz="2400" dirty="0"/>
              <a:t>Stephanie ate too much candy today</a:t>
            </a:r>
          </a:p>
          <a:p>
            <a:pPr lvl="3"/>
            <a:endParaRPr lang="en-US" sz="2400" dirty="0"/>
          </a:p>
          <a:p>
            <a:r>
              <a:rPr lang="en-US" sz="2800" dirty="0"/>
              <a:t>What happens when we ASK the agent?</a:t>
            </a:r>
          </a:p>
          <a:p>
            <a:pPr lvl="1"/>
            <a:r>
              <a:rPr lang="en-US" sz="2400" dirty="0"/>
              <a:t>Inference – new sentences created from old</a:t>
            </a:r>
          </a:p>
          <a:p>
            <a:pPr lvl="3"/>
            <a:r>
              <a:rPr lang="en-US" sz="2400" dirty="0"/>
              <a:t>Stephanie is not going to school today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690C21-D449-CD88-C64C-EE3D220C71FF}"/>
                  </a:ext>
                </a:extLst>
              </p14:cNvPr>
              <p14:cNvContentPartPr/>
              <p14:nvPr/>
            </p14:nvContentPartPr>
            <p14:xfrm>
              <a:off x="939240" y="3448440"/>
              <a:ext cx="5203800" cy="43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690C21-D449-CD88-C64C-EE3D220C71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880" y="3439080"/>
                <a:ext cx="5222520" cy="4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9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definite-clause</a:t>
            </a:r>
            <a:r>
              <a:rPr lang="en-US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linear time </a:t>
            </a:r>
          </a:p>
          <a:p>
            <a:endParaRPr lang="en-US" dirty="0"/>
          </a:p>
          <a:p>
            <a:r>
              <a:rPr lang="en-US" dirty="0"/>
              <a:t>Resolution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Sound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complete</a:t>
            </a:r>
            <a:r>
              <a:rPr lang="en-US" dirty="0"/>
              <a:t> for </a:t>
            </a:r>
            <a:r>
              <a:rPr lang="en-US" dirty="0">
                <a:solidFill>
                  <a:srgbClr val="C00000"/>
                </a:solidFill>
              </a:rPr>
              <a:t>any PL </a:t>
            </a:r>
            <a:r>
              <a:rPr lang="en-US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Complexity: exponential time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is the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satisfiable?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1669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γ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107686470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</p:spPr>
            <p:txBody>
              <a:bodyPr/>
              <a:lstStyle/>
              <a:p>
                <a:r>
                  <a:rPr lang="en-US" dirty="0"/>
                  <a:t>The regions below visually enclose the set of models that satisfy the respective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For which of the following diagrams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entail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Select all that apply.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37BEE12-9F69-4091-A49A-312743233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233132" cy="1270514"/>
              </a:xfrm>
              <a:blipFill>
                <a:blip r:embed="rId3"/>
                <a:stretch>
                  <a:fillRect l="-1251" t="-8173" r="-775" b="-1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D976E6F-A8ED-4DC7-909A-1294D6D44791}"/>
              </a:ext>
            </a:extLst>
          </p:cNvPr>
          <p:cNvSpPr/>
          <p:nvPr/>
        </p:nvSpPr>
        <p:spPr>
          <a:xfrm>
            <a:off x="922928" y="2733964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/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2CC0F-17A2-49F0-9DA1-F7F16985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35" y="2905779"/>
                <a:ext cx="68775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0706140-252B-4F13-BCAE-87A09E04C416}"/>
              </a:ext>
            </a:extLst>
          </p:cNvPr>
          <p:cNvSpPr/>
          <p:nvPr/>
        </p:nvSpPr>
        <p:spPr>
          <a:xfrm>
            <a:off x="1796297" y="2733964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/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CBEA7D-6652-4264-8D2C-D8E50CF1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08" y="2905779"/>
                <a:ext cx="687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1659DAF-C927-4743-8F29-F0FFF420BF25}"/>
              </a:ext>
            </a:extLst>
          </p:cNvPr>
          <p:cNvSpPr/>
          <p:nvPr/>
        </p:nvSpPr>
        <p:spPr>
          <a:xfrm>
            <a:off x="4543582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/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041632-1803-4540-8298-001BB217E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970" y="2904704"/>
                <a:ext cx="687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20DFAEB-B8C2-4854-BA94-A693B3C0D84E}"/>
              </a:ext>
            </a:extLst>
          </p:cNvPr>
          <p:cNvSpPr/>
          <p:nvPr/>
        </p:nvSpPr>
        <p:spPr>
          <a:xfrm>
            <a:off x="6323002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/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FC0B4-C3D1-41FD-AC9E-234C1F27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513" y="2905778"/>
                <a:ext cx="687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81EC61E-5898-47F6-B3DF-09E95D911884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10EF6F-F920-4E76-AB1F-9371021D5E33}"/>
              </a:ext>
            </a:extLst>
          </p:cNvPr>
          <p:cNvSpPr/>
          <p:nvPr/>
        </p:nvSpPr>
        <p:spPr>
          <a:xfrm>
            <a:off x="9435743" y="2733963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/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CC80E-7E3F-4340-A6DC-BC5057BC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254" y="2905778"/>
                <a:ext cx="687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/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3DF87-732D-4EC3-92FA-8FCB5FF5A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050" y="2905778"/>
                <a:ext cx="687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7A228CCC-548F-4673-9860-55A17689668A}"/>
              </a:ext>
            </a:extLst>
          </p:cNvPr>
          <p:cNvSpPr/>
          <p:nvPr/>
        </p:nvSpPr>
        <p:spPr>
          <a:xfrm>
            <a:off x="3020025" y="4874650"/>
            <a:ext cx="1727022" cy="1740344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/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FF6DAB-0530-4E71-9B06-D5705EA8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2" y="5046465"/>
                <a:ext cx="6877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7709B3-7628-491A-B5ED-B0E570B9D1EB}"/>
              </a:ext>
            </a:extLst>
          </p:cNvPr>
          <p:cNvSpPr/>
          <p:nvPr/>
        </p:nvSpPr>
        <p:spPr>
          <a:xfrm>
            <a:off x="3686777" y="5534941"/>
            <a:ext cx="863510" cy="870172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/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AD911-7BE9-4EF4-A4D2-E79C388C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77" y="5706756"/>
                <a:ext cx="6877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A4107D13-280B-4D3B-A396-0EF7B8BFFCD3}"/>
              </a:ext>
            </a:extLst>
          </p:cNvPr>
          <p:cNvSpPr/>
          <p:nvPr/>
        </p:nvSpPr>
        <p:spPr>
          <a:xfrm>
            <a:off x="7480569" y="5458618"/>
            <a:ext cx="1000191" cy="971738"/>
          </a:xfrm>
          <a:prstGeom prst="ellipse">
            <a:avLst/>
          </a:prstGeom>
          <a:solidFill>
            <a:srgbClr val="0000FF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09AA9-00DF-41E0-B27D-E6E4DBE5B6DA}"/>
              </a:ext>
            </a:extLst>
          </p:cNvPr>
          <p:cNvSpPr/>
          <p:nvPr/>
        </p:nvSpPr>
        <p:spPr>
          <a:xfrm>
            <a:off x="7186515" y="4874650"/>
            <a:ext cx="1727022" cy="1740344"/>
          </a:xfrm>
          <a:prstGeom prst="ellipse">
            <a:avLst/>
          </a:prstGeom>
          <a:solidFill>
            <a:srgbClr val="FF0000">
              <a:alpha val="46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/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3CBDFA-29E1-4537-9BE8-A5AF742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26" y="5046465"/>
                <a:ext cx="6877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/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BDF2D2-2D6A-469B-BDFE-DD139CC8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876" y="5630433"/>
                <a:ext cx="68775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F997F9-9D84-4872-9F83-A9FB806E94FC}"/>
              </a:ext>
            </a:extLst>
          </p:cNvPr>
          <p:cNvSpPr txBox="1"/>
          <p:nvPr/>
        </p:nvSpPr>
        <p:spPr>
          <a:xfrm>
            <a:off x="525898" y="2555508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D3C33-031B-44B1-865C-4742BBC4E68B}"/>
              </a:ext>
            </a:extLst>
          </p:cNvPr>
          <p:cNvSpPr txBox="1"/>
          <p:nvPr/>
        </p:nvSpPr>
        <p:spPr>
          <a:xfrm>
            <a:off x="4224153" y="2575634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5A17C4-C85E-42FB-96C4-462C311C9728}"/>
              </a:ext>
            </a:extLst>
          </p:cNvPr>
          <p:cNvSpPr txBox="1"/>
          <p:nvPr/>
        </p:nvSpPr>
        <p:spPr>
          <a:xfrm>
            <a:off x="9091866" y="2644737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ED129C-6AE0-43C5-90C5-896496CE2C37}"/>
              </a:ext>
            </a:extLst>
          </p:cNvPr>
          <p:cNvSpPr txBox="1"/>
          <p:nvPr/>
        </p:nvSpPr>
        <p:spPr>
          <a:xfrm>
            <a:off x="2676148" y="4714729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296EEA-6CAA-4850-B72A-BC052DC7E035}"/>
              </a:ext>
            </a:extLst>
          </p:cNvPr>
          <p:cNvSpPr txBox="1"/>
          <p:nvPr/>
        </p:nvSpPr>
        <p:spPr>
          <a:xfrm>
            <a:off x="6842636" y="4757846"/>
            <a:ext cx="687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CDE606-6464-C4E8-755B-E6D2D92B4CED}"/>
                  </a:ext>
                </a:extLst>
              </p14:cNvPr>
              <p14:cNvContentPartPr/>
              <p14:nvPr/>
            </p14:nvContentPartPr>
            <p14:xfrm>
              <a:off x="6201720" y="2195640"/>
              <a:ext cx="3719520" cy="333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CDE606-6464-C4E8-755B-E6D2D92B4C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2360" y="2186280"/>
                <a:ext cx="3738240" cy="33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18847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(e.g., CSPs!)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(e.g.,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C3ACC-D465-426F-AB36-3DF77CA4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49BF41-6A18-484D-B430-591D566B3B2C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01A1CA-C33D-ECC5-07D8-2408F17800E7}"/>
                  </a:ext>
                </a:extLst>
              </p14:cNvPr>
              <p14:cNvContentPartPr/>
              <p14:nvPr/>
            </p14:nvContentPartPr>
            <p14:xfrm>
              <a:off x="2451960" y="842400"/>
              <a:ext cx="5833800" cy="499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01A1CA-C33D-ECC5-07D8-2408F17800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2600" y="833040"/>
                <a:ext cx="5852520" cy="50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7378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3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A2A5D4-55AC-F96D-1D22-FCCB2139796A}"/>
                  </a:ext>
                </a:extLst>
              </p14:cNvPr>
              <p14:cNvContentPartPr/>
              <p14:nvPr/>
            </p14:nvContentPartPr>
            <p14:xfrm>
              <a:off x="619560" y="1613880"/>
              <a:ext cx="1017000" cy="17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A2A5D4-55AC-F96D-1D22-FCCB213979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200" y="1604520"/>
                <a:ext cx="103572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521146"/>
            <a:ext cx="11379200" cy="965955"/>
          </a:xfrm>
        </p:spPr>
        <p:txBody>
          <a:bodyPr/>
          <a:lstStyle/>
          <a:p>
            <a:r>
              <a:rPr lang="en-US" sz="2800" dirty="0"/>
              <a:t>How do we represent possible worlds with models and knowledge bases?</a:t>
            </a:r>
          </a:p>
          <a:p>
            <a:r>
              <a:rPr lang="en-US" sz="2800" dirty="0"/>
              <a:t>How do we then do inference with these representations?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158209"/>
            <a:ext cx="8302482" cy="4355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685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9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Write the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err="1"/>
              <a:t>pacman’s</a:t>
            </a:r>
            <a:r>
              <a:rPr lang="en-US" dirty="0"/>
              <a:t> location</a:t>
            </a:r>
            <a:endParaRPr lang="en-US" dirty="0">
              <a:sym typeface="Symbol"/>
            </a:endParaRP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  <p:pic>
        <p:nvPicPr>
          <p:cNvPr id="1026" name="Picture 2" descr="Reinforced Pac-man. In-depth analysis of AI in a fun… | by Sarthak Das |  Towards Data Science">
            <a:extLst>
              <a:ext uri="{FF2B5EF4-FFF2-40B4-BE49-F238E27FC236}">
                <a16:creationId xmlns:a16="http://schemas.microsoft.com/office/drawing/2014/main" id="{FBFBD72F-D782-EF4D-9A54-335356C3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92" y="3643745"/>
            <a:ext cx="5142808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marL="0" lvl="1" indent="0">
              <a:buNone/>
            </a:pPr>
            <a:endParaRPr lang="en-US" sz="2800" dirty="0">
              <a:sym typeface="Symbol"/>
            </a:endParaRP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Why? </a:t>
            </a:r>
          </a:p>
          <a:p>
            <a:pPr marL="0" lvl="1" indent="0">
              <a:buNone/>
            </a:pPr>
            <a:r>
              <a:rPr lang="en-US" sz="2800" dirty="0">
                <a:sym typeface="Symbol"/>
              </a:rPr>
              <a:t>If I can find a satisfying set of variables that meet the constraints, then I have also found a plan as the set of action variables.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3824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942F-1346-D66A-60D3-8090E0BF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77D2-34D4-4699-9159-EC0D99055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85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2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language?</a:t>
            </a:r>
          </a:p>
          <a:p>
            <a:endParaRPr lang="en-US" dirty="0"/>
          </a:p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</a:t>
            </a:r>
            <a:r>
              <a:rPr lang="en-US" dirty="0">
                <a:solidFill>
                  <a:srgbClr val="7030A0"/>
                </a:solidFill>
              </a:rPr>
              <a:t> (Raining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=true,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=false, </a:t>
            </a: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endParaRPr lang="en-US" dirty="0"/>
          </a:p>
          <a:p>
            <a:r>
              <a:rPr lang="en-US" dirty="0"/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x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x,y</a:t>
            </a:r>
            <a:r>
              <a:rPr lang="en-US" dirty="0">
                <a:solidFill>
                  <a:srgbClr val="7030A0"/>
                </a:solidFill>
                <a:sym typeface="Symbol"/>
              </a:rPr>
              <a:t>) 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Joe,f</a:t>
            </a:r>
            <a:r>
              <a:rPr lang="en-US" dirty="0">
                <a:solidFill>
                  <a:srgbClr val="7030A0"/>
                </a:solidFill>
                <a:sym typeface="Symbol"/>
              </a:rPr>
              <a:t>(x))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7030A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B7C929-08CE-590B-47BF-8DC6B90BF6B1}"/>
                  </a:ext>
                </a:extLst>
              </p14:cNvPr>
              <p14:cNvContentPartPr/>
              <p14:nvPr/>
            </p14:nvContentPartPr>
            <p14:xfrm>
              <a:off x="1739520" y="3373560"/>
              <a:ext cx="4934880" cy="147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B7C929-08CE-590B-47BF-8DC6B90BF6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0160" y="3364200"/>
                <a:ext cx="4953600" cy="149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78A0-0FFC-46A5-967B-0537977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the knowledge base entail my query?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7030A0"/>
                    </a:solidFill>
                  </a:rPr>
                  <a:t>Query 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[1,2]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B0F0"/>
                    </a:solidFill>
                  </a:rPr>
                  <a:t>Query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 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[2,2]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CD4785-02C1-4121-9169-C45C3D423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143052-23A2-482E-9E5C-28E4211E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81" y="1892792"/>
            <a:ext cx="5756275" cy="44595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14:cNvPr>
              <p14:cNvContentPartPr/>
              <p14:nvPr/>
            </p14:nvContentPartPr>
            <p14:xfrm>
              <a:off x="5819392" y="1980462"/>
              <a:ext cx="3857760" cy="425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752CA6-BC04-441A-95FD-13BED5E50A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398" y="1917457"/>
                <a:ext cx="3983388" cy="43819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956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Provably True, Provably False, or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8331-7830-445B-8DEF-2488978D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4F255-88CB-4F74-BBC3-1F632FA5D4E9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0257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RESOLUTION-ENTAILS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775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9A46D-B334-469E-AEE2-6BBCF0A4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F4E-BCF6-4487-AC50-6B9861D02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5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27214</TotalTime>
  <Words>5600</Words>
  <Application>Microsoft Macintosh PowerPoint</Application>
  <PresentationFormat>Widescreen</PresentationFormat>
  <Paragraphs>1317</Paragraphs>
  <Slides>83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Arial</vt:lpstr>
      <vt:lpstr>Times New Roman</vt:lpstr>
      <vt:lpstr>Calibri</vt:lpstr>
      <vt:lpstr>Cambria Math</vt:lpstr>
      <vt:lpstr>Wingdings</vt:lpstr>
      <vt:lpstr>Calibri Light</vt:lpstr>
      <vt:lpstr>Apple Chancery</vt:lpstr>
      <vt:lpstr>Symbol</vt:lpstr>
      <vt:lpstr>Office Theme</vt:lpstr>
      <vt:lpstr>Warm-up:</vt:lpstr>
      <vt:lpstr>Announcements</vt:lpstr>
      <vt:lpstr>Announcements</vt:lpstr>
      <vt:lpstr>AI: Representation and Problem Solving </vt:lpstr>
      <vt:lpstr>Logical Agents</vt:lpstr>
      <vt:lpstr>Logical Agents</vt:lpstr>
      <vt:lpstr>Models</vt:lpstr>
      <vt:lpstr>Logic Language</vt:lpstr>
      <vt:lpstr>Propositional Logic</vt:lpstr>
      <vt:lpstr>Propositional Logic</vt:lpstr>
      <vt:lpstr>Propositional Logic Syntax</vt:lpstr>
      <vt:lpstr>Propositional Logical Vocab</vt:lpstr>
      <vt:lpstr>Notes on Operators</vt:lpstr>
      <vt:lpstr>Truth Tables</vt:lpstr>
      <vt:lpstr>Notes on Operators</vt:lpstr>
      <vt:lpstr>Truth Tables</vt:lpstr>
      <vt:lpstr>Notes on Operators</vt:lpstr>
      <vt:lpstr>Truth Tables</vt:lpstr>
      <vt:lpstr>Poll 1</vt:lpstr>
      <vt:lpstr>Poll 1</vt:lpstr>
      <vt:lpstr>Poll 1</vt:lpstr>
      <vt:lpstr>Poll 1</vt:lpstr>
      <vt:lpstr>Poll 2</vt:lpstr>
      <vt:lpstr>Poll 2</vt:lpstr>
      <vt:lpstr>Poll 2</vt:lpstr>
      <vt:lpstr>Logic Representation of World Models </vt:lpstr>
      <vt:lpstr>Propositional Logic</vt:lpstr>
      <vt:lpstr>Warm-up:</vt:lpstr>
      <vt:lpstr>Question</vt:lpstr>
      <vt:lpstr>Sentences as Constraints</vt:lpstr>
      <vt:lpstr>Sentences as Constraints</vt:lpstr>
      <vt:lpstr>Sentences as Constraints</vt:lpstr>
      <vt:lpstr>Sherlock Entailment</vt:lpstr>
      <vt:lpstr>Wumpus World</vt:lpstr>
      <vt:lpstr>Wumpus World</vt:lpstr>
      <vt:lpstr>Entailment</vt:lpstr>
      <vt:lpstr>Wumpus World</vt:lpstr>
      <vt:lpstr>Wumpus World</vt:lpstr>
      <vt:lpstr>Wumpus World</vt:lpstr>
      <vt:lpstr>Wumpus World</vt:lpstr>
      <vt:lpstr>Propositional Logic Models</vt:lpstr>
      <vt:lpstr>Poll 3</vt:lpstr>
      <vt:lpstr>Poll 3</vt:lpstr>
      <vt:lpstr>Entailment</vt:lpstr>
      <vt:lpstr>Simple Model Checking</vt:lpstr>
      <vt:lpstr>Simple Model Checking, contd.</vt:lpstr>
      <vt:lpstr>Simple Model Checking</vt:lpstr>
      <vt:lpstr>Simple Model Checking, contd.</vt:lpstr>
      <vt:lpstr>Inference: Proofs</vt:lpstr>
      <vt:lpstr>Simple Theorem Proving: Forward Chaining</vt:lpstr>
      <vt:lpstr>Forward Chaining Algorithm</vt:lpstr>
      <vt:lpstr>Forward Chaining Algorithm</vt:lpstr>
      <vt:lpstr>Forward Chaining Example: Proving Q</vt:lpstr>
      <vt:lpstr>Forward Chaining Algorithm</vt:lpstr>
      <vt:lpstr>Properties of forward chaining</vt:lpstr>
      <vt:lpstr>Inference Rules </vt:lpstr>
      <vt:lpstr>Resolution</vt:lpstr>
      <vt:lpstr>Resolution</vt:lpstr>
      <vt:lpstr>Resolution</vt:lpstr>
      <vt:lpstr>Resolution</vt:lpstr>
      <vt:lpstr>Properties</vt:lpstr>
      <vt:lpstr>Poll 4</vt:lpstr>
      <vt:lpstr>Poll 5</vt:lpstr>
      <vt:lpstr>Satisfiability and Entailment</vt:lpstr>
      <vt:lpstr>Satisfiability and Entailment</vt:lpstr>
      <vt:lpstr>Satisfiability and Entailment</vt:lpstr>
      <vt:lpstr>Conjunctive Normal Form (CNF)</vt:lpstr>
      <vt:lpstr>Efficient SAT solvers</vt:lpstr>
      <vt:lpstr>DPLL algorithm</vt:lpstr>
      <vt:lpstr>Planning as Satisfiability</vt:lpstr>
      <vt:lpstr>PowerPoint Presentation</vt:lpstr>
      <vt:lpstr>Planning as Satisfiability</vt:lpstr>
      <vt:lpstr>Initial State</vt:lpstr>
      <vt:lpstr>Fluents and Effect Axioms</vt:lpstr>
      <vt:lpstr>Fluents and Successor-state Axioms</vt:lpstr>
      <vt:lpstr>Fluents and Successor-state Axioms</vt:lpstr>
      <vt:lpstr>Planning as Satisfiability</vt:lpstr>
      <vt:lpstr>EXTRA SLIDES</vt:lpstr>
      <vt:lpstr>Logical Agent Vocab</vt:lpstr>
      <vt:lpstr>Entailment</vt:lpstr>
      <vt:lpstr>Provably True, Provably False, or Unsure</vt:lpstr>
      <vt:lpstr>Logical Agent Vocab</vt:lpstr>
      <vt:lpstr>Logical Agent Vocab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866</cp:revision>
  <cp:lastPrinted>2023-02-20T14:18:38Z</cp:lastPrinted>
  <dcterms:created xsi:type="dcterms:W3CDTF">2018-10-11T11:39:27Z</dcterms:created>
  <dcterms:modified xsi:type="dcterms:W3CDTF">2023-02-21T18:48:34Z</dcterms:modified>
</cp:coreProperties>
</file>