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tags/tag1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686" r:id="rId3"/>
    <p:sldId id="690" r:id="rId4"/>
    <p:sldId id="693" r:id="rId5"/>
    <p:sldId id="258" r:id="rId6"/>
    <p:sldId id="380" r:id="rId7"/>
    <p:sldId id="359" r:id="rId8"/>
    <p:sldId id="360" r:id="rId9"/>
    <p:sldId id="364" r:id="rId10"/>
    <p:sldId id="692" r:id="rId11"/>
    <p:sldId id="400" r:id="rId12"/>
    <p:sldId id="391" r:id="rId13"/>
    <p:sldId id="398" r:id="rId14"/>
    <p:sldId id="369" r:id="rId15"/>
    <p:sldId id="397" r:id="rId16"/>
    <p:sldId id="370" r:id="rId17"/>
    <p:sldId id="399" r:id="rId18"/>
    <p:sldId id="377" r:id="rId19"/>
    <p:sldId id="401" r:id="rId20"/>
    <p:sldId id="412" r:id="rId21"/>
    <p:sldId id="696" r:id="rId22"/>
    <p:sldId id="402" r:id="rId23"/>
    <p:sldId id="4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FC74C-0D60-4493-B623-F441813F4630}" v="2" dt="2023-02-07T17:10:55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933" autoAdjust="0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298FC74C-0D60-4493-B623-F441813F4630}"/>
    <pc:docChg chg="modSld">
      <pc:chgData name="Stephanie Stephanie" userId="1565e37e99b0f997" providerId="LiveId" clId="{298FC74C-0D60-4493-B623-F441813F4630}" dt="2023-02-07T17:10:55.776" v="1"/>
      <pc:docMkLst>
        <pc:docMk/>
      </pc:docMkLst>
      <pc:sldChg chg="addSp">
        <pc:chgData name="Stephanie Stephanie" userId="1565e37e99b0f997" providerId="LiveId" clId="{298FC74C-0D60-4493-B623-F441813F4630}" dt="2023-02-02T17:20:56.921" v="0"/>
        <pc:sldMkLst>
          <pc:docMk/>
          <pc:sldMk cId="2857650200" sldId="360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2857650200" sldId="360"/>
            <ac:inkMk id="2" creationId="{381D8C92-CE39-6EC5-F87D-F81BF68DD981}"/>
          </ac:inkMkLst>
        </pc:inkChg>
      </pc:sldChg>
      <pc:sldChg chg="addSp">
        <pc:chgData name="Stephanie Stephanie" userId="1565e37e99b0f997" providerId="LiveId" clId="{298FC74C-0D60-4493-B623-F441813F4630}" dt="2023-02-02T17:20:56.921" v="0"/>
        <pc:sldMkLst>
          <pc:docMk/>
          <pc:sldMk cId="413694943" sldId="364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413694943" sldId="364"/>
            <ac:inkMk id="2" creationId="{B82BEE23-0ADE-38B4-F75E-B872422BFD36}"/>
          </ac:inkMkLst>
        </pc:inkChg>
      </pc:sldChg>
      <pc:sldChg chg="addSp">
        <pc:chgData name="Stephanie Stephanie" userId="1565e37e99b0f997" providerId="LiveId" clId="{298FC74C-0D60-4493-B623-F441813F4630}" dt="2023-02-02T17:20:56.921" v="0"/>
        <pc:sldMkLst>
          <pc:docMk/>
          <pc:sldMk cId="1058190190" sldId="369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1058190190" sldId="369"/>
            <ac:inkMk id="3" creationId="{A9215D21-1673-6329-62A6-FD58D32E98EE}"/>
          </ac:inkMkLst>
        </pc:inkChg>
      </pc:sldChg>
      <pc:sldChg chg="addSp">
        <pc:chgData name="Stephanie Stephanie" userId="1565e37e99b0f997" providerId="LiveId" clId="{298FC74C-0D60-4493-B623-F441813F4630}" dt="2023-02-07T17:10:55.776" v="1"/>
        <pc:sldMkLst>
          <pc:docMk/>
          <pc:sldMk cId="938942588" sldId="377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938942588" sldId="377"/>
            <ac:inkMk id="5" creationId="{3CDA5D60-157B-4E59-D435-04A205792B95}"/>
          </ac:inkMkLst>
        </pc:inkChg>
        <pc:inkChg chg="add">
          <ac:chgData name="Stephanie Stephanie" userId="1565e37e99b0f997" providerId="LiveId" clId="{298FC74C-0D60-4493-B623-F441813F4630}" dt="2023-02-07T17:10:55.776" v="1"/>
          <ac:inkMkLst>
            <pc:docMk/>
            <pc:sldMk cId="938942588" sldId="377"/>
            <ac:inkMk id="6" creationId="{83EBAEAA-F923-1B4C-99C1-0C6C53AA32B8}"/>
          </ac:inkMkLst>
        </pc:inkChg>
      </pc:sldChg>
      <pc:sldChg chg="addSp">
        <pc:chgData name="Stephanie Stephanie" userId="1565e37e99b0f997" providerId="LiveId" clId="{298FC74C-0D60-4493-B623-F441813F4630}" dt="2023-02-02T17:20:56.921" v="0"/>
        <pc:sldMkLst>
          <pc:docMk/>
          <pc:sldMk cId="2084822696" sldId="380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2084822696" sldId="380"/>
            <ac:inkMk id="4" creationId="{4D164CE4-97FB-9710-6F21-50FC6E1B901F}"/>
          </ac:inkMkLst>
        </pc:inkChg>
      </pc:sldChg>
      <pc:sldChg chg="addSp">
        <pc:chgData name="Stephanie Stephanie" userId="1565e37e99b0f997" providerId="LiveId" clId="{298FC74C-0D60-4493-B623-F441813F4630}" dt="2023-02-02T17:20:56.921" v="0"/>
        <pc:sldMkLst>
          <pc:docMk/>
          <pc:sldMk cId="3465948592" sldId="391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3465948592" sldId="391"/>
            <ac:inkMk id="2" creationId="{5BB8DEB7-199F-45D6-3477-250C4FA39664}"/>
          </ac:inkMkLst>
        </pc:inkChg>
      </pc:sldChg>
      <pc:sldChg chg="addSp">
        <pc:chgData name="Stephanie Stephanie" userId="1565e37e99b0f997" providerId="LiveId" clId="{298FC74C-0D60-4493-B623-F441813F4630}" dt="2023-02-02T17:20:56.921" v="0"/>
        <pc:sldMkLst>
          <pc:docMk/>
          <pc:sldMk cId="4207246547" sldId="398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4207246547" sldId="398"/>
            <ac:inkMk id="2" creationId="{6C636BC0-3BE4-A526-AB69-FEB63BF77324}"/>
          </ac:inkMkLst>
        </pc:inkChg>
      </pc:sldChg>
      <pc:sldChg chg="addSp">
        <pc:chgData name="Stephanie Stephanie" userId="1565e37e99b0f997" providerId="LiveId" clId="{298FC74C-0D60-4493-B623-F441813F4630}" dt="2023-02-02T17:20:56.921" v="0"/>
        <pc:sldMkLst>
          <pc:docMk/>
          <pc:sldMk cId="2265676368" sldId="400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2265676368" sldId="400"/>
            <ac:inkMk id="3" creationId="{52AB725B-36B3-408B-EE6A-84CBB5FABACB}"/>
          </ac:inkMkLst>
        </pc:inkChg>
      </pc:sldChg>
      <pc:sldChg chg="addSp">
        <pc:chgData name="Stephanie Stephanie" userId="1565e37e99b0f997" providerId="LiveId" clId="{298FC74C-0D60-4493-B623-F441813F4630}" dt="2023-02-07T17:10:55.776" v="1"/>
        <pc:sldMkLst>
          <pc:docMk/>
          <pc:sldMk cId="2937978969" sldId="401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2937978969" sldId="401"/>
            <ac:inkMk id="3" creationId="{49B897FD-9345-8466-1899-9051AB21E98C}"/>
          </ac:inkMkLst>
        </pc:inkChg>
        <pc:inkChg chg="add">
          <ac:chgData name="Stephanie Stephanie" userId="1565e37e99b0f997" providerId="LiveId" clId="{298FC74C-0D60-4493-B623-F441813F4630}" dt="2023-02-07T17:10:55.776" v="1"/>
          <ac:inkMkLst>
            <pc:docMk/>
            <pc:sldMk cId="2937978969" sldId="401"/>
            <ac:inkMk id="11" creationId="{AB7B14A2-1EB3-96C8-CFB9-5D68498CD2E3}"/>
          </ac:inkMkLst>
        </pc:inkChg>
      </pc:sldChg>
      <pc:sldChg chg="addSp">
        <pc:chgData name="Stephanie Stephanie" userId="1565e37e99b0f997" providerId="LiveId" clId="{298FC74C-0D60-4493-B623-F441813F4630}" dt="2023-02-07T17:10:55.776" v="1"/>
        <pc:sldMkLst>
          <pc:docMk/>
          <pc:sldMk cId="1477254000" sldId="402"/>
        </pc:sldMkLst>
        <pc:inkChg chg="add">
          <ac:chgData name="Stephanie Stephanie" userId="1565e37e99b0f997" providerId="LiveId" clId="{298FC74C-0D60-4493-B623-F441813F4630}" dt="2023-02-07T17:10:55.776" v="1"/>
          <ac:inkMkLst>
            <pc:docMk/>
            <pc:sldMk cId="1477254000" sldId="402"/>
            <ac:inkMk id="4" creationId="{4CF96E2F-250B-42E2-F98A-3ECF3F4E345B}"/>
          </ac:inkMkLst>
        </pc:inkChg>
      </pc:sldChg>
      <pc:sldChg chg="addSp">
        <pc:chgData name="Stephanie Stephanie" userId="1565e37e99b0f997" providerId="LiveId" clId="{298FC74C-0D60-4493-B623-F441813F4630}" dt="2023-02-07T17:10:55.776" v="1"/>
        <pc:sldMkLst>
          <pc:docMk/>
          <pc:sldMk cId="3379860022" sldId="408"/>
        </pc:sldMkLst>
        <pc:inkChg chg="add">
          <ac:chgData name="Stephanie Stephanie" userId="1565e37e99b0f997" providerId="LiveId" clId="{298FC74C-0D60-4493-B623-F441813F4630}" dt="2023-02-07T17:10:55.776" v="1"/>
          <ac:inkMkLst>
            <pc:docMk/>
            <pc:sldMk cId="3379860022" sldId="408"/>
            <ac:inkMk id="4" creationId="{70DD9BF7-DC87-BD84-B19A-4E2203254FAF}"/>
          </ac:inkMkLst>
        </pc:inkChg>
      </pc:sldChg>
      <pc:sldChg chg="addSp">
        <pc:chgData name="Stephanie Stephanie" userId="1565e37e99b0f997" providerId="LiveId" clId="{298FC74C-0D60-4493-B623-F441813F4630}" dt="2023-02-07T17:10:55.776" v="1"/>
        <pc:sldMkLst>
          <pc:docMk/>
          <pc:sldMk cId="1724813155" sldId="412"/>
        </pc:sldMkLst>
        <pc:inkChg chg="add">
          <ac:chgData name="Stephanie Stephanie" userId="1565e37e99b0f997" providerId="LiveId" clId="{298FC74C-0D60-4493-B623-F441813F4630}" dt="2023-02-07T17:10:55.776" v="1"/>
          <ac:inkMkLst>
            <pc:docMk/>
            <pc:sldMk cId="1724813155" sldId="412"/>
            <ac:inkMk id="3" creationId="{DE98030B-A239-F898-D970-71DC9B3B7621}"/>
          </ac:inkMkLst>
        </pc:inkChg>
      </pc:sldChg>
      <pc:sldChg chg="addSp">
        <pc:chgData name="Stephanie Stephanie" userId="1565e37e99b0f997" providerId="LiveId" clId="{298FC74C-0D60-4493-B623-F441813F4630}" dt="2023-02-02T17:20:56.921" v="0"/>
        <pc:sldMkLst>
          <pc:docMk/>
          <pc:sldMk cId="3366207463" sldId="686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3366207463" sldId="686"/>
            <ac:inkMk id="3" creationId="{C1DE5959-A90D-9313-3740-239AF4EEE6E7}"/>
          </ac:inkMkLst>
        </pc:inkChg>
      </pc:sldChg>
      <pc:sldChg chg="addSp">
        <pc:chgData name="Stephanie Stephanie" userId="1565e37e99b0f997" providerId="LiveId" clId="{298FC74C-0D60-4493-B623-F441813F4630}" dt="2023-02-02T17:20:56.921" v="0"/>
        <pc:sldMkLst>
          <pc:docMk/>
          <pc:sldMk cId="3222354858" sldId="690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3222354858" sldId="690"/>
            <ac:inkMk id="3" creationId="{0BC31101-0A01-21D2-86A8-12690D7B028F}"/>
          </ac:inkMkLst>
        </pc:inkChg>
      </pc:sldChg>
      <pc:sldChg chg="addSp">
        <pc:chgData name="Stephanie Stephanie" userId="1565e37e99b0f997" providerId="LiveId" clId="{298FC74C-0D60-4493-B623-F441813F4630}" dt="2023-02-02T17:20:56.921" v="0"/>
        <pc:sldMkLst>
          <pc:docMk/>
          <pc:sldMk cId="2616949681" sldId="692"/>
        </pc:sldMkLst>
        <pc:inkChg chg="add">
          <ac:chgData name="Stephanie Stephanie" userId="1565e37e99b0f997" providerId="LiveId" clId="{298FC74C-0D60-4493-B623-F441813F4630}" dt="2023-02-02T17:20:56.921" v="0"/>
          <ac:inkMkLst>
            <pc:docMk/>
            <pc:sldMk cId="2616949681" sldId="692"/>
            <ac:inkMk id="8" creationId="{CE1895E9-3CFC-23E4-988D-0CAD05390962}"/>
          </ac:inkMkLst>
        </pc:inkChg>
      </pc:sldChg>
      <pc:sldChg chg="addSp">
        <pc:chgData name="Stephanie Stephanie" userId="1565e37e99b0f997" providerId="LiveId" clId="{298FC74C-0D60-4493-B623-F441813F4630}" dt="2023-02-07T17:10:55.776" v="1"/>
        <pc:sldMkLst>
          <pc:docMk/>
          <pc:sldMk cId="3643910510" sldId="696"/>
        </pc:sldMkLst>
        <pc:inkChg chg="add">
          <ac:chgData name="Stephanie Stephanie" userId="1565e37e99b0f997" providerId="LiveId" clId="{298FC74C-0D60-4493-B623-F441813F4630}" dt="2023-02-07T17:10:55.776" v="1"/>
          <ac:inkMkLst>
            <pc:docMk/>
            <pc:sldMk cId="3643910510" sldId="696"/>
            <ac:inkMk id="3" creationId="{540C5BC5-8B6E-91BF-2840-FF1B1251CD3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5:55:05.0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18996 2622 916 0,'1'1'19'0,"0"0"27"0,-1-1-87 0,0 0 5 16,1 0 23-16,2 0 15 0,1 0 7 0,3 0 5 15,-2 0 3-15,3-1 2 0,-2 0-5 16,1-1-4-16,-2 2-4 0,1 0-6 16,3 0-1-16,-1 3-2 0,0-1-6 15,0 0-5-15,-5 2-8 0,0-1-9 16,-1 3 0-16,-2-1 1 0,-1 2 3 15,-1 1 3 1,-3 0 3-16,-2 0 1 0,-1 0 3 0,-1-3 7 0,1 1 1 16,0-2 1-16,0-1 6 0,2-1-1 0,0-1 3 15,3-1 4-15,3 0 9 0,-2 0 13 16,2 0 10-16,0 0 3 0,0 0-4 16,0 0-15-16,0-4-13 0,4 1-5 15,1-2-2-15,3-4 1 16,1 1-1-16,4-1-3 0,4-2-5 0,5 2-1 15,6 0 5-15,4 2 2 0,2 1 2 16,-1 1 1-16,-1 2-4 0,-2 2-2 0,-3 1-3 31,-5 1-3-31,-5 2 0 0,-4 2-3 16,-5 2-6-16,0 1-4 0,-4 3 0 16,-1 1 5-16,-3 2 7 0,-2 1 9 15,-2-2 6-15,-5 0 6 0,0 2 2 0,-3-1 1 16,-3-3-3-16,-2-1-2 0,1-4-1 15,-6-2 0-15,3-2 17 0,-1-2 4 16,0-2 6-16,2-1 9 0,-1-2-9 16,4-2 5-16,1 2 8 0,5-3 0 15,0 1-1-15,4-1-7 0,2 2-12 16,0-1-11-16,2-1-8 0,-1 0-5 16,1 0-2-16,0 0 2 0,1 1-1 15,0-2 9-15,4 2 5 0,0-1 1 0,1 0 2 16,2 0-8-16,2 1-4 0,-1 0-3 15,1 3-1-15,1 1-2 0,-2 0-2 16,1 0-3-16,0 3-6 0,-2 0-3 16,-1 0-2-16,2 3-5 0,0-2-2 15,-4 4-3-15,1 1-4 0,-3 1 1 16,-2 2 5-16,-2 0 7 0,-3 2 3 0,-1-1 3 16,-5 0-1-16,-3-2 0 0,-4-1 4 15,-2-2 4-15,0-3 3 0,-1 0 3 16,1-2 1-16,1 0 1 0,3-2 1 15,3-1 0-15,2-1 2 0,3-2 6 16,1 0 5-16,4 0 7 0,2 3 8 0,-1 0 1 16,4 1-7-16,-2-4-8 0,2 1-10 15,2-2-4-15,2-2-3 0,3-2-4 16,4-1-3-16,3 1 1 0,3 0 3 16,4 1 3-16,-2 3 4 0,5 3-3 15,1-1-3-15,0 4-3 0,-3 1-4 0,-9 2-2 16,1 2-3-16,-8-1-8 0,-2 5-9 15,7-1-5-15,-9 3 0 0,-1 4 5 16,-3-1 11-16,-2 1 6 0,-2-1 3 16,1-1 2-16,-4-3 2 0,-4 0 0 15,-2-3 3-15,-1-2 1 0,-3 0-1 16,2-2 2-16,-2-2 2 0,-1 0 2 16,3 0 1-16,-2-2 0 15,3-1 1-15,0-1 2 0,4-2 4 0,3 0 7 16,0 0 4-16,6 3 6 0,-1 0 0 0,2 3-4 15,-1-6-6-15,1 4-9 16,1-1-1-16,3-2-3 0,2 1 0 0,3-2-4 16,3 1-4-16,3-2-2 0,0 2 0 15,-1 1 4-15,1 2 0 0,-6-2 1 16,2 4-2-16,-2 0-5 0,-4 0-3 0,1 2-5 16,-4 2-1-16,5 0-4 0,-1 2-3 15,-1 2 1-15,0 1-1 0,-4 0 2 16,-2 1 4-16,-3 0 2 0,-2-1 0 15,-1 0 3-15,-4-1 0 0,-5-1 1 0,0-3 3 16,-2-2-5-16,4-1-7 0,2-1-14 16,-2 0-23-16,3-4 30 0</inkml:trace>
  <inkml:trace contextRef="#ctx0" brushRef="#br0" timeOffset="1118.45">20895 2667 1076 0,'0'0'-11'0,"-2"0"-45"0,2 0-12 15,-1 0 24 1,2 0 33-16,2 0 30 0,-1 0 18 0,2 0 6 0,-4-2-1 16,-1-1-8-16,1 0-5 0,-2-2-4 15,4 0-4-15,6-1-9 16,-3-3-8-16,2-2-6 0,2 1-6 0,-2 0 0 0,4 1 0 16,4 2-2-16,-3 1-3 0,3 3 0 15,-5-1-4-15,-4 4-9 0,0 0-9 16,-3 2-44-16,3 2-26 0,-4 4 10 15,3 5 12-15,-5 1 53 0,-2 3 41 32,-4 0 16-32,-3-3 4 0,0 1-3 0,-3-4-12 0,0-1-10 0,0-2 1 0,-3-2-2 15,3-2 1-15,1 1 2 0,1-4 3 16,2-1 3-16,0 0 12 0,-1-1 3 31,-1-5-1-31,0 1-4 0,-3-4-10 0,3 2 0 0,5-2 10 0,0 0 7 16,3 0 9-1,2 0-2-15,0 1-9 16,2-1-14-16,3-1-8 0,0 0-7 0,4-2-6 16,3 0 4-16,2 2-6 0,2 0-1 15,-3 0 1-15,3 3-1 0,3 0 2 16,1 3-1-16,4 3-3 0,-2 1-1 16,0 3-1-16,-1 4-2 0,-1 1 1 15,-2 2-1-15,-2 1-5 0,-2 0-4 16,-3 1-5-16,-3 1-2 0,-5-2 9 15,-3 3 16-15,-2 0 10 0,-4 1 11 16,-1-3 2-16,-3 0-3 0,-2-3-4 0,0 0-1 16,-5-4-2-16,1 1 0 0,-2-3 1 15,1-1-3-15,0-2 0 0,-2-1 3 16,2-2 2-16,-1-4 2 0,3 0 3 16,-1-2-1-16,1-1-3 0,2 0 10 15,1-1-1-15,3 0-1 0,3 2 3 0,1 0-9 16,3-2-2-16,-1 4 0 15,2-2-3-15,0-2-5 0,1 4-8 0,4-2-1 16,2 0 1-16,4-1 2 0,3 1 0 16,2 0-7-16,2 2-6 0,2 3-2 15,-2 4 3-15,2 0 2 0,-2 0-1 16,-4 3-3-16,-2 3-5 0,-2 1-8 0,-1 2-1 16,-1 4 3-16,-1 0 5 0,-2 2 12 15,-3 1 11-15,-1 4 9 0,-2-2 6 16,-4-4 3-16,-2 1-9 0,2-4-8 15,-4-2-1-15,-1-1 0 0,1-1 3 16,1-4 6-16,0 1 1 0,0-4 0 16,2 0 2-16,-2-2 8 0,-2-1 1 15,5-3 2-15,-2-1-4 0,1-4-9 16,-1 0-1-16,2-1-2 0,0 2 5 16,0-3 1-16,3 4-1 0,2 0-4 15,4 0-7-15,3 0-4 0,6-2-6 16,6 2-1-16,0 3-1 0,6 0-3 0,-1 5 4 15,1 1-1-15,-5 5-3 0,-1 3-1 16,-1 4-21-16,-4 0-40 0,-2 2-11 0,-2 2-29 16,-2 2-42-16,-3-2 104 0</inkml:trace>
  <inkml:trace contextRef="#ctx0" brushRef="#br0" timeOffset="1912.03">21130 3732 970 0,'-10'33'-1'16,"2"-8"-21"-16,0 10 5 0,-1 2 17 15,1 8 1-15,-3 2-1 16,0 10 0-16,-4 4 2 0,0 2-2 0,-2-3 0 0,-5-3 2 16,0 0-2-16,-4-3 7 0,-5-1 4 15,-4 3 0-15,-9-3 5 0,-11-1-4 16,-7-2 0-16,-4-9 1 16,3-5-2-16,2-5-2 0,4-4 1 0,-2-9-1 15,-10-5 1-15,-6-7-1 0,-2-6-1 16,-1-3-1-16,7-4-2 0,7-6 2 15,-2-3 0-15,7-3 7 0,1-2 10 0,-4-4 4 16,4-3 3-16,-1-5 1 0,3-7-8 16,8-2-3-16,3-6-6 0,3 1-3 15,6 0 0-15,4 3 2 0,4 3 2 16,8 7 5 0,4 3 9-16,5 2 4 0,5 6 1 15,2-1-1-15,0 4-3 0,4 1-4 16,1 3-3-16,2 2-7 0,1 2-6 15,2 2-6-15,-2 2-2 0,-2 3-1 0,-2 0 1 16,0 5 0-16,0-1-3 0,0 0-2 0,0 1-6 0,0-1-6 16,0 1-8-16,0-1-11 0,0 1-18 15,0 0-13 1,0 0-12-16,0-2-14 0,0 2-14 0,-2 0 89 0,0 0-14 0</inkml:trace>
  <inkml:trace contextRef="#ctx0" brushRef="#br0" timeOffset="4960.07">24425 851 1240 0,'-2'4'-14'0,"-1"3"-40"0,-3 3-6 16,-1 3 24-16,0-1 29 15,-1 4 7-15,1-1 0 0,0 1 1 0,0 2 0 16,-2 1-1-16,-2 2 1 0,0 5 1 15,-2 4-1-15,-2 6 0 0,-4 9 0 16,-1 10 0-16,-3 12 0 0,2 9 0 16,2 5 0-16,0 1 0 0,1-2 0 15,2-3 0-15,-1-1 1 0,4-5-1 16,0-9 0-16,3-13 0 0,5-8 2 16,0-13-2-16,2-8 0 0,-1-6 1 15,2-3-1-15,2-7 0 0,0 1 2 0,0-5 0 16,-2 1 10-16,1-2 9 0,1 1 8 15,0 0 10-15,4-2 4 0,-2 0-6 16,4-3-7-16,3-10-9 0,2-4-11 16,6-7-3-16,2-5 0 0,3-5 0 15,2-3 0-15,7-5-1 0,2-1-2 16,4 1 0-16,2 4-1 0,-1 5 1 0,0 8 6 16,-2 7 5-16,-5 10 5 0,-9 3 0 15,-3 5-6-15,-8 0-10 0,-4 2-8 16,2 4-10-16,-5 0-5 0,4 4 2 15,2 4 3-15,-2 5 2 0,0 6 4 0,-1 3 0 16,-5 7-2-16,-2 9 2 16,-4 4-1-16,-3 6-2 0,-2 0 0 0,1-4-1 15,0-7-1-15,0-11 2 0,2-3 4 16,2-9 1-16,1-4 3 16,3-5 2-16,0-4-1 0,-2-1-4 0,2-3-6 0,0 0-10 15,0-1-7-15,2 0-6 0,-2 0-4 16,10 1 1-16,-4-1-9 15,2-3-5-15,2-2-94 0,0-1 91 0</inkml:trace>
  <inkml:trace contextRef="#ctx0" brushRef="#br0" timeOffset="5451.21">25252 2095 1102 0,'15'0'52'0,"-8"-9"-22"0,-1-4-4 16,1-1-9-16,-11-11 24 0,7 5-12 15,-3-6-7-15,-3-3-3 0,0 0 1 16,-4 1 3-16,1 5 9 0,0 3-1 16,-2 5-9-16,-1 4-8 0,-4 1-10 15,-5 4-4-15,-4 2-3 0,-1 2 1 16,-8 3-4-16,-3 6-4 15,-5 3-6-15,-7 6-11 0,1 7-5 0,2 6-6 0,1 3-10 16,8 4-10-16,11-1-10 0,7 1-5 16,8-5 7-16,9-2 20 0,8-4 23 15,5-5 19-15,2-1 13 0,3-2 5 16,3-1 0-16,5-6-1 0,6-4-4 16,5-4-3-16,1-6-6 0,0-3-6 15,-4-6-2-15,-8-3 3 0,-1-1 2 16,-5-4 5-16,-6 1 3 0,0-2 4 15,-6-1 4-15,-4 0 5 0,2 3 6 0,-1 4 6 16,-2 4 6 0,1 6-1-16,-3-1-2 0,-2 5-7 0,0 2-15 0,3 2-10 15,1 5-7-15,-1 11-6 0,3 6 4 16,-1 9 4-16,2 5-4 16,0 4-10-16,0 1-17 0,2 2-20 0,0-2-6 15,2-5 7-15,-5-9 15 0,-1-7 12 0,-3-10-11 16,-1-7-113-16,-1-3 98 0</inkml:trace>
  <inkml:trace contextRef="#ctx0" brushRef="#br0" timeOffset="5976.64">25564 2408 1022 0,'-22'80'2'0,"-3"0"-17"0,-7 15-16 0,-3 0 9 0,3 1 15 15,1-2-8-15,6-7-15 0,5-12-10 16,6-14 3-16,7-14 10 0,2-16 27 16,5-11 26-16,0-9 16 0,0-4 10 15,0-7-9-15,0 0-13 16,2 0-12-1,3-9-10-15,2-9-6 0,3-7-6 16,0-11-3-16,0-11 0 0,0-8 1 16,-1-12 3-16,2-4-2 0,0-7 2 0,3-1 0 15,-1-3 1-15,2-4 0 0,4-2 2 16,1-2 0-16,7 4 1 0,4 8 6 16,0 8 1-16,4 10 4 0,0 11 2 15,-2 11-2-15,3 6 0 0,1 10-1 0,2 8-3 16,2 7 1-16,2 10 2 0,-3 8-1 15,4 6-1-15,-5 8 1 0,2 1-3 16,-10 6 1-16,-5 4 2 0,-11 5-2 16,-15 3 0-16,-5 8 0 0,-17 0-2 15,-10-2-1-15,-8-2 1 0,-7-11 1 0,-2-5-1 16,2-9 2-16,6-5 1 0,1-7-2 16,4-8 5-16,7-3 0 0,1-5 1 15,3-4 1-15,1-1-4 0,-2-6-7 16,1-1-10-16,2-4-12 0,5-2-11 15,1-3-11-15,9-1-2 0,3-1-12 16,8 0-13-16,8 2 83 0,6 2-28 16</inkml:trace>
  <inkml:trace contextRef="#ctx0" brushRef="#br0" timeOffset="6449.87">26289 2589 963 0,'1'49'69'0,"-3"5"113"0,-7 13-195 0,-4 8-13 15,-2 8 17-15,-2 3 10 0,1-4-1 16,-2-4-2-16,3-10-3 0,3-11-1 16,1-11 1-16,6-13 5 0,1-11 0 0,0-7 3 15,4-10 3-15,0-5-1 0,0-3 3 16,4-11-3-16,1-9-11 15,0-17-5-15,1-10-5 0,-1-10-3 0,1-8 2 16,-1-7-2-16,3-5-6 0,0-1-3 16,0-1 1-16,9 7 2 0,-4 1 4 15,3 4 3-15,3 0-1 0,-3-2-1 16,6 4 6-16,1 5 8 0,4 9 7 16,2 15 18-16,3 9 4 0,7 12 4 0,2 9 5 15,4 6-6 1,2 8 0-16,-1 7-7 0,-5 5-5 0,-6 7-2 15,-2 7-1-15,-5 7-1 0,-5 5 0 16,-4 3 0-16,-10 1 0 0,-9 3 0 16,-5-4-1-16,-14 1-2 0,-8-5 2 15,-11-4 2-15,-12-4 2 0,-11-7 2 0,-4-6 0 16,4-8-2-16,8-8-4 0,12-5-2 16,7-8-4-16,5 0 0 0,7-5 0 0,1-1-6 15,7-2-7-15,5-1-12 0,2-4-24 16,7-3-31-16,2-4 206 0,6-2-118 0</inkml:trace>
  <inkml:trace contextRef="#ctx0" brushRef="#br0" timeOffset="6909.83">26977 2495 1213 0,'-1'66'18'15,"0"-4"-19"-15,-2 10-11 0,1-9 1 16,7-8 10 0,7-4-1-16,9-7 1 0,2-7-1 0,11-5 5 0,0-9 5 15,3-8 0 1,2-5-2-16,-7-8-4 0,2-6-6 0,-2-4-3 0,-1-8-3 0,2-4-6 16,-1-5-4-1,2-8-2-15,0-1-4 0,-6-5-2 0,2 4-1 16,-4-3-3-16,-4 3 0 0,0-3 3 15,-9 4 3 1,-5 2 10-16,-4 6 12 0,-4 4 11 16,0 10 9-16,-2 5 5 0,-2 7 0 15,-2 8 0-15,-3 9 0 0,-2 5-1 0,-7 11-2 16,0 11-2-16,-1 12-3 0,-7 4-3 16,-1 13-1-16,-4 6-2 0,-4 5 0 15,-3 6-1-15,1-1-1 0,-1-4 1 0,4 0-1 16,7-8 2-16,2-5 16 0,1-7 8 15,5-10 7-15,-3-8 4 0,3-9-11 16,1-6-9-16,1-7-8 0,2-5-8 16,3-7-3-16,3-3-4 0,3-5-12 15,6-5-15-15,-1 0-14 0,-1-2-20 16,5-6-24-16,3-9 119 0,6-6-46 16</inkml:trace>
  <inkml:trace contextRef="#ctx0" brushRef="#br0" timeOffset="7826.71">24376 3515 1393 0,'18'-23'-9'16,"-7"-1"-50"-16,-3-7 0 0,-6 3 25 16,-4 2 35-16,-2 5 16 0,-5 1 0 15,-3 0-5-15,-2 3-6 0,-5-6-3 16,-2 2-2-16,-4 2 4 0,-5 2 0 16,1 6 0-16,0 3 0 0,2 5-5 0,0 5-2 15,-2 5-5-15,-4 9-3 0,-7 10-2 16,-4 8-7-16,-5 7-12 0,-2 6-22 15,10 1-25-15,8-2-96 0,16 1-59 16,15 0-16-16,15 4 93 0,48 63 6 16,-77-129 145-16,49 46 115 0,1-11-24 15,-5-3 79-15,2-8-33 0,0-6-36 16,-2-3-38-16,2-3-21 0,-1-5 4 16,0-5 1-16,-2-3-1 0,-1-6-9 15,-3-1-12-15,0-2-4 0,-4-3 1 0,-2-3 5 16,-3-3 7-16,-4 2 11 0,-2 4 8 15,-2 5 8 1,-2 8-1-16,-2 3-11 0,-1 7-11 0,-2 5-12 16,0-2-13-16,0 1-17 0,0 1-11 0,2 3-11 15,-2 9-15-15,1 19-9 16,0 23-12-16,-1 18 4 0,3 15 19 0,2 6 23 0,4-1 17 16,5 1 2-16,1 0 1 0,1-4 20 15,-4-8 18-15,-5-11 12 0,-6-6 3 16,-9-8-14-16,-7-6-7 0,-5-5-4 15,-5-5-2-15,-1-6-4 0,-2-4-9 0,-5-6-2 16,0-7 2-16,-2-6 3 0,3-3 2 16,2-5-3-16,1-5-2 0,2-4-3 15,2-3-2-15,-2-6 2 0,1-2-1 16,-1-6-3-16,-2-3 2 0,8-3-7 16,0-4-7-1,6 0-5-15,4-1-12 0,4 1-4 0,7 0-5 0,9 3-12 16,7 2-24-16,10 0 543 0,8 2-364 15</inkml:trace>
  <inkml:trace contextRef="#ctx0" brushRef="#br0" timeOffset="8237.44">24655 3682 1273 0,'-4'35'-33'0,"0"2"-45"16,-1 10-4-16,2-1 48 0,3-4 38 15,3-4 4-15,3-2-2 0,-5-5-3 16,1-2-2-16,0-6 1 0,-2-7 9 15,2-9 7-15,-2-5 11 0,0-2 12 16,0 0 2-16,0 1 7 0,0-1-14 16,-2-6-12-16,1-5-13 0,0-8-12 0,-1-8 1 15,0-4 0-15,-1-6 0 16,2-6-2-16,1 4-4 0,3 0-2 0,2 5 0 16,2 4 4-16,2 6 5 0,2 6 3 15,4 3 3-15,3 5 2 0,3 3-4 16,6 6 1-16,3 1-1 0,6 7-2 15,2 4 1-15,6 3 0 0,2 2-3 16,-1 1-5-16,-2-1-12 0,-12 0-20 16,-4-3-30-16,-4 1 35 0,-3 0 2 15</inkml:trace>
  <inkml:trace contextRef="#ctx0" brushRef="#br0" timeOffset="8680.08">25167 4084 1325 0,'1'-1'13'16,"-1"-4"-18"-16,0-1-20 0,5-6 29 16,-1-2 12-16,3-3 2 0,5-4-3 15,-5-2-3-15,5-2-2 0,3 3 1 16,3 3-3-16,4 2 0 0,5 4-1 15,3 2-4-15,4 5-1 0,3 3-3 16,1 3-4-16,5 4 0 0,2 5-1 0,-5 7-1 16,-3 3 3-16,-9 6-1 0,-6 7 0 15,-9 8-1-15,-7 10-4 0,-6 7-4 16,-6 3 2-16,-3-2 2 0,-9-6 3 16,-12-7 3-16,-15-8 1 0,-8-6-1 15,-3-7-1-15,7-7 1 0,9-8 1 0,6-4 3 16,4-6 8-16,4-3 4 15,3-9 0-15,3-3 0 0,1-3-6 0,-1-6-5 16,6-4-2-16,3-4-5 0,3-2-1 16,4-4-3-16,2-3-6 0,1-1-8 0,6-2-6 15,6 3-9-15,5 2-9 0,5 7-3 16,6 4-2-16,2 5-6 0,6 7-7 16,4 6 2-16,4 8 30 0</inkml:trace>
  <inkml:trace contextRef="#ctx0" brushRef="#br0" timeOffset="8997.35">25890 4228 1294 0,'-12'24'0'16,"-2"0"-35"-16,-2 8-4 0,3-3 30 15,1 1 9-15,1 3 3 16,5-3-3-16,2 1 3 0,4-1 3 0,7-3 2 0,3 0 2 15,6-4 1-15,4 2-1 16,6-2-1-16,4-1 0 0,5-4-1 16,4-7 3-16,9-3 1 0,-1-8 2 15,0-2 4-15,-5-9 1 0,-7-7-1 0,-3-5-3 16,-7-7-4-16,-1-4-5 0,-2-4-2 16,-2-4-4-16,-2 1-8 0,-7-2-1 15,-2 5-2-15,-4 8 1 0,-2 5-2 0,-1 8-6 16,0 4-13-16,1 4-15 15,-2 3-13-15,0 2-13 0,-1 4-14 0,3-3-45 16,0 7-45-16,2 5 92 0</inkml:trace>
  <inkml:trace contextRef="#ctx0" brushRef="#br0" timeOffset="9299.95">26400 4853 1490 0,'1'-14'20'0,"1"1"-29"0,3-7-14 0,0-2 28 0,2-4 2 15,1-4-2-15,4-7-4 0,4-5-3 16,4 0 1-16,8 1 0 0,2 3-1 16,2 4 2-16,2 3-2 0,-2 2-2 31,5 2 0-31,-3 6-1 0,0 7 1 0,0 1 2 0,-5 10-1 0,2 4-1 15,1 9-4-15,-2 5-5 0,-4 6-4 16,-5 7-3-16,-7 8-4 0,-7 6-4 0,-5 6-5 16,-4 6-5-16,-5 0-1 0,-3 1 8 15,-4-6 6-15,-3-7 8 0,-1-7 3 16,1-6-11-16,5-7-16 0,4-2-23 16,4-4-20-1,4-2-93-15,-1-5 107 0</inkml:trace>
  <inkml:trace contextRef="#ctx0" brushRef="#br0" timeOffset="9879.17">27507 5019 1503 0,'39'-24'22'15,"-5"1"-21"-15,-6-4-23 0,-6 1 18 0,-1-8 9 16,-9-3-2-16,2-9 0 16,-11-1-1-16,-4-6 0 0,-3-1 1 15,-9 6 3-15,-7 1 1 0,-5 6 2 16,-7 8 2-16,-3 1-2 0,4 8-4 0,-10 4-5 16,3 7-6-16,-2 6-6 0,-3 8-8 15,1 13-10-15,-2 13-2 0,0 13-5 16,-4 14-3-16,-1 9-11 0,6 4-18 15,12 1-31-15,13-2-115 0,18-1-92 16,14-2 160-16,57 71 3 0,-91-147 347 0,59 38 107 16,-4-8-244-16,-3-1 69 0,-3-6-75 15,-2-7-34-15,3-1-8 0,5-4 2 16,0-6 9-16,6-2 3 0,-5-8-1 0,4-9-5 16,2-8-9-16,0-9-6 0,8-7-6 15,-1-4-4-15,-2-8-1 0,-6-6 0 16,-4-4 2-16,-4-3 7 0,-4-3 12 15,-2 3 10-15,-7 2 5 0,1 4 0 16,-6 4-10-16,0 10-8 0,-6 7-5 16,-4 16-6-16,-2 11-7 0,-3 10-13 15,0 11-9-15,-6-2-8 0,-2 12 4 16,-4 11 10-16,-6 12 7 0,-3 21 6 16,-4 13 1-16,0 16-1 0,-4 8-2 15,4 8-4-15,1 3-9 0,-1-3-6 16,10-4-2-16,5-4 1 0,4-9 9 15,6-13 9-15,0-15 9 0,3-16 3 0,-1-10 1 16,1-9-1-16,-2-3-8 0,-1-6-16 16,0-6-27-16,0-2-46 0,-2 0 23 15,7-6 21-15</inkml:trace>
  <inkml:trace contextRef="#ctx0" brushRef="#br0" timeOffset="10303.12">28265 4217 1118 0,'7'87'114'0,"184"-58"-102"31,-624 491-11-31,365-419-2 0,41-3-10 16,6-2-7-16,10-8-7 15,6-13 4-15,3-16 7 0,2-17 11 0,2-20 18 16,-1-10 4-16,0-7 1 16,-1-5-8-16,2 0-12 0,0-3-6 0,2-6 2 15,4-7 5-15,2-7 2 0,6-13 3 16,2-8-4-16,6-12-3 0,3-3-2 16,1 1-1-16,3 1-2 15,2 6 1-15,-1 11-2 0,0 8 4 0,-1 10 12 0,-5 10 13 16,-6 5 13-16,-3 4 7 15,-4 3-9-15,0 3-8 0,-2 2-11 0,-2 5-8 16,0 5-6-16,-3 6-3 0,-4 12-6 0,-1 6-4 16,-3 8-3-16,-3 7-6 0,-4 2-4 15,-2 2-9-15,0-4-13 0,-2-6-15 16,6-7-11-16,3-5-5 0,3-8 1 16,8-7 10-1,-3-8 25-15,3-6 21 0</inkml:trace>
  <inkml:trace contextRef="#ctx0" brushRef="#br0" timeOffset="10661.77">28874 5242 1302 0,'-10'3'-7'0,"-3"1"-44"0,-5 4-7 0,-12 3 51 16,-3 3 6-16,-11 6 1 0,-5 3 0 16,5 5 2-16,-2 5 1 0,13 3-3 15,6-1-5-15,8-1-10 0,11-1-12 16,9 1-11-16,6 0-4 0,8 4 6 16,5-9 27-16,1-3 41 0,2-8 29 15,0-9 10-15,2-4-13 0,9-3-30 0,0-4-21 16,6-5-7-16,-5-6 0 0,-4-5 5 15,-5-5 4-15,-6-3-5 0,-4-10-6 16,-6-1-7-16,0-5-4 0,-5 3 3 16,-2 5 7-16,-4 8 2 0,-4 8 4 15,1 7 2-15,-1 3-2 0,1 2-2 0,-1 1-6 16,3 1-11-16,2 4-11 0,-2-5-16 16,2 5-20-16,0 0-4 0,0 0 32 15</inkml:trace>
  <inkml:trace contextRef="#ctx0" brushRef="#br0" timeOffset="10976.97">29429 5861 1329 0,'7'-18'-22'16,"2"-8"-42"-16,-1-11-13 0,-4-8 30 15,-2-1 37-15,-2 4 11 0,-1 2 2 16,0 7 7-16,-15-28 13 16,4 35-9-16,-3 5-6 0,-1-1-5 0,-1 6-1 15,-2 4-7-15,-7 6-5 0,-7 6-1 16,-6 9-8-16,-8 11-7 15,-5 12-7-15,-1 13-12 0,1 13-53 0,3 10-77 16,8 5 100-16</inkml:trace>
  <inkml:trace contextRef="#ctx0" brushRef="#br0" timeOffset="11150.45">28993 6022 969 0,'22'-2'44'0,"1"-2"12"16,2-3-32-16,-2-5-24 0,2-1 11 15,-2-2 8-15,-2-2 8 0,0-3-3 16,-2-1-3-16,-2-1-2 0,-2 2-3 15,1 2 3-15,-6 7 4 0,-4 0 2 16,-2 6 1-16,-4 5-2 0,1-4-5 16,-1 4-8-16,7 0-18 0,-6 0-14 15,-2 3-3-15,1 3-11 0,-4 14-33 16,0 15-114-16,2 24 109 0</inkml:trace>
  <inkml:trace contextRef="#ctx0" brushRef="#br0" timeOffset="11423.97">29313 6908 887 0,'3'130'102'15,"-3"-26"72"-15,-18-13-87 16,-10-32-93-16,-11-12-9 0,-11-11-4 0,3-11 7 0,2-8 7 16,2-10 4-16,5-5 2 0,-1-6 5 15,-1-5-2-15,7-4 1 0,0-4 3 16,3-5-2-16,5-4 1 0,-2-12 2 16,7-2-4-16,-5-8 2 0,0-6 2 15,7-3 0-15,-1-4 2 16,15-1 0-16,6 1-4 0,12 2-2 0,7 1-2 15,5 2-3-15,2 4 1 0,1 6 3 16,-3 4-1-16,0 3 2 0,-1 3 0 16,5 1-3-16,2 2-3 0,1 6-8 15,1 3-8-15,3 8-4 0,-3 7 1 16,0 8 5-16,1 7 3 0,-8 3-2 0,0 1-15 16,-6 2-9-16,-5 3 18 0</inkml:trace>
  <inkml:trace contextRef="#ctx0" brushRef="#br0" timeOffset="13209.38">29458 5723 571 0,'-3'-4'45'0,"0"-1"21"0,-1-3-7 15,2-1-15-15,2-2-3 16,-1-1-10-16,1 0-6 0,0-3-2 0,1 1-7 16,-1-2 0-16,-1-2-6 0,0 1-6 15,-3-4-3-15,1-1 0 0,-2 2-1 16,-1 1-2-16,0 1 1 0,-2 2-1 16,0 1 0-16,-1 1 2 0,3 4 0 0,-3 2-1 15,-3 2 1-15,0 3-4 16,-4 3 1-16,1 4 1 0,-6 4-2 0,-3 5-2 15,-2 5-5-15,-9 4-7 0,2 4 0 16,1 3 3-16,2 0 5 0,4 1 5 16,2 0 2-16,5-2 3 0,2 4 5 15,5-1 8-15,3-1 5 0,0-1 3 16,3-3 2-16,0-1-2 0,2-2-3 16,3 1-2-16,1-3-4 0,2-1 0 0,2-2 3 15,2-2 5-15,0-4 7 0,0-3 2 16,-2-1-1-16,-1-2 0 0,0-2-1 15,-1-1 3-15,2-1 12 0,1 0 5 16,1-1 1-16,0-1-2 0,3 0-14 0,1-2-12 16,3-3-9-16,0-2-4 0,1 1-2 15,3-6 1 1,2 2 1-16,2-5-2 0,3-2 2 0,-2 0-1 0,2 0-1 16,-4 3-1-16,2-4-2 0,-4 2-1 15,-1 3 0-15,-1-2 2 0,-4 4-2 16,-1-4 1-16,0 4 1 0,-2-1-2 15,-2 3 0-15,1 0 0 0,1 0-1 16,-1 0-1-16,-2 1 1 16,2 0-4-16,-3 0 2 0,2 1-1 0,2 3-7 0,-1-3-5 15,-1-1-7-15,-1 0-4 0,2-1 4 16,-3 2 7 0,0 2 5-16,1 3 5 0,-5-2 2 0,1 2-2 15,-2 0 1-15,0 2 1 0,0-1-1 0,0 1 3 16,0-2 2-16,0 0 1 15,0 1 1-15,1 1 0 16,-1 0-2-16,0 0-1 0,0 0-1 0,0-1-2 0,0 1-2 0,0-1-2 16,0 1-3-16,0 0-1 0,0 0-2 15,0 0 0-15,-1 1 2 0,-1 3 4 16,-4 1 4-16,0 6 0 0,-3 6 3 0,-1 7-3 16,2 3 1-16,0 2-1 0,0-1-2 15,1 1 2 1,-1-2 1-16,3 0 0 15,-2 1 2-15,4 1 0 0,0 0-1 0,0-1 0 0,3-3 1 0,0 0 0 16,-1-2 1-16,-1-1-1 0,-2 3 0 16,2-2 0-16,-2 2 0 0,0-2 0 15,4-2 0 1,0 0 1-16,-1-2 1 16,-1 0-1-16,0 1 1 0,-4-1 0 0,4 2-1 15,-1 0 0-15,2 2 0 0,0 0-1 16,1 1 1-16,-2 0 0 0,0-2-1 15,1-1 4-15,1 0 0 0,0-1 0 16,-2-3 1-16,1 4-3 0,1 0-2 16,-2 2 1-16,-1 0-1 0,2 1 0 15,-6-2 1-15,5 1-1 0,-1-1 0 0,1 3 1 16,0-1-1-16,0 1 0 0,-2-1 2 16,2-1-2-16,-1-1 0 0,1 0 1 15,2 1-1-15,-1-2 4 0,1-2 6 16,0-1 1-16,-1-4 2 0,1-2-3 0,-2-1-6 15,-1-2-3-15,0 0 0 0,2 0-1 16,-2 0 0-16,2 1 0 0,-3-1 0 16,2 0 0-16,1 2 1 0,-1-2-1 15,2-1 0-15,-2 3 1 0,0 0-1 16,1-2 1-16,1 1 0 0,1 0-1 0,2-2 1 16,0-1 0-16,-2 2-1 0,-1-3 0 15,1 2 0-15,-3 0-2 0,1 1-8 16,0 1-13-16,-4 5-24 0,3 2 260 15,-1 6-168-15</inkml:trace>
  <inkml:trace contextRef="#ctx0" brushRef="#br0" timeOffset="15095.31">30784 6567 1094 0,'13'-7'8'0,"4"-2"-20"0,-4-6-7 0,-1-1 27 0,-3-3 11 0,-5-4-1 16,-1-6-7-16,1-5-4 0,-4-3-1 16,-8-4 1-16,-5 2 4 0,-7 0 3 15,-3 1 1-15,-5 3-3 16,-4 4-2-16,-3 1-6 0,0 3-4 0,0 6-1 16,-1 1-6-1,-1 7-7-15,-1 8-5 0,-2 5-9 16,-2 13-4-16,-3 16-5 0,-7 15-16 0,-2 17-21 0,5 15-111 0,8 7 112 31</inkml:trace>
  <inkml:trace contextRef="#ctx0" brushRef="#br0" timeOffset="15444.68">30266 6810 1039 0,'49'24'123'16,"-3"-8"-56"-16,-5-10-41 16,-2-3-14-16,-12-10-5 0,9-4 1 15,3-3 2-15,2-4 4 0,4-7 3 0,1-4 1 16,4-8-2-16,7-7-6 0,-3-8-10 15,-2-10-9-15,-5-11-7 0,-9-5-2 16,-1-5 5-16,-4-4 3 0,-5-4 3 16,-2 3 1-16,-4 3 0 0,-2 3 1 15,-5 9 2-15,-1 3-1 0,-3 14 1 0,-1 6-1 16,-2 16-1-16,-4 16 0 0,0 5-1 16,-4 13-7-16,0-1-4 0,1-1-2 15,-3 11 1-15,-4 7 8 0,-3 13 4 16,-3 15 3-16,-4 11 2 0,-2 10 1 15,-2 4 0-15,-3 9 0 0,-3 8 1 0,1 4-1 16,-2 3 0-16,0-3 0 0,2-10 0 16,3-4 2-16,7-8-1 0,6-6 3 15,1-4 7-15,7-4 3 0,1-7 1 16,0-4-3-16,4-6-4 0,1-6-4 0,-1-1-4 16,-1-6-4-16,2-4-10 15,-2-5-8-15,0-5-11 0,0-2-15 0,1-2-15 16,-1 0 32-16</inkml:trace>
  <inkml:trace contextRef="#ctx0" brushRef="#br0" timeOffset="16015.34">31714 6986 1310 0,'0'26'72'0,"-5"-39"-154"0,-7-66 83 16,7 57-1-16,-2 6 0 16,0-2 3-16,-3-1 0 0,-3 0-1 15,-3-1 0-15,0 2-2 0,-5 0 0 16,5 3-4-16,-2 1-1 0,1 7-10 15,-1 4-4-15,-2 5 1 0,-3 9 0 16,-7 9 6-16,-6 13-5 0,-13 11-19 16,-3 6-26-16,3 3-55 0,8-1-90 0,15-3-20 15,10-9 28-15,11-6 88 0,5-11 136 16,2-2 70-16,5-4 6 0,3-5-25 16,3 2-25-16,5-1-4 0,6-2 34 15,5-3 28-15,4-2 1 0,0-6-14 16,3-7-39-16,1-3-34 0,-2-6-17 0,1-3-9 15,-2-2-3 1,-4-3 12-16,2 3 15 0,-7-3 14 16,-4 4 11-16,-5 1 2 0,-5 3-9 0,-4 4-12 15,0 4-12-15,-5 2-7 0,1 4 1 16,-3 2 5-16,0 0-13 0,0 0-2 0,0 0-10 16,0 4-11-16,-2 3 12 15,-1 11 1-15,-1 9 3 0,-2 7 5 0,0 3 1 0,3 6-3 16,1-1 1-16,2 3-1 0,2 0 0 15,4-2 1-15,-1-4 2 0,0-4-1 16,1-6 1-16,-2-5-2 0,0-6-17 31,0-6-19-31,-1-4-26 0,0-3-14 0,3-5-40 0,2 0 68 0</inkml:trace>
  <inkml:trace contextRef="#ctx0" brushRef="#br0" timeOffset="16503.03">31994 7190 1274 0,'0'67'-3'0,"-4"-7"-38"15,3 7-5-15,-2-15 37 0,1-12 14 16,11-6 0-16,-5-6 0 0,5-3-1 15,10 10 8-15,-8-22-5 16,1-4-3-16,1-4-4 0,0-2-2 0,5-4-7 16,1-5-13-16,3-8-13 0,1-3-9 15,2-10-6-15,1-5 7 0,1 0 6 16,-2-4 6-16,5 1 8 0,-2-2 1 16,2 2 7-16,-3 0 4 0,2 1 4 15,-6 4 15-15,-4 10 28 0,-6 7 29 0,-7 7 14 16,1 3-9-16,-7 3-22 0,-2 0-30 15,-2 5-13-15,-6 10-3 0,-6 12-4 16,-9 12 1-16,-8 11 1 0,-7 10 0 16,-6 4 2-16,5 9 0 0,-2 4 0 15,0 7 2-15,1 1-2 0,-4 6 0 16,-1 4 0-16,-1 0-1 0,3 2 0 16,2-1 1-16,4-7-1 0,5-8 3 15,6-19 7-15,6-13 2 0,3-12 1 16,5-8-2-16,2-5-8 0,1-5-4 0,2-2 0 15,2-7-3-15,3-3-3 0,4-5-1 16,0-1-7-16,0-1-7 0,0 0-6 16,0 1-7-16,0-1-2 0,0 1-18 15,4-6-12-15,3-8 37 0</inkml:trace>
  <inkml:trace contextRef="#ctx0" brushRef="#br0" timeOffset="17606.75">30164 6216 294 0,'18'17'54'0,"-18"-17"-20"15,0 0-23-15,1 1-1 0,-19-14-27 16,18 13 7-16,0 5 3 0,1-1 12 16,-1-2 12-16,0-2 7 0,0 1 6 15,1 2 0-15,-1 0-5 0,0 1-7 16,0 3-6-16,-2 0-6 15,2 3-4-15,-1 3 0 0,-1 1-1 0,0 0-1 0,0 2 0 16,0-1 0-16,-2 0 0 16,2 3 0-16,-1 0 12 0,-1 2 17 0,1 0 12 15,0-3 8-15,-1 1-11 0,2-1-15 16,0 2-10-16,0 2-3 0,-2 0 4 16,2 0 4-16,0 1 6 0,2-1 6 15,0-2 3-15,1-2 0 0,1-1-2 0,3 0-7 16,-1-1-6-16,4 1-2 0,1-3-2 15,-1-1 0-15,0 0 0 0,-2-5 0 16,1 2-3-16,-2-2-3 0,-1-2 1 0,1-1 4 16,-1 0 5-16,-1-2 6 0,2-1-1 15,-1 1-5-15,3 2-6 0,3-4-4 16,3 2-1-16,-1-1 4 0,5-1 0 16,-3 1 0-1,0-1-4-15,5 0-10 0,2 3-11 16,0-3-10-16,2 2-7 0,-3-1 4 0,-5 2 4 0,2 4 7 15,-6-4 7-15,-1 3-4 16,-1-1-15-16,1-1 578 0,-1 2-408 0</inkml:trace>
  <inkml:trace contextRef="#ctx0" brushRef="#br0" timeOffset="18304.59">33086 6342 1217 0,'0'3'27'0,"-1"5"-16"0,-9 6-19 0,-4 6-8 16,1 2 10-16,4 8 6 0,4 2 0 15,10 5 0-15,-15 8 1 0,-7 8-1 16,-15 8 2-16,-5 3-2 0,8 2 1 15,-1 2 1-15,10-3-2 0,-5 1 1 16,4 0 1-16,4-4-1 0,1-3 0 16,6-5 1-16,3-7-1 0,0-5 1 15,4-7 1-15,0-6-1 0,-1-4 0 16,3-4 0-16,0-3-1 0,0-2-1 0,1-4-10 16,0-2-20-16,-2-2-32 0,3 0 593 15,-1-1-405-15</inkml:trace>
  <inkml:trace contextRef="#ctx0" brushRef="#br0" timeOffset="18731.99">32526 8211 1231 0,'2'27'46'0,"-2"-27"-235"15,0-8 63-15,-4 0 119 16,4-12 14-16,2 17 13 0,0-3 8 16,-6-2 2-16,9 0-3 0,2-1 1 15,-3 0-2-15,13 1-2 0,-8 1 0 16,-2-1-1-16,5 5-2 0,-5 0 3 15,-2 2-2-15,0 0-3 0,-4 1-4 16,4 0-7-16,-11 0-6 0,7 0-10 16,0 1-10-16,0-1-6 15,2 0-8-15,1 2-4 0,-8 2 0 16,-9 3 8-16,1 2 8 0,-7 1 12 0,1-1 8 0,8-4 0 16,-4-4 2-16,8-2 0 0,-1 1-2 15,-2-3-1-15,5 3 1 0,3-3 0 16,0-1 3-16,-4-1 4 0,6 3 2 15,-4-2 2 1,1 1 2-16,8-1-1 0,-3-3-9 0,3-2-14 0,7-3-150 0,-7-4 109 16</inkml:trace>
  <inkml:trace contextRef="#ctx0" brushRef="#br0" timeOffset="-98629.41">14633 8318 912 0,'-4'0'53'16,"6"0"-43"-16,-2 0-4 0,2 2-1 15,-2-2-5-15,-3 2-7 0,3 1-1 0,-1 3-1 16,0 4 3-16,1 5 1 16,-1 2-1-16,1 5 3 0,3 3 2 0,0 4 0 15,1 4 1-15,2-1 1 0,-2 2-2 16,2-2-1-16,-1-2-4 0,5 1-9 15,2-1-9-15,2 0-8 0,9-1 0 16,1-1 6-16,9-3 6 0,2-3 4 16,-3-6 3-16,2-3 2 0,-1-7 7 0,0-5 9 15,0-4 13-15,0-5 17 0,-5-8 8 16,-4-2 8-16,-1-5 2 0,-5-6-7 16,2-1-3-16,-2-5-6 0,-5 0-3 15,1 3 1-15,-6 0-3 0,-1 5-2 16,-1 2-5-16,-5 2-10 0,-1 0-6 15,0 2-5-15,-3 0-9 0,0 2-5 16,-2 1-8-16,0 0-7 0,1 3-8 0,0 1-10 16,3 3-19-16,-1 0 48 0,1 1-6 0</inkml:trace>
  <inkml:trace contextRef="#ctx0" brushRef="#br0" timeOffset="-98100.11">15322 8597 1048 0,'1'34'27'0,"3"2"-18"0,-2 11-3 0,2 1 0 16,2 4 1-16,0 1-6 0,0-1-5 15,2-4-6-15,1-9-5 0,0-3 3 16,0-6 1-16,0-4 3 0,1-2 2 15,-1-8 4-15,1-4 1 0,-4-5 2 16,-4-2 5-16,-2-5 3 0,1 3 3 0,-1-3 6 16,1-4-2-16,-2-6-4 15,-5-8-3-15,-2-13-12 16,-2-11-8-16,0-11-8 0,-4-5-9 16,1-5 1-16,-3-2 6 0,2 4 11 0,4 2 17 0,2 6 12 15,5 7 4-15,2-1 2 0,3 5-2 0,4 2-4 16,1 5-1-16,2-1-2 0,2 4-4 15,3 2-3-15,0 2-3 0,4 1-6 16,3 3-2-16,3 5-1 16,6 4-1-16,-1 3 3 0,-2 5 0 0,-1 3 0 15,-8 2 0-15,1 3 1 0,0 6-2 16,-4 1 1-16,1 7 0 0,-6 8-3 0,-5 4 0 16,-3 8-1-16,-3 6-1 15,-7 0 2-15,-6 2 3 16,-7-4 1-16,-10-5 2 0,-7-4 3 15,-7-3-1-15,2-7 0 0,6-1 1 16,5-5-3-16,5-3-1 0,1 1-1 0,-1-4-5 0,2-4-8 16,2 1-10-16,4-5-14 0,3 0-12 15,6-5-12-15,5 2-16 16,2-2 42-16</inkml:trace>
  <inkml:trace contextRef="#ctx0" brushRef="#br0" timeOffset="-97299.29">16436 7889 1081 0,'-1'2'48'0,"-1"1"33"0,-3 7-76 0,1 8-8 16,-2 7 3-16,2 8 1 0,1 4-1 16,0 8 2-16,3 6 1 0,1 8-1 15,2 5 0-15,-1 4 0 16,1 4-1-16,3 0 1 0,4 0-7 0,3-7-14 16,3-6-9-16,1-6-4 0,-4-11 7 0,-1-12 9 15,-6-11 2-15,-2-9-19 0,-3-9-29 16,2-1 32-16</inkml:trace>
  <inkml:trace contextRef="#ctx0" brushRef="#br0" timeOffset="-97099.5">16700 8212 1232 0,'0'1'46'0,"0"3"12"16,-5 2-59-16,-8 7-21 0,-6 3 8 15,-5 4 9-15,-9 0 3 0,-1-1-9 16,1 0-9-16,-1-1-6 0,4-5-5 16,3 1-2-16,3-5-7 0,6-2-18 0,6 0-24 15,2-1-28-15,1 1 20 0,1-2 38 16</inkml:trace>
  <inkml:trace contextRef="#ctx0" brushRef="#br0" timeOffset="-96712.86">17022 8378 1196 0,'-2'0'18'31,"2"0"-28"-31,-1 0-14 0,-1 1-4 0,-4 4 11 0,-5 2 12 0,-8 6 2 15,-6 4 3-15,1 1 0 0,-1 2 0 16,2 3 0 0,4 0 0-16,1 0 0 0,3-2-2 0,3-3-1 0,9-3-4 15,3-1-3 1,3 0-5-16,8 2 1 16,5 1 3-16,5 0 5 0,7-1 6 0,2-3 3 15,1-2 3-15,4-4 3 0,-4-6 1 16,-2-2 1-16,-2-3 3 0,-8-4 4 15,-3 1 10-15,-7 1 9 0,-6 2 7 16,0 2-2-16,-2-3-6 0,-1 0-8 0,0-4-7 16,-3 0-5-16,-3-2-4 0,2 2-4 15,-5 0-3-15,1 0-5 0,-1 2-1 16,-1 0-5-16,1-1-11 0,0 4-11 16,0-4-16-16,1 1-21 0,1-4 541 15,3-7-362-15</inkml:trace>
  <inkml:trace contextRef="#ctx0" brushRef="#br0" timeOffset="-96126.22">17822 8215 1151 0,'1'2'36'0,"-1"-2"-14"0,-1 0-17 0,1 0-20 16,-1-3 9-16,1 0 11 0,0-3 10 15,0-3 3-15,1-3 0 0,5-3 0 16,1 0-1-16,3-3 1 0,4 1 0 15,5-5-4-15,5 0-7 0,-1 2-7 16,5-2-4-16,3 4-7 0,5 4-3 16,8 3-4-16,2 2-8 0,6 5-1 0,-2 4-6 15,-2 4-8-15,1 5-10 16,-8 6-4-16,-4 8 2 0,-4 4 12 0,-8 4 15 16,-6 4 11-16,-7 5 7 0,-5 1 7 15,-8 2 2-15,-8 0 5 0,-8 0 2 16,-8 2 1-16,-6-3-3 0,-10 0-1 15,-1 0-3-15,1-5-1 0,2-3 2 16,2-4-2-16,2-3 1 0,-2-2 1 16,3-3-2-16,4-2 1 0,4-3 0 0,6-1-2 15,9-7-3-15,6-4-5 0,4 0-2 16,1-2 5-16,8 4 9 16,6 1 9-16,11 3 2 0,12-1-4 15,7 1-6-15,5 2-1 0,1-4 5 0,-2 0 5 0,1-1 3 16,0-2 3-16,-3-1-6 15,2-3-4-15,-4 0-4 0,2 0-3 16,-1-4 0-16,-5 2 0 0,-3-1-2 16,-7-1-3-16,-6-1-12 0,-8 0 21 0,0-1-10 15</inkml:trace>
  <inkml:trace contextRef="#ctx0" brushRef="#br0" timeOffset="-95467.75">16891 8427 483 0,'2'4'34'31,"10"-1"-34"-31,-11-3 5 16,1 0 7-16,1 2 9 0,2-2 5 16,2 2 1-16,3-2-5 0,1 0-8 15,2 1-5-15,2 0-5 0,1 0-2 16,4 3-10-16,4-2-15 0,8 1-42 16,3 2 37-16</inkml:trace>
  <inkml:trace contextRef="#ctx0" brushRef="#br0" timeOffset="-94762.49">19751 7753 702 0,'-1'9'36'0,"-2"6"41"0,2 8-73 16,-5 6 1-16,2-3-1 15,-3 6 0-15,1 5-1 16,2 7 0-16,1 10-1 0,2 7 0 0,0 7 1 0,-2 8 0 16,2 5 0-16,-1-2 0 15,1-2-1-15,3-4 1 0,2-3 1 16,3-2-1-16,-1-6 1 0,1-5 1 0,-4-10-2 15,-1-9 0 1,4-5-1-16,-1-9-13 0,-1-2-26 0,2-8 43 0,-4-1-21 16</inkml:trace>
  <inkml:trace contextRef="#ctx0" brushRef="#br0" timeOffset="-94499.38">20347 8454 1398 0,'4'-3'23'16,"-3"-1"-31"-16,-1-1-10 0,-3 1-1 0,0-1 11 16,-3 2 7-16,-1 2 1 0,-1-4 0 15,-8 2 1-15,-3 2 0 0,-5-3-2 16,-4 4-1-16,0 2-3 0,-1 2-8 15,0 4-9-15,2 3-14 0,3 3-12 16,1 1-11-16,5 4-11 0,1 4-48 16,6 2-49-16,7 6-41 0,5 3-14 15,9 1 113-15</inkml:trace>
  <inkml:trace contextRef="#ctx0" brushRef="#br0" timeOffset="-94303.59">20142 8764 301 0,'11'1'64'0,"0"-2"64"15,1-6-77-15,3-6-64 0,1-5-13 0,-3-3 1 16,-2-5 30-16,-2 0 47 15,-2 1 41-15,2 2 25 0,-1 5-5 0,-2 2-22 16,0 4-22-16,-2 4-18 0,-1 3-15 16,1 1-13-16,-2 3-12 0,1 0-12 15,-2 1-13-15,5 5-13 0,3 3-12 16,5 9-7-16,6 9 2 0,-2 6 9 16,1 1 11-16,-3-2 9 0,-1-6 5 0,-4-3-4 15,2-4-11-15,0-1-8 0,-2-2-115 16,5-1 97-16</inkml:trace>
  <inkml:trace contextRef="#ctx0" brushRef="#br0" timeOffset="-94097.88">20506 7981 1236 0,'0'5'21'16,"0"8"-25"-16,2 9-5 0,2 12 4 0,4 8 5 16,1 6 2-16,0 2-2 0,0 0 0 0,-2 4 1 15,-2-2 0-15,3 3-4 0,4 2-20 16,4 0-38-16,7 3-52 0,5 4-125 16,6-2 135-16</inkml:trace>
  <inkml:trace contextRef="#ctx0" brushRef="#br0" timeOffset="-93889.19">20827 8330 1285 0,'-29'10'30'0,"-6"2"-27"16,-14 3-2-16,0 0-2 0,4 0-17 15,7-3-16-15,2 0-20 0,2-3-15 16,4-1-3-16,1-3-13 0,4-1 451 0,6-3-284 16</inkml:trace>
  <inkml:trace contextRef="#ctx0" brushRef="#br0" timeOffset="-93451.63">21011 8619 1249 0,'180'-99'90'47,"-163"81"-89"-47,-4 0 0 0,-1 1 0 0,-2 0 1 0,2 3 3 16,-4 0 4-16,-2 3 1 15,-2 0-1 1,-4 2-2-16,0-1-6 0,-5 1-4 0,0 2-5 0,-6-2-6 16,0 1-8-16,0 2-5 0,-2 2-7 0,-2 0 2 31,0 3-1-31,1 4-2 0,1 0-2 16,1 6-2-16,1 3 7 0,2 6 7 15,4 8 12-15,5 6 4 0,8 5-2 16,5 2 3-16,2 0-1 0,4-3 5 15,-2-7 12-15,-2-6 9 0,-3-5 7 0,-2-7 4 16,4-2-6-16,-1 0-4 0,4-3-1 16,1 3-1-16,2-5-1 0,0-1-3 15,0 1-8-15,0-4-5 0,-1 0-8 0,1-5-5 16,0-1-2-16,-2-3-3 0,0-1-2 16,0-2-8-16,-2-1-9 0,-4-2 20 15</inkml:trace>
  <inkml:trace contextRef="#ctx0" brushRef="#br0" timeOffset="-93015.85">20272 8652 461 0</inkml:trace>
  <inkml:trace contextRef="#ctx0" brushRef="#br0" timeOffset="-92744.86">20287 8685 251 0,'0'4'66'0,"-3"-1"47"16,0 1-25-16,1-3-62 15,-2 3-2-15,-1-2-2 0,0 0 0 0,0 0-1 0,-1-2-5 16,3 0-2-16,-2 0-4 0,1 0-2 0,-2 0-4 15,0 0-2-15,0 0 1 0,-3 0-3 16,-3-3 1-16,1 3-1 16,0 0 0-16,-1 0 1 0,1 1-1 0,0-1 1 15,1 0 0-15,1 0 1 16,0 0-1-16,1 0 4 0,2-1 5 0,-1-3 7 16,0-1 8-16,0-1 13 0,-1 0 8 15,2-1 3 1,-3-3-3-16,2-5-14 0,0 1-12 0,2-7-10 15,0 3-6-15,1 2-1 0,1 0-1 0,3 1 0 0,2 1-1 16,1 1-1 0,-1 1-4-16,3 2-10 0,4-5-3 15,-1 3 7-15</inkml:trace>
  <inkml:trace contextRef="#ctx0" brushRef="#br0" timeOffset="-91681.04">22819 8507 1115 0,'0'-2'45'0,"0"-1"4"0,0-5-33 0,0 0-14 16,-2-2-2-16,-1-2 2 0,-2 0 5 15,0-1 5-15,-2 1 7 16,-1-2 5-16,0 4 0 0,-1 0-4 0,1 2-6 16,0-2-8-16,-1 0-5 15,-1 1-2-15,-3 0-1 0,-4-2 2 0,-3 4-1 16,0 1-5-16,-4 3-4 0,1 3-8 0,-1 3-9 16,-1 4-2-16,1 5-8 0,-3 6-10 15,2 4-14-15,-3 7-14 0,4 1-18 16,4 2-78-16,4 2-11 0,8-1 20 15,5-5 48-15,4-5 130 0,1-7 54 0,3-4 18 16,-2-1 1-16,3-1-27 0,2 1-14 16,3 0-12-16,0 0-11 0,2-6 1 15,2-1 2-15,0-3 6 0,0-2 0 16,-1-6 1-16,2-2 1 0,4-8-3 16,1-4-2-1,6-5-10-15,0-5-12 0,-1-8-9 0,2-5-7 16,-3-4-2-16,-5-6 3 0,-4-1-1 0,-1-1-2 15,-1-1-3-15,0-1-10 16,-1 0-8-16,-8 0-14 0,-3 0-6 0,-5 4-10 16,-2 4-5-16,-7 3 19 0,2 10 17 15,0 5 31-15,2 13 26 0,4 10 5 16,4 8-6-16,-1 0-17 0,-3-1-12 16,2 8-5-16,-1 11 4 0,-2 9 8 0,1 5 5 15,-1 12 2-15,3 7-2 0,2 7 0 0,1 7-1 16,4 5-1-16,0 3 0 15,5 0 2-15,6-1 0 0,4-6 3 0,5-6 6 16,0-11 7-16,-5-10 8 0,0-9-1 16,-4-5-7-16,3-3-10 0,-2 1-10 0,2 0-5 15,1-3-10-15,-2 0-11 0,-1-5-10 16,-4-5-14-16,-1-4-11 0,-2-5-8 31,-3-2-19-31,0-4 44 0</inkml:trace>
  <inkml:trace contextRef="#ctx0" brushRef="#br0" timeOffset="-91163.15">23322 8368 856 0,'13'9'72'0,"-42"-39"-72"31,22 16 2-15,0 5-1-16,-3 0 1 0,-1 2 3 16,-4-1 3-16,-2 0 4 0,-2 1 1 15,-3 1-1-15,0 2 0 0,0 3-8 0,2 1-4 16,0 3-7-16,-2 3-8 0,0 4-11 15,4 3-17-15,3 4-3 0,7 3-9 16,6 6 3-16,2 5 10 0,5 3-2 16,5 5 10-16,6 2 10 0,2-2 11 15,3-4 12-15,-3-9 18 0,-4-6 15 16,-1-6 12-16,-3-5 6 0,0-2-6 16,0-3-10-16,3-2-10 0,1-2-4 15,0-2-6-15,2-5 0 0,-1-4-2 16,-1-5-9-16,1-5-11 0,-4-4-17 15,-1-4-8-15,-2-3 1 0,-1 0 12 16,0 1 13-16,-2 0 9 0,2 4 5 0,-2 3 3 16,-1 3 11-16,1 8 11 0,-2 5 10 15,-2 6-6-15,-1 2-10 0,1 0-14 16,-1 0-13-16,4-4-5 0,0 9-6 16,5 6-3-16,8 9 1 0,6 8 5 15,1 7 4-15,-3-1 3 0,-2-3 2 16,-4-2-10-16,-1-4-9 0,-1-1-13 0,-1-2-12 15,1-1-60-15,-1-3 65 0</inkml:trace>
  <inkml:trace contextRef="#ctx0" brushRef="#br0" timeOffset="-90736.45">23448 8265 1080 0,'25'27'64'0,"-9"-1"-47"0,4 7-16 16,5 5-3-16,-15-14-9 0,13 6-8 15,3-2-11-15,-2-4-5 0,2-5 7 16,-2-5 12-16,-2-5 18 0,-2-5 12 16,-4-3 4-16,-3-1 5 15,-1-1-4-15,-2-3-4 0,1-1-1 0,-1 0-8 16,-2-6-6-16,2 0-6 0,-4-5-8 15,0-2-6-15,-1-1 0 0,-2-3 5 0,0 1 4 16,1-1 11-16,-1 3 3 0,0 3 5 16,2 6 7-16,-3 4 8 0,0 2 3 15,-1 1 0-15,-1 3-1 0,0 0-13 16,0 0-9-16,0 4-6 0,-1 4-10 16,1 10 2-16,1 12 4 0,2 12 3 0,-3 7 3 15,0 8 1-15,-4 6-2 0,-2 6 0 16,0 8 0-16,1 1-2 0,0-5-1 15,5-3-1-15,2-13-1 0,1-9 1 16,5-7 4-16,-4-10 0 0,1-5 2 16,1-7 0-16,-3-4-10 0,2-6-15 0,-2-7-21 15,-3-2-23-15,4 0 35 16</inkml:trace>
  <inkml:trace contextRef="#ctx0" brushRef="#br0" timeOffset="-90321.77">24351 8227 1359 0,'-1'0'2'15,"-2"4"-29"-15,-5 3-17 0,-1 3-7 16,-5 1 36-16,-1 0 14 0,-4 2-1 15,-2-2 2-15,0 3 1 0,2 0-1 0,2 0-1 16,5-3-8-16,1-1-5 0,2-2-5 16,4-1-2-16,1-4 4 0,4-2 5 15,0-1 7-15,0 1 2 0,0-1 5 16,0 0 2-16,0 0-1 0,0 2 1 16,5 1-3-1,9 1-3-15,2 4-3 0,8 2 0 0,5 4 0 0,-3-1 5 16,-2 1 9-1,-4-4 2-15,-8 3 3 0,-2-1-4 0,-1 1-4 0,-4 1 1 16,-2-1 1-16,-3 0 0 0,-2 0-3 0,-5 1 0 16,-3-1-1-16,-3-1 3 15,-6-1 3-15,-6-2-3 0,-1-2 0 16,0-1-7-16,0-5-14 0,4 2-21 0,-1-3-30 16,0 0-14-16,-1-3 37 0</inkml:trace>
  <inkml:trace contextRef="#ctx0" brushRef="#br0" timeOffset="-88669.36">13860 5550 1042 0,'3'9'0'15,"5"28"0"-15,1-8 0 0,-1-3 0 16,3 1-1-16,4-4-3 0,3-1 0 16,9 0-1-16,5 0 0 0,4 0 2 0,2-1 1 15,1-7-1-15,-8-4-1 0,0-4-1 16,-5-6 4-16,-4-5 6 0,-1-3 7 15,-1-3 3-15,3-3 0 16,-2-2-3-16,-2-3-5 0,-3-1 8 0,-4 2 4 16,-2 1 2-1,0-5 0-15,2 0-6 0,-1-2-9 0,-2 1-2 0,-2-6-3 0,-1 2-1 16,-1 1 1-16,0-3 2 0,0 8-2 16,-3 5 1-1,0 2 1-15,2 1-5 0,-1 4-9 0,0-3-18 0,3 1-8 16,0 0 16-16</inkml:trace>
  <inkml:trace contextRef="#ctx0" brushRef="#br0" timeOffset="-88103.4">14748 5560 1233 0,'-1'5'28'0,"-3"6"-2"0,0 7-32 16,0 7-7-16,0 3 12 0,4 3 1 16,-1 5 1-16,1 3 0 0,-2 4 0 15,2 1 0-15,0 2 0 0,1-1 0 16,5 1-5-16,0-1-5 0,3-7-4 0,3-5-4 16,-3-8 2-16,-3-8 7 0,0-8 4 15,-4-5 4-15,-2-4 2 0,0 0 0 16,0 0 3-16,0 0 2 0,0 0 1 15,0 0 7-15,0 0 4 0,-1-6-1 16,0-1-2-16,0-10-7 0,-1-6-5 0,-3-10-2 16,2-2 1-16,1 3 3 15,-1-3 7-15,3 4 5 0,3 0 2 0,0-2-2 16,3-3-6-16,0-3-5 0,4-1-4 16,4-2-2-16,-1 1-3 0,2 4-2 15,0-4-3-15,-2 4-5 0,3 1-3 16,3 4-3-16,2 1 0 0,5 6 1 15,8 7 0-15,-4 4-4 0,3 3-6 16,-2 3-6-16,-4 4 2 0,0 1 2 16,-1 3 6-16,-1 6 6 0,-4 2-1 0,1 6 3 15,-4 7 2-15,-3 2 3 0,-4 4 6 16,-5-1 3-16,-6 0 2 0,-8 1 4 16,-7-1 2-16,-8 4 1 0,-4-1 2 15,-5-2 1-15,-4-2 3 0,-1-5 0 0,-4-3-4 16,-3-6 0-16,1-2-3 0,4-2-1 15,5-2 1-15,7-3-3 0,4-2-3 16,0 0-1-16,4-4-5 0,1-1-9 16,6 1-4-16,6-1-2 0,5 5-1 15,-3-5-1-15,4-2 133 0,5-3-85 16</inkml:trace>
  <inkml:trace contextRef="#ctx0" brushRef="#br0" timeOffset="-87798">16213 5096 1219 0,'0'1'-2'0,"-1"4"-33"15,1 5-8-15,1 5 9 16,-1 7 25-16,3-1 9 0,-3 3 0 16,-1 2 0-16,0 2 1 0,0 6 1 0,0 4-1 15,1 3 1-15,0 8 0 0,-1 2-1 16,1 7 0-16,2 0 2 16,0-3-1-16,6-2-1 0,-1-12-4 0,1-6-7 15,-2-11-7-15,-5-10-13 0,-1-6-27 16,0-7 158-16,0 1-90 0</inkml:trace>
  <inkml:trace contextRef="#ctx0" brushRef="#br0" timeOffset="-87549.63">16597 5316 1323 0,'40'2'75'0,"-67"9"-103"0,-10 3-8 16,-10 4-17-16,-52 0 52 0,59-4 1 16,1-4 1-1,2 1 1-15,1 0 1 0,-3-2-2 0,7-2 1 0,3-2 1 16,-1 0-1-16,6-1 0 0,1-1-3 16,-1-2-11-16,3 0-9 0,6 0-9 15,-1-1-14-15,5 0-11 0,4 1-17 0,1-1-22 16,2-1 51-1</inkml:trace>
  <inkml:trace contextRef="#ctx0" brushRef="#br0" timeOffset="-87149.96">16767 5406 932 0,'18'9'221'0,"-7"6"-195"16,18-5-111-16,-93-2 83 0,38 8 3 0,10 4 0 16,3-1 0-16,3 3-1 15,-3 2 2-15,3 1-2 0,5-3-2 0,0-1 1 32,7-3-5-32,7 2 0 0,4-1 0 15,5-1 1-15,2-2 4 0,7-2-1 0,-2-7 1 0,-1-4 0 16,1-3 1-16,-5-3 3 0,-1-3 1 15,-3-1-1 1,-5-3 2-16,-3-1 3 0,-1 1 4 16,0-6-2-16,-1 3 1 0,0-2 8 0,-3-1 5 15,-3 3 8-15,-3-4 2 0,-1 1-6 16,-3 2-2-16,1 0-4 0,2 5-1 16,0 1 0-16,2 2-7 0,0 3-6 0,1-3-8 15,1 6-6-15,-5-4-5 0,1-1-5 16,1 3-8-16,-1 0-11 0,4 2-13 15,-5-5-12-15,4 2-17 0,0-1 37 16,-1 1 12-16</inkml:trace>
  <inkml:trace contextRef="#ctx0" brushRef="#br0" timeOffset="-86750.48">17479 5045 974 0,'1'-10'29'0,"7"32"-41"16,-4-23-8-1,-7 24 23-15,-1-33-6 0,7 20 1 0,1 1 1 16,2 2 1-16,0 6 0 0,5 6 0 16,1 5 1-16,-1 9-1 0,0 5-1 15,-1 7 1-15,-2 6 0 0,1 6 3 16,-2 2 2-16,-1-4-2 0,0-12 2 16,2-8 0-16,-2-10-3 0,2-6 2 0,-1-6 0 15,-3-4-1-15,1-3 0 0,-3-3 0 16,-2-4 0-16,1 1 0 0,1-4-3 15,-2 1-3-15,1-1-4 0,-1-2-4 16,-2 0-5-16,2 0-3 0,-1 0-2 16,-1 0-4-16,7-5 811 0,4-1-573 15</inkml:trace>
  <inkml:trace contextRef="#ctx0" brushRef="#br0" timeOffset="-86085.71">18543 4931 750 0,'2'-1'126'0,"-4"8"-73"16,0 1-53-16,1 3 0 0,-3 2 2 15,1-6 0-15,2 0 0 0,0-4 1 16,1-3 1-16,0 1 1 0,0-1 7 15,0 0 8-15,0 0 3 0,1 0 1 16,-1 0-6-16,0 0-10 0,0 1-6 0,1 1-2 16,3 4-3-16,-2 4 1 0,1 6 0 15,2 7 0-15,0 6 0 0,1 6 0 16,0 10 0-16,1 5 1 0,4 9 1 16,0 3 1-16,2 4 0 0,3 2 2 15,2-4-2-15,3-4 0 0,0-10 0 16,-2-12-1-16,-6-8 1 0,-1-11 1 0,-8-5-2 15,-1-5 1-15,-1-2 0 0,2-1 0 16,0-3 2-16,0-1 1 0,-2-1 0 16,-3-1 1-16,1 3-8 0,1-1-10 0,2-2-11 15,-2 0-7-15,2 0-4 0,-3 0-2 16,0 0-8-16,4-8 702 0,-2 5-486 16</inkml:trace>
  <inkml:trace contextRef="#ctx0" brushRef="#br0" timeOffset="-85427.91">17703 5056 566 0,'-5'9'34'16,"-3"1"10"-16,-3 2 0 0,0 1-14 15,-7-1-7-15,-2 1-8 0,-1 2-8 16,-3 1-2-16,2 2 1 0,-1-5 0 15,1 3 2 1,2-1-1-16,2-3-2 0,2 0-2 0,3 0-1 16,-1-2-1-16,1 3 0 0,0-1 1 0,1 1-2 0,1-1 1 15,-1 3 1-15,2-4-1 0,1 0 1 16,1-3 1-16,3 0-1 0,-3-4-1 0,1 2-1 16,2-1-4-16,-3-2-9 0,3 0-16 15,1 2-10-15,2-3 19 0</inkml:trace>
  <inkml:trace contextRef="#ctx0" brushRef="#br0" timeOffset="-85038.05">17779 5859 1048 0,'22'2'31'15,"-31"0"-48"-15,-2 2 1 16,-5-2-7-16,-24-1 26 0,28-1-1 0,-1 0 4 15,-2-1-1-15,-3-1 2 0,-1-3 4 16,-2 2 2-16,2 0 0 0,-3-1 0 16,1 1-5-16,-8-1-3 0,2 2-1 15,-6 0-3-15,0 1 0 0,3 1 1 16,-1 0-3-16,3 3 0 0,2 3-1 0,0-3-5 16,0 3-2-16,6-1-3 0,2 1-1 15,6-1 4-15,4-2 4 0,-1-1-3 16,3 0-9-16,2 0-19 0,4-2-28 15,-1 1-8-15,1-1 32 0</inkml:trace>
  <inkml:trace contextRef="#ctx0" brushRef="#br0" timeOffset="-84023.73">19270 5410 830 0,'0'0'73'0,"0"0"163"15,-3-4-257-15,-1 0-4 16,-2-4 16-16,-2 1 9 0,-5-1 0 0,-2-1 0 16,-3-2 1-16,-1 0 1 0,-2 0 2 15,2 1 0-15,0 1-2 0,-2 2 0 16,1 0-1-16,2 5-2 16,1 2-2-16,0 2-4 0,-1 6-6 0,-1 9-5 15,-2 2-1-15,3 8-9 16,1 3-9-16,3 6-18 0,3 3-18 0,5 2 1 0,5-4 4 15,5-7 13-15,2-4 23 0,3-3 16 16,-2-8 18-16,0-2 21 0,-2-4 13 31,2-3 1-31,0 0 6 0,-1-3-1 0,0 0-8 0,1-3 6 0,1-2 5 16,1-1-2-16,4-5-3 0,1-6-13 0,-1-7-18 31,-1-2-9-31,-2-4-2 0,-1-3-1 16,0-2-4-16,-1-5-16 0,-1-3-25 15,0-1-39-15,-1 0-30 0,0 4-18 16,0 5 40-16,2 5 55 0,0 8 68 16,1 8 40-16,0 4-18 0,2 5-18 0,5 4-67 15,3 5-17-15,1 6-2 16,5 7 0-16,-1 7 48 0,-1 5 15 16,1 5 5-16,-3 5 3 0,-1-1-9 15,1 1-3-15,1-1-2 0,-1-6 1 0,-2-7-1 16,-4-7 2-16,-3-7 2 0,-3-5 3 15,-1-5 7-15,0-1-1 0,-1-3-11 16,2-6 1-16</inkml:trace>
  <inkml:trace contextRef="#ctx0" brushRef="#br0" timeOffset="-83437.61">19489 4975 1026 0,'3'18'109'0,"-26"76"-225"47,21-64 116-47,2-4-1 0,1 5 1 15,1 1 1-15,1 3-1 0,3 2 1 16,2 1 1-16,3-3 1 0,3-2 0 15,0-7 1-15,-1-8 0 0,-2-5 0 16,-1-5 2-16,4 0 0 0,3-3-1 16,6 4-1-16,8-2-4 0,3 1-2 15,1-2-1-15,0-3 1 0,-10-1 2 16,-1-2 2-16,-4-3 3 0,-3-2 4 16,-2-2 9-16,-3-4 6 0,-2-1 7 0,0-1 6 15,0-1-4-15,-4-2-5 0,3 2-8 16,-2-2-8-16,1-1-9 0,-1-1-3 15,1-2-7-15,-2 1-1 0,-3 1 1 16,-1 3-1-16,0 3 2 0,-2 0-3 16,0 4 0-16,-3-1-3 0,-2 3 0 0,-1 4 0 15,-1 1-9-15,-2 1-3 0,-1 2-6 16,-1 5-8-16,-2 3 6 0,-1 1 2 16,1 3 6-16,-1 4 10 0,3 2-2 15,3 1 5-15,4 2 2 0,4-1 1 16,2-3 5-16,5-1 3 0,2-1 4 0,2-2 10 15,0 1 8-15,1-3 5 0,3-2-1 16,0 0-6-16,3-2-5 0,-1-1-5 16,1 1-2-16,0-2-2 0,-1-5-1 15,-1 3 1-15,0-3-2 0,2-2 0 16,-3 0-2-16,1-5-3 0,-2 1-3 16,-4-2-9-16,-1-4-15 15,1-3-138-15,1-6 109 0</inkml:trace>
  <inkml:trace contextRef="#ctx0" brushRef="#br0" timeOffset="-83201.45">19662 5147 1089 0,'-35'21'91'0,"-62"20"-42"16,94-16-31-1,-119-36-19-15,59 3 1 0,16 14-2 16,2-2-3-16,1-2-2 0,9 0 1 16,3-4 2-16,6 0 0 0,7 1-6 0,3-1-8 31,5 0-13-31,2 2-19 0,3-5-20 0,4 3-30 16,2 2 94-16,0-1-22 0</inkml:trace>
  <inkml:trace contextRef="#ctx0" brushRef="#br0" timeOffset="-82485.05">21011 5329 1231 0,'15'0'76'15,"-23"-8"-88"-15,-2 0-7 16,-5-2-23-16,-18 0 41 0,19 3 0 15,-3 0 0-15,-2 1 0 0,-7 1 0 16,-5-2 1-16,-4 1 0 0,-5 2 0 16,0 0 0-16,0 2-1 0,4 2 1 0,2 4-1 15,6 2-1-15,5 3 0 16,1 0 0-16,2 2-4 0,-2 1-2 0,1 1-4 16,2 1-11-16,5 0-14 0,4 0-18 15,6 2-13-15,4 1-1 0,7 1 13 16,5 3 21-16,3 2 10 0,5-1 7 15,1-3 17-15,-2-5 9 0,-2-1 14 16,0-5 11-16,-1 0-5 0,3-7-3 16,2 0 3-16,2-1 1 0,1-4 11 15,-1-2 10-15,-1-3 0 0,-2-3-2 16,2-2-12-16,-2-5-13 0,0-3-9 0,2-3-8 16,-5-2-6-16,5-3-2 0,-8-1-6 15,-1-2-3-15,0-3 0 0,-5-1-1 16,2-2-2-16,-2-1 3 0,-2-3-10 0,-2-3-7 15,-2-2-3-15,-2-3-3 0,-1 5 9 16,-2 6 11-16,-2 6 12 0,1 11 13 16,3 5 2-16,-1 9 1 0,0 5-10 15,2 4-16-15,-1-2-15 0,0 5-15 16,-4 4 0-16,1 5 8 0,4 6 13 0,3 8 15 16,2 10 4-16,1 8 2 0,-4 7 1 15,2 4-1-15,4 5 2 0,2 0-1 16,3-4 1-16,3-1-2 0,3-2 0 15,1-6-2-15,3-4 0 0,-1-7 1 16,-5-7 1-16,-2-8-1 0,0-2 2 0,1-1 1 16,2 0-10-16,2 0-17 15,0-4 10-15,-1-3-3 0</inkml:trace>
  <inkml:trace contextRef="#ctx0" brushRef="#br0" timeOffset="-82030.24">21611 5182 1223 0,'-31'0'29'0,"-1"-3"-24"15,-10 1-1-15,1 2-1 0,-8 0 0 16,3 1-1-16,1 2-1 0,6 2-1 0,12 3-2 15,6 1-6-15,5 2-2 0,4 4-3 16,1-1-2-16,-1 3-2 0,3 0-6 16,4-1-8-16,4 0-8 0,2-3 3 15,2-2 6 1,0-3 10-16,2-1 10 0,1-4 4 0,1 1 0 0,4-1-4 16,2 0-5-16,5 0-3 0,1-1 0 15,2-2 0-15,2 0 18 0,-6 0 15 16,-3-4 14-16,-4 1 13 15,-1-1-5-15,-2-5-6 0,1 2-5 0,2-2-4 0,-1-1-9 16,-1-1-9 0,-1-1-4-16,-2 3-2 0,2 1 10 0,-4 4 12 0,1 0 7 15,-1 0 1-15,-2 2-9 0,4 2-11 16,-1 0-11-16,0 1-9 0,1 2-12 16,3 3-7-16,6 4 0 15,5 6-7-15,7 2 3 0,-1 1 2 0,-1-5 5 0,-3-1 9 16,-4-8 7-16,0-1 6 0,-1-4 5 31,1-2-9-31,3-2-18 0,6-1-25 0,2 0 26 0</inkml:trace>
  <inkml:trace contextRef="#ctx0" brushRef="#br0" timeOffset="-81558.88">21842 5074 437 0,'0'3'13'0,"-3"3"61"15,-3 5-97 1,4 7 22-16,3 4 30 0,7 10 1 0,3-1-2 0,7 5-7 16,3-1-9-16,4-1-1 0,2-5 5 15,-3-5 2 1,-5-4 18-16,0-11 20 0,-3-2 12 0,-2-5 4 0,3-1-12 16,1-1-22-16,1 0-17 0,0-1-3 15,-1-1 1 1,-3-2 6-16,-4-3-1 0,-1 2-7 0,-1-4-7 0,-2-2 1 0,0 2 4 15,-4 0 5-15,1-1 1 0,0-1-6 32,-1 1-6-32,-1 0-4 0,1 0-2 0,-2 2 4 15,0 3 9-15,-1 0 2 0,0 5-3 16,0 0-8-16,0-1-7 0,0 1-7 16,0 0-8-16,1 1-9 0,-2 9-2 15,-1 12 2-15,-1 9 8 0,1 13 14 0,0 12 1 16,1 10 1-16,0 8 0 0,-3 7 0 15,1 1-1-15,-2 2 1 0,0 2-6 16,-1 1-5-16,3 1-2 0,2-4 2 16,1-4 3-16,3-8 6 0,0-8 2 15,3-8-1-15,-1-10 0 0,-3-7 0 0,-1-8-3 16,0-6 1-16,-1-6-1 0,0-1 1 16,0-4-1-16,1-5-6 0,-1-1-13 15,1-6-11-15,2 3 511 0,1-4-356 16</inkml:trace>
  <inkml:trace contextRef="#ctx0" brushRef="#br0" timeOffset="-5272.34">8261 5663 928 0,'19'0'29'0,"-12"24"-61"16,-40-44 57-1,26 20-6-15,-2-2-5 0,-3 2-6 16,1 0-3 0,-6 0-3-16,-3 0 1 0,-5 0 1 0,-6 0-2 0,-5 0 1 15,-1 0 1 1,-3-3 1-16,-2 2 2 0,-2 2 1 0,-7-1-1 0,-5 3 0 0,-5-3-1 16,-7 0-3-16,-10-2-1 0,0-1 0 31,-8 3-1-31,0 1 0 0,4 3 1 15,-12-2-1-15,-5-2 0 0,-5 1 1 16,-5 0 0-16,3 1-1 0,-7-1 0 0,-2 1 0 16,-7 2-1-16,0 3 2 0,-1-2-2 15,-9 4 0-15,-4 2 1 0,-3-1-1 16,-8-1 1-16,0 2 0 0,2-2 0 16,-1-2 1-16,3-2 0 0,6-1-2 15,3-1 1-15,5 0 1 0,2 2-1 16,5-3 0-16,2 1 1 0,2 1-1 15,7-2 0-15,-4 0 3 0,6 3 2 16,1-3 3-16,7 3 2 0,8-1 1 16,-1 1 0-16,5-2 2 0,5 1 0 15,6 2-3-15,9 0-2 0,5-1-6 0,4 1-1 16,4-1 0-16,3 1-2 0,4 1 0 16,1-3 1-16,4 1-1 0,6-2 2 15,6 1-1-15,6-2 0 0,4 0 0 16,3-1 1-16,3 0-1 0,3-1 1 15,7 0 1-15,0 0 1 0,6 0 3 0,0 0 2 16,0 0-3-16,0 0 3 0,-1-3 2 16,2-3 3-16,1 2 6 0,1-5-2 15,0-4-5-15,-1 0-8 0,-1-3-2 16,0-3-3-16,1 0 8 0,-2 0 10 0,0 0 4 16,0-1 6-16,0 1-3 0,0-6-8 15,0-2-5-15,0-1-2 0,0-8-6 16,2-1-2-16,1-7 1 0,2-3-3 15,0-7 0-15,2-3-6 0,1 2-2 16,-2-4-1-16,0 3 0 0,0 0-1 16,-1-1-3-16,1 0-7 0,-1 2-7 15,-2 1 1-15,0 10 8 0,-2 4 5 16,2 9 11-16,-2 4 3 0,0 2-1 16,1 5-1-16,-1 4-2 0,0 0-1 15,2 5 1-15,-1 4 2 0,-1 2 1 0,0 5 1 16,0 0 0-16,0-2-5 0,1 2-2 15,2-4-2-15,-2 4-1 0,3-1 0 16,2-1 3-16,0 2 1 0,5-2 2 16,-1 1 1-16,2 1 0 0,1-3 1 15,0 1 0-15,3-1-1 0,3 0 1 16,6 1 0-16,5-1 0 0,2-3 0 16,4 3 0-16,5-5 0 0,6 0 1 0,3 1 0 15,6 1 0-15,4-1 0 16,4-1 1-16,7 1-1 0,3-1 0 0,-1 1 0 0,-1 0 0 15,-2-2-1-15,0 0 1 0,2 0-1 16,4 0 1-16,2 0 0 0,2-2-1 16,1-1-1-16,-4 0 1 0,1-1 1 15,7 0 0-15,6 2 2 0,7 2 0 16,8 1-1-16,1 3 0 0,9 1-1 16,7 0 2-16,-1 3 8 0,-1-2 1 15,-3 2 2-15,-5-1-2 0,-2 2-7 16,-1-1-1-16,-6 1-1 0,0 0-1 15,1 0 1-15,-2 0-1 0,2 2-1 16,-7 0 0-16,-3-1 0 0,3 1 0 0,0-2 2 16,-1 0 3-16,2 0-2 0,-2 1 1 15,6-1-2-15,1 3-2 16,0-2 1-16,-2 1-1 0,-9 1 0 0,-3-3 0 16,0 2 0-16,-9-2 1 15,-5 0 1-15,-6 0 0 0,-9-2-2 0,0 2 0 16,-6 0 1-16,-1-1 0 0,0-1 1 0,-4 0 0 15,-2 1 0-15,-3 0 1 0,-4 1-2 16,-3 0 0-16,-4 0 1 16,-7 0 0-16,-1 1 0 0,-6 0 2 0,-5 0 0 15,-2-1-1-15,-5 1 1 0,-3 1 4 0,1-1-1 16,-2-1 1-16,-2 0 0 0,-1 2-6 16,2-2 1-16,-3 1-1 0,1-1-1 15,-2 0 0-15,1 1-1 0,1 1-4 16,-2 1 0-16,1 1 0 0,2-1-1 15,-1 2 3-15,0 1 1 0,2 0 0 0,-1 4 0 16,1 3 0-16,1 1-1 16,3 4 0-16,0 1 2 15,1 5-2-15,1 0 2 0,-1 7 0 0,0 3-1 0,-1-2 1 16,2 5 1-16,-1 0-2 16,1 3 0-16,1 1 0 0,-1 2-1 15,0 4 0-15,0 3 2 16,2 1-1-16,1 1 1 0,-4-3 0 0,0-4 0 0,0-2 1 15,-2-4 0-15,3-3-1 0,0-2 0 16,0-4 1-16,1-1-1 16,-1-2-1-16,-4-3 1 0,-1-3-6 0,-5-2-2 15,1-3-2-15,-1-5-3 0,0-2 6 0,-3-1 3 16,3 0 1-16,-2-1 2 16,1 0 1-16,2-2-1 0,-2 1 1 0,-2-4 0 0,0 1-1 15,1 1 0-15,1-1 1 0,-1 3-1 16,0-4 1-1,-4 1 0-15,-2 2 0 0,2-1 0 0,-3 3 1 0,-3 0 0 16,-4 0 1-16,-6-1 0 0,-2 0-1 0,-4-2 1 16,-4 2 1-16,-2-1-2 15,0-2 1 1,2 1 1-16,4 0-3 0,0-2 2 16,3-2-1-16,-1 3-1 0,2-1 0 15,3 1 1-15,1 1-1 0,1 0 1 16,-1-2 0-16,3 1-2 0,-2 0-1 15,-2-1-6-15,-1 1-13 0,0 0-23 16,-5-3 408-16,1 0-280 0</inkml:trace>
  <inkml:trace contextRef="#ctx0" brushRef="#br0" timeOffset="17133.76">11037 15235 992 0,'-1'0'33'0,"-3"0"-2"15,-1 2-22-15,0-1-7 0,-3-1 0 16,1 0 4-16,0 0 6 0,-2 0 5 16,3 2 8-16,-2-1 5 0,1-1 0 0,2 1 3 15,-1 0 0-15,0-1-5 0,-3 1-3 16,0 1-5-16,-2-1-5 0,-3 1-4 16,-4-1-1-16,-4 1-1 0,-6 2 1 15,-14 1 5-15,-7 1 5 0,-11 1 6 16,-1-1 4-16,-1 1 2 0,-4 0-5 0,2 0-7 15,-4-3-9-15,-15 2-3 0,-14-2 5 16,-13-2 12-16,-9-2 2 0,-4-1-1 16,3-5-8-16,4-1-18 0,13-1-7 15,14 1-4-15,16 2 0 0,3 0 6 16,-1 3 3-16,3 2 2 0,-2 0 0 16,11 0 0-16,5 0 0 0,8 0 1 15,5 0-1-15,9 2 1 0,6-1-1 16,9 1-6-16,7 2-6 0,9-4-1 0,-9 1-8 15,10-1-4-15,-2 2-1 0,2-2-10 16,0 0-7-16,2 1-2 0,0-1-9 16,5-1-5-16,-2 0-8 0,9-1-2 15,16-5-157-15,8-3 149 0</inkml:trace>
  <inkml:trace contextRef="#ctx0" brushRef="#br0" timeOffset="17720.2">10888 14978 1322 0,'0'0'42'0,"0"0"-11"0,1 0-43 16,0 1-12-16,-1-1 1 0,0 1 10 15,0-1 11-15,-1 0 4 0,0 0 1 16,-1 2 0-16,-4 0 0 0,-1 1-1 15,-3 2 2-15,-8 1 4 0,-1 3 2 0,-11-1 5 16,-7-1 4-16,-4-1 0 0,-6 1 1 16,3 2-2-16,3 4-6 15,0-2-4-15,2 1-2 0,-5 0-3 0,-5 0 2 0,-11 1 4 16,-22 2 14-16,-12 1 12 0,-15-4 1 16,-4-4-4-16,7-6-18 0,-2-3-12 15,13-3-10-15,9-1-4 0,14 1-1 16,17 4 1-16,7 0 5 0,5 4 5 15,0 0-2-15,-3-1 3 0,-2 0 0 16,2 1 0-16,3 0 1 0,7-1 0 0,8-1-1 16,6 2-7-16,9-2-2 15,3 1-5-15,3-1-2 16,1-1-1-16,4-1-5 0,2 0-4 0,0 0-2 0,0 0-3 16,0 1 4-16,0-1 3 0,0 0 3 15,0 1 4-15,0-1 0 0,0 0-3 16,0 0-4-1,1 0-5-15,-1 0-12 0,0 1-16 0,0-1 56 0,0 0-15 16</inkml:trace>
  <inkml:trace contextRef="#ctx0" brushRef="#br0" timeOffset="49331.86">6460 16235 1144 0,'-4'5'105'16,"-3"-1"131"-16,-4 2-217 0,-7-2-28 15,-6 3-4-15,-9 0 3 0,-3-2 2 16,-4 1-3-16,1-2-2 0,0 2 0 16,6 2 3-16,2-1 5 0,8 4 3 0,4-1 0 15,0 2-4-15,3 1-6 0,3 2-4 16,3 1-5-16,5 4-3 0,5 5-2 15,7 5-2-15,8 4 1 0,4 2 4 16,7 1 5-16,3-2 10 0,2-5 18 0,4-5 20 16,-2-7 12-16,-4-6 3 0,0-6-7 15,-1-4-12-15,-1-2-1 0,-1-2 3 16,-5-5 5-16,-5-2-1 0,-5-2 0 16,-4 0-4-16,-4-1-1 0,-3 0 0 15,0-4-6-15,-5-2-2 0,-3-2-3 0,-3-2 0 16,-2-2 0-16,0 2-4 0,-1 1-4 15,1 1-5-15,2 2 0 0,1 2-3 16,3 4-8-16,3 2 1 16,3 2-3-16,1 3 1 0,3-1 8 0,2 0 1 15,3 2 1-15,2-5 3 0,5 1-3 16,-1-2 0-16,8-3-3 0,1-1-6 16,4-2-5-16,6-1-5 15,-3 0-3-15,4 1 4 0,-1-2 4 0,-4 2 4 16,-2 1 6-16,-8 2 2 15,-4 2 1-15,-1 4 0 0,-4-1 0 0,1 2 0 0,-1 2-1 16,-2 1-4-16,-2 1-6 0,-3 4-3 16,0 2-3-1,1 7-8-15,0 9-2 0,2 11-3 0,-3 4 5 0,0 3 10 16,0-3 14-16,-1-5 4 0,0-2 1 16,4-5 3-16,-1-1 2 0,-1-3 7 0,-1-3 7 15,1-8 3-15,-1-2-2 0,-2-3-4 16,0-3-9-16,-1 0-5 0,0 0-1 15,0 0 2-15,0 0 4 0,4 2 1 16,-2-4-1-16,0-1 0 0,0-1-1 0,3-2 4 16,2-2 0-16,-1-1-3 0,3-1-3 15,2-2-4-15,0-3-2 0,3 0-1 16,2-2 0-16,3-1 1 0,1-2-2 16,2 1 1-16,0-2 0 0,2 1-1 15,-2 3 0-15,2 5-1 0,-3 3-1 16,-4 3-2-16,-2 3 0 0,-5 1 0 15,-2 2 2-15,2 0 2 16,-5 3-1-16,1 0-3 0,-2 2-7 0,1 2-8 0,-1 5-7 16,1 5 0-16,1-1 6 0,-2 2 7 15,2-2 9-15,-2-1 2 0,3-4 1 16,-4-1 1-16,6 0-1 0,-3 1 0 16,2-1-1-1,1-1 0-15,-4 2-3 16,5-4-7-16,-1 0-15 0,-1-1-18 0,2-3-12 0,0-1-17 0,-1-2-16 15,5-5 28-15,3 1 22 0</inkml:trace>
  <inkml:trace contextRef="#ctx0" brushRef="#br0" timeOffset="49616.42">7609 15593 1267 0,'-3'16'60'0,"-1"5"12"0,-3 8-37 15,0 5-30-15,0 3-3 16,2 3 1-16,2 0-1 0,3 1-2 16,5-1 0-16,4 0 1 0,-3-1-1 0,3 0 0 15,0 3 2-15,-4 2-1 0,10 5-1 16,-2-2-3-16,-2-1-3 0,6-6 1 15,-4-9 3-15,-2-8 2 0,-3-7 2 16,-2-4-6-16,-3-3-18 0,0-4-22 16,3 1-26-16,-1-2-25 0,3 1-23 0,0-4 64 15</inkml:trace>
  <inkml:trace contextRef="#ctx0" brushRef="#br0" timeOffset="49821.38">7921 16258 954 0,'0'0'145'16,"1"4"86"-16,0-2-63 16,0-4-186-16,-1-2 38 0,-1 4-7 15,1 0-7-15,0 0-1 0,0 0-6 16,0 0-3-16,3 4-7 0,-1 2-13 16,2 1-15-16,1 6-17 0,1 0-18 15,2 2-12-15,1 0-5 0,0-3-30 16,1-1-91-16,2-2 128 0</inkml:trace>
  <inkml:trace contextRef="#ctx0" brushRef="#br0" timeOffset="50535.88">8471 16408 1361 0,'0'2'94'15,"0"-3"-89"-15,-2-3-17 16,-2-3-17-16,0-8 25 0,0 3 3 16,2-4 1-16,-1-3 1 15,2-1 2-15,0 1 1 0,1-3 0 0,1 6 2 0,2-2 0 16,3 1 0-16,-1 1-1 0,2-1 0 16,2 3 1-16,0 0-1 0,2 2 0 15,3 3-3-15,1 0-2 0,2 0-7 16,0 3-5-16,-2 1-7 0,-2 3-4 15,-2 2 3-15,1 5 5 0,-6 1 6 16,3 1 3-16,0 6-3 0,-1 0-4 0,0 5-1 16,0 1 3-16,-2 4 4 0,-1-5 2 15,1-4 2-15,3 2-1 16,2 0 1-16,1-4 2 16,2 1 1-16,-3-1 0 0,3-1 2 0,0-2-1 0,2 0 6 15,-4-2 3-15,-1-3 1 16,1 1 4-16,0-3 2 0,3-1 4 15,-1-1 9-15,1 0 3 0,-1-3-3 0,1-1-6 16,1 0-8-16,-4-3-5 0,0 0-2 16,-1-1 2-16,-2-3-2 0,1-1 1 0,1-3-1 15,0-1-3-15,0-2-2 0,1-1-3 16,-3-2-1-16,0 0-2 0,-2-1 1 16,0 0-1-16,-1 2 0 0,-2 1-4 15,1 5-6-15,-3 2-3 0,-1 3-3 0,0 7-2 16,-1 0 1-16,0 0-1 0,0 2-8 31,0 0-5-31,-4-2-5 0,-3 3-4 0,-2 4 0 0,-3 2 9 0,-4 3 8 0,0 11 8 16,2 3 5-16,0 4-6 0,4 2-6 15,4 0-7-15,4 4 1 0,3 1 9 16,5-1 11-16,5-2 18 0,4-4 20 16,2-3 13-1,3-2 9-15,2-3 0 0,5-1-3 0,2-1-2 0,3-5-7 0,4 1-6 31,-4-5-6-31,-1-5-7 0,0-2-2 0,-7-2 0 0,2 0-2 0,-1-3-4 32,-1-2-4-32,0-4-5 0,-1-1-5 0,3-3-12 15,1-2-18-15,1-2-19 16,-3-1-22-16,-4-1-18 0,-4 0 770 16,-4 1-512-16</inkml:trace>
  <inkml:trace contextRef="#ctx0" brushRef="#br0" timeOffset="50822.61">8231 15814 1200 0,'19'-2'168'0,"10"2"-74"15,6-2-118-15,-88 6 42 16,27-4-44-16,26 0 9 0,0 0 6 16,-2 0 5-16,2 0 4 0,0 0 10 15,-1 0 4-15,1 0 0 0,0 0-6 16,0 0-27-16,0 0-30 0,0 0 27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7:15:42.61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4042 15325 143 0,'23'-8'14'16,"162"20"362"-1,-480-98-356 1,269 72 46-16,9 0-19 0,-1 2-14 16,1-1-10-16,-2-1-7 0,2-1-6 0,3 0 0 15,0-3 6-15,5 2 2 0,4-2 2 16,1 2 6-16,4 4 4 0,1-3 8 16,4 4 9-16,2 2 3 0,3 0-3 15,3 2-4-15,4-1-11 16,3-1-7-16,2 0-8 0,1 2-3 0,1 2 4 15,-4 3 8-15,-3 2 5 0,2 1 0 16,-2 2-5-16,3 5-10 0,3 3-7 16,-5 1-2-16,2 1-3 0,-2 4-3 15,-3 1-1-15,0 4-3 0,-2 5 0 16,-1 3 3-16,-5-2-1 0,-2 1 1 0,-3-2 1 16,-2-1-1-16,-2-2-1 0,-3-3 1 15,0-6-5-15,-4-2 0 0,-4-1 0 16,1-3-3-16,-2-3 2 0,-1-3 0 0,1-3-2 15,1-1 1-15,1-3 4 16,-3-3 3-16,3 0 6 0,2-4 7 0,2 1 2 16,4-3 2-16,-2-3 2 0,3 0-2 15,0-2 3 1,3-1-1-16,2-2-2 0,-3 0-3 0,3 0-5 0,2-1-4 16,0 3 0-16,5 2 1 0,0 0-2 0,1 4 0 15,0 0 0-15,3 0-2 0,-3 4-1 16,0 2 0-16,-2 4-1 0,0 1 2 15,-3 0 1-15,3 2-4 0,-3 0-3 16,-2 2-7-16,3 2-11 0,-4 4-6 16,1 8-3-16,-3 5 1 0,-3 5 7 15,-3 2 11-15,-4-2 5 0,-2-5 4 16,-3-2 1-16,2-4 0 0,-5-5 0 0,0-1 2 16,0-4 0-16,-2-3 0 0,2-4 3 15,-4-2-3-15,4-2 2 0,1-3 1 16,3-2-2-16,1 0 4 0,1-3 2 15,4-1-2-15,0 0 3 16,4-1 3-16,2 0 1 0,2-1 1 0,3 1 2 16,3 2-3-16,4-1 0 0,3 2 0 15,1-1-4-15,0 1-3 0,8 4-3 16,-3 3-2-16,5 0-3 0,6 6-3 0,-2 3-8 16,4 5-2-16,3 4 3 0,-2 2 7 15,-3 6 10-15,-9 1 10 16,-2 2 2-16,-4 3-4 0,-4-2-5 0,-3-1-8 0,-6-3-2 15,-2-2-1-15,-5-4-5 0,-5 0-1 16,-3-1-2-16,-1-2-1 0,-4-4 6 16,-1-4 2-16,-2-3 3 0,0-2 3 15,1-5 0-15,3 0 0 0,-1-5 4 16,3 0 1-16,2-1 2 0,1-3 1 16,5 1 2-16,0 1 0 0,2-2 4 15,2 1 8 1,0 2 0-16,3 2 3 0,2-1 3 0,2 3-2 15,3 3 2-15,-2-3 0 0,7 6-6 16,-3-1-7-16,0-2-5 0,5 5-7 0,-5-1-3 16,2 2-2-16,1 3-6 0,-2 1-4 0,-1 2-7 15,-2 0-14 1,-4-2-11-16,0 0-17 0,-3-1-18 0,-1 1 159 16,-3-1-78-16</inkml:trace>
  <inkml:trace contextRef="#ctx0" brushRef="#br0" timeOffset="1315.81">9445 14891 1180 0,'15'0'20'0,"-2"2"-19"16,-1-2-14-16,-4 0 8 0,-1 0 5 0,-1 0 0 16,3 1-2-16,-2 0 6 0,0 1 6 15,-1 1 5-15,-1-1 4 0,1 1-8 0,-3 3-10 16,0-1-9-16,1 6-9 0,-3 2-5 15,-1 5 0-15,-3 1 0 0,-4 1 6 16,-2 2 7-16,-2-2 6 16,-4-1 3-16,-3-3 4 0,-3 0-1 0,-1-3-1 0,3-2 2 15,2-1-4-15,-2-4 0 0,3-3 2 16,0-3-1-16,1-2 1 0,6-1 0 16,0-2 0-16,2-1 7 0,1 1 8 15,2-3 11-15,2-2 10 16,2-1 4-16,5-2 0 0,0 0-5 0,0-2-1 0,3-2-7 15,1-1-7-15,-3 2-6 0,7 0-9 16,2 1-4-16,-2 3 0 0,2 1-3 16,-1 2 0-16,-1 3-1 0,3 2-4 15,3 2-1-15,0 2-3 0,-2 3-6 16,0 3 1-16,-3 3 3 0,-6 3 1 16,0 2 2-1,-2 2-1-15,-3 0-2 0,0 5 2 16,-3-2 3-16,-3 4 3 0,-1-4 2 0,-3 1 2 0,-2-4-1 15,-1-3 2-15,-2-2 1 16,-4-3 0-16,-1-2 1 0,0-4 2 0,0-2 5 16,3-2 1-16,3-4 3 0,2-2-2 0,3 0-6 15,-2 1 4 1,1-4-1-16,1 1 4 0,-2-1 9 0,3-2 1 0,3 3 9 16,2-3 5-16,0 2-4 0,2 1-3 15,1-3-4-15,-2 2-7 0,1 0 0 16,4 0 0-16,0 3-6 0,1 1-2 0,0 0-4 15,-2 4-8-15,0 1-1 0,0 0-5 16,2 2-8-16,-1 0-5 16,-1 0-8-16,1 2-10 0,-1-1-3 0,-1 2-1 15,-3 2-2-15,0 0 5 0,-2 3 1 0,-2 1 2 16,-2 3 8-16,-1-2 9 0,-2 1 6 31,-1-1 9-31,0-2 4 0,-3 1 0 0,0-2 2 0,0-4 0 0,-3-1-2 31,4-3 3-31,1-1 1 0,-1-4-3 16,-1 1 3-16,4-1-2 0,1-1 0 16,3 2 3-16,2 0 6 0,1 1 6 15,2 1 12-15,-1-1 11 0,3 2 2 16,2-3-2-16,-1 0-5 0,8 1-13 0,0-1-10 16,7 0-6-16,4 3-15 0,-4 0-2 15,0 2 6-15,-5 3 1 0,0 1 6 16,-3 2-7-16,-2 0-25 0,-1 3-22 15,-5-2-25-15,-2 4-20 0,-3 1 733 16,-10 5-483-16</inkml:trace>
  <inkml:trace contextRef="#ctx0" brushRef="#br0" timeOffset="2998.85">14926 13524 758 0,'40'16'31'0,"-5"0"7"0,-2 3-54 0,-9 2-27 15,-5 0 9 1,-5 0 18-16,-3 1 16 0,-6-1 16 16,-3 1 8-16,-2 2-4 0,0 1 4 15,-2 0-5-15,-5-1-2 0,-1-4 3 16,-6-4-2-16,0-3 0 0,-2-2 1 15,-2-5-3-15,-4 0 8 0,-3-3 1 16,-1-4 1-16,-2-2 0 0,2-6-6 16,4-2-1-16,-1-2 4 0,2-1 3 15,0-3-1-15,-1-3 0 0,4-2-5 16,3 0-9-16,2-3-1 0,4 3-3 16,3 1-2-16,0 2 2 0,5 1 0 15,1 1-1-15,1 1 0 0,2 3 1 16,3 2 1-16,-1 0 6 0,3 2 2 0,0 1-2 15,1 1-3-15,0 2-4 0,5 1-3 16,-1 3-1-16,2 0 2 0,-1 2-4 16,-2 2-1-16,-1 2-2 0,-3 3-3 15,-2-4 2-15,-1 4 1 0,-3-1-4 0,-1 3-3 16,-1 0-2-16,-2 4-2 0,-4 0 4 16,0 2 5-16,-2-3 2 0,-1-2 2 15,-4-2 2-15,-2-3-1 0,-1-2 1 16,0 0 3-16,3-2-1 0,0-2-1 15,0-2 2-15,2-2-3 0,-2 0 1 0,4-1 2 16,3-1-1-16,1-1 2 0,2 3 3 16,2-3-1-16,-2-1 6 0,2 1 3 15,1 0 4-15,1 0 5 0,1-2-1 16,2 1-2-16,2-1-5 0,3-2-5 16,3 2-10-16,4-4-7 0,1 4-5 15,4 2-2-15,1 3 2 0,0 4 2 16,0 2 0-16,-3 5-1 0,-1 2 1 15,-2 4-1-15,-3 1 4 0,-4 4-1 0,0 2-6 16,-4 5-1-16,-5-1 1 0,-2-1 1 16,-7 1 6-16,-3-6 4 0,-1-1 0 15,-3-1 1-15,1-3 2 0,-3-3-1 16,-3-2 1-16,1-5 3 0,0-1-2 16,2-2 0-16,3-2 2 0,3-1-5 0,1-3 0 15,2 1 5-15,3-1-2 0,3 0 3 16,1 0 4-16,2 1 3 15,-2-2 4-15,2 3 8 0,2-3 3 16,0 0-1-16,2 2-1 0,3-4-11 0,2 0-8 0,1 0-7 16,4-2-7-16,0 2-5 15,5 0-8-15,1 3-9 0,2 3-1 0,-2 0 3 16,-2 3 8-16,0 3 6 0,-2 2 2 16,2 3-4-16,-4-1-1 0,0 0 2 0,-4 0-2 15,-6-1 0-15,-3 1-8 16,-2-3-11-16,-4 2-3 0,-3 2 1 0,0-5 10 15,-4 3 12-15,-4-2 10 0,-1-1 8 16,-2-3 3-16,2-2 3 0,-1-3-1 16,0-2-3-16,-1-1 0 0,5-1-2 15,-1-1 2-15,4-1 1 0,3-1-3 16,-2-1 0-16,3 1 1 0,1-4-2 16,3 0 2-16,2 1 3 0,1 0-2 15,2 4 3-15,1-3 3 16,2 4 4-16,1 1 5 0,-2 4 4 0,1 0-1 0,0 1 0 15,1 4-3-15,-1-2-7 16,3 4-8-16,4 7-13 0,0 2-19 0,4 8-12 16,-3 6-5-16,-3 0 4 0,-2 1 13 15,-6-5 11-15,-4-7 0 16,-2-2-14-16,-4-1-19 0,-5 0 370 0,-2-4-248 0</inkml:trace>
  <inkml:trace contextRef="#ctx0" brushRef="#br0" timeOffset="59638.37">4096 14971 1018 0,'11'24'114'16</inkml:trace>
  <inkml:trace contextRef="#ctx0" brushRef="#br0" timeOffset="59812.18">4274 14818 1338 0,'0'0'42'0,"1"0"-23"0,0-3-93 0,2-6 16 0</inkml:trace>
  <inkml:trace contextRef="#ctx0" brushRef="#br0" timeOffset="59985.38">4545 14347 1529 0,'27'9'111'0,"-20"-51"-545"31</inkml:trace>
  <inkml:trace contextRef="#ctx0" brushRef="#br0" timeOffset="60144.75">4854 14082 1010 0,'1'0'84'0,"3"0"47"0,-4 0-61 0,1 0-59 16,-1 0-11-16,-1-2-7 16,2 0-13-16,-1 0-12 0,3-4-6 0,3-7-6 15,0-4-12-15,0-9 25 0,-1-5-174 16,-4-5 141-16</inkml:trace>
  <inkml:trace contextRef="#ctx0" brushRef="#br0" timeOffset="60318.6">4895 13662 1337 0,'2'0'74'0,"-1"0"19"0,-1 0-41 15,0 0-46-15,0 0-13 0,0 0-20 16,1 0-28-16,-1 0-24 0,1-4-19 15,2-3-10-15,0-8 288 0,1-8-152 16</inkml:trace>
  <inkml:trace contextRef="#ctx0" brushRef="#br0" timeOffset="60486.25">5159 13469 1284 0,'18'23'211'0,"3"11"-164"16,1 4-226-1,-57-95 257-15,19 25-243 0,15 32 105 0</inkml:trace>
  <inkml:trace contextRef="#ctx0" brushRef="#br0" timeOffset="60792.87">5281 13627 1268 0,'0'0'9'0,"-1"0"-34"15,0-1-21-15,0 1-18 0,0-2 6 16,-2 2 0-16,0 0 2 16,1 0 13-16,-3-3 15 0,3 1 16 15,2 2 14-15,0 0 14 0,0 0 11 0,0 0 0 16,0 0-6-16,0-1-9 0,-2-4-9 16,3 1-1-16,0-4-2 15,-1-4-7-15,2-4-13 0,1-4-20 0,-1-1-14 16,0-3-144-16,-1 3 127 15</inkml:trace>
  <inkml:trace contextRef="#ctx0" brushRef="#br0" timeOffset="60969.42">5354 13453 442 0,'9'39'63'16,"-49"8"-268"30,23-39 211-46,1-2 4 16,0-6-2-16,2 0 1 0,-1-4-3 0,1-3-17 16,-1 0-15-16,0-4-18 0,-1 1-19 15,2-2 33-15</inkml:trace>
  <inkml:trace contextRef="#ctx0" brushRef="#br0" timeOffset="61045.97">5143 13456 598 0,'3'0'36'16,"4"0"23"-16,2 0-41 0</inkml:trace>
  <inkml:trace contextRef="#ctx0" brushRef="#br0" timeOffset="61920.44">5120 13617 1484 0,'0'0'-8'15,"0"0"-57"-15,-2 0-27 0,1 0-7 0,1 0 9 16,1 0-35-16,-2-5 63 0,-6-5 13 15</inkml:trace>
  <inkml:trace contextRef="#ctx0" brushRef="#br0" timeOffset="62111.18">5267 13195 1674 0,'0'-2'-27'16,"-2"2"-87"-16,2-1-44 0,-1 1 119 16,-2-2 0-16</inkml:trace>
  <inkml:trace contextRef="#ctx0" brushRef="#br0" timeOffset="62300.02">5429 12813 1308 0,'-1'0'17'0,"2"0"-43"0,3-8 713 15,4-10-523-15</inkml:trace>
  <inkml:trace contextRef="#ctx0" brushRef="#br0" timeOffset="62485.78">5623 12132 1417 0,'18'0'67'15,"-18"-6"-497"-15,0-6 303 0</inkml:trace>
  <inkml:trace contextRef="#ctx0" brushRef="#br0" timeOffset="62649.27">5871 11819 1594 0,'0'0'-8'0,"0"0"-66"15,0 0-43-15,0-2 637 0,1-8-401 16</inkml:trace>
  <inkml:trace contextRef="#ctx0" brushRef="#br0" timeOffset="62824.16">6162 11457 1373 0,'0'0'16'0,"0"-1"-30"0</inkml:trace>
  <inkml:trace contextRef="#ctx0" brushRef="#br0" timeOffset="63014.43">6171 11259 2057 0,'0'-1'24'0,"0"1"-60"16,0 0-48 0,1 0-47-16,-1 0-29 0,0 0-30 0,0-1 2 0,-1 1-131 15,-2-4 196-15</inkml:trace>
  <inkml:trace contextRef="#ctx0" brushRef="#br0" timeOffset="64471.25">17055 8389 1541 0,'43'2'67'0,"-77"27"-83"32,35-17 14-32,4-2 0 15,3 3 4-15,3 0 3 0,0 3-1 16,7 4 3-16,5 1 2 15,2 2-2-15,6 4 3 0,7 0 4 0,7 4-3 0,17 12 3 16,20 11-2-16,18 8-6 0,14 2-1 16,3 2-2-16,-7-7 9 0,0 0 9 31,-5-6 6-31,-9-5 0 0,-12-5-8 0,-17-7-8 0,-19-6-6 0,-16-8-1 0,-6-3-2 31,-11-5-2-31,-6-4 1 0,-5-4 2 16,-1-3-3-16,-3-3-3 0,0 0-4 15,0 0-8-15,1 0-11 0,-1 0-6 16,0 0-11-16,0 0-7 0,1-4-1 0,-4-7-30 16,-2-11-5-16,-5-20 43 0</inkml:trace>
  <inkml:trace contextRef="#ctx0" brushRef="#br0" timeOffset="64881.97">18304 8275 1821 0,'0'1'34'16,"-1"1"-33"-16,-3 3-24 0,-3 2 9 16,-7 3 6-16,-1 4 5 0,-4 4 2 15,-12 2 1-15,-6 4-2 0,-9 2 2 16,-10 4 0-16,2 5 0 0,-6 4 0 15,1 6 1-15,-2 6-1 0,-5 4 0 0,-9 4 3 16,-9 5-3-16,-6-1 2 16,2-3 0-16,7-7-2 0,14-7 0 0,1-6 3 15,-2-5-1-15,3-3 9 0,-1-1 4 16,7-3 2-16,11-1 6 0,5-4 0 0,10-2 0 16,5-1 1-16,4-2 4 0,5-5-7 15,2 1-2-15,1-3 2 0,5-2-2 16,3-3 4-16,5-1-1 0,2-3-5 15,1 0-6-15,-1-2-3 0,1 0-3 16,0 0-1-16,0 0 0 0,-3 3-1 16,3-3-7-16,0 0-10 0,2 0-16 15,1 0-20-15,-3 0-8 0,0 0-16 16,0 0-17-16,0-1-16 0,0 1-15 0,-1-2 87 16,-4-4 0-16</inkml:trace>
  <inkml:trace contextRef="#ctx0" brushRef="#br0" timeOffset="69316.69">9592 14978 1158 0,'0'0'123'0,"0"0"181"0,0-1-312 15,0 1-33-15,0-1-28 0,0 1-19 16,0-1-2-16,0 1 7 0,0 0 13 15,0 0 19-15,0 0 9 0,0 0-5 16,-2-6 82-16,-3-8-37 0</inkml:trace>
  <inkml:trace contextRef="#ctx0" brushRef="#br0" timeOffset="69506.16">9784 14875 1443 0,'5'4'13'0,"0"-1"-64"0,3-1 665 15,0-2-487-15</inkml:trace>
  <inkml:trace contextRef="#ctx0" brushRef="#br0" timeOffset="69729.17">10168 14873 1535 0,'26'22'85'0,"-9"-6"23"0,-6-8-68 16,-10-4-80-16,-1-4-26 0,-1 0-49 16,-5-4-31-16,0-10-12 0,-7-7-40 15,-5-14 114-15</inkml:trace>
  <inkml:trace contextRef="#ctx0" brushRef="#br0" timeOffset="69872.77">10175 14658 1392 0</inkml:trace>
  <inkml:trace contextRef="#ctx0" brushRef="#br0" timeOffset="70031.62">10404 14474 1347 0,'19'9'54'0,"-6"-2"-2"0,-2-2-78 15,-7-3-54-15,-2-5-30 16,-1-8 58-16</inkml:trace>
  <inkml:trace contextRef="#ctx0" brushRef="#br0" timeOffset="70236.84">10270 14269 1425 0,'14'18'120'0,"-3"-4"148"0,-2-3-247 16,-7-6-42-16,-1-1-29 0,0-4-37 0,3 0-41 15,-2-1-13-15,-1-2-167 0,-5-3 192 16</inkml:trace>
  <inkml:trace contextRef="#ctx0" brushRef="#br0" timeOffset="70650.62">10301 14251 1241 0,'11'5'227'15,"3"-4"-265"-15,8 2-177 16,-57-10 242-16,19 5-51 0,11 1 10 16,5 1 11-16,0 0 3 0,-3 0 3 15,3 0 3-15,0 0-1 16,0 0-1-16,0 0-3 0,-1 0-11 0,-4-3-14 16,5 0-20-16,0-2-26 0,-3-6-23 15,3-7 47-15</inkml:trace>
  <inkml:trace contextRef="#ctx0" brushRef="#br0" timeOffset="70857.8">10271 14169 1335 0,'12'11'104'0,"-5"-4"67"15,0 0-93-15,-2-1-75 0,-1-5-5 16,-3 0-11-16,0-1-16 0,-1 0-15 0,0 0-17 15,0 0-6 1,0 0 6-16,1 0-2 0,-1 0-4 0,0 0-14 0,0 0-26 16,-3-2-43-16,1-5-29 0,2-3 8 15,-1-5-4-15,-3-1 13 0,0-4 105 0</inkml:trace>
  <inkml:trace contextRef="#ctx0" brushRef="#br0" timeOffset="70982.62">10283 14068 999 0,'-2'0'75'0,"4"0"43"0,-4 0-50 16,5 0-36-16,-2 0-13 0,-2 0-9 16,1 0-10-16,0 0-14 0,0 0-26 15,0 0-35-15,-6-1-46 0,-2-5 63 0</inkml:trace>
  <inkml:trace contextRef="#ctx0" brushRef="#br0" timeOffset="76334.89">18524 9817 1323 0,'0'-1'35'0,"0"1"-28"15,0 0-24-15,0 0-21 0,-1 2 7 16,0-1 16-16,-1 4 9 0,-2-2 5 0,-2 3 1 0,-3 1-2 16,-3 0 2-1,0 5 0-15,0 3 0 0,-2 2 0 0,-3 3 1 0,-6 5-1 16,-6 2 2-16,-5 3-2 0,-5 3-5 0,-4 2-1 15,-9 2-4-15,-6 2 0 0,-7 2 1 32,-2-2-2-32,-3-5 0 0,-1-3 1 15,-1-8 0-15,-8-8 2 0,-1-5 3 16,-3-7 2-16,-1-1 1 0,7-4 3 16,8-5 7-16,3-2 8 0,2-7 7 0,-1-2 5 15,-1-2 3-15,-2-7 0 0,6-2 1 16,6-5-2-16,3-3-3 0,3 0-3 15,8-3-4-15,-1-1-3 0,2-3-3 0,4-1-5 16,-3-5-2-16,7-5-2 0,3-4-5 16,5-2-5-16,4-3-2 0,6 3-3 15,9 3-1-15,7 0 1 0,10 4 2 16,5 4 4-16,8 0 4 0,6 4 5 16,8 3 0-16,6 3 3 0,7 4-2 15,3 5-2-15,3 1 2 16,4 5-4-16,7 5 2 0,6 5 1 0,14 7-1 15,1 4 0-15,-1 4 0 0,-3 3-1 16,-4 3 0-16,2 3-1 0,8 3-1 16,1 3 1-16,-3 0-1 0,-1 4 0 15,-6 2 1-15,0-1 1 0,4 1 3 0,-7 5 2 16,-3 0 2-16,-8 3-4 0,-8 6-5 16,-5 5-1-16,1 7-3 0,-4 6 1 15,-6 6 2-15,1 4-2 0,-11 1 0 16,-7 5-1-16,-13 4-4 0,-13 1 1 15,-13 2 3-15,-13 1 0 0,-3-5 3 0,-7-4 0 16,-5-3 0-16,3-8 0 0,-3-9 2 16,-2-5-2-16,6-10 3 0,-7-4 0 15,6-4-1-15,-1-6 1 0,3-2 1 16,3-3-1-16,-3-5 3 0,3 0-1 16,0-5-1-16,2 0-1 0,6-1 1 15,3 0-3-15,6-1 0 0,4-1 2 0,3-1-3 16,4 0-1-16,3 0 0 0,-1 0-6 15,-1 0-7-15,2 0-11 0,0 0-19 16,0 0-18-16,0 0-21 16,4 0 485-16,4-1-312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7:17:47.91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19371 6264 939 0,'0'0'27'15,"0"0"-6"-15,0-1-15 0,0 1-1 0,0 0 4 0,-1 0 5 16,-2 0 5-16,3 1 6 0,0-1 3 15,0 0 3 1,0 0 0-16,0 0 0 0,0 0-5 0,0 0-6 0,0 0-4 16,-1 0-6-16,-4 0-3 0,1 0-1 15,-3 0-2 1,-4 2 0-16,-4-1 0 0,-1 2-1 0,-4-1-1 16,1 1 2-16,-5-2-1 0,-3 2-1 0,-3 2 2 15,-4-1-2-15,-2 0 0 0,3 2 3 0,-3-1 1 0,-1 2 3 16,1 0 2-16,-6 0-3 0,2-1 0 15,-2-1 3-15,0 1 1 0,-7-3 4 32,-6 1 3-32,-5-3-4 0,-9 1 3 15,-1-1 0-15,4-1-2 0,-5 0 1 16,0 0-4-16,-13-1-5 0,-8-1-3 0,-1-1-2 16,0 2-1-16,5-1-1 0,-2 0 3 15,-5-2-2-15,-8 0 1 0,-1 1 6 16,5-2 0-16,3 1 5 0,-3-1 0 15,-4 1-4-15,-1-1-3 0,3 1-1 16,7 1 1-16,-4 0-1 0,-5 0 1 16,0 1-2-16,-2 0-2 0,7 0 0 15,1 1-3-15,-8-1 1 0,5-2 0 0,1 3-1 16,7 0 0-16,13 0 1 16,-10-1-1-16,5 2 2 0,2 0 0 0,2 2-1 15,12 0 1-15,7 0 3 0,6 1 0 16,4 1 2-16,3 1 0 0,-3-1-2 15,4 1-1-15,6-1 0 0,8 1-3 16,9-2 1-16,6-1 2 0,5 2 0 16,1-2 5-16,1-1 3 0,4 0-1 0,0 0 3 15,7-1 0-15,-1 0-2 0,1 1 4 16,0-1 1-16,0 0-2 0,0 0-1 16,0 0-2-16,0 0-5 0,1 0-4 15,0 0-4-15,-1 0-11 0,1 0-10 0,-1 0-6 16,1 0-11-16,-1 0-5 0,1-1-14 15,1 0-15-15,-1 0-8 0,3-8-236 16,-1-6 212-16</inkml:trace>
  <inkml:trace contextRef="#ctx0" brushRef="#br0" timeOffset="845.39">12582 6181 758 0,'-25'8'20'15,"-7"0"-8"-15,-6 0 8 0,-6-1 5 16,0-1 4-16,-5 0-1 0,-6 0 3 16,-1-1 5-16,-2-1 1 0,-7-1-2 15,1-2 1-15,-4 0-6 0,-10-1-3 0,-7-1 1 32,-8 0-7-32,-6 0-1 0,4 1-4 0,-6 0-7 0,-8 1-2 15,-9 0-3-15,-5 1-1 0,0 1 0 0,-7-1 1 31,-2-2-2-31,-5 1-1 0,-7 1 1 0,2-2-1 16,-3 0 0-16,-5-1 3 0,-10-1-2 16,3-2 0-16,-2-1 2 0,-5-1-2 15,9 1-2-15,4-2 2 0,-1-1-2 16,3 5 0-16,7-2 4 0,6 3 2 0,6 2 4 16,5 0 3-16,4 0 0 0,11 3-2 15,5 1-1-15,22 1 0 0,9 2 0 16,3-3 5-16,7 1 1 0,10-1 5 15,14 1 2-15,12-2 1 0,13 2 2 16,6-5-1-16,4 1-1 0,5-1-2 16,-1 0-2-16,1 0-6 0,0 1-6 15,0-1-5-15,0 1-9 0,0-1-4 16,0 0-8-16,0 0-3 0,1 0-3 16,0 0-9-16,2 1 2 0,2-1-7 0,4-2-12 15,9 0-16-15,13-6 34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13:01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4717 13910 1101 0,'-2'-3'-32'15,"-4"-5"10"-15,0-1-14 16,0 0 1-16,0-2 0 16,2 2 0-16,1 2 9 0,1 0 8 0,0 3 12 15,2 3 19-15,0-1 19 0,0 2 17 0,-1 0 8 31,1 0 10-31,0 0 1 0,0 0-4 0,0 0-5 0,-2-2-18 0,2 2-16 16,0 1-11 0,0-1-3-16,0 0-2 0,0 0 0 0,0 0-2 0,0 0 0 15,3 0-4-15,-1 0 1 0,2 1 0 0,0-1 0 32,2 0 3-32,3 0 4 0,2 0 1 0,-1 0 1 0,1 0 2 15,1 2-2-15,-3-2 1 0,1 0-1 0,0 0-3 16,0-2-3-16,2 2-1 0,1 0-4 15,-1 0 1-15,3 0-1 0,-1 0-2 16,8 0 0-16,5 0 0 0,4-1 0 16,4 1 0-16,0 0 0 15,-1 0-1-15,0 1 1 0,2 1 0 0,3 1 0 0,1 0 0 16,4 1 1-16,0-1-1 0,0 1 0 16,2 1 0-16,5-1 0 0,-2 2 0 31,4-1 0-31,-3-1 0 0,-6 1 0 0,1-3 0 0,-2 1 0 0,3 1 0 15,-1-2 1-15,0-2-1 0,3 0 0 32,5 1 1-32,2 0-1 0,1 0 0 0,-4-1 1 0,-2 1-1 0,0 0 0 0,5 2 2 15,8 0 1-15,9 2 2 16,13 1 1 0,5 1 0-16,-6-3 6 15,-8-2 11-15,-10-2 0 0,-8 2-1 0,-1-1-9 16,3 2-10-16,3-3-3 0,1 0 1 15,-1-1-1-15,-2 0 0 0,-3 1 0 16,-1 0 0-16,-2-1 0 0,3 1 1 16,3-3 0-16,1 1 0 0,3-2 1 0,-3-1-2 15,-4 2 0-15,-1-1 0 0,1 4 0 16,0-4 0-16,6 1 0 0,7 0 0 16,-1-2 0-16,0 1 1 0,-2-1-1 15,-3 3 0-15,-3 0 0 0,4-1 0 0,0 1 0 16,5 0 0-16,4-3-1 0,-1 3 1 15,3 0 1-15,-8-2-1 0,1 2-1 16,1 1 1-16,-1-1 0 0,3 0 0 16,0-1 0-16,-4 0 0 0,-2 0 0 15,1 1 1-15,1 0-1 0,10 0 0 16,0 1 1-16,4-1-1 0,2 2 2 16,5 0 7-16,10 2-6 0,4 1-1 0,-1 1 8 15,-10-4 2-15,-13 0 8 0,-13 0 2 16,-4 0-9-16,2-2-8 15,4 0-4-15,9 2-1 0,-4-1 0 0,-4 1 1 16,-5 1-1-16,-12-1 0 0,1 0 2 16,-3 0-1-16,0 0 3 0,3-1 0 15,-1-3 0-15,-2 4 1 0,-1-4 1 16,-4-1-3-16,-4 2-1 0,0-1 0 16,2 1-2-16,-3 0 0 0,2 0 0 15,1 2 1-15,0-3 0 0,1 1-1 0,2 1 0 16,-1-3 0-16,-5 3 1 0,0 0-1 15,0-3 0-15,1 4 1 0,2-1-2 16,0 1 1-16,0 1 0 16,4 0 0-16,2 0 0 0,3 0 0 0,-3 0 0 0,-5 0 0 15,-3 1 0-15,-4 0-1 0,-1-1 1 16,0 2 1-16,-2-1-1 0,-1-1 0 16,-5 2 0-16,-1-2 0 0,1 0 1 0,-5 0 7 15,-2-2 4-15,-4 2 1 0,-2-1 1 16,-1 0-3-16,-2 1 1 15,2 0 2-15,0-1-1 0,-1 1-3 0,-2-1-5 16,-3 0-4-16,1 1-1 0,-1-2 0 16,3 0 0-16,1 1 0 0,-2 1 0 15,4 0 0-15,-5-1 0 0,-1 0 0 16,-1 1 0-16,-1-1 0 0,0 0 0 16,1 1 0-16,-1 0 1 0,-2 0 0 0,0 0-1 15,-1 0 0-15,1 0 0 0,1 1 0 16,-1 0 0-16,1 0 0 0,-2 0 0 15,0 0 0-15,-3-1 0 0,0 0 0 16,-1 0-2-16,0 0-3 0,1 0-4 16,0 2-3-16,0-2-2 0,1 0-2 15,-2 2-1-15,1-2-1 0,-1 0 0 16,0 0-1-16,1 0 1 16,-1 0-4-16,0 0-3 0,0 0-4 0,1 0-7 0,-1 0-13 15,0 0-7-15,0 0-3 0,1 0-5 16,0 0-2-1,0 0-28-15,4 0 53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7:18:16.98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3720 9652 1167 0,'1'0'40'0,"-1"1"-11"15,1-1-3-15,-1 0-3 0,0 0 2 16,0 0 6-16,0 0-9 0,0 0-7 16,0 0-4-16,0 0-3 0,-1-6-4 31,-1 4-2-31,0-3 4 0,-4 1 1 16,-1 2 5-16,-3-1 5 0,-3-1-3 0,-3 2 0 15,-4-1 0-15,-4 2-3 0,-2-2 0 16,-5 2 0-16,-4-1-7 0,-3 1 0 15,-6 1-1-15,-5-2-3 0,-4 2 1 16,-7 0 0-16,-2 0-1 0,-3 0 0 0,-5-2 1 16,-1-1 0-16,-3 1 1 0,-4 2 0 15,0 0 0-15,0 0 5 0,-2-2 5 16,5 0 1-16,4 2 0 0,1 0-2 16,-2 2-6-16,0 1 0 0,2-1-1 15,5 4-4-15,7-5 0 0,4 2 1 0,5 1-1 16,4-1 0-16,6 3 2 0,5-3-2 15,5 1 0-15,3 2 0 0,5-3 0 16,6 1-1-16,4-2 2 0,6-2-3 16,5 0-5-16,-1 0-5 0,-1 0-12 15,2 0-10-15,0 0-12 0,0 0-13 16,4-6 5-16,8-4-4 0,11-6 33 0</inkml:trace>
  <inkml:trace contextRef="#ctx0" brushRef="#br0" timeOffset="499.84">3385 9279 998 0,'10'32'127'0,"-11"-31"-76"16,-1 2-49-16,1 3-4 0,-12-31 2 0,16 31 0 15,0 1 0-15,-1 1 0 0,4 0 0 16,0 1 0-16,0-2 10 0,3 2 6 16,5 0 6-16,-1 0 5 0,4 0-6 15,4 1-3-15,0-1-5 0,6 1-6 16,5 2-2-16,4 3 0 0,1 2-3 15,2 0 2-15,-3 4 0 0,-4-2 0 16,-7 0-1-16,-11-5 2 0,-4-1-1 16,-9-2 0-16,-2 3 4 0,-4 2-2 0,-7-1 7 15,-3 3 8-15,-4 0 4 0,-4-1 5 16,-3-1-2-16,-1-3-3 0,-1-3 0 16,0 1 1-16,0-5-2 0,1 1 1 15,2-1-2-15,3 1-6 0,2 0-3 16,1 0-4-16,1-3-5 0,2 2-1 15,1-1-2-15,2 1-2 0,2 0 0 0,-1-2 2 16,1 2-3-16,1 0 0 16,-1-2 0-16,1 1-8 0,2 0-6 0,1-1-14 15,4-2-21-15,-2 1-26 0,4-1-10 0,0 2 41 16</inkml:trace>
  <inkml:trace contextRef="#ctx0" brushRef="#br0" timeOffset="3024.56">3630 10456 1045 0,'0'0'38'0,"0"1"-2"0,0-1-9 16,0 0-7-16,0 0 3 16,0 1-1-16,0-1 1 0,0 0 2 0,0 0 0 15,0 0-1-15,0 0-1 0,0 0-2 16,0 0-5-16,0 0-4 0,-1 0 0 16,-4-1-3-16,2 1 1 0,-3-1 4 15,0 0-2-15,-7 0 1 0,-3 0-1 0,-6 1-3 16,-5-4-1-16,-3 3-2 0,-8-2-2 15,-7 2-1-15,-7-4 1 0,-4 3-3 16,-2 2 2-16,-4-1 3 0,-2 1 4 16,-6 0 5-16,-2 0 1 0,-4 1-4 15,-2 1-5-15,0-1-1 0,-1 3-3 0,-2-3 3 16,7 1 2-16,1 0-1 0,0 2 3 16,7-2 0-16,-2 3-1 0,9-1 0 15,5 1 1 1,1 0-4-16,7 0-2 0,-1 3 0 0,2-4-4 0,6 2 0 15,1-3 2-15,4 0-2 16,1 0 0-16,3-1 2 0,4-1-2 0,3 0 0 16,5 0 1-16,3 1 0 15,4-2 0-15,4 0 2 0,6 0-2 16,1 0-3-16,0 0-11 0,0 0-12 0,0 0-24 16,0-4-14-16,9-5-13 0,8-10 61 0,9-7-2 15</inkml:trace>
  <inkml:trace contextRef="#ctx0" brushRef="#br0" timeOffset="3751.29">3330 10178 939 0,'-1'-4'89'16,"29"23"8"0,-16-14-55-16,-22-7-43 0,-17-14 7 15,27 16 2-15,0 0 7 0,2 0 10 16,-2 0 6-16,0 0 5 0,0 0-1 16,0 0-6-16,0 0-5 0,0 0-4 0,0 0-6 15,0 0 1-15,0 0-2 0,0 0-3 16,0 0 1-16,0 0 0 0,1 1-4 15,3 0 1-15,-2-1-1 0,3 1-3 16,3 1-2-16,1 0 1 0,3 2-3 16,5-1 1-16,2 3 0 0,2 2-1 15,2 0 0-15,-3 1 1 0,-3 0-1 16,-2-2 0-16,-1 0 0 0,0-1 0 16,-2 0-1-16,-2 3 1 0,-3 0-1 15,-2-2 0-15,0 2 1 0,1-1-4 16,-1-1 2-16,0 3 0 0,0-1 0 0,0 1 1 15,-2 0 0-15,-1 0-1 0,1 3 2 16,-2-2 0-16,1 1 0 0,-2 2 0 16,0-1 0-16,-1 1-1 0,-3 4 1 15,1-2 4-15,-5 0-1 0,-2 1 1 16,-1 0 3-16,-6 3 1 0,-4 1 5 0,-6 2 5 16,0 2-2-16,-6-3 1 0,-3 0-1 15,-1 1-6-15,-5-1-1 0,3-3 0 16,2-1-3-16,4-2 1 0,3-1 1 15,1-4-4-15,6-1 1 0,1 1 0 0,3-5-4 16,5 2 1-16,0-3 0 0,4 0-2 16,2 1 0-16,3-3 3 0,2-1-8 15,1 2-16-15,2-4-19 0,0 0-35 16,0 0-20-16,0 0 50 0</inkml:trace>
  <inkml:trace contextRef="#ctx0" brushRef="#br0" timeOffset="5619.94">10192 10082 1277 0,'0'0'42'0,"0"1"-9"15,0-1-19-15,1 1-12 0,-1 1-2 16,-1-1 1-16,-1 3-1 16,-1 0 0-16,0 1 0 15,-1 0 4-15,2 4-1 0,-1 2 3 0,-2 0 1 0,1 6-3 16,-3 3-1-16,-1 6 0 0,0 3-2 16,-2 6 1-1,2 0-1-15,0 2-1 0,2-1 1 0,3-5 1 0,2 0-1 16,1-2 0-16,4-4 2 0,4-2-5 0,3 2-6 15,2-3-7-15,3-2-4 0,-1-2-1 16,-1-3-2-16,1-4-5 0,4-4-7 16,-6-4-9-1,4-3-15-15,1-3-22 0,-1-7 71 16,5-5-17-16</inkml:trace>
  <inkml:trace contextRef="#ctx0" brushRef="#br0" timeOffset="5827.38">10388 10236 752 0,'-18'6'84'0,"-3"-1"131"16,-8 3-182-16,-8-3 2 0,-5 0-1 16,-6-1 0-16,-1-4-18 0,8 2-10 15,-1-4-2-15,7-1 0 0,4-1-2 16,-2-3 1-16,4 2-3 0,2-4-4 15,-1-2-7-15,7 1-13 0,4-1-17 16,2 1-18-16,5-2 30 0</inkml:trace>
  <inkml:trace contextRef="#ctx0" brushRef="#br0" timeOffset="6048.07">10605 10162 1126 0,'1'4'102'0,"-1"3"146"0,0 5-251 15,-2 8-13-15,-3 3 6 0,2 6 9 16,-2 1 2-16,0-1-7 0,-2 1-9 16,0-2-1-1,2-2 2-15,0-2-5 0,3-4-16 0,1-6-25 0,1-1-35 16,0-6-99-16,1-2 117 0</inkml:trace>
  <inkml:trace contextRef="#ctx0" brushRef="#br0" timeOffset="6613.32">10834 10508 1121 0,'-2'0'46'0,"2"0"10"15,0 0-39-15,0 0-18 16,-1 0-2-16,1 0-6 0,-1-4-3 0,1-3 0 16,0-5 8-16,-3-2 15 0,3-4 6 15,0-4 1-15,3 0-3 0,1 0-1 16,-3 1-1-16,5 1-2 0,-1 2-1 16,2 0-6-16,4 1-3 0,-2 4 3 15,3-3-3-15,-2 5 1 0,0 0 4 0,0 5 0 16,-2 4 4-16,0-3 2 0,-2 4-2 15,1 1 0-15,0 1-3 16,-2 2-7-16,0 2-5 0,1 3 0 0,3 4-2 16,-2 5 2-16,3 3 3 0,-2 3-2 15,0-2 2-15,-2-1 1 0,1-4-1 16,-3-1 0-16,-1-5 2 0,0-4 0 16,0-1 0-16,-2-4 3 0,-1 0-4 15,1-1-4-15,-1 0-2 0,0 0-7 16,0 0 3-16,0 0 5 0,3-1 0 0,-1-2 5 15,0-3 4-15,3-2 1 0,0-2 3 16,2-3 3 0,2-3-6-16,-1 3 0 0,-2-2-2 0,1 2 2 0,0 1 5 15,1 2 4-15,2 2 2 0,0 4-1 16,1-4 0-16,0 5-6 0,-2 0-1 16,-1 1-2-1,2 4-5-15,1 1-2 0,1 6-4 0,0 2-4 0,1 2 4 0,-3 6 1 16,0 0-1-16,-1 5-1 0,-2-1-2 15,3-2-7-15,-6-5-4 0,0-1-7 16,0-1-13-16,-2-4-13 0,1 0-13 0,4-2-23 16,-1-1 252-16,0-3-139 0</inkml:trace>
  <inkml:trace contextRef="#ctx0" brushRef="#br0" timeOffset="6996.75">11485 10384 1284 0,'13'-3'39'16,"-1"-2"-7"-16,3 0-27 0,2-4-3 15,-2 1 2-15,3-1-3 0,3-1 3 16,-5 1 1-16,2-3 2 0,-4-1 7 16,-6 1 8-16,-3-1 1 0,-1 4 1 15,-2 2-3-15,0 1-5 16,-2 2-6-16,0-1-4 0,-1 2-9 0,-1-1-9 0,-3 1-1 31,-3 2-5-31,-6-1 2 0,-4 2 2 16,-3 0-3-16,-3 6 4 0,1 4-2 15,2 2-2-15,0 6-3 0,3-3-7 16,5 0-4-16,7-2 0 0,0-1 8 0,5 1 9 16,2 3 8-16,2 0 10 0,6 3 3 15,6 2 0-15,3 1 4 0,4 1 2 16,2-2 7-16,3-1 10 0,0-3 3 15,-3-2-1-15,-1-4-6 0,-1-2-11 16,-1 0-7-16,5-1-2 0,1-2-3 16,1-1-1-16,-4-1-4 0,-2-4-10 15,2 0-16-15,-6-4-24 0,3-4 717 0,-2-5-902 16,-8-6 390-16</inkml:trace>
  <inkml:trace contextRef="#ctx0" brushRef="#br0" timeOffset="7171.6">11080 9904 1765 0,'-1'0'-8'0,"-1"2"-77"0,-1 0-39 16,-1 1-21-16,1 2 765 0,-3-2-464 15</inkml:trace>
  <inkml:trace contextRef="#ctx0" brushRef="#br0" timeOffset="8761.78">11580 11199 1282 0,'9'-2'8'16,"-1"-1"-28"-16,3-1-14 0,-1 1 11 0,0 0 16 0,0 0 7 15,-4-2 8-15,-4 3 12 0,1-3 16 16,-1 3 8-16,-1-1 9 0,0 1 5 15,-1 2-8-15,0-2-3 0,0 2-9 0,0-1-13 16,0 1-11-16,0 0-11 16,-2-2-15-16,-5 2-5 0,-8 0 4 15,-10 0 3-15,-6 1 11 0,-7 5 7 16,-5-4-1-16,-1 1 0 0,-7 1-1 0,-5-3-3 16,-5 1 0-16,-1-1 0 0,5 2-2 15,0-2 0-15,3-1 1 0,2 0-2 16,3-1 0-16,5-1 3 15,1 1-3-15,-2-1 3 0,2 1 1 0,4 0-2 16,4 1 1-16,8 0 3 0,7 0-10 16,2 0-7-16,7 0-11 0,3-2-21 15,2 2-11-15,6 0-19 0,-1 0-9 0,-1-7 23 16,2-2-60-16,1-8 80 0</inkml:trace>
  <inkml:trace contextRef="#ctx0" brushRef="#br0" timeOffset="9056.35">10894 10930 1298 0,'-5'11'36'0,"-6"1"-7"0,-4 4-30 0,-5 0 4 16,-8 2 2-16,-10-1 5 0,-16 0 5 15,-8-1 6-15,-2-3 6 0,1-4 0 0,5-2-6 16,4-3-8-1,1 3-7-15,4-1-4 0,3-1 1 0,3 2-1 0,1-1-1 16,9 0-1 0,6 1-1-16,8 0-10 0,8-3-14 0,9 2-3 0,4 2 0 15,11 2 9-15,12 5 14 0,6 0 3 16,9 1 1-16,6 1 1 0,-4-3 0 16,3 1 1-16,-5-1 0 0,-4-2-11 15,5-1-19-15,-5-1-23 0,-1-1-4 0,0-1 125 16,3-1-61-16</inkml:trace>
  <inkml:trace contextRef="#ctx0" brushRef="#br0" timeOffset="9480.83">12203 10710 1573 0,'-1'31'23'16,"1"1"-35"-16,-1 8-6 0,1 1 13 15,-1 0 5-15,0 1-1 0,-2 3 0 0,1-4 1 16,0 2-1-16,0 1 1 0,-1-1 1 15,1 1-1-15,1 0 0 0,0-4-10 16,0-2-15-16,1-7-14 16,0-6-8-16,0-1 2 0,1-6 0 0,0-6 4 15,0-3-12-15,-1-9 743 0,0 1-510 16</inkml:trace>
  <inkml:trace contextRef="#ctx0" brushRef="#br0" timeOffset="9702.93">12539 11093 1577 0,'2'6'131'0,"-203"5"-45"31,133-22-270-15,-1-5 40-16,20 0 143 0,7 2 1 15,7-1 1-15,4 2-3 0,5 0-12 16,2 1-25-16,4-1-30 0,3 1 72 0,4-1-24 16</inkml:trace>
  <inkml:trace contextRef="#ctx0" brushRef="#br0" timeOffset="10679.52">12486 11299 601 0,'2'0'-86'0,"0"0"-56"0,1 2-22 15,-3-1 64-15,1 2 61 0,1-2 38 16,-2-1 45-16,4 2 58 0,-4-2 61 15,1 0 24-15,4 0-8 0,0 0-34 16,1 0-46-16,-2 2-26 0,0-2-23 0,1 0-16 16,-1-4-12-16,2 1-10 0,-1 1-2 15,0-3-2-15,1 3 0 0,1-2 5 16,-3 2 3-16,2-1-2 0,-1 1-1 0,-2-3-4 16,4-1-5-16,0 2-2 0,0-2 0 15,3-2-1-15,-2 1-1 0,1-1 1 16,1 1-1-16,0-1 0 0,1 3 0 15,1-4 0-15,-1 0 1 0,-1 0 2 16,0-2 0-16,-1 1 3 0,1-2 5 16,1 1 1-16,-1 0 1 0,-1 2 0 15,-2 0-5-15,-1-2-2 0,-3 4-4 16,-2-2-4-16,-1 1-3 0,-2 0-1 16,-3 1-2-16,-1 2 1 0,-5-2 5 15,-3 1 0-15,-1 2 0 0,2 3-2 0,-2 1-3 16,0 4-4-16,1 4-10 0,1 2-9 15,3 7-3-15,4 3 1 0,1 6 9 16,3 5 5-16,2 0 3 0,4 0-2 16,6 3 3-16,4-2 5 0,5-2 4 15,2-3 6-15,-1-5 5 0,1-3 0 0,2-2 0 16,0-1 1-16,2-3-4 0,1 0-1 16,2-4-2-16,-5-6-8 0,-1-3-4 15,-5-3-1-15,-5-8 1 0,4 0 7 16,-7-2 5-16,3-4 2 0,-2 0 2 15,-3-3 0-15,2 0-1 0,-2-1 3 16,-3-1 2-16,-1 1-2 0,3-2-2 0,-4 1-1 16,2 1-3-16,2 1 0 15,1 4 1-15,1 3-1 0,1 3 2 16,0 3 0-16,0 2 0 0,2 3 1 16,2 2 2-16,-1 2-3 0,1 1 2 0,0 4-1 15,-3 3-2-15,0 2-1 0,0 2 0 16,-3-1-2-16,-2 3-3 15,1-2-1-15,-1-1 0 0,-1-1 0 0,-1-1 5 16,1-3 0-16,-2-2 1 0,-1-3 1 16,0-3-1-16,0 2 0 0,-1-2 1 15,2 2-1-15,-2-2 1 0,0 0 2 0,0 0-3 16,0 0 4-16,0 0 4 0,2 0 0 16,0-5 3-16,1-3 1 0,1 0-5 15,1-4 3-15,1 0 2 0,3-2-2 16,3 0-2-16,4 1-4 0,3 2-5 0,-1 2-3 15,5 1 4-15,0 3 1 0,2 1 1 16,3 3 2-16,-2 2-4 0,-4 4 1 16,0 4 1-16,-4 0-2 0,0 5 1 15,-5 3-1-15,-1 2-4 0,-2 5-1 16,-5-5 0-16,1 0-2 0,-1-4-4 16,-4-3-4-16,0 1-10 0,1-6-2 15,-2 0 2-15,0-6-2 0,0 0-1 16,0-1-11-16,1 0-147 0,-1 0 125 15</inkml:trace>
  <inkml:trace contextRef="#ctx0" brushRef="#br0" timeOffset="11138.99">13765 11414 1047 0,'17'100'298'16,"-16"-105"-381"-16,2 82 79 16,-2-60-15-16,-1-5-1 0,1 0-3 15,-1-5 2-15,0-3 19 0,0-4 1 0,0 0 2 16,0 0 8-16,0 0 5 0,0 0 9 16,0 0-3-16,0 0-11 0,-2-7-9 15,-3-4-2-15,-3-7 0 16,-5-11 2-16,-3-5 2 15,-1-10-7-15,3-2-2 16,5 2-1-16,3-1-1 0,2 4 4 0,2-1 4 0,1 0 1 0,1 2 3 16,3 3 1-1,-1 2-1-15,3 5 5 0,2 3-1 16,9 1 1-16,4 6-1 16,4 2-4-16,2 3-3 0,4 6-3 15,6 5 1-15,5 4-3 0,9 6 4 0,-2 6 1 16,-3 7-2-16,-3 4 5 0,-9 3 4 15,-5 3 0-15,-5-1 0 0,-6 2-5 16,-5-2-6-16,-6 1-2 0,-9-2 1 16,-4-1-5-16,-9-4 3 0,-6 0-4 0,-1-3-5 15,-4-4-1-15,-1-5-1 0,-4-5-6 16,2-5-11-16,-1-3-4 0,-3-4-7 16,2-3-38-16,0-1-83 0,4-4 100 15</inkml:trace>
  <inkml:trace contextRef="#ctx0" brushRef="#br0" timeOffset="11644.91">14519 11275 1129 0,'67'3'143'0,"-9"-21"-159"15,-12-3-23-15,-5 1-47 16,-26-18 86-16,4 21 1 0,-4 2 3 0,-7 1 7 15,-2 1 3-15,-3 3 5 0,-3-1 2 16,-4 1-6-16,-4-4-6 0,-4 1-2 16,-7 0-2-16,-6 2-1 0,-2 5 0 15,-4 2-3-15,-1 4-2 0,1 2-5 16,-1 4-6-16,3 3-4 0,3 1-4 16,4-1-6-16,5 1-9 0,5 0-2 0,3 2 0 15,5 0 9-15,7 1 15 0,6 5 9 16,11 5 4-16,6 2 1 15,3 0 2-15,2 2 3 0,2-3 7 0,-1-5 3 16,1-2 2-16,1-4-3 0,0 1-8 0,4-4-4 16,0 0-2-16,-2-4-1 0,-4-2 6 15,-4-1 6-15,-1-3-2 0,0-1 0 16,-5 0-5-16,-4-4-1 0,-4 1 8 16,-6 2 12-16,-2-1 7 0,-1-2 2 15,-3 0-3-15,-2-6-14 0,0-3-5 16,0-8-3-16,-6-3-4 0,-3-1 2 0,0-3-1 15,-2 1-2-15,5 1 1 16,3 0 0-16,4 2-2 0,2 2 2 16,3 1-1-16,5 3-3 0,4 0-3 15,2 1-6-15,4 4-10 0,3 3-3 0,1 2-5 16,3 3-5-16,-1 3-3 0,1 1-6 16,0 0 43-16,-1 1-9 0</inkml:trace>
  <inkml:trace contextRef="#ctx0" brushRef="#br0" timeOffset="12084.88">15780 11039 1157 0,'4'2'388'15,"4"-2"441"-15,-14-1-1004 16,-7-1 526-16,-9-5-941 0,-14 1 129 15,9 0 461-15,-1-1-5 0,1 4-6 16,0-2-5-16,6 5-5 0,1 5 0 16,-3-1 0-16,3 5-4 0,-1 1 0 15,-1 2-8-15,9 0-16 0,3 0-13 16,8 2-6-16,4 0 3 0,3 2 17 16,9 1 19-16,1 0 9 0,4-4 8 15,3 3 10-15,-1-4 2 0,0-2 4 16,-3-2 5-16,-3-3 3 0,-7-3 1 15,0-2-1-15,0-4-4 0,-1-3-11 0,5-7-16 16,-2-4-8-16,-1-2 7 0,1 0 19 16,-2 3 24-16,-1 1 18 0,-2 2 3 15,-1-1-11-15,1 1-12 0,-2 3-8 0,2 3-5 16,1 2-6-16,-1 3-3 0,6 3-11 16,0 6-10-16,3 7-11 0,4 8-3 15,3 6 6-15,1 4 9 0,1 2 13 16,-2-2 8-16,-2-1 0 0,0-1-2 15,2-6-11-15,3-2 239 0,-3-5-169 16</inkml:trace>
  <inkml:trace contextRef="#ctx0" brushRef="#br0" timeOffset="12321.2">15951 10545 1390 0,'8'19'34'16,"3"9"0"-16,2 13-42 0,0 11-6 0,8 9 12 0,-2 4 2 0,-1 1 0 16,3-4 0-16,-6-6-5 0,1-5-13 15,4-5-22-15,-1-3-23 0,-1-2-15 16,6-5-17-16,-3-4-2 0,-3-13 10 15,1-6 106-15,-2-10-26 0</inkml:trace>
  <inkml:trace contextRef="#ctx0" brushRef="#br0" timeOffset="12494.94">16441 10983 1346 0,'-24'3'41'0,"-4"2"-3"0,-12-1-32 0,-5 1-6 0,-7-3 4 16,0-2-2-16,1-1-5 16,0-5-8-16,4 0-9 15,4-1-14-15,6-2-15 0,9-2-20 0,7 2-19 0,5-1 100 16,7-4-29-16</inkml:trace>
  <inkml:trace contextRef="#ctx0" brushRef="#br0" timeOffset="12793.25">16424 10956 1483 0,'10'24'23'0,"0"0"-21"0,3 6-20 15,-2 0 11-15,1-3 2 0,-1-2-15 16,4-2-9-16,2-3-4 0,5-1 2 15,5-2 14-15,1-4 12 0,2-2 2 16,-7-2 7-16,1-7 9 0,-3-1 4 16,-2-2 9-16,2-5 1 0,-3 1-5 15,2-3 3-15,-6 0 6 0,-4 1 3 16,-3 1-1-16,-4-1-11 0,1-2-23 16,-2-3-16-16,-1-3-10 0,-1-3-13 15,-1-3-7-15,-4-1-10 0,0 0-19 16,0-2-10-16,0 4-19 0,3 2-176 15,2 2 182-15</inkml:trace>
  <inkml:trace contextRef="#ctx0" brushRef="#br0" timeOffset="13406.85">17091 11277 1291 0,'83'58'1284'16,"-76"-49"-785"-1,-22-17-1170-15,-42-32-188 16,16 7 874-16,36 26-2 0,2-2 6 16,-1-1 1-16,4-5 0 0,0-2-1 0,4-3-10 15,1-1-8-15,5-3-7 0,3 1-8 16,2 1-6-16,2 3-1 0,0 3-4 16,1 2-4-16,-1 3-4 15,1 2-6-15,-3 3 1 0,-3 4 3 0,0 0 3 16,-5 0 8-16,-4 2 4 0,2 2 1 15,-3-2-5-15,-2 0-8 0,1 0-18 16,0 0-8-16,-1 0 8 0,0 0 9 16,0 2 20-16,2-1 14 0,1 0 4 15,2 1 2-15,2 1 3 0,0-2 5 16,0 1 10-16,-2-2 9 0,4 0 3 0,0-2 0 16,4 1 3-16,-1-2 1 0,0-1 7 15,3-2 4-15,1-1 1 0,-1-2-12 16,3 0-4-16,-1 0 3 0,1-1-1 0,-1 0 5 15,-3-2-9-15,-3 2-8 0,-3 1-6 16,-2 0-3-16,0 3-1 0,-2 3-5 16,-2-4-6-16,-2 5-5 0,-2-2-2 15,-2 2-5-15,-2 0-2 0,1-1-1 16,-1-1-1-16,-2 3 4 0,-1 2 3 16,-4 3 0-16,-3 1-7 0,-1 2-6 15,0 6-6-15,4 2-9 0,3 3 3 16,3 1 0-16,3-1 6 0,2 2 14 15,2 2 3-15,5 1 3 0,1 1 5 16,1-4 6-16,2-1 12 0,5 0 9 16,3-1 5-16,1-1 7 0,2 0 3 0,1-3 0 15,4 0 0-15,2-2-7 0,-1-3-7 16,2 0-5-16,-1-2-10 0,2-4-12 16,2 0-12-16,1-1-13 0,-3-2-13 15,4-3-131-15,-2-4 116 0</inkml:trace>
  <inkml:trace contextRef="#ctx0" brushRef="#br0" timeOffset="16885.37">21211 573 697 0,'-3'-11'-55'0,"-1"-1"-36"16,1-1 28-16,1 3 60 0,0 0 65 15,1 1 18-15,1 1-15 0,-1 5-13 16,1-4 1-16,0 7 9 0,0 0-5 16,0-1-6-16,0 0-9 0,0 1-11 15,0 0-3-15,0 0-3 0,0 0-6 0,0 0 0 16,0 0-2-16,0 0-7 0,0 0-2 15,0 0-3-15,0 2-2 0,0 5 2 16,-2 3 3-16,0 1 1 0,-1 3 0 16,2 1 0-16,-1 2-4 0,1 1 1 0,1 1 6 15,-1-1-1 1,1 1 6-16,0 2 3 0,1 1-7 16,1 4 0-16,0 2-4 0,1 2-5 0,0 4-1 0,-1-4 3 15,3 3-1-15,-1-1 2 0,1 0 2 16,-1 2-4-1,2 0-3-15,-1-2 1 0,3 0-3 0,1 0 1 0,0-3 2 16,1 2 0-16,2 2 3 0,0 2 1 16,3 1 2-1,0-1-1-15,-1 3 0 0,2-3-2 0,-3 3-2 0,1-3 0 16,-1-2-1-16,2 1 2 0,-1-1-1 16,0-3-1-16,-1-1 4 0,-1 1 0 0,2-3-2 31,-1 3-1-31,1-3 3 0,-1 2 7 15,1 0 2-15,0 1 6 0,0 1-2 16,1-1-9-16,-2-2 7 0,2-2-2 16,0-4-3-16,-1 1 3 0,-1-3-9 0,1 1 3 15,2 2 4-15,1-2 1 0,1 1 1 16,2-1 0-16,-1-1-7 0,-1 0 0 16,6 2 1-16,3 0-6 0,1-1 2 15,2 2-1-15,-5-1-3 0,0 1 2 16,-1 2 1-16,-2 2-3 0,4 1 1 15,-1 1 0-15,2 2-3 0,0 2 0 0,2-2 2 16,1 0-1-16,0-2 1 0,3 0 2 16,3 1-3-16,3 1 2 0,6 0 3 15,4-2-2-15,-3-1 3 0,-6 0 1 16,-6-2-4-16,-5-1 1 0,-1-1-3 16,0-3-2-16,-1 0 1 0,1-1 1 15,1 2-2-15,0-4 1 0,2 2 0 16,-3 0-1-16,2-1 0 0,2 4 3 15,6-4-3-15,2 1 1 0,3 1 2 16,0 1-3-16,-4 1 1 0,-3 0 2 0,-4-2-2 16,-1 1 1-16,0-3 0 0,3-1 0 15,-3 0 0-15,5 1 1 0,-3 1-1 16,-2 0 1-16,5-1 1 0,1-1-1 16,5 0 1-16,2-1 0 0,-3 1-2 15,-4 1 0-15,2 2 1 0,-1 2-1 0,2-1 0 16,3 0 1-16,0 0-3 0,-3-1 2 15,5 2 1-15,4-3-2 0,5 1 1 16,7 1 0-16,-7-1-2 0,-6 0 1 16,-3 1 0-16,-6-4-1 0,6 1 1 15,4-1 1-15,1 1-2 0,8 1 2 0,2-1-1 16,4 1-1-16,1 2 2 0,-3-3 1 16,-1 5-2-16,0-1 1 15,2 2 0-15,11-3-2 0,7 2 1 16,-2-2 1-16,-4 1-2 0,-9-2 0 15,-3-1 3-15,6 3-3 0,8-2 1 0,10 2 2 16,-4 4-3-16,-3-5 2 0,-7 1 1 16,-7-4-3-16,2-1 1 0,5 2 3 15,11-3 0-15,1 3 2 0,-4-1 2 16,0 0-3-16,-8 0 2 0,0-2 3 16,11 1-1-16,1-1 2 0,-1 0-1 0,-4-2-5 15,-5 2-1-15,-3-1 0 16,8-1-3-16,10 0 0 0,-2-2 0 0,-2-1-1 15,-5 0 0-15,-7 0 1 0,8-1-1 16,10 0 0-16,1 1 1 0,-3 0-1 0,-9 3 0 16,-10-1 1-16,0-2-2 0,4 3 1 15,9-2 0-15,1 0-1 0,-3 3 1 16,-6-2 0-16,-8-2 0 0,-3 0 0 16,4-2 1-16,8 2-1 0,-3-2-1 15,-5 0 1-15,-5-1 0 16,-9-2 0-16,-2 1 1 0,4-5-1 0,2 1 0 0,5-2 3 15,1 0-3-15,-1-2 1 0,-5 1 2 16,-9-1-3-16,-1-1 1 0,-3 0 2 16,2 0-3-16,5-3 0 15,0 2 2-15,4 0-3 0,2-1 1 0,-4-1 1 16,-1 1-1-16,-6-3 1 16,-5 3 0-16,2-4-1 0,-3 1 0 0,2 2 0 15,1-1 0-15,1 2 0 0,7 1 0 0,-2-1 0 16,2 0 1-16,-7 0 0 0,-8 1-1 15,-4 1 0-15,-6-2 0 0,0 2 0 16,-1 0 0-16,-1 0 0 16,-1-1 0-16,-4 2 0 0,-2 0 1 0,-2 0-2 15,0 0 1-15,1 0 1 0,-2 0-2 16,-1-1 1-16,-1 1 1 0,-3 0-1 16,0 0 0-16,-3 0 1 0,0-2-1 0,-2 2 0 15,-3 0 1-15,0 0-1 0,0 0 1 16,-3 0 2-16,0 0-2 0,0 0 2 15,0 0 0-15,0 0-3 0,0 0 2 0,0 0-2 16,0 0-5 0,0 0-7-16,0 0-9 0,0 0-14 0,-1 0-12 0,-1 0-11 15,2 0-17-15,-1 0-27 0,-3 2-3 16,-2-9 41-16,-6-13 20 0</inkml:trace>
  <inkml:trace contextRef="#ctx0" brushRef="#br0" timeOffset="23319.99">26754 660 1166 0,'-1'0'7'0,"-1"2"-25"0,0-2-4 0,2 0 7 15,0 1 18-15,-1-1 6 0,1 1 2 16,2-1 5-16,-1 1 0 0,-1-1-5 16,0 0-4-16,0 0 4 0,0 0 8 31,0 0 10-31,0 0 11 0,0 1-5 0,-1 1-7 0,1-2-4 0,1 0-9 0,-1 0-1 16,0 0 1-16,0 0-2 0,0 0 0 31,0 0 0-31,4 1-3 0,-2 1-1 15,3 1 0-15,0 1 0 0,3 3 4 16,2 0 2-16,2 2 2 0,2 1 0 16,2 2-2-16,4 1-5 0,5 1 0 15,2 1-1-15,3 3-4 0,5 1 1 16,4 3-1-16,9 2-5 0,6 2 2 16,5 3-1-16,-2 3-1 0,-1 0 1 15,4 3 1-15,3 1-2 0,13 2 0 0,11 3 1 16,8 6-1-16,5 5 1 0,-1 5 1 15,5 7-2-15,16 4 0 0,4 1 1 16,2-1-1-16,-2 4 0 0,7 3 1 16,3 4-1-16,1 3-1 0,11 4 2 15,-7 0-1-15,1-4 0 0,5 3 1 0,-5-1-1 16,-5 0 0-16,-2-2 2 0,-6-6-2 16,-5-3 0-16,-1-3 0 0,-1-3 0 15,-4 1 0-15,-4-2 1 0,0 1-1 0,2-2 0 16,-2-3 2-16,-9-3-2 0,-8-4 2 15,1 2 1-15,7-3-3 0,-2 2 1 16,0 0 1-16,-9 0-2 0,-3-1 1 16,3-3 3-16,-2-5 1 0,-6-3 2 15,-11-5 2-15,-11-4-4 0,-8-1-2 0,-7-8 1 16,-4 1 2-16,-4-6 8 0,-3-3 6 16,-11-3 0-16,-3-5-4 0,-3-3-4 15,-12-2-8-15,0-1-2 0,-4-2 2 16,1 0-3-16,0 0 2 0,-2-2 2 15,0 0-2-15,-3 0 1 0,0 0 0 16,1 0-1-16,-1 0 0 0,1 0 3 16,-5-1-4-16,4 0-6 0,-1 1-11 15,2-2-15-15,0 2-11 0,0-3-7 16,-2 1 3-16,2-2 4 0,0-1 8 16,0-5 5-16,-2-9-12 0,-2-8-24 15,4-8-21-15,-1-4 41 0,-1 0-142 0,1 1-8 16,-1 4 14-16,-1 8-37 0,3 2 156 15,0 4 30-15,1 3 12 0,-1 3 3 16,1 2 18-16,-1 6 34 0,3 1 37 16,-1 3 27-16,-2 2 6 0,0-2-13 0,-5 2-28 15,5 0-20-15,5 0-20 0,-5 2-13 16,5-2-5-16,-5 1-1 0,-1-1 5 16,-2 2 7-16,2 0-1 0,1 3-2 15,-1 1-5-15,3 3-6 0,-1 1 1 16,0 3 8-16,6 1 5 0,-3 0 4 0,4 3 1 15,1 2-7-15,0 2-3 0,4 2 1 16,5 1-2-16,-3-1 3 16,0 0 2-16,2-2 1 0,-11-3 0 0,5 0-2 15,-1-6-7-15,-2-1-2 16,-5-3 0-16,-1-2-3 0,-1-2 0 0,-4 0 5 0,3-2 3 16,-7 0 3-16,3-1 2 0,-1 1-7 15,5 0-6-15,0-1-3 16,-2 1-2-16,2 2 0 0,-7-1 2 15,-4 3 0-15,-5-1 1 0,-9 2 2 16,1-2-2-16,-7 2 0 0,-1-3 3 0,2 2-2 16,-10-1 1-16,8-2 1 15,1 1-3-15,1-2 1 0,5-1 0 0,4 0-2 16,1 0 2-16,3 0 0 0,5 0-2 0,-4-1 2 16,3 2-1-16,3 0 0 0,-1-1-1 15,4 0 2-15,4 0-1 0,-1 0 5 16,1-1-10-16,3 0-19 0,-3 1-20 15,3-1 214-15,0 0-140 0</inkml:trace>
  <inkml:trace contextRef="#ctx0" brushRef="#br0" timeOffset="30108.05">32371 4713 797 0,'-2'3'-7'31,"4"-5"73"-31,-2 2-17 16,0-1-9-16,0 1 6 0,0 0 0 16,0 0-11-16,0 0-9 0,-2 0-11 15,2 0-10-15,-1 0-3 0,-5-2-1 16,-1 1-1-16,-2-1 1 0,-6-1 0 0,2 1-1 15,-1-1 0-15,0-1 0 0,0 2 0 16,-3 0-3-16,-1 1 1 0,-2 1-3 16,-2 0 0-16,-1 0-1 0,-3 1-7 15,-2-1-9-15,-2 1-15 0,-5-1-16 0,-4-1-9 16,0 0-4-16,-5-3 4 0,-3 3 14 16,-3-1 13-16,-1 1 15 0,5 0 11 15,5 2 7-15,2 3 5 0,-2 1 6 16,-1 1 4-16,-4-1-2 0,-5 0-4 15,-5-1-2-15,-9 1 0 0,-6-1 15 16,4 0 12-16,1-1 18 0,10 0 14 16,2 1 2-16,3-2-1 0,-4 0-10 0,-7-1-12 15,-4 0-10 1,-5 2-9-16,4-3-5 0,7 3-5 0,7-2-2 0,3 1 2 16,0 1 1-16,-1-1 0 0,-7-1 1 15,-2 1-6-15,-3-1-2 16,3 0-3-16,9 3-4 0,3-1 4 0,1-1 1 15,1 2 1-15,0-3 2 16,-3 0 1-16,-6-1-3 0,-8 0 0 0,-4 0-2 16,1 0-4-16,7 0 0 0,0 1 1 15,7 0-2-15,3 2 2 0,-2-1 0 16,-7-1 2-16,-8 0 2 0,-7-1 4 0,1-1 1 16,5-2 0-16,6-1 3 0,4 1-1 0,-6-3-1 15,-9-1 0-15,-1 2-6 0,-7-1-1 16,3 1-1-16,10 0-3 0,-2 1 1 15,0-2-1-15,-6 2-1 0,-8-1 1 16,1 2 0-16,1 0-2 0,7 3 1 16,2 0 1-16,-4-1-1 0,-11 1 1 0,-5 0 1 15,-6-1-2-15,3 1 0 0,7-1 0 16,-6 1 0-16,-7-1 1 0,-2 1 1 16,-3 0-2-16,8 0 0 0,2 0 1 15,-8 0-1 1,0-2 0-16,-3 2 1 0,11-1-1 0,4-1 1 0,-8 2 4 15,-3-1-2-15,2 1 4 16,7 0 0-16,11 3-2 0,3-2 1 0,-10-1-1 16,-2 2-2-1,-1 0 0-15,5-1 1 0,12 0-3 0,0 2 1 16,-3-3-1-16,-6 2-1 0,-1-1 1 0,3 1 0 16,10 1-1-16,6-2 1 0,-1-1 0 0,-2 0-1 31,-3 0 0-31,1 0 2 0,1-3-2 0,9 1 1 0,5-2 0 0,4 1-5 31,7-1-4-31,0-2-7 0,0 0-12 0,0-1-10 0,1-2-14 0,6 0-17 16,7-4-19-1,11 1 73-15,7-1-10 0</inkml:trace>
  <inkml:trace contextRef="#ctx0" brushRef="#br0" timeOffset="30956.47">30601 4725 1127 0,'0'0'8'0,"0"0"-32"16,0 0-8-16,0 1 24 0,0-1 9 15,1 0 7-15,-1 0 7 16,1 0-1-16,-1 0 1 0,0 0 5 0,5 0 4 16,0 0 4-16,3 0-3 0,1 0-9 15,0 0-7-15,1 0-4 0,3-1-3 16,-1 2-1-16,-1-1 1 0,-2 0-2 15,-5 2 0-15,-2-2 2 0,2 0-2 16,-4 0-4-16,0 0-8 0,0 0-6 0,0 0-6 16,0 0 5-16,-1 0 3 0,0 0 6 15,-1 1 6-15,-4 0 4 0,2 0 3 16,0-1 2-16,-2 0 1 0,-2-1 2 0,2-3 6 16,-1 3 3-16,2-3 5 0,4 4 4 15,1-1-3-15,0 0 6 0,0-1 9 16,0 2-12-16,0-5 5 0,4 4-7 15,1 0-17-15,4-1 6 16,4-1-12-16,6 1-1 0,3 1 0 0,6 1 2 16,0 1-2-16,0 4 0 0,-2 0 1 15,-9 1-1-15,-3 0-1 0,-5 0-5 16,-5-2-14-16,-2 2-10 0,1-3-5 16,-5 1-7-16,-1-1 14 0,0 1 4 15,-5-3 5-15,-2 1 10 0,-5-1 1 16,-5-1 7-16,-5-4 1 0,-2-4 0 0,-2-2-2 15,5-1-1-15,5 2-1 0,6 0-4 16,5 1-5-16,5 0 733 0,0-2-525 16</inkml:trace>
  <inkml:trace contextRef="#ctx0" brushRef="#br0" timeOffset="40243.08">21480 12954 1668 0,'0'0'38'15,"4"0"28"-15,-4 0-91 16,0 0-3-16,0 0 18 0,-1 0-7 15,1-1-4 1,-4 1 2-16,3 0 2 0,1 0 8 0,-7 0 8 0,3 0 3 16,-7 0 6-16,-13 0 9 0,-7 1 1 15,-19 0 0-15,-13 0-2 0,-8 1-9 16,-10 0-4-16,0-2-1 0,-3-5-2 0,-5-1 3 16,-1-1-2-16,0-2-10 0,2-2-12 15,7 2-11-15,9-1-10 16,0-2-1-16,0 1 5 0,3 0-2 15,5 3 5-15,12-1 8 0,7 3-2 0,10 0 3 16,7 0-1-16,4 2-10 0,6-2-9 16,5 1-10-16,1 1-20 0,5-1 53 15,1 1-210-15,0-3 167 0</inkml:trace>
  <inkml:trace contextRef="#ctx0" brushRef="#br0" timeOffset="40510.14">20039 12733 1022 0,'2'0'62'15,"-2"0"34"-15,0 0-27 0,0 0-13 16,0 0 0-16,0 0-8 0,0 0-22 16,0 1-18-16,0-1-13 0,-5 1-6 0,-1 3-3 15,-4 0 8-15,-7 4 8 0,-5 1 4 32,-5 3 3-32,-2 3-2 0,1 1-4 0,-1-1 0 0,-1 0 0 0,1-1-2 15,6-1 3-15,-1 0-4 0,5-1-7 16,4-3-5-1,4-2-3-15,8-2-4 0,4-3 8 16,3 3 5-16,8 1 2 0,8 8 5 0,10 4-1 0,16 5-10 0,10 4-15 16,5 1-13-1,2-4-8-15,-5-4 3 0,-3-5 1 0,1-8 11 0,2-5 16 16</inkml:trace>
  <inkml:trace contextRef="#ctx0" brushRef="#br0" timeOffset="40955.46">22070 12706 1645 0,'14'13'256'0,"5"0"-241"16,2 1-158-16,-51-28 169 0,15 21-105 16,17 19 22-16,2 6 6 0,-2 1 21 15,0-5 21-15,-2-8 5 0,0-3 2 16,-1-2 0-16,-1-3-3 0,1 0 2 16,-3-6 2-16,3-3 0 0,0 0 2 15,1-3 3-15,0 0-1 0,-1 0-2 16,0 0 2-16,-4 0-1 0,5 0 1 15,-3-3 5-15,1-3-1 0,1-3 6 16,1-4 9-16,0-4 3 0,5-7 5 16,2-5-6-16,3-6-10 0,5-2-8 15,2 1-5-15,2 2-2 0,1 2 1 0,-1 2 3 16,1-2-1-16,4 4 0 16,0 4-2-16,3 2-2 0,-1 5 2 0,-2 4 6 15,-4 3 0-15,-3 2-3 0,0 3-9 16,-4 1-15-16,4 3-17 0,-6-3-14 0,3 4-9 15,-4 0-12-15,-3 4-12 16,4 3 10-16,-2 0 26 0,2 5 19 0</inkml:trace>
  <inkml:trace contextRef="#ctx0" brushRef="#br0" timeOffset="41676.68">22998 12697 1511 0,'2'-1'59'16,"1"1"14"-16,1-4-57 16,1 1-11-16,-2-1-3 0,-2 0-1 0,-1-1-1 15,0-1 5-15,1-1 5 0,-1 1 6 0,0 0 7 16,-5-1-5-16,0 0-5 0,3 2-7 16,-5-4-6-16,-4 1-2 15,-4-1-2-15,-6 1-7 0,-3 3-20 0,-3 1-20 16,-4 4-21-16,0 5-10 15,-5 8 4-15,4 5 7 0,0 7 12 0,5 1 1 16,9-1-14-16,8 4-19 16,7-4 2-16,6 3 13 0,5-2 32 0,2-2 41 15,-1-6 20-15,0-8 16 0,-3-2 9 16,0-6-3-16,0 1-4 0,2 2-8 0,6-3-8 16,4-2-4-16,4-1-4 0,4-5 2 15,-3-1 7-15,4-5 6 0,-2-3 8 16,1 1-1-16,2-5-6 0,-1-3-9 0,1-2-8 15,-8-2-5-15,-2-2-3 0,-3 1-2 16,-2-2-1-16,2 3-4 0,-5 8-1 16,0 2 3-16,-3 6 0 0,2 4 3 15,0 1 0-15,0 3-6 0,3 2-3 16,1 2-6-16,5 8-6 16,4 8-2-16,5 8-3 0,-1 7 4 0,-5-1 8 0,-5-4 9 15,-6-5 5-15,-2-9 4 0,0-3 0 16,1-2 0-16,-3-1 3 15,2-1 4-15,-2-4 2 0,-3 1 0 0,-3-4 1 16,1 0-3-16,-1 0 8 0,0 0 11 16,0 0 15-1,2 0 3-15,-2 0-4 0,2-4-7 0,2-1-14 0,0-2-1 16,3-6-6-16,2-3-7 0,3-7-4 0,7-6-5 16,3-4 0-1,5-1 1-15,-1-1-5 0,-2 6-1 0,-1 0 1 0,-4 5 0 16,4 5 6-16,3 4 4 15,3 4-1 1,6 3-5-16,1 3-7 0,1 3-6 0,-7 4 2 16,-9 3 4-16,-2 3 5 0,-4 0 1 15,1 3-11-15,2 3-9 0,0 1-5 0,-7-1 1 0,-1-1 7 0,-4-4 5 16,-4 0-6-16,1 0-11 0,-3-2-8 31,0-1-11-31,-1 0-3 0,-1-1-2 16,2-1-7-16,0 1 798 0,4-1-544 15</inkml:trace>
  <inkml:trace contextRef="#ctx0" brushRef="#br0" timeOffset="42222.25">24625 12641 1400 0,'0'-6'89'0,"3"-2"48"0,-1-3-98 0,1-5-58 16,-1-3 3-16,0 0 7 0,-2-1 0 16,-4-1 4-16,-1 0 1 0,-2 1 0 15,-3 2 6-15,-4 2 1 0,-5 3-3 16,-3 2-1-16,-9 2-9 0,-9 1-7 16,-3 3-6-16,-3 4-14 0,0 4-10 15,1 9-4-15,3 8 4 0,-1 7 8 0,5 7 9 16,10-4-2-16,5 0-17 0,11-1-6 15,6-4 7-15,7-1 14 0,5-3 29 16,4-2 22-16,3-2 4 0,3-2 3 16,4-3 5-16,1-3-1 0,0-3 11 0,1-5 10 15,4-1-1-15,-2-3 5 0,1-4-4 16,-2-8-10-16,1-5-10 0,5-10-15 16,6-9-13-16,0-7-7 0,3-9-3 15,-9-8-17-15,-2-6-7 0,-7-11-10 16,-8-3-11-16,1-8-7 0,-11-3-6 15,-3-3-5-15,-8-1-6 0,-2 10 17 16,-5 11 9-16,-2 11 22 0,3 18 37 16,4 14 20-16,3 17 7 0,8 16-1 0,-5-2-25 15,-1 16-12-15,-4 12 9 16,2 14 2-16,5 23 11 0,2 17 1 0,12 15-4 16,3 11-3-16,7 3 2 0,5-2-1 15,0-6 4-15,0-9 6 0,4-5-4 16,0-7-1-16,-1-7 2 0,1-12-4 15,0-8 0-15,-3-9 0 0,-2-8-16 16,2-2-16-16,0-3-19 0,0-6-24 0,1-4-12 16,4-6 489-16,-1-6-320 15</inkml:trace>
  <inkml:trace contextRef="#ctx0" brushRef="#br0" timeOffset="43158.52">25213 12286 1140 0,'0'0'117'16,"-1"1"96"-16,-2-1-150 0,1 0-82 0,-2 3-8 16,-4 4 7-16,-7 3 10 0,-3 5-2 15,0 5-6-15,0 4-5 0,4 3-10 16,1 2-7-16,8 3 1 16,8 3-6-16,4 4 1 0,12 3 8 0,6 0 3 15,0-3 14-15,8-5 9 0,-4-10 27 16,-5-9 33-16,-3-7 12 0,-2-4 0 15,3-1-18-15,-2-2-27 0,0-1-10 16,-7-1 15-16,-2-2 12 16,-7 0 1-16,-1-2-4 0,0-4-17 0,-3-5-14 15,-4-8 0-15,-2-4 5 0,-6-4 3 16,-2 0-1-16,-2 2 2 0,-3 0-4 0,-4-1-1 16,3 4-2-16,2 0-2 0,3 2-9 15,3 4-9-15,2-1-13 0,3 6-5 16,6 1 5-16,1 3 8 0,7 0 13 15,4-2 8-15,5 0-4 0,8-3-9 16,1 3-11-16,6 1-6 16,-1 4 7-16,-3 2 21 0,-3 3 14 0,0-1 8 0,4 0-2 15,5 2-19-15,3 1-12 0,0 5-5 0,-5 4-3 16,-3 3 12 0,-5 1 8-16,-3 7-4 0,1 5-5 0,0 9-8 0,1 10-5 31,-4 2 5-31,-1 0 7 0,-4-2 5 0,-5-9 4 0,0-8-2 15,-5-6-2-15,-1-8 2 16,0-4 1-16,-2-4 5 0,0-4 2 0,1-1 2 0,-1 0 5 16,0 0 8-16,0 0 2 0,0-4-2 15,0-4-4 1,0-5-4-16,2-9-1 0,0-9 1 0,2-10 1 0,3-12-14 16,-1-3-11-16,3-5-10 0,4 3-14 15,2 7-3-15,6 2 5 16,0 5-1-16,0 5-3 15,2 0-3-15,0 3-80 0,2 6-34 16,2 9-24-16,0 10 11 0,1 11 105 0,0 9 90 16,-2 8 52-16,0 7 9 15,-5 8-15-15,-2 3-44 0,-4 12-13 0,-1 0-6 16,-1 0 1-16,-1-3-1 0,-2-5 4 16,-3-2 0-16,0-2-9 0,-2-5 18 15,2-5 20-15,-2-9 19 0,-3-6 20 16,0-5-10-16,-1-4-5 0,-1-1 1 0,0 0 6 15,0 0 13-15,0 0 6 0,0 0-11 16,2-4-13-16,2-5-23 0,4-10-29 16,4-13-33-16,1-12-31 0,1-10-32 15,-5-3-12-15,0 5 19 16,-1 7 23-16,1 9 34 0,2 10 33 0,0 6 17 16,-2 4 12-16,0 4 0 0,-1 2-10 15,1 2-6-15,2 3-6 0,-1 5-4 16,2 0-3-16,2 6-8 0,4 8-10 0,5 8-5 15,3 8-2-15,-3 9-1 0,1 3 8 16,-5 0 3-16,-6-7 0 0,-3-1 1 16,-3-5 0-16,3-4 0 0,-5-2 0 15,1-3 1-15,2-5-1 0,-7 1 0 16,6 0 0-16,-6-1 0 0,5-2-4 16,-3-1-12-16,4-5-17 0,-2 0-17 15,-1-4-14-15,4-1-142 0,-3-2 135 0</inkml:trace>
  <inkml:trace contextRef="#ctx0" brushRef="#br0" timeOffset="44058.03">27877 12439 1134 0,'-2'23'25'0,"-3"-1"-22"0,-1 6-1 0,2-3-1 15,0-3 1-15,4-4 1 0,-3-6-3 16,2-3 3-16,1-6 1 0,0-3 0 15,0 0 5-15,0 0 13 0,0 0 14 16,0 0 10-16,0-1 3 16,-2-3-14-16,2-2-9 0,1-4-1 0,2-8-1 0,3-10-1 15,4-9-6-15,1-3-14 0,4-2-6 16,1 4-3-16,3 8-3 0,-1 5 9 16,1 3 13-16,2 5 7 0,2 0 4 15,0 4-3-15,4 1-10 0,-2 2 1 16,-3 2 4-16,0 3 1 0,-3 2 1 15,0 2-2 1,-3 1-11-16,-1 1-4 0,-2 2-4 0,-3 1-9 16,-3 1-4-16,4 3-4 0,-3 2-10 15,-4 6 2-15,4 1 3 0,-6 3 0 0,2 0 10 16,1 3 4-16,0-1 3 0,0-1 4 0,0-3 2 16,0-5-2-16,1-2 1 15,1-1 0-15,1 2-2 0,2-3 3 16,2-2 2-16,4 1 0 0,1-2 6 0,3-3 1 0,-1 0-1 15,5-5 10-15,0-2 10 16,1-2 4-16,4-5 4 0,-1-2-5 0,1 0-10 16,3-2-1-16,-2-1 0 0,1-2-2 15,0 0 0-15,-3-2-7 0,-4-3-10 16,-4 2-6-16,-4-2-2 16,-5 5-3-16,-8 4 3 0,1 1-4 0,-4 3-13 0,2 1-3 15,1 3-8-15,-3 0-4 0,-4 3 0 16,-3 2-9-16,-1-1-2 0,-5 5 9 15,-2 1 12-15,-5 6 15 0,0 5 7 16,4 4-1-16,1 5-5 0,6 2-3 16,6 5 5-16,3-1 1 0,6 2 5 15,4-1 3 1,2-3 4-16,5 1 8 0,0-4 7 0,3-4 1 16,-2 2-1-16,-2-3-5 0,2 3-8 15,-2-2-4-15,4-1-7 0,1-4-9 0,-2-5-6 16,-2-5-32-1,4-4-9-15,-1-8-33 0,5-6 45 16</inkml:trace>
  <inkml:trace contextRef="#ctx0" brushRef="#br0" timeOffset="44246.6">29219 12277 977 0,'0'2'89'0,"0"6"96"0,-1 7-168 16,1 6-32-16,3 6 2 0,1 0 12 0,0 2-10 16,2 0-13-16,2 2-21 0,1-1-17 15,4-3-32-15,2 0-50 16,4-5 83-16</inkml:trace>
  <inkml:trace contextRef="#ctx0" brushRef="#br0" timeOffset="44720.52">29788 12174 854 0,'-7'-15'43'0,"-7"3"18"0,-5-3-27 16,-1 3-21-16,-4 5-13 0,2 2-16 15,-3 5-6-15,0 5-2 0,1 6 4 16,0 7-3-16,4 3-27 0,2 6-8 15,4 3-19-15,7 2 1 0,3 2 28 0,4-3 10 16,2 0 26-16,2-7 11 0,0-8 13 16,0-5 21-16,-1-5 16 0,-1-5 11 15,0 1 11-15,1-2 9 0,-2 0 4 16,1 0-1-16,0-2-16 0,3-2-25 16,2-2-27-16,2-4-15 0,0-7-8 15,-2 4-3-15,0 0 14 0,-3 5 18 16,-2 4 20-16,0 2 14 0,-1 2 0 15,1 0-15-15,3 0-17 0,5 4-24 16,8 8-39-16,11 18-52 0,12 17-26 0,2 13 5 16,1 8 66-16,-9-6 75 0,-8-8 38 15,-6-2 6-15,-3 8-40 0,-1 6-2 16,-2 8 12-16,-3 1 12 0,-6-3 10 16,-4-9-18-16,-5-2-24 0,-8-7-14 15,-1-2-5-15,-5-6-7 0,-7-5 1 16,-6-4 1-16,-10-5-2 0,-7-3 2 0,0-11 0 15,-3-7 0-15,7-8 0 16,5-4 0-16,3-7-3 0,2-4-11 0,-1-5-3 16,4-9-5-16,3-6-17 0,4-13 64 15,10-12-25-15</inkml:trace>
  <inkml:trace contextRef="#ctx0" brushRef="#br0" timeOffset="45005.51">30197 11776 1585 0,'24'113'-41'0,"-3"-13"-67"0,-1 12-5 16,-6-28 86-16,-4-19 26 0,-8-10-1 15,-1-3-2-15,-2-3-4 0,4-11 0 16,0-11 5-16,-1-14 2 16,0-8 1-16,-2-5 5 0,0 0 7 0,0 0 12 15,0 0 11-15,0 0-2 0,2-7-9 16,3-7-20-16,-2-16-30 0,3-26-4 0,0-24-21 16,-7-14 25-16</inkml:trace>
  <inkml:trace contextRef="#ctx0" brushRef="#br0" timeOffset="45164.39">30467 11910 928 0,'38'58'95'0,"13"59"955"0,-36-99-2015 15,-2 57 2053-15,0-39-1696 0,0-3 134 16,-3-3 475-16,1-1-1 0,-1-4 1 16,0-9 5-16,-1-6-8 15,1-4-7-15,5 0 5 0</inkml:trace>
  <inkml:trace contextRef="#ctx0" brushRef="#br0" timeOffset="45766.47">30904 11103 1444 0,'0'1'79'0,"1"-1"47"0,-1 1-116 0,0 2-26 0,0 3 1 0,0 10 8 15,2 10 4-15,3 8 2 0,0 7-1 16,1 2 1-16,1 3 1 0,0 0 0 16,0 5 0-16,1 4 1 0,-2 4-1 15,0 5 0 1,5 3 2-16,-4 1-2 0,1-1 1 0,0-3 0 0,0-6-1 0,1-7 0 15,-1-7 1-15,-3-8-1 16,0-9 1-16,-2-8 0 0,1-7-1 0,-2-4 1 16,-1-2 0-16,1-4 0 0,-2-1 0 15,0-1 2 1,0 0-3-16,0 0 0 16,0 0-3-16,0 0-3 0,0 0 3 15,0 0 7-15,0 0 3 0,0-1 0 16,0-4 3-16,3-1 5 0,1-3 7 0,2-6 6 15,2-5-5-15,0-3-8 0,5-6-6 16,0 2-4-16,2 2 7 0,0 4 8 16,-1 5-2-16,2 1-4 0,2 3-11 15,5-2-18-15,5 4-7 0,4 3-1 16,4 5-2-16,2 3 5 0,-3 6 6 16,-3 3 0-16,-2 3 0 0,-7 7 2 0,-3 1-3 15,-4 6 0-15,-5 5 2 0,0 2-1 16,-8 0-5-16,-3-2-5 0,-6-2-9 15,-5-1-2-15,-7-4 8 0,-7-1 5 16,-8 0 12-16,-15-6 7 0,-4-1 2 0,-7-6 2 16,3-4 2-16,6-5-1 0,8-4 1 15,3-4 0-15,5-3-3 0,4-2 0 16,3-3-14-16,4 1-23 0,5-7-19 16,3-4-129-16,3-3 115 0</inkml:trace>
  <inkml:trace contextRef="#ctx0" brushRef="#br0" timeOffset="46177.05">31644 12046 1889 0,'4'4'136'0,"3"-7"-129"0,0 0-21 15,1-1-32-15,2-8 31 0,2 5-23 16,7-6-24-16,5 0-9 0,2 1 12 16,1 2 26-16,0 2 26 0,2 3 8 15,2-2-1-15,3 2-9 0,-1-2-7 16,-8 5 0-16,-3 0 7 0,-5 0 9 0,-6 2 3 16,1 0 1-16,-2 4-10 15,-4 0-16-15,1 5-14 0,1 7-17 0,-4 5-8 16,-2 9 0-16,-4 1 4 0,-5-1 5 15,-4-3 10-15,-8-3 12 0,0-4 6 16,-4-3 8-16,-2-4 3 0,1-4 5 16,-4-4 5-16,-1-4 2 0,1-1 3 0,-2-6 2 15,2-1 1-15,2-5 3 16,4-1 1-16,1-7-2 0,5-2 1 16,5 0-2-16,-2-10-1 0,6 0-3 0,0-4-6 15,3 0-13-15,4 1-14 16,4-2-154-16,4 3 124 0</inkml:trace>
  <inkml:trace contextRef="#ctx0" brushRef="#br0" timeOffset="46499.15">32583 12352 1832 0,'-2'0'15'0,"-2"0"-23"0,0-4-33 0,-4 1 11 0,3-2 26 0,-1-11 4 16,-10-3 2-16,11-6-2 0,-6-3 3 15,0 1-1-15,10 3-2 0,-1-1 1 0,2 2 5 16,8 2 2-16,-4-3 5 0,2 1 2 31,-2-6-4-31,6 3-3 0,6-3-1 0,2 4-6 0,1 2-1 0,1 3-4 16,-1 2-8-16,5 2-4 0,5 3-5 15,-2 3-2 1,1 3 6-16,6 2 6 0,7 5-6 16,11 0-12-16,2 2-8 0,-7 0-5 0,-11 0 1 0,-11-2 8 15,-8-2 3-15,1 0-55 16,-6-7 56-16</inkml:trace>
  <inkml:trace contextRef="#ctx0" brushRef="#br0" timeOffset="47412.53">30061 10940 1032 0,'0'0'35'0,"-1"1"-4"0,1 2-20 0,0-3-7 16,0 5 3-16,-1-2 0 0,1 1 7 16,1 0 6-16,-1 2 0 15,4 2 1-15,-3 2-7 0,1 4-9 0,0 7-1 16,5 4-2-16,0 7-2 0,-1 5 1 15,2 5 0-15,-3-1-1 0,-1 9 9 16,1-2 10-16,-3 3 4 0,0 3 9 0,-1-2-6 16,1 3-8-16,0 2 0 15,-1-2-2-15,2 4-3 0,0 1 1 0,-1 1-3 16,2-2-3-16,1 0-3 0,0-5 0 16,3-3-2-16,-1-7 2 0,1-6 4 15,-1-10 2-15,-2-8 3 0,0-4 3 16,-2-5-4-16,-1-3-2 0,-1-2-1 0,-1-5-2 15,0 1 5-15,0-2 5 0,0 0 3 16,0 0 8-16,0 0 4 0,0 0-2 16,0 0-1-16,0 0-4 0,0 0-4 15,0 0 3-15,2 0-3 0,-2 0-8 16,0-2-1-16,2-2-5 0,0 0 0 16,3-3 1-16,1-2-2 0,6-2-6 15,2-6-1-15,2 1 1 0,3-1-1 16,-1 3 5-16,-1-3 6 0,0 2-1 15,-1 2 2-15,1-1-2 0,1 3-8 16,-1 1 1-16,-3 1 1 0,-1 2-1 16,-2 3 0-16,1-5 1 0,-2 3-6 0,-2 1 0 15,-1 4 2-15,0 1-2 0,-1 0 1 16,-1 0-4-16,1 1-6 0,0 1-7 0,-1 1-5 16,2 3-7-16,2 3-1 15,-1-2 5-15,0 0 4 0,-3 1 10 0,0 0 6 16,0-1 0-16,1 2 1 0,2 1 0 15,-1 1-4-15,-1 4 0 0,1 1 0 0,-1 3 0 16,0 2 2-16,0 3 3 0,1-2-1 16,-2-2 3-16,0-3 2 0,-1-3-3 15,-3-2 3-15,3 0-1 0,-1-2-1 16,-1 1 4-16,2-2-4 0,-4-4-13 16,1 0-16-1,0-2-30-15,0 0-27 0,1 3 13 0,2 2 30 0</inkml:trace>
  <inkml:trace contextRef="#ctx0" brushRef="#br0" timeOffset="52205.92">7267 14144 863 0,'0'0'28'0,"0"0"2"0,0 0-27 0,-1 0-4 0,1 0 0 0,0 0 1 15,0 0 5-15,0 0 8 0,0 0 12 32,0 0 6-32,0 0 5 0,0 0 2 15,0 0-5-15,0 0-3 0,0 0-6 16,0 0-8-16,0 0-8 0,0 0-4 16,-3 0-4-16,3 0 0 0,2 0 0 15,-2 0-3-15,1 0-1 0,0 0 0 16,1-1-1-16,3-1 2 0,-2 1 2 15,3-1 0-15,0 0 1 0,1 0 2 16,3-1-2-16,0 3 0 0,3-1 1 0,1 1-3 16,4-1 1-16,4 0 1 0,2 1-2 15,1-1 2-15,8 1 0 0,5 0-3 16,3 0 2-16,9 0 1 0,-3 2-1 16,1 0 1-16,0 1 2 0,3 0 9 0,2 1 3 15,4-1 0-15,3 2 4 0,6 1-5 16,3-1 6-16,-1 1 4 0,-1-1 1 15,-3-1 4-15,-1-2-5 0,7 3 5 16,3-4 3-16,7 2-9 0,2 2-2 16,-5-3-6-16,2 0-1 0,-12-1 2 0,2 3-1 15,-1-4-3-15,1 0-6 0,1 0 2 16,0 0 1-16,-1 0 3 0,-8-2 6 16,2-1-3-16,-4 0 0 0,-1-2 0 15,5 1-4-15,-1-2-1 0,6 0 0 16,3-1-5-16,0-1-1 0,1 1 0 15,-3 1-3-15,2 0 1 0,-3 3 1 16,-3-1-2-16,-5 3 1 0,-13-1 0 16,-7 0-1-16,-6 2-1 0,-4 0 1 15,-4 0 0-15,-7 0 0 0,-6 2 2 0,-4-2-2 16,-4 0 0-16,-3 0 1 0,-1 0-1 16,-1 0 3-16,0 0 2 0,0 0-4 15,0 0-4-15,0 0-5 0,0 0-10 0,0 0-3 16,0 0 0-16,-1 0-1 15,0 0 4-15,0 0 5 0,-5 2-9 16,3-1-11-16,-6 0-20 0,-4-1-22 16,-5-2 299-16,-6-5-180 0</inkml:trace>
  <inkml:trace contextRef="#ctx0" brushRef="#br0" timeOffset="53028.5">11346 14250 1007 0,'-7'0'64'16,"7"0"-51"-16,3 0-22 15,5 0 2-15,7-1 0 0,-1-1 6 0,1-1 7 16,2-1 18-16,2 1 21 0,1-1 13 16,0 1 7-16,0 1-4 0,-1-1-17 15,3-1-12-15,3 2-13 0,7-1-11 16,5 0-4-16,5 0-1 0,12 2-2 15,5-1 0-15,2 2 1 0,2-2-2 16,0 2 0 0,-1 0 2-16,0 0-4 0,10 0 9 0,3 0 7 0,7 0 2 15,7 0 4-15,-4 0-7 16,0 0-7-16,4 2-2 0,7-2 1 16,4 2-2-16,2-2 2 0,-3-2 1 0,-3-1-2 0,11 1 0 15,1 0 1-15,3-2-4 0,1 1 1 16,-6 1 0-16,8 0-2 15,2 2 1-15,-3 0 1 0,5-2-2 0,1 2 0 16,4 0 2-16,6 0-2 0,1 2 0 16,4 0 1-1,2 1-1-15,-7-1 0 0,-5 3 0 16,-10-1 0-16,-4 1 0 0,-2-1 2 16,-6-1-2-16,-6 1 0 0,-15-2 1 15,-3 0-2-15,-5-2 1 0,-12-2 11 16,-8 0 4-16,-15-2 5 0,-13 1 4 0,-3 1-12 15,-2-1-4-15,-1-1-3 0,-2 2-5 16,-3 0 1-16,-8 1 1 0,-6 1-2 16,2 0 2-16,1 0 1 0,-2 0-3 15,-1 0 1-15,0 0-1 0,0 0-6 16,0 0-7-16,0 0-14 0,0 0-7 16,0 0-18-16,0 0-23 0,1 0-16 15,-1 0 134-15,-2-2-56 0</inkml:trace>
  <inkml:trace contextRef="#ctx0" brushRef="#br0" timeOffset="63629.93">4436 14558 1198 0,'0'0'33'16,"-1"1"6"-16,0 0-43 15,1-1-2-15,-1 0 5 0,1 0 1 16,0-2 5 0,0 2 7-16,1 0 10 0,3-1 18 0,-4 1 9 0,0 0 8 15,0 0 2-15,-2 0-7 0,2 0-9 16,0 0-7-1,0 0-6-15,0 0-5 0,0 0-2 0,0 0-6 16,0 0-1-16,3-1-1 0,-3 1-4 0,0 0-2 0,1 0-4 16,-1 0-7-16,0 0-1 0,-1 0 2 15,-6 2-2-15,4-2 2 0,-3-1 0 0,0 1-2 16,-1-1 3-16,-1 1 1 0,3 0-1 16,0-2 0-16,0 4 2 0,-1-2-2 15,2 0 0-15,-3 0 0 0,2 0-2 16,-1 2 1-16,-1-2 0 0,-1 1-3 15,-3-1 2-15,-5 0-2 0,-2 4-1 16,-4-2-1-16,-4 2 2 0,-4 2-2 16,-11 0 3-16,-8 0 2 0,-5 2-1 15,-9-1 2-15,-10 0 0 0,-8 1 0 16,-7-2 0-16,-5-2 1 16,7 2-1-16,2-3 1 0,-4 1 3 15,2-2-3-15,3 3 1 0,6-3 0 0,9 0-2 0,6 4 1 31,5 0 2-31,6-1-3 0,5 1 2 16,7-2 0-16,7 0-2 0,10-1 1 16,6 0 1-16,9 0-6 0,3-3-8 15,3 0-10-15,1 0-19 0,0 0-26 16,0 0-23-16,0 2-17 0,8-5 731 0,10-6-473 16</inkml:trace>
  <inkml:trace contextRef="#ctx0" brushRef="#br0" timeOffset="64047.81">4043 14226 1182 0,'2'0'130'0,"-4"0"180"0,4 0-280 0,-1 0-39 15,-1 0-4-15,2 0-10 0,-2 0-1 16,2 2-4-16,1 3 0 0,6 2 10 16,4 3 10-16,1 2 8 0,10 1 5 15,3 3 6-15,4 1 4 0,6 1 1 16,3 2 2-16,2-2-3 0,7-1 0 16,-1-1-1-16,0-1-4 0,-4 1 0 15,-9-5-2-15,-6-2-2 0,-6 0-2 0,-8-3-1 16,0 0-3-16,-3-1 2 15,-5-2 0-15,3 1-2 0,-4-1 1 0,-4 0 1 16,3 0-2-16,-7-1 0 0,0-1-4 16,0 1-3-16,-3 4-3 0,-4 6 0 0,-9 5 0 15,-5 5 5-15,-7 7 7 16,-9-1 2-16,-3-1 5 0,-4 0 0 0,-3-5-5 16,7-4 0-16,6-1-5 0,5-1-15 15,7-3-17-15,1 1-24 0,1-2-24 16,-1 0 42-16</inkml:trace>
  <inkml:trace contextRef="#ctx0" brushRef="#br0" timeOffset="64491.58">1396 14686 1766 0,'1'0'75'0,"-1"0"21"16,1 1-99-16,-2 0-20 0,0 2-8 15,-1 5 1-15,-3 2 1 0,2 5 1 16,-2 3 12-16,3-1 10 0,0-1 4 15,0 0 1-15,2-3-1 0,1 3 2 16,0-3 2-16,0 3-14 0,0-1-25 16,-2 0-32-16,1 1-41 15,1 0 0-15,3 0 51 0</inkml:trace>
  <inkml:trace contextRef="#ctx0" brushRef="#br0" timeOffset="65028.67">1642 14952 1231 0,'0'-8'111'0,"-9"-24"-90"47,6 15-20-47,-1-2 1 0,3 1 1 0,0 2 10 15,1 1 6-15,0-1 1 0,1-4-2 16,1-2-9-16,1-4-7 0,2-2-1 15,1-3 0-15,4 3-1 0,4-3 0 16,2 5 0-16,0 2 1 0,1 1-1 16,-4 6 0-1,-1 3 0-15,-3 3 1 0,-1 2 1 0,-2 3-2 0,-1 3 1 16,-2-1 2-16,-2 4-2 16,-1 0 1-16,0 0 2 0,1 0 0 0,-1 0 3 0,0-1 0 15,0 1-4-15,0 0-2 16,0 0-1-1,0 0-4-15,0 0 2 0,0 0 1 0,0 0-2 0,0 0 3 16,0 0 0 0,-1 1-1-16,1-1 0 0,0 2 2 15,0-4-1-15,0 2 0 0,0 0 1 16,0 0-1-16,0 0 2 0,1-2 1 0,2 1-3 16,-3 1 0-16,1 0 0 0,1-4 0 15,-1 4 0-15,2-4 1 0,1 1-1 16,0-2 0-16,6 1 0 0,3-1-4 15,1-2 1-15,1 0 1 0,-3-1 0 16,0 0 1-16,-3 4 1 0,3-2-1 0,-1 0 1 16,1 2 1-16,3-4-1 0,3 2-5 15,3 0-4-15,4-1-6 0,0 4-3 16,-6-1 3-16,-2 4 2 0,-6 0 0 16,-2 0-6-16,-1 0-18 0,-1 1-19 15,2 3 631-15,2-1-434 0</inkml:trace>
  <inkml:trace contextRef="#ctx0" brushRef="#br0" timeOffset="65391.68">1969 14736 948 0,'1'0'55'16,"0"0"-17"0,-1 0 12-16,0 0-72 0,0 0 84 15,0 0-9-15,0 0 9 0,1 0-6 16,-1 0-10-16,0 0-11 0,0 0-18 16,0 0-10-16,0 0-6 0,-6 2-3 0,-1-1-1 15,-4 2 1-15,-5 2 2 16,-1-3 3-16,-2 3 3 0,0-1-2 15,-3 1 0-15,3-2 0 0,-1 0-2 0,4 1 0 16,3-2 2-16,-2 0-3 0,5 1 0 16,-2-1 1-16,3 2-4 0,-2 1-2 15,1-1-3-15,2-1-7 0,-1 1-3 16,4-2-5-16,1-1-8 0,-1 1-7 16,3 0-11-16,2-2-10 0,0 0 30 0</inkml:trace>
  <inkml:trace contextRef="#ctx0" brushRef="#br0" timeOffset="65661.48">1521 14401 1619 0,'0'0'55'0,"-2"0"-1"16,0-2-46-16,1 2-26 0,1 0-6 15,0 0 0-15,1 0-2 0,-1 2 8 16,0-2 11-16,0 0 4 0,0 0 2 16,0 0-13-16,0 0-31 0,2 0-36 15,-2 0-21-15,0-2 45 0</inkml:trace>
  <inkml:trace contextRef="#ctx0" brushRef="#br0" timeOffset="66663.59">1006 15242 1514 0,'0'2'139'0,"-6"5"-196"31,13-15 37-16,-7 8-33-15,0 0 24 0,0 1 15 16,0 2 10-16,0 2 3 0,2 3-2 16,-2 3 1-16,1 4 1 0,0 3-2 15,-1 1 1-15,0 1-5 0,-2-1-11 16,0-1-5-16,0-2-5 0,-1-5 1 16,2-3 7-16,-2-1 2 0,2-6-5 0,1-1-6 15,0 1-16-15,0-1 0 0,0 0-5 16,3-2-9-16,-3-4 14 0,-2-3 10 15,1-5 27-15,2-3 22 0,2-8 11 0,2-3-3 16,2-1-6-16,-1-2 1 0,3 1 1 16,3 2 2-16,2 3 1 0,-2 3-1 15,1 4 0-15,-1 3 3 0,-5 6 1 16,0 3-1-16,-3 2-3 0,-2 2-6 16,0 1-8-16,0 1-3 0,1 0-6 15,0 4-9-15,0 5-7 0,5 5-11 0,3 8-4 16,1 5 5-16,0 2 9 15,-3 1 10-15,-1-1 6 0,-1-2 2 16,-1-4-1-16,1-4-2 0,0-4 0 16,1-4-5-16,3-2-3 0,3 1-8 0,1-3-14 15,4 0-1-15,-1-5 6 0,0-2 12 16,2-2 17-16,2-4 12 0,-1 1 7 16,-3 0 3-16,0-2 6 0,-3 0-1 15,-2-2 5-15,0 0 6 0,0-2 1 0,0-1 5 16,-1-1-2-16,-2-1-4 15,-1-4-4-15,-4-2-9 0,-1-2-9 0,-4-3-9 16,-1-1-3-16,-5-2-5 0,-3-2-6 16,-2-2-11-16,-5 2-15 0,-3-1-13 0,-5 6-16 15,2 3-13-15,-1 7 47 0,1 8-164 16,2 7-10-16,-1 9 9 0,2 8-38 16,4 10 192-16,5 6 56 0,5 7 32 15,5 5 10-15,8-1 22 0,6 4 0 16,1-7 12-16,4-6 11 0,-2-7-21 15,3 0-21-15,6-1-19 0,1-1-2 0,3-2 1 16,0-4 5-16,-1-7-1 0,0-2-9 16,0-4-6-16,-1-3 2 0,-4-1-1 15,-1-3-3-15,-2 0-5 0,-1-5-14 16,-1-2-9-16,-2 1-4 0,-4-4-16 16,4-2-13-16,-3-4-38 0,-1-8-69 15,-1-4 82-15</inkml:trace>
  <inkml:trace contextRef="#ctx0" brushRef="#br0" timeOffset="66867.08">1766 15030 1413 0,'3'2'42'0,"4"7"-15"15,4 5-38-15,8 5-16 0,5 5-9 0,3-1 9 16,-3-4 4-16,1-1 11 0,-5-4 10 15,0 0 2-15,1-2 0 0,-3 2 2 16,2-2-2-16,2 1 3 0,-4-3-2 16,-2 1-15-16,-6-2-24 0,-2-6-13 15,-2 1-86-15,0-4 85 0</inkml:trace>
  <inkml:trace contextRef="#ctx0" brushRef="#br0" timeOffset="67039.67">2074 15042 1390 0,'-20'32'23'0,"-1"-3"-27"15,-8 8-7-15,0-5-2 0,-2-1-10 16,3-5-7-16,2 1-9 16,2-5 9-16,6-6 12 0,5-6-7 15,5-3-19-15,4-4 499 0,2-1-347 0</inkml:trace>
  <inkml:trace contextRef="#ctx0" brushRef="#br0" timeOffset="67372">2351 14738 1566 0,'1'0'49'0,"1"0"-7"16,0 0-63-16,1 2-31 0,1 10-24 16,1 12-4-16,-1 7 10 0,1 4 17 15,-2-4 35-15,-2-1 21 0,4-3 1 16,-3 4 1-16,2 4-2 0,2 1-3 16,-3 1 0-16,1-2 1 0,-2 0 0 15,1-5 0-15,1-3 1 0,-2-8-2 16,0-5 0-16,-1-9 2 0,-1-4 1 15,0 1-2-15,0-1-3 0,0-1-7 16,0 0-6-16,0 0-3 0,0 0 3 0,0-1 1 16,1-4 6-16,-1 1 3 0,0-5 2 15,-1-6 3-15,-2-6 2 0,1-6-8 16,-4-8-14-16,3-4 13 0</inkml:trace>
  <inkml:trace contextRef="#ctx0" brushRef="#br0" timeOffset="67609.13">2670 14875 1489 0,'0'22'170'16,"-1"-21"-157"-16,-4 3-48 16,-5 1-25-16,-6-17 14 0,-5 22 20 15,-5 0 9-15,-1-1 22 0,0 0 11 16,-1 0 9-16,2-3 4 0,-1 3-9 15,-1-4-5-15,1 2-8 0,-3 1-5 16,-1-1-5-16,1 0-8 0,0-4-15 16,4-1-19-16,4-1-16 0,0-1-17 15,6 0-13-15,-1 0 552 0,4 0-353 16</inkml:trace>
  <inkml:trace contextRef="#ctx0" brushRef="#br0" timeOffset="68368.69">2986 14690 1513 0,'0'1'39'0,"2"4"-20"15,-6 8-34-15,1 7-9 0,-2 9-1 16,0 4 6-16,4 1 9 0,-2-2 6 16,0-3 4-16,3-1 2 0,-2 0-3 15,1-1 1-15,3 0 1 0,-1-1-1 16,2-6 0-16,1-4 0 0,-3-4-1 16,1-5-5-16,-2-2-10 0,0-4-19 15,0-1-14-15,0 2-9 0,1 0-3 16,1-3 8-16,6-3 14 0,2-5 12 15,4-4 13-15,5-3 11 0,-1 0 1 16,1-2 2-16,1 0 0 0,-1 2 1 0,1 0 4 16,-1 2 4-16,-1 1 4 0,1 1 0 15,3 2-2-15,-2 1-5 0,1 0-2 16,-7 4 3-16,-5 3 4 0,-1 1 6 16,-3 1 3-16,0 2-7 0,1 4-11 0,0-1-10 15,2 8-13-15,0 0-6 0,-2 4 2 16,-2 4 3-16,-1-1 9 0,-2-1 7 15,2-3 1-15,2-2-1 0,1-3-1 16,4-1-1-16,2-1 3 0,1 0 7 0,4-1 9 16,1-1 3-16,4-3 4 0,-1-1 3 15,0-3-3-15,-1 0 2 0,-3-6 3 16,1 0 3 0,-2 0 3-16,-3-2-1 0,-2-1-2 0,3-4-4 0,-5 1-1 15,0 1-1-15,-1 0-1 0,-6-1-4 16,-1 0-2-16,-1 1-4 0,-1-3-6 15,-2 2-4-15,-2-2-8 0,-3 2-10 0,-3 0-5 16,-2 3-7 0,-3 2-7-16,-3 1-3 0,-2 4-3 15,0 2 0-15,3 4-1 0,2 2-2 0,7 3-9 16,3 4 4-16,0 0 14 0,6 3 18 0,0-2 20 16,6 1 7-16,6 4 2 0,-4-3 1 15,3 0 7-15,3 0 4 0,0 0 2 16,8 0 1-16,-3-4 1 0,1-2 0 15,-2-7-1-15,0 0-3 0,1-2-9 0,1-3-4 16,5 0-6 0,2-7-5-16,2-1-6 0,2-3-13 0,-1-4-9 0,0-1-7 15,-4-3-10 1,-4-3 27-16</inkml:trace>
  <inkml:trace contextRef="#ctx0" brushRef="#br0" timeOffset="68637.2">3756 14492 1404 0,'0'9'36'0,"2"2"-19"32,3 12-22-32,0 8-13 0,5 7-4 0,-1 3 3 0,3-1 3 15,0-2 9-15,2 2 7 0,0 2 0 0,-1 2 0 31,1 1 2-31,-1 0-2 0,1-6 2 16,-3-5 2-16,-2-7-2 0,-3-6 1 16,-2 1 0-16,-3-3-3 0,2-3 0 15,0-3-8-15,-2-4-16 0,4-8-25 0,-4 0-22 16,0-1-14-16,-1 1 2 0,0-1 17 16,0 0 12-16,-2 1 56 0,-3-4-7 15</inkml:trace>
  <inkml:trace contextRef="#ctx0" brushRef="#br0" timeOffset="68998.1">4002 14703 1053 0,'8'0'103'0,"-8"0"-21"16,0 0-40-16,1 0 4 0,-9 0-26 15,8 0 7-15,0 0 7 0,0 0 11 16,0 0 10-16,0 0-7 0,0 0-6 16,0 0-9-16,0 0-15 0,0 1-7 15,0 0-5-15,-1 3-6 0,2 2 0 0,3 9-1 16,0 6-2-16,4 7 2 0,0 5 1 15,1 1-2-15,1-2 1 0,-1-1-2 16,2-3-4-16,1 1-5 0,1 1-11 16,2-3-21-16,0 1-14 0,-1-5-21 0,4-2-14 15,-4-4-5-15,1-6 79 0,-4-4-6 16</inkml:trace>
  <inkml:trace contextRef="#ctx0" brushRef="#br0" timeOffset="69205.53">4295 14824 1353 0,'-22'8'36'0,"-5"0"-15"0,-11 2-21 16,-2-3 2-16,-2-2-9 0,1 0-2 16,1-3-3-16,4-2 3 0,3 2 7 15,5-2 3-15,4 2-1 0,6-2-3 16,3 0-5-16,3 0-9 0,5 2-11 15,0-2-14-15,7 0-17 0,-1 0 157 16,1 0-267-16,0 0 161 0</inkml:trace>
  <inkml:trace contextRef="#ctx0" brushRef="#br0" timeOffset="69777.78">4225 14967 1095 0,'35'24'160'0,"4"115"-52"15,115-314-107 1,-149 131 3-16,15 35 4 16,-2 0 1-16,-3 0 1 0,-1 0 2 0,-1-2-6 15,-2 2-2-15,-2 2 2 0,-4-2-3 0,0 4 2 16,-4 0 0-16,1 1-1 0,-2 1-1 16,0 1 1-16,-1-2-4 0,0 1-2 15,-3-3-2-15,-1 1-4 0,-2 0 0 16,1-1 2-16,-2 2-2 0,1 2-4 15,-1-1-7-15,2 3-11 0,1 0-9 16,-1 0-7-16,2 0-6 0,-3 3-9 16,7 0-7-16,-3 4-4 0,0 2 10 15,1 1 19-15,1 5 20 0,2 1 18 16,6 3 5-16,4 1 3 0,4-1 4 16,-1 0 4-16,2-2-1 0,3 2 0 0,0-1-2 15,5-2-3 1,1-2 3-16,-3-3 1 0,4-4-1 0,0-1-2 0,-2-3-2 15,1-1-1-15,-1-2 1 0,-1-3 0 16,3-1-3-16,-2-1 5 0,-3 1 6 0,-4-2 10 16,-6 2 7-16,-1 0 1 0,-4-1 5 15,-3 0-4-15,2 1 3 0,-5-1 3 16,-1-2-8-16,-4 1-1 16,-3-7-11-16,-4-1-4 0,-4-2-3 0,0-3-2 15,0 1-1-15,3-2-1 0,3 4-5 16,3 0 1-16,3 4-1 0,0 3 2 15,2 1 9-15,2 2 8 0,1 2 13 16,3-1 8-16,1-1-2 0,3-1-4 0,3-2-10 16,7-2-7-16,6-2-9 15,7 1-8-15,2 2-6 0,-5-1-7 0,-2 2-6 16,-7 2-10-16,1-1-21 16,-1 0-20-16,-1-3 595 15,-3 1-403-15</inkml:trace>
  <inkml:trace contextRef="#ctx0" brushRef="#br0" timeOffset="70454.47">3395 14960 863 0,'12'4'54'15,"71"48"-33"1,-114-56-20 0,-10-26 2-16,41 32 13 0,0-1 8 15,0 0 7-15,0 1 2 0,0 1-13 0,-2-2-6 16,-2 3 6-16,1 1-1 15,-1-1 4-15,1 3-2 0,-4 0-9 0,-3 0-1 16,-2 2-1-16,-8 0-2 0,-2 4 4 16,1-4-2-16,0 2-3 0,2-1 1 15,-1 0-3-15,0 1-3 0,-1 0 1 16,1 0 3-16,1-2 1 0,-1-4 1 16,1-1 3-16,-3-3-2 0,-3-1-2 15,-2-5 0-15,-1-2-3 0,-1-2 0 16,6-3-1-16,1 1-2 0,4 0 1 0,3 2-2 15,2 1-3-15,6 2-5 16,3 4-9-16,4 2-15 0,-2-3-14 0,2-2 747 0,3 1-521 16</inkml:trace>
  <inkml:trace contextRef="#ctx0" brushRef="#br0" timeOffset="74452.43">19350 15799 812 0,'0'0'61'15,"-2"1"33"-15,0-1-48 16,1 1-45-16,-1 1-1 0,1 2 1 0,-4 3 0 16,-1 2 3-16,-2 0 6 0,-3 3 3 0,-6 2 4 15,-1 7 7-15,-6 0-3 0,-4 2 0 16,-3-1 0-16,-10 3-6 0,2 2 1 15,-1 2 2-15,-2-1-6 0,0 0 0 16,-3 0-2-16,-1-1-1 0,2-1 2 16,-5 0 1-16,0-5-3 0,-7 0-2 0,-3-5-2 15,0 0-5-15,0 1 2 16,8 0-1-16,-2 1 0 0,2-2 0 0,2-1 2 16,-6 0-3-16,0-3 1 15,-4 1 2-15,-1-3-3 0,4 1 1 0,7-2 4 16,4-2 0-16,3-1 1 0,0-1 1 15,-2-1-5-15,5-1-2 16,-3-1 2-16,-5-2-2 0,0 0 2 0,-6-2 2 16,4-1-4-16,3-1 0 0,0-2 1 0,4 1 0 15,3-2 0 1,4-1 1-16,3-1-2 0,-1-2 3 0,3 0 1 0,-6-1-1 16,-1 0 2-16,-3 0 1 15,0-3 0-15,5 2 5 0,5-2 7 0,3 0 9 16,2 0 3-16,3 1 4 0,3 1-4 0,3-1-1 15,3 0 1-15,2-4-6 0,2 4-1 16,-1-2-4-16,0 2-4 16,0 0-1-16,2 1-1 0,-1-5-2 0,1 1 1 15,1-1-1-15,-2-2 0 0,3 0 0 16,1 2 1-16,1 1 2 0,2 0 4 16,2 2 9-1,0 0 6-15,0 2 1 0,1 1-1 0,0-3-9 0,1-2-7 16,3-5-7-16,0-2-6 0,2-1-2 15,1-6-1-15,-2 0-2 0,5-2 0 0,-1 0 1 16,2-1-1-16,2 1 1 0,-3 2 0 16,0 0-1-16,-2 1 1 0,3 1 0 15,3-1-2-15,3 2 1 16,1-1 1-16,-1 0-3 0,-2 1 1 16,-2 2 1-16,3 4-3 0,-1 3 3 0,0 1 1 0,5 0 0 15,-4 1 2-15,-2 1 1 0,1 3-3 16,-5-4 3-16,5-1-2 0,4 0-1 15,-1 0 0-15,1-2 0 16,-2 0-2-16,0-3 2 0,3 2 1 0,0-1-1 16,1 1 0-16,-5 2 0 0,0 1-2 0,1-1 2 15,-1 2 0-15,2 0-2 0,4 0 1 16,-2 1 1-16,3-2-3 0,3 2 1 16,-2-1 1-16,4 0-3 0,4 0 1 15,4 0 0-15,1 1-3 0,3-1-1 16,-3-1 2-16,-4 2-1 0,5 0 3 15,3 3-2 1,-2-1-4-16,4 2 1 0,2 2 0 0,2 0 4 0,7-1 2 16,3 2 1-16,-3 0-2 0,-5 2 3 15,1-1-6-15,-2 0-4 0,-3 0 2 0,8 4-1 16,-2 0 7-16,5 4-2 16,7 2-2-16,0 1-4 0,1 0-3 15,-2 5 3-15,-7 1 0 0,-2 1 3 16,0 3 5-16,-3 1-1 0,0 1 2 0,1-1 1 15,-2 2-2-15,2 0 2 0,-2 3 0 16,-8 1 0-16,-4 2 0 0,-3 1 1 16,-4 0-2-16,2 0 0 0,-1 3 1 15,-3 0-1-15,0 1 0 0,-1-3 1 0,-3 1 0 32,-5 0 0-32,-2-3 1 0,-3-1-1 0,-2 4-1 15,-2 1 1-15,-2 1-3 16,-2 2 2-16,-1 1 1 0,-1-1-2 15,0 2 1-15,-3 0 1 0,-1 1-2 0,-1-1 1 16,-1-1 1-16,3-1-1 0,-2-2 1 16,-1 1 0-16,0-2 0 0,-7-1 1 15,5 2 1-15,-5 1-1 0,-1-1 1 16,-2 2 0-16,-5-3-2 0,3 3 0 16,-1 0 1-16,4-3-1 0,-1-1 0 15,1-2 0-15,0-1 0 0,-4-5 0 16,3 0 0-16,1-1 0 0,1 0 0 15,0 0 0-15,0 0 0 0,-1 0 4 16,-2-2 0-16,1-3-1 0,0-2 2 16,1-1 1-16,1-3 0 0,3-1 5 0,2 1 2 15,-1-2-3-15,2-2 1 0,3 1-1 16,-1-1-3-16,1-1 3 0,0 0 1 16,0 0-3-16,0 0-1 0,0 1-1 15,0-1-4-15,0 0-1 0,0 0 1 16,0 0-2-16,0 0 0 0,0 0-7 15,0 0-20-15,0 0-23 0,0 0-33 0,0 0-30 16,0 0 207-16,-1 0-95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13:40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32066 4702 791 0,'5'-4'28'0,"-3"-1"-2"15,1 1 4-15,1 1 0 0,-3 1 14 0,-1 1 10 16,0 1-4-16,-1 0-7 16,1 0-6-16,0 0-5 0,0 0-6 15,0 0-5-15,1 0-3 0,-1 0-6 16,0 0-1-16,0 0 0 16,0 0-1-16,0 0 3 0,-6 1 6 0,4 0 4 0,-4 1 6 15,1 0 4-15,-2 0-4 0,-2-1-3 16,1 0-7-16,-3 1-7 0,2-1-4 15,-5 3-2-15,0-4-3 0,-4 1-1 0,0 1 0 16,-2-1-1-16,1 2-1 16,-8-2 3-1,-7-1 0-15,-2 0 5 0,-4 2 3 0,4-1-1 0,3-1 0 0,1 1-2 16,-2 0-3 0,-1-1 0-16,-3 3 4 0,1-2-1 0,1 1 2 0,0 0 0 0,-9-1-6 15,-7 0 0-15,-3 1 0 0,-3-2-3 16,7 1 0-16,5 1 1 0,1 0-2 15,5 0 2 1,-3 1 0-16,1-3 1 16,-5 4 2-16,-4-3 3 0,-4 1 0 0,-5 0 0 0,1-2 1 15,6 3-3-15,4-1 1 0,2 2 3 0,1-2 0 16,1 0 1-16,-2 0 3 16,-5-1-5-16,-7 3-1 0,-4-4-2 0,0 1-3 31,3 0-1-31,1-1 1 0,1 0-1 15,3 0 2-15,-1-1 2 0,-3 0-3 0,-3-4 1 16,-5 2 0-16,1 2-2 0,6-4 4 16,3 4 6-16,3 0 0 0,0 0 2 15,-1-2-3-15,0 3-5 0,-8 0-1 16,-1 0 0-16,-2 0-2 0,2 0 0 0,4 3 0 16,3-1-1-16,-1-1 3 0,-6 2 1 15,-9-3 0-15,-3-3 3 0,-1 2 2 16,5-2 0-16,6 1 2 0,-2-2 1 15,1 1-3-15,-12-3 0 0,0 1-2 0,-6-1 0 16,3-1 0-16,5 2 2 0,5-2-1 16,-3-1-1-16,-11-1 2 0,1 0-3 15,-7 0 1-15,3 0-1 0,9 1-4 16,3 2 0-16,-6-2-3 0,-1 3-1 16,-4 2 1-16,0-1 4 0,12 2 1 15,1 1 1-15,-4-1 1 0,-4 0-4 16,-1 2 0-16,-2 0 1 0,8 2 2 15,7 1 3-15,-1 1 0 0,-5-2-4 16,-5-1-1-16,-5 1 1 0,3-2-1 16,6 2 2-16,8 1 2 0,-1-3-2 15,-5 2-1-15,-3-2-1 0,-1 1-2 16,4 0 1-16,11 1 3 0,4 1-1 0,4-1 1 16,-4-2-1-16,-4 2-2 0,-2-1-2 15,-1 0 1-15,6 2-2 0,5 0 0 16,4 0 1-16,5 2-2 0,2-3 1 15,-2 0 0-15,-5 1-1 0,-1-3 0 0,1 2 1 16,5 0-1-16,3-1 0 0,1 3 0 16,3-2 0-16,0 0 0 0,3 0 2 15,4-1-1-15,-2-1 1 0,0 4 0 0,-2-4-1 16,-1 2 1-16,-1 1-2 0,-4 1 0 16,3-2 1-16,4 1-1 0,2 0 0 15,4 0 1-15,0-1 0 0,-5 2-1 16,0-4 0-16,1 5 0 0,1-1 0 15,3-2 0-15,-5 1 0 0,-1-3 0 16,-7 1 0-16,-6 0 3 16,8 1-3-16,-1 0 3 0,4 0 1 0,2-1-3 15,-3 3 2-15,-2-1-2 0,1 0-1 0,5 0 1 16,-2-1 0-16,-1-2-1 16,-5 1 1-16,-9 0 0 0,-1 0-1 15,3-1 0-15,2 1 1 0,1-1-1 0,3 1 0 16,-4 1 1-16,2-2-1 15,4 2 0-15,-4-2 1 0,-3 0-1 0,-7 0 0 16,-6-4 1-16,5 3-1 0,2-1 0 16,3 1 0-16,4 0 0 0,2 1 0 0,1-4 2 15,-3 3-2-15,-5-1 0 0,-4 0 0 16,-1 0-1-16,4 0 1 0,6 2 1 16,4 0-1-16,2 0 1 0,4 0-1 15,2 0 0-15,2 0 0 0,-2 2 0 0,2-2 0 16,-5 0 0-16,0 2 0 0,2-2 0 15,4 2 0-15,7-1 0 0,5 1 0 16,1 2 0-16,-2-2 1 0,2 0-1 16,1 3 0-16,3-4 0 0,2 2-1 15,2 0 1-15,0-1 0 0,-2 1 0 16,0-2 0-16,0 4 1 16,0-5-1-16,1 1 0 0,2 1 1 0,-2-2-1 15,3 1 0-15,2 0 1 0,-1-1-1 16,3 0 0-16,7 0 1 15,-6 2-1-15,-1-2 0 0,0 1 0 0,-3-1 0 16,1 0 0-16,3 0 0 0,1 0 0 0,-2-1-2 16,4 1-5-16,-2 0-4 15,-2-2-5-15,3 2-5 0,-2-1-6 0,4 0-10 16,1 1-13-16,0 0-25 0,1 0-26 16,-2-1-21-16,2 0-21 0,1 0-3 15,1-8-109-15,8-16 156 0</inkml:trace>
  <inkml:trace contextRef="#ctx0" brushRef="#br0" timeOffset="999.85">20666 455 1457 0,'-2'1'13'16,"-1"5"-27"-16,-3 3-11 0,-1 8 4 15,-1 2 17 1,-1 3 2-16,0 2-1 0,-1 1 0 0,0 5 1 0,0 3-1 15,2 1 0-15,1 5 1 0,2 3-1 32,1 7 1-32,1-1 2 0,1 8 6 0,2 0 2 0,0 0 2 0,0 4-2 0,2-2-6 31,0 5 0-31,3 8-2 0,-3 5 1 16,0 5 1-16,1 0-1 0,-2 1 3 15,0 6 1-15,0 6 0 0,-1 1 2 0,0 0 1 16,0-4 0-16,0-6 0 0,-2 4 0 15,-1 3-1-15,1 1 1 0,0 2 2 16,1 1 5-16,1 0 1 0,1 4 1 16,1 2-4-16,2-3-4 0,-1 4-2 15,1 0 0-15,1 0 1 0,-2-2 0 0,1-1-2 16,-4-3 7-16,0-2 3 0,-1-1-1 16,-3 0 2-16,1 2-3 0,-3-3-1 15,1-1 3-15,-2-2 4 16,2-2-3-16,1-1-2 0,-1-4-1 0,0 0-3 15,-1-5-1-15,3-6 0 0,-1-4-3 16,3-1 0-16,-1-3-2 0,2 2 2 16,0-3 4-16,0-6 3 0,1-4 0 15,0-5-1-15,0-4-4 0,-1-5-5 16,1-2 1-16,-1-1 1 0,0-3 4 0,0-3 4 16,0-1 4-16,0-4-3 0,-1 0-3 15,1-6-3-15,-1-1-3 0,1-2 0 16,0-1 0-16,-1-1-3 0,0-3 2 0,0 0 1 15,0-1 0-15,0-2 0 0,0-1-1 16,1-1-3-16,-2-2 0 0,2-1-1 16,0 1 0-16,0-4 0 0,0 1 0 15,-2 1 0-15,1 0 0 0,1 0 1 16,0-2-6-16,0 0-18 0,0 0-26 16,1 0-34-16,-1 0-28 0,1 0-27 0,0 0-14 15,5-3-155-15,1-5 186 16</inkml:trace>
  <inkml:trace contextRef="#ctx0" brushRef="#br0" timeOffset="2260.21">33070 4646 1211 0,'-3'0'14'0,"-5"0"-21"0,6 1-13 31,-4 0 6-31,9 0 13 0,3 0-1 0,-7 2 2 0,7-3-1 0,-5 3 0 16,2 0 0-16,2 2 0 0,-6 0 0 31,-4 4 0-31,-9 4 1 0,6-2-1 15,1 7 0-15,2 2 0 0,13 5-1 16,-14 3 1-16,-3 5 1 0,-3 1 0 16,-9 5 1-16,10 1 0 0,0-2-1 0,-1-2 0 15,0-2 0-15,1-5 0 0,1 0 0 16,4-1 0-16,4-4-2 0,-1-2 2 16,2-3 0-16,2-3 1 0,-1-1 3 15,4-4 6-15,4-2 5 0,-4-1 8 0,7-2 3 16,-7-2-5-16,-4-1-3 0,8 0-6 15,0-1-4-15,3-1-1 0,-5 0 0 16,-4-1 1-16,2 1 3 0,-3-1 2 16,13 0-2-16,-9-1-2 0,4 0-3 15,-3 1-3-15,-6 0-1 0,0-1-3 0,-1-2-6 16,1 1-4-16,0 2-4 0,0 0-6 16,-2-3-8-16,3 3-9 15,-8-1-15-15,5-1-13 0,8 2-18 0,-6 0-51 16,9-1-46-16,-2-2 96 0</inkml:trace>
  <inkml:trace contextRef="#ctx0" brushRef="#br0" timeOffset="2788.95">33183 4930 840 0,'0'0'31'0,"-1"0"-4"0,-2 0-9 0,1 0-11 15,0 0 3-15,1 1 0 0,0 1-3 16,-4 2-1-16,-1 0-4 0,-1 0 0 0,0 1 1 16,-4 1 0-16,-4-1 3 0,-4 0 7 15,1-1 3-15,-6 0 6 0,5-2-1 16,-9-1-5-16,-4-2 3 15,1 0-1-15,-4 0-1 16,12 1-2-16,-3 0-4 0,6 0-6 16,2 0 0-16,-2 1-1 0,5 0-3 0,4 0 1 15,-3 1 0-15,6-2-1 0,-4 2 1 16,1 1-1-16,0-3 0 0,-2 1 0 0,7 0 2 16,-2-1-2-16,1 2 1 0,2-2 1 15,0 0-1-15,-1 0-3 16,3 0-7-16,-2 2-10 0,5-2-13 0,-5 2-14 0,4-2-60 15,1 0-115-15,0 0 129 0</inkml:trace>
  <inkml:trace contextRef="#ctx0" brushRef="#br0" timeOffset="3371.17">33149 5257 381 0,'0'0'-23'16,"0"0"-18"-16,0 0 22 0,0-2 70 16,0 2 19-16,2 0 4 0,0 0-8 15,-2 0 0-15,0 0-1 0,0 0-2 0,0 0-4 16,3 0-10-16,-3 0-8 0,0 0-2 16,0 0 0-16,0 0 0 0,0 0-2 15,2-3-4-15,-2 3-6 0,0 0-7 16,1 0-5-16,-1 0-6 0,0 0-6 15,-1 0-5-15,0 0-2 0,0 0 0 16,0 2 1-16,-5-1 3 0,1 2 3 16,2-2-1-16,-7 0 2 0,4 2-1 15,-1-2-1-15,-1-1-1 0,-1 0 1 16,-3 0-1-16,6 0 0 0,-6 0-2 16,5 0-5-16,2-1-16 0,4 1-6 0,-11-2-218 15,3 1 167-15</inkml:trace>
  <inkml:trace contextRef="#ctx0" brushRef="#br0" timeOffset="4622.12">19954 601 802 0,'-1'4'30'15,"-1"0"16"-15,-1 3-35 16,-1 2 5-16,2 0 5 0,-2 3 1 16,0 2-5-16,0 0 0 0,0 5 5 15,2 4 2-15,0 3 6 0,-2 4 4 16,3 5-2-16,0 0-4 0,0 6-1 0,0 0-5 16,0-1-1-16,-1 4 1 0,0-6 1 15,1 0-3-15,0-1-1 0,1-3-5 16,-1-4-6-16,1-2 0 0,2-2-2 15,-1-6 0-15,-1-3 0 0,1-5-2 0,-2-2-1 16,0-3 2-16,1 0-3 0,0-3 2 16,0-2 1-16,0-2-1 15,0 0 2-15,0 0 0 0,0 0-1 16,0 0-1-16,0 0-5 0,0 0-16 16,0 0-14-16,-1-2-23 0,1 2-12 0,4-6-88 15,7-6 93-15</inkml:trace>
  <inkml:trace contextRef="#ctx0" brushRef="#br0" timeOffset="5239.66">20310 599 1363 0,'0'0'-53'16,"0"1"-81"-16,-1 0 20 0,-1-1 78 16,2 1 27-16,-1 0 2 0,1 1 3 15,1 0 2-15,-1 1 1 0,0-1 1 16,-4 0 6-16,2 0 9 0,1-2 13 15,1 0 12-15,0 0 5 0,0 0 1 16,-1 0-4-16,1 0-5 0,-1 0-9 16,1 0-6-16,0 0-9 0,0 0-4 0,0 0-3 15,0 0-2 1,-4 1-1-16,1-1 0 0,-1 1-3 0,-8-1 4 16,-3 2 1-16,-8-1 2 0,-5-1 3 0,-5 0-1 15,-1 0-1-15,-7-1-1 0,0-1 1 16,-3 0-2-16,-4-2 1 0,2 0 0 15,-6 1-1-15,-1-1 1 0,-1 1-1 0,-1 0-2 16,2 0 1-16,6 1 0 16,7 2-2-16,4-1-1 0,4 2 2 15,2 0-3-15,4 0 1 0,1 3 1 0,5-4-2 16,2 4 1 0,4-2 4-16,5 1 2 0,1-1 6 0,4-1 3 0,1-1-2 15,0 1-2-15,3-1-1 0,-1 0-4 0,1 0-1 31,0 0 1-31,0 0 0 0,0 0-1 16,0 0 0-16,0 0-3 0,0 0-3 0,0 0 2 0,0 0-3 0,0 0 1 16,0 0 1-1,0 0-2-15,0 0 0 16,1 0 0-16,-1 0-5 0,0 0-5 16,0 0-11-16,0 0-20 0,0 0-27 0,0 0-36 15,0 0 54-15</inkml:trace>
  <inkml:trace contextRef="#ctx0" brushRef="#br0" timeOffset="16779.2">7254 12430 869 0,'23'32'29'0,"-22"-31"-27"0,-1 0-1 16,0-1-1-16,-20-29 26 0,18 29 3 15,2 0 9-15,0 0 5 0,0 0 2 16,0 0-1-16,0-1-6 0,0 0-8 15,0 1-8-15,0 0-12 0,-7-3-4 16,-4 2-4-16,-8-3-4 0,-2 2 2 16,-4-1 2-16,-5 0 2 0,-3 1 4 15,-8 0 2-15,0-2 0 0,-7 0 1 16,0 1 0-16,-1 0-3 0,-6-1 0 0,0-1-1 16,-4 3 0-16,-3 0 0 15,-3-2 1-15,-4 4-2 0,1 0-1 16,-1 2-1-16,0 0-1 0,1 0-1 0,-1 3-1 15,0-1 0-15,-3-2 0 0,2 3 1 16,-1-4-1-16,4-1 1 0,11 2 0 16,5-2-1-16,7 0 0 0,8 0 1 15,7 0-2-15,6 0 1 0,7-1 1 0,5 1-2 16,4 0 1-16,7 0-4 0,0 1-10 16,-1 0-7-16,1-1-21 0,-2 0-12 15,2 0 1-15,0-4 1 0,11-5 13 16,9-6-135-16,5-4 120 0</inkml:trace>
  <inkml:trace contextRef="#ctx0" brushRef="#br0" timeOffset="17191.25">7121 12508 867 0,'5'0'27'0,"1"-2"-5"15,-4 2-11-15,-3-3-4 0,1 3 6 16,1 0 1-16,-1 0 6 0,3 0 6 16,-3 0 5-16,0 0 0 0,0 0-5 15,0 0-10-15,-8 0-12 0,0 2-4 16,-6 1 6-16,-10 0 9 0,-4 1 10 0,-11 0 6 15,-4 0-5-15,-5-1-2 0,-1 1-6 16,-4-4-5-16,-2 2-2 0,0-1-6 16,-3-1-1-16,-5-1 0 0,-2-1-3 0,-4 0 0 15,-2-1 2-15,1-1-2 16,-3 1 0-16,0-3 1 0,-3-3-1 0,1 1 0 16,4 0 2-16,3 2-1 0,6 2 0 15,6-1 0 1,5 2-1-16,9 2 0 0,7 1-1 0,8 0-3 0,8 0-6 15,4 0-6-15,5 0-8 0,2-2-9 16,5 0-13-16,2 2-20 0,1 0-9 0,-4 0-116 16,2-1 119-16</inkml:trace>
  <inkml:trace contextRef="#ctx0" brushRef="#br0" timeOffset="17539.18">7186 12550 902 0,'18'0'73'0,"-334"-8"-156"47,240 5 81-47,9 0 2 0,-5 2 1 16,-2 0 0-16,-2 1 1 0,1 0 0 16,4 1-1-16,2 1 0 0,0 2 1 15,4-2-2-15,-1 0 1 0,-3-1-3 16,2-1-9-16,-1 0-10 0,7 2-31 15,5-2-40-15,5 2-60 0,4-2 78 16</inkml:trace>
  <inkml:trace contextRef="#ctx0" brushRef="#br0" timeOffset="32652.64">21157 4651 1388 0,'1'18'308'0,"-2"-4"334"0,0-13-212 0,0 4-502 15,-2-12-473-15,2 7-126 16,-3 13 598-16,-2 0 7 15,0-4-12-15,0 0-20 0,1-5-22 16,4-2-114-16,1-2 140 0</inkml:trace>
  <inkml:trace contextRef="#ctx0" brushRef="#br0" timeOffset="32857.81">21190 4328 1507 0,'0'0'-42'0,"0"-1"-79"0,-2-2-20 16,2-8 50-16,4-7-103 15,0-13 128-15</inkml:trace>
  <inkml:trace contextRef="#ctx0" brushRef="#br0" timeOffset="33032.39">21223 3620 610 0,'0'0'-81'0,"1"0"-51"0,0 0 1 0,3-1 117 15,-1-5 4-15,2-8 1 0</inkml:trace>
  <inkml:trace contextRef="#ctx0" brushRef="#br0" timeOffset="33143.28">21274 3287 643 0,'2'0'46'16,"0"-2"18"-16,-1 0-22 0,1 2-40 15,-2 0-8-15,-2 0-21 0,2 0-84 16,0-1 70-16</inkml:trace>
  <inkml:trace contextRef="#ctx0" brushRef="#br0" timeOffset="33269.42">21254 3012 868 0,'2'-9'31'16,"24"-59"-36"15,-65 30 9-31,39 36 2 16,0 2 1-16,0 0-5 0,0 0-12 0,3-4-18 15,-1-3 14-15</inkml:trace>
  <inkml:trace contextRef="#ctx0" brushRef="#br0" timeOffset="33507.44">21364 2237 1078 0,'-1'-3'-24'16,"-2"-3"-52"-16,2-3-26 0,1-3 20 15,-3-1 43-15,1-5 21 0,0-4-88 16,-1-8 70-16</inkml:trace>
  <inkml:trace contextRef="#ctx0" brushRef="#br0" timeOffset="33794.49">21218 1065 1109 0,'0'0'26'16,"-1"1"-15"-16,-2 1-8 0,2 2-1 15,-1 1 2-15,0 0-10 0,-2 1-20 16,1-2-24-16,-2-2-157 0,1-1 131 16</inkml:trace>
  <inkml:trace contextRef="#ctx0" brushRef="#br0" timeOffset="33999.25">21269 459 1406 0,'0'0'-18'0,"0"3"-57"0,0 3-9 0,-1-1 23 16,-2 2 23-16,1-1 6 0,2-4-17 15,-3-2-62-15,3 0-57 0,0 0 85 16</inkml:trace>
  <inkml:trace contextRef="#ctx0" brushRef="#br0" timeOffset="34742.76">22158 4776 1160 0,'2'2'-3'0,"-8"2"-245"16,12-1-322-1,-28-3 756-15</inkml:trace>
  <inkml:trace contextRef="#ctx0" brushRef="#br0" timeOffset="34990.93">22234 4425 1303 0,'23'23'339'0,"-22"-22"-326"15,-1-1-97-15,0 0-71 16,-24-21 105-16,24 21 2 0,0-1-14 0,0-1-27 16,0-5-71-16,-1-10-79 0,1-12 126 15</inkml:trace>
  <inkml:trace contextRef="#ctx0" brushRef="#br0" timeOffset="35302.26">22297 3719 886 0,'1'1'38'16,"-1"0"8"-16,-1 4-35 0,-1 1-18 0,-4 1-2 0,2 1-2 0,-1-1-3 15,3-2-5-15,2-3-12 0,0-2-8 16,0 0 2-16,0 0 10 0,0 0 12 15,0-8 15-15,0-2 3 16,4-12-2-16,3-8-13 0,1-11-64 0,-1-8 1 16,-3-3-4-16,-2-2 2 0,0 6 36 15,-2 5-4-15,0 4 3 0,-2 8 15 16,1 5 31-16,0 5 24 16,0 5 26-16,0 5 24 15,1 5 19-15,0 6 12 0,0-1 0 0,0 1-4 0,0 0-17 16,0 0-27-1,0 0-29-15,0 0-30 0,0 0-26 16,0 0-36-16,0 0-37 0,0 0-76 0,-1-13-45 16,1-2 15-16,0-11 78 0</inkml:trace>
  <inkml:trace contextRef="#ctx0" brushRef="#br0" timeOffset="35413.3">22313 3032 457 0,'6'-21'105'0,"37"-35"-18"16,20 78-129-1,-126-122 78-15,45 54-123 0,18 24 4 16,0 6 4-16,-1 3 15 0,0 4 21 0,0 6 23 15,0 1 14-15,-3-1 6 0,1 2 4 16,-2 0-17-16,2 1 10 0</inkml:trace>
  <inkml:trace contextRef="#ctx0" brushRef="#br0" timeOffset="35556.37">22297 2546 1014 0,'0'0'29'0,"0"-2"-11"0,0 1-8 0,0 1-2 16,0 0-3-16,0 1-7 0,0 1-13 16,0-2-31-16,0 1-64 0,-3 3 62 15</inkml:trace>
  <inkml:trace contextRef="#ctx0" brushRef="#br0" timeOffset="36111.17">23441 4565 1277 0,'-2'3'35'0,"1"0"-10"0,-1 2-22 0,-3-1-2 16,2 1 2-16,-1 1-1 15,-2-2 0-15,3 1-4 0,-1-2-9 0,3-1-14 0,0 2-20 16,1-4-27-16,0 0-17 0,1 0-144 16,0-9 145-16</inkml:trace>
  <inkml:trace contextRef="#ctx0" brushRef="#br0" timeOffset="36299.41">23394 4131 1439 0,'33'8'76'0,"-33"-7"-100"15,0 1-15-15,0-2-14 0,-34-9-22 0,33 9 3 0,0-4-25 16,1-3-133-16,0-9-57 0,3-12 140 16</inkml:trace>
  <inkml:trace contextRef="#ctx0" brushRef="#br0" timeOffset="36457.79">23422 3661 811 0,'8'11'159'0,"2"7"772"31,-56-19-1470-15</inkml:trace>
  <inkml:trace contextRef="#ctx0" brushRef="#br0" timeOffset="36662.58">23438 3410 894 0,'-2'0'35'0,"1"1"3"0,0 3-22 0,0-1-8 15,-1 1 0-15,0-1-1 0,1-2-1 16,0 0-2-16,1-1-3 0,0 0 1 15,-1 0-4-15,1 0-12 0,0 0-24 16,-1 0-87-16,0 0 76 0</inkml:trace>
  <inkml:trace contextRef="#ctx0" brushRef="#br0" timeOffset="37073.01">24194 4833 1408 0,'-1'0'70'15,"0"0"53"-15,1 2-150 0,-1-2-18 16,1 0 9-16,0 0 14 0,0 0-9 15,0 0-25-15,0 0-25 0,-4-3-14 16,2-1-12-16,-4-4-17 0,3-4-22 16,3-3-4-16,0-5-21 0,5-5-19 15,0-2 114-15</inkml:trace>
  <inkml:trace contextRef="#ctx0" brushRef="#br0" timeOffset="37259.05">24187 4337 1327 0,'0'0'53'0,"0"0"-3"16,0 0-85-16,-3 1-40 0,0 1 6 0,0-1 27 16,1 1 13-16,2-2-11 0,0 0-14 15,-1-2-125-15,2-6-45 0,1-10-23 16,3-7 75-16</inkml:trace>
  <inkml:trace contextRef="#ctx0" brushRef="#br0" timeOffset="37594.86">24227 3873 756 0,'-2'10'5'0,"0"-1"-20"0,0 0-18 16,0-2 0-16,1-4 11 15,1 0-4-15,0-3-30 0,0 0-1 0,0 0 1 16,0 0 10-16,1-6 45 0,0 0 22 16,2-4 20-16,1 1 15 0,-1-2-6 15,0 1-20-15,0-1-13 0,-1 1-5 16,-1-1 5-16,1 2 5 16,-2 0-2-16,0 2-3 0,0 1-5 0,-3 1 3 0,3 2 16 15,0 3 20-15,0-1 10 16,0 1 0-16,0 0-13 0,0 0-18 0,0 0-12 15,-1 0-6-15,1 0-10 0,0 0-7 16,0 0-10-16,0 0-11 0,0 0-4 16,0 0 4-16,0 0 4 0,0 0 7 15,0 0 4-15,0 0-61 0,0-3-22 0,2-6-71 16,5 1 68-16</inkml:trace>
  <inkml:trace contextRef="#ctx0" brushRef="#br0" timeOffset="37943.18">25391 4545 1674 0,'0'0'-10'16,"0"0"-57"-16,-1 0-18 0,1 0 39 16,0 1 18-16,-1 0-3 0,1 0-18 15,0-1-28-15,0 0-20 0,0 0-188 16,0-8 183-16</inkml:trace>
  <inkml:trace contextRef="#ctx0" brushRef="#br0" timeOffset="38134.65">25420 4197 1088 0,'4'12'66'0,"-4"-4"-60"15,0-5-15-15,0 3-8 16,-5-10-52-16,6 6-43 0,-1 0-117 15,3-2 129-15</inkml:trace>
  <inkml:trace contextRef="#ctx0" brushRef="#br0" timeOffset="38545.37">26105 4726 1235 0,'43'0'319'15,"-24"7"-307"1,39-5-231-16,-162-2 257 0,84-4-105 0,18 4 3 15,2 0-21-15,-3 0-28 0,-1 0-169 16,2-1 173-16</inkml:trace>
  <inkml:trace contextRef="#ctx0" brushRef="#br0" timeOffset="38766.48">26183 4489 969 0,'1'0'51'0,"-1"0"54"15,-5 2-150-15,-1-1-17 0,3 1 15 16,-2 0 24-16,5-2 14 0,0 2-5 16,2-2 3-16,1-2-23 0,-2-3-40 15,6-6-43-15,-3-4-29 16,4-3 15-16,2-2 37 0,0 0 30 0,2 3 48 15</inkml:trace>
  <inkml:trace contextRef="#ctx0" brushRef="#br0" timeOffset="39067.53">26631 4585 1113 0,'8'33'7'16,"15"-7"-270"0,-7 8 5-16,-43-77 265 0,5 36 2 15,22 16 11-15,0-2 20 0,-1 0 16 16,1 0 9-16,-2-3-2 0,2-4-14 15,0 2-18 1,-3 2-17-16,3-4-19 16,0 0-16-16,0 0-8 0,4 0-72 0,-2-6-83 0,4-5 107 0</inkml:trace>
  <inkml:trace contextRef="#ctx0" brushRef="#br0" timeOffset="39259.9">26799 4493 882 0,'0'0'135'0,"0"0"200"16,0 0-290-16,0 2-50 0,0 1-11 0,0 0-7 16,-2 1-6-16,2 2-6 0,-1 1-6 15,1 2-12-15,1-5-20 0,1 1-2 16,-1-2 35-16</inkml:trace>
  <inkml:trace contextRef="#ctx0" brushRef="#br0" timeOffset="65683.6">7983 15077 888 0,'24'0'67'0,"-24"0"-10"0,0 0-23 0,0-1 0 0,-24 1-12 16,23 1-1-16,0-1 3 0,-1 1 6 15,0-1 1-15,-2 4 1 0,1-3-2 0,-2 3-5 31,0-5-4-31,-1 0-3 0,-2 1-3 0,2-2-2 0,-2 2-1 16,-1 0-1 0,0 0-3-16,0 0 1 0,1-3-3 0,-2 2 0 0,-1 0 2 0,-2 0-2 31,-1 1 0-31,-3-3 2 0,-1 3-1 16,-4-1 2-16,-3-3-1 0,-2 4-2 15,-3-1-1-15,-4-1-3 0,-3 0-1 0,-6-1 0 16,-6-1 0-16,0-1-1 0,1 1 0 15,-3-2 0-15,5 3 0 0,-1-2 0 16,-1 3 1-16,0-5 1 0,-1 1-2 16,-7-1 2-16,-2-1-2 0,-3 1 1 15,0 2 0-15,4 0 1 0,-1 0 1 0,0-1 3 16,2 0 1-16,-1 2 0 0,-1 0-1 16,-1 3-2-16,3 1 3 0,2 1 6 15,5 1 4-15,0 3 6 0,1 1-2 16,2 1-5-16,5 0-3 0,2 0-3 15,2 0-2-15,1-1 3 0,-1-1-1 16,-1 0-2-16,0-1 0 0,2 1-4 16,4-3-1-16,7 1-1 0,3-1 2 0,7 2 0 15,0-3 2-15,4 0 2 0,3-1 1 16,3 0 1-16,2 0 2 0,3 0-3 16,-1 0-2-16,1 0 0 0,0 0-7 15,0 0-7-15,0 0-8 0,0 0-12 16,0 0-10-16,0 0-10 0,0 0-12 15,0 0-5-15,0 0 1 0,0 0 1 16,0 0 4-16,0 0-6 0,3 1-3 16,4-1-118-16,5 1 118 0</inkml:trace>
  <inkml:trace contextRef="#ctx0" brushRef="#br0" timeOffset="66387.52">7397 15203 1026 0,'0'0'28'0,"0"0"-10"0,0 0-18 0,0 0-5 16,-1 0 1-16,0 0-1 0,-1 0 5 15,1 0 7-15,1 0 5 0,0 0 7 16,-2 0 5-16,1 0-2 0,0 0-3 15,0 0-4-15,-6-2-5 0,1-1-1 16,-2 3 0-16,-5-1 4 0,0-1 3 0,-2 2 0 16,-3-1-4-16,-1-1-4 15,-3 0-4-15,-4-1-3 0,-3 2 1 16,-1-2 0-16,-4-1-1 0,-6 2 3 0,-5-3 4 16,-5 2 3-16,-1-1 2 0,0-1-2 15,-1 0-3-15,-1-2-4 0,2-2 0 16,-1 1-1-16,-3 0 0 0,-1 0 0 15,0 0-1-15,-1 2 3 0,7 1 6 16,3 3 6-16,0 0 7 0,3 2 3 16,0 2-5-16,3 1-3 0,6 1-1 15,3 0 1-15,3 3 4 16,9-3 3-16,1 2 1 0,2 0 0 0,5 0 1 16,2-1-3-16,4-1-3 0,1 1-6 0,1-4-8 15,-1 2-2-15,1-2 1 0,4-1 0 16,-3 3 3-16,3-3 2 15,0 0 0-15,0 0 0 0,-1 0 0 0,1 0-2 0,-1 0-3 16,1 0-1-16,0 0-3 0,0 0-3 16,0 0 1-16,0 0-3 0,-1 0-3 15,1 0-2-15,0 0-5 0,0 0-4 16,0 0-6-16,1 0-8 0,-2 0-9 16,1 0-7-16,0 0-10 0,-1 0-12 15,-2 0-9-15,3 0-19 0,0 0 119 0,5 3-35 16</inkml:trace>
  <inkml:trace contextRef="#ctx0" brushRef="#br0" timeOffset="87977.23">14463 15126 619 0,'3'18'62'0,"116"45"7"15,-316-164-61 1,180 98 35-16,6-1-4 16,3 3 3-16,1 0 4 0,1 1 0 15,1 0-5-15,-2-1-5 0,-3 1-9 16,-4 1-10-16,-4-1-8 0,-4 4-4 16,-6-2-5-16,-2-1 1 0,-3 2 0 15,-3-3-1-15,-2-1 1 0,-7 0 1 16,-16-3-2-16,-7-1 1 0,-4-2 0 0,-1-2-1 15,9 0 1-15,2-1 0 0,6 2 0 16,0 3 1-16,-1-2 0 0,-2 1 2 16,-2 3 3-16,8-1 4 0,9 4 0 15,13 0-2-15,11 0-3 0,9 0-3 0,3 0 0 16,4 0-4-16,4 0-9 0,0 0-15 16,0 0-19-16,0 0-39 0,0 0-89 15,5 0 102-15</inkml:trace>
  <inkml:trace contextRef="#ctx0" brushRef="#br0" timeOffset="88355.64">14218 15104 1156 0,'0'0'34'0,"0"-1"-14"0,0 1-17 16,0 1-8-16,0-1 1 16,0 0 4-16,-1 0 7 0,-1 0 11 0,-1-1 8 15,-2 1 5-15,-4-2-1 0,-2 2-10 16,-6 0-11-16,-7-2-6 0,-6 0-3 16,-9-3 0-16,-7-2 0 0,-12-4 0 15,-4 1 0-15,1-3-2 0,-2 3-2 0,7-1-1 16,4 3-2-16,-1 0-2 0,6-2-1 15,-1 3 0-15,-8 1-4 0,-3 1 1 16,0 4 1-16,2 0 2 0,15 1-1 16,9 2 3-16,9 1-1 0,8 3 2 15,2-3 1-15,4 0-8 0,2 3-8 0,4-1-17 16,0-1-18-16,1-1-139 0,0-1 126 16</inkml:trace>
  <inkml:trace contextRef="#ctx0" brushRef="#br0" timeOffset="88735.7">14260 15203 1178 0,'0'0'49'0,"0"0"3"0,-1 0-62 0,-1 0-31 16,0 0-5-16,-2 0 11 16,-8-2 14-16,-3-2 5 0,-7 1 13 0,1-3 17 15,0 4 17-15,0-1 14 0,0 3 9 16,0 0-6-16,-1 0-10 0,-3 0-8 16,-6 2-10-16,-4-1-8 0,-9 0-5 15,-4-1-4-15,2 0-3 0,-1 0 1 0,6 0 1 16,0 0-1-16,-2 0 1 0,5 0 0 15,-1 0 0-15,1 1-1 0,5 0-1 16,-3 4-3-16,1-3-1 16,1 3-1-16,0-3 1 0,6 1 2 0,4 1 0 15,9-2-2-15,3 1-3 16,4-1-8-16,5 2-8 0,0-4-7 0,3 0-7 16,0 0-11-16,0 0-10 15,0 0-137-15,0 0 125 0</inkml:trace>
  <inkml:trace contextRef="#ctx0" brushRef="#br0" timeOffset="-98155.48">29896 14584 1127 0,'19'9'212'15,"-9"-3"-70"1,15 10-132-16,-69-46-7 0,34 28-13 16,9 2 1-16,1 0 1 0,0 0 3 15,0 0 4-15,0 0 1 0,-1 1 0 16,1-1 4-16,0 0 3 0,0 0 4 0,0 0 2 16,0 0 4-16,0 0-1 0,0 0 1 15,-1 0-2-15,-5 2-5 0,4-2-3 16,-2 0-1-16,0 0-1 0,1 2 0 15,-5 0 2-15,1 0-3 0,-4 0 0 16,-2-1 1-16,0 1-1 0,-5 2 1 16,-2-3 3-16,-6 1 1 0,-4 0 1 0,1 1 1 15,-2 0-3-15,2 0-1 16,0 0 1-16,0 0-3 0,1-1 2 16,1 2 2-16,0-2 0 0,1 1 1 15,0 1 3-15,2 0-2 0,3-1 1 16,1 1 0-16,2 0 0 0,-6-1 3 15,-3 0 10-15,-6 0 5 0,-11 2 1 0,-7-3 6 16,-9 1 11-16,-9 1 12 0,-2-4 3 16,9-5-14-16,4 1-24 0,7-3-23 0,-1 0-9 15,-7 3 1-15,4-1 4 16,0 3 0-16,7-2 2 0,7 1 0 0,-2 0-1 16,5 0 1-16,1 1 0 0,-2 0 0 15,1 0 2-15,-6-1 2 0,-4 0-1 0,-6 1 0 16,-5 0 0-16,4 0-3 0,0 1 0 15,5-1 0-15,3 0-1 0,0 0 1 16,4 1 0-16,-3-1-1 0,-2-1 1 16,-3 2 0-16,-4 1-1 0,5-1 1 15,-1 1 1 1,4 1-1-16,5 0 0 0,0 0 0 16,4-1 0-16,3-1 0 0,-1 1 2 15,4 0-2-15,-6 0 0 0,-1-1 0 0,-6 1 0 0,-1 0-1 0,3 0 2 16,5 0-1-16,4 1 0 15,3-1 0-15,-1 5 0 16,0-3 0-16,0 0 0 0,4 2 0 16,3-1 0-16,2-1 0 0,-4-1 0 0,-2 2 0 15,-5 0 0-15,-6 1 0 0,-4 1 0 0,-1-3 1 16,4 0-1 0,-1 2 0-16,6 0 0 0,0 1 0 0,-1-2 0 0,2 3 0 0,-1-4 0 15,3 0 0-15,-3 3 0 0,-4-4 0 16,-5 0 0-16,-7 1 1 0,1-1-1 31,-2 1 0-31,6 0 2 0,2 0-2 16,4 1 1-16,0 0 0 0,3-1-1 0,2 0 0 15,1-2 2-15,-3 1 0 0,-2-1 1 16,-5 1 0-16,2-1 0 0,3 0-1 16,2 2 1-16,6-2 0 0,3 0 0 15,0 1 1-15,4-1 0 0,0 2-1 16,2 0-1-16,1-1 0 0,0 0-1 0,0 1 0 15,1-1 0-15,-1 1-1 0,-3-2 1 16,-1 1-1-16,-9 0-1 0,-3-1 1 16,-2 0-1-16,-4-1 1 15,6 0 1-15,3-1-1 0,2 2 0 0,5-1 1 16,0 1-1-16,3 0 0 0,2-2 1 16,1 2-1-16,3-1 0 0,1 1 1 15,0 0-1-15,0 0 0 0,2 0 1 16,-1 0-1-16,0 1 0 0,0-1 0 0,0-1 0 15,3 1 0-15,-1 0 2 0,4 0-2 16,-3 0 0-16,1 0 1 0,-2 0-1 16,-1-1 0-16,4 1 1 0,-3 0-2 15,1 0 1-15,0 0 0 0,0 0 0 16,1 1 0-16,1-1 1 0,0 0-1 16,-3 0 0-16,3 0 2 0,-3 0-2 15,1 1-1-15,1-1 2 0,-1 0-1 0,1 0 1 16,2 0 2-16,0 0-2 0,2 0-1 15,-1 0 2-15,1 0-3 0,1 0 2 0,-2 0 0 16,3 0 0-16,0 0 0 0,1 0 0 16,2 0-1-16,0 0 1 0,-1 2 0 15,2-2-1-15,-4 1 0 0,-1-1 1 16,-2 0-1-16,-1 2 0 0,-1-2 0 16,1 0 0-16,0 0 0 0,0 0 0 15,1 1 0-15,-6-1 0 0,2 1 0 16,-3 0 0-16,-1-1 0 0,2 1 0 15,-2 0 0-15,-1 1 0 0,0-2 0 16,0 0 0-16,3 0 1 0,0 0-1 16,3 0 0-16,-1 0 0 0,3 0 0 15,3 0 1-15,3 2 1 0,1-2 0 0,3 0 0 16,0 0 1-16,0 0 0 0,0 0 1 16,1 0-1-16,0 0 0 0,-1 0-1 15,1 0-1-15,0 0 0 16,0 0-1-16,0 0 0 0,0 0 0 15,-1 0-3-15,1 0-5 0,0 0-8 0,0 0-14 16,0 0-11-16,-3 0-11 0,3 0-10 0,0 0-5 16,0 0-7-16,0 0-4 0,0 0-1 15,0 0-15-15,0 0-7 0,-3-2 696 16,0-3-459-16</inkml:trace>
  <inkml:trace contextRef="#ctx0" brushRef="#br0" timeOffset="-93958.01">17725 13113 924 0,'49'0'58'0,"-98"0"62"32,47 0-57-32,2 0-9 15,0 0 2-15,0 0 1 16,0 0-6-16,2 0-12 0,-2 0-9 15,0 0-12-15,-3 0-5 0,2 0-4 0,1 0-3 16,-2 2-2-16,3-2-1 0,5 0-2 16,-5 1 0-16,-1-1 2 0,1 0-2 15,-1 1 2-15,0 0 1 0,1 4-2 16,-1-3 1-16,3 2 0 0,-1 1-3 0,-1 1 0 16,1-2 0-16,1 2 0 0,2 0 0 15,0 2 0-15,0 0 0 0,-1 1 0 16,3 0 0-16,-1 1-1 0,2 3 1 15,4 1 0-15,-1 3 0 0,4 1 0 0,1 2 1 16,-1 0-1-16,4 1 3 0,4 1 0 16,-2-1 0-16,-3 0 2 0,2 1 1 15,-1-2 0-15,4 1 1 0,5-2 1 16,0 1-2-16,2-1-1 0,3 2 1 16,-3 1-3-16,4 0-1 15,2 2 0-15,-3 0-2 0,0 0 2 0,-1-2-1 16,-1-1 0-16,2 1 0 0,-2-2 2 15,-3 2 1-15,4-2 2 0,1 0 1 16,0 0-2-16,7-1-3 0,-1 0 0 16,2 3-1-16,4-3 0 0,-6 1 0 15,1 1-1-15,-8 1 1 0,3-4 1 0,-1-1-1 16,-1-2 0-16,1 2 1 0,-1-2 0 16,-3-2 2-16,-5-1 0 0,-2-3-1 15,-5-1-1-15,-2 0 1 0,1-1-3 16,-3 0 1-16,-1-4 0 0,-1 1-1 0,-4-1 1 15,-1-2 3-15,-3 0-4 0,-3-1-1 16,0 0-3-16,1 0-6 0,-1 0 0 16,-1 0 0-16,0 0-1 0,0 0 2 15,0 0 2-15,0 0 1 0,0-1 2 0,-1-3 3 16,-1 1-2 0,2 0 1-16,-1-2 1 0,0 0-1 0,1-2 1 0,-1-2 2 15,1 1-1-15,-1 0 2 0,-1-1 1 16,1 2-1-16,0 0 1 15,-1 0 2-15,1 1 1 0,0-1 0 0,-1 2 1 16,1-2-3-16,0 1-1 0,-3-1-1 16,3 0 0-16,1 3 3 0,-1-1 2 15,0 2 1-15,1-2 0 0,-1 1-2 16,1 4-2-16,-2-4-2 0,0 2 1 0,0-1-2 16,2 1-1-16,-1-4 1 0,-1 3-1 15,0-2-1-15,-3-2 0 0,2 3-1 16,-2-4 1-16,2 2 0 0,-1 0-1 15,2 0 1-15,0 2 1 0,0-3-1 16,-2 2-1-16,2-1-2 0,0-1-1 16,-2 0 2-16,2 1 1 0,-1 2 1 0,0 1 1 15,1 0 1-15,2 3 1 0,0-1 1 16,-1 1 2-16,0 0 0 0,1-1 0 16,0 1 3-16,0 0-2 0,0 0 1 15,0 0 1-15,0 0-1 0,0-1 0 0,0 1 0 16,0 0-5-16,0 0 0 0,0 0-1 15,0 0 0-15,0 0 2 0,0 1-1 16,2 2-1-16,1-1-1 0,-2 0 1 16,1 1-1-16,1 1 0 15,2 5 0-15,2 0-1 0,-1 2 1 0,2 0 0 16,0 0 0 0,1 2 0-16,-1 0 1 0,1-1-1 0,-1 1 0 0,-3-4 0 0,3-1 0 15,-6-2 1 1,1 0-1-16,-2 0 0 0,-1-3 0 0,0 3 0 15,0-2 0-15,1 1-1 16,-1 0 0-16,0 1-1 0,-2-3 1 0,2-1 0 16,-1 4-1-16,1-3 2 0,-3 2 0 0,2 1 0 15,0-3 0-15,-1 1 1 0,0 2-3 16,-2-1-1-16,1-1 0 0,3 2-1 16,-2-3 1-16,-2 3 2 0,-1-2 0 0,-5 3 1 15,-1-3-1 1,-1 2-2-16,0 0 0 0,-4 1-1 15,0-1 1-15,1 1 1 0,-7-2 3 0,1 0 4 0,-2-1 3 16,0-1 6-16,3 1-2 0,2-2-1 0,0 1 0 16,3-1-5-16,3-1 0 0,-1 1 0 15,7-1-3-15,-1 2 2 0,1-3 0 32,3 2-1-32,1 0 0 0,2-2 0 0,-1 0-3 15,1 0 1-15,-2 0-1 0,-2 2-9 0,4-2-12 0,0 0-16 16,0 1-24-16,0 1-34 0,-7 0-24 15,-1 0-41-15,-3-1 82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16:01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17990 17517 963 0,'4'9'86'15,"-4"-9"-32"-15,0 0-28 16,0 2-5-16,-5-13-15 0,5 11-2 16,0 0 1-16,0 0 4 0,0 0 8 15,0 0 9-15,0 0 7 0,0 0 2 16,0 0-2-16,0 0-5 0,0 0-5 15,0 0-7-15,0 0-6 0,0 0-8 16,-2 4-8-16,0-1-6 0,-3 4-2 0,-3 3 2 16,-2 2 2-16,2 1 7 0,1-1 6 15,1 0 2-15,1 0 3 0,-4-1-3 16,-2-2-3-16,-3 2-1 0,-2-2 1 16,1 3-2-16,-2-1 0 0,-1 2 3 15,-2 3 0-15,-3 0 1 0,0 0 1 0,-10 0-3 16,-1 3-1-16,-8 3 1 0,-6 1 0 15,-2 1 4-15,-5-2 4 0,1 1 2 16,2-3 1-16,4-1 3 0,0 0 3 16,-1-1 3-16,-5 0 6 0,-3-2-2 15,-5-3-3-15,1 0-2 0,3-4-5 16,3-5 1-16,7 1 0 0,3-5-1 16,-1 0 0-16,7 0-1 0,-2-6-4 15,0-1 0-15,0 2-4 0,-5-4-2 0,4-4-2 16,-3 1-2-16,4-5 0 0,2 0 0 15,0-1 0-15,5-2-1 16,-1 0 0-16,5 0 0 0,-1-4-2 16,2-3 1-16,1 1 1 0,-1-2 0 15,1 3 0-15,-1 0 0 0,1 0 0 0,3 2 0 16,-2 0 1-16,1 3 1 0,2-2 1 16,2 5 1-16,4-3-2 0,2 1-1 15,2 0 0-15,0-1-1 0,0 1 0 16,-2 0 0-16,2-1 0 0,1-1 0 15,2 2 0-15,3 1-1 0,1 0 1 0,2 0-2 16,2 0 1-16,1 0 1 0,1 4 2 16,1-3 2-16,0 2 3 0,0-3 1 0,0-4-3 15,3-1 0-15,2-3-3 16,2 1-1-16,0-4 1 16,2 1 0-16,-1 3-1 0,1-2 0 0,1 2 0 0,0 2-1 15,2-2 0-15,-1-2 0 0,-2 0 0 16,2-1-1-16,3 1 1 0,1 1-2 0,6 2 2 15,2 1 0 1,4-1 0-16,5-3 2 0,3 0 0 0,1 0-1 0,-1-1 1 16,2 4-1-16,-4 0 0 15,3 0-1-15,2 3 0 0,0 1-1 0,3 5 0 16,0 2 0-16,2 0 0 0,-2 3 1 0,5-1 1 16,2 3 1-1,-5 2 0-15,-3-1 1 0,-8 0-1 0,-4 3 1 16,-2-1 2-16,2 3 0 0,0-2 0 0,0 2 1 15,2-1-2-15,-2 1-1 0,2 2 0 16,2-2-1-16,0 2-1 0,4 0 1 16,-3 0-1-16,-1 2-1 0,2 0 0 15,-6-1 1-15,-4 1-1 16,-1 0 2-16,-3 0-1 0,1 0-1 0,3 0 1 16,-4 1-1-16,3 3 1 0,1 1 0 0,-1-2-1 15,1 1 1-15,-4 0-1 16,2-1 0-16,2 2 0 0,-2-1 2 0,4 1-2 15,0 0 1-15,1-1-1 0,2 3 0 0,2 0 1 16,-7-4 0-16,2 3-1 0,-3-1 1 16,-7-1 1-1,4 3-2-15,-5 0 1 0,2 2-1 0,-1 0-1 0,-2 0-2 16,1 3 0-16,1 0-1 0,-2 1 1 16,-1 0 2-1,-1-2 0-15,-1 3 1 0,1-4-1 16,2 4 0-16,2-2 0 0,0 2 1 15,0 0 1-15,-3 0-1 0,1 2 2 0,4 5-1 16,3 4 0-16,4 2 1 16,3 1-2-16,-3-2 4 0,0-1 2 15,-4 0 2-15,-5-4 3 0,0 3-2 16,-2 2-3-16,-1-1-1 0,-1 3 0 16,-2-2-1-16,-2 2 1 0,-4 0 0 15,1-2-3-15,-2-4 0 0,-2 0-2 0,2-1 0 16,-3-4 0-16,0 1 0 0,-1-1 0 15,1-3 0-15,-3-3 0 0,-2-2 0 16,1-2-1-16,-2-1 1 0,4-1 0 16,1 0 0-16,-3-1 0 0,3-2-1 15,0-1 3-15,-2 2 2 0,2-3 0 0,-2 2 1 16,-1-1-2-16,2-1-2 0,-1 0 0 16,2 2 0-16,-1-3 0 0,0 1-1 15,2-2 2-15,-1 1-1 0,0 0 0 16,-4 1 0-16,2-2-1 0,3 0 0 15,0 0 0-15,-2 1 0 0,1-1 0 0,1 0 1 16,0 0-3-16,0 0-4 0,0 0-7 16,0 0-11-16,0 0-8 0,0 0-14 15,0 0-16-15,0 0-21 0,0 0-22 16,-2 0-20-16,-3-3 64 0</inkml:trace>
  <inkml:trace contextRef="#ctx0" brushRef="#br0" timeOffset="198973.78">17220 17289 896 0,'3'11'250'31,"-7"-20"-245"-15,3 7 29-16,0 2-4 0,1 0 4 15,1 0 0-15,1 0-2 0,-2 0 0 16,1 0-5-16,-1 0-9 0,0 0-6 15,-1 0-8-15,-4 2-4 0,-3-1-1 0,-6 0-2 16,-4 0-2-16,-6 1 0 0,-7-2 1 16,-2 4 0-16,-1-4 1 0,0 0 2 15,-1 1 0-15,3 0 1 0,2 0 0 16,-1 0 0-16,7 0 0 0,1 1 0 16,2 0 0-16,-1 1 0 0,7-1 0 0,2 2 0 15,1-2 1-15,2 3 3 0,2-3 2 16,1 1 4-16,4 1 3 15,1-3 1-15,-2 1-2 0,4-2-2 0,-1 0-5 16,1 0-1-16,0 0-2 0,-1 0-2 0,1 0 0 16,0 0-1-16,0 0-8 15,0 0-2-15,0 0-7 0,0 0-5 0,0 0 3 16,0 0 5-16,-2 1 6 16,4-2 8-16,0-1 0 0,6 1-3 0,1-3 0 15,3 1 1-15,8-4-5 0,-2 1-3 16,4 1-5-16,5-2-6 0,-1 0-1 15,3 3 3-15,2 0 4 0,-3 2 6 0,3 0 5 16,-5-1 2-16,-3 3 2 16,-1-2 1-16,-3 1 2 0,-5 1 3 15,-5 0 4-15,-3 0 2 0,-3 0 1 16,-3 0 3-16,1 0-1 0,0 0 4 0,-1 0 3 16,2 0 1-16,-2 0 5 0,0 0 7 15,1 0-6-15,-1 0-6 0,-1-1-7 16,-2 1-15-16,-1 0 0 0,-3 0-1 0,-4 0-1 15,-3 0 1-15,-7 1 0 0,0 0 1 16,-2 1 3-16,0-2 2 0,0 0-1 16,0-2 0-16,2 0-2 0,3 0-1 15,3 1 0-15,0-2 0 16,1 1 0-16,0 0 1 0,3 1 1 0,2 1-1 16,3-1 2-16,2 1-1 0,4 0-1 15,-1 0-1-15,1 0 0 0,0 0 1 0,0 0 4 16,0 0 1-16,0 0-2 15,0 0-1-15,0 0-7 0,0 0-8 0,0 0-9 16,0 0-8-16,0 0-11 0,0 0-8 16,0 0-6-16,0 1-15 0,0-1-14 15,0 0-122-15,0 0 125 0</inkml:trace>
  <inkml:trace contextRef="#ctx0" brushRef="#br0" timeOffset="199939.06">17894 17386 477 0,'10'0'258'15,"-11"1"-81"-15,1-1-218 0,-9 0 111 16,9 0-16-16,-1 0-4 0,1 0-6 16,0 0-8-16,0 0-4 0,0 0-9 15,0 0-9-15,0 0-6 0,0 0-11 16,0 0-4-16,0 0-1 0,0 0-2 16,0 0 4-16,-1 0 2 0,-5-1 0 0,3 1 3 15,-2 0 0-15,1 0 0 0,-2 0 1 16,1 0 1-16,-3 1-1 0,-2 1 1 15,0 0 0-15,-2-2-1 0,3 1 1 0,-1 0 0 16,2 0-1-16,-1-1 0 0,-1 0 1 16,6 1 0-16,3-1 0 0,0 0 1 15,0 0 0-15,1 0 0 0,0 0 1 16,0 0-1-16,0 0 1 0,-2 0 1 16,1 0 0-16,0 0 3 0,1 0 2 15,0 0-5-15,0 0-7 0,0 0-8 16,-1 0-8-16,1 0-1 0,-1 0-2 15,0-1-3-15,1 1-1 0,3-1-4 0,3 0 6 16,-3 0 8-16,8-1 8 0,-1-2 8 16,3 1 4-16,4-2-1 15,1 2-3-15,2 2-2 0,0-1-1 0,-1 0 1 16,-4 1 5-16,-4 1 9 0,-4 0 6 16,-5 0 6-16,-1 0 0 0,-1 0-6 15,0 0-2-15,0 0-1 0,0 0 3 16,0 0 1-16,0 0 0 0,0 0-2 15,0 0-6-15,0 0-3 0,0 0-6 0,0 0-4 16,-4-1 0-16,-2 1 0 0,-5-1 0 16,-5-1 2-16,-3-2 2 0,-2 1 3 15,-1-1 1-15,3-2-1 0,-1 2-1 0,3-2-2 16,3 1-2-16,0 1 1 0,2 1 0 16,2-1-1-16,2 3 0 0,7 1 1 15,-1 0 0-15,1 0 2 0,0 0 2 16,1 0-1-16,0 0-2 0,-1 0-2 15,-5-2-12-15,6 2-21 0,0 0 50 16,0 0-25-16</inkml:trace>
  <inkml:trace contextRef="#ctx0" brushRef="#br0" timeOffset="204178.38">20550 9681 1160 0,'0'0'108'0,"-3"6"154"0,-3-2-264 16,-1 5-13-16,-3 3 0 0,1 1 10 16,0 2 4-16,2 0-1 0,0 2 0 0,-2 1 1 15,1 3-1-15,-3 3 0 0,0 3 1 16,-2 6-1-16,0 3 0 0,-3 4 1 16,2 6-1-16,-2 2 2 15,-3 4 0-15,0 0-1 0,-2 4 1 16,-1-7 0-16,-3 0-1 0,1-3 1 15,-2-3 0-15,-1-2 0 0,5-3 1 0,-1-3 1 16,6-9-2-16,2 1 1 0,4-4 0 16,3-1-1-16,0-4 2 0,4-2-1 15,-2-2 0-15,2-4 0 0,-1-1 2 16,3-5-3-16,2-2 3 0,0 0-2 0,0-2-8 16,0 0-11-16,0 0-14 15,0 0-9-15,5-5 3 0,1-1 5 0,6-6 7 16,4-6-5-16,7-7-31 0,8-8-65 15,5-6-84-15,0-4 107 0</inkml:trace>
  <inkml:trace contextRef="#ctx0" brushRef="#br0" timeOffset="204684.24">20419 9695 1267 0,'0'0'53'0,"0"0"12"15,0 2-43-15,0-2-20 0,-1 0 1 16,1 0 2-16,0 0 4 16,0 0 1-16,0 0-2 0,2 2-3 15,-2-1-3-15,0 3-3 0,1 0 0 0,2 3 1 16,6 3-2 0,0 3 0-16,3 9 2 0,4 1-1 0,4 9 1 0,6 0 0 15,3 7 0-15,3 3-1 0,12 7 1 16,10 6 0-16,9 5 0 0,3 9 1 15,-1 4-1-15,-6 2 0 0,-10-4 1 16,-5-7 6 0,-9-8 2-16,-5-10 3 0,-7-7-1 0,-4-6-1 0,-3-6 3 0,-8-6 2 15,-1-4 2-15,-6-3-1 0,-3-5-4 16,-4 1-8-16,-2-1 0 0,-7 3-2 0,-4 0 4 31,-6 0 9-31,-5-3 5 0,-6 2 6 0,-7-7 3 0,-2 0-4 0,-1-4-4 16,-7-1-6-1,-4-3-6-15,-2 1-3 16,-1-2 0-16,6-1-4 0,7 2 0 0,2 1 1 0,2-2-2 0,4 3 1 16,3 0 1-16,2 2-2 0,3 0 2 15,-3 0 0-15,3 1-1 0,2 1 0 16,2-2 1-16,5 2-3 0,7 2-6 16,0-4-4-16,7 4-8 0,0-3-10 15,3 1-8-15,1 0-10 0,4-2-10 16,-1 0-8-1,1 0-12-15,0 0-19 0,0 0 143 0,0 0-57 0</inkml:trace>
  <inkml:trace contextRef="#ctx0" brushRef="#br0" timeOffset="205461.79">22267 9977 1373 0,'0'0'29'0,"0"0"-25"0,0 0-33 0,0 0-13 15,-1 0 15-15,-1 0 16 0,-1 2 6 16,-5-2 1-16,-4 1 6 0,-5 1 9 16,-4-1 3-16,-3-1 3 0,-4-1-3 15,-5-1-6-15,0-3-2 0,-1 1-1 16,3-2-1-16,0 0 0 0,4 0 1 15,0 0-2-15,-1 0 0 0,0 5 0 0,0-4-1 16,1 2 0-16,2 0 1 16,7 1-1-16,4 2 1 0,4 0-2 0,4 4-3 15,2 0-2-15,0 1-1 0,2-1-3 0,-1 2-1 16,-1 0 3-16,2 4 0 0,0 3 4 16,-2-1 2-16,1 4 1 0,-3 0 0 15,2 2 0-15,-1 2-1 0,1-2 0 16,-2 2 1-16,0 1-1 0,-1 4 1 15,-1 2-1-15,-1 2 0 0,1 4 0 0,-1 0 1 16,0 5-1-16,-1 2 0 0,-1 4 1 16,0-4 0-16,1-2-1 0,1-5 1 15,2-7-1-15,5-5 1 0,-1-1 0 16,3-2-1-16,0-1 2 16,1-4 2-16,2-1 3 0,0-3 1 0,2-2 5 15,0 2-1-15,3 0 3 0,2-2 3 16,-1 1-2-16,0-2 1 0,1-2 3 15,3 1 1-15,5-1 1 16,3 0 0-16,4-3-4 0,8-1-4 16,5 0-4-16,7 1-3 0,1 0 3 0,-2 0 3 15,-6 3 2-15,-4-2 1 0,-1 0-2 0,-4 0-5 16,3 0-3-16,-1-1-2 16,-3 1-3-16,0 0 1 0,-1 2-1 0,0 0-1 0,1-1 0 15,0 2 0-15,-6-4-1 0,0 1-2 16,-8 0-2-16,0-2-7 15,-2 2-5-15,-5 0-8 0,0-2-10 0,-4 0-8 16,-1-2-11 0,2-1-21-16,-4 1-10 0,2-2-57 0,2-3 79 0</inkml:trace>
  <inkml:trace contextRef="#ctx0" brushRef="#br0" timeOffset="205793.12">22245 10342 1003 0,'-9'2'72'0,"-4"2"90"16,-8 3-153-16,-9 1-2 0,-4 4 4 31,-5-3 3-31,-3-1 0 0,1-1-3 0,2-3-5 0,-6-1 5 0,2 1 4 15,-3-3 3 1,2 0 4-16,7-1-3 0,6 0-2 0,4 0 2 0,6 0 1 0,2-1 1 16,4 1 2-1,7-1-1-15,2 1 0 16,3 0 3-16,3 0-1 0,0 0-2 16,0 0-3-16,0 0-7 0,0 0-4 15,0 0-3-15,0 0-11 0,0 0-17 0,0 0-15 16,0 0-21-16,0 0-17 0,0 0-17 15,0 0-4-15,0 0 48 0</inkml:trace>
  <inkml:trace contextRef="#ctx0" brushRef="#br0" timeOffset="-196104.61">23572 9546 1524 0,'0'0'53'0,"1"0"-5"0,-2 2-53 15,0-1-18-15,-2 1 6 16,0 1 13-16,2 3 2 0,-2 1 2 0,-1 2 0 15,-3 2-1-15,1 1 0 0,-2 5 1 16,-2 1-1-16,-4 2 0 0,0 4 1 16,-5 1 0-16,-6 1 0 0,-2 5 2 15,-7-5-1-15,-2 4 1 0,5-4 3 0,-1-3-2 16,5 0 1-16,2-3 1 0,-4-2-4 16,1-1 1-16,6-1 1 0,1-2-3 15,4 1 1-15,3-2 1 0,2 2-2 16,0-2-1-16,4 1 0 15,0-3-1-15,4-1 0 0,4-1 2 0,2-1-2 16,-1-2 1-16,1 2 4 0,1-1 3 16,3 1 3-16,2 2 2 0,4 2-4 15,5 0 1-15,4 0 0 0,6 1 2 16,7 0 0-16,3-2 1 0,7 3-4 16,11 0-3-16,9 2-1 0,1 3-3 0,2 0 1 15,-9 2 1-15,-7-1-2 0,-5-3 0 16,-5 1 2-16,-6-2-2 0,-7-1 1 15,-5-1 0-15,-1-2-1 0,-8-5 1 16,-1 0 4-16,-7-5 1 0,-3 0 0 0,-1-1 2 16,-2-1-4-16,0 2-1 0,-2-2-1 15,1 0-1-15,1 0-2 0,0 0-4 16,0 0-9-16,0 0-7 0,0 1-8 16,0-1-10-16,1 0-6 0,-1 0-7 15,0 0-9-15,1 0-4 0,4-1-11 0,10-6 40 16</inkml:trace>
  <inkml:trace contextRef="#ctx0" brushRef="#br0" timeOffset="-195408.42">24752 9685 1404 0,'0'2'79'0,"-3"-2"74"16,-6 0-173-16,-7 2-16 0,-4 1 10 0,-3 4 22 0,0 2 4 15,2 3-2-15,-5 3 2 0,-2 2 0 16,-3 2 0-16,-4 1 0 0,4 2 0 15,0-1 0-15,0 1 0 0,7 2 0 16,2 0 0-16,6 0 0 0,5 2 0 0,2 0 2 16,3 1 0-16,2 0 0 0,3 2 0 15,2 4 0-15,4 1-1 0,4 7-1 16,2 2 0-16,5-1-1 0,4 0-2 16,6-1-1-16,4-2 2 0,4 1-3 0,-1-2 0 15,7-2 1-15,-1-1-2 0,1-5 2 16,0-3 4-16,-1-3 0 15,0-6 2-15,6-4 2 16,5 0-2-16,2-4 1 0,6-2 4 0,-1-4 4 16,0-3 5-16,-6-2 5 15,-10-5 3-15,-4-6-1 0,-4-3 1 0,-1-2-3 0,0-7-4 16,-2-3-1-16,1-1-4 16,-4-2-1-16,-5-4 4 0,-4-2-4 15,-4-8 0-15,-8-4-5 0,-5-5-10 16,-4-2-5-16,-8-1-3 0,-6 1 1 0,-5 1 2 15,-5 1-2-15,-7 3 1 0,-3-5-1 0,-5-1-3 16,-2-1 0-16,-2 6-4 0,-3 0-1 16,-7 11 1-16,-4 5 4 0,5 10 6 15,7 8 2-15,9 6 4 0,7 6 1 16,2 5 1-16,3 2 0 0,3 5 2 0,0 2 1 16,6 2 1-16,0 0 0 0,2 1-1 15,5 0-2-15,-2 1 0 0,4-3-3 16,0 0 1-16,3-2-1 0,1-2-11 15,2-1-7-15,1-2-8 0,2-3-9 16,0 0-5-16,-2 0 1 0,2 0-7 0,-1 0-6 31,1 0-10-31,0 0 11 0,0 0 22 0</inkml:trace>
  <inkml:trace contextRef="#ctx0" brushRef="#br0" timeOffset="-193967.31">3940 16421 1301 0,'2'0'44'0,"-2"0"-7"16,4 0-34-16,-5 0-18 0,1 0-7 16,0 0 0-16,-4 0 1 0,4 0 10 15,0 0 12-15,0 0 15 0,0 0 13 16,0 0 11-1,0 0 2-15,0 0-4 0,0 0-4 0,0 0-11 0,0 0-9 16,-4 2-7-16,-2 1-7 0,-4 0-3 0,-6 2 3 16,-2-1 1-16,-12 2 4 0,-4 2 6 15,-2-1 0-15,-3 0 4 16,1 1 2-16,-4 0-2 16,-2 2 1-16,-4 0 1 15,-7-1-3-15,-13 1 2 0,-9 3 0 16,-10-3-4-16,-8 0-3 0,2 0-2 15,2-1-5-15,-1-4 0 0,-1 2 0 16,4-2-1-16,1-1 0 0,10 1 0 16,9-2 0-16,6 2 0 0,4-4 1 15,6 1-2-15,5 2 0 0,6-2 1 0,12 1-1 16,10-2 1-16,5-1 0 0,5 3-1 16,5-1 0-16,3-1-5 0,2-1-13 15,0 0-14-15,0 0-16 0,0 0-19 16,0 0-20-16,0 1-20 0,4 1 745 15,6 1-489-15</inkml:trace>
  <inkml:trace contextRef="#ctx0" brushRef="#br0" timeOffset="-193287.1">3595 16177 1189 0,'14'18'109'0,"-15"-18"-26"15,1 0-33-15,0 3-10 0,-13-20-11 16,12 17-6-16,1 0 1 0,0 0 1 16,0 0 0-16,0 1-2 0,0-1-9 15,2 2-5-15,1 2-5 0,0-3-6 0,3 2 0 16,-1 2 0-16,4 2-2 0,6 0 4 16,7 6 0-16,6-3 0 0,7 3 2 15,6 3-1-15,6 1-1 0,7 1 6 0,0 0 2 16,-5-2-1-16,-6 0 3 0,-7-1-6 15,-7-4-2-15,-4-1 1 0,-9-2 2 16,-4-1 2-16,-6-1 1 0,-3-3 0 16,-1 0-1-16,-1 0-3 0,-1-1 1 15,0 0-1-15,-1 0 2 0,-1 3 6 16,-2 0 2 0,1 3 0-16,-6 2 2 0,-2 4-2 0,-4 2 2 0,-4 2 4 0,-4 4 1 15,1-1-1-15,-2 2-5 0,1-1-5 16,-2 1-2-16,-3 0-1 0,-7 1 3 15,-2-2 2-15,3 1-1 16,3-3-3-16,6-2-4 0,6-2-1 16,4-3-2-16,2-3 2 0,2-1-1 15,2-1 0-15,0-2 0 0,3-2 2 16,3-1 0-16,3-3 3 0,0 2 3 0,-1-1 0 16,0-1-1-16,1 1-2 0,-1-1-5 0,1 0 1 15,0 0-3-15,0 0 0 16,0 1-3-16,0-1-4 0,0 0-5 0,0 0-7 15,0 0-4-15,0 0-10 0,0 0-13 16,0 0-9-16,0 0-14 0,0 0-15 16,0 0-6-16,0 1-10 0,0 0 23 0,2 7 38 15</inkml:trace>
  <inkml:trace contextRef="#ctx0" brushRef="#br0" timeOffset="-186221.06">20479 11274 1000 0,'0'0'37'0,"-2"0"-10"0,2 0-2 16,-2 0 3-16,1 0 10 0,1 0 13 15,-1 0 10-15,2 0-1 0,-1 0 1 16,0 0 1-16,0 0-6 0,0 0-3 16,0 0-1-16,0 0-2 0,0 0 1 15,0 0-1-15,0 0-6 0,0 1-9 16,0 0-8-16,0 0-11 0,0 0-8 15,-1 2-6 1,1 2-4-16,-1 3-3 0,1 3-1 0,2 5 0 0,0 3 1 16,1 2 3-16,0 5-2 0,4 4 2 0,-2 2 1 15,2 5 0 1,-2 4 1-16,0 0 0 0,2 5 0 0,1 4 0 0,-1 1 1 16,-2 5 1-16,0 1 0 15,-1-2-1-15,-2 1 1 16,1-1 0-16,-1-2 2 0,-2-5-2 0,1-3 2 15,-1-8-1-15,0-8-2 0,0-4 2 0,-1-7-1 16,1-4 0-16,-1-3 0 0,0-4 0 16,1-1 1-16,-2-3 0 0,2-3-4 0,0 0-10 15,0 0-11-15,0 0-14 0,0 0-8 16,0 0-8-16,0 0-11 0,2-3-4 16,1-5-4-1,3-6-6-15,0-9-7 0,7-11 40 0,2-6 12 0</inkml:trace>
  <inkml:trace contextRef="#ctx0" brushRef="#br0" timeOffset="-185607.1">21056 10939 1152 0,'0'0'118'0,"0"0"138"0,0 1-226 16,0 0-50-16,0 2-4 16,-2 0 5-16,-2 3 10 0,0 0 10 15,-2 2 9-15,-4-1 13 0,-2 1 11 0,-1-1 1 16,-2 0 6-16,1 0-1 0,2 1 0 15,-4-1 2-15,-1 0-2 0,-2 0-5 16,-4 0-1-16,-4 1 0 0,-5-2-6 16,-5 3-1-16,-6-2-4 0,-2 1-8 0,-1 1-3 15,1 1-3-15,1 2-6 0,-4-3-1 16,1 3-1-16,-1-2-1 0,-1-1 1 16,-3 0-1-16,-7 1 1 0,-2-1 0 15,3-1 1-15,3 1 0 0,8 0 2 16,2-3 1-16,1 3 0 0,10-3 3 15,1 1 4-15,6 0 3 0,2-2 1 16,4 0 2-16,2-2-2 0,4 1-2 16,6 2 2-16,-2-3 0 0,2 1 1 0,4-2 4 15,3-2-2-15,1 2 0 16,0-1-2-16,-4 2-2 0,5-3-1 0,0 0-2 16,0 0-2-16,0 0-1 0,0 0-1 15,0 0-1-15,0 0-2 16,0 0 0-16,0 0-4 0,0 0-1 0,0 0 0 15,0 0-2-15,0 0-1 0,0 0-3 16,0 0-5-16,0 0-2 0,0 0-4 16,0 0-6-16,0 0-6 0,0 0-8 0,-2 0-11 15,1 0-7-15,1 0-9 0,0 0-10 16,0-1-8-16,0 1-7 0,0 0-7 16,0-2-11-16,0 2-5 0,0 0-4 15,4-1-2-15,-1 2 66 0</inkml:trace>
  <inkml:trace contextRef="#ctx0" brushRef="#br0" timeOffset="-182610.36">21485 11133 1131 0,'18'16'225'0,"-28"-28"512"31,10 12-1263-31,-1 0 502 16,-2 0 68-16,3 0-7 0,0 0-3 16,0 0-5-16,2 0-8 0,-1 0-8 0,-1 0-4 15,2 2-2-15,1-1 1 16,3 0 1-16,2 0 2 0,-1 3-3 0,4-2-2 16,2 3-3-16,7 1-3 0,7 3 1 15,9 3 0-15,9 2 0 0,13 4 0 16,8 2 1-16,6 2-1 0,-5 3 0 15,-10-2-1-15,-8-3 0 0,-10-2 2 16,-4-2 0-16,-6-3-1 0,-5 1 2 16,-9-4 2-16,-6-1-1 0,-2-2 1 15,-5-2-1-15,1-1-4 0,-2 4-4 16,-1-5-2-16,0 2-1 16,0 1 3-16,-1-3 3 0,-2 3 0 0,0-3 1 0,1 5-2 15,-4 0 1-15,-2 1 4 16,1 2 3-16,-3-2 3 0,-1 3 1 0,-3 1 2 15,-3 3-1 1,-6 0 2-16,-2 3 1 0,0-1-3 0,-5 2-2 0,1-2 0 0,-1 2-4 16,-5-1-2-16,-3 1 0 0,-3 1-3 15,-2-2 1-15,4 1 1 0,5-1-2 16,1 0 1-16,6-1 0 0,2 0-1 16,3-1 1-16,4-1 0 0,1-2 0 0,5-3 1 15,4 0 1-15,2-5 1 16,3-2 0-16,0 0 2 0,-1 1-1 0,3-3 2 15,1-2 0-15,0 1-1 0,0-1-1 16,0 1 0-16,1-1-4 0,0 0 1 16,-1 0-4-16,1 0-9 0,-1 0-6 15,0 0-8-15,0 0-10 0,2 0-10 16,-2-1-16-16,0 1-17 0,1 0-16 16,2 2-11-16,-2-2-5 0,5 0-32 15,4-8 82 1</inkml:trace>
  <inkml:trace contextRef="#ctx0" brushRef="#br0" timeOffset="-181756.32">23338 11183 1561 0,'-1'0'47'16,"1"1"-16"-16,-1-1-31 0,0 0-35 15,-1 0 6-15,-4 2 5 0,-2 1 9 16,-1 1 7-16,-4 5 4 0,-6 1 4 15,-3 1-1-15,-5 3 1 0,-1-4 0 16,1 3 0-16,0-1 0 0,3 0 2 16,1 0 3-16,5-2 0 0,1 3 1 0,3-1 0 15,2 1-4-15,1-3 0 0,2 3 1 16,0-3-1-16,4 5 1 0,1-1 0 16,4 4-4-16,2 7-2 0,4 2-5 15,1 6-8-15,5 7-1 0,5 5 0 16,5 7 2-16,4 0 7 0,5 2 4 15,1-5 1-15,0-2 3 0,0-7 1 0,-1-7 1 16,-6 1 1-16,1-6 1 0,2-3-1 16,6-1 6-16,3-5 3 0,0-5 2 15,-4-3 0-15,-3-6-2 0,-1-1-4 16,-2-4-2-16,4-7 1 0,2-2 1 0,4-4 0 16,5-3 2-16,-1-2-2 0,2-5 0 15,0 0 1-15,-1 0-1 0,0 0 4 16,-4 0 3-16,-4 1 2 0,-5-3 0 15,-6 0 0-15,-6-1-6 0,-3-3-3 0,-4-1-3 16,-2 1-3-16,0 2 2 0,-5 1 5 16,1 4 4-16,-3-1 5 0,-1 3 2 15,0-2-4-15,-3-3-2 0,-2-2-2 16,-9-5-10-16,0-2-2 16,-5-3-1-16,-2 1-4 0,2 0 5 15,-7 3 1-15,-2 2 0 0,-1 3 0 0,-6 1 0 16,4 4 0-16,-1 3 1 0,0 1 0 15,3 3-1-15,-5 0 0 0,-2 4 0 16,0 0-1-16,2 3-1 0,3 0-1 16,5 3-1-16,4 4 0 0,-1-2 0 0,0 3-1 15,-7 1 2-15,2 0 1 0,-1 0 0 16,-1-1 1-16,5 1 0 16,2 0 0-16,6 0-1 0,5 1-1 0,6 0-1 15,0 3-1-15,2-3 1 0,-3 2-1 0,-3 1 2 16,3-1-1-16,1-1-1 0,2 1-1 15,2 0-1-15,1-2-2 16,1-1 0-16,0 1 1 0,0 0 0 0,0 0 2 16,0 1-5-16,0-2-9 0,0 0-14 15,0 0-13-15,0 0-12 0,0 0-6 0,0 0 1 16,0 0-9-16,0 0-11 0,0 0 68 16,-3 1-10-16</inkml:trace>
  <inkml:trace contextRef="#ctx0" brushRef="#br0" timeOffset="-174959.78">19497 13955 975 0,'2'22'76'0,"-2"-41"70"32,0 19-105-32,0-1-10 15,2 0-4-15,1 1-8 0,1 0-9 16,5-2-7-16,2-2-2 0,6 1-3 16,5-1 1-16,2-2 0 0,5 0 0 15,5-2 1-15,0 3 0 0,2 0 0 16,1-1 0-16,-7 0 0 0,-1-2 0 15,-1 1 0-15,-3 2 0 0,0-3 2 16,0 3 2-16,-5-2 1 0,0 2 0 16,-2-2 1-16,-2 1 3 0,-3-1 1 15,-3 1 8-15,-3 1 6 0,0-1 5 16,-2 2 4-16,0-2 5 0,-1 1 1 16,-1 2 1-16,-2-1-1 0,-1 0-7 0,0 1-7 15,0-2-5-15,0 1-8 0,0-2-3 16,-2 1-1-16,0-2-2 0,-1 0 2 15,2 2 0-15,-1 0 0 0,-2 1 4 16,3-1 0-16,-2 3-3 0,-1-3-1 0,0 2-8 16,-1 0-4-16,0-1-2 0,-2 1 1 15,-2-4 0-15,-4 1-1 0,-2 1 1 16,-1 0-4-16,-1 1 1 0,2 1 0 16,-1-2-1-16,0 2 2 0,3 0 1 15,-4 0-1-15,2 0-1 0,0 2 0 0,-1-1-2 16,4 1 1-16,-5 1 2 0,-1 1 0 15,-1 1 1-15,-5 1 1 0,-2 1-2 16,3 2-4-16,-2 0-3 0,4 5-2 16,0 0 0-16,0 5 4 0,2-2 3 15,-1 7 3-15,2 0 2 0,0 0 1 16,0 1 1-16,2 2 1 0,2 0-1 16,-1 3-1-16,3 0 1 0,4 0-2 15,1-2 1-15,5-1 0 0,1 0-1 16,1-1 3-16,2 0 1 0,1-2 1 15,5-1 2-15,2 0-1 0,3-2-1 0,4 1 0 16,1-1 2-16,2-3 1 16,4 1 2-16,4-1 1 0,4-2-1 0,7 1 0 15,6-2 3-15,0 1 2 0,-5-1 5 16,-4-1 4-16,-5-4 1 0,-3 0 0 16,4-1 0-16,-1 1-1 0,0-5 1 15,-4 0 2-15,-2-1-3 0,-4 1 0 0,-1-2-1 16,-1 0-3-16,-2-2 0 0,-3 0-2 15,-3 0-3-15,-1 1 0 16,1-3 1-16,-1 2-2 0,1 0-2 0,1-1-4 0,1-1-3 16,1 1 0-16,-2 1 0 0,-3 0 0 15,-1 1 0-15,-5 1 2 0,2-1-1 16,-5 1-3-16,0 0-5 0,-1-1-11 16,1 1-15-16,-1 0-16 0,1 0-18 0,0 0-12 15,-1 0-12-15,1 0-17 16,-5-2-67-16,5 2 103 0</inkml:trace>
  <inkml:trace contextRef="#ctx0" brushRef="#br0" timeOffset="-174082.56">20474 13042 1118 0,'0'0'28'16,"-1"0"-15"-16,1 0-8 0,-1 0-2 0,1 0 1 15,1 0-2-15,-1 0-1 0,0 0 4 16,0 0 3-16,0 0 5 16,-2 0 4-16,2 0 0 0,0 1-2 0,0-1-1 15,-5 0-3-15,5 0-1 0,-1 0-4 16,-6 0-4-16,4 1-1 0,-3-1-1 16,-1 1-1-16,-1 1 1 0,-6 1 1 15,1 0 0-15,-2 0 0 0,-1-1 2 16,0 1-3-16,-1-2 1 0,0 1 1 15,1 0-1-15,3 0 1 0,0-2 1 16,4 2-3-16,0-1 2 0,4 0-1 16,-1 2 0-16,0-1 1 0,4 0 1 0,-2-1-2 15,0 0 1-15,2-1-1 0,2 1-1 16,-1 0-3-16,-5 2-1 0,5-3-3 16,1 2-2-16,-1-2 0 0,1 0-6 15,0 0-3-15,0 0-12 0,0 0-19 16,0 0-48-16,0 0-123 0,0 0 129 0</inkml:trace>
  <inkml:trace contextRef="#ctx0" brushRef="#br0" timeOffset="-173630.09">20571 12714 948 0,'0'0'98'0,"0"0"143"0,-1 0-245 0,1 0-26 0,0 1 4 16,0-1 12-16,1 1 10 0,-1 0 0 15,0-1 1-15,0 1-1 0,0 4-1 16,0-3 5-16,0 5 6 0,2 0 2 16,-1 2 3-16,1 4-3 0,-1 4-4 0,2 1-2 15,0 3 0-15,2 0-1 16,-1 2 0-16,1-1 0 0,-1-1-1 0,-1 3 1 16,2-5 3-16,-1-1 7 0,0 0 3 15,-1-3 1-15,0 0-3 0,1 0-5 16,-3-1-2-16,1-4-3 0,-2 1 0 0,1-2-1 15,-1-1 0-15,0 0 1 0,1-4 0 16,-1 1 0-16,0-3 0 16,0 1 0-16,0 1-2 15,0-3-6-15,0-1-6 0,0 1-14 0,0-1-13 0,0 0-17 16,0 0-64-16,0 0-162 0,3-1 172 16</inkml:trace>
  <inkml:trace contextRef="#ctx0" brushRef="#br0" timeOffset="-173092.61">21076 12812 1257 0,'3'15'79'0,"-3"-15"-73"16,0 0-15-16,-1 0-11 0,-3-12 14 15,0 14 4-15,-1 3-1 0,0 4 1 16,0-2 2-16,-2 6-2 0,3-4 1 16,-5 2 1-1,0 5 0-15,-4-2 5 0,1 4 3 0,0 1 3 0,-3 3 1 16,3 0-3-16,-3 3-2 0,3 2-3 0,-1 2 0 15,-4 1-2-15,2 2-1 16,-7-3 2-16,4-1-3 0,3-1 2 16,-3-2 0-16,1 2-1 0,1-2 2 0,1-2 0 31,2 2-1-31,3-5 7 0,-1-1 6 0,-1-1 1 0,3-2 2 0,2-2-4 0,0 0-6 16,2-3-2-16,3-1-1 0,-1-2-1 15,-1 0-1-15,1 0 3 0,1-1 0 31,1-1 1-31,1-1 1 0,-1-1-1 0,1 1 1 16,0-4 2-16,0-1-1 0,0 0 0 16,0 0-1-16,0 0-2 0,1 1-3 15,-1 0 1-15,0-1-4 0,0 1-1 16,0-1-2-16,0 0-6 0,0 0-4 16,0 0-6-16,0 0-11 0,0 0-5 0,0 0-6 15,0 0-10-15,0 0-8 0,0 0 34 16,0 0-136-16,0 0-115 0,2-2 173 15</inkml:trace>
  <inkml:trace contextRef="#ctx0" brushRef="#br0" timeOffset="-170635.79">21187 13115 735 0,'0'0'68'0,"0"0"49"0,0 0-40 16,0 0-26-16,0 0-3 0,0 0-4 16,0 0-5-16,0 0-4 0,0 0 0 15,0 0 4-15,0 0 3 0,0 0 0 16,0 0-1-16,0 0-5 0,0 0-7 16,0 0-4-16,0 0-7 0,0 0-3 15,0 0-2-15,0 0-3 0,0 0 2 16,0 0 0-16,0 0-1 0,1 0 1 15,-1 0 1-15,2 1-1 0,-2-1 1 0,0 0 0 16,0 0-2-16,0 0-1 16,0 0-2-16,0 0-3 0,0 0-1 0,0 0-2 15,0 0 0-15,0 0-1 0,0 0 0 16,0 0 0-16,0 0 0 0,0 0 1 16,0 0-2-16,0 0 0 0,0 0 1 0,0 0-1 15,0 1 0-15,0-1 1 0,0 0-1 16,0 0 0-16,0 0 1 0,0 0-1 15,0 0 0-15,0 0 1 0,0 0-1 16,0 1 0-16,0-1 1 0,0 0-1 16,0 0 0-16,0 1 1 0,0-1-1 0,0 1 0 15,0 1 1-15,1-1-1 16,-1 2 0-16,0 0 0 0,0 0-1 0,0 1 1 16,1 0 0-16,-1-1-1 0,0 1 0 15,0 2 1-15,0 0-1 0,0 1 1 16,-1 1 0-16,1 1-1 0,0 1 0 15,2 2 0-15,1 2 0 16,0-1 0-16,-2 1 1 0,0 1 0 0,-1-3 0 16,0 1 1-16,0-1-1 0,0 0-1 15,1 1 1-15,0 0 0 0,1-1 0 16,-2 2 2-16,1-1-2 0,2-1 0 0,-2 0 0 16,0 0-1-16,0-2 1 0,-1-1 1 15,1 0-1-15,-1-2 2 0,2 0 3 16,0-2 1-16,-2 1 4 0,1-1 2 15,-1 1-1-15,0-1-1 0,0-4-1 16,0 0-1-16,0 2-1 0,0-1 0 16,0 0-3-16,0-2 0 0,0 0-2 0,0 1-1 15,0-1 1-15,0 1-1 16,0 0 1-16,0 0 0 0,0 0 2 0,0-1-2 16,0 0 1-16,0 0-1 0,0 0 0 15,0 2 0-15,0-2 0 0,0 0-1 16,0 2-1-16,0-2 1 0,0 0-1 15,0 0 0-15,0 0 1 0,0 0-1 16,0 0-2-16,1 0-6 0,-1 0-8 16,0 0-9-16,0 0-9 0,0 0-8 15,0 0-4-15,0 0-2 0,0 0-9 16,0 0-11-16,0 0-13 0,0 0 334 16,0 0-203-16</inkml:trace>
  <inkml:trace contextRef="#ctx0" brushRef="#br0" timeOffset="-156344.97">22587 13709 1026 0,'0'0'111'0,"0"0"162"0,-1 1-274 15,-3 0-31-15,0 1 2 0,-9 2 9 16,1-4 13-16,-5 2 8 0,-3 0 7 31,1-1 2-31,-7 1 5 0,-1 0-3 0,-3-1-3 0,-5 0-1 0,2 2-3 0,-3 1-1 16,1-2 0-16,2 1 0 15,3 1-2-15,5 0 2 0,6 0-1 0,0 0 1 32,1 0 1-32,3-1 2 0,3-2-10 15,3 1-12-15,4-1-20 0,4-1-33 16,0 0 73-16,0 0-22 0</inkml:trace>
  <inkml:trace contextRef="#ctx0" brushRef="#br0" timeOffset="-156072.7">22670 14045 1240 0,'5'21'175'0,"-5"-21"-117"0,0 0-66 15,-1 0-14-15,-10-21 2 16,2 21 9-16,-8 0 2 0,-3 0 5 0,-2 0 3 16,-1 0 1-16,1 0 0 0,0 0 2 15,1 1-1-15,-4 1 0 0,-3 0 0 16,-4 3-1-16,-5-2 1 0,-5 1 1 16,-1 2-1-16,4-1 0 0,3 0 3 0,5 0-2 15,5-1 2-15,2 0-7 0,2-2-15 16,2-1-19-16,0-1-25 0,6-2-23 15,3 1-16-15,3-3 52 0</inkml:trace>
  <inkml:trace contextRef="#ctx0" brushRef="#br0" timeOffset="-155586.45">23389 14335 1513 0,'49'29'147'0,"-49"-29"-98"0,2 0-50 15,-2 0-7-15,-49-29-15 0,49 29 1 16,-5 0-6-16,1 0 0 15,-2-2 9-15,-2 0 6 0,3-1 8 0,-2-1 13 0,5 1 11 16,-1 1 11-16,3 2 15 0,0 0 1 16,0-2 1-16,0 2-3 0,0-2-11 15,1 2-9-15,0 0-9 0,-1 0-9 16,0 0-4-16,1-1-2 0,3-1-1 16,0 2 0-16,0 0 1 0,0 0 0 15,-1 0-1-15,1 0-1 0,-1 0-2 16,-1 0-3-16,0 1-3 0,-2-1-7 0,0 0-4 15,0 1-9-15,0-1-6 16,0 1-1-16,-3 3-8 0,-2-2-5 0,2 3 1 16,-4-2 2-16,-1 3 9 0,-2-2 13 15,-3-1 8-15,0 1 8 0,4-4 5 16,3 0 5-16,3-4-1 0,3 4 0 16,0-1 0-16,0 1-7 0,0-1-4 15,0 1-11-15,0-1-11 0,-1-5-9 16,9-1 481-16,15-6-327 0</inkml:trace>
  <inkml:trace contextRef="#ctx0" brushRef="#br0" timeOffset="-154890.06">23580 13591 1655 0,'0'0'23'0,"-3"0"-34"0,2 1-21 16,1-1 4-16,0 0 12 0,3 0 6 15,-2-1 4-15,-1 0 6 0,1-2 10 16,4-2 11-1,5-1 3-15,5-3-2 0,3-1-7 0,5-1-9 0,1-2-3 16,3 0-1-16,-1 1-2 0,0 2 0 16,-1-4 1-16,0 5-1 15,6 3-1-15,-2 2 1 0,2 2-1 0,-4 2-1 16,-3 2 2-16,-4 0-5 0,-3 3-3 0,-2 3-2 16,-8 1-8-16,1 2-6 0,-1 6-13 15,-5 5-10-15,-2 4-2 0,-4 5 6 16,-5-5 11-16,-4-1 10 0,2-6 6 0,-7-4 3 15,-2-3 5-15,-2-1 7 0,-2-2 2 16,2-1 5-16,-1-1 3 0,4-2-1 16,3-2 2-16,5-1-1 0,5-1-2 15,0 0 0 1,0-1 3-16,3 0-1 0,3 0 4 0,0 0 6 0,0 0 8 0,0 0 9 16,0 0-3-16,1 0-1 15,1 0-6 1,0 0-6-16,2 0 1 0,0-1-6 0,4 0-5 0,7 1-8 0,9-1-1 15,8 1-1-15,6 1-6 16,-2 3 1 0,-2 1-1-16,-6 2 0 0,-6 0 2 0,-3 2 3 15,-4 0-1-15,-3 3-2 0,-1 3-2 0,-3 1-6 0,-1 4-2 16,-1 1 2 0,-6 0-2-16,-6 2 2 15,-1 1 1-15,-4 3 0 0,-6-1 3 0,-2-1 5 16,-9-3-1-16,-7-3 3 0,-2-1-2 15,-6-6 1-15,2 1 2 0,4-6 1 16,2-3 1-16,8 1-1 0,5-5 1 16,0 1 1-16,7-1-1 0,0 0-2 0,4-1-6 15,4 1-13-15,2 0-13 0,5 0-13 16,0 0-12-16,-2-6 16 0,7-1 73 16,6-4-30-16</inkml:trace>
  <inkml:trace contextRef="#ctx0" brushRef="#br0" timeOffset="-154257.08">24693 13339 1622 0,'18'7'113'16,"-19"21"813"-16,-5-15-156 0,-12 10-829 16,-24 1-727-16,14-12-223 0,-1 25 974 15,3 3 0-15,-2 3-3 0,-1 2 8 16,0 1 15-16,4-2 9 0,8-5 3 16,6 0 1-16,8-1 2 0,4-1 4 0,7 2-2 15,3 2 2-15,8 0 0 16,5-2-1-16,0-3 3 0,4-4 3 0,-4-7 1 15,-2-4 1-15,0-5 1 0,-3-4-3 16,-1-2-1-16,1-5 1 0,1-2-1 16,0-3-1-16,2-5 2 0,1-4-2 15,0-2-2-15,3-2 0 0,0-5-3 0,-2-4 0 16,-1 2 5-16,-5 1 7 0,-5-1 4 16,-2 2 2-16,-2 0-4 15,-2-3-7-15,-3 0 0 0,-4 0-5 0,-1 5 1 16,-2 3-2-16,-2 4-3 0,0 1-2 15,-2 0-4-15,1 0-4 0,-4-1-3 16,-1 3 0-16,-2-1-1 0,-1 1 2 16,2 3 2-16,-1 1-2 0,3 2-4 15,3 2-2-15,-5 3-2 0,0 2 3 16,-2 3 8-16,-1 5 4 0,-1 3 2 0,0 3 3 16,2 3-3-16,1-1 2 0,0 1 1 15,3 0-1-15,-2-3 1 0,2 0 0 16,0-4 0-16,2-3 0 15,1-2 0-15,-2-3 0 0,4-1 0 0,-1-4 1 0,4 1-1 16,1-2 1-16,0 1-2 0,3 0-8 16,-4-1-5-16,2 2-6 0,0-1-12 15,-5-1-11-15,5 0-19 0,-2-1-17 16,1 0 41-16</inkml:trace>
  <inkml:trace contextRef="#ctx0" brushRef="#br0" timeOffset="-150969.17">19369 15675 939 0,'-2'0'36'0,"1"0"3"0,1-2-22 0,0 2-13 16,0 2 1-16,-2-2 4 16,2 0 6-16,0 0 13 0,0 0 15 15,2 0 12-15,-2 0 9 0,-3 0-2 0,2-2-11 16,1 2-16-16,0 0-16 0,0 0-10 15,0 0-5-15,0 0-1 0,0 0-2 16,6-1-1-16,-3 0 0 0,4 0-3 16,4-1 2-16,-1-2 1 0,1 0 0 0,3-2 1 15,-2 0 0-15,5-1-1 0,2 0 1 16,3-1 0-16,0-1-1 16,-1-3 0-16,5 2 1 0,-1-3 0 0,3 4 0 15,3-1 1-15,1 0-1 0,-1 2 0 16,-4-3 4-16,-4 2 1 0,-6-1 3 0,-3 1 5 15,-1 2 1-15,-3 1 2 0,-2-1 0 16,-3 0-5 0,4 0-2-16,-2 1 2 0,-2 0 1 15,4 0 5-15,-6 1 1 0,0-1-5 16,-1 3-2-16,-2-3-3 0,3 1-1 0,-2-1 1 0,0 0-1 16,-1 0-3-16,-1-3-4 0,1 2-1 15,-1-4-4-15,-1 1-3 16,-1-3 0-16,-3-1-1 0,2 0 1 15,-3 0 2-15,-1-2 0 16,1-2 2-16,-4 0 1 0,-1 1 0 0,-1 0 1 0,-3 3-1 16,-2 2-2-16,2 2-2 0,-2 3-3 0,1 4-3 15,-2 1 1 1,-3 3 0-16,-1 5 0 0,-4 0 1 0,-1 6-1 0,0 2 0 0,0 4 4 16,3 2 2-16,1 1 3 0,1-1 1 15,1-1 1-15,2 1 0 0,3 1 1 16,0-1 2-16,2 1 0 0,3-3 2 15,2 0 0-15,5 1-1 0,3 1-1 16,3 3 0-16,4 2-2 0,3 5-1 16,3 8 2-1,5 2-2-15,4 4-1 0,3-2 1 0,4-1 0 0,2-2 1 0,3 1 4 32,4-3-2-32,1-5 4 0,6-2 3 0,4-6-1 15,-1-1 5-15,-2-4 5 0,-10-6 5 16,-2 1 5-16,-5-5-3 0,0-4-3 0,-1-1-4 0,-3-4-1 15,-1 0-1-15,-3-4-1 16,-4 0-3 0,-1-2-4-16,-4 0-1 0,0 2-3 15,0 1-2-15,-1 0-1 0,0-2-3 16,0 2-5-16,-3 2-7 0,-1-3-8 0,0 3-11 16,-3 0-10-16,-2 1-10 0,1-1-13 15,0 1-10-15,-1 0-17 0,1-7 199 16,1-1-98-16</inkml:trace>
  <inkml:trace contextRef="#ctx0" brushRef="#br0" timeOffset="-150545.83">20154 14866 1251 0,'7'16'79'47,"-21"-32"-80"-47,11 16 1 0,-2 0 5 0,-1 0 1 16,-4 0 4-16,-2 0 2 0,-5 0-2 15,-3 1-1-15,-1-1-1 0,-4 0-3 16,0 0 0-16,0 0 1 0,-5-3-2 16,1 0 1-16,1 0-1 0,-1-1-3 15,3 0 1-15,-1 0 0 0,0 0-1 0,1 2 0 16,1-1 2-16,3 2-3 0,4-1 1 15,5 1-4-15,4 1-8 0,4 0-10 16,5 0-16-16,0 0-17 0,0 0-14 16,3-1-15-16,4-1 44 0</inkml:trace>
  <inkml:trace contextRef="#ctx0" brushRef="#br0" timeOffset="-149913.3">20393 14714 1195 0,'0'0'52'0,"0"0"9"15,0 0-44-15,-1 0-19 0,1-1 1 16,1 0 4-16,0 0 5 0,-1-3 4 0,1 1 5 16,4-1 5-16,2-1 0 0,4 1-1 15,0-3-4-15,5-1-7 0,5-1-7 16,3-1-7-16,4 0-7 0,-5-1-2 16,-1 5 1-16,-3-1 6 0,-4 4 6 15,-1 3 4-15,0-2 0 16,-4 2 0-16,1 2 0 0,-2 0-4 0,0 1 0 0,-1 2-1 15,-4 1-1-15,0 0 1 0,-1 3-1 16,-2 1-8-16,-1 4-3 16,-1 2 0-16,-6 4-1 0,-2 1 7 15,-4 3 5-15,-4-4 0 0,-3 1 2 16,0-2 3-16,-1-1-2 0,1-2 2 0,1-2 1 16,1-3-2-16,1-1 1 0,3-1-1 15,2-1-2-15,1-3 0 0,4 2 1 16,3-3 0-16,2 1 0 0,1-1 2 0,1-3 1 15,0 3 5-15,-2-1 7 0,4 2 2 16,2-2 6-16,-2 0 2 0,3-1-5 16,3 1-2-16,2 1-5 0,4 0-4 15,5 3 1-15,2-3 0 0,1 2-2 16,3-2-3-16,0 3-2 0,0-2 2 0,-1 0 4 16,-4-1 1-16,-3-1 1 0,-2 0-3 15,-4-1-4-15,0-1-2 0,-2 2-1 16,-1-2 1-16,-1-1-5 0,-4 1-8 15,2-1-8-15,-4 0-16 0,-1 0-9 16,1 0-14-16,0 0-14 16,0 0-9-16,0 0-1 0,2-2 41 0</inkml:trace>
  <inkml:trace contextRef="#ctx0" brushRef="#br0" timeOffset="-149550.16">21129 14694 1650 0,'0'0'65'0,"0"0"6"16,-1 0-76-16,0 0-27 0,0 1-6 15,-3 1 6 1,0 3 5-16,-4 4 5 0,-5 2 9 0,0 5 7 0,-3 0 4 0,-1 3 2 15,-1 5 0-15,-3 1 0 0,-2 3 0 16,-3 2 0 0,1 2 0-16,-2 4 0 0,2 1 0 0,-1 0 0 0,-3 1 1 15,2 3 0-15,-3-3-1 0,2-3 0 16,7-4 2-16,1-4-2 16,6-5 0-16,2-4 2 15,0-3-1-15,3-5-1 0,4-2 2 0,0-3-2 0,2-4-6 0,-1 2-9 16,4-3-12-16,0 1-15 15,0-1-13-15,0 0-11 0,0 0-9 16,2 0-11-16,4-4 153 0,9-1-66 0</inkml:trace>
  <inkml:trace contextRef="#ctx0" brushRef="#br0" timeOffset="-149283.54">21103 15032 1564 0,'0'7'39'0,"-2"2"-16"16,0 5-32-16,-2 4-3 0,1 6 3 16,2-2 7-16,1 2-1 0,1-3 1 15,0-2 1-15,1 1-1 0,-1-5 2 16,3 1 0-16,0-3 0 0,1 0 1 15,-1-1 0-15,0-2 0 0,-3 0-1 16,-1 2-13-16,0-3-16 0,0 3-22 16,0-2-23-16,-1 0-24 0,-2-2 59 0,2-1 5 15</inkml:trace>
  <inkml:trace contextRef="#ctx0" brushRef="#br0" timeOffset="-148391.27">22526 15311 1520 0,'0'0'34'0,"-2"0"-24"0,-3 0-36 0,-2 0 0 16,-7 2 6-16,-3 0 13 31,-9-1 5-31,-7 0 2 0,-7-1 2 0,-7-2 2 15,-1-2 2-15,4 0 0 0,6 0 1 16,8 0-2-16,5 1-1 0,4 1-1 16,3 2-1-16,5-2 0 0,4 2 0 15,5 0-1-15,4 0-4 0,-1 0-8 16,-1 0-23-16,2 0-24 0,0 0-18 0,0 0 34 16</inkml:trace>
  <inkml:trace contextRef="#ctx0" brushRef="#br0" timeOffset="-148109.83">22647 15645 1719 0,'-1'0'35'0,"-3"1"-25"0,-4 1-65 15,-6 2 2-15,-5-1 13 0,-1 2 22 16,-6-5 12-16,-1-3-3 0,2-3 2 16,-6-6 1-16,1 3 1 0,1 0 4 15,-5 2 1-15,1 2-1 0,2 1 1 0,-2-1 1 16,3 4-1-16,2 1 1 0,3 1-13 16,4 4-30-16,1 1-39 0,-2-1 543 15,1 2-363-15</inkml:trace>
  <inkml:trace contextRef="#ctx0" brushRef="#br0" timeOffset="-133870.02">23589 15949 550 0,'0'0'87'0,"0"0"94"0,-1 0-99 0,-3-1-34 16,3-2 7-16,-1 1 5 0,2-1-2 16,1 0-8-16,-1 0-8 0,1 0-7 15,0 0 0-15,3 1 0 16,-2 0-7-16,0-1-5 0,1-1-6 0,-2 1-8 15,3-2-2-15,-1 1 3 0,-2-1 0 16,2 4 4-16,-3 1 2 0,3-2-3 16,0 1 1-16,0 1-1 0,-2 0-5 15,0 0-3-15,2 0 0 0,-1 0-3 16,-2 0-1-16,0 0-1 0,0 0-2 16,0 0-1-16,0 0-5 0,0 0-3 0,0 0 0 15,0 0-9-15,0 0 0 0,0 0-2 16,-4 0 2-16,-1 0 8 0,-5 0 7 15,0-4 5-15,0 2 3 0,-2-3 3 0,5-1 0 16,-2-2 0-16,-1 1 1 0,3 1 0 16,-1-2-2-16,3 1-1 0,1 1-2 15,1 1-2-15,-2-1 1 0,5 1 1 16,3 1 0-16,-2 1 4 0,1-1 4 16,-2 2 4-16,0 0 6 0,0 2 4 15,0 0-1-15,2-3 0 0,-1 3 1 0,3 0-4 16,-1 0-4-16,-3 0-3 15,1 0-7-15,-1 0-5 0,0 0-3 16,1 0-7-16,1 0-3 0,-1 2-3 0,0 0-8 16,-1-1-7-16,0 1-2 0,0-2-7 15,0 2-1-15,0 0 0 0,0-2-5 16,0 0-4-16,0 1-14 0,0-1 20 16,-1 0 16-16</inkml:trace>
  <inkml:trace contextRef="#ctx0" brushRef="#br0" timeOffset="-133389.36">23807 15034 1335 0,'0'0'62'0,"1"0"16"16,-1 0-38-16,0 0-24 0,0 0 3 0,1 0 5 0,-1 0-3 0,0 1 0 15,0-1 1-15,0 0-3 0,0 0-3 32,0 0-7-32,0 4-8 0,1 0-7 15,0 4-3-15,2 10-2 0,1 9 2 0,2 9 4 16,2 8 3-16,5 6 2 0,-1 2 2 16,3 1 0-16,-3-1-1 15,0-3 2-15,1-1-3 0,0-2 2 0,-2-1 0 16,1 0-1-16,0-2 0 0,-3-6 2 15,1-5-3-15,-2-7 2 0,-2-5 0 16,-2-4 0-16,1-6 1 0,-2-3 1 16,-1-3-4-16,-1 0-7 0,-2-4-13 0,1 0-19 15,0 0-14-15,0 0-14 0,0 0-7 16,0 0 1-16,4-6-11 0,5-3 5 16,3-8 41-16</inkml:trace>
  <inkml:trace contextRef="#ctx0" brushRef="#br0" timeOffset="-132914.66">24367 15124 1569 0,'-1'0'98'0,"1"-1"55"0,0 1-130 15,0 0-57-15,0 2-12 16,-2 4-4-16,-2 4 1 0,-3 5 0 16,-3 3 7-16,0 2 10 0,0 1 13 0,1-1 14 15,4-2 4-15,0-1 1 0,1-2 1 16,1-5-1-16,0-1-1 0,1-2 1 16,1 1-1-16,1-3 1 0,0 0 3 15,1-2 3-15,1 0 1 0,1 0 2 0,3 1-2 16,0 1-1-16,1-1 0 0,4-1 0 15,1 2 0-15,2-2 2 0,6 2-1 16,2-3 1-16,4 1 4 0,5 1-2 16,4-2 4-16,-1-1 2 0,0 1-2 0,-5-2 1 15,-6 2 2-15,0-2-2 0,-2-2 0 16,-2 1-2-16,-1-1-6 0,0 0-1 16,-4 0-3-16,-1 0-1 0,-2 0 0 15,-3 0 0-15,1 1-2 0,-3-1 0 16,-3 0-3-16,-2 2-6 0,4-1-12 15,-5 1-13-15,0 0-20 0,1 0-20 16,-1 0-18-16,0-1-22 0,1-2 18 0,-2-5 44 16</inkml:trace>
  <inkml:trace contextRef="#ctx0" brushRef="#br0" timeOffset="-132566.78">24677 14798 1515 0,'15'9'127'0,"5"5"581"16,-18-8-830-16,-2 4 511 0,-12-5-920 16,-6 5 117-16,18 13 412 0,2 6 2 15,0 2 1-15,0 5-1 0,3 5 0 16,-1 6 1-16,3 9-1 0,-1 8 0 15,-2 4 1-15,2 5 0 0,-2-5-1 16,0-6 2-16,2-5 0 0,-1-7-1 16,1-1 2-16,-1-4-1 0,1-3-1 0,-1-5 7 15,0-6 0-15,-1-4 4 16,0-9 1-16,-1-5-7 0,-1-4-1 0,1-3 0 16,-3-3-3-1,0 1 2-15,0-2-4 0,1 0-8 16,-1-2-14-16,0 0-20 0,0 0-27 0,0 0-30 0,0 0 12 15,0 0 36-15</inkml:trace>
  <inkml:trace contextRef="#ctx0" brushRef="#br0" timeOffset="-106546.66">18214 1218 1023 0,'1'0'1'0,"-1"0"-24"0,3 0-8 0,-3 0 9 15,-1 1 20-15,1-1 7 0,-2 0 3 16,2 0 6-16,4 0 9 16,-4 0 6-16,0 0 8 0,0 1 8 15,0-1 0-15,0 0-1 0,0 0-4 0,0 0-9 16,0 0-5-16,0 0-3 0,0 0-5 16,0 0-4-16,0 0-2 0,1 0-6 15,2 1-2-15,-2-1-1 0,4 2-2 0,-3 0-1 16,5 0 0-16,2 2 0 0,0 1-1 15,2 0 1-15,0 2-1 0,4 2 0 16,3 4 1-16,5 0 0 0,2 5 2 16,6 3 1-16,2 5-2 0,9 3 0 15,3 3 1-15,9 3 4 0,10 3 5 0,-4 0 6 16,1 1 2-16,-3 1-2 0,-8 0-2 16,-1 1-6-16,5 1-2 0,-8 1 2 15,-1 0-2-15,0-1 5 0,-6-7 2 16,-6-8-1-16,-7-6 0 0,-9-6-2 15,-6-3-5-15,-2-4-2 16,-3-2 0-16,1-4 1 0,-2 0 9 0,-2 2 8 16,-2-2 2-16,-1 0-1 0,0 0-7 0,1-2-6 15,3 0-1-15,-4 0-1 0,0 0-2 16,0 0 0-16,0 0-1 16,0 0-3-16,0 0 1 0,0 0 1 0,-1 0-2 15,-2 0 1-15,3 0 1 0,0 0-4 16,0 0-2-16,0 0-10 0,-1 0-14 0,0-1-9 15,1 1-15-15,0-1-18 16,0-1-9-16,0 2-19 0,0-2-4 0,6-5 54 16</inkml:trace>
  <inkml:trace contextRef="#ctx0" brushRef="#br0" timeOffset="-104837.23">18312 3363 646 0,'0'0'-4'0,"0"0"-24"16,2 0 3-16,-2 1 19 0,0-1 29 0,0 0 27 16,-3 0 15-16,4 0 12 0,-1 0 6 15,0 0-2 1,0 0-7-16,0 0-11 0,0 0-6 0,0 0-5 0,0 0-2 0,0 0-2 15,0 0-7 1,0 0-7-16,0 0-6 16,-1 0-3-16,1 0-4 0,0 1-5 0,0-1-2 0,0 0-3 0,0 2-5 15,0-2 0-15,0 0-2 0,0 0 0 32,-1 2 0-32,3-2 2 0,-1 0-1 0,0 0 2 0,0 0 1 0,1 1-2 15,2 2-1-15,2 0-2 0,-2-1-2 16,5 1 0-16,-1 1 0 0,0 1-1 0,3 2 0 31,3 0 0-31,3 4 0 0,5 1 0 16,1 4 0-16,11 3-1 0,2 2 1 15,8 2 1-15,5 2-2 0,2-1 1 0,3 3 1 16,-5-1-2-16,-4 1 1 0,-4 1 0 16,-4-1-1-16,-3 1 0 0,-1-2 1 15,-3-4-1-15,-4-1 0 0,-5-3 1 16,-4-3-1-16,-5-1 1 0,-3-3 0 0,0-1-1 15,-2-2 1-15,-2-2 0 16,0-2 0-16,-1-1 1 0,1 1 0 0,0-2 0 16,-2 0 1-16,2 1 0 0,-1 0 0 15,0-1-1-15,0 0 1 0,1 2-2 16,-1-3 1-16,1 2 1 0,-2-2-2 16,2 1 2-16,-3 0 0 15,1-2-2-15,-3 0 1 0,1 0 1 0,0 0-2 16,-1 0 1-16,0 0 1 0,0 0-1 0,0 0 1 15,0 0 1-15,0 0-3 0,0 0-1 16,0 0 0-16,0 0-2 16,0 0 1-16,-1 1 1 0,1-1 0 0,0 0 0 15,0 0 1-15,0 0-3 0,0 0 0 16,0 0-4-16,0 0-5 0,0 0-4 16,0 0-4-16,0 0-7 0,0 0-4 15,-1-1-8-15,1-1-11 0,0 2-6 16,0 0-10-16,0 0-19 0,0-3 48 15</inkml:trace>
  <inkml:trace contextRef="#ctx0" brushRef="#br0" timeOffset="-100265.15">19419 17072 1307 0,'0'0'43'0,"-1"0"2"15,0 0-44-15,1 0-12 0,-2 0 3 16,2 0 0-16,0 0-1 0,1 0 8 16,-1 0 3-16,0 0 13 0,1 0 16 15,-1 0 4-15,0 0 7 0,1 0-3 0,-1 0-13 16,5-2-9-16,-2-1-11 0,4 2-10 15,3-2-4-15,1 1 1 0,4-3-1 16,-1-1 4-16,6 1 1 16,-1-3-1-16,0 1 3 0,4-1-1 0,0 1 1 15,-1 0-1-15,4-1 5 0,-2 1 2 16,0-1 2-16,4 0 3 16,-5 1-5-16,-2 1-1 0,-3 0 1 0,-7 0-1 15,-3 2 3-15,0-1 2 16,-2 0-1-16,-1 2 0 0,3-2-1 15,-2 1-1-15,-4-1 2 0,2 1 4 0,-1-3 0 16,1-1-1-16,0-1-4 0,-2-1-6 0,-2-1-1 16,0-1 1-16,1-1-1 0,2 1 2 15,-3-5 0-15,4 2 2 0,-6-3 0 16,-2-2 0-16,1-1-1 0,-7-5-1 16,5 2 0-16,-3 2-1 0,1 1 0 15,1 5-1-15,-1 1 1 0,2 3 0 0,0 5 1 16,3 4-1-16,-2-3-1 0,3 5 0 15,1 1-3-15,-4-2-2 0,0 2-1 0,0 0-3 32,-2 1-1-32,-3 1 2 0,-1 4-2 0,-8-2 1 0,-6 2 3 0,-2 3 1 15,-2 2 1-15,2 0 1 0,3 5 0 16,2 0-1-16,0 2 3 0,2 1-1 16,1 0 1-16,1-1 1 0,0 0-3 15,2-1-4-15,4-4-5 0,2 2-3 0,2-1-1 16,2 3 0-1,0 2 2-15,2 6 1 0,3 3 3 0,4 4 2 16,1 2 3-16,2 1 3 16,3 0 2-16,0-1 2 0,2-4 4 0,1 0 2 15,0-3 4-15,-2 0 5 0,2-2-4 16,0 0 1-16,1-6 0 0,4-3-1 0,0-2 8 16,0-3 1-1,2 0 0-15,1-2-3 0,3-3-6 0,-1 0-1 0,2-2-1 0,-3-1 6 16,1-1 1-16,-3-2 2 15,-1 0 1-15,-3-2-6 0,0 1-2 16,-1-2-4-16,-1 1-4 0,-2-1-2 0,2 0-1 31,-4 1-2-31,2 1 1 0,-2 0 0 16,-3 0-1-16,0 1 2 0,-2-2-1 0,0 0 0 16,-2 2 1-16,-3 0 2 0,0 0-1 15,0 0 0-15,0 0 2 0,1 0-1 16,-1 0-1-16,1 0 1 0,-1 0-2 15,0 0-3-15,2 0-7 0,-2 0-12 16,0 0-17-16,0 0-11 0,0 0-13 0,0 0-11 16,1 0-6-16,0 0-9 15,2-2-10-15,3-1 745 0,2-4-490 0</inkml:trace>
  <inkml:trace contextRef="#ctx0" brushRef="#br0" timeOffset="-99615.2">20611 16350 920 0,'0'0'96'0,"0"0"65"0,0 0-61 0,0 0-53 15,0 0 3-15,0 0 2 0,0 0-7 16,0 0-14-16,0 0-11 0,0 0-1 0,0 0-2 15,0 0 1-15,0 0-3 16,0 0-5-16,-1 0-4 0,0 0-3 16,0 0-3-16,-5 0-2 0,3 0 1 15,-2 0-2-15,-3 0 2 0,-1 0 1 0,-4 0-2 16,-3 0 3-16,-4 0 1 0,-1 0-1 16,-4-2 1-1,0 0 1-15,3 2-3 0,2-1 1 0,-1 0 0 0,2 1-1 0,4-1 1 16,-5 1 1-16,2 0-2 0,6 0 0 15,0 2 1-15,3-2 0 0,4 1-1 16,0 0 3-16,-1 0-2 16,4-1 1-16,1 0 2 0,0 0-3 0,1 0-1 15,0 0-9-15,0 0-15 0,0 0-14 0,0 0-18 16,0 2-20-16,0-2-8 16,0 0-68-16,-2-3 91 0</inkml:trace>
  <inkml:trace contextRef="#ctx0" brushRef="#br0" timeOffset="-99123.66">20835 15999 1021 0,'-1'1'35'0,"1"-1"1"0,1 1-27 16,-1-1 3 0,0 0 11-16,0 0 18 0,0 0 21 0,1 2 11 0,-1-2 1 0,0 0-6 15,0 0-15-15,0 0-14 0,0 0-11 16,0 0-11-16,1 2-4 15,0-2-2 1,-1 0-4-16,1 0 0 0,-1 0-2 0,0 0-1 0,0 0 0 0,0 0 1 16,1 2 1-16,-1 0 0 0,0-1 0 15,0 2-5-15,0 3-3 0,0 1-1 16,2 5-2-16,0 3 1 0,-1 4 3 16,1 4 1-16,-1 0 0 0,1 2 0 0,1 0 0 15,-2-3 0 1,1-2 1-1,-1-1 0-15,1-2 0 0,-2-4 0 16,3 1 0-16,-2-3 0 0,-1-3 0 0,3-1 0 16,-3-2 1-16,1-2 1 0,1-1-4 15,-2-1-9-15,0-1-14 0,2 1-18 16,-2-1-19-16,0 0-19 0,-4 2-21 16,4-2 80-16,4-3-201 0,5 1 164 0</inkml:trace>
  <inkml:trace contextRef="#ctx0" brushRef="#br0" timeOffset="-98697.48">21323 16028 1615 0,'1'3'65'0,"-1"-3"12"15,1 0-67-15,-1 0-24 0,0 0-12 16,-2 0-3-16,-1 2 2 0,-2 1 6 16,-1 1 11-16,-2 1 9 0,-1 3 1 15,-1 1 2-15,-2 3 1 16,0 5-1-16,-3 5 0 0,0 3 0 0,0 10-1 16,-3 2 0-16,-3 3 0 0,-5 5-1 15,-2-4 0-15,2 3 1 0,2-5-1 0,3-1 0 16,2-1 1-16,-1-3-1 0,2-2 2 15,4-2 1-15,-1-4-1 16,1 0 0-16,4-3 0 0,0-1-1 0,3-3-1 16,2-1 1-16,-1-4 0 0,-1-3 0 15,3-4 1-15,0-1-1 16,3-2 2-16,1-1 1 0,1-1-1 0,-1 0 1 0,-1-2 2 16,1 0-6-16,0 0-8 0,-1 1-26 15,5-1-26-15,-4 0-26 0,0 0-17 16,-4-1-6-16,4 1-101 0,1-4 132 15</inkml:trace>
  <inkml:trace contextRef="#ctx0" brushRef="#br0" timeOffset="-97920.52">21211 16543 1198 0,'0'0'54'0,"1"-2"19"0,-1 2-52 16,0 0-21-16,0 0-5 0,0 2-5 0,0-2 1 15,0 0 3-15,0 0 10 16,0 0 17-16,0 0 14 0,0 0 8 0,0 0 1 0,1 0-6 15,-1 0-12-15,1 0-8 0,3-4-7 16,-2 2-8-16,3-1 0 0,3-2-3 16,6-1 0-16,2-5 0 0,6 0 1 15,2 0-1-15,-2 1 0 0,-1 3-1 16,-1 2-1-16,-4-1 1 0,5 0 1 16,-5 2-1-16,0-2-4 0,2 3-4 15,-2-2-6-15,3 3-5 0,-3-2-2 16,-3 4-4-16,-2 0 3 15,-2 0 5-15,-1 0 5 0,-2 0 6 0,-3 0 5 0,-1 3-1 16,1-3 0-16,-3 1-3 16,1 1-6-16,-1 1-7 0,-2 1-3 0,0 4-2 15,-3 5 0 1,-4 7 9-16,-1 3 4 0,-4 3 5 0,-1 2 4 0,-3 0-1 16,0 4 2-16,-4 2 1 0,2 3-1 15,3-2 0-15,-2-6 1 0,2-4 0 0,6-6 0 16,-2-3 2-16,0-1 0 0,3-2 1 15,-1-1 2-15,0-3 0 0,3-1 0 16,1-4 0-16,0 0-1 16,6-3 1-16,1-1-1 0,0 0 1 0,0 0 1 15,0 0 6-15,0 1 5 0,0-1 6 0,1 0 11 16,-1 0 0-16,1 0-1 0,1 0-5 16,-2 0-8-16,1 0-6 15,6 0-4-15,2-1-4 0,5 0-5 0,3-1-2 16,1-1-2-16,2-2 0 0,2 1 2 15,-2-2 1-15,2 0 1 16,-1 0 2-16,-2 0-1 0,4 0 0 0,-1 2 1 16,-3-2-2-16,1 3 1 15,-2-2 1-15,-5 2-1 0,-1 0 7 16,-4 1 8-16,-3 1 4 0,-5 1 6 0,0 0 1 16,1 0-3-16,-1 0 1 0,0 0-1 0,0 0-6 15,0 0-5 1,0 0-4-16,0 0-8 0,0 0-5 0,0 0-11 0,0 0-15 31,0 0-13-31,0 0-7 0,0 0-7 0,0 0-16 0,0 0-12 0,0 0 41 16,0 0 7-1</inkml:trace>
  <inkml:trace contextRef="#ctx0" brushRef="#br0" timeOffset="-86853.73">22674 16499 1451 0,'7'3'134'0,"-7"22"-93"16,6-9-54-16,-18-33 10 0,11-8 9 31,1 25-1-31,0 0-1 0,0 0 4 0,0 0 14 16,0 0 11-16,0 0 10 0,0 0 5 15,0 0-7-15,0 0-11 0,0 0-12 16,0 0-15-16,0 0-10 0,-1 0-7 16,1 0-4-16,-1 0 2 0,0 0 2 15,-3 0 5-15,1 0 3 0,-9 2-3 16,6 0 5-16,1 1 2 16,-1-2-1-16,2 1 2 0,-1 1-1 0,-2-1 0 15,4 0 0-15,-2 0 0 16,2 1 0-16,0 0-1 0,-1-1 0 15,2-1-1-15,-1 2 2 0,1-1 0 0,0 0-3 16,-1 0-7-16,2 1-10 16,-1-1-14-16,1-2-14 0,-3 2-6 0,3 0-7 15,1 1-3-15,0-2 1 0,-1 1-2 16,-2-1 4-16,0 1 0 0,1 1 3 16,2-2-20-16,-2 3-14 0,1-2-16 15,0 1-17-15,-1 3-19 0,2 3 81 0</inkml:trace>
  <inkml:trace contextRef="#ctx0" brushRef="#br0" timeOffset="-86476.81">22963 16897 1002 0,'0'0'57'0,"0"0"46"0,0 0-88 16,-1 0-10-16,0 0-4 0,-3 0-1 15,2 0 1-15,-2 2 5 0,-3-1 3 16,-1 1 6-16,-4 2 3 16,-4 0 0-16,-1 1-1 0,-3 0 1 0,-1 3-1 15,0-1-3-15,-2 0-1 0,1 0-5 16,1 1-2-16,1 1 0 0,1 0-3 0,1 0-1 15,1-2-1-15,1-1-1 0,3-1 1 16,2 1 1-16,2-3-1 16,1 3 2-16,2-4 0 0,2 1-1 15,-1 0 0-15,4-1 2 0,1-2-1 0,-1 0 0 16,1 0-3-16,0 0-10 0,0 0-15 0,0 0-12 16,0 0-12-16,0 0-13 0,0 0-20 15,1 0 385 1,-1 0-241-16</inkml:trace>
  <inkml:trace contextRef="#ctx0" brushRef="#br0" timeOffset="-86006.72">22819 16438 1228 0,'0'1'96'0,"1"1"65"16,-1-2-93-16,0 2-68 16,-1-2-3-16,1 0-8 0,-1 0-7 0,1 0-1 15,0 0 3-15,0 0 6 0,0 0 9 16,-1 0 5-16,0 0 2 0,0 0 3 15,0 0 0-15,-5 0-4 0,2 1-1 16,-1 1-3-16,-3-1-1 16,-3 4 0-16,0-3 0 0,-2 1 0 0,1 2 0 0,-3 1 0 15,-3 0 0-15,-3 2 0 16,-5 1 1-16,-2 1-1 0,2-1 0 0,1 0 1 16,2-1-1-16,3-1 0 15,2 2 1-15,0-1-1 0,1 1 0 0,0 0 1 16,1-3-1-16,2 2 1 0,0 0 0 15,3-1 0-15,2-3 0 0,4-1 0 16,1-1 0-16,2-1 0 0,0 1-1 16,2-2-5-16,-1 0-6 0,1 0-10 0,-3-1-12 15,6 1-12-15,-3 0-22 0,0 0-16 16,0 0-130-16,2 0 130 0</inkml:trace>
  <inkml:trace contextRef="#ctx0" brushRef="#br0" timeOffset="-85425.2">23684 17149 1605 0,'0'1'39'0,"0"1"-11"16,0 0-53-16,0-2-5 0,0 0 2 15,1 0 4-15,-1 0 6 0,0 0 6 16,1 0 7-16,-1 0 8 0,1 0 9 15,5 0 8-15,-4 0 5 0,2 0-1 0,-2 0-3 16,1 1-5-16,0-1-7 16,-1 2-8-16,0-1-8 0,-1 2-5 0,1 0-5 15,-2-1-5-15,0-1-10 0,3 4-4 16,-4-4-4-16,1 1 4 0,0-1 5 0,-2-1 1 16,2 0 5-16,0 1 3 0,-1-1 9 15,-4 2 8-15,5-2 3 0,-1 0 5 16,1 0 9-16,0 0 2 15,0 0 6-15,0-2 4 0,0 1-3 0,-3-2 6 16,3 4 0-16,0-1 4 16,0 1 3-16,0-1-3 0,0 0-5 0,0-1-5 15,0 1-3-15,1 0-4 0,3-2 1 16,-2 2 1-16,0 1-4 0,2-1 0 16,-2-1-3-16,1 1-3 0,0 0-1 15,-1 0-2-15,-2 0-3 16,1 0-7-16,0 0-7 0,-1 0-9 0,0 1-5 0,0 0-5 15,0-1-3-15,0 0-7 0,0 0-6 16,0 0-14-16,0 0-17 0,0 0 57 16,1 0-4-16</inkml:trace>
  <inkml:trace contextRef="#ctx0" brushRef="#br0" timeOffset="-84379.51">24245 16496 1492 0,'2'0'50'16,"-1"-2"26"-16,-1 2-108 0,0 0-15 15,-1 0 2-15,0 0 3 0,1 0 13 16,0 0 10 0,-1 0 10-16,-4 0 7 0,3 0 2 0,-3 2 1 0,1-2-1 15,-1 3-1 1,0 3-1-16,0 1 0 0,-4 4 1 16,0 2 0-16,-3 4 1 0,-2 1 0 15,2 3-1-15,-1 4 1 0,-2 0 1 16,3 4-1-16,-1 0 0 0,2 4 1 15,7-1-1-15,-5 0 1 0,2-1-1 0,-2 3 1 16,0 1-1-16,4 3 1 0,2 0-1 16,6-1 1-16,0-4 2 15,3 1 0-15,0-2 0 0,0-4 3 16,1-2 1-16,-1-5 5 0,0-4 4 16,-1-2-3-16,2-3-1 0,1-3-5 0,0 0-5 15,2-2-4-15,1-4-4 0,5 2-3 16,3-4-1-16,3 1 3 0,6-2 1 15,4 0 2-15,0-3 2 0,1-2 1 16,-5-2 2-16,2-2 4 0,2 3-1 0,3-5 3 16,-2 1-1-16,-5 0 0 0,-2-1 3 15,-8 1 4-15,-4 1 4 0,-2 3 1 16,-6 2 2-16,0-2-4 0,-1 3-1 16,-3-3-2-16,3 1-5 0,-4-1-2 15,-1 0-3-15,-1 0-3 0,-4 1 0 0,3-2 0 16,1 0-1-16,-5-1-2 0,3 1-2 15,-1 0-4-15,3 4-2 0,-1-3 2 16,-1 1-1-16,-3 0 2 0,2 1 0 16,-3-1-3-16,2 1 0 0,1 2-1 15,-4-1 2-15,4-1 2 0,-4 2-1 16,5 0-1-16,-2 1 0 0,0-1-1 0,2 0 1 16,-6 2 2-16,2 0 1 0,-2 0-1 15,-2 0 0-15,1 0 0 0,1 0 0 16,3-1 3-16,0 1 1 0,-1 0 1 15,1 1 2-15,-2-1 1 0,3 0 0 16,0 0-1-16,2 0-1 0,-2 2 0 0,1-1 1 16,-1 0 1-16,0 1-1 15,0 1 1-15,1 0 0 0,0 1 0 16,0 1 1-16,1 3 1 0,-3-3 0 16,0 2 0-16,1 1 1 0,0 0-2 0,1-1 0 15,-1 4 1-15,1-1 0 16,0-1 1-16,1-1 1 0,-1 1-1 0,1-4 3 15,0 4 2-15,1 0 0 0,-1-1-1 16,2 2-1-16,0-4-2 0,0 2 1 16,0 1 2-16,-1 0-1 0,2 0 1 15,-1-4 0-15,1 3-1 0,0 0 2 16,0-1 0-16,1 0 2 0,-1 1 3 0,1-3 3 0,0-2 0 16,-1 1-1-16,0-4-1 0,0 1-3 15,0-1 0-15,0 1 0 16,0-1-1-16,0 0 1 0,0 0-2 0,0 0-2 15,0 0-3-15,0 0 0 0,0 0-4 16,0 0 0-16,0 0-4 0,0 0-5 16,0 0-6-16,0 0-5 0,0 0-5 15,0 0-5-15,0 0-5 0,0 0-15 16,0 0-17-16,0 0-19 0,0 0-98 0,0 0 113 16</inkml:trace>
  <inkml:trace contextRef="#ctx0" brushRef="#br0" timeOffset="-83863.19">24820 16462 1572 0,'2'4'45'15,"-1"0"-9"-15,0 1-41 0,-1 2-9 16,1 3-2-16,0 5 1 0,2 4 3 15,-1 2 7 1,1 3 3-16,2-1 2 0,0 6 0 0,3 3 1 0,-1 5-1 16,1 4-1-16,1 2 1 0,1 0-1 15,0 2 1-15,2 2 1 16,1 3-1-16,-1 1 0 0,2 0 0 0,-1-2 4 16,-3-5 8-16,0-6 4 0,-1-5 3 0,-2-8-7 15,0-4-4-15,-4-5-5 16,-2-5-2-16,-1-2 2 0,1-6-2 0,-1 1 1 15,0-4-1-15,0 0 0 0,0 0-1 16,0 0 1-16,0 0-1 0,0 0 0 0,0 0 0 16,0 0-2-16,0 0-2 0,1 0-2 15,-1 0-12-15,0 0-12 0,0 0-11 16,2 0-18-16,-2 0-10 0,0 0-12 16,0 0-20-16,0 0-82 0,0 0 109 15</inkml:trace>
  <inkml:trace contextRef="#ctx0" brushRef="#br0" timeOffset="-66120.11">25248 13581 1153 0,'2'0'75'0,"-2"0"5"16,-2-1-21 0,0 1-37-16,2 0-2 0,0 0 1 15,0 0 6-15,0 0 6 0,0 0 3 16,0 0 0-16,0 0-4 0,0 0-9 15,2 0-6-15,1 0-4 0,0 0-3 16,3 0-2-16,2 0-2 0,2-4-3 0,3 2 0 16,6 0-1-16,2 1-1 0,1 1 0 15,4 0 0-15,2 0-1 0,1 1 0 16,5 2 1-16,1 2-1 0,3-2 0 16,0 3 0-16,-2 1-1 0,-1 2 0 15,-1 1 0-15,0 3-2 0,2 3 0 16,0-2 1-16,4 3 0 0,0 2 1 15,4 2 1-15,3 0-1 0,-1 3 1 16,0-1-1-16,2 4 1 0,-4 1 0 16,-6 4 3-16,2 5-1 0,-8 1-1 0,4 6-1 15,-1 3-2-15,0 2-1 0,-1 9 0 16,-3 2 0-16,4 8 0 0,1 5 1 16,5 6 0-16,2 3 2 0,0 5 0 15,-1-4-1-15,-9-1 1 0,-5-2 1 16,-4-4 1-16,-8-4 2 0,4 0 3 0,-6-1-4 15,0 2 1-15,-8 2 0 16,-3-2-3-16,-5 4 3 0,-5 3 2 0,-6 2-1 16,-7 3 2-16,-8 3-3 0,-9 1-3 15,-13 1 1-15,-9-1-1 0,-8 0-1 16,-5-5-1-16,5-7-1 0,6-12-2 16,2-9-3-16,4-9 0 0,-2-4-1 15,1-4 1-15,0-5 5 0,3-4 0 0,7-3 1 16,6-5 1-16,8 0-2 0,7-6-1 15,3-4 3-15,5-2-1 16,3-4 1-16,2 0 1 0,3-3-1 0,1-1 0 16,4-1 0-16,4-1-2 0,-1 0-2 15,-1 0-4-15,1 0-7 16,1 0-14-16,0 0-13 0,0 0-22 0,0 0-19 0,0 0-32 16,-2-2-151-16,8-10 165 0</inkml:trace>
  <inkml:trace contextRef="#ctx0" brushRef="#br0" timeOffset="-65628.56">25798 16001 1282 0,'0'0'92'15,"0"2"66"-15,0-2-108 0,-1 2-50 16,1 0-2-16,-2 3-5 0,-5 10-5 15,-4 5-4 1,-6 9-1-16,-4 5 2 0,-3-1 6 0,0 0 7 0,-3-1-1 0,1 0 1 16,-4 1-1-16,-4 0-1 0,2-2 0 15,0-2 2-15,8-3 0 0,5-2 1 16,5-1 0-16,3-1 1 0,4-2 0 16,3-1 0-16,1-3 0 0,1-2 0 15,2-3 4-15,2-4 2 16,1-1 3-16,0-1 7 0,0-2 4 0,1 1 5 15,1-1 6-15,1-1 0 0,2 1 0 16,4-2-4-16,6 2-8 0,5 2-6 16,14 2-7-16,4 3-5 0,8 4-1 0,6 2 1 15,-5 7 0-15,4 2 0 16,1 3 1-16,-4 1-2 0,-2-2 6 0,-2-5 11 16,-9-5 1-16,-4-1 7 0,-5-2-1 15,-6-1-12-15,1-2-2 0,-4-2-6 0,-3 0-4 16,-4-1 1-16,-9-1 0 0,2-3 0 15,-5-1 0-15,2-1 2 0,-3-2-2 16,0 0-3-16,-1 0-7 0,1 0-9 16,0 0-8-16,0 0-6 0,0 0-5 15,0 0-7 1,0 0-4-16,0 0-4 0,0 0-10 0,0 0-15 0,0 0-16 0,0 0-15 16,0 0 54-16</inkml:trace>
  <inkml:trace contextRef="#ctx0" brushRef="#br0" timeOffset="-59147.27">19169 13546 1083 0,'1'7'71'0,"-50"2"-69"47,33-2 17-47,2-1-2 0,1 0 0 15,1 3-1-15,-1-2-1 0,-1 5-5 16,-4-1-2-16,-2 4-4 0,-4-2-1 16,0 5 0-16,-1 1 0 15,-5 5-1-15,-2 3 0 0,-3 1 0 16,0 3-1-16,1 4 0 0,-2 0 0 0,-1 1-1 16,1 2-1-16,3 2 0 0,6-1-1 15,8 4 1-15,4 1 0 0,5 1-1 16,1 0 7-16,2 0 4 15,5-1 3-15,3-2 7 0,5 1-1 0,3 3 0 16,1-2 2-16,4 3 3 0,4 1 0 16,7-1-2-16,8-1-3 0,5 1-6 0,6 6-7 15,7 7-10-15,8 8-5 16,7 3-5-16,4 2 11 0,0-4 19 0,3-5 18 0,-6-8 19 16,-9-11 6-16,-8-9-3 0,-17-8-12 15,-7-5-18-15,-6-5-15 0,-5-4-7 16,-3-3-4-16,-3-4-5 0,-3-4-9 15,-5-3-23-15,0 0-17 0,-1 0-17 0,0 0-13 16,0 0 2-16,1-3-3 0,0-3 3 16,-1-2-4-16,0-10-13 0,1-7-47 15,-2-9 82-15</inkml:trace>
  <inkml:trace contextRef="#ctx0" brushRef="#br0" timeOffset="-58703.47">19332 14678 1360 0,'0'1'38'0,"0"1"-21"0,-1-1-58 16,1 4-36-16,-3 3-8 15,3 6 14 1,0 6 16-16,2 1 11 0,0 2 22 0,0-1 17 0,0-2 9 0,3 2 8 16,-1 5 3-16,3 3-4 0,4 4-2 0,-2 4 3 15,3-3 4-15,-6-2 4 0,1-1-1 16,0-3-3-16,-4-2-5 0,2-5-3 16,-5-5 0-16,-2-2 7 0,1-5 0 31,-2-2 2-31,0-1 0 0,-3-1-8 0,-4 1-1 0,-6 0-1 0,-2-3 0 15,-4 2 1 1,-3-2 0-16,-5 1 0 0,-11-2-1 16,-1 1-2-16,-7-1-1 0,5-1-1 15,3 0 1-15,3 3-2 16,1-2 0-16,-3 2 0 0,4-4-1 16,2 1 2-16,2 2 0 0,4-2-2 0,3 1 1 15,3 3 1-15,2-5-4 0,3 1-10 16,3 2-14-16,10-2-27 0,3-2 16 0,0 0-183 15,-1 0 148-15</inkml:trace>
  <inkml:trace contextRef="#ctx0" brushRef="#br0" timeOffset="-57590">17163 13792 1223 0,'-1'0'31'0,"-2"0"-12"0,-2 0-32 0,1 1-1 0,-3-1 6 16,-1 2 9-16,-4-2-1 15,-5 2 1-15,2-2 1 0,-2 0 0 16,-1 0 1-16,1 0 2 0,0 0 2 0,-1 0 0 15,2 0 0-15,-2 2-2 0,-2-2-2 16,1 0 0-16,1 0-1 0,2 0-2 16,1 0 1-16,0 0 0 0,-3 0 0 15,1 0 0-15,3 0 0 0,2 0 0 16,3-2 1-16,1 2 0 0,7 0 0 0,0 0-1 16,0 0-2-16,0 0-9 0,-1 0-8 15,1 0-11-15,1 0-18 0,0 0 113 16,0 0-245-16,0-2 154 0</inkml:trace>
  <inkml:trace contextRef="#ctx0" brushRef="#br0" timeOffset="-56615.39">17091 13738 887 0,'2'0'10'0,"1"0"-14"0,-3 0-8 0,2 0 9 16,-2 0 12-16,-2 0-1 0,3 0 6 15,-2 0 8-15,1 0 14 0,-5-1 15 16,0 0-1-16,0 0-7 0,1 1-16 0,-2-4-12 31,-2 3-7-31,-7-1-3 0,-3 0-1 0,-6 0 0 0,-8 0-1 0,2 1-2 16,-5-1-1-16,3 2 1 0,2 1 0 16,-2 0-1-1,2 4 1-15,-1-3-2 0,3 3-3 16,2 0-1-16,5 2-1 0,1 0 2 0,6 1 1 0,3-3-3 0,3 0-3 31,7-1-3-31,0 1-6 0,2-1-3 0,5 3-2 0,0-2-5 0,4 2 0 16,4 1-4-16,1-1-3 0,4 0-3 15,2-4 5 1,3 0 10-16,4 0 12 0,-2-2 11 0,2-1 6 0,0 0 0 16,-5-1 0-16,3-1-2 15,-1 0 2 1,-3 1 0-16,1-2 0 0,-3 2 3 15,-4-4 5-15,2 3 0 0,-2-5 4 16,1 0-1-16,0 1 1 0,-1-3 5 0,-5-2-3 16,-2-2-2-16,-2-4-8 0,0-4-6 15,0-4-2-15,0-6-2 0,0-4-1 16,-1-7-7-16,-2-7-13 0,-2-6-8 0,3-7-28 16,-10-5-33-16,-1-1-64 0,-7-1 82 15</inkml:trace>
  <inkml:trace contextRef="#ctx0" brushRef="#br0" timeOffset="-56396.9">17043 13079 1033 0,'34'98'27'0,"-2"-14"-12"0,-2 3-11 16,-7-19 18-16,-1-11 12 0,-5-6 2 16,0-4-3-16,2-3-19 0,0-1-11 15,0-4 2-15,-1-3 6 0,-1-8 2 16,-3-5 1-16,-3-5-2 0,-3-7-6 0,-3-3-3 15,-2-4-3-15,1-4-7 0,-3 2-2 16,0-1-7-16,0-1-12 0,1 0-11 16,0-3-64-16,0-1-39 0,-1-4-45 15,3-6-48-15,-2-3 137 0</inkml:trace>
  <inkml:trace contextRef="#ctx0" brushRef="#br0" timeOffset="-56018.17">17367 13721 819 0,'4'1'51'0,"3"1"40"16,-1 0-70-16,7-2-1 0,-3 0-4 16,3 0 9-16,4-4 5 0,-1-1 2 15,-2-1 1-15,7-2-2 0,0-2-5 16,1-1-5-16,6-1-4 0,-4-2-5 0,-3 0-1 16,0 0 0-16,-5 1-2 0,-1-1 1 15,-5 2-2-15,-4-1-4 0,-4 1-5 16,-3-4-5-16,1 0-8 15,-2-4-5-15,-1 1-1 0,-2-1-3 0,-8 2 3 16,-3 0 4-16,-7 1 0 0,0 4 2 16,-3 4-2-16,-2 2-3 0,3 5-8 15,0 0-8-15,2 4-11 0,2 2-7 16,3 5 6-16,3 3 13 0,4 3 16 16,5 2 15-16,3 6 9 0,3 1 7 0,0 3 8 15,4 4 1-15,2-2 1 0,3-3-1 16,2 1 0-16,2-5-2 0,2-2 0 15,0-2-4-15,-2-1-4 16,3-1-2-16,2-2-3 0,1-2-3 16,-1-1-3-16,-1-2-9 0,-3-4-11 0,3 0-20 15,7-3 115-15,1-2-67 0</inkml:trace>
  <inkml:trace contextRef="#ctx0" brushRef="#br0" timeOffset="-55706.44">18016 13442 1322 0,'0'0'23'0,"-3"0"-19"0,0 0-21 15,-3 0 3-15,-4 3 8 16,-2-2 6-16,-4 0 0 0,3 3 1 0,-2-2 2 15,0 1-2-15,1 1 1 0,-1 1-2 16,2 2-2-16,3-3-2 0,1 3-3 16,2-1-5-16,1 1-2 0,5 4-4 15,0-3-7-15,3 5-5 0,6 5-7 16,7 5-4-16,6 4-4 16,4 1-1-16,2 1 3 0,-4-7 0 0,-2-6 19 0,0-3 13 15,-5-5 9-15,-1-2 0 0,1 0-34 16,0-3-60-1,0 0-84-15,0 0 93 0</inkml:trace>
  <inkml:trace contextRef="#ctx0" brushRef="#br0" timeOffset="-54448.53">17212 14204 874 0,'-3'1'22'0,"3"1"-16"15,-2 0-2-15,2-2 4 0,0 0 5 0,-1 1 6 0,1-1 6 16,0 0 5-16,0 0 3 0,0 0 1 15,0 0-4-15,0 0-3 0,0 0-1 0,0 0-8 16,2-1 2-16,0-4 3 0,0-1-5 16,5-5 3-16,1-2-6 15,1-6-5-15,-1 0-3 0,0-6 0 0,-2 0-3 16,1 1-1-16,1 2 0 0,-1 1-2 0,1 2 1 16,-4-2 0-16,1-2-1 0,-2 1 1 15,0 3-1-15,3-1 1 0,-1 6 0 16,-2 3 3-16,0 0 0 0,0 6 1 15,-1-1 0 1,2 1-1-16,-2 0-1 0,2 1 0 0,-2 0-1 16,3 1 0-16,-4 0 0 15,0 0-1-15,1 2 0 0,0 0 0 16,1 0-2-16,0 1-3 0,-2 0-4 16,-1 0-1-16,1 1 0 0,1 2-2 0,1 0 1 0,0 2-8 0,0 4-4 15,3 7-4-15,2 10-5 16,1 6 8-16,3 4 3 15,1 3 11-15,2-7 21 0,0-4 5 0,1 1 4 0,2-1-4 16,2 5-12-16,3 0-5 0,2 0 10 31,-5-6 9-31,-5-7 7 0,-5-6 3 0,-3-6-10 16,-4-4-11-16,1-1-4 0,-4-1 0 16,0-2 3-16,1 0-4 0,-1 0-2 15,-1 0-8-15,-2 0-8 0,-5-6 2 16,-4-1 0-16,-5 0 9 0,-12-5 4 0,1-3 2 15,-7 1 1-15,-3-5-1 0,4-1-1 16,-5 0 0-16,3-1-1 0,-1 3 0 16,2 0-1-16,-3 4-5 0,2 1-6 15,5 5-5-15,-3 0-2 0,9 8 3 16,0 0 6-16,5 4 3 0,7 3 3 16,-1-3 3-16,5 2 2 0,1 0 3 0,3 0 1 15,3 0-4-15,-1-2-2 0,1 0-9 16,1-2-17-16,1 0-24 0,0 3-47 15,2-3-139-15,2 1 141 0</inkml:trace>
  <inkml:trace contextRef="#ctx0" brushRef="#br0" timeOffset="-53862.72">18287 13949 1413 0,'15'0'59'0,"-96"9"-302"46,0-52 230-46,41 30 4 0,-1-1 1 0,5 2 3 16,5 2 3-16,7 3 2 0,7 3 2 0,3 1 0 16,0 0-2-16,1 1 1 15,-2 1-2-15,3 0 0 0,4 1-1 16,2 0-3-16,1 0-2 0,4 1-3 0,-3 0-2 16,2 1 1-16,1 3 2 15,-3 2 2-15,-1 5 1 16,1 5 1-16,-2 3-2 0,1 4 2 0,2 1 2 15,-3 7 1-15,1 4 0 0,-3 3 0 0,-3 5-1 16,-1-4 1-16,0 1 1 0,3-9 1 0,2-4-1 16,2-2 0-16,1-5-2 0,1-5 4 15,2-4 6-15,1-5 2 16,1-1 2-16,0-3 0 16,-1 1-2-16,0-4 2 0,0 0 5 0,0 1-3 0,5-1 2 15,-1 0-2-15,2 0-3 16,2-1 1-16,4-1-3 0,1-1-2 0,9 0-1 15,4 0-1-15,4-1-2 0,1 1 2 0,1 1-1 16,-2-1 0-16,-2 3 0 0,4-1 0 16,-1 1-1-1,1 2 1-15,-2 0 0 0,-4 0-3 0,-3 0-1 0,-1-1-7 16,-7-1-11-16,1 1-12 0,-3-1-3 0,-6-2-60 16,3 1-44-16,-3-2-69 0,0-3 89 15</inkml:trace>
  <inkml:trace contextRef="#ctx0" brushRef="#br0" timeOffset="-53609.62">18118 14077 1208 0,'-10'0'44'0,"-7"3"49"16,-8-3-102-16,-5 2 2 16,1-2 9-16,0 0-2 0,7-4-4 15,-2 2 0-15,4 2-4 0,1-1 3 0,0 1 2 16,3 0-2-16,3 0-1 0,2 1-6 16,2 0-10-16,2 2-13 0,-1 0-16 15,-2-1-34-15,-1 2-145 0,-4-4 144 16</inkml:trace>
  <inkml:trace contextRef="#ctx0" brushRef="#br0" timeOffset="-50270.38">27205 15445 1325 0,'0'0'9'0,"0"0"-27"0,1 4-23 16,0-4 5-16,-1-2 22 0,0 2 13 15,0-3-3-15,0 1 5 0,0 0 12 16,2 0 16-16,-1-2 15 0,-1 1 7 0,0-3-5 16,2-1-12-16,-3-4-11 15,4-4-11-15,1-8-8 0,-2-5-2 0,5-7-2 16,-4-6 1-16,0-5 2 0,-3-6-4 15,-4-2-7-15,2-1-2 0,-6-2-8 0,1 0 0 16,0 0-3-16,-3-1-7 0,-3-1-4 16,-2 0-4-16,-2 4 3 0,1 3 10 15,1 7 8-15,3 12 10 0,5 9 8 16,2 14 9-16,5 8 11 0,0 0 14 16,0 1 3-16,0 0-3 0,0 1-7 15,-2-2-14-15,2 2-9 0,1 0-6 0,5 2-6 16,-2-1-3-16,8 5 1 0,5 4 3 15,4 4 2-15,2 5-3 16,1 2 2-16,2 5-1 0,-5 2 1 0,-1 1 3 16,1-1 0-16,-3-1 3 0,3 2 1 15,0 1-2-15,-4-2 0 0,-1 1 0 16,-3-3-2-16,-2-6 1 0,0-4 0 16,-5-5-1-16,-1-7 1 0,-4-3 1 15,-1-1-2-15,1 0-6 0,-1 0-8 16,0 0 0-16,0 0-2 0,-1-4 0 15,-3-2 7-15,0-2-2 0,-4-6 6 16,0-4 3-16,-1-3 2 0,0-3 1 0,0 0 0 16,0 3 0-16,2 1-1 0,-3 4 3 15,4 3 3-15,1 4 3 0,-1 4 3 16,5 1 0-16,-1 1 2 0,2 3 2 0,-1-1 1 16,-5-2 0-16,2 3-3 0,-2-1-5 15,1 1-1-15,-1-2-3 0,-1 2 1 16,-1 0-2-16,-1-2-3 0,-2 1-1 15,0 0 0-15,-4 1-1 0,2 0 0 0,1 1 0 16,-2 2-2-16,3 0-1 0,-6 0 2 16,-2 1-3-16,-1 2 1 0,-1 1 1 15,4 4-2-15,-1 4 3 0,-2 4 2 16,1 5 0-16,0 3 0 0,1 2 1 16,3 0 0-16,2-2 0 0,2-1 2 15,3-4-1-15,0-2 0 0,2-2-1 16,0-4-1-16,0-2 3 0,3-4 2 15,0-3 0-15,0 1 1 0,1-3-2 16,0 1-3-16,2-3 1 0,-1-1 0 16,1 1-4-16,-1 0-8 0,1 1-12 15,0-2-24-15,-2 0-21 0,2 0 162 0,0 0-387 16,-1-2 250-16</inkml:trace>
  <inkml:trace contextRef="#ctx0" brushRef="#br0" timeOffset="-49087.1">28346 14840 1349 0,'0'0'67'0,"0"0"15"16,0 0-41-16,-3 0-42 0,3 1-8 16,0-1-4-16,1 0-6 0,-2 0 2 15,1 0 5-15,0 0 2 0,0 1 4 16,3-1 5-16,-3 0 2 0,0 1 5 16,1-1 6-16,-1 0-1 0,0 2 0 0,-2 1-4 15,0 3-5-15,2 2-2 0,-2 5 0 16,-2 5 0-16,1 7-1 0,0 5 1 15,-1 6 0-15,2 3 0 0,-1 4 0 16,-2 3 0-16,2 0 0 0,2 2 1 16,-3-2-1-16,4-4 0 0,-3-3 1 15,-2-5-1-15,3-8 1 0,-3-4 1 16,2-6-2-16,2-4 1 0,1-4 1 16,-1-3-1-16,1-3-6 0,0-2-9 15,0 0-22-15,0 0-31 0,0 0 44 16,0 0-170-16,2-7-70 0,5-3 168 0</inkml:trace>
  <inkml:trace contextRef="#ctx0" brushRef="#br0" timeOffset="-48703.04">28851 14885 1873 0,'0'-1'38'0,"0"1"-28"16,-1 0-48-16,-2 0-14 0,-2 0 13 15,-7 0 13-15,-6 0 10 0,-10-4 11 16,-8-1 3-16,-12-2 0 0,0-1 1 16,0 2 0-16,-1-3 1 0,7 1 6 15,-2 2 2 1,2-1 2-16,0 3 2 0,-1-3-4 0,-2 5-3 0,-7-2 0 15,-2 3-2-15,-2 1 1 0,-1 0 1 16,11 0-2-16,4 0 3 16,6 1 0-16,11-1 2 0,2 0 3 0,5 0 4 0,6 0 0 15,2 0 1 1,3 0-1-16,4 0-4 0,3 0-2 0,-2 0-1 16,1 0-4-16,0 0 1 0,0 0-1 0,0 0-7 15,1 0-10-15,-1 2-18 16,1-2-25-16,0 0-27 0,0 0-27 0,0 0-18 15,0 0-64-15,3-3 111 16</inkml:trace>
  <inkml:trace contextRef="#ctx0" brushRef="#br0" timeOffset="-41482.75">19547 4974 975 0,'0'4'21'0,"-1"1"-21"0,-1 2 0 0,0-1 0 15,0 0 1-15,-1 2 1 0,-1-1 3 16,-3 3 2-16,-2-1 4 0,-2 3 1 0,-4 0 1 16,-2 2 3-16,-3 2 1 0,-7 2 5 15,-3-2 6-15,-6 0 4 16,-7 0 0-16,-6-4-5 0,-7 1-3 16,-5-1-4-16,2-1 0 0,0-1 0 15,1-1-4-15,1 0-4 0,1 0-4 0,-1-1-1 16,-2-2-1-16,-4-2-3 0,-1-2 1 15,0 1 0-15,9 1-2 0,8-2 0 16,0 1 1-16,8-3-1 0,1 0 1 16,3 0 3-16,3 0-1 0,7-1 1 15,2-1 0-15,5 1-1 0,8-1 2 0,2 1 9 16,8 1 13-16,-1 0 17 0,4 0 13 16,0-2 2-16,-3 2-12 0,0 0-16 15,0-6-16-15,0-1-10 0,3-4-2 0,2-2-2 16,-5-7-2-16,3 3 0 0,-1-4 0 15,1 0 0-15,1-2 1 0,-2 0-1 16,-2-5 0-16,-1-6 2 16,-3-1-3-16,0-5 1 0,0-3 0 0,1-2-1 15,1 0 0-15,-4-1 2 0,-1 2-2 16,0 2 0-16,-4-5 0 0,0-3-4 0,-2-4-5 16,1-1 0-16,-4 1-4 0,2 5 1 15,1 7 7-15,-1 8 2 0,6 7 3 16,0 5 5-1,4 5-2-15,0 6 0 0,3 3 4 0,0 4-2 0,0-1-5 16,1 3-3-16,1 1-2 0,0 0-1 16,1 1 4-16,1 0-1 0,0 0-5 15,0 0 1-15,3 0-1 0,1 0 3 16,1 0 3-16,4 0 0 0,6 0 2 16,1-2 0-16,3 2 0 0,1-2 1 0,-2 0 1 15,3 0-1-15,-1-1 1 16,3-1-1-16,3 1-1 0,4-3 0 0,2 1 1 15,4 2-1-15,2-1 0 0,6-2 0 0,2 1 0 16,4-2 0-16,3 0 0 0,1-1 0 16,0 0 1-16,-7-2-1 0,0-1 0 15,-6-2 0-15,5 3 0 0,-2 1 0 16,-2 2 1-16,1 3-1 0,-5-1 0 16,0 0 0-16,0 2 0 0,-4 0-1 15,-11 1 1-15,-1 2 0 0,-10 0 0 0,-8 0-1 16,1 4 1-16,-5-4 0 15,-3 0 0-15,1 1 0 0,0 0-3 0,1 2-1 16,0 1 0-16,-2-1-2 0,3 5 0 16,-2 0 1-16,0 5 0 0,1 5 2 15,-1 1 2-15,4 5 0 0,-2 3 0 16,3 0 1-16,0 3 0 0,1 3 0 16,2 1 0-16,1 6 0 0,0 5 0 15,3 3 0-15,0 2 0 0,0 4 0 16,0-3 0-16,-3-4 0 0,0-2 0 15,1-2 0-15,-3-3 0 0,2 3 0 0,-1 0 0 16,0-4 0-16,0 2 0 16,0-1 2-16,-1-3-1 0,-1-4 1 0,1-4 2 15,-1-8 3-15,-2-2 3 0,1-2 3 16,-3-1 4-16,-1-3-1 0,1-3 4 16,-2-2 0-16,-1-4-2 0,0 0 2 0,1-2-4 15,-1-2-2-15,0 1-1 0,0-1-2 16,0 2-1-16,0-2-1 0,0 0-3 15,0 0-1-15,0 0-1 0,0 0-1 16,0 0-1-16,0 0 1 0,0 0-3 16,0 0 2-16,0 0-3 0,0 0-7 15,0 0-12-15,0 0-14 0,0 0-18 16,0 0-16-16,0 0-13 0,0 0-8 16,4-6 14-16,4 0 37 0</inkml:trace>
  <inkml:trace contextRef="#ctx0" brushRef="#br0" timeOffset="-28299.53">23407 5318 876 0,'-3'0'25'0,"0"0"-12"16,-1 0-5-16,-2 0 4 0,-2 0 0 0,-2 0 0 15,-2-2-2-15,-2 1-5 0,0 0 0 16,-1-1 5-16,3 1 3 0,-2-3 5 15,1 3 3-15,-4 0 5 0,-2 0 2 16,-3 1 2-16,-1 0-1 0,-2 0-5 16,-4 1-2-16,-5 0-2 15,-2-1-1-15,-8 0 0 0,-8 0-4 0,-9 0-4 0,-8-1-1 16,-4 0 0-16,3 0 2 16,-4 0 0-16,-2-3-2 0,-8 1-3 0,-9 1-3 15,0-3-3-15,-5 1 1 16,8 0 0-16,1 1-1 0,-8-1 1 0,-2 1 0 0,-2 0-1 15,9 2 1-15,7 1 0 0,-7 0 1 16,0 0-2-16,-9 0 1 0,3 0-1 16,13 0-1-16,3 0 2 0,3-2-2 15,1 2 0-15,1 0 1 0,6 2 0 16,14 1-1-16,11 1 2 16,9 1 2-16,5-1 0 0,5 1 3 0,5 1-3 0,4-4-2 15,9 0 1-15,3 1-3 0,2-1-4 16,4-2-4-16,0 0-10 0,0 0-5 15,0 0-9-15,3 0-13 0,2-2-3 16,4-4-67-16,14-6 71 0</inkml:trace>
  <inkml:trace contextRef="#ctx0" brushRef="#br0" timeOffset="-27702.14">22489 5415 1199 0,'6'0'41'0,"-3"0"2"15,0-1-45-15,0 1-8 0,-1 0 3 16,-2 0 5-1,0-1-3-15,0 1-11 0,0 0-3 0,0 0 5 0,0-1 11 0,1 1 10 16,-1 0 4-16,0 1-7 0,-4-1-2 16,-3 0 3-16,-2 0 4 0,-2 0 5 15,-6 0 2 1,-7 1 2-16,-8 4 3 0,-10-3 2 0,-7 2-2 0,-3 1-3 16,1-1-4-16,1 1-3 0,4-2-1 31,-3-1 5-31,2 2 1 0,0 0 3 0,-8 1-3 0,-4-3-4 0,-4 3-3 0,-4-1 1 15,6-1 0-15,2 3 2 0,0-3 0 32,-2-1-5-32,-3 0-3 15,-6-1 0-15,4-1-1 0,3 2 5 0,4-1 6 16,9 0 3-16,2 2 3 0,4-3-2 16,6 0-4-16,0 0-2 0,6 0-2 15,5 2-3-15,2-1 1 0,4 0 2 16,3 1-2-16,4-2 1 0,7 3-1 0,3-1-1 15,2-2 2-15,1 0 4 0,1 0 1 16,0 0 0-16,-1 0 0 0,1 0-4 16,0 0-4-16,0 0 0 0,0 0-1 15,0 0 0-15,0 0 0 0,0 0-5 16,0 0 0-16,0 0-4 0,1 0-3 0,-1 0-5 16,0 0-8-16,0 0-12 0,-1-2-13 15,1 2-4-15,-1 0-6 0,1-4-4 16,1 4 0-16,0 1-5 0,0-1 0 15,-2-1 0-15,1-1-1 0,4-5 37 16</inkml:trace>
  <inkml:trace contextRef="#ctx0" brushRef="#br0" timeOffset="-2921.33">27797 5269 774 0,'3'0'63'16,"0"0"102"-16,-4 0-204 0,1-1-6 15,-3 1 23-15,4 0 34 0,-1 0 16 16,2 1 3-16,-2-1 5 0,0 0-2 15,-2 0 1-15,2 0 2 0,0 0-2 16,-1 0-3-16,1 0-4 0,3 0-2 16,-3 0-7-16,0 0-5 0,1 0-5 15,-1 0-6-15,-1 0-1 0,-6 0 2 16,1 0 1-16,-4 0 0 0,1 1 5 16,-3-1 0-16,-5 0 2 0,-1 0 1 0,-2 0-2 15,-4 0-4-15,1 0-1 0,-4-1-4 16,-4-1 1-1,0 1 0-15,1-1 0 0,1 1 4 0,-1-1 3 0,-1 1 0 16,0 1 0-16,-3 0 0 0,-1 0 3 16,2 0 1-16,-4-1 3 0,-3 1-2 0,-2-1-6 15,-11-2 0-15,-4 2 2 0,0-3 2 16,-1 1 2-16,6 1 1 0,4 0 6 16,-3 1 5-16,1-1-2 15,-3 0-2-15,-7 2-6 0,-6-2-8 0,-3 2 5 0,4-2 1 16,2 2-2-16,5-1-2 0,4 2-5 15,-5 1-4-15,-3 0-1 0,-9-2 4 16,-6 0-2-16,1 1 3 0,3-1 1 16,10 1-3-16,1 1 2 0,-2-1 1 15,-6 1 3-15,-10-2 7 0,-1 0 4 16,2 0 2-16,12 2-4 0,7-2-6 16,3 0-4-16,1 0-1 0,-9 1 2 15,-3-1 1 1,0 1 1-16,2-1-1 0,10 1-4 15,4-1-3-15,6 0 0 0,2-1-2 0,5 0 3 0,-2 0 2 16,-5 1 0-16,-2-2 1 0,-2-1 0 16,3 2-2-16,9-1 1 15,4 1-1-15,2 1-1 0,3-2 0 0,3 0 1 0,3 1-3 16,8-1 1-16,0 2-1 16,3-1-2-16,2 1 1 15,2 0 1-15,0 0-1 0,2 0 2 16,2 0 0-16,4 0 0 0,-6 0 0 15,4 0 0-15,-1 0-2 0,3 0-1 16,0 0 2-16,-2 0-2 0,2 0 1 16,0 0 1-16,0 0-2 0,0 0 1 0,0 1 0 15,0-1-1-15,0 0 0 0,0 0 0 16,2 0 0-16,-2 0-3 0,0 0-4 16,0 0-5-16,0 0-6 0,0 0-1 15,0 0-4-15,0 0-8 0,0 0-1 16,0 0-13-16,0 0-8 0,0 0-5 15,0 0-9-15,0-1-1 0,3-4-9 0,1 1-12 16,1-5-233-16,3-5 210 16</inkml:trace>
  <inkml:trace contextRef="#ctx0" brushRef="#br0" timeOffset="25592.47">3751 15841 1250 0,'8'-4'46'0,"-1"2"3"0,0-3-30 0,-3-2-10 15,2-1 3-15,-3-2 1 16,-1-4 1-16,1-1 3 0,-1 0 4 0,-2-1 5 16,2 1 13-16,0-1 9 0,0 0-3 15,1-2-3-15,-1-3-14 0,2-2-9 16,-1 0-5-16,1-4-5 0,0-2-3 15,-1-2-2-15,2 0-1 16,-2-1-1-16,1 3-1 0,0 0 0 0,-1 2-1 16,2 2 1-16,-4 4 0 0,2 5 0 0,-1 5 0 15,0 3 1-15,-1 5 2 0,0-3 4 16,0 3 1-16,-1 1-1 0,0-1-2 0,0 3-4 16,0-1-2-16,2-2 0 0,-1-1 1 31,0 4 0-31,1-1 0 0,-2 0 2 0,0 0-2 0,1 0 0 0,0 0 1 15,0-1-2-15,0 0 2 0,-1 0-1 16,0 1-1-16,0 0 0 0,1 0-1 16,0-1-1-16,0-7 1 0,-2 8 1 15,1-2-2-15,0 0 2 0,0 1 1 16,-1 1-1-16,1-3 1 16,0 3 0-16,0 1-1 0,6-3 1 0,-8 0 0 0,2 1-1 15,-3 0 0-15,-1-1 0 16,4-1-2-16,-1 1 2 0,0-3 0 0,-2 3 0 15,2-2 0-15,-1 1 0 0,0 0 1 16,1 1 0-16,-2-1 2 0,3 4-2 16,-1 0 0-16,0-2 1 0,0 1-2 15,1 0 2-15,0 0-2 0,0 0-1 0,-2-5 0 16,2 3-1-16,-1-1 0 0,1-2 0 16,0-2 0-16,0-1 1 0,-3-2-1 15,2 0 0-15,-1-2-2 0,0 2-1 16,-1-1 0-16,0 3 1 0,0-1 1 0,-1 1 2 15,2 2 0-15,0 1 1 0,1 3 0 32,1 3 1-32,0 0 2 0,0 0 1 15,0 0 0-15,0-2 0 0,0 2 1 0,0 0-6 0,0 0 1 0,0 0 1 16,0 0-3-16,0 0 0 0,0 0-8 16,1 2-2-1,0 0 2-15,3 6 4 0,3 1 2 16,2 4 2-16,6 8 1 0,2 4 0 15,3 8 1-15,5 3 0 0,-1 3 0 0,-2 3 1 16,-2-3 1-16,-3 0-1 16,0 2 1-16,-1-1 2 0,1 0-2 0,-1-1-1 0,-1-3 3 0,-3-2-4 31,-2-1 2-31,-1-2 1 0,-2-1-3 16,1-1 3-16,1-2-1 0,-5-2 0 15,2-5 0-15,-4-3 0 0,1-4-1 16,2-3 2-16,-3-1-1 0,0-2-1 0,-2-1 1 15,0-4-1-15,0 1-1 0,0 1-1 16,0-4-1-16,0 0-3 0,0 0 2 16,0 0 0-16,0 0 0 0,0 0 1 15,0 0 0-15,0 0 0 0,0 1-5 16,-3 0-4-16,3-1-4 0,-5 0-2 0,1-1 7 16,-2 0 2-16,-4-1 6 0,-4-3 2 15,-4-1 1-15,-6-4 2 0,-2-1 0 16,0-4-1-16,-5-1 1 0,-4-5-1 15,-5 0 0-15,-13-2 0 0,-2-2 0 16,-4-2-1-16,2 2 0 0,3 0 0 0,0 2 0 16,2 1 0-16,6 1 1 0,3 3-2 15,8 1 0-15,4 5 1 0,4 2 0 16,4 3 0-16,7 3 1 0,9 3 2 16,5 1 11-16,-2 0 10 0,4 0-1 15,0 0-2-15,4 0-10 0,-4 0-12 16,4 0-6-16,3 0-1 0,0 0-3 15,10-2 3-15,8 0 3 0,4-3 2 0,5 0 2 16,1-1 0-16,3 1 0 0,1-3 0 16,3 1 1-16,3-1-1 0,-2 2 1 15,2-1-1-15,4-4 0 0,2 2 2 16,1-1-1-16,-4-1 0 0,-4 0 1 16,-8 1-2-16,-3 1 1 0,-2 1 0 15,-1 0 0-15,0 2-1 0,-2-1 0 16,-2 1 1-16,-3 2-1 0,-2 0 1 0,-3 2 0 15,-3 0 0-15,-4 1 2 0,-2-1 1 16,-5 2 1-16,-3 0 1 0,0 0 2 16,-1 0 1-16,0 0 4 0,0 0 5 15,0 0 1-15,0 0 1 0,0 0-2 0,0 0 0 16,0 0-6-16,0 0-6 0,0 0-7 16,0 0-11-16,-1 2-3 0,0-2-3 15,-6 4-1-15,1 3 3 16,-4 4 1-16,-3 6 5 0,-3 6 7 0,-1 2 2 15,-2 5 3-15,-1 0 3 0,-2 1 1 16,-1 2 5-16,-2 3 3 0,0 4 6 16,1 2 4-16,1 1 4 0,2-2 1 15,-2-3-1-15,2-5-2 0,-1-5-7 16,4-7-6-16,2-3-3 0,4-3-1 16,2-3 3-16,1 1 0 0,3-6-1 15,0-1-3-15,3-1-2 0,1-3-1 16,1 0 0-16,-2-1 2 0,3 0-2 0,0-1-1 15,0 1 0-15,0-1-6 0,0 0-11 16,0 0-17-16,-1 2-22 0,1-2-30 0,-1 0-44 16,-2-6 636-16,-1 0-404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26:58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17785 17766 1141 0,'0'0'164'0,"-1"0"225"0,0 0-341 0,1 0-92 15,0 0-28-15,1 0-16 16,0 0 1-16,-1-1 9 0,0 1 22 16,0 0 17-16,0 0 25 0,0 0 19 15,0 0 15-15,0 0 11 0,0 0 6 0,0 0 1 16,0 0-2-16,0 0-3 0,0 0 2 16,0 0 0-16,0 0 1 0,0 0 0 15,0 0 1-15,0 0-2 0,0 0 1 16,0 0-2-16,0 0-5 0,0 0-5 0,0 0-5 15,0 0-6-15,0 0 1 0,0 0-1 16,0 0 1-16,0 0 0 0,0 0-4 16,0 0-1-16,-3-2-2 0,0 0 3 15,-1 1 0-15,-1 0 3 0,-1-1 0 16,-1 1 0-16,-4-1 0 0,-1-2-1 16,-4 1-4-16,-3-2-2 0,-8-1-4 15,-7 2-2-15,-4-1 0 0,-10-1 0 16,-3-2-1-16,-3-2 1 15,-2 0 0-15,0 0-2 0,-3-3 2 16,-11 2 0-16,-18 1-6 0,-7 1-5 16,-8 0-9-16,6 1-9 0,0 2-3 0,-4-1-2 0,0-1 0 15,3-1 7-15,12 2 8 0,13-1 6 16,13-1 8-16,6 5 4 0,13-2 3 16,7 5 6-16,4 0 10 15,12 0 6-15,0 0 3 0,9 1 0 0,3 0-7 16,3 0-5-16,3 0-5 0,-1 0-6 0,1 0-2 15,0 0-1-15,0 0-4 0,0 0-6 16,-1 0-6-16,1 0-4 0,0 0 2 16,0 0 5-16,0 0 6 0,0 0 3 0,0 0 0 15,0 0-1-15,0 0 1 0,0 0 3 16,0 0 3-16,0 0 3 0,0 0-1 16,-3-6 0-16,1 3-1 15,1-2 3-15,-1 1-1 16,-2-3 1-16,1-1 2 0,0 0-3 15,-3-1 2-15,3-1 1 0,-1-1-3 16,0-4 0-16,1-1-2 0,2-7-2 16,0-3-1-16,-2-7 0 0,2-4-1 15,-1-10 0-15,0-1-4 0,4-3-5 16,0-6-5-16,2-1-3 0,0 0 2 16,2-2-3-16,3 4 5 0,-1 4-2 15,3 2 5-15,1 6 8 0,-6 2-1 16,5 4 3-16,-1 6 0 0,-4 2-2 15,4 4 5-15,-3 5 4 0,0 3 3 16,-1 7 8-16,-5 3 4 0,0 4-1 0,-1 1 0 16,1 1-6-16,1 1-9 0,-1 1-6 15,2 0-5-15,-1 0-3 0,2 0 0 16,0 2 1-16,0-2 1 0,4 0 0 16,-1 0 1-16,5-2 1 0,0 1 1 0,4 1 2 15,4-5-2-15,4 2 1 0,5-2 1 16,5 1 0-16,6-3 0 0,4 1 1 15,10-2-1-15,13 1 1 0,10 1 0 16,8 2 0-16,2-2 0 0,-3 3 0 0,3 1 0 16,10 0 0-16,2 1 1 0,1 1-1 15,-11 0 1-15,-11 0 0 0,-7 0-1 16,0 1 0-16,0 1 0 0,-6 0 0 16,-7-1 0-16,-10 2 1 0,-12 2-1 15,-7-3 0-15,-6 0 2 0,-4 1-2 0,-3 0 0 16,-2-1 2-16,1 0-1 0,-4 1 0 15,3-3 0-15,-4 3-1 0,-2-2 1 16,-2 0 0-16,-1 0-1 0,-3-1 1 16,2 2-1-16,-2-1 0 0,-1 1-1 15,-1-1 0-15,0 0-2 0,1 0 0 16,1 5 2-16,-1-3-2 0,2 1 2 16,-2 2-1-16,0 1 0 0,2 0 2 15,-2 0 0-15,3 4 1 0,-2 1 1 16,2 6 0-16,0 7-1 0,3 2 0 15,-3 8 1-15,2 8-2 0,0 8 4 0,-1 7 1 16,1 9 3-16,-1 9 13 0,1 9 10 16,1 7 2-16,0-3 2 0,2-10-6 15,-2-17-12-15,1-10-3 0,-2-6-6 0,1-2-6 16,1 1-2-16,1-4 2 16,0-3-2-16,-3-10 1 0,-1-3 1 0,-2-7-1 15,-1-6 1-15,-2-4 2 0,0-5-1 16,0 1 6-16,0-3 9 0,0 1 9 15,2-1 8-15,-2-1 1 0,0 0-5 16,0 0-7-16,0 0-6 0,0 0-3 0,0 0-3 16,0 0-1-16,0 0-4 0,0 0-2 15,0 0-2-15,0 0-3 0,0 0 1 16,0 0-1-16,0 0-2 0,0 0-2 16,0 0-10-16,-1 0-17 15,1 0-25-15,0 0-26 0,0 0-24 0,0 0-38 16,-4 0-24-16,-2 9 89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24:48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8165 11762 1075 0,'5'0'29'0,"-6"0"-11"16,3 0-16-16,-2 0-9 0,-6-1-8 15,6 1-8-15,-2 0-8 0,2 0 1 16,0 0 8-16,0 0 9 0,0 0 9 16,1-3 10-16,4 2 4 0,-5-1 1 15,4 2 1-15,-2-3-3 0,-2 1-2 16,2 2-1-16,-1 0-4 0,0-1-1 0,-1 0 1 15,0-1-1-15,0 2 1 0,1-6 0 16,-1 6 0-16,0 0 2 0,0 0 2 16,-5-3 1-16,5 3-1 0,0 0-1 0,0 2-2 15,2-2-2-15,-2 0-1 0,-4-2 0 16,5 1-1-16,-1-1 0 0,3 2 0 16,1-1 1-16,-4 1 1 0,0 0 1 15,0-1 2-15,0 0 6 0,0 0 5 16,1-1 3-16,0-2 2 0,3 2-3 15,4 0-5-15,-4-3-5 0,6 1-4 16,-1-1-2-16,1 1-1 0,5-1 0 16,-2 1 2-16,2-1 2 0,3 1 1 15,2 0 1-15,1 0 2 0,5 1-2 16,1 0 0-16,0 1 2 0,2 0-2 16,1 0 1-16,4 0 0 0,4 0 0 0,2 2 0 15,3-1 2-15,0 1-1 0,2 0 2 16,0 0 1-16,2 1 1 0,0 1 0 15,-3 0 1-15,2-2-2 0,2 2 0 16,0-2 0-16,8 1-5 0,6 0 1 0,2 0-3 16,0 0-4-16,-3 2 2 0,-1 0-1 15,0 0-1-15,3 2 2 0,5-1-2 16,5 2 1-16,5 0-1 0,-3-1 1 16,-3 3-1-16,-4 0 0 0,5-1 1 15,5 1 0-15,5-1 1 0,2 1 5 16,-4 1 5-16,-6-2 7 0,-6 1 5 0,-3-4-3 15,5 1-3-15,4-1-5 0,2-1-3 16,-6-1-2-16,-4-2 1 0,-4 1 0 16,2 1-1-16,7-1 0 15,7 0-4-15,2-1-2 0,0 0 0 0,-3 0-1 16,-4 0-1-16,0 0 2 0,8 0 1 16,1-1-3-16,-7 1 1 0,2 0-1 15,-7-1-1-15,-4 1 1 0,7-1 0 16,1 1 0-16,6 0 2 0,1 1-2 15,-2 0 1-15,-5 0 0 0,-5 1-1 16,-2-1 2-16,9 3 1 0,7-2 0 0,-1 0 1 16,2-1-2-16,-5-1-1 0,-2 2-1 15,8 1 2-15,9-2-2 16,0-1 1-16,-3 0 0 0,-4-1 0 0,-7 1 0 0,10-1 0 16,6-3-1-16,7 3 2 0,-6-2 0 15,1 1-1-15,-3 2 2 0,5 0 1 16,0 0 3-16,-7 0 4 0,-4-3 0 15,-5 3-3-15,9-1-4 0,5-1-2 16,-2 2-2-16,-5-1 0 16,-7-1 0-16,-10 0 1 0,5-3 2 0,5 3 0 0,-1 0 0 15,-2-3-2-15,-2 3 0 0,-8 0 0 16,1 0-1-16,7-1 2 16,2 2 0-16,3 0-2 0,-6-1 2 0,-6 2-2 15,-5 0 0-15,-2 0 0 0,7 0-1 16,5 0 1-1,-3 0 0-15,-3 0 0 0,-5 0 1 0,-6 2-1 16,-1-1 0-16,-2 5 0 0,1-4 0 0,2 3 0 0,1-2 0 16,-1 0 1-16,-8 2-1 15,-4-1 0-15,-8 2 0 16,-1-2 0-16,1-1 1 0,-4 2 0 0,6-1 0 0,-2 0 0 16,-3 1 0-16,-1 0 0 0,-3-1 1 15,-4-1 5-15,-5 0 6 16,-4 0 7-16,-9-1 6 0,0 1-2 0,-4-1-3 0,0 0-2 15,-3 0-1-15,-4-2 0 0,0 0 2 16,1 2-4-16,1-2-5 0,-3 0-5 16,2 0-5-16,-2 0 1 0,0 0-2 15,0 0 0-15,1-1 0 0,-1 1 0 16,0 0-6-16,0 0-3 0,0 0-7 16,0 0-7-16,0 0-10 0,0 0-11 0,0 0-13 15,0 1-14-15,1-1-11 0,-1 0-9 16,1 0-11-16,3-2 280 15,1 0-149-15</inkml:trace>
  <inkml:trace contextRef="#ctx0" brushRef="#br0" timeOffset="37407.89">16349 14077 1142 0,'-1'3'54'0,"5"9"-114"31,-11-30 55-31,5 15 5 16,0 0 4-16,1 0 11 0,-2 0 8 15,3 3 12-15,0 0 8 0,-1 0 3 16,1 0-6-16,-1 0-10 0,1 0-14 16,0 0-12-16,-1 0-5 0,-6-4-6 0,2 2-1 15,-2 0 2-15,-2-2 0 0,-2 3 1 16,-2-2 3-16,-2 2-1 16,-3-3 1-16,-1-1 0 0,-3 1 0 0,0-1-1 15,-2-1 3-15,-2 1 0 0,-4 1 3 0,-7-1 2 16,-3 2 0-16,-5-1-1 0,0 1 2 15,1 0-1-15,1 1 0 0,4 1 0 16,-4 1-3-16,-3-2-1 0,1 2 1 16,-3 0-2-16,-6-4 1 0,-7 3 4 15,1-1-1-15,-2 0 1 0,3 1 2 0,6 1-1 16,0 0 1-16,0 0 4 0,1 1-2 16,-1-1-1-16,-11 3-2 0,0-3-4 15,-3 1 3-15,3 4 6 0,11-1 0 16,2 3 7-16,4 0 1 0,4-3-1 15,-2-1 4-15,1 3 2 0,-4-1-1 16,-4 1 0-16,6 1-4 0,-1-4-8 16,0 1-4-16,2 0-1 0,-2-1-4 15,2 0 0-15,3 0 0 16,1-2-1-16,-6-1 2 0,-11 0 0 16,-4-1-2-16,-3-1 1 0,4-2 0 0,6 0 0 0,1 1 1 15,2-1 2-15,5 2 1 16,-3-1 2-16,-1-1 0 0,-5 1-2 15,-6 1-2-15,4 0 0 0,2-1-2 16,5 2 0-16,3 1 0 0,-3 0 0 0,1 2 0 0,0 0 0 16,-9-2-2-16,-1 2 0 0,-8-2 0 15,1 1 0-15,5 0 0 0,-1-2 1 16,6 0-1-16,-1-5 0 0,-7 1 0 16,-2 0-1-16,-5 1 2 0,4-1 0 15,4 1-1-15,4 1 0 0,5-1 1 0,4 2-1 16,5-1 1-16,3 1-1 0,4 1 0 15,-2 1 1 1,2-3 0-16,5 3-1 0,7 0 2 0,5 0 3 0,6 2 2 16,5 0 4-1,2-1 5-15,4-1-1 0,3 1 4 0,0-1 3 0,0 0 1 16,2 0-2 0,0 0-5-16,0 0-7 0,-2 0-5 0,0 3-4 0,2-3-2 15,0 0-5-15,0 0-5 0,0 0-8 0,0 0-5 16,0 0-6-16,0 0-13 15,0 0-9-15,0 0-9 16,0 0-17-16,0 0-6 0,1 0-7 0,0 0 46 0</inkml:trace>
  <inkml:trace contextRef="#ctx0" brushRef="#br0" timeOffset="53167.94">9414 18166 1098 0,'0'0'33'15,"-1"-2"-2"-15,0-3-31 0,-3-3-6 16,1-2 1-16,1-4 5 0,0 0 1 16,-2 1 8-16,1-3 10 0,-1 2 3 0,0 2 7 15,4 0 5-15,-1 0-1 0,-1-1-1 16,2-3-4-16,-1-2-5 0,1-2-4 15,1-4-2-15,-1-1-3 16,0-2-1-16,-2-4-2 0,3 0-3 16,2-3 4-16,-2-1 1 0,2 2 0 0,-3-1 2 15,1 1-1-15,2 2 3 0,1 3 5 16,0-1 7-16,-1 4 3 0,-1 0-1 16,1 2 0-16,-3 1-5 0,2 1 1 15,-1 0 5-15,1-1 2 0,-1 1 0 16,2-2-2-16,-2 1-11 0,1-2-3 15,1 2-5-15,0-2-1 0,-1 0 2 0,-1-1 2 16,1-3-3-16,1-2-1 0,1-1-2 16,1-4-4-16,-1-1-1 0,2 1-2 15,2-3-2-15,-1 1 0 0,1 0 1 0,0-2-2 16,-2-1 1-16,-1-2 0 0,1-3-1 16,0-1 1-16,-2 1-1 0,-1 2 0 15,2 6 0-15,-1 6 1 0,1 3-1 16,-1-3 0-16,0 1 2 0,-1-2-2 15,2 1 0-15,-2 1 2 0,0 0-2 16,1-2 0-16,-1 2 2 0,0 1-2 0,2-2 0 16,1 5 2-16,-1-2-1 0,2 3 4 15,1 0 2-15,1-2 0 16,0 1 0-16,0-1-1 0,0-1-5 0,1 1 0 16,1 0 0-16,-1-3-1 0,1 3 0 15,1-6 1-15,-3 4-1 0,2 0 0 16,0 0 1-16,0-1-1 15,2-4 1-15,2-1 3 0,-1-7-2 0,-1-3 1 16,4-2 0-16,-4-1-2 0,1-2 2 16,5-2-1-16,-1 0-4 0,4-4-3 15,1-1-6-15,-2-3-7 0,1-2-1 16,-1 4 2-16,1-2 2 0,1 9 5 0,3 3 5 16,-1 5 1-16,0 9 0 0,5 4 4 15,-1 5 1-15,1 6 3 0,-1 2 4 16,-3 5-1-16,-1 2 0 0,-3 2 0 0,0 2-3 15,-2 3 1-15,-3-1-1 0,1 3-3 16,-1 0-1-16,-1 1 0 0,4 0-1 16,0 1-2-16,-1-1 3 0,1 1-2 15,-1 0 2-15,-1 2 0 0,0-3-1 16,-2 2 1-16,1-2-1 0,-2 0-1 16,3 1 2-16,3 0-1 0,-1 1-1 15,0 1 1-15,3-3-1 0,-1 4-1 0,2 0 0 16,-1 0 1-16,0 2-1 0,-1 1 1 15,-2 1 0-15,2 0 0 0,-3 2 0 16,-1 2-1-16,1 0 1 16,-6 2-1-16,3 0 0 0,-1 1 0 15,-1-1 3-15,1 2 1 0,-2 0 1 0,-3 2 1 16,0-2 1-16,3 6-2 0,-1-3 0 16,4 2 1-16,0 4 0 0,-2-4 1 15,1 5 2-15,-3 0-1 0,1 3-1 0,0 5 0 16,2 2 0-16,0 3 0 15,3 2 2-15,-1 2 1 0,0 2 1 0,2 1 1 16,-3-1-2-16,-2 1 1 0,0-1-1 16,-3 0-1-16,0 2 0 0,0 4-1 0,-1 2-3 15,-3 5 0-15,5 4 0 0,-4-5-2 16,-1 3 3-16,1-3 0 0,0-1-1 16,1 3 2-16,-2-1-1 0,2-2 0 15,-6-1 0-15,1-2 2 0,1-3-2 16,1 2-1-1,1-2 0-15,-2 2-2 0,1 4 1 0,-2 3 0 0,0 3-1 0,-1 3 1 16,-3-1 1-16,2-5-2 0,2-1 3 16,-4-1 1-16,3-1 2 0,-3-2 0 15,0 1 0 1,3 0-5-16,-3-1 0 0,3 0 0 0,-3-4-1 16,1 1 0-16,1 0 0 0,1-2-1 15,4-1 1-15,0-1 2 0,0-1-2 0,-1-2 1 16,0-1 0-16,-2-4-1 15,3-2 1-15,-1-2 0 16,1-3-1-16,0-2 1 0,0-2-1 0,1-2 0 0,-1-1 0 16,2-3 0-16,0 2-1 0,2 1-2 15,0 1 0-15,5 0-2 0,1-1 0 0,3 4 1 16,1 1 0-16,1 2 2 0,-2-1 0 16,0 0 0-16,3-4 0 0,-1-3-1 15,6-2-1-15,-1-2 1 0,-2-6 0 0,1 0 1 31,-7-2 0-31,-2-3 1 0,-3-1-3 16,-5-1-1-16,-1-5 1 0,1-1-3 16,0-1 1-16,1 0 0 0,-1-1 0 0,0-1 0 15,6-4 2-15,0 1 2 0,4-4 1 16,2 3 0-16,-1-3 0 0,0-1 0 16,3-1 1-16,2-2-1 0,-1-2 0 15,3-3 0-15,-1 0-1 0,0-1-1 16,1-2 0-16,-4 0 0 0,3 0 1 15,-4-3 2-15,2-2 1 0,0 2 0 16,-2-3 1-16,-3 0-1 0,-3 3 0 16,-3-1 0-16,-4 3-1 0,1-2 1 15,-1 2 2-15,-1-1-2 0,-2-1 1 16,2 0-1-16,-1-1 0 0,-1 1 1 0,2-1 1 16,-2-1-1-16,0 0 0 0,1-1 2 15,0-1-2-15,-1-1 1 0,-3 0 2 16,3-4-2-16,-2 1 2 0,1-1 1 15,1 2-2-15,-3-2-1 0,0-1 0 16,0 1-1-16,0-2 0 0,-2-3 1 0,1 1-2 16,1-2 1-16,-2 1 0 0,2 0-2 15,-1-2 1-15,0 0 0 0,0 2-1 16,3 1 0-16,-2 3 0 0,1 1 0 16,-1 1 1-16,0 3 0 0,1 1-1 0,-1 0 2 15,-1 1-1-15,2 0-1 0,-1 2 2 16,2 2-1-16,-1-4 1 0,1 4 0 15,-2-3 1-15,0-1 0 0,1 2 2 16,0 0-1-16,1 0 0 0,-2 2-1 16,0-1 0-16,-2 1-1 0,2 1 0 15,-1 2 1-15,-1-3 0 0,1 3 0 16,1 0 0-16,-2 1 0 16,1-1 1-16,-1 2 1 0,0 0 0 0,1 1 0 15,1-1 0-15,-1 0-3 0,0-2 0 16,-1 1-1-16,2-2-1 0,-2 1 0 15,1 2 1-15,0 0-1 0,2-1 0 0,-1-3 1 16,-1 3-1-16,0-4 0 0,1 3 1 16,0 0-1-16,0-3 0 0,2 3 0 15,-1-3 0-15,1 3 0 0,-1 0 1 16,0 3-1-16,-2 0 0 0,0 2 1 0,0-1-1 16,1 2 0-16,-1 2 1 0,1-1-1 15,0 0 0-15,-1-1 2 0,0 2-2 16,-1 1 1-16,3-1 0 0,0-1-2 15,-1 1 1-15,2-3 1 0,-1-1-1 0,-1 0 0 16,0-1 0-16,0 0 0 0,3 3 0 16,-3 1 1-16,3 2-1 0,-2 1 1 15,-1 1-1-15,0-1 0 0,-1 1 0 16,2-2 1-16,-2 2-1 0,0 0 1 16,3 1-1-16,-3-1 0 0,1-2 0 15,2 0 0-15,-3 1 0 0,1 1 1 16,0-1-1-16,-1 0 0 0,0 1 0 15,0 0 0-15,3 0 0 16,-1 0 0-16,0 1 1 0,4-3-1 0,-7 3 0 16,1-1 1-16,1 1-1 15,-1-1 0-15,1 2 0 0,0 0-1 0,-1-2 0 0,1 2 1 16,-1-2 0-16,5 0 0 16,-3 0 1-16,0 1-1 0,-1-1 0 0,-3 0 0 15,2 1 0-15,2 1 0 0,0 0 2 16,1 0-2-16,-5 1 1 0,2-1 0 0,-4 3-1 15,2-2 1-15,5 0-1 0,0 0 0 16,1 0 0-16,-1-1-1 0,-4-1 0 16,-1 0 1-16,2-1 0 0,1 0 0 15,-1 0 0-15,0 1 0 16,0 0-2-16,5 1 1 16,-4-2-1-16,1 2 0 0,0-1 0 0,-4 1 0 0,2 0 1 0,2 0 0 15,-1 2 1-15,2-1-1 0,-3-1 1 16,-2 3 0-16,2-1-1 0,0-1 0 15,4 2 0-15,1-1-1 0,-4 1 1 16,2-2 1-16,-2 1-1 0,3 1 1 16,-2-3-1-1,-1 4-2-15,2-4 1 0,-1 3-1 16,1-1-1-16,1 1 1 0,-3 2 0 0,-1-1-1 0,2-1 0 16,1-1 0-16,2 0-1 15,-1 0-1-15,0 3 1 0,-2-3-1 0,0 3 1 0,2 0-1 16,1-2 1-16,-2 1 1 15,2 1 2-15,-2-2 1 0,-1 2 0 16,0 0 1-16,2 1 1 16,-4-1 0-16,3 0 1 0,-1 0-1 0,0 0-1 0,0 1 1 0,1-1-1 15,0 0 0-15,0 1 0 0,0 0 0 16,-1-1 0-16,0 1 0 0,-1-1 0 16,1-1 0-16,0 0 0 0,1-1 0 15,-1-1 0-15,2 2 0 16,2-2 0-16,1 1 0 15,1 0 1-15,0 1-1 0,-1-2 0 0,-2 1 0 0,2 1 0 0,-1-1-1 32,2 1 1-32,1-2-1 0,1 2 0 0,1 0 1 0,-2-2-1 0,2 1 0 31,3-1 1-31,-5 1 0 0,2-1-2 16,-4 3 2-16,-3-1 0 0,4 0-1 15,1 1 1-15,-1-1 0 0,-2 3 0 0,-2-1 0 16,0-1 0-16,1 1 0 0,-2 0 0 15,4 0 1-15,-3-1 0 16,-2 2 1-16,2-2-2 0,-5 0 0 0,5 1 0 16,-2 0-1-16,0 0 0 0,-1 0 1 15,0 0-1-15,1 1 0 0,0 0 1 16,0 0-1-16,0-2 1 0,2 2-1 16,-4 0 0-16,5 0 0 0,-3 0 0 15,0 0-1-15,0 0 1 0,-1 2 0 0,0-2-2 16,0 0 1-16,1 0 0 0,0 0-2 15,1 1 1-15,-1-1 0 0,-1 1-1 16,1-1 1-16,-2 0 1 0,2 1-1 16,0 1 1-16,2 0 1 0,-1 0-1 0,-2-2 2 15,3 1 0-15,-3 0 0 0,1 1 0 16,0-1 0-16,1-1 0 0,-1 3-1 16,2-1 1-16,-2 0-1 0,1 2 0 15,-1-1 1-15,1-1-1 0,-2 1 0 16,0 2 0-16,2-2-1 0,-2 0 1 0,1 3 0 15,0-1-1-15,1-3 1 0,-1 3-1 16,2-2 0 0,1 1 1-16,-1 2 0 0,0 1-1 0,2-3 1 0,-2 2 1 15,1 0-2-15,0-1 0 16,-3 2 1-16,0 0-2 0,-1 0 1 0,2 2-1 16,-1 4 0-16,2-4 0 0,-1 3 0 15,2 1 1-15,-1 0 0 0,-1-1 1 16,0 0 0-16,0 1 0 0,3-2 0 15,-1 2-1-15,1 0 1 0,1-1 1 0,-2 3 0 16,2 1 0-16,-1 0 0 0,-3 0 0 16,1 1 0-16,2 1 2 0,1-1 0 15,-3 0 1-15,3 2 1 0,-3 1-1 16,-2 4 0-16,4-1 0 0,-2 2 0 16,3 0 0-16,-6-2 0 0,4 3-2 0,-3 0 1 15,0 1 0-15,3 1-2 0,-3-1 1 16,1 1 1-16,-1 0-1 0,3 0 0 15,-3 0 0-15,2 0 0 0,1 1-1 0,-6-4 1 16,0 1 0-16,1 0-1 0,-3 1 2 16,3-1-1-16,3-3 0 0,-5 0 0 15,5 0-1-15,-3 1 0 0,0 0 1 16,2-1-1 0,-5 1 1-16,0-2 1 0,1 0-2 0,0 2 1 0,0-1 0 15,2-2-1-15,-2 0 1 0,0 1-1 16,0-3 0-16,0 1 0 0,1 0 0 15,-1 4 0-15,3 0 0 0,-1-2 1 16,-1-1-1-16,2 1 1 0,-2-4 1 16,1 4-2-16,-1-2 1 0,-1 1 2 15,1 0-2-15,-1-1 2 0,2-1 0 16,0 1-2-16,1 1 1 0,-2-1-1 0,-1 0 0 16,0-1-1-16,3 4 2 0,0 0-2 15,2 2 1-15,-3 0 0 0,-1-2-1 16,0 1 0-16,1-5 2 0,2 3-1 15,-3-1 0-15,1-1 1 0,1 1-2 16,0 0 0 0,3 2 2-16,-3-1-2 0,2 1 1 0,-3 0 0 0,2 1-1 0,-1 0 0 15,-1 5 1-15,0-6-1 0,-1 1 1 0,2 0 1 16,2 1 0-16,-3 0 0 16,3 0 1-16,-1 2-2 15,-2-7 0-15,3 0 1 0,-1 2-2 0,1-2 2 0,-1 1-1 16,2 0 0-1,-1 1 1-15,0-3 1 0,2 2-1 0,-1-1 1 0,0 2 1 16,2-2-1 0,0 0 1-16,0-2 1 0,0 0-1 0,0-1-1 0,1 0 2 0,-2-1-3 31,0-1 0-31,1 0 1 0,-1 0-2 0,2-1 1 16,2 3-1-16,-1 1 0 0,0-1 1 15,-2-1 1-15,-2-3-2 0,-1 0 2 0,1 1 0 16,2-1 0-16,-2 0 0 0,3-1 0 0,0 1-1 15,3-1 1-15,-2-1-1 16,3 1-1-16,2 1 0 0,-1 0 1 0,4 3-1 31,2-3-1-31,-4 2 2 0,3-1-2 0,-3 0 1 16,1 0 1-16,0 0-1 0,-4 1 1 16,3-4 1-16,-1-1-1 0,-1-1 0 15,4 0 0-15,-3 0-2 0,1 0 0 16,0 0 0-16,4 1 0 0,-1-1 0 0,1 0 0 15,0-1-1-15,4-1 0 0,-2 1 1 16,3-2 0-16,-2 0 0 0,2 0 1 16,4 0-1-16,2 0 0 0,1 0 1 15,-1-2-1-15,-4-1 0 0,-3 2 3 16,-4-2 2-16,-2 2 0 0,-4-3 2 0,2 0-3 16,-3-1-1-16,3-1 1 0,1 2-2 15,0 0 1-15,3-2 1 0,2 0-1 16,3 1-1-16,3-1 0 0,0 1-1 15,0 0 1-15,-1-1 0 0,2 0-1 16,7 0 0-16,1 1 0 0,5 2-1 16,-3-1 0-16,-5-2 1 0,-3 0-1 15,2 0 0-15,-3 1 0 0,4 1 0 16,1-2-1-16,0 0 1 0,4 0 0 16,1 0 0-16,9 0 1 0,2 0-1 15,3-1 0-15,0 1 0 0,-1-1-1 0,-5 0 1 16,2-1 0-16,6-1 0 0,-2 0 0 15,9 2 2-15,4-1-2 0,4 2 1 16,-1 0 1-16,-4 2-2 0,-8 0 2 0,-7 1 0 16,-2 1 1-16,-1-1 7 15,-1 1 8-15,-4 0 9 0,-4-1 8 0,-5 0 2 16,-7 0-7-16,-3-1-4 0,-5 0-4 16,-9 0-7-16,-1-2-2 0,-2 0-4 15,-6 3-5-15,0-3-1 0,0 0-2 0,-1 0-7 16,0 0-13-16,0 1-19 0,0 0-21 15,1 0-25-15,-2-1-23 0,1 0-31 16,-5 0-20-16,-4-2-9 0,-11-4 674 16,-18-1-396-16</inkml:trace>
  <inkml:trace contextRef="#ctx0" brushRef="#br0" timeOffset="54357.76">9538 17711 810 0,'0'0'153'15,"-1"0"-141"-15,1 1-8 16,-1 2 0-16,0 1-3 0,1-2 2 0,-3 4 3 16,2-1 5-16,-2 5 6 0,-1 2 2 15,0 1 4-15,-1 3 3 0,0 1 1 16,-3 1 4-16,0 2 0 16,-3-1-4-16,-2 1-4 0,2 0-6 0,-1 3-8 15,0 0-5-15,1 4 0 0,-1-1-4 16,-3 1 1-16,1-1 2 0,2-4 7 15,0 0 9-15,4-2 5 0,2-5 0 16,-2 3-5-16,-2-4-2 0,-2-3 3 16,5 2 8-16,-1-5 8 0,3 1 1 15,3-2-1-15,-1 1-4 0,2-1-5 0,-3 0-4 16,0-3-3-16,0 1-3 0,-4 0-1 16,5 1 0-16,1 1 2 0,-2-3 4 15,3 2 4-15,-2 0-1 16,-4-1-1-16,-1 0-1 0,-3 1-4 0,-1 2-1 15,-6-2 1-15,-4 3 0 0,-3 0 1 0,-6 0 1 16,2 0-1-16,-3-1 1 0,-6 1 0 16,3 0 1-16,-7 0-1 0,-5 2 1 15,-4-1-1-15,-15 0 0 0,-14-1 4 0,-10 0 1 16,-10 1-1-16,0-2-3 16,2 0-9-16,-7-1-4 0,-3 0-3 0,4-2-4 15,3-2-2-15,13-3-1 0,5 1-4 16,-9-1 0-16,1 0 2 0,-2 0 0 15,3 2 2-15,14 0 1 0,0 0 0 16,3 5 2-16,7-3 1 0,5 2 0 16,10 1 2-16,15-3 2 15,10 1-1-15,9-3 1 0,7-1 0 16,4 1-2-16,6-2-3 0,-1 0-10 0,0 1-17 0,1-1-24 16,0 0-29-16,0 0-44 0,0 0-49 15,0 0 128 1,1-3-17-16</inkml:trace>
  <inkml:trace contextRef="#ctx0" brushRef="#br0" timeOffset="56095.67">13406 14850 983 0,'39'23'111'0,"-23"-2"822"16,-16-21-1081-16,0 0 678 16,-36-24-1231-16,26 4 156 0,16 19 546 15,4 1 1-15,0-1 0 0,0 1 4 0,0 0 5 16,1 1 3-16,3 1 6 16,-2 1 0-16,2 0-2 0,-5 0-2 0,0 1 0 15,-4 0-1-15,1-1-1 0,-3-1 0 16,-3 1-4-16,4-1-2 0,-3 2-1 15,2-1-4-15,0-1 2 0,-1 2 1 16,-2-2 0-16,-2 1 2 0,0-1 1 16,-1 3-5-16,-1-2 1 0,0 2 3 15,-2-2 1-15,0-3 2 0,-1 2 1 16,2 1 0-16,-2-3 2 0,0 2 3 16,0-1-1-16,-1-1 0 0,5 0 0 0,3 0-2 15,-1 0 0-15,1 0 0 0,-1 0 0 16,-1 0 7-16,2 0 3 0,-1 0-1 15,2 0-1-15,-1 0-1 0,-3 0-1 16,3 0 5-16,0-3 0 16,5 3-7-16,2-3-7 0,0 1-6 0,-1-1-5 0,1-3-1 15,1 3 0-15,3-3 0 0,-1 3 1 16,-1-1 2-16,0 1 0 0,-4 2 0 16,0 1 1-16,0 0-2 0,0 0 0 15,-3 0-1-15,-1 0-3 0,0 1-3 16,1 1-3-16,-1 3-6 15,-1-3-9-15,-1 1-3 0,1 4-2 0,-2 1 3 0,1 2 9 16,0-1 3 0,-2-1 5-16,-2-4 6 0,1 0 0 0,0-1 3 0,-1-1 1 15,-1 2 1 1,-1-4 5-16,1 0 2 0,1 0 0 16,2-2 4-16,1 2 2 0,2 0 3 15,-2-2 2-15,2 2 0 0,-1-1 2 16,1 1-3-16,0 0 1 0,0 0 1 0,0 0-2 0,0-1 1 15,0 0-2 1,0-3 0-16,0 4-1 0,0-2-3 16,0 1-5-16,0 0-1 0,1-1-5 0,2-5 0 0,2 4 2 0,-4 1 1 15,3-1 3-15,-4 1-1 0,0 2-1 16,0-1-3-16,1-2-2 16,1 3-2-1,2-3-5-15,-4 3-1 0,0 0-3 0,1 0-1 16,-1 0-3-16,0 0-7 0,0 0-9 15,0 0 0-15,1 0-2 0,-1 0 4 16,0 0 5-16,1 0-3 0,-1 0 5 16,0 0 5-16,0 0 4 0,0-1 7 0,1 1 4 15,-1 0 1-15,0 0 4 0,-1 0 2 16,-4 1 2-16,5-1 4 0,-1 0 5 16,0 0 3-16,1 0 3 0,-1 0 0 15,1 0 0-15,0 0 2 0,0 0-1 16,0 0-2-16,0 0-1 0,0 0-3 0,0 0 0 15,0 0 2-15,0 0-1 0,-2-1-4 16,2 1-2-16,0 0-5 0,0-4-4 16,1 4-2-16,0 0 2 15,2-5-1-15,-3 5 2 0,2-1 0 16,1-2-4-16,-2 1-2 0,4-2 0 16,-1 2-4-16,-2 1 0 0,3-1 0 0,0 0 0 15,1 1 1-15,-3-1 2 0,2 2-1 16,-1-1 2-16,-3 0 0 0,1 1-2 15,-1 0-2-15,1 0-3 0,-1 1-7 0,-1-1-7 16,0 0-2-16,0 0-7 0,0 0-1 16,0 0 2-16,0 0 1 0,0 0 3 15,0 0 4-15,0 0-6 0,1-1-1 16,-1 1-10-16,0 0-10 0,0 0-27 16,0 0-20-16,-2-4-303 0,2-3 260 15</inkml:trace>
  <inkml:trace contextRef="#ctx0" brushRef="#br0" timeOffset="57032.58">10495 14700 620 0,'0'0'104'0,"0"0"145"0,1 0-206 0,0-1-51 0,1-3-6 15,1 0 3-15,0-2 3 0,1-2 5 16,2 1 9-16,0 2 16 0,-2-1 17 16,2 3 15-16,-1-1 4 0,0 1-9 15,-1-3-13-15,0 3-15 0,-1-4-10 16,0 4-6-16,3-2-4 0,0 1 1 0,-1 1 1 16,2 0 1-16,-1 0 3 0,-2 2 4 15,1-1 0-15,-3-1-1 0,0 2 0 16,-2 1-5-16,1 0-2 15,0 0-1-15,1 0-1 0,-1 0 3 0,0 0 1 16,1 4-3-16,-1-2-4 0,0 0-6 16,-1 3-5-16,0-2 0 0,-1 1 3 15,-2 1 4-15,-1-1 3 16,-1 0 3-16,-2-1 0 0,-1 1 2 0,-1-2 7 16,1-2 3-16,4 1 5 0,-2-1 4 15,4-1-2-15,2 1 3 16,-1 0-1-16,0-2-2 0,1 0-2 0,0 2-3 0,0 0 0 15,0-1 2-15,0 1 4 0,0-1 2 16,0 0 2-16,0 0-3 0,0 0-5 16,0-1-5-16,2-1-3 0,-1 1-6 15,4 0-2-15,-2 0 0 0,3-1 0 0,0 0 0 16,0 2 2-16,0-1-1 0,-1 2-3 16,0 0 3-16,-3 0 0 0,0 0 1 15,0 2 2-15,0 2-7 0,0 2-6 16,1 0-4-1,0 0-7-15,1 1-8 0,-3 0-7 0,-1 2-15 0,0-4-12 0,-3 1 38 16,-1 0-195-16,0 0 158 0</inkml:trace>
  <inkml:trace contextRef="#ctx0" brushRef="#br0" timeOffset="60479.86">15048 14916 1118 0,'1'0'33'0,"-1"0"-15"0,0 0-45 16,0 0 7-16,0 0-162 0,0-2 128 15</inkml:trace>
  <inkml:trace contextRef="#ctx0" brushRef="#br0" timeOffset="60679.32">14683 14794 1022 0,'0'1'39'0,"-3"0"-1"0,-4 1-29 0,-1 2-27 16,0 0-18-16,-2 2-23 16,0-3-72-1,-1 2-80-15,-2-2 115 0</inkml:trace>
  <inkml:trace contextRef="#ctx0" brushRef="#br0" timeOffset="60848.04">13907 14897 1127 0,'-2'0'1'0,"-2"1"-82"0,-6 4-185 0,1-1 160 0</inkml:trace>
  <inkml:trace contextRef="#ctx0" brushRef="#br0" timeOffset="61019.18">13493 14949 1024 0,'-2'0'57'16,"2"-1"22"-16,-2 1-42 0,0 1-43 15,-4 0-19-15,1 0-21 0,-5-1-102 16,-2-1-123-16,-5-1 154 0</inkml:trace>
  <inkml:trace contextRef="#ctx0" brushRef="#br0" timeOffset="61192.27">12660 14932 1241 0,'-2'5'19'0,"-2"-2"-36"15,-3 3-46-15,0 1 27 0,-1-1-202 16,1 1 170-16</inkml:trace>
  <inkml:trace contextRef="#ctx0" brushRef="#br0" timeOffset="61366.85">12041 14971 873 0,'-13'4'30'0,"-2"1"-14"0,0 2-26 15,-7-2-99-15,3-2 69 0</inkml:trace>
  <inkml:trace contextRef="#ctx0" brushRef="#br0" timeOffset="61683.37">10476 15094 1431 0,'-8'4'-9'0,"-4"-1"-67"0,-6 4-29 15,-7-2-138-15,-3-5 154 0</inkml:trace>
  <inkml:trace contextRef="#ctx0" brushRef="#br0" timeOffset="61856.98">9530 15041 623 0,'-37'2'5'15,"4"-2"-75"-15,-4-1 41 0</inkml:trace>
  <inkml:trace contextRef="#ctx0" brushRef="#br0" timeOffset="61999.68">8484 15064 1203 0,'-12'30'23'0</inkml:trace>
  <inkml:trace contextRef="#ctx0" brushRef="#br0" timeOffset="62195.54">7451 14969 1547 0,'-15'10'53'0,"-4"-1"-2"16,-8 1-44-16,-4-3-31 0,-7-2-51 15,-7 0 681-15,-6-5-470 0</inkml:trace>
  <inkml:trace contextRef="#ctx0" brushRef="#br0" timeOffset="108636.63">13519 14903 938 0,'2'1'37'16,"0"0"5"-16,-2-1-48 0,0 0-26 15,-1-1-12-15,0 1-6 0,1 0 2 16,0 1 15-16,0-1 18 15,0 0 18-15,0 0 21 0,0 0 12 0,0 0 5 16,0 0 0-16,0 0-6 0,0 0-11 0,0 0-7 16,1 0-7-16,-1 0-3 15,0 0 0-15,0 0 1 0,0 1 0 0,0-1-2 16,0 0-3-16,0 0-5 0,0 0-3 16,0 0 1-16,0 0 1 0,0 0 1 15,0 0 1-15,0 0-2 0,-4-1-2 16,3-1-2-16,1 1-8 0,-2-1-8 15,4-1-14-15,-3 0-22 0,1 0-95 0,-2-2 94 16</inkml:trace>
  <inkml:trace contextRef="#ctx0" brushRef="#br0" timeOffset="115430.16">13421 14873 1002 0,'-1'0'56'0,"1"0"22"16,0 0-32-16,0 0-27 0,0 0-10 16,-3 0-9-16,2 0-6 0,-1 0 4 15,2-2 3-15,0 2 5 0,-1 0 5 16,-5-4 2-16,3 1 1 0,-5 0 1 0,1 0-3 15,0 0-2-15,0-1-4 0,-2 2-2 16,0-1-2-16,0 0 1 0,-1 1 3 16,2 0 4-1,-1 0 5-15,2 2 2 0,-1 0-3 0,1 0-2 0,2 0-5 16,-3 3-2-16,-1 0-1 0,-2 2-1 16,-3-1-1-1,0 2 0-15,2-2-1 0,0 2 1 0,0-1 0 0,-1 0-2 16,-4 1 0-16,1-1 1 15,-2 1-1-15,-1-1 1 16,1-1 0-16,3-1-1 0,1 1 0 0,2 0 1 0,0 0-1 16,2 1 0-16,1 2 0 0,-3-1 0 0,6 3-2 15,-4-3 1-15,3 6-1 0,2-3 1 16,-1 3 1-16,1 3-2 0,0-5 1 16,2 4 1-16,1-1-2 0,0 0 2 15,2 3 1-15,0-2-1 0,-4 2 2 0,6 0 1 31,0-5 0-31,-2 0 2 0,9-1 2 0,-7-1-1 0,2 3 0 0,0-1-1 32,-1 0-1-32,3 3 0 0,2-1-1 0,2 1-1 0,0-1 0 0,-2-1 0 0,0-2-1 15,0 1 1-15,-4-2 0 0,3-3-2 32,-5 0 2-32,0-3 0 0,-2-2-1 0,0 1 0 15,1-2 1-15,0 0-1 16,-1 0 1-16,0 0 0 0,0 0-3 15,0 0-2-15,0 0-1 0,0 0 0 16,0 2 1-16,0-2 4 0,0 0 1 16,0 0 2-16,0 0 1 0,-1-2-3 0,0 2 1 15,0 0-2-15,1-2 0 0,0 2 0 16,0 0 1-16,0-2-1 0,0 2-1 16,0 0 0-16,0 0 0 0,0 0 0 15,-1 0 2-15,0 0-2 0,0 0 0 16,0 0 2-16,-1 0-2 0,-3-1 2 15,3 1 0-15,1 0-2 0,1 0 1 16,-2 0 0-16,1 1-1 0,-4 1 0 16,0 2 0-16,0-4 0 0,-4 2 0 0,1 0 0 15,-2 1 0-15,-3 0 0 0,3-1 0 16,-1 0 0-16,0 1 0 0,2 0 2 16,0-1-2-16,1 0 1 0,0 0 0 15,1 1-1-15,-2-1-1 0,0 2 1 16,-1-1 0-16,-2 1 0 0,-1 1 0 0,3 1 0 15,-2-2 0-15,1 3 0 0,1-2 0 16,-5 2 0-16,3 1 0 0,-2 0-1 16,-2-1 1-16,0 2 0 0,1 0 0 15,3 0 0-15,0-3 1 0,5-1-2 16,0 0 1-16,-1 0 0 0,1-1-2 16,-2 2 2-16,3 0 0 0,0-1 0 15,0 1 1-15,3 1 0 0,1-1-1 0,-1 2 1 16,2 1 2-16,0 0-1 15,1 1 1-15,0 0 1 0,0 1-2 0,1-1 1 16,2-1 1-16,-2 0-1 16,1 4 3-16,0-3 4 0,0 1 0 15,3 1 1-15,-2-3-2 0,2 0-4 0,-1 3-3 16,2-2 1-16,-1 4-2 0,0-2 1 0,2 0 1 16,-2 0-1-16,1-2 0 0,0-1 1 15,-1 2-1-15,0-1 1 0,0-2 0 16,0-1-1-16,-1-2 1 0,-1 0-1 15,-1-3 0-15,-1 0 1 0,-1-1 0 16,0 0-1-16,0-1 0 0,0 2 1 16,0-2 0-16,0 0 3 0,0 0 2 0,0 0-3 15,0 1-1-15,0-1-1 0,-1 0-4 16,0 0 1-16,0 0 0 0,-1 0 0 16,1 2 0-16,-7 0 0 0,5-1 0 15,0 1-1-15,-2 0 1 0,0 1-1 16,-1-1 1-16,-2 0 0 0,1 3-1 15,-2-1 1-15,-3 3 0 0,0 1-1 16,-1 1 1-16,0 2 0 0,3 1-1 16,0 0 1-16,-1 0 0 0,3 1 0 15,0-1 1-15,0-1 1 0,-2 2 2 16,3-1 3-16,0 0 2 0,3 1 0 0,1 0-2 16,-1 3-1-16,-1-5-4 0,0 0 0 15,0-1 0-15,2 0 1 0,1 1 0 16,2 0 2-16,1-1-1 0,-1-2-1 15,1 0 1-15,-1 1-2 0,0 2 0 16,2-1 1-16,2 0-1 0,-1 0-1 16,1-1 2-16,0-1-3 0,-1 3 2 0,1-2 0 15,1 0-2-15,1 1 1 0,-2-4 0 16,2 2 0-16,0-4 2 0,-1 3 0 16,1-2-1-16,-2-1-1 0,0 1 2 15,-1-3-2-15,0 1 0 0,0 1 1 16,-2-1-1-16,0-2 2 0,0 1 1 15,0-1-3-15,-1-1 1 0,1 2-1 0,-1-1-1 16,0-1 0-16,0 0 1 0,2 4-2 16,0-3 1-16,0 2 0 0,-1 0-1 15,-1-2 1-15,1 2-1 0,0 0-1 16,-1-3-2-16,0 3-1 0,1-1-2 16,-1-2 2-16,0 1 2 0,0 0 0 15,-1 3 1-15,0-2 0 0,0 0-1 16,-1 3 1-16,-3-4 1 0,2 3-2 15,-2 0 1-15,0 0 2 0,-3 1 0 0,3-2 0 16,-1 1 2-16,1-1-2 0,3-1 0 16,-1 2 1-16,0-3-1 0,-1 2 0 15,-1 0 0-15,2 0 0 0,-2 2-1 16,2-1 1 0,1 0 0-16,-3 1 0 0,2 0 0 0,0 2 0 0,-2 2 2 0,1-1 0 15,-3 2 1-15,1 0 2 0,2 0 3 16,-2 0 1-16,3-1 0 0,2 0 0 15,-2 1-4-15,2-1-1 0,0 0-2 16,1 3-2-16,0 1-1 0,0 2 1 0,1 1-2 16,3-1 2-1,-2 0 0-15,0 0 0 0,-1 1 0 0,3 0 0 0,-2 2 0 16,4-4 0-16,0 4 2 0,0-1-1 16,2-1-1-16,-3 2 1 0,1-2-1 15,-3 0 0-15,1 0 1 0,1-1-1 16,1-3 0-16,2 1 2 0,-3-4-1 15,2-2 1-15,-2-1 2 16,-2-3 0-16,0 0 1 0,-1-1 3 16,0 0-2-16,-1-1 2 0,-1-1 0 0,0 0-3 15,1 1 0 1,-1-1 2-16,0 0-2 0,1 1 0 0,0-1 0 0,-1 0-2 0,0 0 0 16,0 0 1-16,0 2-3 0,0-2 5 15,0 0 1 1,0 0 0-16,0 0 1 0,0 0-5 15,0 0-3-15,0 0-2 0,0 0 0 0,0 2-2 0,-1-2 0 0,-3 1 0 32,0 1-1-32,-1 2 1 0,-3-1 2 15,0 3-1-15,-3-1 3 0,-2 1 0 16,2 3 0-16,-1-4 0 0,-1 4 0 0,4 0 0 16,-1 0-1-16,2 1 1 0,2 1 0 15,0 0-1-15,-1-1 1 0,1 2 0 16,1 1 0-16,-3-1 2 0,0 0 0 15,5 2 0-15,0-3 1 0,-1 4-1 16,1-3 0-16,0 1 0 0,-1 0 0 16,1 0-1-16,2 1 1 0,0-2-1 15,-1 1 0-15,4-5 2 0,-1 1-2 16,-1 0 0-16,0 0 1 0,1 0-2 16,1-3 1-16,-2 2 1 0,0-4 0 15,1 2 1-15,3-1 0 0,1-1 0 0,-1 0-1 16,-2 0 1-16,-2 1-2 0,0-1 0 15,2 0 0-15,0 1-1 0,3-2 0 16,-3 3 1-16,0-3-1 0,3 1 1 16,-3-1 1-16,0-1-1 0,2 0 1 15,-4 3 0-15,0-3-1 0,0 0 1 0,0-2 0 16,-2 2-1-16,1-2 1 0,0 0 0 16,1 0-2-16,0 0 1 0,0 1-1 15,0-1 1-15,1 2-1 0,0-1 2 16,-1 0-2-16,0-1 1 0,0 1 0 15,0-1-1-15,0 1 0 0,0 1 0 0,3-1-1 16,-3-1 1-16,0 2 0 0,2 1 0 16,-2-3 0-16,0 1 0 0,-1 2-1 15,1-3 1-15,0 0 0 0,1 2 0 16,0-1 0-16,-1 2 1 0,0-3-2 16,0 1 1-16,0 1 0 0,0-2 0 15,0 0 1-15,0 0 1 0,-1 2-1 16,0-2 3-16,0 1 1 0,0-1-2 15,-1 1-1-15,1 1-2 0,1-2-1 16,0 3 0-16,0-3-1 0,-4 3 1 16,0 0 0-16,2 0 1 0,1 0-1 15,-1 1-1-15,-4 2 1 0,0 2-1 0,-2 1 1 16,-1 2 0-16,-3 1 0 0,5 2 1 16,-6-1 0-16,3 0-1 0,0 0 1 15,-1 2 0-15,0-1 0 0,0 2 1 16,2 2 0-16,-3-1-1 0,4 0 0 0,-2-1 0 15,1-3 0-15,1 3 0 0,0-4 3 16,4 2-2-16,1-2 2 0,-1-2 1 16,1 0-3-16,1-2 1 0,-1 2 1 15,3 1-3-15,0-2 3 0,1 0 0 16,1-1 1-16,-1 0 2 0,1-1 0 16,1 2 0-16,1 0 0 0,0 0 0 15,1 1-2-15,1 0 0 0,2-1-1 16,0 0-1-16,0-1 0 0,-1 1-1 15,1 0-1-15,1-2 1 0,0-1 0 16,-2 1-1-16,1 0 0 0,-1 1 1 0,-1-3-1 16,-1 2 2-16,1-1 0 0,-3-2 0 15,-1-1 0-15,0 2 0 0,2-3 0 16,-3 2-2-16,1-2 2 0,1 0-1 16,-3 0 0-16,0 1 2 0,2-1-2 15,-2-2 0-15,0 0 2 0,1 0-2 0,-1 0 2 16,-1 1 0-16,1-1-1 15,0 1 1-15,-1 0 1 0,1-1-2 0,-1 1-1 16,1-1-1-16,0 0-2 16,-1 0-1-16,1 1 1 0,0-1 0 0,0 2-1 0,0-2 1 15,-3 2-1-15,1-1-1 0,-1 0 0 16,-1 1-1 0,1 1 1-16,1-1 2 0,-3 1 0 0,2 1 1 15,0-1 1-15,-3 1-1 0,-2 1 1 0,0 1 0 0,-1 0 0 16,-1 1 0-16,3-1 0 15,-2 1 0-15,2 0 0 0,-1 1 0 0,-1 0 0 16,1 1 0-16,1-2 1 0,-2 2-1 16,2 0 1-16,1-2 0 0,-2 4 1 15,1-2 1-15,0 2 2 0,1-2 2 16,-1 3 1-16,0 2 0 0,1 4-2 16,0 3 0-16,0 1 2 0,-1 3 0 15,-1 2 3-15,-2 3-2 0,1 3 0 16,0 2 1-16,0-4 1 15,2 2 0-15,-1-7-3 0,1 1-3 0,1-5-3 0,0-2-1 16,1-2 1-16,2-2-2 16,-1-1 1-16,2-2 0 0,1-2 0 15,-1-3 0-15,1-3 0 0,1-1 0 0,0-4 1 16,0 1-1-16,0-1 0 16,0 0-1-16,0 0 0 0,0 0 1 0,0 0 0 0,0 0 0 15,0 0 2-15,0 0-1 0,0 0 0 16,0 0-1-16,0 0-1 0,0 0-1 15,0 0-2-15,0 0 1 0,0 0-1 16,0 0-3-16,0 0 0 0,0 0 0 16,0 0-3-16,0 0 2 0,0-1-1 15,0 1 1-15,0 0 2 0,0 0 3 0,0 0 0 16,0-1 1-16,0 1-1 0,0-1-1 16,0-1 1-16,0 2 1 0,0 0-2 15,0 0 1 1,0-1-2-16,-2-1-2 0,-2-1-1 0,1 1 0 0,0 0 0 15,3-1 1-15,-2-1 0 16,0-1 0-16,-4 2 1 16,-3-2 2-16,3 2 0 0,-3 1 2 0,-3-2 0 0,3 3-1 0,-3-2 2 15,0 0 0 1,3 0-1-16,-3 0 1 16,2 0 0-16,-1 1 0 0,2 1 0 0,-3 0 0 0,6 0-1 0,-3 0-2 31,-1 1 1-31,6-1-3 0,-9-1 1 15,3 2 0-15,-1 0-2 0,-3 0 0 0,4 2 1 16,2-1 0-16,-1-1 1 0,0 1 1 16,3-1 1-16,0 1 1 0,4 0 1 15,1 2-2-15,0-3 1 0,-2 2 0 16,3-2-1-16,0 1-1 0,0-1 1 16,0 1-1-16,-2 2 3 0,-1-1 0 0,3 1 0 15,-1-1 1-15,-1 0 0 0,2 2 0 16,-1-1-1-16,1 1 1 0,0-2-1 15,-2 0 1-15,1 0 0 0,1-2 0 16,0 0 1-16,0 1 0 0,0-1 1 16,0 0 0-16,0 0 3 0,0 0 0 15,-1 0-4-15,0 0 0 0,1 0-4 0,-1 0-1 16,1 0 2-16,0 0-1 16,0 0-2-16,0 0-2 0,0 0-4 0,0 0-1 15,0-1-1-15,0 0-3 16,-3-4 0-16,2 0 1 0,-1-2 2 0,0-1 4 15,-1-2 5-15,3-1-1 0,-2-2 3 16,1-3 0-16,1-3-1 0,-1-6 1 16,1-1 0-16,1-2-1 0,2-1 0 15,2-2 3-15,2-3 2 0,-1 0 1 0,1-1 1 16,0 1-1-16,0 1-1 0,-1 6 1 16,-2 3-4-16,-3 6 2 0,-1 6 0 15,-1 1 0-15,2 4 0 0,0 0 1 16,-1 1 2-16,0 0 4 0,-1 2 2 15,0-1 0-15,0 3-4 0,0-3-2 16,1 5-2-16,0 0 1 0,0-1 1 16,1-2-2-16,-1 3 0 0,0 0 1 0,0 0-3 15,0 0 0-15,0 0 1 0,0 0-2 16,0 0 2-16,0 0 1 16,0-2-1-16,0 2 1 0,0 0 1 0,0 0-2 15,0 0 2-15,0 0 0 0,0 0-1 16,0 0-1-16,0 0-1 0,0 0 0 15,0 0-1-15,0 0 0 0,0 0 0 16,0 0-1-16,-1 0 1 0,1 0-4 16,0 0 1-16,-3 0 0 0,4 0 0 0,1 0 0 15,-1 0 2-15,0 0-2 0,-3 0 0 16,0-2 0-16,1 1-1 0,0 1 1 16,-3-1 0-16,0 0-2 0,1-1 0 15,-2 0 0-15,0 0-1 0,0 0 0 16,-3 0 0-16,1 1-1 0,-1-3 2 0,-2 2 1 15,2 0 2-15,-1 1 1 16,2-1 1-16,-1 0-2 0,0 0 1 16,0 1 1-16,2-1 0 0,0 0 1 0,3 2 3 15,3 0-2-15,-1 0 1 0,0 0 0 0,-1 0-2 16,2 0-1-16,-1 0 1 16,1 0-2-16,-1 0-1 0,1 0-1 0,-1 0-3 15,1 0 1-15,-1 0 3 0,0 0-2 16,0 0 3-16,0 0 1 0,-1 0-3 15,1 0 2-15,0 0-1 0,0 0-1 16,0 0 1-16,0 0 2 0,0-2-2 16,1 2 1-16,0-1 0 0,0 1-1 15,0 0 0-15,-1 0 2 0,1 0-1 0,0 0-1 16,0-1-1-16,0 1-1 0,0 0 0 16,0-1 0-16,0 0-1 0,0 0 0 15,0-1 1-15,0-3-1 0,1 1 1 16,0 1 1-16,0-2 0 0,2 0 0 15,1 1 3-15,1-4-2 0,1 0-1 0,-1-1 3 16,1-2-1 0,0-1 1-16,-1-2 1 0,1-1-1 0,3 1 0 0,-2-2 1 15,1 1-1-15,-1 2 0 0,0-2 0 16,1 1-1-16,-1-2 0 0,1 0 1 16,-4 4-2-16,-1 2 0 0,2 0 1 15,-3 1-3-15,0 0 1 0,-2 0 1 0,0 0-2 16,0 2 0-16,-1 1 1 15,0-1-1-15,-1 2-1 0,-1 0 2 0,-1-2 1 16,0 1-1-16,-2-2 2 0,-1 2-1 16,0-1 0-16,-2 0 2 0,1 1-1 15,0-1 1-15,-1 1 0 0,0-1-2 0,0-1 2 16,1 2 0-16,-1 0 0 16,2 2 0-16,1 1 1 0,0 0 0 0,3 2-1 15,0-3 2-15,3 4-1 16,-3-3 3-16,1 2-1 0,-2 1 0 0,4 0-1 15,-1 0 0-15,0-1-1 16,0 1 0-16,0 0 1 0,0-2-2 0,0 0 0 16,-8 0 1-16,5 1-1 0,2 1 0 15,-3-1 0-15,3 0 0 0,0 1 0 16,2 0 2-16,-1 0 0 16,0 0 2-16,1 0 3 0,0 0 1 0,0 0 0 15,0 0-1-15,0 0-7 0,0 0-2 0,1 0-4 16,0 0-1-16,0-2 1 15,4-3 2 1,-2 3 0-16,0-2 1 0,1 1 2 16,0-1-1-16,-2-2 2 0,2 0 0 0,0-1 0 15,1-2 1-15,0 2 0 0,0-4-1 16,-1-1 0-16,2-1 1 0,0-3-2 16,0-1 0-16,0-1 0 0,1-1-2 15,-2-2 1-15,1-5-3 0,0-3-5 0,0-4-3 16,-1 2-3-16,0-2-3 0,1 4-1 15,-3 0-5-15,2-4-1 0,-3 4 0 16,0 2 4-16,-2 0 7 0,0 1 6 16,0 4 6-16,-4 2 1 0,1 3 2 15,-2 3 0-15,-1 3-1 0,2 2 1 16,-2 2 0-16,2 1 2 0,-2 2 3 16,1 1 3-16,-2 1 1 0,-2-2 2 15,-1 2-2-15,0-1 0 0,0-1-2 16,2 3 1-16,0 0-3 0,0 1 1 15,2 0-2-15,1 0-1 0,0 0 0 0,3 0-1 16,2 0 0-16,-1 0 0 0,0 0 2 16,0 0-1-16,-1 0 3 0,1 0 2 15,0 0 2-15,1 0 1 0,0 0 1 16,0 0-3-16,0 0-2 0,-1 0-2 16,0 0-3-16,1 0 0 0,0 0-1 15,0 0-1-15,0 0 0 0,0 0-1 0,0-1 1 16,0 1 0-16,0-2-2 0,0 2-1 15,0-3-2-15,2 3 1 0,0-3-1 16,1 1 2-16,-1-2 2 0,1 1 0 0,2-3 1 16,-1 2 1-16,0-4-1 0,0 0 2 15,1-1-1-15,-3-1 0 0,1 0-1 16,0-2 1-16,0 4-1 0,-2-3 0 16,1-1 1-16,-1 1-1 0,1 0 0 15,0 2 0-15,-1 1 0 0,0 1-1 16,0 1 0-16,-1-3-2 0,0 2 1 15,0-6 0-15,0 2-1 0,0 0 0 0,-1-2 1 16,-1-2-1-16,1 0 2 16,-2 0 1-16,0-3-2 0,0 2 1 15,-2-1-1-15,1-1-2 0,-5 0 2 16,-1 0 1-16,-3-1-1 0,0 0 1 16,2 1 1-16,0-1 0 0,0 0 0 0,1-1 0 15,0 2 0-15,0 0 0 0,1 5 0 16,1 2 1-16,2 3 1 0,1 5 2 15,3-3 0-15,-1 4 2 0,3 2 1 16,0-1 3-16,0 1 2 0,0 0 2 16,0 0 0-16,0 0-3 0,-1-2-1 0,1 2-2 15,0 0 0-15,0 0 0 0,0 0 0 16,0 0-1-16,0 0 2 0,-1 0-2 16,1 0-3-16,0 0-1 0,1 0-3 0,-1 0 0 15,0 0-1-15,0 0-1 0,0 0-1 16,0 0 1-16,0 0-2 0,0-4 0 15,0 4 1-15,0-2-2 0,1 1 2 16,-1-3 0-16,6 1 0 0,-4-1 2 16,2-1 0-16,-1-1-1 0,-2-1 1 15,1 0 1-15,-1-1-1 16,2-1 0-16,-1-1 1 0,0 0-2 0,3-3 0 16,-3-3 1-16,1 2-1 0,2-3 2 15,-1-3 0-15,1 0 0 0,0-8 3 0,1-4 1 16,-2-2-6-16,0-2-7 0,-2 2-2 15,-2 6-1-15,0 4 5 16,0 3 5-16,0 1 1 0,-1-1-1 0,0 2 2 0,0 4 0 16,-2 0 2-16,1 3 4 15,-1 4 2-15,1-1 4 0,-2 4 0 0,2 1-4 16,-1-1-2-16,-2 2 0 16,2 0-1-16,-1-1-1 0,1 2 3 0,1-1-2 15,2 3 0-15,0 0 2 0,-5-4-2 16,5 4 4-16,0 0 1 0,0 0 0 0,0 0 2 15,0 0-1-15,0 0 0 0,0 0 1 16,0 0 0-16,0-1-2 0,-1 0-1 16,0 0-5-16,-2-4-2 0,2 3-1 15,-1-2 0-15,2 0-2 0,-1-1-1 16,-1 0-2 0,-1-2-1-16,-1-2 0 0,-1-2 0 0,1 0 2 0,2 1 1 15,-2-1 2 1,0-1 0-16,2 2 0 0,-1 0 0 0,0-1 0 0,1 2 1 15,-1 0-1-15,2 1 0 0,-2 0 0 16,0-2-1-16,-5 0-1 16,7-1 1-16,-4-2 0 0,0 0-1 0,3-1-2 0,-4 0-4 15,3-1-2 1,0 2-2-16,1 0 4 0,0 3 0 0,2 1 2 0,0 1 3 16,1 1 0-16,-1 0 2 0,0 1 0 0,0 0-1 15,0-1 0-15,0-1 2 0,1 0-1 16,1 0 0-16,-3 0 1 15,4 2 0-15,-2-1 2 0,-1 0-1 0,0 0-1 16,1 1 1-16,-1-1 4 0,0 1 1 16,1 2 4-16,-2-4 0 0,0 0-5 15,-2-1-1 1,1-2-2-16,-1 0-2 0,1-1 3 0,0 0 1 0,-3 1 0 0,0 0 1 31,3-1 1-31,-4 2-3 0,3 0 0 16,0 2-1-16,-3-2-1 0,-1 1 2 0,-1 0 2 0,-4 0-1 0,0-1 0 15,-3 0-2-15,-4-2-2 0,-1 3 0 16,-6 0-2-16,1 1-2 0,1-1-1 16,-1 3-1-1,4 3-2-15,1-4 1 0,4 3 1 0,3 0 0 0,0 1 1 16,4 1 4-16,2 0-1 16,4 0 2-1,3 2 3-15,-1-1-2 0,-1 0 1 16,1 1 3-16,0 0-1 0,1 0 2 15,0 0 1-15,-1 0-6 0,1-1-1 0,0-1 0 16,0 2-4-16,0-2 3 0,-3-5 1 16,3 3 0-16,-1-1 2 0,1 1-1 15,0 0-1-15,-2-2 0 0,2-2 3 0,0 0 0 16,-1-2 0-16,1 2 2 0,-1-1-2 16,1 2 0-16,-1-2-1 0,0-1-2 15,-1 1-1-15,-2-2 0 0,0 2-1 16,-2-1 1-16,0 0 0 0,-6-1-2 15,-1-1 1-15,-1-1 0 0,-1 2-1 0,-2 0 0 16,-1-2 1-16,-4 2 0 0,0 0 0 16,-3 2 0-16,3 0-1 0,-2 1 2 15,-2 0 0-15,6-1 0 0,-1 1 1 16,1 1 1-16,5 1 0 16,2 1 0-16,1 2 4 0,2-1 1 0,1 4 2 15,2-3 2-15,2 1-4 0,1 2-1 16,1-1-1-16,-1 1-3 0,0 0-1 0,4 0 0 15,-1 0-3-15,0 0 1 16,0 0 2-16,0 0 0 0,1-1 2 16,0 1 1-16,0 0-2 0,0 0 0 15,0 0 0-15,-1 0-1 0,0 0 2 0,1 0 0 16,0 0-2-16,0 0 0 0,-4-5-1 16,3 2 0-16,-1 1 0 0,0 2 3 15,-2 0 1-15,1-2-1 0,1 2 0 16,-2-3-5-16,0 2-1 0,0 1-1 0,0-1 0 15,-1 1 1-15,1 0-2 0,-1 2-5 16,0 1-7-16,0-3-6 0,0 2-16 16,0-1-18-16,2 1-16 0,0 0-35 15,0-2-8-15,0 2 60 0</inkml:trace>
  <inkml:trace contextRef="#ctx0" brushRef="#br0" timeOffset="123654.01">12625 14888 818 0,'6'5'44'0,"-6"-2"-26"15,-2-1-12-15,0 4 0 16,-9-5 2-16,8 3-3 16,1-2 1-16,0 0 7 0,-1 0 10 0,1 1 11 0,0 1 7 15,0-1-3-15,-1 2-6 0,1 0-9 16,1 1-6-16,0-1-4 0,-1 4-4 15,-2 0-3-15,0 3-1 0,-3 3-2 0,-2-1-2 16,0 5 1-16,-1 3-1 0,-1 0 0 16,-1 6 0-16,0 1 1 15,-4 4 1-15,2 3 6 0,-1-1 5 0,-1 5 6 16,-3 5 6 0,-2 6 8-16,-3 1 2 0,2 5 2 0,0-4-3 0,-2 0-13 0,-1 3-5 31,-3 4-6-31,2 3 0 0,4-3 2 15,4-3-1-15,7-7-4 0,2-2-2 0,3 2-5 16,0 0-1-16,2 7 1 16,-2-2-1-16,3 0 3 0,-2-4 4 15,1-4-1-15,-2 0 2 0,1-1-3 16,-2 3-4-16,-1 4 0 0,1 0 1 16,-3 1-2-16,2-1 1 0,1-1 0 15,-1-1-1-15,1-2 0 0,-1-5 1 16,3 1-1-16,-4-4 1 0,0 3 0 0,1 0-1 15,-2-2 0-15,4 4 0 0,-2-3 0 16,-1 1 0-16,-1 2 1 0,0-1-1 16,-1-2 0-16,1-3 1 0,-1 0-1 15,1-3 0-15,1 2 0 0,4-1 0 16,-4 1 0-16,1 3 0 0,1 2 0 0,-4-4 0 16,5 0 0-16,3-6 0 0,-3-2 0 15,4-5 0-15,0-5 0 0,-4 4 1 16,3 0-1-16,-2-2 0 0,1 0 0 15,2 0 1-15,-5 1 0 0,2 3 0 16,0 2 1-16,-3-2-1 0,3-4 1 0,0-4 0 16,0-4-1-16,3-3 0 0,0 0 0 15,2 3-1-15,-2 1 0 0,2 3 2 16,2-1-1-16,1 0 3 0,3-1 2 16,1-1 1-16,0-1 2 0,2-1 0 15,-1-3-3-15,2-1-2 0,-2-2-1 16,2-2-2-16,-1-1 0 0,-2-2 0 0,1-1-1 15,0 0-2-15,1 0 1 16,1-1-2-16,1 2 1 0,-1-2 2 16,5-1-1-16,1 1 1 0,0 1 0 15,7-2-1-15,-3-1 1 0,4 2 0 0,-2-2-1 16,2 1-1-16,0-1 2 0,0 1-1 16,2 0 1-16,3 0 0 0,2 2-1 15,3 0 1-15,1-2 0 0,0 0 0 16,-3 1 0-16,1-2 0 0,-6 2 0 0,-6-2 0 15,1 0 0-15,-2 0 0 0,-1-2 0 16,4 2 0-16,-1 0 0 16,-2 0 0-16,0 0 0 0,-6-1 0 0,1 1 0 15,0-1 0-15,0 1 0 0,0-2 0 0,-1 1 0 16,-4-1 0-16,-1 2 2 0,-2-2 1 16,-3 1-1-16,0 0 1 0,-2 0 0 15,0 1-1-15,-2 0-1 0,1-1 0 16,3-3-1-16,-1 1-2 0,1 0 2 15,2-2-2-15,0 1 1 0,-1-3 1 16,1 0-1-16,-2-2 0 16,1-1 2-16,-2-1-1 0,3 0 2 0,-1-1 2 15,1-1 0-15,1 1 2 0,-2-4 1 16,3 0-3-16,0-4 0 0,1-1-2 16,1-3-2-16,0-2 2 0,3-2-1 0,-2-1-1 15,1-2 0-15,-2-2 1 0,-2 0-1 16,1 0 0-16,0-5 1 0,1 1-1 15,0-2 0-15,1 0 1 0,1-1-1 16,-3 1 0-16,0 1 2 0,0 2-4 0,-4 3 9 16,2 3 5-16,-2 2 0 0,-2 4 9 15,3 5-2-15,-1-1 1 0,3 4 5 16,0-2 4-16,-1 0 0 16,-1 0 0-16,2 1 0 0,-2 0-4 0,0-2-3 15,3 1-4-15,-2-3-6 0,2-3-5 0,2-2-5 16,-2-2-1-16,1-1 0 0,0-4 0 15,1-2 0-15,-1 0 0 0,-2-4 1 16,2 6-2-16,-1 0 1 0,-1 2 1 16,0 1-2-16,-2 1 0 0,-1-1 2 15,1 0-2-15,-1-3 1 0,1-2-1 16,3 1 0-16,0 0 0 0,-1 1 0 16,0 0 0-16,-2 2 1 15,1 0 1-15,0 0-2 0,1 3 1 0,-1-1-1 0,2 1 0 16,2 0 0-1,0-5 0-15,0 5-1 0,-1 1 0 0,0 1 1 16,1 4 0-16,2-3 0 16,-1 0 1-16,-1 1-1 0,2-5 0 0,-4-1 2 0,2 1-2 15,1 0 0-15,-2 1 1 0,4 0-1 16,-5-1 0-16,-2 5 2 0,-1-2-2 16,0 1 1-16,1 0 0 0,1 0-1 0,-3-1 0 15,2-1 0-15,0-2 0 0,1-1 0 16,-1-3 1-16,-1 2-1 15,3-3 1-15,-1 0 1 0,0 2-2 0,-2-3 0 16,1-3 1-16,1 3-2 0,1-6-1 0,0 1-3 16,1 4-1-16,-2 1-2 0,0 0 3 15,0 2-1-15,0 1 2 0,-3 0 1 16,2 1 0-16,-1 2 2 0,-2 0 1 16,3 3-1-16,-3 4 1 0,0 1 2 15,-1 2-2-15,-1 2 0 0,2 1 1 16,0 0-1-16,1-1-1 0,0 1 1 15,-1 3 0-15,-1-3 0 0,0 0 0 16,0-2-8-16,-1 2-5 0,0 0-2 0,-1-4-1 16,-1 6 4-1,0-2 5 1,0 2 1-16,0-1 4 0,0-1 1 0,0 2 0 0,1-2 1 16,-1 2-1-16,0-2-2 0,0 0 0 0,0 1 1 15,-1 2 0 1,1 2 2-16,-1-2 0 0,1 2-3 15,0 1-2-15,-2 1 1 0,0 1-2 0,1 3 4 16,-2-1 1-16,1 3-1 0,-1-1 0 16,-1 1-1-16,2 1-1 0,0 1 1 15,-2-3 1-15,2 2-3 0,-2-1 0 16,0-1-1-16,1 2-1 0,-3-1 2 16,-3-2 0-16,-3 1 0 0,-7-3 1 0,-6-1 2 15,-3 0-1-15,-3-2 2 0,1-2 2 16,-2 2-4-16,-4-2-3 0,-5 2-1 15,-3 2-3-15,-2 0 3 0,1 3 2 16,3-1-1-16,4 1 1 0,1 1 2 16,1 2-1-16,0 1 1 0,-1 2 1 0,1 1-1 15,3 2 2-15,-4-1 0 0,-1 1 0 16,0 2 1-16,0-3 1 16,6 3-1-16,6-1 2 0,4-1-1 0,5 3 0 15,1-2 1-15,3 0 1 16,3-2-1-16,2 2 1 0,2-4 2 0,2 1-1 15,0 0 2-15,1 1 2 0,1-1-2 16,1 1 0-16,-2 0-1 0,3-3-3 16,-1 0 1-16,-2 3 0 0,0-2 0 0,1 0 1 15,2-1 2-15,-1 0-2 16,1 0 2-16,0 0-1 0,0 1-2 0,0-1 1 16,0 0-1-16,0 1-2 0,0-1-1 15,-1 0-2-15,1 1-4 0,0 1-3 16,0-2-5-16,0 0-7 0,0 0-8 15,0 0-11-15,0 0-18 0,0 0-20 0,0 0-17 16,-2 4 718-16,3 1-473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27:28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7476 7328 788 0,'1'-1'73'15,"1"1"96"-15,-1-1-166 0,-1 1-6 0,0 0 2 16,-1 0 13-16,1 0 2 16,-1-4-6-16,-2 3 1 0,0-1 0 0,-1 0 6 15,1 0 7-15,-1-2 6 0,0 1 0 16,-2 1 1-16,-1-2 0 0,-2 3-5 15,-2-3 0-15,-6 3-3 0,-4-1-5 16,-5 1-4-16,-2 0-5 0,-3 0-5 0,-4-2-1 16,0 2 1-16,1-2-2 0,-5-2 1 15,-3 2 1-15,-7-2 0 0,-6-3 2 16,-1 2 0-16,1 2-1 0,-5-2 1 16,-4-1-1-16,-2 2 0 0,-10-3 2 15,-5-1 1-15,-6 1-1 0,-7 0 3 16,1 4 1-16,-2-3 0 0,-6-1 0 15,-1 1-2-15,-4 0-1 0,0 1 3 0,0 0 2 16,-5 3 1-16,-3 0-1 16,2 0-2-16,2 2-4 0,2-1-1 0,-4 2 1 15,-1-3 0-15,-1 3 2 0,5-1 0 16,8 1-3-16,-6 0 0 0,5-2 0 16,2 0-1-16,4 0 1 0,12-1 3 15,-1-1 5-15,1 3 3 0,4-2 2 16,4 3-1-16,11-1-2 0,10-1 1 15,5 2 1-15,9 0 0 0,2 0 2 16,6 0 0-16,4 0-3 0,4 0-1 16,3 2-6-16,7-2-3 0,2 0 1 0,1 0 0 15,5 1 2-15,3-1 3 0,4 0 1 16,0 0-1-16,-1 0 1 0,0 0-3 0,-1 0 0 16,2 0 1-16,0 0-2 0,0 0-1 15,0 0 0-15,0 0-5 0,0 3 1 16,0-3 1-16,0 0-4 0,0 0 1 15,0-1-3-15,2-1-2 0,-2 2-2 0,0 0-2 16,0 0-4-16,0 0-7 0,0 0-6 16,0 0-9-1,0 0-5-15,0 0-4 0,0 0-2 0,0 0-1 0,0 0-1 16,0 0-6-16,0 0-7 0,0-1-11 16,0-1-11-16,0 2-152 0,0-1 151 15</inkml:trace>
  <inkml:trace contextRef="#ctx0" brushRef="#br0" timeOffset="2052.8">16709 7376 807 0,'0'0'4'0,"-1"0"-19"0,1 0-9 0,0 0 11 16,0 0 9-16,4 0 6 15,-3-1 3-15,-1 0 7 0,0 1 10 0,0 0 12 0,0 0 12 16,3-1 10-16,-3 1 4 0,-1-1-6 16,1 1-12-16,0 0-21 0,0 0-15 15,0 0-9-15,-5 0-5 0,-1 1 3 16,-7 0 6-16,-5 0 5 0,-5 0 3 16,-8 0 2-16,-5-1-2 0,-2 0-2 15,-1 0 0-15,-5 0 0 0,4 2-1 0,-5-2 1 16,-2 0-1-16,-2 2 3 0,-6-2 2 15,-4 0 0 1,-10 1 4-16,-9-1-2 0,-4 0-2 0,-1-1 0 0,2 1-5 16,3-2-2-16,-11 2-1 0,-4-3 1 15,-2 1 1 1,-3 0 2-16,7-3 2 0,-4-1-3 0,-5-2-2 0,-3-1 0 16,2-2-3-16,3 0 0 0,10 1 2 15,1 1-2-15,-1-2 2 0,3 1-1 0,-1 0 1 31,11 2 0-31,7 1 1 0,11 3-1 0,2-2 2 0,-1 3 2 0,3-1-2 16,1 2 2-16,12 2 1 0,12 0-1 16,9 2 0-1,6 0 1-15,2 0-2 0,3-2 1 16,3 2 1-16,0-1 0 0,5 0 0 16,0 0 2-16,0-1-3 0,0 0 0 15,0 0 0-15,2 2-2 0,0-4-4 16,-1 2-3-16,-1 0-4 0,0 0-4 15,0 0 0-15,1 0-13 0,-1 0-16 0,0 0-26 16,0 0 419-16,3-1-275 0</inkml:trace>
  <inkml:trace contextRef="#ctx0" brushRef="#br0" timeOffset="11622.23">20218 8621 1039 0,'8'20'106'0,"-33"-29"-78"16,-3-1-34 0,-1 0-8-16,-25-27 9 0,33 29-4 15,-1 1-1-15,3 0 0 0,6 2 5 16,4 0 4-16,1 1 6 0,5 1 6 0,-1 0 8 16,4 3 8-16,0 0 1 0,-1 0-2 15,1 0-6-15,-1 0-8 0,0 0-6 16,-4-1-5-16,1 1-2 0,-2 0-1 15,-1-1 1-15,-2 1-2 0,-2 0 1 0,-1 1 0 16,-3 0-2-16,0 0 2 0,-2 1 0 16,-5-1-1-16,-1-1 1 0,-4 0 2 15,-7 0-2-15,-5 0 2 0,-5 0 0 16,-4 0 0-16,3 0 2 0,-1-3 2 0,1 0 1 16,-1 0 2-16,-4-2 1 0,1 0-2 15,-9-1 0-15,-9-1-1 16,-2 0-4-16,-8 0 1 0,6 0-1 0,2 0-1 15,1 1 2-15,2 1 0 0,-11-1-1 16,-2 1 1-16,-5-1 1 16,3 0-3-16,5 3 2 0,4 1 0 0,3 2-1 0,-6-2 1 15,-1 2 4-15,-4 0 6 16,-1-2 1-16,2 2 0 0,7 0-4 0,-6 0-6 16,-3-1 1-16,-4-1-1 15,-5 0 2-15,5-2 4 0,6 1 3 0,-2 1 5 16,-92-7 21-1,85 2-16-15,3 3-2 0,6 0 2 0,7 2-5 16,-8-1-2-16,1-2-4 16,-1 1-2-16,-5 1 3 0,8 2-1 0,0-1 0 15,-2 1-2-15,-3-1-6 16,-4 2-1-16,1-1 3 0,1-1-2 0,9 1 2 16,4 0 0-16,-3-1-2 0,-9-1 1 0,2-1 1 15,-2 1 1-15,3-2 5 0,9 2 3 0,-1 0 3 16,-2-1 1-16,-6 1-1 0,-1-1-2 15,-2 3-3-15,5 0-1 0,3 1-5 16,1-2-1-16,-7 1-1 16,-3-1-2-16,-7-3 0 0,-1 3 0 0,3-4-1 15,0 1-1-15,-3 1 1 0,1-2-1 0,-1 0 1 16,-1 0 1-16,13 2 0 0,2-2 3 16,-3-1 5-16,-4 2 1 0,1-1 2 15,-3 1 3 1,8 1-5-16,5 2-1 0,0-1-1 0,-3 1-5 0,-2 2-1 15,-2 2 4 1,8 2 0-16,3-1 0 0,4 1 0 0,1-3-5 0,-4 2-1 16,1 0 1-16,-2 1-2 0,1 3 0 15,1-3 2-15,2 2 0 16,5-2 1-16,3 1 3 0,-1-2 0 0,0 1 2 16,-4 0 2-16,-1 1-1 0,4 1 0 15,4 1-1-15,4-2 0 16,1-1-1-16,0-1 3 0,-5 1 3 0,-21-2 11 0,-26 0 24 15,-15-3-2-15,-10-6-5 0,-9-3-19 16,12-1-26-16,7-2-1 0,10 5 0 16,26-1 8-16,2 0 4 0,-1 1 1 0,0 0-2 15,-2 1 0-15,1 3-3 0,10-2-1 16,11 1 0-16,6 2 3 16,13 0 1-16,3 0 2 0,-3 2 2 0,3 1-4 15,2 0-1-15,5 0-3 0,9 0-2 16,6 0 0-1,5 1 1-15,0-2-1 0,3 1 1 0,3 0-1 0,0 0-2 16,5 0-5 0,0 1-6-16,1-1-13 0,0 0-14 0,0 0-12 0,0-1-21 15,0-2-5 1,1 3-4-16,2 0-17 0,1 0 6 0,3-1-4 0,8-3 151 16,9-3-50-16</inkml:trace>
  <inkml:trace contextRef="#ctx0" brushRef="#br0" timeOffset="16024.77">10121 13052 1096 0,'18'7'78'0,"-50"-17"-54"46,24 8-22-46,-1 1 6 0,-3 0 7 16,-1-1 8-16,-3 1 2 0,-1 1 1 16,0 0-1-16,-4 2-2 0,-2-1 0 15,-2 0 0-15,-5 0-3 0,-4-1-3 0,-1 0-4 16,-5 0-5-16,-4 0-2 16,-1 0 0-16,-9 3-1 15,0-1 2-15,-2 1 0 0,-3 1-1 0,1 1 4 16,-7 1 2-16,-6-2 3 0,-8 1 1 0,-5-3 0 15,0 1-3-15,1 2-2 0,2-1 3 16,0 1-3-16,-4-3 2 0,-5 0 1 0,3-2-4 16,0 0-2-16,4-1-2 15,7-1-3-15,-7-4 1 16,-1 2 2-16,-3-3 0 0,1 2 3 0,5-1 1 0,9-1-1 16,5 2 0-16,-6 0-1 0,-5 1-3 15,2 1-2 1,-4 0 1-16,7 3-4 0,8-2 1 15,3 2 0-15,3 0-1 0,-1 0 0 16,0 0 1-16,-2-4-1 0,3 3 0 16,7 0 2-16,4 0-2 0,4 1 0 15,4 0 1-15,2 0 0 0,4-1 0 16,5 0 1-16,2 1-1 0,-1-2 0 16,1 2 1-16,-1 0-1 0,3 0 4 15,8-2 4-15,2 2 0 0,7 0 3 16,0 0 2-16,5 0-3 0,3 0 4 15,-1 0 2-15,1 0-2 0,-4 0 1 0,4 0 0 16,0 0-4-16,-1 2-1 0,1-2-2 16,0 0-6-16,0 0-2 0,0 0 0 15,0 0-8-15,0-2-2 16,0 2-5-16,0 0-5 0,0 0-4 16,0 0-5-16,0 0-6 0,0 0-5 15,0 0-12-15,0 0-1 0,0 2-3 0,0-2-7 16,0 0-7-16,0 0-11 0,0 0-57 15,1 0 81-15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6:04:21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13514 8494 901 0,'-2'0'38'0,"1"-1"0"0,1 1-15 15,0 0-18-15,0 1-1 0,-2-1 0 16,0 1 2-16,-1 0 6 0,-2 0 7 15,-3-1 8-15,1 1 1 0,-2-1-1 0,-2 0 1 16,2 0-2-16,-3 0 0 0,-2 0 0 16,-2 0-8-16,-4 0-3 0,-4 0-1 15,-2 2-2-15,-6 0 4 0,-3-1 2 16,0 1 1-16,-5 0 0 0,-3 2-1 16,-5-1-4-16,-4 1-3 0,-8-1 0 0,-5 0-4 15,-9 0-1-15,-7-2-1 16,5-1 3-16,-4 0 5 0,6 0 7 0,-7 0 6 15,-9-3 2-15,-1 1-1 0,-4-1-6 16,0-4-8-16,2 1-4 0,-9 1-5 16,-6-2 2-16,-3-2-2 0,-7 0 1 15,-1-1 1-15,-11-2 0 0,-10-2 11 16,-2 0 2-16,-15-2-1 0,5 0 0 0,-1 3-11 16,2-1-2-16,9 3-3 0,11 1 0 15,6-1 0-15,12 2-2 0,10 0 0 16,3 4 0-16,13 1 1 0,7 3 2 15,9-1 3-15,14 2-1 0,2 2 3 16,9-1-1-16,7 5-2 0,2 0-1 16,5 0 1-16,7-3-2 0,4 0 2 0,10 2-1 15,3-4-1-15,7-1-1 16,0 1-1-16,0-1-1 0,1 1-1 0,-2-1 0 16,2 0 0-16,0 1-1 0,0-1-1 15,0 0-7-15,0 0-6 0,0 0-3 16,2 0-7-16,2 1-6 0,1-2-12 15,2 1-20-15,5-1-22 0,2 1-22 16,11 0 331-16,3 1-187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6:59:13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29044 10237 756 0,'1'0'38'0,"-1"0"9"0,0 1-20 15,0-1-17-15,0 0 9 0,0 1 11 16,0-1 9-16,0 0-1 0,0 0 10 16,0 0 7-16,0 0 0 0,0 0-3 0,0 0-9 15,0 0-9-15,0 0-6 0,0 0-7 16,0 0-8-16,0 0-6 0,0 0-4 15,-1 0-1-15,1 0 0 0,-1 0 1 16,1-1 1-16,0 1-3 0,-1 0 2 16,-5-1-2-16,3 1-1 0,-2 1 1 0,-1-1-2 15,0 0 1-15,-3-1 0 16,-2 1 0-16,-4-1-1 0,0 1 0 16,1 0 0-16,-4 1-1 0,0 0 2 0,-4 0-2 15,2-1 0-15,-2 0 2 16,-2 0-1-16,-2 0 1 0,-6 2 2 0,-6-1-1 15,-7-1 2-15,1 0 2 0,2 3-2 16,4-2 3-16,2 1 2 0,-1 1-1 16,2-3 0-16,-1 2-1 0,3-2-5 15,-2 0 1-15,0 0 0 0,-3 1-1 16,-4 0 2-16,-3 3 0 0,-3-3 0 16,0-1 6-16,2 4 5 0,0-2 1 0,2 3-1 15,2-2-4-15,-2-1-4 0,2 2-2 16,0-4 0-16,-2 1-2 0,-4 1-2 15,-4 0 1-15,-6 2 3 0,3-1 3 16,0 1 5-16,6-2 2 0,1 1-5 0,2 1-1 16,5-2-6-16,-3 1 0 0,1 1 1 15,-5-1-1-15,-6 1 1 0,-1-2 1 16,3-1-3-16,1 3 1 0,4-2 1 16,-2 1-3-16,2 1 2 0,0-4 0 0,0 1-1 15,-5-1 3-15,-4 0 1 0,-5-1-1 16,4 1 4-16,1 1 4 15,4 1 2-15,5 3 0 0,-4-4-4 16,3 2-5-16,0-1-3 0,-8 2 1 16,-3 1-1-16,0 0 1 0,-2 1 8 0,6-1-1 15,5 2 2-15,-2 0-1 0,2 0-3 16,-3-2 1-16,-8-1 5 0,-5-1 4 16,-6-2-1-16,0 1-1 0,4 0-4 15,8 2-2-15,3-3 3 0,3-1 0 16,-4 1-1-16,-8-1-1 0,1 0-7 15,-4 2-2-15,9-2-1 0,7 4-1 16,2-1 0-16,5 1-1 0,4 2 0 0,1-1 1 16,-4 0 1-16,-4 0-1 0,-6-1-1 15,0 2 0-15,5 1 0 0,2-4 1 16,3 4 0-16,1-1 0 0,3-1-2 16,2 0 3-16,0 1 0 0,0-1 2 0,-8-1 7 15,-5 1-3-15,-5-1 1 0,4 1 1 0,5-2-9 16,4 1 0-16,5-1 2 0,-3 0-2 15,2 2 1-15,-1-4 1 0,3 0-1 16,0 0 0-16,-1 0 2 0,-4-1-2 16,-2 0-1-16,-1 0 1 0,8 1-1 15,1-1 1-15,3 0 1 0,-1 0-2 16,-3 0 1 0,1-1 0-16,0 0-1 0,3 1 0 0,2-1 0 0,-4 1 0 15,0-1 1-15,-5 1 0 0,-4 0-1 16,2 0 0-16,0 0 0 0,5 1 0 15,2 0 0-15,0 0 0 16,0 0-1-16,0 2 1 0,-1-3 0 0,2 3 0 0,1-2 0 16,0 1 1-16,-3 0-1 0,-4-1 0 15,-3 1 0-15,-4 0 0 16,4-1 0-16,5 2 0 0,1-2-1 0,4 1 1 16,-1 0 0-16,-4-2 0 0,2 1 0 0,1 0 0 15,-5-1 0-15,0 0 0 16,-7-1 0-16,-5 0 0 0,1-1 0 0,2 0 0 15,2 1 0-15,3-2 0 0,3 1 1 16,-1 1-1 0,2-1 0-16,-2 2 1 0,-2-1-1 0,-6 1 0 0,-1-2 1 0,-1 2-1 15,1-1 0-15,5 1 0 0,1 0 0 16,-2-1 0-16,2-1 0 0,1 0 0 16,1 1 0-1,0-3 0-15,-4 1-1 0,-5-1 1 16,-3 0 0-16,-3-1 0 0,7 1 1 15,2-2 1-15,4 3-2 0,0-2 0 0,-2 1 0 0,0 1 0 16,-4-2 0-16,-3 1 1 16,-4 1-1-16,1 0 0 0,-3-1 3 15,0-2-2 1,-1 0 2-16,-3 2 0 0,3-5-2 0,-6 2-1 16,1 0 1-16,0 1-1 0,0 0 1 15,7 1 1-15,4 1-2 0,1-2 1 16,1 2 0-16,1-2-2 0,0 1 1 15,-1 1 0-15,1 1 0 0,6 0 0 16,1-1 0-16,7 1 0 0,1-2 0 16,1 1 0-16,4 0 0 0,3 0 0 0,2 3 1 15,-3-1 0-15,-2-1 1 0,-7 1 1 16,-6 0-3-16,-1 0 0 0,6 2-1 16,0-2 0-16,4 1 0 0,6 1 1 0,0 3-1 15,4 0 0-15,0 0 1 0,2 2-2 16,-2-2 2-16,0 3-2 0,4-2-3 15,0 1-1-15,1-3 0 0,2-1 0 16,1 0 1-16,1 2-1 0,2-2-4 0,3-1-2 16,-1 0 1-16,2 0-2 0,1-3 0 15,2 3 3-15,2-2 0 0,2-1 2 16,1 1 3-16,-1-1 2 0,5 3 3 16,0 0 1-16,-4-3 2 15,3 2 1-15,-3-4 2 0,2 3-3 0,1-2 0 16,1-1 1-16,0 1-3 0,-2-1 1 15,2 1 1-15,-2-1-2 0,-1-1 2 16,1-1 0-16,1 1 0 16,-1-1 0-16,1 3 1 0,0-5-1 0,1 1 2 0,-2-2 3 15,0-3-3-15,1 2 2 0,0-4 0 16,0 0-2-16,3-2 0 0,0-2 0 16,2 0-2-16,1-4 1 0,3 0 0 15,-1-3-2-15,2 0-1 0,-2-1 1 16,-3 2-2-16,4 1 0 0,-1 2 2 15,-1 3-1-15,0 0 2 0,1-1 1 0,-2 1-1 16,0-2 1-16,2 3 1 0,-2 2-1 16,0-1-2-16,-1 0 1 0,0 3-3 15,-3-4 0-15,4 3 1 0,3-1-1 16,-4-3 0-16,2 3 1 0,-2 0-1 16,-2-1 0-16,1 1 0 0,1-1-1 15,-4 0 0-15,1-2 0 0,2 1 0 0,-2-2 1 16,3-2 0-16,-2 0 0 0,-1 1 0 15,0 0 1-15,3 3 0 0,-2-1-1 16,-1 3 2-16,2-6-2 0,-1 2 0 16,-2 0 0-16,0 0-3 0,2 0 0 15,-1 4 1-15,1 1-2 0,-2 2 3 16,2 0 1-16,0 6 0 16,-2-2 2-16,2 2 0 0,-1 1 0 0,-1 1 0 15,0 2-1-15,0 3 1 0,0-2-1 16,0 2 1-16,-1-4 1 0,1 4-1 15,1 0 1-15,-1 0 0 0,0-1 0 0,1-2-1 16,-1 3 0-16,-1-2-1 0,1 3 1 16,1-1-2-16,-1 0 2 0,1 0 0 15,-1 0-2-15,1 0 1 0,0 0 0 16,-1 0-1-16,0-1 0 0,0 0 0 0,1-1 0 16,-1 2-1-16,1 0 1 0,1-1-2 15,-1-5 1-15,2 6 0 0,-5-5-1 16,2 5 0-16,3-2 0 0,1 0-2 15,2 1 0-15,2-4 1 16,-2 1-1-16,-1 0 1 16,4 0 1-16,-1-1-1 0,1 3 1 0,0-1 1 0,1-1-2 15,3-1 1-15,0-1 0 0,4 1 0 16,-4-1 0-16,2 2 0 0,1-1 0 16,-2 1 1-16,3 0 1 0,3 1-1 0,2-3 1 15,-1 3 1-15,-3-4-4 0,1 3 7 16,4-1 4-16,4-1-2 15,3 1 4-15,7-1-8 0,-4 1-2 0,0-2 0 16,1 1 0-16,-4 0 0 0,7 0 0 16,2-1 0-16,7 0 0 0,1 2 0 0,8-3 1 15,8 2-1-15,6 2 0 0,3-2 1 16,1 1-1-16,-1 1 1 16,-2-1 0-16,6 2-1 0,6 0 0 0,1 0 0 15,-1 3-2-15,-1-1 2 0,-3-1 0 0,0 1-1 16,11 1 0-16,11 0 1 15,-5 1-2-15,3 1 2 0,-7-2 0 0,-4 0 0 16,8 0 0-16,-4 0 0 0,1 0 0 16,-9-2 1-16,-6 0-1 0,1-2 0 15,5 1 0-15,12-1 1 0,-2-1-1 16,-6 0 0 0,-2-1 2-16,-4-1-2 0,5 0 0 0,12-2 1 0,1 0-1 0,-1 0 0 15,0 0 1-15,3 1-1 16,8 1 0-16,0 1 0 15,3 1 0-15,-4-2 0 0,5 0 0 0,2 3 0 0,1 0 0 16,4 1 0 0,-3-1 0-16,9 2 0 0,5 2 1 0,-1 0-1 15,10 2 0-15,-4 2 0 0,3 1 1 16,13 1-1-16,13 4-1 0,0 4 1 0,1 2-10 16,-8-1 5-16,-24-3 5 0,-18-5 2 15,-13-3 10 1,-12-4-5-16,0 0-6 0,12-2-1 0,-2 0-3 0,-3-1 2 15,-6-3 2 1,-6-1 0-16,3-2 2 0,4-3-1 16,-3 1 0-16,-6-1 0 0,-11-3 0 0,-6 1 0 15,-4-1-1-15,2 3 0 0,2-1 0 16,1 0-1-16,-3-2 2 0,-7 1-2 16,-4 1 0-16,-1 3 0 0,0 1 0 15,1 0 0-15,5 2 0 0,3 2-2 0,0-2 1 16,-3 0 1-16,-8 1 0 15,-2 1 0-15,-1 1 0 0,-1 0 0 0,1 2-1 16,-5 1 1-16,2-1 0 0,0-2 0 16,3 3 0-16,0-1 0 0,-1 2 0 15,-6 1 0-15,-5 0 0 0,-3-1 0 0,0 1 0 16,-2 2 0-16,2 0 0 0,-2 0 0 16,0 1 0-16,1-2 0 0,0 2 0 15,0 1 0-15,2-2 0 16,0 1 0-16,2-2 0 0,-5-1 0 0,-1 1 0 15,-4 0 0-15,-7 2 0 0,-1-2 1 16,-1-1-1-16,-1 1 0 0,2 2 1 16,1-4-1-16,0 2 0 0,1 0 0 15,-1 1-1-15,2 0 1 0,-3-1 0 16,3-1-1-16,-1 0 1 0,0 1 0 16,1 0 0-16,-5 0 0 0,1-1 1 15,-4 1-1-15,-3 0 0 0,0-2 1 0,4 3-1 16,-1-1 0-16,1-1 1 15,1 2-1-15,-2-2 0 0,2-1 0 0,-2 2 0 16,1 0 0-16,-2-2 0 0,2 2 0 0,-2-1-1 16,-1 1 1-16,2 0-1 0,-5-1 1 15,3 2 0-15,-2-3-1 0,0 3 1 16,1-3 0-16,-2 0 0 0,1 3 0 16,-2-3 0-16,1 0 0 0,0 0 0 0,-1-1 0 15,0-1 0-15,2 2 1 0,-2-2 0 16,0 2-1-16,2 0 0 0,-2-2 0 15,0 0 0-15,3-1 2 0,-3 3-2 16,-2-2 1-16,3 0-1 16,-3 1 1-16,0 0-1 0,0 0 0 0,0-1 0 15,0 2 0-15,1 0 0 0,0 0 0 16,0 0 0-16,0-1 0 0,0-1 0 16,1 2 0-16,-1 0 0 0,-2-2 0 15,3 2-1-15,-2 0 1 0,4 0-1 16,2 0 1-16,-4 0 0 0,2-2 0 0,-2 2 0 15,-1 0 0-15,-2 0 1 16,0 0-1-16,0-2 0 0,-1 2 0 0,2 0 0 16,-2 0 0-16,0 0 1 0,0 0-1 15,-1 0 0-15,0 0 0 16,1 0 0-16,-3 0-3 0,3-4 1 0,-2 3-5 16,1 1 0-16,1 1-2 0,-2-1-4 0,0 0-2 15,2 1 1 1,0 1-3-16,-1-2 2 0,-1 0 3 0,2 1 0 0,1-1 4 15,1 3 2-15,0-2 1 0,-2 0 1 0,0-1-1 16,2 1-3-16,-2 1 0 0,1-2 1 16,-1 1 1-16,0 2 0 0,3-2 2 15,-3 2 0 1,2 1 0-16,-3-3 1 0,0 1-2 0,1-2-2 16,-1 1 0-16,2 2-1 0,0-1 0 0,-1-1 4 15,-2 0-1-15,5 4 1 0,-4-2 2 16,4 5-2-16,-1-5 1 0,0 4 0 15,0 1-1-15,0 0 2 0,2 3 0 16,1-1 1-16,2 3-1 0,-2 3 1 0,-1 0-1 16,2 0-2-16,3 2 1 15,-5 0-4-15,2 2-2 0,-4-3-1 0,-5 5-1 16,4 1 3-16,-2-1 3 0,3 2 0 16,0-1 2-1,-3-1 0-15,-2-2 0 0,0-1 1 0,0 0 2 0,1 1-1 16,1-1 1-16,-1-1 1 0,-1 0-1 15,3-2 0-15,-2 2 0 0,1-2 0 0,1 2 0 16,-3 2 1 0,3-2-1-16,-3 1 0 0,-1 3 0 0,1-3 0 0,0 1 0 15,3-2 1-15,0-3-1 0,-2 0 0 0,1 1 0 16,-2-1 0-16,0 1 0 0,-2-1 1 16,2 0-1-16,2 0-1 0,-1 2 1 15,1 0-1-15,-1 1 1 0,0-2 0 16,0 1 0-1,-1 1 0-15,1 0 1 0,-1 1-1 16,0-1 0-16,2-1 1 16,-2-3-1-16,1-2 0 0,0 0 1 0,-1-2-1 15,1 1 0-15,0 0 0 16,-1-4 0-16,0-1 0 0,1 1 0 16,-1 1 0-16,1 1 0 0,3 0 0 15,-4-2 0-15,0 2 0 0,0-3 0 0,0 0-1 16,0 0 0-16,0-1 1 0,0 1 0 15,0-1-1-15,0 1 1 0,0 0-1 16,0-1 1-16,0 1 0 0,-2-1 0 16,1 3-1-16,0-1 1 0,1 1 0 15,0 0-1-15,0-4 1 0,-2 2-1 0,0-2 1 16,1 3 0-16,1-2-2 0,-1 3 1 16,-1-1 1-16,1 2-1 0,-3 1 1 15,2 1 0-15,-2 0 0 0,-3 0 0 16,3 1 0-16,-2 2 0 0,0 0 0 0,1 2 0 15,2 0 0-15,-4-1 0 0,4-2 0 16,-1 2 0-16,-4-3 0 0,3 0 0 16,-5 0 0-16,2-5 0 0,0 1 0 15,1-2-1-15,4 0 1 0,-3-3 0 16,5 0 0-16,-1 1 0 0,-3-4 0 0,1 4 0 16,-2-3 6-16,-1-1 4 0,0 1-1 15,-2 0 2-15,-7-1-4 16,-1 0-2-16,-7 2-2 0,-2-2 2 15,0 0-3-15,-5 0 0 0,1-3 0 0,-1 0-2 16,-5 0 2-16,1-1-3 0,-1-1-3 16,1 1-5-16,1-1-13 0,-5 0-28 15,-9 1-27-15,-14-2 683 0,-7-1-467 16</inkml:trace>
  <inkml:trace contextRef="#ctx0" brushRef="#br0" timeOffset="52194.49">26309 12669 864 0,'0'4'52'0,"-3"3"112"16,-3 2-191-16,-2 2-2 15,-1 1 22-15,0-3 8 0,-1-2 4 0,-2-1 0 16,-5-1-1-16,-3-2 5 0,-3-1-1 16,-5 0 5-16,-3-2 1 0,-4 0-2 15,-3 0 0-15,-3-2-1 0,2 1-2 16,-3 0-1-16,0-1 0 0,0 2-3 15,-3-1 2-15,-2 1-1 0,-5 0 0 0,-8 0-1 16,-13 1-1-16,-8 1-3 0,-8 0 1 16,5-1 0-16,3 2 0 0,0-2 0 15,-10 1 0-15,-4 0-1 0,-2-1-1 16,-1-1 2-16,13 0-2 0,-7 1 0 16,-5 0 10-16,-4 3 5 0,-1-1 1 15,4 1 4-15,-3 0-10 0,-4 1-6 16,-2-1-1-16,-3 3-1 0,4-4 0 15,1 1 0-15,-11-1 0 0,-4-2-2 16,-2-1 3-16,3-1-2 0,-9-4 0 0,1 0 2 16,-3-6-1-16,-5-1 1 0,-3-3 0 15,-3 0-4-15,-1-4-3 0,-11-4 0 16,10 0-4-16,1 0 4 0,-2 3 0 16,5 2-1-16,5 4 3 0,4 2 1 15,6 5-1-15,8 3 2 0,0 4-1 0,5 4-1 16,3 2 1-16,13 6 0 0,6 0 0 15,-5 2 0-15,5 1 1 16,1 1 0-16,10 0-1 0,13 0 2 0,4-1-1 16,10-3 0-16,5-3 2 0,4-1-2 15,6-2 2-15,3-1 4 0,8-2 3 16,6 0 5-16,6-2 0 0,4 0 1 0,4-1-2 16,1 1-2-16,2-1-4 0,0-1 0 15,2 1 1-15,-1 0-4 0,0 0 0 16,1 0-1-16,0 0-2 0,0-1 2 15,-1-6 3-15,2 2 1 0,5-4 1 0,4-8 0 16,3-8-2-16,5-12-11 0,5-11-16 16,-1-15-29-16,2-7-23 0,-6 3 1 15,-7 9 17-15,-4 13 39 0,-3 8 36 16,4 1 14-16,-1 1-2 0,3-3-10 16,-2-2-15-16,1-2 0 0,2 5 8 15,-4 1 7-15,1 3 9 0,-4 4-1 16,3-2-6-16,-1 0-5 0,-1 0-6 15,3 0-3-15,-1 3-1 0,0 5 3 16,0 2-2-16,1 2-3 0,-1 0-1 16,0 0-5-16,-2 2 0 0,1 2 2 0,-4-1 1 15,4 3 3-15,-1 1 1 16,1-1-1-16,1 3-1 0,-2-3 0 0,0 2-2 16,2 1 0-16,-1-1 1 0,0 4-3 0,1-1 1 15,-1 3-1-15,1 0-2 0,4 0 0 16,3 2-3-16,2-3-3 0,3 3-1 15,1 0 0-15,1 2 1 0,4-2 2 16,3 2 3-16,1-2-1 0,4-3 1 16,-2 3 1-16,1-3-1 0,0 3 1 0,0-4 1 15,3 3-1-15,1-2 0 0,5-1 0 16,2 2 0-16,5 1 0 0,9 2 0 16,10 1 0-16,4 1 0 0,4-2 0 15,-5 2 0-15,0-1 0 0,4 1 0 16,5 1 0-16,17-1 0 0,10 5 1 0,-4-1-1 15,-2-2 0-15,-15 2 0 0,3 1 1 16,1-1 1-16,-2 1 2 16,-1-1-2-16,-6 1-1 0,3 2 0 15,11-2-1-15,7 1 0 0,-4-2 0 16,-4-1 0-16,-7-2 3 0,-5 2 3 16,8-2-1-16,6-1-1 0,-2 1-1 0,-1-1-3 15,-1 0 1-15,3 0 1 0,12 3-2 16,2-2 2-16,-3 3-1 0,-8-2-1 15,-8 1 0-15,6-3 0 0,0 3 1 0,0-3 0 16,-1 1 1-16,-4 0-2 16,7 0 0-16,12 2 1 0,-3 0-2 0,-7-1 1 15,-7-1 0-15,-9 0 0 0,7 3 1 16,8-4 1-16,-2 3-2 0,2 3 0 16,-5-3 1-16,-1 3-1 0,4 1 0 0,-3-2 1 15,-10 0-1-15,-12-3 0 0,-15-1 4 16,-3-1 5-16,-2-1 3 0,4-1 1 31,5 1-5-31,-3-1-3 0,2 1-4 0,-10 0 0 16,-14 0 11-16,-12 0 9 0,-8 1 4 0,-4 0 1 0,1 0-11 15,-3 1-10 1,-4 0-5-16,2 0 0 0,-3 2 0 0,2-2-4 0,0 2 1 16,-3-1-5-16,1 2-2 0,2 0-1 0,-1 3-2 15,4 0 1-15,0 5 3 16,0 3-1-16,1 5 1 0,-1 2 0 15,-2 4 1 1,-1 3-2-16,1 5 3 0,-2 4 0 16,1 5 1-16,1 3 5 0,0 3-1 15,-1 4 0-15,-2 3 2 0,0 4-1 16,-3-1 1-16,0 3 1 0,-2-2-1 0,0-2 0 16,1-2 2-16,-2-3-2 0,2-4 0 15,1-4 1-15,-1-4-1 0,0-8 0 16,0-2 2-16,0-6 0 0,0-6 2 15,0-1 2-15,0-7-2 0,0-2 2 16,1-5 2-16,-1-1 2 0,0-1 4 0,0-1 6 16,0-1 1-16,0 0 8 0,0 1 2 15,0-1-2-15,0 0-3 0,0 0-8 16,0 0-7-16,0 0-6 0,0 0-1 16,0 0-4-16,0 0 1 0,0 0 0 15,0 0-1-15,0 0-1 0,0 0-3 16,0 0-9-16,0 0-13 0,1 0-19 0,0 0-34 15,-1 0-24-15,0 0 53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7:00:46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13476 5719 335 0,'24'-20'408'31,"-25"19"-363"-31,1 1-13 16,-2 0-5-16,2 0-3 0,0 0 3 15,1 0 0-15,0 0-5 0,-1 0-6 0,-4 0-4 16,-2 1-1-16,-4-1 3 0,-2 0 2 16,-4 0 0-16,-4 0-3 0,-2 0 1 15,-1 2 1-15,-2 0 0 0,-3-2 2 16,-1 1-4 0,-3 0 0-16,0 0-3 0,-1 0-2 0,-2 0-2 0,-2 3 0 15,-5-4-2-15,-4 1 5 16,-3-1 6-16,-5 1 1 0,-5-1 1 0,-5 1-4 15,-2 0-7-15,2-1-1 0,0 1 2 16,-2-1 0-16,-1-1 2 0,-7-1 0 0,-5 0-1 16,1-3 0-16,-1 3-2 15,-2 0-1-15,6-3 2 16,-5 1 0-16,-7-2-3 0,-2-1-1 0,-4 3 0 0,2 1-3 0,9-1 1 16,-4-1 1-16,-5-1-1 0,-1-1 0 15,-5 1 1-15,4 1-1 0,10 3 0 16,-7-4 2-16,-6 3 0 0,-2-3 5 15,-3 1 3-15,4 2 0 0,6 0-1 0,-2 0-3 32,-2 0-4-32,2 2 0 0,0 0 0 0,4 1-2 0,1 0 2 0,-11 0 2 31,3 0 1-31,-3 0-1 0,0-1 2 0,7 1-5 0,-7 1 0 0,-3 0 1 31,4 6-3-31,-2-1 1 0,7 0 1 0,-1 0-1 16,-6 0 1-16,2 0 1 15,-3 2-3-15,3 1 1 0,1-4 1 0,-8 1-1 16,-2-1 1-16,-1-2 0 16,5 3-1-16,8-3-1 0,-4-1 5 15,1 0 3-15,0 0 3 0,4-2 5 0,11 0-1 16,1 0 1-16,2-2-1 0,-1 0-3 16,4 2-3-16,4 2-1 0,4 0-3 15,5-2 0-15,5 0 0 0,-3 0-4 16,2-2 0-16,1 2 2 0,2-2-3 0,5 0 1 15,2 0 1-15,6 1-1 0,1-4 0 16,8 4 1-16,6-2-2 0,5-1 0 16,6 2 2-16,5 0 0 0,3 1 3 15,4 1 4-15,3-2-1 0,2 2 1 16,-4-3 0-16,5 3-1 0,-1-2 2 16,1 0 4-16,1 2-4 0,-1 0-2 0,0 0-1 15,0-2-7-15,1-1 0 0,5-6 0 16,-4-3-5-16,4-4 1 0,0-4 0 15,0-2-1-15,9-2 3 0,-2 0 2 0,-1-5-1 16,3 2 1-16,-5-1 1 0,-1 1-1 16,-3 3 0-16,-3-3 0 0,-2 2-2 15,-1-1-1-15,-1-2-1 16,-2 1-1-16,-1-2 3 0,0-3 2 0,1 0 1 16,-2-3 3-16,-2 1-1 0,3-1-2 15,-1-2 0-15,0-3-3 0,2 0 1 16,-2-3-8-16,0 2 0 0,4 1 1 15,0 2 1-15,2 4 7 0,1 3 0 16,3-1 0-16,-1 5 1 0,0 1-2 0,3 4-1 16,-1 5 0-16,0 1-4 0,5 6-1 15,-2 1-5-15,4 3-4 0,2-1-2 16,1 1 1-16,5 3 3 0,3-1 4 16,2 3 5-16,4 1 1 0,3 1 2 15,6 3 1-15,8-1-1 0,6 1 0 16,3-1 2-16,2 1-1 0,1-1-1 0,-1 1 2 15,7 1-1-15,3 1 1 16,6-1 0-16,5-2-2 0,-1-3 1 0,-1 0 1 16,0 0-1-16,2 1 0 0,7-2 1 0,8 1 0 15,2 0-1-15,1 0 2 0,-3 0-1 16,7 0 0-16,3-1 1 0,5 1-1 16,-1 0 1-16,-4-1 0 0,1 1-1 15,7-1 0-15,3 1 0 0,-4-2 0 16,1 2 0-16,1-1 1 0,2 1-1 15,2 0 0-15,-1-2 0 0,1 2-1 16,3 2 1-16,7-1 1 0,-2 1-1 16,-3-1-1-16,4 0 1 15,-3 1-1-15,0-1 0 0,-3 1 1 16,0 1-1-16,3 1 1 0,1 4 1 0,2-1-1 0,-2 0 0 16,-2 2 0-16,-3-6-2 0,2 3 3 15,-6-2 1-15,3 2-1 16,1 1-1-16,-2-1 0 0,-7 2-1 15,-6-1 1-15,4-1 0 0,-5 0-1 16,1-1 1-16,-11-3 0 0,-5 3 0 0,1-2-1 0,-1-1 2 16,0 2-3-16,-5-2 2 15,-11-2 1-15,-8 0-2 16,-6-2 1-16,0 0 0 0,3 0 0 0,0 1 0 0,-5-1 2 16,-8-2-2-16,-7 2 0 0,-7 0 2 0,-4 1-2 31,-3 1 0-31,-6-2 2 0,-5 0-2 0,-4 2 0 0,-1 0 1 0,-3-1-2 15,-1 1 0-15,0 0 0 0,-4 0-1 16,0 1 0-16,1-1 2 0,-3 2 0 16,-1 0 2-16,1-2 0 0,0 0-2 0,0 1 0 15,1 2 0-15,0 2-2 0,0-1 1 32,0 3 1-32,1-1-2 0,0 3-1 15,0 2 2-15,-2 3-2 0,-1 4 2 0,0 4 1 0,0 1-1 16,0 3 0-1,0 3 2-15,-1 1-1 0,0 4-1 0,0 2 2 16,0 3-2-16,1-2 1 16,0 1 1-16,0-4-1 0,3-1 0 15,3 2 0-15,-1-2 0 0,2-2 0 16,3 1 1-16,-2-2-1 0,0-1 0 0,-1 1 1 16,-2-3-1-16,2 0 0 0,-3-3 1 15,1 3-1-15,-2-7 0 0,-2 1 3 16,1-3 1-16,-2-2 1 0,0 0 3 15,-2-6-3-15,1 0 1 0,0-2 1 16,-1-1 0-16,1-1 3 0,-1-3 2 0,2 3-1 16,-2-3-1-16,2-1-1 0,0-1-4 15,0 0 0-15,0-1 1 0,0 1-1 16,0-1 0-16,-1 0 1 0,-1 4-2 0,2-2-1 16,0-2 1-16,0 0-3 0,0 0 2 15,0 0 0-15,0 0-2 0,-1 0 0 16,1 1 0-16,-1-1-3 0,0 0-5 15,0 1-6-15,-6 4-16 0,1-1-13 16,-6 3-19-16,-4-2-21 0,-5 1 43 16</inkml:trace>
  <inkml:trace contextRef="#ctx0" brushRef="#br0" timeOffset="51996.04">4769 15198 175 0,'-1'8'85'31,"0"-15"-86"-15,1 7 34-16,0 0 1 0,-1 0 10 0,1 0 3 15,0 0-4-15,-2 0-2 0,2 0-3 16,0 0-6-16,-1 0-6 0,1 0-6 0,0 0-3 16,0 0 3-16,0 0 3 0,0 0 1 31,-1 0-1-31,1 0-5 0,0 0-7 0,0 0-6 0,0 0-3 0,0 0-2 15,0 0-1 1,0 0-1-16,0 0-5 0,0 0 0 0,0 0 1 0,0 0 2 0,0 0 4 16,0 0 3-16,0 0-1 0,0 0 2 15,0 0 0-15,0 0-1 0,0 0 0 16,0 0-2-16,0 0-3 0,0 0-10 16,0 0-10-16,0 0-20 0,0 0-25 15,0 0-19 1,0 0-14-16,0 0 4 15,0 0 20-15,0 0 23 0,0 0 27 16,0 0 15-16,0 0 11 0,0 0 0 16,0 0-12-16,-1 0 9 0</inkml:trace>
  <inkml:trace contextRef="#ctx0" brushRef="#br0" timeOffset="75537.78">3967 11661 1179 0,'0'17'40'0,"0"-16"-32"0,1-1-8 0,-1 0 0 0,0-15 0 31,0 15-1-31,-1 0 1 0,-3 4 0 0,-3 3-3 0,-8 3 0 0,2 3 0 32,-3 7 1-32,-1 1 3 0,4 2 4 15,-3 8 9-15,-1-2-1 0,-1 6 0 0,1 2-3 16,2 1-7-16,1 4 5 0,2 6-1 16,0 0 1-16,1 6 1 0,3 7-6 15,3 8 7-15,1 11 3 0,4 12 1 16,3 10 2-16,1 11-6 0,4 9-5 15,2 9-1-15,2 1 0 0,3 3-2 16,0 0-1-16,-1 3 7 0,-1 3 0 0,-2 8 3 16,-4 4 1-16,-1 7-9 15,0 3-2-15,-2-3 6 0,4-1 4 0,0-1 0 16,2-3 3-16,-2-3-8 0,0-4-4 16,-2-4 1-16,-3-9-1 0,-1-5-1 15,-3-7 2-15,-1-8-2 0,-4-4 1 16,-1-7 2-16,-3-6-3 0,-3-2 1 0,-3-5 2 15,-2-7-2-15,2-6-1 16,-1-7 4-16,2-3-1 0,3-4 2 16,0-2 1-16,2-6-3 0,0-8-1 15,1-2 0-15,2-5-3 0,1-1 1 0,0-5 0 16,2-4-1-16,0-4 1 0,1-1 0 16,1-1 0-16,-1-4 0 0,1-4 2 15,1-5-2-15,1-4 2 0,0-2 0 16,0-2-2-16,0-1 1 0,0-3 0 0,0 2 0 15,1-1 5-15,0 2 2 0,1 2-1 16,0-3 1-16,0 3-3 0,1-2 1 16,-1 0 4-16,3 1-1 0,-1 1-2 15,4 2-5-15,3-3-3 0,3 3-5 0,5-1-1 16,7 1 1-16,4-2-2 0,7 1 2 16,1-3 3-16,4-1-1 15,6 3 2-15,0-1 0 0,8 1-1 16,2 2 2-16,0-3 0 0,11 3-1 15,5-3 1-15,7 2 1 0,7 0-1 0,3 3 2 16,-2-2-3-16,10 2-7 0,5 2-3 16,-2-2-1-16,1-2 2 0,-4-1 5 15,1-1 3-15,3-4-1 0,1 1 1 16,1-2 1-16,1-3-3 0,6-3 1 16,5-1-2-16,1-1-2 0,0-1 2 0,-5 1 2 15,3 1 1-15,2 0 0 0,0 1 3 16,2 1-2-16,2-1-7 0,4 2-5 15,-2-1-10-15,-1 4-3 0,3-1 2 16,-2 5-2-16,5 2 2 0,3 0-9 16,0 4-1-16,-1 1 8 0,-1 1-7 15,-5 2 14-15,-7 3 12 0,-5-3 7 0,0 2 20 16,-3-1 4-16,-5-3-2 0,1-3-7 16,1-3-4-16,-1-1-4 0,0 0-4 15,-3-2-1-15,-7 1-1 0,-5 1-1 16,-4 1 10-16,-8 3 14 0,-8 0 9 15,-11 2 12-15,-9-1-3 16,-7 0-8-16,-11-1-4 0,-6-2-5 0,-8-2-2 16,-6-2 0-16,-4 1-2 0,-5-3-8 15,0 0-6-15,-4 0-7 0,1 0-4 16,0 0 1-16,-1 0 3 0,0 0 0 16,0-2 1-16,0 2 0 0,0-1-1 0,0 0 0 15,1-6 3-15,-1 2 0 16,0-3 1-16,0-2 4 0,1-6-4 0,-1-3 0 15,0-6-1-15,-1-8-3 0,-1-4 0 16,-2-10 0-16,-1-4-2 0,-2-4 2 16,-1-8 0-16,0 0-2 0,0-1 2 0,-3-1 1 15,1-3-1-15,-2-3 0 0,-3-2 0 16,4-3-1-16,-3-2 1 0,2 2 1 16,0 2-1-16,-2-1 0 0,1-1 1 15,-2-2-1-15,-1-2 1 0,2 5 0 16,0 1-4-16,3-2 14 0,0 1 3 15,1-12 2-15,0-12 15 0,-2-17-11 16,2-12-2-16,-4-10-9 0,-4-7-12 16,-1 3-7-16,-2 5-3 0,-1 12 1 0,2 15 0 15,0 7-1-15,2 7 5 0,1 3 3 16,0 2 5-16,1-5 1 16,0-7-3-16,5-4-5 0,1 4 2 0,1 5-4 15,3 14 4-15,0 5 5 0,5 1 0 16,1-2 0-16,1 1 1 0,2 1-2 15,0-2-1-15,0 1 0 0,2 2-3 16,1-1 1-16,3 8 2 0,3 2-2 0,2 5 3 16,2 6 1-16,-1 1-1 15,2 4 3-15,-2 3 1 0,0-3-3 0,-1 2 2 16,-2-3 2-16,1-6-14 0,-4-2-24 16,-7-3-13-16,-2-2-6 0,-4 6 13 15,0 3 28-15,5 8 11 0,0 7 1 16,4-1 3-16,0 1-3 0,-2 0-2 15,-1 1-6-15,-2 0-7 0,0 1-6 0,0 2-4 16,0 4 3-16,0 3 6 0,0 6 8 16,-2 5 5-16,-1 5 4 0,3 4 4 15,-1 2 1-15,0 4 2 0,0-2-2 16,1 4-3-16,-1-1-2 0,0 3 1 16,1 1-1-16,0 0 1 0,-1-1-2 15,-3 0-3-15,0 1-1 0,-4 0-2 16,-1 1 0-16,-3 1 2 0,-3 2 1 15,-4 0 0-15,-7 2 1 0,-1 0 2 0,-2 2-1 16,0 0 0-16,-5 2 1 0,-2 3-1 16,-4-2 0-16,-8 2 1 0,2-1 0 15,-6-2-1-15,-5 1 4 0,-2-2 1 16,-5-5 1-16,1 1 10 0,1-2 3 16,-5-1 2-16,-3-2 7 0,-6-1-8 15,-5-2-4-15,0-3-2 0,-2 2-6 0,1-2 1 16,-1 1 1-16,1 2 2 0,-6 0 2 15,1 0 0-15,-2 0-5 0,0 2-2 16,4 1-1-16,1-1 0 0,-6-1 6 16,2 0 2-16,-1-1 0 0,2 1-3 15,3 1-4-15,-1 0 0 0,-2-1 5 16,0-1 2-16,0-1-2 0,-1-1-3 16,3 1-4-16,-3-3-3 0,0 2 0 15,0-1 2-15,0 1-3 0,4 4 1 16,3 1 1-16,3-1-2 0,2 1 1 15,-3-1 0-15,1 0-1 0,-5 1 2 16,0 0 0-16,1-1-1 0,1-3 0 0,-1 0 1 16,2-3-2-16,-1 4 2 15,3 0 0-15,3-1-1 0,4 2 3 0,1-4 3 16,-15 1 16-16,-5-1 10 0,-10-1-1 16,-1 1-5-16,18 0-17 0,7 0-9 0,9 3-2 15,6 0 1-15,-1 1 1 0,2 1 0 16,4 1 3-16,-2 3-1 0,4-1-1 15,3 0-1-15,4 0 1 0,4 3-2 16,6 0 0-16,3-1 0 0,0 0 0 16,8 1 6-16,0-4 6 0,4 3 4 15,7 1 2-15,0-2-4 0,6 1-4 0,2-1-2 16,3-3 4-16,0 0-1 16,4 0-2-16,-3 1 0 0,3 1-5 0,0 1-1 15,0-1 0-15,0-2-3 0,0 0 0 16,0 0 0-1,0 0-1-15,1 0 1 0,-1 0 2 0,0 0 0 0,0 0-1 16,0 0-4-16,1 0-8 0,-1 0-9 16,0 0-10-16,0 0-13 0,0 0-12 15,0 0-13-15,0 0-20 0,0 0-17 16,0 0-19-16,1 0 546 0,1 0-334 16</inkml:trace>
  <inkml:trace contextRef="#ctx0" brushRef="#br0" timeOffset="98707.31">5343 13454 1004 0,'4'-4'49'0,"0"-4"19"16,-1 3-22-16,2 0-9 0,-1-2 4 15,2 0-3-15,-1-2 0 0,2-2 2 16,1-2-2-16,2 0-1 0,2-2-1 16,3 1-8-16,5-3-7 0,4-1-7 0,3-3-5 15,3 2-4-15,2-2 0 0,-2 2-3 16,1 1-1-16,1 5 0 0,0-2-1 15,-1 3-2-15,1-2 1 0,2 3-2 16,-3 1 0-16,3 3 1 0,-2 2-3 16,-1 4-1-16,2 1-1 0,-1 1-4 0,0 2-3 15,-6 3 1-15,5 3-3 0,-4 3 3 16,-1 0 0-16,2 4 1 0,1 2 2 16,1 2 3-16,-1 4 3 0,1 3 2 15,-5-2 2-15,-1 0 2 0,0 0-1 16,-4-4 1-16,-3 0-1 0,-4-1-1 15,1-2 0-15,-1-1 0 0,1 1 0 16,-1 4 6-16,-1-1-10 0,0 5 1 0,-1 0 1 16,0 2-7-16,-1 2 9 15,-2 1 2-15,-2-2-2 0,-3 0 0 16,-4 4 5-16,-5 4-1 0,-3 0 0 0,-5 3 1 16,-3-1-6-16,-3-2 0 0,-4-3 1 15,-2 0 0-15,-3-4 0 0,-2 1 3 16,-2-7-2-16,-4 0 1 0,-1-4 2 15,1-2-1-15,0-2 2 0,-2-5 2 16,6-2 2-16,-8-3 0 0,-1-5 9 0,-1-2-2 16,-4-6-2-16,-1-4 1 0,-3-3-7 15,2-6 2-15,-1 0 1 0,4-4-2 16,7 0-3-16,3-1-1 0,4-1-2 16,5 0 1-16,0-1 9 0,3-1 6 0,-1 0 3 15,4 0 9-15,4 1-6 0,2-1-2 16,3-1-2-1,0-1-7-15,4 0 0 0,1 2 0 0,4 5 0 0,1-1 2 16,2 2-1-16,2-1-3 0,2-2-1 16,2-3-2-16,2 3-4 0,3-5-5 15,1 2-5-15,4 1-7 0,3-2-6 16,2 3-4-16,2 2-4 0,-2 2-2 16,-3 6 3-16,-6 3 3 0,-1 1-9 15,-5 6-9-15,2 0-24 0,0 3-22 0,-7 3-14 16,-1-3-9-16,-2 3 59 0</inkml:trace>
  <inkml:trace contextRef="#ctx0" brushRef="#br0" timeOffset="99103.7">5523 13490 1389 0,'1'0'54'0,"0"0"1"16,0-1-26-16,1 1-21 0,-1 0-3 16,-2 0-4-1,-1 0-4-15,-1 0-2 0,-2 0 1 0,1 2-3 0,-5-1 3 16,-5-1 8-16,-6 2 4 0,-7 2 5 16,-3-3 4-16,-5 0-4 0,-3 2-4 15,-4 3-2 1,-3-3-5-16,-9 2 0 0,-2-5 0 0,-6 0-1 0,-5 0 2 15,0-2 0-15,-4-1-1 16,1 2-1-16,4 1 1 0,2 0-2 0,4 0 0 0,1 0 1 16,2 0 0-16,0 0 9 0,-2 0 2 15,7 0-1-15,3 1 0 16,7-1-7-16,8 0-3 0,3 0 1 16,6 0-1-16,5 0 1 0,4 0-1 15,9 0 4-15,2 0-2 0,4 0-4 0,1 2-9 0,0-2-13 16,0 0-19-1,2-6-3-15,8-11-18 0,8-10-17 0,5-12 48 0</inkml:trace>
  <inkml:trace contextRef="#ctx0" brushRef="#br0" timeOffset="99476.24">4443 13135 1316 0,'0'0'55'0,"1"1"4"0,-2 1-41 0,-2 3-23 15,-2 2 1 1,-7 6 4-16,0 3 2 0,-7 3 2 0,-6 2-1 0,-2 4 2 16,-2 3 5-16,-2 1-1 0,1-1 2 0,3-2-2 15,1-3-6-15,4 0 0 16,3-3 0 0,-2 0-1-16,5-5 0 0,1 0 1 15,3-3-2-15,4-2 1 0,2-1 0 16,2-2-1-16,3-1-1 0,1-4-5 15,0 0 6-15,3 0 6 0,-1 0 10 16,6 1 14-16,8 0-1 0,7 3-1 16,10 3-9-16,7 0-9 0,3 1-7 15,2 2 8-15,-2 0 12 0,-5-2 7 0,-4 1 0 16,-6-2-10-16,-6-2-11 0,-4-2-7 16,0 2-1-16,-6-3 0 0,-2 0-2 15,-1-2 2-15,-5-1-1 0,-2-1-1 0,0 1-11 16,-2-1-13-16,0 0-23 0,0 0-24 15,0 0-24-15,0 0-22 0,1 1 19 16,2-3 42-16</inkml:trace>
  <inkml:trace contextRef="#ctx0" brushRef="#br0" timeOffset="100377.26">5603 13448 1249 0,'0'0'36'0,"0"0"-9"16,2 2-10-16,-4-2-9 15,1 0 4-15,1-2-3 0,-3 0-9 0,3 1 0 16,0 1 7-16,-5-7 7 0,3-1 11 15,-9-5 3-15,-1-5-1 0,-6-5-7 16,-4-3-8-16,-5-6-6 0,-6-6-2 16,-6-1-3-16,-3-5 0 0,-4-6 1 15,-1 0-2-15,-6-7 1 0,-4-4-5 16,-1-3-9-16,-5-2-3 0,-5 2-4 16,2 2 0-16,-1 1 3 0,2 2 2 0,1-1-2 15,0 4 1-15,-1-1 0 16,2 5 0-16,8 7 5 0,7 5 5 0,8 9 5 15,15 10 11 1,9 9 14-16,8 3 13 0,5 7 16 0,3 2 3 0,0 0-17 16,1 0-15-16,1 2-16 15,1-2-15-15,6 0 2 0,5 4 4 0,9 3-1 16,10 2 1-16,7 3 0 0,2 4 0 0,1 0 0 16,-1-1 1-16,2-1 0 0,2-4 1 15,-2 2 1 1,1 0-5-16,2 1-7 0,4-1-3 0,0 0-3 15,-2-1 4-15,-9-6 7 0,-12 0 3 16,-9-2-1-16,-10-2-6 0,-8-1-9 16,0 0-7-16,-1 0-3 0,0 0-3 0,-1-3-7 15,-1-4 6-15,-7-5 4 0,-9-5 9 16,-7-1 15-16,-2-1 3 0,-5 1 1 0,0 2 3 16,3 1-1-16,-1 3 3 15,5 2 2-15,0 2-2 0,2 3 2 0,-3-2-2 16,-3 0-3-16,-1 3-1 0,-5 2 1 0,2-1-2 15,2 2 1-15,1 1 1 0,6-1-2 16,-2 1-1 0,3 0 1-16,-1 0 0 0,-3 0 1 0,1 0 0 0,0 0-1 15,6 1 0-15,4 1 1 0,5 2 0 16,3-4 0 0,5 1 2-16,1 2-3 0,0 2-2 0,2-1 2 0,2 4 0 0,0 5 2 31,2 0 4-31,3 4-4 0,0 3 0 15,-1-3 1-15,-1 1 0 0,-2 0-3 16,0-2-6-16,-2 0-16 0,2 2-16 16,-2 5-13-16,3 0-75 0,1 1 78 15</inkml:trace>
  <inkml:trace contextRef="#ctx0" brushRef="#br0" timeOffset="101100.27">5778 13356 1197 0,'5'0'164'0,"-3"12"-118"16,5-6-62-16,-21-20 5 0,8-12 21 16,1 1-3-16,0-13-4 0,-2-8-2 15,0-8-1-15,-1-2-1 0,3-5-1 16,-1-1 1-16,3-5 1 0,0 0-1 16,-1-4-3-16,1-6-11 0,-4 2-5 15,0-1-3-15,-4-5-9 0,0 1 0 16,-2 4 1-16,-1 3 3 0,2 9 12 0,-3 3 10 15,3 9 3-15,1 8 0 0,7 5 3 16,-2 10 10-16,5 11 21 0,0 8 24 16,1 9 6-16,0 0-6 0,0-7-13 0,2 8-16 15,-2 0-7-15,0 0-6 0,1 0-12 16,2 1-7-16,-1 2-2 16,1 1 0-16,2 0 3 0,-1 1 3 0,4 4-1 15,3 1 2-15,4 5 1 0,2 1-1 16,3 5 0-16,0 2 1 0,3 3-4 15,-1 2-1-15,4 0-1 0,-3-5-4 16,-4-1 5-16,-5-5-4 0,-5-2-6 16,-2-5-2-16,-4-3-1 0,1-2 4 15,-3-3 7-15,-1-1 2 0,0-1-6 16,0 0-2-16,0 0-1 0,-2-4-4 0,-2-4 7 16,-4-7 3-16,-3-6 1 0,-5-7 6 15,-2 0 1-15,0 0-1 0,4-1 1 16,1 8 0-16,3 3 0 0,2 8 2 15,4 4 6-15,0 1 1 0,-1 3 0 16,-1 2-1-16,-3 2-9 0,-3 1-4 16,-1 6-1-16,-3 2-1 0,-2 4 7 0,1 5 4 15,-1 2 1-15,0 0 2 16,0 0-3-16,-7 0-3 0,2-2 1 0,-1-2 0 16,1-3-1-16,6-3 1 0,3-2 0 0,3-1-2 15,1-2 0-15,4 0 2 0,1-3-1 16,-1 1 4-16,5-4-6 15,-1 0-9-15,2-1-17 0,0 1-18 0,0-1-149 16,3 2 127-16</inkml:trace>
  <inkml:trace contextRef="#ctx0" brushRef="#br0" timeOffset="101693.85">6196 13418 1102 0,'2'1'25'0,"-2"1"-16"0,0-2 3 0,-2 0 2 15,0-1 10-15,2-1 13 0,1 0 7 16,3-4 15-16,1-1 14 0,2-4 3 16,4-1 0-16,6-4-4 15,2-4-17-15,7-4-16 0,3-5-13 0,2-5-16 16,2 2 2-16,-1-3 2 0,1-3 2 16,3-4 1-16,3-5-4 0,0-5-6 0,2-3-2 15,0-1-1-15,-2-1-3 0,1 2 1 16,-3-1 1-16,1 3-1 0,-1 0 0 31,-1 2 0-31,0 6-2 0,-1 1 0 0,-2 3-1 16,2 7-4-16,-2-2 1 0,-4 11 1 0,-2 0 2 0,-3 4-3 31,-3 1 1-31,-4 2-2 0,-2 4-5 0,-4 3 4 0,-3 3-2 0,1 2 0 16,-6 2 0-16,-1 1-7 0,-2 3 0 31,0 0-3-31,0 0-3 0,0 0-5 15,0 0-11-15,0 0-10 0,0 0 0 16,0 0-1-16,0 0-4 0,0 0-3 0,0 3-7 16,-2 0-9-16,-2 4 5 0,2 2 6 15,-4 2 8-15,3 1 10 0,0-3 6 16,1-3-1-16,2-5-2 0,0 1-21 16,0-2-38-16,0 0 0 0,0 0 4 0,0 0 31 15,0 0 31-15,2-6-42 0,2-5 51 16</inkml:trace>
  <inkml:trace contextRef="#ctx0" brushRef="#br0" timeOffset="102286.39">7246 12133 766 0,'28'-7'152'16,"-19"-4"-69"-16,-5 2-46 0,1 1-25 15,-20-2 27-15,15 7-15 0,2-1-9 16,-2 1-11-16,-1 1-10 0,-1-2-3 16,-2 2 2-16,3 1 2 0,-2 0 5 15,-2 0 0-15,1-1 0 0,-2-1 0 16,1 1 2-16,-1 0 0 0,-2-2 2 15,-1 1 3-15,-1-2 2 0,-2-1 2 16,2 0 0-16,-2 2-2 0,-3-4-3 16,-2 1-3-16,-4 0-2 0,-2 2 0 15,1-2 0-15,1 3 3 0,2-1 2 16,0 1 0-16,5-1 4 0,-3 1-2 0,3 3 4 16,2-3 1-16,1 4-1 0,2 0-3 15,0 0-4-15,0 1-1 0,0-1-2 16,-1 1-2-16,-2 1 2 0,3-1 1 15,4 2-3-15,0-3-2 0,5 0 0 0,0 0-3 16,0 0 10-16,0 0 9 0,0 0 4 16,0 0 3-16,1 1-5 0,3 0-1 15,-2-1-1-15,1 0 2 0,3 0-4 16,3 1-3-16,1 0-1 0,3 1-4 0,0 1 2 16,-1-1 3-16,1 0 0 0,1 2 3 15,1-3 0-15,2 1-3 0,2 0-2 16,-2 0-1-16,0 0-4 0,-3-1-1 15,-1 1 2-15,0 0-3 0,-1 2 0 0,1-3 1 16,4 3-2-16,-2 2 1 0,2 1 0 16,0 0-2-16,-2 0 1 0,0 1 0 15,1 3-1-15,2 2-1 0,-2-1 0 16,-1 3-1-16,2-2 1 0,-3 3 2 16,1 1-2-16,1 1 2 15,-1-2 0-15,-3-3-5 0,-3-3 0 0,-3-1-3 16,-4 0-3-16,0-1 3 15,-2 0-2-15,-2 1-5 0,-2 0 0 0,-5 2 1 16,-2 4 3-16,-4 3 6 0,-3 2 3 16,-2 2-6-16,-3 3-8 0,-2 2-13 15,-4 3-11-15,-1 5-15 0,-2 1-15 16,0 1-53-16,1 0 72 0</inkml:trace>
  <inkml:trace contextRef="#ctx0" brushRef="#br0" timeOffset="103125.11">6134 13278 928 0,'0'0'84'16,"1"0"114"-16,0 2-175 0,-1-2-8 0,1 1 4 0,-1-1 4 16,1 0 6-16,1 0-6 0,2 0 1 15,5 0-5-15,6 0-6 0,8 0-2 0,7 1-6 16,9 0-1-16,4 0-1 15,1 1-3-15,3-1 2 16,1 1 2-16,4-1 1 0,7-1 1 0,-1 0 0 0,4 0-3 0,-1 0-2 16,3 2 1-16,2-1-2 15,1 1 1-15,-2-1 0 0,1-1-1 0,-4 2 1 16,-3-1 0-16,-3 2-1 0,-5 2 0 16,-1-1 1-1,-6 2-1-15,-11-2 0 0,-9 0 1 0,-8-4 0 0,-6 0 0 0,-3 0 2 31,-3 0-1-31,-3 0 5 0,0 0 0 16,3 0-6-16,-4 0 0 0,0 0-8 0,-4 0-5 0,0-2 0 0,2 0-1 16,-2-1 5-16,1-1 2 0,-1-2 5 15,0-1 0 1,-2-1 0-16,0-2 1 16,-2 0-1-16,0-2-5 0,0-1-5 15,1 1-3-15,0 2 0 0,4 3 7 16,0 2 4-16,3 5 4 0,0-1 4 15,0-1-2-15,0 2 4 0,0 0 5 0,0 0 2 16,0 0 5-16,0 0 1 0,0 0-5 16,0 0-4-16,0 0-4 0,0 0-5 15,0 0-2-15,0 0-1 0,0 0-6 16,1 0-4-16,-1 0-3 0,3 2 0 16,-1-1 4-16,0 1 4 0,2 0 3 15,1 5 0-15,2 0 2 0,2 5-2 0,0 0 1 16,0 2 1-16,-3-4-1 0,2 0 0 15,-2-1 1-15,-1-3-2 0,1 1 1 16,-3 1 1-16,0-1-2 0,-3-2 1 16,2 0 0-16,-4 1-4 0,0 1-3 0,-3 2 2 15,-3-2 1-15,-1 3 4 0,-4-2 4 16,1 2 0-16,-4 1 7 0,-4-4 1 16,-3 1 0-16,-4-2 2 0,-1-4-5 15,2 4-2-15,0-5 0 0,4 1-2 16,2 2-2-16,2-4 0 0,4 1 0 15,0-1-3-15,3 2-3 0,2-1-8 16,1-1-12-16,1 2-18 0,2-1-7 16,-2 1-199-16,-1-1 168 0</inkml:trace>
  <inkml:trace contextRef="#ctx0" brushRef="#br0" timeOffset="104091.16">5940 13498 1125 0,'-2'29'55'0,"32"55"-26"31,-77-188-41-31,47 104 31 16,6-2 3-16,5 0 20 0,5-3 3 15,7-2-4-15,7-1 1 0,0-2-1 16,4-3-1-16,-3-1 2 0,3-3-2 16,5-3-12-16,5-2-11 0,5-1-7 15,2-2 1-15,-3-2 7 16,0 1 7-16,3-4 0 0,0 1-3 0,0 1-7 15,1-3-6-15,-4-1-3 0,4-3-2 0,1-3-2 16,4 1-1-16,2 1 1 16,3-1-2-16,5 1 1 0,1-1 0 15,3-1-1-15,2 2 0 0,1 1 0 0,-3 3 0 16,2-1 0-16,-7 2 2 0,-4 0-2 0,-2 1 1 16,-8 0 0-16,0 0-1 0,-3 0 0 15,-4 1 0-15,7-3 0 0,-7 2-3 16,1 2-2-16,0 1-2 0,-1 5-5 15,1 0 4-15,-6 5-1 0,-6 4 3 0,-7-1 4 16,-7 3-5-16,-1 2-8 0,1 1-4 16,-3 2-3-16,-2 0 2 0,-4 1 8 15,-5 2 4-15,-2 1 1 0,1 2 0 16,-3-4-7-16,0 3-8 0,-2 1-7 16,0 0-4-16,0 0-11 0,-2-3 0 15,-2 2-12-15,0-3-20 16,-9 0 5-16,-10-4 0 0,-7-5 18 0,-10-3 19 0,-3-2 3 15,-2-1-2 1,-1 1 0-16,4 1 4 0,5 2 10 0,4 1 10 16,6-2 4-16,4 1 4 15,4 5 6-15,8 3 8 0,5 2 15 16,4 1 20-16,1 1 22 0,1 3 16 0,0 0-3 16,0 0-15-16,2-1-21 15,0 1-15-15,3 0-11 0,4 1-5 0,7-1-6 0,9 3-9 0,3 0-2 16,5 3 1-16,-1 0-2 0,0 0 2 15,3-2 1-15,-2 1-1 16,2 0 1-16,1 2 1 0,0 1-2 0,-2 0 0 0,2 2 0 16,0 0-3-16,-2 0 3 15,-2 2 0-15,-5-2-2 0,-5 1 1 0,0 2-1 16,-1 1-2-16,0 2 0 0,-3-2-3 16,-4 0 0-16,-8-1 0 0,-3-3 0 15,-4 1 0-15,-4 4-2 0,-5 0 1 16,-3 3 1-16,-5 2 5 0,0-2 3 15,-3-1 2 1,5 1 1-16,-2-2 1 0,2-1-4 16,0-1 2-16,1-2 0 0,2 0-2 15,1-1 1-15,2 2 0 0,-2-4-1 16,3 4-1-16,0 0 1 0,1 1-1 16,3-1 1-16,0-2 2 0,2 0-3 15,-1 1 3-15,-3-1-4 0,2-1-10 16,0 2-15-16,-3-2-26 0,0 2-3 15,-3 1 23-15</inkml:trace>
  <inkml:trace contextRef="#ctx0" brushRef="#br0" timeOffset="105569.88">5949 13499 1249 0,'7'28'66'0,"16"-25"3"15,-5 24-16-15,-40-79-57 16,1 52 4-16,21 0 1 0,-1 2-3 15,0 0 0-15,0-1 0 0,-1 3-2 16,1 0 1-16,-2 1 1 16,0 1-3-16,-3 4 1 0,-3 4 1 0,0 4-2 15,-5 5 4-15,1 7 0 0,-3 3 0 16,-1 5 1-16,-4 7 0 0,-5 7 3 0,-5 8 7 16,-2 4 0-16,-3 9 2 0,-1 5 3 15,1 4-2-15,-5 8 1 0,-2 6 8 16,-2 6-2-16,-8 6 0 0,-1 12 4 15,-6 2-3-15,0 12-1 0,-5 6 7 16,-1 3 6-16,0-4 5 0,-4-7 8 0,3-8 1 16,1-11-9-16,8-11-6 0,0-11-8 15,3-13-13-15,2-5-3 0,1-3 3 16,11-5 1-16,2-6 2 0,10-8 0 16,2-11-7-16,4-7-4 0,5-9-1 15,3-6-2 1,5-6 3-16,5-5-2 0,5-6-9 0,-1 0-9 0,1 0-5 15,0-1-8-15,-1 1 6 0,3-1 5 16,2 0 0-16,-2-2 8 0,5 0 1 16,6-4 3-16,7-5 3 0,12-5 0 15,8-5-6-15,5-7-6 0,6-2-7 16,0-3-3-16,-3 2 5 0,-5 5 9 16,-5 2 6-16,-8 4 6 0,-3 3 0 0,0 5 0 15,-3 1-1-15,0 4 1 0,-3-1-1 16,-3 3 1-16,-2 0 0 0,-5 0 0 15,-4 3 2-15,-6 2 4 0,0-1 7 0,-1 1-1 16,-2-5 0-16,2 7-5 0,-2 0-15 16,-6 7 0-16,-12 7-2 0,-14 8 1 15,-12 10 8-15,-2 4 0 0,-4 0 1 16,3-2 0-16,-1-3 0 0,3-5 0 16,4-6 0-16,7-2 0 0,6-3 0 15,4-4 2-15,7-3-2 0,0-4-1 16,6-3-2-16,2-1-2 0,4-2-1 15,3 1 3-15,3-1 1 0,0-2 5 16,1 0 11-16,0-3 3 16,-2-1 4-16,2-7-1 0,0-7-8 0,2-8-5 15,-1-11-2-15,1-5-4 0,1-10 0 16,-3-6-1-16,1 1-10 0,-2-5-13 0,-4 2-15 16,1 0-29-16,1-1-24 0,3-1 204 15,7 0-109-15</inkml:trace>
  <inkml:trace contextRef="#ctx0" brushRef="#br0" timeOffset="106372.78">6121 13435 1425 0,'0'4'34'0,"0"3"-18"0,1 9-31 0,0 6-5 16,2 9 8-16,-1 8 12 0,1 4 0 15,1 5-1 1,-2 8 0-16,-1 13 1 0,0 16 0 0,0 10-1 0,-1 10 1 16,0 8-2-16,1 10 2 0,-1 7 0 0,-1 8 0 15,-1 3 0-15,0 2 1 0,-2 1-1 31,3-1 1-31,0-2-1 0,1-1 0 0,-1-7-2 0,2-7 6 0,3-11 4 32,0-10 2-32,4-8 4 0,-1-10-3 0,-2-5-2 0,0-5 1 0,-2-11-2 15,-1-10-3-15,-2-12 2 0,3-9-3 16,-1-8 1 0,-2-8 0-16,0-3-2 0,0-7-1 0,-3-3 3 15,1-1 0 1,2-5 0-16,0 0 0 0,3 0-3 15,-3 0-2-15,0 0 2 0,0 0 1 0,0 0 1 16,0 0-2-16,0 0-3 0,2 0-4 16,2-4 1-16,2 0 0 0,4-3 2 0,7-7 1 15,5-5 0-15,8-8-4 16,6-5-5-16,1-3-11 0,0-1-7 0,0 4-2 16,-5-1 4-16,-2 6 8 0,-4 6 8 15,-1 4 6-15,-1 4 3 0,-6 2 1 16,-5 4-1-16,-2 1 1 0,-5 3 9 15,-5 3 11-15,0 0-1 0,0 0 10 16,-2 3-8-16,-2 3-16 0,-9 9-4 0,-14 17-12 16,-8 14 1-16,-10 10 2 0,-4 6 8 15,-1-6 1-15,-2-1 1 0,2-7 1 16,3-8 2-16,10-8 2 0,8-12 0 16,7-3 4-16,7-7 1 0,4-5-5 15,1-4 4-15,0-2 0 0,1-4-2 16,1-1 4-16,3 1-3 0,-1-5-3 15,-1-5 0-15,1-6-2 0,-4-8-2 16,-1-8 1-16,0-12-4 0,-2-4-8 16,2-9-20-16,4-16-10 0,1-7 40 15,4-14-14-15</inkml:trace>
  <inkml:trace contextRef="#ctx0" brushRef="#br0" timeOffset="107157.79">5913 13620 1566 0,'0'0'21'0,"2"2"-29"0,1 4-19 0,5 5 1 15,4 8 12-15,6 10 3 0,5 8 0 16,2 9 3-16,9 9 3 0,-1 8 1 16,2 3 4-16,4 3 1 0,1 8 1 15,10 8 3-15,7 12-2 0,5 13-1 16,5 10-1-16,9 7 1 0,4 3-2 15,6 5 0-15,-1 0 2 0,-5-2-1 0,-3-4 14 16,-5-10 14-16,-5-7 9 0,-8-10 2 16,-9-6-12-16,-6-3-14 0,-6-9-10 15,-2-4-1-15,-2-6-2 0,-4-9 0 16,-3-11 2-16,-3-10-2 0,-6-12 1 16,-7-9 2-16,-3-7-1 0,-4-5 2 0,1-6 0 15,-3-1 0-15,-2-3 0 0,1-1-3 16,-1 0-7-16,0 0-6 0,0 0-3 15,0 0-10-15,0 0-7 0,0 0-6 16,0 0-5-16,0 0 4 0,0-1 10 16,-2-5 3-16,2 1 0 0,0-2 2 15,2-7 3-15,3-4 3 16,3-6 1-16,6-7-15 0,6-6-17 0,6-3-19 16,4-1-28-16,-2 4 1 0,-6 7 21 15,-1 8 24-15,-3 7 60 0,-6 6 47 16,-1 8 30-16,-10 1 27 0,0-4-2 15,-1 3-24-15,0 1-19 0,0 0-21 0,3 1-22 16,-1 3-9-16,-4-2-13 0,-4 7-11 16,-1 8-1-16,-3 8 2 0,0 11 2 15,-1 6 2-15,-2 2 0 0,1 0-1 16,2-3 2-16,4-5 1 0,2-4 1 0,0-4 3 16,1-8 5-16,0-4 2 0,-1-5 2 15,0-3 1-15,-1-2-6 0,0-2-4 16,-6-1-4-16,-1-3-6 0,-5 0-1 15,-2-3 7-15,0-3 5 0,-2-1 5 16,-3-4 3-16,-3-1-8 0,-1-4 0 16,0-2-2-16,3-2-5 0,4 0-3 15,-2-3-14-15,2-2-22 0,1-1-20 16,1-10 20-16,6-3 10 0</inkml:trace>
  <inkml:trace contextRef="#ctx0" brushRef="#br0" timeOffset="108244.07">5974 13518 1233 0,'38'0'87'0,"-37"1"-54"16,1 0-27-16,-1 0-4 15,-36 2-3-15,38 1-1 0,1 0 1 16,0 0 0-16,2 2-2 0,2-2 3 16,-1 3 4-16,2-3 1 0,-1 3 3 15,1 2-1-15,6 5-4 0,2-2-2 0,9 7 0 16,3 3-1-16,7 7 0 0,5 3 0 16,8 7 0-16,10 11 5 0,7 14 1 15,11 9-3-15,4 3 0 0,-1 1 7 16,1-4 6-16,0 0 3 0,3 8 0 0,6 4-13 31,6 8-4-31,-1 1-2 0,1 2 2 0,-4-4 17 0,0-7 12 0,-2-6 13 16,-4-7 1-16,0-5-12 0,-7-2-15 15,-2-1-11-15,-1 0-4 0,5 2-3 16,1 2 1-16,-7-3 1 0,2 2-2 16,-12-3 1-16,-6-5 0 0,-2 0-1 15,-5-6 1-15,-5-3 0 16,-4-3-1-16,-4-7 0 0,-6-4 0 0,-4-4 0 0,-3-4 1 15,-6-1 1 1,-2-2-2-16,-3-4 1 0,-3-1 1 0,-1-3-2 16,2 0 1-16,-4-1 1 0,2-2-2 0,-1 0 1 15,-1-2 0-15,1-1-1 16,1-1 1-16,-3-1 2 0,-1-2-3 0,-1 0 2 16,-3-4 0-16,0 1 0 0,1-2 0 15,-4-2-2-15,0 0-1 0,0 0-4 16,0 0-2-16,0 0-3 0,0 0 0 0,0 0-1 15,0 0 1-15,0 0 2 0,0 0 1 16,0 1-3-16,0-1-2 0,0 0-2 16,0 0-5-16,0 0 1 0,-2-1-2 15,4 1-6 1,-1-5-1-16,-1-1 3 0,1-6 3 0,3-5 6 0,1-6 0 0,0-4-8 16,2-1-10-16,0-1-10 0,-1 1-8 15,0 1-2-15,1-3 3 0,0 1 4 16,0 3 8-16,-1 3 9 0,-1 5 6 15,0 1 11-15,-1 5 16 0,-1 2 19 16,-1 2 20-16,1 4 15 16,-2 2 5-16,-1 2-1 0,1-1-1 0,0 1-5 15,-1 0-5-15,0 0-3 0,0 0-11 16,0 0-7-16,0 0-10 0,0 0-11 16,0 0-6-16,0 3-3 0,-1 7-5 15,-1 8-3-15,-1 9 2 0,0 13-1 0,-2 8 3 16,3 8 3-16,2 6-2 0,0-5 2 15,1-2 2 1,0-7-1-16,-1-7 3 0,3-4 1 0,-3-7-3 0,0-5 2 16,0-7-1-16,-3-7-5 0,-2-3-3 0,-4-1-4 15,-3-6-2-15,-6 0 4 0,-4-2 4 16,-4-5 4-16,-3-3 6 0,2-3 4 16,0-1 1-16,6-2-2 0,6-1-3 15,-3 4-4 1,4-3 0-16,0 3-1 0,-1 0-3 0,2-1-7 0,3 2-8 15,-2-3-22 1,5 0 93-16,-1-6-9 0,4-3-16 0</inkml:trace>
  <inkml:trace contextRef="#ctx0" brushRef="#br0" timeOffset="109250.23">5865 13736 1446 0,'0'0'46'0,"-1"1"-13"15,1 1-30-15,-1 4-8 0,-1 1-1 16,-1 6 5-16,0 3 1 16,-1 2 0-16,-2-2 0 0,-1 2 2 0,0 3-2 15,0 7 0-15,-2 6 4 0,-2 7 1 16,0 7 0-16,1 9 4 0,0 4-6 16,1 7-2-16,0 6 0 0,0 0-2 15,-1 6 1-15,1 2 1 0,-1-5-1 0,0 1-1 16,1-10 2-16,-1-6 1 0,1-7 3 15,3-3 1-15,-2-8-1 0,0 3-3 16,3-6-1-16,-2-4 4 0,3-4 3 16,1-7 3-16,3-7 0 0,0-4-4 15,-1-2 0-15,2-4 2 0,0 0 7 16,1-3 3-16,1-3-1 0,-2-1-2 16,-1 0-3-16,0-2-6 0,0 2 0 15,0-2-3-15,1 2-2 0,0-1 0 0,-1-1-1 16,1 0-3-16,-1 0-3 0,0 0-1 15,1 0-1-15,3 1-2 16,-3-1 3-16,0 0 0 0,-1 0 0 0,1-4 3 16,-1 0 1-16,1 1 2 0,3-3 0 15,0-1 1-15,5-2 0 0,2-2 1 16,1 0-1-16,1 0 0 0,-2-3 1 16,-2 5-2-16,0-1 2 0,-3 5 0 0,1 1-2 15,-2 1 1-15,-1-2 1 0,-1 2-2 16,-1 0 1-16,1 0 2 0,-1 3-3 15,-2 0 1-15,0 0 1 0,0 0-2 16,0 0-1-16,0 0-3 0,0 0-7 16,1 6-5-16,-3 11-13 0,-3 12-9 0,-3 17 3 15,-1 7 7-15,-1-3 13 0,1-6 12 16,1-10 3-16,1-7 0 0,-2-5 0 16,3-3 3-16,1-5 2 0,2-4 2 15,3-3 0-15,-1-3-3 0,1-1-1 16,0-3-2-16,0 0-3 0,0 0-3 15,0 0 1-15,0 0-1 0,0 0 0 16,0 1 0-16,0-1-2 0,0-1 7 16,1-4 7-16,-1 1 7 0,1-2 4 0,-1-2 0 15,2-2-4-15,3-4-4 16,-3-5-3-16,-1-3-5 0,-2-2-1 16,0-2-1-16,-1 5 0 0,1 3 1 0,1 6 1 15,-1 1-3-15,1 4-1 0,0 5-3 16,0 2-4-16,0 0-5 0,0 0-8 15,0 0-11-15,0 0-14 0,0 0-27 16,0 0-22-16,1-2-17 0,-1 2 22 16,0 0-90-16,-1 4 119 0</inkml:trace>
  <inkml:trace contextRef="#ctx0" brushRef="#br0" timeOffset="109848.81">6174 13708 1046 0,'0'0'107'0,"0"1"139"0,-1-1-230 16,1 0-30-16,-2 0-8 0,2 0 5 16,2 1 1-16,2 0 2 0,4 3 6 15,2 0 2-15,5 3 4 0,3 0 0 16,7 4 2-16,3 0 7 0,2 4 5 0,6 5 2 15,3-1-3-15,5 2-4 16,3 1-4-16,7 2 1 0,7 4 2 0,6 2-3 16,5 4 0-16,9 5-1 0,7 3-2 15,7 4 0-15,5 3 1 0,-1 0-1 16,1 0 0-16,0 2 1 0,4 0 0 16,7 6 2-16,3 2 0 0,3 11-2 0,7 6 0 15,3 6-2-15,4 6 6 16,-8-2 26-16,-12-4 26 0,-11-10 21 0,-13-10-6 15,-8-9-21-15,-9-10-27 16,-13-5-18-16,-8-9-3 0,-10-3-1 16,-6-8 0-16,-9-5 3 0,-4-4 0 0,-5-5 1 15,-8-1 2-15,-2-2-3 0,-1 0-2 16,-4-1-4-16,0 0-13 0,0 0-3 16,0 0-10-16,0-1-15 15,-4-3-5-15,0-2-6 0,1-3 4 0,-5-9 10 0,-1-7 6 16,-4-7-6-16,-1-8-17 0,-1-4-18 15,2-4-99-15,1-2-107 0,2-3 156 16</inkml:trace>
  <inkml:trace contextRef="#ctx0" brushRef="#br0" timeOffset="110116.37">8819 14686 830 0,'1'0'118'16,"-2"0"86"-16,1 0-99 0,2 1-30 15,-3 0-45-15,3 2-12 0,1 2-8 16,0 4-6-16,5 9-4 0,4 9-2 15,4 8-1-15,5 3 2 0,3 3 0 16,-4 0 2-16,1 2 2 0,2-2-1 16,-1 2 5-16,2 1 8 0,1 1 5 15,-4-4 6-15,-2 0 4 0,-4-9 2 16,-6-7 1-16,-6-7 2 0,-3-6-11 0,-7 1-13 16,-6-5-11-16,-5 4-8 0,-7-2 0 15,-4-1 2-15,-1-4 4 0,-1-2 0 16,-3-4 2-16,-4-1 1 0,4-4 0 15,-5 0 2-15,5 0-2 16,1-3-2-16,-6 0-15 0,3 2-28 0,0-2-4 0,2 0 17 16</inkml:trace>
  <inkml:trace contextRef="#ctx0" brushRef="#br0" timeOffset="123703.98">15774 12831 1137 0,'-1'0'38'16,"-1"0"1"-16,0 0-13 0,1 0 0 16,1 0 5-16,1 0 5 0,1 0 7 15,0 0 6-15,-2 0 10 0,0 2-2 0,0-2-13 16,0 0-13-16,0 0-18 15,0 0-14-15,0 0-9 0,0 0-6 0,-6 1-3 16,-1 1 2-16,-4 0 6 0,-6 2 3 16,-8-1 3-16,-3-2 0 0,-1 2-1 15,-6-1 1-15,0-2 3 16,-8 0 2-16,-8 0-1 0,3 0 1 0,-2-4 0 16,7 1 0-16,0 1 0 0,-6-2 0 15,1 0 0-15,1 1 1 0,1-2-1 16,0 3 1-16,-7 0-1 0,3 2-3 0,4-1 0 15,8-1 1-15,11 2-1 16,4 0 3-16,3 0 0 0,3 2 0 0,6-2 0 16,2 0 1-16,3 0-1 0,1 0 1 15,-1 0 1-15,3 0-2 0,-1 0 2 16,1-2-2-16,2 1-3 0,1 1-2 0,0 0 1 16,0 0 1-16,0 0 9 0,0-1 13 15,0 0 2-15,-1-6 5 0,1 3-2 0,0-4-7 16,2-2-1-16,0-8-1 0,0-3-5 31,3-10-3-31,-3-8-2 0,0-9-4 0,-2-10 0 16,-2-7 1-16,-4-4-5 0,-3-5-7 0,1-1-4 0,-4 2-6 15,1-1-1 1,0 2 4-16,-2 5-3 16,1 1-1-16,0 6 0 0,1 5-3 15,-3 6 2-15,5 6 6 0,0 10 2 16,1 9 6-16,6 11 5 0,0 7 4 15,2 6 12-15,0 0 8 0,0 0-7 0,0 0-1 16,0 0-4-16,0 0-10 16,2 1 2-16,1 1-1 0,7 2-5 0,8 3 1 15,5 3 4-15,8 5 0 0,2 1 7 16,6-1 7-16,2 1 6 0,1-3 2 16,9 1-2-16,4-2-8 0,4 2-5 15,8 2-3-15,5 0-4 0,3 5 0 0,8 0 1 16,12 4-3-16,4-1 0 0,-1-1 2 15,3-1-3-15,-13-3 3 0,0 0 0 16,0 3 0-16,-5-8 1 0,-5 1 0 16,-12-6-1-16,-12-3 2 0,-8-1 0 0,-9-5-2 15,-7 0 2-15,-7 0 1 0,-6 0-1 16,-5-1 1-16,-3-1 2 0,-2 2-2 16,-3 0 1-16,-4 0 1 0,1 0-7 15,0-2-2-15,-1 2-8 0,0 0-9 16,0 0 0-16,-1 0-1 0,0 0 3 0,-3-3 6 15,0 3 3-15,-3 0 0 16,-1 1 4-16,-3 1 2 0,-1 1 2 16,-5 0 2-16,-3 2-5 0,-2 0-10 15,-1 0-6-15,-1 3-9 0,4-4-7 0,0 1-7 16,1-1-4-16,2 0 0 0,2 0 8 16,4 0 14-16,1-1 9 0,5-2 1 15,-1-1-6-15,6 0-12 0,-7-3-21 16,3-2-31-16,0-3 47 0</inkml:trace>
  <inkml:trace contextRef="#ctx0" brushRef="#br0" timeOffset="124682.77">16332 11965 1288 0,'5'16'92'16,"-52"189"-38"31,35-160-35-47,0 2-2 0,-1 6-8 0,1 3-5 15,-2 5-1-15,1 3-3 16,-1 3 1-16,1-5 0 0,2-6-1 0,0-7 1 16,3-6 0-16,-1-5-1 0,1-1 0 15,0-4 2-15,0-4-2 0,4-4 1 16,-2-5 2-16,4-3-1 0,-1-5 1 15,3-5 1-15,0 1-3 0,2-7 13 16,-5-1 7-16,4 1 3 16,-3-1 5-16,2-1-4 0,2 1-6 0,-2 0 0 15,0 0 0-15,-1 0-5 0,1 0-6 16,0 0-4-16,0-3-4 0,0-2-3 16,3-1 6-16,0-3 4 0,-3-4 1 0,7-7 2 15,1-7-5-15,1-6-3 0,1-6-1 16,1-5 0-16,-2-2 2 0,-1-6 0 15,1 0 0-15,1-8 0 0,1-6 0 0,-1-3-6 16,0 1-9-16,-1-3-2 0,-5 10-2 16,2 6 5-16,-2 8 8 0,1 11 3 15,1 5 1-15,-2 4 3 0,0 2-4 16,-2 5 0-16,-1 5 2 0,0 6-4 16,0 5 2-16,-1 4 2 0,0 0-2 15,0 0 0-15,0 0-7 0,0 0-8 16,0 0-4-16,-2 4 3 0,-1 6 6 15,-5 10 3-15,-3 8 7 16,0 10 0-16,-5 4 0 0,3 1 1 0,0 4-1 16,1-1 1-16,3 4 0 0,0 3-1 15,2 2 0-15,1 3 0 0,1-1 0 16,1-1 0-16,2-6 1 0,-2-11-1 0,4-4 0 16,-3-8 2-16,-1-3-2 15,0-2 0-15,-1-1 2 0,3-2-2 0,4 1 0 16,0-4 2-16,-2 0-2 0,0-2 1 0,-8-1 1 15,8-3-2-15,0-2 2 16,-1-3 0-16,3-1-2 0,-3-1 0 0,0-1-2 16,-2 1-4-16,-1-1-2 0,-3-1-3 15,-2 0 1-15,-7-1 2 0,-2 0 4 0,-6-4 4 16,-6 1 2-16,-4-4 5 0,-3-2-1 31,0 2 1-31,-1-1-1 0,-1 0-3 0,-4-1-1 0,-4-1 0 0,-2-1-2 16,-3 2 2-16,-13-1 1 0,-4 2 0 15,-3 1 0 1,-2-2 0-16,10 1-3 0,3 1 0 16,7-2 2-16,6 2-2 0,7 2 0 0,-1 1 1 0,0 3-1 15,7 1 0-15,1 0 1 16,8 0-1-16,6 0 2 16,3 2 0-16,2-1-1 0,2 1 1 0,2 1 1 15,-1 0-1-15,3-2 1 0,2 1 1 16,1 1-2-16,3 0 2 0,-1 0 0 15,4-3-2-15,-1 0 1 16,0 0 1-16,1 2-2 0,-1-2 1 0,1 1 1 0,0-1-2 0,0 0 2 31,0 0 1-31,0 0-1 0,0 0 2 16,0 0 3-16,0 0-6 0,0 0-4 0,0 0-9 16,0 0-7-16,0 0-3 0,0 0-8 15,0 0-24-15,0 0-22 0,0-1 686 16,4-7-470-16</inkml:trace>
  <inkml:trace contextRef="#ctx0" brushRef="#br0" timeOffset="133686.09">2028 12348 1268 0,'0'0'49'0,"0"61"879"0,-1-52-135 0,-1-23-1237 16,1-8-837-1,2-9 1288-15,-1 31-17 0,0 0 2 16,0 0 5-16,0 0 0 0,0 0 7 15,1 0 5-15,0 0 0 0,0 0 3 16,4 1-5-16,-1 0-3 0,3-1-1 16,7 3 0-1,1 0-1-15,10 2 0 0,9 0 1 0,7 1-2 0,14 0 0 0,9 0 1 16,6 2-2 0,15-4 0-16,4 3 1 0,9 0-1 0,9 2 0 0,-6-1 2 15,0 3-2-15,-10-4 1 0,-16 0 1 16,-8 0-2-16,-15-1 1 0,-9-2 0 0,-4-1 0 31,-6-1-1-31,-2-1-6 0,-2-2-9 0,-5-3-15 0,0-1-13 16,-2-6-14-16,-5 2-9 0,-3-3 6 15,-5-2-36-15,-8-6-48 16,-2-5-30-16,-10-4-25 0,-6-2 37 0,-4-2 67 0,-6 5 49 16,-2 1 46-1,-4 3 33-15,-1 4 27 16,5 3 26-16,4 2 20 0,4 5 6 0,4 2-2 0,4 2-9 15,3 6-20-15,2-3-16 0,8 3-12 0,-1 0-3 0,0 0 0 32,1 0 0-32,0 0-6 0,0 0-11 0,2 3-11 0,2-1-10 0,5 3-4 31,5 3-4-31,4 6 0 0,8-1 2 0,6 5 4 0,6 1 1 0,3 4 2 31,1 0 1-31,0 3-5 0,-3-1-1 0,-3-1-2 16,-4-5-3-16,-9-1-1 0,-4 0 7 15,-6-5 0-15,-5 1 6 0,-5-3 0 16,-2 2-10-16,-3 4 0 0,-6 4 0 16,-3 3 1-16,-8 0 5 0,-7 3 0 15,-2-2-2-15,-4 0-1 0,0-2 2 0,-1-3-1 16,4-3-1-16,0-2-1 0,0 0-4 16,3-2 1-16,0-2-1 15,1 0 1-15,6-1 3 0,3-1 2 0,3-2-1 16,1 2 1-16,-2-3 3 0,3 1-2 15,1 0 1-15,4-4 1 0,3 3-2 16,1-5 0-16,0 2 2 0,2-3-4 16,0 1 0-16,0-1-1 0,0 2-3 15,0 0-2-15,0-2 2 0,0 0-3 16,0 0-2-16,0 0-7 0,0 0-13 16,0 0-11-16,0 0-14 0,0 0-11 0,0 0-4 15,0 0-15-15,0 0 27 0,0 0-206 16,0 0 174-16</inkml:trace>
  <inkml:trace contextRef="#ctx0" brushRef="#br0" timeOffset="156821.59">15239 12366 1008 0,'3'3'23'15,"0"0"-174"-15,-1 2 134 0</inkml:trace>
  <inkml:trace contextRef="#ctx0" brushRef="#br0" timeOffset="157059.57">15232 12807 974 0,'0'-1'12'16,"-1"0"-100"-16,-1 1 60 0</inkml:trace>
  <inkml:trace contextRef="#ctx0" brushRef="#br0" timeOffset="158137.51">5779 14019 1334 0,'-1'0'-14'0,"1"0"-64"0,0 0-49 15,0 0-12-15,0 0-65 0,0 1 128 16</inkml:trace>
  <inkml:trace contextRef="#ctx0" brushRef="#br0" timeOffset="158342.57">6041 13995 1764 0,'38'15'97'0,"-73"-28"-668"16,35 13 520-1,0 0 350-15,1-2-248 0</inkml:trace>
  <inkml:trace contextRef="#ctx0" brushRef="#br0" timeOffset="158912.97">5715 14078 1563 0,'0'0'45'0,"0"0"-17"0,0 0-95 15,-1 2-49-15,1-2-27 0,0 0-85 16,1 2 136-16</inkml:trace>
  <inkml:trace contextRef="#ctx0" brushRef="#br0" timeOffset="165776.74">17000 15189 447 0,'0'3'51'0,"-2"2"53"0,-1 4-69 16,-2 6-35-16,-2 4 1 0,-3 4 0 15,-4 8-1-15,-4 7 1 0,-1 6 0 16,-3 6-1-1,-1 5 0-15,-3 5 0 0,-6 1 0 0,-5-6-2 0,-1-9 2 16,-8-7 4-16,-6-11 6 0,-5-7 3 16,-8-7 0-16,3-5-5 0,-1-9-2 15,0-7-4-15,6-11-2 0,1-9 1 0,1-9 1 32,4-11 2-32,1-7 9 0,-2-5 9 0,6-5 20 0,7-2 12 15,10 2 5-15,11 0 4 16,6 3-7-16,7 3 0 0,4 2-4 0,2 6 5 0,4 4-2 15,5 3 0-15,5 6-3 16,5 2-5-16,8 1-2 0,8 1-3 0,5 0-8 16,6-3-9-16,5-1-17 15,3-1-16-15,6-5-23 0,5 2-32 0,5-1-30 0,5 4-26 32,-2 6-47-32,1 9-46 0,-4 8 15 15,-6 10 12-15,0 7 57 0,-2 10 63 0,-1 10 11 16,-2 8 21-16,0 9 28 15,-6 4 49-15,-10 0 44 0,-10-3 19 0,-12-4-11 16,-9-2-31-16,-3 5-33 0,-4 1-24 16,-5 1-18-16,-2 0-31 0,-5-6-40 15,0-4-32-15,-6-9 56 0</inkml:trace>
  <inkml:trace contextRef="#ctx0" brushRef="#br0" timeOffset="166254.79">16432 15545 1254 0,'8'35'255'0,"0"-28"-169"16,2 31-128 0,-27-110 42-16,12 67-5 0,5 5 2 15,1 0-2-15,1 0-1 0,1 0 1 16,0 5-3-16,2-1 0 0,2 7 1 0,0 8 1 15,2 11-5-15,4 12-5 0,-1 10-6 16,4 6 0-16,1 1 10 0,0 1 5 16,-1-5 5-16,-1-4 1 0,-3-8 0 15,2 5 0-15,-3 0 1 0,1 0 0 16,1 5 0-16,-4-3 0 16,1-8-1-16,-3-9-1 0,-2-10-2 0,0-9-5 15,-1-6-10-15,-4-3-9 0,1-4-10 16,0 0-5-16,1 1 4 0,2-4 1 15,1 1-2-15,2-4-3 0,7-4-7 0,7-5-24 16,7-7-34-16,5-11-66 0,2-4 91 16</inkml:trace>
  <inkml:trace contextRef="#ctx0" brushRef="#br0" timeOffset="166536.7">17015 16051 825 0,'0'0'58'0,"1"1"25"0,-1 3-31 16,-2 3-35-16,-7 9-5 0,-4 6-1 15,-6 10-5-15,-6 5 3 0,3 2 0 16,-2 2 0-16,2-3-1 16,1-1-2-16,-1-1-3 0,2-6 1 0,1 2 0 0,3-3-1 15,2-1-1-15,0-5 0 0,4-1-2 16,0-4 0-16,-1-7 3 0,3 0 4 16,-1-4 5-16,2-1 1 0,3-4-3 15,-2-1-4-15,-3 0-2 0,-3-3-1 16,-3-2 3-16,-6-3 6 15,-5-2 2-15,-3-3 3 0,-5-1 0 0,1-5-6 16,-2 0-5-16,1-1-2 0,4-2-4 16,-1 0 0-16,4 1-4 0,0-2-8 15,-1-2-7-15,-1-2-16 0,2-4-10 16,2-4 23-16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7:04:32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26271 5170 912 0,'24'18'39'15,"-17"-21"-23"-15,-2 2 0 16,-3-4-9-16,-17-18 31 0,15 23-9 0,0-5-1 15,0 3-1-15,0 0 2 0,0-4 5 16,0 3 5-16,0-1 3 0,0 3-1 16,0 0-7-16,0 0-8 0,-2-1-7 15,-1 0-9-15,-2 2-5 0,-5 0-3 16,-7 0-2-16,-7 0 3 0,-15-2 0 16,-11 0 1-16,-12 1-2 0,-8-1-1 15,-4 0 0-15,1-1 0 0,3 0 2 16,-2-1-2-16,-11-1 1 0,-11-1 3 15,-5 1 0-15,-4-2 5 0,7-1 1 16,-8 1-2-16,-6 2 0 0,-8-2 0 16,-2 3-3-16,3-2 0 0,-7 0 0 0,-7 3-4 15,2-3 1-15,-1 3-1 0,-4 0-2 16,7 2 0-16,0 1 0 0,6 0 0 16,-1-2 5-16,3 2 3 0,-1 3 0 15,5 1 1-15,16 1-1 0,-8 2-2 0,5 1 0 16,-1-1 2-16,7 2-3 0,15-2 2 15,1 0 6-15,3-2-1 0,1-1 2 16,5 1-2-16,10 0-7 0,13-1-1 16,11 0-1-16,6 0-1 0,5-1 1 15,8-1 0-15,5 1 0 0,8-2 1 0,4-1 2 16,0 0 0-16,1 0-6 0,-2 0-14 16,2 0-11-16,0 0-13 0,0-3-4 15,6-1 2-15,11-4-16 0,13-4-23 16,17-6-23-16,23 3 49 0</inkml:trace>
  <inkml:trace contextRef="#ctx0" brushRef="#br0" timeOffset="569.16">26253 5492 529 0,'9'0'119'0,"2"27"336"47,-33-51-415-47,10 24-10 0,-5-3-4 15,-8-1-1-15,-11 0-2 0,-14-3 1 0,-12-2-4 16,-8 1-3-16,-8-2-3 0,-4 1-6 16,-4-1-3-16,-16 1-1 0,-13 0-3 15,-3 1 0 1,-3 0 2-16,-3 2-3 0,-2 0 2 0,-2 0-1 0,-1 0 0 16,-3-1 0-16,-1-1 0 0,-5-2 0 15,0 1 0 1,-3-1 2-16,3 2 3 0,6 1 1 0,3 2 9 15,3 0 2-15,6 3 1 0,2-3 4 0,4 3-3 16,18 0-2-16,2 2 2 0,6-2-3 16,6 2-3-16,6 0 0 0,15 3-3 0,11 1 1 15,10 1-1-15,6-2-3 16,7 2-1-16,7-3-2 0,6 3 0 0,3-2 0 16,5-1 1-16,2 0 0 0,4-2 3 15,-1 0 2-15,1 0-2 0,-1 0 2 16,0 0 0-16,0 0-2 15,1 0 1-15,0 0-3 0,0 0-7 0,0 0-3 0,0 0-2 16,0 0-5-16,0 0-5 0,1 0-6 16,-1 0-12-1,0 0-8-15,0 0-9 16,0 0-15-16,2-1-7 0,0 1-16 0,1 0 27 16,2 0 27-16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7:07:22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7328 7361 973 0,'6'-1'28'16,"-1"1"-13"-16,-2-2-5 0,-3 2-8 16,0 0 2-16,0 0 3 0,0-1 2 15,1 1 7-15,-1 0 8 0,0 0 9 16,0 0 6-16,0 0-1 0,0 0-1 16,0 0-4-16,-1 0-4 0,-3 0-2 0,-1 0-4 15,-3-1-4-15,-4 0-1 16,-3 0 1-16,-5 1-3 0,-5-1 1 0,0 1-2 15,-2 0-6-15,-1 0-1 0,-3 0-3 16,-6-2-3-16,-8-1 0 0,-1 1 2 0,-3 1-1 16,0 0 1-16,1-3 4 0,-2 3-1 15,-5-1 8-15,-4 0 6 0,-7-2 1 16,-8 2 3-16,-3-1 0 0,-7-2-6 16,0 2-4-16,0-2-3 0,-3 3-9 15,0 0-2-15,0 1 1 0,-3 1-2 16,4 0 1-16,4 1 1 0,-2 0-1 0,-3-1-1 15,-2 0 2-15,-2-1-2 0,0 0 1 16,8 1 1-16,6-2-1 0,-3 2 1 16,4 2 7-16,2-2 3 0,3 2 7 15,8-1 2-15,7 1-4 0,2 2-2 16,7 0-2-16,6 1-3 0,5-1 4 16,9 1 1-16,3-3-1 0,1 3 1 15,4-3-2-15,2 0-4 0,4 1-2 16,3-1-2-16,3 0-1 0,1 0-2 0,2-1 0 15,0 0-1-15,1 0 0 16,3-1 0-16,0 0-1 0,0 0-1 0,0 0-7 16,0 0-13-16,0 0-16 15,0 0-26-15,0 0-21 0,0 0-31 0,0 0-12 16,1 0 0-16,4-1 19 0,6-1 61 16</inkml:trace>
  <inkml:trace contextRef="#ctx0" brushRef="#br0" timeOffset="658.09">10555 7265 1358 0,'0'0'30'16,"0"0"-26"-16,0 0-11 0,0 0 0 15,-1 1 3-15,1-1 0 0,0 1 0 16,0-1-1-16,0 0 0 0,-4 4 2 16,-3-3 4-16,-6 3 9 0,-12 1 9 15,-10-2 7-15,-9 1 1 0,-12-2-4 16,-9-2-4-16,-12-2-8 16,-5-4-3-16,0 0-1 0,-3 1-4 0,7 0 0 0,-3 1 1 15,-10-3-1 1,7 5 0-16,-5-2-1 0,2 3-2 0,10 1 0 0,-2-1 1 15,-2 0-1-15,1 1 0 0,0-1 1 16,7 1-1-16,9 2 0 16,5-2 1-16,8 2-1 15,0-2 0-15,4-1 2 0,3 1-2 0,4-1 0 0,5 1 1 16,10 0-1-16,8 0-4 0,7 0-6 0,6-1-14 16,3 0-16-16,1 1-25 15,0 0-19-15,3-3 1 0,8 0 533 0,16-3-340 16</inkml:trace>
  <inkml:trace contextRef="#ctx0" brushRef="#br0" timeOffset="1035.33">10567 7394 1510 0,'-4'5'0'0,"-5"5"-41"0,-4 1-10 0,-6 3 41 15,-7 0 13-15,-6-1 5 0,-3-1 2 16,-9-3 0-16,-7-1 0 0,-12-7 4 16,-10-2 4-16,-2-5 2 0,0-3-1 0,4-1-6 15,6-1-5-15,-4 0-1 0,-7 1 0 16,-3-2 2-16,-3 2 1 0,4 1-4 15,3 2-3-15,8 3 0 0,-2 1-3 16,-3 0 0-16,0 2 0 0,-2 1 0 16,9 0-1-16,7 4-2 0,9 0-6 15,6 1-7-15,5 0-6 0,4 2-8 16,8-1-3-16,6 0-2 0,6 1-3 0,6-2 1 16,1 0 0-16,4-1-7 0,2-3-2 15,-1 2-21-15,2-1-23 0,8 1 339 16,7-2-207-16</inkml:trace>
  <inkml:trace contextRef="#ctx0" brushRef="#br0" timeOffset="1414.09">10786 7638 957 0,'10'5'323'0,"12"44"-265"16,24-32-144-1,-171-8 77-15,29-29 30 0,50 29-5 16,-7-2 0-16,-5-2-2 0,-8-3-1 16,-11-4-1-16,-9-5 1 0,-1 0-3 15,0-2-2-15,1 1 0 0,7 0-3 16,-8-5 4-16,-7 2 3 0,3 2-3 0,-1 0-1 15,8 2-4-15,9 1-4 16,4 2 1-16,0 1 0 0,-2 1-1 16,3 2 0-16,4 3-2 0,13 1-4 0,9 2-2 0,5 2 0 15,6 0-5-15,3-3 0 0,6 3-4 16,6-2-7-16,5 0-4 0,5-1-7 16,2 0-8-16,3-3-14 0,3-2-18 15,-1 2-70-15,3-2-9 0,4-2 72 16</inkml:trace>
  <inkml:trace contextRef="#ctx0" brushRef="#br0" timeOffset="30889.6">14956 15401 1327 0,'5'0'41'0,"1"1"-17"16,-2-1-11-16,0 0-12 0,-2-1-4 15,1-1-3-15,-1 1 1 0,0 0 1 16,-1 1 3-16,0 0 6 0,3-1 5 0,-4 1 6 16,1 0 8-16,1-1-1 0,-2 1 3 15,0 0 0-15,0 0-4 0,0 0-3 16,0 0-8-16,0 0-3 0,0 0-9 15,0 0-1-15,-4-2-1 0,-2 4-2 16,-4-1 4-16,-5 0-2 0,-5 1 0 16,-5 1 2-16,2 0-2 0,-3 1 2 15,-3 1 1-15,0-2 0 0,-6 2 0 0,-3-2 0 16,-3-1 3-16,-5 2 5 0,-3-2 2 16,-9-1-2-16,-7 0 0 0,-2 0-2 15,-12-1-2-15,1 0 4 0,5-1 2 16,-7-3-2-16,-7 4 2 0,-3-2 6 0,-7 0 0 15,-5 2 4-15,7 2 2 0,-8-2-4 16,-6 2 2-16,4 2 2 0,-3 1-2 16,12 0-2-16,-3 2 0 0,-9-1-7 15,-1-1-2-15,-4 0-4 0,2-2 1 16,-11-3 0-16,-7 0 5 0,-13-5 3 16,-3-1 6-16,4-2 0 0,10-1-6 15,18 2-3-15,16 2-12 0,25 1-1 16,9 1 1-16,10 1 0 0,4 2-2 15,3 0-2-15,11 0-4 0,9 1-14 16,11 1-11-16,6-1-9 0,7-1-11 16,1 0-2-16,1 0 8 0,0 0 1 0,0 0 3 15,0 0-1-15,0 0-10 0,5 5-2 16,8-3 6-16,10 1 4 0,10 4-2 16,17 0-9-16,8 1 60 0,11 2-16 15</inkml:trace>
  <inkml:trace contextRef="#ctx0" brushRef="#br0" timeOffset="31418.81">15012 15996 1265 0,'-3'0'32'0,"-11"0"-16"0,-15-5-15 0,-9 1-6 0,-10-1 2 16,-5-3 0-16,-2 1-1 0,-5-2 4 16,-3 2 0-16,-5 1 0 0,-7 1 2 15,-3-1 1-15,-8 2-1 16,-1 1-1-16,5 0 1 0,-12 2-2 15,-6-4 1-15,-8 3 2 0,-11 0-2 0,3-4 0 16,-7 3 0-16,-4-3-1 0,0 1 2 0,1-1-1 16,-2 0-1-16,-4 2 0 0,1-1 2 15,0 5 5-15,3 0 7 0,4 3 8 32,1 3 9-32,0 0 2 0,15 2 8 0,3 1-2 15,6 0-4-15,7 0-5 0,8-2-12 16,14 2-5-16,9-2-2 0,13 1-6 15,3-1-2-15,6 1-1 0,3-1-2 16,3-2 1-16,8 2 0 0,5-3 0 16,9 0 2-16,3-2 2 0,4 0 0 0,3-2-1 15,0 0-3-15,0 0-5 0,1 0-6 16,-2 0-4-16,2 0-12 0,0 0-4 16,0 0-9-16,0 0-13 0,0 0 0 15,0 0-11-15,0 0-7 0,5 1 0 16,-1-2 5-16,11 0-108 0,9 0 115 15</inkml:trace>
  <inkml:trace contextRef="#ctx0" brushRef="#br0" timeOffset="32078.74">14695 15745 1249 0,'0'1'53'16,"-3"-2"-66"-16,-1-1-15 0,-1-2-2 15,-8-5 7-15,-6-3 10 16,-3 2 11-16,-1-1 1 0,-3 1 1 0,2 1 3 16,1 2 2-16,-7 2 3 0,1 0 3 15,-5 3-1-15,-4 0-1 0,-4-2-1 16,-9 3-4-16,-6 0-2 15,-2-2-1-15,0 3 0 0,-6-4-1 0,-11 3 2 16,-6 1-2-16,-7 0 0 0,-3 5 1 16,7 0-1-16,-1 1-1 0,-11 1 6 15,1-2 0-15,-4 2 4 0,1 2 10 16,12-2-5-16,-4 2 2 0,-9 0 1 0,-1 0-5 16,1 0 3-16,4-2 6 0,7 0 1 15,-5-1 2-15,-6-4 4 0,-1 0-8 0,-2-1 20 16,10-1-3-16,7 0-8 0,1-2-2 15,11 0-24-15,5 2-2 0,6-1 0 16,13 1 1-16,8 0 0 0,7-2 1 16,3 2 3-16,9 2-1 0,3-2 0 15,7 1 3-15,5 0-2 0,3-1 4 0,1 0 2 16,4 0 0-16,-1 0-1 0,0 0-1 16,1 0-7-16,0 0-7 0,0 0-6 15,0 0-7-15,0 0-6 0,0 0-7 16,-1 0-7-16,1 0-7 0,0 0-9 15,-1 0-8-15,0 0-17 0,0 1 102 16,4-2-214-16,4-1 151 0</inkml:trace>
  <inkml:trace contextRef="#ctx0" brushRef="#br0" timeOffset="37008.43">18920 8897 1335 0,'0'0'34'0,"0"-1"-23"0,0 0-12 16,-1 0-3 0,1 1-2-16,0 1 4 0,0-1 4 0,0 1 3 0,0 1 0 0,-4 3-3 15,4 2-1-15,-2 8-1 0,-1 7 5 16,3 9 4-16,-3 8 0 0,3 9 1 16,3 7-4-16,0 9-4 15,7 7 0-15,1 7 2 0,6 6-1 0,10 7 0 16,4 4 0-16,10 11-2 0,12 5 1 15,7 4 0-15,9 3-3 0,5-2-1 16,-1-2 1-16,-3-6-1 0,5-9 1 16,4-12 1-16,-2-10 3 0,-2-9-1 15,-6-8 5-15,-11-8-2 0,-7-9 5 16,-2-6 1-16,-4-8-3 0,-7-8 2 0,-4-8-2 16,-7-5-2-16,-3-4 1 15,-3-4 0-15,0-4-6 0,-2-3-4 0,-1-7-9 16,0-6-13-16,-1-10-6 0,-2-9-3 15,-6-5 3-15,-7-6 9 0,-5-4 8 16,-6 1 6-16,-7 1 5 0,0 7 4 0,-1 10 0 31,0 4 6-31,5 10 1 0,2 7 0 0,2 5 4 0,5 5 1 0,0 3 3 16,3 1 0-16,0 0-2 0,-3 0-7 16,3 0-6-16,-3 3-2 0,3 1-3 15,0 0 1-15,1 6 1 0,2 2-1 0,4 6 3 16,5 6 3-16,4 2 1 0,6 4 2 15,3 3 1 1,1-4-3-16,-2 0-1 0,-4-3-1 0,-6-2-2 0,-5-2-3 16,0-2 0-16,-6-2-1 15,-4-1 1-15,-2-1 2 0,-9-2-1 0,-4 4-1 16,-8 0 1 0,-14 0 2-16,-10 0 5 0,-6-2 9 0,-8-2 9 0,-2-4 6 31,3-3 3-31,-1-2-2 0,3-2-7 0,0 0-6 0,-2-3-8 0,2 2 1 15,3-1 5-15,12 0 2 0,10 1 6 0,7-1-2 32,10 1-7-32,5 0 1 0,4-1 0 15,4 0 0-15,4-1-1 0,-2 0-2 16,2 0-9-16,0 0-7 0,0 1-16 16,2-1-24-16,-2 0-21 0,1 0-31 0,-1 0 690 15,0 0-454-15</inkml:trace>
  <inkml:trace contextRef="#ctx0" brushRef="#br0" timeOffset="65359.94">27710 10109 1388 0,'2'0'46'0,"-2"0"22"32,3 0-77-32,-3 0-13 0,-2 0 13 0,2 0 8 0,0 0 0 0,0 0 1 15,1 0 4-15,-2 0 10 0,1 0 12 16,0 0 12-16,-1 0 4 0,2 0-2 15,0 0-3 1,1 0-5-16,2 0-3 0,-4 0-7 16,0 0-6-16,-3 0-6 0,3 0-2 0,0 0-3 0,-1 0-2 0,1 0 1 15,0 0-3-15,0 0 3 0,2 1 1 16,-2 0-2-16,0-1-1 0,0 0-1 31,-1 0-3-31,0 0 0 0,-4 3-1 0,5-3-2 0,0 0 1 0,0 2 0 0,-4 2-1 31,0 1 1-31,-2-2 2 0,-3 4-2 0,-1 1 3 0,-5-1 0 0,0 4-1 16,-2-3 2-16,-4 1 0 0,-1 3 0 16,-4 0 0-1,1 2 1-15,2 0-1 16,-1 2 0-16,-1-2 2 0,0 4-2 16,-2-2 0-16,1 0 2 0,4 2-1 15,-2-4 0-15,2 4 1 0,-2-2-2 16,3 0 1-16,2 0 1 0,-2 0-1 0,2 2 1 15,-1 0 0-15,0 0-2 16,-4-3 1-16,0 0 1 0,-2 1-1 0,-1-2 0 16,1 3 4-16,1-2-2 0,3 1 4 15,2 1 0-15,2-2-1 0,1 1 4 16,-1 0 6-16,0 0 4 0,-1 1 2 16,1 0-4-16,1-1-6 0,1 2-6 15,2-2-1-15,-1 0-3 0,-1 0 0 0,3-1-1 16,0-1 0-16,2 2 0 0,2-2 2 15,1 3-1-15,-2-1 2 0,0 1 0 16,0 1-3-16,-2-2 1 0,-1 0 0 16,-1 1 4-16,-3 0 3 0,0 0 3 15,0 0-1-15,-2 2-4 0,2 0-2 0,-2 1-3 16,1 0 1-16,0 1-1 0,-2 0 0 16,0 0 0-16,0 2 3 0,0 1 3 15,1 0 3-15,0-1 3 0,2 0-3 16,-2-2-2-16,2 2-1 0,-1-2-4 15,-2-2 2-15,0 0-1 0,1 3-2 16,1-5 0-16,2 5 0 0,1-3-2 16,0 0 0-16,-1 2 1 0,3-2-2 15,-5 2 0-15,-4 1 3 0,1-1-2 0,-2 1-1 16,0-2 2-16,3 1-2 16,-5 1 0-16,0 0 1 0,1 2 0 0,0 0-1 15,3 3 1-15,-2-3-1 0,2 3 0 16,0-1 1-16,-1-1-1 0,2 1 0 15,2 1 1-15,0-2-1 0,0 4 1 16,1-4-1-16,-1 0-1 0,0 2 1 0,2 0 0 16,-1-1 0-16,0 0 0 15,0-1 1-15,-3 2-1 0,-4 2 1 0,1-3-1 16,-4 0 0-16,3 0 0 0,0 0 0 16,-1 0 0-16,1-3 0 0,-1 3 1 0,1-1-1 15,1 2 0-15,1 0 0 16,3 0 0-16,0 1 0 0,-2-1 1 0,2 2-1 15,-1-2 0-15,3 1 1 0,0 1-2 16,0-1 1-16,2-1 2 0,-6 1-2 16,5-1 0-16,-2 0 1 0,2-1-1 0,1 0 0 15,-3-2 1-15,0-1-1 0,-4 2 1 16,-2-2 0-16,-1 2-1 0,0 0 0 16,1 0 0-16,0-1 0 0,1 1 0 15,3-1 1-15,1-2-1 0,3 1 1 16,0-4 1-16,2-1-2 0,1-3 0 15,0 0 2-15,-1 1-3 0,0 2 1 16,-2 2 0-16,-1-2 0 0,4-1 1 16,-2-1 1-16,3 1-1 0,-1-3 0 15,0 0 3-15,1 1-2 0,-2-2 4 0,0 2 3 16,1 1 1-16,1-6 0 0,2-1-2 16,1 2-4-16,-1-2-2 0,-3 0 1 15,1 2-3-15,-2-2 1 0,1 1 0 16,1-1-1-16,-3-1 1 0,5-1 0 15,-4-1-1-15,4-1 0 0,1 1 0 0,-1 0 0 16,1-1 0-16,1-2 0 16,0 1 0-16,1-1-1 0,0 3 1 0,0-4 0 15,3 3 0-15,-2-2 0 0,2 0-4 16,-1 0-4-16,-1-1-3 0,3 0-8 16,3-2-5-16,-1 1-6 0,-2 5-9 15,0-6-5-15,3 1-4 0,-1-1-5 0,1 0-4 16,-1 1-8-16,0-1-4 0,1 0-1 15,-1 0-2-15,1 0-1 0,-1 0-1 16,-3-2-3-16,3-2-7 16,-2-5-48-16,-1-5-75 15,0-10-53-15,-1-6 116 0</inkml:trace>
  <inkml:trace contextRef="#ctx0" brushRef="#br0" timeOffset="65836.7">24329 13207 1086 0,'-1'1'616'47,"1"-1"-594"-47,0 0-9 0,1 0-5 31,-1 0-5-31,0 0-2 0,0 0 1 0,0 0-3 0,0 0-2 0,0 1-2 16,0-1-5-1,0 1-3-15,-1 3-4 0,-2 3 2 0,-2 8 3 0,-5 10 7 0,-5 6 3 16,-3 3 2-16,-1-3 1 15,1-1-1-15,2-5 1 0,5-1 2 0,1-3-2 0,1-3 1 16,2 0 1-16,1-2-2 0,-1-1 2 16,2-2 0-16,0-3-2 15,1-1-1 1,2-1 3-16,1-3-1 0,1-3 1 16,1 0 6-16,0 0-1 0,1 1 3 15,3 1 2-15,1 1-7 0,4 0 0 16,5 2-1-16,6 0-5 0,4-1 9 15,4 1 1-15,2 1-4 0,-2-2 9 16,-1-1-3-16,0 1 2 0,2-2 4 16,0 1-3-16,0-3-4 0,-2 0-4 15,-5 1-2-15,-4-1-3 0,-6-2 0 0,-4 0 2 16,-1 1-2-16,-5-1 1 0,-1 0 0 16,3 1-2-16,0-1 1 0,0 0-1 15,2 0-1-15,-7 0 0 0,1 0-7 16,4 0-10-16,-1 1-8 0,3-1-11 15,-1 1-6-15,0 0 1 0,-1 1 0 0,0-1-3 16,0-1-4-16,-2 0-11 0,-3 0-19 16,1 0 20-16,2 0 24 0</inkml:trace>
  <inkml:trace contextRef="#ctx0" brushRef="#br0" timeOffset="66848.06">27278 9963 763 0,'0'0'39'0,"-1"0"33"0,1 0-65 15,0 0-10-15,0 1 5 16,0-1 6-16,0 0 7 0,0 0 6 0,0 0 2 15,2 1 2-15,-1-1-3 0,2 0-6 16,-2 0-5-16,0 0-5 0,2 1-4 0,1-1 0 16,1 0 0-16,2 2-2 0,1 0 3 15,1 0 10-15,0-1 10 0,1 0 15 16,0 0 11-16,1 1 0 0,3 0-4 16,-1 0-8-16,3-1-10 0,4 1-7 15,2 2-7-15,0-4-5 0,4 0-2 0,5 0-1 16,7 1-1-16,10-1-1 0,-1 0 1 15,-1 0-1-15,-7 1 6 0,-8 0 9 16,-9 0 4 0,-6-1 5-16,-5 0-4 0,-4 0-10 0,1 1-3 0,-5 1-2 15,-3-2 1 1,0 0 2-16,-2 2-3 0,-1-2-8 0,0 2-8 16,0 5-3-16,-4 5 1 15,-3 6 5-15,-3 7 5 0,0 3 0 0,-2 1 2 0,-1 0 0 0,0 1-1 16,-1 0 0-16,6-3 1 0,1-1-1 15,1 1 0-15,3 2 3 16,-1-3-3 0,4 3 1-16,-2-3 2 0,4-2-4 0,-1-1 2 0,2-3 0 0,0-3-1 15,0-4 0-15,0-1 4 0,0-1 1 16,0-2 2-16,0 0 4 0,0-2-4 16,0-1-2-1,0 1 0-15,-1-1-2 0,-1 0 1 16,-3 0 0-16,3 0-1 0,0-2-1 15,-3 1 0-15,2-2-3 0,-1 0 1 16,0 2 1-16,1-5 0 0,3 1 0 0,0 0-7 16,-2 0-15-16,2-1-41 0,0 0-27 15,-1 0-12-15,1 0 39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7:09:03.5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19361 16943 1146 0,'1'0'103'16,"-1"0"123"-16,-2 0-194 0,1 0-45 15,0 0-7-15,1 0-2 0,2 0 2 16,-2 0 8-16,3 0 4 0,0 0 3 15,-1 0 5-15,2-1 8 0,1-2 1 0,4 2 7 16,1-2 4-16,-2 3-1 0,4-4 9 16,-1 2-2-16,4 1-1 0,1 0-1 15,-1 0-3-15,2-1-6 0,1-1-1 16,4 3-2-16,3-2-6 0,7 0-1 16,8 2-2-16,10-5-3 0,4 4 1 0,-1 0 0 15,5 0-1-15,1 1 1 0,3 0-1 16,5 0 0-16,8 2 0 0,5 0 0 15,-1 2 0-15,-1-3 0 0,-11 1 1 16,-10-2-1-16,-6 0 0 0,-3 0 5 0,1-3 1 16,1 1 2-16,6-3 3 0,0 1-7 15,-3-1 0 1,-4-1 0-16,-4 2-2 0,-1-1-1 0,3 0 1 0,4-1-2 16,5 1 0-16,1 1 0 0,7 1 0 15,5-3 0-15,-2 2 0 0,-2-3-1 16,-8 0 1-16,-8 3 0 0,-7-1-1 15,-9 1 1-15,-1 2 1 0,-9-1-2 16,-1 1 1-16,-7 1 1 0,-2 0-1 16,-5 1 1-16,-2-2 1 0,-2 2-1 15,-3 0 1-15,-1 0 1 0,1 0-3 16,0 0-1-16,-1 0-4 0,0 0-7 0,0 0 3 16,0 0-1-16,0 0 1 15,0 0 2-15,0 0-3 0,-1 0-4 0,1 0-6 16,0 0-11-16,0 0-12 0,0 0-13 15,-1 0-13-15,1 0-9 0,-7 0 74 16,-1 2-13-16</inkml:trace>
  <inkml:trace contextRef="#ctx0" brushRef="#br1" timeOffset="86756.35">12190 14548 936 0,'2'27'48'0,"-2"-26"-39"0,1 0-12 16,-1-1-1-16,-3-25 4 0,3 24 3 15,0 1 8-15,0 0 11 0,0 0 14 16,0 0 11-16,0 0 1 0,1 0-2 16,0 0-7-16,-1 0-10 0,1 0-9 15,-1 0-8-15,0 0-8 0,1 0-3 16,-1 0-1-16,1 0-3 0,-1 0-6 0,0 0-10 16,1 0-8-16,-1 0-7 15,0 1-11-15,0 1-4 0,-1 0-11 0,-1 2-3 16,-1 1 9-16,-2 2 12 15,-2-2 23-15,1 1 14 0,-3-2 9 0,-3 1 5 16,0-5-2-16,0 0-1 0,-1 0 0 16,2 0-4-16,0-4-2 0,1 0-2 15,0-2-3-15,1-2-1 0,1 3 3 16,3-4-2-16,0 3 2 0,1 0 6 0,3 0 12 16,1 3 11-16,3-1 7 0,0-1-3 15,5-2-10-15,2-2-9 0,1-2-10 16,5-3-6-16,0 1-9 0,-1-2-2 15,0 4 6-15,-4 3 8 0,-2 2 11 16,-2 4 8-16,-3 1 6 0,-1 0 0 16,-2 1-1-16,0 0-5 0,1 0-12 0,-1 2-6 15,0 0-10-15,-1 3-13 0,0 4-17 16,-1 7-13-16,-3 3-2 0,-1 5 11 16,0-3 28-16,0-5 18 0,1-4 10 15,-2-1 2-15,0-4-5 0,1-2-1 16,0 3 5-16,1-1 3 0,-1-3 1 15,2 1 0-15,0-2-9 0,1-1-3 16,0 0 0-16,0-1 0 0,0-1 6 16,-1 0 2-16,0-4-3 0,1 1 5 15,1 0-2-15,-2-1 4 0,3 1 3 16,0-1-1-16,0 0-3 0,3-1-5 16,0 0-2-16,0-2-5 0,1 0 2 15,3 1 2-15,-3-1-3 0,3 2 0 0,0-1-1 16,0 1-3-16,1 4 2 0,-1-5 3 15,0 6 0-15,-2 0 2 0,-2 0 2 0,0 3-6 16,-1-3-8-16,0 3-9 0,1 0-7 16,-2 4-4-16,0 2-8 0,0 2-1 15,-1 3 2-15,0 0 7 0,-1 2 16 16,0-2 8-16,0-2 5 0,-2-1-2 16,1-2 0-16,-1 0 0 0,1-2 0 15,0-4 0-15,1 2 1 0,1-5-1 16,0 0-1-16,0 0 3 0,0 0-2 15,0 0 6-15,-1 0-2 0,-2 0-1 16,1-2 3-16,-2-2 2 0,2 1 2 16,0-1 4-16,-1 0 1 0,3-1-6 15,-2 1 2-15,2-3-2 0,0 2-2 16,2-1 0-16,0 0 1 0,0 0-2 0,0 2 1 16,0-1-1-16,1 0-4 0,0 2-2 15,1-4-1-15,1 3-1 0,-2-2 0 16,2 3-2-16,-1-2-3 0,1 4-2 15,0 0 1-15,1-3-1 0,0 3 2 16,-2 0 2-16,-1 1-1 0,1 1-2 0,-1 4-9 16,-1-5-9-16,1 4-4 0,-2 1-13 15,-1 2-1-15,0 2 6 16,-5 0 6-16,-3 3 19 0,1-1 11 0,-3 0 10 0,2-1 3 16,-1-3 0-16,-1 0 0 0,-2-3-6 15,-1 0-2-15,2-2 0 0,-1-1-5 16,2-1 1-16,0-2 0 0,3 1-1 15,1-3 3-15,2 2 5 0,2 1 4 16,-2-1 4-16,2-3 2 0,1 2-1 0,0 0-2 16,1-1 0-16,0 1-2 0,0-4-1 15,1 1 0-15,2 1-2 0,-1 0-2 16,0 1 2-16,4-1-1 0,-3 1-2 16,3 2-1-16,2-2-6 15,-3 0-4-15,4 2-2 0,-2-1-4 0,1 3 0 16,1 1 1-16,-1 3-2 0,1-1-3 15,-2 2-5-15,0 0-12 0,0 2-52 16,-4-3-44-16,1 1-40 0,-2-2-14 0,-2 0 96 16</inkml:trace>
  <inkml:trace contextRef="#ctx0" brushRef="#br1" timeOffset="89454.47">12183 14554 1258 0,'0'0'42'0,"0"2"-5"0,0-2-30 15,0 0-7-15,-1-2-5 16,-1 2-3-16,-1 0 0 0,-1 0 1 16,-1 2 7-16,-3-1 10 0,1 0 6 0,-2 0 6 15,-1 0-3-15,-2 0-8 0,-1 3-5 16,-3-3-2-16,-4 2-3 0,-1 2 1 15,-2-2 1-15,-2 3-2 0,3-3 1 0,1 3 0 16,-1 3-1-16,2 1 0 0,-4 2 1 16,2 1-2-16,-4 1 1 0,0 2 0 15,4 0-1-15,-3-1 0 0,5 2 0 16,2 1 0-16,3 1 1 0,3 0 1 16,0 2 0-16,-1 0-1 0,3-1 1 15,1 3 0-15,4 0 3 0,1 1 5 0,3 1-1 16,0 0 0-16,1 2-1 15,0 1-4-15,1 0-1 0,0 3 1 0,1-5-2 16,1 1-1-16,0-3 1 0,0-2-2 16,2-4 1-16,-2-3 1 0,0-1-3 15,0-3-1-15,-1-1-1 0,-1-5-7 16,0-1-8-16,-1-4-15 0,0 1-25 16,0-1-25-16,1 0-24 0,-1 0-204 15,6-3 200-15</inkml:trace>
  <inkml:trace contextRef="#ctx0" brushRef="#br1" timeOffset="89828.25">11921 15017 1135 0,'0'24'285'0,"0"-23"-142"15,0-1-115-15,-1 2-16 16,0-24-13-16,0 23 0 0,-3 4 0 15,0 1-1-15,-2 8 1 0,-3-1 1 0,4 4 0 16,-5 3 1-16,-2 1 1 0,0 1-2 16,-5 2 2-16,6 1 0 0,-4 0-2 15,3 0 2-15,-1-3 0 0,0-1-2 16,1-5 0-16,-3-1 0 0,3-4-1 16,0-1-1-16,-1 0 0 0,2-3-4 15,-3 0 1-15,1-1 2 0,-2-3-1 16,-5-3 2-16,-1-1 1 0,-3-5-1 0,1-2 3 15,1-1 2-15,3 0-1 16,0-1 3-16,0-1 2 0,0 0-3 0,2-2 1 16,1 0-2-16,5-2-2 0,1 0-1 15,1-3 0-15,0 1-2 0,-3-6-4 16,3 3-5-16,1-1-8 16,0 3-9-16,5 1-11 0,-1 1-16 0,2 2 18 15,4-1 13-15</inkml:trace>
  <inkml:trace contextRef="#ctx0" brushRef="#br1" timeOffset="91911.12">12003 14460 1046 0,'24'-6'96'15,"84"44"-101"1,-245-43 6-16,133-35 1 16,-1 30 4-16,-1 1 4 0,0 0 5 15,1 0 6-15,4 2 2 0,0 3 2 16,1 0-2-16,0 3-2 0,-2-3-5 16,2 1-5-16,0 0-4 0,2 0-4 15,0 0-2-15,-2 0 1 0,-1-1-1 16,0 0-1-16,-3-1 1 0,4-2-1 0,-1-4 0 15,-1-4 0-15,-5-6 0 16,-2-1 0-16,0-4 1 0,-3-1 0 0,-1-2 1 16,-2-2 1-16,-2 1-2 0,0-3 1 15,5 3 0-15,0-1-2 0,0 0 1 16,0-1-1-16,0 0 0 0,2-1 0 16,6 4 0-16,2 4 0 0,3 6 4 15,1 5 8-15,2 5 8 0,3 4 10 16,0 0 8-16,1 0-1 0,-3 1-1 0,1-1-8 15,-2 3-9-15,3-4-5 0,3 3-6 16,-2-2-4-16,2 1 0 0,-1 0 2 16,1 2-3-16,3 0 0 0,-4-1 0 0,2 3-3 15,0-2-1-15,-3 0 0 0,2 2-1 16,0-1 0-16,-1 0-2 0,-3 1-1 16,-2-1-1-16,1-1-1 0,-3 2-2 15,0 0-1-15,-1 0-2 0,4-3-5 16,-3 3-3-16,3-1-8 0,-2-1-15 15,-1 1-9-15,-1-1-3 0,1 2-2 16,-1 0 9-16,-1-1 10 0,1-6 2 16,-1 5 8-16,-5-3 3 0,4 1 1 0,-1 0 5 15,1 1 6-15,0-1 3 16,0 2 5-16,1 2 3 0,0 0 3 16,0-1 4-16,0 1 1 0,-2-1 0 0,0-4-2 15,0 3-1-15,2-1-1 0,-1-1 1 16,-1 1 1-16,0-1 2 0,-1 1 2 15,-1 0 3-15,-1-1-3 0,1-1-1 16,-1 1-3-16,-3-2-3 0,0-2 0 16,-1-1 0-16,0-2-1 0,0-4 0 0,5 1-3 15,-4 0-2-15,1 3 0 0,4 4 2 16,-4 2-1-16,5 0 4 0,1 3 5 16,0-2 1-16,1 4 5 0,0 0 7 0,0 0 3 15,0 0 7-15,0-1 2 0,0 1-3 16,0 0-4-16,0 0-5 0,0 0-3 15,0 0 0-15,0 0 2 0,0-1 0 16,0 1-1-16,0 0-2 0,0-2-4 16,1 2-2-16,-1 0 1 0,3 0-4 15,-2 0 0-15,3 0-2 0,3 3-2 16,-1 0-1-16,5 0 0 0,1 1 0 16,3 4 0-16,5 2 1 0,6 2 0 15,0 2 2-15,2 1 2 16,-2-3 0-16,-2 1 3 0,1-1 1 0,-3 1-4 15,-2-1 1-15,-4 1-1 0,0-3-2 16,-2 0 0-16,1-2 2 0,-2 0-2 0,-3 0 0 16,-2-1 0-16,-3-3-3 0,0 1 3 15,-2-2 3-15,-1-1 2 0,-2-2 1 16,0 1 2-16,0 0-6 0,0 1-4 16,0-2 0-16,0 0-3 0,-5 4-2 0,3-1 1 15,-1 1-2-15,-2 0 2 0,1 1 2 16,-3 2 0-16,0 0 1 15,1 2 1-15,-1 2-1 0,1-1 0 0,2 2 0 16,-1-3-8-16,1 1-5 0,-1 0-8 0,2 1-12 16,0 1-17-16,0 2-175 0,2-1 148 15</inkml:trace>
  <inkml:trace contextRef="#ctx0" brushRef="#br1" timeOffset="95759.01">14551 7740 1493 0,'-2'-3'22'0,"2"2"-40"0,-4-1-9 0,2 4 12 0,1-2 5 15,4 0 9-15,-4 0 2 0,2-2-1 16,-1 2 4-16,0 0 3 0,0 0 2 16,1-2 4-16,-1 2 1 0,0 0-6 0,0 2-5 15,-6 0-5-15,-4-2-8 0,-7-2 0 16,-13 0 3-16,-11 1 1 0,-10 0 4 15,-15 0 2-15,-6 0 1 0,-1-2 1 16,-10-1 1-16,-13-3-2 0,-8 2 0 16,-5-4 1-16,-3 1-1 0,-2-4 1 15,-13-1 1 1,-4-2-3-16,-8-3 1 0,-9 0 0 0,2 0-1 0,-4-3-7 16,-12 1 13-16,-1 0 0 0,2-1 2 15,-5-1 9 1,-4 0-15-16,7 2 1 0,5-2-1 0,-6 5-2 0,12 1 1 0,12 2 0 15,-1 3-1-15,10 0 1 16,8 4 0-16,6 1-1 0,10 4 0 16,15 2 2-16,1 0-2 15,5 2 0-15,10 3 0 0,11-1 0 0,16 2-2 0,17-2 2 16,8 2-4-16,10-2-1 0,5 0 1 0,3-2-2 16,6-2 5-16,0 0 1 0,-1 2-1 15,1-2-6-15,0 0-8 0,0 0-12 16,0 0-11-16,4-1-12 0,2 0-16 15,8 0-7-15,9 0-72 0,15-1 87 16</inkml:trace>
  <inkml:trace contextRef="#ctx0" brushRef="#br1" timeOffset="97000.5">19361 11540 1100 0,'0'0'34'16,"-3"1"-5"-16,-4-1-19 0,-5 0-1 16,-4 0 0-16,-8-1-1 0,-8-1-3 15,-14-3 0-15,-9 1 0 0,-4-5-1 16,-3 0 1-16,1-2 1 0,-1-1-3 0,-1 0 2 16,-7 1-2-16,-11-2-1 0,-9 2 4 15,-8 3 0-15,-1 1 0 0,-2-2 1 16,-16-2-2-16,-6 4-1 0,-6-2-1 15,0 2 1-15,2 0-3 0,2 3 1 16,4-3 0-16,8 2-2 0,9-1 1 16,5 2 0-16,2 3-1 0,9-1 1 15,15 0 0-15,11 2 1 0,9-1 4 0,5-1 4 16,3 2 0-16,1 0 0 16,3-1-1-16,9 2-5 0,4-1-1 0,10 3-2 15,6-1-2-15,5-1 0 0,3 1-4 16,4-1-12-16,0 0-10 0,0 1-22 15,5 3-12-15,8 1-4 0,18 5-14 16,18 7 20-16,17 2 27 0</inkml:trace>
  <inkml:trace contextRef="#ctx0" brushRef="#br1" timeOffset="97507.2">22217 12559 1060 0,'6'-5'81'0,"-2"3"52"0,0 0-73 16,-3 2-45-16,-1-2-10 0,1 2-3 15,-2 0 0-15,0 0-2 0,-4-2-2 16,-2 1-3-16,-4-2-1 0,-4 0 2 16,-9-2 2-16,-9-1 1 0,-6 3 1 0,-10-1 0 15,-13-2 0 1,-17-1 0-16,-14-2 0 0,-8 5 0 0,-6-4 1 0,-1 1-1 15,-7-1 1-15,-7-3-1 0,3 1-3 0,10 0 0 16,4-1-1-16,0-3-1 0,2-2 3 16,-1-3 0-16,10-1 1 0,7-1 1 15,-6-3 0-15,-1-1 0 0,3 4 0 16,7 2 2-16,16 3-2 0,11 5 0 16,11 3 0-1,9 3 0-15,8 3 0 0,3 2 0 0,8 0-1 0,4 2 0 16,5 0-1-16,4 0-5 0,0 0-9 15,5-1-10-15,-4 1-17 16,4 1-13-16,5 3-14 0,3 3 181 16,5 4-97-16</inkml:trace>
  <inkml:trace contextRef="#ctx0" brushRef="#br1" timeOffset="99793.97">12069 14668 609 0,'0'0'31'0,"0"0"16"0,0 0 0 16,-1 0 2-1,-1-2 7-15,1 1-5 0,0 1-5 0,1 0-5 0,0 0-8 16,0 0-5-16,0 0-7 0,0 0-9 15,0 0-5-15,0 0-4 0,0 0-4 0,0 0 1 16,0 0-1-16,0 0 1 16,0 0-1-16,0 0 1 0,0 0-2 0,0 0 2 15,0 0 0 1,0 0-2-16,0 0 1 0,0 0-1 0,0 0-1 0,0 0 2 16,0-2 2-16,0 0 2 0,-3-2 3 15,1 3 0 1,1-3-2-16,0 0-1 0,1 1 0 0,-2-3-1 0,1-1 0 15,-1-1-1 1,-3-2-1-16,-3-3 1 0,-1-2 0 0,-1-3-1 0,0-1 0 16,0 2 0-16,-3-5 1 0,2 4 0 0,-3-4 1 15,5 3-2-15,1 5 0 0,2 1 2 16,3 2 2-16,-1 2 4 0,2 1 4 16,1-1-3-16,1-1-3 0,-2-3-2 0,0-3-2 15,-2-3 0-15,1-3 1 0,-2 0-3 31,1 1 1-31,-2-1 1 0,1 2-2 16,0 1 1-16,1 1 0 0,-1 2-1 16,4 2 2-16,-1 0 8 0,0 3 6 15,2 2 12-15,-3 2 7 0,3 2 6 16,0 0 0-16,0 1-4 0,4 2-7 16,-3-4-10-16,3 3-8 0,-1-3-7 15,-1-2-3-15,0-1-1 0,0 0-1 0,3-3 1 16,-2-3 1-16,1 1-2 0,0-4 1 15,-1 5 1-15,-2-2-2 0,4 0 0 16,-4 0 0-16,1 0 0 0,2 2 1 16,-4 2 1-16,0 0-1 0,0 2-1 15,1 0 1-15,0 2-1 0,2 1-1 16,1 3 1-16,-2-1-3 0,1 0-1 0,-2-1-1 16,4 1-2-16,-5 2 1 0,2-1 2 15,3 0-1-15,-1 1 2 0,0 0 2 16,-3 2 0-16,3-3 1 0,-2 1 2 15,2 0-1-15,-2 1 1 0,0-1-1 0,1 0-1 16,0-1 0-16,1 1 0 0,1 1 0 16,-1 0 0-16,0 1 0 0,-1-4 0 15,4 2-2-15,-2 0-2 0,3 1-2 16,1-1 0-16,0-1 2 0,-1 2 1 16,2 0 2-16,-2 0 1 0,-2 0 0 0,0-1 0 15,0-1 1-15,-1 2-1 16,-1-1 1-16,1 1 1 0,-2-1-2 15,1 2 0-15,-2-2 1 0,0 1-1 16,-1 0 1-16,-1 1 1 0,1 0-2 0,-1 0 1 16,0-1 2-16,0 1-2 0,0 0 1 15,1-1 0-15,-1 1-2 0,1-1-1 16,-1 1 1-16,0-2-3 0,0 2 0 16,0 0-2-16,0 0-2 0,0 0-1 15,0-2 0-15,0 1-3 0,0 0 0 16,0 0-1-16,-4-4-2 0,-1 1 0 0,-3-3 2 15,-2 2 1-15,-2-6 3 16,-8 0 3-16,0-1-1 0,-2-1 2 0,0-1-1 16,2 1-3-16,-1-1-2 0,3 2-1 0,-2-4-2 15,4 3 2-15,2 1 5 0,3 3 0 16,5 5 5-16,6 3 1 0,-1 1 6 16,0-2 6-16,1 0 6 0,-3 0 4 15,3 2-3-15,-2 1-9 0,-1-1-2 16,3 0 1-16,0-1 1 0,3 1 3 15,-3 0-4-15,1 0-6 0,-1 0 0 16,1 0 5-16,-1 0 7 0,0 0 1 0,0 0 1 16,0 0-2-16,0 0-3 15,0 0-2-15,0 0 0 0,2 1-2 0,-1-1-1 16,3 1-1-16,-3-1-5 0,0 0-1 16,2 0-2-16,-3 0-2 0,1 2 0 15,2 0 1-15,4 0-2 0,2 3 3 16,1-1 0-16,2 2 1 0,3-1 0 15,1 2 1-15,5 1 0 0,0 1 1 16,4-2 1-16,1 0-1 0,0 1 3 16,2 0-1-16,0 2-1 0,1 2-1 0,3-2 0 15,0 2-1-15,-3-2 0 16,2 0 2-16,-8-2-1 0,-3-1 1 0,2 1 1 16,-8-3-3-16,0 2 1 0,-3-1 0 15,-5-2-1-15,-1-1 0 0,0 1 3 0,-5-3-1 16,0-1 0-16,0 1-4 0,-4 4-10 15,1-2-2-15,-8 6-2 0,-5 1 4 16,-6 4 4-16,-6 0 5 0,-2-2-1 16,-2 2 2-16,4-2 2 0,4 0 0 15,3-1 0-15,6-1 1 0,3-1-3 16,1-2 0-16,3 0 1 0,2-1-1 16,3 2 2-16,1-4 3 0,0 2-3 15,1 1 2-15,0-5 1 0,0 1 0 16,0 1 4-16,1-3 0 0,0 1-2 15,0-1 1-15,0 0-2 16,0 2-3-16,0-3 2 0,0 0-1 0,0 0-1 0,0 0 1 16,-1 0-1-16,1 0-8 0,0 0-12 15,0 0-15-15,0 0-20 0,0 2 13 16,-1 2 15-16</inkml:trace>
  <inkml:trace contextRef="#ctx0" brushRef="#br1" timeOffset="102450.68">12387 13783 804 0,'-2'-1'35'0,"0"0"10"0,0-1-14 0,2 0-6 15,0 2 7-15,0-1 6 0,0 1-3 16,-2-1 3-16,4 1 1 0,-2 0 1 16,0 0-1-16,0-2-2 0,0 2-6 15,-2 0-7-15,5 0-9 0,-3 0-9 16,0 0-5-16,1 0 2 0,-1 0-3 16,0 0-2-16,0 0-3 0,1-1-9 0,2 2-10 15,-3-1-5-15,1 2-10 0,-2 2-5 16,-2 3-2-16,0 6-10 0,-2-2 4 15,-2 1 10-15,0 0 11 0,-1-3 15 16,-5-2 8-16,2-1 0 0,1-1 4 0,-5-3 4 16,4-1 3-16,-3-1 3 0,-2-3 2 15,3-1 3-15,2-1 2 0,3 0 8 16,2 0 9-16,1 1 9 0,3 0 16 16,2 4-1-16,0 0 0 0,-2-6-8 15,3 3-11-15,1 2-4 0,1-1-5 16,2 0-5-16,0 1-2 0,2-1-5 0,-1 2-5 15,1-4-2-15,-1 4 0 16,0-2-4-16,0 2 1 0,-2-1-2 16,1 0-2-16,-1 1 1 0,-1-1 0 15,1 1-1-15,-2 0 0 0,-2 0-2 0,0 0-3 16,0 0-1-16,0 0-5 0,0 0-7 16,0 0-6-16,0 0 2 0,0 0 7 15,0 0 8-15,0 0 7 0,0 0 0 16,0 0-4-16,-1 0 0 0,1 0-2 15,-6-6 0-15,2 3 1 0,-5-5 0 0,-4-2 3 16,-2-3 2-16,-4-3 0 0,1-1 1 16,1-1 2-16,1-2-3 0,0 2 2 15,2-3 0-15,-2-1-2 0,-1-2 1 16,0-5 1-16,-1 0-2 0,-2-5 1 16,2-1 1-16,2 1-2 0,2 0 0 0,3 2 0 15,0 2-1 1,5 2 0-16,-1 0 1 0,3 2-1 0,1 0 0 0,1 2 1 15,1 3-1-15,1 1 0 0,3 2 0 16,0 2-1-16,4 2 2 0,1 3 0 0,-3 1 3 16,4 1 2-16,-1 0 0 0,1 2-3 15,5-2-2-15,4 2-1 0,3-1-3 16,4 3 1 0,-2 1-2-16,0 3 1 0,-1 1 1 0,0 4 3 15,3-1-1-15,1 1 0 0,2 3 0 0,1 1-1 16,-2 1 0-16,-1-1 2 0,-6 1 0 15,-3-5 0-15,-4 2 2 0,2-3-2 16,-6 1 0-16,-2 0 3 16,-1-2-7-16,-6 1-3 0,7-1-5 0,-6-2-8 15,0 0-4-15,0 1-11 0,4 0-6 16,-4-1 0-16,0 0 3 16,-1-2 5-16,-4-4 8 0,-4-3 7 15,-6-3 6-15,0-5 10 0,-4-1 1 0,-3-4 0 0,1 1-1 16,0 0-1-1,0-1-3-15,3 3-1 0,6 3-3 0,1 1-1 0,4 5 0 0,3 2 2 16,0 3 9-16,3 3 13 0,0 1 12 16,0 1 18-1,0 0 7-15,0 0-1 0,0 0-7 0,2 0-17 0,1-3-14 16,-1 3-6-16,4 1-1 0,1 0 4 0,0 1-1 31,1-2 0-31,0 2 0 0,1 1-1 0,-1-1 2 0,0 2 1 0,-1 0-2 16,3 1 0-16,-4 0-4 0,3 1-3 15,-1 1 0-15,-2-1 0 16,-1 1-1-16,1-1-1 0,0 2-2 0,-3-1-1 16,0 0 2-16,-1-2 0 0,-2 4-1 15,1-4 2 1,0 2 1-16,-1 3-1 0,1-3-2 0,0 2-1 16,-3-1-1-16,2 1 0 0,-5-2 4 0,2 1 0 15,1-1 0 1,-3 1 0-16,-2 0-2 0,1 1 1 0,-2-2 2 0,-3 2 0 0,1-2 1 15,-3 1 2-15,3-1-2 0,4-1 0 32,0-1 0-32,2-1-1 0,2-1-1 15,0-1-1-15,2 0-5 0,-1 0-1 16,1-2-3-16,0 2-2 0,0-2 1 0,0 0 1 16,1 2-7-16,0-1-26 0,2 0-25 15,0-1-141-15,-1 1 126 0</inkml:trace>
  <inkml:trace contextRef="#ctx0" brushRef="#br1" timeOffset="103360.33">12666 13088 1100 0,'-2'1'-3'16,"-3"2"-17"-16,0 0-19 0,0 0 6 15,1-1 25-15,0-1 2 0,3-1 5 16,-2-2 7-16,0 1 20 0,3 1 14 15,-3-7 2-15,2 4-1 0,-2-6-8 16,-1-2-11-16,0 1-6 0,-2-6-4 0,0 1-7 16,-1-4-1-16,-1-1-1 0,-6-1-5 15,3-2-5-15,-1-2-4 0,-1 1-7 16,4 0 3-16,-1-1 4 0,2 4 3 16,1 1 4-16,3 2 4 0,-1 1 1 15,0 1 4-15,5-1 1 0,-2-1-2 0,2-2 0 16,2-1 3-1,1 0 0-15,2 0 4 0,-1 2 3 0,2 1-1 0,0-1-1 16,1 0-2-16,2 0-5 0,0-2-1 16,3 2-1-16,0-4-3 0,0 1-2 15,1 1 0-15,0 2-3 16,0 2 1-16,-2 3 2 0,2 0-1 0,2 1 2 16,1 2 1-16,2 3-1 15,2 0-1-15,0 2-6 0,2 2-3 0,1 0-3 16,1 4-2-16,-1 0 1 0,0 6 0 15,2 1-1-15,-3 2 1 0,-1-1 2 0,0 4 5 16,-4 0 3-16,0-3 4 0,-3 0 1 16,-7-2 0-16,-1-4-3 0,-6-1-8 15,0-2-9-15,0 0-8 0,0 0-5 16,-2 2-3-16,2-2 6 0,0 0 3 0,-5-2-2 16,-4-3 6-16,-4-3 8 0,-5-1 4 15,-1-2 12-15,-4-2 2 16,-4-2-3-16,2-2 0 0,-5 0 0 0,7 1-1 15,4 3 1-15,2 1 0 0,4 2 1 16,3-1-1-16,1 2 5 0,4 4 2 0,0 0 10 16,5 5 13-1,0 0 6-15,0 0 3 0,0 0-1 0,0 0-6 0,0 0-2 16,0 0-2-16,0 0-8 0,5-2-5 16,-2 2-4-16,2 0-3 0,1 0-1 15,3 0 0-15,0 0-5 0,4 1 4 16,-2 0 2-16,-2 0 0 0,1-1 3 15,-3 2-1-15,0 0-3 0,-3-1-1 16,-1 0-4-16,0 0-6 0,-3-1-7 16,0 0-5-16,0 1-5 0,0-1-1 15,0 0 2-15,0 0 2 0,0 1 2 16,0-1 0-16,0 0-6 0,0 0-8 0,0 0-4 16,1 0 3-1,-1 0-11-15,-1-1-3 0,-5-3-22 0,-3-7-8 0,-2-2 19 16,-3-2 4-1,-1-1-40-15,1-1 63 0</inkml:trace>
  <inkml:trace contextRef="#ctx0" brushRef="#br1" timeOffset="103586.25">12729 12120 459 0,'-1'-1'29'0,"0"-3"24"0,-2 0-38 0,1 3-10 0,0-3 2 0,-2 1-1 16,3-2 6-16,0 2 15 0,-1-2 16 16,0 2 17-16,1 1 5 15,-1-3-10-15,1 2-15 0,1-2-15 0,-1-2-16 16,1 1-10-16,-1-2-7 0,0 0-5 15,0 2-1-15,1 0 6 0,0 1 8 16,0 2 11-16,0 2 12 0,1-4 2 16,0 3-3-16,1-1-9 0,2-3-8 0,0-2-5 15,2 0-5-15,1 1-5 0,0-2-5 16,4 3-5-16,-1-2-11 0,1 0-5 16,3 0-2-1,1 1 6-15,3-2 16 0,1-3-74 0,2-1 66 0</inkml:trace>
  <inkml:trace contextRef="#ctx0" brushRef="#br1" timeOffset="104660.88">13267 11933 662 0,'13'31'24'0,"-3"-6"3"0,2 5-9 0,-7-11 3 0,1-4 3 16,-5-5 1-1,0-2-13-15,-1-2-8 0,-2-2-2 0,1 0-2 16,-2-3-2 0,0-1-5-16,-3 0 0 0,-1-1 0 15,-4-4 2-15,-3 1 5 0,-2-7-1 16,2 0-1-16,-2 0-2 0,3-1-6 16,1 0-6-16,1-1-8 0,1 2-3 0,2 3 5 15,2 0 6-15,3 3 11 0,3 5 18 16,-1 0 18-16,1-1 15 0,0-1 10 15,0 1 3-15,-1 0 1 0,1 1 3 16,0 0 0-16,0 0-8 0,0 0-12 16,0 0-15-16,0 0-14 0,0 0-4 15,0 0-1-15,0 0-2 0,0 0 0 16,0 0-1-16,0 0-5 0,1 0-1 0,0 0 0 16,2 5-1-16,0 2-1 0,-1 2-1 15,0 2-2-15,0-2 0 0,1-2 1 16,0 2-1-16,-2-2 2 0,0 0 2 15,-1-1-1-15,0-1 0 0,0-3 1 0,0-1-2 16,1 3 1-16,-1-2-1 0,-1 0-4 16,1 1-2-16,0-3-2 0,0 0-1 15,-1 0 0-15,1 0 4 0,0 0 4 16,0 0 6-16,0 0 13 16,0 0 4-16,-1 0 8 0,1 0 2 0,-1 0-1 15,0-2 2-15,1 1 3 0,0 0-2 16,-1 0-5-16,1 0-6 0,-2 0-8 15,2-1-3-15,0-1 0 0,0-4-2 16,2 4-1-16,-1 2-2 0,1-3-4 0,0 3 0 16,2-1-1-16,-1 1-4 15,-1 0 1-15,0 1 0 0,-2 0-2 0,2 0 0 16,-1 0-2-16,-1 0-6 0,1 0-4 16,-1 0-3-16,1 5-5 0,-3 1 2 15,-2 3 5-15,-4 3 2 0,-1 1 5 16,-2 1 6-16,-2-5-2 0,-1-2 4 0,-1-1 2 15,-2-1-1-15,2-4 3 0,-1-1-1 16,4 2 1-16,0-2 1 0,2-2 2 16,1 1-1-16,-2-4 0 0,4 2 0 15,-1-4 0-15,2 2 4 0,2 0 5 16,0-1 5-16,2 3 5 0,0-4 3 16,1 3-2-16,1-2-3 0,1 0-5 0,1 0-6 15,-1-1-3-15,-1 0 1 16,2 2-3-16,1-1-2 0,1-1 0 15,5 2-6-15,1 0-4 0,4 1-3 0,0 1-4 16,1 3 0-16,-3 0 5 0,-2 5 3 16,-1-1 3-16,0 3 1 0,-1 2-4 15,-2 2-4-15,-2 2-3 0,0 1-2 16,-2 1 2-16,-2-2 3 0,-1-1 3 16,-3-2 1-16,-3-1 1 0,0 0 1 0,-1-2 0 15,-3-1 1-15,-2-1 0 0,0-2 1 16,-2-3 3-16,1 0 0 0,1-1 1 15,1-4 4-15,3 1 0 16,1-1 3-16,5 2 3 0,0-2 0 0,2 1 3 16,1 1 5-16,-2-2 3 0,1 0 3 0,1 1 2 15,0 0-6-15,1-1-4 16,4 2-1-16,-1-4-6 16,2 1-3-16,2 1-1 0,-1-3-3 0,4 2 1 0,4 2 3 15,0 0-2-15,-3 2 2 0,2 1-1 0,-5 1-2 16,-1 2 0-16,-2 1-3 0,0 2-1 15,-2 1-7-15,0-1-5 0,-4 2-15 16,0 0-8-16,0 2-11 0,-2 2-16 16,-6 3 380-16,-6 1-244 15</inkml:trace>
  <inkml:trace contextRef="#ctx0" brushRef="#br1" timeOffset="117419.32">9029 7819 844 0,'9'15'97'16,"-9"-15"-152"0,1 1 54-16,-5-10 0 0,5 9 0 15,0 3-2-15,0 0 0 0,0 2 3 16,0 1-1-16,-1 2 0 0,0 3 2 15,-1 7 1-15,-3 2 1 0,-4 4 6 16,-5 7 3-16,-6-2 8 0,-2 4 2 16,-8 1-1-16,-6 1 2 0,-9-1-4 15,-3-1-1-15,-5-3 3 0,-6-8 0 16,-4 0 1-16,-6-6 2 0,-1-3 2 0,2-3-5 16,1-4-2-16,3-6-1 0,0-5-4 15,0-5 1-15,0-2 5 0,2-2 3 16,3-2 1-16,6-2 5 0,6-3 3 15,1-2 3-15,3-7 4 0,0-3-5 16,5-6-4-16,-1-2-6 0,4-3-8 16,7-1-3-16,2 1-2 0,11-3-4 0,5-7 13 15,9-11-61-15,11-8-6 16,8 1 2-16,13 5-10 0,5 13 60 0,9 4 2 16,5 4 1-16,2 5-8 0,4-2 2 0,5 5 0 15,8 3-2-15,5 3-1 0,5 5 0 16,1 6-1-16,-3 5-1 0,5 5 1 15,4 10-2-15,4 4 0 0,3 9 1 16,-1 5-1-16,-3 4 1 0,-5 6 2 16,-2 3-1-16,-4 6-1 0,-7 3 1 15,-9 2-2-15,-11 0 1 0,-12 3 2 16,-7 6 0-16,-11 4 1 16,-8 5 7-16,-9 8 0 0,-7 4 1 0,-6 2 3 15,-9-3-2-15,-7-2 1 0,-7-6 1 0,-8-2-2 16,-5-4 0-16,-8-5 1 0,-12-9-2 15,-7-5-1-15,-2-4 0 0,-4-7-1 16,2-8 0-16,-7-4 0 0,-8-6-1 16,-3-6-1-16,-7-2 1 0,4-5-1 15,2-6-2-15,0-2 2 0,5-4-4 16,4-1 1-16,5 2 1 0,12-2 3 16,7 1 3-16,12-3 3 0,0-3 7 15,4-2 2-15,4-2 6 0,0-1 1 0,9 0 12 16,6 0 9-16,9 1-2 0,8-1-1 15,3-4-21-15,6-8-19 0,7-6-6 16,9-8-7-16,13-9 2 0,13-6-24 0,9-3-7 16,10 1-1-16,5 8-1 0,10 10 28 15,0 9 3-15,9 5 4 0,1 5-1 16,-4 1 1-16,3 3-7 0,-3 4-10 16,4 4-11-16,7 6-8 0,0 10 4 0,4 5 7 15,-4 5 5 1,-7 8 5-16,2 8 3 0,0 5 3 15,1 8 7-15,-4 7 2 0,-8 0 0 0,-12 3 0 0,-10 6-1 16,-10 2 1 0,-10 6 4-16,-8 6-2 0,-8 2 2 0,-9 2 1 0,-10-2-1 15,-11-1 1-15,-12 1 3 0,-14-3 2 16,-9 1 2 0,-15-1 2-16,-9-7-2 0,-15-8-1 0,-10-9-1 0,-5-12-2 15,-6-8-1-15,3-9 1 0,-6-10-2 0,-8-9 0 31,-5-9-4-31,-4-11-8 0,-3-7-6 0,1-8-6 0,7-5-1 0,6 1 4 16,20-4 7-16,10 4 7 0,10 3 5 16,9 1 2-1,10 1-1-15,12-3 4 0,10-1-29 16,12-2-25-16,11 2 38 0,12 4-20 16</inkml:trace>
  <inkml:trace contextRef="#ctx0" brushRef="#br1" timeOffset="127436.4">13680 12099 727 0,'-1'12'18'16,"0"-1"-8"-16,-3 2-13 15,-1 3 3-15,0 0 10 0,-2 3 10 0,-2 1 9 0,-4 0 7 16,-1 3 9-16,-4-1-2 0,-3 0-7 16,0-1-7-16,-1 0-9 0,-3 1-1 15,-4-1 3-15,-12-1-3 0,-6-1-1 16,-6-1-2 0,0-1-2-16,3-1 0 0,-1-5 2 0,3-3-3 15,-2-4 1-15,-2-2 0 0,-1-6-2 0,-6-4 1 16,-2-3-1-16,-2-2-3 0,0-5-1 0,9 2 0 15,4-3-2-15,0-7 1 16,3 0 2-16,2-2 0 0,1-3-2 0,4-1 0 16,1 2-3-16,3-2 0 0,3 3 3 15,6 2 1-15,5 3 7 16,3-1 2-16,6 1-1 0,6 4 4 16,6 1 3-16,5 2-2 0,5-2 3 15,8-3-5-15,5-3-8 0,12-8-5 0,6-2-9 16,7-2-15-16,11 1-7 0,-1 4 2 0,-1 3 2 15,-1 4 14-15,-5 4 9 0,-1 1 3 16,6 4 5-16,2 0-6 0,5 1-10 16,2 4-9-16,-2 3-7 15,-3 5 0-15,-2 3 5 0,-6 3 7 0,3 6 4 0,-1 4 4 16,1 3 2-16,0 3-2 0,-3 6-2 16,-3 3-3-16,-6 6-4 0,-2 4 0 15,-5 1 3-15,-1 3 2 0,-7-3 4 16,-7 3 2-1,-5-3-1-15,-3 2 0 0,-2-1 1 0,-1-2-2 0,-5-1 1 16,-4-1 3 0,-5 0 0-16,-6 0 5 0,-1-1 0 15,-7 0 1-15,-6-3 0 0,-7 0 1 0,-6-5-1 0,-2-3-1 0,-7-2 3 16,-12-4-4-16,-4-7 0 0,-5-2 1 16,3-3-3-1,7-4-1-15,3-2 1 0,0-3-1 0,-1-5 1 16,-3-4 0-16,-7-2 0 15,1-4-1-15,-1 2-1 16,4-2-1-16,7 0 0 0,6 0 2 16,1-3-1-16,5-2 1 0,4 0 1 15,4-2-2-15,4 0 1 0,4 3 1 0,3-2-2 16,4 3 4-16,4 1 3 0,7 2-2 16,3 0 6-16,6 3 5 0,5 1 1 15,1-1 3-15,10-4-5 0,4-5-7 16,6-4-4-16,6-2-7 0,0-1-7 0,4-1-3 15,10 3-5-15,-1 0-3 0,8 4 1 16,2 0 4-16,1 1 2 0,6 2 2 16,1 3-2-16,1 2-8 0,-4 3-7 15,1 5 2-15,0 2-4 0,-4 4 1 16,4 5 4-16,4 2-6 0,4 9 2 16,2 3 2-16,-1 7 0 0,-4 8 7 0,-7 5 7 15,1 4 3-15,-7 3 6 0,-9 2 3 16,0 0 2-16,-13 0 1 0,-6-1 0 15,-7-2-4-15,-16-2-4 0,-10 0 3 16,-14-1 0-16,-10 2 4 0,-9-1 6 16,-8-3-3-16,-7-5 0 0,-8-5-1 15,-4-6-3-15,-15-8-3 0,-10-10-4 16,-1-5-12-16,-7-12-7 0,9-7-123 16,-6-7 97-16</inkml:trace>
  <inkml:trace contextRef="#ctx0" brushRef="#br1" timeOffset="135277.5">8406 8063 136 0</inkml:trace>
  <inkml:trace contextRef="#ctx0" brushRef="#br1" timeOffset="135904.84">8769 8121 728 0,'-2'9'-2'0,"0"0"-58"0,0 0-42 15,2-1 53-15</inkml:trace>
  <inkml:trace contextRef="#ctx0" brushRef="#br1" timeOffset="138398.04">12979 12296 1164 0,'1'0'41'16,"0"0"-12"-16,-1 0-60 0,2 1-38 16,-2 0-15-16,0-1 4 0,1-1-112 15,-2-5 126-15</inkml:trace>
  <inkml:trace contextRef="#ctx0" brushRef="#br1" timeOffset="138618.18">13031 12179 1399 0,'13'0'35'16,"23"14"817"-16,-49-15 53 15,5-4-792 1</inkml:trace>
  <inkml:trace contextRef="#ctx0" brushRef="#br1" timeOffset="138856.31">13032 12244 1568 0,'2'1'29'0,"2"1"-58"16,-4-2-24-16,0 0-19 0,0 0-27 15,-4-2-8-15,4 2 5 0,1-1 8 16,1 1-10-16,-4 0-10 0,2 0-104 15,0 0 12-15,-1-4 93 0</inkml:trace>
  <inkml:trace contextRef="#ctx0" brushRef="#br1" timeOffset="139472.76">13089 12275 914 0,'0'0'44'0,"1"2"4"16,1-1-19-16,-2-1-20 0,0 1-5 16,-3 0-1-16,3-1 1 0,0 1-3 15,0-1 1-15,0 0 0 0,0 0-2 0,0 0 1 16,0 0 0-16,0 0 0 0,0 0 0 16,0 0 1-16,0 0-1 0,0 0 0 15,0 0 0-15,0 0-1 0,0 0 0 16,0 2 0-16,0-2 0 0,-1 1 0 0,1-1 0 15,0 0 0-15,1 0 2 0,-1 0-2 16,0 0 0-16,0 0-5 0,0 0-1 16,0 0 0-16,0 0 2 0,0 0 3 15,0 0-1-15,0 0 2 0,-1-1 0 16,1 1 0-16,0 0 0 0,0 0 0 16,0 0-1-16,0 0 0 0,0 0 1 15,0 1 0-15,0-1-1 0,0 0 1 0,0 0-1 16,0 0 1-16,0 0 0 15,0 0-2-15,0 0 1 0,0 2 1 16,0-1-1-16,0-1 1 0,0 1 0 16,0 0 0-16,0-1 0 0,0 0 1 0,0 0-2 15,0 1 1-15,0 0 0 0,0-1 0 16,0 2 0-16,0-2 1 0,0 0-1 16,0 0 1-16,0 0 0 0,0 0-1 15,0 0 1-15,0 0 0 0,0 0-1 0,0 0 1 16,0 0 1-16,0 0 0 0,-1 0-1 15,1 0 2-15,0 0-3 0,0 0 1 16,0 0 0-16,-1 0-1 0,1 0-1 16,0 0 1-16,0 0-3 0,0 0-4 15,0 0-3-15,0 0-7 0,0 2 3 0,0-2-1 16,0 0-2-16,0 0 0 16,0 0-7-16,0 0-5 15,0 0-6-15,0 0-4 0,0 0-7 0,0 0-9 0,0 0-31 16,0 0-41-16,0 0-16 0,-1 0 63 15</inkml:trace>
  <inkml:trace contextRef="#ctx0" brushRef="#br1" timeOffset="139645.74">13085 12296 545 0,'0'0'56'0,"0"0"24"0,1 0-6 15,-1 0-38-15,2-1-12 0,-2 1-9 16,1 0-6-16,-1 0-5 0,0 0-6 15,0 0-2-15,0 0-1 0,0 0-3 16,0 0 0-16,0 0-2 0,-1-2-4 16,1 2-6-16,0 0-10 0,0 0-28 0,0 0-109 15,0 0 105-15</inkml:trace>
  <inkml:trace contextRef="#ctx0" brushRef="#br1" timeOffset="167647.47">7660 10509 950 0,'8'3'60'16,"66"18"105"-1,-113-52-158 1,-2 30 22-16,41 0-7 0,0 1-1 16,0-1 2-16,0-1-1 15,0 2 0-15,0-2-1 0,1 2-4 0,-1 0-2 16,0-1-5-1,0 0-5-15,0-2-6 0,1 3-3 0,-1 0-3 0,0 0-1 0,3-2-2 16,-3 2-5-16,1 0-4 0,0 0-5 16,2-3-2-16,1 3 4 0,-4 0 5 15,0-1 4-15,0 1 6 16,0 0 2-16,0-1 0 0,2-3 2 0,0 1 1 0,3 1 2 16,-3 1 4-16,-2 1 4 0,0-1 1 15,0 0 3-15,0 1 4 0,0-2 2 16,0 0 3-16,0 1 0 0,1-2-4 15,-1 3-3 1,1 0-1-16,-1 0 3 0,0-1 6 0,-2-1 6 0,2 2 2 16,-3-3 2-16,5 3-1 0,-2 0-2 0,0 0 0 31,0 0-7-31,0 0-7 0,0 0-8 0,-1 3-6 0,3 0-4 0,-2 3-2 16,2 4 2-16,-2 4-1 0,1 8 1 15,-1 7 3-15,-1 4-2 0,0 11 2 16,0 7 1-16,-1 2-1 0,3 13 1 15,-1 4 2 1,0 5-4-16,0 0 0 16,-6-1-3-16,3-2-2 0,2-3 3 15,-4-5 2-15,1-4-3 0,-1-1-1 16,-5-3 1-16,3-8-3 0,3-5 3 0,-1-10 1 16,6-7-2-16,1-7 1 0,1-5 0 15,0-5 0-15,1-5 1 0,-2-1-2 16,-2-3-5-16,0 0 1 0,-1 0 1 0,1 0 2 15,0 0 4-15,1-3-1 0,2 0 3 16,0-4 1-16,-1-5 7 0,0-5 2 16,3-7 3-16,-1-8 0 0,2-5-6 15,-2-13-1-15,1-2-2 0,-1-7-3 16,-3-5-1-16,4-2-1 0,-1-7-3 0,4-1-7 16,-1-7-7-16,0-4-7 15,0-4-7-15,-1 2 0 0,4 6 4 0,4 8 4 16,1 8 8-16,1 6 3 0,3 0 4 15,-2 3 4-15,1 8 1 0,-2 6 4 16,-5 10 5-16,-1 5 3 0,-3 7 6 16,-3 8 6-16,-1 5 5 0,-2 2 2 15,-1 5-3-15,0 0-6 0,0 0-6 16,0 0-7-16,0 0-11 0,-3 3-5 0,1 3 0 16,-3 5 0-16,-1 4 9 15,-2 3 2-15,-2 7 0 0,0-2 0 16,-1 6 0-16,-1 5-2 0,2 4 0 0,0 9 1 15,-1 5 0-15,1 10 1 0,-6 3 1 16,2 9 0-16,0 4 0 0,2 1 1 0,3-3-1 16,0-3 0-16,1-6 1 15,0-6-2-15,0-1 1 0,-1-5 0 0,1-4-1 16,-1-6 0-16,4-8 0 0,0-5 0 16,2-2-1-16,-2-5 2 0,-1-3-1 15,0-6 1-15,0-4 0 0,4-2-1 16,2-4 1-16,1-2 2 0,-1-1-3 15,0-1-1-15,0-2-3 0,0 0-5 16,0 3 2-16,3-1 2 0,-2-1 0 0,0 0 3 16,2 1 2-16,0-2-3 0,1 2 2 15,0 1 0-15,0 3-5 0,0-3-2 16,2 5-4-16,-2 1-5 0,3 1 2 16,-4 0 4-16,-3-1 2 0,3-1 4 15,-2-1 4-15,1-3 0 0,-1 1 4 16,-2-2 3-16,-7-1 0 0,-2 2 1 15,-2-2 5-15,-3 0 2 0,-5-1 1 0,-4-1 4 16,-6 0-3-16,-8-1 0 0,2 0 2 16,-1-2-5-16,-3 1-3 0,3-1-2 15,-4 1-5-15,-2 0-1 16,3 0 1-16,-4 2-2 0,-3-2 0 0,-5 2 0 16,-4 0-1-16,-1 0 0 15,2 0 2-15,4 0-2 0,6 0 1 0,6 0 1 0,5 0-2 16,3-1 1-16,4 1 0 15,7 0-1-15,2-1 0 0,6 1 2 0,6 0-2 16,4 0 2-16,1 0 1 0,0 0 11 16,0 0 3-16,1 0 10 0,-2 1 3 0,5-2-11 15,4 0-1-15,4 0-13 16,12-4-4-16,10 0 1 0,7-2-2 0,7-1 1 16,2 0 0-16,3 1-1 0,2 1 1 15,3-1 1-15,2 2-2 0,-1-1 0 16,-3 0 2-16,1 3-2 0,-1 2 1 0,0-1 0 15,-4 2-1-15,-3 0 0 16,-4 3 2-16,-3-2-2 16,-1 1 1-16,-5 3 0 0,-4-3 2 0,-5 1-1 0,-5 1 0 15,-7-3-1-15,-5 0-1 0,-6 0 2 16,-2 0-2 0,0-1 0-16,-1 1 5 0,-1-1-2 0,-2 2-2 0,-7 1 2 15,-6 0-5-15,-9 3 2 16,-7 1 5-16,-9-1 0 0,-6 1 1 0,1-2-2 15,1 2-1-15,0 0-2 16,5-1 0-16,-2-1-1 0,1 1 1 0,3-1 0 0,4 0-1 16,-1-1 0-16,1-1 0 0,4 0 0 15,-4-2 1-15,7 3 1 0,2-3-1 0,4 0 1 16,7 2 2-16,3-1-1 16,5-2 1-16,5 0 2 0,-1 1-1 0,2-1 10 15,0 0 2-15,0 0 0 16,0 0 2-16,3 0-17 0,1 0-4 0,4 0-2 15,8 0-2-15,6 0 7 0,13 0 1 16,4-1 0-16,3-2-2 0,2 0 1 16,-5 2 1-16,-1-4 0 0,2 1 0 15,0-1 1-15,0 1-2 0,1-2 0 16,-1 3 1-16,-4-1-1 0,-3 2 1 16,-4 0-1-1,-8 1 0-15,-3-1 1 0,-3 0 0 0,-6 1-1 0,-8 1 1 0,0 0 2 16,0 0-4-1,-1 0-6-15,1 0 3 0,3-1-4 0,-4 1 0 0,-10 0 7 16,-12 1-7-16,-9-1 4 0,-13 1 3 16,-1-1 0-1,-4 0 0-15,-4-2 2 16,3 1-2-16,-1-3 0 0,4 2 1 16,3 0-1-16,-1 1 0 0,-1 0 1 0,0 0-1 15,1-1 0-15,3 1 0 0,8-2 0 16,3 2 0-16,5 0 1 0,6 1-1 0,6 0 0 15,3-1 3-15,7 1-2 16,4 0 2-16,0 0 7 0,0 0 0 0,0 0 0 16,0 0 3-16,0 0-13 0,3 0-3 15,3 0-2-15,5-2-2 0,8 1 5 16,13-3-3-16,9 2-4 0,9-3-1 16,1 2 0-16,1 1 4 0,-8-2 4 15,1 1 2-15,-1 1 0 0,-2-2-1 0,5 2 2 16,-3 1-1-16,-3 2 1 15,-1 0 1-15,2 4-2 0,-5-3 0 0,0 1 1 16,-7 2-1-16,-9-3 1 0,-4 2-1 16,-7-3-2-16,-5-1-5 0,-4 0-10 15,0 0-12-15,-1 0 4 0,1 3 4 16,-5-3 7-16,-7 1 11 0,-6 1-1 16,-11 3 1-16,-13-1 7 0,-4 2 5 15,-5-2 1-15,-3 0-1 0,1-1-3 0,-2-1-3 16,3 0 1-16,2 0 0 0,-2 0-2 15,-5-1 0-15,2 0-1 0,1 0-1 16,9 1 1-16,7-2 1 0,7 0-1 16,5 0 3-16,5 0 2 0,5 2-1 15,4-2 3-15,4 0 1 0,2 0 3 0,1 0 5 16,4 0 6-16,0 0 5 0,0 0-3 16,1 0-11-16,0 0-6 15,1 0-9-15,2-4-6 0,4 1 1 0,6-3-2 16,12-1 4-16,10-2-8 0,5-1 1 15,7-1 0-15,3 6-4 0,-2-3 14 16,1 2 1-16,-2 2 0 0,-3-2 0 0,1 3 0 16,-1 3-1-16,2 0 1 0,-5 0 0 15,-3 1-1-15,0 3-3 0,-3 1-1 16,0 1-6-16,2 1-1 0,-7 1 3 16,-2-1 0-16,-1 1 2 0,-12-1 5 15,-2-3-1-15,-5-2 0 0,-6-1-2 16,-2-1-11-16,-3 2 4 0,0-2 0 15,-7 2 4-15,-3 0 7 0,-8 3 1 16,-17 0 3-16,-14 1 8 0,-8-4 4 16,-4 0-3-16,2-1-4 0,5-1-4 15,-2 0-3-15,4-1 1 0,-3 1 0 0,-3-1-1 16,-1 0 0-16,0 0 1 0,6 0-2 16,8-1 1-16,6 0 0 0,8 0-1 0,2 1 0 15,7 0 1-15,5 0-1 16,4 1 0-16,6 0 2 0,8 0-1 15,0 0 5-15,0 0 1 0,0 0-2 16,-4-2-5-16,11 2-5 16,7 0-1-16,11 0 0 0,13-2 6 0,17 2-13 0,14 2-4 0,9 0 1 15,6 2-2-15,-8 1 12 16,-3-3 6-16,-5 0-1 0,2 1 1 0,3-1 1 16,2 1-1-16,3 1 1 0,-7 0 0 15,-6 1-1-15,-8-2 0 0,-7 3 1 16,-6-5-1-16,-4 3 0 0,-5 0 1 0,-6-3-1 15,-4 1 1-15,-10-1 0 0,-7 0 2 16,-6-1-11-16,-1 0 0 0,0 0-1 16,-4 1-5-16,-7 0 11 0,-11 0 1 15,-9 1-2 1,-14 1 10-16,-7-2 5 0,-5 0 1 0,-13-1 1 0,-6-1-8 16,-3-1-2-1,-4 0 0-15,6 0-2 0,8 1 0 16,3-1 0-16,4 0-1 0,-3-1 2 0,0 1 0 0,1-1-2 0,5 2 2 15,12-1-1-15,8 1 0 16,6 1-1-16,8 0 2 0,4 0-2 0,8 0 2 16,5 0 5-16,7 0 4 0,0 0 9 15,0 0 12-15,-1 0-4 16,1 0-4-16,1 0-10 16,1-2-15-16,6 2-4 15,6-1-1-15,7-2 0 0,10 0 2 0,12-2 4 16,9-1-1-16,8 2 0 0,2-1 1 15,-1 2-2-15,-3-1 3 0,-4-1 0 16,0-1-1-16,1 2-2 0,3-1-5 0,1 3-6 16,1 0-2-16,-4 2 3 0,-6 0 2 15,-9 1 7-15,-9-1 2 0,-7 1-8 16,-7 0-3-16,-6-1-3 0,-6 1 1 16,-1-1 0-16,-4 0-8 0,1 0-3 15,-1 0 0-15,-2 2 3 0,-6-2 11 16,-11 4 4-16,-17-1 3 0,-11 2 9 15,-14-2 7-15,-12-2 3 0,0 1-3 16,-2-2-4-16,-1-3-2 0,3 2-4 16,-9-1 0-16,-2 1-1 0,0-1-1 15,3 0 1-15,11 0 0 0,10-1 0 0,4 1-1 16,7 0 1-16,4 1-1 0,8 1 0 16,8 0 0-16,11 1 0 0,7 1 0 15,6-2 2-15,5 0 11 0,0 0 5 16,0 0 9-16,3 0-7 0,1 0-8 15,7 0-2-15,13-2-10 0,19 0 7 16,13-3-5-16,12 0-2 0,4 0-1 0,1 0 0 16,4 1-1-16,2-2 2 0,3 1 2 15,-1 0-2-15,1-1 1 0,1 3 1 16,3 1-2-16,4 2 0 0,-2 4 1 16,-1 3-1-16,-9 0 0 0,-13-1 0 15,-5 1 1-15,-7 1-2 0,-7 1-7 0,1-2-6 16,-7 2-2-16,-7-3 1 0,-9 1 3 15,-13-4 8-15,-10-3-7 0,0 2-2 16,-5 0-1-16,-9 2-2 0,-14 2 7 16,-9 2 7-16,-14 2 10 0,-10-3 4 0,-4-1 6 15,-4-3-4-15,-8-3-6 16,-8 0-1-16,-1-3-2 0,-4 0 0 16,5 0 0-16,11-1-2 0,1 1-1 15,-2 1 0-15,2-2 0 0,-2 0 0 0,3 2-1 16,15 0 1-16,9 1-2 0,10 1 1 15,9 0 1-15,6 0-2 0,8 0 0 16,8 0 2-16,2 1 7 0,1-1 14 16,3 0 6-16,0 0 4 0,3 0-15 15,2 0-11-15,5 0-7 0,7 0-3 16,15 0 6-16,16 0-3 0,13 0 1 0,13 0 0 16,7 2-1-16,-4 0 1 0,-1-1 0 15,-7 0-1-15,1 1 1 0,4-1 0 16,7-1-1-16,-1 2 0 0,-2 1-3 0,-7-1-2 15,-12 2-1-15,-9-1-7 16,-13-1-9-16,-6-1-21 0,-5-1-30 0,-4-3-24 16,0-3 205-16,-8-3-104 0</inkml:trace>
  <inkml:trace contextRef="#ctx0" brushRef="#br1" timeOffset="178424.41">6931 11577 751 0,'0'2'67'0,"1"0"87"0,-1-1-131 0,0 1-11 16,0 0 4-16,-2-1 1 0,0 1 0 16,1 0-3-1,1-2-6-15,0 0 1 0,-2 2 10 0,2-2 9 0,0 0 12 16,0 1 7-16,0-1-4 0,0 0-3 16,0 0-3-16,0 0-5 0,0 0-3 15,0 0-2-15,0 0-8 0,0 0-6 0,0 0-3 16,0 1-7-16,0 0 0 0,0 0 2 15,0 2 0-15,-1 1 4 16,1 1 6-16,0-1 4 0,-1 3 5 0,-2-3 1 16,1 3-4-16,-3 1-7 0,1 1-4 15,1-2-6 1,-1 2-2-16,2 0-1 0,-2 0-1 0,0 2 0 0,-1 2-1 16,0 5 0-16,-3 4 0 0,1 1 1 15,-1 5 0 1,-1 3 1-16,1 7 0 0,-2 6-1 15,-2 7 2-15,-1 5 0 0,0 4-2 16,0 3 2-16,-2 2-1 0,-1 4-1 16,-4 5 2-16,0 3-1 0,1 3-1 15,2 0 1-15,1-7 0 0,3-6-6 0,-1-5 19 16,-6-7 10-16,2-2 1 0,-5-3 12 16,0-3-16-16,2-3-7 0,0-5 0 15,3-1-2-15,4-10-4 0,1-3-1 16,2-7-3-16,1-3-1 0,2-4 0 15,-1-3 0-15,4 0 0 0,-1-4 1 0,3 0 2 16,0-2 0-16,3-2 2 16,0 1 5-16,-1-1 1 0,1 0 2 0,0 0 3 15,0 0-1-15,0 0-2 0,0 0-3 16,0 0-6-16,0 0-4 0,1-1 1 16,1 0 2-16,0-5 2 0,0 2 1 0,2-4-4 15,3-5-2-15,4-9-1 0,3-10-3 16,2-8 0-16,3-9 1 0,0-3-1 15,1-3 1-15,1-4 0 0,2-2 0 16,2-8 1-16,5 0 1 0,-1-4-3 16,3-5-9-16,-2 1-8 0,-2 0-7 15,-2 3-3-15,-1 4 1 0,-3 0 1 16,-1 3-1-16,0-1 0 0,-1 4 2 16,-3 2 6-16,-2 10 9 0,-1 5 5 15,-5 10 5-15,-2 8 0 0,-3 6 0 0,1 6 1 16,-3 4 0-16,0 6 0 0,0 1 3 15,-2 6 6-15,0-1 5 0,0 1 3 16,0 0 3-16,0 0-4 0,0 0-6 16,0 0 0-16,0 0-7 0,0 0-5 15,-1 2-3-15,0 0-10 0,-2 4-1 16,-3 4 3-16,-3 6 3 0,-4 10 5 16,-4 6 3-16,-4 9 0 0,-1 9 1 0,-3 7 0 15,-4 12 0-15,-1 5 2 0,-5 4-1 16,-1 4-1-16,1-3 0 15,-2-1 1-15,6-4-1 0,-1-6 1 0,3-5 0 0,4-4-1 16,-1-4 1-16,6-7 0 16,2-1 0-16,-2-2-1 0,1-3 0 0,2-4 7 15,0-2 2-15,3-4 1 0,-1-1 1 16,2-5-9-16,0-3 1 0,2-4-2 16,2-3 2-16,2-2 0 0,3-4-1 15,0-2 1-15,2-3 1 0,0 0 0 0,1-1-1 16,0-1 1-16,1-3-2 0,0 2 0 15,0-2-2-15,0 0-5 0,0 0-1 16,0 0 0-16,0 0 3 16,0 0 5-16,0 0 1 0,0 0-2 0,0 0-1 15,0 0-2-15,0 0-7 0,1 0-5 16,0 0-1-16,1-5 1 0,2 3 4 16,-2-2 7-16,5-1 2 15,2-3 0-15,2-4 1 0,5 0 0 0,-1-1 0 16,1-2 1-16,1 0-1 0,-1-1 0 0,-2 0 2 15,1 4-2-15,-4 1 0 16,-1 0 5-16,-2 6 3 0,-4-1 2 0,1 1 3 16,1 2-6-16,-3 0-3 15,0-1 0-15,3-1-2 0,-4 2-1 0,1-3 1 0,4 4-1 16,-1-3 0-16,1-1 1 0,3 1-2 16,-1-1 0-16,0 1 2 0,2-1-2 15,-4-2 0-15,1-1 1 0,4 0-1 16,-1-3 0-16,6 1 0 0,-1-3-1 15,-6 1 1-15,4 0 0 0,-2 2 0 16,-2 1 0-16,2 1 0 0,-3 4 0 0,-1 0 0 16,-2 3 0-1,-4-3 0-15,0 3 1 0,-1 2 0 16,-1 0-1-16,0 0-1 0,0 0 0 0,0 0-4 0,0 0-1 16,2-1 1-16,-2 1-5 0,0 0 1 15,0 0-3-15,-1 2-2 0,0-1 1 16,-1 2 1-1,-1 0 0-15,0 5 2 0,-3 5 4 0,-6 11 2 0,-5 8 5 16,-5 7 6-16,-9 2-1 0,-8 3 2 0,-3 1-1 16,-2-4-5-16,3-2 6 0,9-9 2 31,4-8-4-31,1-4 6 0,2-2 1 0,3-2 3 0,1-2 8 16,3-2 1-16,3-3-1 0,0-3 2 15,4-1 0-15,1-3 0 0,4 0 5 0,1-2 8 0,1 0 4 31,4 2 12-31,-1-1-3 0,-2-5-7 0,3 2 4 0,-3-2-17 0,3 0 7 32,-1-5-7-32,1-1-11 0,1-4-4 0,-1-4-14 0,-1-7-3 0,0-2-1 15,-4-6 0 1,0-2 0-16,0 0 0 0,-3-3 0 16,1 5 1-16,0 1-1 0,2 5 0 15,0 5 2-15,1 4-1 0,-1 3 2 16,1 4-1-16,0 2 0 0,2 4 0 15,1 0-1-15,0 3-3 0,1 4-3 16,0-3-6-16,0 3-6 0,0 0-8 16,0 0-13-16,0-1-15 0,0 1-13 15,0 0-12-15,0 0-10 0,0-1-10 16,0 0-7-16,-1-8-10 0,3-4 657 16,1-12-413-16</inkml:trace>
  <inkml:trace contextRef="#ctx0" brushRef="#br1" timeOffset="180160.44">7787 10481 915 0,'0'0'17'0,"0"0"-11"0,0-2-14 15,0 2 0-15,-1 0 7 0,0 0 5 16,1 0 5-16,0 0 8 0,0 0 12 0,0 0 11 16,0 0 11-16,0 0 6 0,0 0 3 15,0 0-4-15,0 0-5 0,0 0-7 16,0 0-12-16,0 0-8 0,0 0-6 15,0 0-6-15,0 0-4 0,0 0-3 16,0 2-4-16,2 0-1 0,-1 0-2 0,1 1-2 16,2 1 0-16,-2 1 1 0,2 0-4 15,2 2 2-15,5 3 1 0,2 4 1 16,3 5 2-16,2 2 1 16,1 3 0-16,3-1 1 0,1 0 5 0,1 2 0 15,-3-3 1-15,-3 0 0 0,-1 0-4 16,2-1-1-16,3 0 1 0,-1 1-1 15,-1-4 0-15,-5-3 2 0,-4 0-2 16,-2-5 2-16,-2-1 2 0,-1-3-2 0,-1-1 1 16,-4-4 0-16,0 2 1 0,-1-3 0 15,0 0-2-15,0 0-3 16,0 0-6-16,0 0-4 0,-2-1-4 0,-1-1 4 16,-5 0 6-16,0-5 2 0,-3 0 6 15,-5-7 2-15,-4-5-1 0,-3-2 1 0,0-4-2 16,0-3-3-16,2-1-1 0,-1 1 1 15,-1-3-1-15,0 3-1 0,3 0 2 16,0 1-2-16,3 0 0 0,-1 6 1 16,1-2-1-16,4 6 0 0,0 3 2 15,3 2-2-15,5 5 0 0,-3-1 9 0,3 5 5 16,1 0 5-16,1 1 8 0,3 2-7 16,-6-1-2-16,3 1-4 15,-2 0-6-15,-4 1-4 0,0 2-3 16,-4 3 0-16,-5 1-1 0,-6 3 2 15,-4 1-2-15,-5 0 2 0,-1 1 0 0,0-1-2 16,-3 0 1-16,8 0 2 16,-2-1 2-16,9 2 3 0,0-1 2 0,1-2 0 15,3 0-1-15,0 0 8 0,6-2 7 16,3-1 9-16,3 0 8 0,2 0 0 16,3-3-1-16,-2 1-2 0,2-1-8 0,1 0-5 15,-1-1-6-15,1-2-5 0,0 1 1 16,0 1-1-16,0-1-2 0,0-1-3 15,0 2-3-15,0-1-2 0,0-1-2 16,0 0 4-16,0 1-6 0,0-1-11 16,0 0-16-16,0 0-21 0,0 0-22 0,0 0-19 15,0 0-29-15,0-1 130 0,2-7-160 16,5-8 121-16</inkml:trace>
  <inkml:trace contextRef="#ctx0" brushRef="#br1" timeOffset="186773.3">15122 13640 624 0,'0'0'51'0,"0"0"31"0,1 0-70 15,-1 0-65-15,-2 0-13 0,-1-2 1 0,0 1 17 16,0 1 27-16,1-1 15 0,0 0 6 16,2 1 21-16,-1 0 19 0,1 0 11 15,-2 0 7-15,1 0-12 16,1 0-11-16,-1 0-7 0,1 0-5 0,0 0 0 16,0 0-1-16,0 0 1 0,0 0 4 15,0 0-6-15,2 0-4 0,1 0-3 16,-3 0 4-16,2 0-2 0,-2 0 0 15,1 0-3-15,2 0-7 0,4 0-2 16,1 0 0-16,1-4-2 0,3 2-2 16,3 0 1-16,3-1 1 0,5 0-1 15,8 1 0-15,2 1 3 0,5 0-1 0,1 1 1 16,2 1-1-16,4 1-4 16,-1 2-2-16,0 0 0 0,-5 1 1 0,-7-2 3 15,-2 1-3-15,-1 0-17 0,0 0-17 16,1 1-9-16,-5 0 3 0,-3 0 11 0,-6-1 26 15,-7-1 14-15,-5-3 7 0,-4 0 6 16,1 0-7-16,0 0-4 0,-1 0 5 16,0 0-6-16,0 0 0 0,0 0-7 15,0 2-12-15,-3-2 4 0,-4 1-1 16,-2-1 3-16,-5 1 4 0,-6 0 0 0,-4-1-1 16,-4 0 2-16,-5 0 4 0,-3 0 1 15,-3-2 2-15,-7-1 0 16,-1 3-3-16,3-4 3 0,2 1 5 0,5 2 1 15,2-3 1-15,-1 3-1 0,2-1-7 16,2 1 0-16,5 0-1 0,5 1-4 16,3-2 2-16,4 2-2 0,6 0-1 15,1 0 3-15,6 0 1 16,-1 0 8-16,3 0 8 0,0 0 10 0,0 0 5 16,0 0-2-16,0 0-4 0,-2 0-12 0,2 0-8 15,0 0-7-15,0 0-6 0,0 2-2 16,0-2 0-16,0 0-3 0,-2 0 0 15,2-2-5-15,0 2-5 0,-1 0-2 16,2 0-4-16,-1 0-1 16,-1 2-1-16,0-2 4 0,-3 1 4 0,-4 0 7 15,-2 0 8-15,-6-1 2 16,-1 0 1-16,-2 0 1 0,-2-2-2 0,-4 1 0 0,-3-1 1 16,-1-1-1-16,-2 2 0 0,5 0 1 0,5 0-1 15,2 0 1-15,2 1-1 0,3 0-2 16,2 1-4-16,7 0-5 0,1 1-13 15,4-2-7-15,0 0-2 0,0 0 3 16,0 0 9-16,0 0 9 16,0 0-28-16,0 0-71 0,8 1 70 0</inkml:trace>
  <inkml:trace contextRef="#ctx0" brushRef="#br1" timeOffset="187613.9">18442 12936 1133 0,'0'6'75'0,"0"3"57"16,0 3-126-16,-2 10-23 0,2 6 0 16,0 6 11-16,0 7 5 0,2 3 1 15,1 5 0-15,0 4-1 0,1 0 1 0,2 3-1 16,0-5 1-16,-2 1 0 0,2 0 0 16,-1-3 1-16,1 1 0 15,-2-5-1-15,0-5 0 0,-2-5 2 16,-1-4-1-16,-1-5-1 0,-1-5-7 0,-2-7-22 15,3-6-14-15,0-7-95 0,0 0 84 16</inkml:trace>
  <inkml:trace contextRef="#ctx0" brushRef="#br1" timeOffset="188072.14">18512 13092 1617 0,'0'0'13'15,"0"0"-30"-15,0 0-31 0,0 0 3 16,1 0 16-16,1-2-2 0,3 1-7 16,2-5-3-16,2-4 11 0,0-1 14 15,-1-2 10-15,1 0 6 0,0 3 2 16,6 0-1-16,4-2-1 15,7 0 1-15,7 0-1 16,3 2-1-16,4 2-4 0,-2 2-12 0,-1 6-10 0,-5 0-4 16,-3 6 5-16,-3 3 10 0,-4 1 11 15,-2 4-1-15,-2 6-2 0,4 0-4 0,-3 4 1 16,-4 5 3-16,-2-1 6 0,-9 2 1 16,-4 1 3-1,-3 0-1-15,-7 0 0 0,-7 1 3 0,-5-3 0 0,-9-1-1 16,-5-3 0-1,-3-6 2-15,-7-2 1 0,-1-8 1 16,-8-5 3-16,-7-3 1 0,2-4 2 16,-4-4 3-16,12-4-1 0,2-2-2 0,5-2-5 15,5-4-7-15,3-2-4 0,5 0-6 16,4 0-8-16,6 3-5 0,6 3-6 16,3 2-13-16,6 3-2 0,3-1-146 15,8 3 126-15</inkml:trace>
  <inkml:trace contextRef="#ctx0" brushRef="#br1" timeOffset="188384.1">19269 12673 1608 0,'31'0'131'0,"-54"12"-292"47,22 3 137-47,1 9 10 0,4 8 9 16,1 8 5-16,-2 2-1 0,-1 2 0 16,1 5 1-16,-2 3 0 0,2 1 0 0,0 0 2 15,0-6 0-15,1-8 0 0,0-1 2 16,0-4-4-16,0 0-2 0,1-3-7 15,-1-4-15-15,0-4-22 16,-2-3-26-16,-1-3-27 0,3 1 625 0,-1-1-405 16</inkml:trace>
  <inkml:trace contextRef="#ctx0" brushRef="#br1" timeOffset="189023.66">20087 13181 1403 0,'1'0'105'0,"0"-2"-65"16,-1 2-40-16,-1-4-3 15,0 2 8-15,-3-1-2 0,0-3 3 16,-3 1 1-16,-2-1-1 0,-3-1 2 15,0-2-3-15,-1 3-2 0,1-2-1 0,-5 0-3 16,-1 3-4-16,-5 1-7 0,-1-2-9 16,0 3-7-16,-3 1-8 0,5 2-1 15,-1 2-2-15,2 0-2 16,2 5-2-16,0-3-7 0,2 5 2 0,1 4 3 16,3 0 7-16,-2 3 9 15,5 2 7-15,1 0 6 0,1 1 4 0,5 3 4 0,0 3 0 16,3-1 4-16,6-2 2 0,0-1 1 15,1-3 1 1,1-2-1-16,0-5 1 0,1 1 2 0,2-5 2 0,2 0 2 16,-1-1 0-16,4-3 0 0,3-2-1 15,-2-2-3-15,3-2 1 0,5-6 0 0,-5 0 1 16,5-2 5 0,0-2-1-16,-2-2-1 0,1-3-3 15,-4-3-4-15,-3 3-1 0,-5 0 3 0,-2 4 6 16,1-4 4-16,-2 2 2 0,1 3-1 15,-3 0 0-15,-4 3 3 16,0 3 5-16,-3 3 2 0,0 1 0 0,0 3-3 0,0-2-6 16,-1 1 1-16,1 1-6 0,-2 0-3 0,2 0-4 15,0 0-6-15,0 0-6 0,0 0 0 16,0 0 0-16,0 0-1 0,0 3 1 16,3 1-5-16,1 4 1 0,3 8 6 15,4 7 5-15,4 5 2 0,2 5 4 16,2-3 0-16,0-2 3 0,-1-4 2 0,-5-4-3 15,-1-2-1-15,-5-4-1 0,2-3-1 16,-2-3-2-16,-1-2-6 0,-5-4-19 16,-1-1-30-16,1-1 764 0,6-4-532 15</inkml:trace>
  <inkml:trace contextRef="#ctx0" brushRef="#br1" timeOffset="189305.84">20528 12630 1678 0,'0'4'1'0,"0"10"-59"0,0 9-24 0,0 9 13 16,0 5 32-16,0 5 31 0,0 2 5 15,2 3-3-15,2 2 0 0,1 6 0 16,2 1-1-16,2 4 3 0,1 0 1 16,2-3-1-16,2-3 1 0,1-4 1 15,0-2-7-15,-1-3-11 0,-1-5-16 0,0-3-19 16,-1-3-14-16,-1-8 308 0,-3-8-190 16</inkml:trace>
  <inkml:trace contextRef="#ctx0" brushRef="#br1" timeOffset="189578.07">20936 12976 1382 0,'17'13'225'0,"-21"-11"-221"16,-1 2-55-16,-10 2-50 0,-25-9 89 15,10 9 3-15,-7-3 3 16,-7-3 4-16,-2-1 2 0,-2-4 2 0,3-1 2 16,8 0-3-16,1-1 1 0,0 1 1 15,1-2-2-15,-2 0 1 0,1-1 0 16,2-4-1-16,-3 4-1 0,1 2-4 16,-4-2-18-16,3 3-17 0,1-2-18 0,6 3-23 15,6 1 40-15,8 3-236 0,7 0 195 16</inkml:trace>
  <inkml:trace contextRef="#ctx0" brushRef="#br1" timeOffset="190039.29">20941 13287 1024 0,'19'0'50'0,"2"2"15"0,3-2-47 16,-2 0-18-16,-5-3 4 0,-3-2 17 16,-3 1 19-16,2-3 9 0,0-1-5 15,4-2-8-15,2-4-19 0,2-1-6 16,1-1-5-16,-2-2-2 0,-3 0 1 16,0-3-2-16,-2-4-5 0,3 0-8 0,2-1-6 15,-5 1-6-15,0 0 2 0,-6 2 6 16,-1 8 4-16,-5 2 8 0,-1 3 0 15,-2 0-6-15,-5 1-7 0,-3-2-11 16,-5 0-6-16,-7-1 1 0,-1 1 3 0,0 3 4 16,-1 4 2-16,1 4 5 0,0 1 0 15,-3 6 3-15,-1 2 4 0,-1 6 1 16,4 1 2-16,2 4 2 0,3 2-1 16,2 5-1-16,5 5 1 0,2 2 0 15,2 3 3-15,4 1 3 0,2 0 0 16,3 0 1-16,3 2 2 0,2-5-2 15,1 1 1-15,3-3 2 0,2 0-1 0,4-3 1 16,3-2 0-16,8 0-4 0,2-2-4 16,5 1-18-16,5-1 153 15,6-5-298-15,4-4 162 0</inkml:trace>
  <inkml:trace contextRef="#ctx0" brushRef="#br1" timeOffset="190589.93">21899 13033 1628 0,'-2'0'18'0,"-3"0"-31"0,-4-2-22 15,-4-2 21-15,-5 3 10 0,-3-1 3 16,-4-2 1-16,-2 4 0 0,4-1 0 15,0 1-2-15,2 1-2 0,-1 5-6 16,0 1-3-16,2 3-1 0,0 1-5 0,0 1-2 16,1 2-6-16,4-2-9 0,1 3-6 15,4 0 1-15,3 0 1 0,2 4 1 16,1 0-7-16,5 4-8 0,5 2-16 16,4 5-4-1,3 1 3-15,5-1 3 0,0-5 23 16,-1-2 15-16,3-7 19 0,-5-3 29 15,1-5 22-15,1-4 6 0,0 0-2 16,-3-4-7-16,2 0-13 0,-2-4 17 0,-2-1 17 16,0-3 6-16,1-1 2 0,-3-3-13 0,1-3-12 0,-2-1-11 15,-1-3-6-15,0-1-6 16,-1 3-2 0,-1 0-3-16,-1 4-2 0,-1 2-2 15,-2 0-6-15,-1 2-1 0,2 2-3 16,-1 2-4-16,0 3 1 0,4 0-1 0,-4 2 0 15,-2 0 3-15,5 0-2 0,-4 0 0 16,2 0 3-16,3 3-2 0,2 3-3 16,4 6-7-16,5 5-7 0,0 4-1 15,2 4 6-15,-2 0 6 0,-2-1 8 16,1-2 1-16,-1-2 2 0,-1-4-1 0,-1-3-1 16,2-1-3-16,-1 1-6 0,0-5-13 15,2 0-15-15,-1-4 0 0,-1-4-67 16,2-1-91-16,-1-5 120 0</inkml:trace>
  <inkml:trace contextRef="#ctx0" brushRef="#br1" timeOffset="190924.31">22324 12946 1173 0,'-1'9'36'15,"-1"6"-2"-15,-1 7-34 0,3 8 1 16,0 1-1-16,3-1-2 0,2 2-2 16,4-6-4-16,5 3-2 0,3-4 5 15,2-2 1-15,2-2 5 0,1 1 7 0,2-2-1 16,-2-2 3-16,2-1-1 0,2-1-4 16,2-2-1-16,5 2-1 0,-1-4-3 15,2-1 3-15,-3-5 4 0,-3-5 1 16,-4-1 2-16,-2-5-3 0,-1-1 1 15,-1-4 6-15,-2-6 3 0,-4-5-4 16,1-12-6-16,-6-5-9 0,-2-7-7 0,-5-5 4 16,-4-2 5-16,-5-3 0 0,-1 0-2 15,-2 2-7-15,-2 3-18 16,2 5-16-16,1 5 84 0,1 5-43 0</inkml:trace>
  <inkml:trace contextRef="#ctx0" brushRef="#br1" timeOffset="198153.84">14846 13509 1039 0,'1'24'50'0,"4"-4"-57"15,-2 16-13 1,-8-98 23 0,1 45-3-16,4 16 8 0,0 1 7 0,0 0 9 0,0 0 4 15,0 0 2-15,0 0 0 0,0 0-6 16,0 0 0-16,0 0-3 0,0 0-2 16,0 0-1-16,0 0 0 0,0 0-5 15,0 0-6-15,0 0-3 0,0 0-6 16,0 0-2-16,0 0 1 0,0 3-1 15,0 2 1-15,0 1 2 0,0 1-1 16,-1 3 1-16,-1 4 1 0,-1 3-2 16,-1 3 1-16,-4 4 1 0,-3 3 0 15,-2 1-1-15,1 4 2 0,2 1 1 0,0-2 1 16,0 2 2-16,-2-3 0 0,1 0 1 16,-1 1 1-16,3 0 0 0,-1 2 1 0,2-4 1 31,2 1-1-31,-2 2 1 0,4-2 1 0,1-2 1 0,-1-3 3 0,1-4 0 15,-1-5-4-15,3 1-2 0,-1-8-4 16,1 0-2 0,1-6 2-16,0 1 0 0,1-2 0 0,-1-2-1 0,0 0-2 15,0 0-12-15,0 0-7 0,0 0-10 0,0 0-8 16,1 0-1 0,4 1 1-16,-1-1 6 0,3-1 2 0,4-3 2 0,4 0-8 15,5-2-9-15,4-3-9 0,1 0-5 31,0-1 10-31,-4 1 11 0,-5 0 13 0,-6 4 20 0,-3 0 9 0,-1 2 7 16,0-4 5-16,1 1 7 0,-2 2 11 31,-2 1 16-31,-3 3 13 0,1 0-2 0,0 0-8 0,-1 0-5 0,0 0-10 32,0 0-5-32,0 0-6 0,0 0-12 0,0 0-9 0,0 0-6 0,-1 0-6 15,-4 2-1-15,-1 2 1 0,-3 4 1 16,-7 5 2-16,-4 4 2 0,-2 3-1 0,-3 1 1 15,2-2 0-15,5-2-1 0,4-3 1 16,1-3 0 0,6-4-1-16,0-1 0 0,1-3 0 15,3 1 0-15,-1-4 3 0,4 0 5 0,-1 0 4 0,-3 0 1 0,2 0-1 16,-2-4-4-16,1 2-4 0,-1-1-2 16,0-1-2-16,1-1 7 0,0-2 2 31,-1 0 1-31,2-2 0 0,-4-1-4 15,2-1-4-15,-3-2 0 0,0-3 0 16,-2-4 0-16,-3-3-5 0,-3-6-12 16,-3-5-22-16,-4-4-16 0,1-5-21 15,-4-4 419-15,1 0-266 0</inkml:trace>
  <inkml:trace contextRef="#ctx0" brushRef="#br1" timeOffset="198801.25">15738 13663 1281 0,'-3'0'24'0,"2"0"-21"16,1 0-12-16,0 0 6 0,0 0 2 15,1 1-1-15,-1-1-3 0,0 1 1 16,2 0 4-16,0 2 0 0,1 0 2 15,2 1 1-15,-1 3-3 0,2 5 0 16,2 6 0-16,2 7 0 0,3 7 0 0,2 1 0 16,-1 3 0-16,1-2 0 0,0 0 2 15,-2 4-2-15,1 1 0 0,1 7 1 16,4-1-1-16,3-2 0 0,1-5 3 16,-1-7 0-16,-1-1 1 0,-1-3 1 15,0 2-4-15,2-1 0 16,-2 1 0-16,-1-2-1 0,-4-8 1 0,-4-5 3 15,-2-5-1-15,-7-3 2 0,3-1-1 16,-3-4-1-16,-1-1-5 0,-1 0-14 0,0 0-17 16,0 0-18-16,-1 0-16 15,-1-7-40-15,5-5 8 0,2-8 21 16,4-8-46-16,-3-6 101 0</inkml:trace>
  <inkml:trace contextRef="#ctx0" brushRef="#br1" timeOffset="199115.11">16281 13984 1141 0,'-2'8'38'0,"-2"2"5"0,-3 6-40 0,-2 4-4 0,0 3 1 0,-3 2 2 16,-2 5-2-16,-1 2 3 0,1 2-1 15,-1-2 1-15,1 0 4 0,4-2 2 16,-5-1 1-16,5-1 0 0,1-4 4 15,-1-4 3-15,2-4 6 0,-2-5 1 16,4-1-7-16,-2-2-4 16,0-2-3-16,-1-2-1 0,-1-1 1 0,-7-3-2 15,-2 0-1-15,-4 0-1 16,-8-7 9-16,1-2 2 0,1-4 1 16,0-3 0-16,1 1-7 0,1-3-2 0,2 2-1 15,4 1-5-15,5 1 0 0,2 4 0 0,4 1 0 16,1 2 2-16,2 3-7 15,2-1-13-15,5 5-20 0,-1-2-21 0,1 2-3 16,0 0 26-16</inkml:trace>
  <inkml:trace contextRef="#ctx0" brushRef="#br1" timeOffset="211786.75">16269 13657 794 0,'-2'0'20'0,"-3"3"-14"16,1-1-1-16,-3-2-3 0,3 2 0 0,-1 0-1 0,2-1 1 15,-4 2 0-15,4-1 0 0,-4-1-2 16,2 2 0-16,2 0 0 0,-6 2-1 16,0 2 1-16,-1 1 0 0,-4 1 0 15,-1 1 0-15,-6 2 1 0,-9 2 3 16,-2-2 6-16,-10 2 6 15,-5 0 2-15,1-1-1 0,-3-2-3 0,3-1-1 16,-1-3 0-16,-3 2 2 0,-1-4-2 16,0-1-4-16,-10 0-1 0,-7-2-4 15,1-1 2-15,-4-3 0 0,8-3-3 16,4-2 1-16,-1-2-1 0,3-1 0 0,-2-3 0 16,-2 2 0-16,-1 0-1 15,-1-1 4-15,7 0 3 0,4 0 1 0,5 1 0 0,5-4-1 16,1 3-2-16,5-1 1 0,1 1 4 15,6 1 3 1,3 1 3-16,2-4 1 0,3 2-2 0,2 0 1 0,5 1 4 0,2 3 5 16,5-1 11-16,1 2 5 0,6 2 2 31,-2 1 1-31,2 0-12 0,1 0-5 0,-1-1-8 0,4-2-5 0,2-4-4 16,2 0-6-1,2-6 0-15,-1-1-3 16,4-2-1-16,0-1 1 0,2 1-2 0,1-4 2 0,-1 2-1 0,3-2-2 15,-1-1 0-15,4 3 0 16,4-4-4-16,-1 1-3 16,4 1-5-16,1-1-7 0,2 1-4 15,6 3-3-15,2 0-3 0,4 0 1 16,4 2 6-16,2 2 2 0,2 3 5 16,2 3 4-16,-5 2 0 0,-3 4 4 15,-2 1 4-15,0 4 0 0,-1 0 3 16,-1 0 1-16,-3 4-1 0,5 3 1 0,4 2 0 15,7 2-2-15,3 3 0 0,-4 0 1 16,-4 2 1-16,-5 0 4 0,-1 0 5 16,-1 0-1-16,-1 1 1 0,-3 1 1 15,2-1-1-15,-1 2 2 0,-2-2 2 0,-3 0-1 16,-4-1-1-16,-8-1 0 0,-5 1-3 16,1-2 0-16,-2 0 0 0,-5-1-4 15,1 4-1-15,-4-2 0 0,-6 1-2 16,7 0 0-16,-3 1 0 0,0 0-1 15,1 1 1-15,-4-2 0 0,0-3 0 16,-1-1-1-16,-1-2 2 0,1 2-3 16,-2-2 0-16,0 0 1 0,-2 0-1 15,2-1 0-15,-1 0 0 0,-1 2 0 16,2-2 1-16,-2 0 1 0,0-1-2 16,0 0 1-16,0-1 1 0,-1 1-2 15,-1-4 0-15,2 3 1 0,0-1-1 0,1 3-1 16,-1 0 1-16,-1 2-1 0,-2-2 1 15,0 1 0-15,0-1 0 0,-2-1 0 16,3 0 2-16,-1 1-4 0,0-2-4 16,2 1-12-16,-2-1-16 0,1 0-18 15,4 0-21-15,-3-1 268 0,3 3-160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7:13:14.22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17141 7503 1195 0,'-5'1'28'16,"-2"1"-22"-16,-3 0 0 0,-7-2 1 16,2 1 0-16,-7-1 1 0,1-1 1 15,2-1 0-15,-1-2 0 0,3 1 2 16,-2-1-3-16,-2 0 2 0,1 1 2 15,2-2-2-15,-1-1 0 0,1 1-1 16,-3-1-4-16,-5 1-1 0,1 1-1 16,-2 1-2-16,-2 1-1 0,-1 1 2 15,-6 1-1-15,-3 0 0 0,-9 1 0 16,-2 2-1-16,-4 0 1 0,-2 2 0 0,1-2-1 16,-4 1 0-16,1 0 1 0,-2 1-1 15,-4-3 6-15,-9 1 11 0,-2 1 11 0,-5-2 14 16,4-1-1-16,0 0-9 0,0-1-10 15,-6 1-13-15,-5-1-6 0,-3 0 1 16,-2 0 0-16,2-2 0 0,-2 1-1 16,-9-1 0-16,-5-1-2 15,-3 1-1-15,2 0 2 0,1-2-2 0,-1 1 0 16,-4-1 1-16,0 1-1 0,4 0 1 0,3 0-1 16,-3 1 1-16,-1-1-1 15,3 2 2-15,5 0-2 0,6-1 0 0,-4 2 0 16,-2-3 0-16,3 2 0 0,5 0 1 15,12 1-1-15,7 0 0 0,-3 0 1 16,3 0-1-16,3 0 0 0,7 0 2 0,12 0-2 16,11 2 0-16,11 0 1 15,7-1-1-15,5-1 0 0,2 2 0 0,5-1 0 16,2 0 3-16,6 0 3 0,2-1 0 16,-1 0 2-16,0 0 1 0,0 0-3 15,-1 0-1-15,1 0-1 16,1 0-3-16,-2 1 0 0,5-1 0 0,-3 0-1 15,2 0-3-15,-1 0-5 0,-1 0-8 16,1 0-1-16,-1 0-4 0,0 0-13 16,0 0-8-16,0-1-17 0,0 0-25 0,4 1 0 15,2 0 42-15</inkml:trace>
  <inkml:trace contextRef="#ctx0" brushRef="#br0" timeOffset="4183.49">12255 6912 1248 0,'5'0'68'0,"-5"0"-57"16,0 0-13-16,0 2-9 16,-5-2 6-16,4 0-2 0,1 0-1 15,-1 0-4-15,-2 3 2 0,0 3 3 0,-4 1 2 16,-2 6 3-16,-3 5 3 16,-2 2-2-16,1 8 1 0,-4 8-2 0,-1 4-2 15,-7 5 3-15,-5 5 1 16,-7-3 0-16,-8 1 2 15,-2-1 1-15,-5-4-3 0,-11 0 1 0,-2-6 1 0,-10-1-4 16,0-8 1 0,2-5 1-16,2-7-2 0,-3-8 2 15,-5-7 1-15,-3-4 0 0,-1-6 3 16,6-4 4-16,2-3 1 0,8-1 5 0,1-6 5 0,0-1 2 16,-2-2 5-1,0-8 0-15,5-1-1 0,7-2-3 0,6-8-3 0,4-1-6 16,2-5-3-16,4-6-2 0,5 2-4 15,9-1 0 1,3 5 0-16,7 1 2 0,10 4 3 0,1-1 2 0,9-4-1 16,6 2 0-16,6-4-4 15,9-2-3-15,4 2-3 0,10 1-5 16,4 3-1-16,5 5 2 0,9 6 3 16,11 5-1-16,12 4 0 0,9 4-1 15,-1 6-2-15,2 3 0 0,-4 3 3 0,5 6-2 16,7 1 2-16,-1 3 2 0,-4 5-2 15,-4 5 1-15,-5 4 0 0,6 5-2 16,1 3 2-16,-7 4 0 0,-3 4-2 16,-12 5 1-16,-5 7-2 0,-3 9 0 15,-2 11-1-15,-3 15 1 0,-6 4 0 0,-5 7-2 16,-17 5 1-16,-10 2-2 16,-12 5 0-16,-14 3 2 0,-10-2 1 15,-16-10 3-15,-8-12 3 0,-8-9 2 0,-3-10 2 16,-1-7 4-16,-2-6 1 0,-2-8 6 15,0-9 1-15,-2-7 0 0,-5-5 0 16,-1-8 1-16,-2-3-2 0,3-4-1 16,7-4-2-16,7 1-4 0,6-4-2 15,8-3 1-15,7 2-3 0,10-2 0 16,4 1 0-16,7 5-2 0,7-1 1 0,-4 1 1 16,6 4-5-16,0 0-1 0,-1 0-14 15,2-5-24-15,1 1-9 0,3-4-15 16,7-4 683-16,8-7-457 0</inkml:trace>
  <inkml:trace contextRef="#ctx0" brushRef="#br0" timeOffset="19636.87">17507 10105 1508 0,'-19'24'-8'15,"9"-8"-37"-15,-4-4 43 0,-2 5 0 16,-3 2 1-16,-7 0 1 0,-1 3-2 15,-2-1 1-15,-3-3 1 0,0-1 0 0,-1-2 2 16,-3-1 1-16,-3 0-1 0,-11-2 2 16,-6-2 1-16,-11-2-1 0,-3 0 0 15,-1-3 0-15,-3 0-4 0,-4-4 0 0,-8-3 0 16,-4-5-4-16,-3-1 2 0,4 0-1 16,9-1-1-16,0-1 2 0,2 1 2 15,-5-4 0-15,1-2 0 0,3 1 2 16,7-1-2-16,8 0 0 0,1 0 1 15,2 1-1-15,-5-3 2 0,6 0 4 16,4 0 5-16,11 1 9 0,11-4 4 0,5-1 4 16,5 3 0-16,4-1 2 0,4 2-1 15,8-2-2-15,4-2-1 0,2-3-9 16,5-5-6-16,6-7-7 0,7-6-8 16,5-7-7-16,6-7-13 15,2 0-11-15,9 0 1 0,12-1 6 0,5 3 11 0,6 5 10 16,1 4 4-16,-4 2-3 0,-3 2 2 15,4 2 2-15,3 1-5 0,7 5 1 16,8 4 0-16,5 4-2 16,2 6 1-16,1 6 1 0,1 4-1 0,5 7 2 15,9 6 2-15,1 7 1 0,-1 5 1 16,-1 6 2-16,-6 4-1 0,6 3 0 16,-4 6 0-16,-10 3 0 0,-11 2 0 15,-17 0 0-15,-8 2 0 0,-4-1-1 16,-3 3 0-16,-6 2-2 0,-10-1 2 15,-8 0 0-15,-10 2-1 0,-11 0 2 0,-10 3 1 16,-10 0-1-16,-6-3 6 0,-8 1 0 16,-2-7 0-16,-4-2 3 0,-3 0-3 15,-2-5-2-15,-6 2 0 0,-10-3 0 0,-4-4 1 16,-2-2 2-16,1-2 1 0,12-3-1 16,5 0-1-16,8-2 0 0,2-2 1 15,5-5 2-15,1 0 4 0,3-4-3 16,2 0 0-16,4-2-2 0,5-2-3 15,4-1 1-15,8 0-2 0,1-3-1 16,6 0 1-16,3-1 1 0,-1 0-2 0,1 0 2 16,0 0 1-16,0 0-6 0,0 0-7 15,0 0-18-15,0 0-25 0,0 0-29 16,0 0 694-16,0 0-467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7:13:46.62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5178 10830 444 0,'1'2'39'0,"-2"-2"33"0,1 0-13 16,-2 0-11-16,2-1-5 0,0 2-16 16,1-1-12-16,0 2-5 0,-1-2-7 15,4-2-1-15,3 1-2 16,3 1 1-16,4 1 2 0,1 1 4 0,3 0 6 0,3-2 4 16,4 0 3-16,5 2 3 0,2-1 3 15,7 5-1-15,4-5 1 0,5 3-2 16,4 2-5-16,-1-4-3 0,-1 3-4 15,2-5-4 1,4 0-3-16,5 0 0 0,7-2-3 16,6 0 1-16,3-2 1 0,5-1 2 15,0 1 3-15,1-2 10 0,2 2 1 0,7-2 13 0,4 1 1 16,2 0-8-16,0 1-3 0,-5 0-14 0,-2 2-7 16,-2 1 1-1,-5 1-1-15,-6 1 0 16,-8 2 0-16,-3 0 1 0,-6 2 7 15,3 3 11-15,2 0 7 0,-4 3 2 16,-1-1-4-16,-9 0-7 0,-10-1-4 16,-11-3 3-16,-8 0 1 0,-7-3-2 0,-2 0-1 15,-6 0-3-15,0 0-7 0,-7-3 0 16,0 0-2-16,0 1-2 0,0-1-1 16,0 1 4-16,0 0 1 0,-2-1 4 15,0 0 6-15,1 0-4 0,-2-1 0 16,2 1-2-16,0 0-5 0,0 0-1 0,0 0 1 15,0 0-1-15,0 1 1 0,0-1-1 16,0 0-4-16,0 0 1 0,-1 0 1 16,1 0-1-16,-1 0 2 0,1 0-1 15,0 0-1-15,0 0-1 0,0 0 0 16,0 0-1-16,0 0-1 0,0 0 0 0,0 0-3 16,0 0 1-16,0 0-1 0,0 0-2 15,0 0-1-15,0 0-2 0,0 0-3 16,0 0-3-16,0 0 0 0,0 0-3 15,0 0 1-15,0 0 3 0,0 0-1 16,0 0 1-16,-2-1 1 0,2 1-1 16,0 1 4-16,0 0 1 0,0-1-4 15,-1 0-5-15,1 0-8 0,-1 0-10 16,-3 4-6-16,0-2-5 0,-1-1-8 16,-1 0-6-16,-1 0-103 0,1 1 105 15</inkml:trace>
  <inkml:trace contextRef="#ctx0" brushRef="#br0" timeOffset="9383.18">19944 11283 1974 0,'20'16'33'0,"-4"-2"-57"0,-3 2 19 0,-3-1-2 0,3 2 5 15,1 5 2-15,6 0 0 0,-1 7 1 16,1 5-1-16,3 3 2 0,3 5-2 16,7-2 1-1,3 5 2-15</inkml:trace>
  <inkml:trace contextRef="#ctx0" brushRef="#br0" timeOffset="35232.99">26414 12933 1509 0,'0'-2'38'0,"0"2"-28"16,0-2-1-16,0 2-9 0,-1 0 6 15,1-1 4-15,0 2 4 0,0-1-7 0,0 0-4 16,0 0-1-16,0 0-6 0,0 0-2 15,-5 2-5-15,-4 0-5 0,-9-2 1 16,-14 2 5-16,-9 1 2 0,-11 1 2 16,-15-3 2-16,-14-2-2 0,-10-3 3 15,-6-1 2-15,4-6-1 0,1 0 2 16,-7-5 1-16,-9 0-2 0,-3 1 0 0,-2 3-1 16,3-2-1-16,-6 3 3 0,2 1 0 15,2 1 0-15,5 1 1 0,18 4 0 16,-2-3-1-16,6 5 0 0,8 2 2 15,5 0-2-15,15 0 0 0,10 0 1 16,8 2-1-16,11 1 0 0,6 1 1 16,6-3-3-16,3 2-7 0,6-2-14 15,2 1-21-15,5-2-21 0,-1 0-26 16,1 0-89-16,3-6 107 0</inkml:trace>
  <inkml:trace contextRef="#ctx0" brushRef="#br0" timeOffset="35627.1">26356 13120 1244 0,'-49'16'27'0,"-1"-5"-23"0,-18-1 4 16,-6-8 1-16,-10-4 1 0,-5-5-1 15,0-2-6-15,4-3 0 0,-8-2 0 16,-9-2 0-16,-3 0 1 16,-3 1 1-16,8-1-1 0,7 2 0 0,-5 3 1 15,-1 1-1-15,1 8 0 0,6-2 2 16,15 2-4-16,0 2-1 0,4-1 1 15,-1 1-2-15,5 0 1 0,7 1 0 16,7 5 0-16,11-2-1 0,8 3 1 0,10 0-1 16,7-3 0-16,6 2-2 0,1-4-5 15,6-1-6-15,6-1-12 16,-3 1-15-16,5 1-18 0,-2-2-19 0,3 0-66 16,5-2-2-16,11-2-51 0,13-3 89 0</inkml:trace>
  <inkml:trace contextRef="#ctx0" brushRef="#br0" timeOffset="36006.61">26108 13213 1181 0,'-7'1'27'16,"-6"4"-19"-16,-9 2-13 0,-5 3 8 16,-6-1 6-16,-3 2 2 0,-7 1 7 15,-4-2 7-15,-3 4 12 0,-5-3 5 16,0 0-7-16,-9 0-12 0,-11-2-14 0,-7-2 0 16,-16-2 3-16,12 1 0 0,11-4-1 15,11-1-3-15,13 3 7 0,-11-3 5 16,-1-2 7-16,-31-3 1 0,-5-1-14 15,6-2-5-15,-1-1-8 0,30 0-4 16,11 1 1-16,10 1 1 0,6 0-4 16,7 3 0-16,-3-1 1 0,3 2-6 0,3 1 0 15,2 1-3-15,12 0-7 0,4 0-5 16,9 0-17 0,-1 0-15-16,0 0-15 0,1 0-58 0,0 0 78 0</inkml:trace>
  <inkml:trace contextRef="#ctx0" brushRef="#br0" timeOffset="68179.31">19677 16956 690 0,'54'-1'1577'16,"-31"-23"-928"0,-19-3-1483-16,9 17-243 15,-2 0 1084-15,-6 5 2 0,0 2 1 16,-4 0 3-16,2 0-1 16,-2 3-2-16,3-1 2 0,1-1-1 15,-6 2 5-15,1 0 6 0,0 0 4 0,0 0 0 0,0 0-3 16,1 0-2-16,-1 0-7 0,0 0-2 15,-9 3-4-15,-10-1-6 0,-6 2 1 16,-12 2 0-16,-1 0 4 0,-7 0 3 16,-1 2-1-16,2-1-1 0,0-1 0 15,4-1-1-15,-5 1 4 0,2-3 4 0,0-1-1 16,-8 2-1-16,-6-3-2 0,-5 0-1 16,-3 1 4-16,4-2 4 0,6 0-1 15,-1 0-1-15,-2-1-3 0,-2-1-6 16,-9 1-3-16,-3-4 1 0,-7 3-3 15,1 0 3-15,0-5 4 0,-3 3 0 16,-13-2 10-16,-14-2 9 16,-6 0 5-16,-4 0 3 0,8-1 2 0,-6 0-9 15,3 2-9-15,5 0-5 0,7 0-12 16,17 5-2-16,-6-2 1 0,-3 3-2 16,-2 1 0-16,2 3 1 0,9-1-2 0,4 1 1 15,-4 3 1-15,-4-3-1 16,5 3 0-16,1 1 1 0,8-1-1 0,6 2 0 15,1 0 2-15,-2 2-2 0,-4-1 0 16,0 2 0-16,3-2 0 0,9 0 0 16,12-1 1-16,6 0-1 0,7 0 0 0,4-1 0 15,3-1 0-15,-2 1 1 0,5 1 0 16,1 0-1-16,-2-3 0 0,1 0 1 16,-3-2-2-16,2 2 1 0,1-1 0 15,6 2-1 1,3 1 1-16,4-4 0 0,3 1-1 0,-1 0 0 0,1 0 1 0,0 1-1 15,2-4 1-15,1 2 0 0,2-2 0 16,1 1 0 0,1 0 0-16,0-1-2 0,1 0 2 0,1 0 1 15,1-1-2-15,0 0 1 0,0 0-2 0,0 0-2 16,0 0 0-16,0 0 1 16,0 0-2-16,-2 0-1 0,2 0 0 0,0 0-7 15,0 0-18-15,0 0-4 16,1 0-11-16,-1 0-11 0,0 0-6 15,1 0-13-15,-1 0-109 0,4 2 113 0</inkml:trace>
  <inkml:trace contextRef="#ctx0" brushRef="#br0" timeOffset="69603.73">14345 17030 891 0,'0'0'99'0,"0"-1"105"16,0 1-172-16,-1 1-73 0,0 0-15 16,-4 2-8-16,-4-3 7 15,-6 2 14-15,-5-1 19 0,-1-1 19 0,-1-3 14 16,0 2 8-16,1-3 1 0,0 2 1 15,0 0-5-15,0 2-5 0,-5 0-4 16,-4 0-3-16,-8 0-1 0,-9 0 0 16,-14-3-1-16,-5 0 1 0,-6-1 1 0,-1-1-1 15,3 1 0 1,-4 0 0-16,-9 2-1 0,-11 1 1 0,-2-4 0 0,-4 3 0 16,10 1 2-16,2 0 3 0,-12 1 1 15,-6 0 5-15,-3 0 7 0,-1 0 3 16,1 0 4-16,-9 0 0 0,-5 0-5 15,-5 0-2-15,-1-2-1 0,-1 0-3 0,-5 1 0 16,4 1 1-16,0 0 0 16,0 0 0-16,2 1 1 0,4 3 1 15,4 0 2-15,1 1 1 16,2 0-2-16,0 1-2 0,0 1 0 0,10 1-5 0,-4 1-1 16,2 2 0-1,6 0-4-15,8 0 0 0,14-1-1 0,3 1-5 16,1 1 1-16,4-2-1 0,5 0-1 15,6 2 0-15,9-1 1 16,6 2-1-16,1-1 1 0,4 0 1 0,2 1-2 0,2-2 1 0,2-1 1 16,0 1-2-16,1-5 0 0,3 0 2 15,5 0-2-15,4-2 1 0,6 1 1 16,1-2 0-16,3-1 3 16,1 0 4-16,2 1-1 0,2-3 1 0,3 0 2 15,3 0-1-15,3 0 1 16,0 0 0-16,-1 0-6 0,1 0-1 0,-1 0-3 0,1 0-6 15,0 0-1-15,0 0-4 0,0 0-6 16,0 0-7-16,0 0-7 0,0 0-12 31,0 0-9-31,0 0-8 0,0 0-14 0,0 0-41 0,0 0 67 0</inkml:trace>
  <inkml:trace contextRef="#ctx0" brushRef="#br0" timeOffset="74924.2">24218 17125 973 0,'1'-2'63'16,"1"-1"24"-16,2-1-46 0,1-5-41 16,2 2-6-16,1-3-4 0,1 1 3 15,1 0 1-15,-1 0 3 0,-2 2 3 16,0 0 1-16,-2 1 7 0,-2 3 7 0,-2 2 6 16,0 0 4-16,-1 0-3 0,1 0-8 15,1-1-5-15,-2 2-5 0,0-1-2 16,0-1 0-16,0 1 2 0,0 0-1 15,0 1 1-15,0 0 4 0,0 0 2 16,0 0 8-16,0 0 5 0,0 0-2 16,0 0 2-16,0 0-7 0,0 0-8 0,0 0-5 15,0 0-3-15,-5 0-4 0,-2 0 0 16,-4 0 1-16,-1 2-2 0,-6 1 2 16,1 2 2-16,-2-1-1 0,-4 2 2 0,2 0 0 15,-3 2-1-15,0-3 0 16,-8 3 1-16,-4 1 0 0,-5 0 0 0,-10-1 0 15,-3-1 0-15,0-3 0 0,1-1 1 16,1 0-1-16,5-1 0 0,-3-3 2 16,4-1-2-16,-2 0-1 0,-8-4 1 15,-6-1 0-15,-1-2-1 0,5-3 1 16,4 2-1-16,7-4 1 0,-2 1 0 16,2-3-1-16,2-3 2 0,-5-1 1 15,-8-3 1-15,-2-1 0 0,-3 2 0 16,9-2-4-16,8 1-3 0,5 2 1 0,8-3-1 15,-1 3 0-15,5 0 4 0,8 1-1 16,0 0 2-16,6-1 4 0,0-2-2 16,0 0 2-16,4-2 0 0,2 2 0 15,0-2 1-15,5 1 3 0,-2 0-1 16,2-1 0-16,2-1 0 0,0-1-6 16,2-4-2-16,2-3-4 0,3-2-12 15,-1-5-5-15,3 1-6 0,2-4-6 0,1-2-2 16,4 1-7-16,4-2-13 0,2 0-14 15,11 1-78-15,3 5-97 0,7 7 137 16</inkml:trace>
  <inkml:trace contextRef="#ctx0" brushRef="#br0" timeOffset="75305.14">23558 15997 486 0,'90'43'68'0,"-19"-4"62"0,-9-3-34 15,-17-8-33-15,-2 1 2 0,1-2-6 16,0-1-16-16,-4 1-17 0,-2 1-6 15,-7 2-7-15,-3 1 0 0,-2 0 1 16,-7 2-6-16,2-1 0 0,-4 3-4 16,-2 2-3-16,-1 1 1 0,-2-1 0 0,-2-2-1 15,0-3 0-15,-5 0 1 0,1 0-1 16,-5-3 1-16,-1-4 0 0,0-6-1 16,-1-1 0-16,-1 0 1 0,-2-3-2 15,0 1 2-15,-2-1 4 16,0 1-1-16,-2 0 3 0,-4 0 0 0,0 1-4 15,-2-1 0-15,-6-1-1 0,0 2-2 0,0-1-1 16,-6 2 1-16,-4-2-2 0,-6-1-1 16,-8 1 0-16,-1-4-3 0,-1-2 0 15,5-1 0-15,5-2 1 0,6 1 3 16,7-2 1-16,0-1 1 0,2-1 0 16,1 1 1-16,3 1-2 0,2-3 0 0,3 1 0 15,1-1 0-15,3-1-2 0,0 0-1 16,2 2-6-16,3-3-3 0,3-1-10 15,0 0-13-15,0 0-46 0,0 0 48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 (row index of queen in column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2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 (row index of queen in column 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𝑖</a:t>
                </a:r>
                <a:r>
                  <a:rPr lang="en-US" sz="120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4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1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7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10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43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55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5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00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20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8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230-0FD9-D24F-9958-2CDCC51990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33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5.png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25.png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6.xml"/><Relationship Id="rId4" Type="http://schemas.openxmlformats.org/officeDocument/2006/relationships/image" Target="../media/image1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 (online)</a:t>
            </a:r>
          </a:p>
          <a:p>
            <a:pPr marL="917575" lvl="2" indent="-457200"/>
            <a:r>
              <a:rPr lang="en-US" sz="2800" dirty="0"/>
              <a:t>Due Tue 2/7,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and Games</a:t>
            </a:r>
          </a:p>
          <a:p>
            <a:pPr marL="917575" lvl="2" indent="-457200"/>
            <a:r>
              <a:rPr lang="en-US" sz="2800" dirty="0"/>
              <a:t>Due Mon 2/6, 10 pm</a:t>
            </a:r>
          </a:p>
          <a:p>
            <a:pPr marL="917575" lvl="2" indent="-457200"/>
            <a:r>
              <a:rPr lang="en-US" sz="2800" dirty="0"/>
              <a:t>Submit to Gradescope early and as often as you like</a:t>
            </a:r>
          </a:p>
          <a:p>
            <a:r>
              <a:rPr lang="en-US" dirty="0"/>
              <a:t>Recitation: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Last week to “shop around”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Stay tuned to Piazza for informal recitation switch form</a:t>
            </a:r>
            <a:endParaRPr lang="en-US" sz="2800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Outlook: HW4 due 2/14, Exam 1 2/16</a:t>
            </a:r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DE5959-A90D-9313-3740-239AF4EEE6E7}"/>
                  </a:ext>
                </a:extLst>
              </p14:cNvPr>
              <p14:cNvContentPartPr/>
              <p14:nvPr/>
            </p14:nvContentPartPr>
            <p14:xfrm>
              <a:off x="915840" y="306360"/>
              <a:ext cx="10995480" cy="57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DE5959-A90D-9313-3740-239AF4EEE6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480" y="297000"/>
                <a:ext cx="11014200" cy="57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State-Space Landscape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23" y="2332788"/>
            <a:ext cx="7520273" cy="40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 identification problems, could be a function measuring how close you are to a valid solution, 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−1×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#conflicts in n-Queens/CSP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7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8000" y="2338047"/>
            <a:ext cx="1854702" cy="3488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559" y="2438130"/>
            <a:ext cx="4461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What’s the difference between shoulder and flat local maximum (both are </a:t>
            </a:r>
            <a:r>
              <a:rPr lang="en-US" sz="2400" dirty="0" err="1">
                <a:solidFill>
                  <a:srgbClr val="0070C0"/>
                </a:solidFill>
              </a:rPr>
              <a:t>plateaux</a:t>
            </a:r>
            <a:r>
              <a:rPr lang="en-US" sz="2400" dirty="0">
                <a:solidFill>
                  <a:srgbClr val="0070C0"/>
                </a:solidFill>
              </a:rPr>
              <a:t>)?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AB725B-36B3-408B-EE6A-84CBB5FABACB}"/>
                  </a:ext>
                </a:extLst>
              </p14:cNvPr>
              <p14:cNvContentPartPr/>
              <p14:nvPr/>
            </p14:nvContentPartPr>
            <p14:xfrm>
              <a:off x="2205000" y="2550240"/>
              <a:ext cx="6025680" cy="3549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AB725B-36B3-408B-EE6A-84CBB5FABA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5640" y="2540880"/>
                <a:ext cx="6044400" cy="35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56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4589771" y="2095929"/>
            <a:ext cx="6932697" cy="448980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687879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Simple, general idea: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“neighboring” state (successor state) instead of picking variable randomly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quit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B8DEB7-199F-45D6-3477-250C4FA39664}"/>
                  </a:ext>
                </a:extLst>
              </p14:cNvPr>
              <p14:cNvContentPartPr/>
              <p14:nvPr/>
            </p14:nvContentPartPr>
            <p14:xfrm>
              <a:off x="3702240" y="2239560"/>
              <a:ext cx="2616480" cy="152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B8DEB7-199F-45D6-3477-250C4FA396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2880" y="2230200"/>
                <a:ext cx="2635200" cy="154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594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8739811" y="56506"/>
            <a:ext cx="3368283" cy="218139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27" y="2170838"/>
            <a:ext cx="10515600" cy="2734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4619" y="3617619"/>
            <a:ext cx="5327151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2170" y="3043631"/>
            <a:ext cx="286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there is a tie?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3693" y="3468721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Typically break ties randomly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61770" y="3244842"/>
            <a:ext cx="570400" cy="372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00452" y="3934028"/>
            <a:ext cx="2448675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05408" y="4269830"/>
            <a:ext cx="382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we do not stop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8-Queens, steepest-ascent hill climbing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4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3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allow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100 consecutive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sideway moves</a:t>
                </a:r>
                <a:r>
                  <a:rPr lang="en-US" sz="2400" dirty="0"/>
                  <a:t>,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94%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21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64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730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Make a sideway move if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blipFill>
                <a:blip r:embed="rId5"/>
                <a:stretch>
                  <a:fillRect l="-2459" t="-10667" r="-163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636BC0-3BE4-A526-AB69-FEB63BF77324}"/>
                  </a:ext>
                </a:extLst>
              </p14:cNvPr>
              <p14:cNvContentPartPr/>
              <p14:nvPr/>
            </p14:nvContentPartPr>
            <p14:xfrm>
              <a:off x="1863360" y="3891240"/>
              <a:ext cx="7646040" cy="2323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636BC0-3BE4-A526-AB69-FEB63BF773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4000" y="3881880"/>
                <a:ext cx="7664760" cy="23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72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5" grpId="0"/>
      <p:bldP spid="1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ll-climb-qu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3" y="2113478"/>
            <a:ext cx="6629400" cy="394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1: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96196" y="1460028"/>
                <a:ext cx="5383658" cy="3046986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1. Starting from X, where do you end up?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2. Starting from Y, where do you end up?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3. Starting from Z, where do you end up?</a:t>
                </a:r>
              </a:p>
              <a:p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I don’t know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96" y="1460028"/>
                <a:ext cx="5383658" cy="3046986"/>
              </a:xfrm>
              <a:prstGeom prst="rect">
                <a:avLst/>
              </a:prstGeom>
              <a:blipFill>
                <a:blip r:embed="rId3"/>
                <a:stretch>
                  <a:fillRect l="-1810" t="-1603" b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215D21-1673-6329-62A6-FD58D32E98EE}"/>
                  </a:ext>
                </a:extLst>
              </p14:cNvPr>
              <p14:cNvContentPartPr/>
              <p14:nvPr/>
            </p14:nvContentPartPr>
            <p14:xfrm>
              <a:off x="1366200" y="2979000"/>
              <a:ext cx="5354280" cy="2547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215D21-1673-6329-62A6-FD58D32E98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6840" y="2969640"/>
                <a:ext cx="5373000" cy="256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819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Random-restart hill climbing</a:t>
            </a:r>
          </a:p>
          <a:p>
            <a:pPr lvl="1"/>
            <a:r>
              <a:rPr lang="en-US" dirty="0"/>
              <a:t>“If at first you don’t succeed, try, try again.”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kind of landscape will random-restarts hill climbing work the best?</a:t>
            </a:r>
          </a:p>
          <a:p>
            <a:r>
              <a:rPr lang="en-US" dirty="0"/>
              <a:t>Stochastic hill climbing</a:t>
            </a:r>
          </a:p>
          <a:p>
            <a:pPr lvl="1"/>
            <a:r>
              <a:rPr lang="en-US" dirty="0"/>
              <a:t>Choose randomly from the uphill moves, with probability dependent on the “steepness” (i.e., amount of improvement)</a:t>
            </a:r>
          </a:p>
          <a:p>
            <a:pPr lvl="1"/>
            <a:r>
              <a:rPr lang="en-US" dirty="0"/>
              <a:t>Converge slower than steepest ascent, but may find better solutions</a:t>
            </a:r>
          </a:p>
          <a:p>
            <a:r>
              <a:rPr lang="en-US" dirty="0"/>
              <a:t>First-choice hill climbing</a:t>
            </a:r>
          </a:p>
          <a:p>
            <a:pPr lvl="1"/>
            <a:r>
              <a:rPr lang="en-US" dirty="0"/>
              <a:t>Generate successors randomly (one by one) until a better one is found</a:t>
            </a:r>
          </a:p>
          <a:p>
            <a:pPr lvl="1"/>
            <a:r>
              <a:rPr lang="en-US" dirty="0"/>
              <a:t>Suitable when there are too many successors to enumerate</a:t>
            </a:r>
          </a:p>
        </p:txBody>
      </p:sp>
    </p:spTree>
    <p:extLst>
      <p:ext uri="{BB962C8B-B14F-4D97-AF65-F5344CB8AC3E}">
        <p14:creationId xmlns:p14="http://schemas.microsoft.com/office/powerpoint/2010/main" val="71844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400" dirty="0"/>
                  <a:t>What if variables are continuous, e.g.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dirty="0"/>
                  <a:t> that maximizes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/>
                  <a:t>?</a:t>
                </a:r>
              </a:p>
              <a:p>
                <a:pPr lvl="1"/>
                <a:r>
                  <a:rPr lang="en-US" dirty="0"/>
                  <a:t>Gradient ascent</a:t>
                </a:r>
              </a:p>
              <a:p>
                <a:pPr lvl="2"/>
                <a:r>
                  <a:rPr lang="en-US" sz="2400" dirty="0"/>
                  <a:t>Use gradient to find best direction</a:t>
                </a:r>
              </a:p>
              <a:p>
                <a:pPr lvl="2"/>
                <a:r>
                  <a:rPr lang="en-US" sz="2400" dirty="0"/>
                  <a:t>Use the magnitude of the gradient to determine how big a step you move</a:t>
                </a:r>
              </a:p>
              <a:p>
                <a:pPr lvl="1"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  <a:blipFill rotWithShape="0">
                <a:blip r:embed="rId2"/>
                <a:stretch>
                  <a:fillRect l="-746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665" y="3254437"/>
            <a:ext cx="6364265" cy="34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0624" y="6105895"/>
            <a:ext cx="242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Value space of variables</a:t>
            </a:r>
          </a:p>
        </p:txBody>
      </p:sp>
    </p:spTree>
    <p:extLst>
      <p:ext uri="{BB962C8B-B14F-4D97-AF65-F5344CB8AC3E}">
        <p14:creationId xmlns:p14="http://schemas.microsoft.com/office/powerpoint/2010/main" val="209607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Uniformly randomly choose a neighbor to move to</a:t>
            </a:r>
          </a:p>
          <a:p>
            <a:r>
              <a:rPr lang="en-US" dirty="0"/>
              <a:t>Save the best you’ve seen so far</a:t>
            </a:r>
          </a:p>
          <a:p>
            <a:r>
              <a:rPr lang="en-US" dirty="0"/>
              <a:t>Stop after K moves</a:t>
            </a:r>
          </a:p>
          <a:p>
            <a:endParaRPr lang="en-US" dirty="0"/>
          </a:p>
          <a:p>
            <a:r>
              <a:rPr lang="en-US" dirty="0"/>
              <a:t>What happens to the solution as K increases?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99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361" y="1483249"/>
            <a:ext cx="3557833" cy="33210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Combines random walk and hill climbing</a:t>
            </a:r>
          </a:p>
          <a:p>
            <a:r>
              <a:rPr lang="en-US" dirty="0"/>
              <a:t>Inspired by statistical physics</a:t>
            </a:r>
          </a:p>
          <a:p>
            <a:r>
              <a:rPr lang="en-US" dirty="0"/>
              <a:t>Annealing – Metallurgy</a:t>
            </a:r>
          </a:p>
          <a:p>
            <a:pPr lvl="1"/>
            <a:r>
              <a:rPr lang="en-US" dirty="0"/>
              <a:t>Heating metal to high temperature then cooling</a:t>
            </a:r>
          </a:p>
          <a:p>
            <a:pPr lvl="1"/>
            <a:r>
              <a:rPr lang="en-US" dirty="0"/>
              <a:t>Reaching low energy state</a:t>
            </a:r>
          </a:p>
          <a:p>
            <a:r>
              <a:rPr lang="en-US" dirty="0"/>
              <a:t>Simulated Annealing – Local Search</a:t>
            </a:r>
          </a:p>
          <a:p>
            <a:pPr lvl="1"/>
            <a:r>
              <a:rPr lang="en-US" dirty="0"/>
              <a:t>Allow for downhill moves and make them rarer as time goes on</a:t>
            </a:r>
          </a:p>
          <a:p>
            <a:pPr lvl="1"/>
            <a:r>
              <a:rPr lang="en-US" dirty="0"/>
              <a:t>Escape local maxima and reach global maxima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DA5D60-157B-4E59-D435-04A205792B95}"/>
                  </a:ext>
                </a:extLst>
              </p14:cNvPr>
              <p14:cNvContentPartPr/>
              <p14:nvPr/>
            </p14:nvContentPartPr>
            <p14:xfrm>
              <a:off x="2671200" y="2225160"/>
              <a:ext cx="4302720" cy="61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DA5D60-157B-4E59-D435-04A205792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1840" y="2215800"/>
                <a:ext cx="4321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3EBAEAA-F923-1B4C-99C1-0C6C53AA32B8}"/>
                  </a:ext>
                </a:extLst>
              </p14:cNvPr>
              <p14:cNvContentPartPr/>
              <p14:nvPr/>
            </p14:nvContentPartPr>
            <p14:xfrm>
              <a:off x="1683720" y="4961160"/>
              <a:ext cx="3027240" cy="57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3EBAEAA-F923-1B4C-99C1-0C6C53AA32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4360" y="4951800"/>
                <a:ext cx="304596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894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9982"/>
            <a:ext cx="10515600" cy="4202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7158" y="4518840"/>
            <a:ext cx="5236535" cy="87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9768" y="4518839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Almost the same as hill climbing except for a </a:t>
            </a:r>
            <a:r>
              <a:rPr lang="en-US" sz="2400" i="1" dirty="0">
                <a:solidFill>
                  <a:srgbClr val="0070C0"/>
                </a:solidFill>
              </a:rPr>
              <a:t>random</a:t>
            </a:r>
            <a:r>
              <a:rPr lang="en-US" sz="2400" dirty="0">
                <a:solidFill>
                  <a:srgbClr val="0070C0"/>
                </a:solidFill>
              </a:rPr>
              <a:t> successor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9767" y="5282130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Unlike hill climbing, move downhill with some prob.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157" y="5390708"/>
            <a:ext cx="5236535" cy="3934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Control the change of temperature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over time)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24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17156" y="3859619"/>
            <a:ext cx="3216351" cy="648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B897FD-9345-8466-1899-9051AB21E98C}"/>
                  </a:ext>
                </a:extLst>
              </p14:cNvPr>
              <p14:cNvContentPartPr/>
              <p14:nvPr/>
            </p14:nvContentPartPr>
            <p14:xfrm>
              <a:off x="358920" y="175680"/>
              <a:ext cx="11548800" cy="5744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B897FD-9345-8466-1899-9051AB21E9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560" y="166320"/>
                <a:ext cx="11567520" cy="57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7B14A2-1EB3-96C8-CFB9-5D68498CD2E3}"/>
                  </a:ext>
                </a:extLst>
              </p14:cNvPr>
              <p14:cNvContentPartPr/>
              <p14:nvPr/>
            </p14:nvContentPartPr>
            <p14:xfrm>
              <a:off x="1996560" y="163800"/>
              <a:ext cx="9949680" cy="5316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7B14A2-1EB3-96C8-CFB9-5D68498CD2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7200" y="154440"/>
                <a:ext cx="9968400" cy="53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9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389" y="1388590"/>
            <a:ext cx="5383658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Which of the following will make it more likely that we’ll take a downward step?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C4D6899-900B-45EF-A265-C471F06B9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05" y="2730635"/>
            <a:ext cx="9934758" cy="39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/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blipFill>
                <a:blip r:embed="rId3"/>
                <a:stretch>
                  <a:fillRect l="-181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98030B-A239-F898-D970-71DC9B3B7621}"/>
                  </a:ext>
                </a:extLst>
              </p14:cNvPr>
              <p14:cNvContentPartPr/>
              <p14:nvPr/>
            </p14:nvContentPartPr>
            <p14:xfrm>
              <a:off x="775440" y="438480"/>
              <a:ext cx="9611280" cy="605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98030B-A239-F898-D970-71DC9B3B76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080" y="429120"/>
                <a:ext cx="963000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81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Constraint Satisfaction Problems</a:t>
            </a: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CSPs continued (MRV, LCV)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Local Search</a:t>
            </a:r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C31101-0A01-21D2-86A8-12690D7B028F}"/>
                  </a:ext>
                </a:extLst>
              </p14:cNvPr>
              <p14:cNvContentPartPr/>
              <p14:nvPr/>
            </p14:nvContentPartPr>
            <p14:xfrm>
              <a:off x="3287520" y="2990160"/>
              <a:ext cx="1577880" cy="80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C31101-0A01-21D2-86A8-12690D7B02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8160" y="2980800"/>
                <a:ext cx="1596600" cy="9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35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389" y="1388590"/>
            <a:ext cx="5383658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Which of the following will make it more likely that we’ll take a downward step?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C4D6899-900B-45EF-A265-C471F06B9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05" y="2730635"/>
            <a:ext cx="9934758" cy="39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/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blipFill>
                <a:blip r:embed="rId3"/>
                <a:stretch>
                  <a:fillRect l="-181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863AC56-E359-F345-8A4E-4A74369A87D0}"/>
              </a:ext>
            </a:extLst>
          </p:cNvPr>
          <p:cNvSpPr/>
          <p:nvPr/>
        </p:nvSpPr>
        <p:spPr>
          <a:xfrm>
            <a:off x="7036287" y="1495541"/>
            <a:ext cx="3216351" cy="390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2CFEF7-428A-A941-940D-21D8F37E42AB}"/>
                  </a:ext>
                </a:extLst>
              </p:cNvPr>
              <p:cNvSpPr txBox="1"/>
              <p:nvPr/>
            </p:nvSpPr>
            <p:spPr>
              <a:xfrm>
                <a:off x="6752625" y="1888616"/>
                <a:ext cx="52296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negative but should be close to 0, T should be big because of E’s negative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2CFEF7-428A-A941-940D-21D8F37E4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625" y="1888616"/>
                <a:ext cx="5229659" cy="830997"/>
              </a:xfrm>
              <a:prstGeom prst="rect">
                <a:avLst/>
              </a:prstGeom>
              <a:blipFill>
                <a:blip r:embed="rId4"/>
                <a:stretch>
                  <a:fillRect l="-1695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0C5BC5-8B6E-91BF-2840-FF1B1251CD31}"/>
                  </a:ext>
                </a:extLst>
              </p14:cNvPr>
              <p14:cNvContentPartPr/>
              <p14:nvPr/>
            </p14:nvContentPartPr>
            <p14:xfrm>
              <a:off x="5739840" y="5920920"/>
              <a:ext cx="777960" cy="475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0C5BC5-8B6E-91BF-2840-FF1B1251CD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0480" y="5911560"/>
                <a:ext cx="796680" cy="4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39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move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downhill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Bad moves are more likely to be allowed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is high (at the beginning of the algorithm)</a:t>
                </a:r>
              </a:p>
              <a:p>
                <a:pPr lvl="1"/>
                <a:r>
                  <a:rPr lang="en-US" dirty="0"/>
                  <a:t>Worse moves are less likely to be allowed</a:t>
                </a:r>
              </a:p>
              <a:p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Guarantee: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decreased slowly enough, will converge to optimal state!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But! In reality, the more downhill steps you need to escape a local optimum, the less likely you are to ever make them all in a row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883" y="680256"/>
            <a:ext cx="3557833" cy="3321038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F96E2F-250B-42E2-F98A-3ECF3F4E345B}"/>
                  </a:ext>
                </a:extLst>
              </p14:cNvPr>
              <p14:cNvContentPartPr/>
              <p14:nvPr/>
            </p14:nvContentPartPr>
            <p14:xfrm>
              <a:off x="2469240" y="4197240"/>
              <a:ext cx="3922920" cy="246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F96E2F-250B-42E2-F98A-3ECF3F4E34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9880" y="4187880"/>
                <a:ext cx="3941640" cy="24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254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 constant number of current nodes or states, and move to “neighbors” or generate “offspring” in each iteration</a:t>
            </a:r>
          </a:p>
          <a:p>
            <a:pPr lvl="1"/>
            <a:r>
              <a:rPr lang="en-US" dirty="0"/>
              <a:t>Do not maintain a search tree or multiple paths</a:t>
            </a:r>
          </a:p>
          <a:p>
            <a:pPr lvl="1"/>
            <a:r>
              <a:rPr lang="en-US" dirty="0"/>
              <a:t>Typically, do not retain the path to the node</a:t>
            </a:r>
          </a:p>
          <a:p>
            <a:pPr lvl="1"/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Use little memory</a:t>
            </a:r>
          </a:p>
          <a:p>
            <a:pPr lvl="1"/>
            <a:r>
              <a:rPr lang="en-US" dirty="0"/>
              <a:t>Can potentially solve large-scale problems or get a reasonable (suboptimal or almost feasible) solution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DD9BF7-DC87-BD84-B19A-4E2203254FAF}"/>
                  </a:ext>
                </a:extLst>
              </p14:cNvPr>
              <p14:cNvContentPartPr/>
              <p14:nvPr/>
            </p14:nvContentPartPr>
            <p14:xfrm>
              <a:off x="1199520" y="2563200"/>
              <a:ext cx="6082200" cy="215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DD9BF7-DC87-BD84-B19A-4E2203254F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160" y="2553840"/>
                <a:ext cx="6100920" cy="21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86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n-US"/>
              <a:t>CSPs Lecture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2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Local Search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05000"/>
            <a:ext cx="597408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applied to identification problems (e.g., CSPs), as well as some planning and optimization problems</a:t>
            </a:r>
          </a:p>
          <a:p>
            <a:endParaRPr lang="en-US" dirty="0"/>
          </a:p>
          <a:p>
            <a:r>
              <a:rPr lang="en-US" dirty="0"/>
              <a:t>For identification problems, we use a </a:t>
            </a:r>
            <a:r>
              <a:rPr lang="en-US" dirty="0">
                <a:solidFill>
                  <a:srgbClr val="0070C0"/>
                </a:solidFill>
              </a:rPr>
              <a:t>complete-state formulation</a:t>
            </a:r>
            <a:r>
              <a:rPr lang="en-US" dirty="0"/>
              <a:t>, e.g., all variables assigned in a CSP (may not satisfy all the constraints)</a:t>
            </a:r>
          </a:p>
          <a:p>
            <a:r>
              <a:rPr lang="en-US" dirty="0"/>
              <a:t>For planning problems, typically we make local decisions.                e.g., not a plan all the way to the goal or not a deep search 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164CE4-97FB-9710-6F21-50FC6E1B901F}"/>
                  </a:ext>
                </a:extLst>
              </p14:cNvPr>
              <p14:cNvContentPartPr/>
              <p14:nvPr/>
            </p14:nvContentPartPr>
            <p14:xfrm>
              <a:off x="6506280" y="3126600"/>
              <a:ext cx="4077360" cy="148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164CE4-97FB-9710-6F21-50FC6E1B90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6920" y="3117240"/>
                <a:ext cx="4096080" cy="149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82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160" y="1569345"/>
            <a:ext cx="9408592" cy="4443209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Iterative Improvement for CSPs</a:t>
            </a:r>
          </a:p>
        </p:txBody>
      </p:sp>
    </p:spTree>
    <p:extLst>
      <p:ext uri="{BB962C8B-B14F-4D97-AF65-F5344CB8AC3E}">
        <p14:creationId xmlns:p14="http://schemas.microsoft.com/office/powerpoint/2010/main" val="314743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/>
                  <a:t>Start with an arbitrary assignment, iteratively </a:t>
                </a:r>
                <a:r>
                  <a:rPr lang="en-US" sz="2400" i="1" dirty="0"/>
                  <a:t>reassign </a:t>
                </a:r>
                <a:r>
                  <a:rPr lang="en-US" sz="2400" dirty="0"/>
                  <a:t>variable values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While not solved,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Variable selection: randomly select a conflicted variable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Value selection with </a:t>
                </a:r>
                <a:r>
                  <a:rPr lang="en-US" dirty="0">
                    <a:solidFill>
                      <a:srgbClr val="0070C0"/>
                    </a:solidFill>
                  </a:rPr>
                  <a:t>min-conflicts heuristic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Choose a value that violates the fewest constraints (break tie randomly)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-Queens: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;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  <a:blipFill rotWithShape="0">
                <a:blip r:embed="rId3"/>
                <a:stretch>
                  <a:fillRect l="-735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207" b="3292"/>
          <a:stretch/>
        </p:blipFill>
        <p:spPr>
          <a:xfrm>
            <a:off x="1245086" y="4072270"/>
            <a:ext cx="9166092" cy="26352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1D8C92-CE39-6EC5-F87D-F81BF68DD981}"/>
                  </a:ext>
                </a:extLst>
              </p14:cNvPr>
              <p14:cNvContentPartPr/>
              <p14:nvPr/>
            </p14:nvContentPartPr>
            <p14:xfrm>
              <a:off x="728640" y="1631160"/>
              <a:ext cx="5473800" cy="4665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1D8C92-CE39-6EC5-F87D-F81BF68DD9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9280" y="1621800"/>
                <a:ext cx="5492520" cy="46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65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8434"/>
            <a:ext cx="10972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Given random initial state, can solve n-queens in almost constant time for arbitrary n with high probability (e.g., n = 10,000,000)!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Same for any randomly-generated CSP </a:t>
            </a:r>
            <a:r>
              <a:rPr lang="en-US" sz="2400" i="1" dirty="0"/>
              <a:t>except</a:t>
            </a:r>
            <a:r>
              <a:rPr lang="en-US" sz="2400" dirty="0"/>
              <a:t> in a narrow range of the ratio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240" t="628"/>
          <a:stretch>
            <a:fillRect/>
          </a:stretch>
        </p:blipFill>
        <p:spPr bwMode="auto">
          <a:xfrm>
            <a:off x="1228165" y="4509247"/>
            <a:ext cx="3724835" cy="212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05201"/>
            <a:ext cx="3352800" cy="5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098" y="3341932"/>
            <a:ext cx="4020407" cy="3129004"/>
          </a:xfrm>
          <a:prstGeom prst="rect">
            <a:avLst/>
          </a:prstGeom>
          <a:noFill/>
        </p:spPr>
      </p:pic>
      <p:pic>
        <p:nvPicPr>
          <p:cNvPr id="13315" name="Picture 3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36" t="28521" r="18789" b="53479"/>
          <a:stretch>
            <a:fillRect/>
          </a:stretch>
        </p:blipFill>
        <p:spPr bwMode="auto">
          <a:xfrm>
            <a:off x="9296400" y="3335867"/>
            <a:ext cx="2057400" cy="1371600"/>
          </a:xfrm>
          <a:prstGeom prst="rect">
            <a:avLst/>
          </a:prstGeom>
          <a:noFill/>
        </p:spPr>
      </p:pic>
      <p:pic>
        <p:nvPicPr>
          <p:cNvPr id="13316" name="Picture 4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32" t="59583" r="15143" b="22417"/>
          <a:stretch>
            <a:fillRect/>
          </a:stretch>
        </p:blipFill>
        <p:spPr bwMode="auto">
          <a:xfrm>
            <a:off x="9220200" y="4416524"/>
            <a:ext cx="2209800" cy="120534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2BEE23-0ADE-38B4-F75E-B872422BFD36}"/>
                  </a:ext>
                </a:extLst>
              </p14:cNvPr>
              <p14:cNvContentPartPr/>
              <p14:nvPr/>
            </p14:nvContentPartPr>
            <p14:xfrm>
              <a:off x="7936200" y="1808640"/>
              <a:ext cx="1535400" cy="17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2BEE23-0ADE-38B4-F75E-B872422BFD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26840" y="1799280"/>
                <a:ext cx="1554120" cy="1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local search algorithm is…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Optimal</a:t>
            </a:r>
            <a:r>
              <a:rPr lang="en-US" dirty="0"/>
              <a:t> if it always finds a global minimum/maximum heuristic value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2899" y="4286325"/>
            <a:ext cx="5932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an iterative improvement algorithm for CSPs always find a solution?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2494" y="5127927"/>
            <a:ext cx="4536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No! May get stuck in a local optima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802" y="3364568"/>
            <a:ext cx="3279808" cy="3275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1895E9-3CFC-23E4-988D-0CAD05390962}"/>
                  </a:ext>
                </a:extLst>
              </p14:cNvPr>
              <p14:cNvContentPartPr/>
              <p14:nvPr/>
            </p14:nvContentPartPr>
            <p14:xfrm>
              <a:off x="1569240" y="2603880"/>
              <a:ext cx="8453880" cy="315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1895E9-3CFC-23E4-988D-0CAD053909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880" y="2594520"/>
                <a:ext cx="8472600" cy="31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9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 = \frac{\mbox{number of constraints}}{\mbox{number of variables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0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15839</TotalTime>
  <Words>1132</Words>
  <Application>Microsoft Office PowerPoint</Application>
  <PresentationFormat>Widescreen</PresentationFormat>
  <Paragraphs>155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Office Theme</vt:lpstr>
      <vt:lpstr>1_Office Theme</vt:lpstr>
      <vt:lpstr>Announcements</vt:lpstr>
      <vt:lpstr>Plan</vt:lpstr>
      <vt:lpstr>Back to CSPs Lecture</vt:lpstr>
      <vt:lpstr>AI: Representation and Problem Solving </vt:lpstr>
      <vt:lpstr>Local Search</vt:lpstr>
      <vt:lpstr>Iterative Improvement for CSPs</vt:lpstr>
      <vt:lpstr>Iterative Improvement for CSPs</vt:lpstr>
      <vt:lpstr>Iterative Improvement for CSPs</vt:lpstr>
      <vt:lpstr>Local Search</vt:lpstr>
      <vt:lpstr>State-Space Landscape</vt:lpstr>
      <vt:lpstr>Hill Climbing (Greedy Local Search)</vt:lpstr>
      <vt:lpstr>Hill Climbing (Greedy Local Search)</vt:lpstr>
      <vt:lpstr>Poll 1: Hill Climbing</vt:lpstr>
      <vt:lpstr>Variants of Hill Climbing</vt:lpstr>
      <vt:lpstr>Variants of Hill Climbing</vt:lpstr>
      <vt:lpstr>Random Walk</vt:lpstr>
      <vt:lpstr>Simulated Annealing</vt:lpstr>
      <vt:lpstr>Simulated Annealing</vt:lpstr>
      <vt:lpstr>Poll 2:</vt:lpstr>
      <vt:lpstr>Poll 2:</vt:lpstr>
      <vt:lpstr>Simulated Annealing</vt:lpstr>
      <vt:lpstr>Summary: Local 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Rosenthal, Stephanie</dc:creator>
  <cp:lastModifiedBy>Stephanie Stephanie</cp:lastModifiedBy>
  <cp:revision>191</cp:revision>
  <dcterms:created xsi:type="dcterms:W3CDTF">2019-01-24T20:17:39Z</dcterms:created>
  <dcterms:modified xsi:type="dcterms:W3CDTF">2023-02-07T17:10:56Z</dcterms:modified>
</cp:coreProperties>
</file>