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8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ink/ink1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1.xml" ContentType="application/inkml+xml"/>
  <Override PartName="/ppt/notesSlides/notesSlide18.xml" ContentType="application/vnd.openxmlformats-officedocument.presentationml.notesSlide+xml"/>
  <Override PartName="/ppt/ink/ink2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2.xml" ContentType="application/vnd.openxmlformats-officedocument.presentationml.notesSlide+xml"/>
  <Override PartName="/ppt/ink/ink3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9.xml" ContentType="application/inkml+xml"/>
  <Override PartName="/ppt/notesSlides/notesSlide26.xml" ContentType="application/vnd.openxmlformats-officedocument.presentationml.notesSlide+xml"/>
  <Override PartName="/ppt/ink/ink40.xml" ContentType="application/inkml+xml"/>
  <Override PartName="/ppt/notesSlides/notesSlide27.xml" ContentType="application/vnd.openxmlformats-officedocument.presentationml.notesSlide+xml"/>
  <Override PartName="/ppt/ink/ink41.xml" ContentType="application/inkml+xml"/>
  <Override PartName="/ppt/notesSlides/notesSlide28.xml" ContentType="application/vnd.openxmlformats-officedocument.presentationml.notesSlide+xml"/>
  <Override PartName="/ppt/ink/ink42.xml" ContentType="application/inkml+xml"/>
  <Override PartName="/ppt/notesSlides/notesSlide2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2"/>
  </p:notesMasterIdLst>
  <p:sldIdLst>
    <p:sldId id="259" r:id="rId3"/>
    <p:sldId id="686" r:id="rId4"/>
    <p:sldId id="690" r:id="rId5"/>
    <p:sldId id="258" r:id="rId6"/>
    <p:sldId id="260" r:id="rId7"/>
    <p:sldId id="346" r:id="rId8"/>
    <p:sldId id="276" r:id="rId9"/>
    <p:sldId id="271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2" r:id="rId18"/>
    <p:sldId id="273" r:id="rId19"/>
    <p:sldId id="275" r:id="rId20"/>
    <p:sldId id="279" r:id="rId21"/>
    <p:sldId id="385" r:id="rId22"/>
    <p:sldId id="350" r:id="rId23"/>
    <p:sldId id="285" r:id="rId24"/>
    <p:sldId id="286" r:id="rId25"/>
    <p:sldId id="287" r:id="rId26"/>
    <p:sldId id="288" r:id="rId27"/>
    <p:sldId id="289" r:id="rId28"/>
    <p:sldId id="688" r:id="rId29"/>
    <p:sldId id="689" r:id="rId30"/>
    <p:sldId id="292" r:id="rId31"/>
    <p:sldId id="293" r:id="rId32"/>
    <p:sldId id="294" r:id="rId33"/>
    <p:sldId id="296" r:id="rId34"/>
    <p:sldId id="297" r:id="rId35"/>
    <p:sldId id="352" r:id="rId36"/>
    <p:sldId id="298" r:id="rId37"/>
    <p:sldId id="312" r:id="rId38"/>
    <p:sldId id="313" r:id="rId39"/>
    <p:sldId id="314" r:id="rId40"/>
    <p:sldId id="353" r:id="rId41"/>
    <p:sldId id="317" r:id="rId42"/>
    <p:sldId id="301" r:id="rId43"/>
    <p:sldId id="319" r:id="rId44"/>
    <p:sldId id="302" r:id="rId45"/>
    <p:sldId id="336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30" r:id="rId55"/>
    <p:sldId id="328" r:id="rId56"/>
    <p:sldId id="329" r:id="rId57"/>
    <p:sldId id="331" r:id="rId58"/>
    <p:sldId id="332" r:id="rId59"/>
    <p:sldId id="333" r:id="rId60"/>
    <p:sldId id="359" r:id="rId61"/>
    <p:sldId id="360" r:id="rId62"/>
    <p:sldId id="304" r:id="rId63"/>
    <p:sldId id="363" r:id="rId64"/>
    <p:sldId id="354" r:id="rId65"/>
    <p:sldId id="362" r:id="rId66"/>
    <p:sldId id="365" r:id="rId67"/>
    <p:sldId id="368" r:id="rId68"/>
    <p:sldId id="370" r:id="rId69"/>
    <p:sldId id="307" r:id="rId70"/>
    <p:sldId id="692" r:id="rId71"/>
    <p:sldId id="309" r:id="rId72"/>
    <p:sldId id="310" r:id="rId73"/>
    <p:sldId id="386" r:id="rId74"/>
    <p:sldId id="357" r:id="rId75"/>
    <p:sldId id="372" r:id="rId76"/>
    <p:sldId id="366" r:id="rId77"/>
    <p:sldId id="374" r:id="rId78"/>
    <p:sldId id="375" r:id="rId79"/>
    <p:sldId id="338" r:id="rId80"/>
    <p:sldId id="349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88F22-497E-42D4-822C-650279194A2F}" v="1" dt="2023-02-02T17:20:5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84121" autoAdjust="0"/>
  </p:normalViewPr>
  <p:slideViewPr>
    <p:cSldViewPr snapToGrid="0" snapToObjects="1">
      <p:cViewPr varScale="1">
        <p:scale>
          <a:sx n="74" d="100"/>
          <a:sy n="74" d="100"/>
        </p:scale>
        <p:origin x="184" y="56"/>
      </p:cViewPr>
      <p:guideLst/>
    </p:cSldViewPr>
  </p:slideViewPr>
  <p:outlineViewPr>
    <p:cViewPr>
      <p:scale>
        <a:sx n="33" d="100"/>
        <a:sy n="33" d="100"/>
      </p:scale>
      <p:origin x="0" y="-328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microsoft.com/office/2016/11/relationships/changesInfo" Target="changesInfos/changesInfo1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4CC88F22-497E-42D4-822C-650279194A2F}"/>
    <pc:docChg chg="modSld">
      <pc:chgData name="Stephanie Stephanie" userId="1565e37e99b0f997" providerId="LiveId" clId="{4CC88F22-497E-42D4-822C-650279194A2F}" dt="2023-02-02T17:20:59.259" v="0"/>
      <pc:docMkLst>
        <pc:docMk/>
      </pc:docMkLst>
      <pc:sldChg chg="addSp">
        <pc:chgData name="Stephanie Stephanie" userId="1565e37e99b0f997" providerId="LiveId" clId="{4CC88F22-497E-42D4-822C-650279194A2F}" dt="2023-02-02T17:20:59.259" v="0"/>
        <pc:sldMkLst>
          <pc:docMk/>
          <pc:sldMk cId="225620117" sldId="309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225620117" sldId="309"/>
            <ac:inkMk id="3" creationId="{FF933ED5-7E32-CE11-6284-8DDD2CB850A7}"/>
          </ac:inkMkLst>
        </pc:inkChg>
      </pc:sldChg>
      <pc:sldChg chg="addSp">
        <pc:chgData name="Stephanie Stephanie" userId="1565e37e99b0f997" providerId="LiveId" clId="{4CC88F22-497E-42D4-822C-650279194A2F}" dt="2023-02-02T17:20:59.259" v="0"/>
        <pc:sldMkLst>
          <pc:docMk/>
          <pc:sldMk cId="736128201" sldId="310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736128201" sldId="310"/>
            <ac:inkMk id="3" creationId="{856FF8E5-409A-8D4C-3C98-14E11F2D5E9E}"/>
          </ac:inkMkLst>
        </pc:inkChg>
      </pc:sldChg>
      <pc:sldChg chg="addSp">
        <pc:chgData name="Stephanie Stephanie" userId="1565e37e99b0f997" providerId="LiveId" clId="{4CC88F22-497E-42D4-822C-650279194A2F}" dt="2023-02-02T17:20:59.259" v="0"/>
        <pc:sldMkLst>
          <pc:docMk/>
          <pc:sldMk cId="1925272484" sldId="362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1925272484" sldId="362"/>
            <ac:inkMk id="3" creationId="{673CB2EE-7578-1DD8-333D-B199FAECA1F6}"/>
          </ac:inkMkLst>
        </pc:inkChg>
      </pc:sldChg>
      <pc:sldChg chg="addSp">
        <pc:chgData name="Stephanie Stephanie" userId="1565e37e99b0f997" providerId="LiveId" clId="{4CC88F22-497E-42D4-822C-650279194A2F}" dt="2023-02-02T17:20:59.259" v="0"/>
        <pc:sldMkLst>
          <pc:docMk/>
          <pc:sldMk cId="3642802561" sldId="365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3642802561" sldId="365"/>
            <ac:inkMk id="3" creationId="{72B8806E-48FF-4BA7-0AF0-BFB063E0D71B}"/>
          </ac:inkMkLst>
        </pc:inkChg>
      </pc:sldChg>
      <pc:sldChg chg="addSp">
        <pc:chgData name="Stephanie Stephanie" userId="1565e37e99b0f997" providerId="LiveId" clId="{4CC88F22-497E-42D4-822C-650279194A2F}" dt="2023-02-02T17:20:59.259" v="0"/>
        <pc:sldMkLst>
          <pc:docMk/>
          <pc:sldMk cId="851162472" sldId="368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851162472" sldId="368"/>
            <ac:inkMk id="4" creationId="{BD14B194-A2D6-5B0F-09BB-C7E7EC9D2792}"/>
          </ac:inkMkLst>
        </pc:inkChg>
      </pc:sldChg>
      <pc:sldChg chg="addSp">
        <pc:chgData name="Stephanie Stephanie" userId="1565e37e99b0f997" providerId="LiveId" clId="{4CC88F22-497E-42D4-822C-650279194A2F}" dt="2023-02-02T17:20:59.259" v="0"/>
        <pc:sldMkLst>
          <pc:docMk/>
          <pc:sldMk cId="294476834" sldId="370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294476834" sldId="370"/>
            <ac:inkMk id="5" creationId="{FBA0D94A-0EAA-D15B-E3B4-4AEAF6CC76BA}"/>
          </ac:inkMkLst>
        </pc:inkChg>
      </pc:sldChg>
      <pc:sldChg chg="addSp">
        <pc:chgData name="Stephanie Stephanie" userId="1565e37e99b0f997" providerId="LiveId" clId="{4CC88F22-497E-42D4-822C-650279194A2F}" dt="2023-02-02T17:20:59.259" v="0"/>
        <pc:sldMkLst>
          <pc:docMk/>
          <pc:sldMk cId="862634410" sldId="692"/>
        </pc:sldMkLst>
        <pc:inkChg chg="add">
          <ac:chgData name="Stephanie Stephanie" userId="1565e37e99b0f997" providerId="LiveId" clId="{4CC88F22-497E-42D4-822C-650279194A2F}" dt="2023-02-02T17:20:59.259" v="0"/>
          <ac:inkMkLst>
            <pc:docMk/>
            <pc:sldMk cId="862634410" sldId="692"/>
            <ac:inkMk id="3" creationId="{AABA6A3E-863C-8704-58DE-8DBB554B311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00:22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28905 1128 947 0,'1'0'50'0,"-1"0"42"0,0 0-96 16,1 0-13-16,-2 0 7 0,1 0 9 16,0 0 2-16,0 0 1 0,1 0 3 15,0 0 3-15,-1 0 1 0,0 0 1 16,0 0-6-16,4-1-6 0,3 1-2 15,1-2 0-15,2 2 1 0,-1 2 2 16,-1-1 3-16,-2 0 0 0,-3 1-1 16,-1 1-1-16,0-1-1 0,-2-2-2 15,0 4 1-15,0-1-3 0,0 2-1 0,-1 1-3 16,-1-2-3-16,-1 2 0 0,-2-2 1 16,-3 1-1-16,-1-3 5 0,-1-2 3 15,-3 0 1-15,-2-3 1 0,2-2 8 16,-2-3 2-16,2-2 1 0,0-1 4 0,2 0-3 15,1 1 3-15,5 2 10 0,1 1 9 16,2 4 10-16,1-3 9 0,1 3-2 16,1-2-6-16,-1 1-12 0,5-1-28 15,0-3-6-15,6 1-9 0,4 1-5 16,1-2 13-16,7 3-3 0,-1 1-1 16,0 2 5-16,-4 3 3 0,-3 0 2 15,-3 3 2-15,-2-1-4 0,-1 1-7 16,-1 7-5-16,-2 1-1 0,-1 4-1 15,-3 4 3-15,-2 1 3 0,-3 2-1 0,-2 2-1 16,-4-2-2-16,-1-1-1 0,0-4 0 16,-2-3 3-16,2-3 3 0,-2-3 3 15,2-3 3-15,1-3 0 0,1-2 1 16,2-1 1-16,1-1 3 0,1 0 6 16,1-1 3-16,1-1 5 0,-2-1 3 15,4 1 0-15,-1-3 2 0,-3-1-3 16,4 0-2-16,2-2-6 0,0-2 0 0,3 2 2 15,-3-1 3-15,1 1 0 0,-1 2 3 16,0 0-6-16,3-1-10 0,0 1 1 16,2 2-4-16,-1-1 2 0,1 3 3 15,0 0-6-15,0 2-6 0,-1 0-3 0,-4 1-3 16,-1 0 0-16,-1 0 0 0,1 0-4 16,-1 0-3-16,0 0-3 0,0 0-3 15,0 0-3-15,0 1 3 0,0 0 3 16,-6 2 6-16,2 0 7 0,-2-1 3 15,-3 0 2-15,-3-2-3 0,-3 0-9 16,0-4-5-16,-3-4-3 0,3-2-1 16,-2-2 5-16,-1-4 6 0,3-2 0 15,-5-1 4-15,5-1 6 0,4 3 7 16,3-1 10-16,5 7 17 0,5 0 8 16,1 6 3-16,-1 1-2 0,-1 1-15 15,3-1-14-15,2-1-5 0,1 1-5 0,7 1 0 16,-1 2 1-16,2 4-3 0,0 1-1 15,1 5 1-15,-1 2 0 0,-1 0 2 16,3 3 1-16,-2-1-1 0,-1 1 1 0,-4-1 0 16,-4-1-1-16,-3-1-1 0,-1 0-2 15,-1-1-3-15,-2-1 0 0,-4 0-1 16,1-1-2-16,-3 0 0 0,1-3 2 16,-2 0 0-16,-2-4 5 0,-1 0 2 15,-2-1-1-15,1-2 1 0,0-3 0 16,2 0 2-16,1-2-1 0,-1-1 4 0,-1 0-2 15,3 3 1-15,2-3 6 0,3 1 1 16,2 0 3 0,-1 3 4-16,2-3 2 0,0 2 0 0,3 1 1 0,1-1-10 15,4 0-5-15,0 0-5 0,4 0-3 16,1 1 3-16,-2 1 0 0,6 3-1 16,-2 1-1-16,1 4 1 0,-1-1 0 15,-5 1 1-15,-1 2-1 16,-1 2-5-16,-3 2-2 0,-1-1-3 0,-3 1-3 15,0-1-1-15,-2 3-1 0,-1-2-2 16,-2-2-2-16,-1 1-2 0,-3-2 1 16,0-5-1-16,0 1 1 0,0-2 0 0,4-2-14 15,0 0-22-15,1 0 271 16,1-6-173-16</inkml:trace>
  <inkml:trace contextRef="#ctx0" brushRef="#br0" timeOffset="1156.09">29629 1072 674 0,'0'0'9'0,"0"0"-12"16,0 1 9-16,1-1 27 0,0 0 25 16,1 0 17-16,1 0-2 0,0 0-15 15,3 1-20-15,2-1-18 0,4 0-13 16,3 0-7-16,2 3 1 0,1 1 9 31,-3-1 5-31,-4 1 3 0,-4-2-4 0,-4 0-7 16,-1 3-7-16,-2 0-3 0,0 3 0 0,-3 1-2 0,0 1-1 0,-2-1-1 15,-6 2-4-15,1-2-2 0,-1-1-1 16,0-1 2-16,1-4 4 0,1 2 6 16,2-5 3-16,1 0 4 0,1 0 1 15,-2-2-1 1,-1-2 4-16,0-1 2 0,1-1-2 15,3-1 7-15,0 2 7 0,3-1 9 0,1 2 12 0,1-1 4 0,3 1-7 16,0 0-10-16,2 0-10 0,3 0-11 16,0 1-8-16,6 0-2 15,3 1-3-15,4 2-5 0,7 4 1 16,3 3-1 0,2 2 2-16,-5 1 2 0,-8 4-1 0,-5 1 2 0,-9-2-2 15,1 2-2-15,-2 1-3 0,-4-3-3 0,-2 3-3 31,0-5-3-31,-1-2-2 0,-5-1-3 16,3-1-1-16,-7-4 6 0,2 2 5 0,0-4 7 16,-3-1 6-16,0 0 0 0,-5-3 1 15,3 1 1-15,-1-2-1 0,1-2 1 16,3-1 1-16,-1 3 0 0,5-2 5 16,3 4 6-16,2-1 1 0,0 0 4 0,1-1 1 15,0 2 0-15,0-2 8 0,0-1 3 16,0 2-1-16,2-1 1 0,2-1-4 15,0 2-9-15,2-1-1 0,0-2-5 16,1 3-5-16,2-1 0 0,1 1-5 16,3-3-3-16,-1 3-1 0,1 1-2 15,-1-1-1-15,-3 3 1 0,4 0-2 16,-5 1 1-16,0 3 0 0,-2-4-1 0,-4 3-6 16,-2-1-4-16,0 4-5 0,0 0-4 15,-2 3 0-15,-4 0 0 16,-1 0 0-16,-3 2 3 0,-6-4 6 15,2-2 4-15,-1 1 5 0,-2-3 6 0,2-2 2 16,-2 2 0-16,-3-6 2 0,3-1-1 16,1-1 0-16,3 1 0 0,4-1 0 15,-1 1 4-15,6 0 10 0,3 4 4 16,0-1 14-16,1 0 8 0,0 0 2 0,0 0 3 16,0 0-6-16,2-6-11 0,3 3-12 15,-2-1-16-15,4-2-8 0,2-2-1 16,3 0 6-16,0 0 6 0,5 2 2 15,-2 0-1-15,2 1-4 0,-2 1 0 0,-1 1 0 16,-2 3-3-16,0 1-3 0,-1 0-2 16,-3 2-5-16,-4 1-4 0,4 2-5 15,-5 2-7-15,-3 2 1 0,4 4 2 16,-7 1 3-16,1-1 2 0,1 2 1 16,-1-5-3-16,-3 1-1 0,-3-3 0 15,1-2 3-15,-5-2 6 16,3-3 7-16,3-1 5 0,-3 0 3 0,-1-2 2 15,-1-1-1-15,-3-5 0 0,0 0 3 16,1 0-1-16,2-2 1 0,1 1 2 0,3 0 1 16,2 0 9-16,3 4 8 0,3-1 5 15,4 3-2-15,-2-2-10 0,2 3-19 16,-2 0-10-16,1 0-9 0,3 1-18 16,3 1 391-16,6 1-266 0</inkml:trace>
  <inkml:trace contextRef="#ctx0" brushRef="#br0" timeOffset="1896.16">30005 2060 1074 0,'-2'3'-47'0,"-4"1"-45"15,1 2-5 1,-3 0 49-16,0 3 40 0,4 0 5 0,-4 1 1 0,1 1 1 15,0 1 4-15,-1-1 6 0,0 3 7 16,-1 4 6-16,-1 3 3 0,0 4 2 16,-1 8-4-16,-4 4-4 0,-5 7-8 15,-3 6-5-15,-3 6-2 0,-7-3 2 0,-3-1 0 16,-8-6 9 0,1-5 6-16,-6-3 4 0,0-5 4 0,-3-4-3 0,-2-6-4 31,-3-3 3-31,-5-8 2 0,-8-5-3 0,-5-7 0 0,1-4-8 0,4-7-6 15,6-6 7-15,3-6 1 0,-4-8-1 16,-9-4 0 0,-1-6-6-16,-3-5-5 0,5-6 1 0,13-3 3 15,5 0-3-15,8-2 6 16,4 1 3-16,4 3-1 0,3 2 8 0,8 9 3 0,6 7 6 0,5 6 9 16,8 6 3-16,3 6 0 15,4 4-1 1,2 4-7-16,2 1-9 0,3 3-10 15,-4 1-8-15,0 3-7 0,-1 1-2 16,-2-4 0-16,5 6-1 0,-3-2-1 16,0 0 1-16,0 0-2 0,0 0 1 15,0 0 0-15,1 0-2 0,0 0-2 0,0 0-9 16,-1 0-14-16,0 0-23 0,-3-2-27 16,2 2-31-16,1 0 378 0,-3 2-222 15</inkml:trace>
  <inkml:trace contextRef="#ctx0" brushRef="#br0" timeOffset="80539.42">22408 2654 901 0,'-1'6'161'0,"81"17"-103"16,-109-48-56 0,-7 25 14-16,36 0-1 15,0 0 3-15,0 0 4 0,0 0 1 16,0 0 2-16,0 0-1 0,1 1-1 16,0-1-1-16,-1 0-1 0,0 1-3 0,0 0-3 15,-3 5-6-15,3-1-5 0,0 6-2 16,-3 2-3-16,2 2-1 0,-1 8-1 15,-1 6 0-15,1 10 0 0,1 15 1 16,-2 15 0 0,-3 18 1-16,2 18 1 0,-3 21 0 0,5 16 0 0,-3 9 0 15,2 8 0-15,3 0 1 0,0-7 1 0,1-7-1 16,0-6 0-16,1-11 0 0,1-7-1 31,2-7 7-31,-1-12 5 0,-1-8 2 0,0-12 8 0,-3-10 3 0,3-16 0 16,-2-15 1-16,-1-12-5 15,2-11-8-15,-3-5-5 16,0-5-3-16,1-2-1 0,1-5 12 0,0-1 10 0,0 0 8 0,-1 0 6 16,6-1-3-16,-4 1-18 0,-2 0-7 15,0-2-6-15,-1-3-5 0,7-1 5 16,9-4 1-16,1-5-3 0,2-3 1 16,0-6 0-16</inkml:trace>
  <inkml:trace contextRef="#ctx0" brushRef="#br0" timeOffset="80882.81">22597 4983 1790 0,'-8'21'-1'0,"-2"-3"-2"0,1 0-6 16,1-4-8-16,-2-5-7 0,-1 0-4 15,-5-5 3-15,1 1 4 0,-1-3 8 16,0-2 4-16,-1-2 3 0,-1-3 2 16,-1-3 1-16,-4-1 3 0,3 1 0 0,3 0 0 15,2 1 2-15,1 2-1 0,4 0 0 16,1-2 1-16,2 2-1 0,3 3 2 15,0 0 3-15,2 0-1 0,2 2 2 16,0 0 0-16,0 0-3 0,-3-6-1 16,3 5-1-16,0 1-6 0,-4-9-14 15,3 0-20-15,2-11-48 0,4-13-31 16,5-13 58-16</inkml:trace>
  <inkml:trace contextRef="#ctx0" brushRef="#br0" timeOffset="82118.52">22141 1641 1059 0,'0'0'24'0,"0"0"-19"0,1 0 1 0,-1 0 4 0,0 0 4 0,0 0 2 16,0 0-1-16,0 1-4 0,0-1 1 15,0 0-1-15,0 0-1 0,0 2-3 32,-1 4 1-32,0 4 0 0,-1 7 2 0,-3 7 1 0,2 7-2 0,-4 11-2 15,-2 8-1-15,0 10-3 0,1 1 0 16,-2-1 0-16,0-2-1 16,0-7 0-16,-1-3 1 0,-3-4-1 15,6-2 0-15,1-4 0 0,0-5 0 0,3-1 0 16,-3-6 2-1,3-4-1-15,1-6 1 0,0-6 1 16,3-2-8-16,0-4-8 0,0-4-9 16,0 0-11-16,0 0 0 0,0 0-2 15,0 2-5-15,0-2 3 0,4-2 6 0,5-4 5 16,6-4 1-16,8-6-29 0,8-10-81 16,3-3-26-16,1 0 22 0,-4 3 81 15,-4 6 111-15,0 4 40 0,1 3-8 16,3 0-47-16,0 2-30 0,1 1-7 15,-4 0 13-15,-1 2 15 0,-5 2 11 0,-5 2 5 16,-3 0-3-16,-6 2-11 0,-2 0-2 16,-5 1 1-16,1-1 1 0,2 0 6 15,-4 2 4-15,0 0-2 0,1 0 0 16,-1 0 2-16,0 0-5 0,1 0-8 0,-1-2-10 16,0 2-17-16,0 0-6 0,0 0-4 15,0 0-2-15,-5-1 1 16,2 1 1-16,-6-1 1 0,-4 1 4 0,-1 0 1 15,-3-1 1-15,2 1 0 0,1-2 1 16,1 2-12-16,1 0-12 0,6 0-13 16,1 0-19-16,5 0-8 0,0 0-15 15,0 0-16-15,7 0 50 0</inkml:trace>
  <inkml:trace contextRef="#ctx0" brushRef="#br0" timeOffset="82519.98">23205 1854 1275 0,'0'0'14'15,"-3"0"-32"-15,3 0-9 0,-2 0-1 0,0 3 15 16,-2 3 7-16,-3 5 1 0,-4 2 2 0,-4 6 2 15,-4 5-1-15,-4 4 2 0,0 1 0 16,-1 2-1-16,-2 0 1 16,-2-3 0-16,7-3 1 0,-3-4 0 0,6-4 1 15,8-3-1-15,0-6-1 0,7-2 0 0,0-3-1 16,3-3-2-16,0 0-2 0,0 2-4 16,0-2-5-16,0 0-1 0,3 2-3 15,8 0 1-15,9 5-7 0,6 0-3 16,5 2 4-16,3-2 7 0,0-1 19 15,-4-1 13-15,-2-2 2 0,1 1-2 16,-4 1-7-16,1-1-6 16,-1 2-2-16,-5 0 2 0,-5-2-1 15,-3-1 0-15,-7 1 0 0,-2-4 0 16,-2 0-8-16,-1 0-13 0,3-2-20 0,3-3-103 0,4-4 89 16</inkml:trace>
  <inkml:trace contextRef="#ctx0" brushRef="#br0" timeOffset="82785.67">23500 1894 623 0,'-12'28'51'16,"-2"8"17"-16,-4 8 7 0,-5 8 17 0,2-4-21 15,-6 1-17-15,0 9-7 0,2 3-12 16,4 4-13-16,4-2-6 0,5-3-8 15,0-4-3 1,-1-5-1-16,3-5-1 16,1-8 0-16,5-7 1 0,-1-9-1 0,1-4 1 15,0-5 0-15,1-4-1 0,0-2 0 0,0-5-4 0,3-2-20 0,0 0-49 32,-1 0-146-32,-5-2 129 0</inkml:trace>
  <inkml:trace contextRef="#ctx0" brushRef="#br0" timeOffset="85498.43">18870 6485 1411 0,'-3'4'32'0,"-1"3"-29"0,-1-2-3 16,-2 1 2-16,5-1-1 0,-1-2 2 15,3-1-1-15,0 0 0 0,0-2 1 16,0 0 0-16,0 0-2 0,0 0 1 16,-2 1 4-16,6-1 3 0,5 0 3 15,3 0-2-15,8-1-5 0,8 1-5 0,9 0 1 16,7-1-1-16,11 0 0 0,16-1 2 15,7 2-2-15,8 1 0 0,6 5-1 16,2 3-4-16,10 2-3 0,5 0-8 16,8 5-3-16,1 0 2 0,-6 1 4 15,-2 0 6-15,-5 0 5 0,-9 0 2 16,-7-3 0-16,-16 0 2 0,-13-3 0 16,-9-2 0-16,-13 1 1 0,-6-3 0 15,-12-1 2-15,-7-5-5 0,-5 0-10 0,-7-1-18 16,0 0-18-16,-1 0-2 0,0-7 5 15,-2-2 16-15,-5-8 17 0,-4-5 7 16,-4-6 2-16,-5-6 1 0,-2-3 0 16,-4-4-2-16,0-2 2 0,-2-2 0 15,-2-2-1-15,-2 0 0 0,0-2-7 16,-3 1-8-16,2-1-15 0,-1 1-17 16,0 5-12-16,6 4-3 0,3 10 6 0,8 11 16 15,8 7 20-15,9 11 26 0,-1-1 25 16,10 5 23-16,5 7-2 0,5 3-15 15,9 9-13-15,5 8-19 0,8 8-4 16,8 7 5-16,2 5 11 0,7 3 15 16,6 2 22-16,2-2 17 0,1-2 10 0,-9-3-2 15,-15-5-16-15,-12-8-18 0,-10-7-22 16,-7-2-11-16,-5-7-6 0,-6-2-1 16,-3 0-2-16,-7-2-2 0,-6 2 0 15,-8-1 2-15,-5 4 6 0,-8-1 4 16,-7-2 2-16,-3-4-4 0,-3-1-2 15,3-2-3-15,4-2-1 16,5-2-1-16,3 0-3 0,4-5-6 0,2 0-15 16,5-1-25-16,2 1-39 15,6-2 68-15,5 0-15 0</inkml:trace>
  <inkml:trace contextRef="#ctx0" brushRef="#br0" timeOffset="86161.18">16794 5762 1351 0,'11'8'34'0,"-3"16"-87"15,14-23-7 1,-70 40 65-16,24-9-10 0,22 0 1 0,-5 6 3 15,-1 6 0 1,2 8 0-16,-2 7 0 0,2 1 0 0,3 3 1 0,-2-3 0 16,2-2 1-16,1-5 0 0,1-9 2 0,1-3-3 15,0-9 2-15,-2-3-1 16,2-7 0 0,0-1 1-16,2-6-1 0,-2-2-14 15,0-4-29-15,1-6-73 0,0-2 64 16</inkml:trace>
  <inkml:trace contextRef="#ctx0" brushRef="#br0" timeOffset="86415.05">17499 6136 1412 0,'7'33'170'0,"-3"-24"-312"16,7 29-90-16,-40-108 232 15,17 63 0-15,6 9 0 0,-3 2-1 16,-3-1 0-16,-4 1 0 0,-2 1-5 16,2-1-14-16,3-1-23 0,3 1-37 0,1-4-119 15,4 0 120-15</inkml:trace>
  <inkml:trace contextRef="#ctx0" brushRef="#br0" timeOffset="86809.85">18320 5546 1369 0,'1'11'35'0,"-4"9"38"0,-2 13-138 16,-5 10-8-16,0 9 37 0,0-1 31 16,-1-2 2-16,-1-5 1 15,0-3 1-15,-3 2 0 0,0-1 1 0,-1-3 0 16,4-5 1-16,4-9-1 0,2-7 2 0,5-3-1 15,0-9 1-15,1-4 2 0,0-1 1 16,0-1 4-16,-1 0 11 0,1 0 4 16,0 0 5-16,-1 1-2 0,7-2-9 15,4 0-5-15,7-1-8 0,6-2-5 16,0 0-3-16,2-2-1 0,1-1-3 16,1 2 0-16,1-4-6 0,-1 2-12 15,-2 1-12-15,-3 1-18 0,-2 0-16 0,2 1-13 16,-2-2-41-16,1 0-94 0,-1-1 130 15</inkml:trace>
  <inkml:trace contextRef="#ctx0" brushRef="#br0" timeOffset="87062.58">18596 5631 899 0,'-9'29'21'0,"0"3"-13"0,0 10 1 16,1 3 8-16,2 3 7 0,-2 4 4 16,-1 2-2-16,-1 3-3 0,-4 4 3 15,-2 0-2-15,0 2 0 0,1-4-5 16,3-3-6-16,2-7-5 16,2-8-3-16,0-5-3 0,1-6 1 0,1-3 0 0,3-3 0 15,1-6-9-15,2-2-23 0,1-3-57 16,2-2-118-16,2-3 118 0</inkml:trace>
  <inkml:trace contextRef="#ctx0" brushRef="#br0" timeOffset="90047.96">21521 5884 1094 0,'20'8'37'0,"-51"17"442"31,24-25-770-31,-1 14 63 0,2-3 225 16,0 4 0-16,-1 0-1 0,1 2 0 15,3 7 1-15,0 2 0 0,-4 10 1 16,6 4 1-16,-2 6 0 0,3 9 2 0,4 4 1 16,-2 7 0-16,1 5 1 15,-3 6-1-15,0 12-1 0,0 4-1 0,-1 1 1 16,-2 2-1-16,-2-7 0 0,1-1 1 15,-3 1-1-15,5 1 0 0,-2-5 6 16,-4-2 7-16,5-2 9 0,-1-4 9 0,1 7 0 16,0 1 3-1,2 1 4-15,1-1 2 0,-2-1 4 0,5-1 0 0,1 0-6 16,1-1-7-16,1-3-8 0,0-7-8 16,-3-2-8-16,-3-9-3 0,4-3-2 15,-4-3 0-15,4 1 0 0,0-3-1 16,-2-2 0-16,1 1 1 0,1-5-1 15,3 0 3-15,-3-5 5 0,4-5 4 16,-3-3 3-16,-1-4-1 0,2 0-5 0,0 1-6 16,-2-1-3-16,1 1 0 0,-1 2-1 15,-1 1 1-15,0 4-1 16,-1 0 0-16,1 1 1 0,1 0-1 0,-1-6 0 16,1-5 1-16,1-4 0 0,-2-5 1 15,2-2 0-15,-2-3 1 0,-1-3-1 16,2-2 2-16,-3-4-1 0,1 0 0 15,0-1-1-15,-2-3-1 0,2 0 0 0,-2 0 0 16,0 1-1-16,1-2 1 0,-1 2 0 16,1-1-1-16,3 1 2 0,-1-1-1 15,-1 2-1-15,1-1 1 0,-1 0 0 0,1-1-1 16,0 0 1 0,-3-1 0-16,1 1-1 0,0 1 0 15,3 0 0-15,-4-2 0 0,1 1 2 0,3 1-1 0,-1-1 0 16,0 0 1-16,0 1-2 15,-1 0 0-15,1-2 0 0,0 1 0 0,0-1-1 0,2 1-1 16,1 1 0-16,-2 1 0 0,3-1 1 16,0 1 1-1,2-1 0-15,2 1-1 0,2 1 1 0,2-2-1 16,2 1 0-16,4 1-4 0,5 1-1 0,4 0 1 16,4-1 1-16,1 1 2 15,0 1 1-15,-5-4 1 0,-1 3-1 16,1-2 0-16,2 0 1 0,3 3-2 0,6 0 1 0,0-1 1 15,-2 2-2-15,4-1 2 16,0-2 0-16,5-1-1 0,6 2 0 16,-4-4 1-1,-3 2-1-15,0 0 0 0,-3-1 1 16,7 1 0-16,2-1 0 0,-2 0 0 16,4 1 0-16,1-3 0 0,3 2 2 15,1-1-2-15,-1 4 0 0,-4-1 0 0,-2-1 0 16,-1 2 0-16,4 1 1 0,-5-3-1 15,5 4 1-15,4-3 0 0,-1 1-1 16,4 2 0-16,-4-3 0 0,-3 3 0 16,0 0 1-16,0 0-1 0,3 4 0 0,0 0 0 15,5-1 0-15,0 0 0 0,1-1 0 16,-7 0 1-16,-6-1-1 0,2 1 0 16,-2 0 1-16,1 0-1 0,4 0 0 15,1 0 0-15,3-1 0 0,0 1 1 16,-2 0-1-16,-7 0 0 0,-2-2 1 15,1 2 0-15,-2-1-1 0,2 0 0 16,2-1 1-16,1-1-1 0,2 0 0 16,-1 0 0-16,-4 1 0 0,-4-1 0 0,-6 1 1 15,-3 0-1-15,0-3 0 0,-4 2 1 16,-1-4-1-16,-5 0 2 0,-3 0 3 16,1-2-1-16,-2 0 1 0,1 0-1 15,-4 0-3-15,-1 0 0 0,1 0 1 16,-3-2-2-16,-1 0 1 0,1 0-1 15,-2-1-1-15,-2 0-1 0,-2-1 0 0,-1 0-1 16,0 0 1-16,1-1-1 0,-2 0 0 16,1 0-1-16,-1-1 0 0,0 1-2 15,4 2 0-15,-3-4 1 0,1 1-1 16,2 1 0-16,-3-2-2 0,0 1-6 0,-2 1-1 16,-1-1-2-16,0 1-1 0,-1-1 3 15,1 1 3-15,-3 0 1 0,1-1 4 16,-2 0 1-16,0 0 2 0,-1-1-1 15,3 0 3-15,-2 0 0 0,2-2 1 16,-1 2 1-16,1-1-2 0,0 0 3 16,-1 1 2-16,1-3 0 15,-1-2 5-15,1-4-3 0,-3-3 1 0,2-3-1 16,-1-2 0-16,0-2-1 0,0-3 1 16,0 0 0-16,-1 0 1 0,0-4 0 15,0-2 1-15,0-3-1 0,2-2 0 0,-2-4 0 16,3-6-3-16,-2-2-1 0,2-8-1 15,-1 1 2-15,1-4 4 0,-1-1 3 16,0-2 0-16,-1-3-3 0,0-6-2 16,-4-3-3-16,0-1-1 0,-4 1 1 15,0 1-1-15,-1 4 0 0,-1 4 0 16,-1-5 0-16,0 3 0 0,1-1 1 0,0 2-2 16,0 5 1-16,1 1 1 0,-1 2-1 15,2 3 1-15,-1-1 3 0,2 2-1 16,-1 4 0-16,2 2 1 0,0 2-3 15,1 5 0-15,0 1 5 0,-1-1 3 0,2 4 1 16,-1 0 1-16,1 0-5 0,3-3-3 16,-2-1 3-16,1-3 1 0,-2-5 3 15,1-3 6-15,-1-1-3 0,0-1-1 16,0 3-4-16,-2-1-5 0,0 1 0 16,-3 0-1-16,2-4 0 15,0 3-1-15,-1-4 0 0,1 3-2 0,-1 2 0 16,1 0 0-16,0 5 0 15,0-3-3-15,1-1-4 0,1-1-3 0,0-1-4 16,0-5 0-16,-3 1 1 0,1 2 1 0,1 0 5 16,-3 7 2-16,3 2 3 15,-1 4 0-15,-1 1-1 0,2 2 1 0,0 2 0 16,-2 2 0-16,1 2-1 0,-2 0 2 16,1 2 0-16,-1 3 0 0,2 5 1 0,-1 6-1 15,1 5 0-15,1 4 1 16,2 6-1-16,0 1 1 0,0 4 0 15,0 0 0-15,0 0-1 0,0 0-3 0,0 0-4 16,0 0-1-16,0 0 0 0,0 0-1 16,0 0 0-16,0 0 1 15,0 0-1-15,0 0 0 0,-2 2 2 0,0 1 1 0,-2 0 1 16,1 1 4-16,-2 2 1 0,-2-1 1 16,0 1 0-16,-2 0 0 0,-1 0-1 15,0-2 0-15,-4 1-2 0,0-1 1 16,-3 1 0-16,2 0 0 0,-4-1 0 15,-5-1 1-15,1 1 0 16,-10 1 0-16,1 0 0 16,-4 3-1-16,-6-5 1 0,2 4 1 0,-2-1 0 15,-1 1 0-15,2-2 1 0,2 1-1 16,0 1 0-16,-1-3 0 0,-3 4 0 16,-5-3 0-16,-8 4 0 0,0-3-1 15,0 1-1-15,1-2 1 0,1 0 0 16,5 1 0-16,1-1 1 0,1 3 0 15,-3-2-1-15,-7-2 1 0,-6 1-1 0,-3-3 1 0,1 0 1 16,2 1-1 0,3-1 0-16,3 0 0 0,1 3 0 0,2-3 0 0,-3 1 1 0,-6-1-1 15,-2 0 0-15,2 3 1 0,4-1-1 16,4 1 1-16,4 1-1 0,1-2 0 31,1 2 1-31,2 0 0 0,-5-2 0 0,-6 1 3 16,3-2 3-16,-2 0 0 0,0 0 2 15,4-2-3-15,-3-1-3 0,2 0 0 16,2-1 1-16,-9-3-3 0,-3 1 1 16,-5-5 0-16,5 2-1 0,5 2 0 0,3-2 0 15,3 3 0-15,0-2 0 0,5 3 0 16,-4 0-1-16,-4 0 0 0,-6-1 1 16,-3 0-1-16,4 2 0 0,2 1 1 15,4-2-1-15,2 0 1 0,1-2 1 16,2 0 0-16,-4 0-1 0,-3 0 0 15,-1-1-1-15,2 2 1 0,7-1 7 16,4 1 7-16,2 2 0 0,6 0 0 16,2-3-7-16,4 3-7 0,4 0 0 15,0 0-1-15,1 1 1 0,6 2 0 0,-3-2-1 16,4 1 0-16,8 3 1 0,-4-4 0 16,4 2 0-16,4 0 2 0,-3-1-2 15,5 3 2-15,0-4 0 0,0 1-1 16,-1 1 0-16,2-1 0 0,0 0-1 15,-1 1 1-15,1-2 0 0,2 0-2 16,-1 3 0-16,-1-2 2 0,3 1-2 16,-3 1 0-16,0-3 1 0,1 1-1 0,-2 1 0 15,1-2 1-15,1 1-1 0,0-1 0 16,0 1-5-16,-2 1-7 0,3-1-11 16,-2 1-12-16,1 1-13 0,1-2-29 15,2-1-22-15,0 0 17 0,0 0 30 0</inkml:trace>
  <inkml:trace contextRef="#ctx0" brushRef="#br0" timeOffset="91027.18">19327 3914 1196 0,'5'2'42'0,"3"2"-2"16,-2 6-49-16,9 8-9 0,2 7 0 15,3 3 8-15,7 2 8 0,1 1 2 16,0-3 0-16,1 2-1 0,5 4 1 16,3 2 1-1,11 3-1-15,10 2 1 0,4 6 0 0,2 0-1 0,3 5 1 16,0 4 0-1,1 0-1-15,2 3 0 0,2-2 2 0,1-3-2 16,-3-3 0-16,-6-7 2 0,-8-2-2 0,-6-5 1 0,-8-3 1 16,-1-2 0-16,-8-3-1 15,2 1 1 1,2-4-2-16,0-4 1 0,-1-1-1 16,-1-4-2-16,-2-4-2 0,-6 0-2 15,0 0-4-15,-3-1 0 0,-5-3 2 0,3-1 1 16,-7-2 4-16,-2 0 0 0,-4-4 0 15,-1-2 0-15,-3 0 1 0,-5-5-1 16,4 2-7-16,-2-6-10 0,0-5-13 16,4-6-4-16,-5-6 4 0,-1-5 8 15,-3-4 10-15,-3-3 6 0,-2-1 3 16,-1 5 1-16,1 3 2 0,-1 0-4 0,1 3-2 16,0 2-2-16,0 4-4 0,1 2-2 15,1 4 0-15,-1 4-1 0,5 4 3 16,0 4 9-16,2 3 4 0,0 1 7 15,2 0 0-15,-2 1-8 0,0 0-4 16,2 2-9-16,-2 5 0 0,4 4 4 16,0 8 4-16,3 8 4 0,1 8 1 15,2 7 2-15,1 3-1 0,3 4 2 16,1 3 1-16,0-3 0 0,2-2 1 0,-3-3 0 16,-2-8-2-16,0-5 4 0,-5-7 8 15,-4-8 6-15,-1-6 6 0,-2-3-1 16,-2-3-4-16,-2-1-3 0,-5 1 2 15,-5-1 1-15,-4-1-4 0,-5 1-3 16,-4-4-5-16,-3 0-3 0,-3-5 3 16,-2-1-1-16,-4-1 0 0,-2-4 1 15,1-1-2-15,4 0 0 0,4 2-4 16,4 0-4-16,4-3-7 0,3 2-14 0,6-1-29 16,1-2-117-16,5 2 106 0</inkml:trace>
  <inkml:trace contextRef="#ctx0" brushRef="#br0" timeOffset="91597.18">17996 2987 915 0,'-2'18'19'15,"0"2"-19"-15,-1 6-1 0,-1 1 1 0,1 1 0 0,-1 0-1 16,0 2 1-16,-2 5 0 16,3 0 0-16,-2 2 1 0,3 0-1 0,0 0 0 15,1-2 0-15,0-2 0 0,1 3 0 16,0-6 0-1,0-2 1-15,0-2 0 0,-1-6-1 0,1-2-2 0,0-3-8 16,0-3-14-16,0-1-33 16,0-3-91-16,0 0 89 0</inkml:trace>
  <inkml:trace contextRef="#ctx0" brushRef="#br0" timeOffset="92356.95">18880 3269 1250 0,'0'0'-27'0,"-3"1"-48"15,1 2-13-15,-1 3 24 0,0 0 41 16,-1 0 18-16,-5 0 2 16,-5 2-1-16,-2-3 1 0,-5 3 1 0,-5-1 2 15,-4-3 6-15,-4 1 2 0,-1-3 0 16,1-1-1-16,1-1-2 0,7 0 0 0,5-2-1 15,4 1 0 1,1 0 0-16,2-1-4 0,0 0-6 0,4 1-15 0,1 0-21 16,1-1-150-16,4-1 124 0</inkml:trace>
  <inkml:trace contextRef="#ctx0" brushRef="#br0" timeOffset="92785.9">19408 3078 1202 0,'0'2'-34'15,"-3"6"-51"-15,-2 7-27 0,-4 5 14 0,-1 3 53 16,2 1 32-16,-2 2 5 0,0-1 4 0,-2 3 1 16,3 1 0-16,1-1 1 0,3-1 1 15,0-4 0-15,0-1 1 0,1-2-1 16,3-5-3-16,1-3 3 0,1-3 15 16,2-5 17-16,-3-2 19 0,1 0 3 15,4-1-9-15,0 2-13 0,4-2-14 0,2 1-7 16,0-2-6-16,5-2-5 0,3 1-5 15,4 1-1-15,4 0 0 0,0 0 1 16,-1 3 5-16,-1-1 1 0,-2-1 0 16,3 2 1-16,0 2 0 0,-1-1-1 15,0 3 1-15,-2-2 0 0,-4-2-1 16,-2-2-11 0,-5-1-57-16,1-3-65 0,-1-2 71 15</inkml:trace>
  <inkml:trace contextRef="#ctx0" brushRef="#br0" timeOffset="93069.66">19837 3073 968 0,'-4'9'32'0,"-1"7"8"0,-5 3-41 0,3 5 0 16,3 2-1-16,-3 5 1 0,2 2 0 16,-8 6 0-16,-1 4 1 0,1 7 0 15,-2 5 0-15,1 4 1 0,-2 2-1 16,1-2 1-16,1-8 1 0,5-3 0 16,5-5 0-16,1-8 0 0,2-7-1 0,1-9-1 15,-2-6 2-15,1-4-1 0,1-7 2 16,0 1 1-16,0-1-10 0,0-2-21 15,0 0-64-15,0 0-97 0,0 0 105 16</inkml:trace>
  <inkml:trace contextRef="#ctx0" brushRef="#br0" timeOffset="106484.12">6527 7404 126 0,'-21'-2'29'0,"0"-1"31"16,-10-6 19-16,-2 0-5 0,-3-2 2 15,-3 1-16-15,-2-2-13 0,1 1-13 16,1 0-16-16,-1 0-8 0,2-2-6 16,2 1 0-16,-1-2-2 0,3 1 2 15,2 3-1-15,4-1 1 0,3 2 1 0,7 3 3 16,4 0 2-16,5 5 2 0,3 0 5 15,3 1 3-15,3 0 6 0,0 0 9 16,0 0 8-16,0-1 9 0,0 1 2 16,0 0-9-16,3-1-13 0,1 3-15 15,3-1-10-15,6 3-5 0,3 0-1 16,7 3 0-16,4 2 0 0,1 0 0 16,0 0 0-16,-3 0 1 0,-4-2 0 0,-2-2 0 15,-3 0 0-15,-2-1 0 0,2 0-1 16,-3-3 0-16,-3-1 2 0,-5 0-1 15,-1 0-1-15,-4 0-12 0,0 0-17 0,1 0-5 16,-2 0-8-16,-6-1 11 0,-4-2 16 16,-6-2 4-16,-3-4 10 0,-6-1 0 15,-5-3 1-15,-2 1 0 0,-2-3 0 16,2 5 0-16,3-1-1 0,4 2 1 16,5 3 0-16,3 0 0 0,7 2 0 15,4 2 1-15,7 2 19 0,0 0 7 0,0-3 25 16,3 3 7-16,2 0-18 0,5 0-7 15,4 0-24 1,8 2-10-16,7 1-2 0,6 5-2 0,2 2 1 16,-1 0 1-16,-1 1 0 0,-3-2 1 0,0 2 0 15,-2 0 0-15,0-4 0 0,1 0 1 16,-7 1-1-16,-2-2 0 16,-5-3 2-16,-6 1-1 0,-3-4 0 0,-4 2-2 15,-3-2-14-15,0 1-8 0,-1-1-4 0,-4 0-7 16,-6-3 10-16,-6-3 10 15,-6-2 4-15,-10-3 9 0,-6-1 2 0,-5-4-1 16,-3-2 2-16,4 2-1 0,-1 0-1 16,-1 2 1-16,2 1 0 0,4 2-1 15,5 0 1-15,9 1 0 0,7 4 0 0,7 2-1 16,4 2-3-16,6 2-2 0,0 0 5 16,0 0 19-1,0 0 13-15,0-2 3 0,4 4-5 0,3 0-16 0,4 1-11 16,8 5-2-16,9 4-1 0,8 5 0 15,7 0 0-15,-1-1 0 0,1 1 1 16,-5-1 0-16,1 0 0 0,3 3-1 0,-2-3 1 31,1-1-1-31,-4 1 0 0,-4-3 1 0,-7-2-1 0,-5-3 0 0,-8 0 0 16,-5-6-5-16,-5 1-12 0,-3-3-21 16,0 0-11-16,-4 4 1 0,-4-4 12 15,-7 0 22-15,-9-4 16 0,-10-1 14 16,-12-4 3-16,-11-7-1 15,-8-2-2-15,-12-4-10 0,-5-1-2 0,-1 2-2 16,1-2-1-16,3 4 0 0,10 0 0 16,5 0 0-16,8 6 2 0,5-1-2 0,10 3 0 15,12 4-2-15,10 4-8 0,13 3 3 16,6 0 20 0,-1 0 27-16,4 0 17 15,4 1-1-15,2 0-19 0,11 6-25 0,9 1-9 16,14 7-1-16,14 6-3 0,6 3 1 15,8 1-1-15,1-1 0 0,2 0 1 16,4 1 0-16,-1-1-1 0,2 3 1 16,0-5 0-16,-4 0-1 0,-3 1 0 15,-3-1 1-15,-5-1-1 0,-6-1 2 16,-3-2-1-16,-10-4 0 0,-12-1 0 0,-10-5 0 16,-9-4-3-16,-10-2-9 0,-3-2-16 15,-1 2-13-15,-9-2 1 0,-6 0 9 16,-13-2 17-16,-15-2 15 0,-13-5 8 15,-12-6 3-15,-9-5 2 0,-10-2-5 16,-4-3-3-16,-5 0-4 0,-2 4 0 16,1 0-1-16,4 0 0 0,6 2 0 15,11 1-1-15,9 1 0 0,3 3 1 16,6-1-2-16,6 3 1 0,8 1 0 16,14 6-1-16,10-1 2 0,6 4-3 15,6 1 7-15,8 1 16 0,0 0 18 0,1-1 15 16,3 1-5-16,4 2-15 0,5-1-18 15,11 5-11-15,21 9-5 0,14 5-3 16,20 5-1-16,9 5 0 0,2-2 0 16,7 2 2-16,2-2 1 0,1 3 0 0,-2 2 1 15,-1 1 0-15,-5 1-1 0,-4 1 1 16,-1-5-1-16,-8 0 0 0,-12-4 0 16,-12-8 0-16,-15-3 0 0,-18-5 0 15,-7-8-1-15,-8 0-12 0,-7-2-9 16,0 1-13-16,-8 0-3 0,-13-1 10 15,-10-1 11-15,-20-3 16 0,-17-10 4 0,-13-7 4 16,-14-7-1-16,-2-6-2 0,-5 0-1 16,-4 0-1-16,3 3 0 0,1 2 0 15,5 3-1-15,12 2 0 0,7 2-1 16,9 6 1-16,10 1 0 0,10 5 0 16,11 5-1-16,14 0-1 0,12 3 2 15,11 1 10-15,-1 0 12 0,1 0 14 16,1 0 2-16,6 1-7 0,4 0-9 15,10 4-13-15,16 4-6 0,16 5-2 0,14 7-1 16,13 6 0-16,4 3 0 0,6 0-1 16,4 3 0-16,-8-5 1 15,3 1-1-15,-4 0 1 0,-4-1 0 16,1 0-1-16,-11-2 1 0,-6-1 0 0,-9-5-1 16,-10-5 1-16,-13-4 0 0,-19-4-3 15,-10-6-8-15,6 1-16 0,-9-2-11 0,0-1-10 16,-8 1 6-16,-14 0 14 0,-11 0 12 15,-17-6 14-15,-10-1 4 0,-15-8 3 16,-10-6 0-16,-8-1-2 0,-10-6 0 0,-4-1-2 16,3 0 0-16,1-3 0 15,12 5 0-15,11 5-2 0,5 4 1 0,12 3 0 16,10 6 0-16,14 2 0 0,18 2-2 16,11 3 2-16,10 2 18 0,-1 0 16 0,1 0 17 15,0 0 4-15,3 1-15 0,1-1-17 16,10 3-15-16,12 1-6 0,23 7-4 15,21 8-2-15,13 7-2 0,14 5-2 16,3 5 4 0,3-2 3-16,1 0-1 0,-3-3 1 15,0 2 1-15,-6 0-1 0,-3 1 0 16,-2-4 1-16,-16-4-1 0,-12-3 0 0,-17-8 0 0,-22-3 0 0,-9-7-11 16,-13-4-12-16,-1 2-15 15,-8-1-4-15,-9 0 11 0,-13 1 12 16,-20-3 17-16,-18-5 7 0,-15-9 1 15,-16-6 1-15,-6-5 0 0,-10-5-4 16,-4-1 0 0,-3-2-1-16,4-1 0 0,9 2-1 0,1 0 1 0,5 3-2 0,10 3 1 15,4 2 0-15,17 3-1 0,13 3 0 16,13 5 1-16,13 5-1 0,15 4-3 0,12 2-2 16,5 2 5-16,-1 0 15 0,2 0 10 15,-1 0 1 1,9 4-8-16,7-2-10 0,21 8-12 0,19 8-5 0,20 10 0 0,20 7-3 15,8 3 4-15,2-1 7 0,-4 0 0 16,0-1 1-16,3 0 1 0,6 2-1 31,4 1 0-31,-2 1 0 0,-9-1 0 0,-14-4 1 16,-12-6 0-16,-12-4 0 16,-13-5-1-16,-13-5 1 0,-10-5-1 15,-11-4-1-15,-10-3-5 0,-7-3-9 0,-3 1-13 16,-10-1 0-16,-11 0 4 15,-15 0 9-15,-15-5 15 0,-12-4 6 16,-11-7 3-16,-10-8 0 0,-6 0-3 16,-10-5-2-16,-2 1 0 0,-1 3-3 0,3 0 1 15,9 2 0-15,5 3-2 0,6 2 1 16,7 2 1-16,8 4-2 0,12 1 0 16,16 4 1-16,14 3-1 0,11 1-2 15,8 2 9-15,6 1 14 0,0 0 16 0,0 0 13 16,3-1-10-16,1 1-14 0,7 0-13 15,16 5-11-15,16 1-6 16,22 6-3-16,14 6-3 0,6 4 0 0,3 2 7 16,-3-1 2-16,4 2 1 0,1-1 0 15,3 1 0-15,-1 3 0 0,-3 2 1 0,-11-3-1 16,-12-6 0-16,-18-5 1 0,-16-7-1 16,-14-2-1-16,-9-3-11 0,-8-3-19 15,1 0-10-15,-5 0-9 0,-6-1 6 16,-7 0 18-16,-17 0 12 0,-16-5 13 15,-18-4 9-15,-12-9 4 0,-16-7 0 16,-6-3-2-16,-3 0-5 0,-5-4-3 0,6 3 1 16,-1 1-1-16,3 1-1 0,9 4 1 15,4 1-1-15,20 5 0 0,13 5 0 16,12 3 0-16,18 3-1 0,10 3-2 16,8 2 4-16,7 1 17 0,-1-2 17 15,3 2 9-15,1 2-5 0,9-2-15 16,10 1-16-16,21 5-10 0,21 8-3 15,18 6-2-15,15 9-2 0,5 1 5 16,1 4 3-16,1-3 0 0,-6 2 0 16,8 1 0-16,-5 0 1 0,-4-1-1 0,-5-1 1 15,-12-4-1-15,-9-3 0 0,-13-4 0 16,-13-5 0-16,-8-2 1 16,-11-3 0-16,-9-8-1 0,-7 1-2 0,-9-4-10 15,-1 0-11-15,-4 1-8 0,-11-2 1 16,-12-1 11-16,-17-3 12 0,-13-4 11 0,-17-9 3 15,-12-7 1-15,-17-3-1 0,-9-5-2 16,-5-2-2-16,-3-3-1 0,5 4 0 16,5 3-1-16,7 2 1 0,8 4-2 15,8 3 1-15,15 4 0 0,12 2-1 16,8 5 0-16,15 3 2 0,13 3-3 16,13 2-3-16,9 2 2 0,2 1 11 0,1 0 14 15,5 0 3-15,5 1-3 0,11 3-11 16,22 4-11-16,18 6-3 0,19 7-1 15,20 6-1-15,2 3 0 16,4 1 4-16,-2-1 0 0,-9 2 0 16,4-5 1-16,2 4 0 0,-3 0-1 0,-4-3 0 15,-9 1 1-15,-18-6-1 0,-12-3 1 16,-15-6 0-16,-15-5-1 0,-11-4 0 16,-8-3-4-16,-6-1-9 0,-2 0-10 15,-6-1-6-15,-7 1 4 0,-13 0 9 0,-15-2 15 16,-15-4 8-16,-15-7 3 15,-13-6 1-15,-10-3-3 0,-2-3-3 0,-8-1-1 16,9 1-1-16,6 0-2 0,-1 1 0 0,8 2 0 16,2 3-1-16,8 2 1 0,14 2 0 15,12 3 0-15,11 2 0 0,14 6-1 16,8-1-4-16,13 4 4 0,0 0 14 16,1 0 16-16,0 0 11 0,2 0-7 15,5 2-14 1,13 0-13-16,12 3-8 0,18 7 0 0,22 8 0 0,15 5-1 0,8 6-1 15,-1-2 1-15,-4-2 2 0,-3 1 0 16,-1-2 0-16,6 2 0 16,-6-1 1-16,-9-2 0 0,-11-3-1 0,-17-6 0 15,-16-5 1-15,-10-4 0 0,-13-3 0 16,-5-2-4 0,-4-2-12-16,-1 0-5 0,-4 0-13 0,-5 0 0 0,-8 0 10 15,-13 0 8-15,-17-3 12 0,-15-5 8 16,-15-6 4-16,-12-5-1 0,-8-7-1 15,-3-1-2-15,7-1-4 0,-2 2 1 16,3 0 0-16,4 4-2 0,5 2 1 0,13 0 1 16,13 4-1-16,13 4 0 0,10 2 0 15,13 6-3-15,12 0-1 0,8 4 9 16,0-1 12-16,2 1 13 0,5 0 2 16,2 1-11-16,5-1-10 0,17 4-10 0,12 0-3 15,20 9-6-15,22 8 0 0,3 1-1 16,7 4 4-16,-7-4 4 0,-7 0 0 15,-2-2 0-15,1 3 1 0,6 1-1 16,-5-2-1 0,-7-1 0-16,-12-4 1 0,-14-4 0 15,-13-5 0-15,-9-2 0 0,-11-2 0 0,-8-2-7 0,-5-2-11 0,-1 2-7 16,-1-2-12 0,-7 1 2-16,-7 0 9 0,-9 2 8 0,-11 1 14 0,-10-4 6 15,-12-5 3 1,-10-1 0-16,-10-7 1 0,-6-1-1 0,-1 1-3 15,2-5 2 1,0 0-2-16,0-1 0 0,5 1 0 16,4 1-1-16,11 4 0 0,16 3 1 15,10 1 0-15,13 4-2 0,8 2 0 16,7 2 0-16,7 1 12 0,0 0 13 0,0-2 16 16,4 2 1-16,3 0-10 0,6 0-12 15,11 3-15-15,16 1-2 0,21 10-6 16,17 5-3-16,9 5-1 0,-3 0 2 15,-3-1 4-15,-7-4 1 0,0-3 1 0,2 4-1 16,-3-2 0-16,-4 1 1 0,-10-3-1 16,-9-3 0-16,-13-2 2 0,-16-4-2 15,-7-2 0-15,-12-3-9 0,3-2-11 16,-6 0-7-16,-2 0-11 0,-5 1 5 16,-5 2 9-16,-10 2 9 0,-13-4 13 15,-14-1 4-15,-9-3 3 0,-10-4 0 16,-2-4-1-16,0 2 2 0,5-1-2 15,5-2 0-15,3 2 1 0,4 0-3 16,3 1 0-16,4 1 0 0,7 1-1 16,12 3 0-16,8 1 0 0,8 0-1 15,6 1 2-15,5 2 10 0,2 0 12 0,0 0 9 16,0 0 11-16,2-1-5 0,1 1-14 16,1 1-8-16,3 0-13 0,7-1-3 15,11 4 1-15,19 0-8 0,15 6-6 16,7 5-1-16,1-1-2 0,-7 2 9 15,-3-2 6-15,-3-1 0 0,-5-1 0 0,0 1 0 16,-9-4 0-16,-5-1 0 0,-9-2 0 16,-9-3 1-16,-8 0-5 0,-9-3-9 15,1 0-10-15,-1 0-8 0,-6 0-7 16,-2 0 2-16,-5 2 10 0,-9 2 8 0,-9-2 13 16,-8-1 7-16,-8-2 2 0,-5-2 1 15,-1-3 0-15,0 0-1 0,5 0-2 16,1-1 0-16,5-1 1 0,2 1-2 15,6 2 0-15,3 1 1 0,7 2-1 16,8 1 0-16,7 1-1 0,5 0-1 16,4 0 5-16,-1 0 12 0,1 0 9 0,0-2 13 15,3 2-2-15,-1 2-10 0,7-2-7 16,8 1-12-16,15 3-3 0,11 3-4 16,11 6-3-16,5 3-3 0,-6 0 1 15,-6 0 3-15,-10-7 2 16,-9-2 0-16,-7-2 1 0,-3 1-1 0,-3-2 0 15,-4 1 0-15,-4-4-1 0,-5 1-8 16,-2-2-10-16,0 0-8 0,-2 0-11 16,-3 1 4-16,-5 2 9 0,-8-2 8 15,-5 4 13-15,-8-1 4 0,-5-4 2 0,-1 0 0 16,-1 0 1-16,3-3 0 16,5 0-1-16,5 0-1 0,3 2 1 0,4-2-1 15,4 3-1-15,3 0-1 0,7 1-1 16,3-1-1-16,-1 0 1 0,1 0-1 15,1 0 3-15,0 0 5 0,0 0 6 0,5 2 1 16,-3-2-3-16,5 0-5 0,3 1-3 16,9 3 0-16,14 5-3 0,5 2-3 15,9 5-1 1,-2 0-1-16,-1-5 5 0,-4-1 1 0,-7-2 1 0,-5-2 0 0,-7 0 1 16,-1 0 0-16,-5-3 0 0,-4-2-1 15,-4 1 1-15,-6-2-9 0,-1 0-12 16,0 0-6-16,-2 0-10 0,-3 0 1 15,-2-3 10-15,-6 3 7 0,-7-4 8 16,-9-3 10-16,-5-1 0 16,-3-4 2-16,-1 2 1 0,5-3-2 0,4 4 0 15,9 4 1-15,5-2-1 0,7 5 0 16,5 0 4-16,3 2 9 0,0 0 17 16,0 0 8-16,0 0 4 0,2 0-10 15,3 0-17-15,5 0-11 0,4 0-8 0,12-2 2 16,8 2-7-16,10 5 1 0,5 3 0 15,-1-3-2-15,1 1 7 0,-2-6 2 16,2 1 0-16,-3 0 1 0,0 0-1 16,-8 3 0-16,-4-3 0 0,-6 0 1 0,-5 0 1 15,-10-1 1-15,-5-1 0 0,-7 1-7 16,-1 0-11-16,1-4-8 0,-5 1-14 16,-6-1 5-16,-11-3 12 0,-10-6 6 15,-9-3 12 1,-14-7 2-16,-9 0 0 0,-2-1 0 0,-5 0 0 0,5 0 0 0,4 0 0 31,8 4 1-31,10 2 0 0,8 6 0 0,13 1-1 0,9 5 0 0,5 1 5 16,4 4 22-16,4 1 6 0,0-1 16 15,3 1-3 1,3 0-24-16,1 0-6 0,10-1-16 16,10 1-1-16,14 1-1 0,9 5 1 0,8 3 0 0,3 1 1 15,6 1 0-15,1-1 0 0,-2-1-5 0,1 0-11 16,-2 1-9-16,-6 2-8 15,3-1 4-15,-6-1 10 0,-7-2 9 0,-11-3 8 32,-11-2 2-32,-13-1 0 0,-7-2 3 0,-7 0-11 0,0 0-1 15,-3-2-10-15,-6 1-2 16,-10-4 11-16,-13-4-1 0,-14-4 10 16,-7-5 0-16,-9 0 2 0,-4-3-1 15,-1 1 2-15,-10-1 0 0,2 1-2 16,0-1 1-16,3 1 0 0,4-1-1 15,8 1 0-15,6 3 1 0,9-3 0 16,10 6-1-16,7 1 1 0,13 4-1 16,4 8 5-16,10 1 16 0,0 0 6 15,-1-3 10-15,5 3-5 0,3 0-19 0,12-1-6 16,4 2-10-16,15 2-12 0,13 4-6 16,8 5 2-16,7 3 0 0,3 4 11 15,-1-3 8-15,-6-2-2 0,-4-1 2 16,-7-3 0-16,-12-2 0 0,-2 0 0 15,-8-4 1-15,-5 2 0 0,-1-3 0 16,-9 1 1-16,-4-4 0 0,-3 0 1 16,-3 0-1-16,-2 0-1 0,0 0 1 15,0 0-1-15,-1 0-1 0,0 0-4 16,0 0 3-16,0 0-8 0,-5 0-5 16,-2-4 5-16,-9 1-5 0,-12-4 8 0,-6-3 7 15,-15-4 2-15,-9-4 2 0,-8-4-1 16,-5 0-1-16,-3-4-1 0,2 1 0 15,4 1 0-15,2-1-1 0,2 0 1 16,1 4-2-16,4 1 1 0,7 0 0 0,9 6-1 16,15 4 1-16,14 2-1 0,5 5-2 15,9 1 12-15,0 2 11 0,3 0 9 16,2 0 1-16,2 0-14 0,9 0-12 16,12 2-7-16,22 3-2 0,11 6 0 15,12 6 1-15,6 5 2 0,-1 0 0 0,1 1 1 16,6 0 0-16,1 2 0 0,-2-4 0 15,0 2 1-15,-6-2 0 0,-7-2-1 16,-7 1 1-16,-7-3-1 0,-8-3 0 16,-10-3 0-16,-6-4 0 0,-9-3 0 15,-12-4 2-15,-6 1-4 16,-7-2-5-16,-3 0-8 0,-1 1-7 0,-12-5 4 16,-13 0 6-16,-15-10 8 0,-17-5 11 15,-11-7 3-15,-9-4-2 0,-5-3 0 16,-1-2-5-16,0 0-2 0,2 2 0 0,2 1 1 15,8 1-2-15,6 2 1 0,9 1 1 16,3 3-2-16,5 2 1 0,8 5 0 16,9 3 0-16,12 6 6 0,11 4 9 15,6 1 10-15,5 4 12 0,2 0 7 16,0 1-14-16,1 0-13 0,3 0-16 0,4-2-15 16,11-1 9-16,14 0-21 0,16 3-17 15,17 4-7-15,9 5-2 0,3 7 22 16,4 3 19-16,0 0 10 0,4 2-1 15,-3 0 1-15,0-1 1 16,-7 0-1-16,-9-2 0 0,-7-3 0 0,-14-3 0 0,-10-4 1 16,-11-1 0-16,-10-4-1 0,-7-2 2 15,-7-1-6-15,-1 0-4 0,-5-2-8 16,-6-2-1-16,-11-2 5 0,-16-5 2 16,-17-6 10-16,-15-7 1 0,-10-4 0 15,-10-3 2-15,-4-1-1 0,-1 1-1 16,2 3 0-16,7 1-1 0,7 0 1 0,2 0 0 15,3-1 0-15,5 5 0 16,2 1 0-16,16 4-1 0,10 2 0 16,12 4 1-16,13 4-2 0,6 4 2 15,10 4 15-15,0 0 11 0,0 0 13 0,1-4-1 16,6 4-14-16,9 0-14 16,15 4-11-16,19 5-5 0,23 5 0 0,16 9 2 15,9 7-2-15,4 0 4 0,-6 3 1 16,-1-6-1-16,2 2 1 0,-7-2 0 0,0-1 0 15,-6-2 1-15,-10-2-1 0,-7-4 0 16,-12-2 0-16,-13-6 1 0,-11-4 0 16,-9-1 2-16,-9-3 3 0,-12-2 2 15,3 0 0-15,-5-1 0 16,-4 0-13-16,-2-1-14 0,-8-1 4 0,-12-4-2 16,-14-6 10-16,-18-7 9 0,-15-6 1 0,-8-4 1 15,-14-6 0-15,-3-2-2 0,2 1 0 16,-1 0-1-16,12 3-1 0,13 2 1 15,8 4 0-15,6 2 0 0,2 3-1 16,5 4 2-16,9 2-2 16,14 3 1-16,11 4 0 0,8 4-1 0,9 6 10 15,1 0 15-15,-2-4 9 0,5 4 5 16,1 1-9-16,3-1-16 0,10 0-11 16,14 1-3-16,22 6-4 15,16 8 0-15,14 5 0 0,6 7 1 0,-1 3 2 16,7 1 1-16,0-2 0 15,-7 1 0-15,3-2 1 0,-7-1-1 16,-8-1 1-16,-2-5-1 0,-13-3 0 0,-12-3 1 0,-13-6-1 0,-13-3 1 16,-11-4 1-16,-11-2-3 15,1 0-7-15,-5 1-8 0,-3-2-9 0,-9 1 3 16,-13-5 6-16,-14-1 10 0,-15-8 7 16,-18-8 3-16,-12-8 0 0,-9-7-2 15,-11-4 1-15,3 0 0 16,1-2-2-16,11 4 0 15,15 5-1-15,8 2 0 0,7 6 0 0,6 4 0 0,9 2 0 0,12 6 0 16,14 4 2-16,10 4 4 0,10 6 13 16,-1 0 11-16,2-2 2 0,4 2-2 31,3 0-15-31,5 0-12 0,13 0-4 0,18 4-11 0,19 6-4 0,13 8 0 16,14 6 1-16,1 4 8 0,4 0 7 15,2 1 0-15,-6-2 0 0,-3-2 1 16,-4 0-1-16,-6-1 0 0,-6-4 1 15,-11-4-1-15,-10-3 0 0,-12-5 1 16,-15-5 2 0,-9 2 0-16,-11-5 1 0,-3 0-4 0,0 0-6 0,0 0-8 0,-5-5-13 15,-12 2 5 1,-11-3 4-16,-21-5 8 0,-13-8 11 0,-13-7 0 0,-9-4 1 16,-3-8 0-16,-8 3 1 0,5 0 0 0,1 2-2 15,5 3 0-15,13 3 0 0,8 4-1 16,10 2 1-16,6 6 0 0,8 2-1 15,4 3 1-15,8 1 1 0,9 2-2 16,7 3 0-16,10 4 4 16,0 0 1-1,0-1 3-15,4 2 1 0,10-1-7 16,12 0-1-16,13 3-3 0,20 5-9 0,11 6 1 16,13 8 0-16,5 5 2 0,4 1 5 15,4 0 3-15,-4 0 0 0,-3 0 0 16,-7-2 1-16,-6 0-1 0,-8-5 1 15,-10-2 0-15,-12-5-1 0,-10-4 0 16,-14-5 2-16,-9-3-1 0,-10-2 1 16,3 1-3-16,-5-1-5 0,-3 0-9 15,1-1-5-15,-14-3 1 0,-6 0 4 0,-9-4 11 16,-17-5 5-16,-11-8 2 16,-11-6 1-16,-7-3-2 0,-3-2 1 0,1-2 0 15,-1 2-2-15,4 3 0 0,4 3 1 16,7 2-1-16,5 0 0 0,7 2 1 15,9 1-2-15,6 2 1 0,11 6 0 16,9 2-1-16,6 4-1 0,10 5 4 0,3 0 8 16,-1 2 6-16,1 0 6 0,2 2-8 15,4-2-10-15,10 0-4 0,9 0-6 16,15 5-4-16,13 8 1 0,9 3-1 16,8 5 3-16,0-1 5 0,-3-2 1 15,-9-6 0-15,-8-2 0 0,-11-4 0 0,-9-2 0 16,-7-1 1-16,-6-1 0 0,-8-2 1 15,-5 0 3-15,-1 0 2 0,-4 0-7 16,0 0-2-16,0 0-10 0,-2 0-12 16,-5-4 2-16,-2 2 2 0,-8-4 5 15,-8-5 12-15,-9-3 3 0,-13-4 0 16,-9-8 2-16,-7 0-1 0,1-1 0 0,3 1 0 16,4 4-1-16,3 3 0 15,9-1 1-15,8 2-1 0,10 3 0 16,8 4 1-16,7 4-1 0,10 7 0 15,-1-1 4-15,-2-2 1 0,6 3 0 0,-2 0 0 16,7 0-5-16,5 2-1 0,13 1-1 16,16 8-3-16,14 9 3 0,8-1 1 15,5 6 0-15,3 0 1 0,-2-2 1 16,-4 0-1-16,-5-3 1 0,-8-3 0 0,-7-2-1 16,-7-4 1-16,-9-3 0 15,-7-2 0-15,-10-4 0 0,-5-1 0 0,-7-1 0 16,-1 0-4-16,0 0-5 0,0 0-9 15,-5 0-6-15,-5-1 6 16,-10-6 3-16,-11-2 10 0,-11-4 5 0,-9-8 0 16,-12-2 1-16,-7-6 0 0,-3-1-2 0,1 2-4 15,7 2-2-15,12 6 0 0,15 5 2 16,11 2 1-16,15 6-3 0,4 5 5 16,6 2 6-16,5 0 15 0,-1 2 6 15,4-2-3-15,4 2-8 0,2 2-12 16,11 4-3-16,8 7-1 0,8 4-1 0,2 2 0 15,0-2-1-15,-9-3-5 0,1-5-11 16,-12-2-22-16,3-3-23 0,1-1 33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31:56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13295 8178 817 0,'7'9'83'0,"-7"-9"-30"0,0-1-28 15,0-1-4-15,-7-10-6 0,7 12-4 16,0-4 2-16,0-1 7 0,1 1 9 15,0-1 13-15,4 0 4 0,1-2-5 0,2-2-9 16,5-1-14-16,5 1-3 0,2-1-3 31,6 0-2-31,6-1-2 0,4-1-6 0,-1-1-2 0,5 1-1 0,2 1 0 16,-2-1 1-16,6 2-1 0,3 2-2 16,-3 1-6-1,3 1-5-15,7 4-4 0,0 2-1 0,2 5 0 0,-3 5 1 16,-7 5-1-16,-5 3 3 0,-3 3 4 15,-3 1 3-15,-3 3 0 16,1 4-1-16,-6 2-1 0,-2 8-1 16,0 4 2-16,-4 2 2 0,0 0 1 0,-5-1 3 15,-8 3 2-15,-7 1 3 0,-5 3 1 0,-7 1 0 16,-8 3 2-16,-4-2 0 16,-6 0-1-16,-7-2 2 0,-8-5-1 15,-6-3-1 1,-5-5-1-16,2-7-1 0,2-9-1 0,-5-6 0 0,-5-8 0 0,0-6 3 0,-3-2 1 31,2-6 4-31,3-7-2 0,-1-5 0 16,-1-7 1-16,-1-5-1 0,-4-6 0 0,-5-6 0 15,-2-5-1-15,10-1-2 0,8 0 6 16,12 4 1-16,11 1 4 0,2 5 9 16,6 2 3-16,4 3 2 0,5 1 1 15,5 2-4-15,3-2-6 0,1 0 2 16,5-3-6-16,6-1-3 0,7-2-6 15,7-4-9-15,6-3 0 0,4-1-1 0,9 1 2 16,6 5 2-16,10 3 3 0,11 3-2 16,2 4 0-16,-2 3-1 0,1 4-4 15,-8 9-2-15,4 1-3 0,4 9-2 16,5 4-8-16,4 4-1 0,-4 9-4 16,-2 5 2-16,-10 2 6 0,-5 8 2 15,1 7 4-15,-9 5 1 0,0 9 1 16,-7 9 2-16,-2 5 1 0,-3 4-1 15,-3 2 2-15,-7-1 1 0,-12 2-1 16,-4 0 1-16,-8-2 1 0,-11 2 1 16,-9-6 0-16,-12-6 2 0,-9-6 2 0,0-7 2 15,-9-8 4-15,-5-6 0 0,-1-5 1 16,-6-7 0-16,2-6 1 0,-2-7 6 16,-7-6 2-16,-9-3-2 0,-9-9 3 15,2-7-9-15,0-8-4 0,3-7-1 16,-5-7-6-16,-3-3-1 0,5-4-2 15,8 0 1-15,20 2 0 0,12 2 4 0,10 3 16 16,8 6 18-16,6 2 20 0,6 5 16 16,7 2 2-16,5 1-9 0,2-4-16 0,9 0-25 15,7-8-20-15,9-4-21 0,7-3-15 16,14-3-9-16,13 5-2 0,14 6 11 16,8 8 8-16,-1 8 17 0,-7 5 11 15,-13 7 7-15,-7 2 3 0,-8 1-3 16,-9 1-16-16,0 3-25 15,-5-1-33-15,-5 0-32 0,1 0 46 0</inkml:trace>
  <inkml:trace contextRef="#ctx0" brushRef="#br0" timeOffset="1226.71">14059 8395 990 0,'-2'0'30'0,"0"-1"-5"0,1 1-11 16,1 0-1-16,0 0 3 0,2 1 3 0,1-1 1 16,-2 0 0-1,1 0 1-15,1 0-5 0,5 0-4 0,2-1-4 0,6 0-4 16,1 1-3-16,3 0 0 0,3 0 0 16,2 3 0-16,6 1-1 0,2 1 0 15,3 4-1-15,3 2 0 0,0 3 0 16,2 4-1-16,5 2 1 0,2 5 0 15,-1 1 1-15,-2 4 0 0,-3 3 0 16,-2 2-2-16,-3 5 1 0,1 1-1 16,0 2-1-16,-3-1 0 0,-6-2 0 15,-5-3-2-15,-6-1 1 0,-5-1 2 16,-5-1 2-16,-6-3 4 0,-5 2 5 16,-8-1 2-16,-6 0 2 0,-9 6 4 0,-9-3 0 15,-5 1-1-15,-5-3-2 0,-2-2-3 16,0 0-4-1,-1-7 0-15,3 0-2 0,-2-1 0 0,-2-7-1 0,4-1-2 0,4 0 3 16,8-3-1-16,4-1 0 0,3-2 1 16,-1-1-3-16,3-1-1 0,5-1-1 15,3-3 1-15,5 0 0 0,3 0-1 16,4 0 1-16,0-2-1 0,4-1-2 16,-1 1 2-16,0-1-2 15,1 1 2-15,0 0 0 0,0-1 0 0,0 2 3 16,0-2-1-16,0 0 1 0,0 0-1 0,0 0 1 15,0 0-3-15,0 0-1 0,1 0-2 16,-1 0-3-16,1 0 0 16,1 0 0-16,-1 0 1 0,0 0 1 0,0 0 1 15,2 0-1-15,1-2-3 0,-1 1-3 16,0 1-8 0,1-1-9-16,-1 1-12 0,3-1-12 0,-1 1-10 0,1-1-9 15,0 1-5-15,-3-1 7 0,-2 1-54 16,0 0 76-16</inkml:trace>
  <inkml:trace contextRef="#ctx0" brushRef="#br0" timeOffset="1429.92">14195 9526 710 0,'0'0'26'0,"-2"0"4"0,1 0-25 16,0 0 0-16,0 0-2 0,1 1-3 15,-2 0-4-15,2 1-11 0,0-2 1 16,0 0 3-16,0 0 1 0,0 0 5 16,-1 0-2-16,1 0-10 0,0 0 20 15,0 0-7-15</inkml:trace>
  <inkml:trace contextRef="#ctx0" brushRef="#br0" timeOffset="2502.4">14164 8376 887 0,'0'1'38'16,"1"0"8"-16,-1-1-20 0,1 0-11 16,-1 0 1-16,3 0 1 0,-1-2-4 15,2 1-2-15,3-1 0 0,3-1 1 0,4 1 5 16,1-1 7-16,1-1 5 0,-1 0 1 15,1 1-1-15,-1-1-6 0,2 1-4 16,-1 3-7-16,-3 0-5 0,-1-2-2 16,2 0-4-16,4 2 0 0,3 0 1 15,3 4-2-15,4-2 0 0,-1 3 0 16,2 0-2-16,5 4 0 0,-5 2 0 16,6 1 0-16,-1 3 1 0,-1 2 1 15,2 0-1-15,-3 0 1 0,1 1 0 16,0 0 0-16,-2 1 0 0,1 1-2 0,0 0 5 15,2 3 2-15,3-3 2 0,-2 3 0 16,-7-1-7-16,-2-2 0 0,-9 2-1 16,1 1 0-16,1 3 2 0,-2 1 0 15,4 4 1-15,-3 1 1 0,1-1-1 0,-1 3-1 16,-1 2 2-16,0 0-1 0,0 2 0 16,0 2 1-16,1 2-1 0,-1 2 0 15,-2 0 2-15,-3-1-2 0,-2 0 0 16,-3 0 0-16,0-6-1 0,1 2 1 0,-3 0-1 15,1-3 1-15,-2 1 1 16,-1-1 2-16,-2-1 0 0,0 3 1 0,-1 0 1 16,-1 1 0-16,-4 0 1 0,-1 2 1 15,-2-1-3-15,-2 2-1 0,0-3 0 16,-3 0-2-16,-3-2 1 0,-2-1 0 16,-2-1 1-16,-1-4 1 0,2 0 0 0,-5-2 2 15,3 0 0-15,-3 0 1 0,-2 1-3 16,4-1 1-16,-5-3-1 0,-1 3-2 15,1-2-1-15,-6-4 6 16,-4 2 0-16,1 0 2 0,-2-2 0 16,2 2-7-16,0 2-2 0,-2-3 6 0,-2 1-1 15,-4 0 2-15,0-2 1 0,0-1-5 16,-5 1 1-16,-1-3 0 0,-1-3-1 16,-1-1 0-16,3-2 0 0,2-2 0 15,1 0 0-15,2-1 0 0,3-3 0 16,5 0-2-16,6-1 0 0,3-1-1 0,2-2-1 15,3 1 1-15,-1-2-1 0,5 2 1 16,-2-2 1-16,5-1 0 0,4 2 2 16,2-3 2-16,4-1-1 0,1 2 1 15,4-2-1-15,-1 1 0 0,1-1 2 0,0 0-1 16,0 0-3-16,0 0-7 0,0 0-8 16,0 0-10-16,0 0-11 0,1-1-7 15,2 1-12-15,1-2-11 0,2 2-6 16,3-1-9-16,13-1 42 0</inkml:trace>
  <inkml:trace contextRef="#ctx0" brushRef="#br0" timeOffset="2802.2">14033 10749 434 0,'-13'1'48'0,"-1"3"85"15,-1-3-101-15,-1-1 7 0,4 0 2 16,3-1 0-16,0 1 6 0,2-2 5 16,6 0 4-16,1 2 0 0,-1 0-4 15,1 0-3-15,-2 2-7 0,3-2-8 16,-1 0-5-16,0 0-4 0,0 0-7 16,-1-2 3-16,1 1-2 0,0 1-3 0,1-2 2 15,2 3-7-15,3 0-6 0,2 0-1 16,-1-1-3-16,1 4-1 0,-2-4 1 15,3 0 0-15,0 0 0 0,-1 0 0 0,-1 1 1 16,-4-1-1-16,1-1-2 0,-4 1-11 16,0 0-16-16,0 0-18 0,0 0-53 15,4-11 58-15</inkml:trace>
  <inkml:trace contextRef="#ctx0" brushRef="#br0" timeOffset="4176.46">14275 8381 1352 0,'0'0'27'16,"0"0"-22"-16,0 0-20 0,-1 0-8 0,1 1 4 15,0-1 4-15,0 0 3 16,2 0 6-16,1-1 4 16,0-1 2-16,7-4 3 0,4 2 1 0,1-4-1 0,3-1 1 15,1-1 5-15,3 2 6 0,5 1 3 16,2 1 0-16,1 0-5 0,-3 0-7 15,4 0-4-15,-3 3-1 0,1 2-1 16,5 1 0-16,-2 3 0 0,1 0-2 16,3 4 1-16,0 2-1 0,2 3-1 15,0 4 1-15,2 3 1 0,4 2-1 0,2 2 2 16,1 1 0-16,-3 1-1 0,-2 3 0 16,-9 3 1-16,1-3 2 0,0 3 2 31,0 6 0-31,4 4-2 0,-3 0-2 0,1 2 0 15,-4 2 0-15,1-1 3 0,3-3 3 16,1 2 0-16,-4-5 0 0,-2 2-1 16,-5-1-4-16,-11 0 0 15,4 2 1-15,-1 0-1 0,-6 3 2 0,6 2 2 16,-3 2 1-16,-2 3 0 0,2 1 1 16,-6-4-3-16,-1 2 1 0,1-1 1 15,-4 1 1-15,-1 2 0 0,1 1 0 16,-4 5 0-16,-1 4 2 0,1 0 1 15,0-1 0-15,-2-4-3 0,0-7-3 16,-3-4-1-16,0-1 1 0,-1 0-1 16,1 2 1-16,-4 0-1 0,1 1 2 0,-1-2-1 15,1 0 1-15,0 1 0 0,-1-6-1 16,-2 2 0-16,1-5 0 0,-1 0 0 16,0 3 0-16,0-1 0 0,-3 0-2 0,-4 1 0 15,2-2 0-15,-1 3-1 0,-4 0 4 16,-1-1 1-16,-8 0 0 0,-1-2 0 15,3-2-2-15,0 1-2 0,3-1 1 16,0-2 0-16,-3 0-1 0,-1 2 2 0,-4-3-1 16,3 2-1-16,0-1 1 15,-1-2-1-15,1 0 1 0,4 0 1 0,-3 0 1 16,-3 1-1-16,-1-1-2 0,-9 0 2 16,-1-1 0-16,0 0-1 0,-2-2 1 15,4-2-3-15,3-1 0 0,0 0 1 16,3-3-1-16,4-4 0 0,1 2 1 0,1 0-2 15,5-4 3-15,-2 1 1 0,0-3-1 16,1 0 1-16,-3 0-1 16,0-1-1-16,3-3 0 0,1-1 1 15,0-1-1-15,2 1 0 0,2 0 2 0,4-4-3 16,5-1 1-16,4 1 0 0,2-2-2 16,-1-1 2-16,2-1-1 0,0 0 0 15,-1-1 1-15,1 0-1 0,1 0 0 16,-2 1 0-16,4-3 1 0,-1 0-2 15,0 0 0-15,1 2 2 0,-1-1-1 16,0-1 1-16,1 1-1 0,-1-1 0 16,1 0 0-16,0 0 0 0,0 0-1 0,0 0 1 15,0 0 0-15,0 0-1 0,0 0 1 16,0 0 0-16,0 0-1 0,0 0 1 0,0 1-1 16,0-1 1-16,0 0-1 0,0 1 0 15,0-1 0-15,0 0-4 0,0 0 0 16,0 0-2-16,0 0 2 0,0 1 1 15,0 1 1-15,0-2 1 0,0 0 1 16,0 0 0-16,0 0 0 0,0 2 0 0,0-2 0 16,0 0 0-16,0 1 1 15,0-1-1-15,0 0 1 0,0 0 0 0,0 1-1 16,0-1 0-16,0 1 1 16,0 0-1-16,0 0 0 15,0 1 1-15,0-2-1 0,0 2 0 0,0-2 0 16,0 1-1-16,0 0 1 0,0-1-1 0,0 1 0 15,0 0 1-15,0-1 0 0,0 1 0 16,0-1 0-16,0 0 0 0,0 0-3 16,0 0-11-16,0 2-13 0,0-2-19 15,0 0-24-15,0 0-16 0,2 0 66 0,6-7-9 16</inkml:trace>
  <inkml:trace contextRef="#ctx0" brushRef="#br0" timeOffset="6201.26">14276 8320 1084 0,'2'0'39'0,"-2"-2"-8"0,1 2-12 15,-1-2-16-15,0 1-3 0,1 1 2 16,0 0-1-16,3-1-1 16,2 0 1-16,3-1 3 0,2-1-1 0,2-2 0 15,2 1 0-15,6-1-2 0,9 1 0 0,5 1 0 16,9 0-1-16,-1 2 1 0,3 1 0 16,3 2-1-16,-3 1 2 0,3 3-1 15,3 3-1-15,1 3 0 0,8 7-1 16,7 3-1-16,-2 0 1 0,1 4 0 15,-1 3-1-15,-7 7 1 0,1 6 1 16,-2-1-3-16,-2 9 5 0,4 1 1 0,-1 6 1 16,0 4 1-16,-2 0 1 0,-8 2 0 15,-8-4 4-15,-5 4 4 0,-5 3-3 16,-4 1-1-16,-1 5-3 0,-4 1-1 16,-2 3-2-1,-4 4 0-15,-1 3 1 0,0 2-2 0,-1 9 11 16,3 8 2-16,-1 0 1 0,-4 1 1 0,-1 0-11 0,-6-5-4 15,-5 0 0-15,-4-5 0 16,-3-5 0-16,-6-4 0 16,1-3 0-16,-4 3 2 0,2-1-1 0,-1 1 1 0,0-5-1 15,0 1-1 1,-4-2-2-16,-4-1 2 0,0 4-1 0,-3 0-2 16,1 1 1-16,-2-2 0 0,-1-4-1 0,-1 1-1 15,-2 0 0 1,0-2 0-16,-7 0 1 0,-3 1 0 0,-1-6 0 0,-1-3 0 15,7-3 1-15,3-9 0 0,1 1 1 0,-4-9-1 16,0 1 0-16,-1-3-1 0,1-1 2 16,1-4-2-16,-2-2 1 0,-1-4 0 15,-5-1-1 1,-5-4 1-16,-3-2 1 0,4-2-2 0,-1-4 1 0,5 0 0 0,1 1-1 31,-1-3 0-31,-1 2 0 0,-1 1 1 16,-1-2-1-16,-1 2 0 0,0 0 0 0,1-2 0 0,0-1 1 0,5-3-1 15,3 2 0-15,3-2 1 0,2 1-1 16,0-2 0 0,5-4 1-16,4-1 0 15,5-2 2-15,3 0 0 0,3 0-1 16,3-4 1-16,0 2 0 0,2-2 0 16,2 0-1-16,0-2 0 0,6-2 0 15,0 0 5-15,-2 1 5 0,-1 0 2 0,3-1 1 16,0 0-2-16,0 0-9 0,-1 0-6 15,1 0-14-15,-1 0-11 0,1 0 2 16,0 0 4-16,0 0 9 0,2-1 4 0,1 0-5 16,4 0-4-16,-1 0-2 15,-3-4 4-15,1 3 5 0,-1 0 6 16,1 2 3-16,0-2 1 0,-1 2 0 0,-3 0 1 16,0 0 0-16,1 0 0 0,-1 0 2 15,0 0 2-15,0 0-1 0,0 0-4 16,-1-3-6-16,1 3-6 0,-1 1-4 15,-7 3 2-15,-1 0 5 0,-2 1 4 0,-1-2 4 16,0 1 2-16,1-1 5 0,3 0 1 16,-2 0 1-16,0-2-1 0,0 1-4 15,9-2 0-15,-1 0 0 0,-5 1 1 16,12-1-6-16,-5 0-11 0,0 0-21 16,4-3-50-16,4-12 50 0</inkml:trace>
  <inkml:trace contextRef="#ctx0" brushRef="#br0" timeOffset="7274.96">14203 8536 1386 0,'3'-2'35'0,"-3"1"-24"0,2-1-19 0,-1 1-13 16,1-2 3-16,5-2 3 16,7-3 1-16,0-2 0 0,9-1 3 0,-1-3 4 15,1 3 9-15,4 0 5 16,-1 1 2-16,8-3 1 0,9 3-1 0,-3 1 1 15,4 3 2-15,-2-3 2 0,-3 2 1 16,5 2-1-16,-2 1-2 0,6 2-3 16,-1 2-4-16,2 4-3 0,8 4-2 15,8 5 1-15,2 4 0 0,6 8 2 0,0 5-1 16,0 7 1-16,3 8 2 16,6 6 7-16,3 3 5 0,-2 2 1 0,-6-1 1 15,-12 0-6-15,-5 2-6 0,-5 1-1 0,-1 6-4 16,2 0-2-16,-3 4 9 15,-1 5 1-15,-3 2 2 0,-8 4 6 0,0 8-9 16,-1 8-1-16,2 15 4 0,7 14 3 16,-1 7 0-16,3 4 7 0,0 0-4 15,-3-3-2 1,-1-3 0-16,-1-2-6 0,-4-1 0 0,-8-5-2 0,-4-2 1 16,-6-5 2-16,-2-7-1 0,-3-6 1 15,-5-7 1-15,-3-1-4 16,-5-5-2-16,-2-1-1 0,-4 1-2 15,-5-3-1-15,-3 0 0 0,-2-3-1 0,-3 0-1 0,-2-6 0 16,-3-4 1-16,-2-5-1 16,-1 2 1-16,0-4 2 0,-9 1 0 0,-5 2 0 15,0-2 1-15,-5-4-3 0,3-2 1 16,0-2-2-16,-1-3 0 0,-5-1 1 0,1-2-1 16,0 2 0-16,-2 0 0 0,1 1 1 15,4-2-1-15,-5-5 0 0,-2 1 0 16,-7-1 0-16,-5 2 0 0,4 2 0 15,-1-1 0-15,4 1 0 0,2 1 0 16,-3-1 0-16,4-3-1 0,-5 0 1 16,-3-1 0-16,-3 2 0 0,-3 0 0 0,3 2 0 31,1-3 0-31,4-1 0 0,-1-3-2 0,3-4-1 0,-3-2 1 0,-4-5-1 16,0-1 1-16,-1-3-1 0,-2-6 0 15,5 0-1 1,2-4 1-16,0-1 0 0,5-1 0 0,0-2 2 0,2-3-1 15,1-3 1-15,2-1 1 0,6 2-2 16,3-4 2 0,7 1 0-16,4-1 0 0,5-3 0 0,1 1 1 0,4-3-1 0,3 2 0 15,4-1 0-15,4 0-4 16,2-3-5 0,1 0-12-16,0 0-20 0,0 0-16 0,1 0-16 0,0 0-6 0,0 0 7 15,0 0 3-15,3 1 6 0,3-3 15 16,1 0 14-16,5-1 17 0,5-2 7 15,3-4-19-15,2-1-27 0,3-5-30 0,3 0 145 16,3 1-305-16,2 2 210 0</inkml:trace>
  <inkml:trace contextRef="#ctx0" brushRef="#br0" timeOffset="7596.09">14527 14301 462 0,'11'0'281'0,"-7"-2"-169"0,-3 2-9 16,1 0-51-1,-2 0-28-15,0 2-17 0,0-2-18 0,1 0-3 0,-1 0 5 0,-1 0 4 16,1 0 7-16,-1 0 3 0,0 0 3 15,-6 0 5-15,1 0 5 0,1 0 2 16,0 0-3-16,-4 1-2 16,-1-1-7-1,2 1-4-15,-6 0-1 0,-1-1 0 16,0 0-2-16,2 1 2 0,2-1-1 16,3 0 0-16,3 2 0 0,-2-2 0 15,2 0 1-15,3 0 1 0,-5 0 1 16,7 0 10-16,0 0 8 0,-1 0 2 15,1 0 6-15,0 0-3 0,0 0-1 16,0 1 1-16,0-1-5 0,0 0-9 16,0 0-6-16,0 0-6 0,0 0-2 0,-1 0 0 15,-3 4-1-15,2-1-2 0,-1 1 0 16,-5-1 1-16,-1 4-1 0,-2-1-6 16,2-1-15-16,-1 1-22 0,-2-4-24 0,0-2-16 15,-4-1-95-15,3-4 111 0</inkml:trace>
  <inkml:trace contextRef="#ctx0" brushRef="#br0" timeOffset="8907.81">14337 8560 1277 0,'0'-1'35'0,"0"-1"-14"0,1 0-14 15,2 0-6-15,-2 0 5 16,2-1 4-16,4-2 5 0,3-2 6 15,7-2 0-15,7-3-3 0,10 1-4 0,7 0-5 16,1-3 1-16,4 3 5 0,3 2 5 16,0 1 1-16,5 2-4 0,5 1-7 15,4 3-5-15,10 2-1 0,3 1-3 16,3 7 1-16,3 0 0 0,-1 10-1 0,-1 5-1 16,4 4 0-16,5 5-2 0,-4 6-1 15,3 3 0-15,-7 8 0 0,-6 3 1 16,8 7-1-16,2 0 3 0,1 3 1 15,-1 6 4-15,-7 2 0 0,-5 8-2 16,0 4-2-16,3 7-1 0,4 3-2 16,-2 4 4-16,-5 4 2 0,-6 1 2 0,-10 3 2 15,-9 1-1-15,-1-1-3 0,-4-1 0 16,-4 7 1-16,0 1 0 0,-7 1 2 16,-1-3 0-16,-6 0-1 0,0 3-2 15,-8 2-1-15,-4 5 0 0,-3 6 1 16,-7 1 0-16,-2 5-1 0,-6 6 1 15,-2 9-1-15,-7 0 0 0,-8 5 1 16,-9-5 2-16,-6-6-2 0,-5-3 1 16,-5-1-1-16,0-2-2 0,-2-1 1 15,-1-2-1-15,2-6-1 0,-2-2 1 16,-2-7 1-16,-3-2-1 0,0-3 1 16,1-5 1-16,3-10-1 0,4-6 2 0,1-3-2 15,0-3 3-15,-2-1 0 0,0-4-1 16,-2-6 1-16,3-7 0 0,1-8-3 15,-9-2 1-15,-1-4 0 0,-2-1-1 16,1 1 2-16,3-2-1 0,4-2 1 0,-3-2 1 16,2-4-2-16,-1-2 1 0,-9-1-1 15,3-3 0-15,-1-5 0 0,0-1 0 16,7-2 1-16,-2-1 0 0,-1-1 1 16,3-4 1-16,2-1 1 0,-3-3-4 15,-1-2-1-15,1-1 0 0,7-2 0 16,5-2 0-16,6 0-1 0,2 0 0 15,1-1-1-15,5 3 0 0,0-3 0 16,-1-1 0-16,0 1 0 0,-3-1 0 0,1 0-1 16,2 1 0-16,-2-1 0 15,-1 0 0-15,1 0 1 0,0 0-1 0,3 1 0 16,2-1 1-16,2 0-1 0,6-1 2 16,-3-2-2-16,1 0 0 0,4-1 1 15,1-1 0-15,5 1 0 0,4-5 2 16,1 2-6-16,1-1-5 0,-1-1-4 0,2 1-7 15,0-1 0-15,2 0-5 0,0 0 0 16,-1 0-3-16,1 0-2 0,0 0-1 16,0 0-2-16,2 0-1 0,-2 0 0 15,1 0-2-15,0 0 1 0,2 0 3 16,-1 0 5-16,-2 0 9 0,1 0 9 16,0 0 4-16,0-1 4 15,0 1 0-15,0-1 1 0,-1 1 2 0,0 0 4 0,2-1 4 16,-2 1 5-16,0 0 3 15,1 0-3-15,-1 0 0 0,0 0-2 16,0 0-1-16,0 0 0 0,1 0 0 16,-1 0-4-16,0 0-1 0,0 0-2 0,0 0-2 15,0 0 2-15,0 0 1 0,0 0 2 16,0 0 0-16,0 0-2 0,0 0-3 16,0 0 0-16,0 1-1 0,0-1-2 15,0 0 1-15,0 0-1 0,0 0-4 16,0 0-6-16,1 0-7 0,-1 1-6 15,0-1-1-15,0 1 3 0,0-1-5 0,-1 0-3 16,0 1-13-16,0-1-12 0,-6 2-3 16,7-2-10-16,-1 0-21 0,0-9 7 15,5-7 35-15</inkml:trace>
  <inkml:trace contextRef="#ctx0" brushRef="#br0" timeOffset="10390.12">14226 8537 1333 0,'0'0'43'15,"0"0"9"-15,-1 0-54 0,1 0-14 16,0 0 11-16,0 0 5 0,1 0 5 0,0 0 5 16,-1 0 10-16,0 0 8 0,5-1 6 15,4-3 1-15,5 0-11 0,10-4-8 16,2-3-11-16,5-1-5 0,9 1 1 16,10 0-1-16,5 0 0 0,4 4 1 15,3-1 2-15,-2 1 0 0,7 3 1 16,3 2-3-16,6 2-1 0,8 2 0 15,-2 3 0-15,5 6-1 16,-1 2 1-16,-3 7-2 0,14 6 0 0,3 4 1 0,0 7-2 16,3 7 2-16,-9 3 1 15,3 8 0-15,5 2 0 0,0 4 2 0,-3 3-1 16,-8 2 2-16,-6 1 2 0,-1 5 2 16,1 1 0-16,-3 7 0 0,-4 4-3 15,-6 7-1-15,-11 4 2 0,1 6 0 16,-2 6 0-16,2 2 1 0,-1 3-4 0,0 6 0 15,-3 8 0 1,-6 5 0-16,0 5 0 0,-4 5 4 0,1-4 3 0,-4-5 4 16,-2-4 4-16,-8-10-3 0,-8-4-3 15,-7-3-4-15,-9 0-5 0,-4-1-1 0,-5 5 0 16,-2 4 0-16,-4 4 1 0,-3 3 1 31,-3-4-2-31,-6-5 1 0,-4 3-1 0,-4 2-1 0,-9 6 1 16,-4 8 0-16,-3 2-1 0,-5-1 1 0,0 1 0 15,-2-3 0 1,-7-6 2-16,-4-2-2 0,-4-6 0 0,-5-2 1 0,5-1-1 16,1 0 0-16,1 1 1 0,5 2-1 0,-5 0 0 31,-3 1-1-31,1 0 1 0,-5 0-1 0,3-4 0 0,0-3 1 0,1-3 0 31,1-1 1-31,-3-8-1 0,-6 4 0 16,-4-2-1-16,2-9 3 0,2-5 0 15,5-17 3-15,3-5 2 0,-1-9-3 16,0-1-1-16,-5 0 0 0,-3 0-1 16,2-4 0-16,-2 0 2 0,7-7-4 15,2-2 2-15,-1-3 1 0,3-4-1 0,-6-1 2 16,-1-1-2-16,0-4 0 0,1-5-2 16,6 1 3-16,8-4-2 0,2-3-1 15,1 0 2-15,9-4-2 0,-1-2 1 16,3-4 2-16,1-2-1 0,-3-1 0 0,4-1 0 15,5-3-1-15,6 1 0 0,3-4-1 16,4 1-1-16,1-1-1 0,5-2 0 16,4 0 1-16,3 0-2 0,5 0 1 15,0 0-3-15,0 0 0 0,1 0-2 16,0 0-4-16,0 0-4 0,0 0-5 16,0 1-6-16,0-1-7 0,0 0-10 15,0 0-9-15,1 0-3 0,2 0 2 0,1-1 14 16,-1-3 15-16,3 2 12 0,-1-1 8 15,5-3 3-15,2-1 0 0,-1 2 1 16,-1-1 0-16,-3 1 1 16,-3 2 0-16,0 1 0 0,-3 0 2 0,-1 2 0 15,1 0-1-15,-1-2 0 0,0 2-2 16,1 0-1-16,-1 0 1 0,1 0-1 16,-1 0 0-16,1 0 1 0,-1 0-1 15,0 0 0-15,1 0-1 0,0 0 0 16,1-1 0-16,-1-1 0 0,4-4 0 0,-1 6 0 15,-2-3 1-15,1 1 0 0,2 0 0 16,-2 1 1-16,-1-1 0 0,-1 2 0 16,-1 0 1-16,2 0 0 0,-1 0 0 15,0 0 2-15,0 0-1 0,0 0-2 0,-1 0 0 16,0 0-9-16,0 0-8 0,0 0-10 16,-1 0-6-16,-5-2 1 0,2 2 2 15,-2 0 11-15,-3 0 6 0,0 0 6 16,-3 0 2-16,-2-2-2 15,1-1 0-15,1-1 0 0,3 1 3 16,3 1 1-16,2-3-1 0,2 2 2 0,1 0 1 16,1 3 12-16,0 0 13 0,0 0 21 15,0 0 14-15,0 0 8 0,1 0 3 0,4 0-10 16,-3-3-8-16,0 3-9 16,2 0-4-16,-2 1-4 0,0-1-3 15,-2 0-4-15,1 0-5 0,4 4-5 0,-3-3-8 16,0 1-13-16,-2-2-17 0,0 1-24 15,0-1-23-15,0 0-23 0,0 0-13 16,0 0-11-16,-1 0 486 0,-2-8-292 16</inkml:trace>
  <inkml:trace contextRef="#ctx0" brushRef="#br0" timeOffset="15251.23">14288 8436 670 0,'0'0'19'0,"0"0"-3"0,0 0-1 0,0 0 9 15,-1 0 5-15,1 0 3 0,2 0 1 16,0 0 4-16,1 0 6 15,1 0 2-15,-2-2-2 0,4 0-5 0,-1 0-7 16,2 1-9-16,1-4-7 0,0 1-4 16,2-3-1-16,1 0 1 0,4-1 3 0,3 1-3 15,3-2-3-15,3 0-2 16,-1 1-5-16,4-5 0 0,-2 1-1 0,2-1-4 16,1 1-1-16,3-1 1 0,2-2 1 15,-2-2 3-15,3 4 3 16,-1-2 0-16,1 2 0 0,4 2-1 0,-4-3 0 15,1 5 0-15,1-2 0 16,-1-1-1-16,2 0 0 0,-2-3 3 16,-7 1 5-16,-2 0 13 0,-4 0 13 0,-5-1 10 15,-1 2 1-15,-5-3-6 0,-1 3-10 16,-1-3-11-16,-3 1-7 16,-1-1-4-16,-4-3-5 0,1-1-1 0,-4-1 0 0,-1-1-2 15,-1-1-1-15,-5-2 0 0,-5-1-1 16,2-5 1-16,-5-4 0 0,3 3 0 0,-2-4 1 15,-6-2-1-15,2 1 1 0,0 0 0 16,-2 3 0-16,4 3 0 0,-3 5-1 16,1 2 0-16,2 3-2 15,-1 2 1-15,0 3-1 0,-4 1 1 0,-6 3 0 16,-3 1 0-16,-4 2 1 0,0 3 0 0,-6 0-1 31,-2 2 1-31,-4 2 1 0,-6-1-1 0,5 2 1 0,-3 0 0 0,7 0-1 16,2 1 1-1,4 0 0-15,3 0 0 0,1 2 0 16,9 1 1-16,6-2 0 0,7 1 3 0,7 1 1 0,3-2 2 16,3-1 0-1,0 2 5-15,0-2 0 0,0 0 2 0,0 0-1 0,0 0-4 0,0 0-2 16,0 0-2-16,0 0-1 16,0 0-2-16,0 0-6 0,0 0-6 15,0 0-7 1,0 0-8-16,0 0-7 0,0 0-11 0,0 0-13 15,2 0-5-15,4-6 31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33:04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10578 4764 388 0,'-1'5'13'0,"-1"0"1"16,-2 1-11-16,2-1-3 0,-1 0 1 0,1 0 4 16,1 1 5-16,1-2 8 0,-1 2 5 15,1 0 5-15,-2 5 0 0,-1-2 2 16,0 1-3-16,1 3 2 0,0 5 4 16,1 1 6-16,-2 6 4 0,1 6-3 0,-2 3-9 15,-1 6-11 1,1 7-7-16,-1 3-5 0,1 10-3 0,-1 5 1 0,2 8-2 15,2 7 2-15,1 2 1 0,0 1-2 16,3 5-1-16,-1-3 0 0,3-5-2 0,-1-2 1 16,3-8 0-16,-1-9-2 0,-2-8 3 15,1-5 12-15,-3-7 11 0,0-4 6 16,0-4 2-16,1-7-9 0,-1-8-10 16,-1-7-4-16,1-4-5 0,-1-4 8 15,-1-2 5-15,2-1-1 0,-2 0 1 0,4 1-7 16,2-3-9-16,2-3 0 0,3-2-1 15,3-2-1-15,3-7 1 16,3-3 4-16,3-3 0 16,0-3 1-16,-2-1 3 0,-1-1 0 0,-1-6-1 0,-3 4-3 15,-2 1-2 1,0 1-2-16,-3 5-1 0,0 2 0 16,-3 7 0-16,-2 1 1 0,-2 7-1 0,-4 1 2 15,0 4-1-15,0 0 0 0,0 0-4 0,1 0-5 0,3-1-2 16,-4 2-3-1,-2 2 3-15,-4 6 2 16,-8 3 2-16,-2 9 2 0,-7 1 2 0,0 2 0 0,0 3 0 16,1-6 0-16,0-1 1 0,4-1 0 0,-2-6-1 15,3 3 0-15,1-1 0 16,2-3 0-16,2 0-1 0,-1-3-1 0,3-5-2 0,0 1 1 16,1-3 0-16,1-1 1 0,-2-1 1 15,0-3 1-15,1 1 3 0,-2-2 3 16,3 1 3-16,0-3 0 0,-3 0 2 15,-1 0 3 1,1-2 1-16,-2-3 1 0,0-2 3 16,0-3-1-16,-1-1 1 0,1-3-2 15,1-2-5-15,0 1-4 0,2-1 0 16,-2 0-1-16,3 2 3 0,-1 2-1 16,2 2-2-16,2 4-3 0,1 1 1 15,3 6-2-15,-2-3 10 0,4 7 6 16,0-3 3-16,1 3 1 0,0 1-13 15,-1 0-11-15,0 0-12 0,0-1-8 16,0 0-12-16,3-1-15 0,-1-2-14 0,-2-3-4 16,1-4 31-16</inkml:trace>
  <inkml:trace contextRef="#ctx0" brushRef="#br0" timeOffset="2287.41">6626 7065 1058 0,'-6'1'27'0,"-1"2"-15"0,-4-1-6 16,1 1-4-16,-4-1 0 0,2 0 0 15,-1 1 1-15,-7-3 0 0,0 2 2 0,-2 0 4 16,-3-2 2-16,0 2 5 0,-2 0 1 15,-3-2 1-15,-1 0 1 0,-4-4-4 16,1 0-3-16,2-1-4 0,-4 1-3 16,3 1-1-16,0-2-1 0,2 0-1 15,5-1 1-15,0 0-1 0,0 2-1 16,2-2 2-16,0 3-1 0,4-3 0 16,3 3 0-16,5-2-1 0,2 3 1 0,4 1 0 15,6 1-3-15,-1 0-1 16,1 0 2-16,0 0-10 0,2-1 2 0,4 1 2 15,5-4-3-15,7 2 10 0,7-1-9 16,10-2-23-16,4 2-15 0,2 0-4 16,3-1 11-16,1 3 21 0,0-1 18 15,2 2 6-15,-4 0 6 0,-4-2 9 16,-4 2 6-16,-5 2 9 0,-6 0 16 0,-7 0 2 16,-9-1-4-16,-7-1-19 0,0 0-27 15,-1 0-11-15,0 2-12 0,-6 1 5 16,-5-1 7-16,-5 4-1 0,-5-1 8 15,-4 1 1-15,-2 1 3 0,-1-3 1 16,1 1-1-16,0-2-2 0,4 1-1 0,0-2 1 16,5-2-1-16,5 0-2 15,0-2-13-15,8 2-22 0,4 0-21 0,-3-3 28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35:0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9040 6485 1026 0,'6'4'33'0,"20"49"18"15,-54-105-48 1,25 49 16-16,3 3-7 15,0 0-2-15,0 0 0 0,0 0 4 0,0 0 3 16,0 0 8-16,0 0 5 0,0 0 3 16,0 0 4-16,0 0 0 0,-1 0-6 15,0 0-7-15,-4 0-6 0,1 0-6 16,-3 1-2-16,1 1-1 0,-4-1-1 16,-3 2 0-16,1-1-4 0,-3-2-1 0,1 2-1 15,-2-1-1-15,-3 0 0 0,-6 0 2 16,-1-1 0-16,-5-1 1 0,-4-1 0 15,5 0 0-15,-5 0 4 0,0-1 2 16,3 1 1-16,-6 0 1 0,5 0-3 16,-4-1-2-16,1 2-2 0,1 1 1 0,-2-1-3 15,0 1 0-15,-4 0 0 0,-4 0-1 16,-1 0 0-16,-4 0 0 0,-4 0-2 16,-7 0 1-16,1 0 0 0,-4-1-1 0,1 1 1 15,3-1 0-15,-3-1-1 0,0 0 1 16,-3 1 0-16,-8 0-1 0,1 1 1 15,-4 0 1-15,1 0 0 0,7 0 1 16,-7-1 0-16,-1 1 0 0,-3-1-1 16,-6 0 1-16,1 1-1 15,5-2-1-15,-4-1 1 0,-2 1-1 0,-3-2 1 16,-1 0 1-16,1 1-2 0,2-2 2 16,5 2 0-16,-2-1 1 0,0-1 4 15,3 1 3-15,-5 0 1 0,4 0 1 16,6 1-1-16,3 1-3 0,0 1-2 0,-2-1 0 15,1 2-1-15,-5-2 2 16,5 0 0-16,2 2-1 0,1 0-1 0,-1 2-2 16,-2 0-1-16,3-2-2 0,3 1 1 15,3-1-2-15,3 2 1 0,1-1 1 0,3 0-1 16,1 1 2-16,-2-2 4 0,2 0 5 16,-4 0 2-16,3 0 0 0,3 0-4 15,1 0-4-15,2 0-2 0,0-2-1 16,1 2-1-16,0-1 0 0,3 1-1 0,-4-1-1 15,-1 0 2-15,2-1-1 0,-1 2 0 16,7 0 0-16,3-2-1 0,-2 2 1 16,4 0 0-16,0 0-1 0,1 0 1 15,5 0 0-15,-4-2 0 0,0 2-1 16,-1 0 0-16,-1 0 0 0,3 0 1 16,1 0 0-16,4 2-1 15,-1-2 0-15,6 2 0 0,0-2 0 0,1 0 0 0,0 1 0 16,1 1 1-1,-1-1 0-15,0 0-1 0,1 2 0 0,3-1 0 16,-3-1 1-16,3 2-1 0,-1-1 0 16,-4-1 0-16,5 2 0 0,-5-2 0 15,0 3 1-15,0-3-1 0,-1 3 0 16,1-2 1-16,3 1-1 0,3-1 1 0,4-1 0 16,2 0 0-16,3 0-1 0,1 0 2 15,2-1-1-15,3 0 1 0,1 0 3 0,1 0-2 16,4 0 10-16,0 0 1 0,0 0 0 15,0 0 1-15,0 0-8 0,0 0-2 16,1 0-2-16,1-1 0 0,-2 1-2 16,0 0 2-1,0-1-1-15,0 0-1 0,0 0 3 0,2-6 0 0,-1 5 1 16,2-4 2-16,0 1 0 0,-2 0-3 0,1-2 0 16,0 0 0-16,0 0-2 0,1-2 0 15,-2 0 1-15,1 1 0 0,-2-1-1 16,0 1 1-1,2-1-2-15,-2 1 0 0,0-3 2 16,0 0 0-16,0-3 0 0,0 1 0 0,0-3-3 0,0 0 0 16,-1-2 0-16,1-1 0 15,-1-2 0-15,2-3 1 0,1 1-1 16,-2-6-2-16,3-1 1 0,-2 2-2 16,1-2 2-16,0 1 1 0,-1-2-1 0,2 5 0 0,-1-1 1 15,-1 4-3-15,1 1-2 0,-1 1-3 31,2 2-3-31,0 1 1 0,0 2 1 16,1 1 4-16,-2 0 1 0,1 3 0 0,-2 0-1 16,2 3 0-16,-2 3 0 0,0-2-2 15,1 3 1-15,0-1 0 0,0 0 0 16,0 3 1-16,0 0 0 0,0-2 0 16,1 4 1-16,-1-2-1 0,0 0 0 0,0 2 0 15,1-2 0-15,-1 3-1 0,1-5 0 16,-1 4 1-16,4-2-1 0,0 1 2 15,0-1 1-15,4 1-2 0,2 0 1 16,0-3 1-16,2 3-1 0,4 0 1 16,2 2 1-16,1 0-1 0,6 0 1 0,-1 0 0 15,6 0 0-15,0 0 2 0,0 0 0 16,4 1-1-16,-2-4 1 0,2 3 0 16,2-2 0-16,0-1 0 0,-1-1 1 15,5 4-1-15,1-5 0 0,3 3 0 16,5 0 0-16,1-3 0 0,2 4 1 15,2-1-1-15,-3-2 0 0,3 0 0 16,0 1 0-16,2 0 0 0,7 1 1 16,1 1-1-16,2 0 0 0,1-3 0 15,-4 1 0-15,-2 1 0 0,1-3 0 0,0 3 0 16,3 1 0-16,6 1 0 0,-2-1-1 16,0-1 1-16,0 2 0 0,-4-2 0 15,5 1 0-15,0 1 0 0,3 0 0 16,0 0 0-16,3 3 0 0,-3-3-1 15,-3 3 1-15,1-1 0 0,0 0-1 0,6 3 1 16,-1 1 0-16,2-1 0 0,-1 2 0 16,-3-5 2-16,-2 2 0 0,3 0 1 15,0-2 0-15,-2 4 0 0,4-2-1 16,-4-1 0-16,4 0-2 0,-1 0 0 16,4 0 1-16,0 0 0 0,-3 0 0 15,-2-2 0-15,-4-1-1 0,-2 2 1 0,-1-2-1 16,2 2 1-1,3-1-1-15,-3-1 1 0,-1 0 0 0,-5 0 0 0,-3-3-1 16,-1 1 0-16,-1 2 0 0,3-1 1 16,2 2-1-16,-2 1 1 0,0-2 0 15,-4 0-1-15,-4-2 0 0,-1 2 1 16,0-1-1-16,-2 1 0 0,2 0 0 16,1 0 0-16,-6 0 0 0,-1 0 0 15,-7 0 0-15,-8 0 1 0,-3 0-1 16,-2 0 0-16,-1-1 0 0,-1-1 0 15,-2 1 0-15,-1 1 0 0,-5-2 1 0,-1 2-1 16,-5-2 0-16,-3 0 1 0,1 2-1 16,1 0 0-16,0 0 1 0,3 0-1 15,-1 0 0-15,3-2 0 0,-1 2 0 16,-5-1 0-16,-1 1 1 0,-2-2-1 0,0 2 0 16,-1 0 0-16,-2 0 0 0,-1 0 0 15,-1 0 0-15,-1 2 0 0,0-1 0 16,-2-1 0-16,6 1-1 0,-4 0 0 15,3 0 1-15,0 2 0 0,-2-3 0 0,3 0 0 16,-5 0-1-16,3-2 1 0,1 2 0 16,-1 0 0-1,4 0 1-15,-4 0-1 0,0 2 0 0,2 0 0 0,-1-1 1 16,-1-1-1-16,2 0 1 0,-3 0 0 16,0-1-1-16,2 1 0 0,-4 0 0 15,5-2 1-15,-3 2 0 16,3 2 0-16,-5-2-1 0,2-2 1 15,1 2 0-15,-3-2-1 0,4 1 0 0,0 1 0 16,-1-1 0-16,2 0 0 0,0 1 0 16,-2-1 0-16,2 1 0 0,1 0 0 15,-2 0 0-15,3 0 0 16,0 0 0-16,0-1 0 0,3 1 0 16,1-2 0-16,3 1 0 0,3-2 0 0,1 0 0 0,-2 1 0 15,-1 2 0-15,-3-4 0 0,-2 2 0 16,-1 0 0-1,-1-2 1-15,-2 3-1 0,0 1 0 0,-3 0 0 0,0 0 0 16,-1-1-1-16,-3 1-2 16,0 0-2-16,0 0-1 0,0 0 1 0,0 0-1 0,0 0 1 0,0 0 1 15,0 1-1-15,0-1 0 0,0 0 0 16,0 0-1-16,0 0 3 0,0 1 0 16,0 1 0-1,1-2 1-15,3 5 0 0,-2-1-1 0,0 0 0 0,1 2 2 16,0-2 0-1,0 1 0-15,-1 1-1 0,2-1 0 16,0 4-2-16,0 1 1 0,1 2-2 16,-2 6 1-16,1 1-1 0,0 5 1 15,1 4 0-15,-2 1 2 0,2 5 1 16,-2 3 1-16,4 7 3 0,1 3-2 16,0 5 2-16,3-2-1 0,0 0 0 15,1-3-1-15,0-7 0 0,-3-4-1 16,-3-6 0-16,0-5 0 0,-2-3 0 15,1-1 0-15,2-3 1 0,-4-2 2 16,0-2 4-16,0-3 4 0,-2-2 2 0,1-2 3 16,0-2-1-16,-1-1-1 0,-1-2 0 15,0-1-1-15,0 1-3 0,0-2-3 16,-1 0 0-16,1 0-3 0,-2 2 1 16,2-2-1-16,0 0 0 0,0 0 0 0,0 0-1 15,0 0 0-15,0 0-1 16,1 0-4-16,2-2-19 0,-3 2-23 0,0 0-31 15,0 0-43-15,0-2 683 0,0 1-439 16</inkml:trace>
  <inkml:trace contextRef="#ctx0" brushRef="#br0" timeOffset="1671.52">7591 7964 1075 0,'-2'0'22'0,"-2"2"-20"0,-4 0-4 16,-1 4-2-16,-5 0 4 15,-4 3 1-15,-6 0 5 0,-4 1 6 0,-4 3 5 0,-5-3 4 16,-1 1 2-16,-5-2 2 0,-6-1-1 16,-1-1 1-16,-5-1 0 0,-4-3 1 15,-2 0-1-15,-3-3-2 0,2 1-6 16,4-1-6-16,2 0-4 0,-1-1-3 16,3 0-1-16,1-2-1 0,0 1-1 15,5 2 1-15,1-1-1 16,6 1 0-16,6-2 0 0,10 2 0 15,5 0 0-15,8 2 0 0,5-1 2 0,6-1-5 0,0 0-5 16,1 0-3 0,0 0-6-16,1-1-2 0,3 1 3 0,2 0 0 0,8 0 6 15,12 1 6 1,14-1 3-16,17 0 0 0,8 0 2 16,5-1-2-16,-2-2 0 0,-9 0 1 0,3-2-1 0,-2 1 0 31,3-2 1-31,6 2 0 0,-3-3 0 0,3 3 1 15,-8-1-1-15,-4 3-1 0,-4-3 1 16,-5 3-1-16,-6-2 1 0,-1 4 1 16,-11-3-2-16,-6 1 2 0,-6 2 1 15,-13 0 3-15,-4 0-2 0,1 0-7 16,-5 0-1-16,-1 0-3 0,-9 0 1 0,-7 0 7 16,-7 2 4-16,-12 1 6 0,-9 0 4 15,-6-1-1-15,-6-1-4 0,-5 0-5 16,-3 1-3-16,-4 0 1 0,-1 0-2 0,3 0 0 15,8 1 0-15,5 0 0 0,3-1-1 16,7 0 1-16,2 2-1 0,6-1 0 16,3 1 1-16,3-1 0 0,6 0 1 15,5 0 1-15,8-2 2 0,6-1 8 16,7 0 4-16,1 0-2 0,-2 2 5 16,4-2-8-16,0 0-7 0,2 0-2 15,0-2-7-15,9 1-3 0,7-3 5 16,14 1 2-16,8-4 0 0,7-1 1 15,3 1 1-15,-1 2-2 0,2-3 0 16,-2 1 1-16,0 0-1 0,3 0 1 0,5 1 0 16,2 0-1-16,0 0 1 0,-3 0 0 15,-10 0-1-15,-6 1 1 0,-4 0 0 16,-8 1 0-16,-1-2-1 0,-5 3 1 16,-6 1-1-16,-5-1 1 0,-4 1 0 15,-5 1-1-15,1 1 3 0,-5 0 3 0,0 0 0 16,0 0 0-16,-4 0 2 0,1 1-1 15,-3 1-1-15,-7 3 0 0,-13 2-2 16,-11 0 1-16,-15 1 2 0,-9-1-1 16,-7-1 0-16,-11 0-2 0,-2-3-2 0,1 2 1 15,2-1-2-15,10-1 0 0,4 0 0 16,5 2 0-16,-1-2-1 16,2 1 0-16,5 0 1 0,4 1-1 0,10-1 0 15,6-1 1-15,5 1 0 0,7-4 0 16,5 2 1-16,6-1 0 0,4-1 1 0,5 0-2 15,1 0-2-15,-1 1-5 0,4-1-6 16,2 0-4-16,2-1 2 0,6 0 2 16,11-1 7-16,15 0 4 0,17-1 1 15,13 1 1-15,10 0-1 0,2 2 1 16,-2-5 0-16,-4 4-1 0,-3 0 1 16,1-1-1-16,-2 0 1 0,-2 2 0 15,-2-3-1-15,-9 3 0 0,-3-1 1 16,-4 1-1-16,-12 0 0 0,-5-1 1 15,-12 1-1-15,-7 0 0 0,-6 0 2 16,-5 0 1-16,-4 0-1 0,0 0-2 16,-3 1 0-16,0 0 1 0,-4 2 1 0,-4 2 3 15,-12 3 2-15,-12 2 1 0,-11 0 0 16,-8-1 1-16,-3-2-1 0,-3-2-4 16,-4-4-2-16,0 4 1 0,4-3-3 0,4 0 2 15,10 2 0-15,3-2-2 0,5 1 1 16,4 1-1-16,4-1 0 15,3 1 1-15,4-2 0 0,5-1-2 0,4 1-4 16,6 2-6-16,2-4-11 0,6 0-9 16,-5 0-12-16,5 0-16 0,0 0-16 15,0 0-48-15,0-2-125 0,4-5 148 0</inkml:trace>
  <inkml:trace contextRef="#ctx0" brushRef="#br0" timeOffset="3460.06">10628 8142 1100 0,'0'2'76'0,"-1"-1"-82"0,1-1-5 15,-1 0 12-15,0 2 2 0,-1-2 2 16,-2 1 1-16,-2 1 0 0,-3-1 5 15,-6 2 7-15,-5 0 6 0,-8-2 6 16,-9 0 0-16,-10-1-2 0,-7 0 0 16,-9 1 1-16,-10-1-4 0,-5 0-3 15,-3 0-7-15,1 0-7 0,0 0-3 0,3 0-1 16,-5-2-1-16,-6 0 1 0,5 0-3 16,-3-1 1-16,9 0 0 0,5 0-2 15,0-2 2 1,3 1 0-16,1-1-1 0,7 2-1 15,7 3 4-15,9-2 9 0,13 2 3 0,6 0 3 0,9 0-3 16,6-2-8-16,2 2-4 16,6 0-1-16,3 0 0 0,-1 0 5 15,1 0-2-15,1-2-3 0,1 2 0 0,1 0-6 16,3 1 2-16,5-2 3 0,15-1 0 16,18 1 0-16,19-4 1 15,20 3-1-15,5 1-1 0,2 0 1 0,-2 1-2 0,-4 0 0 16,4 0 1-16,3 0 0 15,2-2 0-15,-1 2 1 0,-1 0-2 0,3 2 1 16,-1-2 0 0,0 2-1-16,-5 3 0 0,-8-1 1 15,-6 3-1-15,-4-3 0 0,-3 0 1 16,-3 2-1-16,-2 1 1 0,-15-2-1 0,-8 0 0 16,-15-1-1-16,-11 0 0 0,-4-2-6 15,-9-2-2-15,0 1-6 0,-4-1 0 16,-1 0 6-16,-3 4 1 0,-10 0 9 15,-13 4 6-15,-22-4 4 0,-17-1 2 16,-15-3 1-16,-11-5-5 0,-6-2-2 0,-13-6-3 16,0 1-1-16,-3-2-3 0,3 2 1 15,7 1-1-15,-4 0 0 0,3 4 1 16,5-2-1-16,2 3 1 0,8 1-1 16,0 3 1-16,1 0-1 0,7 2 0 15,8 0 0-15,8 2 0 0,9 2 1 16,7 1 0-16,6 1-1 0,8-1 1 15,7 1-1-15,7 0 0 0,11 2-3 16,4-1 1-16,6-4-3 0,5-2 1 16,-2 1-2-16,2-1-5 0,1-1 0 15,1 2 1-15,1-2 5 0,5 0 4 16,7 0 1-16,11-2 1 0,8 0 1 0,8-1-2 16,4-1-11-16,2 2-21 0,-1 0-35 15,-3 2 147-15,-4-1-80 0</inkml:trace>
  <inkml:trace contextRef="#ctx0" brushRef="#br0" timeOffset="10400.29">8959 9412 968 0,'0'0'35'0,"-1"2"-2"0,1-2-19 15,-2 1-10-15,1 0-1 0,-2 0 0 16,-2 1 0-16,-1 2-2 0,-1-1 2 16,-5 1 1-16,0-2 4 0,-1 1 5 15,-3 1 6-15,-1-2 4 16,2 0 5-16,0-1 4 0,0 1 0 0,4 0 0 16,-5-2 0-16,2 2-4 0,-2-2-2 0,-6 1-2 15,0 0-6 1,-6 0-3-16,-4 0-4 0,-2 2-4 0,-8-1-2 15,-2-1-1-15,-1 0-2 0,-4 1 0 0,0 2 0 16,-2-2-1 0,-2 0 0-16,-1 0 0 0,-3 0 0 0,-6-1 0 0,-5 1 1 0,-2 0-1 15,0-1 0-15,3-1 0 0,0 0 4 16,-3 0 9-16,-4-1 4 0,-3 0 4 16,0 0-2-16,1-1-5 0,0 2-2 15,7 0-3-15,-3-1-2 0,-6 1-3 0,1 0-1 16,-4 0-2-16,-2 1-2 0,3 1 0 15,0 0 1 1,-4 0 0-16,0-1 0 0,1 1 1 0,0 2-2 0,4-1 1 31,5 2 0-31,1-2-1 0,0 2 0 0,-2-1 0 0,-3 2 0 0,-1-2 0 16,1 1 2-16,5-2-2 0,-4-2 1 31,-2 3 0-31,-1-4 0 0,-5 0 0 0,4 0 0 0,4 0-1 16,5-2 1-1,-2-2 0-15,-4 2-1 0,0 1 1 16,-2-4 0-16,5 3-1 0,1 0 1 0,3-3 1 16,2 3-2-16,-1 0 1 0,3 0 0 15,-3-1-1-15,3 3 1 0,0 0-1 16,7 0 0-16,-1 0 0 0,-1 0 1 16,1 0-1-16,-5 0 0 0,0 0 1 0,-1 0 0 15,4 0 0-15,3 1-1 0,4-1 1 16,6 0-1-16,0 0 0 0,4 0 0 15,1 0 1-15,1 0 0 0,5 0-1 16,3 0 1-16,5-1 0 0,5 0-1 0,2 1 1 16,6-1 1-16,5 0-1 0,-1 0 1 15,2-1 1-15,2 2-2 0,-1-3 1 16,3 2-1-16,0 0 1 0,3 0 2 16,5 1 5-16,-1 0 1 0,0-1 5 15,-4-3 4-15,5 4-1 0,-2-1 1 0,1 0-3 16,-5-4-6-16,6 5-3 0,0 0-1 15,-2-1-4-15,-3-7-2 0,1 4 1 16,0 1 0-16,2-2 0 16,-2 1 2-16,0-1-1 0,3 0 2 0,-3-2 0 15,-1 0-1-15,3-1 0 0,-5-4-2 16,2-1-1-16,-1-2-3 0,-1-3-2 16,-1 0-2-16,-1-2-1 0,2 1 3 15,0-1 0-15,2-2 1 0,-2-1 3 16,2 0-1-16,0 0 0 0,1-1 0 15,1 2-1-15,0-2 0 0,1 0 2 16,-4 0 0-16,3 0 0 0,-2 0 0 16,3 3 0-16,1 2 0 0,-1-1-5 0,-2-2-4 15,0 0 0-15,1 0-5 0,1-2 5 16,0 2 4-16,0-1-3 0,-2-1 3 0,3 4-2 16,0-1-2-16,1 2 4 0,0-3 3 15,0 2 0-15,2 2 2 0,3-1-1 16,0 3 0-16,-1 2-1 0,-1-2 2 15,3 5 1-15,-2 1-3 0,1-3 0 16,-3 6 1-16,-1 0-1 0,1 1 2 16,1 3 1-16,1-1-2 0,1 2-1 0,-1 0 0 15,-2-1-3-15,1 0-1 16,-1 2 2-16,2-1 0 0,2-1 2 16,1 3 1-16,-2-3-1 0,7 2 0 15,-1 0 1-15,1-1-1 0,3 0 1 16,1 2 1-16,1-3-1 0,6 3 0 0,1-1 2 15,0 0-2-15,3 1 1 0,5-1 1 16,0 1 0-16,8-1 0 0,6-1 0 16,1 2 0-16,3-1-1 15,3-2 1-15,1 2 0 0,0-1 1 0,3 1-1 16,3-3 0-16,3 1 0 0,8 1 0 0,1-3 0 16,1 2 0-16,2 2 0 0,-5-3 0 15,6 2-1-15,2-1 1 0,4 1 0 16,0-1 0-16,3 1 0 0,-1-2 0 15,-2 2 0-15,1 0 0 0,7 0 0 16,2-1 0-16,1 1 1 0,0 1-1 0,-3-1 0 16,4 0 0-1,3 0 0-15,2-1 0 0,-4 2 0 0,0 0 0 0,-3-1 1 16,5 0 0-16,0 2-1 0,-6-1 0 0,0 1 1 16,-7 0-1-16,0 0 1 0,5 0 0 15,-5 0-1 1,2 0 1-16,-3 1 1 0,-3-1-2 15,2 2 2-15,1-1-1 0,5 0-1 16,3 1 6-16,-1 1 2 0,-1 2 2 0,-4-1 0 0,-5-1-4 16,0 0-4-1,-8 0 0-15,-6-3 0 0,-2 3-1 0,-5-2-1 0,0-1 1 16,0 1-1 0,0-1 0-16,0 0 1 0,1 0-1 0,-3-1 1 15,-4 0 0-15,-4-2-1 0,-1 1 1 0,0-1-1 16,2-1 0-1,4 2 1-15,1 0 0 0,1 0-1 16,3 1 1-16,-5-1 1 0,-5 2-2 16,-6-1 1-16,-2-1-1 0,-2 1 0 0,-1 1 0 15,-3 0 1-15,-6 0-1 0,0 3 2 16,-3-3-2-16,0 1 1 0,0-1-1 16,-4 2 0-16,0-1 0 0,-4 0 0 0,-3 0 1 15,-3 0-1-15,0 2 0 0,-5-3 0 16,-1 2 1-16,-3 0 2 0,0-1-1 15,-2-1-2-15,0 0 1 0,0 1-1 16,0-1 2-16,-1 1 1 0,1 1-3 16,-1-2-2-16,0 2-1 0,4 2-2 15,-4-1-1-15,0 1-1 0,1 3 2 0,-1 2-1 16,0 1 3-16,0 3 2 0,1 3 0 16,-1 2 1-16,0 3 0 0,0 2 1 15,1 2 0-15,-1 0 1 0,0 1-2 16,3 2 1-16,-3 0 0 0,0 2-1 15,4 2 1-15,-5 0-1 0,1 4 0 0,2 0 0 16,-1-3 1-16,4 1-1 16,0 0 1-16,-1-2 1 0,1-1-2 15,0-1 1-15,0-2-1 0,3-3 1 16,-4-4 0-16,3-3 0 0,-3-1 0 0,0-1 0 16,-2-3 0-16,0-1-1 0,-1-3 2 15,0-2 0-15,1 0-1 0,0-2 3 16,-2 2 4-16,0-1 2 0,0-4 4 15,-3 1 0-15,3 1-1 0,-2-3 0 16,1 2 0-16,-1 0-1 0,0-2 0 0,1 3-2 16,-5 0 0-16,2-1-4 0,-3 0 2 15,2-1-3-15,-5 0 2 0,-1 2 1 16,1-3-2-16,-3 0 1 0,3 2-1 16,-7 0-2-16,-3 0 0 0,-4 3-1 15,0-3-2-15,0 2 0 0,0-2 0 0,2 3 0 16,-1-2-1-16,5 2-5 0,3 0-9 15,2-2-14-15,4 1-22 0,-1 0-32 16,1 2-28-16,-1 0-17 0,2-2 61 16</inkml:trace>
  <inkml:trace contextRef="#ctx0" brushRef="#br0" timeOffset="17400.64">13295 9459 1060 0,'-7'0'22'16,"-1"0"-22"-16,-6 0-3 15,-2 0 1-15,2 1 0 0,-4 1 0 0,1 2 1 16,-4 0 0-16,-3 2 1 0,-3 0 2 0,0 3 0 16,-3 3 1-16,1 2 0 0,-1 3 0 15,0 0 2-15,-4 4 4 0,1 1 1 16,1 2-1-16,-1 3-3 0,4 2-3 16,4 3 2-16,6 0 0 0,8 3-1 15,6 1 0-15,4 0-2 0,7 5 1 16,5-1-1-16,9 2-1 0,10-1 0 0,6 0-1 15,4-1 2-15,-2-2 0 0,-1-2 1 16,-1-1-1-16,0-2 3 0,-3-8 2 0,-1-1 4 16,0-7 3-16,-5-7 4 0,-1-2 6 15,-2-7 0-15,2-1 3 0,3-5-3 16,6-4 1-16,3-4-1 0,2-5-5 16,-1-4-3-1,-5-3-5-15,-5-4-3 0,-3-2 3 0,-5 0 2 0,1-3 1 16,-2-3-2-16,0-3-3 0,2-10-9 15,-2-6-10 1,-2-5-9-16,-4-3-7 0,-6 3-1 0,-5 8 10 16,-2 2 7-16,-3 7 4 0,-3 3 1 15,-2 0-10-15,-4 1-11 0,-4 2-6 16,-4 0-2-16,-4 5 6 0,-3 6 10 16,3 9 6-16,-1 6 2 0,-2 4-9 0,2 7-7 15,-7 1-4-15,-6 0 2 0,-1 7 7 0,1 0 3 16,2 5 3-16,5 1-3 15,5 1 1-15,6-1 3 0,4 1 1 0,4-1-2 16,2 1-6-16,0-1 1 0,3 0-148 0,-1 2 116 31</inkml:trace>
  <inkml:trace contextRef="#ctx0" brushRef="#br0" timeOffset="17751.68">14383 9673 1525 0,'-1'0'15'0,"0"5"-5"0,-2 4-76 0,-1 8 2 31,-1 5 38-31,-1 3 23 0,3 0 3 0,-2 1 0 0,1 3 0 0,-1 2 0 0,2-2 1 31,1-1 0-31,-1-2 0 0,3-1 1 16,0-4-1-16,0 2-1 0,1-3 0 15,1-2-9-15,0-4-14 0,0-5-18 16,0-2-27-16,2-3 332 0,-2-3-210 16</inkml:trace>
  <inkml:trace contextRef="#ctx0" brushRef="#br0" timeOffset="18000.82">14694 9883 1560 0,'-13'3'6'0,"-5"0"-45"0,-8 0-8 0,0 0 42 16,-2-1 5-16,-3-1 0 16,-4-1-5-16,-4-1-3 0,-3-5-6 0,6-1-8 15,5 3-2-15,7-2-7 0,6 0-5 16,2 0-4-16,3-1-5 0,2 2-4 15,2 0-9-15,4 2-12 0,4-4 324 16,1 0-199-16</inkml:trace>
  <inkml:trace contextRef="#ctx0" brushRef="#br0" timeOffset="18584.14">15556 9454 1258 0,'-15'7'4'0,"-8"1"-21"0,-11 4-27 0,-3 1 33 15,0 2 11-15,3 3-1 16,-1 4 2-16,-2 0-1 0,0 3 0 0,0 1 0 16,1 4 1-16,5 1-1 0,-1 2 0 15,3 3 1-15,4 1 0 0,1 1 1 16,3 0 1-16,1-3 1 0,4-1 0 16,10-3 2-16,1 1-1 0,7-2 1 0,9-1-3 15,1 2-3-15,10 5-3 0,3 0-7 16,2 1-6-16,7 1-9 0,2-3-3 15,4-6 1-15,4-4 5 0,0-9 11 16,1-4 7-16,-3-5 4 0,6-3 5 16,2-2 5-16,4-3 10 15,-1-6 18-15,-8-3 9 0,-5-6 2 0,-5-3-1 16,-3 0-10-16,-2-4 0 0,-3-1 2 16,-6 0 0-16,3-4 2 0,-4 0-3 15,-4-2-7-15,-4-3-5 0,-4 1-7 16,-3-6-7-16,-1 3-2 0,-4-3-1 15,-5-1-1-15,-2 0 3 0,-5 3-1 0,-7 1-5 16,-8-3-5-16,-7 1-5 0,-5-3-10 16,-5 3-9-16,0 4-9 0,0 4-13 15,-1 5-1-15,0 5 2 0,1 3 1 16,6 3 5-16,3 1-3 0,7 1-3 0,5 4-10 16,1 1-12-16,4 3-19 0,3 0 35 15,5 2 15-15</inkml:trace>
  <inkml:trace contextRef="#ctx0" brushRef="#br0" timeOffset="18882.96">16852 9853 1327 0,'0'-1'29'0,"0"1"11"16,-3 0-72-16,-4 3-8 0,-6 1 21 15,-7 1 19-15,-6 2 9 0,-8-4 4 16,-9 0 15-16,-11-3-6 0,-4 0-3 0,0-4-2 16,2 1-11-16,16 1-5 0,5 1 2 15,6-1 0-15,5 0-3 0,4-2-8 16,3 0-14-16,5 1-18 0,4-2-18 15,2 3-16-15,4 1-12 0,2-5 43 16</inkml:trace>
  <inkml:trace contextRef="#ctx0" brushRef="#br0" timeOffset="19071.18">16697 9990 1167 0,'-7'5'77'0,"-6"0"97"0,-10 3-167 0,-3 2-11 16,-5-1 5-16,0 0 1 15,2-1 1-15,-1 0 1 0,1-4-9 0,2 1-9 16,2-5-12-16,3 0-17 0,8-4-11 16,2-1-15-16,1-1-15 0,2-5 0 15,1-1 41-15</inkml:trace>
  <inkml:trace contextRef="#ctx0" brushRef="#br0" timeOffset="19596.86">17554 9501 1508 0,'-2'9'-25'0,"-3"6"-54"0,-5 6-5 16,-2 9 53-16,-3 3 27 0,0 4 4 16,4 4 0-16,1 0 0 0,3 5 0 15,1-2 0-15,2-1 0 0,3-5 0 16,3-3 0-16,3-4 0 0,3-1 2 15,3-2 2-15,6-3 0 0,4-1 11 16,5-3 5-16,-1-3 7 0,3-2 2 0,2 0-4 16,0-6-6-16,4 0-5 15,-5-4-3-15,-2-3-1 0,3-3-2 16,-4-4 0-16,6-3-4 0,2-2-2 0,-3-8 0 16,-3 0-2-16,0-3 1 0,-4-3-1 15,3 0 0-15,2-4-5 0,-2-6-9 16,-1-6-9-16,-3-6-8 0,-4-8 0 15,-4-2 6-15,-6 0 9 0,-4 1 12 16,-4 5 5-16,-1 3 4 16,-1 2-1-16,-3 6-1 0,1 4-3 0,1 6 0 0,-1 8 0 15,3 4 0-15,0 7-1 16,0 2-7-16,0 4-7 0,-1 3-11 16,1-1-21-16,0-1-10 0,0 2-5 0,0 0-4 15,-1 3 78-15,7 3-16 0</inkml:trace>
  <inkml:trace contextRef="#ctx0" brushRef="#br0" timeOffset="59513.68">1504 15459 1436 0,'3'0'146'0,"0"9"-65"31,-2 3-82-31,-2-27 7 0,1 10-18 0,0 6 3 16,-3 3 1-16,2 2 3 0,-1 10 3 15,-1 10 2-15,0 9 3 0,1 17 1 16,2 17 1-16,0 17 0 0,5 19 0 16,4 16-1-16,3 13-1 0,6 10 0 0,8 10-1 15,1 5-2-15,7 2-7 0,7 5-11 16,3-2-7-16,6-2-11 0,0-3-7 16,-3-5-2-16,-3-14 3 0,-6-19 10 15,-4-27 15-15,-9-28 11 0,-6-23 7 16,-7-18-11-16,-8-15-32 0,-3-10 344 0,-2 3-651 15,-2-13 347-15,-24-48-244 0,32 82-588 16,-17-75 945-16,1-1-33 0,-1-8 77 16,-1-5-14-16,2-7-19 0,-1-3-17 15,1-5-19-15,1-5-11 0,0-7-18 0,0-13-16 16,-1-9-14-16,1-6-12 16,-5-8-2-16,-2-4-2 0,-3-4-1 0,-2 1 1 15,0 3-5-15,1 5 1 0,3 8 8 16,1 6 6-16,0 9 9 15,-1 11 13-15,3 12 5 0,0 9 2 0,4 9 5 16,3 11 4-16,3 12-3 0,2 8 4 16,1 11-10-16,1 7-12 0,1 3-9 15,-1 2-10-15,-1 6-2 16,2 2 2-16,0 1-1 0,0 0-8 0,0 0-6 16,0 0-10-16,0 2-7 0,0 5 2 15,0 9 0-15,0 14 2 16,-1 21 6-16,1 14 1 0,3 17 2 0,1 17 1 0,4 14 0 15,9 25 1-15,9 17 0 0,5 15-2 16,6 14 0-16,2 0 2 0,2 1-2 16,0-8 1-16,3-14 1 0,-2-16-2 0,-4-20 0 15,-3-15 2-15,-7-16-2 0,-6-16 0 16,-6-18-2-16,-5-17-6 0,-3-18-3 16,-3-13-11-16,-4-12-10 0,-1-1-2 15,0 0 11-15,0 0-2 0,1-2 11 16,-1-3 11-16,-1-3 2 0,1-6 25 15,0-12 12-15,-1-17-1 0,-2-16-8 16,-3-18-12-16,-4-18-7 0,-4-15-4 16,-8-14 1-16,-8-12-3 0,-9-12 0 15,-4-6-1-15,-5-6-6 0,-1-1-8 16,-4 4-6-16,-7-2-7 0,4 14 2 16,0 8 6-16,6 12 6 15,10 19 7-15,1 14 4 0,6 14 0 0,10 17 7 16,1 12 7-16,9 14 8 0,5 10 10 0,2 10 5 15,5 8 3-15,1 4-9 0,0 2-15 16,0 1-15-16,0 3-19 0,0 8-2 0,0 15 5 16,3 19 5-16,0 24 9 0,1 17 2 15,8 13 0-15,0 11 2 0,7 7 0 16,6 8 1-16,4 9-1 0,11 2 0 16,4 9-1-16,8-1 1 0,3-6-2 15,1-6 1-15,-1-13 1 0,-7-13-3 0,-6-11-10 16,-7-19-13-16,-8-15-28 0,-5-16-33 15,-6-12-36-15,-6-16 377 0,-3-8-216 16</inkml:trace>
  <inkml:trace contextRef="#ctx0" brushRef="#br0" timeOffset="61972.93">322 16461 1378 0,'0'1'84'0,"0"-1"41"16,-1 0-66-16,1 0-47 0,0 0-4 0,-1 0-4 16,1 0-1-16,0 0 0 0,0 1 4 0,0-1 2 15,0 0-4-15,0 3-4 0,0 3-2 16,-1 9-3-16,-1 8 3 0,-2 5 1 16,2 6 0-16,0 3 0 0,0 2 0 15,0 3 0-15,2-1 1 0,0-3 0 16,0-6-1-16,0-5 1 0,0-7 0 0,0-4 0 15,2-5 0-15,-2-4 1 16,0-3-2-16,0-2-3 0,0-2-5 0,0 0-3 16,0 0 4-16,0 0 6 0,0 2 3 15,-3-4 3-15,3 0 0 0,0-1 0 16,3-1 4-16,1-5 1 0,1-1-1 0,5-5-3 16,1-2-3-16,1-1-1 0,2-2 1 15,2 1 0-15,-1-4 0 0,2-1 0 16,1 2 5-16,-2 1 1 0,-2 3 4 15,0 3-1-15,-4 5-3 0,-2 0-1 16,0 5-1 0,1 0-2-16,1 3 1 0,-2 2-5 0,-2 0-2 0,1 2-9 15,-1 3-10-15,0 1-2 16,0 7-4-16,-3 5 1 0,6 4 7 0,-1 5 4 16,-1 2 6-16,1-1 6 0,-7-1-2 15,0-2-1-15,1-1-5 0,3-2-5 16,1 2-10-16,1-2-11 0,2-1-7 0,1 0 0 15,2-3 8-15,0-2 11 0,3-1 10 16,-3-1 4-16,1-4 4 0,-1-1 4 0,-1-2 0 16,-2-2 2-16,0-2 5 0,-2-2 5 15,-5 1 3-15,4-2 5 16,-2 0 3-16,1 0 3 0,-1 0 8 0,2-3 3 16,-2 1 4-16,-1-2 2 0,4-2-3 15,-2 0-6 1,1-1-6-16,1-2-8 0,1-3-4 0,-5 1-3 0,2-2-6 0,2-3-4 15,-6 0-1 1,2 0 0-16,-2 3-1 16,-1 1 1-16,0 1-2 0,0 2-1 0,0 2-2 0,0 3-5 0,0 1-2 15,-2 1-2-15,-2 1-2 0,4 1-1 16,0 0-1 0,0 0-3-16,0 0 0 0,-3 1-4 15,1 2 0-15,-2 3 3 0,-3 1 1 16,-1 4 2-16,3 4 2 0,5 0 3 15,0 3 4-15,2 0 6 0,0 0 3 16,-1 1 0-16,1 0 2 0,3-1 2 16,0-1 2-16,3 1 2 0,-3-4 1 15,1 2 0-15,2 0-1 0,0-4 1 16,2 3-3-16,1-5 0 0,0 1-1 16,-1-2-2-16,1-2 0 0,-1-3-2 0,-1-1-3 15,-1 0-6-15,-1-3-8 0,-2 0-13 16,6-4-18-16,3-9 693 0,-1-5-481 15</inkml:trace>
  <inkml:trace contextRef="#ctx0" brushRef="#br0" timeOffset="62194.21">1098 16935 837 0,'0'16'275'0,"2"-7"-142"15,-1 3-123-15,1 6-2 0,2-7 0 16,7 13 5-16,2 0 9 0,6 1 6 16,2-1 1-16,-1 0-6 0,0 2-9 15,0-2-7-15,-3-3-5 0,-1-2-7 16,-2-4-21-16,-3-5-33 0,4-2 372 16,3-8-250-16</inkml:trace>
  <inkml:trace contextRef="#ctx0" brushRef="#br0" timeOffset="62400.1">1414 17063 1044 0,'-24'18'42'0,"0"-2"3"0,-7-1-9 15,1-2-3-15,-4-2-11 0,1 0-14 16,2 0-3-16,0-2-1 0,6 0-1 15,5-2 1-15,3-1-2 0,5 0-1 0,1-1-13 16,-2-1-21-16,0-1-29 0,0-3 642 16,2-4-440-16</inkml:trace>
  <inkml:trace contextRef="#ctx0" brushRef="#br0" timeOffset="62641.11">1738 16967 1373 0,'-6'18'37'0,"-3"5"-19"16,-7 3-14-16,2 6 0 0,-5 2 3 15,2 6 6-15,2 6 8 0,5 2 2 16,1 2-3-16,2-4-4 0,4-3-7 15,1-3-3-15,2-3-15 0,2-1-26 0,1-3-30 16,2-3-38-16,0-2 53 0</inkml:trace>
  <inkml:trace contextRef="#ctx0" brushRef="#br0" timeOffset="62858.7">1829 17371 1279 0,'-3'-2'39'0,"-2"0"10"16,-8-3-51-16,-6 1-5 0,-3-3 7 15,-6 0 4-15,-6-2 9 0,0 1 2 16,-3-5 2-16,-1 1-1 0,2-3-9 16,-5-4-6-16,-1-3-16 15,0-3-34-15,3-2-39 0,0 0 376 16,2 5-238-16</inkml:trace>
  <inkml:trace contextRef="#ctx0" brushRef="#br0" timeOffset="63513.34">387 17376 1430 0,'-1'6'105'0,"-2"-1"120"15,-3 6-215-15,-1 1-19 0,-1 4 0 16,2 5 5-16,3 0 3 15,2 5-1-15,1 3 1 0,0 3 1 0,0 0 1 16,1 1 0-16,2-2 0 0,2 1-5 16,1-3-7-16,1-5-7 0,1 1-12 15,1-1-10-15,1-4-7 0,2-1 0 16,3-3 9-16,-3-5 12 0,0-3 12 16,-4-4 4-16,-1-2 2 0,1-2 0 15,-2-2 2-15,-2-4 2 0,3-4 0 16,4-5 3-16,5-3 1 0,3-3 0 0,2-4-3 15,-4 0-4-15,-6-5-9 0,0 0-5 16,-5-6-4-16,0 1-4 0,1 3 3 16,-4 2 5-16,-1 10 6 0,0 7 6 0,-2 13 13 15,0-2 18-15,0 1 14 0,0 0 6 16,2 1-11-16,-2 0-15 0,0 4-14 16,-2 7-3-16,2 8-2 0,0 6 1 15,2 6 1-15,1-3 3 0,5-2 3 16,2 1 2-16,2-1 3 0,4 0 1 15,1-1 1-15,2-2 0 0,0-3-1 16,-1-3 6-16,-2-5 7 0,-3-2 8 0,-3-4 5 16,2-1-3-16,-6-3-2 15,2-2-5-15,-2 0-8 0,-1-4-1 0,3 1-4 16,0-1-3-16,-1-3-2 0,1-2-4 16,-2-2-2-16,2-2-1 0,2-2-2 15,-2-1-1-15,0-4-3 0,-1 1-1 16,-1-2 0-16,-2 3 0 0,2-1-8 15,-1 0-16-15,1 3-26 0,1-3-26 0,0 1-29 16,1-1 728-16,0 1-474 16</inkml:trace>
  <inkml:trace contextRef="#ctx0" brushRef="#br0" timeOffset="64203.53">1098 17955 863 0,'6'2'59'16,"2"0"50"-16,3-1-58 15,4-1-9-15,2 0 22 0,-2-2 25 0,1-1 13 0,-2-1-5 16,-2 0-14-16,2-2-23 0,1-1-24 16,-3-2-11-16,2 0-4 0,-2-1 0 15,2-2 3-15,-1 0-2 0,0-3-6 16,-6-1-7-16,-1-2-7 0,0-2-5 15,-4 1-3-15,1-1-2 0,-3 2-1 16,-1 1-3-16,-1 2-1 0,-4 2-5 16,2 3-4-16,-5 1 0 0,0 1-1 15,-1 2 4-15,-3 2 6 16,0 0 3-16,-2 3 0 0,0 1-3 16,0 5-5-16,-1 0-3 0,3 4-3 0,0 4 2 0,1-1 3 15,1 2 2-15,3 2 5 0,2 4 4 16,2 1 2-16,4 3 3 0,3 0 1 15,4 1 1-15,3-1 0 0,1-3 0 16,1-1 1-16,1-1 1 0,1-1 0 0,2 0 0 16,2-2 0-16,0-4 2 0,1-1 1 15,0-3-1-15,3-1 1 0,-1-1-2 16,2-2 2-16,-2-2 3 0,-1 1 4 16,-2-3 4-1,3-3 1-15,-4 0-2 0,2-5-2 0,2-1-2 0,-6 1 0 0,1-1 0 16,-2-1 1-16,-1-1-1 0,1-1-2 15,-4-1-3-15,-1 0-4 0,-4-2-3 16,-1 3-2-16,-1-1 1 0,-2 2-1 16,1 2 0-16,-1 0 1 0,-1 0-3 15,-1 3-3-15,0-1-4 0,-1 1-3 16,-1 3 0-16,-3-2 3 0,-2 3 3 0,-3 1 3 16,-1 1-1-1,-1 1-4-15,0 4-2 0,-1 2-2 0,1 6 5 16,0 0 5-16,1 3 4 0,1 1 2 15,3 1 2-15,0 0 3 0,2-1 1 16,5 3 2-16,1-1 1 0,6 3-2 0,3 3 1 16,1-2 3-1,1-1 0-15,2-2 0 0,0-2 1 0,2-1-3 0,-1-3 1 0,1-5 0 16,0 0-6-16,-3-4-12 16,0 2-14-16,-1-3-19 0,1-4-21 0,7-2 709 15,3-6-484-15</inkml:trace>
  <inkml:trace contextRef="#ctx0" brushRef="#br0" timeOffset="64445.27">1909 17761 1203 0,'-3'23'52'15,"-3"4"30"-15,0 4-74 0,-1 6 5 0,2-2 2 0,3 3 7 32,-1 4 7-32,1 1-2 0,0 0-4 0,1-2-7 15,2-5-10-15,2-1-3 16,0-8-9-16,0 3-20 0,2-1-32 16,-1-4-36-16,3-2-257 0,0-5 226 0</inkml:trace>
  <inkml:trace contextRef="#ctx0" brushRef="#br0" timeOffset="64730.34">2112 18012 748 0,'-22'6'37'0,"0"0"-5"16,-6 1 3-16,4-1-1 15,3 0-16-15,2-1-6 0,4-1-2 0,4-1-2 16,0 2 3-16,5 1 4 0,3-2 10 16,-1 1 9-16,3-1 9 0,1 2 5 15,1 2-3-15,3 1-1 0,5 5-6 16,2 3-7-16,6 1 0 0,6 4 1 16,3-1 6-16,1 0-2 0,-2 3-7 15,-3-2-10-15,1 0-19 0,-1-1-21 0,4-1-25 16,0-1-32-16,2-2 40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37:3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15712 12402 1079 0,'0'0'34'0,"0"0"-2"16,-1 2-25-16,-1-2-7 0,-1 0 1 16,-1 1 2-16,-1 0-2 0,-5 0 2 15,-1-1-1-15,0 0-1 0,-2 0 3 0,4-1 3 16,2 0 3-16,0 1 3 0,0-1 5 16,0 1 2-16,-1-2 3 15,2-1 2-15,-2 2 1 0,2 0 0 0,-4 1 0 16,-3 0-3-16,-2 0-3 0,-3 0-3 15,-2 0-7-15,-4 2-2 0,-3 1-2 16,-1-1 0-16,1 1-1 0,0 3 2 16,-2-2 0-16,-5 1 1 0,-4 2 2 15,-3-2 1-15,-2 0-1 0,1 2 3 16,-2-2 1-16,-13-2 2 0,-4 0 0 16,-5-3-1-16,0 2 3 0,4-2 3 0,5 1 2 15,-2 0 2-15,-1-1-3 0,-2-2-6 16,-8-2-4-16,1-1-2 0,-5 0-2 15,1 1 0-15,4-2 0 0,1 1-3 16,0-1-1-16,-6-3-1 0,-1 2-1 0,-5 3 1 16,6-1 2-16,7 1 3 0,1-1 4 15,4-1 2-15,-8 0 1 0,-5 3 1 16,-3-1-1-16,2 1-3 0,4-1-2 0,7 1-3 16,3-1 0-16,-1 1 2 0,0 1-2 15,-1 0-2-15,0 2-3 0,4-2-1 16,4 2 1-16,2 2 5 15,1-2 6-15,1 0 0 0,2 1 0 0,-2 0-3 16,-2 1-8-16,-3 1 1 0,-3-3 1 16,3 3-1-16,3-3 1 0,4 3 0 15,0 0-1-15,3 0 0 0,1-1 1 16,1 0 1-16,2 2 0 16,-6-2 1-16,-2 3-4 0,2-1 0 0,-4 1 0 0,9 0-2 15,2 1 1-15,-3-3 0 0,4 3-1 16,1-2 2-16,-1 1 0 0,-4-2 0 15,-4 2 2-15,-7-2 1 0,0-1 0 16,3 2 1-16,1-1 0 0,2 3 0 16,-1-3 0-16,1 0 1 0,4 0 0 15,1-3-3-15,-5 0 0 0,-3 0-3 16,-5-2 0-16,-1 2 1 16,7 0-1-16,2 0 1 0,4 2 1 0,-2-2-1 0,1 0 1 15,0 2 0-15,3-1-2 0,-4-1 1 0,-10-1-1 16,0-1-1-16,-4-3 0 0,8 4 1 15,3 0-1-15,-2-1 0 0,1 0 0 16,-2 0 0-16,-2-3 1 0,1 1 1 16,-7-1-2-16,5 2 2 15,0 0 0-15,4 1 1 0,4-2-1 0,-2 2 2 16,4-1-3-16,-3 1 0 0,-3-2 0 16,-6 1-1-1,-5-1 1-15,1 1 0 0,3 1-1 0,-1-4 0 0,1 3 1 16,3-1-1-16,-2 1 1 15,-2-1 0-15,-2 0-1 0,-1 1 0 0,4 1 0 16,3-3 0-16,4 4-1 0,5 0 1 0,0-1 0 16,3 2 0-1,3-1 0-15,-3-1 0 0,-4 0 0 0,1 2 0 0,-2 0-1 16,3 0 1-16,4 1 1 0,3 2-1 16,1-5 1-16,4 2-1 0,1 0 0 15,4 0 1-15,4 0 0 0,0 0 2 16,-2 0 2-16,1 0 2 15,-5 0-1-15,0 3-1 0,1-3 3 0,0 0-1 0,4 0 4 16,6 0 4-16,2 0-2 0,5 0 1 16,-1 0-1-16,-2-1-4 0,0-1 0 0,-4 1 0 15,3 1-2-15,0 1 2 0,1-1-2 16,5 0-2-16,-2 0 0 0,5 0-1 16,2 0-2-16,-1 0 0 15,3 0 0 1,-2-1-1-16,4 1 1 0,-3-1-1 15,2 0 0-15,1 1-1 0,2 0 3 16,1 0-3-16,0 0 1 0,0 1-1 0,0-1 0 16,0 0 0-16,-1 0 0 0,1 0-2 15,0 0 0-15,-2 0-10 0,2 0-13 16,0 0-15-16,0 0-16 0,0 0-15 16,1 0-13-16,-1 0-16 15,1 0-17-15,0 0-26 0,3 0 14 0,-2-4 61 16</inkml:trace>
  <inkml:trace contextRef="#ctx0" brushRef="#br0" timeOffset="2056.57">15616 13202 765 0,'4'-3'36'0,"-1"1"16"0,2-2-16 0,-2 2 2 15,-1 1 9-15,-1 0 1 0,1 0-5 16,-2 1-6-16,0 0 0 15,0 0 5-15,0 0 5 0,0 0 3 0,-3 0-3 0,6 0-9 16,-2 0-9-16,-1 0-8 0,1 0-8 16,0 0-4-16,-1 0-4 0,0 0-5 15,-6 0-2-15,4 0-2 0,-2 0-1 16,-4 1 2-16,0 0 4 0,-5 1 4 16,-2 1 5-16,-4-1 4 0,-5-1 2 15,-4 1 1-15,-6 0 0 16,1 1-1-16,-2-1-1 0,1 0-1 0,-1 0-4 0,-3 1-1 15,-3 1-3 1,-3-2-2-16,-1 1 0 0,0 0-1 16,-5-1 0-16,-7 2 1 0,-3-2 1 15,-7 1-1-15,3 1 4 0,2-1 7 16,2 0 1-16,-1 2 1 0,-4-2-1 16,-8 1-3-16,-1-2 1 15,-9 1 2-15,-1-1-1 0,5-2-5 16,-4 2 1-16,-3 0-2 0,-3-2 0 15,-6 0-1-15,0 0-4 0,6-2-2 0,-2-1 0 16,-7 2 1-16,-4-1-1 0,-1-1 2 16,-3-1 2-16,8-1 5 0,-8 0 3 15,-10-1-1-15,-2-1 18 0,-3 2 0 16,2-3-4-16,0 0 0 0,1 2-21 0,1 0-6 16,13 2 0-16,-1 0 0 0,3 1-1 15,-1 1 1-15,-3 0 1 0,11 1-1 16,-5 0 1-16,-3 0 1 0,-2 1-1 15,-1 0 1-15,7 0 0 0,2 0 1 0,-8 1-1 16,2 1 1-16,0 2-2 0,1-2 0 16,8 1 0-16,-9 1 1 0,-1-3 0 15,0 1 0-15,3 0-1 0,8 1-1 16,-3-1 1-16,-3-1-1 0,-1 2 1 16,0-1-1-16,6-1 6 0,0 2 3 0,-5-2 3 15,-3 1 2-15,-3-1-1 16,5 1 0-16,7-2-3 0,-2 2-2 15,-3 0-4-15,-1-1-3 0,2 0 0 16,6 2 0-16,3-3-1 0,-7 3 1 0,0-1 0 16,-2 0 0-16,6 2 1 0,11-3 0 15,1 1 0-15,-4 0-1 0,2 2 1 16,-6-1-1-16,8-1 1 0,5 2 0 16,3-3-1-16,0 1 0 0,-3 0 2 15,-1 2-2-15,-2-1 1 0,5-2 1 16,5 2-2-16,4 0 1 0,0-2 0 15,-1 2-1-15,0 0 1 0,0 0 2 0,2 0-1 16,2-1 2-16,-1-1 1 0,2 1 1 16,0-2 1-16,4 0-1 0,-1 0 0 15,-2 0-1-15,0 1 0 0,2 0-2 0,1 0 2 16,6-1 0 0,0 0-1-16,4 1 1 0,6 0-2 0,1 1 0 0,-1-2 0 15,-5 0 2-15,-4 0-1 0,0 3 1 16,3-1 1-16,2-1-3 0,3 0 1 15,3 1-1-15,-1-2-2 0,3 3 0 16,0-2 1-16,2 1-2 0,0-2 0 16,1 0 2-16,-2 3-2 0,-5-1 2 15,-3-1 3-15,4 1-1 0,1-2 3 0,4 1 2 16,4 2 1-16,2-1 2 16,0-2 0-16,-1 1-3 0,0-1-2 15,-1 0-2-15,-2 0-2 0,6 1-1 0,-1 0 0 16,4 0-2-16,1 0 2 0,-1-1-1 0,-1 0 1 15,-4 0 4-15,0-1 2 0,-3 1 0 16,1-1 1 0,-2 1-3-16,1 0-2 0,4 0 0 0,-1 0 0 15,3 0 0-15,1-1-2 0,-3 1-1 16,2-1-1-16,-2 0 0 0,0 1 0 0,1-2-1 16,0 2 0-16,2-2 0 0,2 0 0 0,-3 1 1 15,-1-1 0-15,1 0-1 0,-5-1 0 16,-1 2 0-16,-1 0 0 15,-3 1 0-15,3-1 0 0,1-2 0 0,4 3 0 16,0-2 1-16,1 1-1 0,0 0 0 16,0 0 0-16,4 1 0 0,1 0 0 15,1-1 0-15,1 0 0 0,-1-1 1 16,0 2 0-16,0-3-1 0,-1 2 1 16,4 0-1-16,0 1 1 0,1 0 0 0,3 0 1 15,2-1-1-15,-1 0-1 16,0 1 2-16,-2-2-2 15,2 2 0-15,5 0 2 0,5 0-2 16,-8 0 0-16,3 0 1 0,0 0-1 0,0 0 0 0,3 0 0 16,-2 0-1-16,3 0-1 15,-1 0 1-15,-1 0-2 0,2 0-1 16,2 0 1-16,-1 0-5 0,0 0-4 16,-5 2-3-16,3-1-4 0,-1-1-2 0,1 1 0 15,0-1-3-15,0 0-4 0,1 0-4 0,1-1-4 16,0 1-2-16,1 0-5 0,0 0-14 15,0 1-19-15,0-1-34 0,0 0-33 16,0 0-253-16,0 0 248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39:36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21067 1256 1811 0,'-4'3'-31'0,"-6"5"-42"0,-4 4-30 0,-5 2 61 15,0 0 42-15,5-2 2 0,4-1-1 16,4-1-2-16,0-3-4 0,3 1-5 31,-1-2-2-31,3-1 1 0,3 2 2 16,2 0 5-16,2 5 2 0,5 5 2 16,2 2 1-16,6 9 0 0,8 3 1 15,7 5 0-15,7 3 1 0,6 1-2 16,9 6 1-16,8 5 0 0,5 7-1 0,5 4 1 15,4 2 0-15,-3 0-1 0,9 0 0 16,12-2 1-16,7-1-1 0,3 0 2 0,0-1 0 16,1-2 0-16,4 0-1 0,-3-3 1 15,-6-4-1-15,-10-6 0 0,-21-6 1 16,-3-6-2-16,-8-5 1 0,-7-3 0 16,-2-7-2-16,-12-5 2 0,-7-3 0 15,-10-5 0-15,-9-1-1 0,-4-4-6 16,-2 1-9-16,-3-1-10 0,1-2-8 0,-1-2-9 15,0-7-13-15,0-2-16 0,3-6-19 16,1-8-38-16,-3-3-38 0,2-4-11 16,-2-3-3-16,-4-3 10 0,3-1 101 15</inkml:trace>
  <inkml:trace contextRef="#ctx0" brushRef="#br0" timeOffset="299.52">22973 2056 913 0,'-1'3'26'0,"0"1"3"0,0 6-16 16,-4 2 5-16,8 9 8 0,1 6 1 16,4 6 1-16,9 6-3 0,1 7 10 15,5 4 7-15,4 6 2 0,1 1 4 0,4-2-2 16,0-2-2-16,-1-5-5 16,-3-7-3-16,-4-1-8 0,-4-8-6 0,-6-7-2 15,-6-4-3-15,-5-6 1 0,-4-1-2 16,-1-2-4-16,-4-1-5 0,-7 1-3 15,-6 2-1-15,-12 1 1 0,-9 1 3 16,-7-2 1-16,-9-3 2 0,-6-2 0 16,-7-3-1-16,-5-3-3 0,2-3 0 0,5 0-1 15,9-3 0-15,9-2-1 0,6 2-9 16,8-1-7-16,7-1-9 0,3 1-13 16,5-1-9-1,2 1-18-15,4-1-20 0,3 0 286 0,3-2-170 0</inkml:trace>
  <inkml:trace contextRef="#ctx0" brushRef="#br0" timeOffset="1395.09">19299 637 1296 0,'-24'7'10'0,"-7"-1"-46"16,-17 3 14-16,-5-3 22 15,-5-2 0-15,-5 2 1 0,1-5 2 16,-2 1-1-16,2-2 0 0,-3 0 0 15,4 2-2-15,6 0 2 0,9 1 0 0,15 3-1 16,8 1 1-16,9 0-2 0,3-1-1 16,3 2-5-16,2 1-3 0,6 1-1 0,2 3 2 15,6 1 6-15,4 5 2 0,5 6 1 16,12 4 2-16,10 4-2 0,11-1 2 16,8 5-1-16,-2-1 0 0,-2 1-1 15,-4-1 1-15,1-2-1 0,-3 3 0 16,-4 1 0-16,-2 3-1 0,-9 0 0 0,-4-1 0 15,-6 3-3-15,-6-4 0 0,-9-1 0 16,-10 0 1-16,-12-3 8 0,-7 1 4 16,-6-4 0-16,-2-2 1 0,3-5-3 15,-3-2-3-15,-2-2 1 0,3-2-1 16,1-3-1-16,6-4-1 0,3-4 3 0,4-2-2 16,5-3 1-16,4-1 1 0,2-2-1 15,3 0 9-15,0 0 6 0,0 0 7 16,-2 2 5-16,4-2-6 0,-2 0-2 15,1 0-4-15,4-2-6 0,-1 2-2 16,8 0-7-16,3-1-3 0,3 1 0 16,8 0-1-16,0 3 1 0,-1 1-2 15,-6 3-1-15,-6-4-2 0,-6 3-2 16,-4-3 1-16,1 3 0 0,-1 1 0 16,-1 2 1-16,2 1 0 0,-3 5-1 0,-1 4 2 15,-2 3-1-15,-3 4 0 0,0 1 0 16,-2 0 1-16,-3 1-1 0,-4 1 3 15,-3 1 1-15,-2 2 0 0,-1 1 0 16,1-2 0-16,0 0-1 0,-1-4-1 0,3-3 1 16,3-2-1-16,2-4 1 0,6-3-1 15,0-2-4-15,2-1-3 0,5 1 0 16,3 1-1-16,6 4 5 0,4 3 2 16,8 3 1-1,5 8 0-15,8-1 1 0,2 4 0 0,2-5 1 0,1-3 0 0,-4-2 0 16,4-5 0-16,-3 0 0 0,-4-3 0 15,-6-1-1-15,-4-4 1 0,-4 0 0 16,-6-3 0-16,-3-4 1 0,-3-1-4 16,-2 0-8-16,-1-3-17 0,1-1-26 15,0 0-20-15,1-7-16 0,3-4 43 16</inkml:trace>
  <inkml:trace contextRef="#ctx0" brushRef="#br0" timeOffset="2410.42">20007 683 1004 0,'0'1'194'0,"-29"52"-726"32,25-48 552-32,2-1 26 15,1-4 29-15,1 0 23 0,0-1 0 16,1 1-5-16,0 0-9 0,3 0-15 15,0-1-16 1,4-1-21-16,4-2-18 0,4 1-10 16,6 2-2-16,1-3-2 15,-1 3 1-15,1 1 1 0,-2 0-2 0,4 3 0 16,4 1 0-16,4 1-1 0,-1 1 1 16,1 2-1-16,-2 2-1 0,-5 5 0 15,-1 1 0-15,-5-1-3 0,-4 1-4 16,-3-1 0-16,-4-1-8 0,-3 1-1 0,-3-2 2 15,-3 2-1-15,-3-1 6 0,-2 3 3 16,-4 0 0-16,-1 2 1 0,-4 2 3 16,-9 0 2-16,-7 1 2 0,-6 0 2 15,-6 2 1-15,0-1-1 0,0-1 0 0,4 2 0 16,2-1-1-16,5 3 1 0,4 0-1 16,4 1-1-16,7 0-2 15,9-1-4-15,2 1 0 0,4-2 1 0,2-2 1 16,2 2 1-16,6 2 3 0,5-2-1 15,3 3 1-15,5 1 0 0,1-6 0 16,1 0 1-16,1-5 1 0,0-2 0 0,2-4 1 16,-3-3 0-16,0-2 0 15,-3-1 0-15,-7-3 0 0,-4 1 1 0,-6-4 0 16,-1 1 1-16,-3-1-3 0,1 0 3 16,-1 0-4-16,-2 0 0 0,-2 0 0 15,-6 0-2-15,-2 1 1 0,-9 0 0 16,-4 3 5-16,-2-3 1 0,-4 1 1 15,4 0-1-15,-2 2-4 0,1-1 0 0,5 3 0 16,-1-1 0-16,6 2 0 0,2 2-2 16,3 0 0-16,3 1-7 15,3 3-6-15,7 1-3 0,0 5 0 0,8 5 6 16,2 4 5-16,3 2 4 0,4 3 1 16,3-1 1-16,3 1 0 0,1 2 1 15,-1 0-2-15,0-1 2 0,-1 2-1 16,3-2 0-16,-1 0-1 0,2 3 1 15,-1 2-1-15,-3 4 0 0,-2 4 1 0,2 2-1 16,-1 3 0-16,0-4 1 0,-3-3 0 16,-7-3 2-16,-3-4 3 0,-5-1 4 15,-1-3 4-15,-3-2 6 0,-7-3 3 0,-4-4-3 16,-8 0-3-16,-7-2-8 0,-6-2-7 16,-7-3 13-16,-1-4 7 15,1-2 7-15,5-1 11 0,1-4-9 0,4-3-4 0,3 1 0 16,-1-2-9-16,7-1-3 0,4 2-6 15,1-2-5-15,5 0 0 0,4 0 0 16,0-2 0-16,4 3 2 0,3-3-1 16,-1 0-1-16,1 2 0 0,0-2 0 15,0 0 1-15,0 0 2 0,-2 0-14 16,2 0-14-16,5 0-16 0,-3 0-29 16,5-4 692-16,10-3-469 0</inkml:trace>
  <inkml:trace contextRef="#ctx0" brushRef="#br0" timeOffset="19169.95">18919 9020 1027 0,'7'12'120'0,"-4"-15"-47"31,-15-3-73-31,12 6 0 0,-2 0 1 16,2 0 1-16,0 0 1 0,1 1-1 15,-1 0 0-15,-2 3 0 0,-2 2-2 0,-4 6 2 16,-1 4 1-16,-4 8 0 0,-4 4 3 15,0 7 1-15,-6 8-2 0,-3 7-3 16,-6 12 12-16,-9 10 4 0,-10 6 4 16,-3 10 3-16,-5 11-11 0,2 11-5 15,0 10-2-15,-7 8-1 0,4 10 0 16,-10 6 4-16,-8 3 0 0,-2 3 1 16,-1 0 1-16,7-6-6 0,10-4-6 0,7-5 21 15,2-8 5-15,2-9 10 16,2-12 9-16,7-17-20 0,-3-13-2 0,7-10-3 15,3-8 6-15,0-5 9 16,7-5 6-16,2-3-2 0,5-6-7 0,4-6-11 16,2-4-7-16,1-4-5 0,4-2-3 15,3-5-2-15,0-5-2 0,1-3 0 16,3-3-2-16,0-2 1 0,2 0-6 16,4-2-14-16,-1-3-21 0,0 1-16 15,0 1-31-15,-1-2-23 0,1 0-6 0,10-5 664 16,12-8-421-16</inkml:trace>
  <inkml:trace contextRef="#ctx0" brushRef="#br0" timeOffset="19709.41">19723 9308 1629 0,'0'6'69'0,"6"-8"-132"16,10 7-18-16,-35-16 80 15,13 13-5-15,9 1-1 0,-3-2-3 16,0 1 0-16,0-1 4 0,-3-1 0 15,2 1 0-15,-3 4-1 0,-2 7 0 16,-4 8 2-16,-7 12 8 0,2 9 9 16,-5 13 2-16,-1 11 1 0,-2 14-5 15,-2 14-6-15,-3 15 1 0,-1 13 0 0,-1 16-1 16,-1 14 3-16,-1 8-3 16,1 9 0-16,3 1 0 0,-1-6-3 0,6-10-1 15,3-14 1-15,2-10 1 0,5-13-1 16,-1-10 1-16,2-8 0 0,3-9 1 0,0-9 5 15,2-7 5-15,1-10 4 0,3-8 5 16,1-11-4-16,-2-6-4 0,1-10-4 16,0-3-8-16,-2-3 1 0,4-4 0 15,1-2-2-15,0-5 2 16,0-5 1-16,0-2-1 0,-2-3-3 0,2-1-4 16,0 0-12-16,0 0-9 0,0 0-14 15,0 0-9-15,0 0-7 0,0-1 0 16,0-6 9-16,7-5 3 0,9-19-9 15,9-31 31 1</inkml:trace>
  <inkml:trace contextRef="#ctx0" brushRef="#br0" timeOffset="20269.14">20398 9052 1688 0,'-3'2'-1'0,"3"4"-23"16,-3 6-28-16,1 9 3 0,-2 8 46 0,-1 5 1 15,3 7 1-15,1 5 1 0,4 6-2 16,1 3 2-16,4 3 0 16,5 9 0-16,2 7 2 0,6 12 2 15,7 14-2-15,2 15 2 0,6 14 1 0,4 17-2 16,7 16 0-16,7 16 1 0,10 20-3 16,2 9 2-16,-6 8 0 0,1 6-2 15,-6-7 0-15,-3-10 0 0,1-22 1 16,-6-26 15-16,-7-25 12 0,-5-22 4 15,-7-12-1-15,-1-7-14 0,2-4-11 16,-3-6-4-16,-3-8 4 0,-3-10 5 16,-4-11 9-16,0-8 6 0,-5-7 0 0,-3-9-2 15,-1-6-1-15,-5-8 1 0,2-4 3 16,-2-3 3-16,-2-3-1 0,-1-1-2 16,1-2-3-16,0 0-1 0,1 0 1 15,4-1 1-15,-5 1 0 0,0 0-2 0,2 0-1 16,-2 0-6-16,0 0-4 0,0 0-5 15,-2 0-4-15,1 0-2 0,1 0-1 16,0 0-3-16,0 0-7 0,0 0-9 16,0 0-16-16,0 0-12 0,0 0-18 0,0 0-20 15,0 0-18-15,-2 1-20 0,2-1-20 16,-2 1 96-16,5 2 3 0</inkml:trace>
  <inkml:trace contextRef="#ctx0" brushRef="#br0" timeOffset="27465.47">21072 8239 961 0,'0'9'67'0,"-10"-21"-40"47,10 12 7-47,-2 0 5 0,1-2 11 15,1 2 6-15,0-2 0 16,0-1-6-16,3-2-6 0,-2-1-4 0,3-2-8 0,2-1-5 16,0-4-5-16,3 0-6 0,-1-2-4 15,6 0-2 1,2-1-8-16,3 0-3 0,3 0-3 0,1 0-6 0,2 1 2 0,7 0-6 15,8 2-1-15,9 1 0 0,-2 1-1 16,0 1 6-16,-6 3 5 0,-1 1 2 16,0-1 1-16,-2 3 1 0,1-1 0 15,-1 2 0-15,2 1-5 0,5 2 0 16,7 3-1-16,-3 3-3 0,-2 1 5 16,-5 2-3-16,-8 3 0 0,-2 3 2 15,-1 1-1-15,-5 4 3 0,-2 2 1 16,-1 2 1-1,-4 4 1-15,0 4 1 0,-5 4-2 0,-2-1 1 16,-7 4 0-16,-4 1-1 0,-5 1-1 0,-6 0 1 16,-7 0-2-16,-6 1 0 15,-6-2 0-15,-3-2 0 0,-4-5-2 16,-3-6 1-16,-4-5 0 0,-11-5 1 0,-5-5 2 0,-5-5 1 16,3-5 1-1,0-5 1-15,0-10 0 0,-1-6 1 0,-6-5 1 0,-8-4-2 16,-1-4-1-16,-3-2 0 0,4-3 0 0,11 1 0 15,2-1 1-15,9 1 0 0,5 2-1 16,3-5 5-16,2 3 0 16,2 2 5-1,6 2 8-15,6 5 0 0,10 4 5 0,6 1 4 16,8 2 5-16,1 0-1 0,4-1-1 16,4-2-8-16,9-2-13 0,4 1-4 15,10-2-8-15,7-1-2 0,6 2 1 16,11 4 0-16,2 1-4 0,5 2 1 15,4 6-2-15,6 3 3 0,1 3 5 16,10 6 2-16,2-1 2 0,-3 2-1 0,-1 5-3 16,-6 2-3-16,-4 3-1 0,0 4 0 15,4 3 3-15,3 2-3 0,-3 2-2 16,-6 7-2-16,-7 0-3 0,-6 6 2 16,-7-1 2-16,-3-1 3 0,-11 2 1 15,-7-5-1-15,-9 0-2 0,-7-2-4 16,-5 2-1-16,-3 0 0 0,-6 5 1 15,-5-1 4-15,-5-3 3 0,-9 2 3 16,-6-5 1-16,-9 0 4 0,-5-2-1 16,-5-4 2-16,-8-5 0 0,-6-3-1 0,-1-5-1 15,0-5 0-15,6-3-2 0,5-2 1 16,2-6 0-16,4-2 0 0,-3-2-1 16,-2-5 2-16,-5 0-3 0,1-4 0 15,7 1 1-15,4-1-1 0,8 2 1 0,3-2 0 16,5 1 0-16,4-2 3 0,5-1 1 15,0-4 1-15,2-2 1 0,2 0-3 16,1-7-1-16,4 1-2 0,3-2 0 16,4 1-1-16,3 0 0 0,1 4 3 15,2 2 2-15,4 1-1 0,5 1-2 16,2-1-2-16,8 3-2 0,3 0 2 16,2 3 1-16,8 4 0 0,6 1-2 15,7 2-3-15,4 5-1 0,11 1 1 16,4 5-3-16,7 4-1 0,-1 4 2 15,-6 0-1-15,-2 6 4 0,-1 4-2 16,7 4 0-16,6 2 0 0,0 5 1 0,-4 1 2 16,-8 5 1-16,-9 6 1 0,-2 7-2 15,-3 4 2-15,-4 5 0 0,-1 3 0 16,-7 0-1-16,-6-2-1 0,-7-1-2 16,-10-2-1-16,-8-2-1 0,-9-2-1 15,-8-6 1-15,-9-3 2 0,-7-3 1 16,-6-3 5-16,-6-1 4 0,-3-3 0 0,-3-5 3 15,-1-5-2-15,-1-7-1 0,0-6 0 16,-8-5-2-16,-8-6-1 0,-3-4 0 16,0-4 0-16,4-9-1 0,6-4 0 0,3-3 1 15,-1-6-3-15,-1 0 1 0,-1-3 1 16,1 2-2-16,7-2 2 0,8 2 1 16,7 4-1-16,6 0 6 0,3 4 1 15,5 0 2-15,8 3 6 0,2 1 0 16,5 3 1-16,4-1 0 0,1 2-4 15,6-2-5-15,3-2-10 0,6 0-4 0,8-2-4 16,6 1 0-16,9 4 5 0,7 1-3 16,11 6-1-16,7 1 1 0,3 4 4 15,-6 4 4-15,-3 2 5 16,-1 3-1-16,5 2-4 0,10 3-1 0,4 5-4 16,-1 5 2-16,0 2-1 0,-10 6 1 15,-6 4 1-15,-3 4 0 0,-4 4-1 16,1 6 0-16,1 4-1 0,0 6-2 15,-3 4 1-15,-8 1 0 0,-13 2 0 16,-10-1-1-16,-9-1 0 0,-8 1-1 0,-5-2-1 16,-6-1 1-16,-9-6-2 0,-11-5 2 15,-12-4 3-15,-14-7 3 16,-3-5 5-16,-3-6 1 0,-1-5 0 0,5-6-1 0,1-6 0 16,-6-5-1-16,-3-8 3 15,-7-7 1-15,-5-5 2 0,1-5 0 0,7-8-3 16,6-3-1-16,6-4-3 0,5-3 0 15,-4 2-1-15,1 1-2 0,4-1 3 16,4 0 1-16,11 3 1 0,6 2 3 16,3 2-4-16,4 4-1 0,5 5 3 0,7 5 1 15,3 1 3-15,6 5 2 0,1 1 0 16,2 0-1-16,7 1-7 0,3-2-5 16,11-2-7-1,7 4-5-15,9-3-4 0,14 5-5 0,8 3-7 16,10 5-5-16,3 4-2 0,-3 3-2 0,-5 2-5 15,-5 0-8 1,3 6 728-16,2 0-503 0</inkml:trace>
  <inkml:trace contextRef="#ctx0" brushRef="#br0" timeOffset="35022.56">15852 12552 1348 0,'0'0'72'0,"0"0"50"31,0 0-103-31,-1 1-32 0,1-1 3 16,0 1 2-16,0 0-2 0,0 1-5 15,1 2-2-15,-1 4-1 0,1 7 4 16,2 7 7-16,0 8 2 0,3 9 2 16,0 4 1-16,2 6 2 0,2 3 0 15,2 1 1-15,0-5 0 0,-2-5 0 16,-3-11-1-16,-5-7-4 0,-1-7-3 15,-1-9-1-15,0-4-1 0,0-4 0 16,0-1 3-16,0 0-1 0,0 0 1 0,0 0 6 16,0 0 0-16,-1-1 7 0,-1-6 9 15,0 2 2-15,2-7 8 0,-2-6 2 16,1-4-5-16,2-5-3 0,3-8-4 16,4-2-6-16,4-1 0 0,7 0 3 0,7 5 6 15,4 2 8-15,5 1 3 0,1-1-1 16,1 1-7-16,6-2-6 0,2 4-4 15,3 3-3-15,4 4-2 0,-4 5-2 16,-1 3-2-16,-6 4 0 0,-4 1-2 16,-1 1-1-16,-5 3-6 0,-3 2-8 15,-5 0-9-15,-9 0-5 0,-5 1-16 0,-8 1-26 16,0-1-25-16,1 0-27 16,-10 1 60-16</inkml:trace>
  <inkml:trace contextRef="#ctx0" brushRef="#br0" timeOffset="36726.75">19242 12779 1115 0,'0'0'81'0,"1"0"60"0,0 0-85 0,-1 0-41 15,0-1 12-15,0-1 6 16,0-4-5-16,-1-1-13 0,-1-2-6 0,-2-2-4 16,0 0 1-16,-2-3 1 0,-1 3 0 15,-1 1 5-15,1 1 1 0,-2 1 0 16,-1 1-1-16,-5 1-7 0,-2 0-4 16,-7 0-5-16,-4 2-4 0,-2 3-5 15,-4-1-3-15,0 4-4 0,0 1-6 0,0 5-8 16,5 3-1-16,-1 4-2 0,0 3 3 15,2 0 8-15,1 1 2 0,5 0 2 16,3-1 2-16,5-3-5 0,7-4-1 16,6-3 5-16,3 3 5 0,2-2 11 15,5 1 6-15,-1-1 4 0,0-1 5 0,2-3 2 16,0 1 5-16,0-1 5 0,3-2 1 16,1-2 0-16,1-1 2 0,1-2-2 15,-1 0 2-15,0-2-2 0,-4 1 0 16,-1-2 3-16,-2 2 0 15,-2-2 4-15,0 2 0 0,-2 1-3 0,-1-3-4 16,0 3-6-16,-1 1-6 0,0-2-4 16,0 1-4-16,-1 0-1 0,-1 2-2 15,0 0-5-15,0-1-3 0,0 0-3 16,2-2-3-16,-2 3-4 0,0 0 1 16,1 0 0-16,2 0 3 0,-3 0 7 15,5 0 2-15,0 2-2 0,4 0-7 0,10-1-14 16,5 3-13-16,4 0-2 0,2 3 5 15,-4 0 14-15,-2-2 15 0,-4-1 7 16,-4-1 2-16,-2 0 1 0,0 3-1 0,0-2-1 16,1 3 0-16,2 2-2 0,-5-2 0 15,3 6-2-15,-1 2 0 0,0 5 2 16,2 5 3-16,-3 6 3 0,-1 8 5 16,3 4 4-16,-4 6 2 15,2 2 2-15,-1 4 0 0,1 3 0 0,3 6 0 16,-2 1 0-16,1 1-4 0,-3-2-4 0,-1-2 0 15,-2-5 1-15,0-3 6 0,-4-5 9 16,-2-5-1-16,-3-2-1 16,-5-7-3-16,-3-2-7 0,-2-3-1 15,-2-3-1-15,-2-4-5 0,-3-2-1 16,-3-1-5-16,-2-4-5 0,-7-4-1 0,-7-1 2 16,-9-6 1-16,-9-1 3 0,-3-4 2 15,3-2 1-15,0-5 0 0,5-1-3 16,4-2-5-16,2-1-7 0,6-1-13 15,4 0-17-15,7 1-12 0,6-4-22 0,1 1 737 16,4-4-494-16</inkml:trace>
  <inkml:trace contextRef="#ctx0" brushRef="#br0" timeOffset="37475.35">21722 12438 1731 0,'-2'10'-16'16,"-2"11"-60"-16,-1 13-6 0,-3 14 43 16,1 7 30-16,-1 2 8 0,0 3 0 15,2-1 1-15,-2 2 0 0,1 0 0 16,1-2 1-16,1-5-1 0,3-7-3 0,0-7 0 16,2-13 0-16,0-11 1 15,0-8 3-15,0-7 2 0,2 0 1 16,-2-1 2-16,0 0 2 0,0 0 2 0,0 0-3 15,0 0-4-15,0 0-10 0,0 0-8 16,2-7-3-16,1 0 1 0,2-8 6 16,5-5 6-1,5-6-2-15,5-4-3 0,3 2-7 0,2 2-2 0,3 5 6 0,5 5 9 16,0 4 10-16,3 3 8 16,-1 3 2-16,-1 5-4 0,1 4-5 15,3 7-3-15,1 7-4 0,3 8 0 0,-4 5-2 16,-5 5-2-16,-3 3 0 0,-5 0-1 0,-3 3-6 15,-8 0-8-15,-6 1-1 16,-10 0-1-16,-13-3 7 0,-5-7 9 0,-9-5 4 16,-7-3 0-16,-5-9 2 0,-7-6 1 15,-2-8 4 1,-3-4 3-16,-4-4 3 0,-6-4-2 0,2 1 6 0,3-1-2 16,8 0-5-16,8 0 1 0,5-1-8 15,5 2-1-15,5 1 0 0,6 3 0 16,4 1-1-16,4 3 1 0,2 2-3 15,4 0-13-15,0 0-19 16,0 2-25-16,-1-1 27 0</inkml:trace>
  <inkml:trace contextRef="#ctx0" brushRef="#br0" timeOffset="39377.98">16172 13963 1414 0,'0'0'39'0,"-2"0"-17"16,2 0-22-16,-2 0-6 0,2-2 0 16,-1-1 3-16,1 2 0 0,1 0 2 15,-1 1 2-15,0-1 0 0,0 1 4 16,0-1 7-16,0 1 10 0,0 0 10 15,0 0 4-15,0-4-2 0,0 8-11 16,0-2-11-16,2 1-11 0,-2 4-7 16,5 7-3-16,7 13 0 0,8 20 3 15,8 20 3-15,9 23 1 0,8 20 2 0,7 15 1 16,10 12-1-16,14 10 1 0,3 11 0 16,6 9 0-16,5 6 2 0,-4 1-1 15,4-4-4-15,-1-9 11 0,-9-14 10 16,-12-22 11-16,-12-21 9 0,-20-18-12 0,-8-20-10 15,-6-16-11-15,-7-13-4 0,0-10 0 16,-7-9-1-16,-1-6 5 0,-4-4-13 16,-1-5-31-16,-2-3-54 0,1 0 82 15,1-2-27-15</inkml:trace>
  <inkml:trace contextRef="#ctx0" brushRef="#br0" timeOffset="39693.01">15531 14089 2262 0,'0'0'48'0,"1"3"-46"0,0 6-65 16,-1 13-4-16,-1 21 10 0,0 20 23 15,-2 19 25-15,5 12-1 0,-1 7-5 16,-1 5-6-16,1 4 2 0,0 5 5 16,-2-1 7-16,-1 6 5 0,-4 1 2 15,-3-3-1-15,-1 3 1 0,-7-2 0 16,-3-3-3-16,-3-9 1 0,0-9-1 0,2-11-3 16,2-12-12-16,3-5-15 15,-1-8-16-15,0-5-29 0,3-8-24 16,-3-10-40-16,0-10 27 15,1-7 48-15</inkml:trace>
  <inkml:trace contextRef="#ctx0" brushRef="#br0" timeOffset="40104.47">15239 13922 2044 0,'11'-10'76'16,"100"-54"-145"15,-351 348 69-31,173-234 0 0,-3 26 1 0,-10 6 0 16,-5 6-1-16,2 8 0 0,-1 3 1 15,-6 2-1 1,-5 4 1-16,-7 0 0 0,2 2 0 15,5 1 0-15,3-4 0 0,-3-6-1 0,2-9-1 0,6-12 0 0,5-3 0 16,21-8 0-16,8-5 1 16,6-7 0-16,5-7 0 0,2-2 1 0,-4-4 0 31,3-6-2-31,2-5-2 0,6-6-7 16,9-2-6-16,5-4-7 0,2-5-7 15,4 0-7-15,3-4-5 0,2-4-3 16,3 0 1-16,3-2 5 0,2-3 7 15,-1 0 10-15,1 0 5 0,0 0 1 16,0 0-5-16,0 0-9 0,0 0-22 0,0 0-28 16,0 0 17-16,0-2 19 0</inkml:trace>
  <inkml:trace contextRef="#ctx0" brushRef="#br0" timeOffset="45237.9">24836 4685 1078 0,'-28'-2'71'0,"5"1"-97"15,-5-5 8-15,-4-1 19 0,-1 0 0 16,1 0 0-16,-5-4 3 0,-2 2 2 16,-2-4 3-16,-10-2 3 0,-1 1 2 15,-1-3 3-15,-2 0 0 0,2-1 2 16,1-1 2-16,-3 0 2 0,2 1 1 15,-7-1-1-15,-4 2-3 0,-7-1-1 16,-2 2-2-16,3-1-3 0,-2 1 0 16,0 0 4-16,-8 0 0 0,-11 2-3 15,2 0-1-15,-4 3-11 0,2 1-1 0,7 1 0 16,-11 1-2-16,-5 0 0 0,0 2 2 16,-5 2-2-16,10-1 0 0,3 2 1 15,-7 1-1-15,3 0 1 0,0 2 1 16,-1 0 1-16,12 0 3 15,-4 3 6-15,-3 0 1 0,1 1-2 0,-2 0 1 16,7 3-4-16,6 2 0 0,-6 0-1 16,0 1-3-16,-4 4-1 0,-1-2-1 0,7 0-1 15,3 3 0-15,0 1 1 16,-1-4-2-16,-1 6 2 0,2 0-1 0,7 1-1 16,4 0 1-16,8-1-1 0,-2 2 0 0,1 2 0 15,-4-1 1-15,1 2-1 16,3 1 0-16,3 1 1 0,10 5 0 0,-1-2 0 15,4 3 1-15,0 0-1 0,1 3 0 16,-2 3 0-16,-9 5 1 0,0 1-1 16,0 5 0-16,3 3 0 0,3-1-1 0,2 1 1 15,2 2-1-15,-1 0-1 0,1 1 1 16,-2 1-1-16,-6-2 1 0,1 6 0 16,0 2 0-1,0 1 0-15,6 2 1 0,-1-3-1 16,-2 2-1-16,5 0 1 0,1 1 0 0,0 0 0 0,-4 1 0 15,-6 2-2 1,-1 2 1-16,-5 3 1 0,6 1 0 0,2 6 3 0,-4-2 1 16,7 6 0-16,-1 2 1 0,-5 1 1 15,-3-2 5-15,-5-1 1 16,-1-3 4-16,9 6 1 0,4-2 0 0,4 1 4 0,4 3 0 16,-1-6 1-16,7 4-2 15,-3 2-3-15,1 0 0 0,-2 2 0 16,3 3 0-16,0-2 3 0,2 2-1 0,3-4-3 15,2 0-4-15,5 0-3 0,0-4-3 16,3 1 0-16,3-4-1 0,0 0-2 16,2 2-1-16,0 1 1 0,0 3-1 0,0-5 1 31,1-1 0-31,-3 8 3 0,-2 7 11 0,3 1 3 16,-5-5 1-16,7-15-2 0,-4-10-13 15,-6 1-4-15,-1 3-2 0,-7 3 1 16,4-2 0-16,0-2-1 0,0-4 2 15,1-2-2-15,-1-3 0 0,1 1 2 16,-3-3-1-16,1 1 1 0,-2-1-1 16,1-3-1-16,-4-2 0 0,-6-2 2 0,-1-2-2 15,-2-7 1-15,-2 3 0 0,6-1-1 16,-5-5 0-16,0 3 2 0,0 2-1 16,-4-1 0-16,6-1 1 0,-1 0-2 15,-3-5 0-15,-4 2 1 0,-7-1-1 16,2 2 1-16,0-1 1 0,5 1-2 15,4 1 0-15,-1-1 1 0,3 0-1 16,-4-2 0-16,-3-1 1 0,-3 3-1 16,-1-3 0-16,3 2 1 0,3 2-1 0,5-4 0 15,1 1 1-15,2 2-1 0,1-2 0 16,-2 2 1-16,-6 1-1 0,-3 1 0 16,0 1 0-16,0 0 0 0,5 1 1 15,2 1 0-15,2 0-1 0,1 0 0 16,1-4 1-16,1 2-1 0,-1 1 0 0,4 0 0 15,-8 2 1-15,-3-2-1 16,6 2 1-16,-1 1-1 0,3 2 1 0,4-5 0 16,-4 1-1-16,9-1 1 0,1-2-1 15,3 1 0-15,4-2 0 0,-3-2 0 16,1 1 0-16,-2 3 0 0,-6 1 0 0,2 3 0 16,-3 0 0-16,2-1 0 0,7-1-1 15,1-1 1-15,0 1 0 0,0 1 0 16,1 1 0-16,3 0 0 0,1-1-1 15,-2 3 1-15,2 3 0 0,-3-3 0 16,3 2 0-16,0-2 1 0,-1-3-1 16,-1 2 1-16,2 1 0 0,-4 2-1 15,-2-1 1-15,-1 2-1 0,-5-3 0 16,1 1 1-16,1 0 0 0,0 0-1 16,5 0 1-16,-1-1 1 0,3-1-2 15,1-2 0-15,-3-4 0 0,1 3 0 16,-1 1 0-16,-1-2 0 0,0 6 1 0,-1-2-1 15,-3-2 1-15,0-1 0 0,-4 0-1 16,-3 0 1-16,-2-3-1 0,-2 0 1 16,2 2 1-16,2 1-2 0,-2 4 2 0,1 3 0 15,-4-2-1-15,-2 3 1 16,-14 11 4-16,-9 8 0 0,-13 13 18 0,-13 14 11 16,8-8 11-16,9-10 12 0,20-16-19 15,20-24-12-15,6-7-17 0,1-1-11 0,-5 4-3 16,-14 4 1-16,3 3 2 0,0 0 0 15,1-1-1-15,8-2-2 0,1-2 0 16,2-2 0-16,6 0 2 0,2-3 1 16,-1-1-1-16,2 1 1 0,1 1-1 15,-2-2 1-15,4 3 0 0,-4 1-1 16,0-1 1-16,3 2 0 0,-4 0-1 0,1-1 2 16,-1 0 0-16,0-2-2 15,3 1 1-15,2 0-1 0,4-3-3 0,-1 0 1 16,1-1-2-16,0 1 0 15,0 0 1-15,0 1 2 16,4 1 0-16,3 1 2 0,-1-6 0 0,-2 2-2 16,0 0 0-16,2-4 0 0,-2 2 0 0,4-4 2 15,-1-3 1-15,3-1-1 0,2-1 1 16,0-1 0-16,-2-4 0 0,0-1 0 16,1-3 1-1,3-2-1-15,1 1 0 0,2-2-3 0,-3-1-3 0,-1 3-4 16,2-6-3-16,-2-1-4 0,3 1-5 0,-1-1-2 15,3-1-3-15,0-2-1 0,1-3 1 16,-1 0-1-16,0 1-5 0,-4 1-8 16,5-2-10-16,0 0-13 0,0 0-1 0,0-2-6 15,0 2 0-15,0 0 6 16,1 0-4-16,0 0 6 0,-1 0 5 0,2 0 4 16,0 0 11-16,-1-1 13 0,5-3 8 15,4 0 7-15,6-6-2 0,9-2-6 0,7-1-13 16,1-5-10-16,0 2-9 0,2 2-4 15,-4 0-8-15,-2 1-33 16,-1 1-5-16,-5 2 6 16,-6 3 17-16,-3 3 41 0,-5 1 24 0,-4 2 33 15,-3 1 33-15,-1 0 30 16,0 0 13-16,0 0-10 16,1 0-16-16,-1 0-12 0,-1 0-5 0,0 0-1 15,0 0 1-15,0 0 4 0,0 0 3 16,0 0-3-16,0 0-3 0,0 0-3 15,0 0-5-15,0 0-1 0,0 0-1 16,0 0-3-16,0 0-2 0,0 0-1 16,0 0-4-16,0 0-4 0,0 0-2 15,0 0-2-15,0 0 2 0,0 0 1 16,0 0-3-16,0 0-5 0,0 0-5 16,-1 0-6-16,-1 1-6 0,2-1-4 0,-4 5-5 15,-4 4-1-15,-9 10 3 0,-9 14 3 16,-12 10 2-16,-3 12 2 0,-3 1 0 15,2-1 0-15,6-5 1 0,5-6 0 16,2-6-1-16,-5-5 0 0,4-8-1 16,1-3 0-16,2-5 1 0,9-6-1 0,3-2-2 15,4-3-2-15,3-5-6 0,2-1-1 16,2 0 3-16,-1 0 3 0,2-1 5 16,-2-1 0-16,-1-3 0 0,-1-3 0 15,-2 0 1-15,-2-3 2 16,-1-6 1-16,-1-3 2 0,-2-5-1 0,2-3 2 15,-1-3 0-15,2-7-2 0,-2-6 0 16,-2-6 0-16,-2 0-2 0,1-7 0 16,0 0-1-16,-1 3-1 0,4 3 1 15,0 4-1-15,1 6 0 0,2 6 0 16,1 3 0-16,0 5-1 0,4 3 1 0,-5 2-1 16,0-3-1-16,-1-1 0 15,-2 2-4-15,3 1-5 0,-1 4-3 0,1 4-2 16,3 5 2-16,4 5 1 0,2 4 1 15,2 1-2-15,-1-2-2 0,-2 0-1 0,3 2-4 16,-2 0-4-16,6 0-2 0,-3 1-14 16,-1 0-10-16,0 1-18 0,-3 1 732 15,-2 4-495-15</inkml:trace>
  <inkml:trace contextRef="#ctx0" brushRef="#br0" timeOffset="53561.89">10559 17688 1195 0,'0'0'35'0,"0"0"-4"0,-1 0-32 0,1-1 0 0,0 1-1 16,0 0-1-16,0-1 1 0,0 1-3 0,0 0 1 15,0 0 4-15,0 0 9 0,0 0 10 16,0 0 8-16,0 0 1 16,0 0-5-16,0 0-6 0,2-3-7 0,-1-2-4 15,1-1-2-15,2-3-2 0,1 0 0 16,2-3 0-16,1-1-1 0,1-4 0 15,1-1 0-15,1-1-1 0,2-1 1 0,0 0 0 16,3-3-1-16,1 1 1 0,2-3 1 16,0-1-2-16,1-2 1 0,3-1 0 15,-3-4-1-15,3-2 1 0,-1-2 0 0,-1-1 0 32,-1-3-1-32,-1-1 1 0,2-3-1 0,-1 1 1 0,1 1 1 0,2-4-2 31,-2 1 0-31,0 0 2 0,5 0-2 0,-2-1 0 15,-1-3 1-15,1-2-1 0,-4 3 0 0,5-2 0 0,5 5 0 16,-2 2 0 0,2-1 1-16,3 3-1 0,0-1 1 0,3-1 0 0,-4 0 0 15,0-3 0-15,-2 0 0 16,1 2 0-16,3 0 0 16,0 1 3-16,5 3 1 15,1-3 1-15,2 0 0 0,3 2-3 0,-3 1-2 16,0 2 0-16,-4 5 3 0,2-1 4 15,-5-1 4-15,-1-2 0 0,9-7-2 16,5-8-2-16,10-2-4 0,7-7-4 16,2 1-3-16,-2 4-2 0,-3 6-1 0,-9 9 4 15,-10 6 1-15,-5 9 1 0,-2 4 4 16,0-3-1-16,4 1 0 0,0-1-1 16,0 4-2-16,-2 3 2 0,-1 2 3 15,-3 5 2-15,1 2 3 0,-3 1 3 0,-5 2-4 16,3 3 0-16,-5 0-3 0,-5 3 2 15,4 2 1-15,-8-1 1 0,0 3 3 16,0 2-4-16,0 2-1 0,2 2-6 16,0 3-4-16,3 2-4 0,3 8-2 15,-1 1 0-15,3 9 3 0,-3 4 1 16,-2 1 2-16,0 4 1 0,3 3 0 0,0 7 1 16,2 2 1-16,1 7 1 0,3 8 0 15,-2 5 3-15,-4 7 5 0,-1 4-2 16,-10 5 1-16,-1 10-5 0,-5 7-6 15,-7 5 1-15,-3 1-1 0,-7 2 2 16,-6 2-6-16,-4 7-9 0,-6 10-7 16,-1 1 3-16,1 3 4 0,5-7 8 15,3-9 7-15,5-8-2 0,0-12 1 16,3-2 1-16,2-1 0 0,2-6-2 16,2-3 1-16,4-15 0 0,4-17 1 0,1-12 0 15,2-11-5-15,0-12-13 16,-3-7-15-16,2-9-23 0,-2-4-23 0,4-2-24 15,7-9-9-15,9-11 14 0,15-10 22 16,4-11 25-16,8-14 8 0,-2-9-50 16,0-10-42-16,0-6-23 0,-6-2 0 0,4 2 46 15,-4 4 46-15,-3-2 32 0,4 4 18 16,-3 3 11-16,-1 8 19 0,-4 10 40 16,-8 12 50-16,-15 15 70 0,-4 13 58 15,-8 11 18-15,3-2-8 0,-4 4-50 0,-1 0-59 16,-1 0-48-16,-1 1-45 0,0 11-21 15,-3 21-45-15,-11 27-40 0,-10 20-2 16,-6 11 9-16,-3-8 59 0,4-13 32 16,8-9 8-16,-11 8-28 0,-3 8-31 15,-4 1 12-15,-2-10 34 0,15-17 27 16,3-18 6-16,4-2-17 0,-1-6-38 16,-3 0-3-16,-3-6-2 0,0-6 1 15,-4-4-1-15,-7-9-8 0,-2-3-3 16,-7-9 2-16,3-7 3 0,2-9 6 15,1-6 3-15,4-5-2 0,-5-7 2 0,1-6 0 16,2-2 1-16,3-1 0 16,3 2 0-16,3 4 0 0,-1 4 0 0,6 7-1 15,3 6-2-15,9 7 1 0,5 7-2 16,4 5 0-16,4 8 0 0,2 5 0 16,0-1-1-16,0 1-3 0,0 0-12 0,1 0-21 15,6-4-26-15,7 0 678 16,14-6-463-16</inkml:trace>
  <inkml:trace contextRef="#ctx0" brushRef="#br0" timeOffset="54550.5">12376 15125 1777 0,'1'0'36'0,"6"-2"-26"0,1-5-44 0,5-8 1 0,10-9-7 15,4-12-9-15,11-7-20 0,8-2-14 16,0 1 9-16,3 4 21 15,0 7 24 1,-1 3 26-16,4 6 20 0,3 3 14 16,0 2 9-16,2 2-7 0,-2 1-11 15,-2 1-9-15,-1 0-4 0,-5 5 1 0,4 0 5 16,2 5-1-16,10 2-2 0,6 3-5 16,1 3-7-16,0 4 1 0,-6 6 0 15,4 6 2-15,-1 6 0 0,8 9-3 16,5 7-3-16,-2 6-3 0,0 6 0 15,-11 0-2-15,-2 4 5 0,-1 4 2 16,0 5 1-16,5 7 1 0,-4 9 2 0,-5 0 4 16,-5 2 11-16,-9 6 6 0,-9 8-3 15,-7 9-3-15,-7 7-11 0,-5 4-5 16,-4-1-2-16,-4 1 2 0,-2 3-7 16,-5 4-6-16,-3 5-2 0,-3-1-2 15,-5-3 8-15,2-12 3 0,0-11 8 16,1-10 8-16,3-9 1 0,0-6 3 15,0-7-7-15,1-3-6 0,-2-1 7 16,2 3-18-16,0-8 0 0,1-6 18 0,1-18-4 16,1-14 18-16,0-11-3 0,0-4-25 15,0-4-11-15,-1-2-7 0,0-3-2 16,3 1-5-16,0-2 3 0,5-6 0 16,3-3 3-16,5-9 11 0,8-8 5 15,2-6 5-15,3-6 3 0,6-5 0 0,1-1 0 16,6-2 0-16,1 0 0 15,-5 1 2-15,-4-1 2 0,-5-1-2 0,-4-1 1 16,1 3-1-16,-4 5-2 0,-6 9 0 16,-3 11-1-16,-7 7 9 0,-5 8 13 15,-1 2 13-15,0 4 12 0,0-1 0 0,0 1-9 16,-1 1-13-16,0 0-13 0,-1 4-14 16,-1 4-16-16,-1 18-25 0,-5 20-32 15,-5 16-6-15,0 8 38 0,-2-11 50 16,5-13 35-16,0-6 13 0,-4 0-40 15,-3 5-28-15,1-3 7 0,4-8 10 16,2-9 13-16,3-8 2 0,-4-1-10 0,-2 1-15 16,-2-5 0-16,-3-2 0 0,-2-4-9 15,-4-6 1-15,-4-1-4 16,-4-5-4-16,-3-8 13 0,-4-4 8 16,-1-5 3-16,-3-6 5 0,-3-6 1 0,2-3-2 15,3 0-2-15,-4 0 0 0,4-2-4 16,5 6 0-16,-1 2 0 15,7 7-4-15,3 6 3 0,6 7 0 16,9 2 0-16,7 5 4 0,5 4 4 0,0 0 9 0,0 0 11 16,0 0 9-16,0 0 7 0,0 0 0 15,0 0-7-15,0 0-11 0,0 0-14 16,0 0-11-16,0 0-11 0,0 0-7 16,0 0-5-16,0 0-10 0,0 0-13 15,0 0-14-15,0 0-23 0,0 0-13 0,0 0 388 16,0 0-237-16</inkml:trace>
  <inkml:trace contextRef="#ctx0" brushRef="#br0" timeOffset="58235.51">12962 14291 1492 0,'0'0'75'0,"-1"0"27"0,1 0-79 0,0 0-45 16,0 0-5-16,1 0 4 0,-1 0 4 15,0 0 4-15,2-2 4 0,-1 2 1 16,-1 0 2-16,0 0 3 16,0-2 2-16,3-3 2 0,0-1 1 0,1-3 1 15,2-5 3-15,1-7 2 0,4-4-1 0,4-11 0 16,4-5-1-16,1-6-2 0,3-5 0 16,3-4 1-16,1-3 0 0,4-5 0 15,-1-2-1-15,6-2 0 0,4-4-2 16,8-3 0-16,6-4 0 0,0-1 0 15,0-2 1-15,-4 0-1 0,1-2 2 16,-2-1-2-16,6 1 0 0,-2-2 0 16,4 8 1-16,10 1 4 0,-5 3 7 0,2 0 7 15,-4 2 6-15,-9 6 6 0,-4 3 2 16,1 5-4-16,3 2-1 0,0 3-3 31,4-2-4-31,0-2-5 0,-1-2-5 0,2-1-8 16,-3 2-2-16,-3 1 0 0,-6 5 0 0,0 5 0 0,-2 0 0 0,-1 4-1 31,-1 4 0-31,-8 6 0 0,-3 6 7 0,-3 2 7 16,-2 5 5-16,0-1 1 0,0-1-7 15,2 1-6-15,-2 0-6 0,-1-1 0 16,-4 2 0 0,-4 2 1-16,-4 3-1 0,1 0 1 0,0 1-1 15,-2 1-1-15,0-2 1 0,2 1-1 16,3-3 0-16,0 1 0 0,-1-1 0 15,3-1 0-15,0-2 0 0,5-1 0 16,7-5-1-16,4-2 1 0,3-2-1 0,6-6 1 16,5 3-1-16,1 1 1 0,0 2 0 15,-4 6 1-15,-7-1-1 0,-3-1 1 16,3-1-1-16,3-2 1 0,6 2-8 16,6-3-10-16,11-2-16 0,9 2-13 15,3-4 2-15,1 6 6 0,-6 6 13 0,-6 4 13 16,-3 6 7-16,-1 5 2 0,0 0 2 15,1 2 0-15,3 3-2 0,-8 2 1 16,-3 2 0-16,-10 4 4 0,-10 1 5 16,-5 1 4-16,-8-1-2 0,-5 2-4 0,-3 0-5 15,-3 5-3-15,1 0 0 0,-1 11-3 16,-2 9 2-16,-1 9 1 0,-3 14-1 16,-3 7 4-16,-2 9 5 0,-6 9 0 15,-2 5 0-15,-3 12 1 0,-1 9 1 16,-4 6-3-16,-2 7 1 0,-4 7-1 15,-1 0-4-15,0-1 3 0,-8-1-1 16,0-3 0-16,-5-4 3 0,1-4-2 16,8-11-1-16,2-9 0 0,5-13 0 15,-1-9-1-15,1-5 2 0,1-5-3 0,5-3 1 16,3-9 2-16,4-9-2 16,1-8 1-16,3-10 1 0,0-7-1 0,2-5-3 15,-1-5-4-15,2-3-7 0,2-3-9 16,0-1-6-16,0 0-2 0,0 0-1 15,0 0 7-15,0 0 3 0,-1-5 5 16,4 0 6-16,1-10 9 0,4-13 15 0,1-20 8 16,3-20 0-16,5-17-5 0,3-14-10 15,1-11-6-15,2-15-2 0,-4-3 2 16,-2-8-2-16,-4-3 0 0,4-3 0 16,2-7 0-16,-6-5 2 0,3-4-2 0,-4-5-5 15,-6 2-11-15,5 3-5 0,-1 6-7 16,-5 12 6-16,3 15 7 0,0 16 6 15,-4 17 6-15,5 17 5 0,5 11 5 16,-3 8 9-16,0 12 8 0,-2 10 8 16,-1 7 5-16,-1 9-2 0,5 3-6 15,1 6-9-15,-4 1-10 16,0 3-8-16,-1 2-3 0,-1 3-2 0,4-1 0 0,-2 2 1 16,-1 2 2-16,1 3-2 15,2 1-3-15,1 2 1 0,1 3 0 16,1 1 3-16,-1 3 1 0,-1 2 1 15,-2 4-1-15,2-1 1 0,2-1-1 0,0 0 0 16,2 0 1-16,-5-3 1 0,-4-3 1 16,-2-5 1-16,-2-7 0 0,-3-2-4 15,1 0-1-15,0 0-5 0,0 0 0 16,0-1 3-16,0 1 3 0,3-7 1 16,-2 4 0-16,6-11-1 0,6-6-5 0,4-9-7 15,7-10-7-15,5-1-1 0,0 1 5 16,1 3 7-16,-2 7 7 0,-4 2 1 15,2 3 3 1,0 4 1-16,0-2 1 0,2 1-2 0,0 3 3 0,-1 4 7 0,4 0 5 16,-1 4 5-16,1 3-1 0,4 3-9 15,-2 4-8-15,3 2-5 0,3 6-2 16,-2 3-2-16,-1 4-1 0,-3 5 0 0,-5 6-1 16,-2 9 0-16,0 9 1 0,0 16 0 15,3 13 3 1,2 13-1-16,-5 12 2 0,-4 9 1 0,0 13-1 0,-7 15 1 15,4 11-1 1,-2 11 0-16,-4 3-2 0,1-5 1 0,-2-7 2 0,2-9-3 16,-1-7 3-16,0-5 0 0,-3-4-1 15,-2-7 1-15,0-8-1 0,-2-8 1 16,-3-11 1-16,-1-9-1 0,0-9 2 16,-1-12-1-1,0-13 0-15,3-8 0 0,-6-11 0 0,1-6 2 0,0-7-4 16,-2-3-7-16,2-6-9 0,0-5-11 15,0 0-8-15,-2 0-4 0,-2 2-2 0,4-2 2 32,-3-3 7-32,-2-1 8 0,1-5 11 0,-8-8 10 0,-1-10 6 0,-2-13 6 31,-7-17 1-31,-2-17-4 0,-1-17 0 0,-4-15-4 16,1-13 0-16,-2-11 0 0,-4-7-3 15,-1-8-5-15,-3 1-3 0,3 0-3 16,-1 5-1-16,-1 7 3 0,1 11 2 15,-2 12 3-15,2 10 4 0,7 15 0 0,-1 7 1 16,4 8 0-16,3 10 1 0,3 10 5 16,8 10 6-16,4 11 7 0,4 7 8 15,1 9 12-15,2 5 7 0,1 4 6 16,4 1-1-16,-2 1-12 0,-2 1-9 16,1 0-11-16,3-3-11 0,-1 1-4 0,1-1-3 15,5 2-3-15,7-4-8 16,3 1-3-16,6-1 0 0,-1 1 0 15,1-1 8-15,2 3 3 0,-2-2-4 16,-1 2-7-16,-2 0 2 0,-3 1-8 16,-3 1-2-16,-2 0-5 0,-1 0-14 0,-3 0-4 15,0 0-6-15,3 1 0 0,0 1 3 16,-1-1 3-16,-1 2 7 0,-3-1 7 16,2-1 4-16,-2 1 5 0,0 0 5 15,1 2 2-15,-1 1 4 0,2 1 3 0,1 4 1 16,5 4 2-16,-2 4 2 0,7 9 1 15,6 8 2-15,7 12-1 0,16 10 0 16,9 10 4-16,8 10 4 0,2 7 7 16,6 8 5-16,4 10 11 0,5 8 4 15,7 5 11-15,-2 0 12 0,-8 1 0 0,-5 1 0 16,-9 1-12-16,-3 1-14 0,-4-1-15 16,1-8-7-16,-6-6-4 0,-5-7-2 15,0-7 4-15,-9-7-1 0,-3-11 12 16,-9-14 2-16,-8-14-2 0,-5-14 2 15,-7-9-10-15,-1-9-4 0,-3-6 0 0,-3 0-1 16,1-3 1-16,-3 0 5 16,0-3 6-16,0 0 3 0,0 0 2 0,0 0-4 15,-1 0-9-15,-2-1-4 16,3 1-4-16,0 0-1 0,1 0-1 0,1 0-2 16,-2 0-3-16,0 1 1 0,0-1 1 15,0 0-1-15,0 0 0 0,0 0-1 16,0 0 0-16,0 0 1 0,0 0 1 15,0 0-3-15,1 0-12 0,-1 0-10 0,0 0-19 16,3 0-18-16,-2 1-17 16,4 1 703-16,6 3-468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44:33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18346 6111 913 0,'0'3'15'0,"0"-2"-16"0,0-1-7 16,0 1 1-16,-1-1 7 0,1 0 1 15,0 0 0-15,0 0 1 0,-3-1 2 16,1-2 1-16,2 3 1 0,-2 0 1 15,2 0-2-15,0 0 1 16,0 0 0-16,-8 0 0 0,2 0 0 0,-1-3 1 0,-4 1-2 16,2 0 0-16,-1 1 0 0,-2-3-2 15,-3 3-1-15,-3-2 0 0,-2 2-1 16,-3-1-1-16,-7-2 2 0,-2 4-2 31,-9-3 1-31,-1-1 1 0,-1 1-1 0,0-1 1 0,-2-1 0 0,-1-1-1 16,-1 2 0-16,-1-1 0 0,-2 2 0 15,-3-1-1 1,-1 1 8-16,-7-1 3 16,1 2 4-16,4-1 4 0,1 2-6 15,2 1-1-15,3 0-1 0,-3-1-1 16,-6 1-2-16,-4 0 0 0,-5 0-3 0,2 2 0 16,2 3 5-16,0-3 2 0,0 2 0 15,-5-3 2-15,-4 1-7 0,0 1-3 16,-2 1-2-16,-1 1-1 0,2-1 0 0,-2-1 1 15,0 1 0-15,-5-2 2 0,-6 0 1 16,0 0 0-16,-2 0 2 0,4 3 1 16,5-4 4-16,-10 1-1 0,-1-1 1 15,-1 2-5-15,1 2-2 0,6-1-2 16,0-1 0-16,-6-1 3 0,-5 0 3 0,-3 0 0 16,-1-1 2-16,9 1-2 0,-3-2-4 15,-2 0 1-15,-7 0 0 0,2 1 5 16,5 0 6-16,-2 0 7 0,0-1-2 15,-5 0-6-15,0 3-5 0,4-2-9 16,8 1-1-16,-4-2 1 0,-8 0-1 16,4 0 1-16,-1 1 1 0,7 0-2 15,4-1 1-15,-8-2 2 0,-4 0 0 16,-1 2 1-16,2-3 1 0,4 1 2 0,-2-2-2 16,-5-3 2-16,1 6-3 15,-2-6-2-15,9 6 0 0,-1 0-1 0,-1-6 1 16,0 5 0-16,-2 2 0 0,6-2 2 15,3 0 0-15,-2 2-1 0,-5-2 0 16,-1 2-2-16,2 0-1 0,6-2 0 16,0 2 1-16,-5-1-1 0,-2 1 2 15,-1 0 3-15,3 2 0 0,6-1 4 0,-3 1 1 16,-5 0-2-16,0-2 4 0,-5 3 1 16,1-1 3-16,-1-2 3 0,-10 4-7 15,2-1-5-15,4-1-6 0,2 4-1 16,2-4-1-16,-1 0 0 15,2 4 1-15,0-2-1 0,3-1 0 0,0 2 0 0,-6-2 0 16,1 0 1-16,-1 1 0 0,6 1-1 16,8 0 0-16,-4 0 0 0,0 1 0 15,2 0 0-15,0 1 0 0,7 1 0 16,1 0 0-16,-7-3 0 0,-1 1 0 16,-3 2 0-16,0-1 2 0,12 2-2 15,-5 0 1-15,-3-3 4 0,-1 1-1 16,-4 0 3-16,5-3 1 0,5 3 0 15,1-1-1-15,0-1 0 0,3-1-3 16,-2 1 0-16,3-2 0 0,4 0-1 16,3 0 0-16,0-3 2 0,-2 1 0 0,-2-1 2 15,-3-2 2-15,4 1-2 0,3-2 0 16,2 0-3-16,0 1-2 0,-4-3 0 16,-4-3 0-16,0 3-1 0,0-3 1 15,4 0-1-15,6 3-1 0,-3-4 0 16,2 3 0-16,3-1 1 0,-1 0 0 15,5 4 0-15,3-1-1 0,-2 1 0 0,1-1 1 16,-1 0-1-16,-2 3 0 0,-2-3 0 16,-1 4 0-16,1 0 0 15,4 0 0-15,1 4 0 0,1-3 0 0,0-1 0 0,-4 3 0 16,-3-2 0-16,0 1 1 0,0 1-1 16,8 0 0-16,5 0 1 0,2 0-1 15,4 1 0-15,0 1 1 0,0 0-1 16,-4 1 0-16,-1-2 0 15,-1 3 0-15,0-4-1 0,2 4 1 0,-1-1 0 16,3-1 0-16,0 1 1 0,3-1-1 0,1-2 0 16,-1 0 1-16,1-2-1 0,-1 2 0 15,3-1 0-15,3-1 0 16,4 0 0-16,0-1 1 16,0-1-1-16,0 0 0 0,2-1 1 0,3-2-1 15,2 1 1-15,-1-3 0 0,0 1-1 0,-2-3 1 16,-3-1 0-16,2 0-1 15,-1-2 1-15,2 2-1 0,5 0 0 0,2 0 0 16,5 2 2-16,2-3 0 0,3 1-2 0,-1 0 6 16,1-2-2-16,2 2 4 15,2 0 2-15,3 2-6 0,-1-2 3 0,2 0-2 16,2 0 0-16,-2-1 1 0,2 1 0 0,0-2-1 16,2-2 0-16,2-1-1 15,1 0-1-15,0-2-1 0,0-3-1 0,1-2-2 16,-3-5-3-16,3-2 1 0,-1-3-3 31,1 1 3-31,3 2 2 0,0-1 1 0,0-1 0 0,2-3 1 0,-4-2-1 16,3 1-2-1,-1 1 0-15,1-1 0 0,1 3 1 16,1-3 1-16,0 0 0 0,0 1-3 16,-2-3-1-16,1 4-3 0,-1 1 0 15,1 3 4-15,2 1-2 0,0 0 4 16,-3 2 1-16,2 3-2 0,-3-1 2 0,-1 2 0 15,1-1 0-15,-2 1 1 16,2 2-1-16,-1 0 1 0,-2 3-1 16,1 2 0-16,-1-2 0 0,1 3 0 15,2 0 0-15,0 2-2 0,-2 1 0 0,1 1-1 16,-1 1-2-16,0 1 0 0,1 1-2 16,0 2 0-16,-1 1 1 0,1-2 2 15,-1 4 3-15,1 1-1 0,-1-1 1 16,0 0-3-16,0 0-1 0,0 1 0 15,4-4-2-15,-2 4 0 0,0-1 0 0,-2 1 0 16,3 0 1-16,0 0 2 0,0-1-1 16,2 0 0-16,-2-1 2 0,1 0-2 15,5 2 1-15,3-2 1 0,1-1-2 16,3 1 3-16,3-2 0 0,3 1-1 16,6 1 1-16,3 0 1 0,3 1-1 0,6-2 1 15,0 1 0-15,6-1-1 0,-2 0 1 16,0 1 0-16,2 0-1 0,0-1 0 15,2 0 2-15,3-1-1 0,1 2 1 0,4-2 0 16,4 1-1-16,1 1 0 0,-1-1 1 16,0 0 0-16,-2 0 0 0,-2 0 0 15,4 1 0-15,0 0 0 0,6 2 0 16,4-2-1-16,4 2 0 0,3 0 1 16,-4 2 0-16,2-1-1 0,3 1 1 15,10 0-1-15,11 2 1 0,5-1 1 16,2 3 0-16,-1-1 0 15,1 2 0-15,1-1-2 0,0 1 0 0,-3-2 1 16,1-1 0-16,10 1 0 0,5-2 0 0,5 3-1 16,0-1 1-16,3-1 0 15,-4-1-1-15,0-1 0 0,-3-2 0 16,-4 0-3-16,3-2 2 0,-1 0 1 16,1 1 0-16,-2-3 0 0,6 1 1 0,1 0-1 15,0-2 0-15,2 2 1 0,1 1-1 16,0 0 1-16,0-2 0 0,5 2-1 15,0-1 1-15,3 3 0 0,1-3 0 0,2 2 0 16,-2 0 0-16,-2 1 0 0,-1-2-1 16,-2 1 1-16,0 1 0 0,3-2 0 15,-4 2 1-15,-2-2-1 0,-1 0-1 0,-3 1 1 16,3-1 0-16,-2-2 0 0,-5 1 0 16,6 1 0-16,-6-2 0 0,-2 1-1 15,4 1 1-15,-2-2-1 0,6 3 1 16,-1 0 0-16,0 1-1 0,-2-1 1 15,-1 0 0-15,-3 1 0 0,-6-3 0 16,0 3 0-16,4-2 0 0,-1 1 1 16,-5-1-1-16,-1 1-2 15,-1-2 9-15,0 0 1 0,-3-1 1 0,-8-1 6 16,1 1-13-16,2-2-1 0,-1 2 0 16,3-1-1-16,-7 2 1 0,0 0 1 0,9-1-1 15,4 2 0-15,3 1 0 0,-7 1-1 16,-6 0 0-16,4 0 1 15,5 0 0-15,3 0 0 0,0 0 1 0,-2 0-2 16,5 0 0 0,0 1 1-16,-7 1-1 0,0-1 0 0,-9 0 0 0,2-1 0 0,4 0 0 15,-10 0 1-15,-2 0-1 16,-5-2 0-16,2 1 0 0,4 0 0 0,-2 0 0 16,-3 1 1-16,-5-4-1 0,-9 2 0 15,5 0 1-15,4-1-1 0,-2 0 0 16,2 0 0-16,-6 0 0 0,-4-1 0 0,0-1 1 31,6 2-1-31,2-1 1 0,-2-1 1 0,-3 1-2 0,-6 1 1 0,-3-2 0 0,3 1-1 31,0-1 0-31,8 3 1 0,-2-3-1 16,-4 3 1-16,-1 0-1 0,-8-3 1 16,4 3-1-16,-2 0 0 0,10 2-1 15,2 0 1-15,-5 0 0 0,-1 0 0 16,-9 1 0-16,1 0 0 0,2 1 0 15,2 3 0-15,9-1 0 0,-5 2 0 16,-2-2 0-16,-4 2 0 0,-5 0 0 16,-3-2 0-16,-1 1 1 0,2 1-1 15,2 1 0-15,2 0 0 0,-1-2 0 16,-5 1 0-16,-9-1 0 0,-4-1 0 16,-3-1 0-16,-9 1 1 0,4-1-1 0,-1 1 0 15,-4-2 1-15,5 0-1 0,-2 0 1 16,-4 1 1-16,1-2-2 0,-3-1 1 15,-7 0 0-15,-3 3-1 0,-2-3 0 16,-5 1 1-16,-2 1-1 0,0-2-1 0,-1 3 1 16,-2 0-3-16,0-1 0 0,1 2-1 15,-3 1-2-15,1 1 0 0,-4 3 1 16,1-2-1-16,-1 4 4 0,3 0 1 16,-1 4-1-16,-2 5 1 0,3 2 1 0,-4 4-1 15,1 2 1-15,2 5 0 0,-2-1 0 16,3 4 0-16,-2 3 2 0,0 1-2 15,0 2 1-15,4 1 1 0,0 2-2 16,0 5 0-16,3 2 1 0,-1 3 0 0,0 1 0 16,5-4 1-16,-1-3-2 0,0-3 1 15,0 1 1-15,-3-8-2 0,0-3 0 16,-2-4 1-16,1-4-1 0,0-1 0 16,-1-2 1-16,-1-2-1 15,0-3 0-15,0 3 0 0,-3-7-1 0,1 3 1 16,-1-2 0-16,-3-5-2 0,0 0 1 15,-3-2 0-15,1-4-1 0,1 3 0 0,-2-5-1 16,2 0 1-16,-3-1-1 16,0-1 2-16,-1 3-1 0,1-2 0 15,-2 0 0-15,-1 3 0 0,-1-4 1 0,-3 4 1 16,-3-4 1-16,-5 0 1 16,-7 3 2-16,0-2-2 0,-4 1 1 0,-5-2-1 15,-2-1-1-15,-9-1 1 0,-5-1-1 16,2 1 0-16,-3 0-1 0,5 0 1 0,5 0-1 15,-2 0 0-15,5 0 0 16,0 0-3-16,0 0-7 0,0 0-12 0,-3-4-23 16,-2 1-33-16,-7 1 117 0,2-5-52 15</inkml:trace>
  <inkml:trace contextRef="#ctx0" brushRef="#br0" timeOffset="21991.5">28131 5057 904 0,'-1'0'35'0,"-2"1"38"16,1 2-80-16,-1 1 1 15,-1-1 6-15,2 3 0 0,0-3 1 0,1 3-1 16,1-4 1-16,-3 0 0 0,3 1 0 16,0-1 2-16,0 1 2 0,2 1 0 15,-2 0 2-15,2 2-1 0,2 6-2 16,0 3 0-16,2 5 0 0,1 3-2 0,-1 4 0 16,3 5 1-16,1 2-2 15,1 5 1-15,3 1-1 0,1 7 0 0,3 5 0 16,-1 1 2-16,3 1-1 0,-3-5 1 15,-1-5 2-15,2-5-1 0,-5-8 2 16,-3-6 1-16,3-8 2 16,-4-8 0-16,0-3 5 0,1-3-2 0,-4-3 0 15,3-1 1-15,3-4-3 0,1-4 2 16,3 0 11-16,-1-4 4 0,-1-1 6 16,1 0 5-16,-2-3-7 15,0 0-6-15,-1-4-8 0,-3-2-12 0,-1-4-7 0,-1-4-3 16,-2 0 0-16,-1-4 0 15,-2 0 2-15,-2 3 0 0,-2 8 2 0,2 6 1 16,-3 5 0-16,2 6 1 0,1 0 3 16,-1 5-1-16,1 2 0 15,0 0-5-15,0 0-7 0,0 0-5 0,0 0-5 16,1 0 2-16,2 4 3 0,1 5 3 0,5 9 8 16,3 7 2-16,3 11-2 0,5 4-3 15,8 3 0 1,9-1 0-16,4-2 2 0,0-2 1 0,-3-3 2 0,-8-7-1 15,-4-5 6-15,-5-9 10 0,-7-5 7 0,-2-3 6 32,-4-6 4-32,-3 0 7 0,-1-2 11 0,-2-2 14 0,3 1 1 0,-2-4-9 15,2-2-16-15,1-4-19 0,-4-5-12 16,3-1-7-16,-3-6-4 16,-1-4-1-16,-1-2 2 0,0-4-1 0,-1-3 2 15,-2 0 1-15,1 3 0 16,1 2 0-16,0 8 2 0,2 4-3 0,4 3-5 0,-2 2-10 15,3 0-13-15,0 0-16 16,1 2-21-16,3-2-12 16,5 5 38-16</inkml:trace>
  <inkml:trace contextRef="#ctx0" brushRef="#br0" timeOffset="22433.29">29359 5818 1479 0,'4'0'24'0,"-3"0"-24"16,-2 0-15-16,-1-1 9 0,-2 1 19 15,3-2 6-15,4 0 1 0,-1-4-10 16,3-5-4-16,-1-7-3 0,-3-8 1 15,2-7 0-15,-1-9 1 0,2-5-8 16,2-10-6-16,-1-9-7 0,-1 3-5 16,1-2 9-16,-5 4 5 0,3 3 4 15,-2 0 3-15,3 3 0 0,-1 1-1 16,2 6 2-16,0 8-1 0,2 7-3 0,1 9 1 16,-3 6-6-16,0 8-2 0,-1 5-5 15,0 4-4-15,0 2 4 16,5 6 0-16,1 9 3 0,5 12 0 0,1 12 3 15,-3 10 2-15,1 7 3 0,-2-1 1 16,0 0 0-16,1 1 0 0,-4 0 1 16,-1 1 0-16,-3 2 1 0,0-7 1 0,0-1 0 15,1-7 0-15,0-9 2 0,-1-8-2 16,0-9 0-16,-2-5 1 16,-1-6-1-16,-1-4-8 0,0 0-14 0,-1-4-20 15,0 0-16-15,2-1 18 0,1-6 10 0,-1-10 17 16</inkml:trace>
  <inkml:trace contextRef="#ctx0" brushRef="#br0" timeOffset="22610.27">29667 5485 512 0,'1'9'318'15,"-3"-8"-280"1,-16 1-52-16,-4-5 34 0,-1 7-7 16,-2 3-3-16,2 1-5 0,-5-4 0 15,3 1-3-15,1-1 2 0,0 0-1 16,5-2 1-16,2-1-1 0,3 1 3 15,4-2-9-15,0-1-5 0,2-1-67 16,-1-5 47-16</inkml:trace>
  <inkml:trace contextRef="#ctx0" brushRef="#br0" timeOffset="24178.94">27138 7447 1243 0,'-1'0'49'16,"1"0"40"-16,-1-1-94 0,2 0-9 0,-2-1 11 15,-2-2 5-15,3-2 1 0,-3-5-1 16,2-5 0-16,-1-11 0 0,-2-7-2 16,1-12 2-16,1-9-1 0,-2-7 0 15,2 3 0-15,1 5 0 0,1 12 6 16,1 11 10-16,2 8 10 0,6 6 6 16,-3 5-2-16,-2 2-6 0,1 1-6 15,-5 3-5-15,3 1-3 0,1 2-12 0,0 1-13 16,3 1-14-16,3 1-15 0,10 4-21 15,4 10-46-15,12 14-100 0,4 16 4 16,3 15 26-16,7 10 67 0,-4-1 116 16,2-6 16-16,0-7 3 15,-1-6-11-15,7-7-7 16,-3-4-1-16,-3-8 41 0,-12-8 54 0,-13-8 29 0,-6-8 15 0,-9-5-30 16,-3-1-45-16,0-3-25 0,2-3-13 15,2-6-15-15,1-8-16 0,-2-9-10 16,-4-13-3-16,-1-6-2 15,-3-8 9-15,-3 1 6 0,0-3 4 0,0 4 7 0,-3 5-1 16,2 6 2-16,-1 8-1 16,1 7-2-16,-2 7-3 0,1 4 0 0,1 3-3 15,-1-1 1-15,4 2 0 0,2 2-4 16,-1 2-5 0,2 5-7-16,0 1-14 0,0-2-12 0,6 1-218 0,4-3 175 15</inkml:trace>
  <inkml:trace contextRef="#ctx0" brushRef="#br0" timeOffset="24457.7">28273 6941 993 0,'28'16'282'0,"12"-1"733"0,-12-4-246 16,-27 5-791-16,-26-5-715 0,-12 16-207 16,11 14 944-16,29 10 0 0,-1 1 1 15,0-4 0-15,0-1-2 0,-1-6-8 16,1-5-8 0,0-8-9-16,1-5-7 0,-3-3-3 0,4-6 2 0,-2-5-1 15,1-5-3-15,-3-4-5 16,4-2 82-16,2-5-39 15</inkml:trace>
  <inkml:trace contextRef="#ctx0" brushRef="#br0" timeOffset="24673.42">28491 6843 1300 0,'1'7'30'16,"-171"31"-51"15,118-33 25-31,3-2-8 0,-3-3-8 16,-1 0-14-16,3-1-19 0,3-3-12 16,7 1-26-16,5-3-172 0,6 1 164 15</inkml:trace>
  <inkml:trace contextRef="#ctx0" brushRef="#br0" timeOffset="29561.08">27202 8664 1179 0,'-1'0'87'0,"1"0"93"0,-4 0-177 15,3 0-16-15,1 0-2 0,0 0 12 16,0 2 1-16,-1-1-2 0,-3 3 2 16,-1 3-1-16,2 1 0 0,0 1 2 15,0 0 0-15,2 3 0 0,1 3 1 0,0 2 1 16,0 6 3-16,0 4 0 0,1 5 2 15,-1 5-3-15,6 4 0 0,-1 3 0 16,-2 5-1-16,1 2 0 0,-3 1-1 16,0 1 0-16,3 1 0 0,-5-4-1 15,1-2-6-15,0-2-9 0,-3-7-10 16,6-7-11-16,-3-6-6 0,-4-7-4 0,4-5-9 16,-2-3-12-16,0-4-14 0,2-3-121 15,2-3 127-15</inkml:trace>
  <inkml:trace contextRef="#ctx0" brushRef="#br0" timeOffset="30004.08">27642 8521 1592 0,'-3'0'-26'15,"-2"1"-41"-15,-6 5-11 0,-4 0 9 0,-3 2 58 0,-5 1 10 0,-3 1-1 16,-5-1 1-16,-8 1 1 0,-3-3 0 15,-5-1 1-15,-4-4 3 0,3-2-2 16,-1-1 0 0,1 0 1-16,-4-1-1 0,0-1 1 0,1 1-1 0,3 0 0 15,4 0 0-15,2-1 1 0,2 0 0 0,-2 0-1 32,5-1 0-32,-1 1 0 0,-3-1-1 0,-2 2 2 0,-2 1-3 0,-1-1-1 15,6 0-6 1,3 0-5-16,5 1-3 0,5 0 0 15,4 1 2-15,5 0 2 0,-2 0 5 16,8 1-1-16,3 0-1 0,0 1-9 0,2-2-16 0,3 0-20 16,3 0-26-16,0 0 41 0</inkml:trace>
  <inkml:trace contextRef="#ctx0" brushRef="#br0" timeOffset="30432">27305 7983 1265 0,'-1'0'25'16,"-2"1"-24"-16,2-1-8 0,-1 2 1 16,1 4 3-16,1 5 0 0,-3 6 1 15,-3 5-1-15,0 2 1 0,-2 2-1 16,1-1-5-16,4-2-4 0,-4-2-7 16,2-1-6-16,1-2-4 0,-4-5-6 0,6-1-11 15,-3 0-18-15,1-3-92 0,0 3 95 16</inkml:trace>
  <inkml:trace contextRef="#ctx0" brushRef="#br0" timeOffset="31018.56">28320 6007 985 0,'22'24'78'0,"-12"-20"-30"16,11 24-39-16,-58-78-11 16,30 42 5-16,7 8-2 15,0 0 0-15,-3 2-2 0,-1 5-1 0,-3 3 2 0,-2 4-2 16,0 5 1-16,-2 4 1 15,-2 3 0-15,-7 3 0 16,2 2 0-16,-1 1 0 0,0 2 0 16,3-2 1-16,-2 2-1 0,1-2 0 0,1 0-8 15,4 2-20-15,1 1-25 0,1 5 110 0,5-1-58 16</inkml:trace>
  <inkml:trace contextRef="#ctx0" brushRef="#br0" timeOffset="31558.1">29471 5942 947 0,'5'14'82'47,"1"-4"-74"-47,1 2-3 15,4 3 1-15,1 1 0 0,-1 2 3 16,4 0 2-16,2 1 3 0,-1 1 2 16,0-2-2-16,5 1-2 0,0 1-5 15,3 0-2-15,5 6-3 0,1 1-2 0,3 0 2 16,-1 1-1-16,-3-3 0 0,-2 0 2 15,-2 2-2-15,-1-1 2 0,0 2-2 16,-1 0 0-16,-4-1 0 0,0-1-1 16,-1-3 1-16,-2 0-1 0,-4-4 2 15,-2-2-2-15,-1-2 1 0,-2-7 1 0,1 1-2 16,-3-3 2-16,-1 0 0 0,-1-2-1 16,-3-2 2-16,1-2-7 0,-1 0-19 15,0 0-27-15,0 0 22 16,1 3 2-16</inkml:trace>
  <inkml:trace contextRef="#ctx0" brushRef="#br0" timeOffset="32335.12">29144 5990 416 0,'0'-1'25'16,"0"1"31"-16,0 0 4 15,0 0 15-15,0 1 0 0,0-1-18 16,1 1-17-16,0 1-15 0,-1 0-8 15,1 2-5-15,1 4-3 0,3 5-1 16,2 5 0-16,-1 4-2 0,1 5-1 16,3 4 1-16,0 3-3 0,2 5 2 15,0 3-1-15,3 0-1 0,-3 0 0 0,5-1 0 16,-2 1-1-16,-3 0 0 16,0 1 0-16,-4-2-1 0,1-3 1 15,0-2 0-15,-2-3-1 0,-2-7 1 0,-1-2 0 16,-3-7-4-16,0-4-16 0,0-7-13 15,0-1-121-15,1-3 96 0</inkml:trace>
  <inkml:trace contextRef="#ctx0" brushRef="#br0" timeOffset="33429.97">29449 7133 999 0,'0'0'35'15,"0"-1"-6"-15,-1-1-15 0,1 2-23 0,0 0 6 0,0 3 3 16,1-3-1-1,-1 0 1-15,0 0 0 0,0 0 0 0,0 0 3 0,0 0 8 0,0 0 7 16,0 0 5-16,0 0 2 0,0 0-8 16,0 0-7-16,0 0-4 0,0 2-6 31,0-2-1-31,0 3-1 0,0 1-1 16,0 3 1-16,0 4 1 0,1 3 0 15,-1 6 1-15,0 4 0 0,2 4 1 16,-1 5 0-16,1 0 1 0,-1 2-2 15,0 0 1-15,1 2 1 0,2-1-1 0,-1 0 0 16,-1-2 0-16,2 0 0 0,-3-3 0 16,2-5 0-16,-1-2-1 0,1-3 0 15,-1-3 1-15,0-3-1 0,0-2 0 0,1-4 0 16,-1-3-5-16,-2-1-6 0,0-2-10 16,0-2-12-16,0 0-10 0,0 1-16 15,0 0-21-15,0-2-8 0,0 0 44 16</inkml:trace>
  <inkml:trace contextRef="#ctx0" brushRef="#br0" timeOffset="33873.68">29839 7041 1048 0,'0'0'59'16,"-1"0"77"-16,-1 2-176 0,1-2-16 0,-2 0 21 16,3 0 25-16,-2 0 8 15,-4 2 1-15,1 1-1 0,-6 0 1 16,-2 2 1-16,-4 2-2 0,-7-3 1 0,-2 1 0 15,-6 1 1-15,-2-1 1 0,-6 1 4 16,0-2 1-16,-7 1 0 0,1-3 1 16,2 1-2-16,-2-1 0 0,0 0-1 0,-1-2-1 15,-3 0 0-15,1-2 0 16,6 2-2-16,6-2 2 0,5 0-1 0,8 1 0 16,5-1 0-16,3-2 0 0,5 4 0 15,3-1-1-15,3 1 0 0,1 0-1 16,-1 0 1-16,2-1-1 0,1 1-1 15,-2 2 0-15,4-2 1 0,0 0 0 16,-1 0 1-16,0 0 2 0,1 0-1 0,0 0-10 16,0 0-21-16,0 0-25 0,0 0 26 15</inkml:trace>
  <inkml:trace contextRef="#ctx0" brushRef="#br0" timeOffset="35095.92">29467 7910 1127 0,'-1'0'30'0,"1"1"-11"0,-2-1-18 16,2 0-9-16,-1 2 3 0,-1 2 0 15,-2 2 1-15,-3 6 2 16,0 3-1-16,0 4 0 0,-1 5 3 0,2 3 0 0,2 3 1 16,-2 5 2-16,4 2-1 0,-1 2 0 15,-1 2 1-15,2-2-2 0,-1 1 0 16,0-5 1-16,1-2-2 0,0-4 2 16,1-3-1-16,-1-1 0 0,2-7 0 15,-2-1 0-15,1 1-1 0,0-2 1 16,1 0-5-16,-2-2-11 0,1-1-15 0,-3-3-18 15,3-1-20-15,-3 0 9 0,-3-3 26 16</inkml:trace>
  <inkml:trace contextRef="#ctx0" brushRef="#br0" timeOffset="35792.78">28947 9647 914 0,'-2'2'-1'0,"-1"1"-10"16,-1 0-33-16,0 2 4 0,3-3 31 15,1 0 12-15,0-2 13 0,0 1 9 16,0-1 22-16,0 0 17 0,0 0 7 16,0 0-1-16,-1-7-17 0,3-6-14 15,0-7-16-15,0-11-8 0,0-11-6 0,0-10-5 16,0-6-2-16,-3-7-2 0,0 0-2 15,-1 1-3-15,1 6-1 0,0 8 2 16,0 3 0-16,1 7 4 16,-1 3 0-16,1 6 1 0,0 4 1 15,0 2-2-15,0 6 1 0,1 6 1 0,-1 2-1 16,0 7 3-16,0 4 0 0,0-1-4 16,1 1-9-16,0 0-6 0,-1 0-1 0,0 0-2 15,3 0 6-15,0 7 1 0,4 8 1 16,4 9 4-16,4 12 3 15,4 4 2-15,4 4 1 0,5 2 0 0,2 1 1 16,3-2 0-16,5 0 1 0,-2-1-2 16,6-2 2-16,-6-3-1 0,0-7 0 15,-8-5 3-15,-7-6-3 0,-4-8 4 16,-10-4 2-16,2-3 1 0,-6-6 3 0,2 2 4 16,-3-2 2-16,-1-2 8 15,2 1 13-15,1-5-1 0,0-2-2 0,3-5-12 16,0-10-20-16,-2-8-11 0,1-6-6 15,-2-5 1-15,0 0 6 0,-2 4 8 0,0 7 5 16,-2 5 2-16,1 6 0 0,-1 2-4 16,2 1-1-16,-1 2 0 0,1 3-2 15,-1 3-5-15,2 2-6 0,2 1-14 16,-2 0-15-16,5-2-15 0,0-1 27 16</inkml:trace>
  <inkml:trace contextRef="#ctx0" brushRef="#br0" timeOffset="36092.68">29803 9090 1327 0,'28'21'76'0,"179"101"-199"16,-422-241 122 0,185 122-10-16,22 20 6 15,1 5 1-15,3 6 2 0,-1 2 2 16,3 3-1-16,0-4 1 0,-1 3 1 0,1-3-1 16,0-2 1-16,0-5 0 0,2-2-1 15,-1-2 1-15,2-4-2 0,1-2-11 16,-1-3-13-16,3-6-16 0,-2-3-17 15,0-3-17-15,-2-3-28 0,1 0 56 16</inkml:trace>
  <inkml:trace contextRef="#ctx0" brushRef="#br0" timeOffset="36409.78">30119 9070 1288 0,'-1'4'141'0,"-1"-4"-131"16,1 0-36-16,-2 1-26 0,-5-1 45 16,-7 2 2-16,-7 4 4 0,-8-1 1 15,-5 0 0-15,-3-2 2 0,1-2 2 16,1-1-2-16,0 0 1 0,-1 0 0 15,1-1-2-15,1 0 1 0,3-1 0 16,6-1-2 0,1 1 0-16,3 1 0 0,3 0-5 15,4 1-7-15,0-2-12 0,3 2-18 0,-1 0-18 0,1 0-22 0,2 2 385 16,2 1-241 0</inkml:trace>
  <inkml:trace contextRef="#ctx0" brushRef="#br0" timeOffset="70611.06">14298 13374 948 0,'-6'0'293'16,"-1"-1"-293"-16,0-1-14 0,-3 0 15 16,-2-2-1-16,-2 1 1 0,-3 0-1 15,0-3 1-15,1 1 1 0,1 1-2 0,2 1 3 16,-1-1 3-16,-1 1 1 0,-3 1 2 16,0-2 1-16,-1 3-3 0,-4 0 1 15,-2 0-1-15,-8 1-2 0,-5 0 0 16,-8-4 0-16,1 4-3 0,-1-1 0 15,-1 1 1-15,3 0-3 0,-4 1 1 16,-3 1 1-16,2-2-1 0,-4 2 0 16,-7-1-1-16,-5 1 3 0,-7 0 5 15,2 2 4-15,0-4 0 0,5 1 2 16,-2-1 1-16,-4 0 2 16,-6 0 5-16,-6 0 0 0,-1 1-1 0,-3-1 1 15,7-1-2-15,-4 0-4 0,-8-3-3 0,-5 1-4 16,-3 1-2-16,-1-3 1 0,8 1-2 15,-2-1-3-15,-5 1-1 16,-1-1 1-16,-1 1 0 0,6 1 0 0,2-2 2 16,-5 2-1-16,-1 0 2 0,-1 2 5 15,6 0 0-15,7 0 2 16,-9 1-2-16,-1 2-3 0,-1 2-1 0,-1-1-2 0,7 2-2 16,3-4 0-16,-9 3-1 0,1-1-2 15,3 1 0-15,1-1 1 0,10-1-1 0,-8 0 0 16,-5 1 2-16,2-2-2 15,-2 0 0-15,6 0 0 0,5-1 7 0,-4 1 5 16,-5 3 3 0,0-4 2-16,1 2-6 15,5 0-3-15,0-1-3 0,-1 3-2 0,-4-2-1 0,3 0-2 0,3 1 1 0,2 0-1 32,2-1 0-32,-9 2 1 0,0-1 0 15,-3 0-1-15,4 0 0 0,10 0 0 16,-1-1 0-16,-7 0 0 0,2 1 0 15,-4 0 0-15,2 1 0 0,10 1 0 0,-7-3 0 16,-3 2 0-16,-3-4 1 0,-1 2-1 16,3-2 0-16,3 1 1 0,-3-1 0 15,-2 0 0-15,-1 1 2 0,-2-1-1 16,7 0 1-16,8-1 0 0,1 0-2 16,0 1-1-16,4 1 1 0,-4 0-1 15,3-1 2-15,8 0 1 0,4 0 3 16,2-1 6-16,1 1 1 0,-1-3-1 15,4 3-3-15,-1 0-4 0,8-2-4 16,6 2 0-16,-1 0 0 0,6 0-1 0,-1 0 0 16,3 2 1-16,3-2-1 0,2 0 0 15,4 0 0-15,-2 2 0 0,4-1 0 16,1-1 0-16,3 1 1 0,6-1-1 16,2 0 0-16,2 1 0 0,1-1 0 15,1 0 1-15,1 0-1 0,5-1 0 0,1 1 1 16,4 0-1-16,0 0 1 0,0 0 0 15,1 0-1-15,0 0 0 0,-1 0 0 16,1 0-1-16,0 0-1 0,0 0-3 16,0 0-4-16,0 1-3 0,0-1-2 0,0 0-2 15,0 0 0-15,0 1 4 0,0-1 4 16,0 0 3-16,0 0 4 0,0 0-2 16,0 0 0-16,0 0-2 0,0 0-2 15,0 0 3-15,0 0 1 0,0 0 2 16,0 0 1-16,0 0 2 0,-1-1 1 15,1 1 2-15,0 0 2 0,0 0-1 16,0 0-1-16,0 0 0 16,0 0-4-16,0 0 0 0,0 0 0 0,0 0-1 15,-2 0 0-15,1-1 0 0,0 0 0 16,-6-2-1-16,3 1 2 0,-2 2 1 0,-2 0 1 16,-1-1 2-16,-2 1-1 0,-4-1-1 15,-2 0-1-15,-6 0-1 0,1 1 0 16,-3-1-1-16,-2-1 0 0,2 2 0 15,-3-3 1-15,0 1-1 0,0 1 0 16,-3 0 1-16,-5-1-1 0,-2 2 0 16,-5-1 1-16,-2-2-1 0,0 1 0 0,-1-1 0 15,-2 0 0-15,-2 1 0 0,-1 0 0 16,-1-1 0-16,-9 1 0 0,-4 1 0 16,-3 0-1-16,-4 1 1 0,2 0 0 15,3 0-2-15,-2 1-1 0,-5 0 2 0,-2 3-2 16,-3-3 3-16,-1 2 0 0,6 1 0 15,-1-1 0-15,3 0 0 0,-3 0-1 16,-2 0 0-16,1 0 1 0,2 0-1 16,2-1 1-16,2-1 0 0,8 1 0 0,-1 0 0 15,2 0 0-15,-1 2 0 16,0-3 1-16,6 5 0 16,9-5-1-16,10 0 1 0,4 0 0 0,7 1-1 15,1 0 2-15,7-2 2 16,2 0-1-16,5-2 0 0,3 1 1 15,1 1-3-15,4 0 0 0,0 0 1 0,-2 0-1 0,3-1 1 16,2 1-1-16,-1 0-4 0,-2 0-4 16,3 0 0-16,0-1 0 0,-1 0 2 15,1 0 3-15,1 1-3 0,1-2 2 0,-1-3-2 16,1 3 0-16,-2-2 0 0,0-1 1 16,3-3 0-16,2-4 1 0,0-1 3 15,1-4-1-15,1-3 1 0,0 0 0 16,0-5-1-16,3 1-1 0,-1-1 0 15,-1-1 0-15,0 0 1 0,-3-1 1 0,0-3-2 32,-1-2 2-32,-2 0 0 0,0-1 0 0,0 0 0 0,0 1 0 0,-2-2 1 15,0 1 0-15,2-2 0 0,-2-1-1 16,1 2 1-16,1-2 1 0,-1-1-2 16,3-3 0-1,0-5 0-15,3-1 0 0,0 0-1 16,-1 2-2-16,2 7-1 0,-2 6 0 15,-1 8 3-15,3 6 1 0,-1 3 0 0,0 0 2 0,-2 2-1 16,2-1 1-16,-1 2 0 16,0 3-1-16,0 0 0 0,-1 3-1 0,0 0 0 15,1 2-1-15,-2 0-1 0,1 3-2 0,-2-1-2 32,-1 1 0-32,2-2-1 0,-2 1 1 0,-1 1 2 0,3 0 0 0,-1 0 0 15,3 0 0-15,3 3-1 0,5-2 1 16,5-1 0-1,9 3 1-15,6-2 0 0,2 0 2 16,3 2 0-16,4 0 0 0,7-1 1 16,4-1-1-16,9-1 1 0,8 0 0 0,9 0 0 15,6 0 0-15,9 0 1 0,2 0-1 16,3 0 0-16,13-1 0 0,-1 1 0 16,2-1 0-16,2 0 0 0,-4-1 0 15,9-1-1-15,2 0 1 0,2 0 0 16,0-1-1-16,3 1 4 0,2 0 4 15,1-1 0-15,-3-1 4 0,0-1-2 0,2 0-1 16,-2-2 8-16,4 3 3 0,2-6 0 16,-3 2 1-16,3 0-7 0,-1-1-2 15,-4-2 0-15,4 1-5 16,0 0-1-16,-3-4-2 0,8 1-1 0,0 1 0 16,-1 2 0-16,9 0-1 0,-3 0 0 15,-3-1 0-15,3 2-1 0,2 0 1 16,-4 2 0-16,0 2 1 0,0 0 0 15,-3 1-1-15,-3 2-1 0,-1 1 0 16,-3 2 0-16,-2 0 1 0,0 3 0 16,-3 1 2-16,-2 1-2 0,-2 0 4 15,2 4 10-15,-3 0-2 0,-2 0 4 0,-5 0-4 16,-3-2-9-16,3 2-2 0,0 0 0 16,-3 0-1-16,-1 0-1 0,0 0 1 15,1 1-1-15,-3-1 0 0,-9-2 1 0,-1 1-1 16,3-1 0-16,1-2 0 0,-3 1-1 15,-5-3 1-15,-9 1 2 0,1-2-1 16,4-1 3-16,-6-1-2 0,0 0-1 16,-6-1 1-16,-4 0 0 0,1 0-1 15,4-3 3-15,3 2-2 0,-7-1-1 16,0 1 0-16,-6-2 0 0,-3 2-1 0,4 1 0 16,3-1 2-16,3 0-2 0,4 1 0 15,-4 1 1 1,0 0-1-16,-8 0 1 0,-2 0 0 0,2 1-1 15,4-1 1-15,2 2-1 0,-1-2 0 0,-3 2 0 16,-4-1 3-16,-2-1-3 0,5 2 3 16,11 0 2-16,2 2-3 0,-2 0 0 15,-12 1-1-15,-12-2-1 0,-8 2-1 16,-3-3 1-16,2 1-1 0,-1 1 1 16,-4-1 0-16,4-1-1 0,-7 0 1 0,-2 0 0 15,-5 0 0-15,-6 0 1 16,-3-2 0-16,-4 1 0 0,-2-1 1 0,-2 1-1 15,0 0 0-15,-6 1 0 0,0-2 1 16,-1 0-1-16,0 0 0 0,-1 0 0 0,1 2 0 16,-1-1-1-16,-2 0 1 15,-1 0-1-15,2 0 0 0,-4-1 1 0,2 0-1 16,-3 0 0-16,4 0 1 0,-3 1-1 16,2-1 1-16,0 2 0 0,-1 0-1 15,1-2 0-15,-2 0 0 0,1 1-1 16,0 0 0-16,-1 1-1 0,1-1-1 0,-2 3-1 15,3-3 0 1,-2 1-1-16,0 4 1 0,2-3-1 0,0 4-2 16,2 2 1-16,0 3 0 0,3 4 1 0,0 3 3 15,-1-1 1-15,2 2 0 0,2 2 0 16,0 1 1-16,3 8-2 0,-1 3 1 16,0 3 0-16,-1 4 1 0,-3-2-1 15,-4 2 0-15,0-1-2 0,-3 2 0 16,0 1 1-16,1 1-1 0,-1 1 2 0,-2-1 1 15,0 1-1-15,-1-2 1 16,-2-1 2-16,0 1-2 0,0-5 1 16,-1-2 0-16,0-6-1 0,1-3 1 15,-1-3 0-15,1-4-1 0,1-1 1 0,1-2 1 16,-1-3-2-16,0-5 2 0,1-3-1 16,-1-2 4-16,0-2 0 0,1 1 2 0,0-2 1 15,0 0-1 1,0 1 0-16,0-2-2 0,0 0-1 0,0 0-1 0,0 0-5 15,0 0-5-15,0 0-5 0,0 0-10 16,0 0-15-16,0 0-18 0,0 0-37 0,0 0 4 16,0 0 40-16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46:13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12158 8084 1113 0,'0'4'30'15,"0"12"1439"1,1-9-544-16,-10-14-1008 0,1 4-938 0,-3 3 307 16,-6 9 113-16,-4 0 610 0,-14 0 8 15,-7-1 5-15,-7-2 3 0,-11-1-1 16,-8-3-4 0,-3 0-3-16,-8-2-2 0,3 0-2 0,0 2 3 0,-4-1 3 0,-8-1-1 15,-12 0-2-15,-5 2-4 0,-1-1-5 16,7-1-2-16,-4 0-2 0,-1 0-2 15,3-1 2-15,3 1 0 0,13 1-3 16,6-1 2 0,6 2-1-16,0 0-1 0,7 0 1 0,9 3 0 15,6-1-1-15,13 1 1 16,8 1 0-16,6-2-1 0,5 1 0 0,3-5-2 16,5 2-8-16,3 0-11 0,8-2-14 15,-2 3-22-15,3-3-17 0,3 0-11 0,9-7-51 0,12-7 80 31</inkml:trace>
  <inkml:trace contextRef="#ctx0" brushRef="#br0" timeOffset="472.39">12019 7858 1543 0,'-1'0'14'16,"-1"0"-40"-16,-1 2-5 0,2 0 15 0,-1 1-7 15,2 0-12-15,0 2-14 16,-2-4 0-16,2 1 11 0,2 0 8 15,1 2 15-15,1-4 8 0,1 2 9 0,4 0 14 16,4-1 3-16,5 3 1 0,4-4-2 16,3 1-1-16,2 0-4 15,2 1-3-15,1-1-2 0,2 3-4 0,-5-1-2 16,-1 1 0-16,-7 0-1 0,-3-1-1 16,1 2 1-16,-5-1-1 0,1 2 0 15,-6-2 0-15,-4 2-5 0,0 1-3 0,-1 2-2 16,-1 3 1-16,0 2 2 0,-2 4 6 15,-4 0 1-15,1 4 2 0,-3-1 1 16,-2 0-1-16,0 2 1 0,-2 1 0 16,-7-4 0-16,1 1 0 0,-5 0 2 0,-4-1-3 15,1-1-1-15,1-1-1 0,1 0-10 16,1 0-15-16,0-6-27 0,-2 2 547 16,2-5-376-16</inkml:trace>
  <inkml:trace contextRef="#ctx0" brushRef="#br0" timeOffset="1375.42">7270 7780 1678 0,'18'22'49'16,"-7"-6"1149"-16,14 9-2484 15,-74-58 2655-15,33 32-2149 0,8 18 172 16,1 1 595-16,2 6 2 0,-1 3 4 16,5 1 2-16,0 4 1 15,3-2 1-15,4 4 0 0,-1 0 0 0,3-1-1 16,0 0 0-16,-1-7-1 0,3-1 1 15,0-5 0-15,1-5 3 0,2-2 2 16,1-4 2 0,3 0 1-16,4 0 0 0,2-2-3 0,2-1-2 0,-2-4-3 0,3-2-8 15,0 0-4-15,2-2-4 0,-2 0-1 16,-2-5 2-16,-1-2 6 0,-4-1 5 16,-3-2 8-16,-3 0 6 0,0-1 7 0,-3-1 3 15,2-2 0-15,-5-3-4 0,-2 3-2 31,4-2 3-31,-5 3-2 0,-2 4-1 0,1 2-2 0,-7 1-5 0,4 1 0 16,2 3 0-16,-2 1-4 0,2 1-3 16,0 2-10-16,-9 0-9 0,7 0-10 15,0 2-15-15,4 0-8 0,13 6 1 16,2 5 9 0,7 4 13-16,11 3 13 0,2 2 8 15,4-3 3-15,4-1 3 0,2-2 2 0,4-1 1 0,3-1 0 16,-8-4 0-16,-6-5-1 0,-11-3 1 15,-12-2 2 1,-3-3 8-16,-9-1 12 0,-1-2 9 0,0-2 17 0,-2-2 7 0,1-1 3 31,-4-4 4-31,-1 1-8 0,-4-4-10 16,2 1-16-16,-1-6-16 0,-3-1-10 0,3 0-6 16,-5 4 1-16,0 0 3 0,5 5 0 15,-1 3-2-15,0 2-10 0,5-2-18 16,-1 0-23-16,2-3-23 0,4 2 5 15,0-1 32-15</inkml:trace>
  <inkml:trace contextRef="#ctx0" brushRef="#br0" timeOffset="1964.55">8703 8294 1692 0,'3'-13'32'0,"-2"-7"-30"0,4-11-24 16,2-7-22-16,-1-9-24 0,0-3-15 16,-3-3-18-16,2 0-1 0,0-1 21 15,2 3 20-15,4 2 28 0,-1 5 29 16,3-2 8-16,6-1 1 0,-1 1-1 0,5 3-2 15,0 4 3-15,-2 7 5 16,-1 10 3-16,-3 8 6 0,-4 6-3 0,-2 6-6 16,3 7-9-16,2 6-6 0,4 8-5 15,2 11-1-15,1 10 0 0,0 9 3 16,4 9 0-16,-1 4 2 0,-1 1 2 16,-5 1 1-16,-2 0 2 0,1 2 0 0,-2-3 1 15,1-2 1 1,-5-11 0-16,-2-7-1 0,-1-9 2 0,-4-8-2 0,1-5 2 15,-3-8 2-15,-2-4-3 0,-1-5-8 16,1-2-16-16,0-2-24 0,0 0-3 16,-2-4-4-16,-3-9 32 0,2-8-174 0,-1-7 140 15,-9-53-189-15,13 71-128 16,-4-12 456-16,-1 3 83 16,2 4 40-16,-1 5 3 0,1 3-44 15,1 3-48-15,0 3-32 0,0 0-19 0,0 1-12 16,-1-1-13-16,-3 0-16 0,-5 4-9 15,-6 2-9-15,-10 0-5 16,-11 3 2-16,-8 0-2 0,-2 0 1 0,-2-2 1 0,4 0-2 16,6 1 1-16,0-4 0 0,-6 1 0 15,-2-4-2-15,-8-5-16 0,-1-1-17 16,0-6-306-16,2-1 229 0</inkml:trace>
  <inkml:trace contextRef="#ctx0" brushRef="#br0" timeOffset="10203.59">7208 11443 878 0,'0'0'45'0,"4"0"18"0,-3 0-18 16,0 0-12-16,0 0 1 16,-2 0-6-16,0-2-5 0,1 1-4 15,0 1-3-15,1 0 1 0,-1 0-1 0,1 0-4 16,-1-1-6-16,5-2-7 0,6 3-5 16,4-3-1-16,8 4 3 0,4 1 0 15,6 1 3-15,5 0 3 0,2 0 4 0,10-1 1 16,6 2 2-16,12 2-4 15,11-2-2-15,4 2-3 16,8 1 1-16,8-3-1 0,10 3 0 0,8 1 0 0,-2-1 1 16,4-1-1-16,-4 2 9 0,-8-1 7 15,-2-1 4-15,-9-2 3 0,-13-1-9 0,-1 2-5 16,-6-3-6-16,-3 2-2 0,-3-1 1 16,-10-1-1-16,-13-1 1 0,-17-1 1 31,-9-1 0-31,-8 0 2 0,-8 0 3 0,-4 1-2 0,0 0-4 0,1 0-3 15,-2-1-9-15,1 1-8 0,-2-8-8 16,-2 0-18-16,-5-7-16 0,-7-10-21 16,-7-5-2-1,-7-5-79-15,-7 1-81 0,0-1 142 0</inkml:trace>
  <inkml:trace contextRef="#ctx0" brushRef="#br0" timeOffset="10486.01">8981 11142 716 0,'0'0'36'0,"1"2"3"0,1 0-40 16,4 3-18-16,3 4 6 0,5 4 23 15,7 4 29-15,4 1 17 16,7 2 11-16,8 1 2 0,5 1-8 0,1 1-13 16,4 2-10-16,1-2-12 0,2 4-7 15,8 3-4-15,1 1-4 0,2-1 4 16,-2 1 7-16,-9-4 9 0,-8-6 3 0,-14-4 0 15,-14-4-9-15,-8-5-6 0,-3-3-8 16,-6 2-8-16,-3 1-4 0,-3 4-3 16,-11 3 4-16,-9 6 10 0,-8-2 6 15,-14 4 4-15,-2-4-5 0,-2-2-6 16,3-3-5-16,6-2 0 0,5-3-8 16,3-3-18-16,5-2-21 0,1 3-28 0,2-6 248 15,2-1-148-15</inkml:trace>
  <inkml:trace contextRef="#ctx0" brushRef="#br0" timeOffset="11378.23">4461 11955 1542 0,'1'1'31'0,"-1"-1"-28"16,3-3-8-16,-3 0-12 0,0-6 12 0,4-7 5 16,-4-8-1-16,-1-15-6 0,1-9-3 0,0-7-2 15,0-2 0-15,0-2 7 0,0 1 3 16,-1 0 2-16,1-2 1 0,0 2 0 16,0 1 0-16,0 7 3 0,-2 7 3 15,-1 5 6-15,3 9 6 0,3 8 4 16,-1 5 0-16,0 7-4 0,1 1-7 15,-3 3-6 1,2 3-7-16,1 2-15 0,0 0-15 0,6 0-19 0,5 7-10 0,12 8 2 16,11 10 12-1,11 14 16-15,10 7 12 0,-1 1 10 0,-1-3 3 0,-2-2 4 16,5 1 2-16,3 1 0 0,-1-5 1 16,-4-3-3-1,-10-9 8-15,-10-9 12 0,-7-9 11 0,-7-6 5 0,-7-2-9 16,-1-1-4-16,-1-2 0 0,-3-1 3 15,-1-4 11-15,-2-1 4 0,-1-3-4 16,1-6-6-16,-2-4-13 0,-1-10-13 0,-4-2-4 16,-1-5-4-16,-5-1 1 0,-2 0 2 15,-1 0 0-15,-1-3 2 16,-1 2 1-16,1-3-1 0,-1 2-2 0,3 1-8 0,2 3-11 16,3 5-7-16,2 4-9 0,1 5-12 31,5 5-10-31,5 2 101 0,9-4-46 15</inkml:trace>
  <inkml:trace contextRef="#ctx0" brushRef="#br0" timeOffset="11642.15">6008 11023 1647 0,'1'2'88'0,"-1"-1"64"0,-1 2-186 0,1 6-6 15,0 9 3-15,5 11 25 0,3 12 12 16,1 7-2-16,0 6-5 0,-1-4-3 16,1-4-2-16,0-7 0 0,-2-5 6 15,-3-5-2-15,0-4-4 0,0-1-4 16,-2-5-5-16,3-1-2 0,-2-5-5 0,-3-2-9 15,1-6-19-15,-1-1-35 0,0-4 159 16,0 0-74-16</inkml:trace>
  <inkml:trace contextRef="#ctx0" brushRef="#br0" timeOffset="11928.64">6520 10798 1932 0,'-6'0'11'0,"-7"7"-50"15,-15 4-6-15,-9 9 8 0,-15 0 26 16,-7 1 11-16,-10 0-5 0,-6 0-6 16,-9-4 0-16,-4-4-2 0,1 0 7 15,2-4 6-15,8 2 0 0,7-2 0 16,8-2 2-16,6-1-3 0,5 2-9 0,5-1-3 15,3 0-9-15,7 1-4 16,8-3-6-16,3 0-16 0,6 2-28 0,0-1-19 16,0 1 133-16,4 0-55 0</inkml:trace>
  <inkml:trace contextRef="#ctx0" brushRef="#br0" timeOffset="14591.07">19394 9262 1336 0,'1'0'36'0,"0"1"-8"0,0 0-29 0,-1-1-11 16,1 2 4-16,-1-2 1 0,1 2-6 15,4 5-4-15,4 4-1 0,8 7 2 16,8 3 8-16,9 6 4 0,10 5 4 16,15 2 1-16,12 8 1 0,13 4 1 15,11 6-2 1,4 8 1-16,12 9 1 0,13 5-1 0,2 5 3 0,-3-1 12 16,-9-4 4-16,-8-4 2 15,-5-2-2-15,0 0-12 0,-7 0-6 0,-3 4 0 16,-3-1-2-16,3-1 0 0,1-4 0 0,-11-8-1 15,-7-6 8-15,-20-7 4 0,-9-8 1 32,-8-6 0-32,-8-5-6 0,-1-8-6 0,-8-3 1 0,-5-6 1 0,-5-4 0 0,-5-1 1 15,-5-4-2-15,1 1-14 0,-1-1-24 16,0 0-31-16,-6-7-22 0,-6-4-99 16,-11-14 115-16</inkml:trace>
  <inkml:trace contextRef="#ctx0" brushRef="#br0" timeOffset="15115.21">19421 9330 1659 0,'0'0'25'0,"0"2"-35"0,0-1-16 16,-2 2 3-16,-1 3 11 0,-1 6 4 0,-3 9 5 16,-4 7 2-16,-3 5 0 15,1 1 1-15,0 3 0 0,-1 1 0 0,2 5-1 16,0 2 1-16,-4 7 0 0,2 0 0 15,-5 6 0-15,-4 3 0 0,-3 1 0 16,-6 3 1-16,-4 2 1 0,-3 1 1 0,-1 3 1 16,3 0 0-16,2-2-1 0,5-6 1 15,3-7-2-15,2-7 0 16,6-8 2-16,2-3 2 0,3-5 5 0,3-3 3 16,2-1 2-16,1-3 2 0,-1-1 0 15,3-4-3-15,-1-4-1 0,2-1-2 16,3-4-4-16,-2 0-1 0,3-4 0 0,-1-1-2 15,1-1-1-15,0-2-1 0,-1-1-1 16,1 0 1-16,1-2 1 0,0-1-2 16,0 1 1-16,0-1-1 0,0 0 0 15,0 1-1-15,1 0 1 0,-1-1-3 16,0 0-10-16,0 0-13 0,2 0-21 16,-2 0-19-16,0 0-23 0,0 0-19 0,-2-2 110 15,2 2-29-15</inkml:trace>
  <inkml:trace contextRef="#ctx0" brushRef="#br0" timeOffset="16854.14">23183 8996 1739 0,'0'0'30'0,"1"0"-47"16,-1 1-16-16,1 0-9 0,3 3 9 15,4 2 12-15,5 6 10 0,7 3 8 16,4 3 0-16,1 3 2 0,9 1 2 0,13-1 0 16,9 4 0-16,14 1 2 0,8 5 0 15,10 4 1-15,17 8-1 0,20 3-1 16,7 6-1-16,14 1 0 0,9 2 0 16,4 2 0-16,8 2 1 0,17 6-2 15,0 8 2-15,19 9 0 0,8 5-2 16,-17-1 0-16,3-1 0 0,-19-6 0 15,-23-7 0-15,-12-2 0 0,-20-6 0 16,-10-6 0-16,-13-5 0 0,-14-8 0 16,-17-8 0-16,-21-10 1 0,-14-7-1 15,-12-9 1-15,-10-4 2 0,-7-5-7 16,-4-2-17-16,-1 0-25 0,0 0-35 0,-1 2-24 16,-4-5-2-16,-9-3-17 0,-16-10 72 15</inkml:trace>
  <inkml:trace contextRef="#ctx0" brushRef="#br0" timeOffset="17319.91">22763 9179 1821 0,'-1'-1'161'0,"1"1"231"15,-1 1-510-15,-1 2-30 0,-2 13 16 16,0 9 57-16,-2 13 48 0,2 12 23 16,-1 3 2-16,1 8 2 15,3 5 0-15,1 4 0 0,1 0-1 16,4 0 1-16,0 1 1 0,1 1 1 15,0 2 1-15,1-3-1 0,0-3 0 16,-1-7-1-16,0-7 1 0,-2-5 0 0,1-5 0 16,-3-4 1-16,0-3-2 0,0 2 0 15,-2-2 1-15,0 1-1 0,1-4-1 0,-1-4 1 16,1-3 0-16,-1-4-1 0,0 0 1 16,-2-5-1-16,-1-1 0 0,1-2 1 15,-1-1-1-15,0-1 0 0,2-2 2 16,1-1-2-16,-1 0 0 0,1-2 2 0,0-2-2 15,0-2 1-15,-1-2 0 0,0 2 1 16,1-2-1-16,0-2 3 0,0 1-8 16,0-1-14-16,0 0-21 0,0 0-38 15,0 0-33-15,0 0-19 0,0-1 15 16,0-1 53-16</inkml:trace>
  <inkml:trace contextRef="#ctx0" brushRef="#br0" timeOffset="22218.9">10819 13013 1294 0,'2'0'94'15,"-2"0"94"-15,2-2-158 0,-1 2-20 16,0 0 1-16,0 0 2 0,-1 2 1 16,-1-2-5-16,1 0-4 0,0 0-1 0,0 0-2 15,1 2-2-15,0-2 0 16,-5 3-4-16,-3 5-1 0,-8 8 2 0,-7 6-2 15,-14 13 3-15,-13 7 1 16,-6 12 0-16,-11 6 3 0,-3 8 3 16,-6 7-1-16,-12 5 1 0,-12 0-2 0,-3 7-1 15,-7-1 0-15,-1 4 1 0,1 1-2 16,-3-1-1-16,2-3 0 0,3-8 0 16,9-3-1-16,6-3 2 0,3-6 0 15,7-5 0-15,8-7 0 0,14-6 2 16,14-4 8-16,4-6 6 0,7-3 8 0,4-7 2 15,7-6-4-15,5-2-3 0,5-5-8 16,3-2-5-16,4-5-4 0,1 0-2 16,0-5 1-16,2 1-3 0,4-5-10 15,0 2-23-15,-2-2-25 0,2 0-26 16,1 0-25-16,4-5-16 0,8-14 304 0,14-16-158 16</inkml:trace>
  <inkml:trace contextRef="#ctx0" brushRef="#br0" timeOffset="22667.4">11316 12955 2043 0,'0'1'52'0,"0"-1"-45"0,-1 2-12 0,0-2-8 16,3 2-3-16,-2-2 8 0,0 0 0 15,0 0-3-15,-1 1-4 0,1 0-2 16,0 2-1-16,1 4 3 0,-1 6 5 16,-2 8 4-16,-1 10 2 0,2 9 3 15,1 6 1-15,2 8-1 0,0 7-1 16,4 9 2-16,-3 12-1 0,1 12 1 15,2 7 0-15,2 7 0 0,6 3 0 0,1 1 2 16,0 0-1-16,1-6-1 0,-2-7 0 16,0-2 0-16,4-3 0 0,-2-3 2 15,0-4-2-15,-2-10 1 0,-1-9 0 0,-3-13 0 16,1-11 0-16,-4-3 0 0,-1-6-1 16,0-4 1-16,-1-4 0 0,-2-6 1 15,-2-7-1-15,1-4 1 0,-2-3-1 16,1-4 1-16,-1 2-6 0,0-3-23 15,0-1-25-15,0-1-33 0,0 0-42 16,0 0-19-16,-1 0 74 16</inkml:trace>
  <inkml:trace contextRef="#ctx0" brushRef="#br0" timeOffset="23811.74">5361 14381 1588 0,'-1'0'55'0,"0"0"-8"0,-3-1-33 15,-10-2-27-15,-13 0-11 0,-15-5-11 16,-19 1-8-16,-8-1-16 0,-11 4 3 15,-8 3 6-15,5 1 10 0,5 7 9 16,7 2 10-16,14 1 9 0,6 7 2 0,10-4 3 16,8 4-1-16,4-4-4 15,10-1-5-15,6 3 1 0,7-2-3 16,8 2 1-16,0 1 5 0,7 1-1 0,8 2 3 16,5 2 8-16,12 6 3 0,7-1 7 15,8 0 6-15,2 0-1 0,4-3 3 16,2 2 3-16,5 1 1 0,5 1 4 15,0 2 0-15,-3 0-3 0,-4 1 0 16,-5 0 0-16,-6-1-2 0,-6-2-1 16,-10-3-1-16,-8-1-4 0,-5-4 1 0,-7 3-3 15,-4-2-5-15,-4-1-4 0,-10 1-3 16,-6 3-3-16,-9 1 0 0,-12 1 5 16,-5-3 8-16,-6-2 9 0,-8-7 7 15,-3-3-1-15,-9-5-5 0,-7-3-4 16,-2-4-6-16,-3-3-3 0,6-2-5 0,6-2-8 15,12 0-11-15,11 2-12 0,10 0-9 16,15 2-2-16,14 5-4 0,-2 0-9 16,0-3 91-16,11 2-220 0,8-1 149 15</inkml:trace>
  <inkml:trace contextRef="#ctx0" brushRef="#br0" timeOffset="24836.98">5800 15326 1029 0,'0'0'49'0,"0"0"12"16,0 0-23-16,0 0-27 0,-1 0-1 15,2-1-5-15,-1 1 0 16,1 0 7-16,-1 0 9 0,0 0 15 0,0 0 14 15,0 0 5-15,0 0 5 0,0 0-5 16,0 0-12-16,0 0-12 0,0 0-12 16,0-1-8-16,0 1-1 0,1-1-3 0,-1 0-1 15,1-6-1-15,2 2-3 0,-2-4 2 16,1-5 0-16,0-4 0 0,2-7 0 16,0-4-1-16,1-6-2 0,-1-2 0 15,1-3 0-15,-1 1 0 0,1-2 0 0,0 2 0 16,0-2-1-16,0 2 1 0,0-3 0 15,0 0-1-15,3-2 0 0,0-2 1 16,2-2-1-16,3-2 2 0,-1 1 0 16,3 1-1-16,3 7 0 15,-6 4-1-15,5 8 1 0,-5 2-1 0,3 1-1 16,2 1-1-16,-3 1-1 0,4 2 2 16,-1 4-1-16,-4 5 2 0,-1 4 3 15,-3 4 2-15,-5 3 2 0,-1 1-1 16,-3 1-3-16,4 1-3 0,-4 1-4 15,4 6-9-15,5 8-2 0,1 9 0 16,3 13 2-16,3 9 6 0,-4 6 4 0,1 0 2 16,1 4 1-16,-1 0 0 0,1 0 0 15,2 2 1-15,-2-6 0 0,0-3-1 0,-2-6 0 16,0-2 1-16,3-1-1 16,-3-3 1-16,2 2 0 0,-3-6-1 0,-1-1 0 15,-1 0 1-15,0-3-1 0,0 0 0 16,-1-3 0-16,-1-4 0 0,0-3-4 0,-2-4-8 15,-2-5-8-15,2-2-7 0,-4-2 1 16,0-3 1-16,-1-3-3 0,0 0-8 16,0-1-12-16,0 0-17 0,0 0-20 15,0 0-1-15,-2-3 784 0,-4-6-525 16</inkml:trace>
  <inkml:trace contextRef="#ctx0" brushRef="#br0" timeOffset="25043.57">6380 14911 1067 0,'0'0'81'0,"-2"1"57"0,-2 0-84 16,-12 0-47-16,-10 3-3 0,-14 1 1 16,-13 0 4-16,-6-3 0 0,-9 0 0 0,-3-2-4 15,2 0 7-15,4 0 0 16,6 0 2-16,13-1 0 0,10 1-9 0,8-1-3 15,8-1 2-15,9 2-5 16,4-1-11-16,7 1-20 0,0 0-29 0,0 0-2 16,0 0 26-16</inkml:trace>
  <inkml:trace contextRef="#ctx0" brushRef="#br0" timeOffset="27156.96">8083 16103 1430 0,'2'1'36'0,"0"1"-26"16,2 8-24-16,6 16-9 0,6 15-3 15,4 17 8-15,2 7 7 0,2 3 7 16,0-1 3-16,2-5-1 0,0 4 2 31,-1 2-2-31,6 4 3 0,0 3 0 16,5 1-2-16,-4-7 3 0,-2-7 8 0,-4-8 2 16,-6-8 4-16,4-5-3 0,-4 0-8 15,-2-2-2-15,-4-2 0 0,-1-4-1 16,-3-5 0-16,-3-3 0 0,-2-2-11 15,1 2-21-15,-5-1-25 0,3 2-35 0,-2 0-26 16,-2 0-25-16,0-5 10 0,-2-7-79 16,2-6 127-16</inkml:trace>
  <inkml:trace contextRef="#ctx0" brushRef="#br0" timeOffset="27614.86">7876 16186 1442 0,'0'0'260'16,"-2"4"-134"-16,-1-2-134 15,-9 10 14-15,-7 3-10 16,-11 11 2-16,-5 8 2 0,-7 4 1 0,-9 6-1 15,-6 0 1-15,-9 6 1 0,-8 6-1 16,-3 4 0-16,3 4 1 0,3 1-2 16,-2-1 1-16,-5-1 2 0,-2-5-3 15,-2-1 7-15,3-5 0 0,11-3 1 0,6-2 3 16,3-5 0-16,1 0 3 0,3-5 3 16,0-1 1-16,4-5-3 0,8-2-4 15,5-4-2-15,4-1-3 0,7-5 0 16,5-2 0-16,5-6 2 0,4-1 4 15,4-3 5-15,2-1 3 0,0 0 2 16,0-1-1-16,3-2-5 0,1 1-6 0,0-4-3 16,3 2-4-16,0-1-1 0,0 0-1 15,0-1-3-15,0 0-4 0,0 0-7 16,0 0-12-16,0 0-12 16,0 0-18-16,0 0-22 0,0 0-25 0,0 0-33 15,1 0 691-15,1 0-436 0</inkml:trace>
  <inkml:trace contextRef="#ctx0" brushRef="#br0" timeOffset="38186.44">11173 11420 878 0,'-3'0'27'0,"-2"0"-6"0,0 2-16 0,0-2-5 15,2-1-2-15,-2 1-3 0,2-3-4 16,1 3-1-16,2 0 1 16,-1 0 2-16,0 0 4 0,-5-6 5 0,5 3 6 15,-1-2 8-15,0 2 5 0,1-4 9 16,1 3 10 0,0-3 10-16,0-1 7 0,1 1 2 0,1-3-5 0,-1 0-7 0,0-2-11 15,1-1-8-15,-1 0-8 0,1-4-6 31,0 0-3-31,0-1 1 0,1-1 5 16,2 2 3-16,-1-1 2 0,2 0 1 0,3 1-3 16,1-1-2-16,4 2 0 0,2 0 2 15,0 0 1-15,2 0 0 0,0 2 0 16,2-1-4-16,-1-1-1 0,1 2-1 16,-1-3-2-16,3 1 0 0,0 3-2 15,-3-2-2-15,3 1-1 0,-1 2-2 0,-1-2-3 16,4 1-1-16,-2-1-2 0,0 0 0 15,1 3 0-15,5 1-2 16,-1 2 1-16,5 0 0 0,-2 0-2 0,-2 3 2 16,4 0-1-16,2 1-1 15,0 2 0-15,2-1 1 0,-7 2-1 0,2 3 2 16,0 2-1-16,-2 0 0 0,6 1 1 16,0 2-1-16,2 2-1 0,0 4 1 15,1 6 1-15,6 6 0 0,4 0 0 16,4 0 1-16,2 0-1 0,-8-2 0 0,-6-2 1 15,-7 0-1-15,-3 3 0 0,-2-3 1 16,-2 2 1-16,-1-2 2 0,-6-3 0 16,-5 0-2-16,-5 0-1 0,-1 1-3 15,-2 2-1-15,-2 1 0 0,0 3 2 0,-3 1-1 16,-1 2 2-16,-1 4 1 0,-3 4 1 16,-1 1 3-16,-4 3 2 0,-2 2 0 15,-4-3 1-15,-4 0-2 0,-1 1-2 16,-4-2 0-16,1-1 0 0,-1 0-2 15,-2-1 1-15,-2-1 1 0,-5-3-1 16,-2-2 1-16,-5 0 1 0,0-4-2 0,0 0 2 16,6-3-1-16,1-1 0 15,3-2 3-15,-1-3-1 0,-2 1-2 16,-2-4 2-16,0-1 0 0,1-2 1 16,2-4 2-16,0-1 0 0,-2-2 0 0,-5-2 1 15,0 0-2-15,-4-2-2 0,5 0-2 16,-2-1 1-16,0 0-1 0,0-4 3 15,1 1 1-15,3-1-2 0,2 0-1 16,2-4-1-16,0 1-2 0,-3-1 0 16,-3-3 0-16,-2-2-1 0,-8-2 0 0,4 0 0 15,-4-2 0-15,3 0-2 0,2 0 1 16,0-3-1-16,4 3 0 0,2-2 2 16,6 2 0-16,5 0 0 0,4 1 6 15,10 3 8-15,0 1 13 0,3 3 14 16,7 3 5-16,-2-1 4 0,-1 0 3 0,3 1 0 15,-4-2-1-15,6 0-5 0,0-2-10 16,5-3-12-16,3-5-5 0,-1-5-10 16,7-5-7-16,3-4-5 0,3-5-6 15,4-2 0-15,-1-2 2 0,1-1 3 0,-3 1 3 16,6 3-1-16,1 1-1 0,2-3 1 16,5 1-5-16,-1 0 1 15,2 0 2-15,0 4 1 0,1 5 2 16,-6 2 0-16,0 3-10 0,0-3-18 15,-3 3-17-15,1 2-20 0,1 1-13 0,-5-1-9 16,1 2-11-16,-1-1-10 0,0 4 1 16,-1 0-23-16,3 0-144 15,1 1 175-15</inkml:trace>
  <inkml:trace contextRef="#ctx0" brushRef="#br0" timeOffset="39637.18">16253 10923 898 0,'0'0'47'0,"-1"0"17"0,0-1-36 15,1 0-24-15,0 0 4 0,-1 0 7 16,1 1 11-16,0 0 19 0,0 0 19 15,2 0 14-15,-2 0 9 0,0 0-16 16,0 0-7-16,1-3-9 16,5-1-12-16,2-1-2 0,4-4-18 0,3-4-13 15,5-1-10-15,3-1-4 0,3 4 1 16,0-3 0-16,1 3 1 0,0 2 2 16,1 0 0-16,4 0-2 0,-1 4-2 15,4-2-2-15,3 1-2 0,-3 4-1 16,0 1 0-16,-4 1 1 0,-4 2 2 15,3 1 1-15,-3 2 1 0,1 2 0 0,3 5-5 16,0 1 2-16,6 7 0 0,-2 1 0 16,2 1 4-16,1 5 1 0,-2 0-2 15,1 0 0-15,2 2-1 0,-4 2-2 0,-4-2 3 16,-2 1 0-16,-3 0 1 0,-6-4 1 16,1 3 1-16,-5-2-1 0,-2-2 0 15,1 3 0-15,-1 2-1 0,-1-1 2 16,1-1 0-16,-4-3 0 0,-1 0-1 15,0-1 0-15,0 2-1 0,-2 2 1 16,-2-1 1-16,1 2-2 0,-4 0 1 0,-2 1 0 16,-3 1-1-16,-3 0 2 0,-5 3 0 15,0 1-1-15,-3-1 3 16,-3 2 3-16,-2 0-2 0,-4-1 2 16,-4 0-4-16,-1-2 0 0,-2-3 1 15,-2-4 0-15,-2 0 0 0,-3-7 0 16,-1-1 3-16,-3-2 3 0,3-1 2 0,-1-1 1 15,0-5-1-15,3-2-3 0,-3-3 1 16,4-1-2-16,0-1 0 0,-5 0 4 16,3-4-2-16,-2-1 4 0,-3-1 2 15,1-3-2-15,-3-1 1 0,3-3 1 16,-2-1-2-16,4-1 0 0,2 0-1 0,-1-2-5 16,5-1-1-16,1 3 0 0,2 0-2 15,2 0 0-15,-1 1 1 0,2-5 0 16,3 1 2-16,-2 0-1 0,3 0 0 0,-1 3-1 15,-1 0-2-15,3-5 2 0,4 4 2 16,1-1 3-16,-2 1 3 0,1 0 1 16,0-1 2-16,0 0 0 0,5 0 2 15,4 0 3-15,-1-1 5 0,4 3 7 16,1-1 5-16,2 1-1 0,1 1-3 0,1-3-4 16,1-1-6-16,1-1-5 0,1-5-4 15,1-4-8-15,0-1-3 0,0-4-1 16,2 3-1-16,0 1 0 0,2 0 4 15,1 4 0 1,-1 0 0-16,-1-2 0 0,1 1-2 0,1 0-1 0,1-1 0 16,0 0-1-16,0 0-1 0,0 2-1 15,1-1-3-15,2 2 0 0,2-2-2 16,0 3 0-16,5 2-1 16,-3-5-1-16,3 3-3 0,-1-2 0 0,-3 3-1 15,3 1 0-15,2 1-2 0,2 0 1 16,2 0 0-16,2 0-1 0,0-1 1 0,-2 1-5 15,3 2-1-15,1 4-1 0,-3 1 3 16,2 2 6-16,-1 0 5 0,-1 0 4 0,1 1 2 16,-4 2-3-16,-3 2-2 15,2 1-1-15,-1-1-2 0,-1 2-2 0,-3 1-3 16,-4-3-4-16,1 4-8 0,-7-1-2 16,2 1-6-1,-3 0-8-15,-1-1-5 0,-3 1-12 0,0 0-12 0,2-1-18 16,-3 1 21-16,0 0-155 0,-1 0 148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47:34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16862 6006 399 0,'0'0'13'0,"0"0"-2"16,-1 0-3-16,1 0 3 0,0 0 12 15,0 0 12-15,0 0 12 0,-1 0 5 16,1 0 0-16,0 0-5 0,0 0-4 15,0 0-3-15,0 0-3 0,0 0-5 16,0-1-5-16,0 1-8 16,0-1-7-16,-1 1-5 0,1 0-3 0,-1-2-2 0,-1 2-1 15,1 0-1-15,0-2 0 0,0 2 0 16,1-1 1-16,0 1-1 0,0 0 2 16,0 0 0-16,0 0 3 0,0 0 4 15,0 0 1-15,0-1 3 0,0 1 0 16,0 0-4-16,0 0-1 0,0 0-3 15,0-1-4-15,0 1-1 0,0 0 1 0,0 0-1 16,0 0 0-16,0 0 0 16,0 0 0-16,-6-2 1 0,0 3 4 0,1 0 1 15,-3-1 2-15,0 0 1 0,-1 0-4 16,-4 0 0-16,1 2-1 0,-2-2 0 16,-4 3 2-16,2-1 0 0,-3-2 0 15,1 1 2 1,-3 0 0-16,-6-1-1 0,0 1 0 0,-7 0 0 0,4 0 2 15,1 1 6-15,-1 0 4 0,-2-2-1 0,1 0-4 16,2 0-5-16,-3 0-4 0,1 1-2 16,-2 0 2-16,-2-1-1 0,-2 1 1 15,1 0 1-15,-2 2-3 0,-4-1-1 16,0-2 0-16,-8 0-1 0,1 0 0 31,1 2 0-31,2-1-1 0,5 1 1 16,1 0 1-16,-2 0-3 0,-1-1 11 0,0 0 4 15,-3 1 0-15,-8-1 4 0,-2 1-10 16,-4-1-5-16,1-1 1 16,2 2 1-16,1-1 2 0,-2-1-1 15,-1-1 1-15,2 1-3 0,-7-2-1 16,-4 2 0-16,1-1-1 0,-2-1 0 0,7 0 1 16,2 1-2-16,2-1 2 0,0-2 0 15,-4 3-1-15,-2 1 1 0,0 0 0 16,0 0-2-16,1 1 1 0,3-1 0 15,0 0-2-15,5 0 1 0,-3 0 1 0,1 2-2 16,-8 0 0-16,1-2 3 0,1 3-2 16,5 1 3-16,3-3 4 0,-2 2 2 15,6 0 1-15,-3 0-1 0,-1 1-5 16,-5-1-2-16,-5-1-1 0,3 2-1 0,4 1-1 16,6-2 2-16,2 1-2 0,-3 0 1 15,4-1 1-15,-4-1 5 0,0 4 5 16,-3-1 2-16,-6-2-2 0,0 0-4 15,4-3-3-15,2 3 0 0,2-3-1 16,1 0 1-16,-4-3-3 0,3 1 3 16,-1 1 1-16,-3 0 0 0,5 1 3 15,-1 0 3-15,1-2 1 0,3 0 3 0,1 2-2 16,0-1-4-16,0 0-2 0,-1-1-3 16,-5 1-2-16,-1-3 0 0,-3 3-1 15,0 1 0-15,4-1 0 0,3 0 2 16,0-1 0-16,5-2 2 0,1 2 4 15,-3 1 1-15,-4-1 0 0,-4 0-1 16,2 0-4-16,5 1-2 0,2-1-1 16,4 0-2-16,1 0 0 0,2-1 1 0,3 0-2 15,-3 2 2-15,-3-4 0 0,-2 2 0 16,-3 0 0-16,-2-2 0 0,3 2-2 16,1 1 1-16,6-1-1 0,4 2 0 15,0-1 1-15,-1 1 0 0,0 1-1 16,0-2 0-16,-3 2 0 0,2 0 0 15,-5 2 0-15,-2-1 0 0,-1 1 1 16,0-1-1-16,1 2 2 0,2-1-1 0,1-1 1 16,-1 1 1-16,-2-1 1 0,-1 0 1 15,1 2 1-15,2-3-4 0,1 3 1 16,-1-3 0-16,1 0 1 0,4 1 4 16,5-1 2-16,5 2-1 0,2 1 0 15,2-3-3-15,2 2-1 0,2-2-2 16,6 2 1-16,-3-2-2 0,4 1 0 15,-1 0 0-15,0-1-1 0,6 3 1 16,-1-3 1-16,0 0 1 0,4 2 2 0,-2-2 0 16,7 0-1-16,-1 2 1 0,-1-2-1 15,1 1-1-15,0-1 0 0,2 0-1 16,0 0-1-16,0 0 0 0,1 0 2 16,0-2-7-16,1 2-5 0,-1 0-7 15,-1 0-10-15,0 0-16 0,0-1-10 16,0-1-5-16,1-1-9 0,2 0 6 15,4-7 9-15,6-9 23 0</inkml:trace>
  <inkml:trace contextRef="#ctx0" brushRef="#br0" timeOffset="3723.37">20043 7027 562 0,'-1'1'18'0,"-2"0"0"15,0 4 3-15,1-5 16 0,0 1 5 16,-1 0 3-16,-1 0-10 0,-1 0-7 15,1 0 3-15,-2 3 1 0,1-4 3 16,0 2 3-16,-2-1-1 0,1-1 1 16,-3 0 0-16,0 0-2 0,-1 1-4 15,-3 0-2-15,-1 1-6 0,-2-2-3 16,0 1-3-16,-2-1-1 0,4 2 1 16,-6-1 3-16,0-1-2 0,0 1-2 15,-5-1-2-15,0 0-6 0,-6 0 0 0,-2 1 0 16,-1 0-2-16,-1 2 3 0,2-3-1 15,4 2-2-15,-2-2-2 0,3 0-1 16,-2 0-1-16,-1 0 0 0,0 0 1 16,-1 0 1-16,-3 0 3 0,-3-2 3 0,2 1 0 15,-6-1 0-15,-5 2 0 0,5 0 0 16,-2 0 0-16,2 3 2 0,4 2-4 16,1-1 0-16,-3-1-1 0,0-2-1 15,1 2 1-15,2 1 2 0,-3-2 0 16,-3 1 2-16,-8 1 3 0,-1-4 0 0,3 1-1 15,1-1-2-15,9 1-5 0,1-1 0 16,-1 0 5-16,7 0 1 0,-3-1 0 16,2 0-1-16,3 1-5 0,0 0 3 15,-3 0 1-15,-1 0-1 0,-1 0-2 16,-4 0-4-16,0 0-1 16,1 2-1-16,0-3 0 0,5 0 0 0,6 1 0 15,-1-4 1-15,1 3 0 0,0 1 0 16,-1-1 2-16,4-1-1 0,3 2 1 15,0-3 2-15,1 3-2 0,-5-2 1 16,2 0-2-16,-1 1-1 0,-1 0 0 16,0 0 0-16,3-1-2 0,-1 0 1 0,1 1 0 15,-3 1-1-15,2 0 1 0,0 0-1 16,2 0 0-16,4-1 0 0,-1 1 0 16,2 0 2-16,2 0 0 0,1 0 2 0,4 0 0 15,0 0 0-15,3 0 2 0,-1 0 0 16,1 0 1-16,2 0-1 0,0 0-2 15,2 0 0-15,2 0 1 0,0 0 0 16,-1 0 1-16,1 0 0 0,-1 0-2 16,0 0-2-16,1 0-1 0,0 0-1 0,0 1 1 15,0 0 0-15,0-1-1 0,0 0 0 16,0 0 1-16,0 0-1 0,0 0 0 16,0 0 1-16,0 0-2 0,-1 0 0 15,1 0 0-15,0 0 0 0,0 0 0 16,0 0 0-16,0 0 0 15,0-1 0-15,0 1-1 0,0 0-4 0,0-1 0 16,0 1-4-16,0 0-4 0,0 0-4 0,0 0-5 16,0 0-8-16,0-1-3 15,0 1-5-15,0 0-4 0,0 0 4 0,0 0 2 16,0 0 2-16,0 0 4 16,0-1-4-16,0 1-5 0,0 0-4 0,1 0-5 15,-1 0-7-15,0 0-7 0,1-1 740 16,2-2-507-16</inkml:trace>
  <inkml:trace contextRef="#ctx0" brushRef="#br0" timeOffset="5914.21">21117 7112 526 0,'0'2'22'16,"-2"-2"18"-16,1 2-30 15,0-6 4-15,0 4 5 0,1 0 1 0,0-1 3 16,0 1 3-16,0 0 4 0,0 0 3 0,0 0-3 15,0 0-7-15,0 0-8 0,-1 0-5 16,-5-2-6-16,2 1-1 0,-5 0-1 16,-4-3 1-16,-2 0 5 0,-2 1 4 15,-2-2 1-15,-1 3 2 0,-5-3 0 16,2 3-3-16,1-2 0 0,-3 4-4 16,2-2-3-16,-7 0-1 0,0 2-1 15,-4-1 0-15,-4 0-1 0,2-2 1 0,2 3-2 16,2-4 1-16,6 2 3 0,3-1 8 15,4 0 4-15,4 2 2 0,1-1-2 16,2 2-5-16,-4-3-1 0,3 3-3 16,-1 0-3-16,0-1-1 0,3-1-3 15,-1 1 0-15,2 1 1 0,5-1-1 16,-1 0 1-16,-1 0 1 0,3 0-2 16,4 1 6-16,-1 0 9 0,-6-4 8 15,7 4 10-15,1 0 4 0,-1-1-2 0,1 1 0 16,-1 0-7-16,0 0-8 0,0 0-5 15,0 0-6-15,1 0-5 0,-1 0-2 16,6-4-2-16,3 4-2 16,4-5-1-16,6 1 0 0,5-1-1 0,1 2 2 0,-3-2 1 15,2 2-1-15,-3 1 2 0,4-4 0 16,3 3-1-16,3-1 0 0,4 1 0 16,3 2-1-16,1-2 0 0,-1 3-1 15,0 0-7-15,-4 0-4 0,0 2-3 16,-4 0-2-16,-1 3 6 0,-2-1 5 15,-5-1 3-15,-1 1 2 0,-5-2 1 16,-1-1 0-16,0 1-2 0,-1 2 2 16,-3-2-3-16,1 0 1 0,-5 1 1 15,-2-1-2-15,-2-2-1 0,-3 0 1 0,1 0-4 16,-1 0 2-16,0 0 2 16,0 0 0-16,0 0 3 0,-3 2 1 15,0 0 1-15,-5-1 0 16,-4 3 2-16,-4-1-1 0,-4 3 2 0,-4-4 0 15,-1 3-2-15,-3-2 1 0,-2 0-1 16,0 1 0-16,-3-4-1 0,-2 0 1 0,3 0 0 16,-5 0-1-16,1-1 1 0,0-1 0 0,0 1-1 15,5-1 1-15,4 1-2 0,4-1 1 16,3-1 0-16,3 1-1 16,4 1 0-16,6 0 1 0,2 1-1 0,4 0-2 15,0 0 1-15,1 0-4 0,0 0-1 16,0 0-1-16,0 0-1 0,0 0 2 0,0 0 5 15,0 0 1-15,3-1 0 0,3 1-4 16,4 0-17-16,5 0-14 0,4 0-20 16,2 2 26-1</inkml:trace>
  <inkml:trace contextRef="#ctx0" brushRef="#br0" timeOffset="32479.07">7094 7486 968 0,'-7'2'27'16,"-3"1"2"-16,-3 0-31 0,-5 2 2 0,-2 0 5 16,-2-1 0-16,-2 1 0 0,-3-2-1 15,1 2 2-15,-1-1 10 16,-2 0 8-16,1-1 11 0,-3 1 8 0,1 0 4 15,-6-1 0-15,-1 2 1 16,-7 1-2-16,-10 1-5 0,-7-1-5 0,-8 1-6 0,-7 0-6 16,-2-3-5-16,-6 1-5 0,0-1-3 15,-9 0-3-15,2 0-3 0,-5 0-1 16,-4-1 1-16,8-2-4 0,-10 0 1 16,1 0-1-16,-2 0 0 0,-4-1 1 15,9 0 0-15,1-2-1 0,3 1-1 16,7-2 1-16,6 3-1 0,8 0 0 0,7 0 3 15,6 3-1-15,1-3 0 0,6 1 1 16,5 0-2-16,4-1-1 0,7 2 1 16,9 0-1-16,9-2 0 0,6 2 1 15,7-2-1-15,5 0 1 0,1 0 1 0,-3 0-11 16,4 0-7-16,2-2-15 0,1-1-9 16,7-7-8-1,11-9 55-15,15-4-12 0</inkml:trace>
  <inkml:trace contextRef="#ctx0" brushRef="#br0" timeOffset="33159.25">6764 7369 1033 0,'-9'1'37'0,"-1"1"9"0,-3 1-37 16,2-1-4-16,1 0-1 16,2 1-1-16,1-2-2 0,4 1-1 0,3-2 1 15,0 0 2-15,0 0 1 0,0 0 6 16,0 0 5-16,0 0 1 15,3 1 7-15,1-1-1 0,4 0-3 0,3 0-2 16,3 2-5-16,7-2-4 0,1 2-3 16,5 0-1-16,4 1-3 0,3 2 0 15,1 1 1-15,2 1-2 0,1 2 1 16,0 0 0-16,2 2-1 0,-5-1-1 16,-2 1 1-16,-6 0 1 0,-5 0 0 0,-6-2 0 15,-4-1-1-15,-2-1 1 16,-6-3 7-16,0 1 3 0,-4-1 2 0,-2 1 1 15,0 0-4-15,-2 1 0 0,0 2 1 16,-4 2 0-16,-2 1 1 0,-1 3 3 0,-2-2-1 16,-3 1 0-16,1 0-1 0,-2-1-4 15,-2 2 1-15,0-4-1 0,-2-1-2 16,0 1 0-16,2-2-1 0,-1 1-1 16,6 0 0-16,0 0-2 0,3-2 0 15,0-2 0-15,3 2 0 0,1 1-1 16,2-3 1-16,0 2-2 0,3-2-1 15,0-3-2-15,2-2 1 0,0 1-2 16,0-1 1-16,0 0 2 0,-1 0-11 0,1 0-20 16,0 0-28-16,0 0-36 0,-2 0 49 15</inkml:trace>
  <inkml:trace contextRef="#ctx0" brushRef="#br0" timeOffset="37772.49">6955 8347 619 0,'0'0'57'0,"0"-2"54"0,1 2-65 16,-1 0-8-16,0 0-11 0,0 0-4 16,0 0-3-16,0 0-1 0,0 0 1 15,0 0 5-15,0 0-1 0,-1 0-1 16,-6 2 2-16,0-2 0 0,-2 0 6 15,-5 0 3-15,-6 0-2 0,-1-2-3 16,-6 2-6-16,0 2-7 0,-3-1-3 16,-4 2-3-16,-2-2-4 0,-2 3-1 0,-6-3-1 15,-3 1-1-15,-2 2 1 0,-5-2 0 16,3 0-2-16,-4-1 1 0,-1 0 0 16,-5 2 0-16,-3-3 0 0,-1 0 1 15,-3 0-1-15,-3-2-1 0,1 2 1 0,1 0 0 16,1 0 7-16,6 0 7 0,2 0 2 15,4 0 0-15,0 0-4 0,0 3-4 16,0-3-1-16,4 3 0 16,2-1-2-16,5 1-2 0,6 0-3 15,1-1-1-15,4 1-1 0,1-1 0 16,2 2 0-16,6-2-1 0,4 1 2 0,2-1-2 16,6-1 0-16,2 0 1 0,5-1-1 15,2 0 1-15,4 0 1 0,-4 1-2 16,-3-1-2-16,4 0-7 0,1 0-12 15,4 0-14-15,4 0-14 0,-5 0-10 0,-1-1-12 16,0-3 758-16,4-5-511 0</inkml:trace>
  <inkml:trace contextRef="#ctx0" brushRef="#br0" timeOffset="38498.15">6701 8083 829 0,'14'21'194'0,"-29"-39"-111"31,14 18-114-15,2 2 3 0,-1 2 5-16,1-3 8 15,1 1 8-15,0-1 11 0,3 2 7 0,2 1 2 16,1-1 1-16,5 3 1 0,4 1-2 16,3 0-2-16,5 0-2 0,2 1-3 15,-2 1-2-15,3-1 0 0,-1 2-3 16,-2-1 1-16,-4 1 0 0,-1 0-1 15,-6-2 0-15,0 0 0 0,-3 0-1 0,-2-2 0 16,-2 1 0-16,-1 1 0 0,-1-2 0 16,-1 3 0-16,1-1-1 0,-5-3-1 15,0 4 0-15,-2-2-1 16,-3 1 0-16,3 2 1 0,-4-2 2 0,1 1 1 16,-2 0 3-16,-1 1 1 15,-1-1-2-15,-1 2 2 0,0 2 3 0,-5-1 4 16,-2 3 4-16,-4 0 1 0,-4 2-2 15,-2 0-3-15,-1 0-4 0,-1-1 0 0,0-2 1 16,1-1 1-16,1-2 1 0,2-3 2 16,4 0 0-16,2-2 3 0,1-2 2 15,3 2 0-15,2-1-1 0,1-1-3 16,2 1-4-16,0-3-2 0,3 0-2 16,3 1-3-16,1-1-1 0,1 0 0 15,2-2 0-15,0 1 0 0,0-1 2 0,-1 0-1 16,1 0-4-16,0 0-11 0,3 0-10 15,-2 0-17-15,-1 0-18 0,0 0-22 16,1-3 40-16</inkml:trace>
  <inkml:trace contextRef="#ctx0" brushRef="#br0" timeOffset="50011.05">7059 9058 901 0,'0'0'49'0,"1"2"43"16,-3-1-86-16,0 1-9 16,-4 2-4-16,-2 0-1 0,0 2-3 15,-5 1 3-15,-2 0 1 0,-5 0 4 0,-2 0 6 16,-2-1 11-16,-4-1 10 0,-2 1 10 16,-4-3 9-16,-4 3 0 0,-8-2 3 15,-5 2 1-15,-11 0-4 16,-8-3 1-16,-6 3-9 0,-9-2-9 0,-1 1-10 0,-3-2-7 15,-4-1-5-15,-4 3-2 0,1-5 1 16,0 5-1-16,3-1-1 0,6-4 0 16,-3 3 2-16,2-3-2 0,0 0 1 15,4 0-1-15,10 2 0 0,3 0-1 16,11 0 1 0,3 0-1-16,5 0 0 0,5 0 1 0,3-1-1 0,7 3 1 0,7-4-1 15,10 2-8-15,5-1-10 16,7 0-15-16,4-1-15 15,4 0-17-15,-1-1-7 0,5-2-85 0,5-2 96 0</inkml:trace>
  <inkml:trace contextRef="#ctx0" brushRef="#br0" timeOffset="50562.63">6756 8825 1162 0,'16'21'73'15,"-21"-18"-60"-15,-3 3-21 0,1 1-4 16,-20-16 12-16,20 15 0 0,1 0-1 16,-1 0-1-16,3-1-1 0,3-2-1 15,0 1-3-15,3-2 1 0,0-1 3 16,-1 0 0-16,3 0 3 0,0 0 0 16,1-1 6-16,2 3 5 0,3-1 4 15,6 1 1-15,3 1-7 0,8 1-2 16,2 2-3-16,4 0-1 0,1 2 0 0,-3 0 0 15,-1-2 1-15,0 4 0 16,-4-2 0-16,-4 0 0 0,-4-2-1 16,-5 0-3-16,-2 0 0 0,-7 0-1 0,-1-1-6 15,-6 1 0-15,-5 2 0 0,-2 3 3 16,-10 4 5-16,-1 2 10 0,-8 1 6 16,-2-1 4-16,-3-1 1 0,-1-1-7 0,1-3-3 15,1 0-4-15,5-2-4 0,1-1-1 16,6-1-1-16,3 0-1 0,2-1-1 15,7-4 2-15,1 1-1 0,4-3 2 16,4 3 1-16,-1-2-2 0,2 1-1 16,0-1-2-16,0 0-16 0,0 1-22 15,-1 2-27-15,5 4 162 0,2 5-90 0</inkml:trace>
  <inkml:trace contextRef="#ctx0" brushRef="#br0" timeOffset="53228.96">8200 9865 1134 0,'0'0'52'15,"0"0"29"-15,0 2-75 16,0-2-10-16,2 1-3 0,0-1 3 0,-5 0-1 16,-3 2 1-16,-1-1 4 0,-6-1 1 0,3 0 3 15,0 1 2-15,-7-1 3 0,2 1 5 16,-8 0 6-16,-5 0 1 0,-2-1 1 15,-3 2-1-15,-5-2-1 0,0 2 0 16,-6 0-1-16,-5 1-6 0,0 3-4 16,-7-3-2-16,-7 2-2 15,-9-2 0-15,-2 2 0 16,-3 0-4-16,0 0 0 0,4 3 1 0,-4-3-1 0,-1 1-1 0,-1 0 2 16,0 1-1-16,2 1-1 15,7 0 2-15,1 1-2 0,7-1 0 0,1 0 1 16,0 0-1-16,6 1 0 0,1-4 1 15,6 2 0-15,4 0 5 0,4 0 3 16,6-2-1-16,6-1 1 16,4 0-6-16,6-1-3 15,5 1 1-15,2-3 1 0,4 0-2 0,4 1 3 0,-1-2-1 0,4 0-10 16,1 0-18-16,0 0-21 0,1 0-28 31,0-3-49-31,3-2-7 0,9-6 61 0</inkml:trace>
  <inkml:trace contextRef="#ctx0" brushRef="#br0" timeOffset="53846.28">7846 9616 922 0,'-2'0'20'0,"1"1"-19"15,-2 1-1-15,-2 0 0 0,4-1 1 16,-1-1-1-16,2 0 7 0,0 0 11 16,0 0 7-16,0 0 12 0,0 0 1 0,0 0-3 15,0 0-2-15,1 0-10 16,1 0-8-16,3 0-9 0,-2 0-5 0,4 0-2 16,4 3 1-16,2-1-2 0,7 2 2 15,4-1 1-15,5 1-1 0,2 3 2 16,3 0-1-16,-2-1 0 0,3 0 0 15,-1 0 1-15,-3 0-2 0,-3 1 1 16,-4 0 0-16,-5-2-1 0,-8 4 5 16,-3-4 7-16,-4-1 1 0,-1 0 2 15,1-1 0-15,2 2-5 0,-2-1-2 16,3 4-1-16,-5-1-4 0,-1 0 0 0,3-2-2 16,-2 0 0-16,-2 1-1 0,-2-1 4 15,-2 2 0-15,-2 3 5 0,-1 5 10 16,-4 5 4-16,-7 1 4 0,-8 2 2 15,-6-1-8-15,-4-1-5 0,-1 0-4 0,0-3-5 16,6 2-1-16,2-7-1 0,2 3-2 16,2-2-1-16,0 0 2 0,4 0-3 15,4-2 1-15,2-2 0 0,3 0-2 16,1-2 0-16,3 0 1 0,-1-1 1 16,2 2-4-16,1-2-12 0,-1 1-23 0,2 0 381 15,5 1-263-15</inkml:trace>
  <inkml:trace contextRef="#ctx0" brushRef="#br0" timeOffset="58569.48">18005 10256 1245 0,'-16'4'28'0,"0"0"-23"16,-7 1-3-16,-1-2 1 0,-3-1 1 16,-5-1-4-16,-4-1 1 0,1-2 0 0,2-2 0 15,-5 0 2-15,1-1-1 16,-4 0 0-16,1 1-2 0,1-1 8 15,1 0 8-15,1 0 10 0,-1 1 10 16,1-1-3-16,1 1-6 0,0-1-6 16,-2 1-10-16,0 0-4 0,-8 2-3 0,-5 1-2 15,-10-5-1-15,-7 1 1 0,2 2-2 16,-1-3 0-16,5 2 1 0,0-1-1 16,-3 0 1-16,-5 1 0 0,-1 0-1 0,-1 1 0 15,3 2 1-15,0-3-1 0,1 1 1 16,0 1 0-1,-2 0-1-15,-6-1 0 0,-2 3 3 0,-3 0-1 0,0-1 2 16,5 1 0-16,3 0-2 0,-9-1-1 0,-5 1 0 16,-2 0-1-16,-1 1 0 0,5-1 2 15,3-1-2-15,-1 0 0 0,-5 0 1 16,-1 1-2-16,-4 0 1 0,1 1 0 16,6-1 12-1,-10 0 3-15,-6 0 12 0,-8 0 9 0,-2-1-10 0,5-3-2 16,-2 2-13-16,10 0-9 0,0 2-2 15,4 3-1-15,12 2 2 16,-5-3 2-16,-5 5 1 0,-1-4 2 16,-1 3 0-16,4-1-1 0,13 2 0 0,1-2 0 15,-6 1-2-15,0 0-1 0,-2 0 0 0,4 5-2 16,7-2 0-16,6 1 0 0,4-2 0 16,-6 0 0-16,0-2 1 15,-1 5-1 1,2-3 0-16,2 0 1 0,7 2-1 0,1-4 0 0,4 1 1 0,5-2 0 15,-5-1 9-15,0 1 3 0,-4 0 0 0,-1-1-2 16,5 2-7-16,5-1-3 0,2-1-1 16,3 0 1-16,3 1-1 0,-3-1 1 15,1 0 0-15,-4-2-1 0,-7 0 1 0,6-1-1 16,1 3 1-16,-1-2 3 0,4-1 6 31,2 1 1-31,1 0-1 0,5 1-2 16,2 0-5-16,0-3-2 0,-1 3 0 15,-3-3 0-15,-2 0-1 0,-4 0 1 0,1 0-1 16,2 0-1-16,5 0 1 16,2 2 0-16,2-2 1 0,0 0 0 15,-4-2-1-15,2 2 1 0,4 0 0 16,-4 2-1-16,3-2 0 0,-5-4 1 16,-1 2-1-16,-1-1 0 0,-3 1 1 15,3-1-1-15,0 2 0 0,3 1 1 0,2 0-1 16,-1 2 0-16,-3-2 1 0,-1-1-1 15,1 1 0-15,-1-1 0 0,2 0 0 16,3 1 0-16,-4-2 0 0,1-2 0 16,-1 1 0-16,0 3 0 0,5 0-1 15,5 0 1-15,-1 0 1 0,0-2-1 16,0 0 1-16,-3-2 0 0,5 3-1 0,-1 0 1 16,-2-2-1-16,2-1 1 0,-1-1 0 15,-1 1 0-15,1-1-1 0,0 2 1 16,0 1 1-16,0-3-1 0,1 0 1 0,1 1 1 15,3-3-2-15,5 0 1 0,2 1-1 16,1 1 1-16,3 0 0 0,-1 1 2 16,4-1-3-16,1-1 1 0,1 0-2 15,1-1-1-15,-1 1-1 0,0 0 1 16,-1-2 0-16,1 1-1 0,1 1 1 16,-3-3-1-16,1 0 0 0,4 4 2 15,-3-2-1-15,3 3 1 0,2-2 1 16,-2 1-1-16,4 1 0 0,0 1 0 15,-2-2 0-15,1 1 0 0,-2-3 0 16,4 0-1-16,2-3-1 0,2 0 1 16,-2-1 1-16,0-1 2 0,0 2 2 15,1-1 0-15,1 2 0 0,0-1 1 0,-1 1 2 16,-1-1 2-16,-1 0 4 0,2 0-1 16,-2 1-2-16,2 0 0 0,-2-1-3 15,4 0 0-15,-2 1 0 0,0-2-3 16,2-1 0-16,-1 0-2 0,1-1-2 0,2-3 0 15,-2 1-2-15,3-1-2 0,-1 0 2 16,-2 0 1-16,2 0 1 0,-1 4 1 16,1-4 2-16,0 2-1 0,1 0 1 15,4-1 1-15,-1 1-3 0,0 0-1 16,0-1 0-16,-1 1-2 0,2 0 2 0,-1 0 0 16,1-1-6-16,3 3-2 0,2-1 1 15,1-1-2-15,0 2 7 0,0-4 1 16,1 3-1-16,0 0 0 0,-1 1 2 15,-3 0-2-15,1-3 1 16,0 0 1-16,1 2-6 0,0 0 0 0,4 1 0 16,0 1-1-16,3-3 4 0,1 1 1 15,-3 1-2-15,0-1 1 0,4 3 1 16,-2 0-1-16,2 2 2 0,-2-1-1 16,2 1 0-16,6 4 0 0,1-3 0 0,8 5 0 15,-2 0 0-15,6 0 1 0,-3 0-2 16,-1 2 2-16,4 0 0 0,-4 0-1 15,6 4 2-15,1-2-1 16,-1 1 1-16,7 1 0 0,1 0 0 0,2 1 0 16,0-2-1-16,-8 1 1 0,2 0 0 0,-2-3 0 15,0 1 0-15,1-1-1 0,-1 0 1 16,4 2 0-16,7-1 0 0,0-1 0 16,2-1 0-16,-1 0 0 0,-3 0 0 15,6 1 1-15,2 1-1 0,6 0 1 16,5-1 0-16,0 1 0 0,-2 0 0 0,-6-1 0 15,-3 0-1-15,0-1 0 0,2 3 0 16,6-3-1-16,3 3 1 0,0-2 0 16,-1 0 0-16,-3 0 0 0,-2-1 0 15,0 1-1-15,2-1 1 0,2 0 0 16,2 0 0-16,1-1 0 0,-3 0 0 16,-4 0 0-16,1 0 0 15,5 0 0-15,3-1 0 0,2 1 0 0,-6-3 0 16,-4 2 5-16,-3-1 6 0,-3 1 1 15,8-1 0-15,4 2-6 0,-1-1-3 16,0 1-2-16,-4-2 1 0,-12-1 0 16,4 0-2-16,1 1 1 0,5 1 0 15,7-2 0-15,-7 2 1 0,-3-1-1 16,-12-3 0-16,1 1 1 0,2 0 6 0,-2-1 1 16,1 2 3-16,0-1 2 0,-3-2-5 15,2 3-2-15,4-1-1 0,-5-1-3 0,3 4 0 16,1-4 0-16,-2 4-2 0,1-1 0 15,4 0 1-15,0 1-2 0,0 0 1 16,-1 0 0 0,-6 0-1-16,1 2 0 0,2 0 1 0,0 2-1 0,4 0 0 0,0-2 0 15,2 2 1-15,1 0 0 0,-6 1 0 16,-5-1 0-16,-3-2-1 0,0 1 0 16,-1 0 0-1,6 0 0-15,1 3 0 0,5-1 0 0,-2-1 0 0,-4 2 0 0,-2-3 0 16,-3-1 0-16,0 0 0 0,-5 0 0 31,1 0 0-31,-3 0 0 0,2-1 1 0,0 1-1 16,-2 0 2-16,0 0-1 0,-8-3 0 0,-1 1 6 0,1 1 1 15,-4 1 0-15,3 0 2 0,-5 0-6 16,-4 0-2-16,2-1 1 16,1-3-2-1,-2 3 0-15,4-3 1 0,-4 2-1 16,3 0 0-16,0 2 1 0,3 2-2 0,2-2 1 15,-3-2 0-15,1 1-1 0,-5-2 0 16,-4 2 0-16,0-1 0 0,-2-1 0 16,2 1 1-16,2 1-1 0,1 0 0 15,0 1 0-15,1-2 0 0,3 2 0 16,-4-2 1-16,1 2-1 0,-2 0 0 0,-5 0 0 16,2 0 0-16,-3 0 0 0,1 2 1 15,-2-2-1-15,0 2-1 0,-2-1 1 16,-2 0-1-16,1 2 1 0,1 1 0 15,-2-2-1-15,4 3 1 0,-4-3-1 16,-1-1 1-16,2 3-1 0,0 0 0 0,-3 0-2 16,2 0 1-16,-5-1 1 0,-2 3-1 15,-1-1-2-15,-2-1 0 0,-1 2-2 16,3-3-1-16,2 6 0 0,4 2-1 16,-2-1 0-16,1 2 2 0,-2 1-1 15,2-1-2-15,0 0-2 0,-2 2-4 0,1-1 0 16,-3 1 2-16,0-2 2 0,0 4 4 15,-2 2 3-15,1 0 1 16,-2 2-1-16,0 1 0 0,-1 0-3 16,-1 0 2-16,-1 1 0 0,-1 1-1 15,-1 0 3-15,-1 1 0 0,0-2 0 0,1 2 2 16,-1-3 1-16,-1 0-1 0,-3-1-1 16,0-2 2-16,2 0 0 0,-2-1 0 15,1-1 0-15,2 1 0 0,-2-2 0 0,0 0 1 16,1-1-1-16,-2-2 1 0,3-1 0 15,-1 1 0-15,1-3 0 16,1-1 0-16,-1 1-1 0,-1-4 0 0,-1 3 1 16,1 0-1-16,0 0 0 0,1-2-1 15,-1 1-1-15,-2 1 0 0,2 0 1 0,-1 1 0 16,-3-1 1-16,1 0 0 0,-1-1 0 16,0 2 0-16,0 0 0 0,0 0 0 15,-2 2 0-15,0-2 1 0,1 0 0 16,2 0 0-16,-1 0 1 0,2-1-2 15,-1 1 1-15,1-3 0 0,-1 3 0 0,1-2 0 16,-1 0 0-16,1 2 0 0,-2-5-1 16,0 3 1-16,1 0 0 0,-1-4 0 15,0 2 3-15,3 3-1 0,-1-3 2 16,0 2 2-16,0-2 0 16,-2 2 2-16,-2-1 1 0,-2-2-1 15,0 1-1-15,-1-3 1 0,2 0-2 0,0 1 1 16,0-1-1-16,1-1 0 0,2 1-1 15,0-2 0-15,1 1-1 0,1 0 0 0,-2-1 1 16,4 0-2-16,-2 0 0 16,4 0 0-16,-2 0 0 0,3 0-4 15,-1 0-13-15,1 0-18 0,-1 0-23 0,0-1-32 16,0 1-19-16,0-1 172 0,5-7-77 16</inkml:trace>
  <inkml:trace contextRef="#ctx0" brushRef="#br0" timeOffset="73242">23997 11965 898 0,'-1'0'19'0,"1"0"-13"15,-1 0-7-15,1 0 3 0,0 0 1 0,0 0 0 0,2 0-1 16,-2 0 0-16,0 0 0 15,-1 0 3-15,1 0 0 0,0 0-1 0,0 0-2 16,-3 0-6-16,0 0-5 0,-1 0-3 16,0 0-3-16,-2 0 0 0,-3 2 4 15,-7-1 0-15,-3 0 11 0,-5 3 11 16,-8-3 5-16,3-1 4 16,-1 2 4-16,-1-1 1 0,2 0 2 0,-7 0 3 0,0 1-10 15,-4 0-5-15,-4-2 0 0,-1 3-4 16,-5-2-1-16,-9-1-3 0,0 0-3 15,-4 0 0-15,0 0 3 0,2-1-2 16,-2 1 0-16,1-3 3 0,-5 0 0 16,-7-3 4-16,-1 0 2 0,-4-1-1 15,3 1 2-15,6-1 2 0,2-2-1 16,0 1-1-16,-4-1-2 0,-6 1-8 0,-2 2-1 16,-1-1 1-16,6 2 3 15,6 0 3-15,-4-1 2 0,-3 3 0 0,-4-2-4 16,0 4-2-16,3 0-3 0,6-3-1 15,4 4 1-15,-4 0-2 16,-8 0 2-16,1 2 3 0,-6 0 1 0,3-1 6 16,5-1 4-16,3 2-1 0,0 0-1 15,-4-2-3-15,-5 3-5 0,0-3-2 16,-1 0 5-16,5 0 4 0,3 2 0 0,-7-2 0 16,-6 0-7-16,0-2-6 0,-2 2 0 15,0-1-6-15,5-3 25 0,-9 1 3 16,-6-2 0-1,5 2 5-15,1-2-25 0,8 3-4 0,5 0 0 0,-5-1 1 0,-2 3-1 16,-3-2 0-16,2 2 1 0,8-1-1 16,3 1 0-16,-2-1 1 0,-3 0 0 15,-3 1 3-15,-3 0 2 0,4 0 0 16,5 0 1-16,-5-1 8 0,-9 0-3 0,2-3 0 31,-7 0 2-31,7-2-13 0,6 0 1 16,-10-3 1-16,-4 2-3 0,-2-2 2 0,0 0 0 0,5-1-2 0,0 1 1 15,-4-2 0 1,1 2-1-16,-3 0 1 0,9 0 0 16,3 0-1-16,-9 1 0 0,1 0 0 0,-1 1 0 0,2-1 0 15,3 2 1-15,-3 0-1 16,-4 0 0 0,-2 0 1-16,0 1-1 0,7-1 0 0,-9 1 0 0,5 0 0 0,-6 1 0 0,2 2 0 15,10-1 0-15,-6 2 1 0,-1-2 0 16,-2 2 0-16,-2 1-1 15,10-2 1 1,1 2-1-16,-1 0-3 0,-5 0 14 16,-3 0 3-16,3 0 4 0,-2 0 17 0,-2-2-14 15,1 1-3-15,2 0-3 0,8 0-15 16,12 1 0-16,-2 0 0 0,0 0 0 16,-1 1 1-16,0 0 0 0,7 0-1 15,4 1 1-15,7 0 2 0,2-2-2 16,-4 1 2-16,-2 0 0 0,0 4-2 15,1-4-1-15,9 2 1 0,1 0 0 0,3 0 2 16,-4-1 2-16,3 0 0 0,-4-1 0 16,-2 0-3-16,3 2 0 0,1-3-1 15,2 2 2-15,6-1-3 0,3 1 0 16,3-1 0-16,0 0 0 0,-4 1 1 16,-6 0 0-16,-3 1-1 0,1-2 1 15,3 0 0-15,2 3-1 0,2-3 0 16,5 1 0-16,-1-2 0 0,-1 2 1 15,-7 0 0-15,-4-2-1 0,0 2 0 0,4-1 1 16,0 0-1-16,4 1 0 0,3-2 0 16,1 1 0-16,4 3 0 0,-4-3 0 15,-4 2 0-15,-5 2 0 0,-4-2 0 16,2 3 0-16,3-3 0 0,4 2 1 16,0-2-1-16,-1 0 0 0,-4 0 0 15,0 1 0-15,-2-1 1 0,-5-1 0 0,6 2-1 16,-1-1 0-16,5-1 0 0,5 0 0 15,0-1 1-15,3 0-1 0,1 0 0 16,-2 0 0-16,3 2 1 0,0-3-1 16,-2 2 1-16,1-1-1 0,3-1 0 15,2 2 0-15,5-1 0 0,2 0 0 0,-1 3 0 16,3-4 1-16,3 2 0 0,0-1 1 16,3 0-1-16,2-1 0 0,1 0-1 15,4-1 3-15,3 0-1 0,3 1 2 16,1-2 1-16,1 2 0 0,0-4-1 15,-1 2 2-15,2 0-2 0,1 1 1 16,2-3 0-16,0 1-2 0,2 1 1 16,1-2-1-16,-2 0-1 15,3 1 0-15,-2-2 1 0,0 1-3 0,2-2 2 16,0 0-1-16,2 1 0 0,-2-2 3 0,0-1-1 16,1-2-3-16,-2 0 0 0,4-4-6 15,1-2-4-15,-1-3-1 0,4-4-3 16,-3-4-1-16,-3-1-1 0,3 0 4 15,-3 1 3-15,6 2 4 0,-3 1-3 16,0-3-6-16,2 2-7 0,-3 0-3 0,3 0-3 16,-3 2 4-16,0 2 0 0,-1-1 0 15,-1 2 5-15,1 4 5 0,-1 1 5 16,1 1 5-16,3 3-3 0,-1-3-11 16,2 3-7-16,-2-1-5 0,-1 1 4 15,1 2 10-15,-1 2 8 0,1-1 4 16,-1 3 1-16,3 1 2 0,-2 1-1 0,1-1 1 15,-1-1-2-15,0 2-4 0,4-1-2 16,1 1 1-16,1-3-1 0,4 1 0 16,1 0 3-16,3-1-2 0,4 1 2 15,2 0 2-15,3-1-1 0,1 2 3 0,3-1 0 16,2 1 1-16,1 1 0 0,7-2 1 16,4 1-1-1,1 1 0-15,5-1 0 0,-1 1 0 0,-5-1 0 0,3 0 0 16,-1 3 0-16,2-2-1 0,2 0 1 15,-2 2 0-15,6-3 0 0,1 1 2 16,5 2 0-16,1 0 1 16,-4 1 0-16,2-4 0 0,-3 1-1 0,-2 1 1 15,3-2 0-15,4 2 1 0,4 0 2 16,2 1 0-16,1-4 3 0,-9 3 2 16,-4 0-1-16,-3-4 3 0,0 3-2 0,3-3-1 15,3 3 0-15,7-2 0 16,4 2 0-16,-1 0-1 0,0-1-2 0,-3 1-4 0,1-2-1 15,1 2-1-15,6 1-1 0,4-2 1 16,-1 2 1-16,-1 2-1 0,1-1 0 31,-3 1 1-31,3 0 0 0,9 0 7 0,4 0 1 0,1 1-1 0,-4-1 3 16,-5 1-5 0,0 0 0-16,6-1 0 0,5 4-1 15,-1-4-4-15,1 0-1 0,-8 0 1 0,-2 0-1 16,7 0 1-16,4 0 0 0,2 2 0 15,0-2 1-15,-3 0 2 0,-4 0-1 16,9 0 4-16,8 0 3 0,-2 1 2 0,9 1 1 0,0 1-2 31,-2 0-7-31,-6 0 0 0,-7-1 3 16,-11-2-2-16,-2-2 2 0,7 1-4 16,5 0-4-16,-2 0 0 0,-4-2 0 0,-6 3 0 15,-4-3 0-15,9 1 1 16,8 1-1-16,2-1 2 0,-8 0-1 0,-8-1-1 15,-7 1 1-15,4 0-1 0,11-2-1 0,4 3 1 16,-2 0 1-16,-5 1-1 16,-6-1 1-16,-4-1-1 0,6 2 0 0,3 0 0 15,-1 0 0-15,2 0 0 16,-4 0 0-16,1 0 1 0,4 2-1 0,0-2 0 16,-4 1 1-16,-6-1-1 0,-8 0 0 15,3 0 1-15,3-1 1 0,8 0 1 16,0 0 1-16,-4 1-4 0,-2-4 1 0,-4 2-1 15,6 2 3-15,9-1-1 0,1 1 0 16,0-1 0-16,-7 0-1 0,-5 1 1 16,0 0-1-16,10 0 1 0,4 0 0 15,-1 0-2-15,1 0 0 0,-5 2 0 16,0 0 0-16,6 1 0 0,1-1 2 0,1-2-2 16,-4 3 0-16,-3-1 2 0,5 4-1 15,-2-1 1-15,2-2 2 0,-1 0-2 16,-6-3-1-16,3 1 0 15,7 1 0-15,1-1-1 0,-4 2 0 0,-2-2 0 16,-8-1 0-16,0 0 1 0,10 0-1 16,0 0 0-16,0 0 1 15,-4 1-1-15,-3-1 0 0,-1 1 0 0,7 1 0 16,4-2 0-16,-4 1 1 0,0-1-1 16,-5 2 0-16,4 0 1 0,3-1-1 0,1-1 0 15,-4 0 1-15,-7 0 0 16,0 0-1-16,3 0 0 0,2 0 0 0,-3 0 0 15,-6-1 1-15,-7-1-1 0,-4 0 1 16,3-3 0-16,12 1-1 0,-1 3 0 16,2-4 1-16,-2 1-1 0,-3 0 1 0,0 1 0 15,9 1-1-15,0-1 1 0,-6 1-1 16,-5-2 0-16,-12-2 0 0,-4 1 0 16,-7 0 0-16,6 1-1 0,-2 1 1 15,1-3 0-15,0 3 0 0,-9 1 0 16,-12 0-1-16,-8 1 1 0,-7 1 0 0,-2-2 0 15,-1 2-2-15,-4 2 0 0,1-1-3 16,-2 3-6-16,4 1-3 0,-2 2-3 16,-4 1-2-16,0-1 5 0,-4 0-1 15,-1 2 2-15,2 0 2 0,-2 3-3 16,-1 0 4-16,-2-1 1 0,-1 2 1 16,1 4-1-16,1 4 2 15,-2 3 0-15,2 3 1 0,-1 3 1 16,-2 4 0-16,-2 0-1 0,-2 3 1 0,-2 6-1 15,-4 2-1-15,-4 1 0 0,-1 4 0 16,-1-6 1-16,-1 1 2 16,-1-4 0-16,-1-2 3 0,-3 0 0 0,-1-5 0 0,-1 0-1 15,0-6 2-15,0-1-2 0,2-4 1 16,3-2 1-16,3-2-1 0,-1-4 1 0,2 1 2 16,1-3-1-16,0-4 2 0,2 1 2 15,-2-2 1-15,2-3 2 0,-2 2 3 16,4-1-2-16,-3-2-1 0,-3 0-1 15,4-1-1-15,-2 0 1 0,2 0 1 16,3 0-2-16,-8-2 1 0,0-1 1 16,-5 0 0-1,-2 0 3-15,-1 1-1 0,-3 0-2 0,2-1-3 0,-5 1-2 0,4-1-2 16,-4 0-1-16,0 0 2 0,6 0-2 16,0 0 0-16,3 2 4 15,3-2-7-15,-4 0-14 16,0 0-36-16,-1 0-9 0,-5-6 27 0</inkml:trace>
  <inkml:trace contextRef="#ctx0" brushRef="#br0" timeOffset="85695.22">14783 13359 866 0,'-1'-2'22'0,"-1"2"-12"0,-1 0-5 0,0 0 1 16,-1 0 3-16,-1 0 3 0,1 0 2 15,-2-1 4-15,1 1 5 0,1 0 3 16,-2 0 0-16,2 0-2 0,-1 0-8 15,-1-1-4-15,0 0-4 0,-1 0-4 16,1 0-2-16,-5 1 0 0,-2 0-1 0,-5-2 1 16,-3 2 0-16,-5 0 1 0,-2 0 0 15,-1-2 1 1,-7 1-1-16,-3-2 1 0,-4 2 0 0,-3 1-1 0,2 0 6 16,-3 0 3-16,-3-2 0 0,-2-1 1 15,1 1-6-15,-1-2-3 0,-3-1-1 16,-8-2 0-16,-4 1-2 0,-2 1 2 15,3-1-2-15,7 3 0 0,0-1 4 0,-2-1 9 16,4 3 3-16,-9-4 4 0,-3 3-2 16,-2 1-8-1,1-3-4-15,8 3 1 0,4 1-1 0,5-3 2 16,-2 3 1-16,-5 0-2 0,-5 1-2 0,-8 0-3 0,-5-1 0 16,0-1 7-16,1-6 2 0,5-1-2 15,2 1-1 1,2 0-8-16,4 3 0 0,3 1-1 15,9 2 0-15,6-1 0 0,5 3 0 0,4-1 1 16,-2-1-1-16,3 2 0 0,6 0 0 0,4-1 0 16,7 1 1-16,5 0 0 0,3 1 0 15,4 1 5 1,1-1 7-16,3-1 8 0,3 0 6 0,-1 0 3 0,-1 0-4 0,2 0-4 16,-1 2-4-16,1-2-4 0,0 0-1 31,0 0-2-31,0 0-2 0,0 0-2 0,0 0-1 0,0 0-3 0,0 0-1 15,0 0-1 1,0 0-1-16,0 0-2 0,0 0-3 0,3 0-7 0,-3 0-7 16,0 0-7-16,-3 0-11 0,2 0-12 0,1 0-8 15,0 0-14-15,0 0-7 0,0 0 36 16,5-5 13-16</inkml:trace>
  <inkml:trace contextRef="#ctx0" brushRef="#br0" timeOffset="89458.93">9071 11942 1745 0,'0'0'-44'16,"0"0"-102"-16,0 1-41 0,-3 0 38 0,-1-1 215 16,-6-3-66-16</inkml:trace>
  <inkml:trace contextRef="#ctx0" brushRef="#br0" timeOffset="89684.02">8968 11532 1853 0,'0'0'-106'0,"-1"0"8"0</inkml:trace>
  <inkml:trace contextRef="#ctx0" brushRef="#br0" timeOffset="89870.61">9177 11436 1757 0,'-5'21'16'0</inkml:trace>
  <inkml:trace contextRef="#ctx0" brushRef="#br0" timeOffset="90045.67">9149 11445 1428 0,'-1'2'-1'15,"-2"0"-209"-15,-1 1 95 0</inkml:trace>
  <inkml:trace contextRef="#ctx0" brushRef="#br0" timeOffset="90259.82">9208 11438 1705 0,'31'12'189'0,"-7"-6"-382"16,23 16-229-16,-125-58 526 0,53 35-264 15,25 1 27-15,0 0 328 0,-2 0-163 16</inkml:trace>
  <inkml:trace contextRef="#ctx0" brushRef="#br0" timeOffset="90424.04">9209 11399 1644 0,'1'2'-31'15,"-1"-2"-93"-15,-1 1 446 0,-8-1-281 0</inkml:trace>
  <inkml:trace contextRef="#ctx0" brushRef="#br0" timeOffset="91468.23">7001 11250 883 0,'0'0'86'16,"0"0"156"-16,1 1-256 15,1 1-13-15,0 1-5 0,7 1 3 16,11 5 8-16,13 6 9 0,9 0 7 16,12 3 5-16,3-3 0 15,7 0 1-15,5-4 3 0,10 0 4 0,10 1 5 16,3-6 12-16,7 1 2 0,-5-2 5 15,0-3 4-15,8 1-6 0,-3-1-1 16,3 0-8-16,-1-2-9 0,-6 0-4 16,-1 0-4-16,-3 0-2 0,-7 1 0 15,-19-1 0-15,-13 0-1 0,-13 0 1 16,-10-3 0-16,-3 2-1 0,-6 0 1 16,-4 1 1-16,-3 0-2 0,-4 0-2 0,-3 0-5 15,-5 0-9-15,-1 0-16 0,0 0-2 16,0 0-3-16,-5-2 1 15,-6 1 15-15,-10-5 5 0,-17 3 7 16,-12-5 7-16,-16-2 1 0,-12-3 0 0,-6-1 2 0,-5-1-2 16,9 2 1-16,3-1 0 0,12 4-1 0,6 0 0 15,4 0 1-15,6 3-1 0,7 1 0 16,10 1 0-16,12 2 2 0,9 2 3 16,5 1 9-16,6 0 8 0,0 0 9 15,0 0 3-15,0 0-3 0,0 0-6 16,1-2-11-16,4 2-6 0,5 0-6 15,13 0-2 1,12-1 0-16,15-2 2 0,11 2-1 0,7 1-1 0,6-2 0 16,3 2 0-16,3 0 0 15,4-2 1-15,-2 2 0 0,-5-2-1 16,-7 2 1-16,-11 0 0 0,-12-1-1 16,-9 2 0-16,-7 0-1 15,-7 2-1-15,-2 0 0 0,-7-1 0 0,-2 0-1 0,-1 1 0 0,-3 0 0 16,0 0-3-16,-5 0-1 15,0 0 2-15,-2-1-1 0,-3-1-1 0,1 2 0 16,-5 0-3 0,-2 1 1-16,-3 7 4 15,-5 4 3-15,-5 1 3 0,-4 2 5 0,-1-1-1 16,0 1 1-16,0-2 0 0,-2-3-3 16,2 2 2-16,-1-2 0 0,3-1-1 15,4 1-1-15,1-3-1 0,2 1 0 0,1-2 0 16,2-2 1-16,3 0-1 0,-1 0 0 15,3-1 3-15,3-1-1 0,-2 1 2 16,2-1 1-16,-3 0 1 0,2 1 1 16,3-1 0-16,-1-1-3 0,1 1 1 15,1-1 3-15,-4-1-1 0,4 0 1 16,-1 0-2-16,-4 2-4 0,5-2-1 0,-2 0-2 16,-1 1-1-16,-1 1 1 15,-3-1 0-15,2 0 0 0,1 1 0 16,1-3 1-16,2 1 0 0,-3-1 5 15,4 2 3-15,1-4 1 0,1 1 3 0,0-1-2 16,-1 1-4-16,1-1 0 0,-1 1-4 16,1-1-2-16,0 0 0 0,0 0 0 15,0 0-2-15,0 1 1 0,0-1-1 0,0 0-4 16,0 0-2-16,0 0-8 16,0 0-9-16,0 0-14 0,0 0-18 15,0 0-16-15,0 0 191 0,0 0-105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49:46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17358 17329 1169 0,'0'0'42'0,"-1"1"0"0,-1-1-30 0,0 1-13 16,-3 3-1-16,-1-1 1 15,-5 2-3-15,-2 0 4 0,-5 0 1 0,-3 0 1 16,-3-1 2-16,2 0 0 0,-5-2-2 16,-8 3 1-16,-7-3 1 0,-5 3 0 15,-5-2 1-15,0 0 1 0,1 0-1 16,-1 0-2-16,1 0 1 0,-2 2-3 0,-3-2 2 15,-13 2 0-15,-4-1-2 0,-6 1 4 16,-6-1 1-16,3 1 1 0,-1-3 0 16,-4-1 0-16,-8 0-4 0,-2-1 4 15,-2 0 2-15,3-1 2 0,4 0 4 0,-11-1 1 16,0 2 0 0,-5-4 1-16,3 3-3 0,8 0-1 0,-15-2 3 0,0 3 3 15,-4 0 0-15,1-1 0 0,-1 1-3 16,0-2 7-16,-5 1 2 0,3 1-2 15,14 0-4-15,-6 1-15 16,-1 2-4-16,1 2 0 0,-5-1 0 0,7 2 1 0,-7-1-1 16,-4 0 1-16,1 0 0 15,-1-1-1-15,4 1 1 0,-7-1 0 16,3 2-1-16,-3 1 0 0,6-2 1 16,-6 1-1-16,-3 0 0 0,0-1 1 15,2 2-1-15,3-1 0 0,-4 1 2 16,2 0-2-16,0 1-1 0,0 1 1 0,-2 0 0 0,-1 3 0 15,-1-1 1 1,2 1-1-16,-4-1 0 16,5 5 0-16,-3-4 1 0,3 3 0 0,4-1 0 0,3 1-1 0,2 2 0 15,6 1 1-15,4-5-1 0,-6 2 0 16,1-3 1-16,1 1-1 0,7-2 1 16,4-2-1-16,-7 0 1 0,-1-2-1 15,1-1 0-15,2 2 9 0,10-3 1 0,-4 0 1 31,-4-1 1-31,4 1-9 0,0-1-1 0,7-1-1 0,4-2 1 0,-6 0-1 16,1-1 2-16,2-1-1 0,1-1 1 16,11-2 0-1,0 1-2-15,2-2 1 0,4-1-2 16,2 0 0-16,5 1 0 0,5-2 0 0,7 1 1 0,5 0 0 0,4-1-1 31,8 0-1-31,6 0 1 0,4 1 0 0,5 1 0 16,2-1 0-16,2-1 1 15,6 4 2-15,2-1 3 0,2 1 0 16,2-1 2-16,-3-1-1 0,3 0 0 16,1-2 4-16,-1-1 1 0,0-1 0 15,0-2-2-15,-2-3-5 0,-1-4-4 16,-2-6 0-16,-4-9 5 0,-1-4-15 16,2-6-3-16,-4-1-7 0,1-6-13 0,0 1 10 15,-1-3-2-15,0-2 1 0,-1-1-3 16,-1-4-7-16,-3-5-10 0,-1-5-18 15,-2-3-11-15,0-1-14 0,-1-2-55 16,4 0-35-16,1 3 3 0,1 5 26 0,4 15 65 16,4 10 81-16,3 10 54 0,4 7 34 15,1 7 28-15,1 2-4 0,1 5-16 16,-3 4-18-16,3 2-14 0,0 5-11 16,0 0-15-16,0-2-11 0,-1-1-13 15,1 3-10-15,1 0-9 0,4 0-6 0,-4 0 0 16,6 0-1-16,-2 1 3 0,4 3 2 15,7-2 3-15,2 1 3 0,3 3 2 16,3 1 0-16,3-2 1 0,2 2-1 16,4 0 0-16,3 0 1 0,6-1 0 15,4-1 0-15,7 0 1 0,0 0-2 16,4 1 0-16,2-2 0 0,5 1 0 16,9 0 0-16,11 1 1 0,8-1-1 15,3 0 1-15,1-2 0 0,-2 1-1 16,8-2 0-16,9 0 0 0,3-1 0 15,1-1 0-15,-1 0 1 0,6-1-1 0,4 0 0 16,-2-2 0-16,3 2 0 0,5-3 0 16,3 2 0-16,5-1 0 0,1-1 0 15,-2-1 0-15,1-1 0 0,-1 1 0 0,5-2 0 16,1 1 0-16,2 0 1 0,4 0 0 16,5 2 0-16,-1 2-1 0,-4-1 2 15,8 3-2-15,-5 2 0 0,-4 1 0 16,4 3 0-16,-1 1 1 0,-2 4 0 15,-3-2-1-15,-2 0 1 0,-7-2 0 16,-5-1-1-16,-4 0 1 0,-6 1-1 16,1-3 8-16,-2-1 4 0,-2-1 8 15,-8-2 6-15,-3 2-5 0,6-4 1 16,1 0-6-16,0-1-2 0,-3-2-4 16,4-3-4-16,3 2-2 0,1-3-1 0,2-1-2 15,-8 0 0-15,-2-3 0 16,-1 2-1-16,-11-1 2 0,-8 1 3 15,-8-1 3-15,0 1 3 0,3 0 2 0,-1-1-4 16,-8 1 1-16,-7-1 0 0,-1 0-1 16,-2 1 1-16,9-1-2 0,9 2-4 15,-3 1-2-15,2 1 0 0,-9 2-2 16,-6 1 1-16,-5 1 1 0,4 3-1 0,4-1 1 16,-2 2 0-16,2-1-2 0,-8 0 1 15,-5 0 1-15,-4-2-2 0,-7 3 0 16,4-1 0-16,-1-2 0 0,4 2 1 15,6-1 0-15,0 1-1 0,2-3 0 16,-5 2 0-16,1 1 0 16,-4 1 0-16,-2-1 1 0,-2 1-1 0,1 1 0 0,-2-1 2 15,-2 1-2-15,-4 0 1 0,-8-1 3 16,-5 1 3-16,-4 1 7 0,-6 0 4 16,-4-2-1-16,-3 1-2 15,-7 0-1-15,-4-1-3 0,-1 1 1 0,2 0-2 16,-3-1-1-16,0 1 1 0,0-1 0 15,-1 2 0-15,-1-1-2 0,1-1-2 16,1 4-2-16,0-3-1 0,1 0 0 16,-2 2-3-16,0 1 0 0,2 1-2 15,2 4-2-15,0 4 0 0,4 6 2 16,3 7-1-16,2 9 1 0,5 9 0 0,0 6 0 16,0 11 1-16,3 5 0 0,-3 6 0 15,0 1 0-15,-1 2 2 0,-6-4-1 16,1-1 2-16,0-1 0 0,-2-2-1 15,3-3 1-15,-2-4 1 0,4-2 0 0,-3-3 1 16,-4-7 3-16,3-5 2 0,-10-9 5 16,2-8 4-16,1-6 0 0,-2-3 3 15,1-7-2-15,-3-1-2 0,-1-3-2 16,-1-4-3-16,-1 0-4 16,2-2-2-16,0 0-2 0,0 0-2 0,-1 2 0 15,1-2 0-15,-1 0-2 0,2 2 0 16,0-2-7-16,1 0-16 0,-2 0-21 15,0 0-29-15,0 0-35 0,0-2-18 0,0 2 62 16</inkml:trace>
  <inkml:trace contextRef="#ctx0" brushRef="#br0" timeOffset="24382.6">4882 6937 865 0,'9'4'39'31</inkml:trace>
  <inkml:trace contextRef="#ctx0" brushRef="#br0" timeOffset="25174">7254 8398 1148 0,'21'7'229'0,"-27"-5"-162"15,-6 0-81-15,-2 0-26 16,-26-4 41-16,23 4 1 0,1 0-1 0,-8 0-1 16,-1 1 4-16,-7-1 1 15,-2-2 5-15,1 0 4 0,-2-4 0 16,3 1 0-16,-1 1 2 0,0 0 2 0,-2-1 6 16,-4 0 5-16,-1 0-3 0,-3 1-2 15,-3-1-5-15,-5-1-6 0,-8 0-2 16,-6-1-1-16,-4 1-3 0,-6-1-2 15,-5 2-1-15,-2-1-1 0,-7 1-2 16,-8-2 2-16,-4 3-2 0,-1-2 0 16,3 1 1-16,3 2-2 0,1 0 0 15,-3 1 0-15,3 0-2 0,3 0 2 0,6 0 0 16,3 0 2-16,-4 0 5 16,6 0 5-16,4 0 2 0,8 0 2 0,9 2-2 15,5 0-7-15,7 3-1 0,6-3-2 16,7 0-1-16,4 3-2 0,3-3 2 0,4 0-2 15,4 1 1-15,8-2 1 0,3-1-1 16,1 2 1-16,5-2-3 0,0 1-10 16,3-1-15-16,0 0-16 0,0 0-14 15,0 0-18-15,1-3 0 0,5 2 10 16,5-6 37-16,13-9 15 0</inkml:trace>
  <inkml:trace contextRef="#ctx0" brushRef="#br0" timeOffset="25838.62">6836 8039 1041 0,'2'7'21'0,"0"-2"-18"0,1 3-5 0,2 1-1 15,-1-1 6-15,4 1 2 0,0-2 4 16,6 3 8-16,1-1 6 0,4 0 5 15,4 2 2-15,5-1-4 0,8 2-4 16,10 1-4 0,6 2-3-16,2 0-2 0,-2 1 2 0,-7-2 4 0,-4-4 6 15,-6-3 1-15,-6 0-5 0,-2 0-7 16,-5 2-9-16,-3-1-4 0,-5 1-1 16,-3-4 0-16,-2 0-3 15,-2 2 1-15,-1-2 0 0,-1 3 2 16,-3 2 3-16,-2-2 2 0,-4 3 1 0,-3 1 0 0,-1 2 3 15,-4 2 3-15,-5 3 1 0,-7 3 5 16,-5 1 2-16,-5 2 1 0,-2 0 3 16,-1 1-3-16,-3-1 5 0,-4-1 0 15,0-1 3-15,-1-1 1 0,0-3-5 16,1-1-2-16,0-2 0 0,1-1 0 0,7-1-2 16,6-2 0-16,1-1-5 0,5-2-4 15,3-2 0 1,3-3-2-16,4 1-2 15,5-5-1-15,4 2 0 0,1 1-3 16,1 1 0-16,1-3-1 0,2-1-1 16,-2 0 0-16,1 1 0 0,1 0-3 0,0-1-10 15,0 0-10-15,0 1-17 0,-1-1-17 16,1 0-14-16,-1-2-19 0,1 2-10 16,0 0 14-16,9-7 37 0</inkml:trace>
  <inkml:trace contextRef="#ctx0" brushRef="#br0" timeOffset="35967.42">7181 9093 630 0,'-1'-3'31'16,"0"0"3"-16,-1 0-8 0,-2-1-7 0,1 1 11 0,0 0 11 16,0 0 8-16,3 2 0 0,0 1 0 15,0 0-3 1,-2-2-9-16,2 2-7 0,0 0-8 16,-6 1-7-16,6 0-1 0,-5 0 0 0,-5 0 2 0,4 2 4 15,-9-1 2-15,-1 1 0 0,0 1 0 16,-5 0-1-16,1-1-2 15,-5 2 0-15,-2-1 2 0,-3 0-1 16,-3 0 0-16,-2 1-2 0,-3-3-5 16,-1 0-3-16,-5-1-1 0,-2-1-2 15,0 0 3-15,-7 0 1 0,5 0-1 16,-4 0 0-16,-2-1-1 0,5 0 1 16,-3 1 2-16,-2 0 2 0,-4 1 0 15,-2-1-2-15,-6 1-1 0,-1 1-3 0,-6 0-1 16,-7-1 0-16,-3 0-3 0,-6-1 0 15,6 0 0-15,-7 0-2 0,-2 0-1 16,-3-2 1-16,-5 2-2 0,6 0 1 16,2-4 0-16,0 4 0 0,1-2-1 15,4 1 1-15,0-1 0 0,8 0-1 16,5-1 1-16,1 1-1 0,4 1 1 0,-1 1 1 16,4 0-2-16,3 0 1 0,8 0 1 15,7 1-2-15,6 0 1 16,6 0 1-16,7 2-2 0,6-1 0 0,3-2 2 15,6 1-2-15,0 0 1 0,2 0 1 16,6 0-1-16,5-1 1 0,-5 1 1 0,4 1 1 16,2-2-3-1,-1 0-2-15,1 0-9 0,0 0-9 0,2-3-7 0,-1 3-11 16,3 0-9-16,-3 0-1 0,-1 0 3 16,0 0 3-16,1-4 8 15,5-3 62-15,8-6-332 0,9-5 234 16</inkml:trace>
  <inkml:trace contextRef="#ctx0" brushRef="#br0" timeOffset="36953.25">6829 8956 1039 0,'2'2'72'0,"-2"-2"-51"16,-1 0-19-16,1 0-4 0,-3-2 4 0,3 2 0 16,1 2 0-16,-1-2 1 0,0 0 5 15,1 0 3-15,-1 0 2 0,1 0 1 16,0 0 0-16,2 0 1 0,0 0-1 0,0 0-2 15,4 0-3 1,1 0-2-16,5 0-1 0,3 0-1 16,3 0 0-16,6 0-2 0,3 0-1 0,4 1 1 0,4 1-1 15,0-1-1-15,0 2 2 0,-3-1-1 16,-6-1 0-16,-7 0 1 0,-2 1-2 16,0 1 0-1,-4-1 1-15,4 1-2 0,-2 3 1 0,-2-4 1 0,0 1 1 16,-3 0 0-16,0 1 3 15,-4 0-3-15,-2-3 1 0,-1 2 0 0,1-1-1 16,-2-1 2 0,-1 2 1-16,-2-3-2 0,0 0-2 0,0 2-2 0,0-1 2 0,2 3 3 15,-5 0 0-15,1 0-2 0,-1 4-3 16,-5 2-1 0,-1 5 1-16,-6 3 0 0,-3 0 4 15,-4 1-2-15,-3 0 1 0,-2-1 0 16,0 1-1-16,4 0 1 0,-1-1-1 15,-2-1 0-15,2-2 0 0,-3-2 0 16,1-2 0-16,3-1-1 0,4 1 4 16,2-2 4-16,4 0 2 0,2 0 4 0,2-5-5 15,1 2-3-15,3 0-2 0,1-3 0 16,-1 1-1-16,3-1 1 0,2-3 1 16,-1 0 2-16,0 2 6 0,-1 0 1 15,2-2 1-15,0 1 0 0,0 0-5 0,0 0-2 16,0 0 0-16,0-1-5 0,0 0 1 15,0 0-1-15,0 0-2 0,0 0 1 16,0 0 1-16,0 0-4 0,0 0 1 16,1 0 1-16,-1 0-2 15,0 0 0-15,0 0 1 0,0 0 1 0,-1-1-6 16,1 2-12-16,0-1-23 0,0 0-27 16,0 0 0-16,1 1-150 0,2 1 143 15</inkml:trace>
  <inkml:trace contextRef="#ctx0" brushRef="#br0" timeOffset="50642.18">511 7342 1127 0,'0'9'24'0,"-1"0"-21"0,0 3-3 15,1 2 2-15,2 6 0 0,1 5-2 16,1 5 0-16,0 8 0 16,2 4-1-16,-2 7 0 0,3 7 1 0,1 5 0 15,-1 1 0-15,7 9 1 0,-4 1-1 16,1 6 1-1,1 4 1-15,-4 0-1 0,2-4 1 0,3-5 1 0,1-9 0 0,-2-8 0 16,-2-8 1-16,-1-8-2 0,-1-7 0 31,-3-6 0-31,-2-4 0 0,0-4 0 16,-2-2 0-16,1-6 0 0,-1-3 1 16,-1-2 2-16,0-6 0 0,3 0 3 0,-1 0 6 15,-2 0 8-15,1-4 9 0,-1 1 2 16,5-6-6-16,3-7-9 0,4-4-11 15,-1-6-5-15,1-3-1 0,1-1-1 16,-1-4 0-16,5-2 0 0,1-2-2 16,0-1-3-16,5-1-1 0,1 3 6 0,-1 2 7 15,-1 7 7-15,0 3 8 0,-2 5 2 16,-1 6-1-16,-3 3-3 16,-5 4-7-16,-2 2-7 0,-3 2-4 15,-1 3-8-15,-1 0-3 0,2 3-7 16,4 7-5-16,2 6 3 0,0 8 2 0,0 5 6 15,-2 6 5-15,1 2 2 0,-4 2 0 16,2 2 1-16,2 1 1 0,1-2-1 16,0-2 0-16,4-4 0 0,0-4 0 0,-2-3 0 15,2-5 2-15,-1-4-1 0,-2-3 1 16,-1-5 0-16,1-2 0 0,-1-3 0 16,2-1 0-16,0-3 1 0,-4-1 0 15,0-1 2-15,3-5-1 0,0-2-1 16,9-2-1-16,3-4-2 0,0-2 1 0,2 0 1 15,-4-2 2-15,0-1 2 0,0-3 0 16,0-1-2-16,-1-2 0 0,-4 0 3 16,-4-1 5-16,-5 0 4 0,-3 1 8 15,-2 2 6-15,-2 1 0 0,1 1 1 16,-3 3-5-16,0 0 0 0,-1 3 1 16,-1 3-4-16,0 2-3 0,1 3-9 15,1 6-11-15,-1 1-6 0,0 0-9 16,-3-2-7-16,2 6-2 0,-3 2 5 0,-2 3 4 15,-4 8 7-15,-2 2 4 16,2 3-7-16,1 4-3 0,3-1-5 0,5 0-3 16,1-1 4-16,3 1 1 0,6 3 5 15,5 0 2-15,3-1 5 0,0-2 2 16,2-2 1-16,0-1 4 0,3-5-1 16,0-2 1-16,2-1 2 0,-4-4 0 0,-2-2 0 15,2 1-3-15,0-4-7 0,5 3-6 16,-4-5-8-16,-1 0-10 15,1-3-8-15,-6-2-11 0,0-1-8 0,-2-4 20 16,-1-2-189-16,0-6 160 0</inkml:trace>
  <inkml:trace contextRef="#ctx0" brushRef="#br0" timeOffset="51037.12">1977 8201 910 0,'-4'32'24'0,"0"-2"-8"0,-1-1-2 0,3-3 1 0,2-3-1 16,2 1-7-16,3-2-1 0,2-3 1 15,1-2 2-15,3-2 3 16,3-3 3-16,2-2 1 0,0-1 9 0,-2-2 7 15,-1-1 11-15,-3-3 9 0,-1-2 1 16,1-1 2-16,-2-1 4 0,0-2 2 0,-2 0-1 16,-1-1-3-16,-1-1-13 0,3 1-6 15,0-2-9-15,-2 0-10 0,1-1-6 16,-3-2-6-16,3 1-5 0,-1 0-2 16,-1 0-2-16,-1-1-7 0,2-1-5 15,-3 0-1-15,0-3-2 0,2 0 4 0,-3 1 1 16,1-2-1-16,2 2-7 0,-1-1-14 15,-1-3-19-15,2-2-18 0,0-4-18 16,3 0 0-16,-1-2-115 0,6 1 130 0</inkml:trace>
  <inkml:trace contextRef="#ctx0" brushRef="#br0" timeOffset="51350.78">2535 8434 1002 0,'0'0'79'16,"-2"0"46"-16,1 0-27 0,-1-1-35 16,1 0 1-16,2 1-6 0,1-1-5 15,-1-1-11-15,1-2-11 0,-1-1-5 16,0-4-10-16,3-7-4 0,0-3-9 15,3-1-4-15,-2-6-6 0,2 1 0 0,0-1 3 16,1 1-1-16,2 1 0 0,-1-3-4 16,2 1-3-16,-2 3 4 0,0 1 5 15,-1 4 4-15,-1 5 3 0,-1-2-11 0,1 3-16 16,0 1-11-16,0 3-7 0,-1 0 2 16,2 2-2-16,-1 2-10 15,1-1-21-15,-1 3-8 0,0 0-136 0,0 0 138 16</inkml:trace>
  <inkml:trace contextRef="#ctx0" brushRef="#br0" timeOffset="51608.43">3003 8113 1041 0,'3'15'23'16,"-3"-3"-20"-16,3 6-3 0,1-1 3 15,-2 2-1-15,1 1 0 0,0-1 1 16,1 0-1-16,0-4-2 0,1-3-1 16,-1-1-6-16,1-5-6 0,-2 1-10 15,3-4-10-15,-1 3-11 0,0-5-17 0,0-1-76 16,3 1 85-16</inkml:trace>
  <inkml:trace contextRef="#ctx0" brushRef="#br0" timeOffset="52038.85">3576 7860 1335 0,'-2'0'21'0,"-5"2"-20"0,-4 0-12 15,-5 2-3 1,-4 3 12-16,-1 2 3 0,-3 2-1 0,0 1-5 0,1 2-7 16,2 0-8-16,5-2-8 0,2 0-3 0,6-3-1 15,4-2 0 1,4-2 2-16,1-2 8 0,4-1 10 0,-3 0-2 0,1 1 2 15,5 0 0-15,0 0 4 16,9 4 8-16,2-2 8 16,0 2 1-16,2 0-3 0,0 0-1 0,-3 1-1 0,3 1-2 15,0-2 1-15,-1 0-1 0,-1 2-1 16,-1-1 0-16,-2 2-1 0,-5-1 4 16,-2-1 9-16,-4-1 4 0,-2-1 1 15,-3 0-7-15,1 4-10 0,-5 2-6 0,-2 0-4 16,0 3 0-16,-3-2 3 0,0-1 3 15,-2 1 4-15,-1-5 2 0,0 1-2 16,2 0-1-16,-2 0-3 0,1-3-10 16,1 0-14-1,-1-3-12-15,3 2-76 0,0-3-121 0,5 0 141 0</inkml:trace>
  <inkml:trace contextRef="#ctx0" brushRef="#br0" timeOffset="52465.85">3736 7402 976 0,'1'22'32'0,"0"1"3"0,1 9-34 0,1 1 2 16,4 4-1-16,2 4 0 0,2 5 1 15,3 2 0-15,1 5-1 0,3 1 0 16,2-2 0-16,3 1 0 0,2-1 1 16,0 1-1-16,4 1 2 0,-3-7 1 0,-4-7-2 15,-2-7 2-15,-5-7-1 0,0-6 0 16,-2-5 0-16,1-1 0 0,-4-4-4 16,-2-3-15-16,-1-2-17 0,-1-5-143 15,4-2 114-15</inkml:trace>
  <inkml:trace contextRef="#ctx0" brushRef="#br0" timeOffset="52741.1">4324 7775 1326 0,'-66'18'30'15,"23"-7"-35"1,-8-1 4-16,-2 5 4 0,7-6-1 0,0 0 0 16,-3 0-3-16,1-3-6 0,0 0-5 15,4-1-10-15,8-3-1 0,9 0 0 16,7-1 1-16,5 1 5 0,7-2 4 16,4 0 4-16,4 0 1 0,0 0-2 0,0 0-10 15,0 0-3-15,0 0-47 0,4-5-44 16,8-2 67-16</inkml:trace>
  <inkml:trace contextRef="#ctx0" brushRef="#br0" timeOffset="52942.4">4279 7756 1085 0,'1'18'31'0,"3"2"-12"15,-1 6-16-15,0-2-1 0,1-1 0 16,-2-1 1-16,1-1 0 0,2 2-1 16,-1-1-7-16,3-2-12 0,1-2-13 15,1-3-15-15,1-3-11 0,0-3-4 16,1-3-124-16,1-3 118 0</inkml:trace>
  <inkml:trace contextRef="#ctx0" brushRef="#br0" timeOffset="53259.75">4909 7566 1274 0,'0'6'106'0,"-15"-4"-81"0,-9 3-33 0,-7 1-7 15,-6 1 17-15,8 8 0 16,-2 0 0-16,-2 8 1 16,0-3-3-16,0 3-1 0,2 1 0 0,4 1-3 0,4-3-4 15,6 1-10 1,10-4-10-16,3-4-5 0,4-1 1 0,5-1 11 0,6-3 12 16,4 4 6-1,4-3 7-15,6 2 1 0,1-2 3 0,1-2-2 0,1 0 3 0,-3-3-2 16,-1-1-1-16,-3 1-6 0,0-3-11 15,0 3-21-15,-1-5-101 0,1 0-110 32,2-1 133-32</inkml:trace>
  <inkml:trace contextRef="#ctx0" brushRef="#br0" timeOffset="53654.53">5497 7439 1015 0,'-16'10'22'0,"-1"0"-22"0,-2 4 1 15,1 1 1-15,0-1 1 0,0 2-1 0,5 0 1 16,0 2-2-16,3-4-1 15,3 1 0-15,3-3-2 0,1-1 0 16,2 1 2-16,1-3 2 0,1 2 4 0,2-2 1 16,3 0 3-16,0 0 3 0,3-2 4 15,5 2-1-15,5-2-2 0,4 1-3 16,4 2-6-16,4 2-1 0,-5-1-2 16,-3 0 0-16,0 1-1 0,-8 0 0 0,0-1-1 15,-4-1-4-15,-5-2-3 0,-3 1-5 16,-2-2-1-16,-1 0 1 0,-1 4 3 15,-3-1 5-15,-3-1 2 0,-4 3 0 16,-3-3 2-16,-3 1-9 0,-4-2-3 16,-6 0-7-16,-4-4-17 0,-3 1-14 0,-2-1 27 15</inkml:trace>
  <inkml:trace contextRef="#ctx0" brushRef="#br0" timeOffset="53942.83">3022 7545 1173 0,'24'4'77'0,"56"38"-118"15,-194-58 16 1,113 20-162-16,3 0 124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51:08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20479 5990 819 0,'0'1'4'0,"0"-1"-22"0,0 0-3 16,0 0 9-16,0 2 10 0,0-2 2 16,0 0 6-16,1 0 10 0,0 0 13 15,-1 0 15-15,0 0 9 0,0 0 1 16,-1 0-6-16,1 0-9 0,0 0-12 16,0 0-9-16,0 0-8 0,0 2-7 15,-4-2-2-15,-1 1 0 0,-3 0 1 16,-3-1 2-16,-5 2 3 0,-1 1 0 0,-2-1 0 15,-2 0 0-15,-4 0-1 16,-2 3 8-16,-7-4 7 0,-2 1 0 0,-4 2 0 16,-2-2-6-16,1 2-6 0,-3 2-2 15,-1-2 6-15,-5-1 1 0,-7 0 3 16,0-1 1-16,-4 1-8 0,-5-2-4 16,-3 1-1-16,-2-1-3 0,-1 1 12 15,3-2 6-15,2 1 2 0,-8-2 8 0,-7-1-7 16,-1 1-7-16,-6-1-3 0,2 2-2 15,9-4-5-15,-8 1 1 0,-5-3 4 16,-3 3-4-16,-4-2 0 0,0 1 0 16,5-1-4-16,-3 0-1 0,-9-1 0 0,4 3-1 15,-1-3 0-15,7 3 1 0,1-2-2 16,-7 1 2-16,-1-2 1 0,-1 1 1 16,2 0 3-16,1 0 1 0,-7-1-1 15,-2-2-2-15,-2 0 0 0,4 0-3 16,-1-2 2-16,2 0 2 0,-2-1 2 0,-1 2 4 15,11 0 4-15,-1 0 0 16,-7 0-2-16,1 1-2 0,1 1-5 16,5 1-4-16,10 1 0 0,-5 1-1 15,-2-1 0-15,2 1 1 0,2 4-2 16,9-3 0-16,2 3 1 0,-3 0 0 0,2 0 0 16,-1 0-1-16,3 3-1 0,11 0 0 15,3 0 1-15,5 2 0 16,-3-3 0-16,-3 1 0 0,0 1-1 0,-3-1-1 0,0 1 1 15,10-1 0-15,-1 0 0 16,7 2 1-16,1-4-1 0,-3 1 1 0,-2 2 0 16,-4-2-1-16,4 1 0 0,3 2 0 15,6-2 0-15,3 2 1 0,5-1 0 16,1 0-1-16,2 0 0 0,1 0 1 16,0-1-1-16,-5 2-1 0,-1-1 1 0,1-1 1 15,2-1 0-15,5 0 0 0,7 0-1 16,2 1 0-16,4-2 1 0,0 0 0 15,-1 0 0-15,2-1 0 0,0 0-1 16,2-1 0-16,3 1 1 0,-2-1-1 0,4 1 1 16,-1-1 0-16,2 0-1 15,1 1 1-15,1-2 1 0,1 0-2 16,2 0 1-16,-2 0 1 16,2 1-1-16,3-3 0 0,1 3 4 15,2-1-1-15,-1 1 0 0,-3-2 3 0,0 3-6 0,2-3 1 16,2 1 0-16,2 1-1 0,0 1 0 15,-4-3-1-15,4 3 0 16,0 0 0-16,0-2 1 16,-2-2 1-16,-3 1 1 0,4 2 0 0,-1-2 0 0,-1 1-2 15,3-1 2-15,0 0-2 0,-1 1 1 0,1 0 1 16,-2-1 1-16,0-1 2 0,0 1 1 16,3-1-1-16,-1-1-2 0,0 0-2 15,0-1-3-15,-1 0-1 0,0-1-2 16,-1 0-1-16,2 0 0 0,-3-2 1 15,3 0-1-15,0 1 3 0,0-1 2 0,0 0 0 16,-1-4 0-16,2 4 1 0,1-1 2 16,2 0-1-16,-1-1 1 0,-2 0-2 15,2-2-1-15,-3 2 0 0,-1-3-1 16,1-4 0-16,0 1 2 0,1-6-1 0,3 2 1 16,-4-4 1-16,-1-4-2 0,-3-6 0 15,-1-3 1-15,3 1-1 16,-1-1 2-16,4 4 0 0,-6 0 0 15,-2 0 0-15,2-3-2 0,-6-4 0 16,5-2 1 0,-1 0 1-16,0-1 0 0,1 0 0 0,1 1 0 0,1 1-2 0,-1 0 4 15,3 1-8-15,-1 1-1 0,0 3 1 16,3 7-2-16,-1 1 6 16,1 2 0-16,0 1-7 0,-2-3-4 0,4 3-1 15,-2 1-1-15,4 3 6 0,-2 1-2 16,0 3 4-16,1 0 1 0,0 2-1 0,2 4 4 31,0 2-4-31,2 1 0 0,-3 1 0 0,2 3-3 0,4-3 2 0,0 1 0 31,2 2-1-31,5-2 1 0,-1 1 0 0,4 1-1 16,5-2 2-16,2 2 0 0,3-1 1 16,5 1 1-16,3 1 0 0,1 0 1 15,4 1 1-15,5 0 0 0,12-1 0 16,9 2 1-16,7-1 0 0,0-1 0 15,-5 1 0-15,0 1 0 0,1-2 0 16,11 2 0-16,8-1 0 0,0-1-3 0,2 2 0 16,-2-1 0-16,-4 1 0 0,8 0 2 15,4-1 1-15,-5 1 0 0,-1-1 0 16,-3 1 0-16,2-2 0 0,6 4 0 16,1-3 0-16,-4 3 0 15,-2-1 0-15,-3 1 0 0,12 1-1 16,3 1 1-16,-3 1 0 0,1-1 0 0,-7 1 0 15,7 1 0-15,4 0-1 0,6 2 1 16,1 2 0-16,4-1-1 0,7 2 2 16,2 2 1-16,-1-1 0 0,0 1 2 15,1-1 0-15,-5 0-2 0,1-1 1 0,-4 3 0 16,-5 0 0-16,-2-2-1 0,-2 2 3 16,-10-4 0-16,-6 1 1 0,4 1 0 15,4-2-3-15,2 3-1 0,0-2 0 0,-7-1 0 16,-2 2 2-16,1-2 3 15,2 1-1-15,-4 1 1 0,-3-1 0 0,-8-2-4 16,6 0 0-16,1 0-1 0,-1-2 0 16,0 1-1-16,-8-2 2 0,-5-1-1 15,3 0 1-15,2-2-1 0,73 1 7 16,-89-3 3-16,-6-3 1 0,-9-3 2 16,2 1-7-16,-5 2-5 0,-1-3 0 15,4 5-1-15,-3-6-1 0,2 2 0 16,-6 0 2-16,-4 0-2 0,-6 0 0 15,-6 0 1-15,3 0-1 0,-3 0 0 16,2 2 0-16,0-3 0 0,-3 2 0 16,-3-1 0-16,-4 0 0 0,1 3 0 15,-1-3 1-15,2 2-2 0,3-2 0 16,-3 1 1-16,4 1-1 0,0 2 0 16,-3-3 1-16,3 2-1 0,-4 1 0 0,1 0 0 15,-1 1-1-15,3 1 0 0,-1-2-1 16,0 1-3-16,-1 1 1 0,-3 0 1 15,1 0-1-15,0 0 3 0,-1 0 0 16,0 0-2-16,-2 0-1 0,1 0-1 16,-2 0-2-16,1 0 2 0,0 0 2 0,0 0 0 15,-1 1 0-15,-2-1 0 0,-3 3-2 16,0-3 0-16,-4 3-3 0,-1-2 0 16,0 1-2-16,-2 1 2 0,1 2-2 0,-2-1 1 15,-2 3-2-15,3 2-3 0,-2 2 0 16,-1 3 1-16,1 6 3 0,-2 4 4 15,0 5 4-15,0 3-1 0,0 0 2 16,1 4 1-16,-1 3 0 0,0 3 0 16,0 3 1-16,-1 3-1 0,1 2 2 0,1 4-1 15,3-2 0-15,-1 0 1 0,4-3-1 16,-2-1-1 0,3-5 1-16,1-1 1 0,-1-6-2 15,-1-4 0-15,0-1 0 0,-2-1 0 16,1-1 0-16,-2 3 1 0,1-4 0 0,0 0-1 0,-5-1 1 15,4-2-2-15,-2-1 1 16,-3-1 1-16,2-2 0 0,-3-2 0 16,-3 0 0-16,1-2-1 0,-2-3 0 0,-1 0 0 15,3-1 0-15,-2 0 1 0,0-1 3 16,-1 2-2-16,-2-2 1 16,0 0 0-16,-2 0-1 0,-1-1 1 0,-1 1 0 15,-1 1 0-15,-1-1 0 0,-4-1 0 0,-3 1 0 16,-4-1 1-16,1 0 0 0,-2-1 0 15,2-1 0-15,-1 0 0 0,-2-1-3 0,2 0 2 16,-4-1 2-16,-3-1 0 0,-2 0 2 16,-4-3 1-16,-4 0-2 0,3 0 0 31,1-1 1-31,4 0-4 0,5 0 1 0,3 0 0 0,4-1-2 0,3-1 1 0,2 1 0 31,1-1-1-31,-2 0 1 0,2 0 0 0,3 0 0 0,2-1-1 0,4 0 1 31,3 1-1-31,0 0-1 0,5 0 2 16,0 0 0-16,0 0-3 0,0 0-4 16,2 0-17-16,0-2-26 0,-2 2-24 15,0-2-44-15,1 1 602 0,10-8-381 16</inkml:trace>
  <inkml:trace contextRef="#ctx0" brushRef="#br0" timeOffset="10604.52">19788 8316 1138 0,'-5'-1'25'0,"5"1"-16"16,-5 0-9-16,1 0 0 0,1 0 0 16,-7 0 1-16,0-1 0 0,-6-1-1 15,-2-1 0-15,-3 0 1 0,-1 0-1 16,3 0 1-16,1-2 0 0,4 0 0 15,-2 2 0-15,-2 0 0 0,0 2 1 0,0-1 3 16,-2-2 3-16,-1 1-1 0,-5-1-2 16,-2 0-2-16,-6-1-2 0,-1 2-1 15,-1 1 2-15,-3 0-2 0,0-1 0 16,-7 1 1-16,-4 0-1 0,2 0 0 16,3 2 0-16,0 0 0 0,5 4 0 15,-2-1 0-15,-4 2 1 0,3-2 0 0,-1 2 0 16,-2-2-1-16,-4 1-1 15,-7-1-1-15,-2-2 9 0,-2 0 8 16,5 0 5-16,2 2 3 0,-4-1-2 16,6-2 0-16,0 0-1 0,-5 0 8 15,1 0-4-15,-7 0-3 0,2 0-2 0,7 0-8 16,1 0-6-16,2 1-2 0,3 0-1 16,-5 2-1-16,0 1 0 0,1-1 0 15,-2-1-1-15,-4 1 0 0,1 0 1 0,1-1 0 16,2 4 1-16,5-2 1 0,-2 2 3 15,4-2 10-15,-5 1 2 0,-5-2 0 16,2 0-4-16,-3 1-10 0,0-2-2 16,4 3 0-16,1-4 1 0,-4 2-1 15,5 2 1-15,-8-4 0 0,-4 1-1 0,1 0 0 16,-8 0 9-16,4-2 6 0,2 3 3 16,-1-1 1-16,2-1-9 0,0 2-7 15,-6-3-1-15,-4 1-1 0,1-1 1 16,-1 0 1-16,4 0-2 0,5 0 1 15,0 2-1-15,-4-2-1 0,-7-2 1 16,3 2 14-16,-2 0 3 0,4 0 1 0,7-1-1 16,-5-2-15-16,0 1-3 0,-3 0 0 15,-5 2-1-15,-1-4 1 16,1 2 0-16,3 1-1 0,1-1 1 0,1-2 0 16,-6 1 0-16,0 1 0 15,-4-3 2-15,1 1-3 0,8-1 1 0,-1 1 0 16,7-1-2-16,-7 1 1 15,1-1 2-15,-4 1 9 0,3 2 2 0,7 1 3 16,3-1-2-16,2 0-8 0,-1 0-2 16,-5-1-2-16,-4 1 1 0,0 0 0 0,-1 0-1 15,9 1-1-15,3 1 1 0,2 0-3 16,2-2 0-16,-1 2 0 0,1 0 0 16,-4 2-1-16,5-1 2 0,4 0-1 0,5 0-1 15,4 1 1-15,0 0 0 0,2 2 0 16,3-1 1-16,-1 0-1 0,3 0 0 15,-1-2 0-15,-4 0 0 0,1 1 1 16,-1 0 0-16,2-2 0 0,3 0 0 16,1 2 0-1,4-2 0-15,-3 0 0 0,4 0 1 0,1 0 5 0,2 0 5 16,5 0 1-16,2 0 0 16,3 0-5-16,4 1-5 0,-1-1-1 0,4 0-1 0,2 0 0 15,-1 0 0-15,3 0 1 0,-2 1 1 16,2-1-1-16,2 1 0 15,1-1 0-15,3 0 5 0,-1 0 7 16,0 0 2-16,0 0 1 0,0 0-2 0,0 0-6 16,1 0-2-16,0 0-1 15,0 0-2-15,0 0-1 0,0 0-1 0,0-1 1 16,0 1-2-16,0 0 1 0,0 0 0 16,0 0 0-16,0-1-1 0,0 1 2 15,0 0-6-15,1 0-7 0,-1 0-9 0,4 2-11 31,-4-2-7-31,-1-1-9 0,-1 1-6 0,0 0-9 0,2 0-13 0,0 0-8 0,0 0-15 16,0 0-26-16,0 0-8 0,0-2-179 16,4-12 190-1</inkml:trace>
  <inkml:trace contextRef="#ctx0" brushRef="#br0" timeOffset="36055.58">6649 9755 1258 0,'0'0'33'0,"0"0"-12"0,0 0-17 0,0 1-3 15,0 3 0-15,0 0-3 0,0 4-2 16,1 3 2-16,0 4 1 0,4 3 1 16,2 8 1-16,-2 4-1 0,3 8 1 15,1 6 1-15,0 3-2 0,5 5 1 16,-2 6 1-16,1 5-2 0,1 7 1 16,-2 0 1-16,2-3-1 0,-2-8 1 15,0-11 0-15,-2-9-1 0,-1-8 0 16,-2-6 1-16,0-4-2 0,1-4 1 15,-3-5-1-15,0-5-6 0,-4-5-6 16,0-1-4-16,0-1-2 0,3 0 4 16,0-5 6-16,3-4 4 0,5-7 3 0,4-5 1 15,2-6-1-15,1-2 1 0,0-1-1 16,0-2 1-16,3 0 0 0,0-4 1 16,3 2-1-16,-2 0 1 0,1 3 0 0,-4 0 1 15,-2 9 6-15,-2 4 8 0,-5 7 4 16,1 3-2-16,-5 3 0 0,-1 3-9 15,-1 2-7-15,1 4-2 0,2 5-10 16,3 9-5-16,3 6 1 0,-1 9-2 16,-1 2 3-16,1 4-1 0,-4 0-3 15,-1-2-4-15,2-1 1 0,-4-3 3 0,2-5 5 16,-1-3 7-16,0-5 0 0,-2-2 1 16,2-7 1-16,1 0-4 0,-1-3 2 15,3-3 3-15,3 0 1 0,4-3 6 16,3 0 2-16,2-4-1 0,0-3-1 0,7-3-1 15,4-3-3-15,4-3 1 0,-1 1 1 16,-1-5 0-16,-3-2 5 16,-1 1 3-16,-2-5 2 0,-7-1 0 15,-4-1 6-15,-3-3 3 0,-6-1 2 0,-3 2 2 16,-4-3-8-16,-4 2-6 0,-3 7 0 16,-2-1 4-16,-1 8 1 0,-1 3 2 15,-3 3-6-15,-3 4-6 0,2 3-6 16,-5 4-9-16,-2 3-8 0,-2 4-7 15,-3 5-4-15,1 5-3 0,6 2-4 16,2 4 3-16,9 2 6 0,3 0 6 0,4 0 7 16,8-2 4-16,3 0 1 0,5-2 6 15,1-3 3-15,3-1 6 16,4-1 4-16,0-1 0 0,1-2 1 0,-3-2-3 0,2-3-3 16,3-3-3-16,1-1-7 15,1-4-8-15,-1-1-12 0,0-2-17 0,2-5-26 16,-1-4 530-16,0-1-355 0</inkml:trace>
  <inkml:trace contextRef="#ctx0" brushRef="#br0" timeOffset="36323.51">8210 10317 908 0,'0'0'61'0,"1"-1"31"0,-1 1-51 0,-2 2-75 15,1 10 0-15,0 11 4 0,1 6-1 16,4 7 34-16,1 0 0 0,3-2-1 15,3-1-2-15,0-2 1 0,3-2 6 16,0-6 10-16,2-5 13 0,0-1 6 16,2-2 0-16,-1-4-7 15,-2-3-3-15,-1-2 3 0,-3-4 0 0,-2-2 4 0,1-4-3 16,-1 0-2-16,-1-3-5 0,0-3-4 16,-3-3-5-16,0-4-7 0,-3-1-7 15,-2-5-6-15,-1-1-6 16,-5-1-9-16,-1-1-14 0,-2 0-15 0,-3-1-20 15,3 3 30-15,2 1 12 0</inkml:trace>
  <inkml:trace contextRef="#ctx0" brushRef="#br0" timeOffset="36606.1">8784 10560 1390 0,'-1'-2'44'0,"-1"1"-3"0,1 0-29 0,0-3-18 0,-2-4 3 16,3-5-11-16,-4-7-20 0,3-7-17 15,0-3-8-15,1 0 8 0,2 5 17 16,4 4 19-16,0 1 13 0,7 1 4 15,3-1-4-15,5 1-10 0,2 2-1 16,1 3 0-16,-1 1 4 0,-1 4-2 16,-3 0-19-16,1 0 728 0,0 1-516 0</inkml:trace>
  <inkml:trace contextRef="#ctx0" brushRef="#br0" timeOffset="36748.51">9136 10327 1033 0,'7'29'27'0,"-1"-2"-16"0,0 4-2 0,-2-8-15 15,1-4-30 1,-1-3-26-16,-1-3 27 0</inkml:trace>
  <inkml:trace contextRef="#ctx0" brushRef="#br0" timeOffset="37175.83">9801 10173 1267 0,'-7'2'42'0,"-8"1"36"16,-10 2-83-16,-10 2-11 0,-6-3 17 16,-4 4-6-16,2-3-15 0,-1-1-10 15,2 1-14-15,8-2-2 0,5 3 8 16,10-3 8-16,7-1 7 0,4-2 4 16,6 2 6-16,1 0 13 0,1-1 12 15,3 1 13-15,3 3 2 0,5 1-9 16,11 6-6-16,10 3-6 0,3 3-3 15,4 1-1-15,1 2-1 0,1 0 2 16,0 0-1-16,1 3-1 0,-10-1 0 16,-7 2-1-16,-6-1-3 0,-8-5 0 0,-3 0-1 15,-2-1 1-15,-4-1 5 0,-5-1 2 16,-7-2 1-16,-5 0-1 0,-3-3-2 16,-2-2-2-16,0-6-1 0,-2 1-3 0,2-4-7 15,-1-4-14-15,3-1-13 16,0-8-222-16,0-4 174 0</inkml:trace>
  <inkml:trace contextRef="#ctx0" brushRef="#br0" timeOffset="37444.07">10350 9886 1615 0,'6'107'7'31,"-5"-111"-68"-31,2 120 50 0,-3-58-57 16,6-2 5-16,-1 0-28 0,3-2 3 0,1-5 2 15,3-3-4-15,3-6 3 0,-1-7 7 16,-2-8 12-16,-4-10 22 0,-5-6 19 15,-3-8 13-15,0-1-1 16,5-1 325-16,1-6-230 0</inkml:trace>
  <inkml:trace contextRef="#ctx0" brushRef="#br0" timeOffset="37652.22">10602 10182 1481 0,'-39'18'37'0,"1"-4"-28"0,-10 0 0 16,3-5-4-16,1-4-5 0,-1 0-8 15,3-2-15-15,-1-3-20 0,2-4-20 16,3-3-21-16,6-3-22 0,7-1-15 0,8 0-20 16,8-3 73-16</inkml:trace>
  <inkml:trace contextRef="#ctx0" brushRef="#br0" timeOffset="37839.08">10841 10294 1361 0,'4'45'63'0,"6"63"-129"31,-5-97-36-31,-1-2-2 16,3-2-1-16,5-5 200 0,4 0-87 16</inkml:trace>
  <inkml:trace contextRef="#ctx0" brushRef="#br0" timeOffset="38118.42">11545 10256 1405 0,'0'0'45'0,"-1"0"3"0,0 1-34 0,-2 1-6 15,-1-2-3 1,-1 1-4-16,-5 2-3 0,-2 1 2 0,-5 5 2 0,-3 2 3 16,2 1-1-16,0 5-2 0,5-1 0 0,2 1-3 15,0 3-2-15,4-2-7 31,1-3-13-31,0 1-13 0,5-1-1 0,3 0 3 16,8 2 5-16,5 1 9 0,4-2-1 16,5 2-1-16,3-4 4 0,2-1-7 15,6 0-19-15,5-3 749 0,3-2-526 16</inkml:trace>
  <inkml:trace contextRef="#ctx0" brushRef="#br0" timeOffset="38442.65">12335 10050 925 0,'-12'34'302'0,"-273"99"-248"47,278-125-90-47,6-1 8 16,1-3 13-16,5 2 20 0,3 2 15 15,3-2 7-15,4 2 8 0,2 1-3 0,4-1 0 16,-1 2-2-16,-2-1-8 0,-3 0-8 16,-2 0-8-16,-4 1-4 0,-1 1-2 15,-2 1-5-15,-1 3-14 0,-2 1-10 16,-4-1-19-16,-4 3-13 0,-6-2-7 0,-5-1-12 15,-6-3 88-15,-4-5-22 0</inkml:trace>
  <inkml:trace contextRef="#ctx0" brushRef="#br0" timeOffset="38818.44">8829 9315 1469 0,'24'28'209'15</inkml:trace>
  <inkml:trace contextRef="#ctx0" brushRef="#br0" timeOffset="41768.54">5300 15801 867 0,'0'0'46'15,"-1"0"29"-15,-2 0-72 0,-3 0-15 16,-3 0 2-16,-4 0 7 0,-5 0 6 16,-4-2 0-16,-1-1 2 0,-4-2 5 0,0 1 7 15,-4 1 5-15,0-2 6 0,2 1 1 16,-1 1-4-16,-6 0-1 0,-5 2-2 16,-4-4-4-16,-5 2-3 0,-1 0-6 15,-2 0-2-15,-6 0-1 0,-6 2 1 16,-8-5 1-16,-7 1 1 0,-3 0-3 15,-6 1-1-15,-4 1-2 0,-1 0-2 16,-9 0 2-16,-6-1 4 0,-2 2 3 16,-3-1 4-16,5 3 0 0,-4 0-2 15,2 2 4-15,1 1 2 0,-2 1 5 0,10-1 0 16,3 1-2-16,3 1 1 0,8 1 0 16,3-1 3-16,4 2-3 0,11 1-3 15,5-5-2-15,5 3-3 0,13-1 1 0,4-2-1 16,8 2-2-16,9-2-2 0,6-2-1 15,6 2-4-15,4-2-2 0,2 0 1 16,2-1-1-16,6 0 1 16,-1 0 0-16,1 0-7 0,0 0-14 0,0 0-20 15,0 0-29-15,0 0-35 0,0 0-16 16,4 0-49-16,5-5 21 0,14-5 74 0</inkml:trace>
  <inkml:trace contextRef="#ctx0" brushRef="#br0" timeOffset="42227.99">5063 16008 950 0,'0'0'61'0,"-1"0"111"0,-5-1-195 16,-7-3-5-16,-5-2 14 0,-13-4 8 15,-13 1 4-15,-3-2 4 0,-10 0 4 16,-2 4 1-16,-4 0 3 0,-5 0-2 16,-7 2 0-16,-8-1-1 0,-4 1 0 15,-8 1-1-15,-5-2-3 0,0 2 0 0,-6-3-3 16,-7 0 1-16,-2 1 0 0,-4 1-1 15,3 1 0-15,-2 0 1 0,-1 3-1 16,1 2 0-16,1 3-1 0,11 1 4 16,3 1 6-16,6-1 5 0,7 2 6 15,3 1 2-15,11-1 5 0,7 2 5 0,6-1 2 16,10-2 0-16,2 2-5 16,9-2-3-16,5-1-1 15,8 2-4-15,9-3-2 0,2 0-4 0,7-2-7 0,4 1-2 16,1-1-1-16,4-2-1 15,2 0 1-15,0 0 0 0,0 0-5 0,0 0-5 16,0 0-11-16,0 0-13 16,0 0-21-16,0 0-17 0,0 0-14 0,1 0-102 15,3-2 116-15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04:35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22978 1482 874 0,'2'0'30'16,"-1"0"-4"-16,0 0-14 0,-2-2-12 15,1 4 9-15,-1-2 3 0,1 0 3 16,0 0 7-16,0 0-4 0,1 0 5 15,-1 0 10-15,0-5 8 0,-1 2 3 16,0-3 4-16,1 0-2 0,0 1-5 16,1-3-3-16,1 0-8 0,3-3-5 0,-1-3-2 15,3-2-6-15,1-2-3 0,2 0-6 16,1-1-7-16,0 1 1 0,-1-2 2 16,7 4 1-16,3 4 3 0,2 0-2 0,4 3-5 15,-3 3-1-15,2 1 0 0,-4 4-2 16,1 1 1-16,-4 2 0 0,-4 4-3 15,1 3-4-15,-3 4-5 0,-1 5 0 16,-1 4 2-16,2 7 6 0,1-3 2 16,1 3 0-16,-2 0 1 0,-1 0 1 15,0 0 1-15,-2 0 2 0,2-5-2 16,-1 0 0-16,2-5 0 0,2-3-3 16,0-2 4-16,4-1 7 0,-2-2 9 15,4-2 10-15,-2 0 5 0,-1-5 4 16,2 2-4-16,-2-4-3 0,2-1-10 15,0-3-8-15,0-2-6 0,4-2-3 0,0-1 0 16,1-2-1-16,-3 2 1 0,-3 0 0 16,-5 2 1-16,-4 1-5 0,-3 1-15 15,-1 0-21-15,-2-1-31 0,1-4-33 16,2-2-110-16,-1-8 126 0</inkml:trace>
  <inkml:trace contextRef="#ctx0" brushRef="#br0" timeOffset="332.39">24072 1110 1239 0,'4'1'194'0,"23"13"-158"15,-10-20-97 1,-28 63 63-16,-5-14-4 0,24 8 0 16,1 10 1-16,2 8-1 0,-2 2 2 15,0 2 0-15,0 3 1 0,-5 3 2 16,3 7 1-16,0 3-3 0,-1-9-3 15,4-9-3-15,-4-11-8 0,2-9-5 0,-2-11-10 16,-1-5-19-16,1-9-20 16,-1-6-29-16,-1-9 51 0</inkml:trace>
  <inkml:trace contextRef="#ctx0" brushRef="#br0" timeOffset="1088.33">24969 1138 1414 0,'1'0'74'0,"-3"2"188"0,-4 3-356 0,-5 2-5 15,-1 2 62-15,-2-2 30 0,1 0 3 0,-2-1 0 0,-2-2 1 16,-1 1 5-16,-1-5 0 16,0 0 1-16,2 0-1 0,3 0-1 0,0 0 0 0,2 0-1 31,2 0 0-31,0 0 1 0,2 0-2 0,2 3-8 0,-1 3-5 0,1 1-2 16,-2 5 2-16,-1 4 3 0,-1 6 2 15,1 2-3 1,-4 3 0-16,1-2 4 0,1 1 3 0,2-1 4 0,2 1 1 15,3-5 0 1,-3 2 0-16,1-5-1 0,1 2-1 16,1-7 2-16,2-4 0 0,2 0 2 15,-1-5 0-15,0-1-1 0,1-2 0 16,-1 1 2-16,2-2 1 0,-1 0 2 16,0 0 0-16,0 0 2 0,0 0-1 15,0 0 3-15,0 0 3 0,0 0 0 0,0 0 0 16,0 0-1-16,0 0-3 15,1 0-2-15,0 0 1 0,1-2-2 0,2 1-2 16,0-2-3-16,6 2-2 0,1-2-1 16,5 0 0-16,0 1 1 0,2 1 0 15,2-2 1-15,0 3 0 0,2 0 0 16,-2 3 0-16,-1 0-1 0,0 0-1 16,-3 1 2-16,-2-1-2 0,0 1 0 15,-2 0-2-15,-1 3 0 0,1 0-1 16,-3 0 3-16,2 2-2 0,0 0 2 0,-1 1-1 15,3 2 0-15,-3-2 1 0,1 4-3 16,-1 2-1-16,3 1 0 0,-2 0-2 16,-5 1-4-16,1 2-6 0,-7 1-2 15,-1 6 1-15,-7 5 3 0,-4 4 10 0,-7 4 2 16,-6 0 0-16,-2 3 0 0,-4-5-2 16,-4-4-1-16,-2-7-4 0,0-6-3 15,-1-5-3-15,3-4-2 0,1-4 2 16,2-2 3-16,-1-6 4 0,-1-6-1 15,0-1-4-15,-2-4-12 0,3 0-11 0,5-1-99 16,5-2-81-16,9 2 118 0</inkml:trace>
  <inkml:trace contextRef="#ctx0" brushRef="#br0" timeOffset="1653.76">25237 1313 1278 0,'0'-1'58'0,"0"1"49"16,-1 0-104-16,1 0-4 0,0 1 15 16,0-1 6-16,4-1 4 0,-1 1-6 0,3-5-9 15,3-1-6-15,6-6-3 0,6-1 0 16,4-2 0-16,2 1 0 0,5 1 1 16,2 2 1-16,3 1 1 0,2 4 0 15,1 1-2-15,0 4-1 16,-3 2-1-16,-6 3-2 0,-5 1-3 0,-4 4-2 15,-5 3 0-15,-2 4-1 0,-3 8-1 16,-4 2-5-16,-2 12-5 16,-6 3 2-16,-6 9 5 0,-5-1 4 0,-8 1 1 15,-1 4-2-15,-11-1-3 0,-2 4 0 16,-8 3 4-16,-6 2 2 0,8-2-1 16,0-8-10-16,15-8-7 0,10-5 1 0,10-7 5 15,4-3 10-15,5-3 5 16,4-6 2-16,4-1 8 0,4-3 9 15,3-3 15-15,6 1 5 0,3-2 6 0,1-4 7 0,0-2 2 16,-3-6-5-16,-1-2-11 0,-4-5-16 16,-1-2-12-16,0-2-3 0,-1-1-5 15,4 0-7 1,0-1-7-16,-2-3-10 0,1 0-8 0,0-1-12 0,3-2-14 0,1-1-22 16,1-3-21-16,0 1-162 15,-1-2 167-15</inkml:trace>
  <inkml:trace contextRef="#ctx0" brushRef="#br0" timeOffset="2221.56">26747 1223 1471 0,'-1'2'8'0,"-1"0"-32"0,-3 3-12 0,-3 8 11 16,1 5 24-16,-5 4 5 15,-8 7 2-15,-7 5 0 0,-11 4-2 0,-8 4-2 16,-4 3-1-16,2 1 2 0,3 1-1 16,7 1 2-16,8-2 0 0,6 0-11 15,13 2-16-15,10-1-7 0,7-3-4 16,11 3 9-16,6-3 14 0,3-3 5 15,4-6 4-15,5-5 7 0,2-8 6 0,4-6 7 16,1-5 3-16,-3-8-4 0,-2-3-5 16,-1-3-3-16,-1-8-3 0,-4-1 3 15,-1-2 12-15,-8-6 3 0,-3-1-4 16,-4-5-8-16,-8-5-17 0,-9-7-11 0,-7-4 1 16,-7-4 1-16,-7 2 8 0,-4 4 8 15,-3 4 7-15,-4 6 7 0,-9 3 0 16,-3 2-5-16,-2 2-3 0,0 2-5 15,5-1-2-15,11-2 1 0,-1 0 2 16,5-3 0-16,3-2-1 0,0-1 2 16,6-2-1-16,4 2 0 0,3 3 1 15,6 2-2-15,3 4 0 0,3 1 1 16,3 1 4-16,3 1 3 0,1 1 2 0,2 0-5 16,4 0-1-16,2 2-1 0,5 1-4 15,5 1 3-15,3 4-3 0,5 5-2 16,3 2-1-16,4 2 0 0,6 3-3 15,3 5-5-15,-6 1-5 0,-4 0-10 16,-5 0-11-16,-7-1-14 0,-6-1-24 16,-1-4 37-16,-5-1-36 0,1-2 45 0</inkml:trace>
  <inkml:trace contextRef="#ctx0" brushRef="#br0" timeOffset="2470.71">27369 1139 1123 0,'1'18'32'0,"0"4"-11"16,1 9-15-16,-2 7 6 0,3 6 5 16,0 5 2-16,2 5-1 0,0 3-9 15,0 0-5-15,3 1 0 16,1 3 0-16,2 1-1 0,2 2 2 15,4 4-2-15,-2-5 1 0,-3-7-5 0,-3-9-9 16,-2-13-13-16,-1-11-23 0,-3-11 24 16,-1-5-198-16,-2-7 153 0</inkml:trace>
  <inkml:trace contextRef="#ctx0" brushRef="#br0" timeOffset="3640.77">22644 3811 1077 0,'5'23'71'0,"-4"-23"-59"16,0 0-22-16,4-2-1 0,-1-22 8 16,8 19-1-16,3-2 1 0,0 1 0 15,1-3 2-15,-1-1 1 0,2 0 0 16,4-5 1-16,1 1 1 0,7 2-1 15,2 0 3-15,2 4 0 0,1 0 3 16,-3 2 0-16,-2 1 4 0,-6 3 9 16,-6 0 3-16,-4 0 3 0,-5 4-6 15,-2 0-10-15,0 0-4 0,2 3-1 0,0 0 0 16,1 0-2-16,-2 4 0 0,5 3-5 16,-2 1-4-16,3 5 1 0,5 2-1 15,2-1 0 1,5 2 1-16,2-2 0 0,2-1 4 0,-1-3 11 0,-2-2 9 15,5-3 13-15,0-2 5 0,5-3-1 16,1-3-2-16,-4-2-3 0,-6-4-6 16,-2 0-6-16,-1-4-5 0,-2-1-7 0,3-2-7 15,-2-3-2-15,1 0-8 16,-1-1-10-16,0 1-11 0,2-1-22 16,-1-2-30-16,4-1 46 15</inkml:trace>
  <inkml:trace contextRef="#ctx0" brushRef="#br0" timeOffset="4533.72">17383 1279 1177 0,'-14'30'35'0,"-27"8"-27"15,3 4-2-15,2 4-1 16,-17-3-24-16,30-1 3 0,4-4-10 0,7-1-6 15,11 0-11-15,9-3-19 0,10-1-19 16,11 0 4-16,9-2 14 0,4-4 24 16,6-6 31-16,2-5 14 0,-3-7 10 15,2-6 4-15,1-3 0 16,-7-4-5-16,2-2-4 0,-6-1-5 0,-7-1-2 16,-4 2-4-16,-9-5-11 15,-4 1-63-15,-2-1-7 0,-1-3 33 0</inkml:trace>
  <inkml:trace contextRef="#ctx0" brushRef="#br0" timeOffset="4938.79">18249 1252 1115 0,'17'32'47'0,"-68"5"-38"31,103-13-9-31,-234-17 0 16,124 19 2-16,30-4-2 0,5-3-10 0,10-3-25 0,4-1-22 15,6-3-14-15,6 0-5 0,6-2 16 16,5 1 24-16,11 3 15 0,9 2 16 15,5 0 6-15,8 0 2 16,-3 0 8-16,-4-3 8 0,-9 0 7 0,-8-1 6 0,-5-2-1 16,-9-2-6-16,-2 2-8 15,-4 1-6 1,-5 3-1-16,-6 2 1 0,-7 3 5 16,-5-1 3-16,-3 2-2 0,-5-4-4 15,-5 0-5-15,-4-2-4 0,1-3-4 0,3-4-2 16,3-3-5-16,8-3-11 0,3-1-23 15,4-2-50-15,4-3-95 0,4-2 103 16</inkml:trace>
  <inkml:trace contextRef="#ctx0" brushRef="#br0" timeOffset="5119.52">18591 1750 1589 0,'0'1'-8'0,"0"-1"-55"0,0 2-3 0,1-2 35 15,1 1-17-15,-1-1-35 0,1 0-38 16,7-5 55-16</inkml:trace>
  <inkml:trace contextRef="#ctx0" brushRef="#br0" timeOffset="5437.42">19260 1393 1464 0,'-27'12'24'0,"0"2"-37"0,-7-1 3 16,4 3 10-16,2 0 0 0,1 0 1 0,3 4 1 16,-1-1-1-16,0 2 0 0,1 3-10 15,3-3-21-15,6 1-21 0,7-3-20 16,6 1-4-16,6-2 6 0,6-1 20 16,5 1 17-16,10 2 14 0,2-1 11 15,3-3-4-15,5 2-1 0,0-6-1 16,2-3 1-16,-1-7 2 0,-4-5 4 15,-2-6-4-15,-1-5-89 0,-2-5 72 16</inkml:trace>
  <inkml:trace contextRef="#ctx0" brushRef="#br0" timeOffset="5942.06">19476 1494 1116 0,'0'1'33'0,"0"2"-1"0,1 0-31 0,-1 5-4 15,3 4 2-15,5 9 1 0,0 10 2 16,5 4 1-16,0 3-5 0,-2-1-10 16,-1-1-11-16,-4-7-19 0,1-3-23 15,0-6-44-15,0-8-11 0,2-3 16 16,-1-5 35-16,0-4 61 0,1-6 29 0,0-5 6 16,0-3-4-16,1-5-8 0,3-3-2 15,1 1 5-15,0-1 9 0,4 2 4 16,-4 0 0-16,0 2-2 0,0 1 5 15,-2 5 9-15,-5 3 10 0,1 3 6 16,-4 3-6-16,-3 0-11 0,3 2-11 16,-2 1-10-1,-1 0-3-15,0 0-4 0,5 3-4 0,-3-2-4 0,2 3-4 16,-1 1 0-16,-3-2-1 0,3 1 0 0,-3 0-1 16,0-1-5-16,0-2-2 15,-1-1-3-15,0 0-3 0,0 0 4 16,0 0 2-16,0 0 5 0,1 1 5 15,1-3 3-15,5-1 0 16,-2-3-1-16,1-2-3 0,5-3-1 0,-5-1 0 0,2-2-1 16,4 2 0-16,0 2 1 0,1 1 2 15,0 3 4-15,-1 1 3 0,0 1-1 0,1 2 0 16,1 1 2-16,-3 2-3 0,1 4-1 16,-1 1-2-16,1 5-8 0,3 5 1 15,-1 4 0-15,7 6 1 0,-3 3 0 16,-2 0-3-16,-1-1-10 0,-3-5-11 0,0-3-13 15,-2-4-18-15,1-5-19 0,-1-3-22 16,4-4 50-16</inkml:trace>
  <inkml:trace contextRef="#ctx0" brushRef="#br0" timeOffset="6257.54">20416 1441 1198 0,'-1'21'43'0,"-3"1"22"15,0 7-69-15,1-1 1 0,2-4 3 16,1-2 1-16,3-2 1 0,1-1-2 16,4 1-7-16,1-1-8 0,3-3-5 15,4-3-2-15,4-2 5 0,2-5 7 16,0-2 3-16,-2-4 7 0,-3-2 8 0,-1-5 13 15,0-3 18-15,2-3 5 0,1-4 0 16,-1-2-10-16,0-2-12 0,-5-1-7 16,-2 2-3-16,-4 1-3 0,-1-2-4 15,-4 2-5-15,-2-4-6 0,0-1-8 16,-4-1-12-16,2 2-24 0,-1 0-35 0,0 1-47 16,-1 1 69-16</inkml:trace>
  <inkml:trace contextRef="#ctx0" brushRef="#br0" timeOffset="6478.52">20973 1732 1506 0,'1'0'-2'0,"-1"-1"-41"16,0 1-7-16,0 0 41 0,0 0 14 16,0 0-5-16,0 0-31 0,1 0-37 15,-1 0-94-15,3-3 72 0,3-6 18 0</inkml:trace>
  <inkml:trace contextRef="#ctx0" brushRef="#br0" timeOffset="7158.3">21497 1343 1401 0,'18'13'78'0,"-115"-4"-91"32,74 0-24-32,-3-1 10 15,-2 2 26-15,5-1 1 0,0 1-2 0,6 2-9 16,3 3-4-16,1 5-9 0,4 2-11 16,3 1-5-16,6 2-7 0,2-4-6 15,6-1 6-15,4 0 5 0,3-6 9 0,0-4 14 16,-2-3 11-16,-4-4 9 0,-5-2 4 15,-4-1 2-15,7 2-5 0,-6-2-2 16,-1 0-4-16,3 0-3 0,-3 0-7 16,-1 0-6-16,0 0-4 0,0 0 0 15,1 0 12-15,0 0 15 0,-1 0 17 0,3 0 7 16,-2 0-3-16,0 0-7 0,0 0-8 16,0 0-2-16,0 0 4 0,0 0 1 15,0 0-3-15,0 0 0 16,0 0-1-16,-1 0 0 15,-1 0 1-15,2 0-1 0,0 0-3 0,0 0-4 0,0 0-1 16,0 0-4-16,4 0 0 0,-4 0 1 16,1 0-1-16,-1 0-2 0,-1 0 1 15,1 0-1-15,-1 0 1 0,2 0 1 16,-1 0-1-16,0 0-2 0,1 0-1 16,-2 0 0-16,4 0-2 0,0-2 1 15,-1 1 0-15,-2 1 3 0,1 0 4 0,3-2 2 16,-1 2 3-1,0-1 2-15,1 0-2 0,-4 1 1 0,1 0 1 0,3 0-1 16,-2 0 1-16,-2 0-3 0,1 0-3 0,-6 0-8 16,5 0-7-16,0 0-9 0,0 0-9 15,0 0-5-15,0 0-4 0,0 0-1 16,0 0-8-16,0 0-3 0,0 0 3 16,2 0 7-16,0 0 11 0,-2 0 11 15,0 0-14-15,0 0-40 0,0 0-33 16,0 0 51-16</inkml:trace>
  <inkml:trace contextRef="#ctx0" brushRef="#br0" timeOffset="7714.45">21358 1593 589 0,'0'3'14'0,"-2"0"-4"0,1-1 6 15,2 0 3-15,-1-1-1 0,1 0-1 16,2 1-10-16,-2-1-4 0,7-1-21 16,5 4-28-16,3-1-25 0,6-1-7 0,-3 1 18 15,1-2 22-15,-1-1 31 0,0 1 8 31,0-1 6-31,-1-1-1 0,0 0-5 0,-2-2 50 0,-4 1 33 0,-4 0 30 16,-1 0 22 0,-1-1-45-16,-3-1-29 0,0-1-21 0,1-1-8 0,-3-4 0 15,-1-2-4-15,-4-4-13 0,-2-4-16 16,-3 2-5-16,-2-3-9 0,-1 0 7 16,1 4 7-1,-1 0-3-15,-1 4 9 0,-3 1-3 0,-4 0-4 16,2 4-1-16,-2 1-4 0,3 2-3 0,4 3 2 15,-5 3-3-15,6 5-9 0,-3 9 1 16,-1 9 0-16,1 7 3 0,-6 6 12 0,1 6-1 31,3 1-9-31,5 3-17 0,7-1-39 0,5-2-26 0,5-2 1 0,5-3 29 16,3-8 61 0,3-4 55-16,6-3 17 0,-6-6 1 15,1-6-6-15,1-1-14 0,-5-4-3 16,5-2-10-16,2-2-16 0,-3-2-15 15,4-2-8-15,-2-2-5 0,-2 0-3 16,-1-3-9-16,-4-1-24 0,-1-4-53 0,-1-5-80 16,2-1 94-16</inkml:trace>
  <inkml:trace contextRef="#ctx0" brushRef="#br0" timeOffset="8819.04">22031 1548 1318 0,'-2'-2'-3'0,"-3"0"-45"16,-1-1 16-16,1 1 45 0,-4-2 6 15,-1 2-7-15,-6-2-4 0,-5 1-2 16,-2 3-1 0,-3-1-1-16,2 1-4 0,-2 3-6 0,3 1-10 0,2 4-10 15,2 3-10-15,2 5 3 0,0 4 2 0,4 10 4 16,2 3-5-16,4 7-22 0,5 2-31 15,5 1-39-15,10-3-22 16,8-5 28-16,2-8 62 0,1-9 80 0,-3-7 46 16,-3-4 3-16,2-3-23 0,-2-3-27 15,4-4 4-15,0-1 20 16,-3-8 8-16,0-6-2 0,-4-7-14 0,-2-9-21 0,1-4-8 16,-2-5 0-16,-2-3 3 15,0-2 2-15,-5-5-2 0,-1-6-2 0,-2-2-7 16,-5-10-3-16,0-4-2 15,-4 2-2-15,3 6 3 0,-2 8-1 0,-1 14 6 16,4 10 9-16,-2 12 8 0,3 9 11 16,2 10-4-16,0 4-9 0,0 0-12 0,1 0-11 15,-1 9-4-15,-1 9 1 0,0 11 1 16,2 16 2-16,3 12 2 0,0 11 1 16,2 3 0-16,-2 4 0 0,4-5-5 15,6-3-7-15,2-2-4 0,6-6-1 0,2-4 2 31,-2-9 8-31,-3-11 6 0,-3-8 2 0,-5-8 2 0,-1-6-1 0,0-2-5 16,1-2-5-16,2-2-1 0,0-3-1 16,1-3 2-1,-3-1 5-15,3-7-1 0,0-2 1 16,0-4 1-16,2-5 1 0,-1-2 2 0,-3-9 3 0,-1-1-3 16,-1-4-2-1,-5-3-5-15,-2-1-1 0,-3 1 1 0,0 7 9 16,1 10 14-16,-1 6 17 0,0 13 16 0,0 0 7 15,0 0-7-15,0 1-16 0,0 0-16 16,0 0-13 0,-1-1-6-16,1 2-5 0,0 5-2 0,1 5 0 0,2 7 3 15,3 2 0-15,0 3-2 0,1-1-6 0,6-1-3 16,1 1 1 0,3-1 3-16,1-1 6 0,-4-1 3 0,1-5 4 0,-3-3 4 15,-1-5 6-15,-2-3 1 0,-1-2 1 0,0-2-1 16,-1-3-1-16,0-4 1 0,0 0-3 15,2-7-3-15,4-3-2 0,-5-2 3 16,-2-1 5-16,-1 0 4 0,-4 5 2 16,-1 3 0-1,1 5 1-15,-1 4 4 0,0 4 1 0,0 0 4 0,0-2-8 0,0 1-10 16,1 2-4-16,1-1-13 0,0 4-4 16,3 5 4-16,6 9-7 15,6 8 1 1,7 8 1-16,-1 4-9 0,0-8-13 15,-4-3-18-15,-2-6-34 0,0-4 433 16,1-2-275-16</inkml:trace>
  <inkml:trace contextRef="#ctx0" brushRef="#br0" timeOffset="9222.12">23119 541 948 0,'-8'24'31'0,"-1"4"3"0,-2 13-33 15,-2 1-1-15,0 8 0 0,-1 7-1 16,-1 9 1-16,-4 6 0 0,-7 6 0 0,-3 4 2 15,-8 11 1-15,3 13 1 16,3 10-1-16,6 7 1 0,7 4 0 0,8-4 1 16,9 7-1-16,4-4 0 0,6-8-2 15,-1-11-1-15,-1-17 0 0,-5-14-1 16,-1-13 6-16,-4-13 5 0,-4-5 0 16,-1-8 0-16,0-5-4 0,2-3-4 0,-1-6-1 15,0-5 0-15,1-4-1 16,0-1 1-16,1-4 0 0,2-2 0 15,-2-3 2-15,4-2-2 0,1-2-6 0,0 1-8 16,0-1-15-16,0 0-18 0,0 0-9 16,0 0 49-16,0 0-192 0,1-4-23 15,4-3 123-15</inkml:trace>
  <inkml:trace contextRef="#ctx0" brushRef="#br0" timeOffset="10526.71">24110 3297 1306 0,'-1'0'80'0,"0"0"103"0,2 0-201 15,-1 0-7-15,0 2 10 0,0 0 10 16,-3 4 3-16,2 3 2 15,0 4-1-15,-1 9-2 0,0 6 0 0,-1 11 0 16,2 13 0-16,0 11 1 0,2 10-1 16,2 2 2-16,-1 1 1 0,1 1 0 15,-3-3 1-15,1-4-4 0,-1-11-8 0,3-8-11 16,-1-12-16-16,0-9-15 0,0-5-14 16,2-6-18-16,1-3-23 0,0-7 59 15</inkml:trace>
  <inkml:trace contextRef="#ctx0" brushRef="#br0" timeOffset="11155.4">24968 3094 1679 0,'-8'4'27'16,"-7"3"-36"-16,-7 5-4 0,-7 3 8 16,-3 3 5-16,2-2 0 15,0-1-2-15,0-2 1 0,3-2 1 0,2-1-1 16,0-2 1-16,4-3-1 0,0 1-9 16,3-3-7-16,3 0-10 0,3 0-8 15,3-2 2 1,5 0 6-16,-1 0 5 15,2 2 8-15,2-3 4 0,-1 3 2 16,1-2 3-16,1 2 1 0,-2 2 0 0,-1 1 2 16,2 3 0-16,-1 3 1 0,1 3 1 15,0 3 0-15,-3-1-1 0,1 1-1 16,1 0-2-16,-1-3-4 0,3-3-2 16,1-3-1-16,1-2 0 0,-1-4 4 0,-1 1 4 15,2-3 3-15,-2-1 2 0,3 1 3 16,2-1 2-16,4 0-1 15,1-2 1-15,2-2-4 0,4 1 0 0,2-1 0 16,2 0-2-16,3 2 0 0,0 2 0 0,2 1-1 16,3 4-1-16,2 4 0 15,1 2-2-15,-1 1 0 0,1 4 1 0,3 2-1 16,-1 1 1-16,-3-1 1 0,-3 0 0 16,-3 0-1-16,-7-2 0 0,1 2-2 15,-6 0 2-15,-4 3 0 16,2 2 0-16,-7 1-1 0,-1 0 0 0,-1 0-1 15,-7 0 0-15,-1 0 3 0,-9-2 0 0,-7-2 1 16,-4 2 0-16,-13-3 0 0,1 1 1 16,-3-2 3-16,-1-5 1 0,2-3 1 15,2-3 0-15,3-3-4 16,7-2-3-16,1-7-6 0,6 2-2 0,6-3-7 16,2 2-8-16,7-3-13 0,2-1-22 15,0-1-71-15,4-5-143 0,1-4 158 0</inkml:trace>
  <inkml:trace contextRef="#ctx0" brushRef="#br0" timeOffset="11592.62">25241 3427 1125 0,'10'-3'42'15,"-1"-5"7"-15,2 2-6 0,-2-3-5 0,0 2 4 16,5-5-4-16,-1 0-16 16,2 0-10-16,1-3-5 0,4-2-4 0,5 1-5 15,3-2-5-15,6-2-5 0,6 0-2 16,-2 2 1-16,1 2 1 0,-2 3 1 16,-8 5 1-16,-5 2 4 0,-7 4 2 15,-8 2-1-15,-5 1-6 0,-2 5-9 16,-2 5-1-16,-2 10 1 15,-5 9 8-15,-3 11 8 0,-2 7 0 0,-7 2-4 0,-4 5-6 16,-1 0-11-16,-10-3-11 16,0-2-3-16,0-4 2 0,-2-3 7 15,2-4 11-15,5-3 7 0,4-4 2 0,9-7 1 16,8-4-1-16,6-8 10 0,4-3 11 16,4-3 18-16,1-1 14 0,3-2 7 15,2-2-1 1,5-1-7-16,3-1-7 0,5-3-9 0,3-1-4 0,6-3-5 15,2-2-6-15,3-2-9 0,-1 1-13 16,-4-3-17-16,0 1-20 0,-4-3-24 0,0 3 4 16,-1 1 30-16</inkml:trace>
  <inkml:trace contextRef="#ctx0" brushRef="#br0" timeOffset="12136.24">26313 3281 1313 0,'0'7'18'0,"-4"3"-20"0,-6 5-5 31,-5 8 7-31,-3 6 18 0,0 6 0 0,-2 7-4 0,-1-1-10 0,-3 4-2 16,-2 1-1-16,-1 0 0 0,-2-1-1 31,4-2-7-31,3-1-12 0,7-3-15 0,9-2-12 16,6-4 7-16,9-5 11 0,5-5 19 15,3-6 12-15,9-2 5 16,-1-4 1-16,0-7 0 0,4-3 0 0,-6-4 4 16,4-5 3-16,0-4 1 0,-2-4 6 15,3-3-1-15,-9-3-4 0,-3-5-4 16,-5-1-7-16,-7-5-5 0,-4-1 2 0,-6-2 5 15,-7-1 1-15,-6 0 0 0,-6 1-2 16,-5 0-3-16,-4 3-4 0,-3 2 0 16,-5-2 1-16,-3 3-2 0,-6 0-2 15,4 1-2-15,3 5-5 0,7 2-4 0,7 2 1 16,5 5 2-16,7 0 5 0,5 4 4 16,5 0 2-16,6 3-1 0,-1 0-1 15,7 0-1-15,7 2 2 0,10 2 2 16,8 4 3-16,9 3 3 0,8 4 5 15,3 5 2-15,6 0 0 0,-1 0-3 16,-5 0-1-16,-6-1 4 0,-7-4 3 16,-7-3-1-16,-4-1-6 0,-5-1-7 15,-3-2-12-15,-2-2-12 0,-3 1-16 16,0-1-26-16,1-1-25 0,-3 0 0 16,-1 0-169-16,-4-1 165 0</inkml:trace>
  <inkml:trace contextRef="#ctx0" brushRef="#br0" timeOffset="12405.57">26972 3360 1327 0,'9'64'41'0,"1"-6"-10"16,-1 12-21-16,0-6-7 0,1-1 1 0,-1-3 1 16,-1-3-1-16,-4-2 0 0,-2-6-2 15,-1-3 0-15,-1-8-7 0,3-3-14 0,2-9-15 16,0-6-17-16,0-4-7 0,1-9-8 16,-5-3-12-16,4-3-29 0,0-7 59 15</inkml:trace>
  <inkml:trace contextRef="#ctx0" brushRef="#br0" timeOffset="12689.96">27933 3656 1442 0,'-1'5'48'0,"-9"-3"-55"15,-9 5-13-15,-3-2 6 0,-8-1 16 16,2-1 0-16,-2-1 0 0,-10 0 2 16,-5-2-1-16,-5 0 0 0,-5-2 0 0,3 0-13 15,7 0-21-15,3 1-23 0,8-1-36 16,1 0-38-16,7 0 71 0</inkml:trace>
  <inkml:trace contextRef="#ctx0" brushRef="#br0" timeOffset="13229.06">29047 3445 1459 0,'9'-3'13'0,"-3"-5"-21"0,-8 7-13 31,-5-1 2-31,-3-2 22 0,-5 1 1 0,-8-3-3 0,-7 1 0 0,-5-1 0 0,-5 5 1 31,0 2-2-31,-4 5-9 0,-8 7-12 16,-4 3-11-16,2 2-19 0,5 1-21 16,14 1-31-16,14 5-22 0,6-5-21 15,7 1 21-15,8-3 57 0,1-8 54 16,7-1 52-16,3-1 17 0,3-2-14 15,1 1-17-15,5 2-11 0,9 2 0 16,9 1 12-16,9 3 14 0,3-2 11 16,-7 2 10-16,-4 0-5 0,-6 1-10 0,0 1-13 15,-3 1-13-15,2 1-11 0,-4 0-3 16,-1 0 5-16,-3 1 2 0,-5-1 4 16,-3-1 2-16,-7-4-5 0,-4 1-3 15,-5-3-5-15,-6 2-4 0,-6 2 1 16,-6 4 2-16,-6-4 2 0,-5 0 1 0,-5-2 0 15,-4-6-1-15,0-5 3 0,0-5 0 16,-2-2-5-16,1-2-5 0,-3-3-17 16,5 0-20-16,5-2-19 0,8 1-31 15,7 0-155-15,7-4 154 0</inkml:trace>
  <inkml:trace contextRef="#ctx0" brushRef="#br0" timeOffset="13923.42">29402 3404 1074 0,'27'2'66'15,"-25"-4"-30"-15,-2-2-9 16,1 2-10-16,-22-5 50 0,24 4-18 15,3-2-7-15,-1 0-9 0,2-4-4 0,0 1-2 16,3-1-4-16,4 1-4 16,0-2-6-16,3 0-8 0,0 2-4 15,0-1-2-15,3 2-2 0,-2 3 1 0,1-1 0 16,0 4-2-16,-2 0 1 16,0 1 0-16,-1 1-1 0,-4 3-2 0,-2-1-2 15,-2 1-6-15,-3 3-3 0,-3 1-2 16,-3 3-3-16,-5 4 4 0,-3 3 2 0,-4 1 3 15,-3-1 4-15,-2-2 4 0,-2 0 2 16,-2-2 3-16,1 1 3 0,-3-3-2 16,-4 1 1-16,-2 3 0 0,-4 0-1 15,1 4 1-15,0-1 0 0,5 1-3 16,3 3-3-16,1-5-3 0,7-1-6 16,3-3 4-16,5 1 3 0,5-8 3 15,1-1 3-15,1-1 1 0,2-2 2 16,2 3 2-16,3-3 4 0,1 2 1 15,0-1-2-15,2 1-1 0,-1 1-4 0,2 1 1 16,0-2-2-16,-1 0 0 0,-2-1 0 16,2-1 2-16,0 0 1 0,-3 0 7 15,1-1 7-15,-2-2 3 16,-4 1 3-16,4-1-2 0,0 0-2 0,-2 0-2 16,5 0 0-16,-3 0-2 0,1-1 0 15,0-1-1-15,0-1-2 16,-1 1-3-16,5-2-3 0,2 0-3 0,3-1-3 0,5-1-1 15,3-1-1-15,2-2-1 0,2 1-1 16,2-1 0-16,1 2 1 0,3 1 0 16,0 0 0-16,2 4 1 0,1 0 0 0,1-2-1 15,-4 3-1-15,-3 0 1 0,-5 2-2 16,-7 0-4-16,1 3-2 0,-6-4-6 16,-2 1-7-16,-3-1-6 0,-6 0-9 15,0 0-12-15,0 0-18 0,-1 1-11 16,2-1-66-1,-2 1 83-15</inkml:trace>
  <inkml:trace contextRef="#ctx0" brushRef="#br0" timeOffset="14668.62">29957 3114 1373 0,'-1'2'26'0,"0"-2"-27"0,1 0-1 0,-1 0 18 0,3 1 6 15,0-1 6 1,-2 0-3-16,2 0-3 0,2-1-1 0,0 0-4 0,4-2-4 0,3 1-6 15,3-2-5-15,4 1 0 0,1-1-2 16,0 1 0-16,2 1 1 0,-2-2-1 16,4 4 0-16,-1 0 0 0,0 1 0 15,-1 2 0 1,1 0-2-16,2 3-2 0,2 1-1 16,-1 2-1-16,-6 0 0 0,-5 0-2 15,-4-1-4-15,-4-1-8 16,-2 1-6-16,-4 2-7 0,0 3-2 0,-9 3 4 15,-3 3 6-15,-5 2 6 0,-9 0 4 16,2-2 3-16,-2-2 5 0,-1-4 5 16,3-1 5-16,5-2 2 0,4-4 0 0,4 1 0 15,7-2-3-15,2-3-1 16,2-1 0-16,0 0-1 0,0 0 1 16,0 0 2-16,0 0-1 0,0 1 1 15,0 0 5-15,3 0 4 0,3 0 6 0,4 3 2 16,4-3-4-16,5 5-5 0,5-3-1 15,2 3-2-15,2-1 3 0,2 2 0 16,2 0-6-16,0 1-2 0,1-1-1 0,-7 1-2 16,0 5 0-16,-3-2 1 0,-2 4-2 15,4 0-1-15,-5 0 0 0,-3 2-3 16,-1 3-1-16,-4 2-2 0,-2 4-1 16,-5 0 3-16,-5 2 1 0,-6 1 2 15,-4-5 1-15,-7 2-3 0,-4-4 1 0,-3-6 4 16,0 1 2-16,-1-7 3 0,1-2 2 15,0-5 0-15,-2 1 2 0,0-3 2 16,-3-1 1-16,2-1-2 0,1-2 0 16,4 1-4-16,5-1-2 0,3-1 0 15,6 2 0-15,2-1-1 0,0 1 0 16,4 1-1-16,-2-2-3 0,4 2 0 0,0 0-5 16,0 0-5-16,0 0-8 0,0 0-13 15,0 0-15-15,0 0-20 0,0 0-19 16,0 0-19-16,0 0 53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53:37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21169 5382 1082 0,'0'0'33'0,"0"0"-2"0,-1 0-31 16,1 0-9-16,-1 0 2 0,0-2 4 16,1 2 0-16,-1-1 3 0,1 1 0 15,0 0 0-15,-1-1 2 0,1 1 1 16,-1-1 5-16,-1 0 3 0,1 0 4 0,-4-3 2 16,5 4-2-16,-1 0-1 0,-5-1-2 15,3 0-2-15,-3 0-1 0,-2 1-4 16,-2-1-2-16,-1 1-1 0,-3 0-1 15,-3 0-1-15,2 0 2 0,-7 0-2 16,-1 0 1-16,-3 0 0 16,-3 0 0-16,0 0-1 0,1 0 2 0,-5 0-2 0,-4 0 1 15,-5 0 1-15,-6 0-2 0,3 0 2 16,1 1 0-16,4 0 2 16,1 0 4-16,-6 0 1 0,-1 3 0 15,-4-3 1-15,-7 0 1 0,-6 0 0 16,-7 0 3-16,-2-1 0 0,1 1 0 15,2-1 8-15,4 0 2 0,1 0-2 0,1 0 2 16,-6 0-3-16,-6 0-3 0,-2 2 2 16,1 0-3-16,6-2-2 0,1 1 4 15,-7 1 1-15,-11 0-4 0,3 2-3 16,-5-3-6-16,5 1-4 0,6 4 0 0,-8-4 0 16,-6 1-1-16,-5 0 0 0,-1 0 3 15,-1-3-2 1,7 0 3-16,-7 0 4 0,-8-1-1 0,3-1 2 0,-5-1-1 0,3 0-4 15,2-3 2-15,-11 2 0 0,1-1-3 16,1 1 1 0,-1-1-3-16,1 1-1 0,-2 1 0 0,-1-2 1 0,7 3-3 0,-1 0 2 15,-3-1-1-15,-1 1-1 0,-2 1 2 16,10 0-2 0,-3 1 0-16,-2 0 0 0,-1 0 0 0,-1 1 0 0,5-1 0 15,-8 0 2-15,1 0-1 0,-4-1 0 31,3-1 0-31,1 2 0 0,-2-3-1 0,-1 2 1 0,0-1-1 16,5 2 2-16,-1-1 6 16,-4-1 4-16,1 2 4 0,1 0 1 15,1-1-5-15,-2-1-4 0,-4 1-2 16,-2 1-3-16,7 0-2 16,-9 0 1-16,1 0-1 0,-2 0-1 15,-1 0 3-15,6 1-2 0,-6 1 1 0,1-1-2 16,4-1 1-16,2 3 0 0,2 0 0 15,-1 0 0-15,-5 1 1 0,9 1 0 0,-2-1-2 16,-3 3 1-16,6-4 0 16,2 3 0-16,2-2 1 0,0 1 2 0,-3 2 0 15,4-2 1-15,12 3 1 0,4-2-1 16,-4 3 3-16,-2 0 2 0,2 0 1 16,5-2 0-16,9 1 1 0,2 0-4 15,-1-2-2-15,0 1-1 0,3-3 2 0,9 2 6 16,6-3 3-16,8-1-1 0,4-1 2 15,2-2 1-15,5 1 6 0,4-2 3 16,3-1 1-16,2 3-4 0,6 0-6 16,5-3-2-16,7 2-4 0,7 0-1 15,3-1-2-15,2 1-2 0,3-1-1 16,3 2 1-16,0 0-4 0,-1-2 2 16,1 2-2-16,-1-1 0 0,0 1-1 15,1 0-3-15,0 0-12 0,0-1-12 0,0 0-12 16,0 0-15-16,0 0-9 15,0-5-3-15,1 1-7 0,1-8-20 16,9-14 33-16,11-13 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55:13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30651 14404 1410 0,'0'0'57'15,"-1"-1"5"-15,1 1-53 0,-1 0-27 0,0 0-6 0,-2 2 2 0,-2-1 6 16,-4 3 4-16,-5-2 6 0,-1 3 3 0,-7 0 2 15,-2 1 1-15,-8-4 0 0,1 0 2 16,-5 1 1 0,-4-1-1-16,-4-1 0 0,-14 2 2 15,-5 0-2-15,-1-1 1 0,0 2 1 0,0-4-3 0,4 1 1 32,0 1 0-32,-6-2-1 0,-5-2 1 0,-4 0 0 15,-3-1-1-15,6-2-1 0,10 2 1 16,5 2-2-16,10-1-3 0,5 2-4 15,1 0-15-15,3 2-20 0,0-2-18 16,1 0-27-16,4 0-17 0,7 0-124 16,6-5 140-16</inkml:trace>
  <inkml:trace contextRef="#ctx0" brushRef="#br0" timeOffset="328.96">29446 14207 1288 0,'-2'0'43'0,"-6"2"-6"0,-3 2-25 15,-5 3-12-15,-4 1 0 16,-3 2 3-16,2 0-1 0,-7 0-1 0,-5 1 1 16,-3 0 0-16,-4 0-1 0,3-1 1 15,5 0 0-15,9 0-2 0,5 0 1 16,3-2 1-16,4 1-2 0,2-2-1 15,1 0 1-15,2 0-2 0,3 1 1 0,2 2 1 16,1 2 4-16,3 3 6 0,4 6 3 16,3 0 1-16,5 4 0 0,3 4-2 15,5 5-2-15,3-1-2 0,4 2-1 16,4 1-1-16,0 4 2 0,3 6 1 16,-3 2-3-16,-3 0-2 0,-7-10-1 0,-11-11-3 15,-4-11-13-15,-7-8-33 0,-2-2 687 16,0 2-481-16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55:47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4183 11529 1092 0,'-4'7'49'0,"-1"-2"19"0,-1 4-33 0,-1 0-10 16,1 0 1-16,-1 2-6 16,0-1-8-16,-1 1-1 0,0 0 9 0,-1-2 16 15,3 1 12-15,-2 2-3 0,2-2-7 16,2 4-10-16,-2 0-6 0,2 4 1 15,-3 4 3-15,-1 4 4 0,0 6 1 16,2 7-1-16,0 3-5 0,0 2-10 0,-1 1-6 16,1-3-7-16,1 2-1 0,-2-4 0 15,3-3-1-15,-2-1 0 0,2-6 1 16,2 0-1-16,-1 1 0 0,3-6 2 16,-2-2-1-16,2-4 1 0,2-7 1 15,1-4 0-15,-1-2 1 0,-2-6 3 0,0 1-5 16,0-1-5-16,0 0-10 0,1 0-8 15,3-7-7-15,4-5-1 0,2-14-9 16,3-8-14-16,1-8-6 0,1-2-4 16,1-6 6-16,2-2 14 0,-1-3 9 15,0-5 2-15,5-3 3 0,-3 0 0 16,0 5 6-16,-2 1 10 0,-5 8 8 16,-2 5 8-16,-1 5 8 0,-2 5 4 0,-4 3 2 15,-1 4-1-15,-1 5 2 16,-2 4 8-16,-1 6 10 0,1 6 11 0,0 2 1 15,1 4-5-15,0 0-11 0,0 0-16 16,0 0-9-16,-3-1-11 0,2 6-5 16,-2-1 0-16,2 1 1 0,-1 1 2 15,2-3 6-15,0 3 6 0,0-3 4 16,0-1 5-16,0-2-3 0,1 0 2 0,1 1 6 16,2 0 3-16,-2-1 6 15,3 1-1-15,-1-1-2 0,2 0-5 0,4 0-5 16,4-1-7-16,9 1-4 0,6 0-3 15,10 1-3-15,5 0 1 0,2-1-1 0,7 0 0 16,3-1 0-16,5-1 0 0,2 1 0 16,4 1-1-16,9-4 1 0,3 3 0 15,8 1 0 1,1 0 1-16,-8 1-1 0,0-1 0 0,-4 0 1 0,2 0-1 0,-3 0 0 16,-8 2 1-16,-5-2-1 0,-9 0-1 15,-8 2 1-15,-6 1 0 0,-11 3 1 16,-8-3 0-16,-5 3-1 0,-6-4-3 15,-3 1-1-15,-3 3-4 0,0 0 1 16,-2 5 1-16,1 1 0 16,-2 7 4-16,0 5 2 0,-3 3 2 15,1 4 2-15,0 5 2 0,0 1-1 0,-1 5-1 0,1 5 0 16,0 2 0 0,1 4 3-16,-2 7 4 0,1-2 2 15,2 1-1-15,0 2 0 0,-1-1-4 16,1-1-3-16,-1 0 2 0,-2 0 1 15,-1 1 6-15,0-5 3 0,-2-1-2 0,-1-7-4 16,2-7-4-16,-1 0-3 0,2-5-1 0,-1-3 1 0,1-3-2 16,-1-3 2-16,0-2 0 0,0-7-2 15,1 1 1-15,0-5 0 16,2-4-2-16,1-1 2 0,-1-2 4 0,2-4 1 16,0-2 9-16,0 0 10 0,0 0 11 15,0 0 10 1,-2 0 0-16,1 0-5 0,1-2-11 0,0 2-12 0,0 0-8 0,-1 0-5 15,-3-4-2-15,0 2-3 0,0-3-2 32,-2-2 0-32,-4-2-3 0,-4-4 0 0,-7-2 0 0,-1-1 0 0,-5-2-1 15,-3-2 2-15,-4 2 0 0,-8-4-2 0,-8-2 2 32,-6-3-2-32,-7 1 0 0,-1-3-2 0,-5 2-10 0,0 1-6 0,-7-6-9 15,-9 4-5 1,2 0 0-16,-4-1 0 15,0 5 2-15,8 2 1 0,4 3 8 0,0 3 6 0,6 2 8 16,2 3 6 0,5 4 3-16,10 0 2 0,8 1 1 15,6 3 2-15,6 3-1 0,0 0 1 16,6 0-3-16,6 1 0 0,2-1 1 16,8 2 1-16,1-2 1 0,8 0 4 0,0 0 4 15,0 0 4-15,1 0 6 0,0 0-2 16,-1 0-1-16,1 0-7 0,-1-2-1 15,2 2-1-15,2 0 0 0,-2-1 1 16,-1-1-4-16,1-1-1 0,3 0-3 0,-1 0-2 16,0-3 1-16,2 1 1 0,-5 0 1 15,2-1 2-15,0 0-2 0,-2-2-1 16,0 3-1-16,2 0-3 0,-1-1-3 16,-1-2-3-16,0 1-4 0,1-2-5 15,-1-1-10-15,1 1-13 0,0-2-14 16,-1 0-21-16,2-4-21 0,3-2-24 0,1-2 12 15,2-2 50-15</inkml:trace>
  <inkml:trace contextRef="#ctx0" brushRef="#br0" timeOffset="1631.04">3025 12047 434 0,'-15'-4'46'0,"-3"-4"102"0,5 3-151 0,-2-4 0 16,7 1 13-16,4 5 20 0,1 0 27 16,3 2 20-16,0 1 12 0,2 0-3 15,-1 0-17 1,-1 0-15-16,0 0-12 16,0 0-5-16,0 0 0 0,0 0 0 15,0 0-2-15,-1-1-8 0,-1 1-5 16,2 0-4-16,0-2-2 0,6 4-1 15,-3-2-1-15,2 0-2 0,-3 0-5 0,3-1-3 16,0 1-3-16,1-3 0 0,5 1 0 16,4 0-1-16,5 0 0 0,5 1 1 15,3-3-1-15,4 0-1 0,3 1 1 0,7-2 0 16,1 1 0-16,9 1 1 0,4 1-1 16,-1-2-2-16,0 3 9 0,-1-1 0 15,1 2 3-15,4 2 3 0,-1-1-9 16,2 2 1-16,-1 2 2 0,1-4 0 15,-3 2 2-15,-4 0-1 0,-6-2-2 16,-1 3-2-16,0-1 0 0,-1 3-2 0,-3-4-2 16,-9-1 1-16,-7-1 0 15,-5-1 1-15,-4-1 0 0,-3 0 0 0,1-2-1 16,-2 2 1-16,-3-1-1 16,-2 1-1-16,-3 0 2 0,0 1-4 0,-3-3-3 15,0 3-2-15,-2 1-7 0,0 0-2 16,3-6-5-16,-3 3-5 0,0-6 3 15,-2 0 0-15,-1-4 3 0,-4-3 3 16,-2 0 0-16,-5-7-3 0,-4 0 2 16,-1-1 2-16,1-1 3 0,1 3 5 0,1-1 3 15,2 3 2-15,1 3 2 0,3 0 1 16,1 3 0-16,2 1 0 0,2 4 4 16,0 4 4-16,4 1 10 0,1 4 12 15,0 0 3-15,0 0 1 0,0 0-4 0,0 0-14 16,0 0-7-16,0 0-4 0,0 0-5 15,2 2 0-15,2 1-1 0,4 3-2 16,3 7 0-16,8 4 3 0,3 3-1 16,3 3 1-16,2-1 1 0,0 1 1 15,4 2 1-15,3 2 0 16,-2 0 1-16,-3-1 4 0,-8-8 1 0,-6-2-2 16,-2-5 1-16,-5-1-4 0,0 1-4 15,-4-2 4-15,-4-1 3 0,0 0 0 16,-2 1 4-16,-6 1-4 0,4 5-3 15,-12 1 1-15,-2 1 1 0,-7-1 4 16,-9-1 2-16,3-5 5 0,-5 0 0 16,5-1 1-16,1 0-1 0,3-1-3 15,3-1-4-15,0-1-1 0,5-1-5 0,3-1-1 16,2 1 1-16,5-3-4 0,1 1 8 0,4 1 7 16,0-4 7-16,4 0 13 0,-1 0 7 15,1 0-2-15,0 1-3 0,0-1-8 16,0 0-11-16,0 0-6 0,0 0-4 15,0 0-5-15,0 0-2 0,0 1 0 16,0-1-2-16,0 0 1 0,0 0-1 16,0 0 1-16,0 1-3 0,0-1-4 15,0 1-4-15,0-1-5 0,0 1 0 16,0 1-3-16,0-2-3 0,0 2-8 0,0-2-9 16,0 1-4-16,0 0-5 0,0 0-6 15,0 0-7-15,-1 4-13 0,0-2-12 16,2 2-12-16,0 3 17 0,0-1 38 15</inkml:trace>
  <inkml:trace contextRef="#ctx0" brushRef="#br0" timeOffset="3263.41">5787 11038 785 0,'0'0'114'0,"-2"0"180"0,1 0-254 16,0 0-21-16,0 1-3 0,0 0-4 15,0 1-5-15,0 0-4 0,0 1 1 16,-2 3 7-16,0-1 3 0,-2 3 4 15,1 0 2-15,-1 2-4 0,0 2 0 16,-1 4 2-16,-1 2-1 0,0 3 2 0,-2 6-2 16,-6 6-2-16,-2 6-1 15,-3 7-2-15,-1 3-2 0,0 7-4 16,1-1-2-16,-1-5-2 0,2-2 0 16,1-7 1-16,1-4-2 0,0-2 1 15,2 0 0-15,-1-4-2 0,-1 2 0 0,-1-2 2 16,1-2-1-16,2-2 1 0,3-2 2 15,1-7 3-15,3-4 7 0,1-2 4 16,3-4 2-16,1-5 1 0,3-2-2 16,0-1-1-16,0 1-2 0,0-1-2 15,0 0-5-15,0 0-1 0,0 0 1 0,0 0-4 16,0 0-5-16,0 0-4 0,0 0-18 16,0 0-1-16,0 0 1 0,0 0-2 15,2-1 9-15,0-5-3 0,2 1-8 16,2-3-8-16,5-2-10 0,3-6-15 0,-2 0-2 15,4 1 11-15,-5 0 13 16,-4 6 18-16,2 5 14 0,-6 0 5 0,-2 1 8 16,0 3 8-16,0 0 6 0,-1 0 5 15,0 0-1-15,0-2-4 0,-2 2-2 16,-1 0-7-16,3 0-5 0,0 0-7 16,0 0-4-16,1 0-4 0,0 0-1 15,-1 0 1-15,0 0 3 0,0 0 3 16,0 0 3-16,0 1 5 0,1-1 3 0,-1 0 6 15,1 0 5-15,-1-1 0 16,4-3-2-16,-4 4-5 0,3-2-7 0,-1 1-3 16,1-3-3-16,1 3 0 0,-3-2 0 15,3 1-1-15,-4-1 1 0,-2 0 0 16,4 2 0-16,0-1 1 0,-2 2 1 0,1-2 0 16,-1 2 2-16,0 0 0 0,0 0 0 15,0 0-2-15,0 0 1 0,0 0-3 16,0 0-1-16,0 0-1 0,0 0-2 15,0 0 1-15,0 0 1 0,-2-4-2 16,2 4 1-16,0 0-1 0,0 0-2 16,2 0 0-16,1-2 1 0,1 0-2 0,-2 1 2 15,1-4 2-15,3 1-4 16,-3-3-3-16,5 3-2 0,1-2-3 0,-6 1 2 16,5 2 6-16,0-1 3 0,-2 0 2 15,1-1 1-15,-1 1-4 0,-2-1 0 0,2 1 2 16,0 1-1-16,-3 2 3 0,1-3 0 15,-4 3 1-15,3-1-1 0,-1 0 0 16,1 0-1 0,0-1 0-16,-2 1 0 0,2 0-1 0,0-2 0 15,1 2 1-15,2-1 0 16,-2 1 1-16,2-1 0 0,-5 3 0 0,-1-1 0 0,1 0 10 16,1-1 4-16,-2 2 4 0,0 0 2 15,0 0-7-15,0 0-1 0,0 0-5 16,0 0-7-16,-1 1-5 0,1 2-8 0,-4 2-5 31,-6 5 6-31,-5 7 5 0,-4 2 6 0,-3 4 4 0,-4 1 0 0,-2-3 0 16,-3 0-1-16,4-3 4 0,0-4 2 15,4-1 3-15,3-3 4 0,3-1-1 16,1-4 2-16,1-1 5 0,-1 0-1 0,0-2-1 16,0 1-2-16,-1-5-5 0,3-1-1 15,-2-5 0-15,1-2-1 16,0 0 4-16,0-1 2 0,0-4 6 0,1-1 5 15,1 0 2-15,3 0-2 0,4 2-4 16,0 0-4-16,0-2-9 0,3 1-5 0,-2-1-3 31,2 2-5-31,3 2 1 0,-3-1-1 0,2 4-3 0,-2 0-4 0,1-1-8 16,2 1-11 0,-1-1-7-16,3-1-8 0,-4 1-7 15,2 2-5-15,-1 0-2 16,-5-1-9-16,4 1-6 0,-2-3-12 15,-2 1 153-15,1 1-312 0,1 2 209 0</inkml:trace>
  <inkml:trace contextRef="#ctx0" brushRef="#br0" timeOffset="4552.76">6332 13091 1038 0,'-1'0'57'0,"0"-1"13"15,1 1-33-15,-1 0-33 0,0-1-3 16,-1 0-1-16,-2-4 0 0,-4-1 4 15,2 0 1-15,-2-1 4 0,-1-1 6 16,1 2 6-16,-2-2 3 0,1-1 4 16,-2 0-1-16,-2 0 0 0,1-2 0 0,-2 4-1 15,-2-7-3-15,-2 4-3 16,0-3-4-16,-6-5-4 0,3 2-3 0,-6-6-4 16,-5 3-1-16,-2-6-1 0,-6 0-2 15,0-1 0-15,0-1 0 0,3 3-1 16,-1 0 1-16,3-3 1 0,-3-1-2 0,1 0 2 15,3 0-1-15,2 1-1 0,3 1 0 16,-2 2 0-16,6 4 0 0,0 2 1 16,2 3 0-1,0-3-1-15,0 0 0 0,1 2 1 0,0 1-1 0,6 5 0 16,1 1 1 0,5 1-1-16,2 4 0 0,4-2 1 0,0 3-1 0,1-2 0 15,1 2 0-15,-1 0 0 0,2 0 1 16,-1 0-1-16,1 0 0 0,1 3 0 15,0 0 0 1,0 0-4-16,0 0 0 0,0 0-2 0,0 0-3 0,0-2 2 0,-1-3-1 16,1 5-2-1,0 0 1-15,0-2-1 0,0 2 1 0,0 0 2 0,0-1 1 16,0 1-1-16,0 0 2 0,0 0 2 16,0 0 1-16,0 0 0 0,0 0-3 0,1 0-5 15,0-2 0-15,2 0-1 16,2 2 3-16,0 0 2 0,4 1-3 0,2 0-1 15,3 2 0-15,1-1 1 0,-2-2 4 32,5 2 3-32,-4-2 1 0,-5 1 1 0,1 3 0 0,-5-4 0 0,3 0-7 0,1 3-5 15,-2-3-5-15,4 2-2 0,-6-1 2 32,0 0 5-32,1 1 3 0,-3-2 2 15,4 0 4-15,-1 0-1 0,-2 0 1 16,-3 0-1-16,4 0-3 0,-3 0-2 15,2-2-5-15,-1 0-5 0,-1 1 0 16,2 0 3-16,-4 1 3 0,0 0 3 0,5-1-1 16,-6 1-2-16,1 0 0 0,1 0 4 15,0 0 1-15,1-2 4 16,-2 2 0-16,0 0-2 0,-5-5-1 0,0 3 3 16,-2-3 2-16,0 1 3 0,-1 1 7 15,-6-2 2-15,2 3 3 0,-8-2 2 16,1 3-3-16,-5-2-1 0,-3 3 1 15,3-1 1-15,2 1 3 0,3 1 3 0,4 2 2 16,3-2 3-16,1 3 2 0,1-3-1 16,2 1 0-16,1 2-1 0,1-3 3 15,3 1 10-15,2-1 5 0,0 0-4 16,-1 4-6-16,2-1-13 0,0 3-10 0,0 0-3 16,0 4 1-16,2-1-2 0,0 1 2 15,3 2 2-15,-2-3 1 0,1 4 1 16,0-4 0-16,-1-2-4 0,-1 2-3 15,1-3-1-15,-1 2-2 0,-1-1 1 16,0-2 1-16,0-2-3 0,0 1-5 0,-1-5-15 16,0 0-26-16,0 0-26 0,0 0-23 15,0 1-12-15,0-1-141 0,0 0 158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59:36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15897 5223 878 0,'1'13'47'0,"-3"-11"-34"0,0 0-13 16,0 0 0-16,-3-10-14 0,5 8-1 15,-1 0-2-15,1 0 4 16,0 0 10-16,0 0 11 0,0 0 17 0,0 0 15 16,0 0 9-16,0 0 4 0,0 0-6 15,0-1-11-15,0 1-9 0,0 0-11 16,0 0-8-16,0 0-5 0,1 0-2 15,-1 0-3-15,1 0-2 0,0 0-2 0,3-1 0 16,-2 1 0-16,1 0 1 0,2 1-2 16,0-1 1-16,2 1 1 0,2-1 0 15,1 0 5-15,2 2 4 0,3 0 2 16,-1-2 1-16,4 1-1 0,0 0-1 0,0-1 0 16,1 0 0-16,-1 1-2 15,4 0-1-15,2 0 1 0,-1 1-1 0,1-2-1 16,1 0 1-16,-2 2-1 0,0-2 1 15,0 0 1-15,-3 0 1 0,2 1 0 16,3 1 0-16,0-1-3 0,0 2 0 16,3-2 0-16,2 1-1 0,2 0 0 15,5 0 1-15,3 1-1 0,4 1 0 16,0 0 0-16,-2-3 0 0,-2 2 0 16,-2-1 0-16,0 0 0 0,2 0 0 15,-4 0 1-15,3-1-1 0,3 1 0 16,1-1 0-16,8 2 0 0,2-3 0 0,2 2 2 15,-1-1-2-15,-3 1 0 0,-5-1 1 16,-1 2-1-16,4-1 0 0,2-1 1 16,4 1-1-16,6-1 0 0,-2 2 1 0,-1-1-1 15,-1 1 7-15,-3-1 11 16,0 2 3-16,-3-2 3 0,4 0-6 0,3 3-8 16,2-4-2-16,4 0-1 0,3 2 0 15,-6 0-1-15,-2 0 2 0,-4 0-3 16,-2 0 0-16,3 0 0 0,6-1-1 0,7 0 1 15,0 2-1-15,-5-2 0 0,-4 0 0 16,-4 1 1-16,1-3-3 0,2 2 1 16,2-2-1-16,4 1 0 0,4-1 7 15,-1 0 4-15,0 0-1 0,-6 0-1 16,-4-1-6-16,-2-1-4 0,2-1 1 16,5 2 0-16,6-1-1 15,1-1 0-15,-6 1 0 0,-2-1 0 0,-8 1-1 16,2 0 1-16,3-2-1 0,-4 2 0 15,5-1 1-15,3 2-1 0,2 1 0 16,2 0 0-16,-4 1 0 0,-4-1 0 16,-3 0 1-16,2 2-1 0,2 0 0 0,6 0 0 15,5 3 0-15,-3-3 0 0,-5 1 0 16,-5 1 0-16,-1-2 0 0,6 1 1 16,-1 1-1-16,5-1 0 15,5 1 1-15,0 0-1 0,0-1 0 0,-5 1 0 0,-6-1 0 16,0 1 0-16,3 0 0 0,3-1 0 15,6 2 0-15,-3-1 0 0,-4-1 0 0,-9 1 0 16,-2 0 0-16,-3-1 0 0,3 1 0 16,4-1 1-16,2 0-1 0,7-1 0 15,-6-1 0 1,-4 2 0-16,-3-3 0 0,-2 0 0 16,3 2 0-16,0-1 1 0,2-1-1 15,6 1 0-15,1 0 1 0,2-1 0 16,-2 0-1-16,-5 0 1 0,-1 0 0 15,-1 0-1-15,-4 0 2 0,7 0 2 0,2 0-1 0,3-1 2 16,4 0 0 0,-11 0-3-16,-4-1 8 0,-5 0 4 0,-2 1 1 0,2-1 0 15,7 0-6-15,2 0-6 0,4-2-2 16,0 2 1-16,-6-1-2 0,-6 0 2 16,0 1-1-16,4 1-1 0,2 0 1 15,7-1 0 1,5 2-1-16,3 0 3 0,3 0 2 15,-3 0 3-15,-8 0 3 0,-1 2 3 0,-2-1-3 16,6 0-3-16,6-1-2 0,-1 1-4 16,0-1-1-16,-9 1 0 0,-5-1-1 15,1 2 1-15,0-2 1 0,5-2-2 16,3 2 1-16,1-1 0 0,-3-1 0 0,-6-1 1 16,-7 2 1-16,-1-2-2 0,2 1 1 15,3 0-1-15,6 0 0 0,6 0 0 16,2 1 0-16,-3-1 0 0,-4 1 0 15,-3 0 0-15,-5-1 0 0,3 0 1 16,9 0-1-16,4 0 0 0,2 1-1 0,-3 1 1 16,-6 0 0-16,-7-4 0 0,2 3 2 15,1 0-3-15,3 0 0 0,9 1 1 16,1-1-3-16,1 0 8 0,0 1 3 16,-10 0-1-16,-1-2 11 0,-7 2-3 15,3-3-3-15,8 3 0 0,-2-1-7 16,2 0-6-16,-7 1 1 0,-5 0 0 15,-4-1-1-15,-3 1 0 0,4 0 1 16,-3 0 0-16,4 0-1 0,6 0 0 16,-2 1 0-16,-4-1 0 0,-3 0 0 15,-12 0 0-15,-1 1 0 0,-1-1 1 0,1 1-1 16,4 0 0-16,-1 1 1 0,0 0-1 16,3-1 0-16,3 0 0 0,4 0 0 15,-4 0 0-15,-4 0 0 0,-6 1 0 0,-9 0 0 16,4-2 1-16,-6 0-1 15,0 0 0-15,3 1 0 0,-4-1 0 0,-3 0 0 16,2 0 1-16,-3 0-1 0,-1 1 0 16,0-1 0-16,-2 0 0 0,0 0 0 15,0 0 1-15,1 1-1 0,-2-1 1 16,1 0-1-16,-1 0 0 0,-3 0 0 0,3 1 0 16,-2-1 0-16,-3 0 0 0,0 0 0 15,0 1 0-15,-3-1 0 0,2 2 1 16,-1 0-1-16,-4-2 0 0,1 0 1 15,-1 0-1-15,-1 0 1 0,2 0 0 16,0 0-1-16,-2 0 0 16,1 0 0-16,-2 0 0 0,2 0 0 0,-2 0 1 15,-1 0-1-15,-1 0 0 0,-1 0 0 16,1 0 0-16,1 0 2 0,1 0-11 16,-3 0-19-16,0 0-20 0,-3-2-25 15,3 2-32-15,0 0 429 0,-4-14-260 0</inkml:trace>
  <inkml:trace contextRef="#ctx0" brushRef="#br0" timeOffset="1729.17">2264 6179 435 0,'0'0'20'16,"3"1"11"-16,-1 0-30 0,0 0-6 0,0-1-1 0,1 2-2 15,-1-2 1-15,3 2 2 0,2 1 0 16,4 2 5-16,3-1 2 0,5 3 3 0,1 0 0 16,3 0 1-16,4 1 0 0,2 0 1 15,8-2 2-15,8 3-3 16,3-2 1-16,8 2-2 0,8 0-2 16,7 1 1-16,8-1-1 0,5 2-1 15,3-2 0-15,0 0 0 16,1 0-1-16,4-2 1 0,0-1 1 0,2 1 42 0,0-2 15 15,-3-2 5-15,6-1 2 0,2-1-39 16,1-1-15-16,2-1-2 16,-5-1 1-16,3-1 1 0,6-2 0 0,4-1 11 15,5 1 11-15,-3-3 0 0,1 1-1 16,4-1-13-16,0-1-14 0,3 1-2 0,0 1-1 16,3-2-1-16,2 3 1 0,2 0-2 15,-4 0-1-15,-4-1 0 0,-1 0 0 16,-1 2 0-16,-2-2 0 0,-2 0 1 15,0 1-1-15,2-1 1 0,-2 2-6 0,-1-2 28 16,-3 1 14 0,-3 0 6-16,-6 0 10 0,-2 1-28 0,-7-1-12 0,-3 1-6 15,2 1-3-15,-2 1-3 0,0 1 0 16,-5 0-1-16,-3-1 0 0,-1 2 0 0,8 1 0 16,3 0 1-16,-3 2-2 0,-1-2 2 15,-12-2-1-15,-7-1 1 0,-2-1-1 16,-3 3 2-1,-2 1-1-15,-1 1 1 0,-6-1 0 16,-7 0 2-16,-4 0 14 0,-10 0 7 16,-4-2 3-16,-2-1 0 0,-5 3-10 15,-2 0-6-15,-4-2-2 0,-6 2 3 0,-2 2 3 16,-3-4 3 0,-2 4 2-16,1-2-4 0,-3 0-3 0,1 0-3 15,-1 0-1-15,0 0 2 0,0 0 2 16,1 0-1-16,-1 0-1 0,0 0-4 15,1-2-3-15,-1 2-1 0,0 0-2 16,0 0-2-16,0 0 0 0,0 0 0 16,0 0 0-16,0 0-1 0,0 0-3 0,0 0-7 15,0 0-10-15,0 0-11 0,0 0-12 16,-1-1-16-16,1 1-17 0,0 0 10 16,0 0-124-16,-1-6 123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59:56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5853 3652 509 0,'0'2'49'16,"0"0"39"-16,-2 4-19 16,0 2 9-16,0 1-4 15,-1 2-13-15,2 1-13 0,-2 2-3 16,0 0-16 0,1 3-3-16,-2 2-6 0,2 4-7 0,0 4-4 0,0 1-3 0,-2 6-2 15,1 7-1-15,1 0 0 0,-3 8-2 16,0 4 1-16,-1-3 0 0,-3 5-1 15,1-3 0-15,-1-1 1 0,0 0 0 16,1 1 0-16,2-3 2 0,-2-4-2 0,2-2 0 31,-1-6 0-31,2-4-1 0,-1-1 2 0,-1-6-1 16,4-2 1-16,-1-4-1 0,0-8 1 0,2-1-1 0,0-5 1 16,-2-1 0-1,4-5-3-15,0 0-5 0,0 0-1 0,0 0-1 0,3 0 4 0,-2-2 3 16,7-1 3-16,1-1 1 0,-2-7 0 15,5 0-2-15,0-3 0 0,0-6 0 32,2 1-2-32,2-2 0 0,-2-1 1 0,0 1 0 0,-3 5 0 0,-2 2 1 15,-2 4-1 1,-2 3 5-16,-1 4 5 0,-2-1 4 0,-1 3 5 16,-1 1 0-16,0 0-5 0,0 0-3 0,1 0-4 15,-1 0-7 1,-1 5 0-16,-1-2-3 0,-1 6-2 0,0 2 1 0,-3 4 1 0,2 3 1 31,-3-3 0-31,2 5 1 0,-4-2 0 16,0 1 0-16,-1-1 0 0,-1 1 0 15,2-4-1-15,0-2 0 0,2-1-1 0,-1-3-2 16,0 0-1-16,-1-1 0 0,1-2 0 16,0-3 3-16,-1-2 1 0,1-1 1 15,-1-1 0-15,3-2 0 0,-1-2 0 16,0 1 2-16,3-1-1 0,0 1 2 15,2-1 0-15,1 2-2 0,-3-3 0 0,2 2 0 16,-2-3 0-16,-2-1 1 0,1-2 4 16,-2-2-9-16,1-4-12 0,1-3-11 15,-2-6-118-15,-1-4 95 0</inkml:trace>
  <inkml:trace contextRef="#ctx0" brushRef="#br0" timeOffset="1219.94">5848 2988 642 0,'0'0'47'16,"1"-1"80"-16,-1 0-84 0,0 1 2 0,0 0 6 15,2-2-10-15,-2 2-1 0,0 0 5 16,0 2-1-16,0-2-8 0,0 0-7 16,0 3-12-16,0-1-8 0,0 4-4 15,-2 6-5-15,0 4-1 0,0 9 1 16,-1 1 0-16,-1 3 0 0,0 0 2 0,-1-1-2 16,1-1 1-16,-1 1 0 0,0-1 0 15,-2 0 0-15,1 0 1 16,0-4-2-16,2-4 0 0,1-3 1 0,1-2-1 15,0-3 0-15,1-2 2 0,1-4-2 16,0-2-3-16,0-2 0 0,0-1-4 16,0 0 2-16,0 0 3 0,0 0 5 15,1 0 6-15,2 1-3 0,1-3 1 16,2-2-5-16,2-4-3 0,1 0 1 16,1-1 2-16,0 0 0 0,-1-2 0 15,1 0 0-15,-2 4 1 0,1 0 5 0,-2 1 5 16,-2 4 5-16,1 1 1 0,-2 1-1 15,1 0-6 1,-2 0-8-16,2 1-11 0,-2 2-1 0,-1 0-7 0,2 2-7 16,-3 3 0-1,0 0-6-15,0 2 7 0,0 1 10 0,0-2 8 0,0 1 2 0,0-1 1 16,3 2-2-16,-1-1 1 0,2 1-5 16,-1-1-6-16,1 1-6 0,0-2-4 15,1 0 0 1,1-1 3-16,-1-2 6 0,0 0-1 15,0-3-3-15,4 4 4 0,-2-3 2 0,2-1 8 16,-1 1 6-16,-1-4-6 0,0-2-8 16,5-2-4-16,3-2 4 0,-3 0 14 0,4-6 6 0,-5 0 7 15,-1-3-1-15,-2 2-1 16,0 3-1-16,-3-1 0 16,-1 4 0-16,0 1-2 15,-3 0-3-15,1 1-3 0,-2 1-5 16,0 0 0-16,-2 2-1 0,0 1-2 15,-2-3-1-15,3 4 0 0,0 0-1 16,-1 0-3-16,-3-1-5 0,-2 6-3 16,2-4-4-16,-4 5 4 0,0 3 3 0,2 0 4 15,-1 4 5-15,3 0 2 0,0 1 3 16,-1 4 4-16,3-2-2 0,1 2 1 0,1 2-1 16,3-2-3-16,5-1 1 0,-3-2 0 15,1 1-5-15,4-2-16 0,-4 0-39 16,2 0-16-16,1-2 10 0,-5-3 26 15,6 0-15-15,3-1-74 0,-2-4-29 0,2 1 43 16</inkml:trace>
  <inkml:trace contextRef="#ctx0" brushRef="#br0" timeOffset="1615.92">6378 3456 153 0,'-1'0'-14'0,"-1"0"24"16,-2 4 5-16,-4 1 40 15,-2 6 25-15,-5 4-23 16,0 3 0-16,1 2-28 16,1 1-7-16,3 0-3 15,1-1 4-15,5-3 2 16,0 0-5-16,4-3-15 15,2-3-2-15,2-5 18 0,-1-1 17 16,3-5-73-16,2 0-26 16,2-8 8-16,0-1 13 15,1-7 106-15,0 1 36 16,-4 2 0-16,0 3-1 16,-4 8 15-1,1 0-11-15,-1 4-35 0,1-1-24 0,-1 2-41 0,0 7-10 16,2 3-3-16,-2 0-2 15,1 2 0-15,-1-2 5 0,-1-1 6 0,2-1-8 16,-1-2-22-16,0 1-34 0,2 0-55 16,-1-2-79-16,1-1 107 0</inkml:trace>
  <inkml:trace contextRef="#ctx0" brushRef="#br0" timeOffset="2217.41">6588 3613 181 0,'-16'10'16'0,"1"5"29"16,6 4 0-16,5 4-8 16,1-1-12-16,4-1-58 15,2 0-24-15,3-6-4 16,1-4 46-16,4-4 36 15,3-4-27 1,5-5 12-16,5-3 14 0,2-9 40 16,3-6 67-16,2-15-7 15,0-8-48-15,0-17-34 16,-3-6-7-16,-5-1 10 16,-2 6 34-16,-8 15 10 15,-4 11-3-15,-4 17-3 0,-4 8-27 16,-1 10-16-16,0 0-11 15,-1 0-19-15,-3 7-12 0,0 0-4 16,-3 6 3-16,-1 5 11 0,0 8 4 16,-1-1-2-16,0 5 0 0,1 6-1 0,1-1 1 15,0 6-1-15,2 2 1 16,1-3 0 0,-1 2-2-16,4-5 1 0,-1-5-3 0,1-1 1 0,1-6-1 0,0-3-2 15,0-3 2 1,1-3-4-16,-1-5-14 0,-1-3-19 15,0-4-28-15,1-4 103 0,0 0-47 16</inkml:trace>
  <inkml:trace contextRef="#ctx0" brushRef="#br0" timeOffset="3589.88">4858 4009 834 0,'1'9'47'0,"0"1"45"0,-1-1-31 15,1 0-10-15,-1 1 2 16,0 0-19-16,0 4-5 16,-1 2 3-16,0 1 0 15,2 8 1-15,1 3-1 16,0 6-11-16,3 3-7 16,-1 3-8-16,0 2-2 0,1 0-2 15,1 0 1 1,0 0-2-16,0 2 2 15,-1-1-1-15,-1 0 0 0,0-2-1 16,-2-4-1-16,0-6 0 16,-2-1-4-1,1-6-3-15,-1-3 0 0,1-7-2 16,2-3 0-16,-3-5-4 0,1-3 1 16,1-1 0-16,-1 1 1 0,0-3 0 0,0 1-1 15,3 1-4-15,0-2 0 0,2-2 3 16,1-1 0-16,-1-3 5 0,2-2 5 15,1-5 0-15,1 0 2 0,6-4 1 16,-1-1-2-16,-1 0 1 0,-3-1 1 16,-2 2-1-16,-3 1-1 0,-1 2 3 15,0 4 2-15,-4 1 1 0,2 0 2 16,-3 2-2-16,0 5-1 0,0 2 3 0,0 0 3 16,2 1 1-16,-2 1 6 0,0 4-1 15,-4 3-1-15,-1 2-2 0,-1 6-4 16,-1 3 3-16,0 3 3 15,-2-2 1-15,4 2 2 0,-2 1 0 16,5 1-2-16,-3-3 0 0,-3 0 2 16,5-1-4-16,-3-3-1 0,1-2 0 15,4-3-3-15,-5-3-2 0,3-2-3 0,1-1-5 16,-4-5-5-16,-2 0 0 0,-2-1-3 0,-4-1 2 16,1 2 2-16,0-2 1 15,0 0 2-15,1-2 1 0,0 0 0 0,-1-1 0 16,3-2 1-1,1 2 0-15,1-3-12 0,1-2-25 0,-1-2 697 0,1 0-495 0</inkml:trace>
  <inkml:trace contextRef="#ctx0" brushRef="#br0" timeOffset="5482.82">4162 3169 722 0,'0'0'91'0,"0"0"126"15,0 0-164-15,0 1-18 16,2-1-17-16,-2 0-6 0,-2 1-6 15,1 0 3-15,-2 0 5 0,2 2-1 16,0 1-2-16,-5 1-2 0,3 6-4 0,-6-2 0 16,1 4 1-16,-3 3-1 0,-2 3-1 15,2 2-1-15,-5 1-1 0,3-2-1 32,-2 1 2-32,0 0-1 0,3-1 0 0,1-3 1 0,2 1 0 0,1-2 0 0,0 1 1 31,-1-2-2-31,-1-2-6 0,2 1-8 15,-2-5-13-15,5 0-14 0,1 0-15 16,1-6-16-16,2 3-76 0,-3-5-64 16,-1 0 9-16,5 0 65 0</inkml:trace>
  <inkml:trace contextRef="#ctx0" brushRef="#br0" timeOffset="5813.8">4230 3364 350 0,'-6'3'26'0,"-1"-1"28"16,-2-1-29-16,-4-1-11 15,-3 0 2-15,-5-5 1 16,-2 1-4-16,0-3 3 16,0-2-2-16,3 0-1 15,0 1 0-15,3-1 2 16,3 2 2-16,1 0 3 16,5 1 2-16,0 1 10 15,-1 0-14-15,2 1-97 16,-2 0 65-16</inkml:trace>
  <inkml:trace contextRef="#ctx0" brushRef="#br0" timeOffset="6620.09">4287 3515 322 0,'-2'-7'40'0,"0"-1"28"16,-1 0-2-16,1-2-23 15,-1 2-11-15,-2 1-20 16,0 1-12-16,-4 3-9 15,0 3-1-15,-3 0 4 16,1 0 5-16,1 4 0 16,0-1 1-16,-1 5 1 15,-2 2 5-15,2-1 6 0,0 3 2 16,4 0-2-16,0 1-17 16,4-1-24-16,2 5-15 0,1-5-39 15,2-2 10-15,3-2 4 16,1-4-12-16,5 2 61 15,16 7-30-15,-23-15 59 16,3-1 39-16,-1-3 54 16,2-2 24-16,0 4 10 0,0-2-22 15,-1 4-25-15,-2-1-21 0,0-1-11 16,-3-1-9-16,0 3-14 0,1 2-9 16,-1 0-5-16,-2 0-3 0,1 0-2 0,-1 0-3 15,0 0-8 1,0 0-4-16,0 0-4 0,0 0 0 15,0-1 1-15,0-5 0 0,0 2 1 0,0-1 2 0,0 2 0 16,1-1 5-16,-1-1 13 16,1 2 8-16,-1-1 7 0,0-1 3 15,1 3-8-15,-1 2-6 0,2 0-5 0,-2 0-7 16,1 0-2-16,-1 0 0 16,0 0 2-16,0 0 1 0,2 1 0 0,-2 0-6 15,0 1-2-15,0-2-4 0,1 5-4 0,-1-1-5 16,0 4-7-16,0 8-5 0,0 2-2 15,-1 3 1-15,-1 2-5 0,1-3-9 16,-3 1-13-16,2-2-26 0,-1-2-29 16,0-1-26-16,1 0-31 0,1-2-23 0,0 1 100 15</inkml:trace>
  <inkml:trace contextRef="#ctx0" brushRef="#br0" timeOffset="7031.22">4376 3710 999 0,'0'4'41'0,"-2"1"14"0,0 1-37 16,0-1-10-16,0 1-1 15,-1-1-5-15,0 1 0 16,0 0 0-16,-2 2-1 16,2-1 2-16,-1-1 0 0,-1 1-15 15,0-1-17-15,-1 0-66 16,-1 2-138-16,4-2 139 16</inkml:trace>
  <inkml:trace contextRef="#ctx0" brushRef="#br0" timeOffset="7436.48">4760 3413 866 0,'-1'9'38'0,"-3"5"17"15,-1 4-29-15,-4 7-5 0,-3 4 5 16,-5 4 2-16,-1 6 1 15,-4 4-3 1,1-3-4-16,-1-2-9 16,0-2-4-16,2-7-4 0,1-2-2 15,2-3 2-15,4-3 0 16,1-2-1-16,2-3-4 16,5-5-21-16,-1-3-22 15,4-2-76-15,-3-5 68 16</inkml:trace>
  <inkml:trace contextRef="#ctx0" brushRef="#br0" timeOffset="7872.22">4584 3397 154 0,'-3'0'22'0,"0"1"30"15,0 0-49-15,-3-1-11 16,2-1-1-16,-2-2 2 16,1 0 2-16,1 0 17 15,4 3 38-15,-1-1 88 16,0 1 29-16,1-2 27 16,0 2-16-16,0 0-62 15,0-1-22-15,5-4-38 16,-2 3-18-16,1-2-25 0,1 3-5 15,-3 1-7-15,2 0-11 16,-4 0-29 0,1 0-214-16,-1 0 166 0</inkml:trace>
  <inkml:trace contextRef="#ctx0" brushRef="#br0" timeOffset="21666.24">18684 5305 663 0,'2'0'29'15,"-1"0"17"-15,-1 0-39 0,0 0-7 16,-1 0 0-16,-1 0 0 0,2 0-1 16,2 0-1-16,-2 0 3 0,1 0 6 0,-2 0 10 15,1 0 15-15,0 0 10 0,0 1 9 16,1-1 1-16,-1 0-8 0,0 0-5 0,-7 0-6 0,2 1-5 16,-3 1-2-16,-3 0-3 15,-1-2-5-15,-1 1-1 16,-6 0-2-16,0 0-2 0,2-1-2 0,-1 1 0 0,-1 0-3 15,-2 1-1-15,-3 0 1 16,2-2-2-16,2 0 0 16,2 0 1-16,2 2-1 0,-4-1 0 0,-2 0 1 0,0 2-2 15,-2-1 1-15,0 0 3 0,0 0 2 16,-2 2 4 0,-6-2 1-16,-4-1-1 0,-3 0-3 0,-5 0-4 0,-1-1-2 0,2 0-1 15,0 1-2-15,-2-1 0 0,1 0 0 16,-2 0-1-1,-1 0 0-15,-2 0 0 0,-4-2 1 0,1 2-1 0,-4-1 1 16,3 0 0-16,0 1-1 0,2 0 1 0,5 0 3 31,-4 1 3-31,3 0 2 0,0 1 1 16,-9 1-3-16,-2-3-6 0,-2 3 0 16,-6-2-2-16,8 0 0 0,4 1 1 15,-2-2 3-15,3 0 11 0,-3-1 8 16,-9-1 2-16,3-2 1 0,-5 0-7 15,2-1-4-15,5 1-3 0,0 0-2 0,1-1-3 16,2 2 0-16,-1-2 2 0,-1 1 0 16,-4-1-2-16,-1 1-2 0,4 1-3 15,2-1-1-15,8 2 2 0,0 1 1 16,0-4 0-16,0 3 2 0,0 0-2 16,-6 0 0-16,-4 0 2 0,2 0-2 0,2 2 1 15,5 0-3-15,5 0-1 0,0 1 0 16,-1-1-1-16,1 1 2 0,3-1 4 15,-5 2 6-15,-1-2 3 0,-1 0 1 16,-1 2-3-16,5-2-7 0,2 1-3 16,2 1 0-16,0 0-3 0,3 0 0 15,-4 0 1-15,3-1 0 0,-1 0 0 16,-4-1 4-16,3 1 1 0,-5-1 4 0,3 0 1 16,0 0-1-16,0 0-1 0,2 1-1 15,-2-1-1-15,3 1-1 0,4-1-1 16,6 0-2-16,-1 0 0 0,1 0 0 15,2 0-1-15,-4 0 0 0,-2 0 1 16,-1 2-1-16,0 0 0 0,5-2 0 16,5 0-1-16,3 0-1 0,-2 1 1 0,1 0-2 15,0 0 0-15,2 1 1 16,3 0-1-16,1 0 1 0,-3-2 1 16,1 1-2-16,-4 0 0 0,2 1 2 15,2-1-2-15,-1 1 1 0,0 0-1 0,-2-2 1 16,-1 1 0-16,-2 0 0 15,-1 0 0-15,-4 1 0 0,1-2 2 0,0 4 0 0,-1-4 1 16,5 1 2-16,2 1 3 16,1 0 5-16,3 1 2 0,1-3-1 0,-1 3 0 15,1-2-2-15,3 0-1 0,-1 0 0 16,4 2 0-16,0-3-4 0,1 0 1 16,3 0-2-16,1 2 0 0,2-1 1 15,-1 0 0-15,1-1 0 0,1 0 3 0,1 1 1 16,4-1 0-16,-4 1 0 0,0-1-2 15,4 0-2-15,0 0-2 0,0 0 0 16,0 0-2 0,-1 0-1-16,1 0 0 0,0 0-1 0,0 0 0 0,0 0 1 15,-1 0-2-15,1 1 1 0,0-1 0 0,0 0-1 16,-1 0 1-16,1 0 0 0,-2 2-1 16,2-2 1-16,0 0 0 0,0 0-1 15,1 0 1 1,0 0-1-16,-1 0-1 0,0 0 1 0,0 0 1 15,0 0-2-15,0 0 1 0,0 0 0 0,0 0-1 16,0 0 0-16,0 0 0 0,0 0 0 16,0 0 1-16,0 0 1 0,0 0-2 15,0 0 1-15,0 0 1 0,0 0-1 16,0 0 1-16,0 0-1 0,0 0 0 0,0 0 0 16,0 0 1-16,0 0-2 0,0 0 0 15,-1-2 0-15,3 2-2 0,-2 0-3 16,0 0-2-16,0 0-5 0,0 0-2 15,0 0-2-15,1 0-4 0,0 0-2 0,-1 0-4 16,0 0-5-16,0 0-4 0,3-1-6 16,-3 1-7-16,1 0-5 0,-1 0-6 15,0 0-2-15,1-1-11 0,0-1-6 16,3-1-6 0,-1-1-22-16,6-7 22 0,6-9 41 0</inkml:trace>
  <inkml:trace contextRef="#ctx0" brushRef="#br0" timeOffset="24614.66">19700 5386 410 0,'-9'0'8'0,"0"1"-9"15,0-1 2-15,1 0 15 0,-1 0 18 16,2-2 21-16,-1 1 24 0,2 1 5 16,3-2 2-16,2 2-7 0,-1 0-12 15,-3-4-6-15,3 4-10 0,2 0-10 16,0 0-9-16,0 0-8 0,0 0-2 16,0 0 0-16,0 0-2 0,0 0-2 15,0 0-2-15,0 0-6 0,0 0 0 0,0-1-3 16,1 1-1-16,1 1 2 0,0-1 4 15,0 1 0-15,2 0 2 0,0 1-1 16,1 0-1-16,3-2-1 0,1 1 2 16,2 0 0-16,0 0 0 0,3 0-1 0,0 2-1 15,-1-1 1-15,3-2 0 0,-1 0-1 16,-1 1 1-16,-1 0 0 0,-2 0-1 16,3 1 1-16,-2-2 2 0,3 4-2 15,1-4 1-15,-3 1 2 0,4 0 0 16,0 0 2-16,-5-1 0 0,6 1-3 15,-2 0-3-15,2 1 0 0,1-1-4 16,-4-1 0-16,1 0 0 0,-1 0 0 16,0 0 2-16,2-1 0 0,0 1-3 15,-2 0 0-15,0-2-1 0,-1 2-2 0,2-1 2 16,2 1 2-16,2 0-1 0,2 0-1 16,5 0-1-16,-1-1-3 0,3 1 0 15,-2 0 0-15,-4 1 0 0,3 0-1 16,-7 1 1-16,3-1-1 0,3-1 0 15,0 0 1-15,0 2-1 0,2-2 1 0,0 1 0 16,-3-1-1-16,1 0 2 0,-1 0 1 16,3 0 1-16,2 0 3 0,4-1 2 15,2-1-4-15,0 2 0 0,4 0-1 16,-3 0-3-16,-2 0 1 0,-2 0-1 16,-5 2 0-16,5 0 0 15,-2-2 2-15,0 1-2 0,3 2 0 16,-2-2 0-16,3-1-1 0,4 3 1 0,-3-1 3 0,0-1 5 15,2-1 5-15,1 0 3 0,5 2-3 16,0-1-3-16,1-1-6 0,-1 3-3 0,-5-2 0 16,-2-1 2-16,0 0 0 0,-3 1 2 15,3-1 0-15,-1 0-4 16,1 0 0-16,6 0 1 0,0 0-1 16,4 0 0-16,-3 0 1 0,1 1-2 15,-1-1 0-15,-3 3 1 0,2-3-2 0,1 2 1 16,-3 0 0-16,2-1-1 0,4 0 2 15,2 2-1-15,4-1 0 0,-1 0 1 16,-4 1 2-16,-6 1-1 0,-4-3 1 16,0 0 1-16,1 0-2 0,1 1-1 15,3 2-1-15,-4-3 0 0,3 2-1 0,-1 2 0 16,3-4 0-16,4 2 0 0,2 2 1 16,-1-4-1-16,-5 1 0 0,-2-1 1 15,-1 3-1-15,3-2 1 0,0-1 0 16,3 2-1-16,-5 0 0 0,5-1 4 0,4 0-3 15,0 0 2-15,5-2 1 0,-7 3-3 16,-5-3 3-16,-1 0 2 16,-3 0 2-16,1 0 2 0,2 0 1 0,0-2-4 15,5 2-2-15,0-3-1 0,2-1 4 16,-1 1 6-16,-7 0 1 0,-2 0-2 16,-4 0-6-16,0 1-4 0,1-1-1 0,-1-1-1 15,5 0 0-15,4-1 0 16,-1 1-1-16,5 3 1 15,5-4-1-15,4 3 0 0,6 1 1 0,0 0-1 0,-4-1 1 16,0 0 0-16,-2 2-1 0,1 0 0 16,9 0 1-1,4 2-1-15,2 0 0 0,0-2 0 16,-7 1 0-16,-1-1 0 0,1 2 3 0,3-1-2 16,7 0 0-16,-1-1 1 0,-5 0-2 0,-5 0 1 0,-10-2 0 15,-5 0-1 1,1 1 1-16,2-4 1 0,1 3-2 0,3 0 0 0,2 2 1 15,1-2-1-15,-5 0 0 0,-3 2 0 16,-5-2 0-16,-2 2 2 0,3-2 0 16,0 2-2-16,2 0 2 0,1 0 6 0,1-1 0 15,1-1 2-15,-3 0-1 0,-7 0-4 16,-9 0 0-16,-1-1 2 16,-3 0-2-16,3 0-1 0,4 0-2 0,-1-1-1 15,-2 2 0-15,2-1 0 0,-2-1 1 0,5 2-1 31,4 0 0-31,1-2 0 0,5 2-1 0,-3 1 1 0,-4 0-1 0,-2 0 3 32,-7 1 3-32,-3 0 0 0,1 0 1 0,-2-2-3 0,-1 2-3 0,0 0-1 15,2 0 1-15,-1 0-1 0,1 0 0 16,1 0 1 0,-3 0-1-16,0 0 0 15,0 0 1-15,-3-2 0 0,-3 2 0 16,-2-1 0-16,-4 1-1 0,1 0-1 15,1 0 1-15,2 0 0 0,-3-1 0 16,4 1 0-16,-5 0 0 0,1 1 0 16,1-1 0-16,-1 1 0 0,2-1 0 0,-1 2 1 15,-2-2-1-15,0 2 1 0,-1-2-1 16,2 0 2-16,0 0 1 0,-1 0 1 16,-2 0 1-16,0 0-1 0,3 0-2 15,-2-2-1-15,2 0-1 0,2 2 1 0,0 0-1 16,0-1 1-16,1 1-1 0,-4 0 0 15,-2-1 0-15,0 1 0 0,-1 0 0 16,-1 0 0-16,1 0 1 0,-1 0-1 16,-1-1 0-16,0 1 0 0,-1-1 0 15,1 1 0-15,-1 0 0 0,-1 0 0 0,0 0 0 16,1 0 0-16,0 0-1 0,-1 0 1 16,0 0 0-16,0 1-1 0,1-1 1 15,-2 0 0-15,3 0 0 0,0 1 0 16,-1-1 0-16,4 0-1 0,-4 0 1 15,0 1 0-15,2 0 0 0,2 1 0 16,2 0-1-16,0-2 1 0,-1 0-1 0,-1 1 1 16,-1 1-1-16,5 0 0 0,4 2 1 15,4-3-1-15,1 1 1 16,-2 2-1-16,-4-3 0 0,0 1 1 0,-5 0 0 16,1 2-1-16,0-1 0 0,-1-1 1 15,-2 2-2-15,1-3 1 0,0 2 1 16,-1-2 0-16,3 1 0 0,0 1 1 15,1-3-1-15,-1 0 1 0,1 2-1 16,1-2 1-16,-2 0 0 0,3 0 0 16,-1 0-1-16,0 0 1 0,1 0 1 0,2 0 2 15,-1-2 2-15,4 2 2 16,5 0-1-16,-1-2 0 0,0 2 1 0,3 0-2 0,-7-1 1 16,-2 1 0-16,0 0 0 0,-5-1-2 15,2 1 0-15,1 0-2 0,0 0-2 16,4 1 1-16,1-1 0 0,-1 1 0 15,2 1-1-15,-2-2 0 0,1 0 0 16,4 2 1-16,-4-1-2 0,3 0 1 16,0 0-1-16,1 0 0 0,2 0 1 15,-2 1 0-15,-2-2-1 0,-1 2 0 0,-5-1 0 16,-4-1 0-16,0 0 1 0,0 1 0 16,0-1 0-16,2 0-1 15,2 0 1-15,-1 1-1 0,-1-1 0 0,1 1 0 16,-2 0 0-16,0-1 0 15,-1 2 0-15,0-2 0 0,1 2 0 0,0-2 0 16,0 0 0-16,1 1 0 0,-1-1 0 16,3 0 0-16,0 1 0 0,-1 0 1 15,1-1-1-15,-4 1 0 0,1 0 0 16,-2-1 0-16,1 0 0 0,-5 0 0 0,-4 0 0 16,1 0 1-16,-5 0-1 0,1 0 0 15,0-1 1-15,-1 0-1 16,-2 1 0-16,3 0-6 0,-2 0-12 0,1 0-13 15,-1 0-15-15,-1-2-17 0,2 1-22 0,-3-1 3 16,7-3-10-16,6-2-26 0,7-6 78 16</inkml:trace>
  <inkml:trace contextRef="#ctx0" brushRef="#br0" timeOffset="27095.93">17593 6376 492 0,'-60'2'29'0,"7"0"2"16,-3 1 6-16,12 1 4 0,-5-1-12 15,1-1-6-15,-1 2 5 0,-9-2 8 16,-1 1 6-16,-1-1 10 0,-1-2-4 16,8 2-7-16,0-2-2 0,3-4-9 15,1 3-2-15,-2-1 0 0,0 0 2 16,-7-3-3-16,1 1-1 0,-3 0-6 0,0 0-5 16,3 1 0-16,-5-1-1 0,4 1 3 15,-7-1-2-15,-7 1-4 0,-9-1-3 16,-4 1-4-16,-4 2-2 0,1-2 0 15,3 1 0-15,-12 1 0 0,-4-3 7 0,-4 2 3 16,-2 1 4-16,8 1 2 0,-9 1-2 16,-1 0-2-16,-4-1-2 0,-4 2 0 15,7 1-1-15,-8 0 1 0,-4-1 9 16,-2 2-2-16,4-1-2 0,-2 0-1 16,1 1-11-16,-1 2-2 0,-2 0 1 15,2 2 2-15,-4-4 1 0,4 4 3 0,-6-1-2 16,5 1 2-16,-4-1 3 15,-3-1 1-15,-2 1 0 16,0-1-3-16,0 1-5 0,-2 0-2 0,0-1 0 0,-3 1-1 16,1-2 0-16,-6 1 0 0,0-2 1 15,-9-1 0-15,-2 0 1 16,2 0 1-16,-5 0 0 0,0 0 2 0,6 1-1 0,-2-1-1 16,-6 0-1-16,5-1-1 15,-3 2 1-15,-7-2 3 0,3 1-3 16,2 1-1-16,-4-1 0 0,1 0-2 15,4 0-1-15,1 1 0 0,4 1-1 0,3 1 1 16,1-1 2-16,0 0-2 0,-4 1 3 16,2-3 0-16,2 1 0 0,-5 0 1 15,5 1 1-15,7-4 1 0,2 1 3 0,3-1 4 16,1-1 5-16,2 1 3 0,-1-1 1 16,3 0-1-16,2 2-2 0,1-2-4 15,6 1-4-15,-3-1-5 0,-2 0-4 0,0 0-3 16,3-1 1-16,3 1-1 0,3-2 0 15,5 2 1-15,-2-1 0 0,7 0 1 32,-1-1 1-32,0-1 2 0,0-1 0 0,1 1 1 15,9 1-1-15,-1 0-1 0,-2 1-1 16,0 0 0-16,-3 0-2 0,6 1-1 16,3 0 1-16,-4 2-1 0,2 3 0 0,0-3 0 15,4 0 0-15,9 3 0 0,0-3 1 16,1 1-1-16,2 0 0 0,1 2 0 15,5-1 0 1,4-1 0-16,5 0 0 0,2 0 0 0,-3 2 1 16,2-1-1-16,0 2 0 0,4-1 0 15,7 0 0-15,4 0 0 0,4-3 0 16,4 2 0-16,4-2 1 0,4-1 1 16,4 2 7-16,4 0 4 0,-1-3 2 0,3 2 4 15,3-1-6-15,-2-1-1 0,6 1 1 16,1-1-3-16,4 0 0 0,3 1 2 15,1-1 2-15,0 0 2 0,1 0-2 16,1 1-4-16,0-1-3 0,4 0-1 0,0 0-1 16,-1 0 4-16,3 1 3 0,1-1 1 15,-1 2 0-15,1-2 1 0,0 0-3 16,-2 1-2-16,2-1-1 0,0 0-6 16,0 0-3-16,0-1-5 0,1 1-6 0,1-5-7 15,-2 5-8-15,1 0-6 16,-1 0-10-16,1 0-20 0,-1 0-4 0,1 0-14 15,2-4-10-15,-2-2 0 0,7-13 656 16,6-19-429-16</inkml:trace>
  <inkml:trace contextRef="#ctx0" brushRef="#br0" timeOffset="70033.75">9841 7616 928 0,'1'0'25'16,"-4"0"-14"-16,3 0-4 0,0 0-6 0,-3-2-1 15,3 2 0-15,-2 0 0 0,-1-1 7 16,4 1 10-16,0 0 6 0,-1 0 5 0,0 3 3 0,-3-3-4 15,-2-2 0-15,0 1-1 0,-1-1-3 16,-1 1-1-16,-3 0-1 0,-1-1-1 16,-6 1 2-1,-2-2-1-15,-3 1-5 0,-5 1-5 0,-2-1-5 0,-4 2-5 0,-1-1 0 32,2-2 1-32,1 3-2 0,0 0 2 0,1 0 3 0,-1 0 0 0,0 0 4 15,-1 1 2 1,0 1 1-16,-2-1 1 15,0 1 1-15,1-1-2 0,-4 1-1 0,-6 1 2 16,-3 0 3-16,-1 0 2 0,-3-2 1 16,4 0-6-16,1 1-5 0,-4-2-5 15,3 3 0-15,-6-2 7 0,-10-1 23 16,-2 0 6-16,-10-1 0 0,2 0-8 0,5 1-24 16,4 0-7-16,6 0 0 0,2 0-1 15,1 1 1-15,-4 0 0 0,-5 1 0 16,-6 1 1-16,1-3 0 0,0 2-1 15,2-1 1-15,4 0 0 16,-3 0 0-16,0-1 0 0,-6 0 2 16,1 2-1-16,-1 0 0 0,2 1 2 0,6-1-3 15,-2 0 1-15,2 2 0 0,-7-2-1 16,0 0 1-16,-6-1 2 0,3-1-2 16,5 2 2-16,2 0-1 0,4-1-2 15,-5 0 1-15,0 0 0 0,-1 1 1 16,-1 0-1-16,5-2 1 0,0 3-2 0,2-2 2 15,4 0-1-15,2-1-1 0,-1 1 1 16,-5-1 2-16,-2 1 2 0,-2 2 3 16,-1-3 0-16,9 0-3 0,-3 0-3 15,7 0-1-15,5 3-2 0,-7-1 2 16,0-2 1-16,-4 4-2 0,-3-2 1 0,9 0-1 16,0 3-1-16,3-2 0 0,0 0 1 15,3 2-1-15,0 0 0 0,-3 0 2 16,-3-2-2-16,-3 2 1 0,2-5 0 0,2 3 1 15,1 1 2-15,2 0 2 0,-1-1 2 16,5 1 1-16,2-2-1 0,-1-1-4 16,-1 1-1-16,-4 2 0 15,0-3-2-15,2 1 1 0,0 2 0 0,1 0-2 16,-3-2 1-16,2 1-1 0,3-2 0 16,3-1 0-16,-2 2 0 0,-1-2 0 15,-5-2 1-15,1 2 0 0,4-3-1 0,1 2 2 16,4 1-1-16,-3-2 0 15,5 3-1-15,-2-1 1 0,-1-1-1 16,8 2 0-16,-6-3 1 0,-1 2-1 16,-1 2 0-16,-3-2 0 0,-1 1 1 0,4 2-1 15,3-3 1-15,-2 1-1 16,4-1 0-16,0 3 0 0,-1-2 0 0,1 0 0 16,2 1 1-16,0-2-1 0,-1 0 1 0,-1 2-1 15,-3-2 0-15,-2 3 1 16,-2-3-1-16,0 2 0 15,1-1 0-15,-1 2 0 0,-1 0-1 0,-3-1 0 0,1 0-2 16,5 2-3-16,0-4 0 0,1 2 1 0,1-1 1 16,-5 0 2-16,5 2 1 0,0-1-1 15,1-1 2-15,6 2-1 0,-1-2-2 16,5 3 2-16,2-3-1 0,2 0 1 16,1 0 1-16,5-1 0 15,4 0 0-15,0 0 0 0,3-2 2 0,2 1 1 16,2 1 0-16,2-4 4 0,2 4-1 0,-1-2 1 15,3 0-2-15,-2 1-5 16,2-4-1-16,0 3-1 0,0 0 2 0,-1 0 3 16,2 2 3-16,-3-5 1 15,1 1 2-15,1 0-2 16,-1-4 0-16,2 1-2 0,0-4-2 0,0-2-3 16,-1-1-1-16,-1-4-4 0,1-2-6 0,-2-2-4 0,3-4-5 15,1 0-5 1,-1-2 3-16,3 1 3 0,0-1 1 15,0-1 2-15,2-4-6 0,-1 1-7 0,3 0-2 16,0 0 2-16,1-1 6 0,-2 2 11 16,-3-1 10-16,2 4 2 15,-4-3-6-15,-1-1-7 0,3 0-3 0,-3 0 0 0,-3 3 7 16,3 1 7-16,-2 1 2 0,1 1 1 16,0 0-1-16,0 4-1 0,-1-3-1 0,0 3 1 15,4 1 0-15,-2 0 1 0,2 2-2 16,0-2 1-16,0 3 1 0,2 1 0 15,-1-1 2 1,2 3 2-16,-4 1-2 0,3 0-1 16,0 0 0-16,-3 0-1 0,3 3 1 0,-2-3 0 0,1 3-1 0,-1 3 0 31,-1 2-1-31,1 0-1 0,-2 3 1 0,0 0-1 16,0 3-2-16,1 0-2 0,2-2-3 0,-1 2-3 0,0 0 1 31,-1 0 0-31,1 0 1 0,1 0 2 15,-2 0 1-15,1 1-2 0,1-1 1 16,4 0 0-16,2 1 0 0,5 0 2 16,-1 1 1-16,1 0-2 0,-1-2 1 15,1 1 0-15,-1 0 0 0,2 0 1 0,0 3 2 16,2-3 1-16,3-1 1 0,0 4 0 16,1-3 0-16,1 2 0 0,5 0 1 15,0-1-1-15,6 3 1 0,-2-1 0 16,2 1 0-16,2-1 0 0,1-1 0 0,4 1 0 15,2-4 0-15,1 0 0 0,-1 0 0 16,2 0 0-16,1 0 0 0,3 0 0 16,5 0 1-16,-4 0 0 0,3 0-1 15,-3 0 1-15,2-2 1 0,0-1-2 16,0 1 0-16,1-2 2 0,-2 4-1 0,3-2 0 16,4 2 1-16,-1 0-2 0,3-1 2 15,-1-1 2-15,-2-2-2 0,1 4 1 16,-3-2 0-16,1 1-2 0,5 1 1 15,4 1 0-15,2-1-2 0,1 2 2 16,-3 0 0-16,-2-1 0 0,0 1 2 0,-1 0 1 16,3 0-1-16,1 0 1 0,2 0 0 15,3 1 0-15,-6 1-1 0,-2-4 1 16,1 0 1-16,-2 0 1 16,0 0-1-16,8 0-2 0,1 1-2 0,1 2 1 15,1-2-3-15,-5-1 1 0,-2 0 1 16,-4-3-2-16,5 2 2 0,0 1-1 15,-3-1-1-15,1-3 1 0,-5 2 1 16,-3-3-1-16,3 0 1 0,-2 3 0 16,0-4-2-16,3 4 1 0,1 1 1 15,-2-1 0-15,1 2 0 0,-4-3 0 0,-3 1-1 16,-1 0 0-16,5 0 0 16,-1 2-1-16,2 0 1 0,2 0 0 0,-1 0-1 15,2 0 0-15,-5 0 1 0,-3 0 0 16,-2-4 0-16,2 3 1 0,0 0-2 15,1 0 0-15,0 1 1 0,2 0-1 0,0 0 1 16,-2-1 1-16,-3-1-1 0,-2 2 0 16,-3 0 1-16,5 0 0 0,-2-2 0 15,0 1 2-15,7-1-2 0,3 2-1 16,5 0 0-16,-2 1-1 0,-2-1 0 0,0 0 2 16,-5 0-2-16,7 1 0 0,-3-1 1 15,3 1-1-15,4 1 0 0,-2-2 2 16,2 2-2-16,-5-2 1 0,-5 0 0 15,-2 0 0-15,-3 0 2 0,3 0 1 16,-1 0-1-16,6 0 0 0,4-2-1 16,-1 2-2-16,4-2 1 0,-3 0 1 15,-3 1-2-15,-2-1 5 0,-2-4 4 16,-1 4 2-16,4-1 2 0,-6-4-4 16,0 3-5-16,0-1-2 0,-4-1-1 15,3-1-1-15,0 3 1 0,-4-3 0 0,7 2-1 16,1 1 0-16,-1 0 1 0,3-1-1 15,-8 1 1 1,-2-2-1-16,3 3 0 0,-4 1 0 0,0-2 1 0,-2 1-1 0,-4-1 0 16,1 2 2-16,3 0-2 15,-1 1 0-15,0-1 0 0,-6-1 0 0,-3 2 0 16,-7 0 1-16,-6 1-1 0,-2 0-1 16,-8 1 1-16,-3 1-2 0,-7-2 2 15,-2 2 1-15,1-2 0 0,0 2 1 0,0-2 0 16,1 0-2-16,-2 0-1 0,0 2 0 15,0 0-2-15,0 1-1 0,0-1 2 16,0-1-1-16,0 1 0 0,0 4 3 16,-2-2-2-1,2 2 1-15,-1 2 1 0,1-3-1 16,-1 3 1-16,1 0 0 0,0 2 0 0,-2 1 0 0,2 2 0 0,-2-2-1 16,1 4 1-16,-1-2-1 15,1 3 0 1,1 0-1-16,-2-1 2 0,-1 3-2 0,1 0 0 15,-3 1 2-15,2 2-1 0,-1-2 1 16,0 1 0-16,-2-1 0 0,-1-2 0 0,1 2 0 0,-1 0 0 16,2 0 1-16,3 0 0 0,-3 1 0 15,-1 0-1-15,3 1 1 0,-3-1-1 32,4 3 1-32,2-2 0 0,-2 0 0 0,2-1 0 15,2 1 1-15,-2-1-2 0,2-1 0 16,-1 1 1-16,-1-3-1 0,3 0 1 15,0-3 0-15,-2 1-1 0,2-4 0 16,-3 2 1-16,-1-2-1 0,-1-1 0 0,-2 1 1 16,3-1-1-16,1 2 0 0,5-3 0 15,-2-2 0-15,-3 2 0 0,0-1 0 16,-3-1 0-16,-1-1 0 0,7 3 1 16,-4-2-1-16,1 1 0 0,0 0 0 15,-3 0 0-15,2-1 0 0,0 0 0 16,2-1 0-16,-2 1 0 0,1-1 0 0,0 1 0 15,0-1 0-15,-1-1 1 0,0 1-1 16,0-1 0-16,-4 0 0 16,3 1 0-16,-1 1 0 0,0-3 0 15,1 1-1-15,2 0 1 0,-3 2 3 0,-2-2 4 16,2 1 3-16,-4-1 4 0,4-1-1 16,-1 2-2-16,0 0-1 0,1-2-3 15,-4 1-1-15,0-1-1 0,-1-1-2 16,2 1-1-16,0 0 1 0,-2-1-2 15,0 1 1-15,-1 1 1 0,-2-1-2 0,-1 2 1 16,-5-2 1-16,-1 0 1 0,0-1 2 16,0-1 3-16,1 0-2 0,2 1 0 15,1 0 0-15,-1-1-3 0,-1 2 0 16,1-4-1-16,-2 2-1 0,1-1 1 0,-1-1 1 16,-2 0 0-16,-1 1 0 0,-2-3 1 15,0 0-1-15,0 2-1 0,2-4 1 16,2 4-2-16,1-2-1 0,-2-1 2 15,0 0 0-15,-1 0 3 0,1 0 3 16,1 0-1-16,2 1-1 0,-1-2 0 16,0 1-3-16,3 2 0 0,0-1 0 0,0 1-2 15,3 0 0-15,0-3 1 0,4 3 0 16,0 0 2-16,1 0 3 0,2 0-1 16,1 0 3-16,3 1 0 0,0 0-3 15,-1 0-1-15,0 0-1 0,-1 0-3 16,2 0 0-16,0 0 0 0,-1 0-1 15,1 0 1-15,0 0-1 0,0 0 1 16,0 0 0-16,0 0 1 0,0 0-1 16,0 0-4-16,0 0-9 0,0 0-14 15,0 0-15-15,0 0-10 0,0 0-13 0,0 0-16 16,0 0-24-16,0-2-31 16,4-5 69-16</inkml:trace>
  <inkml:trace contextRef="#ctx0" brushRef="#br0" timeOffset="83771.32">31993 7812 1055 0,'1'0'32'0,"3"0"-3"0,-4 0-23 16,0 0-5-16,0 0 4 15,0 0-1-15,-1 1 3 0,1-1 4 0,0 0 4 16,0 0 6-16,0-1 6 0,0 0 1 15,0 1-1-15,0 0-3 0,-2 0-5 16,2 1-4-16,-1-1 0 0,-2 0-2 16,3 0-1-16,0 0-1 0,0 0-2 15,0 1-3-15,-2-1 0 0,-5 0-3 0,1 0-1 16,0 1 0-16,-6 1 0 0,1 0 0 16,-3-2 1-16,-3 1-1 0,-2 0 0 15,-3 1 1-15,-1-1-2 0,-5 1 1 16,-2-1 2-16,-1-1-2 0,3 0 2 15,1 0 0-15,1 0-2 0,0 0 1 16,-1 0 0-16,-2 0 0 0,1-1 1 16,-1-1 2-16,-3 1-2 0,4 0 1 15,-5 0 1-15,-4 0-3 0,-7 1-1 16,-6-1 1-16,2 1-3 0,0 0 2 16,5 0 0-16,0 0-1 0,0 0 0 15,1-2 0-15,-1 0 1 0,0 2-1 16,-4-1 1-16,-5 0 0 0,-8 0-1 0,-5 0 2 15,1 0-1-15,7 1 1 0,2-4 2 16,5 2-2-16,1 1 2 0,-4-1 0 0,-3 0-3 16,-6-2 3-16,-5 1 2 0,3-3 4 15,4 3 5-15,7-1 1 0,1 2-3 16,4 1-4-16,5 0-3 0,-6 0-3 16,-5-1 3-16,-6-1 3 0,-4 1-1 0,2 0 1 15,4-3-2-15,3 3-3 0,2-2-1 16,4 3 0-16,1-1 0 0,-6-1 4 15,-6 1 2-15,-6-5-1 0,1 3 0 16,5 1-3-16,5 2-3 0,5 0 0 16,3 1 0-16,0-2-2 0,-1 0 0 15,-12 2 1-15,-3-3-2 16,-2 2 0-16,2 2 1 0,9-1-1 16,1 1 1-16,3 1 0 0,0-2-1 0,-3 0 0 15,-9 0 1-15,-6 0-1 16,-2 0 1-16,0 3 1 0,7-2-1 0,6 1 9 15,1 1 2-15,3-1 1 0,-7-2 0 0,-9 0-6 16,-2 0-2 0,-7 2-2-16,4-2 1 0,8 1 10 0,4 0 7 0,3-1 1 15,-8 0-2-15,-4 0-11 0,-5 0-6 16,-3-1 0-16,7-1 1 0,4 1 3 0,-4-6 7 16,-7 0 3-16,-8 3 0 0,-4-4-3 15,3 2-6-15,10 2-3 0,12-1 0 16,-12-1-1-16,-3-3 0 0,-1 2-1 15,-6 0 0 1,12 0 0-16,10 2-1 0,3-2-1 0,-3 0 2 0,-8 3-3 0,-7-2 2 16,-2 3 0-16,4-2-1 0,8 1 1 15,5 0 1-15,-3-3-1 0,-6 1 0 16,-2 2 0 0,-3-1-2-16,7 3 1 15,5-2 0-15,4 2 2 0,1 0-1 0,-8 1 2 16,-5-1-1-16,-3-1-2 15,-3 2 2-15,8 0-1 0,7 0-1 0,1 0 1 16,-2 1 0-16,-6 0 0 16,-3 0 1-16,0 0 0 0,6 2-1 0,3-2 1 15,5 1 0-15,-2-1-2 0,-6 0 3 16,-1 0-3-16,-1 1 2 0,1-1 2 16,10 0 1-16,4 0 2 0,4 0-1 15,2 0-1-15,-7 1-1 0,-4-1 1 0,-7 2 0 16,-1-2 0-16,5 2 0 15,6-2-2-15,3 0-1 0,2 0 1 0,5 0-3 16,-7-2 2-16,-6 0 2 0,-4 1 0 16,4 0 1-16,7 1 0 0,7-1 0 15,6 0 1-15,1-2 2 0,3 1-1 0,3 2-1 16,-2 0-1-16,-3 0-3 0,-5 0-2 16,-3 0 0-16,3-1-1 0,4 1 0 15,4 1 0-15,5-1 0 0,2 0 1 16,6 0-1-16,0 0 0 0,4 0 0 15,0 0 1-15,1 0 0 0,2 0 1 0,0 0 1 16,2 0-1-16,2 2 1 0,2-2-2 16,0 0 0-16,1 0-1 0,4 0 1 15,-3 0 0-15,6 2 1 0,1-2 1 16,2 0-1-16,-1 0 1 0,-1 0-1 16,1 0 1-16,-3 0 1 0,5 0 1 15,0 0-1-15,0 0 0 0,1 0-1 16,1 0-2-16,0 0 0 0,-1 0 0 0,-1 0-1 15,0 0 0-15,0 0 0 16,0 0-6-16,0 0-7 0,1 0-9 0,-1 0-13 16,0-2-8-16,1 2-9 15,-1 0-11-15,-2-3-8 0,2 3-14 0,-1 0-10 16,-1 0-20-16,-1-4 491 0,3-11-295 16</inkml:trace>
  <inkml:trace contextRef="#ctx0" brushRef="#br0" timeOffset="92462.93">1113 10201 960 0,'0'4'80'0,"-7"-9"-34"31,7 5-47-15,0 0-1-16,0 0 4 0,0 0 6 0,0 0 5 0,1 2 10 16,2-2 1-16,3 5-3 0,7-2-2 15,8 3-7 1,7 3-4-16,5 0 1 0,7 1 1 0,4 3-2 0,4 3 0 0,4 3-3 31,1-2-3-31,5 1 0 0,3 1-1 0,7 2-1 0,9 3 1 0,4 0 1 16,4 1-2-1,-3-3 1-15,-7-3 1 16,-7-3-2-16,-10-2 0 0,-5-1 2 16,-8-2-1-16,-6-6 0 0,-3 2 1 15,-6-2-2-15,-3-2 3 0,-3-1-1 0,-6-1 0 16,-1-1 1-16,-5 0 1 0,-2-2 0 15,0 0 0-15,0 0 0 0,-2-2-2 16,0 1 0-16,-2-2 1 0,-2 2 0 0,-2 1 2 16,1-3 1-16,-1 1 0 0,-2-1-1 15,0 1 2-15,-4-5 1 0,2 0 2 16,-1-2 0-16,-3-3-2 0,0 0-2 16,-5-2-1-16,4 0-2 0,-5 0 2 15,2 1 1-15,1 0-3 0,0 2 2 16,3-1 1-16,2 4-3 0,0 0 0 15,-2-1 2-15,3 3 0 0,-1 0 5 0,2 2 7 16,2 3 4-16,0 3 3 16,0 0-1-16,0 0-6 0,0-1-5 15,-1 1-5-15,0 0-6 0,0 0-3 16,1 0-6-16,0 0-5 0,1 1 1 0,1 0 2 16,4 4 1-16,-1 0 3 0,4 3 2 15,2 3 1-15,3 2 2 0,3 0-1 16,1 4 0-16,0 0 0 0,-1-1 2 15,-3-1-1-15,-1 0 1 0,-4-2-2 0,-4-1-2 16,-3-1-2-16,-2-3-2 0,-3 1 2 16,-4 2 3-16,-4 1 3 0,-7 3 4 15,-3-2 3-15,-5 2 3 0,-2 0 1 16,-1-3-1-16,-1 0 1 0,-1-1-3 0,-2 2 1 16,-1-3 0-16,1 0-2 0,3-1-1 15,5-1 0-15,5-1-3 0,2-2 2 16,3 1 1-16,3-2 2 0,4 1 3 15,2-3 5-15,3 0 3 0,3-1 6 16,0 1 3-16,0 0 2 0,0-2-1 16,0 0 0-16,0 1-3 0,0-1 1 15,0 0-4-15,0 1-7 0,-1 1-7 0,2 1-5 16,-1-3-4-16,0 0-2 16,1 0 0-16,-1 0-2 0,1 0 3 15,-1 0 3-15,1 0-6 0,0 0-13 0,-1 0-20 16,2 0-23-16,-1 0-18 0,0 0-12 15,3-2-4-15,5-1 47 0</inkml:trace>
  <inkml:trace contextRef="#ctx0" brushRef="#br0" timeOffset="96342.38">1021 13630 926 0,'0'-8'58'0,"-2"1"22"15,1 1-1-15,-1 0-29 0,2 4 4 16,0-2-3-16,0 3-7 0,2 1-3 16,-2 0-1-1,0 0 1-15,0 0-2 0,0 0-4 0,0-2-8 0,0 2-15 16,0-2-6-16,0 3-7 0,0 2-8 16,0 3-2-16,0 4-1 0,-2 9 1 15,2 10 5-15,-1 5 1 0,1 10 2 16,0 8 3-16,0 6 0 15,1 10 0-15,-1 4 2 0,2 6-2 16,-1 5 1-16,2 7 1 0,-1 9-1 0,3 9 0 16,0 7 1-16,2 9 8 0,4 5 8 15,1 10 4-15,0 9 5 0,-1 3-3 0,-2 13 2 16,0 6 6-16,-2 5 2 0,2 4 6 16,-1-6 6-16,-3-7 0 0,-2-9 0 15,-4-6-10-15,-8-7-15 0,0-3-8 0,-6 2-7 16,0-11-3-16,-2-8 2 0,1-8 5 15,3-16 4-15,1-9 1 0,0-6 0 16,0-7-5 0,-1-7-1-16,1-8-1 0,-1-9-1 15,1-11-2-15,2-6-3 0,-2-7-1 16,6-5 0-16,-2-5 0 0,3-7-1 16,2-3 1-16,-1-2-5 0,4-4-8 0,-2-1-6 15,2-2-12-15,0 0-9 16,0-2-12-16,-1-1-20 0,1 2-18 15,0-2-20-15,0 1-32 0,6-15-7 16,11-22 74-16</inkml:trace>
  <inkml:trace contextRef="#ctx0" brushRef="#br0" timeOffset="97497.7">753 13731 1554 0,'1'13'111'0,"7"-19"-98"16,-7 24-106-16,2-75 125 16,-1 32-88-16,5 4 3 0,2-2-4 15,3 1 6-15,3 1 8 0,3 3 18 16,3 0 15-16,3 2 8 0,6 1 5 16,7-2 5-16,7 5 2 0,5 1 0 15,9 2-1-15,2 4-4 0,9 2-1 16,4 0 4-16,0 3 1 0,3-2 0 15,6 2 1-15,13 4-5 0,7-1-3 0,10 1 0 16,8 7-1-16,5-6 1 0,10 8 2 16,7 0-3-16,7 0 2 0,0 5-3 15,0 0 5-15,-1 0 9 0,-2 1 4 0,4-1 6 16,-3 2-1-16,-2-2-8 0,6-1-3 16,-4 1-2-16,-4 0 3 0,2-2 2 15,-1 0 1-15,-2 0-4 0,5 0-6 16,4 0-3-16,1 0-1 0,-5 0-2 15,-1-1 1-15,-5-1 0 0,-10 0 0 0,-5-1 0 16,-4-1 2-16,-7 2-2 0,0-3 0 16,-8-2 1-16,-6-2-2 0,-6-3 0 15,-12-1 3-15,0 1-2 0,-2-4 1 16,-4 0 1-16,0-2-2 0,-3 0 0 16,-9-2 0-16,-2 4-1 0,-6-2 5 15,-1-3 3-15,1 1-1 0,-5-3 2 0,-5 2 4 16,-4 1 7-16,-13 0 10 15,-6 2 3-15,-4-3-6 0,-5 3-7 16,-4-4-6-16,-1 3-3 0,-1 1 1 0,-3-2 4 16,-2 4 3-16,-3 0 2 15,0 0 1-15,2-2 0 0,-3 2-5 0,0 0-3 16,0 0-8-16,0 0-7 0,0 0-5 0,0 0-4 16,-3 3-3-16,3 0 1 15,0-1-3-15,3 3 2 0,-3 2 3 0,1 7 1 16,1 7 4-16,1 5 3 15,3 5 1-15,1 6 1 0,2 3 0 16,2 9 0-16,1 6 0 0,2 5 1 0,0 7-1 16,3 5 0-16,1 1 0 0,-1 2 0 15,-1 2 0-15,-4 1 0 0,-1 5 0 0,-2 3 0 16,-1 2 0-16,0 4 1 0,-2 1 0 16,-1 0 0-16,0 0 0 0,-1 0 1 15,0 2 4-15,-1 1-1 0,-1 1-1 16,-1 2 0-1,0 3-3-15,1 2 1 0,-2 4 0 0,1 1-1 0,-1-2-1 16,2-5 7-16,-2-3-1 0,-3-1 1 0,0-2 3 16,-2 0-8-16,0 2-1 15,0-1 0-15,0-1-1 16,1-7 3-16,0-1 7 0,0-7-1 0,-2-4 1 0,1 1-2 16,-2-2-6-1,1 1-1-15,2 2 1 0,0-1-1 16,1-1 0-16,1-1 2 0,-1-4-1 0,1-4 0 15,2-3 3-15,0-3 4 0,0-4 2 0,0-6 4 16,0-8-4 0,0-7-3-16,1-3-2 0,-1-3-4 0,1-4 0 0,-1-1 0 15,0-8-1-15,0-4 2 0,2-2 1 0,-2-3 0 16,0-2 1-16,1 0-1 0,-1-1 0 16,1-2 0-16,0 1 0 0,-1-3 0 15,0-2-2-15,0 1 2 0,0-1-2 0,0 1 1 16,2 4 0-16,-2-4-1 0,0 1 0 15,0-2 0-15,0 1-2 0,0-1-10 16,0 0-17-16,0 0-22 0,0 0-31 31,0 0-38-31,0-1 553 0,0-2-347 0</inkml:trace>
  <inkml:trace contextRef="#ctx0" brushRef="#br0" timeOffset="122732.97">1463 14264 797 0,'0'0'88'16,"-1"4"-16"-1,1 1-31-15,0-10-57 0,3 5 51 0,-3 3-1 16,1-1 1-16,-1 3 0 0,0 1-4 15,3 1-7-15,2 1-3 0,2 3-3 16,1 2-5-16,2 3-5 0,2 2-2 16,1 6-3-16,3-1-1 0,3 4 1 15,2 5-1-15,1 2 0 0,1 5 1 16,5 2-2-16,1 0 0 0,5 4 3 16,1-2-5-16,-1-1-9 0,-1-3-7 15,-1-2-14-15,-3-3-2 16,0-6 7-16,-4-5 7 0,-4-5 11 0,-4-8 5 15,-8-3-7-15,-4-3-8 16,-4-4-18-16,0 0-11 0,-1 0-3 0,2-5-63 0,-1-1 22 16,0-6 9-16,-1-2 7 0,-1-1 68 15,-1-1-2-15,-2 0 6 0,1 2 16 16,2 1 22-16,-2 1 22 0,-2 1 14 16,2 2 1-16,-3-1-4 0,5 2-11 0,1 0-12 15,-2 2-8-15,1 2-6 16,1 4-3-16,-1-3 1 0,1 3 1 0,0 0-3 15,1 0 1-15,-1 0-2 0,0 0-9 16,0 0 2-16,1 2-10 0,0-2-6 16,0 1 2-16,1 3-9 0,0 2 1 0,0 2 2 15,1 2-1-15,1 4 2 0,1 0 0 16,1 1 0-16,-2 0 0 0,1-1 0 31,-4 1-3-31,1-5-1 0,-2-1 0 0,-2 1-3 0,-2-2 3 0,0 1 2 16,1-2 1-16,-3-1 2 0,-1 1 3 15,-3-2 1-15,-1-1 3 0,-4-1 5 16,3 1 3-16,-4-2 1 0,2 1-1 16,-4-1-2-16,0-2-5 0,3 0-1 15,-2 0-3-15,3 0 0 16,2 0-2-16,1-2-1 0,6 2 0 0,-1-1 1 0,0 1-2 16,2 0 2-16,3 0 0 0,1 0 1 31,0 1 2-31,0-1 1 0,0 0-1 15,0 0 1-15,0 0-1 0,0 0-1 0,-1 2-7 0,1-2-14 0,1 0-18 32,-1 0-23-32,0 0 705 0,-5-3-486 0</inkml:trace>
  <inkml:trace contextRef="#ctx0" brushRef="#br0" timeOffset="129947.11">3695 14171 831 0,'4'5'80'16,"-4"-5"8"-16,0 0-27 15,0-1 0 1,-3-6-14-16,3 7-6 0,0-1-1 0,0 1 9 0,1 0 9 15,-1-1 2-15,2 0-3 0,-1 0-10 16,2-5-13-16,-2 4-11 0,3-1-7 16,-1-2-4-16,0 0-3 0,2-2 0 15,0-1-3-15,1 0-4 0,3-2 0 16,0 0-2 0,2-4 0-16,3 1 0 15,-1 1 0-15,4-2 0 0,1-2-3 0,3 3-3 16,3-2-1-16,2 3 0 0,-3-2-2 15,2 0 1-15,-2 0 2 0,-1 1 0 16,2 2 2-16,-1 1 0 0,2 2-2 16,3 0-2-16,1-1-1 0,4 4-2 0,-3 1 1 15,1 0 3-15,-1 3-2 0,1 1-1 16,4 1 0-16,-1 3-3 0,4 5-1 16,0-2 2-16,-2 2 1 0,0 1 2 15,-2 4 2-15,-1 1 2 0,1 3 0 16,0-2 0-16,-2-1 0 0,1 4 2 0,-4 2 0 15,-4 0-1-15,-6-2 2 0,-3 2-2 16,-3-2 1-16,-1-1-1 0,1 3 0 16,-3 1-1-16,-1 3 0 0,-4-4 0 15,1 4-1-15,-3 2 1 0,0 1 1 16,-2 1 0-16,0 3 0 0,-1 2 1 16,0 0-1-16,0-1 1 0,-3 1 2 0,-1-2 0 15,0-1-1-15,-2 1 0 16,-1-2 1-16,-3-1 1 0,0-2 7 15,-2-3 0-15,-1-1 1 0,3 0 3 16,-1-1-2-16,-2-1 4 0,-2 0 1 0,-3-1-1 16,-1-3 0-16,-1 0 1 0,-2-1-3 15,1-2 0-15,-3 1-4 0,2-1-3 16,0-2 0-16,0 1-1 0,-1-4-3 16,1-1 1-16,-1 0 0 0,-3-4 0 15,2 1 3-15,-4-3 2 0,1-2 0 0,-2 0 1 16,0-4 1-16,-2-3-1 0,2-1 1 15,2-2 0-15,-2-1-1 0,-1-2 1 0,1-1-1 16,-1-2-3-16,1 0 0 0,3 0-1 16,3 0 0-16,-3 1 0 0,6 0 1 15,1-3 5-15,-2 0 5 0,3-2 3 16,-2 0 0-16,0 0-3 0,0 0-3 16,0-1-4-16,0-2-1 0,4-1-2 15,1-3 0-15,0 1-1 0,3 3 0 0,0-3 0 16,0 2 0-16,4 1 1 0,0-1-1 15,1 2 0-15,0-2-1 0,0 3 1 16,1 0 1-16,0-1 0 0,2 2-1 16,-1-1-1-16,2 0 0 0,0 0-2 15,1 1 1-15,-1-3 0 16,2 3-1-16,1 0 0 0,0-1 2 0,1 3-2 16,0-1 1-16,0 1 3 0,1 0-2 15,4 0 1-15,0 0-2 0,0 2-1 16,1 1 0-16,0 0 2 0,-2 2 0 0,2 2 0 15,0 1 1-15,0 0-2 0,2 1 1 16,-2 0 0-16,2-2-2 0,-1 2-1 16,0 2-4-16,1 2-8 0,-1-1-5 15,2 1-3-15,0 1-3 0,3 0 6 16,-2 2 5-16,-3 1 1 0,0 0-2 16,-4-1-4-16,-1 0-8 0,2 2-4 0,-3-1-3 15,3 0-6-15,-3 1-7 0,-1 0-11 16,0 0 188-16,5-1-108 0</inkml:trace>
  <inkml:trace contextRef="#ctx0" brushRef="#br0" timeOffset="168996.1">2246 15815 843 0,'0'0'25'0,"0"0"-7"16,0 0-13-16,0 0-3 0,1 0 5 16,-1 0 5-16,0 0 5 15,0 0 6-15,0 0 8 0,0 0 11 0,0 0 8 16,0 0 2-1,0 0-3-15,0 0-10 0,0 1-10 0,0-1-10 0,0 1-8 16,0 0-6-16,-1 5-4 0,-2 2-1 16,1 5-1-16,-2 9 1 0,-2 5 0 15,0 3 1-15,-1 4 0 0,3 6 0 16,-2 6 1 0,3 9 0-16,1 4-1 0,-3 7 1 0,3-1 0 0,-2 1-1 15,3 2 1-15,0-1 0 0,1-3-1 0,4-2 1 16,-3-5-1-16,2-6-1 0,2-6 2 15,-4-9-1-15,2-10 1 0,0-6 0 16,-3-6 0-16,2-5-8 0,-2-2-21 0,0-4-26 16,0-3 662-16,0 1-460 15</inkml:trace>
  <inkml:trace contextRef="#ctx0" brushRef="#br0" timeOffset="169726.54">2299 15788 1272 0,'0'0'53'0,"1"0"4"16,-1 0-26-16,1 0-21 0,0 0-5 16,1 0-4-16,-2 0-1 0,0 0 0 15,0 0 5-15,0 0 1 0,-3 3 0 16,3 0-3-16,5 1-4 0,0 4-3 0,2 3 2 16,1 7-1-16,0 2 2 0,0 4 1 15,-1-3 0-15,-1 0 1 0,0-3 0 16,2-3-1-16,-4 1 1 0,3-4 0 15,0 2-1-15,-4-5-1 0,-1-2 0 16,-1-3-4-16,-1-1-3 0,0 0-8 0,0-3-7 16,0 0-3-16,0 0-4 0,0 0 2 15,0 0 4-15,0 2 5 0,-3-2 7 16,3 0 8-16,-1 0 4 0,0 0 3 16,1-2 4-16,-1 2 1 0,-5-4-1 15,3 3 1-15,-1-1 1 0,1-1 0 16,0-2 2-16,-1-1 1 0,1 1 0 15,-3-3-1-15,1 2-1 0,-2-3-4 0,-2 1-2 16,-1-3-1-16,-3 0-3 16,-1-1 1-16,-3 2 0 0,0-2-1 15,1 1 0-15,3 1 2 0,1 2-2 0,-2-1 3 16,-2 5 0-16,0 0-2 0,-5 1 2 16,0 1 0-16,2 2 0 0,0 0-1 15,1 0 1-15,1 2-2 0,1 1 1 16,1 1-1-16,2 1 0 0,1 2 1 15,1-1 0-15,3 0 1 0,-5 1-1 0,6 0 0 16,-1 0 0-16,0 0 1 0,3 0 0 16,0 1 0-16,0 1 1 0,1 0 1 15,0 2 0-15,2 2 1 0,0-1 1 0,0 3-2 16,-1-1 1-16,0 0-1 16,2 1-2-16,0-1-1 0,0-2 0 0,-2-2-1 15,3 2 0-15,-2-6 0 0,1 3-1 16,0-3 0-16,1-1 1 0,-2-1-4 15,2-3-11-15,0-1-14 0,-1 0-21 0,1 1-22 16,0 0-4-16,0 0-246 0,0-1 214 16</inkml:trace>
  <inkml:trace contextRef="#ctx0" brushRef="#br0" timeOffset="196268.27">11836 10730 1505 0,'19'-29'50'0,"-2"-8"3"0,4-17-44 0,-4-11-9 16,0-7 0-16,1-9 0 16,0-3 0-16,5-4-3 0,0 0-2 15,0 2 0-15,-1 1 1 0,-1 10 9 0,-2 4 15 16,-1 7 8-16,0 7 7 0,-2 5 0 16,-3 9-2-1,-1 5 4-15,-3 9 3 0,-3 5 3 0,1 7 3 0,-1 7 3 16,-2 7-4-16,-3 3-2 0,0 0-24 15,-1 0-18-15,2 0-16 0,-2 0-23 0,2 1 2 16,-1 8-4-16,7 15-2 16,5 18 12-16,10 28 8 0,7 23 7 0,7 14 6 15,7 4-5-15,-3 1-17 16,4 5-20-16,1 4-15 0,-1 0-2 0,3-7 15 16,-2-15 20-16,-8-19 20 0,-7-18 12 15,-3-16 2-15,-9-13 4 0,-6-14 3 16,-7-8 6-16,-6-10-3 0,0-1-13 15,-5-3-22-15,-8-8-8 0,-8-8 6 0,-11-16 18 16,-12-14 20-16,-14-14 4 16,-12-13-5-16,-13-11-3 15,-16-5-4-15,-1-5 1 0,-7 0 0 0,6 10 6 0,2 11 3 16,-2 5-1-16,6 13-4 0,1 5-8 16,11 6 1-16,13 12 0 0,10 3 2 15,4 11 3-15,6 5 2 0,9 6 1 16,5 5 0-16,15 0-3 0,12 5 0 0,8 0 18 15,-1 0 20-15,4 0 12 16,4 2-2-16,12 1-19 0,17 8-27 0,19 3-25 16,14 6-4-16,11 3-2 0,6 0 9 0,6-3 13 15,8-6 3-15,6 0-5 0,3-5-6 16,2 1-2-16,0-2 7 0,0-1 11 16,-7-5 10-16,-4-2 7 0,-10-7-7 15,-5-3 3-15,1-4-1 0,-6-2-2 16,-10 1 11-16,-12-1 8 0,-17 5 12 15,-11 1-3 1,-11 4-1-16,-7 3-6 0,-9 3-19 0,-1 0-2 0,0-1-23 16,-3-1-20-16,-3 4-11 0,-7 5 0 15,-10 9 12-15,-10 8 8 16,-15 6 14-16,-13 6 2 0,-11 1 0 0,-4 5 2 16,-1-2 0-16,1 5-1 15,3 2-4-15,-8 7-3 0,-10 6-3 0,2 5-5 16,-3 6-6-16,6-3-2 0,14-1-1 0,7-10 3 15,13-9 9-15,11-7 3 0,9-10 3 16,8-7 4-16,4-3 0 0,7-6 0 0,1-3-1 16,3-4 3-16,6-4-13 0,1-1-33 15,6 1-18-15,12 1 190 16,18-1-117-16</inkml:trace>
  <inkml:trace contextRef="#ctx0" brushRef="#br0" timeOffset="197520.37">24111 10941 1641 0,'27'16'58'15,"-8"-6"-88"1,18 14 15-16,-98-62-5 0,45 28 58 16,16 8-11-16,-2 0-7 0,2-5-2 15,7-6-4-15,9-15-4 0,6-18 1 16,8-22-7-16,7-14-4 0,2-7-1 16,-1-11 1-16,3 0 0 0,-4-6 0 0,4-3 0 15,1 0 0-15,0-5 3 0,-3 0 3 16,-10-2-2-16,-3 5 7 0,-7 9-3 15,-2 10-2-15,-3 16 1 0,0 12-4 16,-1 15 2-16,-3 16 2 16,-2 9 3-16,2 9 14 0,-4 5 1 0,3 7-8 0,1 3-7 15,8 7-27-15,7 15-8 16,8 15 1-16,5 22-1 0,7 18 13 16,6 19 7-16,2 10 5 0,3 12 4 0,-4 9 1 15,-4 2-2-15,-2 5 0 0,-6-3-1 0,0-3-1 16,-4-5 0-16,-6-15-1 0,-7-13 0 15,-5-15 0-15,-7-15-7 16,-6-12-3-16,-5-21-5 0,-2-11-20 0,-5-10-15 16,-4-9-3-16,-7-3 0 0,-11-9 19 15,-13-14 20-15,-12-16 10 0,-12-17 6 16,-17-16 6-16,-11-12 0 0,-9-9-2 0,-1-6-2 16,3-4-2-16,-3 2 1 0,3 8-1 15,-1 8-1-15,10 10 0 0,13 10 0 16,13 7 1-16,9 7-2 0,5 10 1 15,5 9-1-15,4 9-1 16,11 7 1-16,8 7 7 0,13 6 20 0,10 4 39 16,0 0 34-1,1-2 13-15,3 2-13 0,5 2-38 0,13 1-34 0,19 3-28 16,16 1-29-16,17 5-12 0,13-1-4 16,4 3 9-16,18-1 22 15,3-2 12-15,3-2 2 0,4-2 4 0,-2-2-1 16,7 2 2-16,-2-5-1 0,-2-2-1 15,-10-2-2-15,-1-3 3 16,-4-2 6-16,-9-2-3 16,-12-4 10-16,-20 2 9 0,-17 2 16 0,-14 4 18 0,-10 1 3 0,-10 3-19 0,-7 0-28 15,-5 1-20-15,0 0-24 16,-4 2-10-16,-3 2 2 0,-8 2 2 0,-11 9 11 31,-10 6 14-31,-15 6 6 0,-7 6 2 0,-16 2 1 0,-9 6 0 0,-9 3 2 0,-3 3 0 31,4 5 1-31,-9 5 0 0,-4 5-6 16,-6 1-5-16,-2 4-9 0,10-1-7 16,2-4 2-16,5-4 3 0,9-8 9 15,1-8 5-15,19-6 3 0,13-5 2 16,6-4 0-16,12-3 0 0,5-3 1 16,1-2-1-16,2-2 0 0,1-1 1 0,-1-3 0 15,6-1 1-15,2-1 0 0,4-4-2 16,5-1 1-16,1-2 0 0,3 0 0 15,3-1 2-15,2-3 2 16,1 1 0-16,0-1 5 0,0 0-3 16,0 0-7-16,0 0-4 0,0 0-8 0,0 0-9 15,0 1-9-15,1-1-18 0,-1 0-38 16,0 0-14-16,5-7 48 0</inkml:trace>
  <inkml:trace contextRef="#ctx0" brushRef="#br0" timeOffset="198945.4">9958 10629 1526 0,'0'0'45'0,"0"0"-11"0,0 0-13 16,1 0 2-16,0 0-2 16,0 0-6-16,2-1-5 0,1-5-7 15,7-4 0-15,8-9-1 0,11-11 4 0,3-7-1 16,10-10 10-16,0-2 21 0,3 1 19 16,-1-1 19-16,-9 1 1 15,1-3-12-15,-6-5-19 0,-1-1-18 0,2-2-8 16,-2-1-6-16,0-2-5 0,-3-1-1 15,-2 2 0-15,-5 0-6 0,-1 5-3 16,1 0-8-16,-4 1-7 0,3 6 0 0,-1 2 4 31,-1 10 5-31,1 7 7 0,-2 2 1 0,1 4-3 0,-1 4 0 0,0 1-1 16,0 3 5-16,0 4 1 0,-4 1 5 0,-3 2 1 31,-1 2 2-31,-3 1-2 0,1 6-9 16,-1 2-3-16,-1 1-4 0,1 5-10 0,2 5 1 15,-1 14-3-15,6 15-1 0,-1 15 8 16,-2 14 8-16,3 11 0 0,-2 9-2 16,-1 11-4-16,0 10-10 0,-1 4-5 15,2 3-13-15,4 1-9 0,2-5 0 16,1-6 6-16,0-13 15 0,0-16 13 16,-2-18 11-16,-3-17 4 0,-3-15 2 15,-3-12 1-15,-2-4-1 0,-2-8 0 0,-2-3-1 16,0-1-3-16,0-2-2 0,0 0-22 15,-3-2-22-15,-4-9 1 0,-5-6 3 16,-7-14 22-16,-4-11 24 0,-9-12 5 16,-5-6 4-16,-14-6 4 0,-11-6 5 15,-7-1 11-15,-7-1 0 0,0-6 1 16,-3 6-5-16,6 2-11 0,-2 2-1 16,-1 6-7-16,4 8 0 0,3 6-1 0,10 10-1 15,11 9-1-15,8 4 0 0,2 1-1 16,7 7-1-16,0 0 1 0,7 7-3 15,10 5 2-15,2 0 0 0,6 5 2 16,6 2 9-16,0 0 16 0,2 0 3 16,3 1-3-16,-1-1-7 0,4 0-22 0,9 0-4 15,16 2 2-15,15 4-14 0,14 3 2 16,13 4 2-16,2 2-4 0,4 1 13 16,6-1 2-16,-2-1 0 0,6 4 0 15,9-5 1-15,3 3 1 0,0 1 9 16,-3-6 6-16,-12 1 2 0,-2-1 2 15,-7-1 0-15,-4 2 3 0,-10-1-1 0,-16 0-2 16,-11-2-13-16,-10-1-2 0,-8-1 4 16,-6-4 2-16,-4 2 2 15,-8-2-9-15,0 1-16 0,-9 4-12 16,-7 4-2-16,-7 9 6 0,-16 5 11 16,-11 5 10-16,-16 1 3 0,-10 2 0 0,-7 4-1 15,-7 1-1-15,0 5-1 0,-13-1 1 16,-4 4-1-16,0-5 0 0,-1-1 1 15,12-1-2-15,9-7 0 0,-1-4 0 16,4-2 0-16,3-4 4 0,8-4 1 16,6-3 1-16,15-2 0 0,6-2 0 15,6 0-1-15,12-1-2 0,2-4 1 0,8-2-2 16,4 0-1-16,5-3 2 0,7-1-1 0,-2 1 3 16,2-2-5-16,0 0-7 0,0 0-10 15,1 0-10-15,1 0-5 0,0-1-18 16,5 0 1-16,9-5-28 0,19-8 570 15,22-8-368-15</inkml:trace>
  <inkml:trace contextRef="#ctx0" brushRef="#br0" timeOffset="200276.78">26099 10508 2212 0,'0'0'8'0,"0"0"-58"0,-2 0-3 15,2-2 33-15,0 2 30 0,2 0 12 16,0 0-8-16,-1 0-12 16,0-3-12-16,4-5-7 0,5-8 1 0,12-17 4 15,10-20 5-15,5-20-2 0,3-13 4 16,-1-9 0-16,-3 1 1 0,1-1 3 16,-5 1 0-16,3-4 1 0,4-6-1 15,-1 2 1-15,5-4 0 0,2 4 0 16,-3 6 0-16,-3 5-7 0,-5 11 1 15,-9 11 0-15,-1 13 2 0,-5 12 5 0,0 8 2 16,-3 13-3-16,-5 6 1 0,-1 7-1 16,-3 9-7-16,1-1 0 0,1 6-9 15,1 6-6-15,6 13-1 0,3 18-1 0,2 20 6 16,3 16 3-16,2 13 12 0,-2 7 4 16,3 1 6-16,4 8 3 0,-4 4-4 15,2 8-3-15,-3 7 0 0,-6 0-2 16,0 1 0-16,-5-6 1 0,-2-13-2 15,-1-8 0-15,-4-17-2 0,-2-18-1 16,-6-17-1-16,-2-14 0 0,-2-11-5 0,-2-8-8 16,1-5-8-16,-1-5-9 0,0-1-5 15,-8-3 5-15,-9-7 5 0,-9-5 10 16,-13-12 11-16,-5-13 6 16,-9-16 6-16,-7-17 2 0,-1-14 1 15,-5-12-2-15,-5-1-1 0,-6-3-1 0,-1 2-2 16,-1 1 2-16,4 3-2 0,10 8 0 15,3 5 0-15,-1 7-1 16,5 10 1-16,0 6 0 0,11 8-1 0,9 10 2 16,10 8 3-16,7 7 3 0,8 9 1 15,6 6 0-15,9 3 3 0,4 7 15 16,0 0 19-16,0 0 14 0,0 0 11 0,0 0-20 16,2-2-21-16,7 4-21 0,13-2-9 15,18 1-30-15,25 0-30 0,12 1 2 0,9 2-7 16,0 1 34-16,-5-1 33 0,6 1 3 15,8-1 2-15,7-2-5 0,-2 0 0 16,-2 3 8-16,-9-2 8 0,0 0 0 16,4 2 8-16,-11-5-4 0,-9 0 5 15,-18-2 5-15,-10 2-1 0,-8 2 2 16,-10-2-5-16,-7 1 1 0,-10 0-5 16,-7 1-10-16,-1-1-13 0,-2 1-16 15,0 0-12-15,-3 2-4 0,-4 10 2 0,-8 3 9 16,-7 16 10-1,-7 6 5-15,-10 4 5 0,-3 8 1 16,-12-1 0-16,-13 3 3 0,-7 6-2 16,-12 2 0-16,2 3 0 0,2 4-2 0,-8 1 0 0,-5-1-1 15,-2-9-2-15,3-4-2 0,11-7 2 16,13-7 0-16,7-4 1 0,8-6 2 16,5-5 0-16,6-3 2 0,2-4-1 15,9-2 2-15,6-6 1 0,7 0 0 0,6-4 3 16,6 0 1-16,3-5 2 0,3-2 2 15,-1 7 0-15,3-7-1 0,0 0 1 0,0 2-2 16,0-2-1-16,1-1-1 0,-1 1-13 16,0 0-8-16,0 0-8 0,1-1-11 15,0 1 1-15,1 0-6 0,-1 0-19 16,3 0-28-16,3-5 568 0,9-8-376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04:07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9666 7627 1123 0,'0'3'35'0,"-2"-2"20"0,-4 4-66 16,-3-2-9-16,-3 3 13 0,-2 1 6 16,-1 0 0-16,-6 1-1 0,2-1 1 15,-3-1-2-15,-1 0 3 16,-5-3 2-16,-4 1 5 0,-4-4 6 0,-1-1-1 15,-2-2 3-15,-1-1 3 0,-4-1-4 0,-10-2 14 16,-3 0 2-16,-6-1-3 0,1 0 0 31,2 3-15-31,-3-1-4 0,-2-2-5 0,-11 2-1 0,-11-3 3 0,-9 0 5 16,-9 0 1 0,-2-1 1-16,-1 1-6 0,-3-2-5 0,1 2 0 0,-1 2-1 15,7-2 0-15,-1 4 0 0,-2-2 0 16,-2 3 0-16,0-1 4 15,6 2 4-15,-2 0 4 0,-3 3 10 0,-4-1-1 16,1 1 0-16,2 0-2 0,-4 1-5 16,0 2-6-16,-1 2 0 0,-4-2-4 15,6 0 0 1,-6-1 1-16,-1 0 0 0,2 1 2 16,2-1 2-16,1 0-1 0,0 0 4 15,1-2 5-15,2 0 0 0,6 0 1 16,0 0-3-16,0 2-1 0,3-2 0 15,-1 1 2-15,8-1 0 0,2 0-4 0,-7 0-1 16,2 1-4-16,-3 0-3 0,4 3-1 16,2-2-2-16,-6-2 1 0,1 0 0 15,-2 1-1-15,2 1 0 0,10 0 0 16,1 2 0-16,1-2 0 0,-2 0 0 0,-3 3 1 16,3-2 0-16,4 1-1 0,4 0 0 15,3 3-1-15,-1 0 1 0,1 0-1 16,2 1 1-16,4 0 0 0,7 0 0 15,0 0 0-15,3 1 1 0,3 1-2 16,-3-2 0-16,6 3 2 0,6-2-1 0,6-3 0 16,6 3 1-16,5-2-2 0,1-1 6 15,3 1 6-15,8-4 3 16,0 3 4-16,9-5 0 0,4 3-4 16,-1 0-1-16,5-3-3 0,3 1-1 15,1-1-1-15,-5 0 1 0,5-1-2 0,1 0-1 16,-2 2 0-16,3-2-3 0,0 0-1 15,-1 0 1-15,1 0-1 0,1 0-2 16,-2 0-2-16,0 0-8 0,0 0-6 16,0 0-10-16,0 0-16 0,1 0-19 0,-1 0-20 15,0 0-10-15,0 0-5 0,1-2 8 16,3 0 8-16,9-6-29 0,11-3 67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06:19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4034 7112 676 0,'28'0'56'0,"-11"17"7"15,20-8-15 1,-102-14-58-16,48-10 31 0,16 16-5 16,1-1 2-16,-2 2-2 0,-1 1-2 15,-2-1-2-15,0 1-1 0,-1 1-1 0,0 0 1 16,1 1 1-16,-1 0 0 0,-4-1 0 16,0 2 0-16,-7-1-1 15,-1 0-1-15,5 3 0 0,-12 0-2 16,2 1 0-16,-5-1-2 0,-5 2-2 0,1 1-1 15,3-3 0-15,-4 1-1 0,1-1 0 16,-1 2 0-16,-2 3-1 0,2 0 1 16,-2 1-1-16,-2-4 1 0,0 2 9 0,-1-1 6 15,-2 0 2-15,-2 2 3 0,-1-5-4 16,-2 1 1-16,1 0 3 0,2-2 0 16,-5 0-3-16,3 0-4 0,-2 1 1 15,3-1 0-15,0-3 2 0,4 3-2 16,3-4-5-16,-5 2-3 0,4-1-1 0,1-2-2 15,-3 1 1-15,3-1 0 0,1 0-3 16,1 0 0-16,2 0-1 16,-4-1-1-16,1-1 1 0,-1 0 0 15,0 0-2-15,5-1 2 0,-3-1 0 0,-3 0-1 16,-1 0 0-16,-3 0 0 0,-2-1-1 16,0 0 1-16,2-1 0 0,0-1 0 15,1 1 0-15,-2-3 0 0,-2 0 1 16,1-1-1-16,-1 1 2 0,0 0-2 15,-1-2 0-15,-3 0 1 0,-2-1-2 16,4-2 1-16,1 1 1 0,3 0-2 16,2-2 1-16,2 1 0 0,3-1 4 15,4-1 7-15,1 2 1 0,3-1 3 0,4 1 1 16,-3 1-1-16,4-3 3 0,-1 3 2 16,-1-3 0-16,2 0-3 0,4-1-1 15,-1-1-1-15,-1 0-4 0,0-2 0 0,0-1 2 16,3-1-2-1,6 1 7-15,0 3 6 0,5 0-2 0,0 3 1 0,2-1-7 16,1-2-8-16,1-2-6 0,0-1-6 16,1-2 0-16,1 0 0 0,1-3 2 0,1 0 2 15,5-1 0-15,0-3-1 0,2 1 0 16,3-5-2-16,-1 0-1 0,6-1-1 16,2-2 0-16,0 3 1 15,1 1-1-15,0 0 1 0,-3 2 2 0,5 1-1 16,0 1 0-16,0 0-1 0,0 3 1 15,-2 0-2-15,1 3 0 0,-1 1 0 16,0 1-1-16,5-1 3 0,-1 2-2 16,2 0 1-16,2 1 1 15,-1-1-1-15,2 1 3 0,0 1 1 0,3 1-1 16,4 0 0-16,3 0 0 0,4 3-1 16,1 0 0-16,-4 2 2 0,-4-3-1 0,1 3 1 15,-2 0-1-15,1 0 0 0,-1 1 1 16,-3-2-1-16,-1 4 0 0,-2-1 0 15,4 2 0-15,-3 1-1 16,4-2 0-16,3 1 1 0,1 2 0 0,2 1 0 0,1 0 1 16,-5 1-1-1,-2 1 0-15,1 0 0 0,-1-1 0 0,2 0 0 0,-1 1 0 0,-2 1 0 16,1 0 1-16,2 0-1 0,-2 0 0 16,3 3 0-16,-4-3 0 0,2 2-1 15,0-2 1 1,-2 1 1-16,-1 2-1 0,-5-2 0 15,-2 3 1-15,0-3-1 0,-2 0 0 0,2 2 1 16,-3 1-1-16,0-3 0 16,0 2 0-16,-3 0 0 0,3-1 0 0,-2 2 0 0,-1-1 0 0,5 1 1 15,-1-1-1 1,1 3 0-16,2 0 1 16,0 1 0-16,1 1-1 15,4 0 0-15,-1 1 0 0,-7-1 0 0,1 1-1 0,-1 1 1 0,-4-1 0 16,4 1 0-1,-4-2-3-15,-1 0 5 0,0 2 3 16,-3-3 1-16,2 2 4 0,-3 0-7 16,1-1-2-16,1 1-1 0,-2 0 1 0,2 2-1 15,0 0 0-15,0 1 0 16,-1 2 0-16,-1-3-2 0,-2 2 1 0,2-1 1 16,0 0 0-16,1 4 0 0,1-1 0 15,-1 0-1-15,0 0 1 0,2 3 0 16,-3-4 0-16,1 2 0 0,-3-2 1 0,-2 1-1 15,-1-1 0-15,-2-1 0 0,2 1 0 16,-2-3-1-16,0 1 1 0,0 3 0 16,-2 0 0-16,2-2 1 0,-6 1-1 15,3 0 0-15,3 0 1 0,-2 1-1 16,-2 0 0-16,0-2 0 0,-1 1 0 0,-3 1 0 16,6-3 0-16,-2 2 0 0,2-1 1 15,3-3 0-15,-6 0-1 0,0 0 0 16,-2-1 0-16,3 1 0 15,-1-1-1-15,-1 0 1 0,-1-1-1 0,1 1 1 16,1 0 0-16,-1 0 0 0,1 0 0 16,1 0 0-16,-3-1 0 0,0-1 1 15,1 2 0-15,-1-2-1 0,2 1 0 16,-1-1 0-16,-1 0 0 0,0-2 0 0,0 2 0 16,-1 0 0-16,1-1 1 15,0-1 0-15,0 0-1 0,0 1 0 0,0-1 1 16,-1-1-1-16,0 2 0 0,1 0 0 15,-1 0 0-15,1 1 0 0,0 1 0 16,-3-1 0-16,3-1 0 0,-1 0 1 16,0 0-1-16,1-1 0 0,-1 1 0 0,-1 1 0 15,2-2 0-15,-1 1 0 0,-3-1 0 16,2 1 0-16,1 2 0 0,0 1 0 16,1-2 0-16,-2 2 1 0,-3-2-1 15,2 0 0-15,-1 0 0 0,1 1 0 16,2 1 1-16,-4-4 2 15,3 3 0-15,-2-1 0 0,0 1 0 0,0-1 1 0,3-2 0 16,-5 1 0-16,2-2-1 0,-4 3 0 16,0-2-1-16,7-1 1 0,-5 3-1 15,5-5 1-15,-4 5-2 0,1-5 1 16,1 3 1-16,-2-1-2 0,-1-1 2 16,2 1 0-16,-2-2-2 0,3 0 1 15,0 1 0-15,0-2-1 0,3 1 1 16,-4 0-1-16,4 0-1 0,-3 0 1 0,-1-1 0 15,3 2 0-15,-2-2 0 0,2 0 0 16,-2 1 0-16,2 0 1 0,-1-2 1 16,2 0-2-16,-3 3 1 0,0-3 0 15,1 1 0-15,2-1 0 0,0 0-1 16,0 0 0-16,0 1-1 0,-3 0 2 16,3-1-2-16,0 0 1 0,0 0 1 0,0 0-1 15,0 1 0-15,0-1 1 0,0 0-2 16,0 0 1-16,-1 0 0 0,1 0-1 15,0 0 0-15,0 0 0 0,0 0 0 16,0 0-1-16,0 0 1 0,0 0-8 16,0 0-15-16,0 0-14 15,0 0-19-15,0 0-14 0,0 0-15 0,0 0-9 0,0 0-4 16,0 0 49-16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07:50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2240 2309 1065 0,'0'1'69'0,"1"6"76"16,-1 4-131-16,0 9-15 0,1 1 2 15,-1 5 2-15,2 1-1 16,3 2 1-16,1 6 0 0,3 3-3 0,0 7 5 16,4 5 2-16,2 7 2 0,2 7 4 15,3 4-1-15,0 5-4 0,-7-1-3 16,3 0-1-16,-4-3-2 0,-3-8 2 16,-3-2 3-16,-3-15 1 0,-3-6-1 0,0-15 2 15,-2-8 4-15,-2-9 7 0,4-4 11 16,-1 0 9-16,1-2 5 0,0 0 0 15,-1-4-19-15,0-3-11 0,1-7-12 16,0-9-10-16,2-12 4 0,3-3-9 16,2-7-5-16,0 3-2 0,5 0 2 15,2 0 9-15,8 2 9 0,3-1 6 0,3 0 3 16,4 7 2-16,-1 4 4 0,0 5 2 16,5 9 0-16,0 4 1 15,4 7-7-15,2 6-2 0,-1 8-4 0,1 7-6 16,-7 7-4-16,-6 4 4 0,-6 2 0 15,-8 4 3-15,-4 1 1 0,-6 3-5 16,-10 1-2-16,-5 3-2 0,-12-1-1 16,-8-4 2-16,-7 0 4 0,-9-4 0 15,-1-7 2-15,-3 0 4 0,3-8-1 16,6-5 1-16,0-3 0 0,6-3-2 16,0-4-1-16,0-1-1 0,3-1-6 15,3-3-10-15,1-2-10 0,5 0-12 0,2-1-7 16,7 1-3-16,5 1-6 0,5 1-2 15,2-2-10-15,4 0-5 0,7-6 0 0,6-5-4 16,9-4-3-16,7 2-8 0,9 1 89 16,11 3-23-16</inkml:trace>
  <inkml:trace contextRef="#ctx0" brushRef="#br0" timeOffset="458.64">3610 2916 1288 0,'1'0'94'16,"-1"-1"83"-16,-3-6-194 0,-4-1-40 0,-1-1 36 15,-4 4 44-15,-2-3 20 0,-7 5-2 16,-5 1-15-16,-4 4-4 0,-5 4-5 16,-1 2 0-16,-1 3-2 0,-1 2-4 0,5-2-1 15,7 4-3-15,4-2-6 16,3 3-1-16,2-2-4 0,0 1-6 15,2 2-1-15,6 2-3 0,3-2-4 0,3-3-9 16,5-2-5-16,4-1 3 16,9-2 0-16,6 3 9 0,5-4 7 0,6-1-3 15,1-5 1-15,2-4-1 0,1-5-3 16,-5-4-3-16,-4-4-5 0,-3 0 0 0,-7-1 5 16,-4 0 6-16,-4 3 11 0,-2 1 5 15,-4 2 2-15,0 2 4 0,-2 2 4 16,1 5 5-16,1-1 11 0,-3 2 6 15,0 0-7-15,0 0-15 16,1 6-9-16,5 4-9 0,5 8 3 0,2 8 7 0,1 3-1 16,3 1 2-16,-1 1-1 0,0-6-1 15,-1-2 1-15,1-4 1 0,3-1 0 16,1-2 0-16,2-2-6 16,4-1-16-16,-2-4-10 15,5-6-12-15,2-4-4 0,-1-6-3 0,5-6-14 0,-5-5 705 16,3-3-480-16</inkml:trace>
  <inkml:trace contextRef="#ctx0" brushRef="#br0" timeOffset="710.61">4184 2866 1154 0,'-40'27'27'0,"3"-4"-10"0,-1 6 4 16,5-4-2-16,4 1 3 0,6 2-9 15,-2-2-3-15,4-1 2 0,4-2 3 16,0-4 1-16,8-1-3 0,1-2-2 16,4-5-1-16,4-1 3 0,7-1-1 15,4-1-2-15,8-1 0 16,4 2-8-16,10-4-3 0,7 1-16 0,6-3-13 16,5-3-8-1,-2-4-3-15,-1-5-1 0,-1-7-14 0,1-4-26 0,-1-7 44 0</inkml:trace>
  <inkml:trace contextRef="#ctx0" brushRef="#br0" timeOffset="900.5">4616 2521 1262 0,'0'11'24'15,"-1"9"-20"-15,2 11-14 0,3 6 5 31,1 6 5-31,1 3 0 0,-1 4 2 0,2 4-1 16,-1 1 0-16,-1 0 1 16,1-1 0-16,-2-3 0 0,-1-1 3 15,0-5-4-15,-1-7-14 0,3-7-21 0,2-5-27 16,3-8-5-16,5-2-126 0,3-4 125 16</inkml:trace>
  <inkml:trace contextRef="#ctx0" brushRef="#br0" timeOffset="1211.96">5137 2758 1103 0,'-13'22'92'0,"-5"5"124"0,-7 9-201 15,-9 2-11-15,2-2 1 0,-7-2 1 16,-3-3-1-16,3-2 0 0,-2-4-3 15,8 0 0-15,6-6 0 0,4-3-1 0,10-5 0 16,5-4 1-16,4-6-2 0,4 0 1 16,0-1 7-16,0 1 1 0,4-1 1 15,1 1 1-15,7 2-8 0,7 1-1 16,8 3 0-16,5 2-2 0,11 0 0 16,2 2-1-16,1 0-4 0,-6 2-3 0,-4 0-9 15,-4-3-12-15,-4 0-13 0,-1 0-16 16,-2-1-25-16,-5-2 759 0,-3-2-510 15</inkml:trace>
  <inkml:trace contextRef="#ctx0" brushRef="#br0" timeOffset="1629.16">5689 2521 1244 0,'9'16'299'15,"44"-25"-500"1,-98 215 204 0,50-152 4-16,0-6-4 15,2 7-1-15,-3 2-2 0,2 1 1 0,0-1 1 0,0-5-2 16,1-5 2-16,-2-2 0 0,2-8-1 15,1-5-6-15,2-7-12 0,0-7-17 16,0-6-24-16,-2-7-16 0,1-4-16 16,-1-5-8-16,2-10 53 0</inkml:trace>
  <inkml:trace contextRef="#ctx0" brushRef="#br0" timeOffset="1862.71">6157 2872 1097 0,'-10'7'88'0,"-9"4"127"0,-11 6-208 15,-14 2-7-15,-8-3 11 0,-4-4 2 0,-4 0 0 16,2-1-5-16,1-4-3 16,2-1-1-16,5-2-1 0,4-1-1 0,5-3-5 0,1 0-6 15,1-4-11-15,3-2-12 0,8 0-9 16,8 0-10-16,8 1-3 0,7 3-3 15,4-3-5-15,4 1-19 0,6-7 75 16,9 0-16-16</inkml:trace>
  <inkml:trace contextRef="#ctx0" brushRef="#br0" timeOffset="2151.05">6118 3297 1299 0,'25'18'303'0,"118"91"-340"47,-294-298 38-47,120 159-8 0,33 1-4 0,1-1-5 0,1-1-1 16,5 1 5-1,3 2 3-15,0-1 4 0,4 4 2 0,2-3-4 0,3 3-1 16,0 4 1-16,1 0 1 0,-1 6 4 0,-1 0-1 15,-1 3-6-15,-1 3-10 0,-1 0-12 32,0 2-11-32,-2 1-11 0,-1 3-8 15,-3 3-12-15,1 2-15 0,-1 3 632 0,0 4-415 16</inkml:trace>
  <inkml:trace contextRef="#ctx0" brushRef="#br0" timeOffset="2624.78">6783 3050 809 0,'9'-2'31'0,"-3"-2"6"0,1 2-19 15,-3 1 13-15,-2 1 25 0,0-6 14 16,-2 1-9-16,-1-6-26 0,-1-2-16 16,-7-2-5-16,1 1 3 0,-2-2 0 15,-6 0 4-15,3 4-3 0,-7 0-2 16,1 2 1-16,-2 3-5 0,1 0-2 15,1 5-3-15,1 2-6 0,4 2-4 16,-3 3-5-16,4 2-6 0,-1 5-2 0,3 2 0 16,1 6 1-16,-1 4 3 0,3 2 3 15,6-1-1-15,2-2-3 0,9 0 2 16,7-1 0-16,3 3 4 0,6-5 7 16,-1-1 0-16,-2 0 0 0,-4-8 2 15,-1-3 2-15,-1-2 0 0,-2-4 1 16,-4-2-1-16,-1 0-2 0,-4-1-1 15,1-1 0-15,1-2-1 0,-4-1 3 0,3-2 0 16,-3-2 0-16,-1-1 4 0,0 2 4 16,0-1 6-16,0 2 6 0,-2 2-1 15,0-2-1-15,1 5 2 0,-1 2 4 16,0 0 1-16,0 0-8 0,0-2-6 0,0 2-10 16,0 0-8-16,3 0-5 15,3 5-5-15,3 3-5 0,3 6 3 0,3 0 7 16,1 2 5-16,-1-4 1 0,0-3-11 15,-1-1-16-15,2-1-16 0,0-4-14 16,3-1-8-16,1-2-6 0,4-1 44 16,3-3 6-16</inkml:trace>
  <inkml:trace contextRef="#ctx0" brushRef="#br0" timeOffset="2894.64">7396 2820 1214 0,'-11'2'17'0,"-7"1"-23"15,-6 3-6-15,-2 2 14 0,-4 3 4 0,-1 2-1 16,-2 4-4-16,-6-1-1 0,7 1 0 16,1 3 1-16,2-1-1 0,8 2-4 15,1-3 1-15,8-3 0 0,6-3 0 0,4-2 3 16,8 3 2-16,10 5 1 0,7-1 3 15,11 7-1-15,4 3-8 16,1-1-11-16,6-1-5 0,-1-7-3 0,3-6 5 16,-1-5 1-16,-6-5 11 0,7-3 1 15</inkml:trace>
  <inkml:trace contextRef="#ctx0" brushRef="#br0" timeOffset="3151.74">7868 2331 1324 0,'6'101'14'0,"0"-17"-35"15,0 6-6-15,-3-22 26 0,2-1 1 0,-1 0 2 0,1 3-1 16,-1-3 1-16,-2-3-4 0,2-10-21 15,1-8-23-15,4-5-27 0,4-11-12 16,2-5 6-16,-2-6 14 0,-2-6 15 0,-1-7 9 16,-2-6 1-16,4-9-2 0,4-8 3 15,3-4-6-15,1-11 25 0</inkml:trace>
  <inkml:trace contextRef="#ctx0" brushRef="#br0" timeOffset="3386.27">8158 2743 1169 0,'0'53'92'0,"155"103"-39"16,-522-149-53-1,336-7-13-15,19 12-3 16,6 1-6-16,5-3 0 0,3-1 1 15,7 9 5-15,8-2 5 0,5 2 3 0,5 5 4 16,6-3 2-16,3-1 2 0,0-1 1 16,0-5 3-16,-4-6 2 0,-3-4-3 15,-3 1-6-15,-1-4 31 0,0-2-23 16</inkml:trace>
  <inkml:trace contextRef="#ctx0" brushRef="#br0" timeOffset="3579.79">8412 2752 1184 0,'4'34'26'0,"-6"66"-124"15,12-90 16-15,-33 66 89 16,20-46-66-16,6-4 41 0</inkml:trace>
  <inkml:trace contextRef="#ctx0" brushRef="#br0" timeOffset="4320.64">8845 3005 1403 0,'1'-2'24'0,"0"1"-16"15,3-4-13-15,1-3-18 0,5-1 31 0,1-2 8 16,3-1 0-16,-2-2-6 0,0 3-3 16,-1 2-1-16,-2 0 1 0,0 2 2 15,1 4-5-15,-1-3-2 0,0 4-2 16,0 1-3-16,1-1-1 0,-1 2-1 15,-2 0-3-15,-1 2-4 0,0 2-6 16,-2 2-11-16,3 2-10 0,2 0-4 16,4 4-6-16,2 1-4 15,7 2-3-15,2-3 1 0,6 1 7 0,-1-5 15 16,2 0 15-16,1-4 12 0,2 2 10 16,4-2 7-16,-1-1 9 0,-5-1 12 0,-4-5 0 15,-3-4-2-15,-1-1-9 0,0-1-13 16,-2-1-7-16,-2-1 5 15,-8 2 0-15,-2-2 3 0,-2-3-6 16,-3 2-3-16,-2-2 5 0,-2-1 11 16,-1 5 17-16,0 3 8 0,0 3-7 0,-3 2-12 15,0-1-10-15,-1 3-9 0,-4 0-2 16,-1 3-1-16,-3 0-2 0,-2 0-4 0,1 5-4 16,-2-1-7-16,3 1-14 0,2 2-6 15,4 1 1-15,2 1 7 0,3 2 13 16,1-2 6-16,3 3-4 0,5 3 1 0,5 4 4 15,3 5 1-15,1 3 6 0,0-2 0 16,-3-5-1-16,0 3 1 0,1-5 2 16,3 6-2-16,3 3 2 0,2 1 0 15,0 4 0-15,0 2 0 0,1 1 0 16,1 2-1-16,-6 2 2 0,-1 0 4 16,-2 0 3-1,-5 1 4-15,2 2 4 0,-4 0-1 0,-6-2 4 16,2 0 4-16,-6 2 1 0,-5 1 1 0,-2-4-3 0,-5-2-5 15,-7-7-7-15,-4-4 0 0,-6-2-3 16,-6-6 3-16,-6 0-2 0,1-6-3 16,-1-2 1-16,2-2-2 15,7-4-4-15,2-4-2 0,3-2-1 0,6-2-3 16,3 0-1-16,1-3-1 0,1-3-6 16,0 1-6-16,1-4-9 0,-1-4-12 15,1 0-15 1,-2-8 27-16,0-4 7 0</inkml:trace>
  <inkml:trace contextRef="#ctx0" brushRef="#br0" timeOffset="4576.21">8453 2267 1652 0,'-3'9'-91'0,"-8"3"-82"16,-2 5-8-16,-4 1 76 0,5-4 84 15,3-7 14-15,5-3-22 0,3-3-33 0,1-1-30 16,0 0 258-16,-3-1-146 0</inkml:trace>
  <inkml:trace contextRef="#ctx0" brushRef="#br0" timeOffset="6242.5">11165 2483 1565 0,'-1'2'-42'0,"-2"5"-67"15,-6 2-13-15,-7 3 0 0,-2 4 78 16,-5-2 41 0,-7-1 3-16,0 1 6 0,-4 1 5 0,-5-5 3 0,2 1 2 15,-7-1 0-15,2 0-7 0,-1 0-3 16,-1-1-1-16,7 0-3 0,4-2 0 0,10 0 0 15,6-1-2 1,8-3 2-16,4 0 2 0,5 0 4 0,2-2 8 0,3 2 1 16,5 2-1-16,5 0-3 15,10 5-6-15,7 1-2 0,9 5-1 0,2 2-2 16,0 1 0-16,-2 3-1 0,-6-2 0 16,-3 1 0-16,-4 1-1 0,-7-1-1 0,-3 0-2 15,-5-1-1-15,-7 1-6 16,-3-5-5-16,-6 4 0 0,-8-1 2 0,-1 1 7 15,-7 0 4-15,-1-1 2 0,-3-4 0 16,-2-3 0-16,1-2 2 0,2-2 2 16,-5-3 1-16,6 1 0 0,-1-3-2 15,-1-1-1-15,5-2-1 0,1 0-1 0,4 0 0 16,6-2-2-16,7 2-1 0,-1-2 4 16,4 2 1-16,6-2 1 0,10-1 4 15,12-4-10 1,11 0-8-16,7-2-2 0,2 2-2 15,3-2 10-15,2 2 12 0,3-2 2 0,5-4 1 0,3 0-5 16,3-2 1-16,-4 0 4 0,-3-2 2 16,-9-6 2-16,-6-1-4 0,-3 3-6 15,-8-1-3-15,-6-1 0 0,-8 2 2 16,-6-2 0-16,-5-1-3 0,-5 2 7 0,-4 1 9 16,-3 6 6-16,-2 3 6 15,-3 3-8-15,-6 3-12 0,-1-1-4 16,-5 1-3-16,-6 1-1 0,-3 2 1 0,-2 3 0 15,0 3-3-15,5 1-10 0,1 4-13 32,4 3-7-32,1 5 0 0,2 3 7 0,5 5 9 15,1 1 3-15,6 2-6 0,6 6-13 16,10 2-3-16,6 0-3 0,11 6-4 16,7 0-1-16,9-1-6 0,2-4 0 15,5-6 14-15,1-7 16 0,-3-7 13 16,0-6 6-16,0-5-1 0,-2-4-3 0,1-1-1 15,-2-4 0-15,0-3 0 0,-6-3 4 16,2-1-1-16,-4-5-4 0,-2 1 6 16,2-1 9-16,-8-2 13 15,-3 2 13-15,-4-5 2 0,-8-1-11 0,-2-1-9 16,-8-7-5-16,-4 0 2 0,-1 1 12 16,-5 2 9-16,-4 5 5 0,-6 1-8 15,-6 4-9-15,-2 3-7 0,-6 0-6 16,-3 5 4-16,-2 3-1 0,-5 5-1 15,5 2-4-15,1 5-7 0,5 4-6 16,5 4-3-16,1 3-4 0,3 3 4 0,1 4 5 16,2 3 0-16,4-2 1 0,1 3-2 15,6-2-5-15,7-1-3 0,5 1 0 16,5-3 3-16,4 1 7 0,3-3 3 16,0-4 0-16,0-2 1 0,1-6-1 0,-1-4-1 15,4 0-3-15,0-4-2 0,4-1-7 16,-7-2-2-16,0-5-2 0,-2 0-2 15,-5-4 1-15,2-2-2 0,-5-1-1 16,1 0 5-16,-4-1 6 0,0 3 9 16,0-1 5-16,-2-1 2 0,2 2-6 15,-1 0-5-15,8 4-13 0,2 5-4 0,7 3 2 16,5 7 3-16,4 7 8 0,1 3 2 16,1 4 3-16,-1 0 1 15,0-2 1-15,4-1 1 0,-1 0-1 0,-3-4 1 16,-7-4-1-16,0-2 2 0,-11-3 6 15,-5-2 5-15,-10-2 5 0,-1-1-3 16,2 0-6-16,2 1-3 0,-7-3-2 16,-5-2-2-16,-6-3 3 0,-9-6 1 0,-2-1 3 15,-4-6 1-15,-2-2 0 16,0 0-2-16,7-1 0 0,7 2 4 16,5 2 8-16,6 4 11 0,3 3 13 0,2 2 0 15,3-3-11-15,5-1-14 16,6-2-20-16,2-1-10 0,7 2 0 0,6-1 5 15,2 4 4-15,3-1 3 0,6 2-18 0,-5-3-27 16,3 0-8-16,-1-2 18 0</inkml:trace>
  <inkml:trace contextRef="#ctx0" brushRef="#br0" timeOffset="6509.11">13601 2649 1114 0,'-19'13'30'0,"-1"2"-14"0,-8 4-10 0,-1 1-2 15,-5 4 1-15,-3 1-2 0,-3-1 0 16,-1 2 0-16,6 1-1 0,1-3 1 16,7 3 1-16,6-3-3 0,6-2 1 15,7-2-1-15,4-2-2 0,4-1 1 16,5 3 2-16,7 1 0 0,9 3 0 15,7 2-2-15,9-4-3 0,3-3 3 0,2-6 6 16,0-9 1-16,1-4-5 0,-6-2-22 16,5-7-39-16,-3-5 23 0,-3-5 3 15</inkml:trace>
  <inkml:trace contextRef="#ctx0" brushRef="#br0" timeOffset="6942.29">13733 2057 1053 0,'-5'11'26'0,"0"14"-29"15,3 11 0-15,4 13-2 0,12 10 12 16,4 1-1 0,3 9-2-16,-1-2 0 0,-1 1-1 0,0-4-2 0,5-7 1 15,-1-7 1 1,5-4 1-16,-3-4 0 0,1-4 0 0,-3-5 8 15,-6-8 12-15,1-8 15 0,-5-6 12 0,-3-7 1 0,-4-2-6 16,-5-2-12 0,1 0-5-16,-1 0-8 0,0-2-6 0,2 0-4 15,-2-5-13-15,3-2-7 0,1-4-6 0,-1-2-4 32,2-1 6-32,-3-1 5 0,0 3 5 0,-1 0 3 0,1 3 2 0,-1 3 9 15,0 2-1-15,3 1 1 0,0 3 6 16,4 2-9-1,5 3-3-15,2 8-2 0,7 7-6 16,8 7-1-16,4 2 3 0,6 6-1 16,-2-3 1-16,-2-3 1 0,1-2 0 15,-1-5 1-15,8-2 1 0,0-2-1 0,7-3 1 16,2 2 0-16,-3-4-1 0,3-4 2 16,-2-2 3-16,-3-3-7 0,6-2-19 15,6-3-26-15,0-7 548 0,0-4-382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08:45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16619 8631 891 0,'0'0'46'0,"-1"0"25"15,1 0-46-15,1 0-15 0,-1 1-3 0,-2-1-3 16,-3 0 0-16,-2 0 2 0,0-1 5 16,1 1 6-16,-1 0 4 0,2 0 7 15,-1 0 9-15,-1-1 7 0,6 1 5 16,-8-2 0-16,1 2-3 0,1-2-4 0,-4 0-3 16,2 0-3-16,-1 1-5 0,-2-1-3 15,-1-2-5-15,-3 1-5 0,-5-2-3 16,-1 0-5-16,-1-3-2 0,-4 1-2 15,1-1-1-15,-3 0 2 0,-3-2 2 16,-1-1-1-16,-2 0 4 0,-2-3 1 0,0 1-1 16,-1-3 1-16,-8 0-2 0,-5 0-3 15,-3-5 0-15,0 2-2 0,3-1-3 16,1-2-1 0,1 1 2-16,-2-1-1 0,-2-1 0 0,-4-1 0 0,-9-3-3 15,-2 0 1-15,1-1 0 0,1 1-1 16,7 0 1-16,-1 0 1 0,2 0-2 15,3 1 1-15,-5 3-1 0,0 0 0 16,2 3 0-16,1 3 1 16,6 0 0-16,7 3-1 0,2 0 1 0,6 3-1 15,2 0 0-15,-1 2 2 0,2 2-1 0,0-1 0 16,1 1 2-16,4 1-1 16,-3 0 0-16,3 0 3 0,0 2-1 0,3-2 1 15,6 1 6-15,5 2 2 0,5 1 3 16,2 0 0-16,1 0-2 0,1 0-2 15,2 2 0-15,0-1 0 0,3 1-2 0,-1 0-1 16,-1 0-1-16,2-1-2 0,0 0 1 16,0 1-4-16,0 0 2 0,0 0-2 15,0 0-3-15,0 0-3 0,2 0-10 0,-2 0-14 16,1 0-11-16,-1 0-15 0,1 0-14 16,0 0-15-16,2-2-8 0,2 0 11 15,5-4 36-15</inkml:trace>
  <inkml:trace contextRef="#ctx0" brushRef="#br0" timeOffset="1063.03">16696 6581 791 0,'24'0'74'0,"-26"4"-29"16,-1-3-27-16,1 4 1 16,-28 2 17-16,29-1-2 15,-5 1 6-15,2 1 0 0,-6-2-2 0,0-2-3 16,-1 2-7-16,-6 1 2 0,0-3 3 15,-5 5 2-15,0 0 1 0,-4-1-3 16,4 0-5-16,-5 0-5 0,-1 1-3 16,1 0-6-16,1 1-2 0,-1-1-2 0,2 1-2 15,0 2 5-15,-6 0 6 0,2 0 0 16,-3-1 1-16,-1 0-5 0,0 2-6 16,-1-3-1-16,-3 3 2 0,-2-1 1 15,-3 1 0-15,-3 1 1 0,3 0-6 16,1 0-1-16,0 0 0 0,4 2 0 0,-3-1 1 15,-2 0 3-15,2 1-3 0,-4-1 0 16,-1 1 0-16,-1 1-4 0,-5 1 1 16,3 0 0-16,2 2-1 0,4 0 1 15,4-2 1-15,-1 1-1 0,-1-4 0 16,2 2 2-16,1-1 1 16,3-4 9-16,-1 1 4 0,-2 0 0 0,-4-2 0 15,-4 1-7-15,2-1-4 0,1-1-3 0,5 2-1 16,3 1-1-16,2-2-1 15,-1 0 2-15,2 0-2 0,3 1 0 16,-4-1 2-16,3 0-2 0,1-2-1 0,0 0 2 16,2-1-2-16,0-1 1 0,0 0 3 15,-1 0 2-15,0 0 5 16,1 1 4-16,-3-3 1 0,3 2-3 0,6 0-2 16,1 0-5-16,0-1-3 0,0 0-1 15,-1 0-1-15,0 0 0 0,0 1 2 16,2 0-1-16,2-4 2 0,2 1 3 0,2 0 1 15,3-1 3-15,1 1 2 16,1-2-3-16,2 1-1 16,-1-1-3-16,1 0-2 0,1 0-1 0,1-1-1 0,-1 1 0 0,1 0 0 15,3-2 3-15,0 0 1 0,-1 1 5 16,0-1 3-16,0 2 1 0,1-2 0 16,0 1-1-16,0-1-4 0,0 0-3 15,0 0-3-15,0 0-4 0,0 0 0 16,0 0 0-16,0 0-1 15,0 0 1-15,0 0-1 0,0 0 0 0,0 0-7 16,0 0-14-16,0 0-22 0,0 0-28 0,0 0-37 16,0 0-47-16,3-3 682 0,4-2-425 15</inkml:trace>
  <inkml:trace contextRef="#ctx0" brushRef="#br0" timeOffset="7453.69">14722 7664 839 0,'0'1'49'16,"0"-1"33"-16,-1 1-56 0,-1-1-22 15,1 2 3-15,0 0-3 0,-3-1-1 16,2 2-2-16,-2 2 5 0,-1-1 7 15,0-1 6-15,-4 3 5 0,1-2 6 0,-2 0 3 16,-2 3 4-16,0-4 2 0,-5 0-4 16,1 2-5-16,1-2-3 0,-1 3-2 15,-2-2-2-15,1 3-2 0,-1 0-4 16,-4 0-7-16,3-2-5 0,-5 0-2 16,0 1-2-16,1 0 0 0,-2 2 0 0,5-3 0 15,1 3-1-15,5-1 2 0,2 0-2 16,-3-2 0-16,3-1 1 0,0 0 0 15,3 0 0-15,4-1 2 0,2-1-3 16,3-2 10-16,-1 0 7 16,1 0 6-16,0 1 8 0,0-1-4 0,0 0-3 15,1 0-7-15,0 2-3 0,2-1-6 16,0-1-3-16,1 3 1 0,2-1-4 0,2 2 1 16,1 0 1-16,2 1-2 0,-2 1 2 15,-2 0-2-15,-2 0-2 16,0-1 2-16,1 2-1 0,2-1 0 0,0 0-1 15,1 2 2-15,1 1-1 0,4 0-1 16,-2 2 1-16,3 3-1 0,1-3 0 16,-3 1 0-16,0 0 0 0,-1 1 0 15,0 1 0-15,0-1 0 0,1 3 0 0,0-4 1 16,-3 2-1-16,1 0 1 0,0-3-1 16,-6 2 0-16,3-4 1 0,-3 0 0 15,-4 0-1-15,2-2 0 0,-1-1 1 16,0-2-1-16,3 1 1 0,-1 1 0 0,1-3-1 15,-1 1 0-15,0 0 1 0,-2-2-1 16,0 1 2-16,-2-1-3 0,0 1-18 16,0-3-23-16,3 1-27 0,-1 2 120 15,-2-3-351-15,1-5 244 0</inkml:trace>
  <inkml:trace contextRef="#ctx0" brushRef="#br0" timeOffset="8464.76">14353 7051 1131 0,'-1'0'28'0,"1"0"-14"16,0 0-18-16,0 0-1 0,0 0 2 16,0 0 0-16,0 0 2 15,0 0 4-15,0 0 6 0,0 0 5 0,0 0 6 16,0 0 0-16,0 0 1 0,0 0 1 15,0 2 1-15,0-2 5 0,0 0 5 16,0 0 0-16,0 0-3 0,0 1-7 16,0 0-9-16,1 3-8 0,-2-1-4 15,-1 2-1-15,-1 4-1 0,-1 4 1 0,-1 1-1 16,1 4 0-16,-3 2 1 0,-1-1-1 16,-2 2 0-16,-1-1 2 0,-2 1-1 15,3 1 0-15,1-3 0 0,2 2 0 16,0-2-1-16,1 2 2 0,-2-3-2 0,2-2 0 15,-1-1 1-15,0 0-1 0,1-3 0 16,3 1 0-16,0 0 1 0,-1 0-1 16,4 2 1-16,0-2 0 0,0 1 0 15,0-2 1-15,0-1-1 0,0-2 0 16,0-2 1-16,1 0-2 0,-1-2 1 0,2 0 1 16,-2-4-1-16,0 0 1 0,0 0 2 15,1 4 0-15,0-4 3 0,-1-1 2 16,0 0 1-16,0 0 1 0,0 0 1 15,1 0 0-15,2 1-3 0,-2-1-1 16,1 0-2-16,0 2-1 0,0-2 0 16,0 1 0-16,2 1-1 0,0-2 2 0,2 0-2 15,1 0 1-15,3 2 0 16,2-2-2-16,3 1 1 0,3 1 0 0,-2-2-1 16,2 2 1-16,2 0 1 0,1 0-2 15,5 0 0-15,3-1 0 0,3 0-3 16,0 2 1-16,-1-1 0 15,0 1 0-15,-2-1-1 0,-1 2 1 0,-1-1-1 16,-2-1 0-16,-6 2 1 16,-5-2 0-16,0 1-1 0,-5-1 1 0,-1 1-1 0,-2-1 2 15,0 0 0-15,-5 1 1 16,2 0 0-16,-3-3 0 0,0 1-2 0,0-1 2 16,0 0 0-16,0 0 3 0,0 0 1 15,0 0 0-15,0 0-2 0,-1 0-1 16,0 0-1-16,0 0-2 0,1 0 0 0,0 0 1 15,-1 0-2-15,1 0 2 0,0 0 0 16,0 0 0-16,-1 0 2 0,-1 0-6 16,2 0-11-16,0 0-20 0,1 0-24 15,-1 0-30-15,1 0-12 0,-1-1 180 16,3-5-82-16</inkml:trace>
  <inkml:trace contextRef="#ctx0" brushRef="#br0" timeOffset="20139.93">24594 7135 554 0,'0'0'184'0,"0"0"-154"16,3-2-17-16,4 4-11 0,5 1-1 16,5 1-1-1,3 2 0-15,3-1-1 0,2-2 1 0,4 1 3 0,3 0 0 0,3 1 1 32,4-3 8-32,2-1 5 0,5 1 5 0,4-2 0 0,3 0-7 0,-3-1-5 31,-7 0-4-31,-2 1-3 0,-3 0-1 0,-3 2 0 15,0 0-1-15,-4-2 5 0,-4 0 3 16,-4 0 1-16,-7-1-1 0,-2 0-4 16,-2-1-2-16,-2 1-1 0,2-3 1 15,-3 1 1-15,-4-1 3 0,1 1 1 16,-2 0-1-16,-1 0-2 0,-2-1-4 0,1 1 0 16,-2-2 1-16,0-2-1 0,-1-2-1 15,-3-4-2-15,0 3-2 0,-2-1 0 16,-2 0 1-16,-2-1-2 0,-1 0 1 15,1 3 0-15,0-1-1 0,3 2 2 16,0 1 0-16,3 3 1 0,1-1 1 16,3 5 0-16,-2-1-4 0,1 1-1 15,0 0 0-15,0 0 1 0,1 0 4 16,0 0-1-16,0 0 2 0,0 0 2 16,0 0 1-16,1 0 4 0,3 4 0 15,-1 0 2-15,4 3 1 0,2 2-1 0,2-2 0 16,5 3-2-16,0 2-3 0,0 0 0 15,1 2 0-15,-1 0-2 0,1 3-1 16,1 1-1-16,-4 1-2 0,-1 0 0 0,-2-3-2 16,-4 0 0-16,-2-4 2 15,-3 1 2-15,-4-1 1 0,-3 0 8 16,-3 2 4-16,-5-2 2 0,-4 2 4 0,-3-1-2 16,-4 3-3-16,-3-4-1 0,1-1-7 15,0 0-4-15,-1-4-3 0,1-1-5 0,-1 0-7 16,1-3-24-16,3-2 23 0</inkml:trace>
  <inkml:trace contextRef="#ctx0" brushRef="#br0" timeOffset="20865.12">24650 8115 945 0,'-1'0'62'0,"0"0"56"0,1 0-110 15,1 2-13-15,2-2 1 0,2 0 7 16,1 0 0 0,5 0 0-16,3 0-3 0,1-4 0 0,3 2 1 0,2-3 5 0,0 0 2 15,7 1 1-15,5-1-2 0,5-2-3 16,10 1-2-16,6 1-1 0,4-1 0 15,-4 1 0-15,-7 1-1 16,-5 0 1-16,-9-2 2 16,-1 1-7-16,2-1-6 0,-5 0-2 0,2 3-2 15,-3 0 6-15,-4-1 7 0,-3 2 1 0,-3-1-1 16,-4 0-6 0,-1 0-10-16,-4 0-12 0,-2 1-3 0,-3 0 1 0,-2-1 10 15,-1-2 6-15,-1-2-7 0,-5-4-3 16,-7-3-5-16,-4-6 0 15,-1 2 18-15,2 0 12 0,0 3 10 0,1 4 10 0,1 0 3 32,0 2 1-32,2 2-1 0,-1 0-4 0,4 3-7 0,3-1-7 0,2 4-3 0,2 0-3 15,2 1-6-15,0 0 0 16,0-2-5 0,0 2-4-16,0 2 3 0,0-1 0 0,4 2 5 0,2 3 9 0,2 0 6 15,4 6 1-15,2-1 3 0,-1 2-2 16,0-2-2-16,-3 0 0 15,-3 0-2-15,-4 2-5 16,0 0 0-16,-3 3-2 0,1 0 1 0,-3-1 14 0,-6 3 7 0,-4-1 4 31,-5 2 7-31,-4-1-10 0,-3-2-1 16,-2-2-3-16,2-1-6 0,-3-2-2 0,-2-3-4 16,3-1-11-16,-8-3-17 15,4 0-181-15,3-3 136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09:18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14875 9580 1054 0,'25'26'38'0,"-33"-23"-22"31,12 2-9-15,1 0 7-16,2 0 3 0,2 2 7 15,2 2-5-15,5 2 0 0,4 1 1 16,2 3 0-16,0 1 1 0,1 2 0 16,-1 1-3-16,-3 4-4 0,4 0-4 15,1 4-5-15,2 2-2 16,1 1-2-16,1 4 1 15,2-3-1-15,0 0 1 16,1-2 1-16,-2-3-3 0,-2-2 1 16,-6-1 0-16,-3-5 0 0,-2-5 0 15,-1 0 0-15,-1-1 0 0,1-3 0 16,-4-1 1-16,0-1 0 0,-3-3 0 0,-3-1 1 16,-1 1-2-16,-3-4 1 0,3 0 1 15,-3 0 0-15,2 0-8 0,-2 0-7 16,-1 0-16-16,-1 1-14 0,1-1-5 15,-1 0-8-15,-2-5-8 0,5-4 37 16</inkml:trace>
  <inkml:trace contextRef="#ctx0" brushRef="#br0" timeOffset="633.67">15464 9488 1287 0,'0'0'36'0,"0"1"-8"15,0 0-28-15,-1 1-3 16,-3 0 1-16,0 1 0 0,-1 0 2 0,0 4-1 15,0 1 1-15,2 1 0 0,-3 1 1 16,0-1 0-16,0 1 0 0,-2-1 1 16,2 0-1-16,1 3 4 0,-1 3 7 15,-3 2 4-15,-2 3 5 0,-4 1-1 0,-5 4-5 16,-4 3-4-16,-1 5-2 0,-5-1-2 16,0 5 0-16,2-1-1 0,1-1-4 15,0 0 1-15,5-5-1 0,-2 2-1 16,0-5 1-16,0-3 0 0,-4 0-1 15,1-3 0-15,-3 0 3 0,2-1 5 0,5-2 8 16,0 1 5-16,7-3 1 0,3-2 1 16,3-3 1-16,2 0 1 0,0-2 0 15,3-3 0-15,-1 0-2 0,2-2 2 16,0-2 3-16,4 0 2 0,-3 0 0 16,3-2-1-16,0 1-5 0,0 0-1 0,0-1-2 15,0 1-4-15,0-1-2 16,0 0-4-16,0 0-4 0,0 0-2 15,0 0-2-15,0 0-1 0,0 0 0 16,0 0 1-16,0 0-4 0,0 0 2 0,0 2-1 16,0-2 0-16,0 0-1 0,0 0 1 15,0 0-1-15,0 0 0 0,0 0 0 16,0 0-3-16,0 0-3 16,0 0-5-16,0 0-9 0,0 0-7 0,0 0-9 15,0 0-5-15,0 0-10 0,0 0-10 16,0 0-9-16,0-2-10 0,0 1-24 0,0 0 4 15,0 1 16-15,3-5 31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11:36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3040 13865 2024 0,'37'82'811'16,"-13"-79"-1702"-1,-60 66 1828-15,27-27-1475 0,14-10 115 16,2 37 403-16,4 15 0 0,1 18 1 16,5 17 5-16,2 15 5 0,2 12 5 15,1 9 2-15,3 9 0 0,0 3 2 16,0 9-1-16,-2 2 1 0,0 6 0 16,-1 9 0-16,2 1 0 0,-2 10 0 15,0 2 0-15,-1-1-1 0,-3 4-6 16,1-14-8-16,-7-10-8 0,0-16-4 0,0-19 2 15,-5-19 5-15,2-19 2 0,-4-22 0 16,0-20-9-16,-1-20-10 0,0-15-20 16,-3-16-28-16,0-11 223 0,-1-8-123 15</inkml:trace>
  <inkml:trace contextRef="#ctx0" brushRef="#br0" timeOffset="365.94">4390 14175 1954 0,'3'0'59'15,"-2"0"-47"-15,0 1 15 0,-1-1-23 16,0 1-18-16,0 0-10 0,-1 1-11 15,0 4-2-15,1 9 7 0,-1 16 11 0,-1 23 10 16,2 24 8-16,4 24 3 0,5 19 2 16,3 15 0-16,6 14-1 0,2 9-2 15,2 10 0-15,2 7 0 0,0 1 0 16,3 4-1-16,1 7 1 0,3-7-1 0,3 5 0 16,-1 10 1-16,-1-7-1 0,-4 1 0 15,-5-6 0-15,-5-17 0 0,-6-14-1 16,-3-20 0-16,-1-20 0 0,-5-18-10 15,0-15-24-15,-3-14-32 16,0-16-41-16,0-9-29 0,1-15-168 0,0-8 188 16</inkml:trace>
  <inkml:trace contextRef="#ctx0" brushRef="#br0" timeOffset="731.1">5898 14579 2059 0,'0'2'48'16,"1"0"-41"-1,-1 1-11-15,1 5-14 0,1 7-9 0,0 17 0 0,3 21 4 0,2 22 12 16,2 24 9-16,5 21 1 0,3 16 1 16,2 14 0-16,1 11 1 0,0 8-3 15,-1 6-2-15,1 9-1 16,-1-3 0-16,-3 1 4 0,3 0 0 0,0-8 1 16,-2-3 0-16,4-7 0 0,-1-18 0 15,0-11 1-15,3-13 0 0,-4-14-1 16,0-13 1-16,-2-8 0 0,-5-16-4 15,0-14-15-15,-3-18-27 16,-3-14-31-16,-1-13-32 0,-3-6-36 0,1-6-43 16,4-11 102-16</inkml:trace>
  <inkml:trace contextRef="#ctx0" brushRef="#br0" timeOffset="1078.33">7234 14299 1600 0,'9'27'66'16,"0"12"26"-16,-1 24-80 0,2 28-10 15,1 24 0-15,5 28 0 0,2 15 0 16,0 17 0-16,2 9 0 0,-3 2-1 16,0 9 0-16,-3 8-1 0,-1 2 2 15,-1 4 0-15,2 1-1 0,2-11 0 16,3-7 1-16,2-17-1 0,0-22 1 0,1-18 0 16,-5-24 4-16,-3-22 0 0,-3-17 1 15,-3-17 0-15,-1-12-11 0,-7-11-19 16,2-13-34-16,0-8-52 0,-2-7 589 15,8-10-381-15</inkml:trace>
  <inkml:trace contextRef="#ctx0" brushRef="#br0" timeOffset="1474.22">8074 14062 1777 0,'-3'0'48'16,"-12"3"-23"-16,-10 3-22 0,-20 3-24 15,-18 2 11-15,-9 1 9 0,-13 1-1 16,-15-1 2-16,-14-1 0 0,-14-1-1 15,-12-2 1-15,-13-1 0 0,-8-4 0 16,-9-3 2-16,-15-5-1 0,2-4 1 16,-4-6 0-16,-10-2 0 0,5-3 1 15,-9-3-1-15,-10 1 0 0,4-5 1 16,-8-2 0-16,6-5 0 0,-1-3 0 16,2 1-1-16,10-1 2 0,-1 2-4 0,13 2-4 15,10 2-8-15,2 3-10 0,19 5-7 16,14 4-8-16,13 4-6 0,20 5-5 15,15 1-12-15,13 2-12 0,19 5-13 16,16 2-10-16,20 0-118 0,15 2 134 0</inkml:trace>
  <inkml:trace contextRef="#ctx0" brushRef="#br0" timeOffset="2734.76">7698 14094 878 0,'1'0'126'0,"-1"0"183"15,-1 0-259-15,2 0-42 0,0-1 2 16,6 1 2-16,-1 0 1 0,2-2-3 15,3-2-1-15,5-3-3 0,4-2-2 32,3-3 5-32,4 1 7 0,1-1 1 15,6-3 0-15,5 1-5 0,9 0-7 16,11 1-4-16,6-1 1 0,-1 2-2 16,-3 1 0-16,-5 2 1 0,-3 2-1 15,0 0 1-15,1 2 0 0,-1 1-1 16,-2-1 1-16,-2 1 1 0,-6 1-1 0,-6 1 4 15,-6 0 4-15,-7 0 2 0,-5 0 2 16,-7 1-2-16,-2 1-4 0,-5 0 0 16,0 0 3-16,-2 1 2 0,-3-1-3 15,1 1-9-15,0 2-9 0,-2 1-8 0,1 4 0 16,-4 7 6-16,0 8 6 0,-3 5 5 16,0 6 1-16,1 5 1 0,-2 4 1 15,3 5-2-15,-2 8 1 0,2 13 0 16,2 11 1-16,3 17-1 0,1 14 2 15,-1 13-3-15,7 15 1 0,2 12-1 0,0 13 0 16,7 11 0-16,1 9 1 0,3 6 1 16,8 6 13-16,0 2 2 15,0-10 9-15,-2-8 7 0,-6-16-3 16,-3-16 1-16,-3-15-9 0,-2-7-6 16,0-8-9-16,-2-5-5 0,-3-7 0 0,0-9-2 15,-4-10 1-15,-1-8-1 0,-1-8 1 16,0-12-1-16,-1-9 0 0,0-11 0 15,0-9-1-15,0-5 1 0,0-6-1 16,0-6 1-16,-1 0 1 0,1-6-2 16,0-3 2-16,0 1 0 0,0-3 0 0,0 0 0 15,0-1 1-15,0-1-2 0,0 1 0 16,0-1-1-16,0 1-2 0,0 1-4 16,0-1-1-16,0-1-3 0,-1 4 0 15,-1 1 1-15,-4 1-1 0,-3 3 0 16,-2 5 1-16,-3-2-2 0,-3 3 2 0,-4-1 0 15,-5 0 0-15,-10 0 1 0,-7 0 3 16,-5-3 1-16,-6 0 3 16,-5-2 2-16,-8-1 2 0,-4 0 1 0,-6-3 1 15,-3 0-1-15,-3-1-1 0,-10-2 0 16,-4-1-1-16,-6 0 0 0,-5-1 1 0,1 0-2 16,-11-2 1-16,-4-3 0 15,-5 1-1-15,1-2 0 16,-1 3 0-16,-4 0 0 0,-5 1 0 0,-5 1 1 0,2 1-1 15,0 1 0-15,2 1 0 0,-1-1-1 16,-2-1 2-16,1-3 0 0,2 0-2 16,-2 0 0-16,1 2 4 0,4-1 1 0,0 1 1 15,2-1 2-15,4 2-7 16,4 0-1-16,3 1 0 0,11 1 0 16,4 1 0-16,3 1 1 0,6 1-1 0,5 4 0 15,11-3 1-15,13 3-1 16,5 0 0-16,7-1 2 0,4 0-1 0,6 1-8 15,9 0-14-15,11-1-29 0,12-1-33 0,6-3-28 16,6-1-9-16,3 1 60 0</inkml:trace>
  <inkml:trace contextRef="#ctx0" brushRef="#br0" timeOffset="3769.82">8564 15130 1671 0,'0'0'40'0,"-2"0"-15"0,-8 1-36 15,-5-1-1 1,-10 1 7-16,-2 0 4 0,-5 0 0 0,-4-1 1 0,-8 0 2 16,-8-2 0-16,-3 0 0 0,-5 0 0 15,-10-1-1-15,-5 2 3 0,-8 2 3 0,-8 4 1 16,-1-3 4-1,-14 1-1-15,-10 1-1 0,-8-4 3 0,-9 0 3 0,-9-2 1 16,-9-2 1-16,-4-3-2 0,-16 0-8 16,-2-2-3-1,-2-5-3-15,-16-2-1 0,0-2 0 0,7 0 1 0,-12 2-1 16,9-2 1-16,12 3-1 0,-9-1 0 16,14 3 0-16,13 2 1 0,0 4 10 15,13 0 2-15,9 3 1 0,10-1-2 0,17 3-9 16,5 0-3-16,15 2-1 15,7 0 1-15,12 3-1 16,20 0 0-16,11 0 0 0,12-1 3 0,9-2-13 0,9 1-16 16,7-1-21-16,0 0-35 15,1 0-19-15,0-1-35 0,7-4 15 0,12-1 89 16,17-6-5-16</inkml:trace>
  <inkml:trace contextRef="#ctx0" brushRef="#br0" timeOffset="4302.42">8510 15923 1552 0,'0'0'30'16,"-1"0"-23"-16,0 0-29 0,-1 0-5 16,-3 0 14-16,-3 0 9 0,-4 0 4 0,-5-2 8 15,-8 0 4-15,-5 0 7 0,-8 1-1 16,-9-1 1-16,-3 0 6 0,-11 0 3 15,-14 0 5-15,-10 0 2 0,-13-3-9 16,-5 0-6-16,-4-3-8 0,-13 0-6 16,-9-3-3-16,-9 2 0 0,-12-1-1 15,-2 1-1-15,-7 0 1 0,-9-2-2 16,-5 0 0-16,-3 1 2 0,-13 0-1 0,-5-1-1 16,8 0 1-16,-9-4-1 0,7 4 1 15,13-1 0-15,-7 3 0 0,12 3 13 16,11 0 6-16,-2 4 6 0,12 1 1 15,6 1-10-15,7 1-6 0,8 3-5 16,8-3-1-16,10 1-1 0,11 2-2 0,14-1 0 16,18 2-1-16,10-3-1 0,12 2 1 15,11-3 0-15,4 0 3 0,12-1-12 16,6 0-18-16,11 0-27 16,0 0-30-16,1-1-31 0,8 0-26 0,9-6 24 15,22-9 218-15,19-7-92 0</inkml:trace>
  <inkml:trace contextRef="#ctx0" brushRef="#br0" timeOffset="4873.05">8966 16642 1597 0,'0'18'179'16,"-1"13"703"-16,0-30-178 0,-65-18-2378 31,34 29 1671-31,-5-1 5 15,-2-1 7-15,-2 1 5 0,-5-1 6 16,-4 1 5-16,-11 2 0 0,-4 1 0 0,-9 1 3 16,-7 0-6-16,-2 0-2 15,-17-1-4-15,-7-2-9 16,-8-1-3-16,-9 0 1 0,-11-5-3 0,-10 0 1 0,-5-2 1 16,-17-1-2-16,-6-3 1 15,0-3 0-15,-16-1-2 0,-4-3 1 16,6 0 0-16,-10 2-2 0,2-3 0 0,10 2 2 15,-13 2-2-15,8-2 1 0,7 4 0 16,-4 1 9-16,13-1 5 0,12 2 3 16,1 2 1-16,13-2-5 15,13 3-1-15,10 1-3 0,10 1-2 0,12 1-3 0,6-2-4 16,11 3 0-16,18-2-1 0,13-1 0 16,15 1 0-16,8-2 0 0,11-1 1 0,10 0 2 15,3 0-7-15,7-2-9 0,0 0-13 16,-1 0-17-16,2 0-16 0,0 0-18 15,0 0-20-15,0 0-42 0,-2 0 104 16,10-3 210-16,10-2-133 0</inkml:trace>
  <inkml:trace contextRef="#ctx0" brushRef="#br0" timeOffset="7778.03">7305 14305 1054 0,'0'0'28'0,"0"-1"-7"0,-1 1-7 16,0-1 9-16,1 1 9 0,0-1 7 16,1 0 8-16,1-1 7 0,-1 1 6 15,3-2 1-15,1 0-3 0,3-2-6 16,4 0-16-16,6-2-14 0,5-3-11 15,4-2-8-15,2-3-3 0,6-3 2 0,6 0-1 16,3-1 0-16,8-4 3 0,-3 2-2 16,2-2 1-16,1 1-1 0,-4 4-2 15,2 0-2-15,2 5-2 0,4-1-2 16,5 5 0 0,2 0 3-16,-1 3 0 0,-5 1 2 0,-4 1 1 0,-1 1-1 15,1 3-6 1,1 0-4-16,3 7-7 0,-3 3 0 0,-1 5 5 15,1 3 3-15,-7-1 6 16,-4 3 4-16,-4 1 0 0,-3 3-1 0,-4-1 1 16,-1 3-3-16,-5 5 0 0,-4 1-1 15,-4 6 0-15,-4 8-2 16,-5 3 2-16,-4 7 0 0,-2 2 0 0,-2 5 2 0,-5 1 1 0,-4 0 1 16,-2 0 1-16,-6-7 1 0,-8 0 2 0,-8-6 1 15,-7-5 0-15,-7-6 1 0,-2-4 1 16,-9-3 1-16,-10-6 3 15,-2-3 0-15,-8-8-1 0,-1-7-1 0,1-7-2 32,-5-8-2-32,-5-6-1 0,-3-10-2 15,-2-3-1-15,2-7-1 0,7-5-1 0,2-4-3 16,-4-4 0-16,4-5-1 0,2 2-1 16,5 0 0-16,16 2 4 0,2 3 0 15,15 4 2-15,3 3 5 0,5 5 1 16,12 4 6-16,-1 3 10 0,8 5 9 15,4 3 11-15,2 3 15 0,3 2 7 16,4 1 2-16,5-1-1 0,2-3-15 0,8-4-12 16,4-7-12-16,7-7-14 0,7-7-11 15,10-7-9-15,7-1-9 0,7 1-5 16,2 2 4-16,7 4 4 0,1 6 7 16,-2 4 7-16,2 5 2 0,-5 0 1 15,1 6-3-15,-3-1-4 16,5 7-4-16,4 5-6 0,2 5-5 0,3 5-3 15,-3 7-5-15,-4 6 1 0,-3 5 3 0,-1 4 1 16,1 8 6-16,-3 3 4 0,-2 5 2 16,-1 3 2-16,-4 2 2 0,-6 0-1 15,-7 3-13-15,-6 3-3 0,-7 2 0 16,-4 7 1-16,-5 1 12 0,-7 3 2 16,-6 1-1-16,-5 3-1 0,-5-3-1 0,-10 0-1 15,-5-5 1-15,-6-1 3 16,-5-6 1-16,-5-2 3 0,-8-7 4 0,-7-7 5 15,-8-5 3-15,-4-9 5 0,-4-3 2 16,-5-6 1-16,-1-7 0 0,-8-7-1 16,-3-8-5-16,-4-8-4 0,0-6-4 0,4-10-1 15,5-6-2-15,5-5-2 0,-3-6-1 16,3-4-1-16,1-2 0 0,0-6 0 16,6-2 1-16,8-1-1 0,4-1 2 15,9 1 1-15,8 4 1 0,7 3 3 16,7 10 6-16,7 7 12 0,6 6 18 0,5 6 13 15,7 5 13-15,5 1 3 0,4 1-4 16,9-3-7 0,4-3-15-16,11-4-15 0,4-7-21 0,10 4-10 0,8-1-10 15,3 5-6-15,12 3 0 0,3 4 1 16,2 4 3-16,4 4 2 0,-1 0 3 16,-3 3 1-16,-2 5 2 0,7 5 3 15,1 2 3-15,-4 5 2 16,-6 1 1-16,-6 3-1 0,-3 4-4 15,-1 4-5-15,4 8-7 0,-2 3-8 0,-2 5-1 0,2 6 2 16,-9 1 4-16,-1 7 10 16,-7 1 3-16,-7 6-1 0,-2 3 2 0,-8 0-1 15,-9 3 0-15,-9 4 4 0,-5-3-3 16,-6 2-1-16,-5 1 0 0,-8-1-3 16,-10 1 2-16,-7 0 2 0,-12-4 0 15,-5-3 2 1,-5-4 2-16,-9-5 2 0,-7-5 1 0,-6-7 5 0,-4-6-1 0,-1-9-1 15,3-6 0-15,-5-8-2 0,-8-9-1 16,2-10 0-16,-4-8-1 0,4-9-2 0,11-7 1 16,2-6-1-16,-2-4-1 0,-4-2 1 15,4-2-2-15,-3-4 0 0,9 1 0 16,8-2 0 0,4-1 0-16,7 1 2 0,8 2 0 0,4-1 1 0,2 6 2 15,8 0 4 1,4 7 6-16,5 4 12 0,9 3 8 0,5 5 6 0,6 1 4 15,8-1-2 1,7 3-3-16,9-7-4 0,10 0-10 0,6-6-10 16,9-1-13-16,6-2-7 0,9 2-4 0,6 4-3 15,15 2-10-15,11 1-32 0,5 2-21 16,10 1-37-16,4 5 167 0,6 11-58 16</inkml:trace>
  <inkml:trace contextRef="#ctx0" brushRef="#br0" timeOffset="9936.84">9240 14137 1447 0,'6'9'80'0,"-6"-9"-48"0,1-2-22 15,6-3-4 1,-4-14-6-16,14 8 0 0,7-5 2 0,7-3-3 0,8-1-5 16,10-3-4-16,2 3-1 0,11 2 1 15,10 0 5-15,8 2 3 0,6 0 1 16,4-2 2-1,-1 0-1-15,1-1 0 16,1-1 0-16,-5 2 0 0,-4 1-1 0,-9-1 1 16,-8 0 0-16,-11 0 1 0,-8 3 1 15,-9 2-1-15,-11 2 2 0,-6 6 1 16,-9 0 5-16,-9 5 4 0,-1 0-5 16,0 0-9-16,0 0-32 0,-2 0-27 15,-4 0-27-15,-6 5-38 0,-8-1-8 0,-11 4 65 16</inkml:trace>
  <inkml:trace contextRef="#ctx0" brushRef="#br0" timeOffset="10285.67">8945 14187 1480 0,'4'0'141'0,"222"-41"-255"47,-148 31-2-47,4 1 0 0,5 4 2 16,6 8 21-16,7 9 26 0,4 7 36 15,-4 3 44-15,-13 4 32 0,-10-1 25 0,-4 1 3 16,-4-5-13-16,2 2-22 0,-4-2-21 16,-7-1-11-16,-5-1-3 0,-9-3-1 15,-7-1-8-15,-5-4-22 0,-8 0-31 16,-6-3-250-16,-5-2 203 0</inkml:trace>
  <inkml:trace contextRef="#ctx0" brushRef="#br0" timeOffset="10617.68">8921 14536 1170 0,'8'29'398'16,"109"48"-431"15,-55-79-60-31,6 12 19 0,9 1 14 0,-2 2 16 16,0-1 17-16,-8 5 24 0,3 5 26 15,0 5 24-15,-7 1 17 16,-2 3-4-16,-6-2-19 0,1 1-21 0,-5 3-15 15,-1-1-7-15,-2 2-5 0,-10 0-11 16,0 0-16-16,0-1-19 0,-3-2-31 0,-2-2 183 16,-7-7-95-16</inkml:trace>
  <inkml:trace contextRef="#ctx0" brushRef="#br0" timeOffset="10980.64">8574 14796 1546 0,'23'24'60'0,"0"-7"-5"0,6 6-56 15,1-3-36-15,3 3-6 0,4 4 6 16,5 1 11-16,6 2 8 0,-1 3 10 16,3 3 6-16,2 1 2 0,6 6-1 0,12 6 1 15,5 3 0-15,3 6 3 16,-6 0 11-16,-3 3 12 0,-7 2 11 16,-4 2 5-16,2-1-6 0,-7-2-13 15,0-5-11-15,-4-7-7 0,-6-3-9 0,-3-8-12 16,-6-1-8-16,-5-7-15 0,-6-4-13 15,-6-7-21 1,-6-6-29-16,-2-3 281 0,-4-7-157 0</inkml:trace>
  <inkml:trace contextRef="#ctx0" brushRef="#br0" timeOffset="11506.99">10808 13456 1306 0,'0'0'57'0,"0"0"11"0,0 1-38 15,0-1-24-15,1 1 0 0,-1 1 0 16,0 4-2-16,0 2-2 0,-2 7-2 15,0 6 0-15,-2 9 0 0,1 6 0 16,2 3 0-16,1 1 1 0,2-2-2 0,3-3-2 16,-2 0-5-16,3-6-12 0,5-1-13 15,-1-3-15-15,0-4-25 0,0-2 44 16,-5-2 3-16</inkml:trace>
  <inkml:trace contextRef="#ctx0" brushRef="#br0" timeOffset="12074.85">10937 14377 1091 0,'1'1'56'0,"-1"-1"37"0,-2 0-93 15,1 0-29-15,0 2 5 0,-1-2 6 16,2 0 17-16,-1-3 11 0,1 3 15 0,0-1 12 16,2-3 9-16,2-1 6 0,2 2-5 15,3-4-3-15,1-2-12 0,6-1-10 16,4-2-9-16,7-1-12 0,1 3-5 15,0 2-8-15,-3 4-3 0,-8 0 3 16,-3 3 3-16,-4 1 2 0,-4 0-5 0,-5 0-10 16,-1 0-9-16,0 1-5 0,-1 5-5 15,-6 4-2-15,-7 7-2 0,-5 7 6 16,-10 3 7-16,0-2 18 0,-1 1 13 16,-2 1 2-16,2-1 4 0,1 2-3 15,1-2-2-15,2-3 1 16,1-1-1-16,4-2-1 0,2-2-1 15,4 0-1-15,4-3-2 0,4-2 6 16,4-3 6-16,3-3 8 0,1-3 13 0,5 1 5 16,-2-2 2-16,5 1-1 0,4-1-6 15,6 0-9-15,2 2-3 0,3-2 0 16,4-1 1-16,-6 0 4 0,2-2 1 0,-4 2-6 16,-7-1-4-16,-1 0-5 0,-5 0-7 15,-1-1-17-15,-1 0-22 0,-1 0-34 16,-2 0 437-16,1 0-285 0</inkml:trace>
  <inkml:trace contextRef="#ctx0" brushRef="#br0" timeOffset="12644.35">10517 15055 1470 0,'0'0'12'0,"1"-2"-30"0,4-3-26 16,3-3 13-16,3-4 8 0,6-7-3 15,4 1-10-15,5-2 0 0,5 2 2 16,3 5 10-16,5 3 11 0,2 5 13 16,-4 4 13-16,-4 2 17 0,-5 5 8 0,-9-3 1 15,-2 3-7-15,-3-2-9 0,-6 1-8 16,-1-2-11-16,-4 2-12 0,-3-3-16 16,0 1-11-16,0 4-11 0,-8 8-5 15,-1 2 2-15,-5 6 8 0,-8 1 16 16,3-2 20-16,-1-4 11 0,-2-5 3 0,6-1-2 15,-3-2-5-15,2-3-1 0,6-2 1 16,3-1-2-16,7-4-1 0,0 0-2 16,1 0-2-16,-3 2 4 0,4-1 9 15,2 1 4-15,3 2 5 0,2-3 0 16,8 3-5-16,0 3-3 0,-1 0-2 16,2 2-2-16,-2 1 2 0,0 0 6 15,0 2 5-15,-1 1 4 0,-5-1 3 16,-1 2-3-16,-4-1-3 0,-2 1-7 15,-1-1-8-15,-4-1-8 0,-3 3-8 0,-4 0-3 16,-3-1 6-16,-4 1 7 0,-7-4 6 16,-3-2 1-16,-6-1 0 0,-2-4-5 15,-2-1 0-15,2-3-2 0,5 0-7 16,2-5-17-16,6 0-24 0,3-2-28 16,2-2 38-16</inkml:trace>
  <inkml:trace contextRef="#ctx0" brushRef="#br0" timeOffset="12991.06">10450 15655 1165 0,'0'4'57'0,"-3"1"19"0,-5 2-98 0,-5 4-54 16,-4 5 7-1,-2 1 24-15,-2 0 24 0,4-3 13 0,3-1 7 0,1-4-1 16,8-1 5-16,-1 1 8 0,5 0 7 16,1-2 8-16,2 2 3 0,1 0-3 15,3 2-4-15,2 0-3 0,1-2-7 16,4 2-1-16,2 0 1 0,2 2-1 15,2-2-1-15,1-2-1 0,2-4-5 16,-2 1-2-16,-3-1-3 0,-1-2-16 0,1-3-23 16,0-1 375-16,0-5-258 0</inkml:trace>
  <inkml:trace contextRef="#ctx0" brushRef="#br0" timeOffset="13213.24">10518 15741 1652 0,'-4'41'76'0,"-3"2"4"16,-5 8-83-16,-3-1-43 0,-1 9 2 16,0-1 23-1,1 0 16-15,4-1 5 0,3-8-15 0,-2-4-18 0,2-7-21 16,-1-3-23-1,0-5 1-15,5-2 1 0,-3-4-2 0,0-2 754 16,1-4-505-16</inkml:trace>
  <inkml:trace contextRef="#ctx0" brushRef="#br0" timeOffset="16649.43">5882 14381 772 0,'0'0'57'0,"1"0"15"15,-1 0 0-15,0 2-26 0,0-2-3 16,0 0 3-16,0 0 4 0,1-2-1 15,1 1-5-15,3-3-10 0,4 0-12 16,6-6-10-16,12-5-2 0,10-6-11 16,11-4-15-16,9-3-22 0,7-1-23 0,7 2-5 15,2 3 10-15,3 6 20 0,4 3 22 16,2 4 11-16,1 2 2 0,1 3-1 16,-4 1-6-16,1 5-7 0,1 5-3 15,4 7-1-15,0 6 3 0,-5 5 9 16,-6 7 7-16,-8 6 12 0,-6 5 12 0,1 6 10 15,-7 8 1-15,-7 7-6 0,-11 6-9 16,-12 1-13-16,-13 4-11 0,-12-1-5 16,-12-1-3-16,-14-4 0 0,-15-2 4 15,-9-3 2-15,-8-3 3 0,-9-7 3 16,-1-8 0-16,-11-9 0 0,-8-9 0 16,-8-13 0-16,-4-6 2 0,-2-8 4 15,6-8 0-15,-4-6 1 0,-2-7 2 16,0-5-2-16,-1-7-1 0,8-4-1 15,5-4-2-15,1-4 1 0,5 1-2 16,4-2 2-16,5 0 0 0,10 0 1 0,8 1 3 16,7 1-1-16,12 5 9 0,7 2 7 15,9 4 7-15,9 8 14 0,4 3 13 16,8 6 16-16,1 1 16 0,4 4-6 16,4-2-17-16,7-3-22 0,10-6-25 0,10-3-11 15,13-5-2-15,13 1-7 16,11 3-5-16,8 3 1 0,3 2-5 0,-1 4 7 15,-2 3 3-15,1 2-2 0,1 4-2 0,4-4-5 16,3 3-4-16,-4 3 2 0,0-1 2 16,-4 4 2-16,-5 4 1 0,4 4-3 15,0 5-6-15,-4 3-6 0,0 5-6 16,-7 10-6-16,-2 3 2 0,-6 8 3 16,-7 7 4-16,-6 6 8 0,-12 4 5 15,-7 4 3-15,-8 8-1 0,-12 2-4 16,-9 3-4-16,-10-1 0 0,-16-1 4 15,-7-4 4-15,-12-7 7 0,-10-4 3 16,-6-5 1-16,-5-11 2 0,-11-7 2 0,-9-10-1 16,-8-7 0-16,-5-11 0 15,-2-6-1-15,3-10 2 0,-6-9 0 16,-3-8 0-16,-2-10-1 0,1-11-5 0,10-7-3 16,4-6-7-16,5-2-4 15,10-2 0-15,5 0 2 0,11 0 6 0,15 4 4 16,8 4 4-16,12 2 8 0,11 8 9 0,5 4 11 15,10 5 12-15,5 5 8 0,6 2-1 16,7 1-4-16,6-1-14 16,11 0-13-16,9 1-12 0,14 0-15 0,17 7-5 15,10 4-3-15,11 9-2 0,2 8 9 0,3 6 2 16,2 7 4-16,9 3 3 0,-2 5 0 16,2 4-1-16,-1 4 0 0,-1 2 0 15,-4 6 2-15,-5 5 2 0,-9 4 2 16,-14 6 3-16,-7 2-1 0,-6 3-2 15,-7 4-8-15,-10 3-11 0,-9-1-8 16,-20 1-7-16,-15-3-2 0,-16-2-3 16,-23 2-1-16,-12-2 5 0,-19-1 7 15,-10 0 3-15,-7-10-12 0,-7-5-22 16,-13-9 23-16,-2-12 4 0</inkml:trace>
  <inkml:trace contextRef="#ctx0" brushRef="#br0" timeOffset="17729.34">11482 13594 1034 0,'18'11'78'0,"2"-10"-20"16,6 10-17 0,-69-31-47-16,24 19 17 0,19 1-2 0,0 0 5 15,0 0 5-15,0 0 6 0,-2-2 0 16,8 2-6-16,-4 0-6 0,6 0-6 16,3-1 1-16,3-1 3 0,6-2 1 0,3-3 2 15,10 0-1-15,8-2-2 0,10-2-3 16,11-2-1-16,3-3-3 0,2 0-1 15,1-2 3-15,0-1 3 0,2-1 1 16,7 3 0-16,6-5-3 0,1 1-4 16,2 1 0-16,-3-1-2 0,-2 3 1 15,6-2 2-15,2 3-3 0,1 0-1 16,-7 3 1-16,-11 4 5 0,-12 4 11 0,-9 2 3 16,-7 3-1-1,-2-1-7-15,-6 2-9 0,-5 0-2 16,-3 0-3-16,-6 0-8 0,-10 2-14 0,-3-2-21 0,-8 0-25 15,0 0-37 1,-1 0-25-16,-5 1-141 0,-9 1 162 0</inkml:trace>
  <inkml:trace contextRef="#ctx0" brushRef="#br0" timeOffset="18125.43">11640 13480 1211 0,'3'1'46'16,"-1"0"-2"-16,4 1-30 0,3 1-16 16,6 0-4-16,11 0 0 0,12 4 2 15,11 1 0-15,1-1 2 0,5 1 2 16,0-2 7-16,1 2 3 0,7 1 1 0,6 2 1 16,10 3-6-16,8-1-2 0,2 3 0 15,-1-1 11-15,-7 0 10 16,-2-1 8-16,0-4 1 0,-1 0-8 0,3-1-12 15,-2 0-8-15,-6 0-3 0,-3 1-11 16,-6 1-8-16,-1-1-8 0,-5-1-11 16,-8-1-5-16,-4-2-13 0,-9 0-22 15,-6-5 755-15,-10 1-511 0</inkml:trace>
  <inkml:trace contextRef="#ctx0" brushRef="#br0" timeOffset="18519.43">11631 13633 1116 0,'2'2'95'0,"-2"-2"94"0,3 1-146 16,0 1-44-16,6 4-9 0,8 3-6 16,10 0-7-16,16 3-3 0,11 2 3 15,1 0 8-15,2 1 16 16,-3-1 16-16,0 2 10 0,4 1 7 0,5 1-9 16,5 1-8-16,3 2-8 0,8 2-7 15,1 4 0-15,-2 0-1 0,-1 5 1 0,-1 0 0 16,4-2-1-16,0 2 0 0,-3-3 0 15,-5-3 0-15,-8 1 0 0,-6-2-2 16,-5 0-9-16,-1 0-4 0,-2-2-6 16,-6-3-1-16,-7-5 0 0,-9-4-4 0,-6-4-11 15,-11-1-23-15,-5-6-26 0,-4 0 411 16,-2 0-262-16</inkml:trace>
  <inkml:trace contextRef="#ctx0" brushRef="#br0" timeOffset="18867.96">11472 13669 903 0,'12'3'238'0,"141"77"-164"47,-98-56-93-47,9-1 8 0,1-4 10 16,3 1 6-16,1 3 5 0,0 6 3 16,5 0-1-16,7 7-4 0,2 1-1 0,5 5-1 15,-2-1-1-15,-7 3 0 0,-3 3-2 16,0 0-2-16,5 4 0 0,6-2-1 15,-5 3 1-15,-7-2-1 0,-13-3-7 16,-11-6-12-16,-6-5-21 0,-6-3 20 16</inkml:trace>
  <inkml:trace contextRef="#ctx0" brushRef="#br0" timeOffset="22575.97">11900 14576 923 0,'41'3'108'0,"0"1"140"0,9-4-211 16,2 0-59-16,10 0-24 0,7 2-17 16,9 5 6-16,4-2 17 15,-1 6 20-15,-6-2 19 16,-6 1 6-16,-2-1 4 0,0 2 1 0,6-2-4 0,5-5-9 16,-1 2-14-16,-4 0-10 0,-7-2-1 15,-14 1 7-15,-15-2 25 0,-14-2 14 16,-13 0 2-1,-9-1-10-15,-1 0-122 0,-1-1 77 16</inkml:trace>
  <inkml:trace contextRef="#ctx0" brushRef="#br0" timeOffset="22908.93">11492 14479 1412 0,'28'9'42'15,"-1"0"-15"-15,10 4-46 0,3-2-21 0,9 6-11 16,13 3-5-16,5 5-2 15,4 1 3-15,6 3 3 0,2-2 11 0,5 3 12 16,12 4 10-16,4 0 12 16,3 5 3-16,-4-1 2 0,-1 2 2 15,-1-1 3-15,1 1 4 0,-1-4 1 0,-10-3 1 16,-7-1-5-16,-13-2-1 0,0 1-5 16,-6-4-6-16,-1-1-18 0,-3-6-25 15,-8-2 28-15</inkml:trace>
  <inkml:trace contextRef="#ctx0" brushRef="#br0" timeOffset="23263.78">11640 14617 1590 0,'6'4'42'0,"-3"2"-22"0,3 3-25 0,3 4-12 16,8 4-10-16,9 3-7 16,14 5-1-16,7 2 7 0,6 2 10 15,2 4 11-15,-1 0 6 0,2 2 3 16,5 2 2-16,5 4 0 0,7 4 0 15,5 4-3-15,1 6 0 0,3 3 0 0,-6 2 0 0,-3-2-1 16,-4-2 1 0,-4-6-1-16,2-4 0 0,-10-6-10 0,-8-1-16 0,-8-7-21 15,-13-2-24-15,-8-3-26 16,-8-5 134-16,-4-6-49 0</inkml:trace>
  <inkml:trace contextRef="#ctx0" brushRef="#br0" timeOffset="23563.38">11506 14641 1654 0,'25'35'90'16,"256"347"-334"15,-195-305 246-31,-13-11-1 0,2 0 4 0,11 3-20 32,6 2-3-32,2 2 0 0,-3-1 5 15,-13-6 25-15,-17-9 7 0,-15-13 3 0,-15-10-18 16,-9-11-40-16,-5-5 54 0,-2-2-30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09:43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14160 5278 1016 0,'0'0'25'0,"0"0"-17"0,-1 0-7 16,1 0-1-16,0 0 8 0,0 1 6 16,0 0 1-16,1 1 3 0,0 2-2 15,1 1 0-15,0-1 5 0,2 1 10 16,-1 0 6-16,3 1 2 0,-1-2-3 0,3 4-11 16,2 2-8-16,5 3-3 0,2 1-3 15,1 1-1-15,1-1 0 0,1 4-3 16,0 3-3-16,0 4 0 0,3 4-3 15,6 4 0-15,7 5 1 0,8 3-1 16,2 5 0-16,-1 0 1 0,-3-3-1 16,-2-2 0-16,-8-5 1 0,-4-4-1 15,-3-5 1-15,-5-4 0 0,-1-3 0 16,-4-4 3-16,-5-2 0 0,-1-5 0 16,-1-3 0-16,-3 0-2 0,-1-3 0 15,-1 0 0-15,0-2 0 0,-2-1 0 0,-1 0-1 16,0 0-2-16,0 0-3 15,0 0-4-15,0 0-8 0,0 0-5 0,0 0-2 16,0 0-1-16,0 0-1 0,0 0-1 16,0 0-11-16,0 0-9 0,-1-4-11 15,1-4-4-15,0-8-6 0,3-13 408 16,-1-4-259-16</inkml:trace>
  <inkml:trace contextRef="#ctx0" brushRef="#br0" timeOffset="558.65">14917 5241 1241 0,'0'0'19'0,"0"1"-30"0,-1 0-4 0,1 1 11 16,-3-2 3-16,0 2 1 0,0-2-1 15,-1 1 1-15,1 3-2 16,-2-1 2-16,1 3 0 0,-1 1 0 0,0 0 0 16,0 0 0-16,-1 4 0 0,-3-1 1 0,-3 5 1 15,-3 4 2-15,-6 2 5 16,0 5 2-16,-6 0 1 0,1 6-1 16,-2 5-3-16,-6 3-2 0,1-1-2 15,-1 4-1-15,-3 0 0 0,1 2-1 16,-2-3 1-16,-3-6-1 0,3-4 0 15,6-2 0-15,5-3 0 0,3-2-1 0,2-1 2 16,1-3 6-16,2-2 7 0,1-2 10 16,5-4 3-16,2 0 0 0,-1-4-2 15,5-1-3-15,1 0 2 0,-1-1 3 0,4-2-1 16,-2 1 1-16,2-4-4 0,2-1-6 16,0 3-4-16,1-3-3 0,0-1-3 15,0 2 1-15,0-1-1 0,0-1 0 0,0 1 0 16,0-1 2-16,0 0 1 15,0 0 2-15,0 0 1 0,0 0-5 0,0 0-2 16,0 0-2-16,0 1-4 0,0-1 1 16,0 0-2-16,0 0 0 0,0 0-1 15,0 0 1-15,0 0-3 0,0 0-6 16,0 0-4-16,0 0-10 0,0 0-5 16,0 0-4-16,0 0-8 0,0 0-4 15,0 0-8 1,0 0-12-16,1 0-5 0,-1 0-8 0,1 0 8 0,2-3 34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0:06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14043 7932 1086 0,'21'0'54'0,"-22"0"-63"16,4 1-15-16,0-1-4 0,-26 2-13 15,23-2 12-15,-2 0 2 0,3 3 9 16,2-2 9-16,1 1 12 0,-1-1 14 15,-1 3 9-15,4-3-1 0,2 1-1 16,2 4-6-16,2-3-4 0,6 4-5 0,4 1-3 16,7 2-2-16,9 2 0 15,7 3-2-15,3 3 1 0,6 2 1 16,5 3 0-16,4 2 1 0,10 5 0 0,2 1-2 16,5 4 0-16,0 2-1 0,7 1-1 15,5 0 0-15,-2 0 0 0,0-2 0 16,-5-2 0-16,-10 0 0 0,8-2 0 15,-1 0 0-15,-6-6 0 0,-1-1 1 16,-12-1 10-16,-6-1 5 0,-5-4 1 0,-5 2 2 16,-4-3-10-16,-1-2-4 0,-1 2-2 15,-3-6-1-15,-4 0-2 0,-4-3 0 16,-8-2 2-16,-5 0-3 0,-1-5 1 0,-6 3 1 16,-2-2-2-16,3 3 1 0,-6-3 1 15,3-1-1-15,-2 0 1 0,-2 1 1 16,2-3-2-16,-1 3 2 0,-4-3 0 15,0 0-1-15,0 0 0 0,3-1 1 16,-1 1 0-16,-3 0 0 0,0 0 1 16,0 0-1-16,0 0-1 0,0 0 4 15,-4 0-1-15,4 0 3 0,0 0 0 16,0-5-4-16,1 5-1 0,-1-2-1 16,0-2-1-16,0-3 2 0,-3-5 3 0,-3-9-5 15,-3-7-1-15,-1-5-4 16,-2-6 0-16,-1 7 2 0,-1 0 2 15,1 8 2-15,-1 0 0 0,4 4-1 16,-1 0-1-16,1 1 1 0,1 3 1 0,-2 1-2 16,3 5 0-16,1 4 2 0,0 1 3 15,5 3 4-15,2 2 3 0,0 0-1 16,0 0-1-16,0 0-2 0,0 0-3 16,0 0-5-16,0 0-2 0,0 0-4 0,2 0-1 15,1 3 1-15,0-2 0 0,0 2 1 16,2 2 1-16,0 3-1 0,7 2 3 15,3 7 2-15,6 4 0 0,3 5 0 0,3 2 1 16,-1 1 2-16,1 0 1 0,-3-2 0 16,-3 1-3-16,-2-2 1 0,-3-2-1 15,1-1-1-15,-3-1 2 0,2-1 4 16,-4-2 2-16,0-6 2 0,-5 1 2 16,-2-5-5-16,-1-1-3 0,0-1 1 15,-4-3-1-15,1 1 1 0,-1-2 3 16,-2 1-2-16,-1-1-2 0,1 0-4 15,-3 1-3-15,-4 1 1 0,-5 3 2 16,-4 0 3-16,-4 2 3 0,-4-2 0 16,-4 1-2-16,-3-1 1 0,-2-1 2 15,-1-2-1-15,0 0 2 0,-2 0-1 0,1-1-3 16,0-1 9-16,3 0 3 0,6 2 1 16,7-2 3-16,5 1-6 0,4-1-3 15,2 0 5-15,0 2 3 0,2-4 2 16,2 2 0-16,2-2 0 0,0 1 0 15,4-2 5-15,0 2 1 0,0-2-1 0,0 0-5 16,-1 0-5-16,1 0-5 0,0 0-3 16,0 0-2-16,0 0-1 0,0 0 0 15,0 0 0-15,0 0-1 0,0 1-1 0,0-1 1 16,0 0-2-16,0 0 0 0,0 0-1 16,0 0 0-16,0 0 0 0,0 0-6 15,0 0-15 1,0 0-18-16,0 0-25 0,0 0-18 0,0 0-18 0,0 0-10 15,0 0-194-15,0 0 197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2:55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1736 13708 1495 0,'0'0'36'0,"0"0"-24"16,2-2-11-16,-1 2-2 0,-1 0-1 0,0 0-8 15,0-2 1-15,1 0 3 0,2-3 4 16,-1 0 8-16,6 0 11 0,1-3 2 16,4-4 2-16,2 1-4 15,3-5-6-15,6-2-5 0,3-1-2 0,2-3-2 16,4 1 3-16,-1 1 1 0,6 0 2 15,1 3 2-15,-1 1-3 0,-1 1 6 16,-1 1-19-16,4 2-2 0,4 4-3 16,2 0-10-16,5 4 13 15,-3 3-6-15,2 1-1 0,3 1 4 0,-2 2 2 16,-1 4 4-16,-3 1 3 0,-2 1 0 16,-3 0 2-16,-1 0 1 0,0 0 0 15,-4 0 2-15,-1 0 3 0,-5 0 0 0,1 2 0 16,-5 0 1-16,0 2-6 0,2 1 1 15,0 4-1-15,4 4-2 0,-1 1 1 0,0 5 0 16,1 3-1-16,2 3 0 0,-1 5 1 16,0 3-4-16,-2 4 1 0,-1 3 0 15,0 2 0-15,-2 2 2 0,-1 0 1 16,-5-2 0-16,-4-3-1 0,-2-1 0 16,-6-6-1-16,0 3 0 0,-2 0 0 15,-6 1 1-15,3 0 2 0,-6-4 4 16,-4 0 3-16,-5-2 2 0,-5-1 1 0,-2 2 0 15,-4-2 3 1,-4-1 2-16,-15-1 0 0,-7-4-4 0,-5 1-3 16,-3-3-4-16,-1-2-1 0,-4-3 0 0,-3-5-2 15,0-1-1-15,-5-3 1 0,-3-2-2 16,-5-3-1-16,-2-2 0 0,-2-2-4 16,3-4 0-16,5-3-1 0,3 0 0 15,0-7-1-15,3 0 2 0,-2-2 0 16,3-4 1-16,1-2 1 0,2-3 0 0,3-3 2 15,0-2 0-15,1-2 0 0,3-2 1 16,-3-3 0-16,4-1 1 16,7 1 3-16,0-2 3 0,8 0 3 0,2-3 4 15,2-2 5-15,6 3 3 0,4 3 5 16,3-1 9-16,8 4 6 0,0-1 10 0,4 1 1 16,5-3-7-16,-4-3-8 0,6-1-12 15,2-3-5-15,0-3-4 0,5 0-2 16,2-5-6-16,2 2-2 0,5 0-2 15,1-1-4-15,8 1 1 0,0 0-3 16,3-1-4 0,1 2 0-16,4 2 0 0,-2 4-2 0,3 3 2 0,4 0 5 0,4 1-12 15,2 3 3 1,4 1-1-16,-1 2-6 0,-3 0 9 0,0 3-5 16,2 2-1-16,1 4-1 0,2 2 1 0,-1 4 7 15,0 1 2-15,2 4 0 0,0 2-2 16,-1 4-2-1,-1 2-1-15,-3 4 0 0,0 0-3 0,0 8 1 0,3-5-1 16,3 8 1-16,-1 0 5 16,0 3 1-16,-3 2 1 0,-1 0 3 0,1 1-2 15,-5 1 2-15,2 0 0 0,-3 1 0 16,-1 2-1-16,2-3 1 0,-3 3-1 0,0 0 1 16,-3 0 1-16,-5-3-1 0,-2-1 1 15,-4 0 0-15,1 2-1 0,2-1 1 16,-2 6 0-16,1-1-1 0,-1-1 0 0,0 1-1 31,0-1-1-31,1 2-1 0,-4-3 0 16,0 1-1-16,-3 2 2 0,-2-3 0 15,-1 3 0-15,-10-1-2 0,2 0 1 16,-5 0-1-16,-3 4 2 0,3 1 0 16,-4 2 0-16,-2-2 3 0,-4 1 0 0,-6 0 1 15,0 1 2-15,-4 2 1 0,-4-2 0 16,-2 1 1-16,0-5 0 0,1-3-3 15,0-2-1-15,1-3 2 0,-2 2-3 16,-3 0 2-16,0 0 0 16,0 0-1-16,-1-4 1 0,-1-2 1 0,0 0-1 15,-4-3-1-15,1-2 2 0,-1 1-2 16,-4-3 1-16,1 0 2 0,-4-3-1 16,-5-2 0-16,0-2 1 0,-5-2-1 15,3-2 1-15,-2 1 0 0,-2-4-2 0,2-2 0 16,-1-3 0-16,1 0-2 0,2-2 0 15,-2-1 0-15,-3 1 0 0,-2-3 0 16,0 1 0-16,4-2 0 0,-1-1-1 16,-1-1 1-16,4 1 0 0,-1-2 0 15,3 0 1-15,1 0-2 0,1 2 1 0,-7-2 1 16,5 0-1-16,1 2 1 0,3-1 3 16,7 1 1-16,3 2 4 0,1 0 3 15,5 1 2-15,2-4 4 0,3 1 3 16,4 0 4-16,1 1 1 0,3 0 5 15,2 0 0-15,2 0 3 0,2 1 3 0,1-1 1 16,3 1 5-16,2-1-3 0,-3-3-6 16,3-4-6-16,1-2-9 15,-2-3-5-15,5-6-5 0,1-1-3 0,0-4-5 16,4-3-1-16,-1 0-1 0,0 2-2 16,3 0-1-16,0 1 1 15,3 2 2-15,0 1 1 0,0 4 2 16,2 0 0-16,-1-1-1 0,1 1 1 0,0 1-2 15,0-1 0-15,1 3 0 0,0 2-6 16,1 1 0-16,-1 4 1 0,-2-1 0 16,-2 2 4-16,-1 0 1 0,-4 3-6 15,1 2 0-15,3 0 0 0,-1 2-1 0,4 1 3 16,-1 1-6-16,-1 0-4 0,0 1-5 16,-2 1-4-16,0 1-4 0,-2 0-5 15,1 0-8-15,1 2-2 0,0 0 1 16,3 2-4-16,-2-1 0 0,1 1-6 15,-2-1-3-15,2 2 0 0,-3 0 3 0,-2 1 3 16,0 0-1-16,-5 0-1 0,3 0-6 16,-2 0-8-16,-2 0 10 0,-1 0 4 15,0 0 2-15,1 0 1 0,4 3 723 16,4 2-504-16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3:35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15346 5077 540 0,'-7'6'49'16,"-2"-3"66"-16,-1 1-107 0,0-1-5 15,1 1 0-15,0-1 0 0,1 0-1 16,2 0 4-16,2-1 10 0,2-1 14 16,-1 3 13-16,3-4 10 0,0 1 8 15,0-1 6-15,0 0 8 0,0 0 6 16,0 0-6-16,0 0-12 0,0 0-15 0,0 0-17 16,1-3-10-16,4 0-5 0,-1-2-2 15,4 2-2-15,0-3-1 0,1-2-2 16,0-2 2-16,1 0 3 15,0-2 2-15,2 3 3 0,1-3 4 0,-1 0 0 16,1 1 1-16,1-7-1 16,1 0-6-16,7 0-3 0,8-1-1 0,1-1-1 15,4-1 2-15,-1-1 0 0,2-1-3 0,-2 0-3 16,5-1-2-16,0 0-1 16,1 0 7-16,5 3 6 0,-1-1-1 0,5 1-2 15,5 0-6-15,3-2-6 0,1 2 1 16,-1-1 4-16,-2 0 2 0,-1 1 4 15,5 2-1-15,-1-1-5 0,3 2-2 16,2 1-2-16,4-3-1 0,3 6 5 0,-5-4 1 16,0 1 4-16,-3 1-1 0,2 1-4 15,2 0-1-15,7 1-5 0,1 1 0 16,-1 1-1-16,-1-1 5 0,-8 3 2 16,2 0 1-16,7 0 1 0,2 2-3 15,6 0 0-15,-2 3-1 0,-8 1 0 16,1-1 0-16,-8 2-2 0,2 0 0 15,8 0-2-15,4 2-1 0,0-1 1 16,1 2-1-16,-7 0 1 0,-6 0 1 16,7 3-1-16,0-1 1 0,7 2-1 15,3 3-2-15,-5 0 0 0,-1 2 0 0,-5 1 0 16,-3 1 0-16,7 4 0 0,-1-4 0 16,-1 4 0-16,2-1 0 0,-12 3 0 15,0 0 0-15,-4 3 0 0,-1 3 0 16,12 2-2-16,0 2 0 0,0 5 0 15,-2-3 0-15,-4 4 1 0,-2 5 0 16,0-1 0-16,0 4-1 0,0 0-1 0,3 2 0 16,-2 0 1-16,-1 1-1 0,-10 3 1 15,-4 2 1-15,-3 1 0 16,-5 2 0-16,2-3 0 0,-6 3-1 16,-1-3 1-16,3 3 0 0,-2-4 0 0,0-1 1 0,-3 0 0 15,-4-3 0-15,-2 0 1 0,-3-2 0 16,-6-7-2-16,2 4 1 15,-3-5 0-15,-1 4 0 0,3-3 0 0,-3-1 1 16,0 0-1-16,2 0 0 0,-3-4 1 16,1-2 0-16,-3-3 1 0,0-4 0 0,-3-3-1 15,-2-1 1-15,1-4-1 16,-3-3-1-16,0 1 2 0,-4-7-1 0,0 1-4 16,-3-5-1-1,0 0-2-15,1 0-2 0,2 2 3 0,-2-2-1 0,0 0 3 16,0 0 3-16,0 0 1 0,4-2 5 15,-2 0-1-15,2-2 1 16,2-1-3-16,1-2 0 0,1-2 1 16,1-2-1-16,-1-2 1 0,1 0-2 0,-1-2-1 0,-2-1 0 15,0 0 1-15,-1 0 0 16,-2-3 0-16,2 1 0 0,-1-5-2 16,0 4 0-16,-2 0 2 0,0 2-1 15,1 5-1-15,-2 2 6 0,1 3 0 0,-1 0 1 16,-2 3 2-16,0 2-6 0,0 2 1 0,0-1-1 15,1-1 2-15,0 2-4 0,0 0-1 16,-1 0-7-16,0 0-5 0,0 0-3 16,1-1-1-16,-1 1 3 0,0 1 1 15,0-1 1-15,-1 2-2 0,-4 1 1 16,3 1 0-16,-2 3 5 0,0 4 2 16,0 6 2-1,-3 0 2-15,1 3 1 0,-1-1 0 0,-3-1 0 0,1-2 0 16,-2 0-1-16,1-5-1 15,0 1 0-15,-2 0-4 0,0-3-1 16,-4 2-1-16,2-2-3 0,-1-2 0 16,-1 2 4-16,1-4-1 0,0 2 2 0,-1-1 0 15,0-5 0-15,3 3 2 16,-1-3 1-16,1-1 0 0,4 0 2 0,-1 0 1 0,3 0 0 0,3 1 0 16,0-1 0-16,1 0-2 15,-1 0 2-15,-1-2-1 0,-1 1-1 0,0-2 1 16,2 0 0-16,-3-1-1 0,-2-2 1 15,-4-3 0-15,-2 1 1 0,-3-2 0 16,3-1 1-16,0 1 0 0,-5-2 0 16,2 3 1-16,-3 1-1 0,3 1 2 0,5 0 0 31,2 3 0-31,3-1-1 0,2 4 2 16,5 1 1-16,0 0 1 0,0 0 2 15,1 0-6-15,0 0-9 0,0 0-16 16,0-2-22-16,0 2-17 0,1 0-38 0,-1 0 302 15,-2-5-171-15</inkml:trace>
  <inkml:trace contextRef="#ctx0" brushRef="#br0" timeOffset="12544.52">15069 5309 595 0,'-6'-2'21'0,"-1"1"-4"16,1-1-2-16,0 0-5 0,2-2 3 15,3 1 2-15,-1 1 9 16,2-3 13-16,-2 2 12 0,-3-2 14 0,3 1 6 16,-3 1 2-16,3-1-1 0,2 4-4 15,-1-3-3-15,1 3-1 0,0 0-2 16,1-2-2-16,-1 2-7 0,0 0-13 16,1 0-12-16,2 0-11 0,-3 0-7 15,0 3-2-15,0-3 0 0,-3 2 0 0,3 1 2 16,3 0 0-16,-3 1-1 15,2 2-2-15,1 0 1 0,1-1 0 0,0 2 0 16,0 1 2-16,1-3-2 0,2 4 1 16,1 3 2-16,-1 2-1 0,0 2 0 15,4 1 0 1,1 3-3-16,2 4-1 0,5 7-1 0,2 6 0 0,1 2 3 0,3 3 3 31,2-2 2-31,-1-1 2 0,2-1-1 0,-4-3-4 0,-1-2-2 0,-4-1-2 16,-1-2-2-16,-5-3 0 0,0-1 1 15,-1-1-1-15,-2-5 0 0,0-2 0 0,0-4-1 16,-2-3-1-16,1-2 1 0,0-3-1 16,-2 2 1-16,0-1 1 0,-3-3-1 15,0 1 1 1,-2-3-1-16,1 1-1 0,-1-1 1 0,0-2 1 0,-1 2-1 16,-1-2 1-16,1 0 1 0,1 0-2 15,-2 0 1-15,-1 0 1 0,-1 0-2 16,2 0 2-16,-1-2-3 0,1 2-12 15,0 0-10-15,0 0-10 0,0 0-6 16,0 0-7-16,1-6-3 0,4-3-11 0,8-10 682 31,-4-9-461-31</inkml:trace>
  <inkml:trace contextRef="#ctx0" brushRef="#br0" timeOffset="13239.69">15605 5150 1278 0,'-10'22'46'0,"8"-20"-50"15,2-1-5-15,1 1-7 32,7-19 12-32,-8 20 1 0,0 1 1 15,-1 1 1-15,-5 1 1 0,3 0 0 16,-3-2 0-16,6 2 0 0,-2-2 0 16,0 1 0-16,0 1 0 0,-4-2 5 15,2 1 11-15,-1-3 8 0,0 2 5 16,-1 2-1-16,-1 0-8 0,1 1-9 15,-3 4-2-15,0-1-2 0,-2 5-3 0,-4 0-1 16,-1 2-1-16,-4 4-1 0,0 2-1 16,0 2 2-16,0 5-2 0,0 1 2 15,0 5 0-15,-3 3-1 0,-3 2 3 0,-2 1 7 16,1 0 7-16,1 0 1 0,1-1-2 16,2 0 0-16,0-1 5 0,1-4 4 15,5-3 2-15,3-7-4 0,0-1-8 16,3-3-3-16,0-3 1 0,-2-1 3 0,-1-2-2 15,2 0-1-15,2-1-2 0,4-2-4 16,-1-2-1-16,-1 0 0 0,-2-4-2 16,2 0 7-16,2 1 9 0,0-1 2 15,0-4 5-15,3 3-6 0,-1-4-5 16,1 1-3-16,3 0-1 0,0 0-4 0,-2-1-1 16,1-1-1-16,1-1-2 0,0 0 1 15,0 2-1-15,0-1-1 0,0-1-1 16,0 0-1-16,0 0 1 15,0 0 0-15,-2 0 0 0,2 0 0 16,0 0-1-16,0 0 1 0,0 0-1 0,0 0 1 16,-1 0 0-16,1-1-1 0,0 1 0 15,0 0 0-15,0 0-2 0,0 0 1 16,0 0-1-16,0-2 0 0,0 0-8 16,0 2-9-16,0 0-13 0,0 0-17 15,0 0-10-15,0 0-10 0,1-1-17 16,1-2-14-16,1-7 242 0,11-10-130 0</inkml:trace>
  <inkml:trace contextRef="#ctx0" brushRef="#br0" timeOffset="19228.47">18896 17584 1329 0,'0'26'199'16,"1"-26"-81"-16,-1 0-79 15,2 0-5-15,0-26-32 0,-1 25 1 16,0 1-1-16,-1 0 6 0,0 0 4 0,2 1 6 16,3-1 5-16,-1 0-1 0,3-1-2 15,2-1-6-15,3 2-6 0,14 0-5 16,8 0-1-16,17 2-2 0,22 0 0 16,14 1 0-16,9 2-1 0,7-1 1 15,15 3 2-15,10 1-2 0,15 0 1 16,16 0 0-16,9 1 0 0,3-2 2 15,7 3-3-15,7-1-9 0,-15 3-10 16,1 3-13-16,2-1-12 0,-17 2-1 16,-10 2 7-16,-12-2 10 0,-25 2 14 0,-16-4 8 15,-19-3 1-15,-24-3 8 0,-26-2 13 16,-21-6 6-16,-1 0 6 0,-1 0-2 16,-1 0-14-16,0 0-10 0,-1 0-6 15,-1 0-6-15,-2-5 1 0,-1-4 5 16,-11-5 4-16,-11-9 4 0,-17-10 5 15,-12-6 0-15,-10-8-1 0,-7-8-2 0,0-7-2 16,0-5-2-16,-9-5 0 0,-7-4-2 16,4-2 0-16,-1 3 0 0,18 4-4 15,13 11 1-15,13 11 0 0,14 12 0 16,10 16 2-16,10 9 1 0,7 10 4 16,0 1 14-16,0 0 7 0,-1-1 1 0,4 3-1 15,0 1-12-15,3 1-6 0,-5-3-7 16,2 2-5-16,6 3-4 15,3 4 2-15,8 7 4 0,9 7 1 0,12 10 2 16,9 9 0-16,7 5-1 0,9 7 1 16,2 2 1-16,1 3-1 0,-2 1 2 15,-7 1 0-15,-6-2-1 0,-1-2 1 16,-5-5 0-16,-6-9 2 0,-8-8 7 0,-8-9 2 16,-5-5 0-16,-5-2-2 0,-5-3-4 15,-3-4 1-15,-5-3 12 0,-1-2 2 16,-2 0-2-16,-5 2-1 0,-8 9-13 15,-11 11-6-15,-14 6-1 16,-12 12 8-16,-4-1 11 0,-7-2 12 0,-3 1 3 0,-16-1-9 16,-12 0-7-16,-12-1-5 15,-7-1 6-15,12-2 9 0,2-3 11 16,4-2 3-16,10-5-3 0,9-3-3 0,18-6-9 16,16-3 0-16,13-4 1 0,7-4-2 15,4-4-7-15,7-1-5 0,3-1-6 16,3-2-2-16,4-2 1 0,0 1 2 0,-2-1 3 15,2 1 1-15,0-1-2 0,0 0-6 16,0 0-5-16,0 0-5 0,0 0-5 16,0 0-6-1,0 0-7-15,0 0-7 0,2 0-5 0,-1 0-3 0,-1 0-4 0,0 0-6 16,0 0-13-16,0 0-10 16,0 0-16-16,0 0-14 0,0 0-36 0,0 0 577 15,0 0-350-15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4:29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26512 8742 1163 0,'1'0'111'15,"0"-1"148"-15,-1 1-236 0,0 2-27 16,0-2-10-16,-2 0-5 0,0 1-2 15,-3-1 1-15,-4 4 8 0,-3 3 3 0,-5-2 6 16,-1 4 1-16,-3-1 1 0,0-2-1 16,-3 0 7-16,-2-1 9 0,4-1 0 15,-2 1 10-15,3 2-3 0,-2-3-6 16,0 1 2-16,-1-1-4 0,3-1-5 16,-6 1 0-16,1-1-1 0,-1 1-4 15,-2-1 0-15,9-1 0 0,-2 2-2 0,4-1 1 16,4 0 1-16,0 0 1 15,6 1 2-15,2-2 2 0,1-1-1 16,2 2-2-16,3-3-1 0,-1 0-1 16,1 4-1-16,1-2 2 0,0 1-2 15,-1 3 0-15,2 1 0 0,-1 4-1 16,2 7 0-16,1 4 0 0,1 8 0 0,-1 4 1 16,3 8 0-16,-3 5-2 0,4 7 0 15,-2 7 1-15,0 5-1 0,-1 12 1 0,-3 2 0 16,-2 5 0-16,0 5-1 0,-1 4 2 15,-5 6-2-15,3 2 0 0,-4 3 1 16,0-4-1-16,0-1 1 0,-1 0 0 16,1-5-1-16,0-4 1 0,1-2-1 15,-1 1 0-15,-1 1 0 0,2-4 0 16,1-1 0-16,-1-11 7 0,2-3 4 0,0-6 2 16,0-4 4-16,1-10 1 0,-1-3-2 15,2-11-1-15,0-3-2 0,2-2-5 16,0-4-2-16,0-6 1 0,0-5 0 0,0-6 1 15,0-5 4-15,1-1 0 0,-1-1 7 16,0-5 5-16,1 2 5 16,0-1 4-16,-1-1-2 0,0 1-3 0,1 0 0 15,0-1-2-15,-1 0-3 0,1 0-4 16,2 1-4-16,-3-1-5 0,1 0-3 16,0 1 0-16,0-1-4 0,0 2 1 15,0 0-1-15,0-2-2 0,1 1 1 16,-1-1 1-16,0 1 0 0,0-1 1 15,0 0 3-15,6 1 2 0,-3 0 4 0,3-1 5 16,2 1-1-16,6-1 0 16,4 2-5-16,8-2-4 0,7 0-3 0,2-2-2 15,9 1-3-15,0 0 0 0,-2 1 0 16,2 0 0-16,-5 0 1 0,-2 1 0 16,-4 2-1-16,-7 0 0 0,-3 0 0 15,-3 2-1-15,-2-3-7 0,2 3-6 16,-3-2-6-16,-3 1-9 0,-4-1-12 0,-4 0-37 15,-2-1-40-15,-4 1 602 0,0 0-391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4:47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15260 9598 752 0,'0'0'65'0,"0"0"77"0,0 1-123 15,-1 0-9-15,1-1 5 16,0 0 10-16,0 1 6 0,3-1-3 16,0 4-6-16,0 0-8 0,3 3-5 0,2 1-2 15,2 4 1-15,4 6-1 0,4 4 3 16,3 8 2-16,0 6-1 0,4-2 0 16,5 5-1-16,3-5-1 0,3-1-3 15,-4 0 1-15,-4-5-4 0,-4-1 0 16,-3-2 0-16,0-3-2 0,-5-3 0 15,-2-2 1-15,-3-5-1 0,-4-2 1 0,-1-5 1 16,-2-3-1-16,-1 0 1 0,-2-2-1 16,-1 0-4-16,0 0-11 0,0 0-13 15,2 2-15-15,1-6 20 0,-3-5 4 16</inkml:trace>
  <inkml:trace contextRef="#ctx0" brushRef="#br0" timeOffset="411.41">15788 9518 1455 0,'-1'0'45'16,"-2"5"36"-16,-3 0-96 0,-3 4-1 0,-3 5 14 15,-3 2 4-15,-3 7-1 16,-6 4 0-16,-3 5 1 0,-3 4-2 0,-3 3 1 15,0 6 1-15,-6-4-2 0,-6 1 1 0,3-3 0 16,6-4-1-16,6-5 1 0,9 0 1 16,2-6-2-16,0-2 0 0,2-2 2 15,0-4-2-15,2-4 1 0,2-1 0 16,3 1 0-16,1-3 1 0,1 2 0 16,0 0 0-16,1-4 0 0,0 2 2 0,3-2-1 15,1-1 1-15,0 0 1 0,1-2-2 16,0 1 0-1,0-3 2-15,-1 1 0 0,3-3 2 0,0 0 1 0,0 1 0 16,0 0 0 0,0 1-2-16,1-2-2 0,1 0-1 0,-2 0 0 0,0 0 0 15,0 0-3-15,2-2-10 0,-2 1-19 16,0 0-25-16,0 1-22 0,0 0-20 16,0-1 327-16,2 0-188 0</inkml:trace>
  <inkml:trace contextRef="#ctx0" brushRef="#br0" timeOffset="12838.19">29400 9162 1295 0,'19'15'74'0,"-19"-14"-72"16,-1 0-12-16,-1 1-12 0,-22-14 19 0,21 13 1 15,-1 1 1-15,-1 3 0 0,-2 0 1 16,0 0-1-16,-1 1 1 0,0-2 0 16,1 3 0-16,-4-4 0 0,0 3 1 15,-1-2-2-15,-3 4 1 0,-5 0 0 16,-2 2 0-16,-8 0 0 15,-6 3 0-15,1 0 0 0,-9 3 1 0,3 1 0 16,-3 4 0-16,-5 1 1 0,0 2 1 16,-8 0-1-16,-8-1 1 0,-9-1 2 15,-7-3-1-15,-2-1-1 0,3 3 3 16,10-1-2-16,-1-1-1 0,-8 1 2 16,-5 0-2-16,-10 0 2 0,-1 1 2 15,7 0 2-15,-3 1 0 0,-9-3 2 0,-8-3-2 16,-3-2 0-16,3-1 0 0,10-7-1 15,-7 0 3-15,-2-4 2 0,-2-2-1 16,-2-3 8-16,-4-8 12 0,-6-2-1 16,-4-4-4-16,4 1-6 0,10-4-18 0,4 1-1 15,4 1 0-15,1-2-1 0,6 0 3 16,13-1 1-16,0-3 0 0,-7-2 4 16,-1 1 3-16,-2-1-1 0,6-1 3 15,14-4 2-15,10 0 1 0,4-3 1 0,-3 0-3 16,0 2 5-16,4-1-1 0,6 3 3 15,14 0 7-15,9 3 9 16,9 4 12-16,4 3 7 0,6 2 11 0,4 2-10 16,2 3-9-16,3-4-10 15,1 1-17-15,1-2-14 0,3-2-6 16,4-2-7-16,4-5-2 0,5-3-1 0,6-1-3 16,1-2 2-16,7 1 1 0,1-3 3 15,6 2 3-15,6-1 1 0,-1 2 1 16,2 2-1-16,-4-4-1 0,-1 5 2 15,-4 2-1-15,0 1 0 0,1 1 0 16,0 2-1-16,5 0 0 0,3 2 1 0,0 2 1 16,7 0-1-16,-3 2 1 0,3-1-1 15,-4 2-1-15,-5-2 1 0,0 1 0 16,-3 1-1-16,6 3 2 0,1 0-3 16,7-1 2-16,7 3 1 0,1-2-1 0,-1 4 0 15,-7 0 1-15,-4 0-2 0,-3 4 1 16,2-2 1-16,4 3-2 0,6 1 2 15,5-2 0-15,6 3 0 0,0 2 0 16,-1-2 3-16,-5 4-3 0,-5-2 0 16,1 3 1-16,4-1-1 0,2 2 0 0,5-2 1 15,-2 0-1-15,-6 1 0 0,-6 0 0 16,-6 0-1-16,0 1 1 0,0 0 0 16,5 1 0-16,11 4 0 0,0 2 0 15,3-1 0-15,-10 0 0 0,-7-2 0 16,-3 0 0-16,1 1 0 0,5-1 0 15,1 4 0-15,4-1-1 16,1 2 1-16,-1-2 0 0,-5-2-1 0,-11 0 1 16,-6-1 0-16,-4-2 0 0,-3 1 0 15,3 1 0-15,0 1 0 0,1 0 1 16,1 0-1-16,-2 0 0 0,3 0 0 16,-2 0 0-16,7-2 0 0,-4 2 0 0,-4 0 0 15,-3 0 0-15,-6 2 0 0,0-2-1 16,0 2 0-16,-1 0 1 0,-2-1-1 15,1 2 1-15,-1-3 0 0,0 2-1 0,-2-2 1 16,3 0 1-16,-3 0-1 0,2 0 0 16,-2 1 1-16,0-3-1 0,2 2 0 15,3 3 0-15,-4-2 0 0,2 1 0 16,-3 3 0-16,-1-3 0 0,-1 3 0 16,2-1-1-16,-4 0 0 0,1 1 1 0,3 3 0 15,-6-3 0-15,1 3 0 0,-4 0 0 16,0-1-2-1,0-3 0-15,0 0 0 0,0 2-1 16,-1-1 0-16,0-1 0 0,-1 2-1 0,-2 0-1 0,0-1 0 16,-2 3-3-1,-2 0 1-15,1 1 0 0,-2 1-1 0,-1-1 1 0,0 1 0 16,-2 1 1-16,0 0 1 16,-1 1 2-16,-1-1 0 0,0-1 2 0,-3 0 1 15,-3 0-3-15,-2-1 1 0,0 0 0 16,-2 0-1-16,1 1 1 0,-2 0 1 0,1-1-1 15,-2 1 1-15,1-1 0 0,-3 0-1 16,3-1 2-16,-3-1-1 0,1 1 0 16,-3-2 1-16,-4 0 0 0,-4 0 0 15,-5-3 2-15,-3-2 0 0,0 0-2 0,2-1 2 16,3 1 0-16,2 0-2 0,1 0 2 16,2 1-1-16,-3 0 0 0,4-3 1 15,-2 1 1-15,2-3-2 0,2 1 1 16,0 0-1-16,2-2-1 0,0 1 1 0,0 1 1 15,-2-3-1-15,-6 1 1 0,-2-1 0 16,-3 1-2-16,-6-3 2 0,3 1 1 16,0 1-2-1,4-3 1-15,2 1 0 0,2 0-2 16,-3 0 2-16,0-2 0 0,2 0-1 16,-1 1 0-16,2-1 0 0,-2 0 0 0,1 0 0 0,-2 0 0 15,-4 0-1 1,2 0 0-16,-5 0 1 0,-4 0-1 0,-2 0 1 0,0 0 1 0,1-1-2 15,4-1 1 1,2 1 0 0,2 0-1-16,2 0 0 0,-1-1 0 0,1 2 0 15,-2-4 1-15,1 2 0 0,0 0 0 16,-9-1 0-16,-3 0-1 0,-2 1 1 16,1 0 0-16,9 0 0 0,0-2 0 15,2 3-1-15,3 0 0 0,-5 0 0 0,3 1 0 16,1-4 3-16,-2 3-3 0,3 0 0 15,1 0 2-15,-4-1-2 0,1 0 0 16,-7 2 1-16,1-2-1 0,0 1 0 16,6 0 1-16,3 0-1 0,0 0 0 0,1-2 0 15,-3 1 0-15,0 0 0 0,2-1 2 16,3 0-2-16,-1-1 2 0,-2 0 0 16,-5-1 0-16,-4 1 1 0,-5-3-1 15,-2 0-1-15,2 0 1 0,5 2 1 16,1-4 0-16,6 3 0 0,-1-1 1 0,-2 2-3 15,3 0 0-15,1-1 1 0,-1 3-2 16,2-3 1-16,-8 0 0 0,-5-1-1 16,-2-1 1-16,-3 1 0 0,4 0-1 15,-1-2 1-15,5 1 1 16,3-1-2-16,2 2 0 0,2-2 1 16,-1 0-1-16,-1-2 1 0,-2 0 0 0,2-2-1 15,-5 2 1-15,-3-1 1 0,0 1-2 16,-2-3 0-16,7 5 0 0,0-1 0 15,5 2 1-15,3-1-1 0,1-2 0 0,4 1 1 16,3-2 1-16,0-1 0 16,1 2-1-16,3 1 0 0,-3-1 0 15,4-1 0-15,3 1 4 0,0 3 2 0,5 0 1 16,0 3 5-16,3-2-1 0,-1 1 2 16,5 2 3-16,3-1 2 0,0 2 1 15,0-3-1-15,-3 1-3 0,3-2-6 0,-2-1-4 16,4 0-3-16,3-3 1 0,2-1-1 15,-1-3-2-15,2-1 0 0,4 0-1 16,-5-2-2-16,4 1-1 0,2-3-1 16,-2 0-1-16,4 3 2 0,-1-4-11 0,2 2 0 15,1-1 1-15,2-1 0 0,-2 2 12 16,-2-2 0-16,0 2 0 0,0 2 4 16,5-2-17-16,1 1 0 0,1-2-1 15,0-2-5-15,3 5 19 0,0-5-5 16,6 4-3-16,1 1 0 15,1-1-2-15,4 2 0 0,0-1 1 0,-1 1-4 16,-1 1-4-16,0 0 2 0,1 1-2 16,0 1 3-16,1 1 6 0,3 3 4 0,3-1 0 15,6 3-2 1,9-1-4-16,3 0-1 0,3 4 2 0,-4-1 4 0,-3 1 2 16,-4 0 1-16,-1 1 0 0,1-1 1 15,2 2-1-15,5 1 0 0,5 0 2 16,7 1 1-16,-2 0-4 0,-4 1-1 15,-3 0-1-15,-2 3 0 0,7 0 2 0,9 3 3 16,-3-2-8-16,-1 3-1 0,-6 0 0 16,-10 0 1-16,3 0 6 0,-5-1 3 15,3-1 0 1,2 0 0-16,-4 0 0 0,5-1 0 16,-7 2-1-16,-2-1 1 0,-2 0 0 0,-4 2 0 0,2-1 0 0,0 0 0 15,4 4 0-15,7-1 0 0,0 1 0 16,6 4-4-1,-1-2-1-15,-3 3-3 0,-6 2 2 16,-6 0 3-16,-2-1 1 0,-4-3 1 16,-1 1 1-16,-2-1 0 0,1-4 0 15,-4 2 0-15,1-3 0 0,-6-1 1 16,-5 1-3-16,-3-2-4 0,-6 6 2 0,-3-2-2 16,-1 2 3-16,3 0 2 15,-4-4 0-15,3 1 0 0,0 1 1 0,-3 0-4 0,3-1-2 0,0 2-2 16,-2-1 0-16,0 0 4 0,-2 2 1 15,1-4 2-15,-6-1-2 16,1 1 1-16,-3 0 1 0,-1-2-1 0,1 0 0 31,-1-1 2-31,1 1-2 0,-1 0 0 0,2 0 1 0,-2 1-2 0,3 0 0 16,-2-1-6 0,0-2-7-16,-1 1-1 0,-2-2-7 15,0 2 3-15,-1 0 0 0,0-1 0 16,2 1-1-16,-2-2-5 0,0 1-4 15,0-1-9-15,-1 2-10 0,1 0-6 0,0 1-7 16,-1 2-8-16,2 3 101 0,0 0-36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5:23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14990 5747 964 0,'-3'0'12'16,"2"2"-23"-16,-4-1-3 0,2 0 11 0,2-1 2 15,-2-1 4-15,4 0 6 16,-2-3 19-16,1 2 14 0,1-3 15 16,-1 0 3-16,1 0 1 0,1-4 0 15,2-2-9-15,4-1 0 0,-2-4-16 0,6-1-11 16,0 0-5-16,-1-4-2 0,4 3 3 16,-4-6-1-16,4 1-5 0,2-4-5 15,1-1-3-15,4 2-1 0,2-1 2 16,1 2 1-16,2 1-2 0,4 1 3 0,0 1-1 15,2 1-2 1,0 0 0-16,-3 3-1 0,-1 4-2 0,2 0 1 0,5 2-2 16,1 1-2-16,-2 3 0 0,1-1 0 15,-5 2-1 1,0 4-1-16,1-3 0 0,1 5-1 0,1 1 0 0,4 3 1 16,0 3-2-16,0 1 0 0,0 2 3 15,4 2 1-15,1 1 0 0,2 4 2 16,1 1-3-16,-5 3-2 15,-4 3 2-15,1 2 0 0,-6 4-3 0,-2-1 2 0,-2 4-3 16,-3 5 1-16,0 1 2 16,-1 1-1-16,-2 3-1 0,-4-2 1 0,-5-1-2 15,-5 0 1-15,-1 3 1 0,-3-1 0 16,-3 4 0 0,-1 0 2-16,-4 1-1 0,-3 5 2 0,-2-3 2 0,-4-1 1 15,-4 0 1-15,-3-6 0 0,-2-4 4 0,0-4 0 16,-3-2 1-16,-1-1-1 0,-1-3-4 15,-1 0 1-15,-1-3 1 0,-2-5 0 16,-1-1 0-16,-4-2 1 0,-5-2 2 16,-2-1 3-1,-1-2 2-15,4-4-1 0,3-2-1 16,1-1-4-16,1-2-1 0,2-2-2 0,0 0 0 0,1 0 1 0,0-4 2 16,-5 2-1-1,1 0-1-15,-7-3 0 0,-8 1-3 0,6-2-1 0,-2-3 0 16,3 0-1-16,3-3 2 0,-2 0 1 31,2-3-1-31,4-1 1 0,1 1 1 16,2-3 1-16,3 3 4 0,-3-2 5 15,4 1 2-15,-1 2 5 0,3-1 6 16,5 1 2-16,3 1 5 0,5 1 4 16,2-2-1-16,4 2 5 0,0-1-1 0,5 0-1 15,-2-2-3-15,3-1-8 0,1-2-8 16,-3-2-11-16,3-4-7 0,-1-2-5 15,-1-1-2-15,3-3 1 0,0 4 1 0,1-1 6 16,0-1 6-16,0 2 3 0,1 0 1 16,4 3-1-16,0-3-5 0,3 1-3 15,2 3-2-15,2-4-3 0,5 2-2 16,2 0-5-16,6 1-1 0,1 0-1 16,3 0 1-16,0 2-3 0,-3 1-3 0,-1 2 0 15,-5 0 1-15,-2 1 3 0,-2 4-3 16,-4 3-3-16,-1 2-5 0,-3 1-5 15,-1 2-7-15,0-1-5 0,-4 3-8 16,-1-1-11-16,1 3-16 0,-1-1-15 16,-2 2-16-16,0 0-11 0,0-1-12 0,0 1 16 15,0-1 54-15</inkml:trace>
  <inkml:trace contextRef="#ctx0" brushRef="#br0" timeOffset="6089.16">15968 6799 891 0,'0'2'45'15,"0"-1"30"-15,0-1-87 0,-1 0-19 16,1 0 9-16,0 0 15 0,0 0 12 15,1 2 9-15,-1-2 8 0,0 0 4 0,0 0 3 16,0 0 6-16,0 0 4 0,0 0 10 16,0 0 5-16,0 0-6 0,0 0-9 15,0 0-15-15,0 0-15 0,0 0-7 16,1 0-2-16,-1 0-4 0,0 0-1 16,0 0 0-16,0 0-3 0,1 2 1 0,5-1 1 15,1 5-1 1,3 1 3-16,7 5 3 0,2 3-1 0,3 2 1 0,5 2 1 15,-4-2 0 1,-1 1 1-16,-2-2 1 0,-6-5-2 0,-2 0 2 0,-3-4 0 16,-4-1-2-16,-1-2 2 0,-1 1 0 15,0-3-2-15,-2 0 1 16,0-1-1-16,-1 0 0 0,-2 1-2 0,2-2 0 16,-2 1-3-16,2-1 0 0,2 0 3 0,-1 0-1 15,-1 0-1-15,-1 0 1 0,-4-1-2 16,2-1 4-16,-1 0 4 0,-1 0 1 15,-1-3 3-15,-4-1 0 0,-2-2-3 16,-6-7 0-16,-4 3-1 0,-1-5-1 0,-1 1 0 16,2 3 0-16,2-2 1 15,0 4 4-15,4 1 4 16,1 1 3-16,0 1-2 0,3 1-1 0,0 2-4 0,2-1-3 16,-2 2 2-16,3-1-1 0,4 3 7 15,-1 0 5-15,3 0 1 0,0 2 1 16,3 0-4-16,-1 0-6 0,0 0-3 0,-4 2-1 15,1 0-2-15,0 0 0 0,-2 1-1 16,-1 2-2 0,-2 1 1-16,2 1-1 0,-5 2-1 0,1 3 1 0,-3 1 0 15,-1 3 0-15,-1 3 0 0,-2 1 0 16,1 1 0 0,2 1 1-16,-7-1 0 0,4 0-1 0,3 1 4 0,-2-3 1 15,6 2 0-15,-3-2 1 0,2-2-1 16,-1 0-2-1,2-3-1-15,2-4 5 0,4 2 3 0,0-2 5 0,-2-3 5 0,2-3-2 16,-1 1 1-16,5-3-1 16,1 0 1-16,1 3 0 0,-1-5 1 15,0 2-4-15,0-2-4 0,0 0-3 16,-2 1-6-16,1 0-1 0,1 0 0 0,0-1-1 16,0 0 1-16,0 0 3 0,0 0-7 0,0 0-7 31,0 0-14-31,-1-3-20 0,2 2-5 0,-1 1-23 0,0 0-15 0,0 0-14 31,0 0 47-31</inkml:trace>
  <inkml:trace contextRef="#ctx0" brushRef="#br0" timeOffset="8477.12">15848 7017 214 0,'4'-12'14'15,"-1"-1"17"-15,0 1-2 0,-2 0 20 0,1-1 19 16,1 1 8-16,-1 1-3 0,1-1-8 16,1 2-5-16,-1 0 0 0,0 0 4 0,-1 1 3 15,2 0 2-15,-1 3 2 0,-1 3-2 16,1 1-5-16,-3 2-8 0,0 0-8 15,1-2-8-15,-1 2-5 16,0-2-2-16,0 2 1 0,0 0-6 0,0 0-6 16,0 0-11-16,0 0-10 0,1 0-3 0,-1 0-3 15,0 0 3-15,0 0 3 0,0 0-1 16,0 0 1-16,0 2-2 0,0 0-5 16,1 0-2-16,-1 0 0 0,0 5-1 15,-1 2 1-15,0 6 4 0,0 6 1 16,1 7 3-16,0 7 0 0,-1 8 0 0,1 6 1 15,-2 9 0-15,2 5 1 16,2 6-1-16,-1 0 3 0,1 3 0 16,1 4-1-16,1-3 2 0,0 0-3 0,-2 0-2 15,1-4 2-15,-1-1-1 16,0 1-1-16,0 2 5 0,3 3 4 16,-1 5 5-16,0-4 4 0,0-1-1 0,0-2-1 15,-2-1 0-15,0-2-1 0,-2 0-2 16,0-1 0-16,-2-2-2 0,0-1-1 15,1-6 0-15,-1-1-3 0,2-3-4 16,0-5 2-16,2-3-3 0,-1-4-1 0,-1-6 2 16,2-2-1-16,0-6 0 0,0-4 1 15,1-5 0-15,0-3-2 16,-1-3 3-16,0-3 1 0,1-2 4 0,-2-5 4 0,-1-3 1 16,3 5 0-16,-3-2 2 15,2 1 0-15,1-4 0 16,-3-1 0-16,0 0-5 0,0 1-3 0,0 0-3 0,0 3-1 15,1-2 2-15,-1-2 6 0,0 1 2 16,1-1 3-16,-1 0-4 0,1 2-5 16,-1-1-4-16,0-1-2 0,0 1-1 15,0-1-1-15,0 0 1 0,0 2-1 16,2 0 1-16,-2-2 0 0,0 1 0 0,0 0 0 16,0-1 0-16,0 0 1 15,0 0-3-15,-1-2-11 0,1 2-16 16,1 0-18-16,-1-2-26 15,0 2-20-15,0 0-20 0,0 0 278 16,-2-4-145-16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5:48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15769 9312 1378 0,'0'0'47'16,"0"-1"-16"-16,0 1-18 0,0 0-6 16,0 0-5-16,0 1 7 0,-1-1 8 15,1 0 6-15,0 0 6 0,0 0 0 16,1 0-3-16,0 0-7 0,0 3-7 16,-1-3-9-16,0 1-5 0,2 3-1 0,1 0 0 15,0 2 3-15,2 3 4 0,2 3 1 16,0 3 1-16,3 1 0 0,3 5-3 15,4 4 1-15,3 7-1 16,7 8-1-16,11 8 0 0,10 7 1 0,10 6 0 16,6 11 6-16,9 9 1 0,6 9 8 15,6-2 8-15,-6-11 11 0,-6-12 13 0,-12-15-7 16,-13-7-8-16,-5-4-17 0,-12-5-14 16,-5-4-3-16,-4-1-1 0,-9-10 0 15,-3-7 1-15,-4-3-1 0,-3-5 0 16,-2-2 0-16,-1-1-4 0,0-1-4 0,0 0-5 15,0 0-8 1,0 0-5-16,0 1-4 0,3 0-11 0,-3-1-7 0,0 0-17 16,2-5-5-16,0-1 11 0,1-9-13 15,3-16 5-15,1-15-106 0,1-11 101 16</inkml:trace>
  <inkml:trace contextRef="#ctx0" brushRef="#br0" timeOffset="441.34">16743 9549 1282 0,'1'0'62'0,"-1"0"26"0,0 0-44 15,-1 0-13-15,1 0 13 0,-1 0 4 16,2 0-3-16,-1 0-15 0,0 0-13 16,0 0-13-1,-5 2-6-15,3-1-9 0,-1 1 3 0,-4 1 5 0,-2 2 3 0,-7 4 13 16,-8 7 3-16,-12 4 4 0,-14 6 5 15,-13 5-6-15,-7 5-2 0,-7 4-7 16,-2 6-5-16,1 2-1 0,-5 1 0 16,-5 0 0-16,4-4-3 0,3-5-1 0,8-2 0 15,10-2 0 1,7-1-1-16,2-4 1 0,3 2 0 0,1-3-3 16,-1-2 18-16,9-2 12 0,4-6 8 15,10-2 12-15,6-2-6 16,3-2-1-16,2 1 2 0,2-3 0 0,1-1-3 0,4-4 0 15,1-2-1-15,2 0-4 0,5 0-4 16,-1-1-8-16,2 0-4 0,0-2-1 16,1-2-1-16,0 2-1 0,0-2-1 15,0 0-3-15,0 0-1 0,0 0 1 0,0 0-1 16,-2-3 0-16,2 3-1 16,2 0-3-16,-2 0 0 0,0 0-6 0,1 0-6 15,-1 0-11-15,0 0-14 0,0 0-21 16,0-1-22-16,0 0-28 0,0 1-26 15,1-3-14 1,-1 5-26-16,0-2 163 0,0 0-29 0</inkml:trace>
  <inkml:trace contextRef="#ctx0" brushRef="#br0" timeOffset="16124.35">14064 14675 1751 0,'0'0'45'0,"0"0"-21"16,1 0-29-1,-1 0-10-15,0 0-5 0,-2-1 1 16,1 1-6-16,0 1 4 0,-1 0 5 0,-3 1 2 0,-9 2 4 15,-4 0 4-15,-12 1 3 0,-8 3 1 0,-3-2 1 16,-5 3-1-16,-3 1 2 0,0 0 0 16,2 3-1-16,-5-2 0 0,-2 1 1 15,-2 2-1-15,-11-2 0 0,-6-1 1 16,-5 2 0-16,2-3 0 16,7-1 1-16,5-2-1 15,6 1 1-15,-4-2 1 0,0 1-2 16,-3-1 1-16,-2 1 0 0,3-1 0 0,4 1-1 0,10-4 0 15,6 1 0-15,2 0 1 0,4-4 0 16,7 2-1-16,5-2 1 0,8 0 1 0,7 0-2 16,2 0 11-16,4 0 3 0,1 0 6 31,4 0 10-31,-2-1-2 0,2 1 2 0,0 0 1 16,0 0-5-16,0 0-8 0,0-3-3 15,-1-2-7-15,2-3-2 0,4-4 0 16,3-6-2-16,1-10-1 0,4-9-1 15,1-6-1-15,0-9-1 0,2-4 0 16,0-2 0-16,-1 0 0 0,1-2 1 16,1 1 0-16,-1 1-1 0,-3 1 1 15,2 2 0-15,-3 1-1 0,-2 4 0 16,3-1 2-16,-1 6-2 0,2 5 1 0,-2 1 1 16,1 5-2-16,-3-1 1 0,1 0-3 15,0 2-3-15,1 2 0 0,2 3 0 16,-3 3 1-16,-1 5 4 0,-3 4 0 15,-2 2 0-15,-1 5 0 0,-1 2 1 16,-1 1-1-16,1 2 0 0,-2 0 2 0,2 3-2 16,-2 0-1-16,-1 1 0 0,1 0-2 15,-1 0 0-15,0 0 1 0,0 0-1 16,1 0 3-16,1 0 0 0,-1 0 0 16,0 0 0-16,3-1-2 0,2 1-1 15,2 0 0-15,1 1 0 0,2-1-3 16,5 0 0-16,5 0 1 0,8 0-1 15,8 0 3-15,9 0 2 0,6 0 0 16,4 2 1-16,-1 0 0 0,2 0 0 16,2 0 0-16,2 1 1 0,1 0-1 0,-1-1 0 15,-6 0 1-15,-4 0-1 0,-3 1 0 16,-9-3 0-16,-3 2 0 0,-5-2 0 16,-4 0 2-16,-3 1-2 0,-2-1 0 15,-6 0 1-15,-1 0 0 0,-2 0-1 16,-1 0 7-16,-3 0 5 0,-1 0 3 15,-4 0 2-15,-2 0-6 0,2 1-4 0,-1-1-2 16,0 0-1-16,-3 0-2 0,2 0-1 16,-1 1-1-16,-1 0-2 0,1 1-2 15,0-1-3-15,0 3 0 16,0-1-3-16,1 5-1 0,3 6 1 0,1 7 3 0,4 9 1 16,2 10 4-16,3 6 2 0,-1 7 0 15,1 5 0-15,-3 4 0 0,2 4 1 16,2 3 0-16,-2 4 0 0,-2-4-1 15,-3-1 0-15,0-2 1 0,0 0-1 16,1 2 1-16,2-4 5 0,-3-1 5 16,-3-12 4-16,0-7 3 0,-3-7-6 0,2-6-2 15,-4-7 1-15,0-4 0 16,0-4 2-16,-1-5 1 0,0-3-3 16,1 0 0-16,-2-6 0 0,0 2 0 15,1-4 0-15,0 2 4 0,1-2 0 0,-2 0 0 16,1 0-1-16,1 0-3 0,-1 0-3 15,0 0-1-15,0 0-1 0,-1 0-1 16,1 0-3-16,0 0-5 16,0 0-10-16,0 0-11 0,0-4-12 0,1 4-9 0,-1 0-9 15,0 0-10-15,0 0-9 0,0 0-10 16,0 0-15-16,0-1-16 0,0 1 705 16,0-1-453-16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7:17:06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20375 3442 1663 0,'-1'2'286'0,"0"-1"-405"16,-1 5-27-16,0-2 67 0,-5 6 38 15,-2 6 19-15,-6 7 19 0,-1 6 3 16,-1 2-2-16,-1 6 0 0,1 5 1 15,-2 3-1-15,4 5 1 0,2 8 0 16,2 8-1-16,6 16 1 0,0 16 1 16,2 18 0-16,6 25 1 0,4 17 2 15,0 19 0-15,3 22 1 0,-5 13-2 0,-1 16-1 16,-2 9 0-16,-2 9 0 0,-2 6-1 16,-6 1 0-16,-5 3 2 0,-7 1-1 15,-3 3-1-15,-2-11 1 0,2-3-1 0,-2-16 1 16,1-16 1-16,3-19-1 0,-3-21 10 15,7-21 12-15,5-20-1 0,4-12 12 16,0-11 0-16,5-10-6 0,-1-10 7 0,-1-13-5 16,5-15-8-16,2-12-4 0,1-13-5 15,0-12 4-15,0-7 9 0,0-6 9 16,-1-5 5-16,1-2-3 0,1-4-3 16,-1 0-9-16,4-1-5 0,2 0-7 15,14-1-6-15,13-3-4 0,28-5-3 16,27-7-5-16,14-9-2 0,16-4 0 15,13-1 1 1,3 0 6-16,4 1 1 0,6 1-1 0,6-1 0 16,3 2 1-16,8 2-1 0,16 3 1 15,-13 2 1-15,3 4-2 0,12 1 0 16,-16 2 1-16,5 0-1 0,15 1 0 0,-10-1 0 0,4 4 0 16,17 0 0-16,-13 2 1 0,14 0-1 15,13 2 0-15,-10 1 1 0,18 1-2 16,-9 3 1-16,4 0 0 0,3 0 0 15,-8 0 0-15,11 2 0 0,-15 0-1 16,5 3 1-16,2-5 0 0,-13 2 0 0,17 3 0 16,-10-2 0-16,-3 3-1 0,3-2 1 15,-14-1 0-15,12 3 0 0,-6-3 1 16,0 2 0-16,11 0 0 0,-16 2-1 16,6 0 1-1,-2 1-1-15,-16-3-1 0,19 3 1 0,-8 0 0 0,-6 1 0 0,15 1 0 31,-17 0 0-31,-7 2 0 0,0 1 0 16,-20-3 0-16,-18-1 0 0,-10-3 0 0,-9-2 0 16,-4-1 0-16,-4-2 0 0,-10-1 0 0,-20 0 0 0,-13 0 4 15,-10 0-2 1,-5-4 6-16,-9 0 4 0,-8-3 3 0,-6 0 5 0,-7 1-1 16,-5-1-4-16,-2-1 4 15,-5 0 3-15,-3 0-2 0,-3 0 1 16,0-1-5-16,2-1-6 0,-4-2 0 0,4-3 5 15,-3-4 3-15,0-4 7 0,0-5 1 0,0-6-5 16,1-8-4-16,-4-9-6 0,4-7-2 16,-5-9-2-16,2-12-2 0,-2-5-2 31,-1-11 1-31,0-8-9 0,0-11-3 0,-1-7-1 16,-1-6-3-16,-1-10 2 0,0 0 1 15,1-4 0-15,1-5-5 0,1 4 9 16,-2 2 1-16,2 4-1 0,0 2 5 15,0 1 1-15,4-1-1 0,-1-3 0 16,2 4 0-16,1-4-5 0,-4 2 0 16,3 5 1-16,0 0-1 0,2 5 5 0,2 0 0 15,-1 4 0-15,0-1 2 0,-1 3-2 16,2-1-12-16,-1-2-6 0,-3-3-11 16,-2 3-9-16,-1 1 14 0,0 6 9 15,-2 12 10-15,0 5 7 0,2 1 2 16,-2-1-3-16,0 6-1 0,-1 7 2 15,-3 12 1-15,1 10-1 0,0 6 0 0,-2 5-3 16,-1 6-2-16,1 5 0 16,-1 9-2-16,2 5-2 0,-2 6-4 0,0 5-6 15,-1 1-3-15,-3 4 1 0,-3 0 0 16,-1-2 2-16,-12 1 2 0,-14 1-4 16,-15-1 3-16,-13 1 2 0,-5 4 0 15,-1 1 6-15,1 3 0 0,-4 0 2 16,-17 3 2-16,-14 0 2 0,-7 3 1 15,-7-1 0-15,-7-1 1 0,-7-1 0 0,-9-1-1 16,-11-1 0-16,-1-1 0 0,-3 2-2 16,-1 0 3-16,-22 0 0 0,0 0 1 15,-11-3 1-15,-15 1 0 0,14-1 1 0,-22 0-2 16,7 3 0-16,-7 0-2 16,-15 1 5-16,15-1 0 0,-23-1 2 0,7 2 2 15,-8 2-8-15,-2 0 1 0,-4 1 0 16,2 2-1-16,2 3 1 0,-2 1 2 15,8 0 0-15,-9 0 2 0,11 3 3 0,-8-1-1 16,18 3 1-16,-6 4-1 0,8 0 0 16,4-1 3-16,-8 3 2 0,20-1 1 15,-9 2 0-15,13 1-2 0,-1-4-3 16,-12 3 1-16,18-4 2 0,-14-1-3 16,14 1 0-16,12-1-4 0,-8 0-4 15,19-3 0-15,5-1 6 0,-5-4 1 16,15-1 1-16,13 0 4 0,8-2-7 15,12 1 4-15,14-1 3 16,8-1 3-16,18 1 1 0,24-2 1 16,13 3-3-16,14-5-2 0,13 2 1 0,7 0-3 15,6-1 2-15,3-2-2 0,3 0 0 0,-1 0-2 16,5 0-3-16,0 0-2 0,1 0-2 16,0 0 3-16,-1 0-19 0,0 0-14 15,0 0-22-15,0 0-11 0,2 0-17 0,-2 0-13 16,1 0-5-16,0 0-34 0,1-11 244 15,14-11-106-15</inkml:trace>
  <inkml:trace contextRef="#ctx0" brushRef="#br0" timeOffset="19697.95">19963 9745 1793 0,'0'0'39'0,"0"0"-37"0,0 1-29 0,-1 0-5 0,1 3-7 16,0-3 1-16,0 7 11 15,1 4 8-15,-1 9 8 0,0 15 7 0,0 14 2 16,1 9 1-16,4 13 0 0,1 14 1 16,1 19-1-16,2 20 1 15,5 23 1-15,-2 20 0 16,5 6 0-16,1 15 0 0,-1 5-2 15,-1-1 1-15,-4 6 0 16,1 4 0-16,-2-2 0 0,2 1 0 0,-3 1 0 0,-3-7 0 0,-4 0 0 0,-3-7 1 31,-3-8 6-31,-3-4 5 0,-3-13 3 16,-1-5 0-16,0-11-2 0,1-9-7 16,2-6-1-16,1-10-1 0,1-7-2 15,-1-9 0-15,-1-9 0 0,0-12-1 16,-2-10 2-16,1-13-1 0,2-17-1 0,2-12 1 15,0-13 0-15,2-7 2 0,0-7-8 16,2-7-18-16,0 0-5 0,0 0-9 16,0 0-9-16,0-3 15 0,-1-5-2 15,-3-20 1-15,2-34-17 0,-2-45-22 16,-4-52 24-16,-5-34 3 0</inkml:trace>
  <inkml:trace contextRef="#ctx0" brushRef="#br0" timeOffset="21418.27">19871 10453 1660 0,'0'-14'124'0,"-2"-3"159"16,-1-4-280-16,0-8-37 0,-5-7-29 15,-1-6-17-15,0 3 11 0,-1 7 26 16,5 7 24-16,-1 5 17 0,5 3-2 15,1-5-6-15,2 0-7 0,5 0-17 16,2-3-18-16,4-2-8 0,5 0-6 16,6-1 4-16,4-1 14 0,6 4 7 15,3-1 11-15,4 4 12 0,2 1 5 0,5 5 6 16,9 1 4-16,5 5-1 0,7-1 1 16,-3 2 2-16,3 2-2 0,-2 5 1 15,12 2 0-15,12 4 0 0,6 5 0 16,11 1 0-16,2 5 0 0,2-3 1 15,13 1 0-15,2 0-1 0,-5-2 1 0,5-1 1 16,-4-1-1-16,1-1 1 0,5-2-1 16,-3-5 5-16,7-1 4 0,-5-5 4 15,1 0 8-15,0-8-2 0,0 0 10 16,6-2-2-16,-2-1-4 0,3-4 1 16,1 1-8-16,3 1-2 0,6 0-1 15,12 2-7-15,0 2-2 0,2 1-1 16,17 4-1-16,-2 3-1 0,2 2 1 0,17 2-1 15,-5 0 0-15,1 4 2 0,10 1-2 16,-15 0 1-16,-5 1 0 0,3-2-1 16,-15 3 0-16,-2-1 0 0,7-2 0 15,-10 2 0-15,-5 1 1 16,7-3-1-16,-14-1 0 0,-11-1 1 0,-6-1-1 16,-9-1 0-16,-1-2 1 0,-2 1-1 0,-3-1 1 15,-4 1 0-15,2 2-1 0,1-2 1 16,-6-2 0-16,-7 1-1 0,-16 1 1 15,5-3-1-15,2 0 0 0,-5-2 1 16,-2 3 0-16,-10-2-1 0,-3 3 0 16,7 1 1-16,5 0-1 0,-5 2-1 0,-9 1 1 15,-11 2-1-15,-7 1 0 16,-3 2 0-16,-4-1-1 0,-1 4 0 0,-11 1 2 16,-3 0-4-16,-8 4-7 0,-5-1-3 15,-2 6-6-15,-3 3-2 0,1 8 6 16,-1 9 1-16,3 2 6 0,-5 7 4 15,0 3-1 1,1 3 4-16,-9 4 2 0,3 9-1 0,2 7 1 0,-2 8 1 16,0 1-1-16,0 5 1 0,-2 2 1 15,1 5-1-15,4 8 1 0,1 2-1 0,1 4 0 16,4 2 0-16,-2 2 0 0,1 3-1 16,2-1 0-16,-2 0 1 15,1-2-1-15,0 2 0 0,-1-2 1 16,1-1-1-16,1 5 2 0,-1-6 0 0,1 4 0 15,0 1 0-15,3 0-1 0,1 1 0 16,6 1 1-16,-2 0 0 0,-1 1 0 0,1 0-1 16,0 3 1-16,-3-1-1 0,0-1 1 15,-3-4 0-15,-3-7-1 0,0-7-1 16,0-8 1-16,-1-8-1 16,-3-5 0-16,-3-10 0 0,1-4 0 15,-2-4 0-15,0-7 1 0,-1-3-1 16,-2-7-1-16,-1-6 1 0,-2-7 0 15,-2-3-1-15,1-6 1 0,-2 0 0 16,0-3 3-16,-1-4 2 0,1-3-2 16,-1-3 2-16,0-1-3 0,0-4-2 0,-1 1 1 0,-2-1 0 15,0 0-1-15,0 1 1 16,-2 0 1-16,1 3-1 16,-5 0 1-16,-1 2 1 0,-1 0-2 0,-4 3 1 0,-3 1 2 0,-4 1-2 31,-2 3 3-31,-2 0 2 0,-3 0-1 0,-8 2 0 0,-9-2 2 15,-9 1-1-15,-8-2 3 16,5 1 1-16,-7-3-1 0,4 2-2 16,3-4-2-16,-3 1-1 0,-10-1 1 15,-9 0-1-15,-7-1 1 0,-7 1 1 16,11-2 3-16,5 3-2 0,-16-4 2 0,-8 0 7 16,-8 0 5-16,-3-3-1 0,8-2 0 0,-8-3-11 15,-6-2-8-15,-5 3 1 0,-4-4-3 16,-1 0 2-1,-4-6 1-15,0 1 0 0,-4-1 2 16,-4-1 6-16,2-2 2 0,-4 0 3 0,2-1 0 16,1 0-7-16,-2 3-2 0,4-1-2 15,-16-1-2-15,6 2 1 0,1-6-2 16,-11 2 0-16,0-1-1 0,1 2 1 16,-4-3-1-16,-13 1 0 0,7-4 1 15,2 0-2-15,-17 2 2 0,9-4-1 16,0 2-1-16,-13-1 1 0,7-1 0 0,3 3 0 15,-12-1 0-15,4 0 0 0,2 3 0 16,-10 0 0-16,12 2 0 0,-2 1 0 16,-1 2-1-16,10 0 2 0,3 5-2 15,-4-2 0-15,12 4 0 0,6 1 0 16,-5 1 1-16,12 4 0 0,10 0-1 0,0 4 0 16,7 0 1-16,7 3-1 0,2-1 0 15,14 0 0-15,9 0 0 0,5 1 0 16,-1 0 0-16,6 0-8 0,7-2 20 15,11 2 4-15,11-3 3 0,-3 0 17 16,-1 2-19-16,-2-4-4 0,3 2-2 16,4-4-3-16,7 1 7 0,8-1 4 0,0 0 4 15,8 1 0-15,4-2-5 16,7-3-4-16,6 2-1 0,1-1-1 16,6 0-1-16,-4 1 1 0,4-1 1 0,6-2 0 15,-4 2 0-15,4-2-1 0,2 0-1 16,-2 2-1-16,6-2-2 0,-5 0 0 15,3 0 4-15,2 1 3 0,-1 0 7 0,2-1 2 16,0 0-2-16,0 0 0 0,0 0-3 16,0 0-2-16,0 0 0 15,0 0-2-15,0 0-2 0,0 0-1 0,0 0-5 16,0 0-2-16,-1 0-4 0,1 0-2 16,0 0 0-16,0 0-2 0,0 0 1 15,0 0-4-15,0 0-2 0,0 0-5 0,0 0-6 16,0 0-5-16,0 0-11 15,-2 1-23-15,2-1-10 16,0 0-5-16,0 0-7 0,0 0 7 0,0 0-11 0,0 0-24 16,1 0-13-16,-1 0-5 15,0 0-218-15,2-1 227 0</inkml:trace>
  <inkml:trace contextRef="#ctx0" brushRef="#br0" timeOffset="31146.88">25209 11640 1049 0,'0'0'41'0,"-1"0"-2"0,-1-1-9 16,1 0-15-16,1 1 7 16,1 0 8-16,0 0 1 0,-1 0-1 0,0 0 4 15,0 0-1-15,0 0 1 0,0 0-3 16,0 0-4-16,0 0-9 0,0 0-10 15,0 0-9-15,-3 0-6 0,-4 0-1 16,-2 2 5-16,-4 1 3 0,-1 2 0 0,-3-1 8 16,-5 2 1-16,-7 0 1 0,-11 3 0 15,-9 2-5 1,-7-2-2-16,-3 2-1 0,-1 3-1 0,1-2 1 0,-1 1 0 16,-1 3-2-16,-10 0 1 0,-9 2 1 15,1 3-1-15,-9 4 3 0,9 0 0 16,8 0-1-16,-8 0 1 0,-5 0-4 15,-5 5 4-15,-2-2 4 0,4 5 6 16,12-4 3-16,4 0 5 0,-5 0 0 16,-5 1-4-16,3 0-1 0,-2 0-6 15,9 3-6-15,9-2-2 0,3 3 0 0,2-1-1 16,-4-3-1-16,0 0 2 16,-3-1-2-16,9-1 0 0,9 3 2 15,7-5-1-15,6-3 0 0,3-1 1 0,3-2-2 16,3-3 1-16,4-3 2 0,1 1 1 0,7-4 1 15,2-2 1-15,1-1-4 0,2-1-1 16,0-3 0-16,4 0-1 16,1-1 4-16,2-3 3 0,0 1 1 0,0-1 1 15,0 0 2-15,-2-1-3 0,2 1 0 16,4-3 1-16,-1 1-9 0,2-1-1 16,8-3 0-16,8-5-3 0,15-7 3 0,13-5 1 31,10-3-1-31,16-6 0 0,11-1 2 0,0 2-1 0,0 0 1 0,-5 1 0 15,-6-1-2-15,11-1 0 0,14-2 2 16,4-1-2-16,1-1 0 16,-7-1 2-16,11 0-2 0,3 1 1 0,2 1 1 15,-1-1-2 1,-14 2 1-16,-1 0 0 0,3 0-1 0,-6 2 0 0,-5-1 0 16,-14 0 0-16,-11 2 2 15,-4 1-1-15,-8 4-1 0,-5 4 1 0,-6 2 0 0,-7 3-1 16,-7 3 3-16,-5-3 1 15,-4 2 0-15,-4 4 1 0,-4 1-1 16,-3 2 2-16,-3 4 3 0,-2 3 4 16,-2-1 1-16,-1 2-3 0,-1 0 0 0,-2-1-4 31,3 1 0-31,-2 0-5 0,2 0-7 0,-1 0-13 0,-1 1-5 0,-6 2-1 0,-5 5 7 31,-19 4 12-31,-15 6 4 0,-8 3 1 0,-7 5 1 0,2 1-1 0,1 0-1 16,1 2 2-1,-1 0-1-15,-8-1 0 0,-9 2 0 16,-5 1 0-16,-8 1 0 0,9 2 0 0,5 1 1 16,-4 0-1-16,-7 0 2 15,-6-2 0-15,-1 2 0 0,5 1 0 16,11 1-1-16,-2 0 0 0,-9 0 1 0,2 1-1 0,-5 1-1 0,5-2 1 16,16 2-1-1,1-3 1-15,3-1 0 16,0-2 0-16,-2-5-1 0,4-3 2 15,10 0 1-15,7-3 1 0,9-5 2 0,3 0-2 16,4-3-1-16,5-3-1 16,7-2-1-16,4-3 1 0,6 1 0 0,4-2-1 15,-1-2-1-15,5 0-1 0,-1-3-4 16,2 0 0-16,0 0-2 0,0 0 3 16,0 0-1-16,1-2 2 0,2 1 1 15,4-1-1-15,7-2 3 0,10-6 0 0,19-6 0 16,13-10 3-16,19-7-2 0,12-3-1 15,0-4 2-15,0-2-2 0,-8-1 1 16,-1 0 1-16,12-4-2 0,11 2 0 16,3-3-2-16,5 0-3 0,-10 2 1 15,0 1 2-15,4 2 1 0,-5 1 1 0,-5-1 0 16,-9-2 0-16,-6-2-2 0,4 2 0 16,9 3-3-16,-2-1 0 0,-4 4 4 15,-9 4 0-15,-10-3 1 0,-6 7 0 16,-3 1 0-16,-2 2-1 0,1 3 1 15,-5 2 0-15,-7 2 0 0,-9 2 0 16,-9 4 0-16,-11 4 0 0,-5 4 2 16,-4 3 3-16,-6 4-3 0,0 0-5 15,0 0-7-15,0 0-6 0,0-1 1 16,-1 1 0-16,1 0 0 0,-1 0-5 0,-7 2-3 16,-3 3 6-16,-13 4 4 0,-12 7 8 15,-15 3 5-15,-11 6 0 0,-6 4-1 16,-3 2 1-16,0 4 0 0,-3-1 0 15,-11 3 0-15,-6 2 2 0,-9 1-2 16,2 1 0-16,7-1 1 0,-1 0-1 16,-8-1 0-16,-2 1 0 0,0 0 2 0,6-1 2 15,14-1 5-15,-9-1 2 16,-6 2-1-16,1 0-2 0,-2 0-3 0,9-2-1 16,10-4-2-16,1-4 4 0,-1-1 4 15,6-3 1-15,2 4 2 0,13-6-5 16,8 2-2-16,7-2-2 0,9-5-2 0,5-3 1 15,10-2-2 1,3-2 1-16,5-2 2 0,5-5 0 0,1-1 1 0,5-1 0 16,0-2 2-16,0 0 0 0,0 0 0 15,0 0-4-15,1 1-6 0,0-1-3 0,3-1-1 16,9-1 2-16,4-4 4 16,13-3 1-16,15-5 2 0,5-3 1 0,13-4-2 15,9-1 0-15,5-4 2 0,0-1 0 16,-1-4 0-16,-5 0 0 0,1-2-2 15,9-1 0-15,12-3 1 0,-1-1-1 16,-2-1-1-16,-3 0 1 0,-9 0-1 16,12-6 1-16,13-3 0 0,4-5-1 15,4-3 0-15,-3 3-1 16,-1 0 0-16,1 6 0 0,-6 3 1 0,-12 4 0 0,-13 3 0 16,-7 1 2-16,-1 2-8 0,8 0-3 15,-1 3-1-15,-6 4-4 0,-15 5 8 16,-16 6 5-16,-15 4 0 0,-9 3 0 15,-4 5 1-15,-6 3 1 0,-4 1-2 16,-1 0-5-16,0-2-13 0,0 2-12 0,0 0-4 16,-2 2-4-16,-10 2 9 0,-12 10 12 15,-15 7 4 1,-27 7 13-16,-14 6 5 0,-13 0 0 16,-4 4 3-16,7 1-3 0,-10 0-3 15,-1 2 0-15,-8 2 1 0,1-1 1 0,15-1-4 16,2-3-4-16,1-4-13 0,0 0-11 15,3-2-5-15,8-1-11 16,16-4-7-16,11-3-15 0,5-4 723 0,10-3-492 0</inkml:trace>
  <inkml:trace contextRef="#ctx0" brushRef="#br0" timeOffset="34129.8">24332 11512 1060 0,'0'0'128'16,"0"0"192"-1,1 0-299-15,-1 1-24 0,0-1-4 0,1 0 5 0,-1-1 2 16,0 1-2-16,0 0 5 0,4 1 4 15,-2-1 5-15,4-1 7 0,-1-2 2 16,2 1 3-16,2-1-2 0,3-1-3 0,6 0-7 16,6-1-7-16,8-3-1 0,6 0-3 15,3-2 0 1,3-1 1-16,0-2-1 0,2-1 0 0,4 2 0 0,4 0 0 16,2 1-1-16,2 2 0 0,1 3 1 0,0 1 0 15,-1-1 1-15,-10-1-1 0,-7 0-1 16,-10 3 1-16,-10 1-1 0,-4 0 0 15,-5 2 0-15,-3-1 1 0,-6 2 2 16,-2 0 1 0,0 0-1-16,0 0-1 0,-1 0 2 0,0 0-1 0,0 0 1 15,0 0-2 1,-2-1-6-16,-2 3-3 0,-2 2 0 16,-6 0 1-16,-10 2 4 15,-7 3 3-15,-15 0 2 0,-14 0 2 0,-13-4 0 16,-6 1-1-16,-1-3 0 15,8-1 0-15,9 2-2 0,2-3 0 0,3-1 0 16,-2-1-1-16,0-4 1 0,8 2 1 16,9 2-1-16,14 1-1 0,11-2 2 15,4 2-2-15,6 0 1 0,0 0-1 16,6 0-1-16,-1 0-4 0,1 0 1 0,0 0 2 16,0 0 1-16,0 0 6 0,0-2-3 15,2 4 0-15,2 0-1 0,-1-2-4 16,3-2 1-16,3 0-1 0,11 0-1 15,11 0 3-15,19 1 1 0,8-4-1 16,-2 2 1-16,-2 0 0 0,-8-1 0 0,-1 3 0 16,6-3 1-16,-1 2-2 0,7 1 1 15,5 1 0-15,0 1-1 0,-1-1 1 16,-10 2-1-16,-6 0 0 0,-8 0 0 0,-5-1 0 16,-3 0 0-16,-8 0 0 0,-3-1 0 15,-5 2 0-15,-7 0-3 0,-5-2-6 16,1 0-13-16,-2 0-5 0,0 0 3 15,-3 0 2-15,0 1 6 0,-7 1 5 16,-8 6-2-16,-10 1 5 0,-12 1 10 16,-9 0 2-16,-16-1 2 0,-13-2 0 0,-4-1-2 15,-1 0-1-15,13-3 1 16,7 3-2-16,7-1 1 0,-2-3-1 16,-1-1 0-16,3-1-1 0,4 0 0 15,13 0 0-15,14 0 2 0,10 0 8 0,5 0 0 16,5 0 1-16,5 0 3 0,-2 0-5 15,1 0 4-15,1 0 6 16,0 0 2-16,0 0 0 0,0 0 0 0,0 0-9 16,1 0-11-16,3-1-6 0,-1 1-8 0,2-1-3 15,4 0 6-15,9-4 3 16,13 2 4-16,11-3 2 0,10 0 0 0,-2 0 1 16,-9 0 0-16,-4 0-1 0,-7 0 1 15,0 0 1-15,5-1-3 0,-2 0-2 0,3 1 0 16,-1 1-2-16,-2 2 4 15,-2 1 1-15,1-2 0 0,1 2 0 0,1-3-1 16,0 1-2-16,-2 2-1 0,-4 0-3 16,-4 1-7-16,-2-1-1 0,-1 2 0 15,-4-2 4-15,-1 2 6 0,-3 0 3 16,-4 2 0-16,-1 1 0 0,-4-3 2 0,2 1-2 16,-3 0 0-16,0 0 2 0,1 2-3 15,-4-1 1-15,1-1 0 0,2 1-2 16,-3-1 2-16,0-1 0 0,0 1 2 15,1 3 0-15,-1-1 0 16,0 3 0-16,-1 1 0 0,0 5 0 16,1 6 0-16,1 4 0 0,-1 4 0 15,-2 3 1-15,0 4 0 0,-2 1 2 16,0 5 0-16,2 3 0 0,-3-2 1 0,2-3-3 0,2 0 1 16,-3-1 0-16,3-5-1 0,1 0 0 15,1-3 0-15,4-3 0 0,-2-1 0 16,1-3 1-1,-3-6-2-15,2 0 1 0,-1-4 1 0,1-1-2 0,-1-2 2 16,-1-1-1-16,-1-4 0 0,-1 1 0 16,1-1 1-1,0-2-1-15,0-1 2 0,0 0 3 0,0 0 4 0,0 0 3 0,0 0 3 16,0 0 2-16,0 0 5 0,0 0 8 31,0 0-3-31,0-1 0 0,0 0-7 16,2-4-10-16,-2 2-2 0,2-2-2 0,-1-2-3 15,2-6-3-15,1-7 2 0,-2-7-2 16,5-6-1-16,-2-1 1 0,0 0-1 16,2 4 2-16,-1 5 0 0,0-1-1 15,0 1 0-15,0-3 0 0,-3 0-1 0,-1-1 0 16,-2 0-1-16,0 0-3 0,-1 2-2 16,-1 3 1-16,0 4 4 0,-1 4 2 15,1 3 4-15,0 4 0 0,0 2 1 16,-1 1 1-16,3 2-1 0,-2 4 2 15,1-4 0-15,1 3-2 0,0 1-1 16,1 0-4-16,-1 0-2 0,1 0-3 16,-1 0-2-16,0 0-4 0,0 0-2 15,0 1-2-15,-1 3-3 0,1-2 2 16,0 1 1-16,-1 4 0 0,0 7 4 16,-3 7 4-16,-1 9 2 0,0 7 4 15,0 5 0-15,0 1-1 0,-1 4 1 0,-1-3 0 16,-1 1 0-16,0-3 0 0,0-1 1 15,4-3-1-15,-1-3 1 0,2-1-1 16,1-3 0-16,-1-5 0 0,0-5 0 0,0-4-3 16,0-5-2-16,1-4-4 0,0-3-2 15,2-2 1-15,0-3 4 0,-1 0 2 16,1 0 1-16,-1 0-1 0,0 0 1 16,1 0 5-16,1 0 7 0,-1 0 6 15,0-2-2-15,1-3 0 0,-5 1 0 16,4-1 1-16,0-6 3 0,0-7-4 0,0-12-5 15,0-10-5-15,-3-5-6 0,-1-7-2 16,0 2-2-16,0 0 0 0,-1 0 4 16,0 4 2-16,0 3-2 0,3 2 0 15,-2 2-2-15,3-1-8 0,0 0-3 16,0 3-6-16,1 2 2 0,0 7 5 16,0 9 10-16,0 6 8 0,0 6 3 15,1 2 0-15,-1 1-2 0,0 1-5 16,0 3-1-16,0-1-7 0,-1-2-5 15,1 3-1-15,-1 0-4 0,1 1 1 0,0 5 4 16,0 3-2-16,-6 11 6 0,2 11 2 16,-6 14 4-16,0 9 4 15,2 6 1-15,0 4-4 0,3-4 0 0,5 0-1 16,0-7-1-16,3-4 5 0,0-5 0 0,-1-7 0 16,1-7 0-16,0-3 2 0,-1-3 1 15,0-5 3-15,1-3 1 0,-3 0-3 16,1-2 0-16,-1-2-1 0,0-2-2 15,0-1 0-15,0-2 0 0,1-2-1 0,-1 0 1 16,0-3 0-16,0 0 0 0,0-2 1 16,0 0 4-16,0 0 3 0,0 0 3 15,0 0 3-15,0 0-5 0,0 0-2 16,0 0-1-16,0 0-4 0,0 0 0 16,0 0-3-16,0 0-4 0,0 0-2 0,0 0-4 15,0-2-2-15,0 2-5 0,1-1-5 16,0 1-19-16,-1-1-10 0,5-13-59 15,1-7 61-15</inkml:trace>
  <inkml:trace contextRef="#ctx0" brushRef="#br0" timeOffset="37408.68">22139 13839 908 0,'0'0'21'0,"0"0"-10"0,0 0-3 0,0 0 15 15,0 0 14-15,0 0 10 16,0 0-3-16,0 1-10 0,0-1-13 15,0 0-12-15,0 2-9 0,-3 1 0 0,0 0-2 16,-5 8 1-16,-4 7 1 0,-4 11 1 16,-5 5 4-16,-3 3 4 0,-4 0 2 15,-2-2 3-15,-6-2-1 16,-6-3-1-16,-7-2-4 0,-6-3 2 0,-1-1-1 16,2-2-1-16,1-3 1 0,0-2-4 15,4-5-2-15,-3-3 1 0,0-3-4 0,2-4 0 16,-6-2 0-16,5-2-3 0,6-3 6 15,6-2 5-15,10 0 8 0,3-1 10 0,6 0 7 16,3 1 8-16,4-2 1 0,2 2 0 16,1-5-4-16,-2-3-13 0,-2-7-6 15,-3-9-7-15,-3-14-7 0,-3-14-15 16,-2-18-24 0,-5-14-34-16,0-8-28 0,-1-6-14 0,1 3 7 0,5 9 33 15,5 10 42 1,7 15 50-16,11 13 34 0,5 10 12 0,8 3-6 0,0-1-20 0,0-2-18 15,0-1-11-15,0 1-5 16,5 3 4-16,0 2 7 16,0 5 9-16,2 4 4 0,2 2-6 0,3 1-6 15,3-2-12-15,2 0-7 16,4 0 0-16,3-1-1 0,5 3 0 0,3 1-1 0,2 5-2 16,7 1-2-16,7 2-1 0,5-1 0 15,1 4-1-15,-8 2 3 0,-6 2 0 16,-8 2 2-16,-3 3 2 0,-2 4 0 15,1 1 1-15,4 2-1 0,4 4-4 16,2 5-1 0,-4 5-1-16,-4 5 2 0,-5 5 2 15,-5 8 2-15,4 6 0 0,-1 10 1 0,2 8 3 0,-3 10-2 0,-4 7 0 0,-5 6 0 16,-2 8-2-16,-2-3 1 0,-2-2 1 16,-2-7-2-16,-4-5 2 0,-3-6 1 15,-3-7 0-15,-6-3 2 0,-3-4 2 31,-3-4 1-31,-4 1 2 0,-1-7 5 16,-1-3-1-16,-4-2 1 0,3-5-3 0,1-3-3 16,4-4-4-16,1-4 2 0,1-2 0 15,1-3 4-15,-2-1 6 0,2-3-1 16,1-3-1-16,1-2 1 0,0 1-3 16,1-4 1-16,0 3-1 0,1-1-2 15,0-2 2-15,1-1 5 0,0 1 2 16,0 0 6-16,0-2 2 0,0 1-1 15,-2-1 0-15,2 0 1 0,0 0-1 16,0 0 2-16,0 0 2 0,0 0-2 16,0 1 1-16,0-1-1 0,0 0-5 0,0 0-1 15,0 0-4-15,0 0-5 0,0 0-1 16,0 0-2-16,0 0-3 0,0 0-1 16,0 0 0-16,0 0-2 0,0 0-1 15,0 0 0-15,0 0-3 0,0 0 0 16,0 0 1-16,0 0-2 0,0 0 0 15,0 0 2-15,0 0-2 0,0 0 0 0,0 0 0 16,0 0 0-16,0 0 0 0,0 0 0 16,0 0 1-16,0 0-1 0,0 0 2 15,0 0-2-15,0 0 0 0,0 0 0 16,0 0 0-16,0 0 0 0,0 0 0 0,0 0 0 16,0 0 1-16,0 0-1 0,0 0 0 15,0 0 0-15,0 0 0 0,0-1-2 16,0 1 1-16,0 0 0 0,0 0-2 15,0 0 0-15,0 0-1 0,0 0-2 16,0 0-1-16,0 0-1 16,0 0-1-16,0 0 1 0,0 0 1 0,0 0 1 15,0 0 2-15,0 0 1 0,0 0-2 16,0 0-1-16,0 0 1 0,0 0-3 16,0 0 2-16,0 0 1 0,0 0 0 0,0 0 2 15,0 0 1-15,0 0 0 0,0 0 2 16,0 0 0-16,0 0-1 0,0 0 1 15,0 0 0-15,0 0 0 0,0 0 0 16,0 0 0-16,0 0-1 0,0 0 1 16,0 0-1-16,0 0-1 0,0 0 1 15,0 0 1-15,0 0-2 0,0-1 2 0,0 1-1 16,0 0 0-16,0-2 1 0,0 2 0 16,0 0 0-16,0 2 0 0,0-2 0 15,0 0 0-15,0 0 0 0,0 0 1 16,0 0-1-16,0 0 0 0,0 0 2 0,2 0-2 15,-2 0 1-15,1 0 0 0,-1 0-1 16,0 0 1-16,0 1-1 0,0-1 0 16,0 0 0-16,0 0 1 0,0 0 0 15,0 0 2-15,0 0-1 0,0 0 1 16,0 0-1-16,0 0 3 16,0 0-1-16,0 0 0 0,0 0 2 0,0 0-1 15,0 0 0-15,-1 0-1 0,1 0-1 16,0 0 0-16,0 0 0 0,0-1 0 15,0 1 0-15,0 0 0 0,0 0 0 16,0 2 0-16,0-2-1 0,0 0-1 16,0 0 0-16,0 0 0 0,0-1-1 0,0 1 0 15,0 0 1-15,0 0-1 0,0 0 0 16,0 0 0-16,0 0 0 0,0 0 0 16,0 0 0-16,0 0 0 0,0 0 0 15,0 0 0-15,0 0 0 0,0 0 0 16,0 0 0-16,0 0 0 0,0 0 1 0,0 0 0 15,0 0-1-15,0 0 0 0,0 0 1 16,0 0-1 0,0 0 1-16,0 0 0 0,0 0-1 0,0 0 0 0,0 0 0 15,0 0 0-15,0 0 0 0,0 0 1 16,0 0-1-16,0 0 0 0,0 0 0 0,0 0-1 16,0 0 1-16,0 0 0 0,0 0-1 15,0 0 1-15,0 0 0 16,0 0 0-16,0 0-5 0,0 0-5 15,0 0-8-15,0 0-11 0,0 0-15 16,0 0-14-16,0 0-10 0,0 0-13 0,0-1-9 16,0 1-20-16,0 0-11 0,0 0 616 15,0 0-387-15</inkml:trace>
  <inkml:trace contextRef="#ctx0" brushRef="#br0" timeOffset="43648.01">22547 10575 932 0,'0'0'106'0,"0"-1"129"0,0-3-185 15,0 0-49-15,4-2-1 0,0-5 0 16,4-2 0-16,5-4-1 0,-1-2 1 16,1-2 0-16,3-3 0 0,1-3 2 15,3-1-2-15,1-1 0 0,1 0 1 16,-2-1-2-16,-4 3 1 0,-4 2 2 16,-1 4-1-16,1 2 4 0,-1 4 2 0,-1 0 0 15,-3 3 3 1,-3 3 0-16,0 1-1 0,-2 3 1 0,-2 5 2 15,0-1 3-15,0 0-2 16,0 1-3-16,0 0-10 0,0 0-12 0,-1 7-3 0,-2 5-1 0,0 9 5 16,-1 10 8-16,1 7 1 15,0 6 2-15,3 0 1 0,-1 2-1 0,2-1 1 32,2-5 1-32,4-2-1 0,1-6 0 0,1 0 1 0,-2-5-2 0,2-2 1 15,-2-2 0 1,1 0-1-16,2-1 2 0,1-1-4 0,-2-3-15 0,0 0-28 0,1-4-31 15,1 2 26-15,2-3-241 0,3-1 204 32</inkml:trace>
  <inkml:trace contextRef="#ctx0" brushRef="#br0" timeOffset="43967.57">23145 10859 659 0,'13'30'59'0,"-11"-28"-13"15,-2-1-5-15,0 1-13 16,-13-30 45-16,13 27-20 0,0 1-12 16,0 0 4-1,0-1 12-15,0 1 8 16,0 0 3-16,0 0-8 0,-4 0-13 16,0 0-15-16,-1 1-12 0,-5 4-5 15,-5 1-4-15,-6 1 2 0,-4 1-4 16,-5-1-1-16,-3 4-2 0,-1-4-2 0,-3 4-1 15,0 0 1-15,2-3-1 0,5-1 0 16,5-1 1-16,7-1-1 0,4-1 0 16,3 1 0-16,5-2-1 0,1-1 0 15,3 2 1-15,2-4-1 0,0 0 1 0,0 1 0 16,0-1-3-16,0 1-9 0,0-1-15 16,0 0-21-16,0 0-26 0,0 0-17 15,0 0 146-15,0 0-63 0</inkml:trace>
  <inkml:trace contextRef="#ctx0" brushRef="#br0" timeOffset="44795.56">23734 14203 1077 0,'0'0'34'0,"0"0"3"16,0 0-25-16,0 0 0 0,-2 0 6 16,2 0 3-16,2 0-2 15,-2 0 3-15,0 0 15 0,0 0 4 0,0 0 6 16,0 0 0-16,0 0-12 0,0 0-7 15,1 0-8-15,1-2-4 16,1 1-3-16,2-4-2 0,3 1-2 0,4-3-2 0,4-2-4 16,4-1-3-16,10-2 0 0,7-1 1 15,9 1-1-15,6-2 1 0,-6 3 1 16,-2 0-1-16,-8 2 0 0,-7 1 2 16,-4 4-1-16,-7 1 0 0,-3 1 2 15,-3 3-2-15,-6 2 0 0,0-2 0 16,-3 1-5-16,-3-2-3 0,1 3-8 15,-1 1-10-15,-3 3-7 16,-4 10-13-16,-4 8 1 0,-7 5 11 0,-3 5 13 16,-1-3 16-16,6-7 3 15,1 1 2-15,3-2-2 0,3-3 0 0,0-3 0 0,5-3 0 16,3-3 0-16,2 2 5 16,4 1 3-16,0-1 3 0,8 0 8 0,0 2-1 15,6-2 4-15,2 4-1 0,1-3-4 16,3 0-5-16,-3-3 1 0,2-4-2 0,-1 2-1 15,1-3-3-15,-3-1-4 0,0-1-1 16,-6-3 0-16,-1 0-13 16,-1-4-21-16,3 1-26 0,5-9 173 0,4-5-104 15</inkml:trace>
  <inkml:trace contextRef="#ctx0" brushRef="#br0" timeOffset="45606.71">26363 14191 1407 0,'0'0'71'0,"1"-2"21"0,1 0-50 0,4 0-44 0,5-1 1 0,6-5 0 16,4 1-1-16,5-3 2 0,2 1 0 15,8 1 0-15,2 0 1 0,3 3 2 16,0-1-1-16,-5 3-1 0,-1-2 2 16,-7 3-3-1,-2 1 3-15,-6 1 5 0,-3 0 0 0,-2 2 1 0,-5 0 0 16,-5 2-4-16,-4-4 1 15,1 0-6 1,-2 1-6-16,1-1-11 0,-1 0-16 16,0 1-4-16,0 2-2 0,-5 2 6 15,1-1 12-15,-4 4 10 0,-2 0 8 0,0-1 2 16,2 0 1-16,3-3 0 0,2-1 0 16,3-1 0-16,0 0 2 0,0-2 0 15,0 1-2-15,-1-1 11 0,1 1 8 16,-1 2 2-16,3 1 7 0,5-2-12 0,-1 5-6 15,4 2-3-15,7 5-4 0,4 3-1 16,2 2 0-16,2 0-3 0,-2 1 5 16,-1-2 3-16,-2-1-2 0,-4 1 2 15,-3-3-4-15,-2-4-3 0,-2-2 0 16,-3 0-1-16,-4-2-5 0,-2 1-2 0,-2-3-3 16,-4 1-2-16,-1 2 1 0,-5 1 4 15,-1 2 4-15,-3 0 4 0,-3 1 4 16,-1-1 3-16,-3-4 0 0,1-1 0 15,4-3-2-15,1 0 0 0,5 0-1 16,2 0-2-16,3-1-1 0,1-2 1 16,2 0-2-16,2 2 2 0,-1-1 1 15,3-1 0-15,0 0 2 0,0 0-1 16,0 0 0-16,0 0 0 0,0 0 1 16,0 0-5-16,1 1-12 0,-1-1-12 15,2 0-11-15,-2 0-15 0,0 0 89 16,1 5 415-16,-1 0-314 0</inkml:trace>
  <inkml:trace contextRef="#ctx0" brushRef="#br0" timeOffset="56199.4">27668 12764 1258 0,'13'5'55'0,"96"33"-139"16,-230-69 83-1,53 3-1-15,36 17 2 16,-2-2 0-16,-3-4 4 0,-2-3 3 0,1-1 3 0,-7-4 4 16,1-4 4-16,0-1 1 0,-5-1 3 15,-5-4 4-15,-12-3-1 0,-3-1 0 16,-4-2-3-16,2 0-5 0,5-1-5 0,-2-4-5 16,-13-1-3-16,-10-3-1 0,-6 0-1 15,-3-5-1 1,12-2 0-16,6 0 1 0,-7 2 0 0,1 5-1 0,-1 0 2 15,9 7-2-15,14 6 0 0,11 5 0 16,11 5-1-16,4 6 1 0,3 3 1 16,11 7-2-16,7 2 0 0,7 4 0 15,6 4 8-15,6 1 10 0,-1 0 5 16,1 0 4-16,0 0-10 0,0 0-13 16,0 0-4-16,6 0-5 15,-1 1 2-15,11 2 3 0,10 5 1 0,12 7 1 0,17 9 0 16,16 6-3-16,15 7 1 0,17 3-2 15,2 6 1-15,1 2 2 0,-2 2-1 16,2 6 0-16,7 2 1 0,0 2-1 16,-3-1 0-16,-10-3 0 0,-6-3 0 15,4-2 0-15,-2 2 0 16,-5 0 0-16,-9-4 0 0,-9 2 1 0,-4-7-2 0,-3-3 1 16,-2-5 0-16,-8-2 0 0,-9-8 0 15,-10-5 1-15,-13-6-1 0,-11-8 1 16,-6-3 1-16,-7-4-7 0,0 1-13 15,0-1-12 1,0 0-6-16,-7-1-2 0,1-3 14 0,-13 0 8 0,-16-6 12 16,-11-6 22-1,-14-6 5-15,-9-4 7 0,-2-9-5 16,-2-2-8-16,-1-6-3 0,-11-3-1 0,-7 0-6 0,-11-4-2 0,-4-3-1 16,5-3-2-16,-8-4 1 0,-1-1 0 15,-3 2-1-15,3-1 1 0,16 3-1 16,-2 0-1-1,2 2 1-15,-1 3-1 0,2 2-1 16,11 2 1-16,10 3 0 16,0-1 0-16,-3 3 1 0,6 8-1 15,2-1 0-15,12 6-1 0,12 5 1 0,12 5-1 16,8 7 0-16,8 5 1 0,10 4-1 16,6 4-2-16,0 0-5 0,0-2-9 15,0 2-8-15,-1 0-1 0,2 0 0 16,3 3 4-16,5-1 12 0,9 2 8 15,15 8-10-15,18 7-21 0,19 7-17 0,11 5-7 16,-4 1 11-16,-7-3 22 0,-10-5 13 16,-2 1 13-16,14 4 1 0,18 4-118 15,11 5-46-15,0 3-19 0,-9-3 4 16,-12-3 128-16,-4-4 52 0,4 0 20 0,6 3-83 16,-1 2-53-16,-5 1 58 0</inkml:trace>
  <inkml:trace contextRef="#ctx0" brushRef="#br0" timeOffset="57671.6">25250 11272 1147 0,'14'5'65'0,"11"4"30"0,13 4-100 15,11 5-19-15,8 3-3 16,1-3 19-16,-2 2 8 0,-4-4 0 0,-1-2 0 16,1 7 0-16,2-3 0 0,7 6 1 15,0-2 0-15,3-2 1 0,5 0 1 0,3-1-2 16,-8-1 0-16,-7-1 2 0,-7-2 0 16,-11-2 2-16,-1-1 0 15,-7-3-3-15,-4 0 0 0,-8-2 0 16,-6-3 0-16,-5-1-1 0,-5-2 1 15,-3-1-1-15,2 0 3 0,-2 0-1 0,0 0-3 16,-4-1-8-16,-8-1-1 0,-9-2-1 16,-13-2 6-16,-8-6 16 0,-5-1 0 0,-5-2 2 15,-9-3 0 1,-8-2-3-16,-2 0 3 0,-3-2 2 0,11 2-3 16,5-2-5-16,1-1-3 0,6-3-1 0,2 1 0 15,5 6 1-15,7 1-2 0,5 6 0 16,11 4-1-16,5 4 3 0,7 1 9 15,9 3 8-15,-1 0 9 0,1 0 2 16,0 0-5-16,0 0-5 0,1 0-12 0,0 0 0 16,1 0-3-16,1 3-4 0,-1-2 2 15,4-1-5-15,8 5 0 16,10-1 0-16,6 5 0 0,9 2 1 0,-2 3 0 16,-1-1-1-16,1 0 0 0,-4-2 1 15,-2-2-2-15,2 0 2 0,0 1 0 0,1-1 0 16,-1-1 0-16,-1-1 1 0,-4-2-1 15,0 0 0-15,-3-2 1 0,-4 0 0 16,-2 0-1 0,-4-1 0-16,-3 0-2 0,0-1 1 0,-3 0 0 0,0-1-1 15,-8 0 2 1,1 0 1-16,-1 0-2 0,2 1-1 0,-2-1-1 0,-1 0-4 16,-3 0-3-16,-1 0-8 0,-5-1-10 0,-2 0 3 31,-15-1 1-31,-12-2 16 0,-9-2 14 0,-7-2 2 0,1-2 1 15,3 0-6-15,3-3 0 16,2 1-2-16,4 1 1 0,2-3 0 0,0 0-1 0,4 5 0 16,-6-5 0-16,7 5 0 0,7 3-1 15,5 1 2-15,12 4 0 0,3 0 2 0,7 1 2 16,0 0 1-16,-1 0 2 0,1 0 0 16,0 0-2-16,0 0-3 0,0 0-3 15,0 0-3-15,0 0-1 16,0 0 0-16,0 0-2 0,0 0 1 0,0 0 2 15,1 2-1-15,-1-1 1 0,0-1 1 0,0 0-2 16,0 0 0-16,0 0-2 0,0 0-2 16,0 0 0-16,0 6 0 0,2-2 0 15,0 6 1-15,2 7 2 0,-1 5-1 16,4 9 3 0,2 4 0-16,4 4 1 15,0 4 0-15,1 2 1 0,-1 2-1 0,0-1 1 0,-1 1 0 0,-2 3-2 31,-2-3 1-31,-3-1 0 0,2-6-1 16,0-4 0-16,0-3 1 0,-2-4-1 16,0-3 0-16,-1-4 2 0,0-1-2 15,1-5 1-15,-1-4 0 0,-1-3-1 0,-1-3 1 16,-2-3 1-16,0-1-3 16,0-2-1-16,0 0-3 0,0 0 0 0,0 0 7 15,0-4-3-15,0 3 2 0,-1-2-2 16,1-3-5-16,-2-1 7 0,-3-10 3 15,3-9 3-15,-6-15-1 0,0-9-1 0,1-12-3 16,-6-4-10-16,2-2-11 0,-5 0-13 16,-1 2-9-16,2 2 6 0,-1 7 10 15,6 9 9-15,3 11 6 0,3 8 15 16,4 9 12-16,0 10 12 0,0 1 9 0,0 7-5 16,-3-3-9-16,3 1-4 0,0 4-3 15,0-1-5-15,0 1-6 0,0 0-6 16,0 0-12-16,1-1-6 0,-1 3 2 15,0 3-1-15,0 4 6 0,4 7 7 16,-1 11 1-16,4 7 3 0,3 7 0 0,-1 2 0 16,0-1 0-16,-1 4 0 0,-2-2 0 15,0 0 1-15,2-1-1 0,-1-2 0 16,-2 0 1-16,2-4-1 16,-1-4 0-16,-2-2 1 0,1-4-1 0,-3-5 0 15,1 3 1-15,0-8-1 0,1 1 0 16,0-4 1-16,-1-5-1 0,1-2 0 15,-4-3 0-15,-1 0 0 0,1-1 0 16,0-1 0-16,4 1-3 0,-4-3-3 0,0 3-5 16,-3-3-9-16,3 0-2 0,0 1-9 15,0-1-9-15,0 0-12 0,0 0-3 16,0 0 28-16</inkml:trace>
  <inkml:trace contextRef="#ctx0" brushRef="#br0" timeOffset="79710.08">22085 14071 654 0,'-1'5'29'0,"-36"24"11"16,-70 5 3-1,33-21-29 1,13-5-3-16,0-1-1 0,4-3-1 0,7 0-2 0,-1-3 4 31,3-1 1-31,-4-3 2 0,-4-3 1 0,-7-3-5 0,0-2 0 0,-1-2-1 0,5-3-2 16,5-1 2-16,3-4 4 0,1 0 2 31,2-2 7-31,2-6 1 0,-5-3-2 16,-7-5 17-16,-3-2-4 0,0-3-4 15,7 5 0-15,14 2-18 0,10 4 9 16,9 3 14-16,8 3 16 0,4 6 28 0,3 3 10 15,4 1 8-15,3-3-4 0,2-5-18 16,4-2-17-16,3-3-15 0,0-5-9 16,7 2-12-16,4-6-7 0,9 2-6 15,8-2 4-15,9 0-1 16,9-1-4-16,5-1-3 0,4-1-13 0,3 0-13 16,7 0-5-16,2 5-5 0,6-3 5 15,3 4 10-15,-6 4 10 0,-4-1 6 16,-10 3 0-16,-8 5-2 0,1-1-9 0,-1 4-3 15,3-3-7-15,3 5 1 0,-7 3 1 16,-3 3-6-16,-8 3-9 0,-9 4-10 16,0 1-8-16,1 4 1 0,-1 4 8 15,-3 3 11-15,-6 5 11 0,-4 4 10 16,-1 4 2-16,1 2 2 0,4 6 2 16,-1 11-1-16,1 7 2 0,-3 4 1 0,-4 6 0 15,-1 4 3-15,-6 5 2 0,-3 5 4 16,-5 5 0-16,-7-1 0 0,-6 2-3 15,-8-5-2-15,-7-1 0 16,-4-1-1-16,-9-6 1 0,-5-1 2 0,-2-5-1 16,-2-5 1-16,-2-4 0 0,1-6-2 0,-3-8 0 15,-4-3 1-15,-8-7 0 16,-9-4 0-16,-5-7 3 0,-1-5-2 16,6-2 1-16,6-6-1 0,5-6-1 15,0-2 0-15,-4-5-1 0,-1-5 0 16,3-1 0-16,6-4 3 0,7 1-1 0,11-3 7 15,5 4 4-15,5-1 9 0,8 5 13 16,6 0 10-16,3 1 20 0,3 0 5 16,3-3 0-16,1-4-7 0,-1-2-18 15,3-7-14-15,0-5-13 0,4-2-10 16,1-5-5-16,4-4-5 0,1-4-6 16,5-3-6-16,3-1-7 0,3-2-2 0,5 3-1 15,2 0-3-15,1 0 1 0,6 6 3 16,6 3 1-16,4 5 6 0,3 0-3 15,-1 2-4-15,-1 2-6 0,-2 1-6 16,0 6 3-16,-3 1 0 0,4 6 3 0,0 3-1 16,7 3-2-16,7 1-5 0,4 5-1 15,-1 2 1-15,-1 3 7 0,-7 6 8 16,-4 4 9-16,-2 1 7 0,4 5 2 16,3 2 0-16,1 3 1 0,5 5-1 0,-6 3 1 15,-7 3 1-15,-6 4-2 0,-5 6 2 16,-3 3-2-16,0 6-1 0,-3 1 1 15,-3 3-1-15,-4 5 0 0,-4 4 2 16,-9 3 2-16,-8 3 0 0,-6-1 0 16,-12-1 0-16,-10 0 0 15,-7 1 1-15,-9-3 3 0,-6-2-1 16,-2-5 1-16,-13-5 4 0,-10-5-2 0,-6-5 2 16,-7-3 1-16,3-7-1 0,3-6 2 0,-9-6 0 15,-4-6-2-15,-4-4-2 16,0-8-1-16,7-4-2 0,7-6 1 0,-8-4 1 15,3-3-1-15,-2-3 1 16,4-1-1-16,15-2 0 0,7-1 5 0,13 2 6 0,6-3 10 16,7 5 14-16,4 1 5 0,3 0 5 15,8 7-1-15,3 2 4 0,8 1 3 16,5 4 13-16,2-2 9 0,4 2-5 16,2 0-6-16,-1-4-19 0,6 0-13 15,3-3-10-15,1-2-8 0,4 0-5 16,-1-2-5-16,-3 1 0 0,-1 2-3 0,1 2 0 15,0 1 0-15,-2-1-2 0,3 2 1 16,-7 2 1 0,0 0-7-16,0 2-3 0,-1 3-7 0,1 0-13 0,-5 4-7 15,0-1-18-15,1 0-12 0,-1 0-20 16,1 0-29-16,-1 1-17 0,5-8 674 16,-2-3-427-16</inkml:trace>
  <inkml:trace contextRef="#ctx0" brushRef="#br0" timeOffset="80770.1">25666 10172 992 0,'0'0'47'0,"0"0"11"0,-2 0-9 16,2 0-11-16,0 0 10 0,0 0 5 16,1 0-10-16,2-1-14 15,-1-1-8-15,0-5-7 0,8-7 0 0,5-5-8 16,6-3-10-16,8-4-9 0,7 0-7 16,8 1 5-16,4 3 10 0,10 2 7 15,6 2 3-15,3 2 3 0,4 2-5 0,-6 1-3 16,-2 2 0-16,-2 4-1 0,-3 4 0 15,5 3-6-15,3 1-4 0,3 7-3 16,1 5-7-16,-6 7 3 0,-9 6 3 16,-7 6 5-16,-6 1 4 0,-2 8 0 15,-1 6 2-15,0 9 0 0,1 11 1 0,2 6 0 16,-1 1 0-16,-8 0-2 0,-7-3 1 16,-9 0-1-16,-9 4 1 0,-6 2 4 15,-8 1 1-15,-10-5 3 16,-12-2 1-16,-11-5-3 0,-9 1 4 15,-5-3 0-15,-5-7-1 0,-3-8 1 0,2-8 0 16,-10-12-2-16,-3-8 2 0,-11-9 2 16,-3-8-1-16,1-4 2 0,6-5-1 15,6-4-1-15,-6-9-1 0,-5-5 1 16,-5-2-2-16,-1-7-1 0,9-4 0 0,7-3-2 16,7 0-1-16,3-2 1 0,1 4-2 15,8 2 1-15,10 5 14 0,10 4 8 16,9 4 21-16,8-1 19 0,7 3 4 15,4 1 17-15,4 1 4 0,3 1-5 16,3-3-10-16,4-6-27 0,6-10-25 0,4-9-21 16,5-9-12-16,5-1-4 0,3 1 0 15,5 3 6-15,1 0 2 0,3-3 2 16,-1 0 1-16,2-2 0 0,-1 3 1 16,-3 6 1-16,1 4 3 0,2 6 0 15,3 4-3-15,6 6-11 0,6 2-11 0,1 4-2 16,5 3-2-16,-1 4 1 0,3 5-4 15,1 6-12-15,0 3-1 0,7 9 7 16,10 2 13-16,3 7 10 0,-6 1 12 16,-11 1-2-16,-13 4 2 0,-7 3 1 15,-1 5-3-15,-1 10-1 0,-3 3-1 16,-3 7 0-16,-5 0 1 0,-3 5 0 16,-6 1 1-16,-6 5-1 15,-7 1 1-15,-10 1 1 0,-8 0 0 16,-8-1 2-16,-11-3-1 0,-7-6 1 0,-4-9-11 0,-5-6-10 15,0-7-14-15,-2-8-21 16,-3-5-11-16,0-9 35 0</inkml:trace>
  <inkml:trace contextRef="#ctx0" brushRef="#br0" timeOffset="84113.88">27977 13420 511 0,'0'42'81'16,"-1"-44"-73"-16,-3 2-11 15,1-31 8-15,1 32 6 0,-1 3 6 0,2-4 8 16,0 1 5-16,0 1-1 0,0 0-2 15,1 1-1-15,-2 0-3 0,-1 0 2 16,1 0 2-16,-1 3 0 0,-1 0 3 16,2 0-1-16,-2 1-4 0,-1 0-3 0,1 1-1 15,-2 0-1-15,2 1 1 0,-2 1 0 16,2 0-1-16,-1 0-1 0,-1 3 0 16,-1-1-1-16,-4 1 0 0,1 4-2 15,-4 1-5-15,1 1-1 0,-2 0-3 16,-3-1-2-16,0 3-1 0,-2-1-1 15,-2-1-2-15,-1 2 1 0,-5-2 0 16,-3 0 0-16,-3 1 2 0,-1-2 2 16,-1-2 1-16,3 1 4 0,-1 1 2 0,2-2-2 15,1 0-1-15,-3-2-1 0,1-4-2 16,3 0 0-16,-1-2 0 16,2-1 0-16,-2-2 1 0,-2-3 2 15,-6-2-2-15,-7 0-1 0,-2-6 0 0,-1-3-2 16,7 0 0-16,6 0 0 0,2-2-1 15,2-1 1-15,-1 0 2 0,1-2 0 0,4-3 1 16,-2-2 0-16,2-1-3 0,-1-1 1 16,-4 0 4-16,2-1-1 0,-5-1 3 15,-3 2 2-15,7-3 0 0,-1 4 0 16,4 0 1-16,7 0-2 0,1-1 0 0,3 3 2 16,3 0 0-16,-1 0-1 0,3 2 0 15,2 0-2-15,1 1 0 0,1 2 4 16,3-1 3-16,-1 4 3 0,2 2 4 15,2-2-1-15,1 4 1 0,0-3 6 16,-1 0 0-16,3 3 4 0,0-3 0 16,-1 1-3-16,2-1-4 0,0 0-2 15,3-2-4 1,-1 0-5-16,1-2 0 0,1 0-4 0,2-3 0 16,2 0 1-16,-2 1-1 0,0-3-1 15,4 1 0-15,-1-5-4 0,2 1-2 0,3 3 0 16,-3-1 0-16,-1 2 4 0,0-1 1 15,2-2-3-15,1 2-3 0,2-2-4 16,0 0-2-16,2-1 0 0,1-1 1 0,2 1-1 16,1-1 1-16,-2 3 0 0,-2 2-1 15,0 0 0-15,-3 1 0 0,1 0 0 16,0-1 0-16,-3 1 1 0,2-2-2 0,-2 3-2 16,1-1-4-16,3 1 1 15,-5 2 0-15,4-2 4 0,1 3-6 0,-2 1-1 16,0-1 1-16,2 1-9 0,2 1 10 0,3-1-5 15,3 0-5-15,0-2-1 0,3 1 0 16,0 1-2-16,5 3 2 0,1 0 7 31,6 2-1-31,-4 3 7 0,-3 2 1 0,-2-3 0 0,-4 3 1 0,0 1 0 32,-2 1-1-32,2 3 1 0,3 0 1 15,-2 1-3-15,7 4-2 0,-2-1-3 0,0 4-3 16,4 1 2-16,-2 0 5 0,2 1-1 15,7 1-7-15,-3 2-2 0,3 3-3 16,-1 5 3-16,-5 3 8 16,-1 2 3-16,-3 1 2 0,-9-6 1 0,2 2-1 15,-1-1 1-15,-3-1 0 16,0 4 0-16,-1 0-2 0,-2-1 2 0,-3 0-3 16,-3-2-1-16,-4-4 1 0,-4 3-2 15,-3 1 2-15,0 3 0 0,-3 4 1 16,-5 2 3-16,-2 3 0 0,-4 3 1 0,-6 1 0 15,-2 3 1-15,-2-2 0 0,-5-2 1 16,2 0 0-16,0-6-1 0,-1-3 0 16,-1 0 2-16,-2-3-2 0,1-4 2 0,-4-2 1 15,0-2 0-15,0-1 0 0,-6-2-1 16,0-2-2-16,-5-2 2 0,1 0-1 16,1-1 0-16,1-3 1 0,0-2-1 15,2-4 0-15,-2-1-2 0,3-1 1 16,4-2-1-16,0 0 0 0,-2-2 1 15,-2-2-1-15,-10 1 0 0,-6-1 1 16,-2-1-1-16,2-2 0 0,5-1 0 0,2-2-1 16,4-1-1-16,-1 0 2 0,3-4-2 15,1-1 1-15,-5-2 1 0,-5-1 0 16,-3-1 1-16,3 0 1 0,3 2-2 16,10 0 2-16,8 1 5 0,5 2 3 15,5 1 7-15,1-2 6 0,2 0-1 16,2-2 1-16,2-2-2 0,1-1-1 15,-1-6 1-15,3-1 1 0,2-4-4 16,1-4-1-16,4-2-5 0,3-4-7 16,2-1-1-16,2-2-3 0,3 2-2 15,2-2-1-15,6-2 0 0,3-3-2 0,4-2 0 16,5 1-6-16,6 1-8 0,12-1-8 16,5 3-10-16,3 2 1 0,-3 2 1 15,-6 6 10-15,0 3 6 0,2 3 5 16,5 1-1-16,8 4-6 0,7 5-5 15,3 0-4-15,1 6 1 0,-4 6 4 0,-7 1 6 16,-1 7 3-16,-3 4 6 0,5 4 5 16,9 7-6-16,1 5-9 0,0 9-7 15,-4 1-1-15,-8 10 7 0,-5-1 10 16,-2 3 6-16,-1 4 1 0,1 3 1 0,0 5 0 16,-3 0-1-16,-3 0 2 0,-14-4 0 15,-10-3 0-15,-7-1 1 0,-8-2-2 16,-4-3 0-16,-2 0 2 0,-3-5 1 15,-7-1 3-15,-4-1 5 0,-5 0-2 16,-6-1-1-16,-7 2 1 0,-7-3-1 16,-2-1 1-16,-4-2 3 15,0-3-1-15,2 0-1 0,-2-2 0 0,2-2-4 16,3 2-1-16,-2-4 1 0,6-2-3 16,-2 0 0-16,0-3-1 0,4-1 0 0,-5-1 0 15,0 1 1-15,2 1 0 0,1-3-1 16,4 0 1-16,5 0 0 0,4 0-1 15,5-1 0-15,4-2 0 0,-1 1 0 16,1-3 1-16,0 0-1 0,1 1 1 0,3-3 0 16,2 0-1-16,1-2 1 15,-1 3 1-15,4-4-2 0,1 0 2 0,0 0 0 16,0 0-2-16,0 0-3 0,0 0-3 16,0 0-4-16,0 0-1 0,0 0-3 15,0 0-10-15,0 0-15 0,0 0-17 0,0 0-19 16,0 0 442-16,0 0-282 0</inkml:trace>
  <inkml:trace contextRef="#ctx0" brushRef="#br0" timeOffset="86090.88">26416 13665 1183 0,'0'0'22'0,"0"0"-1"16,0 0-51-16,-2 0-14 0,1 0 3 15,-2 0-8-15,-4-1 5 0,2 0 9 16,-2 0 14-16,2 1 17 0,3 0 13 15,2 0 13-15,-1 0 10 0,0 0 6 16,0 0-3-16,0 0-8 0,-7 0-6 16,2 0-6-1,-2 0-1-15,-5 0 2 0,-4 0 0 0,-4 0 2 0,-3 0-3 0,-5 0-4 16,-5-4-4 0,-4 2-1-16,-10-1 1 0,-10-2 2 0,-6 1 3 0,-9-2 3 31,3 1 0-31,0 0-1 0,-3 1-3 15,-11 0-3-15,-14-1-3 0,-5 1-3 16,-1-1 0-16,6 0 0 0,-7-2-2 0,-5 3 1 16,-8-3 0-16,-1 4-1 0,3-4 1 15,-6 1 0-15,-5 3-1 0,1 1 2 16,3 2-1-16,-4 0 0 0,5 0-1 16,-1 0 1-16,2 3-1 0,0 3 1 15,-3-3 0-15,-2 1-1 0,-4-2 1 0,1-2 1 16,0 1-2-16,3 0 0 15,4 1 1-15,16-1-1 0,-1-1 0 0,4 4 0 16,5-3 0-16,7 2 7 0,17 1 9 16,10 0 8-16,2 1 8 0,0-1-3 15,1 1-8-15,8 0-7 0,13-1-6 16,13 0-2-16,13-1 0 0,7-3 5 0,6 0 0 16,0 0-2-16,0 0-2 0,1 2-7 15,2 0-5-15,2-2-4 0,5 0 4 16,15-2 1-16,22-1 4 0,20 0 4 15,17-2-2-15,8 1-1 0,1-1-1 16,8 3 1-16,12 1-1 0,1 1 0 16,8 0 1-16,15 1 0 0,8 0 3 0,9 4-7 15,10 0-2-15,1 3-4 0,-4 0-3 16,3 0 7-16,4 0 2 16,-12 0 1-16,1-4 4 0,7 3-6 15,-8-2-5-15,-1 0-3 0,2 0-4 0,-7 0 6 16,-16-1 6-16,-10 0 3 0,-19-4 1 15,-10 0 0-15,4-4 0 0,-1 1-5 16,-7 0-1-16,-16-1-1 0,-18 0 0 16,-15 2 7-16,-8-3-1 0,-9 1 1 15,-5 1 1-15,-6-1-3 0,-6 2 4 16,-6 2 3-16,0 0 1 0,0-1 1 0,-1 1-1 16,0 0-2-16,0-2-1 0,-4-1 0 15,-3 2-4-15,-8 0 0 0,-9-1 0 16,-12-3 2-16,-15 1 3 0,-9-1 1 15,-21 1-1-15,-18 0-3 0,-7 2 1 0,-3 2-2 16,0 0 1-16,-6 2 0 0,-8 2 0 16,-4-1 0-16,1 1-1 0,-7-1-2 15,-1-3 0-15,0 0 0 0,-1 0 1 16,-2-1 1-16,4-3 0 0,-3 2 0 0,-1-1 0 16,4-2 0-16,-3 1 0 0,3-1 0 15,6-1 1-15,-1 1-1 0,8 0 0 16,1-1 1-16,9 4-1 0,18-2 0 15,-1 3 1-15,1 1 2 0,10 1 6 16,9 3 4-16,15 0 3 0,19 1 4 16,6-1 3-16,10-1-1 15,8 1-2-15,7-2-4 0,7-1-6 0,0 0-3 16,0-1 1-16,0 0-2 0,0 1-6 16,5-1-1-16,4 0-2 0,12-2 1 15,20-1 5-15,24-2 1 16,28-1-2-16,17-1 0 0,2 0-1 0,2 0 0 15,-6 4-1-15,10 1 0 0,6-3 0 0,5 2 0 16,13 2 0-16,5-1 1 0,7 2 0 16,7 5 0-16,3 2-1 0,-9 1 2 15,-1 0-2-15,3 1 0 0,-5 3 1 0,-2-3-1 16,1 0 0-16,0 0 0 0,-13-1 0 16,-6-4 0-16,-9 1 0 0,-12-3 0 15,1 0 0-15,-8-1 1 0,-12 1-1 16,-16-2 0-16,-8 0 1 0,-6 0-1 0,-7-2 1 15,-8 0 0-15,-14 1-2 0,-9 0 5 16,-7 0 3-16,-7 1-1 0,-1 0 3 16,-7 0-4-1,-1 0 1-15,1 0-1 0,-1-2-4 0,0 2-11 0,0 0 9 16,-2-2-1-16,-4 2 1 0,-3 2 5 16,-11-2-8-1,-12 2 0-15,-16 1 2 0,-14 2 3 0,-6 1 0 16,-5 0 1-16,-10 0 0 0,-13 0-2 0,-10 0 1 15,-6 0-1-15,6-2 1 16,-7-1 0-16,-6 1 0 0,-5-4-1 0,-1 0 0 16,0-2 0-16,-1-2 1 0,-2 1 0 15,-4-2 1-15,3 1-2 0,0 0 1 0,1 0 0 16,-1 0-1-16,1-1 1 0,0-1 0 16,-1 0 0-16,3 1-1 0,7 2 1 15,4-3-1-15,5 3 0 0,2-2 1 0,6 4-1 31,17 1 0-31,4 2 1 0,6 2 0 0,-2-2 5 0,5 1 2 0,9 3 3 16,12-1 2-16,14 0-1 0,8 0-1 16,8 0-1-1,6-1 0-15,5-1-3 0,3 0 2 16,7-3 0-16,-1 0-1 0,0 1-1 16,0-1-2-16,-1 2-6 0,4-2-3 15,0 0-6-15,2 0-2 0,3 0 1 16,6 0 4-16,10 0 4 0,13 0 3 15,21 0 3-15,20 0-1 0,10-4 0 16,6 1 0-16,-3-2-1 0,-2 1 0 16,15-1 2-16,11 1-3 0,6-1 0 15,11 2 2-15,7 1-2 0,8-3 2 0,3 4-1 16,7 1-1-16,1 1 0 0,-8 4 1 16,6-2-1-16,5 2 0 0,-6 3 1 15,1 1-1-15,8-2 0 0,-11 1 2 16,-9-1-2-16,2 1 0 0,-10-5 0 15,-8 1 0-15,-6-2 0 0,-18-1 0 16,-17 0 0-16,-10-1 0 0,0 0 3 16,-1 0-6-16,-7 1-1 0,-7-1 0 0,-17 0-4 15,-13 1 8-15,-12-1 0 0,-8 0 0 16,-3 0 0-16,-5 0 1 0,-3 0 1 16,1 0 1-16,-1 0 3 0,0 0-1 15,0 0 1-15,0 0-1 0,0 0-1 0,0 0 4 16,0 0 7-16,0 0-2 0,0 0 0 15,0 0-5-15,0 0-6 0,-1 0-1 16,1 1 1-16,-1-1-3 0,1 0 1 16,0 2-1-16,-2-2-1 0,1 0 2 15,1 0-5-15,0 0-16 0,-2 2-16 16,2-2-22-16,0 0-7 0,1 0-11 16,-1 0-11-16,1 0-7 0,5 0 378 15,3 4-227-15</inkml:trace>
  <inkml:trace contextRef="#ctx0" brushRef="#br0" timeOffset="91325.79">22987 12816 1164 0,'0'0'100'0,"-2"1"186"15,0 4-298-15,-4 6-6 0,1 7 10 16,-1 7 4-16,0 9 4 0,2 11 0 16,-4 8-1-16,5 9 1 0,-3 3 0 15,2 4 0-15,-1 2 1 0,2 7-1 16,-3 6 0-16,0 3 0 0,-4-2 1 15,-4-3-1-15,1-3 1 0,-3-9-1 0,0-8 0 16,4-8 0-16,-2-12 2 0,7-4-2 16,-1-10 1-16,1-3 4 0,2-7-6 15,1-5-18-15,-1-5-26 0,4-5-33 16,1-2-44-16,0-1 82 0,0-5-145 16,6-13 50-16,2-16 99 0</inkml:trace>
  <inkml:trace contextRef="#ctx0" brushRef="#br0" timeOffset="92078.04">23016 12846 1496 0,'26'23'139'0,"-8"-9"-100"15,16 18-69-15,-93-86 34 0,41 39-8 16,19 15-1-16,1 0 0 0,2 0 1 15,1-1-1-15,3-4 1 0,6 1 3 16,9-4-1-16,10 2 1 0,8-1 1 16,7 0 0-16,-4-1 0 0,5 0 0 0,2-1-1 15,4 0 1 1,4 0 0-16,-5-1 0 0,-1 0 0 0,-2-1 0 0,2 2-5 16,-1 1 0-16,-10 3 0 0,-8 0 2 15,-5 3 3-15,-2-3 1 0,0 3-5 16,5 1-5-16,-3 0-2 0,1 2-3 0,-4 1 2 15,-9 2 4-15,-4-1 1 16,-6-1-1-16,-4 4-4 0,3-2-8 0,0 5-1 16,-4 7 2-16,5 8 6 15,-1 12 10-15,-3 8 3 0,-2 10 0 16,-1 5-1-16,-9 5 1 0,-4 1-1 16,0 1 1-16,-6 5 0 0,-1-1 1 0,-2 8 1 15,-2 4 1-15,-2 4 0 0,-1 1 0 16,0-5 0-16,5-3-2 0,4-10 1 15,5-6 4-15,4-6 4 0,-1-7 1 16,0-6 4-16,1-8-5 0,-1-5-5 0,1-5-1 16,0-3 5-16,-2-3 1 0,-1-3 3 15,1-4 0-15,-1-2-3 0,0-2-1 16,-4-2 3-16,1 0 5 0,-7 0 3 0,-3-2 1 16,-1 1-5-16,-4-5-2 0,-3 0-3 15,-8-1 2 1,-12-1 3-16,0-2 1 0,-2-2-2 0,3-2-3 0,8 1-1 15,-3-1-6-15,3-1 6 0,6 1 2 16,6 0 1-16,3 2 2 0,2-1-9 16,0 1 3-16,4 2 7 0,2 1 2 15,3 1 3-15,3 0-7 0,-2-1-9 16,5 2-3-16,1 0 2 0,3 0-1 0,3 0 1 16,1 0 4-16,1 0 2 0,3 0 1 15,0 0 2-15,0 0-2 0,0 0-2 16,0 0 0-16,0 0-1 0,0 0-1 15,0 0 0-15,0 0-5 0,0 0-3 16,0 0-5-16,0 0-7 0,0 0-7 16,0 0-7-1,0 0-11-15,0 0-16 0,0 0-18 0,0 0-16 16,0 0-16-16,0 0-9 0,0 0 4 0,0 0-82 0,2-8 117 16</inkml:trace>
  <inkml:trace contextRef="#ctx0" brushRef="#br0" timeOffset="93212.13">24103 10371 827 0,'0'0'28'0,"-1"0"9"16,0-4-7-16,1 3 5 0,-1-2 18 16,2 2 3-16,-1-3-2 0,0 0-4 15,0-2-1-15,1 0 1 0,1 0 1 16,2-1-2-16,2-4-9 0,2-5-8 16,6-3-13-16,6-7-7 0,3-1-8 0,12-1-4 15,6-1 0-15,6 2 1 16,8 1 0-16,4 4 1 0,5 4-2 15,-3 3 0-15,0 3 1 0,-6 3-2 16,-1 2-5-16,7 5-5 0,5 4-4 0,8 8 0 16,5 6 2-16,3 7 2 0,-3 7 1 15,-5 8 1-15,-4 7 1 0,-3 7 0 0,-2 2 0 16,-1 3 4-16,-9 1 1 0,-11 4 1 16,-11 1 2-16,-13 4-3 0,-10 6-2 15,-5 7-1-15,-10 3 1 16,-12-2 2-16,-13 0 3 0,-16-7 1 0,-9 0 1 0,-11-4-1 15,-4-6-1 1,-5-2 2-16,-5-7 1 0,-10-6 0 0,-9-7 0 0,-9-11-2 16,-4-10-3-16,3-12-2 0,-11-11 1 15,-2-10-2-15,-3-14-1 0,1-11 2 16,3-9-4 0,-1-8-1-16,1-6 0 0,4-4 0 0,12-2 1 15,3-2 5-15,8 1 2 0,8 4 5 16,12 3 10-16,21 3 8 0,13 3 17 0,11 5 8 15,11 5 12-15,8 6 2 16,6 3-3-16,10 3-2 0,4-2-12 0,8-1-9 0,10-3-14 16,10-3-10-16,6-5-8 0,13 3-3 15,12 1 0 1,0 5 0-16,7 4 3 0,-5 3 0 0,-4 5 2 0,-1 3-1 16,7 4 0-16,5 3 1 0,2 2-2 0,-1 5 1 15,-10 4-1-15,-10 2-2 0,-7 4-1 0,-5 0-1 16,-4 3-3-16,-4-1-2 0,-3 4-2 15,-1-1-9-15,1 2-5 0,1 4-6 16,-7-1-7 0,-5 2-1-16,-7-2-12 15,-7-2-5-15,-2 1-12 0,-1-2-4 16,-4 1-4-16,-3 1-5 0,0 1 47 16,-2 3-146-16,-4 2 128 0</inkml:trace>
  <inkml:trace contextRef="#ctx0" brushRef="#br0" timeOffset="95602.87">28409 12920 704 0,'1'0'50'0,"-1"-2"33"0,3-3-22 16,-2 3-26-16,2 0 7 0,2-3 0 15,-2 1-8-15,3-1-4 0,0-3-1 16,4-1-2-16,1 1 3 0,1-1 6 15,-1 2 6-15,-1 0 6 0,-1 0 4 0,0-2-2 16,0 3-5-16,4-3-7 0,0 0-9 16,3 0-8-16,-2 0-3 0,-1 0-5 15,2-1-2-15,5 2-2 0,4-3-6 16,7 0-1-16,0 1-1 0,2-2-1 16,-4 2 0-16,-1-1 1 0,-1-1-1 15,3-1-4-15,6 3-2 0,3 1-2 0,4 6 0 16,0-1 4-16,-3 3 3 0,1 1 1 15,0 1 2-15,0 3-2 0,4 1 0 16,-2 1-2-16,-1 4-2 0,-6 1-3 16,-5 3 2-16,-2-2-2 0,1 3 1 15,-2-4 4-15,-1 1-1 0,-7 0 2 16,-3-3 1-16,-5 2-1 0,-1-2 1 0,-1-2-1 16,-1-2 0-16,-2-1 0 0,-1-2 1 15,-5 1 0-15,0-3 2 0,-1 1 2 16,1 0 0-16,0-1 1 0,-1 0 4 15,0 2 0-15,0-2 0 0,0 0 2 16,0 0-4-16,0 0-2 0,0 0 0 16,0 0-4-16,0 0 2 0,0 0 0 15,0 0 0-15,0 0 1 0,0 0 0 0,0 0 0 16,0 0-2-16,0 0-3 0,0 0-6 16,0 0-6-16,0 0-1 15,0 0-1-15,0 0 1 0,0 0 2 0,0 0 3 16,0 0 3-16,0 0 3 15,0 0 0-15,0 0 2 0,0 0 0 16,1 0 0-16,-1 0 0 0,0 0 1 0,0 0-2 16,0 0-2-16,0 0-3 0,0 0-5 15,0 0-2-15,0 0 0 0,0 0-3 0,0 0 3 16,0 0 1-16,0 0-1 0,0 0 2 16,0-2 0-16,0 2-1 0,-1 0 3 15,0-1 3-15,-3-1 0 0,-2 2 0 16,-3 0 5-16,-1-1 0 0,-5 0 2 15,0-3 1-15,-4 0 0 0,-4-2-1 0,-4 0 2 16,1-1-2-16,3-1 1 0,-1 1 0 16,1 0-1-16,-1 0 0 15,-1 3 0-15,-2-1 0 0,-2 0 0 16,-3 3 1-16,-4-1-1 0,0 0 0 16,3 3 0-16,-1 0-1 0,2 0 1 0,0 0 0 15,2 1 0-15,2 1-1 0,2 0 1 16,1-1-1-16,3 0 1 0,1 1 0 15,2-1-1-15,2 2 1 0,1-1 0 16,2-1 0-16,0 1 0 0,0-1 0 0,5 1-1 16,-2-1-1-16,3 1 1 0,3-1 0 15,-3-1 2-15,4 0 6 16,4 0 3-16,-1 0 7 0,1 0 7 0,0 0 3 16,0 0 3-16,0 0-1 0,1 1-1 15,3-1-4-15,-4 0-3 0,1 0-4 16,2 1-5-16,-2-1-1 0,4 0-4 0,-3 0-1 15,6-1 0-15,6-3-3 0,9 1 1 16,7 0-3-16,9-1-1 0,3 0-2 16,-4 2 2-16,0 1 0 15,-5-1 0-15,0 0 1 0,3 0-1 16,6 1 0-16,8-1 0 0,-1 2-1 0,-3 0 1 16,-7-2 0-16,-11 2 0 0,-6-2 1 15,-4 1 0-15,0 0-1 0,0-1 0 16,-1 1 1-16,-1 1-1 0,-6 0 0 15,-1 0 1-15,-4-2-1 16,-4 2 0-16,0 0 1 0,1 0-5 0,-1 0-11 0,0 0-5 16,-1 0-14-16,0 0 3 0,0 0 4 15,-5-2-3-15,-2 4 12 0,-6 0 3 16,-6 0 7-16,-6 1 8 0,-5 1 1 16,-6-2 0-16,-5 1 0 0,-10 1 1 15,-5-2-1-15,-5 0 0 0,3-1 1 16,3-1-2-16,5 0 0 0,7 0-2 0,1-2-1 15,5 0 1-15,-1 1 2 0,-3 1-1 16,-3 0 1-16,0 0 0 0,5 0 0 16,9 0 0-16,5 0 1 0,6 0-1 15,1 2 0-15,4-1 0 0,4 0-1 16,4 0 1-16,3-1-1 0,3 0 2 16,0 0 3-16,0 2 4 0,0-2 0 15,0 1-1-15,0-1-2 0,0 0-5 0,0 0-2 16,0 0-2-16,0 2-3 0,0-2-1 15,0 1-2-15,0 2-1 16,0 3 1-16,0 6 5 0,1 11 3 0,0 8 2 16,-1 7 1-16,0 9-1 0,-1 3 0 15,-3 8 1-15,0 8 0 16,-4 7 0-16,-2 4 1 0,-1 4-1 0,-3 4 0 0,2 3 1 16,-1 2-1-16,-2 1 0 0,-2-5 2 15,1 3-3-15,-2-4 2 0,2-2 0 16,1-5-2-16,-2-8 0 0,2-6 0 15,2-5 0-15,0-9 0 0,6-5 1 16,0-8-1-16,1-8 2 0,1-6 1 16,3-7-2-16,-2-6 2 0,5-4-3 15,1-4 7-15,-2-1 3 0,0 0 4 0,0 0 8 16,0-1-1-16,0 0 1 16,0 0-1-16,1-2-2 0,8 0-4 0,8-4-5 15,9-5-4-15,16-3-4 0,4-2-8 16,12-4-3-16,4 2-2 0,11 3 2 15,3 3 5 1,-3 3 4-16,-2 1 0 0,-10 1 0 0,-2 0 1 0,5 3-1 16,7-3-5-16,7 3-1 0,-4 1-1 15,-4 3-1-15,-9 0 6 0,-10 3 1 16,-3-1 1-16,-4 0 1 0,2-1-2 16,-2-1-1-16,-5 1 1 0,-7-1-2 0,-8 0 3 15,-10 0 2-15,-8-1 0 16,-2 0 0-16,-4 1 1 0,1 0-3 0,0 0 1 15,0-4 0-15,-1-1-3 0,0-3 3 16,-2-4 3-16,-3-7 5 0,-1-8 6 0,-2-5-1 16,-4-9-3-16,2-6-3 15,-3-6-2-15,-2-8-4 0,1-6 1 0,-1-6-1 16,-2-9-1-16,-1-9-1 0,1-9 3 16,1-10 0-16,2-6-7 0,2 2-5 15,0 0-5-15,6 7-1 0,3 14 7 16,3 11 5-16,6 18-1 0,0 14 11 15,0 16 12-15,1 10 17 0,-1 7 15 16,-4 6-2-16,0 3-7 0,2 2-14 16,-3 2-15-16,-1 4-8 0,1 0-8 15,-1 0-13-15,0 0-11 16,0 0-20-16,0 0-9 16,0 0-10-16,0 0-15 0,0 0-10 15,-8 7-44-15,-11 3-2 0,-9 1 37 16,-8 3 34-16</inkml:trace>
  <inkml:trace contextRef="#ctx0" brushRef="#br0" timeOffset="96644.99">28282 13765 829 0,'38'5'181'0,"-78"-8"1592"31,36 6-2790-15,-11 1 275-16,-7 3 777 0,-9 0 16 16,-13 0 11-16,-2 2-7 0,-10-1-4 15,-6 0-9-15,-6 0-2 0,-10-2-5 0,-23 0-8 16,-12-1-3-16,-14-3-11 0,-4-2-9 16,-12-2 2-16,-4-4-3 0,2 0 1 15,-21-2-1-15,4-2 0 0,1-2-2 0,-16 0 2 16,-2-2 1-16,10 3-2 0,-9 1 1 15,1 2 0-15,16 4-2 0,-2 4 1 16,2 0 0-16,16 2-2 0,8 3 2 16,10 0 1-16,12 2-2 0,12 2 4 15,5-2-4-15,12 2 2 0,22 0 8 0,10-3 9 16,11 1 7-16,10 0-1 16,9-3-7-16,7 0-8 0,9-1-1 15,5-3 4-15,3 0 5 0,-1 0-2 16,-1 0 1-16,2 0-9 0,0 1-5 0,8-1 0 15,2 0-4-15,14 2 0 16,9 0 1-16,15-2 0 0,23 0 0 0,15 0 2 16,22 0-2-16,3 0 0 0,-1 1 0 15,4 1-1-15,6 0 1 0,12 2-1 16,6-3-11-16,16 4-10 0,1 1-9 16,5 4-8-16,14 5 8 0,1-1 9 0,-10 5 10 15,8 0 7-15,-2-1 4 0,-14 1-9 16,8 1-12-16,3-4-15 0,-10 1-17 15,-1-1 3-15,2-3 13 0,-17-1 14 16,-17-3 16-16,-8-3 6 0,-22-3 0 0,-9-3 1 16,0 0 0-16,-8-5 0 0,-13 1 0 15,-18-1 0-15,-17 3 5 0,-15-1 3 16,-5 0 3-16,-3 2 0 0,-7 1-6 16,2 0-3-16,-2 0-6 0,0 0-4 15,-6-2-4-15,-5-4 0 0,-13-3 3 0,-17-3 7 16,-23-4 4-16,-19-1 5 0,-12 4 1 15,-6-2-3-15,-12 2-2 16,-14 0-2-16,-10 1 0 0,-9-1 0 0,-14 1 1 16,-2-1-4-16,1-2-1 0,-22 3-1 15,12 2-2-15,4 1 4 0,-15 1 1 16,14 2 0-16,9 2 1 0,-12 2 0 16,10 1 2-16,6-3 7 15,0 2 8-15,4 1 6 0,10-4 3 16,7 3 0-16,6-2 0 0,9 0 2 0,6 1 3 0,5-1 3 15,11 2 1-15,22 0 0 0,10 1-3 16,11 1 0-16,3-2-3 0,10 2-4 16,7 0-1-16,9 0-2 15,13 2-1-15,11-2 5 0,0 0 7 0,-1 0-1 16,2 0-3-16,0 0-12 0,0 0-13 0,0 0-4 16,4 0-5-16,-4 0-2 0,1 0 0 15,0 0-9-15,2 0-9 0,1 0-13 16,0 0-10-16,5 0-10 0,6 0-9 15,8-2-15-15,12 2-19 0,5 0 585 16,2 2-374-16</inkml:trace>
  <inkml:trace contextRef="#ctx0" brushRef="#br0" timeOffset="109289.4">4001 13708 1422 0,'-21'7'31'0,"-9"0"-28"15,-17 4-3-15,-11-2 2 0,-6-2 3 16,-5-1 1-16,-1-5 0 0,-3-1-1 16,-6-4-4-16,-8-4 0 0,-3-3-4 15,-1-3-3-15,5-1-1 0,7 1-1 16,11-1 5-16,5 2-1 0,8 0 3 16,7 3 1-16,12 4 0 0,7 0 0 15,14 3 0-15,6 3-2 0,4-2 12 0,5 2 9 16,0 0 4-16,0 0 4 0,0 0-12 15,0 2-13-15,0 2-5 0,4 5-5 16,2 8-1-16,6 10 3 0,1 9 4 16,3 8 1-16,1 6 1 0,1 6 0 0,0 5 0 15,-2 4 0-15,0 7 0 16,-2 1 0-16,-2 3 0 0,1 5 1 0,-2 1-1 16,-5 6 1-16,-2 4 0 0,-4 3-1 15,-3 4 4-15,-2 1 3 0,-5 0 1 16,-4 2 3-16,-5 1-2 0,-2 2-3 0,-4-6 4 15,-1-6 1-15,0-7-1 16,2-2-1-16,-1-4-4 0,0 1-4 0,3-12 0 16,3-5-1-16,5-9 0 0,4-11 1 15,3-4 0-15,4-7-1 0,1-6 2 0,1-5-1 16,1-2 0-16,0-6 0 0,0-3 0 16,3-2-1-16,-1-3 0 0,2 0 0 15,0-3 0-15,2 1 2 0,2 2 0 16,3 1-1-16,7-2 2 0,7 3 0 15,8 1-1-15,10 0 1 0,7 2 0 16,10 0-1-16,5-2 0 0,6 0 1 16,-1-2-2-16,1 1 0 0,4-2 1 15,0 0 0-15,-1-2 0 0,-2-1-1 0,-6 2 0 16,-1-2 0 0,-2 1 0-16,-2 0 1 0,-1-2-2 0,-2 3 3 0,-5-2-2 15,-6 1-1-15,-18-1 2 0,-9-1-2 16,-9 0 2-16,-8 0 1 15,-2-2 0-15,-1 0-2 0,0 0-4 0,0 0-14 16,0 0-19-16,1 0-15 0,-1 0-14 0,0 0-9 16,0 0 54-16,-5-4 0 0</inkml:trace>
  <inkml:trace contextRef="#ctx0" brushRef="#br0" timeOffset="110681.07">16712 13524 1403 0,'16'0'172'15,"-1"0"-83"1,-31 0-81-16,4 0-16 16,12 0 1-16,1 0 0 0,0 0 3 15,-1 0 10-15,0 0 7 0,5 0 5 0,0 0 3 16,6-3-6-16,10 0-5 0,7-5-6 16,12 1-4-16,14 0 0 0,11 0 0 15,12 2 0-15,5 2 0 0,-4-3 1 16,-6 0 0-16,-6 1-1 0,-3-2 0 15,4 3 0-15,4 1 1 16,-1-2-1-16,-6 1 2 0,-13-1-1 0,-12 3 0 16,-8-3 2-16,-9 4-2 0,-2 1 1 15,-4 0-1-15,-5 0-1 16,0 2-1-16,-1 0 0 0,-4-2-2 0,-1 2 3 16,0 0 1-16,-4-2 1 0,0 1 1 15,4 4-3-15,-3 0-1 0,1 4-1 0,1 6 0 16,-3 5 0-16,0 4 0 15,0 9 2-15,-1 4-1 0,-2 5 0 0,0 7 1 16,-3 8-1-16,-2 9 1 0,2 10 1 16,-3 12-1-16,3 10 1 0,2 10 0 0,2 9-1 15,2 9 0-15,3 7 1 0,7 4-1 16,3 2 1-16,4 1 1 0,1 0-2 16,6-4 1-16,2-4 1 0,6-3-2 0,2-6 8 15,-1-5 9-15,0-13 4 0,-6-9 7 16,-5-10-6-16,-2-6-9 0,-6-9-6 15,-3-8-4-15,-4-13 0 0,-2-13 2 16,-5-10 2-16,1-8-2 0,-4-4-1 16,-1-7 0-16,3 1-1 0,0-4-1 15,0-1 1-15,0 0-2 0,-2-2-2 0,-2 1-1 16,1-1-5-16,-4 1-3 0,-4-1 2 16,-2 3 0-16,-11 1 5 0,-3-2 5 15,-8 1 2-15,-5-1 2 16,-1 3 0-16,1-4-1 15,-3 1 1-15,-1-1 0 0,0-1-1 0,-5 0 0 16,-4 0 0-16,-6-2-4 0,-5 0 2 16,-7-3-1-16,1 1 0 0,5 0 0 15,5-2-1-15,6 2 0 0,8 1-1 0,1 1 1 16,3 0-1-16,1 1 1 0,-2 0 2 0,5 2-2 31,6-1 1-31,8 0 2 0,2 1-2 0,3 0 3 0,1 0-1 16,4 0 3-1,4 0 3-15,4-3 4 0,3 3 1 16,0-2 0-16,1 0-3 0,2 1-5 0,0-2-2 16,0 0-4-16,0 0-2 0,0 0-6 15,0 2-13-15,0-2-16 0,0 0-24 16,0 0-43-16,0 0 637 0,0 0-416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48:16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10691 18255 1236 0,'0'-2'49'0,"0"2"-32"0,1 0-6 0,-1 0-4 0,0 0 1 0,4 0 2 0,-4 0 1 16,1 0 1-16,-1-1 0 0,0 1-5 0,0 0-2 16,0 0-4-16,0 0-4 0,0 0-2 15,0 0 1-15,0 0-3 0,0 0 2 16,0 0 2-16,3 0-1 0,2 0 1 0,3 1 3 16,0-1-3-16,5 4 3 0,-2-4 0 15,4 2-3-15,3 1 2 0,-1 2 1 16,3-2-1-16,2 4 1 15,-3-2 2-15,1-2-1 0,-5 1 1 0,-1-1 1 16,4 3-3-16,1 0 2 0,1 2-1 16,1-3-1-16,2 2 2 0,5-1-1 15,2-1 0-15,4 2 0 0,2 0 0 16,2 0-1-16,8-1 1 0,1 1 0 0,5 0-1 16,-4 0 1-1,-1-2 1-15,-1 1-2 0,-2-3 1 0,3 1 2 0,3-2-3 16,4 0 2-16,9 0 1 0,3-1-3 15,4 1 10-15,4 0 17 0,1-1 4 16,2 1 1-16,12 0-7 0,6 1-18 16,3-1-3-16,0 0-2 0,-7 0-1 15,-7 1-1-15,1-3 0 0,6 2 0 0,-4-1 0 16,5-1 2 0,-2 1 0-16,9-1 12 0,20 1 4 0,12-1 5 0,5 0 12 15,-8-1-11-15,-6-3-5 0,-12 0-8 16,-15-1-11-16,-9 1-2 0,-12 0 0 15,-7-3 2-15,4 0-1 0,4 1-1 0,0 0 2 16,2 0-1-16,-7 0 1 0,-6 2 1 16,2-1-1-16,-5 1 1 15,9 1 0-15,5 0-1 0,-6-1-1 0,-3 2 1 16,-8 0 0-16,-7-2 0 0,1 2 2 16,-2 0-1-16,0-3 0 0,2 2 1 15,2 0-1-15,2 0 1 0,1 0 1 16,-10 2-2-16,-6-4 0 0,-4 1 2 0,-3 0-2 15,1 0 0-15,-1 1 1 16,-2 0-2-16,1 0 1 16,3 2 0-16,2-1-1 0,6 0-1 0,1 2 2 0,3-1-2 15,-1 1 1 1,0 0 0-16,2 0-1 0,-2 3 1 0,1-3 1 0,0 4-1 16,3-1 0-16,1 2 0 0,1 1 0 15,0-2 0-15,-4 1 0 0,-3-3 0 0,-10 0 0 16,-6-1 1-1,-3-1-1-15,-4 1 0 0,1-1 2 0,-2 1-2 0,1-1 0 16,-2 2 2 0,-5 0-2-16,-3-2 2 0,-2 0 6 0,-2 0 1 0,3 0 1 0,3 0-1 15,0 0-5-15,0 0-2 0,-1 0-1 32,2 0-1-32,0 0 0 0,-2 0 0 0,0-2 0 0,-4 2 0 15,0 0 2-15,-3 0-2 0,0-2 0 0,2 2 1 16,-5 0-1-16,1 0 0 0,-4 0 1 0,2 0-2 31,-3 0 1-31,1 0-1 0,0 0-11 0,-1 0-10 0,1 0-16 0,-1 2-29 16,3 0-24-16,-3-2 119 0,6 0-48 15</inkml:trace>
  <inkml:trace contextRef="#ctx0" brushRef="#br0" timeOffset="687.01">19777 18394 1046 0,'5'0'99'16,"-3"0"-13"-16,0 0-68 15,-4-2-20-15,-1 2-3 0,3 0-1 16,0-2 2-16,0 2-2 0,0 0 2 15,2 0 0-15,2 0 0 0,1 0 3 16,1 0 2-16,3-2 2 0,3 1 2 0,2 0 0 16,7 0-1-16,2-1 1 0,4-1-1 15,10-1-3-15,11-1 6 16,10 1 0-16,12-3-2 0,10 3 2 16,2-2-5-16,3-1-1 0,-1 3 1 0,-7-3 0 0,5 1-3 15,3 2-2-15,0-3 1 0,-3 0-2 16,-6 0 2-16,-12-2 2 0,-7 2-2 15,-1-1 2-15,-9 0 2 0,-2 3 11 16,-2 0 14-16,-3 3 14 0,-3 0 5 16,-4-1-2-16,-7 1-7 0,-8 1-12 15,-4 1-9-15,-2 0-7 0,-5 0-6 0,0 0-2 16,-6 0 0-16,0 0-6 0,1 0-4 16,-1 0-6-16,0 0-10 0,-1 0-12 15,1 0-11-15,0 0-22 0,-1 0-12 16,0 0-10-16,-9 6-78 0,-10 1 106 15</inkml:trace>
  <inkml:trace contextRef="#ctx0" brushRef="#br0" timeOffset="1143.82">19546 18159 983 0,'1'1'151'16,"44"35"-96"0,-14-56-53-1,5 20 0-15,4 2 2 0,2-1 2 16,-1-1 5-16,-3 3 3 0,6-1 0 0,6-2-2 15,9 0 1-15,12 0 0 0,15 0-2 16,12 0-1 0,3 2-5-16,0-1-5 0,-7 4 0 0,-1 0-1 0,-1 2-2 15,0 3 1-15,-6-3-2 0,-5 0 1 16,-4-4 0 0,-4-1-1-16,1-1 0 0,-2 0 2 0,-9 1 0 0,-6-2 2 15,-14 2 0-15,-11-2 0 0,-8 1 0 0,-10 0 1 16,-2-1 2-16,-7 1 4 0,-1-1 3 15,-3 0-1-15,0 0-1 0,-1 0-1 16,1 0-2-16,-1 0 3 0,0 0-2 16,0 0-7-16,0 0-8 15,0 0-1-15,0 0-8 0,0 0-1 0,0 0-4 16,-10 0-22-16,-7 0-29 0,-11 0 215 0,-13 0-126 16</inkml:trace>
  <inkml:trace contextRef="#ctx0" brushRef="#br0" timeOffset="1468.56">20147 18495 1001 0,'1'0'76'15,"1"0"38"-15,-1 0-55 0,1 0-49 16,2-1-12-16,6-1-6 0,10-3-4 15,8-2-5-15,12-4-10 0,10-2-12 16,7-1-25-16,7-2 133 0,3 0-67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12:53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2655 12860 615 0,'0'0'35'0,"0"0"8"0,0 0 2 16,0 0-13-16,0 0-3 0,0 1-2 16,0-1-4-16,0 0-1 0,0 0 2 15,0 0 1-15,0 0-2 0,-1 0-1 16,0 1 0-16,-6 1-4 0,4-1-1 15,-3-1-1-15,-2 0 3 0,-2 2 3 0,-4 0 8 16,-4-2 5-16,-7 0 1 0,-5-4 1 16,-6 1-8-16,-1 1-8 0,-5-4-7 15,0 1-6-15,-7-2-2 0,-5 1 1 16,-4 1 0-16,-3-1 0 0,-1-1 0 16,-6 1-2-16,2 1 1 0,-4 1 8 15,-3 0 3-15,1 1 1 16,-2-2-2-16,2 3-9 0,2 1-2 15,6 0 1-15,8 1 1 0,2 0 2 0,6 0 2 0,6 2-1 16,4 1-1-16,6 1-1 0,4-1-4 16,6 1 1-16,4 0 0 0,7-1-1 15,4 0-1-15,4-1 0 0,1-1 0 16,2-1-1-16,0 1-6 16,0-1-17-16,0 0-20 15,0 0-22-15,0 0-24 0,2-2-90 0,1-3-21 0,6-6 95 16</inkml:trace>
  <inkml:trace contextRef="#ctx0" brushRef="#br0" timeOffset="681">2427 12561 1163 0,'-1'0'44'0,"1"-1"3"0,0 1-19 15,1 0-14-15,-1 0-2 0,0 0-5 16,0 0-4-16,0 0-3 0,0 0-1 31,0 2 0-31,0-2-4 0,0 1 1 16,0 4 3-16,4-1 1 0,1 3 5 0,2-1 3 15,3 3-1-15,1 0 0 0,0-2 0 16,5 1-2-16,-1 0 0 0,2 0-1 16,1-1-1-16,1 2-1 0,-1-1 0 15,0 3-2-15,1 1 1 0,0 1 0 0,3 0-1 16,2-1 1-16,-3 1 0 0,1 0-1 16,-6-2 0-16,-6 0 0 0,-2 0 0 15,-1-1 0-15,-4-2 0 0,0 1 0 16,-1-1 2-16,-3 1 2 0,-3 3-1 15,-1 0-1-15,-4 2-1 0,-2 0 4 16,-4 0 8-16,-1-1 2 0,-2-1-1 16,0 0-1-16,2-1-6 0,-1-1-1 15,0-1-2-15,0 3 0 0,0-3-3 16,1 1 0-16,0-1 2 0,-2-2-3 0,3 1 2 16,0 0 0-16,4 1-1 0,2-1 1 15,1 0 0-15,2-1 0 0,0-2-1 16,3 1 0-16,-1 1-1 0,2-2 0 15,0 1 0-15,-2-2 1 0,3 1 0 16,-1-3 2-16,1 1-9 0,1 1-17 16,0-2-14-16,-1 1-32 0,2 1 94 0,-1-4-33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49:18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30767 8304 910 0,'2'-5'20'0,"-1"-2"-17"16,1 1-4-16,-1 3 6 0,-1-3 5 15,2 3 6-15,-2 1 3 0,0 0 1 16,0 2 1-16,0 0 0 0,-4-3-3 16,4 3-2-16,0 0-6 0,0 0-4 15,-1 0-2-15,0-1-1 0,-6-2 3 0,3 1 2 16,-2 2 3-16,-3 0 1 0,2 0 0 15,-2 0 2-15,0 0-3 0,-2 2-1 16,-2 0-1-16,-3 0-2 0,0 1 3 16,2 1 3-16,-4-1 0 0,0 1-1 15,-2 0-2-15,-2 3-4 16,-1 0-2-16,-2-2 1 0,-1 0-2 0,-1-1 1 16,2 1 1-16,-2 1 0 0,-2-1 0 15,0 0 2-15,-8 0-2 0,-2-1-2 0,2 1 1 16,-4-1-3-16,4 0 1 0,5-2 0 15,1 1-2-15,4 1 1 0,3-2 0 0,1 1-1 16,3 0 1-16,1 1 0 16,3-2-1-16,1 0 0 0,3-1 1 0,2 1-1 15,2 0 1-15,0-1 0 0,3 0-1 16,0 0 1-16,5-1 2 0,0 2-2 16,-1-2 0-16,1 0 3 0,0 0-3 0,0 0 2 15,0 0-2-15,0 0-4 0,0 0-6 16,0 0-7-16,0 0-4 0,-1 0-3 15,-1 0 1-15,5 0 2 16,4-4-2-16,8 1-17 0,9-4 24 16</inkml:trace>
  <inkml:trace contextRef="#ctx0" brushRef="#br0" timeOffset="364.86">30530 8199 1170 0,'0'0'-3'0,"0"0"-27"15,0 2-18-15,-1-2 25 0,1-2 35 16,0 0 22-16,0 2 0 16,1 0-4-16,-1 0-13 0,0 0-12 0,0 2-6 15,0-2 0-15,-4 0 1 0,0 0-1 16,-3-2 1-16,-3 4 1 0,-5-2 0 15,-5 2 1 1,-3-2 1-16,-5 0-2 0,-5 0 0 0,-7 0 0 16,-5-2 0-16,-1 0 0 15,3 0 0-15,7 1 0 0,5 0 0 16,4 1 0-16,3 1-1 0,4 0 1 16,0 0 0-16,2 2-1 0,0-3 0 15,1 0 1-15,2 3 0 0,1-3 0 16,2 1 0-16,3-1-1 0,3 0-4 15,0 0-7-15,1-1-12 0,2 0-19 16,-1-5-19-16,-1-1 32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50:00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33086 7217 1302 0,'1'0'23'0,"-2"1"-27"0,2-1-25 16,3 0-12-16,-4 0 13 0,0 2 15 0,-11 0 6 15,4 0 5-15,3 0 0 0,1-2 2 16,5 2 3-16,-1-1 4 0,-2 1 5 15,3 0-2-15,-3 0-2 0,-4-1-5 16,-10 1-3-16,11 4 0 0,2-4-4 16,-5 5 0-16,0-4 1 0,-22 3-1 15,-19-1 2-15,6 1 2 0,-3 2-2 16,3-1 2-16,2 1 0 0,-4 2 0 16,0-3 1-16,-5 1 2 0,4 0-2 15,-6 0 2-15,-8-1 0 0,-5 0 0 16,-4-4 5-16,1 1 4 0,7-1 1 0,7 0 2 15,3 0-3-15,-2 0-1 16,1-1 0-16,-5 0-1 0,-11-1-3 0,-1 0-2 16,-1 0-1-16,1 1-1 0,4 1-1 15,4-1 1-15,0 0-2 0,-4 0 0 16,-11-2 1-16,-5 0-1 0,-3 0 1 16,1 0 1-16,10-3-1 0,2 0 5 15,-3-2 2-15,-3 1 0 0,-1-2 1 0,6 0 0 16,7 2 1-16,12 1 6 0,2 0 1 15,5-2-2-15,2 3-4 0,-4-4-2 16,1 3-5-16,-3-1-2 0,5 2 1 16,6 0-3-16,8 2 0 0,8 0 2 0,8 0 1 15,3 0 2-15,4 0 4 0,2 0-1 16,2 0 3-16,3 0 1 0,-1 0-3 16,1 0 1-16,0 0-2 0,0 0-4 15,0 0-1-15,0 0 1 0,0 0-3 16,0 0 2-16,0 0 0 15,0 0-2-15,0 0-1 0,0 0-3 0,0 0-13 16,0 1-11-16,0-1-11 0,0 0-19 16,0 0-10-16,0 0-15 0,0 0-22 15,0 0-108-15,2 0 128 0</inkml:trace>
  <inkml:trace contextRef="#ctx0" brushRef="#br0" timeOffset="903.91">30961 8145 487 0,'0'5'31'0,"-1"-1"27"0,0-2-22 15,-3-1 1-15,2 0 9 0,-2-1-1 0,-1 1-3 16,4-1-3-16,-2 2-4 0,-3 0-2 16,6 2 0-16,-8-1-6 0,-2 1-5 15,-1-1-4-15,-6 1-6 0,-2 0 1 16,-6 3 1-16,-6-4-1 15,-9 4-1-15,-6-3-2 16,2 1-4-16,0 1-2 0,-1-3 0 0,2 3-3 0,-4-2 2 16,1 2-1-16,-5-1 0 0,-7 2 0 31,-6 1 2-31,-5-4 1 0,2 1 3 0,7 2 11 0,7-1 5 0,1 0 7 16,5-2 2-16,0 1-6 0,-2-2 0 15,-1 1-1 1,-3 1-3-16,-3-2-2 0,2-2-2 15,6 3-6-15,2-2-1 0,3 1-1 16,6 0-2-16,2-1 1 0,8 0 0 16,6 3-2-16,-1-3-1 0,3 4 1 0,2-5-1 15,-1 1 0-15,5 0 0 0,3 0-4 16,-3 0 0-16,6-1 1 0,-2 1-2 16,2 0 1-16,1-2 0 0,2 2-1 15,4-2 1-15,-1 0 0 0,0 2-1 16,1-2 0-16,-2 0 1 0,2 0-2 0,0 0 1 15,0 0 0-15,0 0 0 16,0 0 0-16,0 0 1 0,0 0-2 0,0 0 1 16,0 0-2-16,0 0-6 0,0 0-5 15,0 0-8-15,0 0-6 0,0 0-5 16,0 0-4-16,0 0-7 0,0 0-7 16,-1 0-11-16,-1 0-19 0,4 0 63 15,-2 0-9-15</inkml:trace>
  <inkml:trace contextRef="#ctx0" brushRef="#br0" timeOffset="4655.89">29381 9417 513 0,'-1'0'60'0,"1"0"43"0,0-1-30 0,-1 1-41 16,1 0 16-16,-3 0 11 15,3 0 4-15,1 0-6 0,1 0-12 0,-1 0-15 16,-1 0-10-16,-4 0-8 16,1 0-6-16,3 0-1 0,-7-1-1 0,5 0 1 15,-3-1 5-15,0 2 6 0,0-2 2 16,-1 1 2-16,-3 0 1 0,-2 0-2 15,1-1-1-15,-4 0-1 0,-4-1-5 0,1 0-5 16,-7 0-3-16,1 2-3 0,-3-2-1 16,-1 2 1-16,1-1-1 0,1 2 1 15,2-2 1-15,-1 2 0 0,1 0 1 16,-3 0 5-16,2 2 2 0,-3-1 2 16,1 0 2-16,-2 1-3 0,1 1-2 15,0 0 3-15,-2-2-2 0,-3 1 2 16,-6 1 1-16,-9-1-2 15,-1 1 2-15,0-2 1 0,1 2 0 0,3-3 1 0,1 2 0 16,1-1-1-16,0 1 1 0,2-2 1 16,1 0-4-16,-1 1 0 0,-4-1 1 15,-2-1-1-15,-4 1 3 0,1 0 0 16,2 1-2-16,-1 0-2 0,4-1-1 16,2 2-3-1,3-4-2-15,4 2-2 0,0-1-1 0,4 1-1 0,2 0 2 16,0 0-2-16,1 0 2 0,-1 1-1 15,1-1-2-15,6 2 2 0,1 0-1 0,0-2-1 16,5 1 0-16,0 0 0 16,2 0 1-16,4 0 0 0,3-1 2 0,4 0-2 15,3 0 10-15,-1 0 10 0,1 0 3 16,-1 0 8 0,0 0-5-16,1 0-6 0,0 0 0 0,0 0-4 0,0 0-3 0,0 0-3 15,0 0-2-15,0 0-5 0,0 0-1 31,0 0 0-31,0 0-3 0,-1 0 0 0,1 0 0 0,-2 0 0 0,2 0-1 0,-1 0 1 16,1 0 0-16,0 0 0 0,0 0 0 16,0 0-1-1,-1 0 1-15,1 0 0 16,0 0 0-16,0 0 0 0,0 0 1 16,0 0-1-16,0 0 1 0,0 0 0 15,0 0-1-15,0 0 1 0,-1 0-1 16,1 0 0-16,0 0 0 0,0 0 0 15,0 0-1-15,0 0-3 0,0 0 1 16,0 0-4-16,0 1 0 0,0-1 0 16,0 0-7-16,0 0-3 0,0 0-4 15,0 0-7-15,0 0-6 0,0 0-8 16,0 0-11-16,0 0-8 0,0 0-11 0,0 0-14 16,0 0-12-16,0 2-36 0,0 2 73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50:46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33150 13272 1054 0,'-2'1'169'31,"-5"-1"-138"-31,9 0 3 16,-2 0 8-16,4 0 6 0,-4 0 3 15,0 0 0-15,0 0 0 0,0 0-9 16,0 0-11-16,0 0-12 0,-3 0-12 0,3 0-8 16,0 0-8-16,-1 0-4 0,-4 0-3 15,0 0 1-15,-1 1 3 0,-7 0 2 16,1 1 5-1,-5-1 4-15,-7 1 1 0,-4 0 3 0,-12 0 2 0,-13 1-1 16,-9-3 0-16,4 2 0 16,-1-1-3-16,1-1 1 0,5 0 1 0,-4-1-3 15,-9-1 1-15,-12 2 1 0,-6-1-2 16,-5-2 3-16,5 2 6 0,11-3 0 0,-1 1 3 16,-4-1 2-16,-6-2 1 15,-2 2 3-15,1-4 2 0,6 0-5 0,10 0-3 16,4 0 0-16,-1 2-2 15,-5 0 0-15,1 3 0 0,4-1-3 0,9 2 0 16,13 1 2-16,6 1 2 0,9 0 2 16,8 0 6-16,5 0 0 0,5 1 4 15,4 0 4-15,0-1 1 0,6 0 2 16,1 0 3-16,0 0-1 0,0 0 0 0,0 0-3 16,-1 0-7-16,1 0 0 0,0 0 0 15,0 1-5-15,0-1-2 16,0 0-4-16,1 0-8 0,-1 0-6 0,-1 0-7 15,3 0-13-15,-2 0-9 0,0 0-10 0,-4 0-12 16,4 0-10-16,-1 0-10 0,4 0-17 16,-2 0-12-1,0 0-20-15,-1 0 693 0,0 0-438 0</inkml:trace>
  <inkml:trace contextRef="#ctx0" brushRef="#br0" timeOffset="6510.24">19026 16878 991 0,'-2'0'123'0,"2"0"-54"0,0 0-43 15,0 0-6-15,0 0 1 0,0 0-8 16,-1 1-4-16,1-1-7 0,0 0 0 15,-6 0-1-15,2 0 0 0,-2 0 1 16,-2 0 3-16,-1 0 4 0,-1 0 5 16,0 0 2-16,-2 0-2 0,-3 2-4 15,-3 0-2-15,-4-1-4 0,-9 1 0 16,0 0 1-16,-5 2-1 16,-3-2 2-16,-7 1 2 0,-10 1-2 0,-2-1 5 0,-5 1 1 15,5-1-1-15,-7 1 3 0,-9-2 7 16,-13-1 3-16,-23 0 11 0,-4-1 0 0,-5-2-9 15,5-4-5-15,10 1-10 16,3-1-6 0,5 1-2-16,10 1-1 0,10 1-2 0,8 1 2 0,-7 2 9 0,-6 0 3 15,-6 2 7-15,1-2 2 0,9 2-2 16,6 0-1 0,1 1 0-16,-7 1-2 0,-2-1-1 0,-4 3 1 0,0-3-4 15,8 1-2 1,4-1-4-16,-4-1-4 0,-3 0-2 0,-8 0 1 15,2-2-2-15,3 0 1 0,11 2 1 16,3-2-2-16,-3 1-1 0,-9 0 2 0,-3 0-2 0,0 1 0 16,1 0 1-1,10-2-1-15,2 0 0 0,-5 2 1 0,-5-1-1 16,-1 2 0 0,2 1 1-16,3-1-1 0,9 0 0 0,2 0 4 0,-3 0 2 0,-4-1 3 15,-3 1 3-15,1-2 2 0,1-1 2 31,9 0 2-31,7 0-2 0,4 0 0 0,6-1-4 16,-3-2-3-16,-7 0-4 0,-5 0-1 16,-1 0-2-16,-1 0-2 0,8 1 2 15,5 1-2-15,-1-2 0 0,6 2 1 0,0 1-1 16,-3 0 0-16,1 0 1 0,-6 1-1 16,1 0 3-16,3 1 6 0,7-2-1 15,6 0 4-15,7 0-2 0,3 0 0 16,2 0 4-16,2-2 4 0,4 1 3 15,3 0 1-15,2 0 1 0,4 1-3 0,1-1 1 16,1 1-2-16,1-1-2 0,0 1-1 16,2 0-3-16,1 0-2 0,1 0-2 15,1 0-2-15,0 0-4 0,0 0-1 16,0 0 1-16,0 0-2 0,0 0 0 16,0 0 2-16,-1 0-3 0,1 0 1 15,-1-2 1-15,2 2-2 0,1 0 1 16,-1 0 0-16,0 0-1 0,0 0 0 15,0 0-1-15,0 0-2 0,0 0 0 0,0 0 0 16,-1 0-2-16,1 0 3 16,0 0 0-16,0 0-1 0,0 0-1 0,0 0-2 15,0 0-3-15,0 0-1 0,0 0 1 16,0 0-2-16,2 2 2 0,-2-2 3 16,0 0 0-16,0 0 1 0,-3-2 1 15,3 2-2-15,0 0 1 0,0 0 0 0,0 0-1 16,0 0 2-16,2 0 2 0,-2 0-2 15,1 0 0-15,-1 0-1 0,0 0-4 16,0 0 0-16,0 0 0 0,-1 0-1 16,1 0 1-16,0 0-1 0,0 0-4 0,0 0-1 15,0 0-2-15,1 0-4 0,-1 0-2 16,0 0 1-16,0 0-5 0,0 0 2 16,0 0 0-16,0 0-3 0,0 0 4 15,0 0 3-15,1 0 2 0,-1 0 4 16,0 0 1-16,0 0-3 0,0 0-2 15,2 0-3-15,1 0-7 0,-3 0-5 16,0 0-6-16,-2-2-14 0,2 2-7 16,0 0-9-16,-1 0-9 0,1 0-7 0,0 0-11 15,2-2 52-15</inkml:trace>
  <inkml:trace contextRef="#ctx0" brushRef="#br0" timeOffset="15884.8">31723 13135 265 0,'0'0'-5'0,"0"0"-19"0,-2 0-15 15,2 0 1-15,0 0 31 16,-1 0 44-16,1-1 35 0,0 1 28 0,0 0 5 0,0 0-7 0,0 0-22 16,0 0-23-16,0 0-22 0,0 0-15 31,-4 1-11-31,-1-1-4 0,0 1 0 15,-4 0 2-15,-1 2 1 0,-4-2 1 0,0 1 0 16,-3-1 0-16,-1 0-1 0,0 0 2 16,-2 1 3-16,2 0 4 0,-3-2 5 15,1 0 3-15,1 0-3 0,-5-3-2 16,1 0-5-16,-5-1-2 0,-4-1-1 16,-1-2 0-16,-6-1-4 0,1 1-1 15,1-4 1-15,4 1-1 0,2 0 2 16,3-1 1-16,-1-1-1 0,2 0 1 0,0-1 2 15,3 1 1-15,2-1 4 0,-1-1 3 16,2 0 3-16,3 1 4 0,-2-3 5 0,9 1 2 0,-3 0 1 16,-4-1 1-16,7 2 6 0,-8 0-6 15,5-3-2 1,3 0-1-16,-1 0-8 0,2 2 2 16,2 0-1-16,0 1 1 0,2 0 6 15,3 1-2-15,3 1 0 0,0 1-3 0,0 1-7 16,0 1 1-16,0-4-2 0,1 1-4 15,3-1-3-15,3-1-2 0,1-2-2 16,-1 0 0-16,2-4-1 0,0-5-2 16,1-1 0-16,7-7-1 0,-4-2-1 15,1-1 1-15,4 1 1 0,-6 1-1 16,6-2 0-16,2 1 1 0,-1 0-3 16,7-1 1-16,4-2 2 0,4-1 2 15,6-2-8-15,3 0-1 0,9-1 0 0,1 4-4 16,2 1 11-16,-1 6-2 0,-8-1 0 15,-3 2 2-15,-6 1-1 0,-5 0 0 16,3 5 0-16,-1-1-9 0,1 5 7 16,-1 0 1-16,7-1 0 0,7 2 8 0,12 0-6 15,4 2-6-15,-1 3-2 0,2 1-2 16,-5 3-3-16,8 4-3 0,10 2-6 16,8 3-6-16,17 2-4 0,-9 6 0 15,-4 2 2-15,-6 3 4 0,-5 5 8 16,18 1 4-16,-1 3 1 0,-9 3 2 15,-4 4-5-15,-8 6-4 0,3 5 3 0,13 4 0 16,-2 5 3-16,-9 2 4 0,-12 1 0 16,-13 4 1-16,-14 4 2 0,6 2 2 15,78 75 0-15</inkml:trace>
  <inkml:trace contextRef="#ctx0" brushRef="#br0" timeOffset="16154.17">33717 13317 1276 0,'-42'31'6'0,"1"2"5"0,-4-3 5 0,-14-6 0 0,-8-4-2 15,-8-8-4-15,2-5-5 0,5 0 4 16,12-7 7-16,5-1 2 0,3-6 5 0,6-2-2 16,-21-1-5-16,1-3-3 0,-3 1 2 15,2-1-1-15,21-1 3 0,2 2 1 16,4-2-4-1,10 1-1-15,-1 2-1 0,9 2-3 0,2 0-3 16,0 4-1-16,8 1-2 0,2 0-1 16,3 3 1-16,3 1-1 0,0 0-1 15,-1 0-5-15,-1-2-13 0,10 2-16 0,-8 0-23 0,1 0-25 16,1 0-27 0,-6-1 55-16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52:32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17991 8640 856 0,'-2'-1'22'0,"-5"-3"-13"0,-3-3-5 16,-3 0-3-16,2-4 7 0,1 3 4 15,0-1 0-15,-5-4 3 0,0 2 0 16,-1 0 1-16,1-1 5 0,1 3 1 0,1 0 1 16,4 1 0-16,0 1-1 0,3 1-4 15,-1 2-4-15,-1-1-5 0,-1 3-4 16,0-1-1-16,1 3-2 0,-2-4-2 16,-1 3 0-16,-4 0 1 0,-3 0-1 15,0 1 0-15,-3 0 2 0,0 0-1 0,-5 0 6 16,-1 0 5-16,1 0 1 0,-1 0 4 15,0 0 1-15,1 0-4 0,-2 1 1 16,3 0-4 0,3 0-4-16,-3 1-2 0,2 0 5 15,1-1 2-15,2 1 1 0,0-1 1 0,-3 0 1 0,4 1 1 16,-2 0 3 0,3-2-1-16,0 1-3 0,-4-1 2 0,-1 1 4 0,-7-1 3 31,-4 1 1-31,-2-1-3 0,0 0-7 0,-1 0-3 0,2 0-3 0,5 0-3 15,0 0-1-15,3-1 1 16,2 1 6-16,-3 0 4 0,1 0 2 16,-2-1 2-16,2 1-7 15,-1-1-5-15,1 1-3 0,1-2-3 16,-2 2-2-16,-2 0 1 0,-1-2 0 16,0 2-1-16,0 0 0 0,-1 0 1 0,-4 2 0 15,2 0 0-15,-3-1 2 0,5 1-3 16,-5 0 1-16,2 2-1 0,-1-3 0 15,0 0 0-15,-3 2 2 0,-8-1 0 16,-1-2 3-16,-5 2 4 0,-1-2 0 16,7 1 2-16,2-1 0 0,6 0 0 0,1-1 3 15,-1 1 2-15,-1 0-1 0,3-2 0 16,-5 0 0-16,-6 1-4 0,-3 0-2 16,-4 0-2-16,2-1-4 0,5 0-1 15,0-2 1-15,3 2-1 0,-2 1 3 16,2-4-1-16,2 3 0 0,-3 0 0 15,-1-2 0-15,-6 1-1 0,-4 1-1 16,0-3 1-16,0 3-2 0,6 0 1 0,2-2 1 16,-1 3-2-16,2-1 0 15,-2 1 1-15,-4 0-1 0,-6-1 0 0,3 2 1 16,-4 0-1-16,-2 0 0 0,11 0 0 16,-3 0 0-16,4 3 0 0,8-2 0 15,-5 1 0-15,-3 1-1 0,-5 1 1 16,-2 1-1-16,0 0 0 0,5 1 0 15,4-2 0-15,0 2-1 0,3 0 1 0,-2-1 0 16,-3 1 0-16,-7-3 1 0,-4-1-1 16,-7 1 1-16,5 1 4 0,5 0-2 15,4-3 4-15,2 1 0 0,-1 0-1 16,0 0 3-16,-8 0 0 0,-3-1 2 16,-4 1 1-16,0-2 0 0,4 1-1 0,4-1-3 15,2 0 0-15,-1 0-4 0,-1-1 1 16,-2-1 1-16,-5 2-4 0,5-1 1 15,3 1-1-15,4 0-2 0,1 0 1 0,1 0 1 16,1 0-2-16,-6 0 0 0,-3 0 2 16,-6-2-2-16,-7 2 4 0,1-2 0 15,3 0 0-15,4 0-1 0,-2-1-1 16,-3 2-1-16,-6 0 0 0,-10 1 5 16,-2-2 8-16,-2-1 3 0,-7-3 0 15,-3 1-6-15,5 1-7 16,-1 1-3-16,8 1 1 0,8 0 2 0,-7 0 4 15,-3 1-3-15,2-3-1 0,4 3-1 16,6 0-3-16,10 0 0 0,3 0 0 16,3 1 0-16,5 0-2 0,0 0 2 15,8 0-2-15,5 2 1 0,4 0 1 0,7 0-1 16,2 1 1-16,-1-1 1 16,8 0-1-16,-4 2 0 0,2-3 4 0,1 2 1 15,1 0 1-15,-2-1 1 0,1 1-5 16,0 1-1-16,-3-3-1 0,2 3 0 15,1-2-1-15,2 1 1 0,5-3 0 0,2 2 0 16,2-2 1-16,3 1-1 0,0 0 0 16,0-1 1-16,1 0-1 0,1-1 0 15,0 1 0 1,4-1 0-16,0 1 0 0,0 0 0 0,0-2-2 0,0 2 1 0,-1-3 0 16,1 3-1-16,-1-1 0 0,0 0 1 15,0 1-2-15,-1 0 0 0,0 0-1 16,1 0-1-16,1 0 0 0,-1 0 1 15,3 0 0-15,2-1 3 0,3 1 1 16,-6 0 0-16,3-1-1 16,0 1 0-16,-1-2-4 15,2 2-1-15,2 0-1 0,-1 0-4 0,0 0 1 0,0 0 0 16,-1 0-3-16,1-1 2 0,0-1 3 0,0 2 2 16,0-1 2-1,0 1 1-15,0 0 1 0,0-1 0 0,1 0 1 0,0 0-1 16,0 0 0-16,-4-4 0 0,3 2-2 15,-1-2 1-15,1 0-3 16,1-8-2-16,1-1-1 0,4-4 0 0,1-1 2 16,2-4 3-16,-1 1 1 0,1 1 0 15,-1-2 2-15,1 1 1 0,1 3 0 16,-3-1 0-16,-1 4 0 0,2 0-1 0,-2-2 0 16,-1 1 1-16,0 0 0 0,-2-1-1 15,1 0 1 1,1 0-2-16,-2 0 1 0,0 3 1 0,1-1-1 0,-1 0 0 0,1 3 1 15,0-1-2-15,0 3 0 0,-2 1 2 16,1-4-1-16,0 2-3 0,2 0-2 16,-1-2-2-16,-1-2 0 0,0 2 3 15,-1-2 0-15,3 1 2 0,-2 3 3 16,0 1 0 0,1 2 0-16,-1 1 0 0,0 1-2 15,1 3-2-15,0-3-3 0,-1 3-4 0,-1-1-1 16,1 3 1-16,-1-2 1 15,1 3 4-15,1-1 2 0,-1 1 0 16,2-2 1-16,0 3 1 0,1-1-1 16,0-1 1-16,2 2 2 0,0 0-2 15,1 0 2-15,-2 0-1 0,2-1 0 16,0 1 1-16,1 0 0 0,3 0-1 16,3 0 0-16,4 0 1 0,5 0-1 15,1-1 1-15,1 1 0 0,5 0-2 0,0 0 2 16,-1-1 0-16,3 0-2 0,-1 1 2 15,3-2 0-15,4 2-1 0,2 0 0 16,4 0 0-16,0 2-1 0,9 1 2 16,1 0 0-16,7 0-1 0,2-1 1 0,-3 0 0 15,3 1 0-15,0-1 1 0,0 0 0 16,8 0-2-16,1 1 1 0,2-3 0 16,-4 0-2-16,-1 0 1 0,-3-2-1 15,-3 1 0-15,9 0 0 0,2 0 2 16,2-1-2-16,7 0 2 0,-7 0 0 0,-11 1-1 15,-2-1 0-15,-3-2 1 0,7 1-1 16,9-1 1-16,2-1 0 0,-2 2-1 16,-7 0 1-16,-2 0 0 0,-1 1-1 15,5 1 0-15,7 0 1 0,0 0-2 16,0 1 2-16,2 0 1 0,-5 2-1 16,3-1 0-16,6 1 0 0,-5 3 0 15,0-3 0-15,-5 2 0 0,-8-1-1 16,1 0 0-16,-3 0 2 0,5-2-2 15,1 2 0-15,4-1 1 0,-5 0-2 16,-3 0 2-16,-3-2 0 0,-4 2 0 0,5-2 1 16,4 1-1-16,6-1 1 15,5 0 1-15,3 0 2 0,-1 1-2 0,-2 0 5 16,-5 0 5-16,3 0-1 0,-3 1 1 16,1 0-4-16,1 0-7 0,-8 0-1 0,5 3 0 15,-3-2 0-15,5 3 0 0,6-3 0 16,-6 1 0-16,-2-1 0 15,-8-2-1-15,-6 0 0 0,1 0 1 0,3-1 0 16,9 1 0-16,5-1 0 0,-5 0 2 0,-2 2-2 16,-7-2 0-16,-3 0 0 0,1-2 0 15,-5 1 0 1,5-2 0-16,0 0-1 0,1-1 1 0,0 1 1 0,-7-2-1 16,-4 2 0-16,-4 0 1 0,0-1-1 15,1 1 1-15,3-1 0 0,3 2-1 16,0 0-1-16,4-1 1 0,-8 1 0 15,-3 0 0-15,0-1 0 0,-3 0 0 16,0-1 0-16,-3 0 0 0,2 1-1 16,-1 0 1-16,1-3 0 0,6 3 0 15,0-3 0-15,-1 1 0 0,-1 1 0 16,-3 0 1-16,-2-1 0 0,2 3-1 16,-5 0-1-16,4 1 1 0,-1-1 0 15,2 2-1-15,2 0 2 0,-3 0-1 16,-3 2 0-16,-4-2 0 0,-4 1 0 0,-4 0 0 15,-4 0 2-15,-2-1-2 16,-3 0 0-16,-2 0 1 0,-3-1-1 0,-2 1 1 0,-1 0 1 16,0 0-2-16,0 0 1 15,-3 0-1-15,2 0 0 0,-1 0 0 0,1 0 1 16,3-1-1-16,0 1 1 0,0 0 0 16,-2-1-1-16,-1 1 0 0,0 0 1 0,3 0-1 15,2 1 0 1,-1-2 1-16,-2 1-1 0,0-2-1 0,0 0 1 0,2 2-1 15,2-1 1-15,2 0 0 0,1 1 0 16,0-1-1-16,0 0 1 0,-2 1 0 16,-3-1 0-16,3-1 1 0,-2 2-1 15,-3 0-1-15,0 0 1 0,-1 0 0 16,1-2-1-16,-3 2 1 0,0 0-3 16,-3 0-3-16,-2 0 0 15,0 0-4-15,-2 2 2 0,1-2 1 0,-3 2-2 16,0-1 1-16,0 0 0 0,1 1-2 15,-2-2 1-15,0 1 1 0,2 5 1 0,0-1 2 16,0 0 3-16,2 2-1 0,0 1 2 16,1 0 1-16,3 4-1 0,-1-1 1 15,2 2 0-15,0-1 0 16,-1-1 0-16,1 4 0 0,-1-2 0 0,1 2-1 16,-3 3 1-16,1-4 0 0,-1 2 0 0,-2-2 0 15,3 1 0-15,0 0 0 0,-1 2 0 16,0-1-1-16,-2 3 0 0,1 1 0 15,-2 1 0-15,1 4 0 0,-2 0 0 0,-1 4 0 16,0-1 0-16,1 2 1 16,1-2 0-16,-1 0-1 0,0-3 2 0,2-5-1 31,-2-1-1-31,0-4 1 0,1-3 0 0,0 2 0 16,-1-5 0-16,0 0 0 0,1-2 0 0,-1-1 1 0,-1 1-1 15,1-2 0-15,-2-1 1 0,0-1-1 16,0-1 3-16,1-1 2 0,-1-1-1 15,0 2 2 1,0-2 4-16,0 1 0 0,0-1 5 0,0 0 2 0,1 0-1 16,-1 0-3-16,1 0-3 0,-1 0-5 15,0 0-2-15,0 1 0 0,0-1-3 0,0 0 2 32,0 0 0-32,0 0-1 0,1 0 0 15,-1 0 1-15,0 0-1 0,0 0 0 16,0 0 0-16,0 0-1 0,0 0-3 15,0 0-4-15,0 0-7 0,0 0-8 0,0 0-8 16,0 0-13-16,0 0-30 0,0 0-24 16,0 0 50-16</inkml:trace>
  <inkml:trace contextRef="#ctx0" brushRef="#br0" timeOffset="30290.18">19069 9439 818 0,'-2'0'15'0,"0"0"-4"15,-2 0-19-15,0 0 5 0,1 0 9 16,2 0 3-16,0 0 5 0,1 0 4 16,0 0-1-16,0-2 3 0,0 1 2 15,-1 0-4-15,1 0-1 0,0 0-3 16,-1 0-8-16,1 1-1 0,-1 0 0 0,0 0-1 16,-6-4 0-16,4 4 0 0,-4 0-3 15,-3 0 1-15,0 0 0 0,-4 0 0 16,3 0 2-16,0 0 1 0,-1 4 1 15,5-4 2-15,-4 3 4 0,1-1 2 16,-3 2 2-16,-4-1 0 0,-3 3-5 16,-6-3-2-16,-2 1-2 0,-6-2-1 15,-6-2 0-15,-5 0 2 0,-7-2-1 0,2-1 2 16,-1-1 0-16,5 2-3 0,5-3 1 16,-3 4 0-16,2 0-2 0,-2-1-1 0,1 0 0 15,-6 1-3-15,-5 0 0 0,-6 0 1 16,-4 0-2-16,5 2 0 0,-1 0 1 15,3 1-1-15,1 2 1 0,-8-4 0 16,-4 0-1-16,-12-2 1 0,-3-2 0 16,-1-1-1-16,8-1 0 0,11 0 1 15,0 0-1-15,-3 2 0 0,-5-1 1 16,-3 1 0-16,7 3 2 0,4 0 2 16,3 1-2-16,2 1 1 0,-3-1 0 15,-6 1 1-15,-3-1-1 0,-1 4 2 16,0-2-3-16,7 1 0 0,-1 3 0 15,4-3-1-15,-3-1 2 0,-7-2 1 0,-4 2 1 16,0-2 4-16,3 0 2 0,8 2 1 16,4-2 0-16,0 0 0 0,-3-2-3 15,-9 0-3-15,1 1-2 0,-1 1-4 0,1 0 0 16,12 0 1-16,-1 0-2 16,3 0 1-16,-5 0 1 0,-6 0-2 15,1 0 0-15,-3 0 1 0,8 0-1 0,5 0 0 16,3 0 0-16,2 1 0 0,2-1 0 0,-5 2 1 15,1 0 0-15,2-1 5 0,-3 2 7 16,-1 2 8-16,-2 2 9 0,-1-1 0 16,8 0-9-1,2 2-7-15,-2-5-9 0,-7 2-4 16,-6 1 3-16,-1-1 2 0,6 0-3 0,12 0 0 0,4 1-2 16,8-1-1-16,1 1 0 0,2-1 0 15,3 2 0-15,-5 0 0 0,1-1 1 16,-4 0-1-16,-2-2 0 0,3 1 1 0,0-1 0 15,2-1-1-15,3 0 0 16,4 0 0-16,5 0 0 0,0-2 0 16,3 0 0-16,0 0 1 15,2 0 1-15,4 1-2 0,-1-2 0 0,0 2 1 16,3-2-1-16,0 0 0 0,3 0 1 0,6 0-1 16,-3 0 0-16,-2 0 0 0,1-2 0 15,-2 2 0-15,1-2 0 0,-1 1-1 16,2 0-2-16,-2 0 1 0,-2 0-4 0,1 1 1 15,0-1 2-15,1 1-2 16,-2-2 1-16,-1 2 0 0,0-1-6 0,-2-1-3 16,1 0-2-16,-2 0-3 0,0 0 3 15,-1 1 2-15,-1-2-3 0,2 0 1 0,-1 0 2 32,-1-1 0-32,5 1 4 0,-2-1 4 0,-1 0 0 0,1-1 3 0,1 1-1 15,0-1-2 1,2 1-2-16,-3-1-1 15,-4 0-3-15,2 0 2 0,-2 1 3 16,1-1 1-16,2 2 1 0,1-1 0 16,-1 0-2-16,4 0 2 0,-1 0 3 15,1 1 0-15,-1 0 1 0,0-1 0 16,1 1 0-16,-2-1-1 0,4 0 1 0,-4-1-1 16,-2 1 1-16,0-1 0 0,1 0 0 15,-1 1 0-15,5 1 0 0,-1-3 0 16,5 3 0-16,1-1 3 0,0 0 0 15,1 2 0-15,-1 1 1 0,3-1-4 16,-1-2 0-16,0 2 1 0,0-1-1 16,0-2 1-16,1 0 2 0,-3-1 1 0,0-3 1 15,1 0-1-15,-3 0-2 0,1-3 0 16,3 2 5-16,-1-2 1 0,2 3 5 16,-1-1 3-16,1 1-1 0,-1 0 0 15,-1 0 0-15,1 0-2 0,-1-2 0 0,-1-1 0 16,2 0-2-16,-1-1 1 0,1-1-2 15,1 0-2-15,0-1-3 0,2-2-1 16,0 1-3-16,-1-2 0 0,0-3-1 16,-3 1-2-16,1-1-2 0,-1-1-4 15,0 0-7-15,-1-2-3 0,-1-1-3 16,-1-2-2-16,0 1 2 0,2-1 4 0,-2 2 0 16,1 4 2-16,3-2 0 0,-2 3-3 15,3 2-1-15,3 1-6 16,-1-1-12-16,4-2-11 0,1-3-19 15,1-2-10-15,3 0 2 0,-2 3 15 0,3 5 29 16,2 2 27-16,-2 6 19 0,1 1 6 16,-1 4-2-16,-1-1-6 0,2 2-4 15,1 3-4-15,2 0 0 0,5 2-2 16,4 0 0-16,3 4 0 0,8 1-1 16,3 0 0-16,4 4 0 0,1-2 0 15,0 1 5-15,1-1 6 0,1 1 4 0,-1 0 1 16,-2-2-1-16,-1 0-6 0,-3-5-1 15,2 1-1-15,4-1-2 0,3-2 1 16,4-1-1-16,2 0 0 0,-3-1 2 0,2 0 1 16,-2 1 1-16,0-4-2 0,4 2 0 15,-5-1-4-15,2-3 1 0,7 3 0 16,11-3-1-16,1 1 1 0,4 1-1 16,-5-3-3-16,-6 2-1 0,4-1 1 15,-1 0-1-15,10 1 2 0,6 1 0 0,1-2-1 16,-4 3 1-16,-4-1 9 0,0 1 4 15,-2 1 9-15,11 0 1 0,2 0-7 16,1 2-6-16,-1 0-6 0,-6 0-5 16,0 1-1-16,2 2 1 0,7-1-2 15,-2 0 3-15,-6-1 2 0,-5 0 2 16,-8 0 3-16,-2 1 2 0,1 0-3 16,3-2-2-16,3 0-1 0,0 0-3 15,-2 0 3-15,-5 0 4 0,-2 0-1 0,1-2 0 16,7 2 0-16,6-2-3 0,2 2-3 15,2 0 2-15,-3 4-4 0,-6-2-1 16,5 3 2-16,5-2-2 0,6 1 1 16,0-1 1-16,-5-1-2 15,-5 0 1-15,-10-2 0 0,1 1-1 0,5 3 0 16,6-4 0-16,1 2 1 0,-3 1 0 16,-5-1 1-16,-4 0-2 0,4 3 0 15,4-1 2-15,2 1-2 0,-5 1 0 0,-5-3 5 16,-1 1 7-16,0 1 4 0,10 1 3 15,11 1-3-15,2 0 0 0,0-1 5 16,-13-1-1-16,-11-1-3 0,-9-3-6 0,-2 0-8 16,1-2-1-16,3 0 0 0,1-2-1 15,-3-2 0-15,-2 1 2 0,-7-1-2 16,-9 2 0-16,-1-3 2 0,-6 1-3 16,-6-1 2-1,-3 1 0-15,1 0-2 0,-1 1 2 0,-1 1-2 0,-3-3 1 16,-5 4-1-1,-3-1 1-15,-4-1-1 0,0 3 2 0,-3 1 0 0,-4 0 0 16,0 0-1-16,1 0 1 0,-1 0-1 16,0 0 2-16,0 0 2 0,1 0-1 15,-1 0-1-15,0 0-1 0,0 0-2 16,0 0-1 0,0 0 0-16,0 0-1 0,0 0 0 0,1 0 0 15,0 0-1-15,2 3 2 0,0 0 1 0,-1 3-2 0,1-2 0 16,-1 3 1-1,1 3 0-15,0 2 1 0,-1 5 1 0,-1 2-1 0,2 0 0 0,-2 4 2 16,-1 0-2-16,0 4 0 0,-1 5 2 16,1 3-2-16,-1 3 0 0,2 1 1 15,-1 0-1-15,0 3 1 0,2-2 0 16,0 1-1 0,4-3 0-16,2-1 1 0,2-2-1 15,1-3 0-15,-1 1 0 0,-1-3 0 16,0-3 0-16,-1-1 1 0,1-4 0 15,1-3-1-15,-2-1 1 0,-2-4-1 16,-1 1 0-16,4-6 1 0,-4-1-1 16,-2-2 4-16,-3 0 2 0,-2-2 2 15,2 0 4-15,-1-1 0 0,2-1 2 16,-1 0 2-16,0-2 0 0,0 0 1 16,-1 2 2-16,-1-2 3 0,2 0-3 15,0 0-1-15,-1 1-3 0,0-1-7 0,1 1-2 16,1-1-1-16,-1 0-3 0,0-1 0 15,0 1 0-15,0 0-2 0,0 0 1 16,0 0-1-16,0 0-8 0,-1 0-10 16,1 0-13-16,0 0-16 0,1 0-14 15,0 0-23-15,1 0-15 0,-1-3 15 16,-5-6 34-16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53:20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22887 4910 623 0,'39'20'75'0,"-28"-21"5"15,-4 0-14-15,-1 1-13 16,-29-25 31-16,24 25-19 0,-1 0-6 15,0 0-9-15,0 0-2 0,0 0-9 0,4 0-4 16,-3 0-6-16,-4 0-10 0,1 1-4 16,-3-1 0-16,-3 1 2 0,-1 0 3 15,-5 1 2-15,-3 0-2 0,-3-2-4 16,-5 0-3-16,-1 1-2 0,-1 0-1 16,2-1 0-16,0 1-1 0,-1 0-1 15,-3 2 1-15,-3-1 3 0,-1 1-2 16,-1 3 2-16,4-2-1 0,-4 1-3 15,-3 0-1-15,-9 1 3 0,-8 0 0 0,-3 0 6 16,1 2 2-16,6 0 0 16,2 0 2-16,3 0 0 0,-3-3-1 15,1 1-2-15,2 1-3 0,-6-3-4 0,0 4-2 16,-4-3-3-16,-1 3-2 0,8-2 1 16,6 1-1-16,1-1 0 0,5-2 3 15,2 1 4-15,0 0 6 0,3-1 4 16,2 0-1-16,2-2-4 0,0 1-7 15,1-1-4-15,-3-1-2 0,-2 1 0 0,0-1 0 16,4 2-1-16,0-3 0 0,4 2 2 16,0-2-1-16,0-4 0 0,-2 3 2 15,0-3-2-15,2 0 1 0,3 2-1 0,3 0-1 16,3 1 2-16,1-4-1 0,2 2-1 16,3 2 0-16,1-3 0 0,2 4-1 15,5 0 1-15,-1 0 0 16,0 0-1-16,-4-2 0 0,5 2 2 0,0 0-2 15,-2 0 0-15,1 0 2 0,0 0-2 16,1 0 0-16,0 0 1 0,0 0-1 0,0 0-2 16,0-1-3-16,0 1-2 15,-1-2-3-15,1 2-2 0,0 0 0 0,0 0-2 16,1-2 0-16,-1 2-4 16,1 0-2-16,-1 0 0 0,0 0-6 0,0 0 0 15,0 0-1-15,0 0-2 0,0 0 5 16,3 0 2-16,-3 0-3 0,0 0-6 15,0 0-12-15,0 0-14 0,0 0-11 16,1 0-12-16,-1 0 65 0,2-6-5 16</inkml:trace>
  <inkml:trace contextRef="#ctx0" brushRef="#br0" timeOffset="3960.43">25178 2835 1611 0,'1'-1'-5'0,"-1"1"-52"16,1-1-8-16,-2 1 47 0,1 0 24 0,0 0 15 31,0 0 6-31,1 0 0 0,-1 0-4 15,-1 1-9-15,-3-1-9 0,-4 1-3 16,-8 3-2-16,-7 4 1 0,-15 2 8 16,-17 6 4-16,-13 7-1 15,-13 5-3-15,-7 5-8 0,-2 6 0 0,-16 1 1 16,-5 2 0-16,-6-1-1 0,2-3-1 16,14-1 0-16,2-1 0 0,3-1 0 0,2 5-3 15,7 1 1-15,3 4 1 0,14 4-1 16,3-1 2-16,1 0 0 15,1-1 0-15,6-2-1 0,8-3 1 0,10-4-1 16,13-2-1-16,-1-3 2 0,7-3-2 16,4-2 1-16,6 0 1 0,2-2 0 15,3-1 1-15,0-3 1 0,3-3-1 16,1-1 1-16,0-2 2 0,4-5-1 0,-2-5-1 16,1-4-9-16,0-2-19 0,0 1-16 15,3-4-29-15,0 2-7 0,1-5 9 16,8-12 290-16,9-10-164 0</inkml:trace>
  <inkml:trace contextRef="#ctx0" brushRef="#br0" timeOffset="4272.72">23190 3351 1373 0,'0'0'37'0,"-1"0"-17"15,0 2-21-15,0 0-7 0,-1 3-6 16,1 2-1-16,-1 7 1 0,-2 12 4 15,-3 11 4-15,-1 12 4 0,-3 5 2 16,-1 5 0-16,0-2 2 0,0-2 0 16,3-3 0-16,0-6 1 15,0-8-1-15,4-8 0 0,0-7 0 0,4-5 0 16,2-6 2-16,0-2 8 0,6-1 4 16,-1 0 3-16,8 1 7 0,7 4-2 15,11 2 0-15,10 0-3 0,4 0-9 16,14-4-6-16,6 1-2 0,-2-4-2 0,5-6 0 15,-11 1 1-15,-7-4-1 0,-8-3 1 16,-6 1 0-16,-5 0-3 0,-6-4-14 16,-4 1-26-16,-2-2-37 0,5-7-123 15,2-7 118-15</inkml:trace>
  <inkml:trace contextRef="#ctx0" brushRef="#br0" timeOffset="4942.45">25680 2647 1310 0,'-2'0'25'0,"1"0"-25"0,-1 0-5 15,4 0 1-15,-2 0 3 0,0 0-1 0,1 3 0 0,0 3 1 0,2 6 0 0,2 6 1 31,-1 9 0-31,4 9 1 16,4 8 2-16,1 7-1 0,2 9-1 16,2 0 0-16,0 4 0 0,3-2-1 15,1-7 1-15,0 1 1 0,3-8-1 0,-1-3 2 16,2-8 0-16,-3-5-1 0,-4-9 0 16,1-3 3-16,-1-10 2 0,-1-4 11 15,-1-8 4-15,0-8 3 0,-1-5-2 16,4-9-5-16,1-10-2 0,-1-7-1 15,-1-12-3-15,-3-5-5 0,-2-10-4 16,-3-3-3-16,-2-7-11 0,0-2 11 0,-2 0-18 16,0 7 18-16,-5 9 10 0,0 8-5 15,-1 11 17-15,0 12-16 0,2 11 1 16,-1 10-7-16,2 6-1 0,-3 6-7 0,0 0-6 16,1 10-3-16,1 9-3 0,0 9-9 15,-1 7-14-15,3 3-31 16,-2 2 285-16,1-3-174 0</inkml:trace>
  <inkml:trace contextRef="#ctx0" brushRef="#br0" timeOffset="5657.49">26711 2954 1278 0,'35'-50'41'0,"-10"3"57"15,1-1-152-15,-11 10 16 0,-3 2 40 16,-3 3 33-16,-2 0 3 0,-5 2-9 16,-4 0-7-16,-6 1-6 0,-5 2-5 15,-4 3-2-15,-3 4-2 0,-2 3-3 16,-3 4 3-16,-7 3-4 0,-5 4-2 0,-7 9 0 16,-4 1-1-16,2 8-3 15,4 9 2-15,8 6-2 0,4 10 3 0,7 7 0 16,4-1-1-16,5 3-5 0,10 1-13 15,8 5-12-15,13 2-3 0,10 2 2 16,13 2 10-16,12-6 9 0,8-4 5 0,0-16 4 16,-5-9 2-16,-8-7 2 0,-9-10 1 15,-4-5 1-15,-1-7 0 0,-3-6-2 16,1-3-1-16,-7-5-1 0,-3-6-5 0,-7-4-3 16,-3-5-3-16,-3-3 0 0,-1-1 4 15,-3-1 6-15,-1 2 2 0,-2 0 0 16,-1 5 1-16,0 1 0 0,0 9 0 15,0 3 4-15,0 9 2 0,3 5 0 16,3 6 0-16,3 6-6 0,3 7-4 16,7 8 0-16,8 8 0 0,2 6 2 15,6 9 1-15,-3 4 1 0,-2 2 0 16,-2 1 0-16,-2-5-1 0,-1-5-1 0,-2-7-1 16,1-6 0-16,-3-6-1 15,0-5 4-15,-1-5 0 0,-6-4 0 16,2-4 2-16,-3-3-1 0,0-1 0 0,-2-3 0 15,-2 0-1-15,-1-4 0 16,-3-5 1-16,-1-2-1 0,-1-5 0 0,-3-5 5 16,-3-1-1-16,-7-5 3 0,-5-4 1 15,-3-2-4-15,-1-2 3 0,1 0 3 0,0 3 0 16,2 3 2-16,3 4 0 0,3 2-3 16,2 5-2-16,2 2 0 0,3 2 1 15,4 2 4-15,5 1-1 0,3 2-3 16,6 0-5-16,4 0-3 0,7 3-3 0,6 2 1 15,-2 3 1-15,5-2-2 0,1 3 3 16,-1 0 0-16,3 1-3 0,-4 0-5 16,-6-3-11-16,-7 0-16 0,-4 2-21 15,-9-4 181-15,-2 0-108 0</inkml:trace>
  <inkml:trace contextRef="#ctx0" brushRef="#br0" timeOffset="6321.42">27933 2442 1133 0,'8'8'63'0,"-8"70"885"15,9-57-2026 1,-30 47 2187-16,18-27-1731 0,6 14 137 0,3-5 486 16,1 3-1-16,3 1 1 0,-1-6 1 15,-1-6 0-15,-1-9 0 0,-2-10 1 16,-2-6 0-16,-1-9 1 0,-2-7 0 16,0 0-6-16,0-1-13 0,0 0 51 15,1-7-135-15,0-8 82 0</inkml:trace>
  <inkml:trace contextRef="#ctx0" brushRef="#br0" timeOffset="6577.13">27830 1881 1172 0,'10'12'250'0,"35"83"-577"16,-83-162 328-16,15 67-41 15,23 6-4-15,2-2 19 0</inkml:trace>
  <inkml:trace contextRef="#ctx0" brushRef="#br0" timeOffset="7138.51">28745 2535 990 0,'-2'3'310'16,"-27"-9"-219"0,4-4-116-16,-7 0-31 0,2-8 57 0,9 7 1 15,3 2 2-15,2 0 2 0,0 4 4 16,2 3 4-1,-1 2-4-15,1 3-4 0,-2 5-2 0,-1 3-5 0,-1 8 0 0,0 4 1 16,1 5-3-16,0 7 0 0,2 0-3 31,0 3-8-31,3 1-10 0,5 0-16 0,2-1-14 0,8-1-3 0,1-6 10 0,4-5 17 32,-1-8 15-32,0-8 14 0,4-2 5 15,2-8 8-15,3 0 6 0,5-8 0 16,3-2-3-16,-1-6-2 0,8-2 1 15,-5-1 3-15,-1-1 2 0,-1-3-1 16,-6 1 1-16,-2 3 2 0,-3-1 8 16,-4 4 7-16,-4 4-1 0,-1 0 1 15,-2 0-16-15,1 3 17 0,-2 2-4 0,-1 6-7 16,0 0 3-16,0 0-29 0,-2 1-5 16,-2 4-6-16,1 5 1 0,-1 4 3 15,4 7 0-15,6 5-3 0,8 2 0 16,8 5 0-16,5 2 2 0,3-4 3 15,2 4-5-15,-3-6-8 0,-2-1-7 16,0-6-4-16,-5-5-3 0,-3-8-2 16,1-3-11-16,-6-5-16 0,1-1-179 0,-4-5 156 15</inkml:trace>
  <inkml:trace contextRef="#ctx0" brushRef="#br0" timeOffset="7620.64">29044 1715 1348 0,'2'26'27'0,"-1"12"-8"0,3 18-36 0,-1 5 5 16,1 4 11-16,2-3 0 0,0-1 1 15,-2 3 1-15,-2 3 0 0,3 5 1 16,-1 1 1-16,6-2-2 0,4-8-1 15,3-11 1-15,4-13-1 0,-3-16 1 16,-2-9 3-16,-8-9 0 0,-7-5 2 16,0 0-3-16,1 0-2 15,0-2 1-15,4-3 1 0,1-5 0 0,0-5-2 16,-1-4-1-16,0-6 0 0,0 0 1 0,0-3 6 16,3 1-1-16,5-2-1 0,-2 2 6 15,-1 1 0-15,5 5 6 0,-4 4 3 16,4 5-4-16,2 1-5 0,0 6-6 15,0 3-5-15,3 4-2 0,4 7-2 0,0 7-1 16,3 5 0-16,-7 9 2 16,-4 5-4-16,-8 5 2 0,-6 3 3 15,-4 7 0-15,-8 0 1 0,-8 2-6 0,-5-5-7 16,-7-9-4-16,-2-8 2 0,0-6 5 16,-4-8 5-16,1-4 3 0,-5-5 0 15,-6-3 1-15,-1-4 1 0,2-5-5 0,5-1-8 16,9-1-9-16,7-2-13 0,6 0-25 15,4-4-56-15,4-3-118 0,1-5 131 16</inkml:trace>
  <inkml:trace contextRef="#ctx0" brushRef="#br0" timeOffset="8251.36">29878 1759 1560 0,'3'10'16'0,"2"33"-260"16,22-41 58-16,-65 65 189 15,24-27-8-15,13 2 4 0,-2 4 0 16,0 3 1-16,-2 4 3 0,0-2 0 0,5 8 0 15,3 4 1-15,8 1-3 16,4 0 1-16,4-11-1 0,-1-6-4 16,2-16 9-1,-1-7 11-15,-1-10 6 0,1-1 8 0,1-6-7 0,5-1-7 0,4 0-6 16,0-4-2-16,5-2-1 0,1-4-1 16,2-3 0-16,6-2 0 0,1-1 1 15,-3-4 2-15,1-1 0 0,-8-3 0 16,-1-5 0-16,0 0 4 0,-4-4 4 15,0 2 5-15,-3-3 8 0,-5 1 1 16,-6 2 4-16,-4 0 0 0,-5 6-5 0,-2 0-14 16,0 0-10-16,-4 2-18 0,0 2-2 15,-3 2 1-15,-1 7-3 0,-1 1 5 16,-1 2-8-16,-5 2-2 0,-3 1 2 16,-8 1 4-16,-2 5 3 0,-2 4-2 15,-1 6-9-15,3 4-4 0,3 3-5 0,3 5-4 31,5 2 3-31,5 5-4 0,7 1 2 0,8 1 6 0,4-3 4 0,3-5 10 16,8-3 10-16,-1-1 6 0,9-2 6 16,6-1 3-16,-2-1 2 0,3-2-1 15,-1-2 0-15,0-7 5 0,0-3 1 16,-3-3 3-16,1-3 2 0,0-1-5 16,-4 0-4-1,-2-3-4-15,-3 0-2 0,-7-5 1 0,4 3 0 0,-4-2-2 0,-1 0 0 16,-1 1-2-16,-6 0 1 0,-2 2-10 15,-3 0-19-15,-1 1-21 0,0-1-122 16,-1 2 104-16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16:54:58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22588 1747 1675 0,'7'-1'31'0,"-11"48"-94"16,37-100 66-1,-41 44 20-15,8 9-7 0,0 0 1 16,0 0-1-16,0 0-3 16,0 0 0-16,0 0-1 0,0 0-3 0,-1 0-3 15,-1 0-3-15,-3 0-4 0,-3 2-4 0,-5 2 0 16,-12-2 1-16,-6 5 4 0,-14 1 0 16,-15 0 1-1,-15 0 1-15,-8-1 1 0,-6 0-1 0,5 1-1 0,0-1 1 16,-16-2-2-16,-4 3 1 0,-2-1 1 31,-2-3-1-31,1 2 0 0,-5-2 1 0,-7 1-1 16,2-1-1-16,9-1 2 0,6 2-1 15,0-1-1-15,2 2 2 0,3 1-2 16,9 0 1-16,13 2 1 0,3 0-2 16,-4 1 1-16,-3 1 0 0,5 1-1 15,5-1 1-15,11 0 2 0,10-1-2 16,4 0 0-16,11 0 1 0,4-2-2 15,7 0 0-15,8-2 1 0,1-5-1 16,3 2-3-16,3-3-8 0,7 0-18 16,-3 0-17-16,5 0-24 0,-1 0-27 0,3 0-11 15,2-12 108-15,6-12-26 0</inkml:trace>
  <inkml:trace contextRef="#ctx0" brushRef="#br0" timeOffset="298.5">20392 1533 1268 0,'-56'45'52'0,"-17"9"27"16,-12 8-70-16,-8 6 0 0,25-16-2 0,7-3-2 16,7-3-1-16,5-6 1 0,6-7-2 15,2-4 0-15,1-6 1 0,8-6-3 16,4-2 0-16,12-5 1 0,6-4-1 15,8-2 2-15,2-4 4 0,0 2 0 0,3-2 0 16,3 3-1-16,9 0-3 0,19 5-2 16,14-1 1-16,18 4 0 0,11 1 0 15,3-2 1-15,5 2-1 0,1-4 1 16,-7 1 0-16,-7-1-10 0,-11 1-23 16,-13-3-29-16,-1 0-42 0,-2-2 185 15,-1-4-87-15</inkml:trace>
  <inkml:trace contextRef="#ctx0" brushRef="#br0" timeOffset="3227.54">23238 1410 859 0,'1'11'67'0,"3"7"140"0,2 8-217 15,3 9-2-15,0-5 12 0,3 5 0 16,-3 5 0-16,3 10 1 0,6 6 0 16,4 8 1-16,11 6 1 0,4-1-1 15,0-4 0 1,-3-10 2-16,-7-12 0 0,-6-14 2 0,-6-12 2 0,-5-7 11 15,-7-6 12-15,-2-4 9 0,3 0 7 16,-2-6-8-16,5-5-13 0,3-14-14 16,1-11-14-1,4-11-3-15,-2-7 3 0,-1-2 9 0,0-1 13 16,-1 4 3-16,0-2-3 0,1 4-6 0,1 5-10 16,-1 4-1-16,-1 8 12 0,-2 5 6 0,-1 10 7 15,-2 3 2 1,-3 3-11-16,2 4-8 0,-2 2-4 0,0 4-6 15,0 1-4-15,-1 0-10 0,-2 2-24 0,1 0-28 16,-1 0 698-16,2 1-481 0</inkml:trace>
  <inkml:trace contextRef="#ctx0" brushRef="#br0" timeOffset="3768.2">24444 1653 1557 0,'0'-2'-1'0,"0"0"-53"0,0-1 7 15,0-3 32-15,-4-1 33 0,-2 0 16 16,-1-2-10-16,-6-3-9 0,2 1-9 15,-5-1-1-15,3 1 4 16,-2-2 4-16,-1 3 5 0,0 2-2 0,-2 0-3 16,-2 5-3-16,1 2-7 0,-2 2-4 15,1 3-3-15,0 7-7 0,-1 3-1 16,2 6-4-16,-1 5-9 0,2 4-11 16,4 3-17-16,5 1-15 0,5 2-7 15,4-1 0-15,8-3 15 0,2-4 19 0,1-9 17 16,1-6 13-16,-3-5 7 0,0-3 5 15,3-2 3-15,1-2 4 0,2-2 5 16,2-5 3-16,0-3 5 0,0 0 3 16,-1-4 1-16,-2 0 2 0,-3 0-1 0,-3-1-7 15,-2-1 0-15,-3 1 0 0,-1 0 0 16,-1 1 7-16,0 3 6 0,-1 0 6 16,0 6 6-16,0 4 2 0,0 0-11 15,0 1-19-15,2 0-14 0,0 1-15 16,5 5-5-16,3 12 2 0,8 9 4 15,12 10 5-15,12 6 3 0,5 2 0 16,5-3 0-16,-9-8-2 0,-9-9 1 16,-7-5 4-16,-6-8-10 0,-2-3-19 15,-3-5-17-15,-1-1-19 0,-4-3-5 16,-1-4-4-16,1-6 771 0,1-7-519 16</inkml:trace>
  <inkml:trace contextRef="#ctx0" brushRef="#br0" timeOffset="4033.98">24792 900 1270 0,'6'49'2'0,"1"-3"-40"16,2 13-7-16,1-2 45 0,1 5 0 15,2 10 0-15,1 11 2 16,1 5-2-16,3 6 2 0,5 0 1 16,6-1-2-16,8-5 1 0,3-10 1 0,-3-16-2 0,-3-19 1 15,-12-14 2-15,-7-13-1 0,-6-7-7 16,-4-4-17-16,1-5-2 0,3-5 6 16</inkml:trace>
  <inkml:trace contextRef="#ctx0" brushRef="#br0" timeOffset="4335.6">25361 1614 911 0,'8'39'68'0,"1"10"173"15,3 19-276-15,5 4-11 0,5-5 39 0,7-11 9 16,3-14-1-16,6-7 2 0,-1-9 6 15,-3-6 12-15,-2-8 11 0,-7-8 12 16,0-5 5-16,1-8 2 0,-1-7-3 0,-1-6-11 16,2-9-8-16,-1-3-15 0,-4-5-4 15,1 0 0-15,-4-4-3 16,-3-1-4-16,-2-4-10 0,-6 0-8 0,-4 2-2 0,-3 8 1 16,-3 4 10-16,0 9 4 0,2 7 0 15,0 5-6-15,1 5-12 0,0 2-16 16,0 5-23-1,0 1-35-15,0-1-10 0,0 0-15 0,2 3 56 0</inkml:trace>
  <inkml:trace contextRef="#ctx0" brushRef="#br0" timeOffset="4749.58">26327 2007 1344 0,'28'-13'11'15,"-2"-2"-29"1,0-3-2-16,-2-3 25 0,3-1 22 16,0-4 4-16,6-6-3 15,-4 1-5-15,0-5-8 0,-2 1 2 0,-8 0-3 16,-4 2-1-16,-5 2 0 0,-4 3-10 16,-6 1-5-16,-4 5-9 0,-5 4-8 15,-5 3 2-15,-4 7-1 0,-6 5 3 16,-7 3 6-16,-6 6 4 0,-2 5 1 15,-3 8 2-15,-1 6 1 0,5 8-4 0,1 6-4 16,10 1-8-16,8 3-8 0,9-1-3 16,10 4 3-16,7-1 6 0,14 2 8 15,8-4 10-15,6-5 6 0,2-4 10 16,3-10 9-16,6-4 5 0,1-7 2 16,10-3-3-16,-3-2-6 0,-5-5-7 15,-1-1-6-15,-5-2-5 0,0-5 0 0,0 1 0 16,-3-2 0-16,-7 1 0 15,-2-1 0-15,-9 0-1 0,-3 2-1 0,-3-1-1 16,-3 1-4-16,-2-1-10 0,-4 2-15 16,2-1-22-16,-2-1-8 0,2-2 27 15</inkml:trace>
  <inkml:trace contextRef="#ctx0" brushRef="#br0" timeOffset="32671.94">20484 11564 1246 0,'1'0'51'0,"-1"0"7"0,1 0-41 16,-1 0-18-16,2 0-3 0,-1 0 5 16,-1 0 9-16,2 2 8 0,-2-2 5 0,-2 0-1 15,2 0-8-15,0 0-9 0,0 0-3 16,0 0-2-16,-1 0 0 0,-4 0 2 16,-1 0-2-16,-3 1-2 0,-5 1-2 15,-7 2-3-15,-5 1 0 0,-7 2 3 16,-8-1 3-16,-9 1 3 0,-8 0 5 15,-3 1 0-15,-3 0 1 0,0 0 1 16,-1 1 5-16,-7-1 3 0,-7-4 5 0,-5 1-5 16,-7-5-3-16,-3 0-4 0,4-5-2 15,2-3 4-15,-3-4 1 16,-1 0 0-16,-2-2 1 0,5-2-2 0,12 1-2 16,6-2 2-16,1-1 0 0,0 1-1 15,-3-1 1-15,-5-1 0 0,10 0-3 16,5-1-1-16,1 1-1 0,10-2-4 15,-3 2-1-15,0-1 1 0,1 3-3 16,-2 1 1-16,8 2 1 0,4 0-2 0,11 3 1 16,10 3 1-16,5 1-2 0,3 3 0 15,1-3-3-15,0 2-7 0,2 0-7 16,3 1-6-16,4 4-8 0,1-1-6 16,2-1-7-16,1 1-17 0,1 1-11 0,0-1-15 15,0-7-31-15,3-1-12 0,5-4 67 16</inkml:trace>
  <inkml:trace contextRef="#ctx0" brushRef="#br0" timeOffset="32988.3">18108 11021 1050 0,'-2'0'78'0,"2"0"44"0,-1 1-69 15,-2 0-51-15,2 2-5 0,-8 0-3 16,-5 3 2-16,-4 3 2 0,-7 2 1 15,-6 1 2-15,-1 3 3 0,-2-1-2 16,-1-2 0-16,3 0 1 0,-1-2-2 16,4 0 1-16,2 0 2 0,4-1-3 15,4 0 1-15,5 1 1 0,-1-1-2 16,2 1 1-16,3-1 0 0,4 2-2 0,3-2 1 16,3 2-1-16,3 2-1 15,4 3 2-15,7 4 3 0,8 5 0 0,3 2 4 16,9 2 3-16,4-1 0 0,5 1 1 15,-4-1-2-15,-4-5-4 0,-7-4-1 16,-8-4-1-16,-2-6-14 0,-2 2-23 16,3-2-33-16,6 1 24 0,2 0 8 0</inkml:trace>
  <inkml:trace contextRef="#ctx0" brushRef="#br0" timeOffset="33557.48">21853 10919 1515 0,'3'-1'50'15,"-6"1"13"-15,-1 0-94 0,-6 0-15 0,-5-6 12 0,-4-2 18 16,-3 2 13-16,-4-3 2 16,-1 0 2-16,-2 3 1 0,1-1-2 15,-1 3 1-15,2-1-1 0,5 3 0 16,-2 0 0-16,2 2-3 0,-1 2 0 0,-1 3-1 0,-1 7-3 0,-2 4-1 31,-3 11-2-31,-4 7-4 0,-3 8-6 0,-1 10-2 0,6 7-5 0,9 11 0 16,7 11 7-16,9 14 6 0,6 7 3 15,3 3 11 1,10-10 1-16,1-9 7 16,3-9 4-16,-1-6-4 0,-3-4 0 15,-1-3 2-15,-1-9 0 0,-2-7 5 16,-2-13 1-16,-5-9-4 0,-1-8-4 16,-1-5-3-16,0-2-2 0,1-7 1 15,0-3 1-15,0 1-9 0,0 0-15 16,0-2-17-16,1 0-33 0,0-4-109 0,3-8-76 15,10-13 128-15</inkml:trace>
  <inkml:trace contextRef="#ctx0" brushRef="#br0" timeOffset="33812.19">21721 11573 1674 0,'-6'3'62'15,"-30"7"-69"-15,-13 4-13 16,-14 1 1-16,-12 0 17 0,12-5 2 16,-7 0 0-16,4-3 0 0,0-2-1 15,5 0-1-15,9-2-1 0,6-2-5 16,10 1-3-16,5-2-7 0,7 2-7 0,5 0-7 16,3-1-4-16,9 1-7 0,2 2-18 15,4-4-13-15,1 0-20 0,-3 3 560 16,4 1-356-16</inkml:trace>
  <inkml:trace contextRef="#ctx0" brushRef="#br0" timeOffset="34198.76">21815 11702 1522 0,'39'18'76'0,"-62"3"-148"15,78-4-41 1,-217-14 116-16,121 16-3 0,16 2 0 16,2 0-1-16,8-3-2 0,3-3-6 15,4-3-4-15,4-2 0 0,4 0-2 16,5 2 5-16,4 3 4 0,1 4-1 0,4-1 2 16,4 1 1-16,5-4-2 0,0-5 2 15,2-2 0-15,-1-5-3 0,-3-1 13 16,-2-3 12-16,-2-3 6 0,-6-2 10 15,0-3 0-15,-3 1-5 0,1-2 5 16,-1 1 2-16,-1-1-2 0,-4 1 0 16,-2 1-3-16,-1-2-8 0,-3 2-5 15,1 2-7-15,-3-3-6 16,-2 3-3-16,1-2-2 0,-2-1-3 0,1 1-2 0,2 0-6 16,-1 1-8-16,3 0-9 15,-3-1-7-15,4 1-7 0,-1-2-10 16,1-3-13-16,2-7-10 0,0-8-109 0,5-5 116 15</inkml:trace>
  <inkml:trace contextRef="#ctx0" brushRef="#br0" timeOffset="34538.93">22032 11866 1456 0,'6'26'-40'16,"-2"12"-61"-16,3 9-14 0,0-1 18 16,-3-13 73-16,-1-13 30 0,0-15 7 15,-2-3 0-15,-1-2-11 0,0 0 9 16,0 0 18-16,0 0 9 0,0 0 11 16,0 0-17-16,1-5-22 0,0-4-9 15,-1-6-7-15,0-9 5 0,0-12 5 0,-2-8 2 16,1-5-1-1,-4-3-2-15,5 4-2 0,0 5-5 0,3 12-3 16,3 10 0-16,0 9-2 0,-1 6 10 16,0 2 7-16,3 0-3 0,4 2 1 0,3 0-9 15,4 2-9-15,0 1-1 0,-3 2 4 16,-3 3 3-16,-2-1 6 0,1 0-2 0,0 1-20 16,6 1 234-16,4 2-165 15</inkml:trace>
  <inkml:trace contextRef="#ctx0" brushRef="#br0" timeOffset="35042.15">22505 11767 1466 0,'0'1'41'16,"-4"6"-20"-1,2 9-60-15,-3 8-11 0,0 7 12 0,3 0 26 0,0-5-2 16,2-4-23-16,4 1-19 0,6 2-11 0,5-2 8 16,0 2 21-16,2-8 24 0,-3-5 14 31,-5-6 6-31,0-3 2 0,1-3-3 0,1-3-4 0,4-2-2 0,-2-5-6 16,3-5-6-16,-3-1 1 0,-1-5 3 15,-2 0 6-15,-4 1 9 0,0 0 10 16,-1 2 2-16,-2 3 1 0,-1 0-3 0,-1 3-9 15,0 5-3-15,1 1 4 0,-1 2 3 16,0 2 3-16,-1 2-5 0,0 0-13 31,0 0-8-31,3 1-3 0,4 4 2 16,3 6-2-16,10 8-27 0,12 12-51 16,8 11-37-16,6-1 15 0,-3-5 79 0,-8-11 79 15,-7-11 41-15,-6-7 2 0,3-2-65 16,3-3-86-16,-1-2-54 15,0-3 44-15,-9-3 92 0,-7 3 105 0,-4-4 68 16,-5 1-46-16,0-3-69 0,-1-3-38 16,1-5-11-16,0-5 1 0,-3-2-7 15,-4-3-7-15,1 1-6 0,-5 3-8 16,1-1-3-16,0 5-4 0,0 5-7 16,5 2-6-16,-4 6-13 0,4 0-16 15,0 3-13-15,-1-1-32 0,1 2-128 16,1-1 137-16</inkml:trace>
  <inkml:trace contextRef="#ctx0" brushRef="#br0" timeOffset="35467.5">23685 11892 1585 0,'-1'0'54'0,"-1"0"-13"0,-3-3-56 16,-6-6-31-16,-5-5 11 0,-4-4 20 16,-2 2 0-16,-2 1-3 0,2 4-5 15,-4 5 1-15,-1 1 4 0,3 3 1 16,-3 2-3-16,6 1-5 0,2 1-12 0,5 3-14 16,4 1 1-16,4 1 0 15,1 7 5-15,2 4 8 0,3 6-9 0,6 7-9 16,6 2 3-16,5-3 8 0,-2-6 25 15,0-8 25-15,-3-4 7 0,-5-5 2 16,3 0-8-16,-1-4-7 0,-2-1 9 16,1-2 18-16,-2 0 16 0,-2-1 15 15,1-2 4-15,-2-2-3 0,0 0-10 16,0-4-1-16,2 0-6 0,-1-2-12 0,0-2-2 16,2-1-12-16,-2 0-6 0,-2 2-5 15,-1-1-3-15,-1 2-2 0,0 2 0 16,5 4-4-16,-2 5-6 0,-1-4-10 15,4 3-14-15,3-3-12 0,9 4-19 0,12 9 745 16,10 4-506-16</inkml:trace>
  <inkml:trace contextRef="#ctx0" brushRef="#br0" timeOffset="35657.37">23976 12038 428 0,'39'11'146'0,"-17"-10"67"16,-7-4-77-16,-1 2 17 0,-13-12-87 15,-2 6-23-15,1 2-13 0,-2-4-2 16,1-5 7-16,1 2 0 0,-6-3-8 15,1 0-10-15,-2-1-7 0,1 4-5 0,3-2-1 16,-2-1 0-16,9 8-2 0,-7-5 1 16,3 7-1-16,5-2 0 0,-4 1-2 15,8 1 1-15,0-3-4 0,1 1-3 16,1-1-3-16,5 2-9 0,4-1-15 16,1 0-22-16,5 0-24 0,0 0-87 15,1 0 99-15</inkml:trace>
  <inkml:trace contextRef="#ctx0" brushRef="#br0" timeOffset="35876.92">24867 11768 1133 0,'1'-1'32'16,"0"-2"-15"-16,0-6-37 0,0-6-32 0,0-9-4 0,-1-10-57 15,0-10 69-15</inkml:trace>
  <inkml:trace contextRef="#ctx0" brushRef="#br0" timeOffset="36336.69">24898 11025 829 0,'2'22'48'16,"-6"22"-34"-16,1 13-3 0,-3 14-11 15,-2 6 37-15,9-3-14 0,4 1-4 16,4-2 2-16,3 3 5 0,5-3 9 16,2 0-2-16,5 0-5 0,0-3-1 15,1-4-1-15,0-5 4 0,-3-12 9 16,-2-5-1-16,-4-14-4 0,-6-9-8 15,-5-8-12-15,-3-8-3 0,-2-5 3 0,0 0-13 16,0 0-12-16,1-1-12 16,-5-3-13-16,-5-13 10 15,-8-7 12-15,-7-13 7 0,-5-5 6 0,-7-2 1 16,-1-1-2-16,1 9-1 0,0 5 3 0,5 8 1 16,-1 4 5-16,0 4 1 15,-1 5-2-15,3 5-10 0,-1 5-12 16,3 6-10-16,5 9-3 0,4 4 1 15,3 5 5-15,7 8 8 0,3 3 4 0,3 3 8 0,5 2 9 16,5-5 9-16,2-1 6 0,4-5 4 16,2-2 4-16,3-1 2 15,2-3-1-15,4-1-3 0,3-3-8 0,0-3-4 16,3-5-3-16,0-6 3 0,2-2 11 16,2-4 3-1,4-6-3-15,5-2-7 0,6-3-15 0,-2-2-8 0,-7 2-3 16,-9-2-1-16,-11 4 3 0,-5-1-2 0,-2-1-23 15,0-6 517-15,2-7-364 0</inkml:trace>
  <inkml:trace contextRef="#ctx0" brushRef="#br0" timeOffset="36886.44">26440 11632 1140 0,'7'6'223'0,"-211"-15"-188"47,167 18-40-47,6 4-1 15,-1 4-1-15,-3 6 3 0,1 1-3 16,2 3-1-16,4 4-5 0,7 3-8 15,8 2-8-15,8 4-3 0,11 2 1 16,6-3 6-16,7-4 17 0,6-2 12 16,0-6 9-16,3-5 4 0,1-4-6 0,0-2-4 15,3-2-7-15,0-2-15 0,3-2-22 16,0-5 3-16,1-7-193 0,-1-5 153 16</inkml:trace>
  <inkml:trace contextRef="#ctx0" brushRef="#br0" timeOffset="37632.17">26638 11164 1516 0,'8'20'80'0,"-6"16"24"0,1 19-118 0,-3 17-23 15,-3 8 0-15,3-3 32 0,-3-2 5 16,-2-4-3-16,3-3-3 16,-1-4-2-16,4-7-1 0,2-9 3 0,2-10 4 15,-2-7 2-15,1-6 0 0,-2-10 0 16,0-4 3-16,-1-6 0 0,1-4-2 16,-2-1-5-16,0 0-6 0,0 0-6 0,0 0-1 15,1 0 4-15,4-5 4 0,2 0 4 16,2-12 3-16,4-7 2 0,6-8 1 15,-1-6 2-15,1 1-2 0,-3 4 1 16,-3 7 2-16,2 7 1 0,1 4 4 16,-1 4 2-16,1 1 4 0,1 2-2 15,-2 3-4-15,-2 1-2 0,-1 4-5 16,-4 1-1-16,-2 4-3 0,0 2-10 0,-3 5-20 16,0 10-14-16,1 14-4 15,-2 9 8-15,-2 4 17 0,-1-4 16 0,0-11 7 16,0-6 2-16,2-4 0 0,3-2-1 15,3 0-3-15,0-4-1 0,0-5 2 16,1-5 1-16,-1-3 1 0,1-2 2 16,1-2 7-16,4-1 5 0,3-2 6 15,3-3 2-15,3-1-3 0,0-2 5 16,1-1 5-16,-1-4 8 0,-3 0 5 16,-1-4-6-16,-3-1-5 0,-3-3-10 0,0-4-12 15,-5-4-10-15,-2-4-7 0,0 0-6 16,-5 2 0-16,0 7 4 0,-1 6-2 15,-3 6-3-15,4 6 1 0,0 2-4 0,-5 1-11 16,4 3 2-16,-5-1-8 0,1 1-14 16,2 0-3-16,-4 3 0 0,-5 5 6 15,-2 3 12-15,-4 6 10 0,3 2 1 16,1 1-1-16,7 1 2 0,-2 0 2 16,4-2 6-16,5 4 4 0,2-4 5 15,7 4 6-15,-1-1 4 0,1-3 7 16,2-1 8-16,0 0 2 0,-1-6 6 0,0-3 1 15,-2-3-4-15,-5-4-2 16,3 0-8-16,-1-1-7 0,3 1-4 0,0-2-1 16,1 0-6-16,0 0-9 0,5-2 396 15,6-1-284-15</inkml:trace>
  <inkml:trace contextRef="#ctx0" brushRef="#br0" timeOffset="37975.87">27884 11855 1395 0,'-7'-4'22'16,"-6"1"2"-16,-4-2-48 0,-8 1 0 15,-1-2 23-15,-3 1 0 0,0 2 2 0,1 2-1 16,-1 1-7-16,4 4-16 0,-2 2-5 16,3 4-3-1,-1 4 7-15,3 3 14 0,1-1 1 0,3 3-2 0,5 5-6 16,6 3-12-16,5 7-4 0,2-1 3 16,7-2 6-16,5-2 14 0,5-4 9 15,6 0 0-15,2-1-1 0,7 1-4 16,0-1-6-16,4-4 0 0,-3-7 2 15,-7-4 1-15,-3-2 4 0,-5-5-1 16,6-2-11-16,1-4-60 0,1-10-87 16,4-5 91-16</inkml:trace>
  <inkml:trace contextRef="#ctx0" brushRef="#br0" timeOffset="38276.51">28269 11478 1611 0,'-2'0'73'0,"-2"7"6"16,1 11-89-16,-3 12-26 0,1 12 0 15,-5 5 26-15,-1 4 10 16,-1-2 0-16,1 4 0 0,5 0 1 0,-1 4-1 0,4 0 0 15,0 2-5 1,0 0-12-16,7 0-13 0,-1-4-7 0,3-5 0 16,3-8 11-16,-4-10 14 15,2-8 0-15,0-12-17 0,-6-4-27 16,4-2-32-16,-1 0 60 0,4 0-180 0,1 0 154 16</inkml:trace>
  <inkml:trace contextRef="#ctx0" brushRef="#br0" timeOffset="38625.32">28602 11762 1140 0,'7'18'65'0,"-146"85"-204"31,102-73 136-16,5-6 1-15,3-5 0 0,2-1 1 16,6-4 1-16,3-3 0 0,7-3 2 16,5-2 2-16,3-2 5 0,2 1 7 15,1-5 9-15,0 1 3 0,0 0 0 16,-3 5-3-16,7-2 0 0,-3 5 5 16,7 4-3-16,2 3 0 0,2 4-5 15,8 1-6-15,3 1 4 0,-1 1 4 0,3-2-2 16,-4-1 0-16,3 1-2 15,-3-1-7-15,1-2-3 0,0-2-3 0,-4-3-3 16,-1-3-1-16,-3-2 3 0,-3-4-6 16,-6-2-8-16,0 0-19 0,-1-2-37 15,2 0 146-15,3-2-80 0</inkml:trace>
  <inkml:trace contextRef="#ctx0" brushRef="#br0" timeOffset="40912.47">28981 12040 1150 0,'20'27'1165'15,"-31"-42"-2293"-15,11 15 2352 16,-2 0-1912 0,-7-11 153-16,8 11 535 0,1 0 1 0,2 0-1 0,-2 0 0 15,0 0 4-15,0 0 3 0,0 0-1 0,0 0 0 16,0 0-5-16,0 2-1 0,0 2-1 15,0 2 0-15,-2 3 0 0,-1 3 0 16,0 0 1-16,1 3-1 0,-1-2 1 16,0 1 0-16,2-2 0 0,-1 0 0 15,-1-1 2-15,2-2-2 0,-1-1 0 16,1-2-3-16,1-2-11 0,0-1-11 16,0 0-18-16,0-3-4 0,0 1-154 15,0 0 133-15</inkml:trace>
  <inkml:trace contextRef="#ctx0" brushRef="#br0" timeOffset="41371.06">29286 12366 1073 0,'13'4'188'0,"-13"-2"-153"0,0-1-52 0,-1-1-34 16,-11-2 60-16,12 1-3 0,-1 0-2 0,1 1 3 16,0 0 9-16,0-5 6 0,0 0 3 15,3-2 3-15,-2-2-5 0,2-3-2 16,2-4-2-16,-1-6-6 0,3-5-4 16,2 1-3-16,-1-6-4 15,4 2 0-15,-1 1 0 16,-2 3 0-16,-1 1 0 0,-1 3 2 0,2 0-1 0,-1 0 0 15,3 3 1 1,-1 2-3-16,0 1-1 0,2 3 0 0,2 4-3 0,1 0-1 16,-1 2-5-16,1 4-4 15,-1-1-1-15,-1 6 3 0,-3 3 4 16,0 3 3-16,2 4-7 0,2 5-4 16,0 7-1-16,0 4 1 15,-4 3 7-15,-1 2 2 0,-1-4 5 16,0-2-1-16,-1-2 2 0,1-2-1 15,-1 1-7-15,0 0-5 0,2-1-6 16,1 0-6-16,1 0-5 0,5 1-6 0,4-7-8 16,-1-2 9-16,4-1-66 0,-1-7-69 15,3-3 102-15</inkml:trace>
  <inkml:trace contextRef="#ctx0" brushRef="#br0" timeOffset="42004.01">30209 12071 897 0,'1'0'118'0,"-1"0"152"0,0 0-235 16,-3-1-61-16,1 0 2 16,-2-1 12-16,-2 0 6 0,-1-3 4 15,-2 1 2-15,-2-1 0 0,-3 1 2 0,-3-1 0 16,-4 3-1-16,-2 2-1 0,-3 2 1 15,-7 3-1-15,1 2-4 0,-1 4-1 16,1 0-7-16,7 2-5 0,5 1-5 16,3 2-10-16,2 1-9 0,4 5-2 15,-1-1 5-15,5 2 7 0,5 4 13 16,5-2 7-16,4-2 7 0,5-4 11 0,1-2 13 16,-3-8 13-16,2-4 16 15,-5 0 3-15,4-3 4 0,-1-2 8 0,-1 0-1 16,2-3 3-16,1-3 3 0,-3-2-17 15,1 0-8-15,1-1-7 0,-3 0-10 0,3-1-1 16,-4 0-5-16,-1 1-10 0,-1 1-2 16,-3 3-3-16,0 1-1 0,-2 2 0 15,0 2 0-15,0 0-6 0,0 0-4 16,0-1-3-16,0 1-13 0,0 0-8 16,2-2 2-16,0 3-4 0,0 2 2 15,4 4-3-15,4 11-16 0,4 17-9 16,9 22 0-16,6 21 12 0,4 16 15 15,1 7 16-15,6 2 15 0,-2 3 12 0,-3 0 10 16,-4 1 8-16,-8 0 1 16,-9-2-5-16,-2-4-8 0,-14-4-7 0,-3-8-4 15,-6-11-2-15,-11-11 0 0,0-7 0 16,-10-10-2-16,-1-5-3 0,-1-9-1 16,1-7-2-16,4-4 0 0,-1-7 4 15,-3-7-1-15,0-2 3 16,-3-7 0-16,0-3-3 0,2-1 3 0,-1-8-1 15,-1-5-1-15,-2-2 0 0,-7-5 1 16,1-2-4-16,0-3-8 0,4-1-9 16,5-3-17-16,4-5-14 0,3-3-18 0,4-4-19 15,2-7 35-15,4-6 16 0</inkml:trace>
  <inkml:trace contextRef="#ctx0" brushRef="#br0" timeOffset="42265.5">29145 11525 1898 0,'0'0'45'0,"0"0"-21"0,0 2-38 0,0-2-14 0,0 0 12 15,0 2 8-15,-1-2-3 0,1 0-7 16,0 0-11-16,0 0-10 0,0 0-10 16,0 0-11-16,0 0-10 0,0 0-17 15,0 0-16-15,0 0-3 0,0 0-161 0,0 0 170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18:51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22756 1456 1488 0,'-1'2'12'16,"-2"11"62"-16,-3 7-154 0,-2 10 3 15,-3 4 62-15,0 3 14 16,-1 2 0-16,-2 7 1 0,4 6 0 0,-1 7 0 0,2 5 0 15,4 7 0-15,3 3 1 0,4 7 1 16,6 7 2-16,7 8 1 16,4 11 1-16,4 7 1 0,8 2-2 0,7 2 1 15,9 4 1-15,12-1-1 0,1 1 0 16,1 1 0-16,-2-4-2 0,4-1-1 16,2-2 1-16,12-2 0 0,5-6-1 15,-3-6-1-15,2-10-1 0,-12-11 0 16,-11-14-1-16,-7-11 0 0,-6-13-3 15,-9-9 0-15,0-7-3 0,-3-9 1 16,-5-8 1-16,-3-3 3 0,-7-7 1 0,-3-4 7 16,-3-1-3-16,4-9-2 0,-4-4-2 15,2-10-7-15,-1-7 2 16,-3-11 1-16,3-6 4 0,-7-7 3 0,2-1 4 16,-3-3 1-16,-2 5-1 0,-1 3 3 0,-2 8 0 15,0 9 5-15,1 7 5 0,-1 7 1 16,1 6 2-16,-1 6-3 0,-2 5 0 15,2 5-5-15,0 2-5 0,0 0-9 16,-1-2-9-16,-1 7-3 16,1 7-2-16,1 12 5 0,-1 15 3 0,3 20 1 0,5 17 2 15,2 14 2-15,1 8 0 0,4 4 2 16,1 0 1-16,3-1-1 0,3-3 1 16,-1-6-1-16,-3-9-1 0,-5-12-1 15,-8-20-4-15,-8-11-2 0,-8-12-2 16,-9-8-2-16,-9-4-3 0,-13-7 2 15,-13-6 3-15,-17-6 7 16,-4-13 7-16,-5-6 2 0,-1-9 0 0,4-4-2 16,-15-2-2-16,-2-4-3 15,-1-1 2-15,1 0 0 0,9 3-1 16,8 5 1-16,3 3-1 0,4 5-8 0,3 5-15 16,10 6-18-16,18 5-28 0,10 4-25 15,12 5-16-15,8 1 54 0</inkml:trace>
  <inkml:trace contextRef="#ctx0" brushRef="#br0" timeOffset="5551.46">25729 6789 1237 0,'0'0'17'15,"-3"0"-25"-15,-4 1-15 0,-5-1-1 0,-2 0 14 0,-5 0 7 0,-5-2 3 16,-10 0 1-16,-11-2 0 0,-10-1 2 0,-5-1-1 15,-4-2 1-15,0-1 1 16,0-2-1-16,-4-3 0 0,-7 0 1 0,-10-3-1 31,-2 1 0-31,-2 2 0 0,6 0 0 16,11 2-1-16,0 3 0 0,-8 0 0 16,1 0-1-16,0 2 1 0,4-1 0 15,16 3-1-15,10 0 0 0,5 1-1 16,13 4 0-16,5-1 1 0,2-1-1 15,9 2 1-15,0 0-1 0,4 0 0 0,7 0 0 16,3 0-2-16,-2 2-1 0,3-2 1 16,0 0 2-16,0 0 4 0,-1 0 3 15,1 0 1-15,0 0-1 0,1 0 1 16,-1 0 0-16,0 0 0 0,0 0 0 16,0 0-1-16,0 0-1 0,2 0-1 15,-1 0-2-15,-1 0-2 0,0 0-1 16,0 1-3-16,0-1-4 0,0 0-2 15,-1-3-3-15,1 3-5 0,-2-1-5 0,4 1-6 16,-1 0-8-16,0 0-5 16,3-1-8-16,-4 1-8 0,0 0-9 15,4-7 35-15</inkml:trace>
  <inkml:trace contextRef="#ctx0" brushRef="#br0" timeOffset="6804.6">30215 6419 969 0,'-50'-3'26'0,"-26"-3"-20"16,-9 1-1-16,-22 0-1 15,-9-6-1-15,6 2-13 0,-5 0-16 16,13 1-30-16,-4-1-17 0,2-1 37 16</inkml:trace>
  <inkml:trace contextRef="#ctx0" brushRef="#br0" timeOffset="7218.44">29902 9227 1256 0,'32'-1'121'0,"-37"-1"-249"0,-7-4 1 0,-15-1-64 15,-50-4 155-15,20-2 16 0,-13-5 0 16,-6-6-83-16,-6-7 71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19:25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16293 5850 1180 0,'5'0'59'0,"-5"30"-134"47,-2-15 68-47,3-1 0 0,1 4 1 0,2 4-2 16,5 1 1-16,0 5 2 0,6 6 0 15,4 5 3-15,4 9 0 0,10 6 1 16,5 6 1 0,14 6 0-16,11 6 1 0,7 9 1 15,6 9 1-15,3 8 0 0,9 3-1 0,13 3 2 0,8 3-1 16,5 2-3 0,0 0-3-16,-4-6-9 0,8-8-7 15,-3-7-4-15,-2-7-1 16,-11-4 4-16,-10-9 8 0,-3-7 2 0,-8-13 7 0,-5-10 1 15,-15-11-1-15,-14-9 3 0,-15-8 0 16,-10-5 8-16,-8-4 6 16,-7-2 0-16,-1-3-1 0,-4-3-13 15,2-7-6-15,-3-8-5 0,2-9-2 16,-3-7 3-16,-6-10-7 0,-2-6-4 16,-3-6-8-16,-5 1-8 0,-3-2-1 0,0 7-3 15,-2 1 1-15,2 5 6 0,2 1 6 16,-3 1 6-16,-3 3-17 0,-2 4-5 15,0 5 2-15,1 8 4 0,5 7 28 16,4 8 9-16,6 7 0 0,4 4 0 16,4 9-9-16,1 9 20 0,1 6 11 0,9 11 10 15,3 8 8-15,8 6-18 0,5 5-6 16,3 2 1-16,0 4 17 0,0-5 13 16,-1 0 7-16,-3-3 5 0,2-2-4 15,-3-2-2-15,0-5 4 0,-4-1-5 16,-4-10-8-16,-4-5-3 0,-4-8-5 0,-4-6-4 15,-3-7-2-15,-1 0-6 0,-1-2-6 16,-3 1-6-16,-1 1-4 0,-7-2-2 16,-3 4 11-16,-8 2 12 15,-7 1-1-15,-6 0 12 0,-8-2-11 16,-9-2-13-16,-4-1 2 0,-7-3-14 0,2-1-1 16,11 2 0-16,6-3 0 0,10 2-1 15,4 0 2-15,1 0-2 0,8 1 1 16,7 0 0-16,2 0-1 0,5 0-1 15,2 0 0-15,-1 0 0 0,5-1-1 16,1-1 1-16,0 0 0 0,1-2 1 16,0 2-6-16,0-1-19 0,0-1-25 0,0 0-34 15,0 0-6-15,1 0-116 0,8 0 127 16</inkml:trace>
  <inkml:trace contextRef="#ctx0" brushRef="#br0" timeOffset="1669.8">14898 4999 1059 0,'0'2'13'0,"1"1"-27"0,0-1-4 15,1 4 13-15,-1-1 1 0,3 0 1 16,0 4-1-16,1 0 2 0,1 5 2 16,3-1 2-16,3 4 4 15,2 3 4-15,6 5 0 0,3 6 0 0,0 6 1 16,3 5 0-16,-3 6 1 0,3 2 2 15,-2 6-2-15,0 0-1 0,2 0-3 16,-2 1-3-16,-1-6-2 16,-1-6 1-16,-1-7-2 0,-5-6 1 0,1-6 0 15,-2-4-1-15,-4-8 1 0,-2-5 3 16,-4-6 3-16,-3-1 4 0,-2-2 7 16,1 0 6-16,1-5 0 0,2 0 2 15,2-9-3-15,2-5-1 0,1-9-2 0,2-7-3 16,-1-7-4-16,2-2-7 0,1-7-3 15,3 0-2-15,3 1 1 0,1 4-2 0,-1 7 1 16,-2 4 6-16,-3 10 3 0,-5 5 2 16,-2 5 1-16,-1 2-6 0,2 1-5 15,-1 4-2-15,-2 1-2 0,1 1 0 16,-4 1-6-16,3 3-13 0,-3-2-15 0,2 2-25 16,2 1 49-16,0-7-209 0,0 0 159 31</inkml:trace>
  <inkml:trace contextRef="#ctx0" brushRef="#br0" timeOffset="2406.87">16308 5533 1525 0,'0'29'59'0,"-1"-40"-64"0,-4-6-9 0,-1-7-3 0,-3-36 18 16,-2 33-5-16,-3-2-5 15,-5-1 0-15,-1 0-1 0,2 7 4 16,2 0 4-16,3 8 1 0,4 3 0 0,2 3 2 16,-1 4 3-16,3 1 2 0,1 2 1 15,-5 2-4-15,4 1-4 0,-1 4-6 16,-5-1-1-16,2 5-7 0,-1 3 1 15,1 2-2 1,-1 4-9-16,2 3-7 0,3 0-13 16,2-1-6-16,2-2 5 0,4-2 13 15,2-3 13-15,4 1 10 0,2-4 5 16,-1 1 0-16,3-2 3 0,2-2 2 16,-2-2-1-16,3-1 1 0,-1-4 0 0,-1 0 0 15,1-3-1-15,2-3 1 0,-3-1-1 16,-1-1 0-16,0-1 2 15,-2 1 7-15,-3 0 4 0,-1 2 1 0,-1-2-2 16,-3 2-6-16,0 2 0 0,2 0 0 16,-2 2 3-16,1 1 0 0,0 1 2 15,-2 0-3-15,2 0-4 0,3 1-3 16,2 3-10-16,3 3-6 0,7 7-7 16,0 4 0-16,6 6 6 0,1 1 5 15,-1-1 8-15,2-4 4 0,-2-4-1 16,-1-3-3-16,2-2-10 0,2-1-20 15,1-2-26-15,-1-2-33 0,0-2-48 0,-4-3-3 16,-8-2 32-16,-2-1 48 0,-4 0 64 16,-1-4 15-16,0 1-11 0,-3-1 13 15,-2-2 21-15,-2 4 33 0,-2-4 20 16,-1-3-15-16,0-1-17 0,-5-3-14 0,2-1-4 16,-2-1 3-16,1 1-2 0,0 1-5 15,1 1-3-15,4 3 3 0,0 0 10 16,0 5 9-16,2 2 1 0,2-2-6 15,1 1-16-15,4 1-12 0,3-1-8 0,3 1-9 16,2-1-4-16,3 1-3 0,1 3-5 16,1-3 0-16,-6 3 3 15,0 0 2-15,-3-1-3 0,-1-1-15 16,3-1-24-16,0-3-33 0,1-3-37 0,0-3-140 16,-3-2 153-16</inkml:trace>
  <inkml:trace contextRef="#ctx0" brushRef="#br0" timeOffset="2596.69">17161 5269 926 0,'5'34'28'0,"0"-1"-6"15,-1 6-16-15,0-5-1 0,0-2 0 16,0 0 2-16,0-2-1 0,2-3-1 0,-3-5-5 15,6-3-14-15,-4-7-10 0,-2-6-69 16,0-3-43-16,2-3 73 0</inkml:trace>
  <inkml:trace contextRef="#ctx0" brushRef="#br0" timeOffset="3056.27">17716 5358 1222 0,'-3'-3'82'15,"0"0"-82"1,-1 0 0-16,-1-1 15 0,-3 1-8 16,-1 2-5-16,0 0-6 0,-2 1-5 15,1 2 0-15,1 2-3 0,-2 0-1 16,2 3-3-16,-1 0-4 0,1-1 3 15,2 1 2-15,2 0-4 0,4-2-3 16,1 1 0-16,4 1 2 0,-1-4 9 0,1 2 7 16,4 1-1-16,0 0-5 0,1 0-9 15,2-2-10 1,-1-2-8-16,1 1-5 0,1-3-4 0,1 0-5 0,7 0-19 16,-4-4-53-16,1-1-31 15,0-2 3-15,-3 0 32 0,-2-1 105 0,-1 4 85 0,-4-1 35 16,0 1 5-16,-3 2-38 0,1-1-27 15,-1 3 6-15,1 0 15 0,-1 0 6 16,1 1-12 0,1 4-26-16,0-1-23 0,0 4-8 15,0 4-2-15,0 1 2 0,1 4 1 0,0 1 2 0,0-2-1 16,0-1-5-16,-1-4-9 0,0-2-20 16,1-2-16-16,-1-1-9 15,2-2-11-15,-3-1-20 0,1-1-73 0,-2-4 92 16</inkml:trace>
  <inkml:trace contextRef="#ctx0" brushRef="#br0" timeOffset="3517.17">17954 4685 1401 0,'6'68'9'0,"3"-1"-38"15,2 15-4-15,-1-7 26 0,-1-5 7 16,0-6-11-16,0-5-14 0,0-4-17 16,1-2-17-16,1-7-3 0,1-8 8 15,1-7 11-15,-3-12 13 0,-3-8 28 16,-4-6 27-16,-2-5 20 0,0 0 18 15,2-3-11-15,2-3-18 0,2-7-14 16,2-7-13-16,2-9-8 0,2-6-10 0,1-5-8 16,0-4-9-16,2 0-9 0,1 2-3 15,-1 4-3-15,3 5-2 0,-3 4 3 16,5 8 6-16,4 9 13 0,-1 6 20 16,7 10 17-16,-2 8 12 0,-3 4 4 0,-3 6-6 15,0 5-4-15,-3 3-3 16,-2 6-4-16,-2 2 0 0,-8 2-3 0,-8-8-2 15,-11 1-4-15,-5-3-1 0,-3-5 1 16,-3-4-3-16,1-6 3 0,-3-3-1 16,-4-4-3-16,1-3 0 0,0-5 0 15,1 0-6-15,4-6-12 0,-1-2-33 16,2-3-128-16,5-4 111 0</inkml:trace>
  <inkml:trace contextRef="#ctx0" brushRef="#br0" timeOffset="4354.63">18747 4589 1296 0,'23'42'122'15,"62"-64"-245"1,-143 385 124 0,51-290-23-16,20-13-6 0,-1-7-6 15,5-5 3-15,2-7 6 0,2-11 9 0,3-10 14 16,-6-6 12-16,0-7 20 16,-5-4 12-16,2-2 0 0,2-3-5 0,3-3-10 15,3-3-8-15,-2-2-4 0,0-3-4 16,-2-5-5-16,4-1-3 0,0-7-6 15,-1-5-15-15,-3-5-15 0,-6-6-9 0,-6-4-1 16,-4-1 8-16,-5 5 19 0,-1 6 12 16,-5 10 4-16,1 10 6 0,0 5 0 15,-1 4 0-15,-1 6-1 16,-5 1-3-16,-3 3-4 0,-3 4-3 0,-1 6-6 0,0 5-3 16,1 6-2-16,1 6-3 0,2 0-10 15,6 1-11-15,8 0-12 0,5-1 1 16,9 2 9-16,6-2 13 0,2 2 9 15,5-1 5-15,0-4 5 0,3-3 9 16,3-6 15-16,-1-6 6 0,1-4 7 16,0-4-3-16,2-1-12 0,-2-3 1 15,-4-2 1-15,-1-3 9 0,-1-2 7 16,-1-4-2-16,0-4-4 0,2-4-9 16,-3-2-9-16,-1-8-2 0,-1 1 2 15,-1-6 6-15,-3 0 8 0,1-2 6 16,-2 0 4-16,1 3-2 0,1 0-2 15,0 6 2-15,-4 3 1 16,2 8 5-16,1 4 1 0,-1 4-10 0,1 4-9 0,1 3-10 16,-2 1-11-16,-2 5-6 0,2 4-5 0,-3 5-3 15,0 4-3-15,-4 3 3 0,-2 1 4 16,-2-1 1-16,-4-2 0 0,-1-1-5 16,-4-1-5-16,-8-3 0 0,0-1 6 15,-5-4 7-15,0 0 7 16,-2-2 4-16,-1 0 0 0,0-2 1 0,3-2 1 0,1 1 0 15,4-4 1-15,-1 0-1 0,3-1 0 16,2-1 0-16,2 1 0 0,6 1 1 16,1 3-2-16,1-2 9 0,3 1 7 15,-1-1 9-15,4 0 5 0,6 1-9 16,12 4-7-16,13 4-10 0,14 6-3 16,4 0 0-16,-2 3 0 15,-1-3 1-15,-8-1 2 0,-4-4-1 16,3 1 1-16,-5-3-5 0,2 0-13 15,4-3-5-15,-5 0-8 0,1-3-9 0,-7-3-9 0,-3-2-119 32,-9-5 104-32</inkml:trace>
  <inkml:trace contextRef="#ctx0" brushRef="#br0" timeOffset="4762.78">16430 4516 1986 0,'-2'-2'-137'0,"1"4"-187"15,-1 4-31-15,1 8 107 0,1-3 11 16,0-2 148-16</inkml:trace>
  <inkml:trace contextRef="#ctx0" brushRef="#br0" timeOffset="45160.3">17761 555 1191 0,'-5'7'7'0,"-2"1"-39"0,3-1 5 16,-1 2 24-16,0 0 0 0,2-1 0 16,-1 3-2-16,1 1 2 0,0 1 0 15,1 2 0-15,2 2-1 0,-2 3 0 0,2 5 0 16,0 3 2-16,0 9 1 16,1 6 1-16,3 7 2 0,-2 7 2 15,3 2-1-15,1 0-1 16,-4 0 1-16,5-1-2 0,0-4 1 0,-2-2 1 0,1-8 0 15,-2-6 0-15,1-12 1 16,-5-8-1-16,1-7 3 16,-1-2-5-16,0-2-3 0,0-7-4 0,0 2-1 0,2-2 4 15,-2 0 7-15,0-2 10 16,1-3 2-16,-1-2 0 0,4-4-6 0,-2-7-6 16,5-5-2-16,-2-6 0 0,1-1 0 15,5 0 0-15,1-2 1 0,6 1-1 0,3 3 1 31,2-1 0-31,2 2-3 0,3 6 0 0,5 5 2 0,6 2 0 0,8 7 3 32,5 4-1-32,-1 3 2 0,-7 6 2 0,-7 0 0 15,-9 4-3-15,-3 3-4 0,-5 3-2 16,-2 3-3-16,-4 4-2 0,-8 3-4 16,-6 2-4-16,-6 6 2 0,-10-2 3 15,-6 7 4-15,-9-3 5 0,-6-3 0 0,-7-4 0 16,-5-4 2-16,-5-5 3 0,1-5 2 15,8-7 1-15,3-1 3 0,5-7-1 16,-1-3-2-16,1 1 1 0,5-6-6 16,4 0-3-16,8 0-9 0,3-3-11 15,7 3-8-15,3 1-9 0,3-2-14 16,6 0-34-16,0-5-42 0,7-3-49 0,2-4-12 16,8-3-19-16,7 0 111 15</inkml:trace>
  <inkml:trace contextRef="#ctx0" brushRef="#br0" timeOffset="45339.77">18561 1184 987 0,'1'10'9'16,"2"6"18"-16,0 8-69 0,2 1-1 15,1 4 33-15,1-8-2 0,4-2-58 0,1 1-98 16,1-4 95-16</inkml:trace>
  <inkml:trace contextRef="#ctx0" brushRef="#br0" timeOffset="45758.25">18935 1348 1395 0,'0'-1'20'0,"0"-1"-1"0,0 2-39 0,0-4 10 15,0 1 18-15,1-4 1 0,-1-2-6 16,3-6-6-16,0 0-5 0,3-4 1 15,2 0-2-15,3-6-3 0,5 3 3 16,4-2 0-16,1 2 4 0,4 0 5 16,0 2-1-16,0 1 1 0,7 3 0 15,-2 2 1-15,-1 2 3 0,2 3 2 0,-12 2-3 16,-4 1-1-16,0 5-4 0,-8 1-11 16,3 1-6-16,0 3-10 0,-2 3-2 15,0 7 7-15,0 2 5 0,-3 8 10 16,1 4 5-16,-4 4 3 0,-1 2-3 0,0 2-3 15,-1-2-6-15,0-4-6 0,0-5-7 16,1-6-4-16,2-4-9 0,-1-8-11 16,-2-6-81-16,3 3-69 0,4-6 107 15</inkml:trace>
  <inkml:trace contextRef="#ctx0" brushRef="#br0" timeOffset="46723.75">19935 1117 1254 0,'1'-6'8'0,"1"-1"-31"0,-2-2-9 0,-2-1 23 0,-5 1 29 0,-2 1 17 16,-3 0-5-16,2 3-7 0,-5-2-8 15,-4 3-4 1,1 2-1-16,-4-1-4 0,0 3-3 0,2 5-4 0,0-2-1 0,1 5-1 15,2 1-2-15,0 1-4 0,5 0-4 32,2 1-7-32,1 0-16 0,5 1-14 0,4 1-7 0,6 2 1 0,6 0 17 0,4-3 15 31,7 0 13-31,0-2 3 0,3-1 0 16,-1-1-3-16,2-4-4 0,1 0-3 15,2-3-1-15,2-1-3 0,-4-2-1 16,-4-1 2-16,-1-2-3 0,-2 0-4 15,-1-1 0-15,2-1 2 0,-4 2 7 0,-2-1 11 16,-2 1 6-16,-3 2 5 16,3 1 6-16,-1 2 6 0,3 0 5 15,2 4 2-15,3 5-6 0,5 3-7 16,1 4-5-16,3 2-2 0,3 5-1 0,-6 0-2 16,3 0-3-16,-5-4-3 0,-3-6-4 15,1-4 2-15,-6-3 1 0,-3-4 3 16,0-2 3-16,-4-1 6 0,0-2 3 15,-2-4-8-15,-4-4-8 0,-1-4-17 16,-2-8-11-16,-4-1-1 0,-4-4 8 16,-4 0 13-16,-2 0 8 0,-1 1 8 0,1 1 0 15,2 1 0-15,4 3-2 0,4 2 1 16,2 3 4-16,3 1 4 0,2 3 2 16,4 0 11-16,10 2 1 0,6 2 2 15,5 5-1-15,5 4-14 0,4 1-6 0,6 8-4 16,5 0-2-16,5 3 2 0,-4-2-2 15,-2-3-5-15,-9-5-15 0,-4-1-12 16,-3-1-103-16,-5-2-36 0,1 1 6 16,-4-5 11-16,-5 1 132 0,-2 1 68 0,-3-1 20 15,0-2 2-15,-2 0-26 0,0 0-20 16,-3 3 17-16,-2 2 29 0,-2-1 16 16,-3 2-2-16,-1 1-36 0,-1 1-32 15,0 7-17-15,0 3-6 0,0 4 7 16,1 6 3-16,-1 0 2 0,3 2 3 15,0 1-1-15,4-3 3 0,2 1 3 16,2-1 3-16,4-2 9 0,-2 1 10 16,3-3 6-16,2-4 6 0,2 0 13 15,4-6 4-15,-2-5 7 0,3-1 6 16,1-2-12-16,-6-6-10 0,3-1-11 16,-2-4-12-16,-7-3-5 0,3 0-7 15,-5-1-5-15,0-6-9 0,0 3-4 0,-1-1-8 16,-2 0-2-16,-1-1 1 0,-5 3 2 15,-1 2 8-15,0 6 10 0,-1 3 2 0,-1 6-2 16,0 1-4-16,1 0-8 0,0-1-11 16,-1 8-1-16,2 8 0 0,-1 9 2 15,6 10 9-15,1 6 3 0,0 7 2 16,2 8 0-16,-1 2-1 0,-1 3 1 16,1-3 0-16,2-5 0 0,0-5 2 0,2-4-1 15,-2-5 0-15,0-3 1 0,-1-6-2 16,0-5-9-16,-3-4-21 0,-1-11-26 15,-4-4-39 1,-2-5-100-16,1-5 114 0</inkml:trace>
  <inkml:trace contextRef="#ctx0" brushRef="#br0" timeOffset="46882.32">20209 546 771 0,'18'-2'46'0</inkml:trace>
  <inkml:trace contextRef="#ctx0" brushRef="#br0" timeOffset="48218.15">23057 973 1114 0,'1'8'38'0,"238"-7"-84"47,-709 61 38-47,369-52-18 0,52-3-7 0,3-3-14 0,3-3-51 0,7-1-65 15,7-3-53 1,7-4 100 0</inkml:trace>
  <inkml:trace contextRef="#ctx0" brushRef="#br0" timeOffset="48832.81">23820 726 1464 0,'0'0'-35'0,"0"0"-7"0,0 0-250 16,0 0 28-16,0 0 80 16,1 0 52-16,0 0 220 0,0 0 29 15,2 0-1-15,0-1-25 0,7-6-45 0,4-2-19 16,5-2-11-16,6-6-10 0,2 1 1 16,6-1 4-16,1-1 2 0,3-1 0 15,-1 0-4-15,-1 2-1 0,-4 1 6 16,-3 2 4-16,-4 3 1 0,-6 2-1 0,-4 2-5 15,-3 2-11-15,-3 1-10 16,-1 3-24-16,-2 3-21 0,-4 4-5 0,-1 7 3 16,-6 10 18-16,-3 8 17 0,-6 11 8 15,-4 9 2-15,-6 8-7 0,-7 11-8 16,-4 6-6-16,-10 0 0 0,-4-4 10 0,-5-6 11 16,-1-9 8-16,13-9 2 0,8-7 2 15,10-6 0-15,13-11-2 16,3-6 15-16,3-6 12 0,4-6 13 0,2-2 12 15,0-3-8-15,1 1-12 0,4 0-11 16,5 0-2-16,4 1-3 0,14 2 0 16,12-5 2-16,14 1-1 0,4-2 5 15,-3-2 5-15,-1-1-2 0,-9-3-6 16,0 2-7-16,4 0-4 16,-4 1 6-16,-3 4 5 0,-6 0 1 0,-9-2-1 15,-4 4-8-15,-3-2-6 0,-3 1-2 16,-4 0-1-16,-4-1-2 0,-5 0-12 15,2 1-21-15,-3 0-31 0,-3-1-139 0,3-1 126 16</inkml:trace>
  <inkml:trace contextRef="#ctx0" brushRef="#br0" timeOffset="49335.6">25091 988 1210 0,'-2'29'11'0,"3"1"-24"16,4 15-11-1,2 1 10-15,4-1 11 0,-2 0 3 0,3 1 1 0,-1 1 0 0,2 0 1 16,4 1-1-16,-5-11-1 0,0-8 0 15,1-9 0-15,-6-11 4 16,0-6 13-16,-1-1 10 0,-4-5 2 0,1-3-2 16,3-5-13-16,3-10-12 0,1-13-13 15,4-7-5-15,0-11-2 0,0-3 3 16,0 1 6-16,0 3 1 0,-1 3-4 16,0 7-10-16,-3 2-15 0,0 3-14 15,-1-1-7-15,1 6-3 0,-1 6-5 16,0 6-24-16,1 8-19 0,-1 2-41 15,2 2 75-15</inkml:trace>
  <inkml:trace contextRef="#ctx0" brushRef="#br0" timeOffset="49948.78">25965 1134 1349 0,'0'0'21'0,"-2"-1"0"0,-1-4-130 15,-3-2-4-15,-2-3 43 0,-1 0 45 16,-1 0 54-16,0 0 6 0,-2-1-1 16,-3 4-7-16,-2-1-9 0,-2 1-5 15,0 3-5-15,0 0-1 0,-2 2-2 0,-3 3 1 16,-2 4 2-16,0 2-1 0,2 3 0 15,0 4-4-15,1 1-10 0,7 1-16 16,1-2-15-16,6 0-23 0,5 0-19 16,7-1 1-1,5 2 7-15,3 1 18 0,7-2 22 0,1-1 5 0,5-3-2 16,7-2-3-16,-3-4-1 0,0-4 5 0,0-1 8 16,-4-5 3-16,1-1-1 0,-2-2 4 15,-3-2 9-15,-2 1 21 0,-5-2 18 16,-3 1 2-16,-2 0-2 0,-3 0-11 15,0 1-2-15,-2 2 2 16,1 1-3-16,-2 2 12 0,1 4-6 0,-3 1-10 0,4-1-1 16,2 5-23-16,3 3-3 0,9 5 3 15,8 6 5-15,4 3 3 0,10 3 0 16,-2-2-4-16,-4-1-3 0,0-3-3 16,-10-5 1-16,1-4 3 15,-1-4 1-15,-3-2 3 0,-2-2 2 0,-3-2 7 16,-5-3 4-16,-3 0 0 0,-2-2 8 15,-2 0 0-15,-3-3-12 0,-1-4 3 16,-2-4-2-16,-4-5 4 0,-3 3 13 16,-2-2 4-16,0 1-1 0,-1 2-9 15,4 1-5-15,4 4-3 0,2-1-1 16,3 3 3-16,1 0-3 0,1 0 2 0,9 2-3 16,2-1-5-1,4 3-1-15,6 1-8 0,-1 4-2 0,2 1-7 0,2-1-13 16,0 0-42-16,1 0-68 0,1-1-75 15,1-5 104-15</inkml:trace>
  <inkml:trace contextRef="#ctx0" brushRef="#br0" timeOffset="50153.04">26832 1006 567 0,'5'30'32'0,"-3"-2"32"0,6 3-61 16,-4-2-3-16,3-4 1 0,1-1 1 15,0-2 1-15,3-1 2 0,-2-3-1 16,1 0 1-16,0-5 1 0,-1-2-13 16,3-2-38-16,-1-2-44 0,2-5-46 15,3-2 63-15</inkml:trace>
  <inkml:trace contextRef="#ctx0" brushRef="#br0" timeOffset="50624.52">27734 1185 1341 0,'0'-9'165'0,"10"-22"-175"15,121 29-73 1,-344-28 85-16,132 20-8 0,46 6 0 16,6 2-3-16,1 2-4 0,1 5-7 15,6 2 1-15,0 2 2 0,4 1 5 16,3 2 6-16,5 2 1 0,2 0-9 16,0 1-11-16,5-3-9 0,2 2 0 15,4-2 7-15,4 1 12 0,2-2 8 16,0-4 2-16,2-2-2 0,4 1-3 15,3-5-2-15,-2 0-1 0,-1-2 3 0,-4 0 3 16,-3-4 0-16,0 1 3 0,0-1 2 16,1 1 2-16,-3-3 3 0,0 3 4 15,-2-3-7-15,0 0-6 0,-1-1-1 16,2-1-1-16,-3 1 14 0,2 3 6 16,-1 0 12-16,2 2 0 0,3 2-8 0,2 1-4 15,7 4-14-15,6 5-6 0,3 4 0 16,2 3 4-16,-2 4 2 0,-1 0 1 15,-5-3 1-15,0-2 1 0,0-1-6 16,-3-4-11-16,1-2-36 0,-4-7-63 16,0-2-72-16,-3-6-15 0,2-6 86 15</inkml:trace>
  <inkml:trace contextRef="#ctx0" brushRef="#br0" timeOffset="51067.7">27896 482 1104 0,'13'34'34'0,"11"-80"-11"16,-39 409-24-1,26-288 4-15,-7-21-1 16,4-8-1-16,-1-9 1 15,-1-7-2-15,3-8 0 0,-1-8 1 0,-2-6 4 16,-3-6 4-16,-2-2 18 0,-1 0 16 0,1 0 9 16,1-3 1-16,0-2-17 0,1-4-22 15,2-4-20-15,1-5-17 0,2-3-3 16,2-2 2-16,2 2 11 0,-1-2 8 16,1 2 3-16,4 1-8 0,1 0 0 15,5 4-2-15,5 2 1 0,2 5 8 16,1 6 2-16,3 2 1 0,-1 3 0 15,-4 6 0-15,2 6-3 0,-6 5 1 0,-2 8 1 16,1 3 0-16,-8 4 1 16,-1 3 2-16,-7-1-2 0,-5 1 0 0,-2-3 1 15,-10-2-5-15,-5-5-1 0,-6-5 0 16,-5-3-1-16,0-5 2 0,-5-4 0 16,0-7-2-16,1-3-2 0,0-4-4 15,5-4-6-15,5-2-6 16,1-2-10-16,5-4-32 0,4-4-110 0,3-3 109 15</inkml:trace>
  <inkml:trace contextRef="#ctx0" brushRef="#br0" timeOffset="51875.73">28938 552 1332 0,'8'12'67'16,"-19"309"-200"15,16-244 133-31,3-19 1 16,2-10-1-16,3-5-1 0,1-7 0 15,2-6 0-15,-1-8 1 0,-1-6 5 16,1-6 4-1,0-5 8-15,0-1 2 0,2-2-2 0,3-1-4 0,4-2-4 16,5-3-4-16,4-3-2 0,3-2 0 16,0-1-3-16,-6-5-4 15,0-1-8-15,-4-1-7 0,-3-2-2 0,-2 0 5 0,-1-2 1 16,-2-1 2-16,1-1-7 0,-3-3-23 16,-3-3-12-16,-4-3-8 15,-3 1 13-15,-3 5 41 0,-2 6 29 0,-1 10 20 16,0 4-3-16,0 5-21 0,0 1-25 0,-3-2-14 15,-3 6-7-15,-1 4-9 0,-4 6 4 16,1 2 3-16,1 6 4 0,3-1 13 16,1 2 5-16,4 2 2 0,0-2-2 0,3-2 0 15,5 1-6-15,2-2-2 16,5-4-11-16,3-2 1 0,1 0 4 0,7-1 3 31,0-1 13-31,6 1 3 0,2-6 2 16,-2-3 4-16,4-4 3 0,1-1 3 15,-1-2 0-15,1-3 0 0,-4-2 0 16,-7-2 3-16,-4 0 8 0,-5-1 20 16,-1 2 1-16,-3 1-6 0,5-6-17 15,-1 2-27-15,0-4-4 0,0 2 3 0,-1 1 18 16,-1 2 10-16,1 3 4 0,0 3-3 16,-1 0-9-16,2 5-2 0,1 1-2 15,1 6 1-15,1 4-2 0,-1 2-2 16,-3 0-1-16,-2 2-4 0,-6-1-3 15,-3 2-1-15,-4-1-8 0,-2-1-1 16,-7 0-2-16,-4 0-8 0,-3-1-9 0,-5-4-1 16,0-6-1-16,-3-2 12 0,2-2 17 15,-2-4 7-15,4 0 3 0,2-1 4 16,3 1 1-16,3 0 0 0,6 1 2 16,4 4 1-16,1 0 19 0,1 0 10 15,0 0 0-15,0 0 8 0,0 0-17 0,9 2-10 16,7 2-3-16,6 4-10 15,7 2-4-15,3 4-1 0,1-2 0 0,0 2 2 16,2-1-1-16,3-1 1 0,2 1-20 16,2-2-66-16,0 0-56 0,-5-2 17 15,-6-5 32-15</inkml:trace>
  <inkml:trace contextRef="#ctx0" brushRef="#br0" timeOffset="53124.1">17939 1977 1187 0,'0'0'37'0,"-1"9"-42"16,-3 0-5-16,-1-1-2 0,-3 16 4 16,1-3 4-16,1 4 0 0,-2 0 2 15,3 6 0-15,2-1-1 0,2 4-1 16,2 1-2-16,5 4 2 0,0-2 3 15,3 1 1-15,1-4 0 0,-1-4 0 16,1-4-1-16,3-5 0 0,3 0 2 16,3-5 1-16,8-2 2 0,0-4 2 15,1-5 1-15,2-5 0 0,1-5 0 16,-2-6-7-16,-1-7-6 0,-1-5-3 16,-7-5-5-16,-3-8-4 0,-7-5-2 0,-7-6-2 15,-3-2 7-15,-3 2 10 16,-4 1 6-16,-3 2 8 0,1 4 1 0,-1 3-2 15,3 5-1-15,4 10 1 0,2 8 7 0,3 9-1 16,-2-1-8-16,1 4-9 16,-2-1-19-16,1 0-13 0,5 4-104 0,3 1 92 15</inkml:trace>
  <inkml:trace contextRef="#ctx0" brushRef="#br0" timeOffset="53509.2">18552 2394 514 0,'1'0'46'0,"2"0"64"0,-2 0 1 16,-1 1 9-16,1 1 17 0,-1-2-17 0,0 0-24 15,0 0-19-15,0-2-22 16,0-1-25-16,1-6-13 15,1-7-10-15,2-5-4 0,0-8-2 0,4-2 4 0,2 0-2 16,4-2 2-16,1 0 0 16,1 2-4-16,2 2 1 0,1 2 2 0,5 2 1 15,-1 4 2-15,1 1-2 0,-2 2-3 16,-5 0-2-16,-1 5 0 0,-3 3-3 0,1 7-2 16,1 1-8-16,-3 2-11 0,2 6-9 15,1 4-2-15,2 11 5 0,-1 6 9 16,2 4 10-16,-4 6 1 0,-1 0-2 15,-1 2-5-15,-3 0-7 0,0-3-1 16,-2-4-1-16,1 0-1 0,-1-8-2 0,0-3-7 16,1-6-9-16,0-6-17 0,0-2-117 15,2-5 115-15</inkml:trace>
  <inkml:trace contextRef="#ctx0" brushRef="#br0" timeOffset="53919.93">19541 2212 1096 0,'0'-1'34'0,"0"-1"20"0,-2-4-75 16,-5-3-8-16,-2-1 27 0,-1-4 18 0,-3 2 7 0,3 2 1 16,-3-1-2-16,-1 3 5 0,1 1 5 31,-1 1-1-31,3 2-3 0,-4-1-6 0,5 4-8 0,0 0-5 0,0 1-5 0,2 2-4 15,3 2-5-15,-2-1-5 0,-2 3-6 32,4-2-6-32,0 2-9 0,5 0-10 15,1-1-7-15,1 0-2 0,5 4 12 16,8 3 11-16,6 5 7 0,10-1-3 16,4-2-8-16,-2-4 1 0,-5-4 7 15,-5-5 14-15,0-1 9 0,-3-4-6 0,0-2-22 16,0-2-20-16,-2-3-2 0,-4-2 9 15,-5 0 18-15,0-2 12 0,-5-1-7 16,0 1-1-16,-2 1 18 0,-2 4 32 16,0 6 37-16,0 4 3 0,0 0-3 15,0 0-24-15,0 0-28 0,-1 1-6 16,7 9-16-16,3 7-9 0,3 10 3 16,5 3-3-16,1 1-7 0,-3-3-20 15,0-6-33-15,0-3 40 0</inkml:trace>
  <inkml:trace contextRef="#ctx0" brushRef="#br0" timeOffset="54189.95">20043 2241 1054 0,'5'16'96'15,"-3"-16"-54"-15,-2 0-14 0,1 0-20 16,-7-16 49-16,6 15-23 0,0-2-17 16,1-1-10-16,4-1 0 0,1-1 0 15,3-2-4-15,1-1-3 0,2-1-3 16,0 0-5-16,3 0-9 0,2-1-4 16,2 2-4-16,1 0-11 0,3 0-8 15,2-3-33-15,2-1-80 0,2-1-101 0,-3 0 138 16</inkml:trace>
  <inkml:trace contextRef="#ctx0" brushRef="#br0" timeOffset="54632.78">20586 2158 692 0,'22'47'17'0,"-2"-8"2"0,2 2 2 15,-4-13-1-15,3-4 3 0,2-3-11 16,0-5-4-16,1-3-4 0,0-4 0 16,-5-4 6-16,-1-5 1 0,-1-3-4 0,-1-7-17 15,-2-9-27-15,3-4-19 0,1-6 0 16,-3-2 19-16,-3 0 22 0,-2-1 15 16,-4 2 1-16,0-1-10 0,0 1-13 15,-3 2-2-15,-1 6 7 0,-1 6 20 16,1 8 28-16,0 6 4 0,-2 2-16 0,0 0-12 15,1 2-20-15,-4 6-6 0,1 8 8 16,-3 13 20-16,-3 10 9 0,4 11 9 16,-3 5 10-16,0 7-7 0,4 4 16 15,-2 3 10-15,1 1 4 0,1 0-2 16,-4-2-17 0,-1-1-16-16,1 1-9 0,4-2-11 0,2 3-2 0,1-5 1 15,2-7 0-15,-1-9 1 0,1-11 2 16,2-9 0-16,-4-7 0 15,2-9-2-15,-2-4-1 0,0-4 1 16,5-1-2-16,-5-3-3 0,3 2-3 0,-2-2-11 0,-1 0-9 16,0-2-9-16,0-1-57 15,1 0-48-15,4-6-57 0,-1-5 83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21:57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16580 659 855 0,'-1'0'40'0,"1"0"15"0,0-3-19 16,4 0 5-16,2-2-6 0,2 0-9 15,2-4-5-15,-1 0-1 0,3 0 0 16,6 0 0-16,-3-2-6 0,3 2-5 15,6-4-5-15,-1 1-4 0,6 2-1 16,5 2-2-16,2 1-2 0,0 2 5 16,7 3 1-16,-4 2 3 15,-2 2 2-15,0 3-3 0,-2 2 2 0,0 2-2 0,-3 1-1 16,0 5 0-16,-5 0-3 0,-3 6-1 16,-1 4-2-16,-1 7 0 0,0 6 1 15,-3 7 1-15,0 8 0 0,-5 4 0 0,-2 1-1 16,-3 2-1-16,-6-5-1 0,-3-6-2 15,-3-4 2 1,-6-2 0-16,-5-1 1 0,-6-2 1 0,-3-3 1 0,-3-2-1 16,-4-7 1-16,0-4 3 0,-8-4 3 15,-5-7 1-15,-3-5 2 0,-2-4-4 16,1-4 2-16,1-7 4 0,1-2-2 16,0-7 2-16,1-4-1 0,0-5 3 15,-1-5 1-15,-2-4-1 16,-4-4-1-16,2-1-7 0,0-2 1 0,6 3-2 15,9 2 1-15,5 1 2 0,8 0 0 0,6 0 7 16,5-1 5-16,7 0 1 0,5 1 1 16,9-3-14-16,6 3 0 0,11-1-2 15,8 4-3-15,9 7 5 0,7 5-5 16,-1 6-1 0,-1 3-1-16,-12 5-2 0,-4 0-12 15,-5 2-25-15,-1 1-39 0,0 1 39 0,1 1 2 0</inkml:trace>
  <inkml:trace contextRef="#ctx0" brushRef="#br0" timeOffset="348.02">17120 1018 1259 0,'0'0'21'0,"-4"1"-26"0,4 0-7 15,0-1 12-15,-1 0 1 0,3 0 1 16,-1 0 1-16,-1 0-2 0,1 0 3 16,-1 0 0-16,1 1 0 0,4 2 1 15,3-1-1-15,1 2-1 0,8 2 0 16,0 2 0-16,5 2-3 0,-2 2 1 15,3 1 0-15,1 3-1 0,2 0 1 0,0 1 0 16,0 1-1-16,-5-1 1 0,0 1 0 16,1 1-3-16,-1-3-8 0,-1 2-12 15,-2 0-14-15,-2-3-14 0,-1 1-18 16,0-1-12-16,1-3-24 0,-5-3 55 0</inkml:trace>
  <inkml:trace contextRef="#ctx0" brushRef="#br0" timeOffset="1314.59">17697 772 721 0,'1'0'-2'0,"2"1"-35"0,-4-1 0 0,1 7 13 0,-3 0 24 31,-3 6 27-31,3 8 5 0,0 4 2 0,2 4 3 0,5 2 0 16,-1 7-5-16,3-3-7 0,4 3-9 0,1-3-3 15,5-1-3-15,2 1-4 16,3-1 1 0,2 1 0-16,4-3 0 0,2-2 4 0,-3-5 3 15,0-4 14-15,-5-7 23 0,-8-4 10 0,-3-5 8 0,0-5 1 32,1-5-6-32,2-3-5 0,-2-1 1 15,-1-5-8-15,0-5-15 0,-1-8-11 0,0-7-20 16,-5-5-17-16,-4-8-9 0,-3-1-4 15,-5-3 1-15,1-3-4 0,0 0-3 16,1 3-3-16,3 8 0 0,3 6 0 16,0 8-2-16,2 7-18 0,4 4 365 0,2 3-240 15</inkml:trace>
  <inkml:trace contextRef="#ctx0" brushRef="#br0" timeOffset="1709.65">18405 1137 1509 0,'5'-1'35'0,"-4"-1"-21"0,4 1-14 16,1-4 5-16,3-2 5 0,3-3-2 15,-1-2-5-15,1-8-4 0,0 1-3 16,2-5-3-16,-1-4-5 0,-5-5-7 15,-5-4-7-15,-4-4-4 0,-8-2-4 16,-4 3 6-16,-1 0 5 0,-1 8 5 16,0 4 7-16,-1 6 0 0,-1 6-2 0,-3 5-3 15,-2 2-6-15,-1 6 1 0,-3 3-4 16,5 7 0-16,0 4-2 0,-1 8-6 16,6 8 0-16,-2 10 3 0,4 7-1 15,10 9-1-15,6 2 2 0,13 2 1 0,7 2 9 16,4-7 9-16,5-5 4 0,-3-7 7 15,2-9 6-15,-2-5 4 0,-3-4 0 16,1-1-1-16,4-2-3 0,0-1-2 16,-1-4-3-16,5-4-9 0,-5-2-18 15,2-7 14-15</inkml:trace>
  <inkml:trace contextRef="#ctx0" brushRef="#br0" timeOffset="2012.02">19061 908 1137 0,'-1'0'10'16,"1"0"-16"-16,0 0-9 0,0 0 20 0,0 1 0 16,0 0-18-16,0 0-21 15,0-1-9-15,-1-2 1 0,1 1 4 0,0-4 24 16</inkml:trace>
  <inkml:trace contextRef="#ctx0" brushRef="#br0" timeOffset="2471.03">18934 1073 750 0,'0'1'229'16,"11"4"-75"-1,-16-5-148-15,5 0 40 0,3-2-8 16,4 0-1-16,6-3-4 0,8-2-8 16,3-4 2-16,2-1 5 0,1-2 8 15,-1-3-2-15,4-2-8 0,3-1-8 0,4-3-11 16,-4 2 1-16,-4-5 4 15,-6-1 6-15,-7 1 0 0,0-3-7 16,-3 0-16 0,-7-6-18-16,-3 0-14 0,-4-2-1 15,-9 3 10-15,0 4 8 0,-6 3 9 16,0 6 1-16,1 1-2 0,-7 5-3 16,1 6-2-16,-3 4-4 0,3 5-3 15,0 6-2-15,1 6-1 0,2 10 4 16,1 4 4-16,2 12 8 0,3 6 2 15,3 10-2-15,4 3-5 0,4 1-4 0,3 3-6 16,5-4-1-16,6-2 2 0,2-6 3 16,5-9 5-16,1-9 5 0,1-7 4 15,-2-4 0-15,4-4-2 0,-3-3-11 16,2-1-24-16,5-1 6 0,0-4 10 16</inkml:trace>
  <inkml:trace contextRef="#ctx0" brushRef="#br0" timeOffset="2876.66">20008 1199 1006 0,'0'8'75'0,"-3"-4"-59"0,-1 0-30 16,0-1 10-16,4-9 23 0,-2 6 7 15,0 0 0-15,1-2 9 0,0-1 11 16,-2-2 0-16,-1-3 6 0,0-5-8 16,-3-9-17-16,5-3-9 0,-3-6-10 15,3-2-2-15,1 0 2 0,0-2 0 16,2-2 1-16,4-2-1 0,1 2-1 16,3 1-1-16,1 2 3 0,0 5-3 15,2 4 1-15,-1 5 2 0,4 5-2 0,0 8 4 16,1 3-4-16,-3 4-7 15,0 6-6-15,0 7-5 0,3 7-3 16,2 5 2-16,1 4 5 0,-1 1-1 0,-1 1-1 16,-5-2-3-16,-3-1-7 0,-2-3-8 15,-3-1-4-15,0-4-6 0,0-2-5 16,0 0-5-16,1-6-14 0,1-1-16 0,0 1-52 16,-2-5 72-16</inkml:trace>
  <inkml:trace contextRef="#ctx0" brushRef="#br0" timeOffset="3293.19">20950 693 1354 0,'21'0'15'0,"-39"6"-38"15,-11 2-17-15,-9 2 33 16,-35 3 8-16,27-1 0 0,0 1 0 16,2 1 1-16,6 0-2 0,7 1 1 15,6-6-1-15,9 1-1 0,6 0-4 16,5-1-6-16,2 0-9 0,4 1 1 16,4-1 5-16,4 3 6 0,8 5 9 15,6 5 4-15,10 7-2 16,11-1 2-16,4 2 7 0,1 1 3 0,0-3 5 0,-5 1 4 15,-5-2-6-15,-4 2-4 16,-9-1-6-16,-8-3-5 0,-8-3-2 0,-6-4-2 16,-4-2-1-1,-6-4 1-15,-1 1 0 0,-6 0 2 0,0-2 3 0,-3-1 2 16,-4-2 2-16,1-3 1 0,-3-2 1 0,1-2-2 16,3-1-1-16,0-1 1 0,6 1-4 15,-2-1 0-15,4 0-5 0,5 0-10 31,-3-3-23-31,5 3-29 0,1 1-28 0,2 0 44 0</inkml:trace>
  <inkml:trace contextRef="#ctx0" brushRef="#br0" timeOffset="9105.82">16695 1737 1043 0,'0'0'29'0,"0"0"-4"16,-1 0-14-16,-3 0 2 0,4 0 12 16,0 0 3-16,0 0-8 0,5 1-8 0,-4 0-8 15,0 4-4-15,0 2-1 0,-1 8 0 16,1 6 0-16,3 11-2 0,-1 9 2 16,6 14-1-16,3 12 1 0,2 9 1 15,-2 9 0-15,-1 9 0 0,1 6 1 16,-3 2 0-16,2-3 0 0,-3-8 1 15,-3-12 0-15,-1-12 0 16,-3-15 0-16,0-9 0 0,-1-11 0 16,0-11 0-16,-1-8-5 0,-2-6-11 0,3-6-16 15,0-1-27-15,0 0-12 16,0 0-9-16,0-7 37 0</inkml:trace>
  <inkml:trace contextRef="#ctx0" brushRef="#br0" timeOffset="9484.32">17237 2275 1327 0,'-1'0'30'15,"-2"0"12"-15,-2 0-69 0,3 0 4 0,-6 0 23 0,-1 2 5 0,-6 3 4 16,-6 5-3-16,-1 4-5 0,-8 3 1 15,-1 8-1-15,-2 4-1 0,3 0-4 16,7 7-11-16,1 1-7 0,9-3-12 0,5 3-11 16,9-4-5-16,12-1-11 0,14 2 0 31,14-3 13-31,7 0 10 0,5-6 40 0,-8-7 32 16,-8-6 14-16,-7-8 12 0,-7-4-14 0,-2-4-11 0,-2-3-1 15,-2-3 8-15,-4-3 7 0,-2 1 1 16,-6-3-8-16,-3-5-17 0,-3-6-16 15,-7-8-12-15,-4-7-3 0,-5-3 0 16,-5-1 1-16,-5-2 0 16,-1 7-2-16,-1 2-1 0,0 7-4 15,4 10-11-15,-2 5-12 0,-3 2-16 0,1 4-29 16,3 3-24-16,8 1 55 0</inkml:trace>
  <inkml:trace contextRef="#ctx0" brushRef="#br0" timeOffset="9800.28">17876 2276 1037 0,'13'-1'163'0,"-16"8"1345"16,28-4-2231 0,-88-13 1735-16,33-7-1639 0,7 12-183 15,1 9 500-15,-2-1 310 0,4 7-1 16,-1 4-8-16,-4 3-2 0,0 6-1 16,3 6-3-16,2 8 3 0,5 3-1 15,6-1-10-15,6 0-10 0,11-1-9 16,12 1-11-16,10-1 11 0,8-1 11 15,0-5 21-15,1-8 23 0,-7-5 9 0,1-4 7 16,3-5-14-16,-3-4-24 0,8-3-31 16,2-4 19-16</inkml:trace>
  <inkml:trace contextRef="#ctx0" brushRef="#br0" timeOffset="10212.36">18425 2410 1048 0,'-2'-11'50'0,"0"1"21"16,-3-2-25-16,0 1-6 0,0 2-2 0,-5-4-9 16,-3 2-10-16,-4-1-7 15,-3 1-5-15,-1 5-2 0,-1 2-4 16,0 2-2-16,1 5-2 0,-3 3-4 0,0 6-5 16,0 4-1-16,-4 2-5 0,5 5-9 15,1 0-9-15,7 3-29 0,8 2-22 16,7-2-2-16,9 5 3 0,8-1 26 15,4 0 27-15,4-1 14 0,2-4 15 16,-4-7 33-16,-2-7 25 0,-5-5 12 16,-2-4 4-16,-4-2-19 0,-1-1-13 0,2-3-6 15,-1-2 3-15,1-2-5 16,1-2-6-16,-2-2-4 0,0-4-5 0,0-2 0 16,-4 1 1-16,2 2-1 0,-3 4 1 15,-2 6 7-15,-2 4 4 0,0 1 0 16,0-5-3-16,-1 5-11 0,1 0-15 0,1 2-8 15,1 2-4-15,3 7-5 0,1 2 1 16,6 8-2-16,2 3-8 0,-3 1-11 16,6 1-18-16,3-4 54 0,1-5-295 15,1-6 219-15</inkml:trace>
  <inkml:trace contextRef="#ctx0" brushRef="#br0" timeOffset="10450.33">18710 1796 1062 0,'14'69'225'0,"56"363"-143"31,-59-359-77-31,-2 0-5 0,3-1-22 16,5-2-32-16,2-10-47 0,5 0-20 31,1-9 57-31</inkml:trace>
  <inkml:trace contextRef="#ctx0" brushRef="#br0" timeOffset="10657.3">19123 2202 1224 0,'-44'35'30'0,"0"-4"-22"0,-5 4-1 16,4-7-1-16,-4-2 0 16,0-6-1-1,-4-2-1-15,-2-6-5 0,2-3-14 0,2-3-17 0,8-5-31 16,10-1-23-16,5-7 44 15</inkml:trace>
  <inkml:trace contextRef="#ctx0" brushRef="#br0" timeOffset="10839.57">19354 2385 1220 0,'18'45'20'0,"-2"-4"-23"0,0 9-8 16,-4-11 8-16,0-3 5 0,0-6-2 15,0 0-24-15,-1-3-37 0,2-3-32 16,1 0 40-16</inkml:trace>
  <inkml:trace contextRef="#ctx0" brushRef="#br0" timeOffset="11164.68">19591 2389 1316 0,'19'-6'31'0,"-1"-1"-25"0,5-1 8 15,0 1 0-15,4 1 1 0,4 2-2 16,-3 2-10-16,1 2-3 0,-1 4-2 15,-1 3-2-15,-1 3-2 0,-1 3-2 16,-4 3-9-16,-1 6-8 0,-5 1-14 16,-4 7-9-16,-3 6-11 0,-6-2-1 15,-3 3 9-15,-7-5-2 0,-9-5 9 16,-1-5 6-16,-2-5 8 0,-5-3 17 0,5-5 13 16,-1-4 8-16,2-4 2 0,4-1 4 15,3-1 4-15,4-1 1 0,0-2 0 16,-1-4 0-16,0-4-4 0,1-4-6 0,5-7-9 15,2-6-15-15,5-6-23 0,4-5-122 16,5 0 102-16</inkml:trace>
  <inkml:trace contextRef="#ctx0" brushRef="#br0" timeOffset="11556.88">20590 2687 839 0,'0'3'256'0,"3"16"-212"31,-3-20-43-31,0-5-1 16,2-6-10-16,1-9 0 0,1-10-5 15,1-8-7-15,-1-4-1 0,1 0 1 16,0 0 1-16,3 3 11 0,3-2 7 15,2 4 1-15,2 1-1 0,5 3 3 0,2 6 5 16,4 5 4-16,3 8 3 0,2 4 19 16,2 4-2-16,2 7-4 15,0 7-3-15,2 3-24 0,0 8 2 0,-2 5 4 16,-2 8 4-16,-1 4 1 0,-1 8-4 0,1 0-1 16,-5 4 1-16,-4-1-1 0,-6-2 1 15,-3-1 1-15,-3-9-2 0,-2-4-4 16,-1-8-6-16,-1-4-11 15,0-6-19-15,1-5-19 0,-3-1-22 0,0-4 102 16,8-2-36-16</inkml:trace>
  <inkml:trace contextRef="#ctx0" brushRef="#br0" timeOffset="11920.84">21820 2131 1080 0,'-19'6'47'0,"-3"0"45"0,-6 3-95 16,-4 3 1-16,0 0 4 0,0-1 1 16,-3 2 0-16,6-2 1 15,-1-3-2-15,2 1-2 0,4-2-8 0,4 0-9 16,7 1-10-16,3-1-7 0,5-4-2 0,4 3 8 15,1-4 9-15,1 1 9 0,7 4 10 16,3 1 2-16,5 6 0 0,6 2 7 16,0 5 6-16,3 0 8 15,-1 0 10-15,-2 3 0 16,-3-2-5-16,-5-3-9 0,-2 1-10 0,-3-1-7 0,-3-1-2 16,-3 0 0-1,-3 1-1-15,-4-1-1 0,-4-3-7 0,-1 1-10 0,-3 0-13 16,-5-8-16-16,-2 1-19 0,-3-4-16 15,-1-1 43-15</inkml:trace>
  <inkml:trace contextRef="#ctx0" brushRef="#br0" timeOffset="12190.25">19938 1845 1593 0,'5'11'43'0</inkml:trace>
  <inkml:trace contextRef="#ctx0" brushRef="#br0" timeOffset="29819.94">17381 3258 1404 0,'6'5'39'16,"-9"-10"-42"0,13 11 21-16,-42-33-30 0,14 18 21 15,4 4-4-15,-4-2-5 0,-3 3 1 16,-5 0-1-16,0 2 0 0,-1 2 1 16,-5 1 1-16,2 6 0 0,-4 2-2 15,-1 5 0-15,4 7-5 0,0 4 1 16,-1 7 0-16,0 4 1 0,4 8-2 0,-1 3-2 15,6 0-7-15,8-2-7 0,-1 0-5 16,10-6 3-16,5-1 5 0,6-3 9 16,8-1 5-16,3 0 4 0,9 3 3 15,6 2 1-15,7 1 2 0,14 4 2 0,4 0-2 16,1-4 1-16,-3-3 2 0,-6-6 3 16,-10-11 8-16,-6-5 5 0,-1-6 5 15,-7-7 6-15,2-4 7 0,1-3 2 16,0-4-1-16,3-2-7 0,2-5-11 0,-3-2-7 15,-1-3-3-15,-3-4-3 0,-4-3 1 16,1-7-2-16,-3-5-7 0,2-4-7 16,-5-3-7-16,-8-4-1 0,-2 5 2 15,-6 0 1-15,-2 4 2 0,0-1 0 16,-6 0-1-16,-3 6-1 0,-4-1-3 16,-1 5-2-16,-2 3-1 0,-2 1-2 15,-2 3-10-15,-5 1-2 0,-4 1-5 0,0 1-5 16,-2 1-1-16,5 4-14 0,5 3-13 15,3 5-16-15,4 4-14 0,2 2-41 16,3 4-81-16,1 1-40 0,-2 2 118 16</inkml:trace>
  <inkml:trace contextRef="#ctx0" brushRef="#br0" timeOffset="30157.66">17411 3777 802 0,'1'0'113'0,"-1"0"206"16,0 0-248-16,0 0 0 0,0 0-12 15,0 0-22-15,-1 0-21 0,1 0-10 16,0 0-1-16,0 0 0 0,0 0 1 0,1 0 7 15,-1 0 1-15,0 0 0 0,0 0 3 16,0 0-4-16,0 0-4 0,1 0-4 16,3 1-5-16,-1 1-3 0,5 1-1 15,3 3-2-15,4 3 2 0,6 7 0 16,6 4 2-16,6 6 1 16,2 3 1-16,1 0 0 0,-2-1-1 0,-3-2-13 15,-4-2-17-15,-8-6-27 16,-6-5-32-16,-3-2 269 0,0-2-155 0</inkml:trace>
  <inkml:trace contextRef="#ctx0" brushRef="#br0" timeOffset="30485.04">18003 3909 1139 0,'0'0'73'0,"0"0"93"0,-1 0-162 15,1 0-7-15,-1 2 3 0,1-1 1 16,0 3-2-16,0-1-2 16,-1 3-1-16,0 2-2 0,-2 1 1 15,3 9 3-15,0 2 1 0,2 6 2 0,3 4 1 16,4 1-1-1,5 4-1-15,2-2 1 0,5-6-1 0,0-1 0 0,1-4 0 16,-1-4-1-16,1-3-3 16,-4-4-1-1,-3-4-3-15,-4-4-6 0,-5-2-10 0,-2-1-11 0,3-2-15 0,2-4-21 16,-1-6-76-16,2-7 87 0</inkml:trace>
  <inkml:trace contextRef="#ctx0" brushRef="#br0" timeOffset="30661.36">18144 3686 1231 0,'0'0'37'0,"1"0"-11"15,-1 0-7-15,2 2-3 0,-1-2-6 0,-1 0-7 16,0 0-11-16,0 0-15 0,0 0-18 15,0 0-30-15,-2 0-24 0,1 0 49 16</inkml:trace>
  <inkml:trace contextRef="#ctx0" brushRef="#br0" timeOffset="31373.42">19022 3563 1432 0,'0'0'33'0,"0"-2"-19"15,2 0-8-15,-1 2 10 0,0-5 4 16,2 4-1-16,0-6-9 0,1 1-8 15,2-1-3-15,1-6 0 0,2 0 1 0,4-4-1 16,4-2 0-16,6-1 0 0,1-4 0 16,5 1-2-16,3 5 2 0,-1 1 0 15,2-1-1-15,-3 3 0 0,-2 1-2 16,5 5-1-16,-4-1 2 16,1 3-2-16,2 1 0 0,-4 3 0 0,1 3-2 15,-2 0 1-15,1 3-1 0,0 6-2 16,0 1 0-16,3 6 1 0,0 5-7 0,3 9-7 15,0 7-2-15,-5 8-1 0,-5 3 6 16,-8 2 9-16,-5 1 1 0,-5 1 2 16,-6-1 1-16,-8 0-1 0,-5-4-1 15,-5-2-1-15,-9-5-3 0,-5-1 1 0,-5-7 4 16,-3-4 2-16,1-3 5 0,1-9 0 16,6-4 2-16,0-3 2 0,3-6 2 15,0 0 0-15,1-7 4 0,-1-1-1 16,4-4 2-16,4 0-1 0,-3-4 1 0,3-5-1 15,-3-4-1-15,1-5 0 0,-3-1-4 16,2-4-2 0,1-1-3-16,1 1-4 0,7-2-1 15,1 3 0-15,5 2-3 0,2 0 0 0,3 5-1 0,3 2-3 0,3 1-6 16,2 0-15-16,4 1-23 16,5-2 47-16,1-3-11 15</inkml:trace>
  <inkml:trace contextRef="#ctx0" brushRef="#br0" timeOffset="31707.83">19512 3756 1441 0,'0'1'35'0,"0"1"-12"0,0 0-29 16,0-2-5-16,0 3 5 0,2 3 0 15,1-3 0-15,1 4-3 0,2 0-6 0,1 4-4 16,4 1-1-16,5 5 1 0,3 0 2 15,4 2-3-15,3 0-5 0,3 1-2 16,1 1 0-16,-1-5-4 0,-3 2-5 16,-2-4-14-16,-7-5-4 0,0 0 27 15</inkml:trace>
  <inkml:trace contextRef="#ctx0" brushRef="#br0" timeOffset="32087.6">20230 3907 1380 0,'0'0'18'0,"0"0"-28"15,0 0-11-15,0 1 12 16,1 1 6-16,1 0 0 0,0 5 0 0,2 4 1 16,3 6 2-16,4 7 0 0,3 3 0 15,4 2 1-15,3 4-1 0,-1 0 2 16,4 2-1-16,-4-1-1 0,-4-6 0 16,0-3 1-16,-6-4-1 0,-4-2 0 15,1-2 0-15,-3-3-4 0,-2-1-3 16,-3-2-6-16,-5-1-2 0,-5-1 4 0,-2 0 4 15,-2-2 5-15,-4 0 3 16,-3-3-1-16,-1-3-2 0,-4-1-4 16,-4-2-7-16,1-4-19 0,0-2-19 0,2-2-125 15,4-4 109-15</inkml:trace>
  <inkml:trace contextRef="#ctx0" brushRef="#br0" timeOffset="32308.78">20165 3564 1551 0,'6'26'99'0,"-13"-51"-497"63,7 25 440-63</inkml:trace>
  <inkml:trace contextRef="#ctx0" brushRef="#br0" timeOffset="73156.78">14999 8549 1210 0,'-1'0'24'0,"1"1"-26"15,-2 0-4-15,1 1 4 0,-1 2 0 0,0 0 1 16,-3 1 0-16,4-2 0 0,-2 3 1 16,2-4 0-16,0 3 0 0,-1-2 0 15,2 1 0 1,0 2 1-16,0 1 1 0,-1 4 3 0,0 6 3 0,2 6 2 16,0 7 0-1,4 9-1-15,-3 9-1 0,0 7-3 0,2 8-1 0,-4 8 0 0,0 4 0 16,1 4-2-16,-1-3 2 0,0-4 0 15,-1-6-2-15,-1-5 1 0,0-7 0 16,-1-5-1-16,-1-6 1 16,-3-5 0-16,1-5-1 0,0-7 1 0,1-1-1 0,1-5 0 31,-1-4 1-31,3-4 1 0,-2-3-1 0,4-6 1 0,0-2 1 0,0-1 1 16,0 0-5-16,0 0-12 0,0 0-17 15,0 0-28 1,0-7-14-16,17-40 179 15</inkml:trace>
  <inkml:trace contextRef="#ctx0" brushRef="#br0" timeOffset="74090.92">14867 8460 1364 0,'0'0'15'0,"1"0"-22"0,-1 0-21 0,2 0 8 16,1 0 13-16,1 0 2 15,5 0-7-15,7 0-2 0,9-1 1 0,10 0 2 16,3-2 8-16,0 2 3 0,0-4 0 15,-4 1 1-15,2-3 0 0,-1-1-1 16,2-1 1-16,3-1 2 0,2-1 1 16,0 2 0-16,8 0 1 0,5 0-3 15,8 2-1-15,4 0 0 0,-1 4-1 16,-4-1 0-16,-1 3 1 0,1 6-1 16,4-1 0-16,5 4 0 0,0 3-1 0,1 1 1 15,-11-1 0-15,-9-1 0 0,-10-2 0 16,-6 1 0-16,-2-4 1 0,-6 1-1 15,-8 1 1-15,-6-5 6 0,-9-1 8 16,-3 0 7-16,-1-1 2 0,0 0-6 16,-1 0-5-16,0 0-4 0,0 0-2 15,0 0-1-15,0 1-5 0,0 1 0 0,0-2 1 16,0 0 0-16,0 0 2 16,0 0-1-16,0 1-1 0,0-1-2 0,-4 3 0 15,3-1-1-15,-1 2-2 0,-1 0 2 16,-3 4 0-16,2 3 1 0,-3 4 1 15,0-2-1-15,-1 2 0 0,0 1 1 0,-2-1-1 16,2 3 1-16,1 3-1 0,-1 3 0 16,0 3 0-16,1 7 0 0,3 0-1 15,-1 7 0-15,4 3 0 0,1 3 0 16,0 5 1-16,3-2 0 0,0 3 0 16,0 0 0-16,0-1 0 0,-2-3 0 0,2 0 1 15,-1-4 0-15,-2 0-1 16,0-2 1-16,0-5-1 0,0-1 0 0,0-4 0 15,-1-7 2-15,0 1-2 0,0-5-1 16,-2-1 1-16,2-3 0 0,-2-3 1 16,-1-3 1-16,1 0-2 0,0-5 6 15,-1 0 2-15,2-2-2 0,0-1 3 16,0 0-4-16,2-3-1 0,-2-1-1 16,-3 3 1-16,0-3-1 0,3 1 0 15,-6-1 1-15,-1 0-2 0,-3 0 3 0,-8-4-1 16,-4-1 0-16,-7-3 1 0,-9-2-2 15,-8-1-1-15,-10 1-1 16,-5-1 0-16,-6 2 0 0,-3 0 0 16,3 0 0-16,-5 2-1 0,-14-2 0 0,1 0 1 0,-3 1 0 15,2 0-1 1,15 1 1-16,6 3-1 0,-1 1 0 0,-3 0 1 0,1 1-1 16,-3 0 0-16,9 0 0 0,9 2 0 15,7 0 0-15,10 0 0 0,7 0 0 0,7 2 0 16,7-1 0-16,6 0 0 0,4 0 1 15,7-1 3-15,0 0-3 0,-1 0-2 16,-1 1-11-16,2-1-23 16,-1 0-27-16,5 0-11 0,3 0-10 0,10-1 356 15,12-1-207-15</inkml:trace>
  <inkml:trace contextRef="#ctx0" brushRef="#br0" timeOffset="75102.28">16194 8409 1057 0,'0'0'39'0,"1"0"10"0,0 0-42 16,5-2-2-16,3 2-1 16,3-2-2-16,5-1-2 0,6-2 0 15,5 1 0-15,5-2 0 0,2 1 0 0,0 0 2 16,2 0 0-16,2-1-1 0,9-1 2 16,8 0-3-16,4 3 0 0,5-2 1 15,0 4-1-15,-5 0 0 0,6 2 1 16,0-2-1-16,6 2 1 0,1 0 0 15,-3-2-1-15,-4 2 0 0,-12-1 2 16,-2 1-2-16,-7 1 1 0,-6 1 0 16,-6 0 0-16,-4-2 0 0,-6 0 0 0,-2 0 0 15,-5 1 0-15,-3 0 7 0,-5-1 6 16,-3 2 6-16,-4-2 4 0,0 0-6 16,1 0-4-16,-2 0-6 0,0 1-6 15,0-1-6-15,0 2-3 0,0 2-3 16,-4 3 1-16,2 2 6 0,-3 3 0 0,0 7 2 15,-1 5 1-15,1 3 0 16,-1 6 0-16,-3 5 1 0,1 3-1 0,-2 6 0 16,0 5 0-16,1 5 0 0,1 2 0 15,1 0 0-15,4 3 0 0,2-3 1 16,1 1 0-16,0 0-1 0,0-3 1 0,0-4 0 16,0-1 0-16,0-4 2 0,0-2 4 15,0-6 1-15,1-4 0 16,0-3 1-16,0-8-4 0,0-2-1 0,-1-4 0 15,1-4-1-15,-1-3 0 16,2-5 0-16,0-1-1 0,-1-3 8 0,-1-3 11 16,0 0 9-16,0 2 5 0,0-2-5 15,0 0-8-15,-1 0-5 0,1 0-3 16,-1 0-3-16,0 1-3 0,-5 1-4 16,-2-2-3-16,-9 1 0 0,-7-1 1 15,-10 0-1-15,-4-1 1 0,-5-2 0 0,-2-2-1 16,-4 2 0-16,-12-3 0 0,-3 2-1 15,-10-1 0-15,0 0 1 0,3 0-1 16,0 1 1-16,8 0 1 0,-9 0-2 16,1-1 0-16,-6 1 2 0,4-1-2 0,8 3 0 15,8 0 1-15,6 1-1 16,4 1 0-16,3-2 1 0,0 2-1 0,4 0 0 16,-2 0 1-16,2 2 0 0,3 1 0 15,4-1 1-15,6 2-2 0,7 0 2 16,7 1 0-16,4-2 1 0,3 1 3 15,3-1 3-15,-1-2 1 0,2 1 2 16,2-2-2-16,0 1-3 0,0-1-3 16,-1 0-2-16,1 0-3 0,0 0-8 0,0 0-14 15,0 0-21-15,0 0-16 16,0 0-15-16,3 0-15 0,2-3 52 0</inkml:trace>
  <inkml:trace contextRef="#ctx0" brushRef="#br0" timeOffset="186533.39">22671 1339 1262 0,'0'1'22'0,"-1"0"-23"16,0-1 1-16,0 0 17 0,2 0 12 15,-1 0 12-15,1 0 0 0,-1 0-7 16,0 0-5-16,0-1-9 0,1-7-4 16,0-1 0-16,0-9-3 0,1-5-4 0,0-5-3 15,0-8-2-15,-2-1 1 0,0-1 3 16,1-2 4-16,-1-3 2 15,-1-5 3-15,0-1 1 0,-3-2 1 0,2 1-1 16,-1-2-2-16,-1 0-4 0,-1 2-3 16,-1 2 1-16,-1 4 1 0,2 3 3 0,-1 5 2 15,4 5-2-15,1 3-2 0,1 4-3 16,0 3-3-16,0 2-3 0,0 2 0 16,0 4 0-16,1 2 1 0,0 4 1 15,-1 2-2-15,3 1-6 16,-1 4-3-16,-1 0 1 0,-1 0 1 0,0 0 3 15,0 0-6-15,1 0-4 0,1 4-5 16,-1 1 2-16,5 2 3 0,3 8 3 16,4 8 3-16,7 5 3 0,2 11 0 15,7 4 1-15,5 4 1 0,7 3 0 16,9 2 0-16,2 1 0 0,1-3 0 16,-6-1 0-16,-5-6-1 0,-5-8-1 15,-1-2-1-15,2-6 2 0,3-5 1 0,-4 2 0 16,-7-6 1-16,-3-5 1 0,-3-1-1 15,-2-5 2-15,2-2 1 0,-6-2-1 0,-2 1 3 16,-3-4 4-16,-6 2 1 0,-5-2 2 16,-1 0 0-16,4 0-2 0,-1 0 4 15,-2 0 3-15,-2 0 5 16,0 0 5-16,1 0 4 0,0 0-2 0,5-5-1 16,-6 2-7-16,1-4-9 0,0-6-3 0,-1-5-3 15,-2-8 3-15,-3-7 3 0,1-7 0 16,-6-6-3-16,-1-7-2 0,-5-3-5 15,-4-4-1-15,-2 2-1 0,1 3 0 16,4 6 0-16,4 1 0 0,4 3 1 16,3 3-1-16,3 2 0 0,-1 3 0 15,2 3-1-15,2 6-1 16,-1 3-2-16,1 7-4 0,1 2-2 0,0 7-4 16,0 1-7-16,-1 3-7 0,1 2-9 15,-1 3-13-15,0 0-7 0,0-1-9 16,0 1-18-16,0 0-18 0,0 0 682 0,2-8-448 15</inkml:trace>
  <inkml:trace contextRef="#ctx0" brushRef="#br0" timeOffset="-197199.87">8135 12427 635 0,'1'0'56'16,"0"0"37"-16,0 0-30 0,-1-1-28 16,0 1-2-16,-1-1-4 0,1 1-6 15,1 1-3-15,1 0-2 0,-2-1-5 0,0 0-9 16,0 0-4-16,0 0-1 0,-5-1 0 15,1 2 5-15,-3-1 2 0,-1 2 0 16,0-1 1-16,-4-2 0 0,-2 2-1 16,-1-1-1-16,0 0-1 15,1 0 0-15,2 0-1 0,2 0 0 0,3-3-1 0,3 2 0 16,0 0 1-16,4 1-2 16,-1 0 1-16,1 0 1 0,0 0 1 15,0 0-3-15,-1-1 8 0,1 3 3 0,2-1 3 16,3 1 4-16,3-2-8 15,4 0-5-15,6 0-3 0,3 0-2 0,2 1 0 16,-3 1 0-16,-5-2 0 0,-2 2 1 16,-5-1-1-16,-2-1 0 0,0 3 0 15,-1-3 0-15,-2-2 0 0,-3 2-1 16,0 0-2-16,0 0-9 0,4-1-2 0,0 2-5 16,-4-1 1-16,0 0 3 0,-7 0 0 15,2-1 4-15,-1 1 2 0,-1-1 3 16,2 2 2-16,-4-1-9 0,-2 0-23 15,2-1-102-15,1 0-96 0,7 1 123 16</inkml:trace>
  <inkml:trace contextRef="#ctx0" brushRef="#br0" timeOffset="-196568.9">8371 12570 413 0,'-1'0'49'0,"1"1"75"15,-2-1-106-15,0 1-6 0,1 0 9 16,-1-1 5-16,2 0 2 0,0 2-5 16,0-2-5-16,-3 0 1 0,3 0 3 0,-1 0-1 15,-4 0 1-15,1 0-5 0,-2 0-5 16,-1 0-3-16,0 2-2 0,0-2-2 15,0 0-1-15,2 0-1 0,0 0-2 16,5 0 1-16,-5 1-1 0,2-1 0 16,1 0 1-16,2 0 0 0,0 0 2 0,0 0 2 15,0 0 2-15,0 0-1 16,0 0 4-16,0 0 4 0,0 0 4 0,0 0 6 16,0 0-4-16,3-1-8 0,4 1-4 15,3 1-5-15,3-1-2 0,1-1 1 16,0 1 0-16,-1 0-1 0,0 0 0 15,-1 0 0-15,-4 0 0 16,1 0 1-16,-2 0-1 0,0 0 0 0,-4 0 0 16,-2 0-1-16,-1 0 0 15,0 0-3-15,0 0-4 0,0 0 5 0,0 0-5 16,0 0 1-16,-3 0 0 0,-5 0-5 0,-2 0 5 16,-3 0 3-16,-1 0 3 0,0-2 2 15,0 0-2-15,3 1-2 0,1 0-6 16,4 1-6-16,2-1-7 0,0 1-11 0,4 0-19 15,-1 0-35-15,0 0 47 0</inkml:trace>
  <inkml:trace contextRef="#ctx0" brushRef="#br0" timeOffset="-194548.91">10325 12462 690 0,'1'1'32'0,"0"-1"17"16,-2 0-36-16,1 0-7 0,0 0 4 16,-1-1 0-16,1 1-2 0,1 0-4 15,-1 0-4-15,3 0-6 0,-2 0-8 16,-1 0-3-16,0 0 0 0,0 0 5 15,0 0 10-15,-1 0 6 0,-1 0 2 16,1 0 1-16,0 0 3 0,1 0 4 0,-2 0 8 16,3 0 4-16,-1 0 1 0,0 0-1 15,0 0-5-15,-2-1-5 0,2 1-4 16,-1 0-4-16,0-2-4 0,6 2-2 16,4-2-3-16,6 2-1 0,1 2 0 15,1-1-1-15,1 2 2 0,2-2 3 16,-5 3 6-16,1-4 5 0,-4 1 6 15,0-1 1-15,-3 0 2 0,-3 0 4 16,-1 0 1-16,-3 1 3 0,-2-1 0 16,1 0-5-16,-1 0-7 0,0 0-9 15,0 0-12-15,0 0-8 0,0 0-3 0,0 0 0 16,-5 3 5-16,-1-5 7 0,-2 2 7 16,-2-1 5-16,0 0 3 0,-1 2-4 15,2 0-4-15,1-1-1 0,1 0-3 0,3 0 1 16,-2-1 0-16,6 1 0 0,-1 0 1 15,0 0 0-15,0 0-1 0,-1 0-1 16,2 0 1-16,0 0-2 0,0 0 0 16,0 0 0-16,-2 1-3 0,0-1 1 15,1 0-2-15,-5 2-1 0,1-2-2 16,-4 4-2-16,-3-4-1 0,2 0 0 0,-4 0 3 16,0 0 1-16,-4 0-1 0,-2-4 0 15,1-1-2-15,-1 0 2 0,3 3 3 16,2 0 1-16,3 0 2 0,1 2 1 15,5-4 0-15,-1 2 0 0,3-1 1 16,3 3-8-16,1 0-19 0,0 0-27 16,0 0-62-16,-1 0 64 0</inkml:trace>
  <inkml:trace contextRef="#ctx0" brushRef="#br0" timeOffset="-193267.2">8283 12512 791 0,'3'0'31'0,"-1"0"5"16,2 0-28-16,1 3-8 0,2-1-5 15,2 0-5-15,5 3-3 0,0-3 1 16,1 0 3-16,0 0 6 0,-2 1 13 15,2 0 11-15,-2 0 8 0,1-1 6 16,-5-1-6-16,1 1-6 0,-2 0-7 16,0 2-5-16,1-4-5 0,0 1-3 15,-1 0 0-15,-1 0-2 0,2 0 0 16,-1 0 1-16,0 1-2 0,-1 0 2 0,-3-2 0 16,1 0 1-16,-3 0 2 0,-2 0-1 15,1 0 1-15,-1 0 0 0,0 0 1 16,0 0 1-16,0 0 1 0,0 0-1 15,0 0-4-15,0 0-3 0,-3 0-7 16,-5 0-1-16,-4 1 0 0,-4 1 5 0,-3-1 7 16,0 0 4-16,-1 3 2 0,-2-4-5 15,1 0-1-15,1-2-2 0,4 2 0 16,1 0 0-16,3 0 0 0,1 0-1 16,2 0 1-16,2 0-1 0,3 0 2 15,1 2 2-15,-5-2 1 0,6 0 1 16,2 0 2-16,-5 1 1 0,6-1 0 15,1 0-1-15,0 1 0 0,-2-1-2 0,0-1 1 16,0 1-1-16,-1 0 0 0,1 0-2 16,0 0-3-16,0 0-2 0,0 0-2 15,0 0-3-15,0-1-2 0,6 1 0 16,-1 0 1-16,5 0 1 0,3-4 3 16,1 2 2-16,4 1 0 0,3-1 1 15,-5 2 1-15,0 0-1 0,-4-2 2 16,-1 2 0-16,-4 0-1 0,-2 0 0 0,-2-2 1 15,1 2-1-15,-2 0 1 16,-1 0 1-16,0 0-2 0,0 0 0 0,-1 0-4 16,0 0-5-16,0 0-3 0,0 0-2 15,0 2-2-15,0-2 4 0,-1 0-1 0,-3 2 1 16,0-2 4-16,0 0 2 0,-3 0 4 16,-2 2 6-16,-2-1 2 0,0 0-3 15,1 2-1-15,2-1-1 0,1-2-2 16,2 1 1-16,2-1 3 0,3 0 0 15,-1 0 2-15,1 0 1 0,0 0 0 0,0 0 0 16,0 0 0-16,0 1-4 0,0-1-6 16,0 0-6-1,0 0-8-15,2 1-10 0,0 0-3 0,5-1-140 0,4 0 114 16</inkml:trace>
  <inkml:trace contextRef="#ctx0" brushRef="#br0" timeOffset="-192266.11">10195 12415 747 0,'0'1'58'15,"2"-1"34"-15,-2 0-38 0,1 0-39 16,2 0-1-16,0-1-1 0,1 1-3 16,3 0-4-16,2 0-2 0,5 3-1 15,2-1 0-15,2 0 1 0,3-1 2 16,-6 1 2-16,3 0 3 0,0 1 2 0,0 0 2 15,-1-3 2-15,-1-1 1 0,-2 1 2 16,-3 0 2-16,-1 0-1 0,-2 1-3 16,-4-1-3-16,1 0-5 0,-3-1-2 15,0 1 0-15,-1 0 0 0,-1 0-1 16,0 0-3-16,0 0-5 0,1-2-7 16,-1 2-7-16,0 0 0 0,0 0-1 15,-1 0 3-15,-4 2 4 0,-1-1 0 0,-6 0 5 16,-4 1 2-16,-3-2 3 15,-5 2 3-15,-1-4-1 0,1 2-1 0,-3-2 0 16,0 0-2-16,3 0 2 0,4 1-1 16,4-1-1-16,5 2 2 0,3 0-1 15,3 0-1-15,0 0 2 0,5 0-2 16,-1 0-2-16,0 0-2 0,1 0 0 16,0 0 4-16,0 0 3 0,0 0 6 0,0 0-1 15,-1 0-4-15,3 2-2 0,2-2 0 16,-1 1-1-16,1-1 2 0,3 0-1 15,1 3-1-15,6-3 0 0,8 1-1 16,6 0-3-16,4 0 1 0,3 1-2 0,-3-1 2 16,-2 2 2-16,-4-3 0 0,-3 1 4 15,-1-1 2-15,-5 0-1 0,-1 0 1 16,-1 1-3-16,0-1-2 0,-5 1 1 16,-2 2 2-16,-5-3 0 0,-2 0-1 15,-1 0-4-15,0 0-10 0,0 0-7 16,0 0-9-16,0 0-1 0,0 0-4 0,-7 0 3 15,-2 2 9-15,-5 1 7 0,-6-1 13 16,-2 0 3-16,0-2 2 0,-3 0-1 16,6 2-3-16,0-2 1 15,5 1-1-15,3 0 0 0,1-1-2 16,4 0-6-16,1 1-88 0,4 0-124 0,1-1 128 16</inkml:trace>
  <inkml:trace contextRef="#ctx0" brushRef="#br0" timeOffset="-190283.04">8136 12479 157 0,'-36'-1'5'0,"5"0"-1"15,-1-3-2-15,9 0-1 16,4-2 1-16,2 0-2 0,0 0 4 0,0 0 13 15,3 0 27-15,0 0 21 0,3-2 8 16,2 0-5-16,-1-2-19 0,0-1-15 16,2-3-1-16,-3 0 2 0,4-1 7 15,1 2 8-15,2-3 2 0,1-1 0 0,0-1-8 16,1-3-11-16,0-2-10 16,0 1-7-16,2-2-4 0,2 3 4 0,0 1 3 15,-1-2 1-15,2 3 2 0,1 0-2 16,1-1-4-16,3 0-1 0,1-1-3 15,0-3-3-15,3 3-6 0,4-3-7 16,2 0-11-16,6 2-7 0,2-3-4 16,2 3-5-16,2 0 6 0,1 2 8 0,2 3 5 15,-4 4 13-15,-6 3 5 0,-2 1 0 16,-5 1-4-16,2 1-5 0,0 4-7 16,-4 1-2-16,1 2 0 0,-2 2-1 15,1 1-1-15,0 5-10 0,-2 3-4 0,0 4-2 16,1 6 1-16,-2 4 7 0,0 3 5 15,-1 3 4-15,-2 2 4 0,-1 2 3 16,-3 1 3-16,2-1-1 0,-5-2 0 16,0-2 0-16,-1-4 4 0,-3-4 6 15,-3 1 5-15,-3-4 5 0,-3 2 0 0,-2 1 1 16,-4-2 1-16,-1 1 0 0,-5-2-2 16,-1-2-3-16,0-1-2 15,-7-3-3-15,-1-1-1 0,-3-2 3 0,-5-6 4 16,3 1 3-16,5-5 4 0,-1-1-1 15,6-2-3-15,2-3-5 0,3 2-4 16,7 1-6-16,2-2-4 0,4 1-4 16,2-3-6-16,3 1-15 0,2 3-8 15,3-4 59-15,1-3-29 0</inkml:trace>
  <inkml:trace contextRef="#ctx0" brushRef="#br0" timeOffset="-189223.87">9672 12088 473 0,'0'0'-16'0,"0"0"-12"0,0 0-23 0,1 0 25 15,-1 0 26-15,0 0 37 0,0 0 35 16,0-1 29-16,0 1 10 0,0 0-21 15,0 0-23-15,0 0-22 0,0 0-11 16,0 0-3-16,1-2-1 0,1-3 0 16,0 1-2-16,2-3-1 15,-1-1-8-15,2-1-3 0,0-2-3 0,2 0-2 16,1-3-1-16,1 1 0 0,1-1 0 16,1 1 7-16,0-1 5 0,4 1 0 15,-2-1 0-15,2 2-10 0,2-3-8 0,2 4-4 16,3 1-2-16,0-1 0 0,0 2 0 15,0 0 2-15,-3 0 0 0,-1 1 1 16,-3 2 2-16,-2 3-1 0,-2 1 0 16,0-2 0-16,-1 3-4 0,-1 0-1 15,-1 1 0-15,-2 4-5 0,-1 0-2 0,0 3-7 16,0 2-9-16,2 5-1 0,0 6 2 16,1 4 8-16,-2 5 8 0,0 4 5 15,-1 5 2-15,-3 3 0 0,-2 0 0 16,0 3-1-16,-4 0-1 0,0 0 0 0,-2-1 0 15,-1-1 1-15,0-3 1 0,0-4 1 16,0 0 0-16,-1-6 1 0,-1-3 1 16,-2 0 1-16,-1-7 0 0,-2 1 0 15,-1-3 1-15,-2 0 1 0,-3-4-1 16,-3-3 1-16,-3-2 2 0,-2-2-1 16,0-4 3-16,-1-3 2 0,-4-4 1 0,0-3 0 15,-2-5 0-15,0-1-1 0,2-2 2 16,4-1 2-16,5-1 4 0,3-1 6 15,7 0 8-15,2-5 5 16,4 1-1-16,0 4-2 0,2-1-6 0,3 1-2 16,2-1-1-16,1-1-5 0,4-6-3 15,2-2-7-15,2-2-5 0,0-2-5 16,3-1-2-16,2 0-6 0,5 2-5 16,2-2-5-16,4 3-10 0,1-1-3 15,-2 1-6-15,1 6-12 0,-1-1-17 0,-1 0-54 16,0 0 68-16</inkml:trace>
  <inkml:trace contextRef="#ctx0" brushRef="#br0" timeOffset="-184836.44">14936 8641 913 0,'13'9'-150'0,"3"2"96"0</inkml:trace>
  <inkml:trace contextRef="#ctx0" brushRef="#br0" timeOffset="-182439.61">15249 8704 1138 0,'9'2'51'0,"29"50"-48"16,-83-73-9 0,45-12-13-16,0 33 11 15,0 0 9-15,3-1 9 0,-1 1 5 16,2-3 2-16,1-1 1 0,0 0 2 15,1-1 0-15,0 1-2 0,0-1-4 0,2 3-4 16,0-3-4-16,2 2-1 0,-2 1-1 16,0-3 0-16,-1 2-2 15,-2 0-1-15,1-1 0 0,0 1 0 0,-1-1-1 16,3 1 1-16,-1 2-1 0,0-2 0 16,-1 1 0-16,0 1-1 0,-2-1 0 15,4 1 0-15,1-2 0 0,4 3-2 16,1 0 3-16,2 0 0 0,2 0 0 0,1 2 2 15,1 0-3-15,0 0 0 16,-4 1-1-16,-3 1 0 0,-3 1 0 0,-6-3 1 16,4-1-2-16,-6 1-5 0,-1-1-2 15,0 0 0-15,-2 4-1 16,-1 1 1-16,0 3-3 0,-2 4 2 0,-3 4 4 0,-2 2 3 16,-7-1 6-16,-4-1 2 0,-2-3-1 15,1-2 1-15,1 1 1 0,1-2-2 16,2-5 0-16,2 2 0 0,6-3-1 15,4-1 0-15,2-1 1 0,1 1-1 16,1-1 0-16,1-2 0 0,0 2-2 16,0 0 0-16,0-3 0 0,0 4 0 15,0-2 0-15,0 0 0 0,1-1 0 16,0 3-2-16,0-1 0 0,3 2-1 16,3 1 2-16,0 5 1 0,3-1 0 0,1 3 2 15,-2-1 0-15,0-3-1 16,-3-2 1-16,-1-1 1 0,-1-1-2 0,-3-1 1 15,2 1 1-15,-2-2-7 16,-1 1-13-16,1 1-22 0,-1 3 67 16,0 1-127-16,0-1 82 0</inkml:trace>
  <inkml:trace contextRef="#ctx0" brushRef="#br0" timeOffset="-182135.8">15470 9222 1205 0,'0'0'100'0,"-1"0"122"15,1 0-197-15,0 0-25 0,4 0-3 0,-4 0-11 0,-1 0-13 16,1 0-17-16,0 0-9 0,0 0 5 16,0 0 12-16,0 0 15 0,0 0 9 15,0 0 0 1,0 0-18-16,0 0-5 0,-2 0-154 0,2 0 123 0</inkml:trace>
  <inkml:trace contextRef="#ctx0" brushRef="#br0" timeOffset="-179984.73">16634 8637 778 0,'0'0'68'0,"-1"0"56"16,1 0-65-16,0 0-5 0,0 0-14 0,0 0-5 15,0 0-5-15,0 0-2 0,0 0-2 16,0 0 0-16,0 0 2 0,0-2-1 16,1 2 0-16,2-3-3 0,3 2-5 15,1-2-5-15,3 0-5 0,-1-1-5 16,0-2-1-16,1 0-2 16,3-1-1-16,4-2-1 0,1 2 0 15,4 1-4-15,-1 1 1 0,-1 0-1 0,-3 1 0 16,1 2 1-16,-1 0-2 0,-4 1 0 15,1 1-4-15,-5-1-2 0,-5 1-1 16,1 0-1-16,-5 0 1 0,1 0-1 16,0 0-6-16,-1 0-6 0,0 0-6 0,0 0 0 15,0 0 1-15,0 1 0 0,-1 4 3 16,-1-1 3-16,-4 5 6 16,-3 5 8-16,-4 0 8 0,-3 5 3 0,-1 3 0 0,0-2 3 15,0 1-1-15,3 0 0 0,-4-1 0 16,4-1 0-16,2 1-1 0,1-2 0 15,6 0-1-15,1 1 0 0,0-3-2 16,4 0-2-16,1 0 0 0,3-2 0 16,0-1 1-16,5 1-1 0,0-1 1 15,-1 3 0-15,6 0 0 0,-2 2 3 0,0-5 0 16,-1 0 1-16,-2-4 2 0,-1 0-2 16,-3 0-6-16,2-2-12 0,-3 0-22 15,-2-1-60-15,1-4 60 0</inkml:trace>
  <inkml:trace contextRef="#ctx0" brushRef="#br0" timeOffset="-179778.66">16817 9177 1668 0,'0'0'13'0,"0"2"-42"16,0-2-8-16,0 0 18 0,0 0 8 16,-1 0-18-16,1 0-28 0,0 1-34 15,-2 3-25-15,1 0 403 0,-1 1-233 16</inkml:trace>
  <inkml:trace contextRef="#ctx0" brushRef="#br0" timeOffset="-172551.2">14992 8555 365 0,'0'0'72'0,"0"-3"61"0,-1 2-61 15,1 0 2-15,0 0-26 0,2 0-3 16,3-1 0-16,-5 2-4 16,0 0-7-16,1-5-5 0,-4 1-7 15,3 1 0-15,0-1-1 0,-1-1 1 0,1 1 3 16,3-1 0-16,-3 1 1 0,1-1-1 16,-1 0-2-16,-1 0-5 0,1 2-4 15,0 0-2-15,0-1-1 0,1 1 2 16,-1 1 3-16,1-2 0 0,0 4 2 0,-1 0-1 15,0-1 1-15,0 1 2 0,0 0 2 16,1 0-3-16,0 0 0 0,0 0-5 16,-1 0-9-16,0 0-8 15,0 1-10-15,-1 7-4 0,-1 9 3 0,2 12 11 16,0 18 6-16,4 11 2 0,4 12 2 16,-3 11-4-16,5 5-2 0,-2 7 1 15,-4 2-1-15,3 3 0 0,-7 3 0 0,1-3-1 16,-1-7 1-16,1-9 0 15,-1-17-1-15,1-13 1 0,-1-14-1 0,0-12 1 16,-2-8-1-16,0-7 5 0,2-6 10 16,0-5 9-16,0 0 12 0,0 0 8 15,-1 2-2-15,2-2-7 0,-2-4-13 16,-2 1-11-16,2-3-4 0,0 1 2 16,1-8 3-16,-2-8 1 0,1-12-5 0,-2-12-3 15,-1-9-2-15,-1-11-3 16,-1-7 2-16,0-6-1 0,0-6 0 0,-1-7 0 15,-3-1 0-15,-3-3-1 0,3 2 0 16,-1 8 0-16,3 10-1 0,4 15 2 16,1 9 0-16,2 11 0 0,1 2 0 15,1 6 1-15,-1 5-1 0,0 8 2 0,0 6 1 16,2 7 0-16,-2 6-5 0,0-1-7 16,1 1-21-16,-1 0-11 15,0 0-1-15,1 1-4 0,-5 5 18 0,2 8 9 0,-3 14 7 16,-1 14 8-16,0 15 3 0,-3 11-1 15,-1 7 1-15,-1 7 0 0,-2 2 0 16,0 4 0-16,2 0 0 0,2-4 1 16,2-7-1-16,4-10 1 0,-1-8-1 15,2-12 1-15,0-10 0 0,0-8 0 16,-1-5 0-16,1-8-1 0,0-4 1 16,-1-5-1-16,-1-2 1 0,4-4-1 15,0-1-3-15,0 0-3 0,0 0 1 0,0 0 4 16,-1 0 3-16,1-1 10 15,-2-5 6-15,2-1 2 0,0-10-1 0,-1-16-5 16,-3-19-8-16,-1-25-13 0,-4-17-13 16,-1-8-8-1,-2-4-6-15,1 5 10 0,1 10 11 0,0 10 9 0,2 8 6 16,3 9 3-16,0 5 1 0,1 4-1 16,1 5 0-16,1 5-4 0,1 9 4 0,1 9 6 15,0 7 6-15,1 9 3 0,-1 5-5 16,1 5-9-16,-1 0-14 0,0 1-7 15,0 0-12-15,0 0 0 16,0 0 1-16,1-3-4 0,2 6 6 0,-3 0 0 0,0-2 5 16,1 1 7-16,1 1 4 0,0-1 3 15,3 2 2-15,-3 0 0 0,2-1 1 16,0 1 0-16,-1-4 2 0,0 1-2 16,0 0 1-16,1 0 1 0,0 0 0 15,-1-1 0-15,3 0 0 0,-2 1-1 16,2-1 1-16,4 0 0 0,4-1 0 0,5 1 0 15,4 0 1-15,3 1-1 16,1 1 1 0,6 0 1-16,8-1-2 0,2 1 0 0,-1-1 1 0,1 2-1 15,3-2 0-15,1 1 2 16,7 0-2-16,2 2 1 16,0 1 0-16,10 0 0 0,4 4 1 0,4 0-1 15,3-2 0-15,-10 4 0 0,-4-2-1 0,-6 2 0 0,2-3 0 16,1 1 1-1,2 0-1-15,-3 0 0 0,-12-3 2 16,-15-1 8-16,-11-3 1 0,-7-2 1 16,-6 0-2-16,-2 0-5 0,-5 0 2 15,0 0 0-15,1-1-4 0,-2 1-14 16,0 0-13-16,0 0-6 0,-8-1 5 16,-3-1 12-16,-11-1 9 0,-13-1 5 0,-18-2 1 15,-14-2 1-15,-11-2-2 0,-5-1 0 16,-1-2 0-16,-3-3 0 0,-7 1 0 15,2 1 1-15,-1-1 0 0,4 4-1 0,12 0-1 16,3 4 1-16,1-2 0 0,0 1-1 16,8 1 1-16,3 0-1 15,13 3 0-15,12 1 1 0,5 0-1 0,10 2 1 16,7 1 0-16,6-2-1 0,5-1-2 16,4 3 0-16,0 0 6 0,-1 0 6 15,1 0 1-15,1 0 2 0,7 2-7 16,5-2-1-16,16 1 0 0,14 0-3 15,20 3-2-15,13 2-2 0,0 0 0 0,-1 1 2 16,-3-4 1-16,-3-1 0 16,4-1 1-16,14 4-2 0,3-2 1 0,-4-1-1 15,-4 3 8-15,-20-2 6 0,-11-2 3 16,-9 1-1-16,-2-2-8 0,1-2-6 16,0 2-2-16,-3 0 0 0,-3 0 2 15,-11-1 0-15,-10 0 3 0,-8 1 1 16,-2 0-2-16,-1 0-1 0,-3 0-2 0,0 0-2 15,1 0-4-15,-2 0-2 0,1 0-1 16,0 0-1-16,0 0 3 0,0 0 3 16,-1 0 3-16,1 0 8 0,-1 0 1 15,1-1 1-15,-1-1-4 0,1 2-4 0,0 0-6 16,0 0-4-16,0 1-2 0,0 1-1 16,0 0 0-16,0 4 0 15,1 6 3-15,2 9 3 0,0 12 3 0,2 11 1 16,1 10 1-16,-1 8-1 0,2 5 1 0,-2 7 0 15,-2 7-1-15,4 2 1 0,1 2 0 16,2-5 2-16,5-2 0 0,0-5 2 16,-1-9-1-16,-1-8 0 15,-3-12 0-15,-2-10-2 0,-1-10 0 16,-4-8 8-16,-1-8 1 0,-2-7 5 0,0 0 4 16,1 0-1-16,-1-1 4 0,0 0 2 15,0 0 1-15,2-2-4 0,-1-2-8 16,-1-3-7-16,2-9-5 0,-1-18 1 15,2-13-3-15,1-15 0 0,-1-9 0 16,-3 0-1-16,0-1 2 0,-1 0 1 16,1 1-2-16,-4-2-2 15,-2-5 1-15,3 5-2 0,-2 6 4 0,3 12 4 0,2 15 8 16,2 12 5-16,0 5 4 0,1 10-4 16,-2 2-5-1,-2 5-4-15,1 2-4 0,0 4 0 0,0 0-3 0,0 0-3 0,0 0-7 16,0 0-3-16,0 0-2 0,0 0-5 15,0 0 0-15,0 3 0 0,-2 0 0 16,1 5 7-16,-4 10 7 16,-4 12 0-16,0 13 5 0,2 10 0 0,3 11 0 0,2 3 1 15,5 5 0-15,2 5-1 0,3-1 0 16,4 0-1-16,3-2 0 0,0-8 0 16,-1-7 0-1,0-11 1-15,-3-7 0 0,-3-10 0 16,-3-4 0-16,0-3 1 0,-3-5-1 15,-1-6 0-15,3-4 1 0,-3-4-1 0,-1-5 0 0,0 0-2 16,0 0-2-16,0 0 4 0,0 0-7 16,0-1-2-16,-1-8-1 0,0-8-2 15,-3-19 7-15,-1-24 5 16,-6-25-14-16,-4-18-26 16,-5-10-21-16,-5-3-8 0,1 3 14 0,-4 6 24 15,8 11 24-15,1 16 17 0,3 19 18 0,7 18 17 16,0 11 8-1,5 16 0-15,3 7-9 0,1 5-15 16,0 4-25-16,1 0-48 16,-5 4 6-16,4 5 7 0,3 10 9 0,3 15 10 15,7 16 9-15,1 12 2 0,4 11 2 16,0 3 1-16,-1-1-1 0,0-2 0 0,-3-4 1 16,2-4-1-16,-3 0-1 0,-1-2 1 15,0-2-1-15,-3-4 1 0,2-3 0 16,-2-6-1-16,-2-7 0 0,-1-4 1 15,-3-5-1-15,-1-5 0 0,1-4 0 16,-1 0 0-16,0-1 0 0,-2-3 0 16,-1 1 0-16,1-4-1 0,-2-4 1 15,0-2-1-15,0-1 1 0,2-2 0 0,-1-2 0 16,0-2 0-16,0 0 0 0,1-3 1 16,-1 1-1-16,-5 1-1 15,3 0-1-15,-6-1 4 0,-3-1 10 16,-11 0 13-16,-5-1 11 0,-11-5-1 0,-16-2-7 15,-15-3-9-15,-11-6-10 0,-5-1-4 16,-1-4-1-16,2-2 0 0,-9 0-3 16,-2 0 1-16,2 3 0 0,-1 1-1 15,15 1 0-15,3 2 0 0,3 2-1 16,0 1 1-16,3 3 0 0,4 4 0 0,8 0 0 16,14 5 0-16,9 0-2 0,11 0 0 15,4 4 1-15,10 0-2 0,2 0 1 16,5 1 2-16,4-3 1 0,0 0 1 15,0 0 4-15,0 2-1 0,3-1-2 0,3 0 2 16,8 4-3-16,13 4 2 0,24 5-6 16,31 8-14-16,18 2-3 0,4 1-3 15,-4-5 8-15,-13-4 12 0,-6-5 3 16,10-1 0-16,-1 3 0 0,-1-1-1 0,-8-1 0 16,-25-1 22-16,-16-3 11 0,-18-4 0 15,-12 0 2-15,-5-3-28 0,-5 0-22 16,0 0-16-16,0 0-12 0,-3 0-16 15,-3 0-9-15,-9 0 5 0,-10 2 10 16,-8-2 19-16,-10-2 18 0,-6-8 13 16</inkml:trace>
  <inkml:trace contextRef="#ctx0" brushRef="#br0" timeOffset="-169593.47">17543 8368 1094 0,'1'10'340'0,"-1"-10"-191"16,0 1-154-1,-1-1-6-15,-2-9-6 0,2 9 4 0,-2 3 1 0,-2 6 2 16,1 4 3-16,-1 6 1 0,0 10 3 16,1 8 1-16,2 10 2 0,3 10 2 15,4 7 1 1,0 3-2-16,2 4 1 0,-1 2-1 0,1 2 0 16,-2 2 0-16,3-1 0 0,1-2-1 15,1-9 1-15,-1-9 2 0,-2-10-1 0,-3-11 0 0,-1-5 0 31,-1-7-1-31,1-4 0 0,-2-2 1 16,0-8-2-16,-1-3 1 0,0-6 0 16,0 2 1-16,0-2 2 0,-1 1 13 0,1-1 10 15,0 0 8-15,1-3 8 0,-3 2-8 16,0-4-1-16,2-1-4 0,0-6-7 16,-3-15-2-16,0-18-8 0,-1-18-6 0,-4-16-2 15,0-7-2-15,1 1-1 0,1 3-1 16,1 9 2-16,3 3 1 0,1 8 3 15,0 1 3-15,1 8-2 0,-3 2 0 16,3 7-5-16,0 10-1 0,0 4 4 16,0 8 6-16,0 9 4 0,2 4 3 15,-2 4 0-15,0 5-5 0,0-1-8 16,0 1-12-16,0 0-12 0,0 0-13 16,0 0-3-16,-2 3 5 0,2 0 4 0,0 2 9 15,-2 9 7-15,-7 15 4 0,0 18 3 16,-7 18 1-16,3 15 1 0,3 9 0 15,2 7 0-15,5 5 0 0,2-1 0 16,1 0-1-16,3-5 0 0,1-9 0 16,3-10 0-16,0-10 1 0,0-11 0 15,-2-8 0-15,0-12 0 0,-2-1 2 16,0-7-2-16,1-6 0 0,-2-5 1 0,-1-8-1 16,-1-3 1-16,0-4-2 0,0-1-3 15,0 0 0-15,1-1-2 0,-2-3 1 16,0-1-2-16,1-2 7 15,1-10 2-15,0-18 2 0,2-26 4 0,-6-27-8 16,-5-25-9-16,-5-15-11 0,-3-6-4 0,1 4 1 16,1 13 9-16,4 13 11 0,1 18 8 15,1 16 3-15,2 11 0 0,2 3-2 16,-2 6-3-16,3 8-3 0,0 9 1 16,1 12 2-16,2 9 0 0,0 6 2 15,0 3 0-15,0 3-6 0,0 0-7 0,0 0-3 16,0 0 2-16,3-1 4 0,-3 1 4 15,0 0-2-15,0 1-1 0,2 1 3 16,0-2 2-16,2 0 7 16,-2 0 4-16,2 0 1 0,2 1 0 0,3-1-1 15,1-1-3-15,2-2-3 0,7 1 0 16,6 0-2-16,4-4-1 0,8 3 1 16,3-3-3-16,0-1 1 0,5 3 0 15,-3-3-1-15,0-1 0 0,7 0 1 16,-3-2-2-16,7-1 1 0,4 3 0 15,3-1-1-15,7 0 1 0,1 3-1 16,-6-5 1-16,-1 0 0 0,-6 1 0 0,-4 0 0 16,3 0 0-16,-8 2 1 0,0-1-1 15,-4 1 4-15,-6 1 4 0,-2 3 0 0,-10-2 1 16,-1 3-4-16,-5 0-5 16,-6 0 0-16,-2 2 2 0,-2 1-2 0,-5 0 1 15,-1 0-2-15,-2 0-5 0,1 0-4 16,-1 0-6-16,0 0-8 0,-1 1-1 15,-4 0 0-15,-1 1 3 0,-8 4 9 0,-10 4 6 16,-14 3 5-16,-10-3 1 0,-6 1 3 16,-1-1-2-16,2-1 1 0,-2 1 0 15,-2-3-1-15,-2-2 0 0,-6-3 1 16,-9-2-1-16,-1-2 0 0,2-1 1 16,3 3-1-16,13-2 0 0,5 2-1 15,7 0 0-15,9-2 1 0,0 2-1 16,9 0 1-16,-3 0-1 15,1 0 1-15,5 0-1 0,4 1 1 0,5 1 0 0,6-1 0 16,3 0-1-16,5-1 3 16,-1 0-1-16,1 0-1 15,1 0-1-15,0 0-1 0,0 0 3 0,1 0 3 16,2-2 3-16,1 2 3 0,7 0-3 0,13-3-1 16,21 1-2-1,12-4-6-15,10 1-2 0,2 0-1 0,-8 0 1 0,-1-1 3 16,2-2 2-16,2 1 0 0,7-1-1 15,-1 3 0-15,-9-1 0 0,-7 1-1 0,-11 3 1 16,-8 1 1-16,-7 0-1 0,-6 1 0 16,-1 0 1-16,-5 2 0 0,-3-2-1 15,-5 0-1-15,-7 0-3 0,-1 0-7 0,1 1-9 16,-4-1-8-16,-3-1-3 0,-5 1 2 16,-8 2 9-16,-15 2 8 0,-14 3 11 15,-13-1 6-15,-18-1 0 0,-15 0 1 16,-5 2-4-1,-8 3-1-15,2 0 1 0,6 2-2 16,-1-3 2-16,7-3-1 0,9 1-1 0,15-2 0 0,16 0 0 16,12-1-1-16,9-2 1 15,8-1 0-15,5 0-1 16,5 0 0-16,6-1 3 0,4 1-1 0,4-1 1 0,0 0 1 16,0 0-4-16,0 1-4 0,1-1-2 15,-1 0-2 1,3 4 3-16,4-4 4 0,14-2 2 0,17 4-3 0,22-2-11 15,21 3-6-15,10 2-3 0,0-5 7 0,-9-1 12 32,-8-6 5-32,-3-2 2 0,3-4 0 0,12 4-2 15,-1 4 0-15,-6-4-2 0,-15 2 2 16,-12 0 1-16,-12 1 0 0,-1 0 0 16,-2-1 0-16,-6 3-2 0,-3-3 0 15,-2 5 1-15,-5-3-1 0,-3 4 3 16,-5-1 3-16,-9 1 2 0,-3 1 3 15,-1 0-1-15,0 0-2 0,0 0-3 0,0 0-6 16,0 0-6-16,0 0-6 0,-1 4 1 16,-1 1 0-16,0-1 6 0,-3 5 3 15,0 4 1-15,-3 10 1 0,-2 6 1 16,-1 10 0-16,2 3 0 16,3 3-1-16,1 5 0 0,4 4 0 0,2 5 2 15,6 6-1-15,3 6 0 0,4 6 1 16,1 5-1-16,0 0 0 0,-2 2 1 15,1 0-1-15,0-9 0 0,2-1 0 16,1-6 0-16,-2-8 0 0,-1-8 0 16,-3-12-1-16,1-6 1 0,-4-7 1 0,-3-7-1 15,-1-5 1-15,-2-5 0 0,1-2-1 16,-1-4 2-16,-2-4 1 0,2 1 1 16,-1-1 10-16,-1 0 13 0,0 0 16 15,0 0-7-15,1-5-13 0,-1-2-13 16,1-2-9-16,0-6 7 0,1-10 3 0,3-14 0 15,-1-14-7-15,5-15-4 0,-4-7 1 16,-2-7-1-16,-2-1-1 0,-2 1 0 16,1 0 1-16,1 0-3 0,3 1 0 15,-2 3 0-15,1 7 0 0,-2 9 2 0,-1 8 1 16,0 9 0-16,0 6-1 0,0 8 0 16,1 9 1-16,-1 4 1 0,-1 7 1 15,0 2-2-15,1 6-2 0,1 1-4 16,-1 2-7-16,1 0-6 0,1 0-5 15,-1 0-7-15,0 1 2 0,-3 0 5 16,2 2 4-16,-3 6 7 0,1 6 4 16,-1 13 2-16,-3 15 4 0,2 12 1 0,-2 13 1 15,3 7 0-15,-2 5 0 16,6 4 1-16,5-4 0 0,-1-1 1 16,4 0-2-16,-3-4 1 0,0-3 1 15,0-6-2-15,2-5 1 0,2-6 0 0,-3-9-1 16,-3-9 1-16,-2-8 1 0,0-6-2 15,2-6 1-15,-4-3 0 0,3-4-1 0,-4-3 2 16,-3-2-1-16,5-3-1 16,-1-1 0-16,-2 0-1 0,2-1-2 0,0 0 1 15,-3 0 0-15,-2 0-5 0,-5-1 2 16,-11-4 2-16,-14-2 7 16,-17-4 7-16,-16-8 2 0,-6-2-2 0,-3-4-6 0,1-2-2 15,2 4-1-15,-4-2 0 0,2 3-1 16,1 4-1-16,6 4 1 0,6 4 0 15,8 6-1-15,6 1 0 0,1 4 1 16,3 4-1-16,4-1-1 0,4 4-1 16,6 0 0-16,8-3 2 0,7 3 2 0,5-5 0 15,6 1 0-15,0-1 1 16,4-1 1-16,1-2 1 16,0 0 7-16,0 0 4 0,2 1 4 0,-1-1 4 15,0 0-6-15,1 0-4 0,3 1-4 0,10-1-3 16,12 0-1-16,19 0-1 15,11 2-1-15,3-1-1 0,4 3-1 16,-13-2 1-16,-1-2-1 0,3 0 4 16,-5 0 0-16,8-2 1 0,1 0-1 0,-2 2-1 15,-8 0-1-15,-8 0 7 0,-12-2 5 0,-9 2 2 16,-3 0-1-16,-6 0-9 16,0 0-3-16,0 2-2 0,-8-2-2 15,1 0 0-15,-2 0-2 0,0 0-6 0,0 0-10 16,-2 2-6-16,-3-2-8 0,-3 0 2 15,-7 2 10-15,-12 0 9 0,-13 3 15 16,-18-5 8-16,-18 1 1 0,-5-2-2 0,-4-3-7 16,4 1-3-16,12-1 0 0,0 0 0 15,2 1-1-15,2-2 1 0,-1 3-1 16,8 1 0 0,11 0 0-16,10 2 0 0,11 0 0 15,8 0 0-15,9 2 2 0,2-2 0 0,4-1 3 0,3 0 1 0,-1 0-1 16,1 0 1-1,0 0-3-15,0 0 1 0,0 0 5 0,0 0-1 0,1 0 4 16,1 2-4-16,3-1-5 0,-1-1-4 31,3 1-1-31,7 0 0 0,11 3 0 0,16-1 2 0,5 1 1 0,4 1-1 16,-3-1 1-16,-12 0 1 0,-2-3-1 31,-10 0-2-31,-3-1-10 0,3 0-21 16,2-1-36-16,5 0-36 0,12-1-99 15,5-1 115-15</inkml:trace>
  <inkml:trace contextRef="#ctx0" brushRef="#br0" timeOffset="-167242.18">18858 8263 1116 0,'0'2'21'0,"0"-2"-20"0,0 0-8 0,-1 1 2 15,0-1 2-15,0 0-1 16,1 1 3-16,-2-1 6 0,2 0 8 0,0 0 11 15,0 0 10-15,2-1 1 0,0 0-5 16,1 1-8-16,5 0-12 0,4 0-4 16,10-2-1-16,4-1 0 0,9 0 0 15,4 2-1-15,2-3-1 0,7 3 1 16,1 0 2-16,4-1 2 16,0 1 1-16,-1-1 0 0,-2 0-4 0,0 1-3 15,1 0 0-15,-5 2-1 0,-4-1 0 0,-7 0 5 16,-8 0 6-1,-7-1 2-15,-1 1 2 0,-2 0-5 0,0 1-4 0,2 2 0 16,-3-3-2 0,-3 4 0-16,1-4-2 0,-3 0-2 0,-2 3 1 0,-1-1 1 0,-2 0 1 15,-3 0 1-15,-2-2 4 0,5 0 2 16,-6 0 3-16,1 1 0 0,2 0-4 31,-4 2-3-31,1-1-3 0,0-1-3 0,0 2-1 0,2 2-1 0,4 4-1 0,-3 2-1 31,2 4 2-31,2 6 0 0,-2 5 0 16,1 0 1-16,2 4 0 0,-2 1 0 0,2 5 1 16,0 3-1-16,0 2 0 0,-1 3 2 15,-3 3-2-15,1 4 1 16,0 1 2-16,0 3 0 0,0 2 1 16,-1 0 1-16,-2-2-1 0,-2-1 1 15,0-6 0-15,0-3-3 0,-2-3 2 16,2-1-1-16,0-7-1 0,0-3 1 15,1-1 0-15,-1-6 0 0,1 2 1 16,-1-5 0-16,0 0-1 0,0-8 0 0,1-2-1 16,-1-2 0-16,1-3 1 0,-1 0 1 15,0-3-1-15,0 0 2 0,0-2-1 16,0-1 6-16,0 0 9 0,0 0 3 16,0 0 1-16,0 0-5 0,0 0-4 15,0 0 0-15,0 0-1 0,0 0-2 0,0 0-4 16,-1 0-6-16,1 0 0 0,-1 0-1 15,-6 0-1-15,-1-1 1 0,-8 1-1 16,-9 0 1-16,-13 1 1 0,-15-1-1 0,-7-1 2 16,-6 0 0-16,1 1-1 0,5 0-1 15,2 1 1-15,-3 0-2 0,2 1-4 16,-7 0-2-16,-1-2-2 0,4 2 2 16,2 0 2-16,10-1 2 0,5 3 2 15,0-3 1-15,8 0 0 16,3-1 0-16,2 0 0 0,8-2 0 0,-6 2 0 15,3-5 1-15,0 4 0 0,-3-1 0 16,7-1-1-16,2 0 1 0,4 2 0 0,9 0 0 16,1 1 2-16,3 0 1 15,5 0 3-15,0 0 0 0,0 0 4 16,0 0 1-16,0 0 0 0,0 0-3 0,0 0-6 16,0 0-10-16,0 0-10 15,0 1-22-15,4 0-30 0,4 4 647 0,20-2-444 16</inkml:trace>
  <inkml:trace contextRef="#ctx0" brushRef="#br0" timeOffset="-163532.93">22848 11341 1464 0,'2'-5'155'0,"-2"5"-100"15,0 0-47-15,0 0-18 16,0 8 13-16,0-7-1 0,0 1-2 15,0-1-2-15,0 0 0 0,0-1-3 16,-4 2-2-16,0 1 0 0,-4 6-1 16,-3 5 0-16,-3 10 2 0,-4 8 1 15,0 10 3-15,0 8 1 0,-1 7-1 0,1 3 2 16,1 4-2-16,0 3-2 0,4-5-4 16,6 4-2-16,6-3-4 0,2-5 1 15,12-1-1-15,2-3-4 0,6 1 1 16,10 2-4-16,8 3-3 0,12-2-7 0,10 1-6 15,0-8-8-15,-3-9-2 0,-8-6-1 16,-9-14-1-16,-3-7-3 0,-5-7-4 16,-3-8-18-16,-3-7 170 0,-6-5-86 15</inkml:trace>
  <inkml:trace contextRef="#ctx0" brushRef="#br0" timeOffset="-163249.34">23428 11512 1954 0,'-4'11'195'0,"-11"32"-383"31,6-12 186-16,-2 5 1-15,3 2 0 0,0-2 1 16,1 1 0-16,4-2 0 0,1-2 0 0,2-3-5 31,2-4-15-31,-1-2-15 0,0-6-16 0,-1 0-13 0,0-5-5 0,1-3-16 16,-1-2-19-16,2-3-20 0,3 0 460 16,4 0-270-16</inkml:trace>
  <inkml:trace contextRef="#ctx0" brushRef="#br0" timeOffset="-162899.96">24014 12025 1838 0,'-2'1'29'0,"0"1"-39"0,-2 3-35 0,-2 5-6 15,-4 7 24-15,-7 6 22 0,-5 2 5 16,1 2 0-16,-1-1 0 0,3 1 0 15,-3 0 0-15,3-2 1 0,4-2-3 16,3-2-16-16,4 0-15 0,0-4-20 0,-1-4-21 16,0-1-8-16,3-5-15 0,2-2-19 15,4-4-121-15,-1-2 145 0</inkml:trace>
  <inkml:trace contextRef="#ctx0" brushRef="#br0" timeOffset="-162663.22">24325 11415 1924 0,'3'8'114'0,"-11"156"-464"46,8-105 336-46,-1-12-3 0,1-4-12 16,2 0-13-16,1-3-15 0,1-2-15 0,1-7-9 16,0-5-4-16,0-8 2 0,0-4-2 15,0-5-8-15,2-6 85 0,3-3-14 16</inkml:trace>
  <inkml:trace contextRef="#ctx0" brushRef="#br0" timeOffset="-162140.22">24884 11226 1315 0,'6'16'112'0,"-12"-28"-92"47,6 13-19-47,0 0-1 0,1-1 2 15,-1 1 5-15,0 1 6 0,1-2 5 16,-1 0 5-16,0 2 0 0,2-1 0 16,-1 0-4-16,1 2-4 0,3 1-5 15,-1 3-6-15,7 3-1 0,5 10-2 0,6 7 0 16,6 8-1-16,6 12 1 0,-2 3-1 15,1 8 0-15,-6 1 0 0,-6 3-1 16,-6 4 1-16,-2 2 0 0,-4 8 1 16,-3 1 0-1,-4 3 0-15,-4-3-1 0,-5-7 1 0,-3-4 1 0,-1-13 0 16,-4-8 1-16,0-6 0 0,-3-7-1 16,-1-4 1-16,-3-4 1 0,1-5 1 15,-1-7 3-15,4-2-1 16,4-3-1-16,2-2 0 0,5-1-1 0,0-2-2 15,2-2 0-15,5 0 1 0,0 0 0 16,0 0-1-16,0 0 2 0,0 0-2 0,0 0 0 16,0 0-1-16,0 0-10 0,0 0-9 15,0 0-15-15,-1 3-15 0,1-3-18 16,0 0-17-16,0 0-13 0,1 2 46 16</inkml:trace>
  <inkml:trace contextRef="#ctx0" brushRef="#br0" timeOffset="-159315.25">22684 10672 1862 0,'0'0'38'15,"-1"0"-35"-15,1 0-17 16,1 1-6-16,-1-1 6 0,3 0 2 0,-3 0-2 16,1 1-3-16,1 1 2 0,3 4 1 15,8 7 7-15,15 13 7 16,29 16 1-16,32 20 2 0,25 11 1 0,26 15-1 15,22 10-2-15,7 3 0 0,14 6 0 16,9-2 4-16,-11-2 4 0,6-1 0 0,-1-2 0 16,-13 1-4-16,5-1-3 15,-9-4-2-15,-24-3 2 0,-15-13-2 0,-25-10 0 16,-22-14 2-16,-4-10-2 0,-11-8 1 16,-10-2 0-1,-8-2 0-15,-15-4-1 0,-9-4 1 0,-6-7-1 0,-7-4 1 0,-2-4-16 16,-2-4-23-16,-4-3-29 0,-5-2-33 15,1-2-15-15,-1 0-14 0,0 0 1 16,-7-5 13-16,-4-6 58 0</inkml:trace>
  <inkml:trace contextRef="#ctx0" brushRef="#br0" timeOffset="-158867.49">25601 10852 1912 0,'-3'0'74'15,"3"2"-11"-15,-3-2-30 0,1 2-33 16,1 1-18-16,-11 6-1 0,-16 9 2 16,-20 14 4-16,-20 8 12 0,-9 11 2 15,-9 6 2-15,-9 8 1 0,-19 8 0 0,-15 4-2 16,-7 5 1-1,-21 3 2-15,-6 3 2 0,-4 5-1 16,-30 3 0-16,11 2-4 0,8 0-1 0,-11-4 0 0,25-8-1 16,11-4 0-16,4-9 1 0,12-4 0 0,5-3 0 15,7-4-1-15,12-3 0 0,11-5 0 16,3-5 1-16,10-6 0 0,8-7 1 16,16-6 2-16,17-5 2 0,10-4 2 15,9-3-2-15,7-1-1 16,10-7-1-16,2-3 0 0,5-1 1 0,3-1 0 15,0-2-1-15,2 1 1 16,0-4-1-16,0 0 1 0,0 0 3 16,0 0 1-16,0 0-2 0,0 0-1 0,0 0-8 0,0 0-8 15,0 0-10-15,0 0-11 0,0 0-13 16,0 0-20-16,0 0-19 0,0 0-29 16,0-2-24-1,14-1 303-15,12-1-154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27:34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18949 5179 649 0,'0'2'14'15,"0"-2"-14"-15,0 1 7 0,0-1 11 16,1 0 13-16,-1 0 8 0,0 0-1 16,1 2-3-16,1-2-5 0,1 0-1 15,1 1 2-15,2 0-3 0,0 1-2 16,6 1-4-16,5 0-1 0,2 1 0 15,3 0 0-15,7 1-1 0,6 0-2 16,13 1-2-16,9 0-2 0,5 0-2 16,2 0-1-16,2-3-1 0,2 0-2 15,11 2-1-15,14-4-2 0,10 2-1 0,10 0-2 16,6-2 0-16,14 2 1 0,5-2-2 16,-2 3 0-16,4-3 1 0,-6 3-2 15,-2 1 1-15,-3-2 1 0,-5 0-1 16,-13 0 0-16,0 0 0 0,-10-1 0 0,-21-1 0 15,-21-1 2-15,-26 0-2 0,-15-2-1 16,-8 0-8-16,-6-2-15 0,-1 2-15 16,0-4-19-16,-3-6 101 0,-6-6-44 15</inkml:trace>
  <inkml:trace contextRef="#ctx0" brushRef="#br0" timeOffset="269.32">21452 5127 142 0,'-56'-7'29'16,"-26"-29"-2"-16,11 6-15 0,1-1 3 15,11-18-10-15,14 29-2 0,2 5-3 16,2 4 13-16,6 2 16 0,6 3 25 0,4 4 21 15,9 2 4 1,3 2 2-16,3 0-11 0,8 3-10 0,5 3 4 0,1 1-14 16,6 1-7-16,10 8 2 0,5 4-11 15,13 3 13-15,9 3 11 0,6-2 2 16,7-2-2-16,2 0-10 0,7 0-12 16,3-2-9-16,-1 0-5 0,-1-2-8 15,-14-1-3-15,-10-4-3 16,-11-2-1-16,-14-4-3 0,-7-3-1 0,-10-2-2 15,-4-3 2-15,0 3 4 0,-3-2 0 16,-5 2 2-16,-8 2-1 0,-7 2 0 0,-6 1 0 16,-9-4-1-16,-7 1-7 0,-13-1-15 15,-9-3-32-15,-2-2-45 0,-1-2 48 16</inkml:trace>
  <inkml:trace contextRef="#ctx0" brushRef="#br0" timeOffset="1044.58">19078 6193 1349 0,'0'-3'-7'0,"1"3"-58"16,-1 0 4-16,2 0 38 0,2 0 15 15,1 0 12 1,5 3 4-16,8-2 1 0,9-1-1 0,13 0 0 0,6 0 4 15,7 2 6-15,0-2 1 0,5-2-1 0,4 1-3 16,6-2-6-16,21 1-6 0,3 0 0 16,8-3-1-16,1 1-1 0,-7-2 2 15,11 5-2-15,1 0 0 0,-3 1 1 16,-5 2 0-16,-17-2-1 0,-10 1 2 0,-2 4-1 16,-7-5 1-16,3 3-3 0,-3 1-8 31,-7-1-1-31,-4-1-3 0,-8-1 4 0,-7-1 5 0,-5 0 0 0,-5-3-6 15,-4 0-11-15,1-2-13 0,-3-4-12 32,-1 0 2-32,-4-1 8 0,-4 1 14 0,-5 2 14 15,-4 1 7-15,-1-3-11 0,-2-7-18 16,-4-2-11-16,-1-6 2 0,-5 4 23 16,-1 3 21-16,-1 5 16 15,0-2 0-15,0 2-4 0,0 2-6 0,1 1 0 16,1 2-2-16,2 3-2 0,4 3-2 15,1-1-3-15,4 2-3 0,-1 0-4 16,1 0-2-16,-2 2 2 0,3-2 0 16,0 1 0-16,4 3 1 0,1 1-1 15,7 4 6-15,10 4 6 0,8 3 4 16,9 3 4-16,8 1 0 0,8 1-2 0,7 2 1 16,4 1-3-16,-4-1-2 0,-2 2-2 15,-8-4-3-15,-3 1-2 0,-6-1-1 16,-8-2-1-16,-8-2-1 0,-11-7-1 15,-8-1-4-15,-8-3 3 0,-5 1 3 16,-8 3 3-16,-7 3 6 0,-7 0 5 16,-6 1 4-16,-10-3 4 0,-3-1 0 0,-4-2-7 15,-7 0-6-15,-8 1-4 0,-6-5-4 16,2 3-5-16,-2-2-14 0,8-2-25 16,5 0 521-16,5-3-362 0</inkml:trace>
  <inkml:trace contextRef="#ctx0" brushRef="#br0" timeOffset="1504.57">19486 7729 1391 0,'-7'10'-7'0,"-1"3"-43"0,1 1-11 15,3-2 16-15,2-4 11 0,2-3 2 16,3-3 2-16,3 1 4 0,5 1 15 15,8-1 6-15,5-2 6 0,11-1 7 0,13-2 2 16,11-2 2-16,10 0-3 0,8-1-2 16,3-2-1-16,2 0-1 0,10 0-1 15,9 3 2-15,4-1-1 16,-1 1-1-16,-6-1-1 0,-5 0-1 0,6 0 0 16,1 2 0-16,-1 0 0 0,-8-2-1 15,-12 3 1-15,-6-3-1 0,-2 3 1 16,2 1-4-16,-6 0-7 0,-6-1-5 0,-9-1-8 15,-15 0-6-15,-10 0-12 16,-9-2-16-16,-6-1-28 0,-3-1 145 16,-6-6-65-16</inkml:trace>
  <inkml:trace contextRef="#ctx0" brushRef="#br0" timeOffset="1776.56">21140 7399 417 0,'-46'-11'20'0,"8"4"33"0,9 3-13 16,11 4 6-16,2 2 9 15,7 0-20-15,1 1-31 0,4 1-4 0,4 3 5 16,3 1-1-16,6 6 28 0,7 2 15 16,7 3 6-16,9 5 27 0,9-1-6 15,4 2-8-15,7-2-11 0,12 2-16 0,0-2-5 16,0 2-5-16,-6 0-1 0,-14-3-3 16,-8 0-5-16,-8-2-7 0,-9-2-10 15,-4-4-2 1,-6 1 2-16,-5-2 3 0,-5 1 6 0,-4 3 4 0,-9 3 1 15,-5 4 0-15,-8 0-2 0,-9 1-1 16,-9-4-3-16,-13 0-3 0,-11-3-10 16,-1-3-7-16,-5-2-22 0,10-4-25 0,1-1 77 31,5-5-35-31</inkml:trace>
  <inkml:trace contextRef="#ctx0" brushRef="#br0" timeOffset="2190.16">19487 8985 1465 0,'-1'3'-5'0,"-2"4"-55"0,2 4-21 0,5 5 7 16,6 2 27-16,9 1 19 0,15 1 15 16,11 0 7-16,15-1 4 0,12-2 9 15,6 0 12-15,5-3 11 16,1-2 9-16,9-1 1 0,14-4-5 0,7 1-9 15,4-1-9-15,4-1-1 0,7 2 3 16,-2-1 1-16,-1-3-1 0,-4 1-6 16,-11-2-8-16,0 4-4 0,-1-1 1 15,-14 1 0-15,-12 0 1 0,-12-1-3 16,-10-2-11-16,0 1-12 0,-7-5-17 16,-14 0-14-16,-7-5-7 0,-14 1-8 0,-10-5-9 15,-4-11 42-15</inkml:trace>
  <inkml:trace contextRef="#ctx0" brushRef="#br0" timeOffset="2438.05">21412 8872 881 0,'-8'14'37'0,"-1"3"5"16,2 3-15-16,7 4-5 0,4 6 4 15,7 0-2-15,7 3-6 0,4 2-2 0,6 3 2 16,6-1 6-16,3-1 10 0,-2-2 8 15,-1-6-1-15,-3 2-2 0,-3-6-6 16,-6-5-10-16,-7-5-10 0,-7-7-4 16,-6 1-1-16,-3-3 4 0,-5 6 1 15,-10 3-1-15,-8 3 3 0,-11 0 3 16,-5 2 1-16,-8-6 1 0,-14 0-3 16,-11-6-6-16,-7-4-11 0,-4-1-15 15,3-2-36-15,13 0-29 0,6 0 38 16</inkml:trace>
  <inkml:trace contextRef="#ctx0" brushRef="#br0" timeOffset="7112.58">24114 2191 1206 0,'-2'3'21'0,"2"1"-17"0,1 5-18 15,-1 3-3-15,0 4 11 0,-1 7 5 16,-1 4 0-16,1 4 1 0,-2 6-1 15,1 7 0-15,2 8-1 0,-2 7 2 16,3 11-1-16,-1 10 3 0,0 6 4 16,0 12 0-16,1 8 1 0,0 3-2 0,2 1-3 15,-2 1 1-15,-4-3 1 0,1-5-2 16,0-4 2-16,1-8 0 0,1-9-2 16,1-9 1-16,0-8 0 0,2-4-1 15,2-6 0-15,2-8 0 0,0-8-1 0,1-9 2 16,1-8-3-16,-2-6-1 0,-1-7-6 15,-1-3-2-15,2-2-2 0,3-2 2 16,1-1 8-16,4-1 2 0,1-3 9 16,1-6 2-16,5-6-1 0,2-4-3 15,1-5-2-15,2-5-2 0,0-1-3 0,3-5 1 16,-5 1 1-16,-1 8 6 16,-4 4 8-16,-6 7 7 0,-4 6 3 15,-5 4-1-15,-1 1 1 0,-3 4-4 16,-1 0-2-16,0 0-8 0,1 0-10 0,-4 2-5 15,-6 7-5-15,-6 5 2 0,-10 9 3 16,-2 10 0-16,-3 1 2 0,-3 1 0 16,0-5-2-16,-2-4 0 0,1-5-3 15,1-5-3-15,2-5 2 0,1-5 1 16,0-5 3-16,-1-1 3 0,-1-6 2 0,-1 1-3 16,-1-6-5-16,2-2-3 15,4 1-4-15,4-4-3 0,6 0-4 0,5 3 1 16,3-3-4-16,2 0 0 0,2 2 1 0,1-6-1 15,0-4-5-15,2-3-13 0,3-7-21 16,3-5 14-16,6-2 15 0</inkml:trace>
  <inkml:trace contextRef="#ctx0" brushRef="#br0" timeOffset="7841.49">25687 2085 1117 0,'28'30'45'0,"122"-78"-58"15,-325 484 15-15,175-333-1 16,-1 7 1-16,-4 12-2 0,0 8 1 15,-2 5 0-15,-3 2-1 0,2 1 2 16,1-8-1-16,1-10 1 0,5-10 0 16,1-14 0-16,3-13 0 0,2-9-1 0,-1-9 3 15,0-11-1-15,0-11 0 0,-2-14 2 16,2-8-2-16,-1-7 1 0,-2-9-5 16,-1-3-12-1,0 0-10-15,5-2-14 0,4-7-14 0,9-4 2 0,0-7 5 16,6-9 10-16,2-3 17 15,-1-7 7-15,4-5 0 0,2-2-1 0,2-3 3 16,0 0 0 0,1 0 4-16,0 4 6 0,0 4 2 0,-4 6 8 0,-4 7 9 15,-8 8 6-15,-4 7 4 0,-4 5-2 16,-4 5-4-16,-4 0-8 0,-5 3-7 0,-3 6-7 31,-7 9-3-31,-6 8 0 0,-7 9 0 0,-9 5 0 0,0 5 2 0,0 1-2 0,-1 1 1 16,2 1 1-16,1-5 1 0,4-2 5 15,3-9 5-15,2-4 4 0,2-9 4 32,-1-4 2-32,3-5 2 0,-1-3 0 0,1-5 1 0,-4-3-2 0,-2-6-2 15,-6-6 1 1,-6-4-2-16,-1-6-5 0,-3-5-4 16,5 1-9-16,3-2-4 0,2-1-6 15,10 1-15-15,5 0-11 0,5 4-16 16,6-3-13-16,6 4-8 0,6-2-1 15,6-3 36-15</inkml:trace>
  <inkml:trace contextRef="#ctx0" brushRef="#br0" timeOffset="8519.94">27059 2166 961 0,'23'125'30'15,"-23"-124"-13"-15,0 102-31 16,-10-50 35-16,3 20-6 0,-1 9-3 16,-2 13-3-16,-1 14-3 0,-1 11-1 15,2 12-2-15,1 3-1 0,1-1 1 16,2-2-1-16,1-6 0 0,2-10 0 15,-1-13-1-15,3-14 6 0,-1-16 6 16,0-13 0-16,1-14 0 0,-2-11-3 0,1-8-12 16,1-11-10-16,-1-5-13 15,2-4-24-15,0-6-22 0,0-1-4 16,1 0-24-16,6-6-99 0,4-5-8 0,7-5 13 16,7-3 62-16,3-3 164 0,4-2 60 15,1-1 18-15,-1-1-8 0,-1-2-31 0,-7-3-12 16,2-3-10-16,-3 0-6 0,0 2-1 15,0 4-2-15,-3 5 8 0,-2 6 18 16,-5 7 5-16,-2 6 8 0,-10 4-12 16,2 0-28-16,-4 7-17 0,-7 5-19 0,-2 10-5 15,-7 11 0-15,-2 9 1 0,1 4 0 16,-3 5 1-16,2 2 0 0,0 0-1 16,-4-3 0-16,2-6 0 0,-2-6-1 15,0-5 1-15,-5-7-2 0,1-8 2 16,0-7 4-16,-1-8 5 0,4-4 7 15,0-5-2-15,4-6-1 0,0-1-2 16,0-9-7-16,0-3-6 0,0-3-12 16,4-5-21-16,1-4-21 0,5-2-24 15,3-4-113-15,-1-2 120 0</inkml:trace>
  <inkml:trace contextRef="#ctx0" brushRef="#br0" timeOffset="9216.49">28320 2424 1179 0,'11'-1'23'0,"-15"26"-187"46,3-17 184-46,0 10-4 0,0 7 1 16,-1 5-1-16,0 12 0 0,-1 6-2 0,-1 9-5 16,-1 11-3-16,-2 13-3 0,2 14-1 15,-3 6-1-15,-6 6 2 0,1 2-3 16,-7-1 2-16,2 0 0 0,1-5 0 0,8-7 0 16,2-16 0-16,6-11 0 0,4-11 0 15,-1-10 0-15,4-7 0 0,1-5 0 16,1-5-2-16,1-6-8 0,2-3-3 0,-2-6-3 15,1-6-1-15,1-2 4 0,-2-5 1 16,3-3 0-16,-1-3 1 0,0-5-2 16,8-5-1-16,1-4 2 0,6-2 3 31,2-2 5-31,-3-4 3 0,3 3 5 0,-3-4 3 16,2 6 3-16,0-2 1 0,-4 3 0 15,0 3 4-15,-5-1 5 0,-4 7 6 16,-1 1 2-16,-4 3 0 15,-3 5-8-15,-4 1-10 0,-2 0-10 0,-3-2-6 16,-2 7-4-16,-5 6 2 16,-4 5 2-16,-6 7 2 0,-6 1 2 15,-5 3 0-15,-4-1 0 0,-2-1 0 0,2-3-1 16,0-4 1-16,1 0 0 0,1-3 0 16,1-4 0-16,1 0 0 0,3-3-1 15,3 1 0-15,-1-4 1 0,4 0-1 0,-1-1-1 16,1-2-9-16,2-1-22 0,-1-2 267 15,2-3-182-15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1T16:29:08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16983 8644 911 0,'-14'6'30'0,"-5"-1"6"0,-3 2-37 0,0-1 0 16,3-4-9 0,3 3-18-16,0-5-24 0,6 1-52 0,3 0-19 0,7-1 19 15,0 0 40-15,0 1 64 0,7-2 47 0,6-3 3 16,2-7-24-16,14 1-41 0,7 1-67 15,8 0-14-15,9 5 13 0,-4 0 81 16,-5 3 101-16,-9 0 47 0,-14-1 7 16,-9-1-47-16,-5 0-54 15,-4 2-35-15,-3 1-16 0,1 0 0 0,-1 0-6 0,0 0-4 16,0 0-8-16,0 0-11 0,-1 0-1 16,-7 4 4-16,-7-1 9 0,-2 5 10 15,-4 1 5-15,-5 1 0 0,0 0 1 16,-4-3 3-1,-1 0 0-15,3-2-1 0,1 0-5 0,1 0-37 0,2-1-57 16,6-2-46-16,5-2 61 0</inkml:trace>
  <inkml:trace contextRef="#ctx0" brushRef="#br0" timeOffset="1502.34">18468 4789 1060 0,'-1'0'-2'16,"1"0"-89"-16,-2 0-51 0,-2-2 7 31,0 1 27-31,-3-2 75 0,0 0 38 0,1-1 0 15,-2 1 3-15,-1-4 7 0,0 1 15 16,0 1 19-16,0-2 12 0,2 3 1 16,3 0-9-16,-2 1-15 0,3 1-14 15,-1 0-12-15,2 1-5 0,2 1-1 16,0 0 2-16,0 0-3 0,-2-1-5 16,3 0-21-16,-1 1-52 0,6 2-7 15,-1 3 2-15,6 2 17 0,7 5 50 16,4 5 9-16,5 0 2 0,4 3 0 15,-2-2 0-15,-2-4 1 0,-5-1-1 16,-7-3 1-16,-2-1 1 0,-3-3-1 16,-5-2 3-16,0-2 3 0,-4 0 6 0,-1 0 12 15,0 1-7-15,-3-2-5 0,-3 1-9 16,-4 1-13-16,-2 2 6 0,-4-1 3 0,-4 0 7 16,-6-2 5-16,-1 1 5 0,-1-1 1 15,2-2-2-15,6 0-4 0,-1 0-5 16,6 1-2-16,2-1 1 0,3 0 1 15,10 0 2-15,-2 1 4 0,2 0 0 16,1-1-1-16,0 0-54 0,3 0-19 16,5 0-26-16,9 6 23 0</inkml:trace>
  <inkml:trace contextRef="#ctx0" brushRef="#br0" timeOffset="2766.65">20172 8436 1162 0,'-1'2'48'15,"0"-2"30"-15,-3 1-117 0,-4 1-11 16,-3 4 14-16,-4-1 25 0,-3 2 9 15,-2 1 1-15,-3-2 1 0,-2 3 0 0,-1-2-5 16,-1-1-5-16,5 1-6 0,1-4-5 16,0 3 1-16,5-5-1 0,2 1-2 15,2 0-1-15,5-2 0 0,2 2 0 16,1 0 1 0,2-2 2-16,-1 0 0 0,3 0-7 0,0 0 1 0,-1 0-2 0,5 0-20 15,-4 0 0-15,0 0-4 0,0 0-1 31,3 0 21-31,3 0 2 0,2 0 1 0,1 2 6 0,-2 0 8 0,-1-1 13 16,0 1 13-16,-4-2-8 0,-2 0-52 16,0 0 36-1</inkml:trace>
  <inkml:trace contextRef="#ctx0" brushRef="#br0" timeOffset="35257.83">17546 8541 863 0,'-1'0'26'0,"1"0"-10"0,0 1-13 0,0-1-3 15,0 0-5-15,0 1 1 0,-2 1-1 16,-1-1-3-16,-1 1 1 0,-1-1 2 16,0 1 1-16,-2 0 2 0,0 2 0 15,-3-1-3-15,1 1-2 0,0 0-3 0,-4 3-1 16,-3-2 2-16,-4 4 1 0,-5-1 0 15,-3 4 2-15,-1-2 1 16,-4 2 2-16,-3 0 2 0,-3 2 0 0,-5-5 1 16,-6 0 2-16,-5-1 5 0,-4-5 3 0,1-2 0 15,2-5 1-15,2-3-2 0,1-5-2 16,2-3-2-16,1-4-3 0,-4-2-2 16,0-2 1-16,1-1 0 0,4-1 6 15,7-1 13-15,10 0 11 0,6 0 24 16,10 6 15-16,5 1 4 0,6 2 6 15,2-1-4-15,3-2-12 16,1-3-14-16,3-6-18 0,2-1-19 0,2-10-13 0,5-2-10 16,6-5-9-1,5-2-4-15,7 0 4 0,5 1 5 0,4 4 7 0,6 0 6 16,1 2 2 0,3 1 3-16,-1 0-1 0,-2 3 2 0,0 0-1 0,2 3 0 15,1 4-5-15,4-3-13 0,10 6-9 16,-2 2-9-16,1 5-3 15,-5 3 0-15,-7 3-8 0,-5 4-4 0,0 2-12 0,-2 3-17 16,2 3-31-16,0 3-12 0,-4 7 4 16,2 2 16-16,-3 4 39 0,-2 9 30 15,-3 5 13-15,-5 9 12 0,-5 6 5 0,-1 8-1 16,1 10 8-16,-1 4 3 16,-3 5 3-16,-5 4 1 0,-8-5-3 0,-9 3 3 31,-6 1 2-31,-8-5 3 0,-7-3-1 15,-3-2 4-15,-3-8-5 0,-1-4 1 16,-4-6-1-16,-8-6-8 0,-7-7-2 16,-7-3-7-16,-9-4-9 0,0-4-57 0,-2-8 44 15</inkml:trace>
  <inkml:trace contextRef="#ctx0" brushRef="#br0" timeOffset="36019.07">19148 8316 1079 0,'-16'13'23'0,"1"1"-23"0,-5 4 0 16,2 2 0-16,-2 1 1 0,-7 0-1 15,-2 3 0-15,-3-3 0 0,-5 4 0 16,-1-3 0-16,-1 2 1 0,-2-3-2 16,-1 1-4-16,-3-6-4 0,-6-1-1 0,2-4 1 15,0-7 3-15,2 0 3 16,8-4 1-16,0-4 1 0,-2 0 2 15,6-4-1-15,-3-1 2 0,1-5 2 16,-1-2 0-16,-4-4 2 0,-5-5 0 16,-8-5 1-16,0-8-1 0,2-2-5 15,8-5-5-15,4-3-8 0,3 0-4 0,6-5 0 16,3 6 6-16,8 3 8 0,6 2 11 16,7 5 10-16,2 1 10 0,2 2 7 15,1 1 3-15,3 0 0 0,4 2-3 0,2-3-5 16,6 0-7-16,2-2-5 0,4-1-4 15,8 3-5-15,4-4-7 0,7 6-5 16,7-2-13-16,9 2-6 0,9 4 1 16,8 3 0-16,9 5 7 0,-3 4 6 15,-3 6 0-15,3 2 0 0,0 5-3 0,2 1 1 16,0 5 1-16,-4 3-6 0,-6 5-3 16,-6 2-2-16,-1 6-2 0,-5 5 8 15,-1 4 4 1,1 5 5-16,-3 5 0 0,-2 3 2 0,-5 2-1 0,-13 1 0 15,-11 1-5-15,-9 1-2 0,-12 6 0 16,-3 5-4-16,-9 7-4 0,-8 3-10 16,-9 5 25-16,-7 0-176 15,-5-9 131-15</inkml:trace>
  <inkml:trace contextRef="#ctx0" brushRef="#br0" timeOffset="36789.85">20267 8350 676 0,'-23'18'19'0,"-4"0"-12"0,-3 2-1 0,-2 3-3 16,1-3 0-16,-5 2-2 15,-2 3 0-15,-4-1 0 0,-5-4 0 16,0 0 0-16,-4-4-7 0,-1-3-9 16,-5-5-1-16,0-5 2 0,-3-3 9 0,3-6 9 15,5-3 2-15,1-6 1 0,1-2 1 16,1-6 1-16,-4-3 12 0,-1-5 5 15,-2-1 0-15,-3-3-1 0,6-4-12 16,1-3-4-16,6-2-2 0,6-5-1 0,0 0-7 16,8-2-9-16,1-2-11 0,9 3-10 15,4 1 1-15,4 2 5 0,10 5 10 16,1-2 23-16,4 2 24 0,7 1 7 16,4-3-1-16,13 1-15 0,6 2-13 15,7-1 0-15,11 6 3 0,1 3 5 0,9 7-4 16,8 0-4-16,4 4-10 0,5 2-15 15,-1 6-4-15,1 0-8 16,0 8 0-16,6 6 4 0,2 5 10 0,4 6 9 16,-3 5 4-16,-5 3 7 0,-4 3-7 15,-3 3 2-15,-1 1 5 16,0 1 5-16,-5 2 0 0,-8 3-2 0,-11 2 2 16,-7 0 2-16,-8 2 5 0,-6 3 1 15,-5 0 4-15,-12 1 1 0,-6 3-5 16,-7 3 0-16,-13 5-9 0,-6 7-5 15,-10 7-3-15,-8 4 1 0,-9 2-1 0,-12 0 1 16,-10-7 1-16,-8-4-2 0,-2-12-3 16,6-9-6-16,3-7-6 0,5-11-2 15,-1-8 0-15,-1-7-1 0,-2-5-4 0,6-3-15 16,4-7-99-16,7-8 85 16</inkml:trace>
  <inkml:trace contextRef="#ctx0" brushRef="#br0" timeOffset="37546.81">21784 8398 1115 0,'-8'4'23'0,"-1"1"-24"0,-5 8-3 15,-1-1 6 1,-8 5-2-16,-3 2-1 0,-5 1-2 0,-6 1 2 16,-2 0 0-16,-6 0 1 0,-5 1 1 0,-8 1-1 15,-7 3 0-15,-1 2-1 0,0-2-6 16,3-1-1-16,6-5-1 0,1-6-2 15,3-5 3-15,3-5 1 0,1-4 2 16,-1-7 2-16,-5-2 1 16,-4-7 3-16,-1-2 0 0,3-4 2 0,-1-4 1 15,2-3 0-15,0-6 2 0,-4-2-6 16,3-3-7-16,0-3-8 0,4-2-5 0,11 1 6 16,11 1 15-16,12 6 22 0,8 5 24 15,3-2 17-15,4 2-1 0,2-6-10 0,1-1-15 16,1-2-13-16,3-1-5 15,4 2 1-15,3 0 1 0,5 3-1 0,6 1-3 16,9-1-9-16,6 1-13 0,13-2-11 16,0 0-10-16,8 2-3 0,7 3 6 15,-2 5 8-15,7 4 12 0,1 3 2 0,2 2 4 16,2-1 1-16,-7 2-3 0,-8 2 3 16,-4 3-1-16,-6 3-3 0,2 1-2 15,-1 1-2 1,-5 7-7-16,2 1-2 0,-1 5-6 0,7 9-5 15,2 5-4-15,-1 10 2 16,-1 11 6-16,0 8 4 0,-3 7 7 0,0 6 5 0,-5 0 3 16,-2 3 1-16,-3 1 3 0,-5 1-4 0,-2 2-11 15,-5 1-22-15,-4 1-42 16,-4-2-90-16,-5-9-100 0,-6-7 140 16</inkml:trace>
  <inkml:trace contextRef="#ctx0" brushRef="#br0" timeOffset="62972.02">21106 8610 1003 0,'0'2'11'0,"0"-2"-14"0,0 0-37 16,0 0 10-16,-1 0 12 0,1 0 14 15,0 0 9-15,0 0 2 16,0 0 7-16,0 0 3 0,0 0 6 0,0 0 5 15,0 0 4-15,0 0 0 0,0 0-8 16,0 0-6-16,0 0-6 0,0 0-4 0,1 0 1 16,-1 0 2-16,0 0 4 0,0 0 2 15,0 0 0-15,0 0-1 0,0 0 1 16,0 0-4-16,0 0-2 0,0 0-4 16,0 0-3-16,0 0-2 0,0 0-1 15,0 0-1 1,0 0 0-16,0 0 1 0,0 0 0 0,0 0 0 0,0 0 1 0,0 0 0 15,0 0 1-15,0 0 1 0,0 0 1 16,0 0 2-16,0 0-1 0,0 0 1 16,0 0 0-16,0 0 0 0,0 0 0 15,0 0-1 1,0 0 0-16,0 0-2 0,0 0-1 0,0 0-1 0,0 0-2 16,0 1 1-16,0-1-1 0,0 0 0 15,0 0 0-15,0 0 0 0,0 0 0 16,0 0 0-1,0 0 1-15,0 0 0 0,0 0 0 0,0 0 1 0,0 0-2 0,0 0 1 32,0 0-1-32,0 0 0 0,0 0 0 15,0 0 0-15,0 0 0 0,0 0-1 16,0 0 1-16,0 0-1 0,0 0 1 16,0 0 0-16,0 0 0 0,0 0 1 15,0 0-1-15,0 0-5 0,0 0-5 16,0 0-6-16,0 0-7 0,0 0-10 0,0 0-10 15,0 0-23-15,0 0 496 0,4-6-328 16</inkml:trace>
  <inkml:trace contextRef="#ctx0" brushRef="#br0" timeOffset="64440.48">19826 3810 1007 0,'1'6'22'16,"-1"3"2"-16,2 4-36 0,0 5 2 0,-2 2 8 0,2 2 1 0,-3-1 0 16,5 5 0-16,3 0-1 0,1 1-1 15,4-1 1-15,0-3 0 0,2 2 0 16,4 0 2-16,2-1 1 0,5 3 2 15,3 1 1-15,1 2-1 0,3-1 1 16,-1-1 0-16,3 1 0 16,-1-1-1-16,0 0 0 15,2-1 0-15,-2 1-1 16,-1-1 1-16,-2 1-1 0,-2 2-1 0,-3-5-3 16,-2 1-8-16,-3-1-13 0,-1-2-19 15,0-1-20-15,0 0-11 0,-1-5-121 0,-5-6 124 16</inkml:trace>
  <inkml:trace contextRef="#ctx0" brushRef="#br0" timeOffset="64867.28">20345 3802 1056 0,'-14'15'15'0,"1"2"-25"0,-2 2-1 0,0 4 10 16,1 3 1-16,1 5 0 0,-5 5 0 15,3 1 0-15,-2 1 0 0,-1 0 0 16,1 4 0-16,1-2 0 0,0 2 1 16,0-2 1-16,2 0-2 0,-6-1 0 0,1 1 0 15,-1-4 0-15,0-1 1 0,3-6 0 16,1-1 2-16,2-3-2 0,0-4 1 16,2-1-1-16,1-4 0 0,1 2 1 15,-1-2-1-15,3 0 1 0,1-1-2 16,-1-4-12-16,5 0-18 0,1 0-44 0,1-4-89 15,5-1-15-15,4 1 74 0</inkml:trace>
  <inkml:trace contextRef="#ctx0" brushRef="#br0" timeOffset="65199.56">20611 4363 1140 0,'0'2'-20'0,"-3"3"-38"16,-2 4-3-16,2 3 32 0,-2 4 27 15,3 2 0-15,1 9 1 0,0 1-1 16,0 5 2-16,0 7 2 0,0-1 5 16,-2 1 2-16,2 1 2 0,1-7-3 0,-1-2-2 15,2-4-3-15,-1-2 0 0,0-5-2 16,0-3 1-16,-1-3 1 0,0-3 0 16,1-2-15-1,0-1 420-15,0-2-300 0</inkml:trace>
  <inkml:trace contextRef="#ctx0" brushRef="#br0" timeOffset="74950.53">21249 8596 983 0,'0'0'39'15,"0"2"-40"-15,0-2 1 0,0 4 0 16,0-3 0-16,0 2 0 0,-1 1-1 16,0 0 0-16,1 1 0 0,-1-1 1 15,2 4-1-15,-1 2 0 0,1 1 0 16,0 3-2-16,1-1 1 0,2 4-1 16,0 4 0-16,3 4 0 0,1 6 2 0,1 2-1 15,4 5 1-15,5 7 0 0,1 2 0 16,8 10 1-16,0 4 1 15,0 5 0-15,4 5 2 0,-1 1 0 0,-1-1-5 0,-2-6-9 16,-1-5-16-16,-4-10-16 0,-1-5-7 16,-4-8 1-16,-3-7 1 0,-5-11 7 15,-5-7 10-15,0-6 10 0,-4-6 15 16,0 2 6-16,0-2 4 0,0 0-4 16,0 0-4-16,0 0-3 0,0 0-40 15,-1-8-40-15,0-4 49 0</inkml:trace>
  <inkml:trace contextRef="#ctx0" brushRef="#br0" timeOffset="75432.39">21442 8643 1072 0,'0'0'7'0,"0"5"-1"0,0-4-36 16,1 3-1-16,1 1 27 0,-1 1 0 16,0-3-3-16,-1 1-8 0,0 1-7 0,-1-3 1 15,1-1 4-15,0-1 12 0,0 1 12 16,-1-1 8-16,-1 0 10 0,-4-2 2 15,-2-3-4-15,-3-2-4 0,-6-6-7 16,-7-3-2-16,3-2-3 0,-4-1-1 16,-2-1-2-16,4 2-2 15,-2 1 0-15,1-3-1 0,5 2-1 0,1 2-1 16,5 3 1-16,3 5 0 0,3 4 0 0,3 2 1 16,3 2 1-1,0 0 4-15,0 0-2 0,1 0-1 0,0 0-1 16,-3 4-4-16,2 1 0 15,-3 7 1-15,0 3 1 0,-3 6 0 16,-1 1 0-16,0 3 1 0,0 0 0 0,1 1 2 0,0 1 0 16,0-5-1-16,1-2-1 0,1-7 2 15,0-1-2-15,1-6 0 0,0-2-5 16,2-1-15-16,2-3 2 0,0 0-101 0,0 0-109 16,0 0 136-16</inkml:trace>
  <inkml:trace contextRef="#ctx0" brushRef="#br0" timeOffset="120418.26">12382 15087 1586 0,'28'19'109'0,"20"6"681"16,-22-23-137-16,-27-2-705 15,-28-19-624-15,-22-3-183 0,21 20 841 16,23 6 6-16,-6-2 5 0,-7 1 3 0,0 3 1 16,-7-1 2-16,-2 1 5 15,-4 2 9-15,-2 1 7 0,-6 1 6 16,-3 0 0-16,-7 1-3 0,-4-1 0 0,-5 1 0 15,-8 0 1-15,-8-1 0 0,-7 1-1 16,-6 1-2-16,-2-3-2 0,-2 0-5 16,-11-3-4-16,-5-3-3 0,0-1-5 0,3-2 0 15,12 0-1-15,1-2-1 0,2 0 1 16,3-1 0-16,8-1-1 0,9 1 2 16,12 1 2-16,7 0 3 0,6 0 7 15,9 1 5-15,3-1 4 16,5 2 1-16,7 0-3 0,2 0-5 0,7 3-3 15,2-3-3-15,3 0-2 0,3 2-2 16,-1-2 0-16,6 0-1 0,0 0-6 0,0 0-10 16,0 0-14-16,0 0-22 0,0 0-17 15,0 0-31-15,0 0-6 0,1 0-3 16,0 0 26-16,4-2 46 0</inkml:trace>
  <inkml:trace contextRef="#ctx0" brushRef="#br0" timeOffset="120970.27">8272 14900 1405 0,'-2'0'42'15,"-2"2"-14"-15,4-2-19 0,-2 0-8 0,2 1 0 0,-2 0-1 16,-1 0 0-16,-3 1 4 0,-5 2 9 15,-2-2 11-15,-8 1 9 0,-4 0 6 0,-7 2-1 16,-9-1-1-16,-2 2-1 0,-10 0-1 16,0 0-7-16,-4-2-6 0,-2-1-7 15,1 1-5 1,-3-3 0-16,1 0 0 0,-7 0 1 0,-1 0-3 0,-3 0-3 16,1 1-1-16,5 0-2 15,0-2 1-15,3 1 0 16,3 1 0-16,-1 0-1 0,3 2 0 0,5-3 0 15,5 2 3-15,9-2 4 0,4 3 8 16,6-3 4-16,5 2 0 16,2 0-1-16,7-2-4 0,3 1-1 0,2-1 0 0,4 0-4 15,2 0-1-15,3-1-1 0,0 0-1 0,0 0 1 16,0 0-2 0,0 0-7-16,0 0-12 0,0 0-13 0,0 0-20 0,0 0-23 15,0 0-19-15,0 0-20 0,0 0-7 16,1-3 4-1,1-3 149-15,4-5-44 0</inkml:trace>
  <inkml:trace contextRef="#ctx0" brushRef="#br0" timeOffset="121817.84">5556 14809 573 0,'1'0'57'0,"-2"0"47"0,1 0-17 0,1 0-12 16,-1 0 6-16,5 0-1 15,-5 0-9-15,-1 0-3 0,2 0 2 16,-1 0-6-16,0 0-2 0,0 0-14 0,0 0-17 15,0 0-18-15,-3 0-13 0,-4 2-5 16,-7-1 4-16,-6 3 12 0,-9 3 15 16,-10 0 9-16,-3 3 1 0,-4 0-6 15,1 1-6-15,2-1-5 0,1-1-6 0,3 0-3 16,1-1-4-16,3-1-1 0,4 0-1 16,3-3 0-16,7 3-1 0,-1-4-1 15,2 0 1-15,3 0 1 0,1-2 0 16,5 1 1-16,3-1 1 0,1 1 1 15,3 1-1-15,-1-3-1 0,1 0 1 0,4 0 3 16,-1 0-1-16,1 0 4 16,1 0 3-16,-1 0 4 0,1 0-2 0,0 0-2 15,1 0-4-15,1-1-7 0,0-1 0 16,3 0-4-16,11-2-3 16,9-8 1-16,17-4 2 0,16-5-13 15,4-6-7-15,11 3-5 0,-2 0-1 16,1 2 13-16,1 3 9 0,-9 1 3 15,-5 2 1-15,-2 0 0 0,0 2-13 0,2 3-10 0,-2 2-5 16,-16 4 2-16,-15 3 13 16,-15 2 13-16,-9 0-11 0,-3 0-23 0,0 0-12 15,0 0-17-15,-2 1 5 0,-6 4 19 16,-6 4 11-16,-17 5 16 0,-13 7 13 0,-14 3 9 16,-2 0 3-16,-6-2 1 0,-2 1-3 15,-1-4-1-15,-5 1 1 0,7-2-1 16,6-2 0-16,6-3-3 0,6-2 3 15,9 2 5-15,3-1 1 0,9-3 1 0,6 1 0 16,-2-1-3-16,6-2-2 0,1 0-3 16,4-2-5-16,0-1-2 0,5-1 0 15,0 1-2-15,1-1 1 0,4 1-7 16,-1-3-11 0,4-1-12-16,0 0-15 0,0 0-14 0,-1 0-15 0,1 0 593 15,-1 0-395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4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8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0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0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6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  (first) / Arc Consistency (second)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5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14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73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58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27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74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732-5B48-402F-BB84-5FA7A72ED87F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89B-54AF-462C-8135-372B265137AC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2A6-ED80-4647-8646-3A260305CDE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65125"/>
            <a:ext cx="10515600" cy="56575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133135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047-E8DC-4320-9E73-C8EEFCBF24A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27B2-4A6F-4171-80E9-7A9139622D37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731-7AE7-4226-B22B-AA579BE50DCA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DE32-2F2F-428B-A9DE-5A3E4689A7EC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55FC-8B20-4D7A-BACF-9E6D661476B7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3C4-493A-4419-ACA1-49A72BA3CC89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A4B4-6D4B-4E4F-BEBC-1AC8638F661D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FE6A-E228-4454-8554-0CAB0FB468C4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DE10-1FE4-40D2-8AD9-49339F1BCB8E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6.png"/><Relationship Id="rId2" Type="http://schemas.openxmlformats.org/officeDocument/2006/relationships/tags" Target="../tags/tag7.xml"/><Relationship Id="rId16" Type="http://schemas.openxmlformats.org/officeDocument/2006/relationships/image" Target="../media/image3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0.xml"/><Relationship Id="rId15" Type="http://schemas.openxmlformats.org/officeDocument/2006/relationships/customXml" Target="../ink/ink7.xml"/><Relationship Id="rId10" Type="http://schemas.openxmlformats.org/officeDocument/2006/relationships/image" Target="../media/image24.png"/><Relationship Id="rId4" Type="http://schemas.openxmlformats.org/officeDocument/2006/relationships/tags" Target="../tags/tag9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tags" Target="../tags/tag13.xml"/><Relationship Id="rId21" Type="http://schemas.openxmlformats.org/officeDocument/2006/relationships/customXml" Target="../ink/ink8.xml"/><Relationship Id="rId7" Type="http://schemas.openxmlformats.org/officeDocument/2006/relationships/tags" Target="../tags/tag17.xml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tags" Target="../tags/tag1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9.png"/><Relationship Id="rId5" Type="http://schemas.openxmlformats.org/officeDocument/2006/relationships/tags" Target="../tags/tag15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5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44.png"/><Relationship Id="rId2" Type="http://schemas.openxmlformats.org/officeDocument/2006/relationships/tags" Target="../tags/tag21.xml"/><Relationship Id="rId16" Type="http://schemas.openxmlformats.org/officeDocument/2006/relationships/image" Target="../media/image48.png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24.xml"/><Relationship Id="rId15" Type="http://schemas.openxmlformats.org/officeDocument/2006/relationships/customXml" Target="../ink/ink9.xml"/><Relationship Id="rId10" Type="http://schemas.openxmlformats.org/officeDocument/2006/relationships/image" Target="../media/image42.png"/><Relationship Id="rId4" Type="http://schemas.openxmlformats.org/officeDocument/2006/relationships/tags" Target="../tags/tag23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customXml" Target="../ink/ink11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wmf"/><Relationship Id="rId7" Type="http://schemas.openxmlformats.org/officeDocument/2006/relationships/customXml" Target="../ink/ink16.xml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customXml" Target="../ink/ink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70.png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70.png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customXml" Target="../ink/ink23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5.wmf"/><Relationship Id="rId7" Type="http://schemas.openxmlformats.org/officeDocument/2006/relationships/customXml" Target="../ink/ink24.xml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20.wmf"/><Relationship Id="rId4" Type="http://schemas.openxmlformats.org/officeDocument/2006/relationships/image" Target="../media/image7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1.wmf"/><Relationship Id="rId7" Type="http://schemas.openxmlformats.org/officeDocument/2006/relationships/customXml" Target="../ink/ink25.xml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90.png"/><Relationship Id="rId4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customXml" Target="../ink/ink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customXml" Target="../ink/ink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customXml" Target="../ink/ink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customXml" Target="../ink/ink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customXml" Target="../ink/ink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customXml" Target="../ink/ink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customXml" Target="../ink/ink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customXml" Target="../ink/ink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customXml" Target="../ink/ink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customXml" Target="../ink/ink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customXml" Target="../ink/ink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customXml" Target="../ink/ink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40.xml"/><Relationship Id="rId4" Type="http://schemas.openxmlformats.org/officeDocument/2006/relationships/image" Target="../media/image6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72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5.png"/><Relationship Id="rId10" Type="http://schemas.openxmlformats.org/officeDocument/2006/relationships/image" Target="../media/image80.png"/><Relationship Id="rId4" Type="http://schemas.openxmlformats.org/officeDocument/2006/relationships/image" Target="../media/image660.png"/><Relationship Id="rId9" Type="http://schemas.openxmlformats.org/officeDocument/2006/relationships/customXml" Target="../ink/ink4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customXml" Target="../ink/ink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customXml" Target="../ink/ink4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5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31.xml"/><Relationship Id="rId12" Type="http://schemas.openxmlformats.org/officeDocument/2006/relationships/image" Target="../media/image4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32.xml"/><Relationship Id="rId10" Type="http://schemas.openxmlformats.org/officeDocument/2006/relationships/image" Target="../media/image42.png"/><Relationship Id="rId4" Type="http://schemas.openxmlformats.org/officeDocument/2006/relationships/tags" Target="../tags/tag31.xml"/><Relationship Id="rId9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5.xml"/><Relationship Id="rId7" Type="http://schemas.openxmlformats.org/officeDocument/2006/relationships/image" Target="../media/image4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9.wmf"/><Relationship Id="rId5" Type="http://schemas.openxmlformats.org/officeDocument/2006/relationships/image" Target="../media/image104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Relationship Id="rId1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7879"/>
            <a:ext cx="10515600" cy="1325563"/>
          </a:xfrm>
        </p:spPr>
        <p:txBody>
          <a:bodyPr/>
          <a:lstStyle/>
          <a:p>
            <a:r>
              <a:rPr lang="en-US" sz="3600" dirty="0"/>
              <a:t>Warm-up as You Walk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7481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418" y="5410200"/>
            <a:ext cx="1099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 is your brain doing to solve these?</a:t>
            </a:r>
          </a:p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 would you solve these with search (BFS, DFS, etc.)?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8A2E9D-AB9E-E701-9CCD-32D8618C7D05}"/>
                  </a:ext>
                </a:extLst>
              </p14:cNvPr>
              <p14:cNvContentPartPr/>
              <p14:nvPr/>
            </p14:nvContentPartPr>
            <p14:xfrm>
              <a:off x="1805040" y="351000"/>
              <a:ext cx="8997120" cy="327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8A2E9D-AB9E-E701-9CCD-32D8618C7D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680" y="341640"/>
                <a:ext cx="9015840" cy="32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43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91" y="1756317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140" t="1105"/>
          <a:stretch>
            <a:fillRect/>
          </a:stretch>
        </p:blipFill>
        <p:spPr bwMode="auto">
          <a:xfrm>
            <a:off x="976605" y="1806497"/>
            <a:ext cx="5229049" cy="43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16D2B-3D52-4403-B0AC-1215FB4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BC4151-768C-A984-BE15-64AC7F35744B}"/>
                  </a:ext>
                </a:extLst>
              </p14:cNvPr>
              <p14:cNvContentPartPr/>
              <p14:nvPr/>
            </p14:nvContentPartPr>
            <p14:xfrm>
              <a:off x="5363280" y="169200"/>
              <a:ext cx="5580720" cy="27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BC4151-768C-A984-BE15-64AC7F3574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920" y="159840"/>
                <a:ext cx="5599440" cy="27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67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2F0B-940B-442C-A3DC-092A36AF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0245" y="2257404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040" y="1864219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05CF4-5A3D-45EA-A843-828388B1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C9D700-FCC7-2831-7D6B-047077958B66}"/>
                  </a:ext>
                </a:extLst>
              </p14:cNvPr>
              <p14:cNvContentPartPr/>
              <p14:nvPr/>
            </p14:nvContentPartPr>
            <p14:xfrm>
              <a:off x="2818080" y="65880"/>
              <a:ext cx="6453720" cy="455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C9D700-FCC7-2831-7D6B-047077958B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8720" y="56520"/>
                <a:ext cx="6472440" cy="45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0688"/>
            <a:ext cx="8229600" cy="4252912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3986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281" y="3001533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/>
          <a:srcRect l="75101" b="14342"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752600" y="4491338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752600" y="5345114"/>
            <a:ext cx="137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C191-5468-4024-919B-511A095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096849-E23A-916B-73C7-62B5930A8EBD}"/>
                  </a:ext>
                </a:extLst>
              </p14:cNvPr>
              <p14:cNvContentPartPr/>
              <p14:nvPr/>
            </p14:nvContentPartPr>
            <p14:xfrm>
              <a:off x="6821640" y="744120"/>
              <a:ext cx="3489480" cy="266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096849-E23A-916B-73C7-62B5930A8E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2280" y="734760"/>
                <a:ext cx="3508200" cy="26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</a:t>
            </a:r>
            <a:r>
              <a:rPr lang="en-US" dirty="0" err="1"/>
              <a:t>Cryptarithmetic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 l="2014" t="2845"/>
          <a:stretch>
            <a:fillRect/>
          </a:stretch>
        </p:blipFill>
        <p:spPr bwMode="auto">
          <a:xfrm>
            <a:off x="6069106" y="18646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3B61E-6F72-427B-AEEA-DAF888E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C4CE7A-364E-407E-8E9C-C3F452C2D505}"/>
                  </a:ext>
                </a:extLst>
              </p14:cNvPr>
              <p14:cNvContentPartPr/>
              <p14:nvPr/>
            </p14:nvContentPartPr>
            <p14:xfrm>
              <a:off x="1769760" y="1368720"/>
              <a:ext cx="6123600" cy="412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C4CE7A-364E-407E-8E9C-C3F452C2D5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0400" y="1359360"/>
                <a:ext cx="6142320" cy="41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8" y="4030416"/>
            <a:ext cx="334821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500" y="3553175"/>
            <a:ext cx="379423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501" y="4487616"/>
            <a:ext cx="36613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9-way alldiff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8" y="4944816"/>
            <a:ext cx="29718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(or can have a bunch of pairwise inequality constraints)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027906"/>
            <a:ext cx="4876800" cy="4525963"/>
          </a:xfrm>
        </p:spPr>
        <p:txBody>
          <a:bodyPr/>
          <a:lstStyle/>
          <a:p>
            <a:r>
              <a:rPr lang="en-US" dirty="0"/>
              <a:t>Variables: Each (open) square</a:t>
            </a:r>
          </a:p>
          <a:p>
            <a:endParaRPr lang="en-US" dirty="0"/>
          </a:p>
          <a:p>
            <a:r>
              <a:rPr lang="en-US" dirty="0"/>
              <a:t>Domains: {1,2,…,9}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A89F0-2829-46A9-914D-617FD5F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9E75C3-EF1A-824E-B34E-5714A0B65C9D}"/>
                  </a:ext>
                </a:extLst>
              </p14:cNvPr>
              <p14:cNvContentPartPr/>
              <p14:nvPr/>
            </p14:nvContentPartPr>
            <p14:xfrm>
              <a:off x="4702320" y="2647800"/>
              <a:ext cx="1628280" cy="338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9E75C3-EF1A-824E-B34E-5714A0B65C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2960" y="2638440"/>
                <a:ext cx="1647000" cy="34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3840355"/>
            <a:ext cx="2817740" cy="2294193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CSPs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2"/>
            <a:ext cx="9042400" cy="47291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Finite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Size </a:t>
            </a:r>
            <a:r>
              <a:rPr lang="en-US" sz="2400" i="1" dirty="0">
                <a:latin typeface="Times New Roman" pitchFamily="18" charset="0"/>
              </a:rPr>
              <a:t>d</a:t>
            </a:r>
            <a:r>
              <a:rPr lang="en-US" sz="2400" dirty="0"/>
              <a:t> means </a:t>
            </a:r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 err="1">
                <a:latin typeface="Times New Roman" pitchFamily="18" charset="0"/>
              </a:rPr>
              <a:t>d</a:t>
            </a:r>
            <a:r>
              <a:rPr lang="en-US" sz="2400" i="1" baseline="300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Boolean CSPs, including Boolean satisfiability (NP-complete)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Infinite domains (integers, strings, 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Linear constraints solvable, nonlinear undecidable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start/end times for Hubble Telescope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constraints solvable in polynomial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993" y="1364304"/>
            <a:ext cx="2813015" cy="2369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781744"/>
            <a:ext cx="7758953" cy="15852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6146" y="1293339"/>
            <a:ext cx="262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will cover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559" y="4592873"/>
            <a:ext cx="668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will cover in a later lecture (linear programming)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859" y="4090714"/>
            <a:ext cx="3453392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803128"/>
            <a:ext cx="6344093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2BCDD-4C93-4DBF-9CB6-3FCA55D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2626A4-087E-8811-8E8B-932495C3FCFB}"/>
                  </a:ext>
                </a:extLst>
              </p14:cNvPr>
              <p14:cNvContentPartPr/>
              <p14:nvPr/>
            </p14:nvContentPartPr>
            <p14:xfrm>
              <a:off x="2133720" y="1715040"/>
              <a:ext cx="1769400" cy="83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2626A4-087E-8811-8E8B-932495C3FC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4360" y="1705680"/>
                <a:ext cx="1788120" cy="8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238" y="1652275"/>
            <a:ext cx="7543641" cy="3355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Varieties of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Unary constraints involve a single variable (equivalent to reducing domains),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Binary constraints involve pairs of variables,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Higher-order constraints involve 3 or more variables: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   e.g., </a:t>
            </a:r>
            <a:r>
              <a:rPr lang="en-US" dirty="0" err="1"/>
              <a:t>cryptarithmetic</a:t>
            </a:r>
            <a:r>
              <a:rPr lang="en-US" dirty="0"/>
              <a:t> column constraints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58685" y="2647868"/>
            <a:ext cx="1665615" cy="27789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80452" y="3450257"/>
            <a:ext cx="1417292" cy="277848"/>
          </a:xfrm>
          <a:prstGeom prst="rect">
            <a:avLst/>
          </a:prstGeom>
          <a:noFill/>
          <a:ln/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879" y="1990344"/>
            <a:ext cx="4159859" cy="2815514"/>
          </a:xfrm>
          <a:prstGeom prst="rect">
            <a:avLst/>
          </a:prstGeom>
          <a:noFill/>
        </p:spPr>
      </p:pic>
      <p:pic>
        <p:nvPicPr>
          <p:cNvPr id="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4140" y="4601988"/>
            <a:ext cx="2897839" cy="27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4451" y="3023343"/>
            <a:ext cx="7426683" cy="77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862" y="2561678"/>
            <a:ext cx="199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Focus of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452" y="5105515"/>
            <a:ext cx="10584553" cy="15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Preferences (soft constraints):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E.g., red is better than green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Often representable by a cost for each variable assignment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Gives constrained optimization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FA08-5220-44F6-8C13-99E3C25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E559CB-3E82-DA39-72E9-84113689E0DB}"/>
                  </a:ext>
                </a:extLst>
              </p14:cNvPr>
              <p14:cNvContentPartPr/>
              <p14:nvPr/>
            </p14:nvContentPartPr>
            <p14:xfrm>
              <a:off x="109440" y="2015280"/>
              <a:ext cx="6429600" cy="459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E559CB-3E82-DA39-72E9-84113689E0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080" y="2005920"/>
                <a:ext cx="6448320" cy="46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4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CSPs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8263-7EFE-4EB6-9F49-0C519C9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5078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Standard search formulation of CSPs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</a:t>
            </a:r>
            <a:r>
              <a:rPr lang="en-US" sz="2400" dirty="0">
                <a:solidFill>
                  <a:srgbClr val="0070C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1" y="1545125"/>
            <a:ext cx="5359576" cy="41693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Can be any unassigned variable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6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8393" y="3802564"/>
            <a:ext cx="2575932" cy="31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8E40-E6F6-401A-8EFD-5FEDE67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C1C2A3-C0B7-10E3-AFEC-FF4E351E8FD4}"/>
                  </a:ext>
                </a:extLst>
              </p14:cNvPr>
              <p14:cNvContentPartPr/>
              <p14:nvPr/>
            </p14:nvContentPartPr>
            <p14:xfrm>
              <a:off x="1184760" y="4445280"/>
              <a:ext cx="4471920" cy="357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C1C2A3-C0B7-10E3-AFEC-FF4E351E8F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5400" y="4435920"/>
                <a:ext cx="449064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2438" cy="5045748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Out Tonight, Due 2/7 at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Due Monday 2/6, 10 pm (NOTE THE CLOSE DEADLINES)</a:t>
            </a:r>
          </a:p>
          <a:p>
            <a:pPr marL="917575" lvl="2" indent="-457200"/>
            <a:r>
              <a:rPr lang="en-US" sz="2800" dirty="0"/>
              <a:t>Recommended to work in pairs</a:t>
            </a:r>
          </a:p>
          <a:p>
            <a:pPr marL="917575" lvl="2" indent="-457200"/>
            <a:r>
              <a:rPr lang="en-US" sz="2800" dirty="0"/>
              <a:t>Submit to Gradescope early and as often as you like</a:t>
            </a:r>
          </a:p>
          <a:p>
            <a:pPr marL="917575" lvl="2" indent="-457200"/>
            <a:r>
              <a:rPr lang="en-US" sz="2800" dirty="0"/>
              <a:t>Don’t submit separately; Enter your partner’s name when submitting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0DBDEC-4EB4-8343-E508-6EF5410844F9}"/>
                  </a:ext>
                </a:extLst>
              </p14:cNvPr>
              <p14:cNvContentPartPr/>
              <p14:nvPr/>
            </p14:nvContentPartPr>
            <p14:xfrm>
              <a:off x="6172560" y="194760"/>
              <a:ext cx="4835520" cy="132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0DBDEC-4EB4-8343-E508-6EF541084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3200" y="185400"/>
                <a:ext cx="4854240" cy="13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4CC17CD-CD34-40BF-985A-A454A5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E5E9-1BA4-4190-8BAA-7F4243E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Search for CSPs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2C1-B6E1-41D9-894A-6114C8E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we use BFS or DFS?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1802-F770-47DE-92CF-FF27668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159481EC-F76C-4701-A0CD-B08D572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4306"/>
            <a:ext cx="4917141" cy="4351338"/>
          </a:xfrm>
        </p:spPr>
        <p:txBody>
          <a:bodyPr/>
          <a:lstStyle/>
          <a:p>
            <a:r>
              <a:rPr lang="en-US" dirty="0"/>
              <a:t>At each node, assign a value from the domain to the variable</a:t>
            </a:r>
          </a:p>
          <a:p>
            <a:r>
              <a:rPr lang="en-US" dirty="0"/>
              <a:t>Check feasibility (constraints) when the assignment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0633C-5163-4C34-9994-3423A9F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C72CE6-2FE7-85DF-4335-9D82A7BB1072}"/>
                  </a:ext>
                </a:extLst>
              </p14:cNvPr>
              <p14:cNvContentPartPr/>
              <p14:nvPr/>
            </p14:nvContentPartPr>
            <p14:xfrm>
              <a:off x="3693600" y="229320"/>
              <a:ext cx="5247720" cy="628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C72CE6-2FE7-85DF-4335-9D82A7BB1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4240" y="219960"/>
                <a:ext cx="5266440" cy="63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Naïve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652A1-18C3-45D6-90B6-F4AB9F2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4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71DF8-1E40-4FE0-96D0-A16592A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829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Backtracking search is the basic uninformed algorithm for solving CSPs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Backtracking search = DFS + two improvements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1: One variable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Variable assignments are commutative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Only need to consider assign value to a single variable at each step</a:t>
            </a:r>
          </a:p>
          <a:p>
            <a:pPr lvl="3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2: Check constraints as you go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May need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“Incremental goal test”</a:t>
            </a:r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solve n-queens for n </a:t>
            </a:r>
            <a:r>
              <a:rPr lang="en-US" sz="2400" dirty="0">
                <a:sym typeface="Symbol" pitchFamily="18" charset="2"/>
              </a:rPr>
              <a:t></a:t>
            </a:r>
            <a:r>
              <a:rPr lang="en-US" sz="2400" dirty="0"/>
              <a:t> 25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3197"/>
          <a:stretch/>
        </p:blipFill>
        <p:spPr bwMode="auto">
          <a:xfrm>
            <a:off x="9140843" y="5108944"/>
            <a:ext cx="2822557" cy="166851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087B-368D-430F-A99C-80416ABA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B4D4CC-D398-3B42-0872-B382CC899CFF}"/>
                  </a:ext>
                </a:extLst>
              </p14:cNvPr>
              <p14:cNvContentPartPr/>
              <p14:nvPr/>
            </p14:nvContentPartPr>
            <p14:xfrm>
              <a:off x="688680" y="1715040"/>
              <a:ext cx="10154520" cy="311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B4D4CC-D398-3B42-0872-B382CC899C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20" y="1705680"/>
                <a:ext cx="10173240" cy="31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82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564F1-74E6-416A-ACE3-1F63416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CA4132-64C4-D5F5-51B2-2817450EB1B3}"/>
                  </a:ext>
                </a:extLst>
              </p14:cNvPr>
              <p14:cNvContentPartPr/>
              <p14:nvPr/>
            </p14:nvContentPartPr>
            <p14:xfrm>
              <a:off x="1605960" y="2697120"/>
              <a:ext cx="8079480" cy="36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CA4132-64C4-D5F5-51B2-2817450EB1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6600" y="2687760"/>
                <a:ext cx="8098200" cy="36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7932D4-CCC8-918A-7FDB-A15F1EAFB21F}"/>
                  </a:ext>
                </a:extLst>
              </p14:cNvPr>
              <p14:cNvContentPartPr/>
              <p14:nvPr/>
            </p14:nvContentPartPr>
            <p14:xfrm>
              <a:off x="1550520" y="2158200"/>
              <a:ext cx="7238520" cy="265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7932D4-CCC8-918A-7FDB-A15F1EAFB2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1160" y="2148840"/>
                <a:ext cx="7257240" cy="26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33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5B5D-821A-46C7-9C00-BCBAC85B821B}"/>
              </a:ext>
            </a:extLst>
          </p:cNvPr>
          <p:cNvSpPr/>
          <p:nvPr/>
        </p:nvSpPr>
        <p:spPr>
          <a:xfrm>
            <a:off x="2881789" y="3340792"/>
            <a:ext cx="6651567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8EAD5-425F-426F-878C-06EC7D136877}"/>
              </a:ext>
            </a:extLst>
          </p:cNvPr>
          <p:cNvSpPr/>
          <p:nvPr/>
        </p:nvSpPr>
        <p:spPr>
          <a:xfrm>
            <a:off x="6411616" y="2786954"/>
            <a:ext cx="3269225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DDF99-5545-4091-B139-5E39236C60C3}"/>
              </a:ext>
            </a:extLst>
          </p:cNvPr>
          <p:cNvSpPr/>
          <p:nvPr/>
        </p:nvSpPr>
        <p:spPr>
          <a:xfrm>
            <a:off x="4094244" y="3065594"/>
            <a:ext cx="5079344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2779-8E13-497A-993B-71E4EB7F16ED}"/>
              </a:ext>
            </a:extLst>
          </p:cNvPr>
          <p:cNvSpPr/>
          <p:nvPr/>
        </p:nvSpPr>
        <p:spPr>
          <a:xfrm>
            <a:off x="2284969" y="1641980"/>
            <a:ext cx="7000614" cy="57566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2359F-53FC-42EE-B3B5-CC1D58E9B6F8}"/>
              </a:ext>
            </a:extLst>
          </p:cNvPr>
          <p:cNvSpPr/>
          <p:nvPr/>
        </p:nvSpPr>
        <p:spPr>
          <a:xfrm>
            <a:off x="3294791" y="4240469"/>
            <a:ext cx="3985013" cy="25915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800D-7C4E-4E07-8D83-791976A04EBA}"/>
              </a:ext>
            </a:extLst>
          </p:cNvPr>
          <p:cNvSpPr/>
          <p:nvPr/>
        </p:nvSpPr>
        <p:spPr>
          <a:xfrm>
            <a:off x="2284969" y="4787235"/>
            <a:ext cx="3985013" cy="4287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15C57-8D07-4395-8B79-1FCC03BB920F}"/>
              </a:ext>
            </a:extLst>
          </p:cNvPr>
          <p:cNvSpPr/>
          <p:nvPr/>
        </p:nvSpPr>
        <p:spPr>
          <a:xfrm>
            <a:off x="2511159" y="2534552"/>
            <a:ext cx="5079344" cy="27232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4D3AC-0BA4-4064-A9CA-1EE4483132C6}"/>
              </a:ext>
            </a:extLst>
          </p:cNvPr>
          <p:cNvSpPr/>
          <p:nvPr/>
        </p:nvSpPr>
        <p:spPr>
          <a:xfrm>
            <a:off x="7757651" y="2233552"/>
            <a:ext cx="1878943" cy="33582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2540000"/>
            <a:ext cx="5210629" cy="319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7950" y="5430989"/>
            <a:ext cx="79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need to check constraints for a complete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24A1-2AF1-4227-9BE4-E5F4955F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Adversari</a:t>
            </a:r>
            <a:r>
              <a:rPr lang="en-US" dirty="0">
                <a:solidFill>
                  <a:schemeClr val="tx1"/>
                </a:solidFill>
              </a:rPr>
              <a:t>al search</a:t>
            </a:r>
          </a:p>
          <a:p>
            <a:pPr marL="917575" lvl="2" indent="-457200"/>
            <a:r>
              <a:rPr lang="en-US" sz="2800" dirty="0"/>
              <a:t>Minimax</a:t>
            </a:r>
          </a:p>
          <a:p>
            <a:pPr marL="917575" lvl="2" indent="-457200"/>
            <a:r>
              <a:rPr lang="en-US" sz="2800" dirty="0"/>
              <a:t>Evaluation functions</a:t>
            </a:r>
          </a:p>
          <a:p>
            <a:pPr marL="917575" lvl="2" indent="-457200"/>
            <a:r>
              <a:rPr lang="en-US" sz="2800" dirty="0"/>
              <a:t>Pruning</a:t>
            </a:r>
          </a:p>
          <a:p>
            <a:pPr marL="917575" lvl="2" indent="-457200"/>
            <a:r>
              <a:rPr lang="en-US" sz="2800" dirty="0" err="1"/>
              <a:t>Expectimax</a:t>
            </a:r>
            <a:endParaRPr lang="en-US" sz="2800" dirty="0"/>
          </a:p>
          <a:p>
            <a:r>
              <a:rPr lang="en-US" dirty="0"/>
              <a:t>Today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3367315"/>
            <a:ext cx="7039429" cy="3338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6571" y="5421901"/>
            <a:ext cx="710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Checks consistency at each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CF9D-BAA6-4230-ADDB-1A959BA4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Backtracking = DFS + variable-ordering + fail-on-violation</a:t>
            </a:r>
          </a:p>
          <a:p>
            <a:pPr eaLnBrk="1" hangingPunct="1"/>
            <a:r>
              <a:rPr lang="en-US" sz="2400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AA138D-F00A-80BF-8792-1CD705BE088F}"/>
                  </a:ext>
                </a:extLst>
              </p14:cNvPr>
              <p14:cNvContentPartPr/>
              <p14:nvPr/>
            </p14:nvContentPartPr>
            <p14:xfrm>
              <a:off x="183240" y="2497320"/>
              <a:ext cx="6185160" cy="392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AA138D-F00A-80BF-8792-1CD705BE08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880" y="2487960"/>
                <a:ext cx="6203880" cy="39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5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r>
              <a:rPr lang="en-US" dirty="0"/>
              <a:t>Filtering: Can we detect inevitable failure early?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Ordering: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Structure: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162" y="183001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F952-6B11-4CEF-AFB2-D94D181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98BAF-CD0D-054F-82A6-E745C47D60F1}"/>
              </a:ext>
            </a:extLst>
          </p:cNvPr>
          <p:cNvSpPr txBox="1"/>
          <p:nvPr/>
        </p:nvSpPr>
        <p:spPr>
          <a:xfrm>
            <a:off x="6333893" y="4130901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435B1-F64E-3A4C-8D4C-FD8BC311881C}"/>
              </a:ext>
            </a:extLst>
          </p:cNvPr>
          <p:cNvSpPr txBox="1"/>
          <p:nvPr/>
        </p:nvSpPr>
        <p:spPr>
          <a:xfrm>
            <a:off x="1958898" y="2905780"/>
            <a:ext cx="1032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1DFD9-F3FE-0F42-89CB-79603939996D}"/>
              </a:ext>
            </a:extLst>
          </p:cNvPr>
          <p:cNvSpPr txBox="1"/>
          <p:nvPr/>
        </p:nvSpPr>
        <p:spPr>
          <a:xfrm>
            <a:off x="2125347" y="5648980"/>
            <a:ext cx="2987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 going to cover!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401082-3884-D275-7DF9-12B3DFA38E3B}"/>
                  </a:ext>
                </a:extLst>
              </p14:cNvPr>
              <p14:cNvContentPartPr/>
              <p14:nvPr/>
            </p14:nvContentPartPr>
            <p14:xfrm>
              <a:off x="758880" y="1558800"/>
              <a:ext cx="6913800" cy="420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401082-3884-D275-7DF9-12B3DFA38E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520" y="1549440"/>
                <a:ext cx="6932520" cy="42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4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9E773-DEAF-4652-B632-63FC8E4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0261600" cy="44533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Filtering: Keep track of domains for unassigned variables and cross off bad options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Forward checking: A simple way for filtering </a:t>
            </a:r>
          </a:p>
          <a:p>
            <a:pPr lvl="1"/>
            <a:r>
              <a:rPr lang="en-US" sz="2800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sz="2800" dirty="0"/>
              <a:t>Failure detected if some variables have no values remaining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1054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4B9C1-0FB9-492C-8FC0-81E92D4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3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511683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510451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059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81503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2931" y="3886161"/>
            <a:ext cx="2520847" cy="2139693"/>
            <a:chOff x="-1164271" y="4466108"/>
            <a:chExt cx="2520847" cy="213969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378" r="74444" b="70031"/>
            <a:stretch/>
          </p:blipFill>
          <p:spPr bwMode="auto">
            <a:xfrm>
              <a:off x="-1164271" y="4466108"/>
              <a:ext cx="2443257" cy="213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-1083009" y="521066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-175529" y="544372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-291685" y="493036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52931" y="505828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90036" y="562461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86695" y="593260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0586" y="627338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65C33-DD8A-4004-9F8A-8894317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AA4183-46F9-DD1B-01E7-6B3FA575F228}"/>
                  </a:ext>
                </a:extLst>
              </p14:cNvPr>
              <p14:cNvContentPartPr/>
              <p14:nvPr/>
            </p14:nvContentPartPr>
            <p14:xfrm>
              <a:off x="3439800" y="1923120"/>
              <a:ext cx="4181400" cy="56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AA4183-46F9-DD1B-01E7-6B3FA575F2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0440" y="1913760"/>
                <a:ext cx="420012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31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91332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983586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70245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9468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70" y="507770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64671" y="532940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4671" y="565211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" y="3491332"/>
            <a:ext cx="1928273" cy="1656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1CF46-7849-4B2B-A911-ED6E9BA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61759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431848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65107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0" y="5034292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620085" y="5262714"/>
            <a:ext cx="499850" cy="7255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66316" y="5442576"/>
            <a:ext cx="482648" cy="33995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3079" y="5503651"/>
            <a:ext cx="123085" cy="23769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C25B-6032-4737-81F3-B7A6D3B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A1B470-6239-D817-00C3-BCB683D81F02}"/>
                  </a:ext>
                </a:extLst>
              </p14:cNvPr>
              <p14:cNvContentPartPr/>
              <p14:nvPr/>
            </p14:nvContentPartPr>
            <p14:xfrm>
              <a:off x="10456200" y="5114520"/>
              <a:ext cx="578520" cy="261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A1B470-6239-D817-00C3-BCB683D81F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6840" y="5105160"/>
                <a:ext cx="597240" cy="2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695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7242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373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2263150" y="5939485"/>
            <a:ext cx="153093" cy="16161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1525" y="5916366"/>
            <a:ext cx="341806" cy="213762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3240" y="5897176"/>
            <a:ext cx="5342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FAIL </a:t>
            </a:r>
            <a:r>
              <a:rPr lang="mr-IN" sz="2600" dirty="0"/>
              <a:t>–</a:t>
            </a:r>
            <a:r>
              <a:rPr lang="en-US" sz="2600" dirty="0"/>
              <a:t> variable with no possible values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07BE-C73D-4D7B-A97E-DC358AE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E57773-3FAF-E559-61DB-779B258A6D34}"/>
                  </a:ext>
                </a:extLst>
              </p14:cNvPr>
              <p14:cNvContentPartPr/>
              <p14:nvPr/>
            </p14:nvContentPartPr>
            <p14:xfrm>
              <a:off x="1061640" y="3973680"/>
              <a:ext cx="1218240" cy="73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E57773-3FAF-E559-61DB-779B258A6D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280" y="3964320"/>
                <a:ext cx="123696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1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Forward Checking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D957E-9380-4309-B87E-A6E338C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Constraint Satisfaction Problems (CSPs)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418" y="2215823"/>
            <a:ext cx="6355490" cy="29421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22855-CDC8-403D-929A-B2EB135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Limitations of simple forward checking: propagates information from assigned to unassigned variables, but doesn't provide early detection for all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NT and SA cannot both be blue! </a:t>
            </a:r>
            <a:r>
              <a:rPr lang="en-US" sz="2400" dirty="0"/>
              <a:t>Why didn’t we detect this yet?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constraint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Constraint Propagation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32648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657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4" y="3506696"/>
            <a:ext cx="2542252" cy="23898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2BF87-9AE8-42BC-8BAC-EA68F10B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9DBC02-A700-FB0F-28C3-26BC4E1CD370}"/>
                  </a:ext>
                </a:extLst>
              </p14:cNvPr>
              <p14:cNvContentPartPr/>
              <p14:nvPr/>
            </p14:nvContentPartPr>
            <p14:xfrm>
              <a:off x="815040" y="1880280"/>
              <a:ext cx="9759600" cy="41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9DBC02-A700-FB0F-28C3-26BC4E1CD3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680" y="1870920"/>
                <a:ext cx="9778320" cy="4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6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2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757" name="Freeform 13"/>
          <p:cNvSpPr>
            <a:spLocks/>
          </p:cNvSpPr>
          <p:nvPr/>
        </p:nvSpPr>
        <p:spPr bwMode="auto">
          <a:xfrm>
            <a:off x="3826613" y="4932331"/>
            <a:ext cx="6032359" cy="620839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3912675" y="4883928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5036" r="14557" b="37324"/>
          <a:stretch/>
        </p:blipFill>
        <p:spPr bwMode="auto">
          <a:xfrm>
            <a:off x="3279733" y="3842917"/>
            <a:ext cx="7122459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/>
          <a:srcRect l="2042" t="89345" r="86736" b="2664"/>
          <a:stretch>
            <a:fillRect/>
          </a:stretch>
        </p:blipFill>
        <p:spPr bwMode="auto">
          <a:xfrm>
            <a:off x="3435307" y="4493006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87681" y="3381252"/>
            <a:ext cx="40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(Remove values from the tail!)</a:t>
            </a:r>
            <a:r>
              <a:rPr lang="en-US" sz="2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30ED-6BED-4FC3-819E-0A5EA14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627F6E-8F4D-9B72-8898-EA49141E871F}"/>
                  </a:ext>
                </a:extLst>
              </p14:cNvPr>
              <p14:cNvContentPartPr/>
              <p14:nvPr/>
            </p14:nvContentPartPr>
            <p14:xfrm>
              <a:off x="271080" y="1074240"/>
              <a:ext cx="11248560" cy="563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627F6E-8F4D-9B72-8898-EA49141E87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720" y="1064880"/>
                <a:ext cx="11267280" cy="56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9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70667" t="35036" r="14557" b="37324"/>
          <a:stretch/>
        </p:blipFill>
        <p:spPr bwMode="auto">
          <a:xfrm>
            <a:off x="3785499" y="4270887"/>
            <a:ext cx="1231710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5083442" y="4263404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5268044" y="491349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3566" t="35036" r="70705" b="38056"/>
          <a:stretch/>
        </p:blipFill>
        <p:spPr bwMode="auto">
          <a:xfrm>
            <a:off x="7897462" y="4238565"/>
            <a:ext cx="1311046" cy="9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9361029" y="4267939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9545631" y="490615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6"/>
          <p:cNvSpPr>
            <a:spLocks/>
          </p:cNvSpPr>
          <p:nvPr/>
        </p:nvSpPr>
        <p:spPr bwMode="auto">
          <a:xfrm flipH="1">
            <a:off x="4753965" y="531228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flipH="1">
            <a:off x="4348259" y="532211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 flipH="1">
            <a:off x="3959029" y="533195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3766544" y="484059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 flipH="1">
            <a:off x="8969460" y="527476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flipH="1">
            <a:off x="8563754" y="528459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8174524" y="529443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5" name="&quot;No&quot; Symbol 34"/>
          <p:cNvSpPr/>
          <p:nvPr/>
        </p:nvSpPr>
        <p:spPr>
          <a:xfrm>
            <a:off x="7982039" y="480307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5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9D52-76F2-4C55-824F-54DBD725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4C457-879C-C7AA-94C0-2F4128CC4497}"/>
                  </a:ext>
                </a:extLst>
              </p14:cNvPr>
              <p14:cNvContentPartPr/>
              <p14:nvPr/>
            </p14:nvContentPartPr>
            <p14:xfrm>
              <a:off x="669960" y="2705400"/>
              <a:ext cx="2810160" cy="8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4C457-879C-C7AA-94C0-2F4128CC44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600" y="2696040"/>
                <a:ext cx="2828880" cy="1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5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Enforce Arc Consistency of Entire CSP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729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 simplistic algorithm: Cycle over the pairs of variables, enforcing arc-consistency, repeating the cycle until no domains change for a whole 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AC-3 (short for </a:t>
            </a:r>
            <a:r>
              <a:rPr lang="en-US" sz="2400" u="sng" dirty="0"/>
              <a:t>A</a:t>
            </a:r>
            <a:r>
              <a:rPr lang="en-US" sz="2400" dirty="0"/>
              <a:t>rc </a:t>
            </a:r>
            <a:r>
              <a:rPr lang="en-US" sz="2400" u="sng" dirty="0"/>
              <a:t>C</a:t>
            </a:r>
            <a:r>
              <a:rPr lang="en-US" sz="2400" dirty="0"/>
              <a:t>onsistency Algorithm #</a:t>
            </a:r>
            <a:r>
              <a:rPr lang="en-US" sz="2400" u="sng" dirty="0"/>
              <a:t>3</a:t>
            </a:r>
            <a:r>
              <a:rPr lang="en-US" sz="2400" dirty="0"/>
              <a:t>): A more efficient algorithm ignoring constraints that have not been modified since they were last analyzed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94" y="3536116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132036" y="511170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4799305" y="350844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93410" y="3694013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522909" y="466487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40198" y="52333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84958" y="5909331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120978" y="4630330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96463" y="3935755"/>
            <a:ext cx="2505180" cy="2103626"/>
            <a:chOff x="1651247" y="2062661"/>
            <a:chExt cx="2505180" cy="2103626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C0E11-1C2C-4F86-8F9E-A5658DEC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B44053-1BAB-E28A-0F3B-FCC1EDC01BF1}"/>
                  </a:ext>
                </a:extLst>
              </p14:cNvPr>
              <p14:cNvContentPartPr/>
              <p14:nvPr/>
            </p14:nvContentPartPr>
            <p14:xfrm>
              <a:off x="386640" y="2159640"/>
              <a:ext cx="1095480" cy="52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B44053-1BAB-E28A-0F3B-FCC1EDC01B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80" y="2150280"/>
                <a:ext cx="1114200" cy="5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922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0560" y="1960880"/>
            <a:ext cx="409448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1360" y="2778444"/>
            <a:ext cx="4439920" cy="83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0" y="5671949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Constraint Propagation!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D43B-C43E-4804-9B75-49B8A7F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F2E185-E9EF-915B-941C-303B0B3F1199}"/>
                  </a:ext>
                </a:extLst>
              </p14:cNvPr>
              <p14:cNvContentPartPr/>
              <p14:nvPr/>
            </p14:nvContentPartPr>
            <p14:xfrm>
              <a:off x="806400" y="740520"/>
              <a:ext cx="4615560" cy="73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F2E185-E9EF-915B-941C-303B0B3F11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040" y="731160"/>
                <a:ext cx="463428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4216" y="2882048"/>
            <a:ext cx="832127" cy="314991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421485" y="3517378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SA-&gt;WA</a:t>
            </a:r>
          </a:p>
          <a:p>
            <a:r>
              <a:rPr lang="en-US" sz="2400" dirty="0"/>
              <a:t>NT-&gt;WA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C3A98-E8CF-4E1F-8FF6-C749FFBE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4C6B11-EB24-287E-6225-C9E97C9F1A9A}"/>
                  </a:ext>
                </a:extLst>
              </p14:cNvPr>
              <p14:cNvContentPartPr/>
              <p14:nvPr/>
            </p14:nvContentPartPr>
            <p14:xfrm>
              <a:off x="5083920" y="2369160"/>
              <a:ext cx="4116600" cy="73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4C6B11-EB24-287E-6225-C9E97C9F1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4560" y="2359800"/>
                <a:ext cx="4135320" cy="7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025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NT-&gt;WA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NT-&gt;SA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NSW-&gt;SA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V-&gt;SA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9A82B-D3D7-4E60-9F1F-A34019F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46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1BFE49-6D08-48C6-9AB4-441D97F06E47}"/>
              </a:ext>
            </a:extLst>
          </p:cNvPr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5EB570-AB46-DF97-7DAB-146BA2AE492C}"/>
                  </a:ext>
                </a:extLst>
              </p14:cNvPr>
              <p14:cNvContentPartPr/>
              <p14:nvPr/>
            </p14:nvContentPartPr>
            <p14:xfrm>
              <a:off x="5334480" y="3415680"/>
              <a:ext cx="244080" cy="27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5EB570-AB46-DF97-7DAB-146BA2AE49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120" y="3406320"/>
                <a:ext cx="262800" cy="2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032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3781" y="2276751"/>
            <a:ext cx="626488" cy="12298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6715" y="2468981"/>
            <a:ext cx="21875" cy="56702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68470" y="2316480"/>
            <a:ext cx="645441" cy="328021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8E88C-DAD9-439B-AD0B-6078E8C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3B8F05-1F7D-4421-BA02-AD2459811EE6}"/>
              </a:ext>
            </a:extLst>
          </p:cNvPr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3C4558-811F-417A-B282-0C8F5EC432D8}"/>
              </a:ext>
            </a:extLst>
          </p:cNvPr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AFF2-B0BB-4795-B9E5-302C86BCFF17}"/>
              </a:ext>
            </a:extLst>
          </p:cNvPr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992AE-A8FB-4267-B807-6C30D64DAEB6}"/>
              </a:ext>
            </a:extLst>
          </p:cNvPr>
          <p:cNvCxnSpPr/>
          <p:nvPr/>
        </p:nvCxnSpPr>
        <p:spPr>
          <a:xfrm flipV="1">
            <a:off x="6107794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14AA97-09BD-4146-90A3-6734761C2F7B}"/>
              </a:ext>
            </a:extLst>
          </p:cNvPr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132846-34B7-A210-0E5E-31E4D0B5387A}"/>
                  </a:ext>
                </a:extLst>
              </p14:cNvPr>
              <p14:cNvContentPartPr/>
              <p14:nvPr/>
            </p14:nvContentPartPr>
            <p14:xfrm>
              <a:off x="5097240" y="1886760"/>
              <a:ext cx="273240" cy="28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132846-34B7-A210-0E5E-31E4D0B538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7880" y="1877400"/>
                <a:ext cx="29196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378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0641E-4AFC-43C8-B2B0-9BBE29C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A91B73-D69A-7C10-E932-0832270C87EE}"/>
                  </a:ext>
                </a:extLst>
              </p14:cNvPr>
              <p14:cNvContentPartPr/>
              <p14:nvPr/>
            </p14:nvContentPartPr>
            <p14:xfrm>
              <a:off x="5055480" y="2855520"/>
              <a:ext cx="834480" cy="37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A91B73-D69A-7C10-E932-0832270C87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6120" y="2846160"/>
                <a:ext cx="85320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633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6DA0C-F147-4B5B-8167-E82D9A4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521032"/>
            <a:ext cx="11379200" cy="472916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Planning: sequences of actions</a:t>
            </a:r>
          </a:p>
          <a:p>
            <a:pPr lvl="1" eaLnBrk="1" hangingPunct="1"/>
            <a:r>
              <a:rPr lang="en-US" dirty="0"/>
              <a:t>The path to the goal is the important thing</a:t>
            </a:r>
          </a:p>
          <a:p>
            <a:pPr lvl="1" eaLnBrk="1" hangingPunct="1"/>
            <a:r>
              <a:rPr lang="en-US" dirty="0"/>
              <a:t>Paths have various costs, depths</a:t>
            </a:r>
          </a:p>
          <a:p>
            <a:pPr lvl="1" eaLnBrk="1" hangingPunct="1"/>
            <a:r>
              <a:rPr lang="en-US" dirty="0"/>
              <a:t>Heuristics give problem-specific guidance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Identification: assignments to variables</a:t>
            </a:r>
          </a:p>
          <a:p>
            <a:pPr lvl="1" eaLnBrk="1" hangingPunct="1"/>
            <a:r>
              <a:rPr lang="en-US" dirty="0"/>
              <a:t>The goal itself is important, not the path</a:t>
            </a:r>
          </a:p>
          <a:p>
            <a:pPr lvl="1" eaLnBrk="1" hangingPunct="1"/>
            <a:r>
              <a:rPr lang="en-US" dirty="0"/>
              <a:t>All paths at the same depth (for some formulations)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21" y="3391943"/>
            <a:ext cx="3067051" cy="26654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96188" y="1180106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59258" y="5241462"/>
            <a:ext cx="6566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 warm-up assignments (i.e., sudoku) planning or identification problems?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9602-FA5E-4BB0-ABF8-98ABAB5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5CB7A0-E9E4-32AB-A85F-6DCDC5B03457}"/>
                  </a:ext>
                </a:extLst>
              </p14:cNvPr>
              <p14:cNvContentPartPr/>
              <p14:nvPr/>
            </p14:nvContentPartPr>
            <p14:xfrm>
              <a:off x="941760" y="4766760"/>
              <a:ext cx="3907440" cy="178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5CB7A0-E9E4-32AB-A85F-6DCDC5B034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400" y="4757400"/>
                <a:ext cx="3926160" cy="18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CD87-0EAD-433F-923F-6F78D115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3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85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NSW-&gt;SA</a:t>
            </a:r>
          </a:p>
          <a:p>
            <a:r>
              <a:rPr lang="en-US" sz="2400" b="1" dirty="0"/>
              <a:t>V-&gt;SA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b="1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F5B7D-0499-4CF0-A181-A63EC4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9775-D7D6-4524-85EF-864C528A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59" y="365125"/>
            <a:ext cx="10515600" cy="1089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1: After assigning Q to Green,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gets added to the Queue?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839" y="4858766"/>
            <a:ext cx="403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A: NSW-&gt;Q, SA-&gt;Q, NT-&gt;Q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B: Q-&gt;NSW, Q-&gt;SA, Q-&gt;NT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527C7-D0F3-4E5F-916E-4F5F478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882CC7-883C-4B85-33F0-795C1A86A6C6}"/>
                  </a:ext>
                </a:extLst>
              </p14:cNvPr>
              <p14:cNvContentPartPr/>
              <p14:nvPr/>
            </p14:nvContentPartPr>
            <p14:xfrm>
              <a:off x="486000" y="4827600"/>
              <a:ext cx="781920" cy="56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882CC7-883C-4B85-33F0-795C1A86A6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640" y="4818240"/>
                <a:ext cx="80064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679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NT-&gt;Q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7280728" y="2698092"/>
            <a:ext cx="150381" cy="30628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05549" y="2614210"/>
            <a:ext cx="716218" cy="52230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4275" y="2304516"/>
            <a:ext cx="707751" cy="15342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CB2E3-64CA-4EF1-9274-098F55E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7DBCAF-E16E-9E74-29C2-CE33452001AF}"/>
                  </a:ext>
                </a:extLst>
              </p14:cNvPr>
              <p14:cNvContentPartPr/>
              <p14:nvPr/>
            </p14:nvContentPartPr>
            <p14:xfrm>
              <a:off x="5381640" y="1529640"/>
              <a:ext cx="2527200" cy="510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7DBCAF-E16E-9E74-29C2-CE33452001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2280" y="1520280"/>
                <a:ext cx="2545920" cy="51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583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6297662" y="2264222"/>
            <a:ext cx="704364" cy="20810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2986" y="2457812"/>
            <a:ext cx="34361" cy="54656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15314" y="2347534"/>
            <a:ext cx="725702" cy="33277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11336-36C2-444B-9D7F-7EF97EC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8AC47D-7A0E-B443-AC2A-D31AEAF99CE1}"/>
                  </a:ext>
                </a:extLst>
              </p14:cNvPr>
              <p14:cNvContentPartPr/>
              <p14:nvPr/>
            </p14:nvContentPartPr>
            <p14:xfrm>
              <a:off x="9332640" y="3146760"/>
              <a:ext cx="230400" cy="102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8AC47D-7A0E-B443-AC2A-D31AEAF99C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3280" y="3137400"/>
                <a:ext cx="249120" cy="10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06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D8F0-8ECC-4C6D-B33E-F707BEF1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A0FA27-EFEC-4548-68F3-4FFF4AB430D0}"/>
                  </a:ext>
                </a:extLst>
              </p14:cNvPr>
              <p14:cNvContentPartPr/>
              <p14:nvPr/>
            </p14:nvContentPartPr>
            <p14:xfrm>
              <a:off x="5470560" y="2948400"/>
              <a:ext cx="5158080" cy="71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A0FA27-EFEC-4548-68F3-4FFF4AB430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200" y="2939040"/>
                <a:ext cx="517680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840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H="1" flipV="1">
            <a:off x="6374531" y="3228634"/>
            <a:ext cx="977648" cy="687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92589" y="3404427"/>
            <a:ext cx="181818" cy="23434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26502" y="2682561"/>
            <a:ext cx="145052" cy="37461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2E14F-7ED6-4957-B79C-2850B25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3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5F962-EFB1-491C-9EAE-83859768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30506-C23E-4AC4-9A01-83F1648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B24633-7526-A0C6-4E5E-01953517FC08}"/>
                  </a:ext>
                </a:extLst>
              </p14:cNvPr>
              <p14:cNvContentPartPr/>
              <p14:nvPr/>
            </p14:nvContentPartPr>
            <p14:xfrm>
              <a:off x="5344560" y="1876680"/>
              <a:ext cx="563040" cy="147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B24633-7526-A0C6-4E5E-01953517FC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5200" y="1867320"/>
                <a:ext cx="581760" cy="14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9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6956"/>
            <a:ext cx="723900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CSP is a special class of search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Mostly identification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Have specialized algorithms for them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search problems: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an arbitrary data structure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can be any function over states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Constraint satisfaction problems (CSPs):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defined by </a:t>
            </a:r>
            <a:r>
              <a:rPr lang="en-US" dirty="0">
                <a:solidFill>
                  <a:srgbClr val="CC0000"/>
                </a:solidFill>
              </a:rPr>
              <a:t>variables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dirty="0"/>
              <a:t>  with values from a </a:t>
            </a:r>
            <a:r>
              <a:rPr lang="en-US" dirty="0">
                <a:solidFill>
                  <a:srgbClr val="CC0000"/>
                </a:solidFill>
              </a:rPr>
              <a:t>domain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dirty="0"/>
              <a:t>(sometimes </a:t>
            </a:r>
            <a:r>
              <a:rPr lang="en-US" b="1" i="1" dirty="0">
                <a:latin typeface="Times New Roman" pitchFamily="18" charset="0"/>
              </a:rPr>
              <a:t>D</a:t>
            </a:r>
            <a:r>
              <a:rPr lang="en-US" dirty="0"/>
              <a:t> depends on </a:t>
            </a:r>
            <a:r>
              <a:rPr lang="en-US" b="1" i="1" dirty="0" err="1">
                <a:latin typeface="Times New Roman" pitchFamily="18" charset="0"/>
              </a:rPr>
              <a:t>i</a:t>
            </a:r>
            <a:r>
              <a:rPr lang="en-US" dirty="0"/>
              <a:t>)</a:t>
            </a:r>
            <a:endParaRPr lang="en-US" i="1" baseline="-25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is a </a:t>
            </a:r>
            <a:r>
              <a:rPr lang="en-US" dirty="0">
                <a:solidFill>
                  <a:srgbClr val="CC0000"/>
                </a:solidFill>
              </a:rPr>
              <a:t>set of constraints </a:t>
            </a:r>
            <a:r>
              <a:rPr lang="en-US" dirty="0"/>
              <a:t>specifying allowable combinations of values for subsets of variables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159072"/>
            <a:ext cx="3505200" cy="272681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267201"/>
            <a:ext cx="4320801" cy="200024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BF4B1-A7B3-42AE-8B17-C4EF96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F89078-05F8-3DAD-BC71-196D0E43CE25}"/>
                  </a:ext>
                </a:extLst>
              </p14:cNvPr>
              <p14:cNvContentPartPr/>
              <p14:nvPr/>
            </p14:nvContentPartPr>
            <p14:xfrm>
              <a:off x="396360" y="4521600"/>
              <a:ext cx="601920" cy="19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F89078-05F8-3DAD-BC71-196D0E43CE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000" y="4512240"/>
                <a:ext cx="62064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835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9747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Backtrack on the assignment of Q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Arc consistency detects failure earlier than forward checking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run as a preprocessor or after each assignment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What’s the downside of enforcing arc consistency?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659BD-7A37-4E0E-BFF6-C8E1053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41D29B-2F8C-343F-0A66-FC102A7AF2FC}"/>
                  </a:ext>
                </a:extLst>
              </p14:cNvPr>
              <p14:cNvContentPartPr/>
              <p14:nvPr/>
            </p14:nvContentPartPr>
            <p14:xfrm>
              <a:off x="4469040" y="3351960"/>
              <a:ext cx="1571040" cy="203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41D29B-2F8C-343F-0A66-FC102A7AF2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9680" y="3342600"/>
                <a:ext cx="1589760" cy="20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Limitations of Arc Consistency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After enforcing arc consistency:</a:t>
            </a:r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only checks local consistency conditions</a:t>
            </a:r>
          </a:p>
          <a:p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8382000" y="5334001"/>
            <a:ext cx="17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2B039-6C19-40E6-9B62-B87C829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1B40DD-36D8-69DF-5D38-A4DA3D80F0F4}"/>
                  </a:ext>
                </a:extLst>
              </p14:cNvPr>
              <p14:cNvContentPartPr/>
              <p14:nvPr/>
            </p14:nvContentPartPr>
            <p14:xfrm>
              <a:off x="944640" y="1172880"/>
              <a:ext cx="10424160" cy="4766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1B40DD-36D8-69DF-5D38-A4DA3D80F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80" y="1163520"/>
                <a:ext cx="10442880" cy="47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5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 with AC-3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Where do you run AC-3?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8244840" y="409956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AC-3(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72" t="-10000" r="-49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2DCC7-DBE2-4B48-A01D-6790AD5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18D2-FBA0-4152-975B-89A44A3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8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423" y="6196989"/>
            <a:ext cx="1018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 that the whole backtracking algorithm with AC-3 will call AC-3 many times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028B-172B-45CE-ACEC-E1577D8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3CB2EE-7578-1DD8-333D-B199FAECA1F6}"/>
                  </a:ext>
                </a:extLst>
              </p14:cNvPr>
              <p14:cNvContentPartPr/>
              <p14:nvPr/>
            </p14:nvContentPartPr>
            <p14:xfrm>
              <a:off x="3848760" y="6537240"/>
              <a:ext cx="3899160" cy="12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3CB2EE-7578-1DD8-333D-B199FAECA1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9400" y="6527880"/>
                <a:ext cx="391788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2724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8096" y="2942346"/>
            <a:ext cx="4305300" cy="264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F0DA-4361-4562-A31E-8CCF534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B8806E-48FF-4BA7-0AF0-BFB063E0D71B}"/>
                  </a:ext>
                </a:extLst>
              </p14:cNvPr>
              <p14:cNvContentPartPr/>
              <p14:nvPr/>
            </p14:nvContentPartPr>
            <p14:xfrm>
              <a:off x="10767240" y="2947680"/>
              <a:ext cx="312120" cy="7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B8806E-48FF-4BA7-0AF0-BFB063E0D7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57880" y="2938320"/>
                <a:ext cx="33084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802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2" y="3164805"/>
            <a:ext cx="3163824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93668-6875-4EF2-9D49-B3D741D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14B194-A2D6-5B0F-09BB-C7E7EC9D2792}"/>
                  </a:ext>
                </a:extLst>
              </p14:cNvPr>
              <p14:cNvContentPartPr/>
              <p14:nvPr/>
            </p14:nvContentPartPr>
            <p14:xfrm>
              <a:off x="9895320" y="2598120"/>
              <a:ext cx="2017800" cy="79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14B194-A2D6-5B0F-09BB-C7E7EC9D27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85960" y="2588760"/>
                <a:ext cx="2036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162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72" y="4420581"/>
            <a:ext cx="6406896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Check arc consistency per arc: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blipFill rotWithShape="0">
                <a:blip r:embed="rId6"/>
                <a:stretch>
                  <a:fillRect l="-15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Complexity of a single run of AC-3 is 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3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(Not required)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Zhang&amp;Yap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(2001) show that its complexity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4F0-3CD5-4DEA-B9E5-7C07D4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A0D94A-0EAA-D15B-E3B4-4AEAF6CC76BA}"/>
                  </a:ext>
                </a:extLst>
              </p14:cNvPr>
              <p14:cNvContentPartPr/>
              <p14:nvPr/>
            </p14:nvContentPartPr>
            <p14:xfrm>
              <a:off x="4687920" y="4177440"/>
              <a:ext cx="7505640" cy="1928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A0D94A-0EAA-D15B-E3B4-4AEAF6CC76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8560" y="4168080"/>
                <a:ext cx="7524360" cy="19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C3C3C-062B-4189-B317-67C93CD0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01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Backtracking = DFS + variable-ordering + fail-on-violation</a:t>
            </a:r>
          </a:p>
          <a:p>
            <a:pPr eaLnBrk="1" hangingPunct="1"/>
            <a:r>
              <a:rPr lang="en-US" sz="2400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BA6A3E-863C-8704-58DE-8DBB554B3113}"/>
                  </a:ext>
                </a:extLst>
              </p14:cNvPr>
              <p14:cNvContentPartPr/>
              <p14:nvPr/>
            </p14:nvContentPartPr>
            <p14:xfrm>
              <a:off x="3167280" y="2800080"/>
              <a:ext cx="3760200" cy="64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BA6A3E-863C-8704-58DE-8DBB554B31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7920" y="2790720"/>
                <a:ext cx="3778920" cy="6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Why study CSPs?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75018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Assignment problems: e.g., who teaches what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Timetabling problems: e.g., which class is offered when and where?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Hardware configuration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Transportation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Factory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Circuit layout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Fault diagnosis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Sometimes involve real-valued variables…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80" y="2671684"/>
            <a:ext cx="6248398" cy="277768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9259" y="1209237"/>
            <a:ext cx="683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real-world problems can be formulated as CSPs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5D1F0-5873-47B1-92F7-D15E8FB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74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517" y="4165599"/>
            <a:ext cx="5301081" cy="253999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Minimum Remaining Values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716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Variable Ordering: Minimum remaining values (MRV):</a:t>
            </a:r>
          </a:p>
          <a:p>
            <a:pPr lvl="1" eaLnBrk="1" hangingPunct="1"/>
            <a:r>
              <a:rPr lang="en-US" sz="2400" dirty="0"/>
              <a:t>Choose the variable with the fewest legal left values in its domain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Why min rather than max?</a:t>
            </a:r>
          </a:p>
          <a:p>
            <a:pPr eaLnBrk="1" hangingPunct="1"/>
            <a:r>
              <a:rPr lang="en-US" sz="2800" dirty="0"/>
              <a:t>Also called “most constrained variable”</a:t>
            </a:r>
          </a:p>
          <a:p>
            <a:pPr eaLnBrk="1" hangingPunct="1"/>
            <a:r>
              <a:rPr lang="en-US" sz="2800" dirty="0"/>
              <a:t>“Fail-fast” ordering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476" t="2130"/>
          <a:stretch>
            <a:fillRect/>
          </a:stretch>
        </p:blipFill>
        <p:spPr bwMode="auto">
          <a:xfrm>
            <a:off x="1970741" y="2672975"/>
            <a:ext cx="8435323" cy="1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06800" y="2641599"/>
            <a:ext cx="2209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600" y="2565399"/>
            <a:ext cx="2286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2600" y="2489198"/>
            <a:ext cx="2286000" cy="162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F6FB5-446D-45DB-8505-7F467CDB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933ED5-7E32-CE11-6284-8DDD2CB850A7}"/>
                  </a:ext>
                </a:extLst>
              </p14:cNvPr>
              <p14:cNvContentPartPr/>
              <p14:nvPr/>
            </p14:nvContentPartPr>
            <p14:xfrm>
              <a:off x="7557840" y="617400"/>
              <a:ext cx="3606840" cy="121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933ED5-7E32-CE11-6284-8DDD2CB850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8480" y="608040"/>
                <a:ext cx="3625560" cy="12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288" t="900"/>
          <a:stretch>
            <a:fillRect/>
          </a:stretch>
        </p:blipFill>
        <p:spPr bwMode="auto">
          <a:xfrm>
            <a:off x="7655860" y="1470212"/>
            <a:ext cx="3621741" cy="2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6FF8E5-409A-8D4C-3C98-14E11F2D5E9E}"/>
                  </a:ext>
                </a:extLst>
              </p14:cNvPr>
              <p14:cNvContentPartPr/>
              <p14:nvPr/>
            </p14:nvContentPartPr>
            <p14:xfrm>
              <a:off x="6364440" y="324000"/>
              <a:ext cx="4566960" cy="471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6FF8E5-409A-8D4C-3C98-14E11F2D5E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080" y="314640"/>
                <a:ext cx="4585680" cy="47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128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484" y="4419600"/>
            <a:ext cx="4772915" cy="228599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least rather than most?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Combining these ordering ideas makes</a:t>
            </a:r>
          </a:p>
          <a:p>
            <a:pPr>
              <a:lnSpc>
                <a:spcPct val="90000"/>
              </a:lnSpc>
              <a:spcBef>
                <a:spcPts val="272"/>
              </a:spcBef>
              <a:buNone/>
            </a:pPr>
            <a:r>
              <a:rPr lang="en-US" sz="2800" dirty="0"/>
              <a:t>	1000 queens feasible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5800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Backtracking + AC-3 + MRV + LCV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27C0D-97FE-4C58-958B-99ABE61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2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deal with non-binary CSPs?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 l="2014" t="2845"/>
          <a:stretch>
            <a:fillRect/>
          </a:stretch>
        </p:blipFill>
        <p:spPr bwMode="auto">
          <a:xfrm>
            <a:off x="8162066" y="2281237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7506B-EEA8-4A2D-9A4E-707366C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788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 graph for non-binary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741"/>
            <a:ext cx="10515600" cy="4587221"/>
          </a:xfrm>
        </p:spPr>
        <p:txBody>
          <a:bodyPr/>
          <a:lstStyle/>
          <a:p>
            <a:r>
              <a:rPr lang="en-US" dirty="0"/>
              <a:t>Variable nodes: nodes to represent the variables</a:t>
            </a:r>
          </a:p>
          <a:p>
            <a:r>
              <a:rPr lang="en-US" dirty="0"/>
              <a:t>Constraint nodes: auxiliary nodes to represent the constraints</a:t>
            </a:r>
          </a:p>
          <a:p>
            <a:r>
              <a:rPr lang="en-US" dirty="0"/>
              <a:t>Edges: connects a constraint node and its corresponding variables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l="1343" t="1076"/>
          <a:stretch>
            <a:fillRect/>
          </a:stretch>
        </p:blipFill>
        <p:spPr bwMode="auto">
          <a:xfrm>
            <a:off x="7853583" y="370354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57835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9918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87357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34796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4286" y="3759540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014" t="2845"/>
          <a:stretch>
            <a:fillRect/>
          </a:stretch>
        </p:blipFill>
        <p:spPr bwMode="auto">
          <a:xfrm>
            <a:off x="642491" y="4100742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4136" y="5170578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2234" y="5864314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3024" y="4494304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33634" y="3840552"/>
            <a:ext cx="167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Constraints: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8CCCEF-D520-4E81-B25F-79DA1833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75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Solve non-binary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search?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Backtracking?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Forward Checking?</a:t>
            </a:r>
          </a:p>
          <a:p>
            <a:pPr lvl="1"/>
            <a:r>
              <a:rPr lang="en-US" dirty="0"/>
              <a:t>Need to generalize the original FC operation</a:t>
            </a:r>
          </a:p>
          <a:p>
            <a:pPr lvl="1"/>
            <a:r>
              <a:rPr lang="en-US" altLang="en-US" dirty="0"/>
              <a:t>(nFC0) </a:t>
            </a:r>
            <a:r>
              <a:rPr lang="en-US" dirty="0"/>
              <a:t>After a variable is assigned a value, find all constraints with only one unassigned variable and cross off values of that unassigned variable which violate the constraint</a:t>
            </a:r>
          </a:p>
          <a:p>
            <a:pPr lvl="1"/>
            <a:r>
              <a:rPr lang="en-US" dirty="0"/>
              <a:t>There exist other ways to do generalized forward checking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343" t="1076"/>
          <a:stretch>
            <a:fillRect/>
          </a:stretch>
        </p:blipFill>
        <p:spPr bwMode="auto">
          <a:xfrm>
            <a:off x="7816193" y="26500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20445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02528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49967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08164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16896" y="321000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379345-E187-47E1-A728-CD93F195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Solve non-binary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(Bonus material, not required)</a:t>
                </a:r>
              </a:p>
              <a:p>
                <a:r>
                  <a:rPr lang="en-US" sz="2400" dirty="0"/>
                  <a:t>AC-3? Need to generalize the definition of AC and enforcement of AC</a:t>
                </a:r>
              </a:p>
              <a:p>
                <a:r>
                  <a:rPr lang="en-US" sz="2400" dirty="0"/>
                  <a:t>Generalized arc-consistency (GAC)</a:t>
                </a:r>
              </a:p>
              <a:p>
                <a:pPr lvl="1"/>
                <a:r>
                  <a:rPr lang="en-US" dirty="0"/>
                  <a:t>A non-binary constraint is GAC </a:t>
                </a:r>
                <a:r>
                  <a:rPr lang="en-US" dirty="0" err="1"/>
                  <a:t>iff</a:t>
                </a:r>
                <a:r>
                  <a:rPr lang="en-US" dirty="0"/>
                  <a:t> for </a:t>
                </a:r>
                <a:r>
                  <a:rPr lang="en-US" dirty="0">
                    <a:solidFill>
                      <a:srgbClr val="0070C0"/>
                    </a:solidFill>
                  </a:rPr>
                  <a:t>every</a:t>
                </a:r>
                <a:r>
                  <a:rPr lang="en-US" dirty="0"/>
                  <a:t> value for a variable there </a:t>
                </a:r>
                <a:r>
                  <a:rPr lang="en-US" dirty="0">
                    <a:solidFill>
                      <a:srgbClr val="0070C0"/>
                    </a:solidFill>
                  </a:rPr>
                  <a:t>exist</a:t>
                </a:r>
                <a:r>
                  <a:rPr lang="en-US" dirty="0"/>
                  <a:t> consistent value combinations for </a:t>
                </a:r>
                <a:r>
                  <a:rPr lang="en-US" dirty="0">
                    <a:solidFill>
                      <a:srgbClr val="0070C0"/>
                    </a:solidFill>
                  </a:rPr>
                  <a:t>all other variables </a:t>
                </a:r>
                <a:r>
                  <a:rPr lang="en-US" dirty="0"/>
                  <a:t>in the constraint</a:t>
                </a:r>
              </a:p>
              <a:p>
                <a:pPr lvl="1"/>
                <a:r>
                  <a:rPr lang="en-US" dirty="0"/>
                  <a:t>Reduced to AC for binary constraints</a:t>
                </a:r>
              </a:p>
              <a:p>
                <a:r>
                  <a:rPr lang="en-US" sz="2400" dirty="0"/>
                  <a:t>Enforcing GAC</a:t>
                </a:r>
              </a:p>
              <a:p>
                <a:pPr lvl="1"/>
                <a:r>
                  <a:rPr lang="en-US" dirty="0"/>
                  <a:t>Simple schema: enumerate value combination for all other variables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r>
                  <a:rPr lang="en-US" dirty="0"/>
                  <a:t> constraint on variables with domains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There are other algorithms for non-binary constraint propagation, e.g., </a:t>
                </a:r>
                <a:r>
                  <a:rPr lang="en-US" altLang="en-US" sz="2400" dirty="0"/>
                  <a:t>(</a:t>
                </a:r>
                <a:r>
                  <a:rPr lang="en-US" altLang="en-US" sz="2400" dirty="0" err="1"/>
                  <a:t>i,j</a:t>
                </a:r>
                <a:r>
                  <a:rPr lang="en-US" altLang="en-US" sz="2400" dirty="0"/>
                  <a:t>)-consistency [</a:t>
                </a:r>
                <a:r>
                  <a:rPr lang="en-US" altLang="en-US" sz="2400" dirty="0" err="1"/>
                  <a:t>Freuder</a:t>
                </a:r>
                <a:r>
                  <a:rPr lang="en-US" altLang="en-US" sz="2400" dirty="0"/>
                  <a:t>, JACM 85]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8A9F-8415-4C8F-A66B-1256FBA2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Summary: CSPs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2686" y="1690688"/>
            <a:ext cx="83058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assignments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Speed-ups: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Ordering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Filtering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Structure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E598A-307B-47C0-9986-4B2E3F59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7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(Not required)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Zhang, </a:t>
            </a:r>
            <a:r>
              <a:rPr lang="en-US" dirty="0" err="1"/>
              <a:t>Yuanlin</a:t>
            </a:r>
            <a:r>
              <a:rPr lang="en-US" dirty="0"/>
              <a:t>, and Roland HC Yap. "Making AC-3 an optimal algorithm." In </a:t>
            </a:r>
            <a:r>
              <a:rPr lang="en-US" i="1" dirty="0"/>
              <a:t>IJCAI</a:t>
            </a:r>
            <a:r>
              <a:rPr lang="en-US" dirty="0"/>
              <a:t>, vol. 1, pp. 316-321. 2001.</a:t>
            </a:r>
          </a:p>
          <a:p>
            <a:pPr lvl="1"/>
            <a:r>
              <a:rPr lang="en-US" dirty="0" err="1"/>
              <a:t>Freuder</a:t>
            </a:r>
            <a:r>
              <a:rPr lang="en-US" dirty="0"/>
              <a:t>, Eugene C. "A sufficient condition for backtrack-bounded search." </a:t>
            </a:r>
            <a:r>
              <a:rPr lang="en-US" i="1" dirty="0"/>
              <a:t>Journal of the ACM (JACM)</a:t>
            </a:r>
            <a:r>
              <a:rPr lang="en-US" dirty="0"/>
              <a:t> 32, no. 4 (1985): 755-761.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6F53B-0FA5-4F48-B6AB-51625883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Varieties of CSPs and Constraints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2103"/>
            <a:ext cx="7316459" cy="495199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FB97-C27C-41B6-902A-B377A21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3776"/>
            <a:ext cx="7564244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1700" y="15996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2039" y="2019996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23725" y="4623939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48947" y="2904870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27080" y="3447236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87825" y="2791632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187825" y="3344140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D3945-110E-49D6-B19B-A606BA5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2F4976-2317-82DC-6CD3-353DB8E30ADB}"/>
                  </a:ext>
                </a:extLst>
              </p14:cNvPr>
              <p14:cNvContentPartPr/>
              <p14:nvPr/>
            </p14:nvContentPartPr>
            <p14:xfrm>
              <a:off x="8155080" y="524160"/>
              <a:ext cx="2722680" cy="279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2F4976-2317-82DC-6CD3-353DB8E30A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45720" y="514800"/>
                <a:ext cx="2741400" cy="28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green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7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WA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7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20951</TotalTime>
  <Words>4243</Words>
  <Application>Microsoft Office PowerPoint</Application>
  <PresentationFormat>Widescreen</PresentationFormat>
  <Paragraphs>950</Paragraphs>
  <Slides>79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Warm-up as You Walk In</vt:lpstr>
      <vt:lpstr>Announcements</vt:lpstr>
      <vt:lpstr>Plan</vt:lpstr>
      <vt:lpstr>AI: Representation and Problem Solving </vt:lpstr>
      <vt:lpstr>What is Search For?</vt:lpstr>
      <vt:lpstr>Constraint Satisfaction Problems</vt:lpstr>
      <vt:lpstr>Why study CSPs?</vt:lpstr>
      <vt:lpstr>Varieties of CSPs and Constraints</vt:lpstr>
      <vt:lpstr>Example: Map Coloring</vt:lpstr>
      <vt:lpstr>Constraint Graphs</vt:lpstr>
      <vt:lpstr>Constraint Graphs</vt:lpstr>
      <vt:lpstr>Example: N-Queens</vt:lpstr>
      <vt:lpstr>Example: N-Queens</vt:lpstr>
      <vt:lpstr>Example: Cryptarithmetic</vt:lpstr>
      <vt:lpstr>Example: Sudoku</vt:lpstr>
      <vt:lpstr>Varieties of CSPs</vt:lpstr>
      <vt:lpstr>Varieties of Constraints</vt:lpstr>
      <vt:lpstr>Solving CSPs</vt:lpstr>
      <vt:lpstr>Standard Search Formulation</vt:lpstr>
      <vt:lpstr>Question: Search for CSPs</vt:lpstr>
      <vt:lpstr>Depth First Search</vt:lpstr>
      <vt:lpstr>Demo – Naïve Search</vt:lpstr>
      <vt:lpstr>Backtracking Search</vt:lpstr>
      <vt:lpstr>Backtracking Search</vt:lpstr>
      <vt:lpstr>Backtracking Example</vt:lpstr>
      <vt:lpstr>Backtracking Search</vt:lpstr>
      <vt:lpstr>Backtracking Search</vt:lpstr>
      <vt:lpstr>Backtracking Search</vt:lpstr>
      <vt:lpstr>Backtracking Search</vt:lpstr>
      <vt:lpstr>Backtracking Search</vt:lpstr>
      <vt:lpstr>Backtracking Search</vt:lpstr>
      <vt:lpstr>Improving Backtracking</vt:lpstr>
      <vt:lpstr>Filtering</vt:lpstr>
      <vt:lpstr>Filtering: Forward Checking</vt:lpstr>
      <vt:lpstr>Filtering: Forward Checking</vt:lpstr>
      <vt:lpstr>Filtering: Forward Checking</vt:lpstr>
      <vt:lpstr>Filtering: Forward Checking</vt:lpstr>
      <vt:lpstr>Filtering: Forward Checking</vt:lpstr>
      <vt:lpstr>Demo – Backtracking with Forward Checking</vt:lpstr>
      <vt:lpstr>Filtering: Constraint Propagation</vt:lpstr>
      <vt:lpstr>Consistency of A Single Arc</vt:lpstr>
      <vt:lpstr>Consistency of A Single Arc</vt:lpstr>
      <vt:lpstr>How to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Poll 1: After assigning Q to Green, what gets added to the Queue?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Limitations of Arc Consistency</vt:lpstr>
      <vt:lpstr>Backtracking Search with AC-3</vt:lpstr>
      <vt:lpstr>Demo – Backtracking with AC-3</vt:lpstr>
      <vt:lpstr>Complexity of a single run of AC-3</vt:lpstr>
      <vt:lpstr>Complexity of a single run of AC-3</vt:lpstr>
      <vt:lpstr>Complexity of a single run of AC-3</vt:lpstr>
      <vt:lpstr>Complexity of a single run of AC-3</vt:lpstr>
      <vt:lpstr>Ordering</vt:lpstr>
      <vt:lpstr>Backtracking Search</vt:lpstr>
      <vt:lpstr>Ordering: Minimum Remaining Values</vt:lpstr>
      <vt:lpstr>Ordering: Least Constraining Value</vt:lpstr>
      <vt:lpstr>Ordering: Least Constraining Value</vt:lpstr>
      <vt:lpstr>Demo – Coloring with a Complex Graph</vt:lpstr>
      <vt:lpstr>How to deal with non-binary CSPs?</vt:lpstr>
      <vt:lpstr>Constraint graph for non-binary CSPs</vt:lpstr>
      <vt:lpstr>Solve non-binary CSPs</vt:lpstr>
      <vt:lpstr>Solve non-binary CSPs</vt:lpstr>
      <vt:lpstr>Summary: CSPs</vt:lpstr>
      <vt:lpstr>Additional Resources (Not required)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Stephanie Stephanie</cp:lastModifiedBy>
  <cp:revision>269</cp:revision>
  <dcterms:created xsi:type="dcterms:W3CDTF">2019-01-24T20:17:39Z</dcterms:created>
  <dcterms:modified xsi:type="dcterms:W3CDTF">2023-02-02T17:21:00Z</dcterms:modified>
</cp:coreProperties>
</file>