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5.xml" ContentType="application/vnd.openxmlformats-officedocument.presentationml.notesSlide+xml"/>
  <Override PartName="/ppt/ink/ink9.xml" ContentType="application/inkml+xml"/>
  <Override PartName="/ppt/notesSlides/notesSlide6.xml" ContentType="application/vnd.openxmlformats-officedocument.presentationml.notesSlide+xml"/>
  <Override PartName="/ppt/ink/ink10.xml" ContentType="application/inkml+xml"/>
  <Override PartName="/ppt/notesSlides/notesSlide7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8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9.xml" ContentType="application/vnd.openxmlformats-officedocument.presentationml.notesSlide+xml"/>
  <Override PartName="/ppt/ink/ink3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640" r:id="rId2"/>
    <p:sldId id="686" r:id="rId3"/>
    <p:sldId id="339" r:id="rId4"/>
    <p:sldId id="685" r:id="rId5"/>
    <p:sldId id="663" r:id="rId6"/>
    <p:sldId id="406" r:id="rId7"/>
    <p:sldId id="457" r:id="rId8"/>
    <p:sldId id="413" r:id="rId9"/>
    <p:sldId id="532" r:id="rId10"/>
    <p:sldId id="645" r:id="rId11"/>
    <p:sldId id="642" r:id="rId12"/>
    <p:sldId id="543" r:id="rId13"/>
    <p:sldId id="556" r:id="rId14"/>
    <p:sldId id="637" r:id="rId15"/>
    <p:sldId id="544" r:id="rId16"/>
    <p:sldId id="650" r:id="rId17"/>
    <p:sldId id="453" r:id="rId18"/>
    <p:sldId id="549" r:id="rId19"/>
    <p:sldId id="551" r:id="rId20"/>
    <p:sldId id="651" r:id="rId21"/>
    <p:sldId id="677" r:id="rId22"/>
    <p:sldId id="678" r:id="rId23"/>
    <p:sldId id="687" r:id="rId24"/>
    <p:sldId id="679" r:id="rId25"/>
    <p:sldId id="458" r:id="rId26"/>
    <p:sldId id="594" r:id="rId27"/>
    <p:sldId id="452" r:id="rId28"/>
    <p:sldId id="571" r:id="rId29"/>
    <p:sldId id="481" r:id="rId30"/>
    <p:sldId id="572" r:id="rId31"/>
    <p:sldId id="673" r:id="rId32"/>
    <p:sldId id="578" r:id="rId33"/>
    <p:sldId id="579" r:id="rId34"/>
    <p:sldId id="671" r:id="rId35"/>
    <p:sldId id="639" r:id="rId36"/>
    <p:sldId id="576" r:id="rId37"/>
    <p:sldId id="680" r:id="rId38"/>
    <p:sldId id="684" r:id="rId39"/>
    <p:sldId id="683" r:id="rId40"/>
    <p:sldId id="682" r:id="rId41"/>
    <p:sldId id="582" r:id="rId42"/>
    <p:sldId id="675" r:id="rId43"/>
    <p:sldId id="583" r:id="rId44"/>
    <p:sldId id="658" r:id="rId45"/>
    <p:sldId id="552" r:id="rId46"/>
    <p:sldId id="459" r:id="rId47"/>
    <p:sldId id="655" r:id="rId48"/>
    <p:sldId id="562" r:id="rId49"/>
    <p:sldId id="460" r:id="rId50"/>
    <p:sldId id="656" r:id="rId51"/>
    <p:sldId id="688" r:id="rId52"/>
    <p:sldId id="577" r:id="rId53"/>
    <p:sldId id="659" r:id="rId5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6EB342-AC27-4D84-8DF4-2366F4D6ACD7}" v="1" dt="2023-01-24T17:22:47.1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6" autoAdjust="0"/>
    <p:restoredTop sz="85379"/>
  </p:normalViewPr>
  <p:slideViewPr>
    <p:cSldViewPr snapToGrid="0">
      <p:cViewPr varScale="1">
        <p:scale>
          <a:sx n="63" d="100"/>
          <a:sy n="63" d="100"/>
        </p:scale>
        <p:origin x="9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Stephanie" userId="1565e37e99b0f997" providerId="LiveId" clId="{7A6EB342-AC27-4D84-8DF4-2366F4D6ACD7}"/>
    <pc:docChg chg="custSel modSld">
      <pc:chgData name="Stephanie Stephanie" userId="1565e37e99b0f997" providerId="LiveId" clId="{7A6EB342-AC27-4D84-8DF4-2366F4D6ACD7}" dt="2023-01-24T17:49:07.265" v="37" actId="20577"/>
      <pc:docMkLst>
        <pc:docMk/>
      </pc:docMkLst>
      <pc:sldChg chg="addSp">
        <pc:chgData name="Stephanie Stephanie" userId="1565e37e99b0f997" providerId="LiveId" clId="{7A6EB342-AC27-4D84-8DF4-2366F4D6ACD7}" dt="2023-01-24T17:22:47.122" v="0"/>
        <pc:sldMkLst>
          <pc:docMk/>
          <pc:sldMk cId="3076965029" sldId="339"/>
        </pc:sldMkLst>
        <pc:inkChg chg="add">
          <ac:chgData name="Stephanie Stephanie" userId="1565e37e99b0f997" providerId="LiveId" clId="{7A6EB342-AC27-4D84-8DF4-2366F4D6ACD7}" dt="2023-01-24T17:22:47.122" v="0"/>
          <ac:inkMkLst>
            <pc:docMk/>
            <pc:sldMk cId="3076965029" sldId="339"/>
            <ac:inkMk id="3" creationId="{47CB2A89-AF70-0BE7-C482-B1139C7D7C00}"/>
          </ac:inkMkLst>
        </pc:inkChg>
      </pc:sldChg>
      <pc:sldChg chg="addSp">
        <pc:chgData name="Stephanie Stephanie" userId="1565e37e99b0f997" providerId="LiveId" clId="{7A6EB342-AC27-4D84-8DF4-2366F4D6ACD7}" dt="2023-01-24T17:22:47.122" v="0"/>
        <pc:sldMkLst>
          <pc:docMk/>
          <pc:sldMk cId="0" sldId="406"/>
        </pc:sldMkLst>
        <pc:inkChg chg="add">
          <ac:chgData name="Stephanie Stephanie" userId="1565e37e99b0f997" providerId="LiveId" clId="{7A6EB342-AC27-4D84-8DF4-2366F4D6ACD7}" dt="2023-01-24T17:22:47.122" v="0"/>
          <ac:inkMkLst>
            <pc:docMk/>
            <pc:sldMk cId="0" sldId="406"/>
            <ac:inkMk id="2" creationId="{EFB76B25-798C-DEFF-F407-98674306AF5C}"/>
          </ac:inkMkLst>
        </pc:inkChg>
      </pc:sldChg>
      <pc:sldChg chg="addSp">
        <pc:chgData name="Stephanie Stephanie" userId="1565e37e99b0f997" providerId="LiveId" clId="{7A6EB342-AC27-4D84-8DF4-2366F4D6ACD7}" dt="2023-01-24T17:22:47.122" v="0"/>
        <pc:sldMkLst>
          <pc:docMk/>
          <pc:sldMk cId="0" sldId="452"/>
        </pc:sldMkLst>
        <pc:inkChg chg="add">
          <ac:chgData name="Stephanie Stephanie" userId="1565e37e99b0f997" providerId="LiveId" clId="{7A6EB342-AC27-4D84-8DF4-2366F4D6ACD7}" dt="2023-01-24T17:22:47.122" v="0"/>
          <ac:inkMkLst>
            <pc:docMk/>
            <pc:sldMk cId="0" sldId="452"/>
            <ac:inkMk id="2" creationId="{A0FB5217-4461-D71E-697F-341A36FEA5FF}"/>
          </ac:inkMkLst>
        </pc:inkChg>
      </pc:sldChg>
      <pc:sldChg chg="addSp">
        <pc:chgData name="Stephanie Stephanie" userId="1565e37e99b0f997" providerId="LiveId" clId="{7A6EB342-AC27-4D84-8DF4-2366F4D6ACD7}" dt="2023-01-24T17:22:47.122" v="0"/>
        <pc:sldMkLst>
          <pc:docMk/>
          <pc:sldMk cId="0" sldId="453"/>
        </pc:sldMkLst>
        <pc:inkChg chg="add">
          <ac:chgData name="Stephanie Stephanie" userId="1565e37e99b0f997" providerId="LiveId" clId="{7A6EB342-AC27-4D84-8DF4-2366F4D6ACD7}" dt="2023-01-24T17:22:47.122" v="0"/>
          <ac:inkMkLst>
            <pc:docMk/>
            <pc:sldMk cId="0" sldId="453"/>
            <ac:inkMk id="2" creationId="{AA05354A-6EB5-AE6F-8DE0-C43BD4ED01CB}"/>
          </ac:inkMkLst>
        </pc:inkChg>
      </pc:sldChg>
      <pc:sldChg chg="addSp">
        <pc:chgData name="Stephanie Stephanie" userId="1565e37e99b0f997" providerId="LiveId" clId="{7A6EB342-AC27-4D84-8DF4-2366F4D6ACD7}" dt="2023-01-24T17:22:47.122" v="0"/>
        <pc:sldMkLst>
          <pc:docMk/>
          <pc:sldMk cId="0" sldId="457"/>
        </pc:sldMkLst>
        <pc:inkChg chg="add">
          <ac:chgData name="Stephanie Stephanie" userId="1565e37e99b0f997" providerId="LiveId" clId="{7A6EB342-AC27-4D84-8DF4-2366F4D6ACD7}" dt="2023-01-24T17:22:47.122" v="0"/>
          <ac:inkMkLst>
            <pc:docMk/>
            <pc:sldMk cId="0" sldId="457"/>
            <ac:inkMk id="2" creationId="{DBEC583D-2306-6D65-40AC-560760C247BD}"/>
          </ac:inkMkLst>
        </pc:inkChg>
      </pc:sldChg>
      <pc:sldChg chg="addSp">
        <pc:chgData name="Stephanie Stephanie" userId="1565e37e99b0f997" providerId="LiveId" clId="{7A6EB342-AC27-4D84-8DF4-2366F4D6ACD7}" dt="2023-01-24T17:22:47.122" v="0"/>
        <pc:sldMkLst>
          <pc:docMk/>
          <pc:sldMk cId="2133057379" sldId="458"/>
        </pc:sldMkLst>
        <pc:inkChg chg="add">
          <ac:chgData name="Stephanie Stephanie" userId="1565e37e99b0f997" providerId="LiveId" clId="{7A6EB342-AC27-4D84-8DF4-2366F4D6ACD7}" dt="2023-01-24T17:22:47.122" v="0"/>
          <ac:inkMkLst>
            <pc:docMk/>
            <pc:sldMk cId="2133057379" sldId="458"/>
            <ac:inkMk id="3" creationId="{E39A25C3-5A8C-5AE0-9E84-6955DA255D64}"/>
          </ac:inkMkLst>
        </pc:inkChg>
      </pc:sldChg>
      <pc:sldChg chg="addSp">
        <pc:chgData name="Stephanie Stephanie" userId="1565e37e99b0f997" providerId="LiveId" clId="{7A6EB342-AC27-4D84-8DF4-2366F4D6ACD7}" dt="2023-01-24T17:22:47.122" v="0"/>
        <pc:sldMkLst>
          <pc:docMk/>
          <pc:sldMk cId="1082956899" sldId="459"/>
        </pc:sldMkLst>
        <pc:inkChg chg="add">
          <ac:chgData name="Stephanie Stephanie" userId="1565e37e99b0f997" providerId="LiveId" clId="{7A6EB342-AC27-4D84-8DF4-2366F4D6ACD7}" dt="2023-01-24T17:22:47.122" v="0"/>
          <ac:inkMkLst>
            <pc:docMk/>
            <pc:sldMk cId="1082956899" sldId="459"/>
            <ac:inkMk id="3" creationId="{4412467C-07C1-C009-9B79-E23C32232F2A}"/>
          </ac:inkMkLst>
        </pc:inkChg>
      </pc:sldChg>
      <pc:sldChg chg="addSp">
        <pc:chgData name="Stephanie Stephanie" userId="1565e37e99b0f997" providerId="LiveId" clId="{7A6EB342-AC27-4D84-8DF4-2366F4D6ACD7}" dt="2023-01-24T17:22:47.122" v="0"/>
        <pc:sldMkLst>
          <pc:docMk/>
          <pc:sldMk cId="1329898914" sldId="460"/>
        </pc:sldMkLst>
        <pc:inkChg chg="add">
          <ac:chgData name="Stephanie Stephanie" userId="1565e37e99b0f997" providerId="LiveId" clId="{7A6EB342-AC27-4D84-8DF4-2366F4D6ACD7}" dt="2023-01-24T17:22:47.122" v="0"/>
          <ac:inkMkLst>
            <pc:docMk/>
            <pc:sldMk cId="1329898914" sldId="460"/>
            <ac:inkMk id="2" creationId="{5E1D19D8-6100-FDC4-13C4-04AB4D69CE32}"/>
          </ac:inkMkLst>
        </pc:inkChg>
      </pc:sldChg>
      <pc:sldChg chg="addSp">
        <pc:chgData name="Stephanie Stephanie" userId="1565e37e99b0f997" providerId="LiveId" clId="{7A6EB342-AC27-4D84-8DF4-2366F4D6ACD7}" dt="2023-01-24T17:22:47.122" v="0"/>
        <pc:sldMkLst>
          <pc:docMk/>
          <pc:sldMk cId="0" sldId="481"/>
        </pc:sldMkLst>
        <pc:inkChg chg="add">
          <ac:chgData name="Stephanie Stephanie" userId="1565e37e99b0f997" providerId="LiveId" clId="{7A6EB342-AC27-4D84-8DF4-2366F4D6ACD7}" dt="2023-01-24T17:22:47.122" v="0"/>
          <ac:inkMkLst>
            <pc:docMk/>
            <pc:sldMk cId="0" sldId="481"/>
            <ac:inkMk id="4" creationId="{9662D009-EB09-D1D3-F626-816B34A4CC20}"/>
          </ac:inkMkLst>
        </pc:inkChg>
      </pc:sldChg>
      <pc:sldChg chg="addSp">
        <pc:chgData name="Stephanie Stephanie" userId="1565e37e99b0f997" providerId="LiveId" clId="{7A6EB342-AC27-4D84-8DF4-2366F4D6ACD7}" dt="2023-01-24T17:22:47.122" v="0"/>
        <pc:sldMkLst>
          <pc:docMk/>
          <pc:sldMk cId="2477869046" sldId="532"/>
        </pc:sldMkLst>
        <pc:inkChg chg="add">
          <ac:chgData name="Stephanie Stephanie" userId="1565e37e99b0f997" providerId="LiveId" clId="{7A6EB342-AC27-4D84-8DF4-2366F4D6ACD7}" dt="2023-01-24T17:22:47.122" v="0"/>
          <ac:inkMkLst>
            <pc:docMk/>
            <pc:sldMk cId="2477869046" sldId="532"/>
            <ac:inkMk id="2" creationId="{E5EDF4F6-F02D-D21E-608A-8F40C24D49E1}"/>
          </ac:inkMkLst>
        </pc:inkChg>
      </pc:sldChg>
      <pc:sldChg chg="addSp">
        <pc:chgData name="Stephanie Stephanie" userId="1565e37e99b0f997" providerId="LiveId" clId="{7A6EB342-AC27-4D84-8DF4-2366F4D6ACD7}" dt="2023-01-24T17:22:47.122" v="0"/>
        <pc:sldMkLst>
          <pc:docMk/>
          <pc:sldMk cId="0" sldId="543"/>
        </pc:sldMkLst>
        <pc:inkChg chg="add">
          <ac:chgData name="Stephanie Stephanie" userId="1565e37e99b0f997" providerId="LiveId" clId="{7A6EB342-AC27-4D84-8DF4-2366F4D6ACD7}" dt="2023-01-24T17:22:47.122" v="0"/>
          <ac:inkMkLst>
            <pc:docMk/>
            <pc:sldMk cId="0" sldId="543"/>
            <ac:inkMk id="4" creationId="{C643ED81-2366-7624-352D-64B14C7ED530}"/>
          </ac:inkMkLst>
        </pc:inkChg>
      </pc:sldChg>
      <pc:sldChg chg="addSp">
        <pc:chgData name="Stephanie Stephanie" userId="1565e37e99b0f997" providerId="LiveId" clId="{7A6EB342-AC27-4D84-8DF4-2366F4D6ACD7}" dt="2023-01-24T17:22:47.122" v="0"/>
        <pc:sldMkLst>
          <pc:docMk/>
          <pc:sldMk cId="0" sldId="551"/>
        </pc:sldMkLst>
        <pc:inkChg chg="add">
          <ac:chgData name="Stephanie Stephanie" userId="1565e37e99b0f997" providerId="LiveId" clId="{7A6EB342-AC27-4D84-8DF4-2366F4D6ACD7}" dt="2023-01-24T17:22:47.122" v="0"/>
          <ac:inkMkLst>
            <pc:docMk/>
            <pc:sldMk cId="0" sldId="551"/>
            <ac:inkMk id="2" creationId="{21A80B44-E8D3-64B5-6B52-93547B47A145}"/>
          </ac:inkMkLst>
        </pc:inkChg>
      </pc:sldChg>
      <pc:sldChg chg="addSp">
        <pc:chgData name="Stephanie Stephanie" userId="1565e37e99b0f997" providerId="LiveId" clId="{7A6EB342-AC27-4D84-8DF4-2366F4D6ACD7}" dt="2023-01-24T17:22:47.122" v="0"/>
        <pc:sldMkLst>
          <pc:docMk/>
          <pc:sldMk cId="0" sldId="556"/>
        </pc:sldMkLst>
        <pc:inkChg chg="add">
          <ac:chgData name="Stephanie Stephanie" userId="1565e37e99b0f997" providerId="LiveId" clId="{7A6EB342-AC27-4D84-8DF4-2366F4D6ACD7}" dt="2023-01-24T17:22:47.122" v="0"/>
          <ac:inkMkLst>
            <pc:docMk/>
            <pc:sldMk cId="0" sldId="556"/>
            <ac:inkMk id="5" creationId="{E2B5E056-3194-564F-6841-371FB23DA179}"/>
          </ac:inkMkLst>
        </pc:inkChg>
      </pc:sldChg>
      <pc:sldChg chg="addSp">
        <pc:chgData name="Stephanie Stephanie" userId="1565e37e99b0f997" providerId="LiveId" clId="{7A6EB342-AC27-4D84-8DF4-2366F4D6ACD7}" dt="2023-01-24T17:22:47.122" v="0"/>
        <pc:sldMkLst>
          <pc:docMk/>
          <pc:sldMk cId="2293062851" sldId="562"/>
        </pc:sldMkLst>
        <pc:inkChg chg="add">
          <ac:chgData name="Stephanie Stephanie" userId="1565e37e99b0f997" providerId="LiveId" clId="{7A6EB342-AC27-4D84-8DF4-2366F4D6ACD7}" dt="2023-01-24T17:22:47.122" v="0"/>
          <ac:inkMkLst>
            <pc:docMk/>
            <pc:sldMk cId="2293062851" sldId="562"/>
            <ac:inkMk id="2" creationId="{AEF733A8-DA62-C6AC-B3F3-3B9FB57162C5}"/>
          </ac:inkMkLst>
        </pc:inkChg>
      </pc:sldChg>
      <pc:sldChg chg="addSp">
        <pc:chgData name="Stephanie Stephanie" userId="1565e37e99b0f997" providerId="LiveId" clId="{7A6EB342-AC27-4D84-8DF4-2366F4D6ACD7}" dt="2023-01-24T17:22:47.122" v="0"/>
        <pc:sldMkLst>
          <pc:docMk/>
          <pc:sldMk cId="1540661966" sldId="571"/>
        </pc:sldMkLst>
        <pc:inkChg chg="add">
          <ac:chgData name="Stephanie Stephanie" userId="1565e37e99b0f997" providerId="LiveId" clId="{7A6EB342-AC27-4D84-8DF4-2366F4D6ACD7}" dt="2023-01-24T17:22:47.122" v="0"/>
          <ac:inkMkLst>
            <pc:docMk/>
            <pc:sldMk cId="1540661966" sldId="571"/>
            <ac:inkMk id="3" creationId="{95A5C23C-3E44-7621-67D3-247C26A718A5}"/>
          </ac:inkMkLst>
        </pc:inkChg>
      </pc:sldChg>
      <pc:sldChg chg="addSp">
        <pc:chgData name="Stephanie Stephanie" userId="1565e37e99b0f997" providerId="LiveId" clId="{7A6EB342-AC27-4D84-8DF4-2366F4D6ACD7}" dt="2023-01-24T17:22:47.122" v="0"/>
        <pc:sldMkLst>
          <pc:docMk/>
          <pc:sldMk cId="3296152515" sldId="578"/>
        </pc:sldMkLst>
        <pc:inkChg chg="add">
          <ac:chgData name="Stephanie Stephanie" userId="1565e37e99b0f997" providerId="LiveId" clId="{7A6EB342-AC27-4D84-8DF4-2366F4D6ACD7}" dt="2023-01-24T17:22:47.122" v="0"/>
          <ac:inkMkLst>
            <pc:docMk/>
            <pc:sldMk cId="3296152515" sldId="578"/>
            <ac:inkMk id="3" creationId="{D589272B-92BD-46F7-C8F3-8D827D195222}"/>
          </ac:inkMkLst>
        </pc:inkChg>
      </pc:sldChg>
      <pc:sldChg chg="addSp">
        <pc:chgData name="Stephanie Stephanie" userId="1565e37e99b0f997" providerId="LiveId" clId="{7A6EB342-AC27-4D84-8DF4-2366F4D6ACD7}" dt="2023-01-24T17:22:47.122" v="0"/>
        <pc:sldMkLst>
          <pc:docMk/>
          <pc:sldMk cId="1348260842" sldId="579"/>
        </pc:sldMkLst>
        <pc:inkChg chg="add">
          <ac:chgData name="Stephanie Stephanie" userId="1565e37e99b0f997" providerId="LiveId" clId="{7A6EB342-AC27-4D84-8DF4-2366F4D6ACD7}" dt="2023-01-24T17:22:47.122" v="0"/>
          <ac:inkMkLst>
            <pc:docMk/>
            <pc:sldMk cId="1348260842" sldId="579"/>
            <ac:inkMk id="2" creationId="{4181B574-F6A5-A323-BCC4-586C0FE42F7C}"/>
          </ac:inkMkLst>
        </pc:inkChg>
      </pc:sldChg>
      <pc:sldChg chg="addSp">
        <pc:chgData name="Stephanie Stephanie" userId="1565e37e99b0f997" providerId="LiveId" clId="{7A6EB342-AC27-4D84-8DF4-2366F4D6ACD7}" dt="2023-01-24T17:22:47.122" v="0"/>
        <pc:sldMkLst>
          <pc:docMk/>
          <pc:sldMk cId="3884611775" sldId="594"/>
        </pc:sldMkLst>
        <pc:inkChg chg="add">
          <ac:chgData name="Stephanie Stephanie" userId="1565e37e99b0f997" providerId="LiveId" clId="{7A6EB342-AC27-4D84-8DF4-2366F4D6ACD7}" dt="2023-01-24T17:22:47.122" v="0"/>
          <ac:inkMkLst>
            <pc:docMk/>
            <pc:sldMk cId="3884611775" sldId="594"/>
            <ac:inkMk id="2" creationId="{486B7890-0760-73E7-605F-B5BFDF68103D}"/>
          </ac:inkMkLst>
        </pc:inkChg>
      </pc:sldChg>
      <pc:sldChg chg="addSp">
        <pc:chgData name="Stephanie Stephanie" userId="1565e37e99b0f997" providerId="LiveId" clId="{7A6EB342-AC27-4D84-8DF4-2366F4D6ACD7}" dt="2023-01-24T17:22:47.122" v="0"/>
        <pc:sldMkLst>
          <pc:docMk/>
          <pc:sldMk cId="2608196193" sldId="639"/>
        </pc:sldMkLst>
        <pc:inkChg chg="add">
          <ac:chgData name="Stephanie Stephanie" userId="1565e37e99b0f997" providerId="LiveId" clId="{7A6EB342-AC27-4D84-8DF4-2366F4D6ACD7}" dt="2023-01-24T17:22:47.122" v="0"/>
          <ac:inkMkLst>
            <pc:docMk/>
            <pc:sldMk cId="2608196193" sldId="639"/>
            <ac:inkMk id="4" creationId="{E32073B9-7AA4-76A5-0691-30754CF26EBF}"/>
          </ac:inkMkLst>
        </pc:inkChg>
      </pc:sldChg>
      <pc:sldChg chg="addSp">
        <pc:chgData name="Stephanie Stephanie" userId="1565e37e99b0f997" providerId="LiveId" clId="{7A6EB342-AC27-4D84-8DF4-2366F4D6ACD7}" dt="2023-01-24T17:22:47.122" v="0"/>
        <pc:sldMkLst>
          <pc:docMk/>
          <pc:sldMk cId="636263232" sldId="650"/>
        </pc:sldMkLst>
        <pc:inkChg chg="add">
          <ac:chgData name="Stephanie Stephanie" userId="1565e37e99b0f997" providerId="LiveId" clId="{7A6EB342-AC27-4D84-8DF4-2366F4D6ACD7}" dt="2023-01-24T17:22:47.122" v="0"/>
          <ac:inkMkLst>
            <pc:docMk/>
            <pc:sldMk cId="636263232" sldId="650"/>
            <ac:inkMk id="4" creationId="{DD69878B-064C-2414-0AD4-7D9D7FED68CE}"/>
          </ac:inkMkLst>
        </pc:inkChg>
      </pc:sldChg>
      <pc:sldChg chg="addSp">
        <pc:chgData name="Stephanie Stephanie" userId="1565e37e99b0f997" providerId="LiveId" clId="{7A6EB342-AC27-4D84-8DF4-2366F4D6ACD7}" dt="2023-01-24T17:22:47.122" v="0"/>
        <pc:sldMkLst>
          <pc:docMk/>
          <pc:sldMk cId="0" sldId="651"/>
        </pc:sldMkLst>
        <pc:inkChg chg="add">
          <ac:chgData name="Stephanie Stephanie" userId="1565e37e99b0f997" providerId="LiveId" clId="{7A6EB342-AC27-4D84-8DF4-2366F4D6ACD7}" dt="2023-01-24T17:22:47.122" v="0"/>
          <ac:inkMkLst>
            <pc:docMk/>
            <pc:sldMk cId="0" sldId="651"/>
            <ac:inkMk id="5" creationId="{96A5A946-0C19-BDFA-3862-F920A658A209}"/>
          </ac:inkMkLst>
        </pc:inkChg>
      </pc:sldChg>
      <pc:sldChg chg="addSp">
        <pc:chgData name="Stephanie Stephanie" userId="1565e37e99b0f997" providerId="LiveId" clId="{7A6EB342-AC27-4D84-8DF4-2366F4D6ACD7}" dt="2023-01-24T17:22:47.122" v="0"/>
        <pc:sldMkLst>
          <pc:docMk/>
          <pc:sldMk cId="2434460299" sldId="655"/>
        </pc:sldMkLst>
        <pc:inkChg chg="add">
          <ac:chgData name="Stephanie Stephanie" userId="1565e37e99b0f997" providerId="LiveId" clId="{7A6EB342-AC27-4D84-8DF4-2366F4D6ACD7}" dt="2023-01-24T17:22:47.122" v="0"/>
          <ac:inkMkLst>
            <pc:docMk/>
            <pc:sldMk cId="2434460299" sldId="655"/>
            <ac:inkMk id="2" creationId="{E92652CE-7A46-FDE0-9332-9EDCB02253EB}"/>
          </ac:inkMkLst>
        </pc:inkChg>
      </pc:sldChg>
      <pc:sldChg chg="addSp">
        <pc:chgData name="Stephanie Stephanie" userId="1565e37e99b0f997" providerId="LiveId" clId="{7A6EB342-AC27-4D84-8DF4-2366F4D6ACD7}" dt="2023-01-24T17:22:47.122" v="0"/>
        <pc:sldMkLst>
          <pc:docMk/>
          <pc:sldMk cId="1427934660" sldId="656"/>
        </pc:sldMkLst>
        <pc:inkChg chg="add">
          <ac:chgData name="Stephanie Stephanie" userId="1565e37e99b0f997" providerId="LiveId" clId="{7A6EB342-AC27-4D84-8DF4-2366F4D6ACD7}" dt="2023-01-24T17:22:47.122" v="0"/>
          <ac:inkMkLst>
            <pc:docMk/>
            <pc:sldMk cId="1427934660" sldId="656"/>
            <ac:inkMk id="2" creationId="{15D45A77-0777-5550-9B68-DC72445DCEF2}"/>
          </ac:inkMkLst>
        </pc:inkChg>
      </pc:sldChg>
      <pc:sldChg chg="addSp">
        <pc:chgData name="Stephanie Stephanie" userId="1565e37e99b0f997" providerId="LiveId" clId="{7A6EB342-AC27-4D84-8DF4-2366F4D6ACD7}" dt="2023-01-24T17:22:47.122" v="0"/>
        <pc:sldMkLst>
          <pc:docMk/>
          <pc:sldMk cId="557505791" sldId="673"/>
        </pc:sldMkLst>
        <pc:inkChg chg="add">
          <ac:chgData name="Stephanie Stephanie" userId="1565e37e99b0f997" providerId="LiveId" clId="{7A6EB342-AC27-4D84-8DF4-2366F4D6ACD7}" dt="2023-01-24T17:22:47.122" v="0"/>
          <ac:inkMkLst>
            <pc:docMk/>
            <pc:sldMk cId="557505791" sldId="673"/>
            <ac:inkMk id="6" creationId="{4B81D124-A682-9854-0694-CF51F92E919C}"/>
          </ac:inkMkLst>
        </pc:inkChg>
      </pc:sldChg>
      <pc:sldChg chg="addSp">
        <pc:chgData name="Stephanie Stephanie" userId="1565e37e99b0f997" providerId="LiveId" clId="{7A6EB342-AC27-4D84-8DF4-2366F4D6ACD7}" dt="2023-01-24T17:22:47.122" v="0"/>
        <pc:sldMkLst>
          <pc:docMk/>
          <pc:sldMk cId="1686418361" sldId="675"/>
        </pc:sldMkLst>
        <pc:inkChg chg="add">
          <ac:chgData name="Stephanie Stephanie" userId="1565e37e99b0f997" providerId="LiveId" clId="{7A6EB342-AC27-4D84-8DF4-2366F4D6ACD7}" dt="2023-01-24T17:22:47.122" v="0"/>
          <ac:inkMkLst>
            <pc:docMk/>
            <pc:sldMk cId="1686418361" sldId="675"/>
            <ac:inkMk id="2" creationId="{02343756-29B6-7CB0-B7FA-E561F27577DC}"/>
          </ac:inkMkLst>
        </pc:inkChg>
      </pc:sldChg>
      <pc:sldChg chg="addSp">
        <pc:chgData name="Stephanie Stephanie" userId="1565e37e99b0f997" providerId="LiveId" clId="{7A6EB342-AC27-4D84-8DF4-2366F4D6ACD7}" dt="2023-01-24T17:22:47.122" v="0"/>
        <pc:sldMkLst>
          <pc:docMk/>
          <pc:sldMk cId="2102957879" sldId="677"/>
        </pc:sldMkLst>
        <pc:inkChg chg="add">
          <ac:chgData name="Stephanie Stephanie" userId="1565e37e99b0f997" providerId="LiveId" clId="{7A6EB342-AC27-4D84-8DF4-2366F4D6ACD7}" dt="2023-01-24T17:22:47.122" v="0"/>
          <ac:inkMkLst>
            <pc:docMk/>
            <pc:sldMk cId="2102957879" sldId="677"/>
            <ac:inkMk id="2" creationId="{63BFACC3-7EAF-8189-74CA-945B47938537}"/>
          </ac:inkMkLst>
        </pc:inkChg>
      </pc:sldChg>
      <pc:sldChg chg="addSp">
        <pc:chgData name="Stephanie Stephanie" userId="1565e37e99b0f997" providerId="LiveId" clId="{7A6EB342-AC27-4D84-8DF4-2366F4D6ACD7}" dt="2023-01-24T17:22:47.122" v="0"/>
        <pc:sldMkLst>
          <pc:docMk/>
          <pc:sldMk cId="3353663476" sldId="678"/>
        </pc:sldMkLst>
        <pc:inkChg chg="add">
          <ac:chgData name="Stephanie Stephanie" userId="1565e37e99b0f997" providerId="LiveId" clId="{7A6EB342-AC27-4D84-8DF4-2366F4D6ACD7}" dt="2023-01-24T17:22:47.122" v="0"/>
          <ac:inkMkLst>
            <pc:docMk/>
            <pc:sldMk cId="3353663476" sldId="678"/>
            <ac:inkMk id="2" creationId="{5B384DAC-FEAB-B760-F8D1-2AC5E53C4E9F}"/>
          </ac:inkMkLst>
        </pc:inkChg>
      </pc:sldChg>
      <pc:sldChg chg="addSp">
        <pc:chgData name="Stephanie Stephanie" userId="1565e37e99b0f997" providerId="LiveId" clId="{7A6EB342-AC27-4D84-8DF4-2366F4D6ACD7}" dt="2023-01-24T17:22:47.122" v="0"/>
        <pc:sldMkLst>
          <pc:docMk/>
          <pc:sldMk cId="518705725" sldId="679"/>
        </pc:sldMkLst>
        <pc:inkChg chg="add">
          <ac:chgData name="Stephanie Stephanie" userId="1565e37e99b0f997" providerId="LiveId" clId="{7A6EB342-AC27-4D84-8DF4-2366F4D6ACD7}" dt="2023-01-24T17:22:47.122" v="0"/>
          <ac:inkMkLst>
            <pc:docMk/>
            <pc:sldMk cId="518705725" sldId="679"/>
            <ac:inkMk id="4" creationId="{6166B53F-F1B5-2C90-DB24-AF4486CB368C}"/>
          </ac:inkMkLst>
        </pc:inkChg>
      </pc:sldChg>
      <pc:sldChg chg="addSp">
        <pc:chgData name="Stephanie Stephanie" userId="1565e37e99b0f997" providerId="LiveId" clId="{7A6EB342-AC27-4D84-8DF4-2366F4D6ACD7}" dt="2023-01-24T17:22:47.122" v="0"/>
        <pc:sldMkLst>
          <pc:docMk/>
          <pc:sldMk cId="1667361938" sldId="680"/>
        </pc:sldMkLst>
        <pc:inkChg chg="add">
          <ac:chgData name="Stephanie Stephanie" userId="1565e37e99b0f997" providerId="LiveId" clId="{7A6EB342-AC27-4D84-8DF4-2366F4D6ACD7}" dt="2023-01-24T17:22:47.122" v="0"/>
          <ac:inkMkLst>
            <pc:docMk/>
            <pc:sldMk cId="1667361938" sldId="680"/>
            <ac:inkMk id="3" creationId="{53C1F014-C6D3-2F72-1EF8-23871ACCB0C6}"/>
          </ac:inkMkLst>
        </pc:inkChg>
      </pc:sldChg>
      <pc:sldChg chg="addSp">
        <pc:chgData name="Stephanie Stephanie" userId="1565e37e99b0f997" providerId="LiveId" clId="{7A6EB342-AC27-4D84-8DF4-2366F4D6ACD7}" dt="2023-01-24T17:22:47.122" v="0"/>
        <pc:sldMkLst>
          <pc:docMk/>
          <pc:sldMk cId="1658448163" sldId="682"/>
        </pc:sldMkLst>
        <pc:inkChg chg="add">
          <ac:chgData name="Stephanie Stephanie" userId="1565e37e99b0f997" providerId="LiveId" clId="{7A6EB342-AC27-4D84-8DF4-2366F4D6ACD7}" dt="2023-01-24T17:22:47.122" v="0"/>
          <ac:inkMkLst>
            <pc:docMk/>
            <pc:sldMk cId="1658448163" sldId="682"/>
            <ac:inkMk id="4" creationId="{0DC174C1-2BCC-9451-6D1E-CFD35E547D18}"/>
          </ac:inkMkLst>
        </pc:inkChg>
      </pc:sldChg>
      <pc:sldChg chg="addSp">
        <pc:chgData name="Stephanie Stephanie" userId="1565e37e99b0f997" providerId="LiveId" clId="{7A6EB342-AC27-4D84-8DF4-2366F4D6ACD7}" dt="2023-01-24T17:22:47.122" v="0"/>
        <pc:sldMkLst>
          <pc:docMk/>
          <pc:sldMk cId="2904149128" sldId="683"/>
        </pc:sldMkLst>
        <pc:inkChg chg="add">
          <ac:chgData name="Stephanie Stephanie" userId="1565e37e99b0f997" providerId="LiveId" clId="{7A6EB342-AC27-4D84-8DF4-2366F4D6ACD7}" dt="2023-01-24T17:22:47.122" v="0"/>
          <ac:inkMkLst>
            <pc:docMk/>
            <pc:sldMk cId="2904149128" sldId="683"/>
            <ac:inkMk id="6" creationId="{1D3DD0C8-4AA0-E944-0793-23060671899D}"/>
          </ac:inkMkLst>
        </pc:inkChg>
      </pc:sldChg>
      <pc:sldChg chg="addSp">
        <pc:chgData name="Stephanie Stephanie" userId="1565e37e99b0f997" providerId="LiveId" clId="{7A6EB342-AC27-4D84-8DF4-2366F4D6ACD7}" dt="2023-01-24T17:22:47.122" v="0"/>
        <pc:sldMkLst>
          <pc:docMk/>
          <pc:sldMk cId="355624837" sldId="685"/>
        </pc:sldMkLst>
        <pc:inkChg chg="add">
          <ac:chgData name="Stephanie Stephanie" userId="1565e37e99b0f997" providerId="LiveId" clId="{7A6EB342-AC27-4D84-8DF4-2366F4D6ACD7}" dt="2023-01-24T17:22:47.122" v="0"/>
          <ac:inkMkLst>
            <pc:docMk/>
            <pc:sldMk cId="355624837" sldId="685"/>
            <ac:inkMk id="3" creationId="{FC50CD61-84B4-FB1F-D875-C83ED7665BDD}"/>
          </ac:inkMkLst>
        </pc:inkChg>
      </pc:sldChg>
      <pc:sldChg chg="addSp delSp modSp mod">
        <pc:chgData name="Stephanie Stephanie" userId="1565e37e99b0f997" providerId="LiveId" clId="{7A6EB342-AC27-4D84-8DF4-2366F4D6ACD7}" dt="2023-01-24T17:49:07.265" v="37" actId="20577"/>
        <pc:sldMkLst>
          <pc:docMk/>
          <pc:sldMk cId="3366207463" sldId="686"/>
        </pc:sldMkLst>
        <pc:spChg chg="mod">
          <ac:chgData name="Stephanie Stephanie" userId="1565e37e99b0f997" providerId="LiveId" clId="{7A6EB342-AC27-4D84-8DF4-2366F4D6ACD7}" dt="2023-01-24T17:49:07.265" v="37" actId="20577"/>
          <ac:spMkLst>
            <pc:docMk/>
            <pc:sldMk cId="3366207463" sldId="686"/>
            <ac:spMk id="5" creationId="{A49C6CE7-AEEF-4290-8474-62E27CCC776D}"/>
          </ac:spMkLst>
        </pc:spChg>
        <pc:inkChg chg="add del">
          <ac:chgData name="Stephanie Stephanie" userId="1565e37e99b0f997" providerId="LiveId" clId="{7A6EB342-AC27-4D84-8DF4-2366F4D6ACD7}" dt="2023-01-24T17:48:46.203" v="1" actId="478"/>
          <ac:inkMkLst>
            <pc:docMk/>
            <pc:sldMk cId="3366207463" sldId="686"/>
            <ac:inkMk id="3" creationId="{22B9FC00-6A1B-FC53-3026-334779369F3D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4T16:11:23.0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7325 5658 680 0,'0'0'67'0,"0"0"123"0,-1 1-211 0,0 0-5 16,1-1 12-16,-1 1 14 0,1-1 3 15,0 0 2-15,0 0 1 0,0 1-1 16,0 0-1-16,-3 1-2 0,-2 3 2 16,-6-1 6-16,-4 3 6 0,-8 4 6 15,-7 0 4-15,-6 1-2 0,-8-2 1 16,-14-1 2-16,-7-1 3 0,-7 0-2 0,-3 0 0 15,-3-3-5 1,-8-1-6-16,-13-1-2 0,-11-2-7 16,-8 0-3-16,-9-1-2 0,-11 0-1 0,-8-2 0 0,-3 0 1 15,-11-1-3-15,-2-1 2 0,1 2-1 16,-4-4-1-16,3 0 2 16,10 1-1-16,6 1 1 0,-3-1 0 15,4 3 1-15,3 0-2 0,1 2 0 16,1 3 0-16,8 0-1 0,6 4 1 0,7 0 0 15,15-2-1-15,5 1 0 0,10-1 1 16,13-2-1-16,14 3 0 0,17-2 1 16,9 1-1-16,9-1 1 0,4-1 0 0,4 2-9 15,1-1-22-15,-1 1-30 0,-2-1-138 0,3 1 120 16</inkml:trace>
  <inkml:trace contextRef="#ctx0" brushRef="#br0" timeOffset="855.03">11802 5476 685 0,'-1'0'16'0,"0"0"-9"0,2 1-5 0,-1 0 2 16,1 0 9-16,-3-1 10 0,-4 0 9 15,1 3 9-15,-2-1-4 0,-3-1-8 16,-5 2-8-16,-4 3-4 0,-8 0 2 15,-2 2 4-15,-8 3 1 0,-8 0-4 16,-1-1-7-16,-7 0-4 0,0-2-3 16,-6 1 4-16,-9 1 4 0,-3-1 5 15,0 0 4-15,-2-1 3 0,1 1 3 0,-3-5 2 16,-16 2-2-16,-14-3-1 0,-4 0-10 16,-9-1-8-16,4 0-2 0,-6 0-5 15,-2-2 0-15,3 1-1 0,4-1 0 16,5 0 1-16,-3 0-2 0,5 0 5 15,6 0 5-15,13 2 11 0,9-2 11 16,-2 0 9-16,2 0-4 0,7-2-11 0,8 6-9 16,18-3-14-16,8 3-1 15,7-1 1-15,5 0-1 0,3 2 1 0,2-2 0 0,7 1-2 16,7-1 0-16,0-1 5 0,8-2 9 16,0 0 7-16,-1 0 5 0,0 0-2 15,1 0-8-15,0 1-5 0,1-1-5 16,-1 0-4-16,0 0-2 0,0 0-5 15,0 0-9-15,1-1-9 0,2 1-16 16,-3 0-17-16,1 0-15 0,-5-2-18 16,4 2-13-16,0 0 583 0,4 0-371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4T16:31:42.7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14324 12262 895 0,'-23'10'77'15,"-7"4"116"-15,-15 2-192 0,-10 4-1 16,-6-4 1-16,-7-1 1 0,-10 1 1 16,-4-4 0-16,-3 2 0 0,-2-5 0 15,9 0 0-15,-5-2 1 0,-4-1-1 16,-2 0 2-16,3-2 1 0,10 2-1 16,7 0-1-16,11 0 1 0,0-3-2 0,5 2-1 15,0-3 1-15,1 2-2 16,0-1 1-16,5 1 0 0,3 1-2 0,8-4-6 15,6 4-6-15,3-5-15 16,5 0-17-16,2 0-23 0,0 0-121 0,4-6 118 16</inkml:trace>
  <inkml:trace contextRef="#ctx0" brushRef="#br0" timeOffset="509.94">13664 12043 1249 0,'0'0'34'0,"0"0"-20"15,-1 1-9-15,0 1-7 0,0 1-6 16,1 0-6-16,0 1-3 0,1 1-1 16,2 1 5-16,1-2 4 0,1 2 1 15,2-2 3-15,3 1-1 0,9-1 3 16,7 1 3-16,5-2 3 0,5 0 6 16,2 0 5-16,6-1 1 0,5 0 1 15,0 0-4-15,0-1-6 16,-6 2-3-16,-1 0 0 0,3 0-1 15,-1 2 0-15,2 1 0 0,0 3 0 0,-3 2-1 16,-5 0 0-16,-6 3-1 0,-4-3 1 16,-7 0 2-16,-6 0 0 0,-3 0 0 0,-2 2-1 15,-1-1 3-15,0 3 0 0,-7 0 1 16,-2 0-1-16,-4 4 1 0,-11 1 7 16,-7 2 4-16,-9 2 7 0,-7-2 0 15,1 3-5-15,-1-8-2 0,-1 4-3 0,1-4-5 16,0 1-1-16,4-4-1 0,6 0-2 15,5-1-3-15,-1 1 0 0,2-3-2 16,0 1 3-16,2 0-3 0,4-1-13 0,2-2-24 16,-2-2-33-16,0-2-4 0,3-4 30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4T16:32:54.8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1814 13539 773 0,'1'3'148'0,"-2"-1"-88"31,1-4-65-15,1 2 4-16,0 0 5 0,0 0 6 15,-1 0 3-15,0 0 1 16,0 0-1-16,1 0-5 0,-1 0-1 0,0 0-2 0,0 0-2 16,-1 0-1-16,2 0 1 0,1 0-1 15,-2 0 0-15,0 0 0 0,0 0-2 16,0 0 1-16,0 2 0 0,0-2-1 16,0 0 0-16,0 0 0 0,0 0 0 15,0 0-1-15,0 0-6 0,-2 1-8 16,2-1-13-16,0 0-15 0,0 0-14 15,-1 0-22-15,1 1 42 0</inkml:trace>
  <inkml:trace contextRef="#ctx0" brushRef="#br0" timeOffset="30708.45">17132 8970 840 0,'5'-1'64'0,"2"-1"56"0,-1 2-91 16,-1-4-25-16,-3 3-1 0,0 1 7 16,-2 0 7-1,0-1 5-15,0 1 6 0,1 0-1 0,-1 0-3 0,0 0 1 16,-3 0-2-16,3 0-11 15,0 0 7-15,0 0-12 0,-1-1-10 0,-11 0 3 16,-13 0-15-16,-14-4 5 0,-13-1 6 16,-5 1 6-16,-3-1 3 0,-1-1 2 15,-2 1 1-15,-4-2-4 0,-1 0 0 16,2 2-1-16,-1 0-2 0,10 3-1 0,10 0 0 16,5 2 0-16,11 1-1 0,3 0 1 15,5 1 0-15,8 2 0 0,3-1 2 16,7-2 3-16,5 0 9 0,0 0 9 15,0 0 8-15,0 0 1 0,0 0-5 16,8 0-10-16,13 0-8 0,15-6-15 0,21 3-31 31,25-1-18-31,14 3-3 0,8 2 11 0,0 4 28 16,0-2 18-16,7 4 1 0,2 0 0 16,-5 2 0-16,-9 2-1 0,-14 1 2 0,-10 2 2 15,-8-1-1-15,-8 1 0 16,-13-4-1-16,-16-1-2 0,-14-3-2 0,-5-3-11 0,-9-1-26 15,-7 0-46-15,-12 1-1 16,-19 2 11-16,-18-3 35 0,-10-2 54 16,-6-7 7-16,-5-3 1 0,0-5-7 0,-11-2-7 0,-5-2 2 15,-3 0 2-15,-1 1 2 16,7-1-1-16,5-1-4 0,-1 2-5 0,2 0-33 16,3-1-125-16,9 3 101 0</inkml:trace>
  <inkml:trace contextRef="#ctx0" brushRef="#br0" timeOffset="31659.98">14545 13046 1184 0,'0'1'72'0,"-1"1"111"16,-4 1-250-16,-4 1-24 15,-3 2 32-15,0 0 30 0,-1 1 26 0,5-1 3 16,-1-3 0-16,2 2 7 0,-1-3 6 16,0 2 4-16,-1-2-1 0,-1 1-4 15,-6 1-3-15,-4-1-1 0,-4 0 1 16,-5 0 1-16,-7 0 0 0,-8-2-1 16,-5-1-2-16,-4 0 0 0,1-1 1 15,1-4 2-15,-5 1-2 0,-3-2-2 16,4 2-2-16,6 0-2 0,7 2 1 0,7 1 0 15,6 1-1-15,3 0 0 0,6 0 0 16,5 2-1-16,4 1 1 0,2-1 0 0,4-1 0 16,5-1 1-16,0 0 10 0,0 0 4 15,0 0 5-15,0 1 3 0,3 1-6 16,4-2-4-16,6 1-4 0,19 1-4 16,18 1-13-16,29 0-23 0,22 5-23 15,5 5-7-15,9 1 7 0,-10 3 26 16,-10 1 37-16,-8-3 26 0,-19-3 3 0,-6-3 0 15,-10-2-17-15,-5-2-31 16,-5-1-13-16,-11 0-2 16,-9-2-1-16,-9-2 13 0,-12 0-10 15,0 0-35-15,-6-2-34 0,-12-2 0 0,-11-5 16 16,-14-1 38-16,-10-3 33 0,-11 1 4 0,-14-3 3 16,-8 1-1-16,-7-2 2 15,2 2 1-15,7 1 1 0,-3 3-2 16,-2 2-2-16,0 2 0 0,3 4 1 0,12 2 2 15,14 1 0-15,10 3-1 0,11 0 0 16,10 1 1-16,11 0-2 0,6 1-3 16,7-4-7-16,1 0-18 0,3 2 389 0,8 2-273 15</inkml:trace>
  <inkml:trace contextRef="#ctx0" brushRef="#br0" timeOffset="32465.71">18830 13188 1203 0,'0'0'4'0,"-4"-4"-41"0,-2 0-25 16,-4-2 13-16,-8-3 18 0,-5 0 25 16,-9-1 3-16,-14 0 1 0,-7 1 2 0,-8 0 2 15,2 1 1-15,0 2 0 0,1 0 0 16,4 1-1-16,-2 1-1 0,2 1 1 15,1 1-1-15,0 1 1 0,6 1-1 16,7 0 1-16,9 1 0 16,10 1 1-16,5 0 1 0,6-1 1 0,3 0 3 15,6-1 4-15,1 0 5 0,0 1 5 16,0-1 5-16,0 0 0 0,1 1 0 16,4-1-6-16,3 0-6 0,6 1-6 0,16-1-10 15,17-1-18-15,14-1-16 16,10 0-2-16,-1-2 6 0,-8 4 41 15,-11-1 46-15,-10 0 28 0,-6 0 11 0,-3-3-25 16,-2 0-29-16,6-1-26 0,5-2-20 16,0 0-6-16,0 3 1 0,-10 1 1 15,-12 1 9-15,-9 1 3 0,-5 1 2 16,-3 0-5-16,-2 0-9 0,0 0-10 0,0 0-11 16,0 0 3-16,0 0-1 0,0 0-2 15,-9 3 7-15,-12 2 2 0,-17 2 7 16,-10 4 12-16,-10-2 1 0,-1-2 1 0,-7-2 1 15,-2-1 2-15,-1-2-2 0,-7-2 0 16,-5-5-1-16,-1-1 0 0,6-3-2 16,6 0-1-16,13 0-1 0,9 0 1 15,4 3 2-15,10 4-1 0,6-3 1 16,4 2 1-16,5 2-6 0,7 1-10 16,6 0-14-16,4 0-21 0,2 0 55 15,0 0-16-15</inkml:trace>
  <inkml:trace contextRef="#ctx0" brushRef="#br0" timeOffset="49507.44">14662 8513 503 0,'-1'0'20'0,"-1"0"4"16,2-1-35-16,0 1-21 0,0 0 7 15,-1 0 14-15,1 0 21 0,-1 0 23 0,1 0 18 16,0 0 14-16,0 0 5 0,0 0 4 15,0 0-5-15,0 0-6 0,0 0-9 16,0 0-14-16,1 0-10 0,-1 0-9 16,1-3-10-16,-1-2-5 0,-1 1-1 15,1-2 1-15,1 0 9 0,1 2 11 16,-1-2 10-16,-1 1 8 0,0 1 2 16,1 2-2-16,-1-1-2 0,2-1-7 0,-1-1-10 15,1 1-7-15,4-4-7 16,0 1-5-16,0-4 0 0,1 0-1 15,3-1 1-15,-1-3 3 0,4 1 3 16,2-2-1-16,0 0-1 0,1 2 0 0,1-2-4 16,2 1 0-16,3-2-2 0,3-2-2 15,2 1-3-15,4-1-1 0,3 2-5 16,3 3 1-16,-2-2 2 0,-8 3 1 16,-3 1 2-16,-4 5 1 0,-6-4 0 15,4 4 0-15,-2-2 1 0,-2 2-1 0,2 0 0 16,-2 0 2-16,2 1-2 0,2-1 0 15,-1 1 0-15,0 1-2 0,-1 2 2 16,-3 0-1-16,1 0 1 0,-1 0 0 0,1 0-1 16,0 1 1-16,2-2-1 0,-2 2 0 15,-1 1 0-15,2 0-1 0,0 1 2 16,4 0-2-16,5 1 0 0,4 1 0 16,-1 3-3-16,1-1 0 15,-1 0 1-15,-4 1-1 0,0 2 1 0,-1-1 1 16,-1 3-2-16,2 2 0 0,2-1 1 15,0 2-2-15,1 1 1 0,0 4-1 16,1-2-2-16,-3 3 1 0,0-1 2 16,-6-2-1-16,-3 0 2 0,0 1 2 15,0 3-1-15,4 5 3 0,1-2 0 0,-1 3-1 16,-1-3 1-16,-3-1 1 16,-3 1-1-16,-1 1 2 0,-1-1-1 0,-3 2 0 15,-1 1 2-15,-4 1 0 0,-1 0 0 0,-1 1 1 16,-4 2 0-16,0 2-1 0,-6 2 1 15,1 2 1-15,-1 1 0 0,-6-1 3 16,1 1 2-16,-3-6-1 0,-4-1 0 16,2-1-3-16,2 1-1 0,0-3 0 15,1 0 2-15,-2-2 0 0,-2-1 0 0,-3 1 1 16,1-1-2-16,-2-2 0 0,2-1 1 16,0-2-2-16,-3-1 1 0,4-2 1 15,-2-3 2-15,3 0 0 16,-2-1 0-16,0 3-1 0,-5-3-1 0,-5 0 2 15,-1-2 0-15,-2-2 2 0,6 1-2 16,2-5-3-16,1 2 1 0,0-5-1 16,-1 2 0-16,-2-1 0 15,0 1-2-15,1-2-1 0,-1-1 1 16,4 0-1-16,0-2 1 0,5 1-2 16,3 0 1-16,-2 0-2 0,3 1 0 0,0-1 1 15,-2 0-2-15,0-2 0 0,-3 1 1 16,1 1-1-16,1-2 1 0,2 1 1 0,0-2 3 15,0-1 1-15,2 1-1 0,-2-3-1 16,0 0-2-16,0-1 0 0,3 4 1 16,0-4 1-16,4 1 5 0,2 1-2 15,2-1 7-15,0 2 4 0,2 0-1 0,-1 2 3 16,2-2-2-16,-1 1-5 0,0 1-2 16,1-2-4-16,2 2-4 0,-1 0 1 15,0 0 1-15,2 1 2 0,0-2 3 0,0-1 2 31,0 1-1-31,1-2-3 0,-2-2-3 0,2-2-2 0,-3-4-1 0,0-2-1 16,0-4 1-16,-1-5 0 0,0 0 0 16,-2-3-1-16,2 3-1 0,-2 3-1 15,0 0-2 1,3 3 3-16,-2-1-2 0,3-3-3 16,-2 1 0-16,0 0-2 0,0 2 4 0,-1-3 1 15,3 1-2-15,-1-1-1 0,-1 0-1 0,1 2-1 16,3 2 0-16,0-3-2 0,0 3-4 15,0 0 2 1,0 1 0-16,0 1 8 0,2 3 7 0,1 5 6 0,0-1 2 16,3-1 0-1,0-2-4-15,2-2-4 0,2-1-1 16,1-2-3-16,0 0-1 0,1-1-2 16,0 2 0-16,2 1 2 0,1 0 2 0,2 3-7 15,5-4-4-15,0-2-6 0,1 2-1 16,-2 2 9-16,-5 4-5 0,-2 0 1 15,1 2-10-15,-1 1-15 0,2-1-14 16,4 1-17-16,1-2-11 0,8-1-40 0,1-1 70 16</inkml:trace>
  <inkml:trace contextRef="#ctx0" brushRef="#br0" timeOffset="59173.48">13609 11767 1128 0,'0'0'3'0,"0"1"-71"0,0 0-64 0,0 1-115 15,-1 3 11-15,-1 3 26 0,1 1 89 16,0-2 111-16,-2-2 3 0,3-4 1 15,0 0 5-15,0 1 5 0,0-1 5 16,0-1 3-16,0 0-3 0,0 0-3 16,0 0-3-16,-1 0-2 0,0 0-4 15,1 0-13-15,-1 0 10 0</inkml:trace>
  <inkml:trace contextRef="#ctx0" brushRef="#br0" timeOffset="71766.5">20397 18389 510 0,'32'0'146'0,"-27"0"69"15,-15 0-153-15,6 0-14 0,-19 0 0 0,21 0-5 16,2 0-2-16,0 0-3 0,0 0-2 15,0 0-1-15,2 0-4 0,-1 0-9 0,-1 0-7 16,0 0-8-16,0 0-4 16,0 0-3-16,-1 0 0 0,-1 0-4 0,2 0 0 15,0 0 0-15,-1 0 1 0,-4 3 2 16,-1-1-1-16,1 0 0 0,-3 1 1 0,-2 1 0 16,-6-1 1-16,-2 1 0 0,-5-1 0 15,-1 1 2-15,-1 1 1 16,-5-1 1-16,0-1-1 0,0 2 0 0,0-1-2 15,-1 2 1-15,1 0-1 0,-1 0 0 16,-3 3 1-16,-2-2 1 0,2 1-1 16,-2 0 2-1,0-2 1-15,3-1 4 0,-4 1 0 0,-5-1 1 0,-3 0-3 16,-1 0-3-16,-1-1-2 0,4 1 1 0,1-1-1 16,-2 1 4-16,0-2 6 15,0-1 0-15,-1-1 2 0,-2 0-5 0,-5 3-3 16,-6-3 2-16,0 0 1 0,-1 0 2 15,4-1-1-15,4 0-4 16,-1-1-1-16,0 0-2 0,3 0 1 0,-10 1 4 16,-6-2 4-16,-1 2 0 0,-7-2 0 15,10 1-5-15,2 1-2 0,1-1 1 16,1-1 3-16,-2 1 3 0,-7-4 1 0,-5 2 1 16,2 0-3-16,2 0-1 0,4 0 1 15,4 0-1-15,1-1 1 0,-4-1-1 16,0 2-3-16,-6 0-1 0,-4 0-1 15,3-1-1-15,5 2 0 0,5 0 1 0,4-3-3 16,-7 3 0-16,-7 0 0 0,-4 2-2 16,-3-5 2-16,5 2-1 0,3-2 0 15,8 0-1-15,-9 0 1 0,-2-1-1 16,-1 2 1-16,-2-1 0 0,5 3 0 16,3 0-1-1,3 0 1-15,2-1-1 0,-2 2 1 16,-4-1 0-16,-1 0 0 0,-3 1 0 0,4 0 1 15,9-1-1-15,2 2 1 0,3 0 1 16,-1 0 2-16,-6 0 2 0,-3 0 1 16,0 0-1-16,0 2-1 15,4-1 0-15,4 0-3 0,-2 0 0 16,7-1-2-16,-7 1 0 0,-8-1-1 16,-3 2 0-16,-6-1 0 0,4-1 0 0,10 0 0 15,0 2 0-15,9-1 0 16,-1-1 1-16,-4 2-1 0,0 2 0 0,2-1 1 15,-3 3-1-15,4 0 1 0,6 1 0 16,2 0-1-16,7-3 0 0,8 2 0 16,3-2 0-16,2 2-1 0,1 0 1 15,2-3-1-15,2 0 1 0,6 0 0 0,4 0 0 16,1-1 1-16,3-1 1 0,-4 1-2 16,7-1 0-16,-2-1-3 0,3 2-5 15,-1-2-3-15,-1 1-4 0,3 0-1 16,2-1 4-16,0 0 5 0,0 0 4 15,0 0 2-15,0 0 0 0,-1 0 0 0,1 0 1 16,0 0 0-16,1 0 0 16,0 0 0-16,0 0-3 0,0 0-1 0,0 0 0 15,0 0 2-15,0 0 3 0,0-1 2 16,0 0 1-16,0-5 0 0,-1 1-2 16,0-4 0-16,0-7-2 0,-3-5 0 15,0-6 2-15,-2-4-13 0,-5-6-6 16,2-9-11-16,-1-7-13 0,-1-5 1 15,1-7-7-15,-2-4-8 0,0-6-9 16,-4-7-10-16,-6-9-14 0,-3-4 47 16</inkml:trace>
  <inkml:trace contextRef="#ctx0" brushRef="#br0" timeOffset="73088.86">13511 16788 1302 0,'0'0'88'15,"0"0"38"-15,0 0-67 0,1 0-47 16,0 0-14-16,-1 2-5 0,0-2-4 16,0 0-2-16,-1 0-1 0,2 0 3 15,2 1 3-15,-1 0 3 0,-2-1 0 16,0 0 2-16,0 0-1 0,3 1 0 16,0-1 1-16,-1 1-1 0,4 2-1 0,1-1 2 15,-1 0 1-15,4 0-1 16,2 1 2-16,2 1 0 0,5-1 0 15,3 2 0-15,2-1 1 0,1 1-1 16,2-1 0-16,5 2 0 0,0-1 2 0,4-1 3 16,2-1 3-16,5 2 2 15,4-1-2-15,1 0-2 0,-3-1-2 0,-2-1-1 16,1 1 0-16,1 1 0 16,9 0-1-16,0 0 2 0,8-1 1 0,8 0 6 15,0 1 4-15,3-1 3 0,-4 1 2 16,-5-3-3-16,5 1-3 0,3-2-3 15,15 0-2-15,4 0-3 0,-1-1-3 0,-2 0 0 16,-4 0-1-16,6-1 0 0,13 2 1 16,4 0-1-16,-4 0 0 0,-2 0 1 0,-1 0-2 15,7 0 2-15,-1-2 2 0,-2 1-1 16,-7 1 1-16,-3-1 1 0,14-1-2 16,0 1-1-16,-3-1 0 0,-6 0-5 15,-8 2 11-15,3-1 11 0,1-1 7 16,-2 1 10-16,-11-2-6 15,-6 3-7-15,6-3-7 0,8 1-6 0,13 1-6 0,6 0-2 16,-2 1 0-16,4 1-2 16,3 1 1-16,-6 1-1 0,-4-2 0 15,-13 2 0-15,-9-3 1 0,4 1 1 16,9-1 0-16,4 0 2 0,3 0-2 16,1 0 0-16,-3 0 0 0,2 2-2 15,-8 1 0-15,-15-1 0 0,-11 0 0 0,-12-1 1 16,-6 0 0-16,-1 0-1 15,2-1 0-15,-3 2 1 0,2-2-1 0,-4 0 0 16,-9 0 1-16,-5 0-1 0,-17 0 2 16,-1 0 2-16,-7 0 1 0,-3 0-1 0,-3 0 1 15,0 0-3-15,0 0-1 0,7-2 0 16,-2 2-2-16,6 0 1 0,-4 2 0 16,3-2-1-16,4 0 1 0,-4 0 0 15,4 0 0-15,1 0 0 0,-1 0 1 0,1 0-1 16,1 0 1-16,-5 0 0 0,-3 0-1 15,-1 0 1-15,-3 0 0 0,-1 0-1 16,1 0 1-16,-2 0 0 0,-1 0-1 16,-1 0 1-1,0 0 0-15,-1 0 0 0,1 0 0 0,1 0 0 0,0 0 0 0,-2 0-1 16,1 2 1-16,0-2-1 0,2 2 0 16,0-2 0-16,0 1-1 0,0-1 1 15,1 0 0-15,1 1-1 16,4 0 0-16,6 1 1 0,2 1 0 15,4-2 0-15,1 2 0 0,0 1 0 16,0-3 1-16,-1 2 0 0,-4-2-1 0,-3 1 0 16,-4-2 1-16,0 2-1 15,-3-2 0-15,0 0 0 0,-2 0 0 0,-1 0 0 16,-1 0 1-16,2 1-2 0,-2-1 1 16,-1 1 0-16,2 0-2 0,0 0 0 0,1 0 1 15,4 3-1 1,3-2-4-16,6 1-3 15,1 4-5-15,-2 1-2 0,-1-2 3 16,-4 3 3-16,0-2 4 0,1 1 3 0,0 0 2 16,0-1 1-16,-1-1-1 0,0 1-1 15,1 0-1-15,0 2-6 0,-3 0-4 16,1 0-3-16,1 1-5 0,-1 5-1 16,1-2 0-16,1 6 5 0,-2 0 4 0,0 3 5 15,-1-4 3-15,-1 1 0 0,0-3 1 16,0 4 1-16,1-2 1 0,1 3 1 15,2 2 1-15,0 2 0 0,-1 1 3 16,-1 0 2-16,-2 1 1 0,1 1 1 16,-1 2-2-16,0 5 0 0,0 2-2 0,1 6 0 15,-3 4 1-15,1 5 0 16,-2 3 1-16,-3 1 0 0,0-1-1 0,-1-1 2 16,0-1-2-16,1-6 1 0,2 6 0 15,-3-4-2-15,1-2 1 16,-2-2 3-16,0-5 2 0,1-6 5 15,-2-5 2-15,2-5-3 0,0-6-2 0,-2-5-3 16,1-4-4-16,-1-3 0 0,0-2 0 16,1 0-1-16,-2-2 0 0,1-2 1 0,0 2-2 15,0-2 0-15,0 0 1 16,0 0-3-16,0 0-8 0,0 0-6 0,0 0-14 16,0 0-19-16,0 1-21 0,0-1 0 15,-10 0 45-15,-8 0 2 0</inkml:trace>
  <inkml:trace contextRef="#ctx0" brushRef="#br0" timeOffset="73987.75">13542 16844 204 0,'-1'0'6'0,"0"-2"23"15,0 0 35-15,1 2 47 0,-2 0 39 16,2 0 4-16,0 0-11 0,0 0-29 0,0 0-25 16,0 0-19-16,0 0-16 0,0 0-12 15,0 0-14-15,0 0-12 0,2 0-9 16,-1 4-2-16,-1-4-1 15,1 0-2-15,-1 1 0 0,1 2-1 0,-1 2-2 0,0 0-1 16,4 3 3-16,-1 4 4 0,2 2 5 16,0 4 5-16,0 2 7 0,4 2 4 15,-3-2 2 1,1 2-3-16,1 2-5 0,-3 1-4 16,5 4-3-16,4 5-2 0,-2 5 0 0,2 2-4 0,0 4 0 15,-1 1-1-15,0 0 3 16,1-2 5-16,-1-3 2 0,3-2-1 15,-1-4-4-15,1-2-6 0,-2-1-3 0,-3 2 0 16,-2 0 0-16,0-1-1 0,-2 0 2 16,-3-2 0-16,1 2 0 0,-3-1-1 15,0 0 0-15,-2-2-1 0,0-1-1 0,-1-1 2 16,-1-1-2 0,-1-2-1-16,0-4-9 0,1-3-15 0,0-3-21 0,-1-2-20 15,2 1-21-15,1 0-25 0,1 0-38 16,3 4-40-16,5-5 99 0</inkml:trace>
  <inkml:trace contextRef="#ctx0" brushRef="#br0" timeOffset="106500.31">26427 9454 254 0</inkml:trace>
  <inkml:trace contextRef="#ctx0" brushRef="#br0" timeOffset="112575.18">24056 11810 720 0,'-1'0'40'0,"0"0"26"16,1 0-47-16,-5 0-19 0,-2 2 0 0,7-1 1 15,-7 0 0-15,3 4-1 0,4-2 0 16,-8-1 0-16,5 2 0 0,-2-1 1 16,-2 5 1-16,1 1 2 0,0 1 5 15,0 1 1-15,-5 2 1 0,0 1 2 16,-3 3-5-16,-3 1-2 0,-1 1 0 16,-6 1-1-16,-3 4 8 0,-3 3 7 0,-4 2 0 15,-3 4 2-15,-7-1-5 0,-5 0-10 16,-4 1 2-16,-6-2-4 15,-3-1-1-15,-8-3 0 0,2-2 1 16,1-2-3-16,2 1 0 0,7-4 0 16,-2-1 3-16,1-2 5 0,-4-4 4 0,-2-5 4 15,-4-3-2-15,6-3 1 0,7-4 1 16,1-4 4-16,5-1 4 0,-3-5 0 16,2-4-2-16,-1-4-7 0,-7-5-5 0,-7-6-2 15,-4-6-4-15,3-5-2 0,2-4-2 16,5-2 0-16,1-7-1 0,-1-3 1 15,-2-5 0-15,-1-2-2 16,4 0 1-16,4 3 1 0,8 1-2 0,5 6 1 16,4 3 0-16,7 7-1 0,1 3 8 0,7 5 11 15,3 1 13-15,0 6 16 16,5 3 9-16,2 5 3 0,4 1 2 0,8 5 2 16,-1 0-6-16,1 2-2 0,1 1-7 15,-1-4-10-15,4 3-8 0,5-8-5 16,0-1-3-16,4-3 0 0,6-3-4 0,4-4-6 15,1-3-6 1,3-1-4-16,0 0-2 0,0-4-1 0,2 1 1 0,2 0 0 16,0-4 0-16,5 0 1 0,3 0-2 15,-2 3 2-15,-1 4-1 0,-2 4 0 16,-6 4 1-16,1-2-2 0,1-1-9 16,-1 2-2-16,0-2-4 0,1 2-2 15,-1-1 3-15,3 1 0 16,2 0-3-16,-2-1 1 0,5 5-2 15,4-1 2-15,3 1 3 0,3 6 1 16,1 0 3-16,-4 2 1 0,-6 3-2 0,-2 2 1 0,-5-1-1 16,1 3 2-16,4 2 3 0,1 0 3 15,1 2 0-15,-1 1 2 0,1 1-1 16,-1 1 0-16,-1 2 1 0,5 1 0 16,-1 1 0-1,0 1 0-15,-1 1 1 0,-4 2 0 0,-5 0-1 0,0 3 1 0,-3 2-4 16,2 0-1-16,-1 2 0 0,-1 1-1 15,-3-2 4-15,3 2 0 0,0 1-3 16,-1 3-2-16,2 4-1 0,4 1-1 0,3 1 4 16,1 1 1-16,0-3 1 0,-7-4 0 15,-6 3 0 1,-1-1 1-16,2 2-1 0,0 0-1 0,0 0 2 0,-3 4 0 16,-1-4 1-1,-4-2 0-15,1-1 0 0,-5-4 0 16,0 1 0-16,0-2-2 0,-1 2 0 0,3 1 1 0,-2 2-1 0,-1 1 0 15,1-1 2-15,-1 0-1 0,-1-1 1 16,0 0 0 0,-1 0 0-16,0 0 0 0,3 0 0 0,-1 4 0 15,2 0 0-15,-4-1 0 0,1 0 0 0,1-1 0 16,3 1 1 0,3 2-1-16,0 0 0 15,-2 1 1-15,-3-1-1 0,1-2 0 16,-3-3 0-16,-2 2-2 0,1 2 0 15,0 2 1-15,1 4-1 0,1 2 0 0,0 0 1 16,-3 1 0-16,2 2 1 0,-3 0 1 16,-1 0-1-16,2 1 2 0,0-1-1 15,0 1-1-15,0-3 1 0,-4 0 0 16,0 0-1-16,4-1 1 0,-4 3 1 0,2-5-2 16,-1 1 3-16,-2 2-2 0,1-3 0 15,-1 3 0-15,1 0 0 0,-6 0-1 16,2 0 1-16,-3 2-1 0,-3-2 2 15,3 2-1-15,1 2 1 0,-4 0 0 16,0-2 0-16,-1-1 2 0,-2 0 0 16,4-5 2-16,-3 0 2 0,0-5 2 0,1-2 3 15,-1-3 3-15,0-2 1 0,1-3 3 16,0 1-1-16,1-4-1 0,4 0 0 16,-3-3 0-16,2-1 1 15,0-1 2-15,2-1 4 0,1 2 0 0,1-3-1 0,0 2-3 16,0-2-5-16,0 0-4 0,0 0-1 15,0 1-5-15,0-1-1 0,0 0-2 16,0 1-1-16,0-1 0 0,0 0 1 16,0 0-2-16,0 0 0 15,0 0 2-15,0 0-7 0,0 0-12 16,0 0-19-16,0 0-29 0,0 0-29 0,0 0-32 16,0 0 657-16,0 0-415 0</inkml:trace>
  <inkml:trace contextRef="#ctx0" brushRef="#br0" timeOffset="118089.43">27116 10730 1168 0,'2'0'31'16,"-2"-1"-11"-16,1 2-20 0,0-1-4 0,-1 1 4 0,-1-1 0 15,1 0 1 1,0-1 4-16,0 1 8 0,1 0 12 0,-1 0 11 0,0 0 5 16,2 2 2-16,-2-2-5 0,0 0-3 15,1 0-6-15,0 0-6 0,-1 0-2 16,1-1 0-16,6-5-2 0,-3 1-2 15,2-2-3-15,1 0-7 0,2-4-2 16,0 0-2-16,4-1-2 0,4-5 0 16,1-2 0-16,4-2-1 0,5-4-1 0,4-4 0 15,5 3-1-15,11-5 0 0,0 3 0 16,6 0-2-16,11 1 1 0,6 2 2 16,4-2 1-16,-3 4 0 0,-6 1 0 15,-5 1-1-15,1 3 0 0,5 2 1 16,5 1 0-16,1 5 1 0,-3 1 0 0,-2 4-1 15,-1 3-4-15,5 4-5 0,9 10-6 16,15 6-6-16,5 9 3 0,-7 7 1 0,-4 2 5 16,-16 4 6-16,-6 1 0 0,0-3 2 15,-1 4 1-15,-2 0-2 0,-7 0 2 16,-6 5 0-16,-11 3 3 0,-8-4 1 16,-3 1 3-1,-5 0 0-15,-1 1-1 0,-3 3 0 16,-3 5-1-16,-2 5-1 0,-4 3 1 0,-3 4-2 0,-1 2 0 15,-6 1 0-15,-5 2 1 0,-2-4 1 16,-8 2 2-16,-4 0-1 0,-5 1-1 0,-8-3 1 16,0 6-2-16,0-2 1 15,-2-1 1-15,-4-5-1 16,-6-4 1-16,-7-7 0 0,0-4 0 0,0-3-1 16,2-2 1-16,6-2-2 0,-2-1 1 15,2 1-2-15,0-2 6 0,-2-2 5 0,-3-2 3 16,-18-5 3-16,-4 0-6 0,-7-6-2 15,-2-3-9-15,10-4 14 0,-1-4 1 16,-3-8 1-16,-9-2 13 0,-11-4-12 0,-2-3 2 31,1-6-2-31,8-2-6 0,5-5-5 16,-12-4-1-16,-4-5 2 0,-4-6 0 0,2-4 2 0,17 0 1 0,6-6-2 16,0-1 1-16,2 0 1 0,2 0 0 15,5 0 6 1,12 2 6-16,8-2 4 0,7 0 4 0,6 2 9 0,7 1 8 0,8 5 16 31,5 2 3-31,4 2-1 0,3-1-6 16,1-1-11-16,3-5-6 0,2-7-11 15,0-10-11-15,5-8-12 0,2-13-7 16,2-5-5-16,1-5-4 0,0 1 1 16,1 5 2-16,-2 9 4 0,1 7 1 0,-2 8 2 15,0 6 0-15,1 3 2 16,2 2 0-16,3 2-2 0,3-2-2 15,3 4-7-15,2-2-6 0,3 1-2 0,4-3-11 16,7 3-2-16,9 0-3 0,9 1-6 16,2 3 1-16,-3 3 3 0,-7 2 6 15,-5 6 8-15,-1 4 9 0,-5 3 1 16,1 3-15-16,-4 2-6 0,-5 1-13 0,-3 1-4 16,-4 2 0-16,-2 0-10 0,2 0-10 15,0 3-22-15,4-3-14 0,4-1-190 16,3-2 188-16</inkml:trace>
  <inkml:trace contextRef="#ctx0" brushRef="#br0" timeOffset="118734.61">30928 10712 1579 0,'0'0'34'0,"0"1"-17"15,0-1-27-15,0 0-4 16,3 0 10-16,-3 0 7 0,0 0 3 0,5-1 5 0,-1-2 1 16,2-4-2-16,3-3 0 0,5-5-2 15,5-1 3-15,3-3 6 16,4-1 11-16,-1 1 15 0,3-1 6 16,1-2 3-16,5 0-9 0,4 0-14 15,8-7-11-15,12-1-12 0,2-4-4 16,3-3 0-16,-2-2-3 0,-3 0 0 0,1 2 0 15,6 1-10-15,8 0-4 0,4 4-7 16,4-1-4-16,-2 6 10 0,-7 3 5 16,-6 4 7-16,0 0 10 0,8 2-20 0,7 1-1 15,3 3-16-15,5 1-10 0,-7 5 18 16,-6 4-3-16,6 4 15 0,5 3-2 16,8 6 0-16,0 6-6 0,0 5-13 15,-5 6 2-15,0 5 3 0,11 7 7 16,-10 4 12-16,-8 9 2 0,-10 7-1 15,155 139 0-15</inkml:trace>
  <inkml:trace contextRef="#ctx0" brushRef="#br0" timeOffset="119160.69">33585 12606 1572 0,'-96'42'8'0,"-7"-9"4"0,-6-9 1 15,6-11-6-15,-2-8-2 0,-8-5-2 16,-5-11 2-16,0-5-1 16,2-8 1-16,-5-5 0 0,1-6-1 15,2-3 1-15,3-5-1 0,15-5 0 16,-2-1 1-16,2-2-1 0,1-1 0 0,8 0 1 16,17-1-2-16,2-1-1 0,-1 1 2 15,-2-2-1-15,0 0 2 0,7 0 6 0,12 1 6 16,11 2 9-16,5 2 13 15,4-4 7 1,7-1 1-16,2-5-3 0,1-2-8 0,6-6-8 0,-2-4-3 0,6 1-4 16,5 4-1-16,6 6 3 0,6 8 4 15,3 2 4-15,7 2 0 0,5-6-9 16,2-13-14 0,12-9-23-16,3-3-12 0,3-1-7 0,6 8 1 0,0 11 15 0,3 11 9 15,1 2 10 1,5 5 4-16,0 2-1 15,2-2-1-15,-2 1-22 0,-6 1-26 0,-4 1-27 16,-6 0-29-16,0 6-1 0,-3 2 0 0,-3 9-2 0,1 4 13 16,2 6 44-1</inkml:trace>
  <inkml:trace contextRef="#ctx0" brushRef="#br0" timeOffset="122054.71">21058 10930 1125 0,'0'0'41'16,"0"1"-10"-16,0-1-12 0,-1 0-17 0,0 0-4 15,0 1-2-15,0 3-8 16,-4 4 2-16,-5 6 3 0,-3 5 5 0,-10 8 8 15,-3 4 0-15,-3 5 1 16,-6 1-1-16,-2 6 1 0,-8 5 2 0,-5-1 0 16,-2 2 0-16,-1-3-1 15,7-4-5-15,10-2 0 0,1-3 1 16,7-2-2-16,3-1 0 0,0-6 1 0,7-3-3 0,4-2 0 16,7-4-3-16,-1-3-3 15,8-1-3-15,1-3-1 0,4-1 0 0,6 0 3 16,0 2 4-16,2-4 3 0,2 0 1 15,-1-2 4-15,3-4 1 0,-1 0 5 16,-1-3 8-16,-4 0 6 0,-3-1 5 16,-4-1 1-16,1 0-5 0,-1-1 0 0,1 1-1 15,-2 0 4-15,2-1-2 0,-3-1-6 16,1 1-7-16,1-2-10 0,-2 1-1 16,0 0-2-1,0 0 0-15,0-2 1 0,0 2-2 0,0-3 1 0,-1 0 1 16,1-1 0-16,0 0 1 0,0-1 1 15,-1-4-2-15,0 1-1 16,0-4-1-16,-1-3-2 0,0-2 0 0,0 2 0 16,0-2-1-16,-2 0 1 0,-2 1-1 15,1-4-1 1,-2 1 0-16,0-1 1 0,0 2 0 0,-1 0 0 0,-1 4 2 0,0 3 1 16,0-1 2-16,2 0 1 0,-2-2 0 15,1 0 0-15,-1 0 0 16,-4-1-2-16,1 1 1 0,0 1 3 0,1 3-1 15,-2 1 4-15,3 2 0 0,-2 0 0 0,0 2 0 16,1-2-2-16,-3-1-2 0,-2 1-3 16,-2-1 0-16,0-4 0 0,2 1-3 15,-3 1 0-15,-1-1-2 0,0 2-1 16,-5-3 5-16,1 5 0 0,4-3 0 16,3 4 0-16,1 3 2 0,6 3-1 0,3 1 2 31,1 0 1-31,3 1 3 0,1 2 4 15,0-4-2-15,0 4 6 0,0 0-1 0,0 0 0 0,0-3 3 0,1 3-3 16,2-1-2-16,-1 1-3 0,2-2-3 16,4 0-6-16,5-2 0 15,7-1-3 1,8-1-3-16,7 3-5 0,6-4-4 16,1 5-2-16,2 2 3 0,-1 2 7 15,-1 1 3-15,1 3 3 0,-4-3 1 16,-1 1-1-16,-5 0 1 0,-7-1 1 15,-8-1 0-15,-6-2 0 0,-5 0-1 0,-4 1-2 16,-2-1 2-16,0 1 3 0,-1-1-1 16,1 0 3-16,-1 0-9 0,0 0-14 15,0 0-12-15,0 0-19 0,0 0-19 0,0 0-8 16,-2-1 624-16,2 1-414 0</inkml:trace>
  <inkml:trace contextRef="#ctx0" brushRef="#br0" timeOffset="123572.7">29921 11178 1068 0,'0'0'15'0,"-2"0"-24"0,-3 5-5 0,1 1 10 16,-3 0 3-16,0 4 0 0,-4-1 1 0,-2 5-1 15,-3-3 1-15,-4 4 0 0,-4 2-1 16,-1 4 1-16,-7 4-1 16,-1 3-1-16,0 6 0 0,-2 4 0 15,4 3 0-15,0 3 0 0,3-1 1 16,4-2 1-16,0 2 0 0,2-1 1 0,3 0-1 15,2 0-7-15,4-1-7 0,5-3-8 16,6 1-3-16,3-4 4 0,4-1 4 0,4 0 6 16,3-2 2-16,2 0 2 15,2-4-2-15,0-4-1 0,-5-10 9 0,-3-6 17 16,-4-6 14-16,-1 1 12 0,0-3-4 31,4 0-12-31,3 0 1 0,0-2 1 16,1-1 8-16,-1 0 7 0,-3-2-5 0,2 2-7 15,1-6-9-15,2 0-13 0,1-4-6 16,-1 1-4-16,-2-2-3 0,-2-1-3 16,0-1-3-16,-1 2-2 0,-3 2 4 15,0 0 4-15,-4 0-1 0,-3 0 1 16,-2-2-2-16,-3-4-1 0,-5-4 0 16,-2-1 0-16,-4-3-7 0,0 0-7 0,-2 5-3 15,3 4-11-15,4 6-8 0,1 3 1 16,3 5-13-16,0 3 7 15,0 2 5-15,-3 8 2 0,-2 3 13 0,0 8 9 16,-1 2 7-16,1 3 6 0,1 0 3 16,1-3 1-16,3 0 2 0,3-4-1 15,0-1 1-15,1-1 1 0,-1-3-1 16,1-1 3-16,1-4 2 0,-1 0 1 16,-1-2 3-16,3-1-24 0,0-2-68 0,3-1 55 15</inkml:trace>
  <inkml:trace contextRef="#ctx0" brushRef="#br0" timeOffset="124189.9">30888 9621 1012 0,'-1'0'136'16,"0"0"200"-16,1 1-337 0,2-1-31 16,-2 3-6-16,0 3 19 0,-2 5 7 15,-3 5 3-15,5 5 2 0,0 7 0 16,3 2 3-16,7 4 2 15,-5-1-1-15,1 3 2 0,-2-1 0 16,2 5 0-16,2-5 1 0,0 1 0 0,-3-3 0 0,-1-2 0 16,-2-2 2-16,-1-6-7 15,0 0-14-15,1-3-27 0,0 0-13 16,1-1-89-16,1-2 89 0</inkml:trace>
  <inkml:trace contextRef="#ctx0" brushRef="#br0" timeOffset="124680.84">31224 9505 1073 0,'1'0'327'0,"10"1"-181"16,-7 0-203-1,-2-3 65-15,-2-2-29 0,16 3-14 16,9 1-20-16,9 0-4 0,0 3 4 16,-4 0 27-16,-9-1 29 0,-4 2 12 15,-3-1 5-15,-2 0-7 16,0 2-3-16,0 2-4 0,-3 0-1 0,0 4-3 16,0 1-6-16,-1 7-6 0,2 7-8 15,-2 3 0-15,-3 6 4 0,-2-3 2 0,-3 0 5 16,-4-3 1-16,-4-5-4 15,0-2-5-15,2-6-6 0,-3-3-3 0,0-3 3 16,-3-1 5-16,1-2 9 0,1-2 7 16,1-5 2-16,0 0 1 0,1-5 3 15,-3 0 4 1,0-6 5-16,-1 0 6 0,-2-1 2 16,3-3-1-16,1 3-1 0,-1 0 6 15,7-1 6-15,-1 4 10 0,2 1 5 16,4 2-4-16,-1 0-7 0,0-1-15 15,2-2-11-15,-2 1-8 0,5-2-3 0,1 2-1 16,-1-1-3-16,3-1-4 0,1-1-8 16,2 0-11-16,3-6-17 0,1 0-16 15,0-2-5-15,0 2 2 16,-2 0 29-16,-2-1 18 0</inkml:trace>
  <inkml:trace contextRef="#ctx0" brushRef="#br0" timeOffset="125774">31399 9558 1123 0,'21'13'52'0,"146"43"-164"31,-356-125 106-31,189 69-2 0,0-1 11 16,0 1 19-16,4-4 19 0,0 3 10 15,1 0 5-15,0-1-7 0,-3 1-15 16,-2-2-11-16,7 1-11 0,2 1-5 16,0-1-3-16,4 2-7 0,0 0-11 0,-3 0-10 15,4 3-4-15,-3-1 6 0,-4 2 7 16,0-1 9-16,-3 0-2 0,0 3-10 16,0 0-3-1,1 3-2-15,-1 5-4 0,-1 1 10 16,-3 2 2-16,-1 1 4 0,-6 3 6 0,-1 0 1 15,-2 0-1-15,0 0 0 0,2-1-5 0,-2-3-1 16,0-1-2-16,0-4 2 16,-5-3 4-16,3 0 4 0,-1-6 4 15,1-2 2-15,4 1 4 0,0-4 7 0,4 0 3 16,0 0 4-16,3 2 3 0,-3-3 3 16,0 0 8-16,1 0-1 0,1 0-2 0,-1-3-7 15,1 2-4 1,2-1-1-16,-1 1 1 0,2-2 0 0,-1-1-3 0,0 0-1 15,-1 0-5-15,0 0-3 0,2 0-3 0,-1-1-4 16,0 1 1 0,0 0 0-16,1-3-1 0,1 2 0 0,2 0 0 0,-1 0-1 15,-2 0 0-15,2-1 0 0,2 0-1 16,0 0 0-16,-1 1 1 0,-2 0 1 16,-2 2 2-1,2-1 0-15,2 1-2 0,-1 0-2 16,3 1-3-16,-1-1-6 0,-3 2-2 0,2-2 2 0,-1 2 3 0,1 0 3 15,-1 1 3 1,2-1 1-16,-2 2 1 0,-3 2-1 16,7-3-2-16,-6 2-2 0,0-2 0 0,3 2-1 0,-4 1 3 0,0-3 1 15,3 1 0 1,-1 1 1-16,2-1-3 16,-1 1-5-16,0-2-3 15,0 1-4-15,-3 2 1 0,0-1 5 16,0-1 3-16,0 2 0 0,0-1-2 0,1-2-5 15,0-5-2-15,2 6-7 0,1-1-11 16,-1 1-8-16,1-1-1 0,5-1-84 16,0-2 84-16</inkml:trace>
  <inkml:trace contextRef="#ctx0" brushRef="#br0" timeOffset="134778.31">5437 10585 475 0,'0'0'36'0,"0"0"26"0,1 1-6 0,0-1-7 15,-1 0 5 1,0 0-4-16,0 0 3 0,-1 0 4 0,1 0 0 0,0 0-1 16,0 0-3-16,0 0-7 0,1 0-10 15,2-1-6-15,-3 1-7 0,0 0-5 0,0 0-1 16,0 0 0-16,0 0-2 0,0 0-1 15,0 0-2-15,0 0-3 0,0 0 0 16,0 0-1 0,0 0-1-16,0 0 2 0,0 0 2 0,0 0 1 0,0-1 0 15,0 1-1-15,0-1-4 0,0 0-1 16,0 0-2 0,0-4-2-16,1 2 0 15,-1 0 0-15,1 0-2 0,-3-1 1 16,1 1 2-16,2-1 4 0,-1 0 4 15,0 0 3-15,1 0 0 0,-1 0-3 0,0 0-1 16,0-2-4-16,1 2-3 0,-1-3 0 16,1 0-3-16,0 1 1 15,-2-3 0-15,0 0-1 0,1 2 1 0,0-1 0 16,1 0-1-16,0 1 1 0,-1 0 0 16,-1 0-2-16,1-1 4 0,-1 2 8 0,0 0 6 15,1 0 8-15,-1 3 3 0,0-3-3 16,2 2-4-16,-1 0-4 0,0-1-7 15,0-1-3-15,-1 1-4 0,1 0-1 16,-2-2-1-16,2-2 0 0,0-1-1 16,0 1 0-16,0-1-1 0,0-1 0 0,2 1 1 15,-1-3 0-15,0 3 6 0,0 0 4 16,-1-2 3-16,1 0 1 0,0 0-5 16,3-1-1-16,-3 1-5 0,1-1 0 15,1-3-1-15,-4 2-2 0,5-2 1 16,0-1-1-16,-2 0 0 0,7-1 0 15,-3 0 0-15,-3 1 0 0,4-2 1 16,-1 0 0-16,-2 0 0 0,2 1 0 16,-1 0-1-16,-1-1 0 0,1 1 0 15,1-2 0-15,0 0-1 0,3-1 0 16,-4 0 0-16,4-1 0 0,-2-1 1 0,-1 1 0 16,1 0 1-16,0 3 0 0,0 0 1 15,-2 1 0-15,0 0 0 0,2 1-1 16,-1-2-1-16,-1 0 1 0,3 2 0 15,-3-1-1-15,2 1 0 0,1 3 0 0,-2-2-1 16,0-2 1-16,3-1-1 16,0 0 0-16,0 0-2 0,4 3 7 0,-4 2 2 15,0-1 1-15,1-1 5 0,-4 0-10 16,3 0 0-16,-1 3-1 0,0 0 0 16,-1-2 0-16,1 1-1 0,-3 1 0 0,2 1 0 15,2-2 1-15,-1 3 2 0,1 0 3 16,0 1 3-16,-2-3-1 0,-1 2-1 15,1-3-4-15,0 1-1 0,-1 1 0 16,0-2 0-16,1 1-1 0,1 0 1 16,1-3-1-16,2-1-1 0,1-1 1 15,3-1-1-15,1-1 0 0,-3-1 1 0,4 2-1 16,-1 0 0-16,1 0 1 16,-2 0-1-16,0-1 0 0,-3 0 0 15,0 1 1-15,0-1-1 0,1 4 2 16,1-2-1-16,-1 3-3 0,-1-1 8 15,-6-1 4-15,4 3 1 0,-1-2 3 16,0 0-8-16,5 2-4 0,-2-2-1 16,1 1 1-16,3-1-2 0,-1 0 1 0,-1 1 0 15,-2 2-1-15,-1-3 1 0,1 1 2 0,4-1 2 16,2-1 0-16,1-3 1 0,0 2-5 16,-1 2 3-16,-3 1 3 0,-2 2 0 15,0-2 3-15,0 3-4 0,2-2-4 16,-1 2 0-16,1 0-1 0,1-1-1 15,-1 0 1-15,5-1 0 0,3-1 0 0,1 2 1 16,2-1-1-16,-3-2 0 0,-1 0 0 16,-2 0 0-16,-1 0-1 0,3 1 0 15,0-2 0 1,5 0 0-16,-2 2 0 0,1-1 0 0,1-1-1 0,-4 2 0 0,-1 1 1 16,2-2-1-1,-2 3 1-15,2-2 2 0,3-2-1 0,5-1 0 0,8-5 1 16,6 2-2-1,-3 0 2-15,-3 2-1 0,-3 2 0 16,-9 3-1-16,2-2 1 0,2 1-1 0,-1 1 0 16,5-2 0-16,-1 0 0 0,-1 0 0 0,3 2 1 15,0 1-1-15,3 0 0 16,2 1 2-16,-3-2 0 0,-1 0 2 0,-5 0 0 16,0-1-2-16,-3 1 1 0,-2 0-1 15,4 0 0-15,-1-2 0 0,0 0-1 16,5 1 0-16,-2-1 0 0,1 2 1 0,4 0 0 31,0-2 2-31,2 3 0 0,-1-3-2 0,0 2 0 0,-2 0 0 0,0-1-2 0,1 1 1 16,-1 0 0-16,0 1-1 0,-3 0 0 15,0 1 1-15,0 0-1 0,2-1 2 16,3-1 0-16,6 1 0 0,5-1 2 16,5-2-1-16,5 1 0 0,2 0 2 0,-3 1-2 31,3 1 0-31,-3-1-1 0,0 2-2 15,2 1 0-15,-1 2 0 0,-4 0 0 16,-2 0 0-16,-1-1-1 0,-3-2 0 16,0 1 0-16,0 1 1 0,4 1 0 15,3 0 1-15,7 2 1 0,5-1 0 16,-1-2-1-16,-3 2 0 0,-3-1 0 0,-2 4-1 16,5-1 0-16,1 3 0 15,4-2 0-15,3 1 0 0,-6 2 0 16,0-4-1-16,-4 3 1 0,1 3 0 15,2-3 0-15,7 3 0 0,1 0 1 0,-2-1-1 16,-5 1 0-16,-2-1 1 0,5 1 0 16,4 0 0-16,7 1 0 0,2 1-1 15,-7 0 0-15,-8 1 1 0,-11-2-1 16,-1 1 0-16,-2 3 0 0,1-5 0 16,5 4 0-16,-1-3 0 0,-4 3 0 0,-1-3 1 15,-5-1 0-15,-3 3-1 0,1-2 1 16,0 3 0-16,-5-2-1 0,5 1 1 15,1 1 0-15,4-2 0 0,2 4 0 0,-5-1 0 16,-5-1-1-16,-5 0 2 16,-2-2 0-16,-1-1-1 0,-1 3 1 0,-3-2 0 15,-1-1-1-15,-1 3 0 0,2-2 0 16,7 1 0-16,2 1 0 0,4 0 1 16,2 1-1-16,-2 0 0 0,-5 2 2 15,-2-1-2-15,1 0 0 0,-4 1 1 0,1-1-1 16,-1 3-1-16,-3-3 2 0,4 3-2 15,-1-1 0 1,4 2 1-16,2-1-1 0,2 1 0 0,-2-1 0 0,-4 0 0 16,-3 0 0-16,-4-1 0 0,4 2 0 15,2 0 0-15,0 3 0 0,8 0 0 16,-1 0 0-16,0 1 0 0,3-1 0 16,-2 2 0-16,5 0 0 0,-3-2 0 15,0 2 0-15,-6 0 1 0,-5 0-1 16,1 1 0-16,-1 1 0 0,3-2-1 0,4 0 1 15,-5 3 0-15,3 0 0 16,-1-1 0-16,1 0 0 0,5 1-2 16,-6 0 2-16,-1 0-1 0,-6 3-1 0,-3-2 2 0,2-1-1 15,-4 0 0-15,-2-2 0 16,-5-3 0-16,-2 1-1 0,-2-3 1 0,-1 0 0 16,-2 1-1-16,0-2 1 0,-1-1 0 15,2 3 0-15,-4-3 1 0,-1 0 0 16,-2-1 0-16,-2-3 1 0,0 2 1 0,0-3-1 15,-3 0 1-15,1-2 0 0,-2-1 0 16,0 1 1-16,-2-2 1 0,0 0-1 16,1 0 2-16,-1 0 1 0,0 0-2 15,0 0 1 1,0 0-3-16,0 0 0 0,0 0 0 0,0 0 1 0,0 0 0 0,0 0-1 16,0 0 0-16,0 0 2 0,0-2 3 15,3-2 1-15,-2 1 0 0,0-1 0 16,0 1-1-16,0-2 0 0,0-1 0 15,-1-1-3-15,2-4-2 0,1-1-1 16,0-3 0-16,1-1-1 16,0-2 0-16,0 0 0 0,1 1 0 15,0 0-1-15,2-1 1 0,0 1-1 16,-3-1 0-16,2 1 0 0,2-1-3 16,-2 0-5-16,0 0-3 0,-1 0-2 0,-1 5 3 15,-2 0 6-15,2 4 2 0,-3 0-6 16,0-4-5-16,1 3-5 0,-1-1 0 0,3 0 7 31,-3 3 4-31,-1 2 4 0,2 3 2 16,-2 1-1-16,0-3-2 0,1 3-1 0,-1 2 0 15,0-1 0-15,0 0 1 0,0 1-1 16,0 0-2-16,0 0-2 0,0 0-5 16,1 0 0-16,-1 0-3 0,-1 0 0 15,-1 0-2-15,2 0 1 0,0 0 2 16,-4 1 2-16,4 0 4 0,1 2-3 0,-1 2-1 15,-1 3 3-15,-1 6 4 0,-3 4 4 16,4 8 3-16,-2 0 1 0,0 0 0 16,1 2 0-16,-3-1 0 0,-1 1-1 15,-1 0 1-15,-1-4 0 0,1-2 0 16,2-2 0-16,-4-1 0 0,1-1 0 16,1 0 0-16,0-1 0 0,1-1-1 0,-1-1 0 15,1-2 0-15,-2-2 0 16,3 0 0-16,-1-2-1 0,1-1 0 15,0-1 0-15,1 0-1 0,0-3 1 16,0 1 1-16,0-3-1 0,0 0 0 0,-2 1-1 16,1-1-1-16,-1 0-1 0,-3-1 2 15,0 1-1-15,-3 1 2 0,-6-3 2 16,-3 3 0-16,-4-2 2 0,-9-1 3 0,-2-4 1 16,-3 0-1-16,-6-2 0 0,-6-1-2 15,0-1 0-15,-1 0-1 0,6 1 0 16,5 1-1-16,8 1 0 0,1 1 2 15,4 0 5-15,7 2 5 0,2-1 6 16,6 2 2-16,4-2 1 0,3 2 1 0,1 1 2 16,3-1 2-16,2 1 1 15,0 0-2-15,0 0-3 0,0 0-3 0,0 0-2 16,0 0-3-16,0 0-5 0,0 0-6 16,0 0-1-16,0 0-3 0,0 0 2 15,0 0 0-15,0 0-2 0,0 0-4 0,0 0-4 16,0 0-8-16,0 0-8 0,0 0-10 15,0 0-13 1,0 0-15-16,1 0-17 0,-1 0-12 0,1 0-22 0,-1 0 23 16,0 0-312-16,0 0 271 0</inkml:trace>
  <inkml:trace contextRef="#ctx0" brushRef="#br0" timeOffset="136809.18">17458 8929 1083 0,'-2'5'37'15,"2"-4"-93"-15,-2-1-6 16,-3 1-5-16,-6-1-7 0,-8 4 33 15,-9-1 23-15,-5-1 23 0,-2-2 6 16,-5-3 3 0,-4-1-4-16,-7-3-1 0,-5-1 2 15,-6-1-2-15,-6-1 5 16,1 0 0-16,2-4-3 0,0 2-1 0,3-3-4 16,-1 0-3-16,-3 1-1 15,2 0-1-15,1 1-1 0,7 3 0 16,6-1 0-16,9 4 0 0,7 2 0 0,7-1 0 15,7 3 0-15,9-1-1 0,4 3 0 16,7 1 0-16,-1 0 0 0,0 0-4 16,1 0 0-16,-3 0-1 0,7 0 5 15,3 1 3-15,5 5 2 0,14-2 1 0,11 4-2 16,12 2-1-16,7 0-2 0,6 2 2 16,2-3 8-16,-5-4 1 0,5 1 4 15,0-4-10-15,1-1-16 0,12 3-6 16,6 0-4-16,3 2 7 0,-3-2 11 15,-12 0 4-15,-11-4 5 0,-6-2-6 0,3 2-35 16,7 3-51-16,4 5-33 0,0 0-6 16,-11-1 71-16,-19-3 81 0,-15-1 36 15,-15-2 23-15,-8-1-70 0,0 0-122 16,0 0-41-16,0 0-26 0,-3 2 37 16,-11 3 98-16,-9-1 69 0,-12 2 37 15,-10-2-2-15,-6 0 5 0,-2-3-20 0,-4-1-9 16,5 0-5-16,-5-1-7 15,-2-1-9-15,-10-2-1 0,-10-1 3 16,-6-1-1-16,1-1-9 0,8 0-5 0,6 0-4 16,6 0-2-16,3 0 6 0,0 0 8 15,2 1 4-15,3 1 3 0,8 2-6 16,7 3-8-16,1-2-4 0,7 2 0 16,2-2-1-16,1 0-1 0,4 0 1 15,2-1-1-15,4-1 1 0,4 1 14 16,5 1 17-16,4-1 12 0,7 3 14 0,-3-2-2 15,3 2-7-15,0 0-4 0,0 0-9 16,0-1-6-16,-1-5-6 0,1 6-7 16,-1-4-2-16,1 0-4 0,0-1 0 15,0-3 4-15,0-1 1 0,0-2-1 16,1-2-3-16,1-3-4 0,0-6-5 0,3-1-3 16,-1-7 0-16,0-1-3 0,0-4 1 15,0-2 0-15,0 0-1 0,0 2 1 0,2 2 1 16,0 1 0-16,-1 1 0 0,4-2 2 15,1 0-2-15,-2 1 1 16,2 5 4-16,-3 6 4 0,0 3 7 0,-2 8 3 16,-1 3 0-16,-1 2-2 0,-2 3-6 15,0 1-8-15,1 1-7 0,-2-1-3 16,0 1-1-16,0 0-1 0,0-4 2 0,1 6 0 16,-1-2-1-16,1 0 3 0,1 0-1 15,1 0 2-15,3 0 0 0,0 0 0 16,6 0 0-16,4 0 2 15,4 0-1-15,4 2 1 16,0-2-1-16,8-2 0 0,1-3 1 0,10 1-1 0,8 0 1 16,1 1 0-16,-1-1 0 0,-2 1 0 15,1 1 0-15,-1 0 0 0,5-2 0 16,5 4-1-16,8-1-6 0,5 0-3 16,3 2-1-16,-2 0 3 15,-10-1 4-15,-8 1 2 0,1 0 2 0,-1 3-1 0,1-1 1 16,-1 1 0-16,-4-1 0 0,-7 0-1 15,-7 0 1-15,-7 1 0 0,-9-1-5 16,-4 1-3-16,-5 1-3 0,-6-1-2 0,-2-1-1 16,-1 1-5-16,-1 1-1 0,1 2 2 15,-1 4 4-15,-2 7 8 16,1 3 3-16,-1 8 3 0,-3 2 0 0,0 5 1 16,-1 2 0-16,0 6 1 0,0 2-1 15,-1 5-1-15,2 4 1 0,0 2-1 16,-2-2 0-16,2-2 0 0,2-5 0 0,0-5 0 15,2-3 5-15,-1-4 5 0,-1-5 4 32,-1-6 4-32,-1-5 1 0,0-4 0 0,2-6 3 15,-1-3 3-15,-1-3 2 0,3 0 3 16,0-3 1-16,0-1 1 0,-2 1 0 0,-2-1 4 16,4 0 2-16,2 0 2 15,1 1-1-15,-2-1-3 0,0 0-5 0,-1 0-5 0,0 0-7 16,0 0-7-16,-1-1-3 0,1 1-6 15,0 0-2-15,0 0-2 16,-1 0-3-16,1 0-5 16,0-1-3-16,0 1-8 0,0 0-12 0,0 0-14 0,0 0-21 0,0 0-12 15,0 0-6 1,0 0-7-16,-3-7 54 0</inkml:trace>
  <inkml:trace contextRef="#ctx0" brushRef="#br0" timeOffset="147157.81">30037 12338 929 0,'3'15'198'16,"-12"-12"-116"-16,-10 2-67 16,-9 2-26-16,-13-14 8 0,3 12 1 15,-12-1-3-15,-12-4-1 0,-9-1 0 16,-3-2 0-16,7-2 2 0,5-2 4 0,8 1-1 16,7-2 1-16,3 1 1 15,5 0 0-15,-2 3 0 0,3-3 0 0,2 5 0 16,9 2-1-16,5 0 0 0,5 0 0 15,8 0-6 1,8 0-14-16,0 0-15 0,0 0-18 16,1 0-20-16,0 1-27 0,11 1 56 0</inkml:trace>
  <inkml:trace contextRef="#ctx0" brushRef="#br0" timeOffset="147426.97">30215 12559 976 0,'-15'2'22'0,"-9"1"-14"0,-10 2-10 16,-7-2 0-16,-8-2 1 0,-4-2-4 16,-5-3-5-16,-11-5-6 0,-9-2-2 15,-3-2 1-15,1 1 3 0,7 1 4 16,8 1 4-1,7 3 3-15,6 0 2 0,5 3-1 0,2 1 0 0,-2 1 1 0,2 2-1 32,7 2-2-32,5 3-15 0,10-3-22 0,6 3-4 15,3 0-122-15,5-1 108 0</inkml:trace>
  <inkml:trace contextRef="#ctx0" brushRef="#br0" timeOffset="147727.57">30046 12692 933 0,'-3'2'-7'15,"-3"1"-31"-15,-7 3-11 0,-6 0 22 16,-7 1 27-16,-1 0 17 0,-4-5 11 15,-5-1 6-15,-9 0 1 0,-7-1 3 16,-1 0-1-16,-2 1-4 0,7-1-6 16,6 0-9-16,3 2-8 0,4 0-4 0,0-1-3 15,3 0-2-15,4 1 1 0,6-1-1 16,2 2-1-16,2-1 0 0,-3 1-1 16,7 0-1-16,-4-2-7 0,3 3-15 15,6-1-15-15,-4 2-25 0,4-2-87 16,0 2 94-16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4T16:35:52.7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18411 3589 768 0,'-1'0'17'0,"-2"2"-12"0,0 0-3 0,-3 2-2 16,0-3 5-16,-2 2 1 0,1 2-1 16,-1-4 1-16,2 2 6 0,-1-2 6 15,-1 3 7-15,-1-3 7 0,-2 1 1 16,0 2 1-16,-2-3-1 0,0 1-3 16,0-1-3-16,1 1-5 0,0 1-4 15,-4-2-4-15,-4-1-1 0,-5 0-4 16,-3 2-1-16,-4 0 0 0,-4-1-2 15,-1 1-1-15,-2-2 0 16,4 2-1-16,0-2-2 0,1 4 2 0,0-2-2 16,-4 1-1-16,0-3 6 0,-1 0 9 15,-1 0 3-15,-6 0 3 0,-2 0-5 16,-6 0-9-16,-1 0-6 0,2 0 6 0,-3 0 0 16,3 0 0-16,-2-2 2 0,-2 0-8 15,-12-1 8-15,-4-3 3 0,-3 1 1 16,6-1 0-16,11 2-8 0,5 0-4 0,5 3-1 15,0 1 0-15,0-2 0 0,-5 0 1 16,-5-2 0-16,-7-1-1 0,-4 0 10 16,-3 1 17-16,0-1 0 0,1 3 3 15,7-3-13-15,-1 3-16 0,-1 1 0 16,3 1-2-16,0 0 1 0,3 1-1 0,7 0 0 31,0 0 0-31,1-1 1 0,-1 1 0 0,0-1 1 0,-8 0 1 0,2 2-1 16,2 0 0-1,-3 1 2-15,12 3-3 0,-3-4 0 0,-1 1 0 16,5 2 0-16,-5-1-1 0,-6 1 1 0,-2-2 0 16,-2 1 0-16,3-1 4 0,5 2 2 15,4-2 1-15,-2 1 0 0,5 1 3 16,-3-1 0-16,-4 1-1 0,-1-2 1 16,-1 1-6-16,0-1 1 0,2-1-1 0,3 4-1 15,-1-3 0-15,2 1-1 0,1 0-1 16,-1-1 1-16,-11-1-1 0,-3 0-1 15,2-2 0-15,-1 0-1 0,11 0 0 16,1 1 2-16,0 0-1 0,5 0 0 16,-2-1 3-16,-5 1-2 0,-4 0 0 15,-3 1 2-15,-1-2-3 0,3 0 2 16,3 0 2-16,2-2-2 0,3 2 1 0,-3 0 0 16,0 0-1-16,-3 0 0 0,-6 0 2 15,2-2-1-15,0 2 0 0,5 0 0 16,5 0-2-16,-3 1 1 0,2-1-1 15,-5-1-1-15,1 0 2 16,-2-1 0-16,-1-2 0 0,4 1 2 0,2 2 3 0,1 0 0 16,3-3 1-16,-3 3 0 15,3-1-4-15,-3 1-2 16,2-2-1-16,-4 1-2 0,-1 1 1 0,2 0 0 0,-1 1-1 16,3 0 0-1,1-1 0-15,0 0 0 0,7 0 1 0,-2-1-1 16,-4-1 0-16,-1 0 0 0,-4 0 0 0,1-1 0 15,3 2 2-15,1 1-1 0,3-1-1 16,1-1 0-16,2 2 0 0,0 0 0 16,0-1 0-16,-2 0 1 0,-2 2-1 0,-5-1 1 15,-2-1 0-15,1-1-1 0,7 0 0 32,5 0 1-32,5 1-1 0,2 1 0 15,-1-3 2-15,0 2 0 0,4 0 0 0,6 1-1 0,2 0-1 0,1 0 0 0,0-1 0 31,0 0 0-31,2 0 0 0,3 1 0 16,0 1-1-16,2-1 1 0,3 1 0 16,1 0 0-16,-1 0 0 0,1 0 0 15,1 1 0-15,0 0 0 0,0 0 0 0,1-1 0 16,1 0 0-16,2 1 0 0,0-1 0 16,-1 2 0-16,-1-2 2 0,0 0-2 15,-1 2 0-15,1-2 0 0,1 1 0 16,-1 0 0-16,1-1 0 0,-1 1 0 15,-1 0 0-15,2 0 0 0,1 3 0 16,0-4 0-16,-1 2 0 0,1-1 0 16,-2-1-1-16,0 1 0 0,1 0 0 15,1 1 0-15,2-1 0 0,-1-1-1 16,2 2 0-16,0-2-1 0,3 0-4 16,0 0-3-16,-1 1-6 0,-1-1-7 15,2 0-8-15,0 0-7 0,0 0-13 0,0 0-8 16,0 0-13-16,0 0-7 0,2 0-3 15,2 0 628-15,5-4-409 0</inkml:trace>
  <inkml:trace contextRef="#ctx0" brushRef="#br0" timeOffset="6339.69">23272 17645 1241 0,'0'0'75'0,"0"0"18"0,0-1-31 0,0 1-50 15,0-2-7-15,0 2 1 16,0 0 6-16,0 0 10 0,0 0 12 0,0 0 10 16,0 0 4-16,0 0 2 0,0 0-2 15,0 0-6-15,0 0-9 0,0 0-9 16,0 0-10-16,-1 0-5 0,1 0-6 16,0 0-1-16,-1 2-1 0,0-2-1 15,1 0-1-15,-2 0 0 0,1 0 0 16,-4-2 0-16,0 1 1 0,0 0-1 0,-4 1 0 15,-3 0 0-15,-2-2-1 0,-4 2 1 16,-1-1 0-16,-5-1 0 0,0 0 1 16,-1 0-1-16,-3 2 1 0,2-3-1 15,-5 1 1-15,-1 0-1 0,-7 1 0 0,-8 1 1 16,1-1-1-16,-1-1 1 0,6 2 0 16,-1 0 0-16,1-1 1 0,-2-1 1 15,1-1 0-15,-1 0 2 16,2 2 1-16,-3-1-1 0,-8-2 0 0,-9 1 0 15,-4-2-1-15,0 1 2 0,2-2 0 16,3 1-2-16,4-1 1 0,-1-1 1 16,-6 3 0-16,-3-4-1 0,-7 2 2 15,1 0-2-15,5-1-1 0,10 1-1 16,2 1-1-16,3 1-1 0,-4 2 1 16,-10-3 0-16,1 2 0 0,-3-1 7 0,6 0 6 15,9 2 4-15,1 1 2 0,7-1-5 16,4-1-4-16,-1 2-4 0,2 0-2 15,-4 0-1-15,-3 1 0 0,-3 0 0 16,1 0 1-16,4 0 1 0,6-1 0 16,5 1 0-16,5 0-1 0,-2 0 1 0,3 0 1 15,0 0 4-15,1-2 2 0,3 2 1 16,-1-1-1-16,-1-1-5 0,-3 1-1 16,-4 0 2-16,-3 1-1 0,0 0 1 15,-1 0-2-15,1-1-3 0,6 1-2 16,-1 0-1-16,4 1 0 0,1 0 0 0,-1-1 1 15,3 1-2-15,3 1 2 0,5-1 0 16,0 1-1-16,3-2 2 0,0 1 2 16,-1 0 6-16,6-1 4 0,0 1 7 0,4-1 0 15,-1 1-1-15,0 1-3 0,1-2-3 16,-1 0-2-16,5 0-2 0,0 0-3 16,-6 1-1-16,6-1 0 15,0 0 0-15,-1 0 0 0,1 0-1 0,-2 0-1 16,1 0-2-16,-1 0-1 0,1 2 0 15,1-1-1-15,0-1-1 0,0 0 0 16,0 0 0-16,0 0-4 0,0 0-4 16,0 0-3-16,0 0-8 0,0 0-1 15,0 0-6-15,0 0-8 0,1-3-11 16,2 3-12-16,-2 0-16 0,-1 0-17 16,0 0-19-16,0 0-29 0,0 0-13 0,0 0 117 15,0 0-11-15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4T16:36:07.2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17920 3424 811 0,'0'0'13'0,"-1"1"-14"0,0-1 2 16,1 1 9-16,-1 0 4 0,2 0-3 15,-1-1-4-15,-2 1 2 0,-2 1 3 0,-1 0 8 16,-3 1 9-16,-2 3 4 0,-5 3-1 16,-4 0-4-16,-7 2-8 0,-5 1-5 15,-9 0-1-15,-9-1-1 0,-6 0 0 16,-10-1 0-16,-3-1-2 0,2-1-2 15,1 0-1-15,6-1-3 0,1-1-1 16,0-1 1-16,-7-2-2 0,-2 1 0 16,-1-1 0-16,6-1-1 0,10 2 0 15,9-2 1-15,9 0-1 0,5 0 0 16,6 1 2-16,9-1 2 0,5-2 5 16,3 1 6-16,6-1 1 15,0 0-4-15,0 0-7 0,0 0-11 0,0 1-5 0,2-1 1 16,4 0 4-16,3 0 4 15,5 0 3-15,14-1-2 0,10 0 1 0,14-5-1 16,11 1 0-16,14-2 0 0,5-4 0 16,0-1-1-16,-5 0 1 0,-2 1 0 15,6-2-1-15,5 4 0 0,5-2 1 16,-3 1 0-16,-6 2-1 0,-11 3 0 0,-14 0 0 16,-11 3 0-16,-12 0 1 0,-11 1-1 15,-7 1 0-15,-6 0 1 0,-3-2-2 16,-6 2 0-16,0 0-4 0,-1 0-6 0,0 0-2 15,0 0-3-15,-3 2 4 0,-1-2 5 16,-5 0 5-16,-7 1 2 0,-8 5 2 31,-13 3 4-31,-11 0-1 0,-8 1 0 0,-14-1-2 0,-10 0-1 0,-6 2 1 0,-4-1-1 32,4-1-1-32,9 0 1 0,10 0 0 0,1-2-2 0,3-1 6 15,1 1 5-15,6-4 2 0,7 3 7 16,9-3-2-1,11 3 0-15,5-4 2 0,12 1 3 0,4 1 2 16,2-2 8-16,6-2 0 16,-1 0-6-16,1 0-7 0,0 0-12 15,0 1-7-15,0-1-5 0,0 0-7 16,0 0-5-16,0 0-4 0,0 0 1 16,1 0 1-16,0 0-2 0,-1 0-4 15,2 0-5-15,-2 0-15 0,2-1-6 0,2 1-116 16,4-2 106-16</inkml:trace>
  <inkml:trace contextRef="#ctx0" brushRef="#br0" timeOffset="1576.68">22920 4994 1219 0,'-40'1'-9'0,"-2"3"-47"0,-13 2-2 0,-3 0 54 15,-6 0 3-15,-5-3 1 0,-13-3 0 16,-12-1 1-16,-3-5 0 15,-4-1-1-15,4-3 1 0,8 0 2 0,-10-1 4 16,-1 2 6-16,-1 1 5 0,-1-1 2 16,2-1-1-16,-12 1-3 0,-9-1-5 15,-7 2-3-15,-6 1-2 0,-6 1-2 16,-5 1 1-16,-2 1-1 0,-5 1-1 0,3 1-1 16,2 0 1-16,8 0-3 15,3 2 1-15,8 0 0 0,10 0 7 16,7 0 2-16,14 0 1 0,5 3 1 0,0-2-6 15,2 2 0-15,3-1 2 0,10 2 4 16,12-1 2-16,8-1 1 0,6 1-1 0,9-1-3 16,6 0-2-16,5 2-3 0,9-4-1 15,7 1-3-15,5 0-1 0,10-1 10 16,-1 0 5-16,0 0 3 0,1 0-2 16,-1 0-6-16,5 0-3 0,0 0-2 15,0 0 3-15,4-1-3 0,8 0-3 16,11-5-1-16,13-1 0 0,16 0 0 0,14-2 0 15,15 2-1-15,21-1 0 0,12 2 0 16,3 3-1-16,12 1 2 16,9 2-1-16,8 2-1 0,10 5 0 15,14 1 0-15,-5 3 0 0,-6 1 0 16,5 3 0-16,-8-1 0 0,-11 2 0 0,1 0 0 16,-2 0 0-16,-10-3 0 0,-5 1 0 15,-7-1 0-15,-6-2 1 16,-4-1-1-16,-1 0 0 0,-4-2 0 0,-12 0 0 15,1 2 0-15,-7-4 0 0,-7-2 0 0,-10 0 0 16,-15-3 1-16,-7-1-1 0,-7 1 0 16,-6 0 1-16,-6-1-1 0,-4 0 0 15,-7 1 1-15,-5-1-1 0,-6 0 1 16,-6-1 0-16,-6 1 0 0,0 0 1 0,-1 0 0 16,0 0-7-16,1 1-9 0,-1-1-9 15,-3 0-5-15,1 0 2 0,2 0 6 16,-1 0 2-16,-6-1 3 0,-1 1 5 15,-10 2 1-15,-4 2 7 0,-11-1 2 16,-11 1 0-16,-5-4-4 0,-8 1-13 16,-11-4-19-16,-8 0-24 0,-10-3 31 15</inkml:trace>
  <inkml:trace contextRef="#ctx0" brushRef="#br0" timeOffset="3714.57">20839 4627 509 0,'0'0'48'0,"0"2"69"16,0-2-117-16,0 0-5 0,-1 1-2 0,0 0 3 16,1 3 3-16,1-1 1 0,0 2 4 15,0 1 2-15,-3 3 2 0,2 6 0 16,-2-2 0-16,2 4-3 0,1 1-1 16,-1 5 1-16,1 1 3 0,-1 6 3 15,1 2 1-15,0 4-1 0,1 8 7 16,0 3 2-16,1 1-2 0,4 3-2 15,1-2-9-15,10 2-2 0,-2 2-1 0,5 6 0 16,6 3 0-16,1 3-2 0,5 4 1 16,1-2 2-16,0-1 0 0,-2-4 2 15,0-7 2-15,-3-2 2 0,-4-6 3 16,-4-3 2-16,-1-4 1 0,-3-4-2 16,-5-5-3-16,3-5 0 15,-3-2-1-15,1-4-2 0,2 2 0 16,-4-2-3-16,0-2-1 0,-6-6-1 0,-2-3-1 0,2-1 0 15,-2-5-1-15,0 2 1 0,-1-3-1 16,-1-1 2-16,3 3 0 0,-4-4 1 16,0 0 0-16,1 0 1 0,-2-2-1 15,1 1-3-15,1 1-7 0,-1 0-7 16,-2-1-4-16,0 1 7 16,1 0-93-16,0 0-95 0,0 0 116 0</inkml:trace>
  <inkml:trace contextRef="#ctx0" brushRef="#br0" timeOffset="4651.28">22091 6061 858 0,'3'34'249'0,"-3"-34"-201"16,-1 0-86-16,-2 0-30 15,-3-36 65-15,2 32 3 0,0 0-1 0,-3-2 0 16,-1 0 1-1,1-1 3-15,1-1 3 0,0 0 4 0,0 1 1 0,1 2 3 16,-2-1 1-16,1 1-3 0,1 1-2 16,-2 1-5-16,-3-1-6 0,-2 2-8 15,-3 2-3-15,-4 2-5 16,-2 5-1-16,-3 3 1 0,-6 4 0 16,2 0-5-16,0 2-14 15,4 0-16-15,7-4-11 0,2 1 5 16,7-6 14-16,2 2 7 0,0-2-2 0,4 0-11 15,0-4-8-15,0 0 1 0,2 0 6 0,1-2 15 0,2 4 17 16,4-1 15-16,3 0 19 16,7 7 4-16,5-4-3 0,4 6-3 0,1-4 0 31,-3-4 10-31,-5 1 14 0,-4-5 15 0,-5 1 6 16,-1-2-7-16,-3 0-10 0,1-1-3 15,-2-2 7-15,1 2 12 0,1-4 1 16,-3 3-9-16,0-2-18 0,-1 0-14 15,-1 1-6-15,1-2-2 0,-1 2-2 16,0 0-1-16,0 0-2 0,3 0-3 16,-1 2 1-16,-2-1-1 0,1-1 0 0,-3 3 1 15,0-1 2-15,3-4 3 0,-2 3 1 16,-1 2 0-16,1 0-1 0,0 0-1 16,-1 0 1-16,0-1-1 0,0 1 1 15,0-2 2-15,0 2-4 0,0 0-3 16,0 0-2-16,0 0-8 0,0 0-5 15,0 0 0-15,0 0-1 0,4 5 2 0,1 4 4 16,7 11 2-16,8 6 3 0,2 12 2 16,8 3 5-16,1 5 3 0,-2 2 5 15,-1 0 2-15,2 4 1 0,-2 6 4 16,2 2-4-16,-1 0 4 0,-6-3-3 16,-8-5-6-16,-6-5 1 0,-6-2-8 15,-5-3 1-15,-4-7 1 0,-4-1 2 16,-5-7 1-16,-5-2 2 0,-6-4 8 0,-2 0 8 15,-2-1 2-15,-5-4 3 0,-1-4-6 16,-4-6-8-16,-2-4 2 0,-1-6 5 16,0-5-1-16,-3-2 0 0,1-5-3 15,-1-1-7-15,5 1-3 0,9-1-2 16,9 2-1-16,10 5 2 0,7 2 0 16,2 2 2-16,3 5 1 0,1 1-4 0,0-2-2 15,0 2-7-15,0 0-12 0,0 0-9 16,0-1-10-16,1-2-14 0,4 1-6 15,4-6 131-15,12-6-72 0</inkml:trace>
  <inkml:trace contextRef="#ctx0" brushRef="#br0" timeOffset="5041.39">22907 5665 1664 0,'1'2'-30'0,"-1"0"-67"15,-2 1-20-15,-6 3 40 0,-7 3 36 16,-4 5 18-16,-7 5 11 0,-3 5 6 15,-1 8 1-15,2 0 1 0,-5 7 1 16,-1 3 1-16,-1 4 1 16,-4 3-1-16,5 2 1 0,8 0 0 0,2-7 0 15,11-2 1-15,3-6 0 0,7-3-1 0,3-5 1 16,1-6 2-16,4-3 2 0,-2-3 4 16,4-1 3-16,2-2-1 0,3 3-3 15,1 1-3-15,2-3-2 0,5 2-2 16,-8-3-5-16,4-3-13 0,-3-1-17 15,-1-3-6-15,2-1-69 0,-3-2-52 16,-2-1-53-16,-1 0 85 0</inkml:trace>
  <inkml:trace contextRef="#ctx0" brushRef="#br0" timeOffset="5517.35">23407 5808 1335 0,'-7'2'33'0,"-9"1"23"0,-6 0-79 15,-5 4 5-15,-4 1 15 0,-2 1 4 16,-2 1-7-16,-2 0-10 0,0 0-12 15,5 0-11-15,10-1-2 0,2-1-2 16,6-1 8-16,6-3 6 0,3 1 9 16,2-3 8-16,3-1 5 0,0-1 4 15,0 0 3-15,0 0 6 0,0 0 6 16,-2 1 1-16,6 2-3 0,5 0-5 16,5 6-5-16,8 4-3 0,11 8-4 15,5 3-3-15,4 6 0 0,-5-2 3 0,-10-3 5 16,-5 0 2-16,-4-7-1 15,-2 1-1-15,-1 0-2 0,-5-3-1 16,-5 1 2-16,-5-2-2 16,-3-1 2-16,-7 3 2 0,-3 1 1 0,-4 0 7 0,0-2 2 15,-3 0 13-15,-6-3 3 0,-5-4 0 16,-4-2-1-16,2-5-12 0,1-1-3 0,3-2-4 16,6-3-1-16,5 0-4 0,3-2-7 15,8 3-5-15,3 0-4 0,-1 0-5 16,5 1 0-16,0-2-14 0,4-5 37 15,5-9-7-15</inkml:trace>
  <inkml:trace contextRef="#ctx0" brushRef="#br0" timeOffset="5896.21">23558 5594 1294 0,'0'0'1'0,"1"1"-40"0,-1 0-6 0,2 4 14 16,0 6 11-16,2 0 3 16,8 12 4-16,3 2 7 0,3 7 3 15,6 5 2-15,3 2 0 0,1 4 1 0,2 4 0 16,-1 2-1-16,-3 7 1 0,-2 3-1 15,-1 5 1-15,-1 3 1 0,-3 2 0 16,-6-4 1-16,-7-2 3 0,-8-6-2 16,-10-3 1-16,-7-4 6 0,0-5-3 0,-2-8 2 15,4-5 2-15,1-6-5 0,1-7 2 16,2-1-1-16,2-6-1 0,3-3 1 16,3-3-1-16,1-4-1 0,3 1 1 15,1-1-5-15,0-2-5 0,1 0-9 16,-1 0-13-16,1-6-3 0,7-3 111 0,10-11-69 15</inkml:trace>
  <inkml:trace contextRef="#ctx0" brushRef="#br0" timeOffset="6133.92">24662 6061 1313 0,'-4'0'26'0,"-6"2"-25"0,-5 1-6 16,-3 1 5-16,-4 3 1 0,-7-5 0 15,-6 1 0-15,-7 1 1 0,4-4 0 16,7 0 0-16,7 1 0 0,8-1 0 16,5 0 1-16,4 0-5 0,4 0-16 15,3 0-23-15,0 0-30 0,0 0-38 0,0 0-88 16,-1 1-92-16,6 7 153 0</inkml:trace>
  <inkml:trace contextRef="#ctx0" brushRef="#br0" timeOffset="6337.62">24651 6365 1112 0,'6'2'24'0,"162"-2"-8"31,-509 38-15-31,303-34 2 16,7-1 0-16,9-1-6 0,6-2-6 0,5 0-9 15,5 0-14-15,5 0-9 0,1 0-52 16,-1 0-28-16,1 0-57 0,3-9 81 16</inkml:trace>
  <inkml:trace contextRef="#ctx0" brushRef="#br0" timeOffset="6890.9">25616 5890 1626 0,'-5'-1'-5'0,"-1"1"-51"15,-11 0-9-15,-8 3 42 0,-10 0 17 16,-5 4 4-16,-6 2 1 16,2 5-1-16,-2 2-1 0,2 3-2 0,6 3 0 15,0 4 0-15,3 5 1 0,2 1 1 16,8 1 1-16,5 0-1 0,8-2 1 16,4 0-2-16,4 0 1 0,4-2 0 15,5-3 2 1,6 1 1-16,1-4 3 0,5 0 0 0,6-1 1 0,5-1 0 15,7 0-1-15,5-1-1 0,2-4-2 16,9-3-4-16,5-4-5 0,2-2-3 0,2-7 0 16,-7 0 7-16,-11-8 10 0,-7-1 9 15,-7-3 6-15,-2-3-2 0,1-4-11 16,1-4-7-16,-2-2-2 0,-1-2 8 16,-6 1 15-16,0-1 8 0,-3 0-1 0,-4-1-8 15,-2-4-11-15,-7-4-8 0,-3-1-1 16,-6-4 2-16,-8-3-1 0,-7-2 1 15,-5 0-2-15,-7 1-3 0,-3 2-1 16,-2 4 3-16,-4 6-6 0,-1 8-2 16,-1 5-2-1,-1 7-3-15,1 5 5 0,2 4 3 0,2 6-1 0,7 2-4 16,6 4-14-16,4 0-16 0,8 2-8 16,1 1-3-16,3 0 10 0,3 0 12 0,2-1 1 15,2-3-7-15,2-1 175 0,-1-1-112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4T16:36:40.7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13682 10877 669 0,'0'0'21'0,"0"0"-7"0,-1 0-8 0,-1 0-3 15,-1 0 0-15,0 2 1 16,0-2 3-16,1 1 2 0,-3-1 1 0,2 0 3 16,-2 2-1-16,0 0-2 0,-1 1 0 15,-3-1 0-15,-1 2 4 0,-5-1 5 16,-1 1 1-16,-5 0 2 0,-1 1-2 15,-5-3-5-15,-6 0-1 0,-8-2-3 16,-9 1-5-16,0-3-1 0,-4 1-2 16,5 0 0-1,-1-2 0-15,-2 0 1 0,-1-3 2 0,-5-1-4 0,-6-2 9 0,-4-2 2 32,-4 3-1-32,-3-1 8 0,6 0-6 0,-1 2-1 0,5-2 1 0,-3-1-6 15,-6 0 2 1,-4-1 0-16,0 2 0 0,1 1 0 0,1 0-3 15,6 2 0-15,-1 2 3 16,-2-1 3-16,-4 2 1 0,-5-2 1 16,-2 2-3-16,2-3-1 0,3 1-2 15,-2-2-2-15,-4 2-2 0,-4 0 2 16,2 1 3-16,6 0-1 0,5 2 1 16,0 0 0-16,-3 2 4 0,-5 0 1 15,2 2 0-15,7 2-2 0,3-1-6 16,7 2-3-16,-4-1 1 0,-3 1 2 0,-4-1 0 15,-1 1 0-15,-2-1-2 0,3-2-3 16,-1-1-1-16,-1 0 1 0,-5-1 5 16,-2 0 3-16,6 0 2 0,1 0 1 15,5 0-6-15,5 0 1 0,-4 0 5 16,-2 1 2-16,-4 0 0 0,-1 0-4 16,5-1-7-16,5 2-3 0,1-2 0 0,4-2 1 15,-3 2-1-15,2 2-1 0,0 0 3 16,2-2 1-16,6 1 2 0,4 0 2 15,7 1-1-15,4 1-2 0,2-1-4 16,5 0 5-16,6 1 2 0,0-1-1 16,6 2-1-16,-1-1-3 0,2 1-2 15,0 0 0-15,1-1 0 0,2-2 0 16,3 1 0-16,5 0 1 0,1-1 1 16,1-1-1-16,4 3 2 0,0-3-2 0,4 0 1 15,-3 0 1-15,4 0-1 0,0 0 1 16,-1 1-1-16,1-1-1 0,0 0-5 15,0 0-10-15,0 0-13 0,0 0-18 16,0 0-14-16,0 0-18 0,0 0-11 16,0 0-103-16,1 0 117 0</inkml:trace>
  <inkml:trace contextRef="#ctx0" brushRef="#br0" timeOffset="3963.7">24734 11120 1269 0,'1'0'-122'63,"-2"0"122"-63,-1 0 6 0,0 0 2 0,0 1 10 0,-4 0-1 15,-2 0-5-15,-3 0-2 0,-6 1-7 16,-7 0 0-16,-6 0 2 0,-12-1 2 16,-14 0-2-16,-9-1 1 0,-8 0 1 15,-4-1-3-15,0-1 1 0,-2 1-2 16,-14-1-1-16,-5-1 2 0,-9 1-1 16,-7 0 0-16,3-1 1 0,-10-3-1 0,-4-1 2 15,0-2 5 1,0-2 3-16,4-1 1 0,-1-2-1 0,4 1-1 15,5 0 4-15,14 1 3 0,5 2 6 16,2 1 2-16,7 0-1 0,7 1 0 0,10 2 0 0,17 0-2 16,5 3-2-16,7 0-7 15,10 0-6 1,6 3-2-16,7-2-4 0,1 1 2 0,5 1-1 0,1 0 0 0,1 0 1 16,8 0-1-16,-1 1-2 0,2-1 2 15,0 0-6-15,1 0-13 0,-2 0-20 16,0 0-31-16,0 0-29 0,-2 0 261 0,-4 2-147 15</inkml:trace>
  <inkml:trace contextRef="#ctx0" brushRef="#br0" timeOffset="5512.76">20491 12837 1220 0,'-10'-4'-8'16,"-8"-5"-22"-16,-8-6-23 0,-12-2 22 15,-8-2 29-15,-7 0 2 0,-7 0-1 16,3 0 1-16,3-1 0 0,5 0 0 0,5 4 0 16,1 1 2-16,2 5 8 0,-1 0 8 15,-2 1 6-15,-7 1 0 0,-10 0-4 16,-11 1-5-16,-6 1-4 0,-5 1-2 15,-6 0-2-15,-13-2-4 0,-14 0-1 16,-12-3-1-16,-5-1 0 0,-12-4 1 16,-4-1-2-16,-5-5 1 0,-8 0 1 15,4 2-2-15,0-1-2 0,0 4 11 16,-2 2 7-16,5 2 5 0,8 1 8 0,-9 0-5 16,7 4-1-16,2 1 3 0,-2 1 3 15,-1 2-4-15,3 1-4 0,2 1-7 16,-1 1-8-16,7 0-3 0,3 3-2 15,4 0 2-15,4 5-1 0,5-2-2 16,2 2 2-16,4 1-1 0,10-2 0 16,11-2 1-16,2 1-1 0,1-1 0 0,9-1 0 15,8-1 0-15,14 1 0 0,8-2-2 16,7 0 11-16,0-1 8 16,2 1 4-16,3 0 6 0,1-2-12 0,6 0-1 15,6-4 3-15,9 3-2 0,7 0-1 16,5 0-5-16,3 0-1 0,1 0 1 0,1 1 4 15,3 0 0-15,-1 0-3 16,0-2-2-16,0 0-2 0,-3-2 3 0,4 3 5 16,0 1 1-16,0 0 3 0,2-8-2 15,0 3 0-15,-1 0-2 0,1-3-5 16,1-4-5-16,2-6-5 0,-1-14 6 16,4-10-11-16,1-12-14 0,2-8-13 15,2-4-12-15,-1 0 7 0,0 5 15 16,2 2 11-16,-3 6 8 0,0 1 2 0,2-3 3 15,-2 0-4-15,1-7-23 0,-3-9-17 16,-4-3-24-16,-4-2-5 0,-1 3 21 16,-2 13 14-16,1 15 26 0,-3 16 25 15,4 13 22-15,0 8 19 0,-1 4 2 16,1-1-10-16,-1 3-16 0,1 2-16 16,0-1 0-16,1 0 0 0,0 1-3 0,0 0 3 15,-1 0-4-15,0 0-1 0,0 0-4 16,3 0-3-16,0 0-6 0,4 0-3 15,-4-4 3-15,7 2 1 0,6-3 1 16,7-4 2-16,10-2-1 0,5 0-1 16,4-1-1-16,2 0 3 0,4-1 4 15,1 1 2-15,2-2 2 16,4 1-6-16,4-1-1 0,4 0-3 0,5-3 0 0,0 1 3 16,5-1-3-16,1 1 0 0,15 0 2 15,1 2-2-15,-6 1 1 0,-1 0 0 16,-12 2-1-16,-2-3 2 0,13 0 1 15,15 2-2-15,8-3 0 0,8 1 1 16,-2 1-4-16,-2-1 6 0,5-1 10 16,-3-1 4-16,-3-1 2 0,2 0-3 0,10 0-11 15,5 0-2-15,6 1-1 0,9 3-2 16,3 1 1-16,2 3-1 0,4 3-1 16,6 3 4-1,-4 3-4-15,4 3-3 0,10 3 0 0,-4 3-8 0,-2 3 5 16,8 1-5-16,0 3-5 15,-7 1 1-15,4 4-1 0,5 0 7 16,-6 2 1-16,-4-2 1 0,-2-4-3 0,-19-5 5 0,-20-4 7 16,-9-7 6-16,-17-1 2 0,-5-2-3 15,3 0-5-15,-6 0-1 16,-7-2 6-16,-8 4 4 0,-15-1 1 0,-9 1 1 16,-7 1-3-16,-8-1-2 0,-5 0 0 15,-4 1-3-15,-4 0-2 16,-3 3-2-16,-4-4-1 0,-3 2-1 0,-3 1-4 0,1 1-2 15,-3-2-4-15,0 1-3 0,0 1-5 16,2 6-3-16,-1 6 1 0,3 8 3 16,-2 10 4-16,1 10 6 0,0 9 2 15,1 12 1-15,1 8 0 0,-2 10 0 16,0 6 0 0,-2 6 1-16,-3 3 1 0,-2 2 0 0,-4 2 2 0,-2-2 0 15,2-1 1-15,0-5 0 16,-1-10 0-16,2-4 1 0,-3-8 4 0,-1-7 0 0,0-4 1 15,1-6-1-15,-1-9-2 0,-1-5-1 16,1-6 2-16,0-8 0 16,1-7 2-16,0-5 3 0,1-5 1 0,2-3-1 15,0-1-3 1,-1-2-1-16,-1 1-3 0,-2-1-1 0,-5 1 0 16,-6 0-1-16,-9 0 3 0,-6-1 2 0,-10-1 1 15,-13-1 1-15,-10-2-1 0,-12 0-3 16,-5 0-1-16,2 0 0 0,3-3 1 0,-3 1-7 15,-13 1-7-15,-2 0-12 0,-3-1-18 16,8 2-17-16,14 2-29 16,7-2-17-16,8 1 404 15,10-1-243-15</inkml:trace>
  <inkml:trace contextRef="#ctx0" brushRef="#br0" timeOffset="6904.72">18137 7166 1155 0,'-36'15'-32'0,"-8"2"-48"0,-10 2-26 16,-13 1 103-16,-4-6 4 0,-8-7 3 15,-18-3 2-15,-9-8-3 16,-8-1 2-16,-1-8 3 0,-6-1 2 0,-5-2 5 16,-3-1 2-16,-3 4-1 0,-5-4 0 15,-4 3 1-15,-11-2 3 0,-12 0-2 16,-8-1-1-16,-4-2-6 16,-21 0-6-16,-6 1 0 0,-2 3-3 0,-25 5 1 0,9 7 0 15,-23 3-1-15,-4 3 0 0,-7 5 1 16,-4 1-2-16,-3 3 0 0,3-1 2 15,3-3-2 1,4 0 0-16,21-5 0 0,7-1-11 0,32-2 29 0,8-2 28 16,19-1 12-16,20-1 25 0,17-2-11 15,18 1-17-15,8-4-3 0,7 4-4 16,5 0-14-16,14-2-10 0,13-2-9 0,10-2-9 16,11-2-3-16,7 2 7 0,7-1 10 15,5-1 7-15,5 0 5 0,5-2-3 16,-1-3-10-16,2-8-7 0,-5-11 0 15,-4-20-45-15,-6-18-22 0,-5-13-5 0,5 5-1 16,7 17 69-16,9 10 32 0,8 8 5 16,3-3-6-16,2-11-37 0,-1-5-14 15,1 1-3-15,2-1 2 0,1 5-2 16,4 5-2-16,1-1-9 0,2 7 0 16,0 4 8-1,4 5 12-15,-2 8 13 0,1 4 4 16,1 8 0-16,-2 2-4 0,5 3-8 0,0 1-4 15,-1 3-4-15,0 1-1 0,-2 2 0 0,3 2 1 0,6 4 1 16,6 2-1-16,5 2 1 16,9 3 0-16,7 0 2 0,8 5 1 15,16 2 3-15,9-2 0 0,9 3 1 16,4-3 0-16,4-1 0 0,20 4 1 0,12-1 0 16,11 2 0-16,17 2 1 0,1-1-2 15,-3 0 0-15,10-1-1 0,-4-3 1 0,-4 0 0 16,7-3 0-16,0 0-1 15,-3-4 0-15,8-2 0 0,6-2 1 0,-10-4 0 16,4-1 0-16,3-4 0 0,-10-4 0 16,2-1-1-16,7-4 2 0,-8 1 0 15,-2 1-1-15,13-1 2 0,-12 2-2 0,3 6 0 16,13 2 1-16,-9 4 0 0,4 5-1 16,12 3 0-16,-10 3 0 0,-2 6 0 15,7-2 1-15,-17 2-1 0,-10 1 1 16,-1-1-1-16,-19 1 0 0,-8-3 0 15,-11 1 0 1,-14-1 0-16,-11-2 0 0,-9-4 0 0,-10 2 0 0,-14-2 0 16,-15 1 0-16,-10-2 0 15,-8 2 2-15,-6-2 3 16,-10-1 1-16,-5 3 2 0,-3-2-8 16,-3 3-10-16,0 3-2 0,3 7-1 15,-2 5 3-15,0 7 6 0,0 7 3 16,0 3-1-16,-4 4 0 0,0 7 1 15,-5 8 1-15,0 6 0 0,-2 5 0 16,-1 3 0-16,1 4 0 0,-2 4 0 16,1 8 0-16,2 4 1 0,-1 0 0 0,2-2 0 15,-1-6 0-15,0-4 0 0,-1-3-1 16,4-1 2-16,-4-5 2 0,4-6-1 16,-1-7 2-16,1-13 2 0,0-6 2 15,1-11 1-15,0-8-1 0,2-8-1 16,1-6 2-16,0 0 12 0,1-3 11 0,0 0 11 15,0-2 1-15,0 0-12 0,0 0-12 16,0 0-11-16,0 0-7 0,-2 0 0 16,2 0-1-16,0 0-12 0,0 0-24 15,2 0-39-15,0 0-33 0,6 0 52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4T16:37:18.4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12249 8044 1144 0,'-1'0'26'0,"1"0"-14"0,0 0-5 0,0 0 5 0,1 2 7 16,-1-2 9-16,0 0 7 0,1-2 17 16,-1 2 9-16,0-2-8 0,0 1-9 15,1 0-14-15,2-7-11 0,-3 4-1 16,1-3 6-16,-1-1-4 0,0 0 0 15,-1-2-3-15,-4-2-6 16,0-3-1-16,-6 0-3 0,-3-3-4 0,-1-1-1 16,-2-1-4-16,-4-1-3 0,-5-3-7 15,-7-1-4-15,-11-5-3 0,-2 0-7 16,-1 0 0 0,2 3 1-16,4 2 4 0,1 5 9 0,3 4 7 0,4 4 3 0,4 4 1 15,4 5-3-15,5 0-2 16,2 3-6-1,1 6-6-15,0 3-4 0,0 9-5 16,2 7 4-16,0 8 6 0,4 11 7 16,5 4 5-16,4 11 1 0,2 7 2 15,7 7 0-15,3 9 2 0,6 7 1 0,-1 0 0 16,2 2 1-16,-1-3 2 0,-1 1-3 16,-3 1 2-16,0-5 2 0,-2-5 2 15,-1-6 1-15,-1-8 1 0,0-5-3 16,0-6-1-16,-2-8 2 0,0-5 3 15,0-7 1-15,-4-5 0 0,1-8-4 0,1-6-3 16,-4-7 0-16,0-4-2 0,0-1 2 16,0-4-2-16,0 1-15 0,0 1-15 15,0-2-33-15,3-1-84 0,1-12-9 16,3-15 65-16</inkml:trace>
  <inkml:trace contextRef="#ctx0" brushRef="#br0" timeOffset="253.13">12303 8661 920 0,'-13'5'99'16,"-12"-2"209"-16,-8 6-312 15,-8 0 2-15,-2 1 4 0,-6 0 3 0,-4 0-4 16,-1 1 1-16,-1-4 0 0,7 1 0 15,-3-1-1-15,-1-4 1 0,5 1-1 16,5-4 1-16,3 3 0 0,7 1 0 16,5-3 0-16,2-1-2 0,7 0-8 15,4 0-9-15,2 0-21 0,2 0-19 0,4 0-99 16,1-5 94-16</inkml:trace>
  <inkml:trace contextRef="#ctx0" brushRef="#br0" timeOffset="632.25">12992 7898 1285 0,'33'4'372'15,"-37"-1"-313"-15,-4 5-120 0,-7 8-66 16,-41 1 122-16,35 12 3 16,-15 8-1-16,-3 8 3 0,-5 10 0 0,-2 3 0 15,4 4 1-15,6 1-1 0,8-2-2 16,3-2 0 0,10-1-1-16,5-3 2 0,5 2 0 0,5-1 1 0,6 0 0 15,3-2-1-15,3-2 1 0,2-4 0 0,2-4 2 16,4-3 0-16,1-5-1 0,5-1 1 15,0-2 0-15,0-2-6 0,3-4-3 16,-5-3-4-16,0-6-7 16,-2-6-2-16,-5-1-5 0,1-1-17 15,-1-3-13-15,3-3-13 0,3-1-17 0,0-4-25 16,4-5 63-16</inkml:trace>
  <inkml:trace contextRef="#ctx0" brushRef="#br0" timeOffset="1200.95">13231 8409 1261 0,'0'2'78'0,"1"1"110"0,-1 5-202 15,1 8-14-15,0 4 16 0,0 7 10 16,-1 2 1-1,-1 2 0-15,-1-3-1 0,0-4 0 0,1-5 2 0,-1-3 0 16,1-6 0-16,1-3 2 0,0-6 1 16,0 0 0-16,0-1 2 0,0 0 1 0,0 0 1 15,0 0 3-15,0 0 2 0,0 0 9 16,0 0-7-16,0 0-4 0,0 0-2 16,0-3-3-16,0-4 7 0,1 0 5 15,1-3 1-15,1-4-5 0,4 0-4 16,1-3-4-16,2 2-2 0,1-1 0 15,0 0 2-15,3-1 1 0,-2 2 1 16,3-1 2 0,0 0-2-16,2 0 0 0,3 2-4 0,1-1-3 15,-3 3 0-15,-4 3 1 0,-2 2 0 0,-1 3 2 16,-4-1-3 0,0 1-4-16,0 3-3 0,-3-1-5 0,2 2-5 0,-3 0-1 15,-3 3-1-15,3-3-3 0,-1 5 2 0,0 1-1 16,4 1-1-16,2 6 5 0,0 3 4 15,-1 2 4-15,0 1 5 0,-2 0 1 16,-1 1 0-16,3 0 1 0,-2 0 1 0,4 1-1 16,2-3 2-1,-5 1 0-15,1-3 0 0,1 2-1 0,-4-4 1 0,2-1-1 16,-4-6 1-16,2-2 0 0,-4-4-6 16,2 1-5-1,-1-2-5-15,-1 0-3 0,0 0-3 0,0 0-1 0,1 0-14 0,1-1-11 16,2-1-7-16,2-1 27 0,5-10 10 15</inkml:trace>
  <inkml:trace contextRef="#ctx0" brushRef="#br0" timeOffset="1601.13">13809 7640 1609 0,'0'3'-2'0,"0"-1"-49"0,0 1-6 0,0 3 29 16,3-2 19-16,-3 4 5 0,2 2 0 15,0 0 0-15,2 2 0 0,4 1-2 16,4 5 1-16,3 2 2 0,9 6 0 15,3 6 2-15,4 0 1 0,4 6-1 16,-3 4 1-16,-1 4 1 0,2 6 0 0,-5 6 0 16,0 3 0-16,-2 5-1 0,-3 2 1 15,0 3 0-15,-2 4-1 0,-3 2 2 16,-6-3 0-16,-5-4-1 0,-8-6-1 16,-7-12-2-16,-4-2-2 0,-3-10 1 15,2-6 2-15,0-4 1 0,4-6 3 16,0-8 0-16,4-2 0 0,1-4-1 15,1-3 2-15,3-4-2 0,0-3 0 16,0 2-4-16,0-2-12 0,0 0-17 16,0 0-32-16,2-5 29 0,8-8-276 15,13-14 216-15</inkml:trace>
  <inkml:trace contextRef="#ctx0" brushRef="#br0" timeOffset="1880.31">15376 8497 1599 0,'-2'0'17'16,"-2"3"-40"-16,-2-1-8 0,-3 3 17 15,-6 2 7-15,-8 1 1 0,-6 0 4 16,-4-1 4-16,-3-3 3 0,1 1 1 15,0-2 1-15,1-1-4 0,3 0 0 16,0 2-1-16,1-3 1 0,7 1-1 16,1 0 0-16,10 2-1 0,2-4 1 15,6 1 6-15,4-1-12 0,-2 1-17 16,-1 0-41-16,1 0 285 0,3 4-324 16,7 4 145-16</inkml:trace>
  <inkml:trace contextRef="#ctx0" brushRef="#br0" timeOffset="2134.04">15396 8794 1522 0,'-3'1'27'0,"-7"2"-16"0,-7 3-29 15,-5 2 4-15,-8-1 13 0,-5-1 1 0,-5 1 0 16,-2-1 2-16,0-1 0 0,1-1 1 15,5-2 1-15,-3-1-1 0,4-1 2 16,3-1 0-16,0 1 2 0,9-2 0 16,4 2 0-16,3 0-2 0,7 0-3 15,2 0 2-15,3 0-4 0,1 0-11 16,3 0-17-16,0 0-34 0,-1 0 691 0,1 0-474 16</inkml:trace>
  <inkml:trace contextRef="#ctx0" brushRef="#br0" timeOffset="8809.83">16727 8259 1048 0,'4'-2'43'0,"-2"-1"4"16,0 0-29-16,-1 0-9 0,-2-2 9 15,1 1 13-15,-1 1 12 0,1-2 1 16,0 1 3-16,-2-1 0 0,-3-3-6 15,-3-2-4-15,-1 0-12 0,-2-3-9 16,-2 0-3-16,-5 1 1 0,-5 0 0 0,0 3 0 16,-10 0-5-1,-2 0-3-15,-1 5-4 0,-4 3-10 0,3 3-9 16,-1 10-16-16,-4 3-18 0,2 9-11 0,-2 12-7 16,2 6-1-16,7 7 7 0,10 1-15 15,11-1-42 1,16-4-4-16,14-2 4 0,7 0 26 0,8-6 53 0,2-2 16 15,1-7 10-15,0-6 18 16,3-4 29-16,0-4 27 0,0-7 24 0,2-4 9 16,3-7-12-16,2-9-19 0,2-6-22 15,-3-6-20-15,-6-2-11 0,-7-3-3 0,-6-1-2 16,-4-1 5-16,-5-2 3 0,-3-1-1 16,-2-1 4-16,-5 1 3 0,-5 1 12 15,-2 8 13-15,-1 4 5 0,-4 4-6 16,3 5-14-16,0 3-15 0,-2 6-16 0,3 2-12 15,1 2-14-15,0 0-24 0,0-2-21 16,4 10-16-16,0 9 11 0,6 19 19 16,10 14 29-16,13 17 24 0,11 12 6 15,13 7 2-15,5 6-1 0,-5-2 0 16,-4-2 11-16,-9-6 10 0,-9-7 7 16,-6-2 13-16,-3 0-4 15,-4 0 1-15,-3 0 1 0,-6-1-3 0,-6-6-5 16,-7-4 0-16,-3-6 0 0,-6-5-8 15,-6-5-1-15,-4-7-12 16,-6-5-6-16,-8-4 12 0,-5-5 3 0,-12-4 15 0,-14-9 15 16,-12-7-4-16,-7-7-1 0,-1-12-8 15,0-8-15-15,-3-12 3 16,-11-11-4-16,-1-4-3 0,5-2-16 16,19 6-29-16,22 8-10 0,16 9-3 0,14 9 14 15,9 5 15-15,7 4 0 0,6 2-11 16,1 1-11-16,9-5-12 0,8-8 410 0,13-10-272 15</inkml:trace>
  <inkml:trace contextRef="#ctx0" brushRef="#br0" timeOffset="9158.9">17812 7820 1717 0,'-9'15'-32'16,"-3"9"-61"-16,-6 11-17 0,-3 8 85 0,0 9 23 15,-4 9 2-15,-7 11 0 16,-4 10 0-16,-4 4 0 0,-2 1 0 0,8-3-1 15,12-5-2-15,11-6-9 16,19-8-4-16,10-8 1 0,7-4 4 0,2-9 12 16,0-6 7-16,3-7 3 0,-2-6-2 15,0-4-4-15,-1-1 0 0,-3-4-3 16,2-3 3-16,-2-2-1 0,-5-3-4 16,0-5-7-16,-1-3-13 0,0-1-24 15,10-8 347-15,-2-6-232 0</inkml:trace>
  <inkml:trace contextRef="#ctx0" brushRef="#br0" timeOffset="9412.44">18123 8218 1462 0,'49'18'127'15,"-132"379"-367"17,81-335 160-17,6-31 30-15,1-14 17 0,-1-11 19 0,-2-4 21 16,-2-2 26-16,0 0 18 0,0 0 15 16,0-3-4-16,2-4-19 0,-2-18-13 15,5-25-43-15,-1-32 265 0,-3-20-189 16</inkml:trace>
  <inkml:trace contextRef="#ctx0" brushRef="#br0" timeOffset="9633.28">18251 7995 1023 0,'54'-14'19'0,"-8"9"-9"0,4 5-22 15,-8 14 8-15,-5 4 10 0,-3 9 7 16,-2 6-2-16,-2 11-8 0,0 9-1 16,-2 4 1-16,-1 4 0 0,-9-3 0 0,-8-1 2 15,-6 0-1-15,-4-1-2 0,-6-1 1 16,-4-6 0-16,1-5 0 0,-2-8 2 15,2-8-2-15,3-10 11 0,3-7 4 16,2-4 1-16,1-6 5 0,0 0-10 0,0 0-4 16,0 1-5-16,-1-1 0 0,1-1-5 15,4-1-3-15,6-6 6 0,12-18-4 16</inkml:trace>
  <inkml:trace contextRef="#ctx0" brushRef="#br0" timeOffset="10061.45">18828 7614 1342 0,'2'2'52'0,"-2"-2"80"16,1 2-156-16,-1-1-8 0,2 0 22 15,4 1 4-15,4 4 3 0,2 2 3 16,2 1-2-16,4 2 1 0,0 3 0 16,4 2-2-1,4 5 1-15,4 2 0 0,5 8-1 0,7 8 2 0,3 4-1 0,2 9-1 16,2 8 1-16,-5 9 2 0,-8 12 0 16,-5 11 2-16,-5 7 0 0,-1 5-1 31,-7 1-1-31,-6-1 0 0,-6-3 0 0,-7-6 0 0,-5-6 4 0,-4-14 4 15,-1-11 3-15,0-13 6 16,0-11-6-16,2-11-2 16,2-7-1-16,0-2-4 15,-1-6 2-15,1 0 2 0,1-4-1 0,-1-5 0 16,3-4 1-16,4-1-1 16,-3 2 2-16,3-2-1 0,0 0 2 15,0 0-8-15,0 0-11 0,3-2-11 16,-3 2-8-16,-1 3-22 0,0-3-19 0,1-4 7 15,7-14 18-15</inkml:trace>
  <inkml:trace contextRef="#ctx0" brushRef="#br0" timeOffset="10581.97">18142 8011 1079 0,'0'0'17'0,"0"-1"-11"15,-1 1-42-15,1 0-10 16,-1 0-2-16,1 0-3 0,0 0 8 0,-1 0 10 15,1 0 22-15,0 0 24 0,0 0 13 16,0 0 9-16,0 0 3 0,1 0-2 16,-1 0-1-16,0 0-3 0,0 0-7 15,0 0-11-15,0 1-11 0,-4 3-4 0,3 3-5 16,-3 8 2-16,-1 5 4 0,1 8 2 16,0 7 2-16,0 4 1 0,-1 4-3 15,-3 3-1-15,-2 2 0 0,-3-2-1 16,3-3 2-16,2-4 0 15,3 0-2-15,-1-2-7 0,1 0-3 0,2 1-36 16,3-3 28-16</inkml:trace>
  <inkml:trace contextRef="#ctx0" brushRef="#br0" timeOffset="10977.76">20109 8252 1459 0,'5'29'179'0,"16"102"-211"16,-49-280 29 0,23 160-8-16,3 3 3 0,-1 7 1 15,0 2 1-15,2 2-1 16,1 2 0-16,0 1-4 0,0-1-1 15,1-2 0-15,2-3 1 0,-1-2 0 0,0-1-7 16,3 1-23-16,0-1-33 0,3 3 185 16,2-1-267-16,4-2 154 0</inkml:trace>
  <inkml:trace contextRef="#ctx0" brushRef="#br0" timeOffset="11184.15">20439 8455 1369 0,'-2'0'16'0,"-5"3"-25"0,-3 0-16 0,-7 0 19 0,-4 3 7 15,-12-1 3-15,-10-2 1 0,-9-2-3 16,-3-1 2-16,4-3-1 0,4 0-1 16,7-2 0-16,6 3 0 15,3 0-1-15,9 1-2 0,4-2-13 0,4 2-27 0,4-1-1 16,2 0-181-16,7 2 146 15</inkml:trace>
  <inkml:trace contextRef="#ctx0" brushRef="#br0" timeOffset="11769.39">21501 7865 1723 0,'14'6'53'16,"-35"-1"-117"-16,-11 5-2 16,-10 4-5-16,-32-1 69 0,24 11 0 15,-3 3 1-15,-2 4-1 0,6 5-1 16,3 5 0-16,4 1-1 0,9 1 0 15,7-5 0-15,8-2 1 0,10 0-7 16,5 1-2-16,4 4-1 0,7 3 0 0,1 1 7 16,9 3 4-16,2-2 2 0,5-4 0 15,4 1 2-15,6-5 1 0,4-2-1 16,4-1 0-16,4-6-2 0,4-4 0 16,8-4 0-16,-3-4 0 0,1-5 0 15,-7-4 1-15,-5-4 0 16,0-4 3-16,-4-3 6 0,1-4 2 0,3-8-1 15,3-4-4-15,-1-6-3 0,-1-5 7 16,-7-4 8-16,-5-5 3 0,-6-11-2 16,-1-4-8-16,-4-5-11 0,-3-2-3 0,-7 5 9 15,-5 9 6-15,-5 7 11 0,-5 2 0 16,-4-3-23-16,-11-9-15 0,-7-6-17 16,-8-2-9-16,-12 5 5 0,-8 8 3 15,-3 10 2-15,4 8 5 0,7 8 6 16,8 6 5-16,9 2 7 0,2 6 5 0,1 1 2 15,3 3 0-15,2 1 0 0,1 1-1 16,4 4-3-16,3 2-2 16,0-1-1-16,3 1-2 0,0 1 0 0,3-1-4 15,0 0-1-15,2-3-1 0,-2 1 0 16,3-3 0-16,-1 0-2 16,3-1-11-16,0 1-15 0,0-2 22 0,0 0-119 0,0 0 98 15</inkml:trace>
  <inkml:trace contextRef="#ctx0" brushRef="#br0" timeOffset="19844.84">9909 8469 1480 0,'13'0'46'15,"-10"0"-78"-15,-2-1 6 16,-1 1-18-16,-8 0 26 0,5 0 2 16,0 0 3-16,-6 0 3 0,-11 1 5 15,-12 1 9-15,-22 3 6 0,-18 1 6 16,-13-2 2-16,-10 3-7 0,-6 0-6 15,-6 2-5-15,-13 2-2 0,-1 0 0 0,-3 1 2 16,-2 3 0-16,-2 0 3 0,-8 3 2 16,-3 1 2-16,-15 4 0 0,-1 5 0 15,-3 2-3-15,-10-2-3 16,1 5 1-16,-3-4 0 0,-4 0-8 0,-6 1-8 16,8-7-5-16,6 0-1 0,8-5 8 15,21-2 6-15,16-3 5 0,11 1 1 16,18-2 7-16,10-2 2 0,4-1 1 15,13-1-2-15,11-2-3 0,11-2-5 16,14-2-11-16,11-1-19 0,8-1-33 16,9-3 55-16,9-8-13 0</inkml:trace>
  <inkml:trace contextRef="#ctx0" brushRef="#br0" timeOffset="20350.58">9066 8163 1367 0,'8'-9'43'0,"1"-1"-19"0,0-4-14 15,2 1-18-15,-2 1 1 0,-4 4 7 16,-2 4 1-16,-2 1 3 0,-1 3 1 15,0 0-3-15,0 0-2 0,0 0-3 16,0 0-2-16,0 0 1 0,0 0 2 0,1-2-1 16,-1 2-2-1,1 0 1-15,6 0-1 0,2 2 0 0,9-2 2 0,9 2 0 16,8-1 1-16,10 2 1 16,6 0 1-16,8 1-1 0,9-1 1 0,14 5 0 15,11 1 0-15,11 4 0 16,4 2 0-16,-6 3 0 0,-3 3 1 0,-8-1-1 15,-8 2 3-15,-13-3 4 0,-18-1 1 16,-17-2 2-16,-15-5-3 0,-7-2-1 0,-9-2 2 16,-4-1-6-16,-7 6-2 15,-8 5-3-15,-9 8 2 0,-13 3 12 0,-10 3 16 16,-14-1 10-16,-5 0 4 0,-2-1 3 16,-11-3-3-16,-11 4 17 0,-18-2 9 0,2-4-2 15,13-4-9-15,20-10-39 16,28-2-24-16,13 1-10 0,7-4-1 0,7 1 11 15,5 0 4-15,0 0-15 0,6-1-18 16,0-2-26-16,5-2-27 0,2-1-15 16,-2 0 25-16,2 0 34 0</inkml:trace>
  <inkml:trace contextRef="#ctx0" brushRef="#br0" timeOffset="23964.29">2060 9018 918 0,'1'-2'49'0,"-1"0"17"0,0-1 0 16,-1 0-21-16,0 0 9 0,0-1-4 16,-3-2-13-16,-4-1-3 15,-8-2-8-15,-5-1 2 0,-8 1-1 0,-1 2-3 0,-3 1 1 16,-7 3-6-16,-2 3-4 0,-4 1-4 15,-5 4-6-15,3 3-5 0,2 2 1 16,3 1-1-16,8 2-3 16,3 0-3-16,3 0-6 0,9 2-6 15,3 1-8-15,5-4-9 0,7 2-11 0,5 0-13 16,3 2-3-16,13 3 9 0,9 2 15 16,13 3 20-16,8 0 14 0,10-2 4 0,7-1 2 15,0-4-1-15,-1-2 1 16,-9-6-1-16,-6-5-1 0,-4 3-3 15,-2-4-9-15,-2-1-13 0,2-2-19 16,0-3-23-16,-2-1-114 0,0-2 112 16</inkml:trace>
  <inkml:trace contextRef="#ctx0" brushRef="#br0" timeOffset="24321.76">2418 9129 857 0,'0'-15'57'0,"2"3"29"0,0-2-38 0,-1 4-30 16,1 0 1-16,0 1-2 0,2-1-2 15,3 1-1-15,1-2-5 16,9 2-2-16,4 0-3 0,6 0-3 0,5 2-1 16,-1-1 0-16,2 4 0 0,-3-1-1 0,2 3 1 15,-1 2 0-15,1 0 0 0,-3 2 0 16,-2 3 0-16,-4 0 0 16,0 2 1-16,-6 3-2 0,-6 1-2 0,-1 2-3 15,-4 7-2-15,-5 1 1 16,-7 5 2-16,-7 2 3 0,-10 1 1 0,-8-2 5 15,-4-2 1-15,-6-6 2 0,0-5 4 0,-1-7-2 16,0-6 1-16,3-1 4 16,1-4 0-16,5-3-1 0,7 1 4 15,8-3-3-15,8 2 7 0,5 0 0 16,2 0-4-16,3 1 1 0,1-5-6 16,6-1-5-16,5-6-9 15,7-3-20-15,7-4-16 0,6 2-6 0,0 5 4 0,1 2 13 16,-2 1 10-16,-1 5-4 0,6 0-19 0,2 1-13 15,4 3-130-15,0 2-49 0,-5 2-11 16,-5 2 67-16</inkml:trace>
  <inkml:trace contextRef="#ctx0" brushRef="#br0" timeOffset="24796.52">2938 8999 141 0,'19'23'41'0,"23"18"160"16,-6-26 9-16,-74 21-246 16,10 0 75-16,28 9-14 15,1-1-12-15,-1-1-5 0,-1-4-5 0,1-8-3 16,1-8-4-16,2-8-13 0,0-8 20 0,-3-6 48 15,0 0 37-15,1-1 44 16,1-1 3-16,1-1-19 0,0-4-25 0,3-6-27 16,5-9-23-16,2-13-24 15,7-11-13-15,0-4-14 0,0-1-4 0,4 6-2 16,-3 8 2-16,0 6 10 16,4 4 1-16,2 3-6 0,2 5-4 0,3 6-2 15,0 5-2-15,0 3 5 0,-1 5 1 16,-2 5-3-16,-4 4-2 0,-3 5-3 0,-6 3 0 15,-2 7 7 1,-3 5 3-16,-3 1 5 0,-4-1 1 0,2 0 0 0,-4-5 0 16,-1-2-1-16,2-7 0 0,-2-7 1 15,-1-3-1-15,1-5 2 0,-1 1 3 0,1-2 10 16,2 0 8-16,-3 0 3 0,2 0 0 16,1-5-7-16,3-5-5 0,4-5-5 15,5-5-5-15,4-5-8 16,1 2 0-1,-1 4-1-15,-4 1 2 0,0 2 4 0,0 1 2 16,4 2-2-16,3 0 0 0,2 2 0 16,-3 4-1-16,-3 2 3 0,-3 5 1 15,-3 1-2-15,-3 6 1 0,2 3-3 16,0 7-1-16,0 3 1 0,1 5 0 16,-1-2-2-16,-4 2-6 0,-3 0-8 15,-4-4-9-15,0-1-8 0,-1-3-10 16,0-4-18-16,0-4-108 0,-2-5 108 15</inkml:trace>
  <inkml:trace contextRef="#ctx0" brushRef="#br0" timeOffset="25266.2">4101 9433 1009 0,'13'47'88'0,"-76"200"-162"32,63-220 49-17,1-12 11-15,0-7 8 0,-1-8 4 16,-1 0 15-16,0 0 28 0,1 0 22 16,-2-6 16-16,4-3-8 0,-1-9-25 15,0-9-24-15,1-10-19 0,-2-7-10 16,-3-2-5-16,-1-1-3 0,2 0-4 15,2-3-6-15,1 0-10 0,9-4-4 0,1 1 2 16,7 3 6-16,3 4 10 16,4 5 9-16,3 4 10 0,1 2 4 0,4 4 3 15,3 2 3-15,5 6-4 0,3 3 3 16,-2 3 3-16,-2 4 3 0,-6 6 3 16,-4 3-2-16,-1 4-2 0,-5 2-6 15,0 7-4-15,-4 6-2 0,-7 4-3 0,-4 7 0 16,-4 9 0-16,-6 6 3 0,-7 2 2 15,-9 3 2-15,-5-3 1 0,-5-3-2 16,-4-6-1-16,1-5 5 0,-3-8 0 16,-1-7 2-16,2-4 0 0,2-5-5 0,2-2-3 15,6-5-2-15,7-5-7 0,5-4-2 16,2-8 75-16,4-11-50 0</inkml:trace>
  <inkml:trace contextRef="#ctx0" brushRef="#br0" timeOffset="25772.57">4933 8664 763 0,'22'9'222'0,"-31"39"-118"15,0-2-100-15,-4 2 2 0,-30 11-3 16,30-5-1-16,-3 3 1 0,3-2 0 15,2-9 1-15,5-8-5 0,3-8-6 16,3-6-2-16,6 0-3 0,1-4 4 16,-2-3 5-16,3-3 3 0,0-5 6 0,-1-2 8 15,0-4 10-15,1 2 4 0,-1-5-3 16,3 1-5-16,5 1-8 0,3-1-5 16,3 2-3-16,4-3-1 0,1 0-1 15,3-2 0-15,5 0-1 0,1-1 0 16,4-6-1-16,0 3 0 0,-3-4-1 15,0 1 1-15,0-1 1 0,-4 0 1 16,-2 0 1-16,-3-5 6 0,-4 1 4 0,-1 0 6 16,-2 1 7-16,-3 1 1 15,-3 0 0-15,-2 2-3 0,-4 1-2 16,-5 1 4-16,0 4-3 0,-4-2-5 0,-4 1-14 16,-4 1-15-16,-7 0-9 0,-3 0 0 15,-4 4 3-15,-1 1 4 0,-5 5 0 16,3 5-1-16,-3 5-3 0,2 4-1 15,7 3-4-15,6-2-10 16,6 0-1-16,7-1 0 0,1 1 7 0,3-1 14 16,6-1 10-16,3 2 6 0,7 0 5 0,6-2 1 15,0 1-2-15,0-2-3 0,-3-4 0 16,1 1-5-16,0-5-6 0,3-2-11 16,0 0-17-16,2-7 86 0,-2-1-225 15,3-1 144-15</inkml:trace>
  <inkml:trace contextRef="#ctx0" brushRef="#br0" timeOffset="26338.12">6217 8860 1340 0,'0'16'17'0,"-1"6"-29"0,-2 11-7 16,0 6 11-16,-2 5 7 15,-1 9 0-15,-7 2-4 0,0 10-2 0,-2 1 0 16,2-5 2-16,5-7 0 0,2-13-4 16,6-8-4-16,6-8-1 0,2-2 1 15,2-6 10-15,-1-3 6 0,0-3 6 0,0-6 10 16,3 0 2-16,4-3 1 0,4-2-2 15,5-2-10-15,7-5-5 0,6-5-7 16,4-4-13-16,4-3-8 0,1-2-7 16,4 0-3-16,0-2 6 0,-3-2 6 0,-3-1 4 15,-6-1 3-15,-1-1 3 0,-4 2 0 16,-2 1 2-16,-5 2 4 0,-5 5 9 16,-8 4 15-16,-4 5 14 0,-5 2 14 15,-4 5-5-15,-1 2-14 16,-2-5-20-16,-7 3-20 0,-5-3-8 0,-8 3 1 15,-8 2 7-15,-6 2 11 0,-4 7 1 16,2 5 4-16,-2 4-2 0,5-1-2 16,5 3 0-16,0-1-3 0,11 0-4 15,7-1 1-15,5-1 0 0,7-3 1 16,5 2 5-16,5 3 2 0,6 2 4 16,4 1 5-16,6 0 1 0,2-1 2 15,-5-5-2-15,0-3-1 0,0-1-2 0,-2-1-6 16,4 0-3-16,2-1-7 0,-3-2-5 15,1-4-7-15,-7-1-15 0,-2-1-16 16,-1-4 479-16,-2-1-326 0</inkml:trace>
  <inkml:trace contextRef="#ctx0" brushRef="#br0" timeOffset="26568.04">6755 9084 1118 0,'-13'6'57'0,"-8"2"38"16,-13 2-69-1,-12 4-2-15,-9-5 0 0,-7 0 2 0,2-5-14 16,0 1-10-16,4-4 0 0,3 0-2 0,4-1-1 16,2-2-3-16,5 0-8 0,7-3-12 15,1-2-12-15,-1 1-19 0,-3-5 743 16,-3 1-511-16</inkml:trace>
  <inkml:trace contextRef="#ctx0" brushRef="#br0" timeOffset="27187.27">2615 9845 1662 0,'0'0'41'0,"-3"0"-42"0,-2 1-24 0,-10 0-42 0,-7 2 3 31,-11 2 15-31,-6 5 1 0,-5 6-2 0,3 5 12 0,2 4 9 0,5 1 12 16,4 2 11-16,5 1 4 0,3-1 1 16,6 0 1-1,7-1 0-15,9-4-4 16,5-2-1-16,10 1 1 0,5-3 1 16,7 1 4-16,8-2 6 0,3 0-1 15,3-7 1-15,3-5 0 0,1-6 3 16,-1-4 1-16,0-6-1 0,-1-4 0 15,-2-4-2-15,0-6-2 0,-1-2 0 16,-7-1-3-16,-2 0-3 0,-5 0-1 0,-3 0-5 16,-7 2-2-16,-3 2 1 0,-7 3 7 15,-4 6 8-15,-1 4 13 0,-1 5 12 16,0 1 6-16,-1 1-2 0,-1 0-12 16,-5-2-19-16,-3-2-14 0,-7 3-10 0,-5-4-4 15,-5 1-2-15,1 4-6 0,2-3-9 16,3 4-5-16,4 2-5 0,3 0-9 15,1 0-10-15,2-1 99 0,3-1-38 16</inkml:trace>
  <inkml:trace contextRef="#ctx0" brushRef="#br0" timeOffset="27862.25">3128 10364 1100 0,'-3'51'50'0,"2"61"-18"16,-2-8-34-16,3-58 4 0,-3 4-2 16,7-3-1-16,2-8-1 0,-2-9 1 15,1-12 2-15,-4-8 1 0,1-4-1 16,-2-4 10-16,0-1 17 0,0-1 17 16,0 0 18-16,0 0 7 0,0 0-7 15,0-4-7-15,1-2-14 0,-1-9-14 16,-2-10-12-16,1-8-9 15,-1-14-4-15,-2-4-2 0,1-2 0 0,1 0-1 16,1 4 0-16,1 2-1 0,5 1-2 16,2-2 1-16,2 2 1 0,2-1-2 15,1 0 1-15,2 1 0 0,4 3-2 16,3 5-1-16,0 5 0 0,-2 7 0 0,-1 1 0 16,1 1 1-16,3 2 1 0,3 2 3 15,-1 0 1-15,1 2 1 0,1 2-5 16,1 1-10-16,6 4-8 0,-3 2-5 15,4 4 3-15,-2 5 3 0,-4 7 3 0,-1 9 3 16,-3 0-5-16,0 5 0 0,-1 6 1 16,-3 3 1-16,-2 4 3 0,-5 0 5 15,-5-2-1-15,-7-2 0 0,-7 0 1 16,-6-3-4-16,-5 2 8 0,-6-3 9 16,-5-3 5-16,-1-3 11 0,-3-4-2 15,-2-6-6-15,0-2 4 0,0-6-4 0,2 0-1 16,-2-4 0-16,5-4-4 0,-1 1-2 15,4-2-2-15,9 2-3 16,6 0-5-16,4 1-3 0,3 0-1 16,0 1-9-16,4-3-8 0,1 1-6 15,5-8-11-15,6-6 257 0,10-3-162 16</inkml:trace>
  <inkml:trace contextRef="#ctx0" brushRef="#br0" timeOffset="28129.55">4104 9697 1615 0,'-1'1'14'0,"-2"4"-29"15,-1 10-23-15,0 12-8 0,-1 10 32 16,0 9 13-16,0 6 1 0,-3 2-2 15,-1 3-1-15,-1 0 0 0,0 2 0 16,-1-1 0-16,3-2-1 0,3-3-4 16,4-10-14-16,5-9-9 0,-2-9-10 15,2-7-11-15,1-4-9 0,1-4-21 16,0-6 18-16,7-6 368 0,3-8-233 16</inkml:trace>
  <inkml:trace contextRef="#ctx0" brushRef="#br0" timeOffset="28318.35">4420 10039 1290 0,'-18'7'73'0,"-271"29"-54"32,244-39-25-17,6-2-4-15,7 1-11 0,9-5-12 16,6 1-12-16,7 0-6 0,3-2-1 15,4-2-34-15,3-3 54 0</inkml:trace>
  <inkml:trace contextRef="#ctx0" brushRef="#br0" timeOffset="28505.06">4559 10130 976 0,'34'23'52'0,"63"26"-23"16,-213 75-36 0,116-90-27-16,-2-9 3 15,1-9-16-15,1-6-10 0,0-4-79 0,5-5-86 16,5 1 126-16</inkml:trace>
  <inkml:trace contextRef="#ctx0" brushRef="#br0" timeOffset="29017.64">4777 10324 583 0,'0'3'28'0,"0"-2"19"15,0-1 8-15,-1 0 28 0,1 0 39 16,0 1 1-16,0-1-19 0,1-5-22 16,0-1-23-16,2-5-2 0,3-6-10 15,3-6-15-15,3-5-16 0,2 0-11 0,0 0-2 16,1 4-4-1,2 2 1-15,2 5 2 0,1 4-1 0,4 4 2 16,-3 2-4-16,4 5-8 0,-6 0-5 16,1 4-7-16,-1 4-4 0,-5 2 1 0,2 6-2 15,-5 4 0-15,-4 6 1 0,1 1-1 16,-4 2 3-16,-1 0 2 0,-2-3 4 16,-2-2 4-16,0-3 5 0,-1-6 4 15,1-5 0-15,1-6 3 0,0-1 3 0,2 1 4 16,-2-2 8-16,0 0 9 0,0 0 6 15,1-2 0-15,2-1-6 0,4-4-10 16,5-7-9-16,6-6-1 0,5-6-1 16,2 3 1-16,-2 1-2 0,-5 6-1 15,-3 4 0-15,-2 3-2 0,1 3 0 16,2-1-2-16,4 2 0 0,1 3-1 0,-4 2 0 16,-3 2 1-16,-4 3-2 0,-1 2-3 15,0 1-6-15,-2 2-8 0,1 6-2 16,-1 1-3-16,-3 2-5 0,0 1 0 15,-3-5-1-15,-1 0 2 0,0-4 11 16,2-3 6-16,-1-2-4 0,2-3-2 16,6 1 1-16,0-1-1 15,8 6 10-15,4-2 3 16,4 1-6-16,3 0 3 0,4-1-119 0,3 1-63 0,2-3 102 16</inkml:trace>
  <inkml:trace contextRef="#ctx0" brushRef="#br0" timeOffset="29703.67">5889 10383 323 0,'77'-12'62'15,"-18"1"49"-15,-4-5-9 0,-17 1-21 0,-11-2 15 0,-4 3 14 16,-5-3-4-16,-6 0-12 0,-2 4-11 16,-2-1-13-1,-4 2-12-15,-1-1-12 0,-3 1-14 0,-3-1-14 0,-5-1-10 0,-6-3-9 16,-9-1-6-16,-6 3-3 0,-8 1-1 16,-4 6 1-16,1 5-5 0,-5 3-7 15,4 7-9-15,1 4-9 0,1 7-2 16,4 3 5-1,5 2 6-15,5-3-3 0,10-2-10 0,10-7 2 0,4 0 6 0,3 1 20 16,4-2 26-16,4 4 7 0,3-1 3 31,4 0-5-31,0-3-5 0,0-2 0 0,-5-2 0 0,-2-4 3 0,0 0 0 16,0-2 0 0,3-2-3-16,-1 0-3 15,2-2-4-15,-3 0-2 0,0-3-1 16,1-2-1-16,-2-2 0 0,-1 2 1 15,2-2 1-15,-4 4 0 0,2 2-1 16,-2 1-1-16,-2 1-3 0,-1 0 1 16,0 1-8-16,0 1-7 0,4 2-13 0,1 2-17 15,3 5-20-15,7 5-35 0,-1 2-8 16,3 1 20-16,1 0 31 0,3-5 53 16,5-1 26-16,5-1 11 0,4-4 6 15,6 0-2-15,1-3-2 0,4 2-8 16,6-8-2-16,1-3 8 0,1-4 11 0,-4-6 10 15,-3-3 6-15,-5 0 4 0,-1-4-1 16,-1-1-5-16,-3-4-8 0,-2-3-14 16,-1-3-10-16,-4-3-6 0,0-5-7 15,-4-4-3-15,-2-8-3 0,-5-3-5 16,-6-6 0-16,-9 7 9 0,-5 9 20 16,-3 12 23-16,-3 14 13 0,-3 5-4 15,-2 4-21-15,-5 4-29 0,-9 2-19 16,-8 2-14-16,-6 5-13 0,-7 8-1 15,2 7 1-15,-1 12 5 0,1 8 7 16,1 16 2-16,4 9 3 0,3 6 1 16,7-2 2-16,8-3 5 0,12-10 3 0,11 0 3 15,12 2 8-15,4 4 7 0,7 0 7 16,4-3 7-16,-2-7 8 0,-3-11 2 16,-5-8-1-16,-1-6-7 0,-1-5-11 15,1-2-7-15,2 0-5 0,-3-4-3 0,-2-2-2 16,-6-3-4-16,-2-3-2 0,-4-2-3 15,-3 0-12-15,-3-1-14 0,1 0-19 16,0 0-10-16,-5-4-31 0,-11-5 26 16,-9-7 33-16</inkml:trace>
  <inkml:trace contextRef="#ctx0" brushRef="#br0" timeOffset="29954.65">4942 9662 1756 0,'22'11'188'16,"21"20"164"-16,-65-41-328 15,-21-20-346 1,42 30-56-16,1 0 248 0,0 0 45 0,0 0 27 15,0 0 20-15,0 0 10 0,0 0-5 16,0 0-22-16,0 0-29 0,0-1-50 16,3 1 72-16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4T16:38:10.2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17180 8506 872 0,'1'0'31'0,"-1"0"-10"0,1 1-4 15,-4-1-13-15,-3 0-1 0,2-1 0 16,-2 0-1-16,6 0 4 0,0 1 5 16,0-1 10-16,0 0 12 0,0 1 8 31,0-6-1-31,0 3-5 0,0-4-8 0,0-1-7 16,7-1-2-16,-2-2-3 0,4 0-3 15,1-3-2-15,2 1-2 0,2-2-3 16,1 1 1-16,1 2 1 0,0 0-1 15,0 1 1-15,0-2-1 0,-1 2-2 0,-2-1-2 16,4 1-1-16,-3 2-1 16,1 1 1-16,0-1-2 0,0 1-1 0,3 0-1 15,3 2-4-15,1 2 1 0,5 3 0 16,-1 1 1-16,3 0 4 0,2 5 1 16,0 3 0-16,1-1-1 0,2 4-1 15,-2 2 0-15,-3 2-3 0,2 6-2 16,-3 1 0-16,0 2 0 0,-1 1 1 15,-3 2 2-15,-3 2-1 0,-1 1 2 16,-4 2 0-16,-1 2-1 0,-2 0 2 16,1 1-1-16,-2-2-1 0,-3 1 0 15,-3 1 2-15,-4-3-1 0,-2 1 1 0,-1-2 1 16,-5 1 1-16,-5-4 1 16,-4 2 5-16,-2-1 4 0,-4-2 1 0,-5-3 1 15,-3-5-1-15,-5-2 0 0,1-4-2 16,-2 0-1-16,-3-4 2 0,-3-5 0 0,-1-1 0 15,-2-3 0-15,0-4-2 0,4 1-4 16,2-5 1-16,1-1-1 0,7 0 1 16,3-1 0-16,4-1 0 0,6 2-2 15,1 0 6-15,5-1 7 0,0 1 7 16,4 0 6-16,1 0 3 0,2 2-1 16,1-4 1-16,0 2-2 0,0 0-7 15,0-3-6-15,2 1-7 0,-1-1-6 0,-1-1-2 16,-1 0-1-16,3 1-1 15,1 0 0-15,-1 1 1 0,1 2-1 16,0 0 0-16,-1-2 1 0,1 1 0 0,0-1 1 16,0-1 1-16,0 2 0 15,-1 0-1-15,0-1-1 0,-2-1 0 0,2-2 0 16,0 1 0-16,1 0-1 0,0 0 0 16,0-2 0-16,0 3 0 0,0-5 0 15,2 4 0-15,-3-1-2 0,1 3-3 16,0-2-2-16,0 3-2 0,5 1 2 15,-3-1 5-15,-1-1-4 0,1-1-2 0,1 0 0 16,0 1-2-16,2 1 5 0,-4 1 4 16,1 0-2-16,0 1 1 0,0 2 1 15,2 0-1-15,-1-1 2 0,-2 2 0 16,2-2 0-16,-1-1 0 0,2 1 1 16,3-1-1-16,0 0 0 0,2-1 0 0,-3 0-1 15,5 1 1-15,0 0 1 0,1 0-1 16,2 1 0-16,1 1 0 0,2 1 0 15,2 0-9-15,0 1 1 0,-1-1-1 16,3 1 0-16,-1 2 7 0,2 0-1 16,1 2-1-16,0 0 1 0,0 2 0 15,-2 0 1-15,0 1 2 0,-3 1 0 16,2 0 1-16,1 3-1 0,-4 2 0 16,2 0-2-16,-3 2-1 0,-2 2-2 15,3 2-2-15,-2 1-1 0,0 2 0 16,1 1 1-16,-5 2 1 0,-1 3 1 15,0 1-2-15,-3 1 3 0,2 1-1 0,-3 3 2 16,-4 0 1-16,-2 0-1 0,-6 0 0 16,-1-2 0-16,-4 1 0 0,-2-3 3 15,1 3 0-15,-4-3 2 0,-3-2 1 0,2-1 0 16,-2-5-2-16,-1-2 1 0,-3-1 1 16,-1-2 1-16,-7 0 4 0,-1-3 2 15,-1-1-3-15,-4-2-1 0,0-1 1 16,-1-3 1-16,-2-1 2 0,3-2 1 15,3 0 0-15,2-4-2 0,2 1 1 0,1-1-1 16,2-4 1-16,0 1 0 0,3-3-2 16,0 0 2-16,0-1 1 0,-2-1 0 15,-1-2 3-15,0-2-1 16,0-1-1-16,5 1 0 0,3 0-2 16,5 1 2-16,4-2 0 0,1 3 4 0,2-2 0 15,0-3-1-15,3 1-3 0,2-1-3 16,2 0 0-16,1 1 3 0,2 1 1 15,3 0 2-15,2 0 0 0,2-2-4 16,2 0-4-16,4-1-3 0,2 1-4 16,0-1-1-16,3 2 0 0,-2-4 0 15,5 2 1-15,-1-2-5 0,0-2-8 0,4 0-4 16,-2 1-8-16,-1 2 6 0,-2 1-1 16,-1 4-6-16,0 1-14 0,-1 3-28 15,4-2-22-15,5 4 338 0,5 0-204 16</inkml:trace>
  <inkml:trace contextRef="#ctx0" brushRef="#br0" timeOffset="1706.18">12956 10789 962 0,'27'12'1019'16,"-5"0"-229"-16,-38-28-1215 16,22 19-842-16,-53-44 1264 0,48 37 16 15,0 1 9-15,0-2 16 0,4-1 4 16,-4 1 1-16,6-3-13 15,-3 1-16-15,2-3-10 0,4-1-3 0,-1 1-5 16,4-5-1-16,3 1 2 0,3-2-5 16,-1-1 0-16,4 1-2 0,0 3-1 15,-2-3 2-15,2 3 1 0,-1 1 3 16,-1 2 0-16,-3 1 3 0,0 1 2 16,3 3-2-16,2 0-8 0,4 2-4 0,-1 3-3 15,-3 0 3-15,-1 4 6 16,2 2-2-16,1 3-1 0,-1 5-9 0,4 2-2 15,-2 5 7-15,-3 1 1 0,-4-1 10 16,-5 0 1-16,-3-1 0 0,-6-2-2 16,0 1 2-16,-2 3-1 0,-2 3 3 15,0 1 4-15,-3-1 0 0,-3 0 1 16,-3 0 0-16,-6 1-2 0,-3 0 3 0,-6-1 0 16,-6-2 0-16,-3-3-2 0,-4-4-2 15,0 0 0-15,2-7-1 0,0-1 0 16,6 0 1-16,-2-4 3 0,2-2 2 15,-1-2 3-15,-1-2 2 0,2-2 0 16,0-4-1-16,3 0-3 0,3-5 3 16,-3 2 0-16,7 0 0 15,4 1 3-15,2 2 2 0,8 1 12 0,1 2 14 16,4 1 11-16,0-1 9 0,-1-1-1 0,2-3-9 16,0-1-12-16,2-7-11 0,4-3-17 15,2-1-7-15,5-6-10 0,0-2-6 16,3 5 0-16,0-3 3 15,1 3 6-15,-2 4 2 0,1 0 2 16,0 0-1-16,0 2 0 0,1-3 4 0,1 1-15 16,1 0-3-16,0 1-3 0,-2 2-4 15,-3 6 16-15,-2-2 2 0,-1 6-1 16,3 1-6-16,0 1-17 0,2 3-12 0,1 2-10 16,1 2-9-16,5 6 5 0,2 4 6 15,1 4 10-15,-2 4 12 0,-4 1 11 16,1 6 8-1,-1 3 3-15,0 7 2 0,0 6 1 0,-1 0 0 0,-1-2 0 0,0-3-1 16,-3-4 0-16,-7-5-3 0,-6-4-1 16,-1-4 3-16,-6-3 1 0,-1 0 5 15,-2 1 5-15,-7-1 2 0,-1-2 2 16,-3-1 0-16,-5-3 0 0,-3-1-1 16,-6-3-2-16,-13-3 2 0,-6-5-2 15,-3-5-1-15,3-4-2 0,5-6-1 16,3-1-2-16,3-6-2 15,-3 0-1-15,5-3-5 0,3 0-4 0,3-2-2 0,10-2 0 16,-2-1 5-16,3 2 4 16,8-1-3-16,1 4 0 0,9 0-2 15,5-2-12-15,3-1-12 0,1-1 741 16,11 1-527-16</inkml:trace>
  <inkml:trace contextRef="#ctx0" brushRef="#br0" timeOffset="16135.7">17511 8653 827 0,'-1'-1'23'0,"1"1"-10"0,0-1-9 16,1 1 0-16,0 0 1 0,-1 0 5 0,0 0 7 15,0 0 11-15,0 0 9 0,0 0 4 16,0 0-5-16,0 0-9 0,1 0-11 15,3 0-8-15,-2 0-5 0,4 0-1 16,0-1-1-16,2-1 3 0,0 0 6 16,0-1 4-16,1 1 5 0,0-2 4 15,2 1-6-15,5-1-4 0,1-1-5 16,4 1-5-16,4-2-2 0,0 1 1 16,1-1-2-16,3 4 1 0,-1-4 1 15,1 3-2-15,1-1 0 16,5 2-1-16,-1 0-3 0,2 2 1 0,-3-1 0 0,-2-1 1 15,-1 0 2-15,-4 0 3 0,-1-1-1 16,-4-1 1-16,-3 1 0 0,-4 1 5 16,-1-2 7-16,-3 3 4 0,-1 0 0 15,-5 0-2-15,-4 1-3 0,1 0 0 16,-1 0 1-16,0 0-5 0,2 0-4 16,-2 0-6-16,0 0-4 0,0 0-3 0,0 0-1 15,0 0 2-15,0 1 1 0,-2 3 1 16,2 0 2-16,0 3 0 0,0 2 1 15,0-5 2-15,0 4-1 0,2-2 0 16,0 1 0-16,-1-1-2 0,3 4 1 0,0-1 0 16,-3 3-1-16,2 1 1 0,-2 1 0 31,3 2-1-31,-1 2 1 0,-3 1 0 16,1 4 0-16,3 4 1 0,0 2 1 15,1-1 0-15,-1 2 1 0,1 1 1 16,0-2 2-16,2 2 0 0,0 1 1 15,-2-3-1-15,-1-1 0 0,0-1-3 16,4 1-1-16,-5-2 3 0,4 1 6 16,-1-3 5-16,-5-2 5 0,5-3-2 15,-4-2-5-15,0 0-5 0,0-5-2 16,-1 1-4-16,3 0-1 0,-1-2 2 0,1 5-3 16,-3-4 1-16,0 0 1 0,1 2-1 15,-1-3 0-15,1 4 1 0,1 0-1 16,-2-4 0-16,-1 2 1 0,1 1-1 0,0-4 3 15,-1 0 2-15,0-1-1 0,0-1 0 16,0-2-1-16,0 0-2 0,0 0-1 16,0 1 0-16,0-2 0 0,0 1-1 15,-1-2 2-15,0 1-1 0,1 0 3 16,0 1 3-16,2-1-1 0,-3-2 1 16,-1-1 0-16,2 0-3 0,-1 1-1 15,1-3-1-15,-3 4-1 0,2-2 1 0,0 0-1 16,0-1-1-16,0 2 1 0,-3-1 0 15,0 2-1-15,-1-2 1 16,0 1 1-16,-1-1-2 0,-1 2 1 0,1-2 0 16,-2 3-1-16,-2-2 0 0,-3 0 5 15,-2 2 1-15,-4-2 0 0,2 1 0 16,0 0-5-16,0-2 2 0,-2 3 1 16,-4-4 0-16,0 1 0 0,-3-1 0 15,1-1-3-15,2 1 1 0,-1-1 0 16,4 0-1-16,2 0 0 0,-1-2 2 15,0 1-3-15,-3-1 2 0,0 2-1 0,4-2 0 16,0 0 0-16,2 1 1 0,3 1-2 16,2 0 1-16,2 0-1 0,1 0 0 15,0 0 1-15,2 0 0 0,3 1 0 16,-2-1 0-16,2 2 1 0,0 0-1 0,0-2-1 16,1 1 1-16,-1 0-1 0,-2-1 0 15,0 1 1-15,5-1-1 0,0 1 1 16,-1 2-1-16,1-3 0 0,0 0-1 15,2 2-2-15,-4 0-1 0,0 0-1 16,-1 1 1-16,0-2 0 0,2 3 1 16,-1 1 1-16,2-1-1 0,0 3 1 15,2 3 1-15,0 0-2 0,-1 4 1 0,1 0 0 16,-1 2-1-16,-1 0 2 16,4 2 1-16,-2-4 0 0,1 2 1 15,2-1 0-15,-2-1-1 0,-1 5 0 16,2 0 1-16,-2 3-1 0,1 3 0 15,2-1 1-15,-1 0-1 0,1 0 0 16,-2-1 0-16,1-2-1 0,0 2 0 0,2 0 1 16,2 1 0-16,-1-5 4 0,0 1 4 15,1 0 1-15,-1 1 1 0,-2-3-2 0,1-2-2 16,0 1 1-16,-1 0-1 0,0-3-2 16,2-1-1-16,-4-2 0 0,0-2-2 15,1-1 1-15,-2 0 0 0,-1 0-1 16,1-4 0-16,-1 1 2 0,-1-2-3 15,3 1 2-15,-2-2 1 0,0 2-2 0,0-1 3 16,-1-1-1 0,0-2 0-16,0 0 0 0,0 1 0 0,0-1-1 0,0 0 1 15,0 0-1-15,0 0-2 0,0 1 0 16,0 0 0-16,-1-1-1 0,-4 1-1 16,4 0-1-16,0 1 0 0,0 1 0 15,-2-1 2-15,-2-1 1 0,1 2 0 16,-1-2 0-16,1 4 1 0,0-3-1 15,-4 2 2-15,3 1-2 0,-4-3 1 16,-1 2 1-16,1 1-1 0,-4-3 1 16,1 3 0-16,-1-1 0 0,-3-1 0 0,-2 1 2 15,-3-2-1-15,-5 0-1 16,0-1 0-16,0 0-1 0,2 2-1 0,4-1 1 16,-5 0-1-16,-1 0 1 0,0-1 0 15,-1 2-1-15,1-1 1 0,2-2 0 0,0 1 0 16,0 1 0-16,4-1 1 0,1 2 0 15,1-1 0-15,1-1 1 0,-1 0-1 16,2 0 0-16,0 2 0 0,0-2-1 16,1 1 0-16,-1-1 0 0,1-1 0 15,1 1 0-15,0-1 1 0,0 0-2 16,1 2 1-16,-2-2-1 0,0 1 0 0,2-1 1 16,1 0 0-16,1 2 0 0,4-2 0 15,0 2 0-15,3-1 1 0,1 0 0 16,1 0 0-16,2-1 0 0,-5 1 0 15,5-1 1 1,0 0-1-16,0 0-1 0,0 1 0 0,0-1-3 0,0 2-1 16,0-2 1-16,-1 4-2 0,1-4 3 15,0 1 0-15,0 0 0 0,1 4-1 16,-2-2 1-16,1 3-1 0,0-2 0 16,-2 4 2-16,2 0-2 15,-3 2 1-15,0 0 0 0,2 3-1 0,-2 0 2 16,3 3 0-16,-2 1-2 0,-1 1 2 0,3 0 0 15,-1 3-1-15,-1-1 0 0,2 1 1 16,0 1 0-16,-1-1 0 0,1 1 1 0,0-3-1 16,0-4 0-16,1 0 0 15,0 0 0-15,-1-3 0 0,0-1 1 0,1 0-1 16,0-4 1-16,-1 0 0 0,4-5 0 16,-4 3 0-16,0-3 1 0,2 1 0 0,-2-2 0 15,0 0 1-15,0 1 1 0,0 0 1 16,0-2 1-16,0 0 0 0,0 0 6 15,0 0 5-15,0 0 4 0,0 0 2 16,0 0-4-16,-1 0-5 0,-1-2-4 16,0 4-4-1,2-2-4-15,0 0 0 0,-2 0-2 16,1-2 0-16,1 2-2 0,0 0 0 0,0 0-2 0,0 0 1 16,-4 0 0-16,0 2-1 0,1-2 2 0,-2 0 0 31,1 1 0-31,-2-1 1 0,1 0 1 0,-2 1-1 0,0-1 1 0,-2-1 0 15,1 1-1-15,-3 0 1 0,-2 0-1 16,-1 1 0-16,1 0 0 16,0 1 1-16,3-2-1 0,-1 0 0 15,-4-1 1 1,0 0 0-16,-3 1 0 0,0 0 0 16,-1 1 0-16,-3 0 0 0,-1 1 1 15,-1 0 1-15,2-2 1 0,-3-2 1 0,0 0-1 16,-2 0 0-16,-4 1-1 0,1 0 0 15,-1 1-1-15,1-1 0 0,1 1 0 16,-4-2-1-16,3 0 2 0,-5 2-1 16,1 0 2-16,-2 0 4 0,-1 0 1 0,0-3 1 15,1 1 0-15,-3-3-2 0,-2 1-1 16,0-2 1-16,-4 1-2 0,-2-2 0 16,3 1 2-16,2 0 0 0,4-2-1 15,1 3-1-15,-1 0-3 0,-2-1 0 16,0 0 0-16,3 0 0 0,-3-1 0 15,2 0-1-15,-6-1 0 0,-5 0-1 16,6 2 1-16,1 1-1 0,6 1 0 16,3 3 0-16,-2-3 0 0,-1 0 0 15,2 3 1-15,0-4-1 0,7 3 0 16,3-2 1-16,-2 1-1 0,1 2 1 0,-3 0 1 16,0-3-2-16,-1 2 1 0,0 1 0 15,-1-1-1-15,2 2 0 0,1-2 0 16,3 0 0-16,-2 2 1 0,-1-1 0 15,1 1 0-15,-1 0 0 0,3 0 0 16,4 1-1-16,0 1 0 0,1 0 0 0,-2-2-1 16,-3 1 1-16,-2-1 1 0,1 0-1 15,0 2 0-15,-5-1 1 0,2 2-1 16,-5-3 1-16,-4 0 0 0,-2 0-1 16,3 2 0-16,1-2 0 0,1 0 0 0,-3 0 1 15,-1 0 0-15,2 0-1 0,-1 0 2 16,5 0 3-16,1 0 3 0,-2 0 2 15,2 0 1-15,-5 0 1 0,-1 0-4 16,-4 0 0-16,3 0-4 0,3 1 0 16,3 1-1-16,-1 0-1 15,5 2-1-15,0-2 0 0,0-1-1 0,5 1 1 16,-2 0 0-16,-1-1-1 0,-1 1 0 16,1-1 0-16,1 0 1 0,5 0 0 15,0 2 0-15,-4-2-1 0,7 1 0 16,-2-1 0-16,4 1 0 0,2-1 0 0,-3 2 0 15,2-3 0-15,-1 0 0 16,4 2 0-16,2-1 0 0,1 1 0 0,4-2 1 16,-2 0-1-16,3 0 1 0,0 0 0 15,3 0-1-15,-1 0 2 0,1 1 0 16,0-1-1-16,0 1 2 0,0-1 0 0,0 0 0 16,0 0-1-16,0 0 1 0,0 0-1 15,0 0-2-15,0 0-7 0,0 0-7 16,0 0-9-16,0 0-7 0,0 0-11 15,0 0-8-15,0-1-5 0,1-2 1 16,-1 3 1-16,0 0 2 0,0 0 8 0,0 0 5 16,0 0 10-16,2 0 7 0,-2 0-5 15,0 0-6-15,0 0-10 16,0 0-9-16,0-1 2 0,0 1 3 0,0 0 11 16,0 0 11-1,0 0 4-15,0 0 1 0,1 0-6 0,-1 0 6 0,0 0-75 16,1 0-77-16,3-2-48 0,3-1 74 15</inkml:trace>
  <inkml:trace contextRef="#ctx0" brushRef="#br0" timeOffset="42021.98">6245 8697 1055 0,'0'0'30'0,"-1"0"-13"16,1 0-12-16,-1 0-3 0,-2 1-2 15,1 2-1-15,-1 1-1 0,-5-2 1 16,0 3 1-16,0-1 4 0,-1-1 1 16,5 1 3-16,-3-1 5 0,0 1 4 0,0-1 5 15,-2 3 2-15,-1-3 0 0,-2 3-1 16,1 3-4-16,-4-1-3 0,2 3-2 15,-5 1-2-15,-6-1-3 0,-4 2 1 16,-5 0 1-16,-1 3 1 0,-1-1 0 16,0 3-1-16,-2 2-2 0,-1-2-1 15,-3 3 4-15,0 0 0 0,-1 1 0 0,1-3-2 16,1 2-3-16,1 3-3 0,-6-2 12 16,-2 4 8-16,-4 0 1 0,-3 1 2 15,3-2-10-15,2 4-6 0,-2 1 0 16,0 2 3-16,-2 0-3 0,-5 0 6 15,-4-1 3-15,-2-1-4 0,0 0 2 16,2 0-9-16,2 1-9 0,-6 3 9 16,-1 1 3-16,-2-1 0 0,-4-1 3 15,-1-2-10-15,-1 0-5 0,1-3 0 16,4 4 0-16,3 1 1 0,1 1 5 0,-12 1 13 16,-1 0 1-16,-1-3 3 0,-1 0-8 15,10-2-13-15,5 1 1 0,1-1-1 16,1 0 1-16,3 0 0 15,1-3-3-15,-1 1 0 0,4 3 0 0,-1-1 0 16,2 0 0-16,0-2 0 0,1 0 0 0,1-2 0 16,1 0 1-16,-1 0-1 0,-2-2 1 15,-2-1 0-15,4 0 0 0,3 1 0 16,-2-2 0-16,4-2-1 0,2-1 1 0,2-1-1 16,7-2 0-16,-2 2 1 15,0-2 0-15,1 0 0 0,2 0-1 0,3-1 1 16,3-2-1-16,5-2 0 0,1 0 0 15,8 0 1-15,3-4 0 0,2 1 1 16,3-2-2-16,4-2 1 0,0-1 1 16,5-3-1-16,-1 2 0 0,0-2 2 15,1 0-1-15,-1 0-2 0,1 0-2 16,0 0-8-16,0 0-8 0,0 0-9 0,0 0-9 16,0 0-6-16,1 0-16 0,-1-2-2 15,1 2-5-15,3-6 3 0,2-5 5 16,7-13 8-16,7-11 26 0</inkml:trace>
  <inkml:trace contextRef="#ctx0" brushRef="#br0" timeOffset="42407.85">2293 10402 929 0,'3'0'75'32,"-2"0"39"-32,0 0-34 0,0-1-35 0,0 1-12 0,-1 0-13 0,0 0-10 15,-3 1-7-15,3-1 1 0,0 0 3 16,-4 4 3-16,1-2-1 0,-1 1 0 15,-3 1 1-15,0 1 1 0,0 1 5 16,-3-1 5-16,0 2 0 0,2-1-2 0,-1-1-3 16,1 2-4-16,1 0-2 0,-2 2-3 31,-1 2-3-31,-4 3-2 0,-2 2-1 0,2 1 0 0,1 0-1 0,3 0 1 16,1-2-1-16,1 0 0 0,2 0 0 15,-1 2 0-15,2-1 1 0,3 0 0 0,1 1 0 31,0-2 1-31,1-3 2 0,0-2 1 0,0-4 0 16,0 0 3 0,3-1 2-16,0 0 7 0,0 1 7 0,4-1 6 15,2-1 1-15,1 1-4 0,3 2-6 16,4-2-6-16,0-1-3 0,0 1-3 16,-1-1 0-16,-3 0 0 0,3 1-3 15,-1-1-3-15,3 2 0 0,0-3-2 0,-4 3-1 16,2-2 2-16,-1 1-2 0,2 1-16 15,6 3-21-15,0 1-28 0,9 7 542 16,11 0-365-16</inkml:trace>
  <inkml:trace contextRef="#ctx0" brushRef="#br0" timeOffset="44826.81">6099 8686 1037 0,'28'24'55'16,"108"65"-228"-1,-299-149 146-15,117 38-122 16</inkml:trace>
  <inkml:trace contextRef="#ctx0" brushRef="#br0" timeOffset="45047.89">5796 8682 1029 0,'0'0'121'0,"0"1"196"0,-3-1-322 0,-1 4-15 16,-3 0-3-16,0-1-9 15,-3 0-16-15,-3 1-27 0,-5-1-28 0,-5-4-10 16,1-5-80-16,-3-5 114 0</inkml:trace>
  <inkml:trace contextRef="#ctx0" brushRef="#br0" timeOffset="45207.87">5448 8646 811 0,'-2'3'19'0,"-1"0"4"0,-3 2-37 16,-2-1-80-16,-1-1 68 0</inkml:trace>
  <inkml:trace contextRef="#ctx0" brushRef="#br0" timeOffset="45415.21">5025 8557 827 0,'47'4'28'0,"-59"4"-18"15,-1 0-6-15,1-1 1 0,-56-3 0 16,59 1 0-16,0-5-2 0,3 2-3 15,-2-2-8-15,1-2-14 0,-2-2-11 0,-4-3-66 16,-1-6 62-16</inkml:trace>
  <inkml:trace contextRef="#ctx0" brushRef="#br0" timeOffset="45601.35">4527 8616 1023 0,'-1'0'73'0,"2"0"84"16,-4 2-145-16,3-2-11 0,-1 1-6 15,-5-1-20-15,6 0-29 0,-3 0-34 16,3 0-24-16,-6-4-41 0,-4-5-12 0,0-3 86 16</inkml:trace>
  <inkml:trace contextRef="#ctx0" brushRef="#br0" timeOffset="45806.4">4280 8585 746 0,'-6'10'18'0,"-2"-2"-4"16,-2 2 7-16,0-4 2 0,-1-2 1 0,5-1-9 15,0-1-5-15,3 0-1 0,3-2-2 16,-1 0 0-16,-1 0-7 0,1 0-6 15,0 0-6-15,-3-5-9 0,1 1-7 16,3-4-5-16,-1-1-11 0,-1 0-9 0,1 0-107 16,0 3 101-16</inkml:trace>
  <inkml:trace contextRef="#ctx0" brushRef="#br0" timeOffset="45947.58">4170 8637 570 0,'-2'9'32'0,"-4"-2"45"15,1 1-51-15,-2-1-2 0,4-2 0 16,0-1-11-16,2-2-13 0,-1 1-10 16,2-3-18-16,0 0-22 0,0 0-28 15,0 0-14-15,0 0-26 0,-2-4-19 16,2-1 79-16</inkml:trace>
  <inkml:trace contextRef="#ctx0" brushRef="#br0" timeOffset="46105.43">4138 8706 771 0,'13'4'38'15,"-11"17"-22"-15,19-17-29 16,-65 1 26-16,32-13-54 0,10 9-77 16,2-1-66-16,0 0 96 0</inkml:trace>
  <inkml:trace contextRef="#ctx0" brushRef="#br0" timeOffset="46310.84">4225 8906 880 0,'0'0'62'0,"0"1"40"15,0-1-63-15,-1 1-35 16,1-1-1-16,0 2 1 0,-1-2-4 15,1 0-6-15,0 0-9 0,0 0-4 16,0 0-2-16,0 0 1 0,0 0 2 0,0 0-2 16,0 0-11-16,0 0 77 0,0 0-243 15,1-4 158-15</inkml:trace>
  <inkml:trace contextRef="#ctx0" brushRef="#br0" timeOffset="46656.73">4188 9051 910 0,'3'0'109'16,"1"8"-55"-1,-1 3-38-15,-8-23-22 0,0 7-17 16,5 5-30-16,0 0-35 0,0 0-88 16,0 0-9-16,0 0 22 15,0 0 29-15,0 0 98 0,0 0 36 0,0 0 7 0,0 0 5 16,0 0-6-16,0 0-12 0,0-1-9 15,0 1-4-15,1 0 2 0,3-1 0 16,-3 6 7-16,2 1 3 0,-2 6 6 16,3 1 37-16,-3 0 38 0,0 0 24 15,-1-2 11-15,-1-1-20 0,-1 3-23 16,-1 0-19-16,2-1-15 0,-1 3-13 0,0-4-10 16,-2 0-4-16,0 0-3 0,1-4-3 15,-1-1-2-15,3 0-5 0,-1-3-6 16,2-3-9-16,0 1-10 0,0-1-25 15,0 0-73-15,0 0 80 0</inkml:trace>
  <inkml:trace contextRef="#ctx0" brushRef="#br0" timeOffset="46845.41">4198 9492 1176 0,'0'0'81'0,"-4"13"-321"32,3-13 23-17,1 0-23-15,-1 1 12 0,1-1-1 0,0 0 163 16,0 0 49-16</inkml:trace>
  <inkml:trace contextRef="#ctx0" brushRef="#br0" timeOffset="47034.28">4193 9574 398 0,'0'11'91'0,"-2"-2"88"16,0 2-83-16,0-2-69 0,0 1-12 15,-1 0-6-15,-1-2-4 0,2-1-1 16,0-1 0 0,-1-1-2-16,3-3-2 0,-1 0-5 15,1-2 0-15,0 0 0 0,0 0 2 0,0 0 1 0,0 0-3 0,0 0-7 16,0 0-12-16,0-1-13 15,0 1-39-15,0 0-57 0,0 0-15 0,0 0 61 16</inkml:trace>
  <inkml:trace contextRef="#ctx0" brushRef="#br0" timeOffset="47381.25">4165 9734 461 0,'-7'18'54'0,"0"-5"49"15,-1 1-20-15,0-7-21 0,2 2-15 0,-2-3-21 16,0-1-16-16,1 0-5 15,1 0-1-15,-2-1-4 0,0 0-5 0,0-4-3 16,0 0-4-16,0-5 0 0,0 1 0 16,1-1-4-16,0-1-2 0,2 0-5 15,-1-4-5-15,-1-1 2 0,2 3 0 0,3 0 2 16,2 7 4-16,0 1 7 0,0-2 8 16,-3-2 2-16,2 1 20 0,2 3 3 15,-1 0 0-15,0 1 6 0,0 5-18 16,0 0 6-16,0 2 14 0,2 2 11 15,1 1 6-15,-2 0-6 0,1 0-15 16,0-2-9-16,-6-4-1 0,4 0 3 16,-1 1 4-16,-2-4 4 0,3-1-1 15,0-1-2-15,0 0-4 0,0 1-4 16,0-1-3-16,0 0-3 0,0 0-6 16,0 0-5-16,0 0-8 0,0 0-7 0,-1 0-10 15,1 0-6-15,0 0-9 0,0 0-10 16,0 0-4-16,-1-1-86 0,0 1 90 15</inkml:trace>
  <inkml:trace contextRef="#ctx0" brushRef="#br0" timeOffset="47537.66">3996 9847 830 0,'-2'0'29'0,"-1"0"5"0,0 2-19 15,-1-2-6-15,-2 1-2 0,-2 1-9 16,-5-1-8-16,-1 0-4 0,2-1-3 15,-3-1-4-15,4-2-9 0,0 0-11 16,-1 2-14-16,0-3-38 0,-1-1-50 0,-1 1 81 16</inkml:trace>
  <inkml:trace contextRef="#ctx0" brushRef="#br0" timeOffset="47914.36">3854 9891 833 0,'27'9'284'16,"-18"4"-86"-1,-60-25-216 1,40 17 6-16,-4-1 0 0,-2 1 5 16,2-3 0-16,-3-1-2 0,1-1-4 15,0 1-5-15,-1-3-8 0,1 0-4 16,-2-3-5-16,-1-1-4 0,2-1-8 0,1-4-8 15,1 4-13-15,2-1-16 0,1 2-27 16,1 2 5-16,5 1 18 0,6 3 25 16,-6-4 53-16,7 4 31 0,0 0 26 15,0 0 19-15,0 0 6 16,0 0-9-16,0 0-18 0,0 0-9 0,-1 0-5 16,0 1-2-16,-5 2 0 0,5 0-5 15,0 0-10-15,-1 1-10 0,1 0-3 16,-1 1-6-16,-3-3-4 0,3 0-5 15,2-1-12-15,0 0-7 0,0-1-57 16,0 0-76-16,0 0 95 0</inkml:trace>
  <inkml:trace contextRef="#ctx0" brushRef="#br0" timeOffset="48133.47">3730 9924 1325 0,'0'0'19'16,"-1"0"-19"-16,1 0-30 15,-2 0-35-15,-5 0 248 0,-8 0-389 16,-6-4 207-16</inkml:trace>
  <inkml:trace contextRef="#ctx0" brushRef="#br0" timeOffset="48338.54">3353 9915 1152 0,'-9'16'173'0,"8"-15"-184"15,1-1-44-15,0 0-45 16,3-12-88-16,-5 12 131 0</inkml:trace>
  <inkml:trace contextRef="#ctx0" brushRef="#br0" timeOffset="48559.33">3384 9938 1171 0,'-4'12'96'16,"4"-12"-136"-16,-4 0-17 16,-1 0-45-16,-1-12 341 0</inkml:trace>
  <inkml:trace contextRef="#ctx0" brushRef="#br0" timeOffset="48763.34">3076 9943 1338 0,'15'11'40'0,"-15"-11"-91"0,0 0-5 16,0 1-6-16,-16-11-34 0,14 10 60 15</inkml:trace>
  <inkml:trace contextRef="#ctx0" brushRef="#br0" timeOffset="48968.63">3011 9979 1090 0,'0'0'25'0,"0"0"-20"0,-2 0-38 16,2 0 6-16,0 0-212 0,0 0 172 0</inkml:trace>
  <inkml:trace contextRef="#ctx0" brushRef="#br0" timeOffset="49203.7">2917 9962 1287 0,'0'0'24'0,"0"0"-25"16,-1 0-15-16,1 1-16 0,0 0-11 15,-3 0-20-15,2 0-20 0,-1 3 1 16,-2-4 15-16,0 0 25 0,1 0 27 16,3 0 12-1,0 0 0-15,0 0-10 0,-6-6-6 0,0-1-141 0,-5-2 109 0</inkml:trace>
  <inkml:trace contextRef="#ctx0" brushRef="#br0" timeOffset="49360.44">2636 9937 905 0,'0'0'32'0,"-1"0"-2"0,1 0-26 0,0 0-21 16,-1 1-21-16,1-1-14 16,0 2-130-16,-2-2 118 0</inkml:trace>
  <inkml:trace contextRef="#ctx0" brushRef="#br0" timeOffset="49565.45">2492 9918 982 0,'0'0'37'0,"-3"0"-4"16,2 0-23-16,-3 2-14 0,2-2-11 31,3 2-14-31,0-2-18 0,-1 0-18 0,0 0-8 0,0 0-1 0,0 0 8 16,2 0-18-16,-2 0-40 0,-2-2 74 15</inkml:trace>
  <inkml:trace contextRef="#ctx0" brushRef="#br0" timeOffset="49708.27">2329 9924 663 0,'35'0'82'0</inkml:trace>
  <inkml:trace contextRef="#ctx0" brushRef="#br0" timeOffset="49929.53">2191 9936 1198 0,'0'0'27'15,"-1"1"-18"-15,0 2-15 0,-1-2-11 0,-4 2-4 16,-1 0-6-16,0 0-11 15,0 0-5-15,1-2 1 0,1 0 5 16,1-1 8-16,0-1 5 0,0 0 1 0,1-2-7 16,-4-1-10-16,-1-4-19 0,-2-4-127 15,0-3 119-15</inkml:trace>
  <inkml:trace contextRef="#ctx0" brushRef="#br0" timeOffset="50085.68">2018 9924 818 0,'0'0'30'0,"-1"0"-5"0,1 1-21 15,0 0-16-15,0-1 5 16,1 0 4-16</inkml:trace>
  <inkml:trace contextRef="#ctx0" brushRef="#br0" timeOffset="50290.4">1995 9979 1222 0,'0'0'52'0,"-1"0"22"0,2 0-86 15,-2 0-18-15,1 0-1 0,0 0 1 16,0 1-3-16,0 0-8 0,0-1 7 15,0 0 13-15,0 0 10 0,0 0 4 16,0 0-14-16,0 0-25 0,0 0 322 0,-2-6-219 16</inkml:trace>
  <inkml:trace contextRef="#ctx0" brushRef="#br0" timeOffset="50463.05">2045 9950 1294 0,'1'6'110'16,"-1"-6"-63"-16,0 1-25 15,-1 1-19-15,-1-6-44 0,0 6-21 16,-3 4 715-16,-6 1-497 0</inkml:trace>
  <inkml:trace contextRef="#ctx0" brushRef="#br0" timeOffset="50651.95">2032 9948 1831 0,'0'0'23'0,"-1"0"-59"0,1 0-41 16,0 2-2-16,0-2 33 15</inkml:trace>
  <inkml:trace contextRef="#ctx0" brushRef="#br0" timeOffset="55688.18">2158 9952 819 0,'1'0'41'16,"0"-2"23"-16,1-2-34 0,0 2-29 15,2-1 10-15,-2 0 0 16,0 1 0-16,0 0 2 0,1 0 4 0,-1 1 4 15,0-1 4-15,0 0 1 16,0 2 0-16,-1 0-3 0,0 0-2 0,2-2-3 16,-1 2-3-16,2 0-3 0,-4 0-2 15,1 0-2-15,0 0-1 0,0 0-3 16,-1 0-4-16,0 0-8 0,1 1-4 16,-3 5-2-16,-1 2 3 0,-2 2 3 15,-2-1 3-15,-3 2-1 0,-1-6 0 0,0 2 2 16,0-1 0-16,-2-4 2 0,0 0 1 15,0-1 1-15,3-1 0 0,0 0 2 16,2-2 0-16,3 0 1 16,-1 1 4-16,3-1 6 0,3 2 9 15,-1 0 8-15,1 0 5 0,-1-2 7 0,1 2 4 16,0-1-1-16,0 1-5 16,0-1-8-16,0 0-9 0,1-3-8 0,2 0-4 15,-1 1-5-15,3-4-6 0,0 3-3 16,1-2 0-16,0 0-4 0,-1 2 1 15,1-1 1-15,-1 1-7 0,2 2 2 16,0 2-4-16,0 0 2 0,-2 0 2 0,-1 2-1 16,-2 0 4-16,-1 3-2 0,-1-1-1 15,1 3-3-15,-1 0-2 0,-2 4 1 16,-3-2 3-16,-1 0 5 0,-2-2 2 16,-1-1 1-16,1-1 0 0,1-2 2 0,2-2 0 15,-1 0 1-15,1-1 1 0,1 0 0 16,2-1 3-16,2 1 10 0,0 0 7 15,0-1 11-15,0 0 5 0,-3-5-4 16,3 3-3-16,2 1-7 16,0-4-6-16,0-1-5 0,3 0-5 0,-1-4-7 15,1-1-6-15,1-1-1 0,2 0-2 16,-1 3 5-16,0 0 5 0,1 2 5 16,-3 1 1-16,1 0 0 0,-3 4-3 15,0 2-1-15,0-1-3 0,-1 1-2 16,-1 1-5-16,-1 0-6 0,0-2-1 15,0 2-4-15,0 0-3 0,1 0-1 0,-1 0-1 16,0 0 3-16,0 0 2 0,0 0 3 16,0 0 4-16,0 0 0 0,0 0 4 15,0 0 3-15,0 0 4 0,0 0 0 0,0 0 3 16,0 0 1-16,0 0 0 0,0 0 2 16,0 0-4-16,0 0 0 0,0 0-2 15,0 0-1-15,0 0-3 0,1 2-1 16,-1 0-3-16,-1 0 2 0,0 1 2 15,0 2 1-15,-1 1 2 0,2-4 1 16,-1 1 2-16,1 1 2 0,-2 0 0 0,2 1 0 16,-1 0-2-16,1 2-1 0,-1 2 0 15,1 1 0-15,0 1 0 0,0 3-1 16,-1 3 0-16,1 1 0 0,-1 1 0 16,1 3 0-16,-1 3 0 0,1 1-2 15,0 3 3-15,-1 3 2 0,0 0 1 16,-2 2 2-16,2-5 0 0,0-1-2 0,-1-3-1 15,0-3 0-15,1 0-1 16,-2-1 1-16,1-2-1 0,0-1 0 16,1-1 0-16,-2-1 0 0,2-2-1 15,0-4 1-15,-1-2 4 0,2-3 7 16,-1-1 6-16,1-2 10 0,0 0 3 0,0-2 4 16,0 0 6-16,0 0 1 0,0 0-2 15,0 0-2-15,0 0-6 0,0 0-2 16,0 0 2-16,0 0-3 0,0 0 2 0,0 0-3 15,0 0-7-15,1 0-5 0,-1 0-6 16,1-2-4 0,-1 2-2-16,1 0 0 0,0-1-1 0,-1 0 0 0,1 0 0 15,1-3 0-15,0 2 0 0,-2 2-1 0,0-1-2 16,1 0 1-16,0 0-2 0,4-3 0 16,-3 4 0-16,-1-2 0 0,-1 2-2 15,1-1-3-15,-1 0-5 0,0 0-5 16,0 1-8-16,1 0 0 0,-1 0 0 15,0 0 0-15,0 0 2 0,0 0-2 16,0 0-2-16,0 0-4 0,0 0-5 16,0 0 1-16,0 0 2 0,0 0 6 15,0 0 6-15,0 1-2 0,0 0-9 16,-2 5-2-16,2-2 5 0,-1 3 8 16,0-2 11-16,-2 1 6 0,2-1 1 0,-1-1 1 15,1-1 0-15,1 0 1 0,-1-1 1 16,1-1 1-16,0 0-2 0,0-1 1 15,0 2-1-15,0 0 0 0,0-2-1 16,0 0 1-16,0 0-1 0,0 0-4 16,0 0-1-16,0 0-6 0,0 0-1 15,0 0-1-15,0 0-1 0,-1 0 3 0,1 0 3 16,0 0 3 0,0 0 1-16,0 0 1 0,0 0 0 0,0 0 0 0,-4 1 0 15,4-1 1-15,-1 0 0 0,1-1 2 16,0 1 1-16,0 0 3 0,0 0 4 0,0 0 4 15,0-2 2-15,-1 0 2 0,1 2-3 16,0-3-1-16,-1-1-2 0,1 1-3 16,-1-3-1-16,0-4-2 0,0-3-3 15,-2 1 0-15,2-3 0 0,-1 1-1 16,1 3 0-16,0 3 2 16,1 0-1-16,-1 3 0 0,1 1 0 0,0 4-1 15,0-1-1-15,0-1 0 0,0 1-1 16,0 0 0-16,-2-2 1 0,2 3-2 15,0 0-1-15,0 0 0 0,0 0-2 16,0 0 0-16,0 0-1 16,-1 0 0-16,0-2 1 0,1 2 2 0,-1 0 1 0,1 0 1 15,0 0 2-15,0 0 0 0,0 0 0 16,0-2 2-16,0 2-1 0,0 0 0 16,0 0 2-16,0 0-2 0,0 0 0 15,0 0-1-15,0 0-2 0,0 0-5 16,0 0-4-16,0 0-4 0,0 0-2 15,-2 2 3-15,2 0 1 0,0 0 1 0,0 1-1 16,0 0-4-16,0 1-7 0,0-2-9 16,0 3-2-1,0-1 17-15</inkml:trace>
  <inkml:trace contextRef="#ctx0" brushRef="#br0" timeOffset="56893.04">2063 10019 1126 0,'0'1'50'0,"-1"-1"833"0,-2 2-129 16,2-2-776 0,-4 0-709-16,1 1-195 0,0-1 894 0,0 0 11 15,4 0-2-15,-1 0-5 0,1 0-5 16,0 0-19-16,0 0 34 0,0 0 1 0</inkml:trace>
  <inkml:trace contextRef="#ctx0" brushRef="#br0" timeOffset="57114.71">2167 9811 948 0,'-4'4'-128'0,"1"-4"-101"15,-5 0 76-15</inkml:trace>
  <inkml:trace contextRef="#ctx0" brushRef="#br0" timeOffset="57320.11">2079 9480 1332 0,'-1'1'11'0,"0"-1"-39"0,0 0-21 15,1 0-19-15,0 0 16 0,0 0-1 16,1 0 28-16</inkml:trace>
  <inkml:trace contextRef="#ctx0" brushRef="#br0" timeOffset="57511.38">2145 9282 614 0,'0'0'63'0,"0"0"87"15,0 0-162-15,-1 0-31 0,0 0-34 0,0 2-88 16,-1-2 100-16</inkml:trace>
  <inkml:trace contextRef="#ctx0" brushRef="#br0" timeOffset="57702.87">2095 9116 853 0,'0'0'103'0,"-1"0"142"0,1-1-236 16,-2 1-26-16,2 0-9 0,0 0 0 16,0 0-9-16,0 0-37 0,0 0-134 15,0 0 128-15</inkml:trace>
  <inkml:trace contextRef="#ctx0" brushRef="#br0" timeOffset="57891.3">2306 9042 1273 0,'0'0'5'0,"0"0"-31"15,0 0-16-15,0 0-1 0,0 1 57 0,0-1-111 16,-1 0-52-16,1 1 102 0</inkml:trace>
  <inkml:trace contextRef="#ctx0" brushRef="#br0" timeOffset="58064.1">2508 9029 1040 0,'0'0'-10'0,"1"2"-68"15,0-1-103-15,0 1 111 0</inkml:trace>
  <inkml:trace contextRef="#ctx0" brushRef="#br0" timeOffset="58253.17">2756 9015 910 0,'0'0'0'16,"0"1"-42"-16,1 0-32 0,0 0-71 0,4 3 84 31</inkml:trace>
  <inkml:trace contextRef="#ctx0" brushRef="#br0" timeOffset="58459.23">3146 9036 796 0,'1'2'191'16,"0"-2"-185"-16,-1 2-4 15,0-2-14-15,0 0-12 0,0 0-36 16,0 0-40-16,0 0-63 0,0 0 82 0</inkml:trace>
  <inkml:trace contextRef="#ctx0" brushRef="#br0" timeOffset="58680.31">3505 9051 1044 0,'0'0'50'15,"-1"1"20"-15,0-1-72 0,1 0-14 16,1 0-14-16,2 0-4 0,-3 0-58 16,0 1-114-16,0-1-48 0,0 0 105 15</inkml:trace>
  <inkml:trace contextRef="#ctx0" brushRef="#br0" timeOffset="58852.09">3619 9084 1491 0,'0'0'46'0,"0"0"-30"0,0 0-40 0,-1 0-51 16,-2 3 702-16,0 0-469 0</inkml:trace>
  <inkml:trace contextRef="#ctx0" brushRef="#br0" timeOffset="61767.46">3403 9919 1245 0,'-1'0'23'0,"-2"0"-18"16,3 1-46-16,0-1-20 0,0 0 11 0,2 0 11 16,-2 0-6-16,0 0-10 15,-1 0 2-15,0 0 7 0,1 0 4 0,0 0-8 16,0 0-80-16,0 0 80 0</inkml:trace>
  <inkml:trace contextRef="#ctx0" brushRef="#br0" timeOffset="62243.39">4034 9984 1222 0,'2'2'-5'0,"-1"-2"-51"15,-2 0-24-15,1 2 0 0,0-1 30 16,0 1 22-16</inkml:trace>
  <inkml:trace contextRef="#ctx0" brushRef="#br0" timeOffset="62723.78">4644 9962 1061 0,'0'0'4'0</inkml:trace>
  <inkml:trace contextRef="#ctx0" brushRef="#br0" timeOffset="62958.11">4942 9986 1019 0,'28'3'42'0</inkml:trace>
  <inkml:trace contextRef="#ctx0" brushRef="#br0" timeOffset="63178.61">5136 9882 1155 0,'0'1'48'15,"-1"0"71"-15,1-1-149 0,-1 0-18 16,1 0 1-16,2 2-17 0,-2-2 85 16,0 0-222-16,0 0 157 0</inkml:trace>
  <inkml:trace contextRef="#ctx0" brushRef="#br0" timeOffset="63435.07">5080 9712 1399 0,'0'0'5'0,"0"0"-39"0,0 0-19 16,1 0 0-16,0 0-2 0,-1 0-20 15,0 0-26-15,0-2-19 0,0 2 3 16,0 0 23-16,0 0 34 16,0 0 33-16,0 0 15 0,0 0-54 0,0 0 46 15</inkml:trace>
  <inkml:trace contextRef="#ctx0" brushRef="#br0" timeOffset="63652.24">5211 9567 1097 0,'0'0'-34'0,"-1"2"-85"0,-2 5-20 15,-2 2-69-15,1 2 119 0</inkml:trace>
  <inkml:trace contextRef="#ctx0" brushRef="#br0" timeOffset="63919.75">5413 9533 1066 0,'0'0'-7'15,"0"1"-49"-15,-2 0-23 0,1 3-10 16,-2-1-6-16,-2 1-58 16,2-1 89-16</inkml:trace>
  <inkml:trace contextRef="#ctx0" brushRef="#br0" timeOffset="65100.45">5375 9494 1338 0,'23'0'47'0,"62"2"-151"32,-184-4 94-32,89 2-56 15,10 0 13-15,0 0-1 0,0 0 5 16,0 0 0-16,0 0 1 0,0 0-82 16,0 0 84-16</inkml:trace>
  <inkml:trace contextRef="#ctx0" brushRef="#br0" timeOffset="65290.34">5917 9553 1342 0,'0'0'4'0,"0"0"-44"0,-1 0-29 16,1 0-28-16,0 0 372 0,0 0-219 0</inkml:trace>
  <inkml:trace contextRef="#ctx0" brushRef="#br0" timeOffset="65495.11">6059 9555 972 0,'2'0'13'15,"-1"0"-17"-15,-4 0-40 0,2 0 32 16,1 0-1-16</inkml:trace>
  <inkml:trace contextRef="#ctx0" brushRef="#br0" timeOffset="65715.3">6340 9555 926 0,'0'0'61'16,"0"0"63"-16,0 0-124 0,0 0-13 15,0 0-14-15,0 0-14 0,1 0-21 16,-1 0-56-16,0 0 67 0</inkml:trace>
  <inkml:trace contextRef="#ctx0" brushRef="#br0" timeOffset="65934.95">6660 9532 970 0,'35'0'233'15,"130"-9"-361"1,-366 19 83 0,201-10 142-16</inkml:trace>
  <inkml:trace contextRef="#ctx0" brushRef="#br0" timeOffset="66439.28">6846 9579 1486 0,'1'0'37'0,"-1"1"-24"0,0-1-10 16,0 0-3-16,0 0 0 0,0 0-2 15,0 0 0-15,0 0 1 0,0 0 1 0,0 0 2 16,0 0-2-16,0 0 1 0,0 0 1 16,1 0-2-16,-1 0 3 15,0 0-1-15,0 0-2 0,0 0 10 0,0 0 1 16,0 0 2-16,0 0 4 0,1 0-10 16,-1 0-3-16,0 0 7 0,0 0-2 15,0 0 1 1,0 1 2-16,0-1-7 0,0 0-3 0,0 0 0 0,0 0-1 15,0 0 2-15,1 0 6 0,0 0 0 16,-1 0 0-16,1 0 1 0,-1 0-5 16,0 0 3-16,0 0 2 0,0 0-4 15,0 0 0-15,0 0-2 0,2 0-2 0,-2 0 1 16,0 0 1-16,0 0-3 16,0 0-1-16,0 0 0 0,1 0-1 0,-1 0 2 15,0 0 2-15,1 0-9 0,-1 0 1 16,0 0 0-16,1 0-9 0,-1 0 3 0,0 0-6 15,0 0-12-15,0 0-5 0,0 0-12 16,1 0-21-16,-1 0-17 0,0 0-12 16,1 0-7-16,0 0 210 0,0 0-93 15</inkml:trace>
  <inkml:trace contextRef="#ctx0" brushRef="#br0" timeOffset="72698.97">6467 8666 527 0,'0'1'34'0,"0"-1"11"0,0 1-14 0,0-1-17 0,0-1-3 31,0 1-2-31,0 0-1 0,0 0 9 16,0 0 16-16,0 0 16 0,0 0 7 15,0 0-6-15,0 0-7 0,0 0-7 16,0 0-9-16,0 1-1 0,0-1-9 16,0 0-6-16,0 0-3 0,0 0-2 0,0 0 0 15,0 0 1-15,0 0 2 0,0 0 1 16,1 0 2-16,-1 0 4 0,0 0 3 15,0 0 1-15,0 0 1 0,1 0-1 16,-1 0-3-16,0 0-1 0,2 0-2 16,-2 0-2-16,1 0-2 0,0 0-2 0,0 0-2 15,1 1-1-15,2-2-3 0,-1 1 1 16,1-1 0-16,2 1-1 0,0 0 1 16,5-1-1-16,2 1-2 0,4-2 1 15,2-2-1-15,0 4 1 0,3-2-1 16,-3 1 1-16,2 1-1 0,-1-4 1 15,4 2 0-15,2 1-1 0,0-1 1 0,1 2 0 16,0-2-1-16,1 0 1 0,3 0 0 16,3 1 0-16,-1 1 0 0,0 0 0 15,-3 1-1-15,2 1 0 16,-1 2 0-16,1-3-2 0,-2 2 1 0,-5 2 0 16,-5-3 0-16,-9 1 0 0,-3-1-1 15,-3 0-1-15,-4-2 1 0,-1 0-3 16,0 0-2-16,0 0 0 0,1 0-4 0,-1 0-1 15,-1 0 1-15,-5 0-1 16,-3 0 1-16,0 0 3 0,-4 0 2 0,0-2 2 16,-5-4-2-16,-3 0-3 0,0 2-7 15,-4-5-4-15,2 3-5 0,1-1-3 16,-1 0 2-16,1-3 3 0,0-1 3 0,0 1 6 16,2 1 4-16,3 1 4 0,3 3 2 15,1-3 2-15,2 1-1 0,1 2 1 16,1 0 0-16,2 1-1 0,1 3 1 15,2-2 2-15,4 3 0 0,0 0 1 16,0 0 4-16,0 0 0 0,0 0 2 16,-2-3 0-16,5 1-3 15,2-1-1-15,1 1-2 0,3-1-2 0,4 1-1 0,1 0 0 16,4 1 0-16,1 1 1 0,2 0 0 16,-2 0-2-16,1 3 2 0,2 0-1 15,1 1-1-15,-1 1 0 16,0 1-2-16,-2 1 0 0,-4 1 1 0,-2 2 0 15,-4 2 3-15,-1 0-1 0,-1 1 1 16,-1 2 1-16,-4-2 0 0,-3 2 1 16,-5-1 0-16,-7-2 0 0,5 0 4 15,-7-3 0-15,-1 1 2 0,3-4 3 16,-8-3-2-16,2 0 3 0,0-3-1 0,-3 0-3 16,0-5 1-16,-1 0-4 0,2-4-1 15,2-2 0-15,2 4 0 0,3-2 1 16,2 2 4-16,4-2 6 0,1 1 3 0,3 1 2 15,0-1 0-15,2 4-4 16,1-1-4-16,0-1-1 0,1 2-4 0,3 0 0 16,1-1 0-16,2 1-4 0,2-1-1 15,3 3-1-15,1 0 0 0,1 2-1 16,2 0 1-16,-1 0-2 0,0 0 0 16,0 2 1-16,1 3-3 15,-1 0 1-15,0 2 0 0,-3 0-1 0,-3-1 3 0,-1 2-1 16,-2 0 2-16,-3 2-1 0,-1 0-1 15,0 0 0-15,-4 3 0 0,0-3 1 16,-2 1 0-16,-2-1 1 0,-1-1 1 16,1-3 1-16,-2-2 2 0,1-3 4 15,1 3-2-15,1-4 2 0,-2 0 0 16,1 1 0-16,1-2 2 16,-1-4-1-16,3 2 2 0,-1-3 2 0,1 0 3 15,1 0 4-15,1-3 0 0,1 1-1 16,-1-1-5-16,1-1-5 0,0 2-3 15,1-1-3-15,2 1 0 0,-1 0-1 16,3-1-1-16,-1 2-1 0,3 0 0 0,1 1-2 16,2 2 0-1,1-2 1-15,1 3-2 0,2-3 0 0,-2 5 1 0,0 1-1 0,0 0 1 16,-3 0-1-16,-1 2-4 0,1 3-3 16,-5-1-3-16,0 3-1 0,1 2 3 15,-5 0 4-15,3 2 0 0,-5 2 2 16,-3-1 1-16,1 1 0 0,-2-1 0 15,-2 0 2-15,-2-2 0 16,-3-5 2-16,-1 2 1 0,-1-2 1 0,-2-2 0 0,-1 0 2 31,2-3-1-31,-1-2 0 0,2-1 1 0,3-1-2 16,-2 0 1-16,5-1 2 0,0 0-1 0,1-3 0 0,2 0 2 16,-1-1-2-16,1-1 2 0,4 2 4 15,0-1-2-15,2 0 0 0,1 2 1 16,2-2-6-16,2 3 1 0,4-1-4 15,1 1-1-15,3-1-2 16,3 1-1-16,2 3-1 0,3 1 1 0,3 4 1 16,2 1 0-16,-1 4 0 0,-4 0 0 0,-1 4-1 15,-2 0-2-15,-3 3-1 16,-1 1 0-16,-4 3 1 0,-6 0 0 16,-1 1-1-16,-5-1 0 15,0-2 1-15,-4-1 0 0,-2-2 3 0,-2-2 3 0,-2-1-1 16,-2-3 2-1,1-1 2-15,-2-6 0 0,-2 0 2 16,4-4 1-16,-3 0-1 0,2-3-1 16,0-1 1-16,2-2-1 0,0-2 0 15,2 2-1-15,0-6-2 0,2 1 0 16,2 1-1-16,1-1 0 0,3 3-1 0,1 2 1 16,1-1 1-16,3 2 1 0,3 2 2 15,1-4-2-15,0 4-2 0,1-1 0 16,2 2-2-16,0 2 0 0,1 2 0 15,0-1-2-15,-1 3 1 0,0 2 0 16,0-1-1-16,-2 4 2 0,0 1-2 16,4 3-2-16,-4 2-2 0,0 0-1 15,-2-1-1-15,-5-3 0 0,0 1 1 16,0-2-1-16,-2 3 2 0,-1-4 2 16,-1 1 2-16,2-2 2 0,-3 2 1 15,-2 0-1-15,-1-3 1 0,-3-1-1 0,2 2-1 16,-2-2-1-16,-1 0 0 0,4-1-3 15,-2-1 0-15,4 0 1 0,0-2 0 16,1 1 4-16,1 1 2 0,3 0-1 16,-1 0 1-16,-2-5 0 0,3 3-6 0,0 2-13 15,0-1 611-15,0 1-438 0</inkml:trace>
  <inkml:trace contextRef="#ctx0" brushRef="#br0" timeOffset="77764.17">6777 9573 598 0,'0'0'43'0,"0"0"53"16,0 0-92-16,0 1-11 0,0-1 6 0,0 0 3 15,0 0 1-15,0 0 2 0,0 0 1 16,0 0 0-16,0 0 1 0,0 0 0 16,0 0 2-16,0 0 4 0,0 0 1 15,0 0-1-15,0 0-3 0,0 0-4 16,0 0-5-16,0 0-3 0,0 0-8 16,0 0-9-16,0 0-9 0,0 0-8 15,0 0-2-15,0 2-1 0,1 1-11 0,0 0-46 16,1 2-42-16,-2-3 70 0</inkml:trace>
  <inkml:trace contextRef="#ctx0" brushRef="#br0" timeOffset="78155.35">6827 9828 986 0,'0'1'58'0,"0"1"29"0,0-2-67 0,0 2-37 0,0-2-10 0,0 0-13 31,0 1-16-31,0-1-14 0,0 0-8 15,0 0 6-15,0 0-4 0,0 0-56 16,0 0 84-16</inkml:trace>
  <inkml:trace contextRef="#ctx0" brushRef="#br0" timeOffset="78334.02">6830 10038 786 0</inkml:trace>
  <inkml:trace contextRef="#ctx0" brushRef="#br0" timeOffset="78619.27">6846 9680 793 0,'-3'0'6'0,"0"1"-18"0,-4 1-5 16,-1 3 8-16,1-1 8 0,-2-1 1 16,2 1-1-16,0 0-1 0,4-3 0 15,-2 2-4-15,5-2 1 0,0 0-1 16,-4 2 1-16,2-2 4 0,-2 3-3 16,0-1-11-16,-2 3-7 0,0-1-75 0,0 0 60 15</inkml:trace>
  <inkml:trace contextRef="#ctx0" brushRef="#br0" timeOffset="79267.39">6578 9849 617 0,'-12'6'21'0,"2"0"-9"16,-9 1 2-16,2-2-3 0,-4 1-4 0,-6 1-2 15,-1-2 1-15,-2 1 1 0,-2-3 2 16,1 1 0-16,1-1-4 0,0 0-1 16,-1 2-2-16,-1-1 1 0,-4 1 1 15,-1 3 0-15,-2-3 0 16,-4 2-1-16,-2 1-1 0,-6-3 0 0,2 1-1 0,1 1 0 16,-2 2 0-16,4-4 1 0,-3 3-1 15,-2 0 0-15,3-1-1 0,-3 0 0 16,-2 2 2-16,-2 0 4 0,-1 2 4 0,0-1-2 15,6 0 0-15,5 1-5 0,-3 1-3 16,0 1 1-16,0 2 1 16,-5 0-1-16,-3 2 0 0,-1 1 0 15,2-2-2-15,-1 2 8 0,5 2 6 16,3-2 1-16,-2 1 1 16,0 1-9-16,0-2 0 0,1-1 9 0,3 2 2 0,-1-2 2 15,-5 1-5-15,2 3-6 0,-4-3 1 16,3 3 1-16,-1-1 11 15,-1 0 8-15,-1-1 1 16,1-2-1-16,-1 0-11 0,-2-3-10 0,-7 1-3 0,-1 0 0 16,-1-1 3-16,4-1 1 0,4 0-2 0,1-1-2 15,0 1-2-15,-5 0 0 0,0 0 2 16,-2 0 0-16,0-1-1 0,3 2 0 16,0-1-1-16,0-1 0 0,1 2 0 0,3-1-1 15,-1 0 0-15,-2 3-2 16,0-4 1-16,-1 4 0 0,3 0-1 0,1 0 1 15,1 1 0-15,4-1-1 0,4-1 1 16,6-2-1-16,3 1 0 0,3-3 1 16,-1 1-1-16,0-2 0 0,4 2 1 0,1-5-1 15,4 0 0-15,5 0 0 0,2-2 0 16,2 0 1-16,6-3-1 16,2-1-8-16,3 0-9 0,3-1-13 15,0 0-13-15,4 0-15 16,-1 0-5-16,1 0-4 0,-3-2-84 0,3-3 101 0</inkml:trace>
  <inkml:trace contextRef="#ctx0" brushRef="#br0" timeOffset="79520.05">2207 10843 848 0,'0'0'34'31,"0"-2"7"-31,0 2-27 0,0 4-16 0,-1-4 0 0,-5 4-2 0,-3 1 2 15,-5 4 2-15,-2-1 4 0,2 4-2 0,1-2 0 16,5-2-5 0,3-2-2-16,0-3-1 0,3 0 1 0,1 2 6 0,1-3 3 31,3 5 3-31,4 2 4 0,6 3 0 0,9 2 5 0,7 4-1 0,9-3 0 31,7 1-4-31,4 1-4 0,1-3-5 16,-2-1-7-16,1-3-12 0,4-2-17 15,0-5 206-15,7-2-136 0</inkml:trace>
  <inkml:trace contextRef="#ctx0" brushRef="#br0" timeOffset="80509.89">6914 8700 308 0,'2'6'18'15,"-8"-5"25"-15,-3 0-15 16,-1 1 13-16,-10-6-28 0,12 6-6 15,-1 3-6-15,0-1-1 0,0 2 4 16,0 1 11-16,1-2 12 0,-2 1 8 0,1 1 2 16,0 0-8-16,-1 0-9 0,-2-1-8 15,1 2-6-15,-1 2-2 0,-1 0 0 16,0 4-2-16,-2-3-1 16,0 0 1-16,-2 0 1 0,-1-1 0 0,-2 0 2 15,-5-1-1-15,1 2-1 0,1 0 0 16,-3 1-3-16,4-1 0 0,1 1 0 15,0 3-1-15,2-1-1 0,-3 2 1 16,1-1 1-16,-1 1 0 0,-4 2 0 16,0 0 0-16,-3 1-1 0,-3 1 1 15,-3 2 0-15,-5 1 4 0,0 1 8 0,-7-1 2 16,-2 1 3-16,-5-2 0 0,-3-1-8 16,2 2-2-16,1 1-1 0,1-2 0 15,-1 4 4-15,-2-1 3 0,1-2-2 16,-6 3 0-16,-3-1-5 0,-2-3-3 0,-2-1 0 15,2 3 0-15,2 0-2 0,0 0 1 16,-4 1 1-16,-7 0-1 0,-4 1 2 16,-4-1-1-16,1-1 0 0,1 2-1 15,4-5 0-15,-4 3 0 0,0 1-5 16,0-3 16-16,0 5 2 0,1 0-1 16,6 1 6-16,1-1-18 0,-1 1 0 15,-5 0 2-15,1 0-2 0,-1 2 2 16,7-1-2-16,7-2-2 0,2 1 0 15,6 0 0-15,-3 0 0 0,0 1 0 16,3-1 0-16,-3-2 0 0,6 1 0 16,5 0 1-16,-2 0-1 0,5 1 0 15,-1-1 1-15,3-1-1 0,5 1-1 0,-3-4 1 16,3 0 0-16,-1-2 0 0,-1-3 1 16,3 0-2-16,2-2-6 0,6-1-4 15,0-2-8-15,7-2-4 0,1 0-7 16,0-2-15-16,2 0-2 0,2-2-80 0,1 0 77 15</inkml:trace>
  <inkml:trace contextRef="#ctx0" brushRef="#br0" timeOffset="80841.53">2848 10333 1245 0,'0'0'19'0,"0"0"-21"0,0 0-29 15,0 2-16-15,-3 5 7 0,-6 8 9 16,-7 8 7-16,-4 3 10 0,-5 3 10 16,-2-1 2-16,-3-3 0 15,0 4 2-15,-1 0 0 0,-1 1 0 0,-1 4 0 0,-2-1 0 16,3-2 0-16,2-2-2 0,6-5-4 15,8-4-5-15,4-3-3 0,6-5 1 16,4 1-6-16,2-4-2 0,3-2-3 16,2 1 0-16,4 0 11 0,9 3 8 15,7-2 3-15,10 4 2 0,8-4-7 16,2 1-7-16,1 2 808 0,-1-1-579 0</inkml:trace>
  <inkml:trace contextRef="#ctx0" brushRef="#br0" timeOffset="82403.2">6574 9608 1129 0,'3'0'123'16,"-3"0"167"-16,0 0-272 0,0 0-31 0,-7 0-5 0,6 0 1 15,-1 0-2-15,2 1-12 0,2-1-8 16,-2 0-1-16,4 0 3 0,-4 0-6 15,0 0-13-15,1-1 746 0,-1 1-516 16</inkml:trace>
  <inkml:trace contextRef="#ctx0" brushRef="#br0" timeOffset="82593.42">6539 9974 1307 0,'0'0'2'0,"0"0"-46"0,-1 0-24 0,1 1 445 16,-1-1-284-16</inkml:trace>
  <inkml:trace contextRef="#ctx0" brushRef="#br0" timeOffset="82746">6734 10217 1121 0,'21'17'38'0,"-20"-17"-275"15,-1 0 166-15</inkml:trace>
  <inkml:trace contextRef="#ctx0" brushRef="#br0" timeOffset="82894.39">6588 10296 502 0,'-22'-3'26'0</inkml:trace>
  <inkml:trace contextRef="#ctx0" brushRef="#br0" timeOffset="83067.64">6125 10326 1173 0,'3'2'-1'0,"-2"-1"-38"0,-2 0-17 0,0-1 4 15,-1 0-106-15,3 2 107 16</inkml:trace>
  <inkml:trace contextRef="#ctx0" brushRef="#br0" timeOffset="83257.37">6070 10528 1268 0,'3'0'-4'16,"-3"0"-60"-16,0 0 175 0,-2 1-105 0</inkml:trace>
  <inkml:trace contextRef="#ctx0" brushRef="#br0" timeOffset="83430.81">5855 10659 820 0,'0'0'81'0,"0"0"108"0,-1 2-243 0,-2 0-33 16,-3 2 56-16,-4 4-137 15,-3-1 135-15</inkml:trace>
  <inkml:trace contextRef="#ctx0" brushRef="#br0" timeOffset="83589.31">5475 10743 938 0,'0'0'-92'16,"-4"-3"53"0</inkml:trace>
  <inkml:trace contextRef="#ctx0" brushRef="#br0" timeOffset="83763.07">5188 10830 902 0,'-2'0'21'15,"-1"1"-14"-15,-2 2-13 0,-4-1-14 0,-4 0-10 16,-5-1 6-16,-4-2-158 0,-5-3 123 15</inkml:trace>
  <inkml:trace contextRef="#ctx0" brushRef="#br0" timeOffset="83952.37">4275 10865 1352 0,'0'6'100'15</inkml:trace>
  <inkml:trace contextRef="#ctx0" brushRef="#br0" timeOffset="84143.98">3551 10876 1136 0,'0'0'8'0,"-5"1"-47"0,-5 2-35 0,-7 2 34 16,-9-1-110-1,0-4 112-15</inkml:trace>
  <inkml:trace contextRef="#ctx0" brushRef="#br0" timeOffset="84315.45">2714 10857 1129 0,'6'23'53'0</inkml:trace>
  <inkml:trace contextRef="#ctx0" brushRef="#br0" timeOffset="84459.09">2305 10865 769 0,'-17'1'17'0</inkml:trace>
  <inkml:trace contextRef="#ctx0" brushRef="#br0" timeOffset="112197.85">31575 7508 674 0,'104'73'-73'0,"-9"-5"-51"16,4 11-1-16,-10-11 139 0,-15-7 74 0,-15-11 30 15,-13-10 12-15,-14-11-47 0,-12-6-38 16,-5-9-26-16,-7-3-15 0,-5 0-21 16,-2-6-19-16,-3 1 0 0,-5-6 3 15,-7 0 30-15,-12-4 22 0,-12-6 15 16,-12-9 12-16,-18-10-5 15,-26-9 4-15,-8-10-9 0,-14-6-11 0,2-6-5 16,0-2-10-16,-5 3-2 0,6 0 1 16,5 9-3-16,15 7 0 0,12 8 1 15,6 6-3-15,4 9-2 0,9 6 0 16,13 5-1-16,14 7-2 0,14 2-4 0,9 6-8 16,6 3-7-16,3 0-3 0,5 8 4 15,5 8 9-15,17 15 8 0,19 10 6 16,22 21 0-16,17 12-2 0,9 6-1 15,4 6 0-15,3-4 0 0,8 0-1 16,-1-2 2-16,-4-5 0 0,-9-4-1 0,-19-9 0 16,-9-9 1-16,-13-11-2 0,-15-13 1 15,-14-14-1-15,-9-10-3 0,-12-7-8 16,-3-3 0-16,-5-3 0 0,-9-1 12 16,-7-1 22-16,-12-6 23 0,-16-4 11 0,-13-14 12 15,-14-10-6-15,-29-13-20 0,-13-12-10 16,-12-9-18-16,-10-12-7 0,-4-1-2 15,5 0-2-15,6 4 0 0,12 9-2 16,13 7-1-16,9 8 0 0,12 8 0 16,18 9 0-16,27 9 0 15,20 11 1-15,12 10-2 0,11 7-4 0,-1-1-7 16,7 3-1-16,2 7 4 0,16 14 3 16,22 22 0-16,33 23-16 0,33 29-16 15,18 23-4-15,22 12 8 0,10 7 15 16,2 7 12-16,9 4 5 0,4 6 1 0,-1 12-1 15,17 9 1-15,0 2 0 0,-15-5-5 16,-11-13 12-16,-26-24 11 0,-26-24 3 16,-28-22 5-16,-29-20-13 0,-23-16-10 15,-18-10-7-15,-8-12-13 0,-7-8-12 0,-10-7-8 16,-9-7 3-16,-12-6 7 0,-19-4 28 16,-19-9 32-16,-22-15 25 0,-15-16 18 15,-11-15-3-15,-19-15-16 0,-11-13-20 16,-7-14-10-1,-20-8-15-15,7-3-6 0,2-1-1 0,-11 3-2 16,10 0-1-16,11 8 0 0,8 3 0 0,12 12-1 0,16 11 1 16,16 11-1-16,13 11 0 0,27 8 1 15,18 14 0-15,13 6 1 0,14 8 1 16,9 9 3-16,7 1 4 0,1 3 0 16,0 2-5-16,1-2-6 15,4 5-3-15,1 1-5 16,10 11 5-16,17 16-3 0,20 18-14 15,29 23-6-15,21 14-4 0,8 13 5 0,7 5 14 0,6 4 8 16,5 3 4-16,5 6-6 0,2 8-7 16,-3 2-2-16,-5-3-2 15,-13-14 8-15,-22-21 6 0,-30-22 2 0,-28-19 4 16,-17-16-4-16,-10-9-26 0,-8-5-26 0,-7-5-18 16,-7-3 0-16,-7-8 26 0,-12-5 22 0,-12-12 24 15,-19-11 21-15,-15-11 15 16,-11-12 15-1,-8-9-5-15,4-7-10 0,-13-2-15 0,-11-1-7 0,-1-3-9 0,-1 1-1 16,8 0-2-16,2 1-1 0,4 9-1 16,12 12 1-1,15 10-2-15,27 12-2 0,20 9-7 16,13 10-5-16,12 5-3 0,7 0-4 16,0 0 7-16,4 5 6 0,8 11 7 15,12 18 3-15,21 28-12 0,27 26-14 16,24 18-6-16,11 10 1 0,4-1 13 0,-11-9 13 15,-6-3 1-15,0-6 1 0,-3-12 0 16,-8-1 0-16,-13-7 0 0,-20-10 0 16,-16-14 0-16,-11-17 0 0,-12-16 4 15,-9-9-23-15,-5-3-18 0,-7 1-7 16,-8-2-2-16,-9-5 34 0,-8-7 28 16,-13-9 23-16,-19-8 10 0,-15-10-2 15,-8-6-3-15,-5-8-9 0,1-5-7 16,-4-3-9-16,-9 1-6 0,1-2-6 15,-5-3-3-15,12 0 6 0,4-1-10 0,2 4-12 16,10 8-7-16,10 10-9 0,19 11 7 16,22 11 8-16,14 8 2 0,17 7-3 15,0 0-7-15,-3 0 7 0,5 4 8 16,10 10 8-16,9 16 7 0,17 22-18 16,23 17-22-16,10 11-6 0,0-3-1 15,-8-10 18-15,-18-16 20 0,-15-11 7 0,-8-4 1 16,-4 0-15-16,-3 0-5 0,-7-8-11 15,-3-8 11-15,-4-8 6 0,-8-3 3 16,-6 0 9-16,-10 4-4 0,-4-3 13 16,-9-3 3-16,-10-5 5 0,-17-8 1 15,-15-9-3-15,-5-7-1 0,-4-6-2 16,7-4-6-16,-2-4-3 0,0 0-1 16,6 3-2-16,7 7-3 0,16 6 0 0,20 9-3 15,14 2-3-15,12 7-6 0,8 2-2 16,-1 2 19-16,4 1 14 0,10 10 8 15,9 8 4-15,16 16-27 0,14 11-10 16,1 3-2-16,-6-7-2 0,-11-10 7 16,-10-4 8-16,-9 2-32 0,0 4 421 15,-5 1-293-15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4T16:40:18.5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2265 3974 1252 0,'-3'2'77'16,"-8"-2"-87"-16,-3 0-6 0,-7 2-25 0,-4-4 39 15,-4 6 1-15,-5 1 1 16,-8 3-1-16,-11 1 1 0,-2 1 0 0,-10 1 0 16,-2-1 0-16,3 2 1 0,-1-1-1 15,15 4 0-15,8-3 0 0,11 1-1 16,11-1-3-16,2-1-2 0,6-1-4 16,8-2-7-16,2 3-11 0,3 1-5 15,8 2 0-15,5 3 6 0,8-2 12 16,8 1 7-1,9 0 5-15,8 1 3 0,7 0 0 0,5-1 3 0,-1-2-2 16,-1 2 1 0,2 0-1-16,-3-1-1 0,0 4 1 15,-2 1 2-15,-3-1-1 0,-1 3 1 16,-6-1 0-16,-5 1 0 0,-7-1-1 0,-11-3-2 16,-7 1-1-16,-9-4 1 0,-5-2 2 15,-2 3 10-15,-6-1 14 0,-7 3 10 16,-6 2 6-16,-14-6 1 0,-11 1-5 15,-11-3-7-15,-6-4-7 0,-5-2-6 16,-5-3-6-16,0-4-3 0,-5-1-2 0,2-6-2 16,5 0-1-16,8 1-1 0,11 1-1 15,12-1 0-15,10 2 1 0,5 1-2 16,9 1 1-16,7 1 1 0,2 2 1 16,7 0 0-16,-1 0 0 0,1 0-4 15,-1 0-23-15,3 0-22 0,1 0-257 16,0 0 198-16</inkml:trace>
  <inkml:trace contextRef="#ctx0" brushRef="#br0" timeOffset="2982.58">1450 3956 218 0,'0'0'30'0,"0"0"25"16,0-1-22-16,0-3-15 0,1 1-12 15,0-3-7-15,0-1-4 0,2-2 5 0,-1-1 9 16,2 1 24-16,-1 0 31 0,-2 2 26 15,1 1 12-15,-1 1-12 0,-1 1-25 16,1 1-20-16,-1 3-13 16,0-1-3-16,0 0-2 0,0 1-4 0,0-2-3 15,0 2-2-15,0 0-2 0,1 0-3 0,-1 0-5 16,1 0-5-16,-1 0-2 0,0 0-1 16,0 0 1-16,0 0 1 0,0 0 1 15,0 0 1-15,0 0 0 16,0 0 3-16,0 0 0 0,0 0 4 15,0 0 1-15,0 0 0 0,0 0-1 0,0 0-3 16,0 0-2-16,0 0-3 0,0 0 0 16,0 0-1-16,0 0-1 0,0 0 1 15,2 0-2-15,-2 0 0 0,1 0 0 16,2 2-1-16,0 0-1 0,1 0 0 16,0 1-2-16,4 4 1 0,0-1 0 0,6 3 2 31,3 3-1-31,7 5 2 0,5 5 0 0,7 7 0 0,7 1 0 0,6 7 6 15,10 4 3-15,0 2 1 16,1 2 1-16,3 0-3 0,-5 0-3 0,0 6 0 0,0 0 1 16,-3 6 1-16,2 4 2 0,-5-2-1 15,-5-6 3-15,-7-8 3 0,-9-10 2 16,-5-6 5 0,-7-8 4-16,-7-5 0 0,-1-3 3 0,-5-3-1 0,-1-3-2 15,0-3 0 1,-1 0-1-16,-1-1 0 0,-2-2 3 0,1 0-2 0,-2-1 1 0,0 0-2 31,0 0-1-31,0 3-1 0,1-3-2 16,-1 0-5-16,1 0-3 0,-1 0-5 15,0 0-4-15,0 0-1 0,0 0-1 16,0 0 2-16,0 0-8 0,0 0-18 16,0 0-30-16,1 0-39 0,1 0 141 15,-2 0-63-15</inkml:trace>
  <inkml:trace contextRef="#ctx0" brushRef="#br0" timeOffset="7693.29">2079 5293 708 0,'0'0'39'0,"-1"0"16"15,1 0-23-15,-2 0-17 0,2 0 4 16,0 0 4-16,0 0 5 0,-2 0 3 16,2 0 1-16,0 0 1 0,-4-6-6 15,2 5-6-15,-4-1-6 0,-1 0-7 0,-3-1-5 16,-8 1-1-16,-4-2-2 0,-11 4 0 15,-6-1 1-15,-8 1 0 0,-5 1 0 16,-1 4 1-16,-3 1-1 0,7 3 1 16,0 0 0-16,9 1-3 0,6 3-5 0,3 1-6 15,8-2-10-15,3 1-17 0,8-1-22 16,2-2-13-16,5 0-5 0,6-1-21 16,3 4 3-16,6-1 17 0,3 4 18 15,4 4 44-15,13-1 26 0,4 1 5 16,7 0-1-16,7 1-4 0,1-2-1 15,3 4-2-15,3-1 1 0,-2 1 1 16,0 0 1-16,1 2 5 0,-4 2 15 16,-4 0 7-16,-5 0 6 0,-10-2 3 0,-6-2-14 15,-7-4-6-15,-6-1 1 0,-7-4-2 16,-4-1 6-16,-2-3 10 0,-7 2 6 16,-5 0 5-16,-2 2 4 0,-8-2-7 15,0-1-10-15,-6-2-8 0,-6-2-12 16,-6-2-4-16,-6-3-3 0,-3-2-6 15,0-2-4-15,1-2-5 0,2-1-11 16,4-1-5-16,9-1-4 0,9 3 0 16,10-1 4-16,8 3 0 0,7 2 26 0,0-1-122 15,3-8 87-15</inkml:trace>
  <inkml:trace contextRef="#ctx0" brushRef="#br0" timeOffset="8007.42">2971 5574 1354 0,'6'4'28'0,"-121"121"1192"47,68-138-1805-47,3 8-165 0,-2 14 752 0,12-5 1 15,6 1 0-15,4-4 1 0,8 1-2 16,3-1 1-16,4-1-1 0,1 0 0 0,5 0-1 16,0 0-2-16,3 0-15 0,0 0-25 15,0 0 105-15,0 1-277 0,0-1 174 16</inkml:trace>
  <inkml:trace contextRef="#ctx0" brushRef="#br0" timeOffset="8939.29">3815 5568 886 0,'-1'-8'40'0,"-1"0"0"16,1-3-16-16,-1 1-25 16,-2-2 0-16,1 3 6 0,-3-3 5 0,3 5 6 15,1 0 8-15,-1 1 7 16,1 1 6-16,-1 0 5 0,1 1-2 0,-2-1 0 15,2 1-4-15,1 0-5 0,-1 2-6 16,0-1-8-16,1 0-5 0,1 3-4 16,0-1-1-16,0 0-3 0,0 0-1 15,-1 0-1 1,1-1-2-16,-3-5 1 0,2 4 0 16,0 0 0-16,1 0 0 0,-3 0 3 0,2-1-1 0,0 0 2 0,0 0-1 15,0 1-3 1,-1-2 1-16,0 2-2 0,0 1 0 0,0-3 1 15,1 2 0-15,-1 0 0 0,-2-2 0 0,2-2 0 0,-1 1-1 16,-1-3 0 0,0 2 0-16,-3-2 0 15,-2-1 0-15,-4 1 0 16,-4 0-3-16,-3-2-2 0,-3 4 2 0,-2-1 0 16,-2 2 0-16,2 3-1 0,-2 0-2 15,4 3-3-15,1 2 1 0,0 2-1 16,-1 4 1-16,-3 2 3 0,-1 5 3 15,-5 4-16-15,3 3-2 0,1 4-7 16,5 2-6-16,8 2 13 0,7 6-2 16,4 1 3-16,4 2 5 0,2 1 3 15,2 1 4-15,4-4 5 0,1-1 1 0,2-7 1 16,2-7 2-16,-2-2-2 0,-2-7 0 16,0-2 0-16,0-3 1 0,1-3 0 15,2-1 3-15,-1-2 2 0,-5-1 4 0,2-1 6 16,1-3 6-16,2-1 0 0,4-5-1 15,2 1-5-15,1-6-2 0,-1-1-1 16,0-5-3-16,-1-1-3 0,1-4-7 16,0 0-3-16,2-2-3 0,-1-3 0 15,-1 1 0-15,0-1 2 0,-3 2 3 16,0-1 0-16,-1 5 0 0,2 2-3 0,-2 4-10 16,3 0-6-16,-3 6-8 0,-1 3-3 15,-4 4-4-15,0 0-2 0,-2 3 0 16,2 1-5-16,-1 1 1 0,-1 1-3 15,0 4-8-15,0 1 3 0,0 4 7 16,1 7 6-16,5 2 13 0,2 7 9 16,4 1 14-16,4 2 8 0,0 3 8 15,3-6 9-15,-2-1-1 0,-2 0 7 16,0-8 5-16,-4 1-1 0,-5-3 2 16,2-4-3-16,-4-2-6 0,-5 0-7 0,4-5-7 15,-2 0-4-15,-5-1-3 0,-1-2-1 16,6 1 0-16,-6 1 1 0,0-3 2 15,0 0 4-15,1 0 0 0,-2 0-8 16,0 0-10-16,0 0-19 0,0 0-34 16,0 0 804-16,-3-5-558 0</inkml:trace>
  <inkml:trace contextRef="#ctx0" brushRef="#br0" timeOffset="9192.24">4477 5200 1301 0,'0'0'58'0,"-3"0"20"15,3 2-86-15,0-2-18 0,-3 1-14 16,3 0-3-16,-3 1-10 0,2 4-2 15,0-3 9-15,1 2 11 0,-1-3 11 16,1-2 0-16,0 0-6 0,0 0-5 16,0 0-112-16,0 0-92 0,3 2 133 0</inkml:trace>
  <inkml:trace contextRef="#ctx0" brushRef="#br0" timeOffset="9415.09">4567 5623 980 0,'31'32'227'0,"-5"-31"-95"15,18 30-132 1,-121-90 1-16,54 61 0 0,24-2 0 0,0 1 1 16,-1-1 0-16,0 0 2 0,-1-3 0 15,1 3-4-15,0 0-10 0,1-3-15 16,-1 4-22-16,0 1-18 0,0 0-49 15,0-2-92-15,0 0 122 0</inkml:trace>
  <inkml:trace contextRef="#ctx0" brushRef="#br0" timeOffset="13245.76">5085 4758 1113 0,'-2'1'15'16,"-1"2"-5"-16,2-1-28 0,-1 2-3 16,1 1 18-16,-2-2 0 0,-1 1 2 15,3-1 0-15,1-1-1 0,1-1 0 16,-1 0 0-16,0-1 6 0,1 0 9 0,-1 0 4 15,0 0 4-15,-1 0-1 16,4 0-5-16,1 0-2 0,3 0-1 0,4-1-5 16,9-1-1-16,8 0-3 0,6-3-1 15,6 3 0-15,3-2-1 0,2-1 0 16,2 3 0-16,4-3 1 0,1 2-2 0,-4 0 0 16,-4-1 0-16,-7-1 0 0,-6 3 0 15,-4 0 1-15,-8 1-1 0,-6 0 1 16,-3 1-1-16,-2 0 1 0,-2 1 0 15,-2 1-1-15,-2 1-3 0,-2 0-4 16,0 5-3-16,0 1 0 0,-2 9 5 16,-2 3 2-16,-3 11 1 0,-2 5 2 0,-2 10 0 15,2 9 0-15,-1 7 0 0,-2 3 0 16,3 4 1-16,-1-6 0 16,4-4 1-16,2-8-1 0,5-7 3 0,3-6 5 15,0-5 7-15,3-4 5 16,-1-4 6-16,-2-2-3 0,1-4-5 0,1-2-3 15,0-5-4-15,-2-2-4 16,0-5 0-16,-2 0-2 0,-1-2-1 16,-1 0-1-16,0-3-1 0,0-1 0 0,0 1 0 15,2 2-2-15,-2-3 1 0,0 0 2 0,0 2-7 16,0-2-15-16,0 0-17 16,0 0-31-16,0 0 281 0,-1-4-174 0</inkml:trace>
  <inkml:trace contextRef="#ctx0" brushRef="#br0" timeOffset="20295.86">1823 6649 799 0,'-5'28'262'0,"-26"6"-156"16,38 14-126-16,-89-117 20 0,37 41 0 15,2 34 0-15,0 3 0 0,4 0 0 16,-4 4 0-16,6-1 0 0,4 2 0 15,6 1 0-15,6-2-2 16,6 0-7 0,4 2-5-16,0-1-2 0,1-1-2 15,5 1-5-15,2-1-3 0,6-2-3 16,8 2 5-16,6 1 11 0,2 2 7 0,6 0 6 16,5-1-2-16,4-1 5 0,3-2 2 15,4 1 3-15,-4-3 6 0,0 3 2 16,3-1 4-16,-6 2 1 0,5 3-5 15,-8-3-8-15,-4 4-4 0,-2 0-4 16,-9-1 2-16,-3 2 1 0,-6-1 5 0,-4 0 4 16,-4 2-1-16,-5 0 6 0,-7-2-1 15,-6 1 1-15,-7 1 4 0,-7-2-1 16,-5-1-2-16,-2-5-3 0,-4-3-4 16,-2-3-4-16,4-1 0 15,-1-1-2-15,0-4-1 0,5 0 0 0,4-2-3 16,5-1-3-16,6 1-3 0,4-2-3 15,1 1-4-15,8 2-3 0,9 1-3 16,0 0 0-16,0 0-5 0,1-3 41 16,4-4-16-16</inkml:trace>
  <inkml:trace contextRef="#ctx0" brushRef="#br0" timeOffset="20957.45">2751 6893 1009 0,'0'0'28'0,"0"0"-13"0,0 0-7 16,0 0 4-16,0 0 4 0,-3 0 2 15,2 0 0-15,-2 0-7 0,-3 0-3 16,-3 0 5-16,-2 0 3 16,-2 2 6-16,-2-1 0 0,-1-1-8 0,3 0-5 0,-1 0-3 15,2 2-3-15,2-2-1 0,0 1 0 16,1 0-1-16,2 0 0 0,-1 0 0 15,1 1 0-15,1-1 1 0,-4-1-8 16,-1 3-8-16,-2-2-8 0,-4 0-11 16,3 0-5-16,-2 0-8 0,2-1-11 15,3 2-13-15,-1-2-13 0,2 2-18 0,0 0 53 16</inkml:trace>
  <inkml:trace contextRef="#ctx0" brushRef="#br0" timeOffset="21983.19">3722 6813 979 0,'0'0'63'0,"0"0"50"15,0 0-92-15,0 0-22 0,0-2 1 16,0 2 5-16,-1-2 1 0,0 0 4 16,-4-4 6-16,-2-2 1 0,-6-2 0 15,0-2-1-15,-3 2-2 0,1-1-3 16,0 1 1 0,-2 3-1-16,-3-2-4 0,-3 2 1 0,0 5-2 0,-4-4-3 15,0 4-1-15,0 1-2 0,-3-1-4 16,2 4-5-16,-1 1-4 0,1 6-11 0,2 0-4 15,3 5-1 1,1-1-4-16,3 1 5 0,4 4-1 16,1-5-6-16,1 1-5 0,2-1 1 0,6-1 2 0,4 0 10 15,2-1 11-15,7 1 5 16,3 3 7-16,4-2 3 0,1 4 1 0,2-1 4 16,3-3 6-16,1 1 5 0,-1-6 12 0,-3-3 3 15,-2-2-1-15,-1-2-1 16,-3-1 1-16,2 0 5 0,-9-3 4 0,5 1-3 15,-3-2-8-15,0 0-9 0,2 0-6 16,-9-1 1-16,2 1-3 0,2-1 2 16,-1 1-3-16,1-2-1 0,-3 3 0 0,-1-3-2 15,1 1-3-15,-1 2 0 0,0 1-3 16,2 2 0-16,-1-6-1 0,-1 5-3 16,0 1-7-16,0 0-7 0,0 0-11 15,0 0-1-15,0 0 1 0,0 0 3 16,1 0 2-1,2 1-4-15,4 3-33 0,9 3-12 0,6 7 3 0,6 5 5 16,3 3 35-16,-1 5 22 0,2 4 7 16,1 2 4-16,3 5 4 15,1 1-2-15,2 4 1 0,4 3 1 0,-1 1 2 16,-3 0 2-16,-8-3 2 0,-8-4 0 16,-9-1 0-16,-5 1 1 0,-6 0-1 15,-3 4 2-15,-6 0 5 0,-6 0 0 16,-5-3-4-16,-7-3 0 0,-6-5-7 0,-6-2 0 15,-6-7-1-15,-1-5 1 0,-5-4 2 0,0-6 0 16,-2-5-3-16,-4-4-1 16,0-5-1-1,-1-8-3-15,-3-3 2 0,3-5 4 16,5-1 1-16,2-3 1 0,8-2 0 16,9 3-1-16,3-1 3 0,9 4 6 0,5 3 5 15,5 3 6-15,4 5 7 0,3 2 4 16,2 2 1-16,0 0 1 0,4 0-10 15,1-2-8-15,2-1-9 0,2-2-12 16,1 1-3-16,1-3-2 0,0 4-1 16,0 2 2-16,-1 3 3 0,-2 2-1 15,-1-1-2-15,-2 1-6 0,-2 2-10 16,0-1-12-16,-2 1-17 0,-1 0-22 16,0 0-30-16,0 0 563 0,-2 0-362 15</inkml:trace>
  <inkml:trace contextRef="#ctx0" brushRef="#br0" timeOffset="22696.77">4623 6433 1265 0,'0'0'77'0,"-2"0"57"0,1 0-106 15,-1 1-28-15,2-1-2 0,0 0-2 16,2 0-6-16,-1 0-12 0,0 0-14 15,-1 0-9-15,0 0-8 0,0 0 1 16,0 0-1-16,0 0-15 0,0 1 126 16,-2 4-182-16,0 1 111 0</inkml:trace>
  <inkml:trace contextRef="#ctx0" brushRef="#br0" timeOffset="22899.16">4730 7055 1665 0,'1'23'55'15,"-1"-23"-75"-15,0 2 3 16,0-2-17-16,0-23 27 16,0 23-11-16,-1 0-11 0,1 0-22 0,0 0-18 0,0 0-8 15,0 0-4-15,0 0 0 16,0 0 1-16,0 0 784 0,0-6-523 0</inkml:trace>
  <inkml:trace contextRef="#ctx0" brushRef="#br0" timeOffset="26084.42">6158 6205 1166 0,'-2'0'28'15,"-2"1"-20"-15,0 2-10 0,-4 3-4 16,-2 2 2-16,-6 1 4 0,-5 2 0 0,0-1 1 15,-6-1 2-15,-1 1-1 0,-3-3 3 16,-3-1 2-16,1 0 1 0,0-1 3 16,3-2 0-16,-2 1-2 0,0-2-2 15,1-1-1-15,-1 1-3 0,5-1 0 16,0 2-1-16,5-1-2 0,1-2 1 0,-1 0 0 16,8 0-1-16,1 0 0 0,12 0 0 15,-7 1 0-15,8-1 0 0,0 0 0 16,-1 1-3-16,1 0-1 0,0-1-2 15,0 1-2-15,0 0 2 0,-2 3 0 16,-3-1 1-16,4 3 1 0,0 1 2 16,1 2 2-16,1 1 0 0,-1 5 1 15,0 1 0-15,-1 2 1 0,-3 0 0 16,0-1-1-16,2-1 1 0,-4 4-2 0,2-2 0 16,-4-1 0-16,-1 5 0 0,0-3 0 15,1-1 2-15,0-1-1 0,3-5-1 16,-1 0 1-16,1-5-1 0,3-1-1 15,-1 1-2-15,1-4-1 16,2 1-3-16,-1-2-4 0,1-2 0 0,1 0-1 16,-1 0 5-16,1 0 6 0,-1 0 3 0,0 0 5 15,1-4 1-15,0 6-1 0,-1-2 1 16,1 0-3-16,3-3-1 0,0 0 1 16,5-3-3-16,6 0-1 0,2-6-1 15,5 0 0-15,5-1 0 0,3 0 0 16,4 2 0-16,1 1 0 0,1 1 0 15,0 3 2-15,0 1-4 0,-2 1-5 0,2 2-2 16,0 1-5-16,0 2 4 0,1 3 4 16,-3 2 2-16,-4 3 1 0,-3 1 0 15,-5 5-1-15,-3-1-3 0,-2 3 1 16,-2 7-1-16,-1 3 1 0,-2 2 1 16,-2 6 0-16,-3-4 3 0,-5 3 2 15,-5-3 0-15,-5-1 2 0,-7 3 0 16,-1-2 0-16,-7 2 1 0,-6 0 2 15,-4-2 1-15,-6-1 1 0,-4-2 0 16,1-3-2-16,-1-2 0 0,-1-4 2 16,3-7-1-16,-2-3 1 0,-1-3 2 0,5-5-1 15,2-2 3-15,4 0 2 16,5-4 1-16,1 2 3 0,6 0 1 0,4-1 0 16,6 1 6-16,7 1 11 0,4 2 11 15,0 0 9-15,0 0 6 0,0 0-6 16,0 0-9-16,0 0-13 0,0 0-16 15,0 0-15-15,0 0-9 0,0 0-7 0,2 0-5 16,-2 0-2-16,0 0-12 0,1 0-14 16,-1 0-17-16,6-1 30 0,10 1 8 15</inkml:trace>
  <inkml:trace contextRef="#ctx0" brushRef="#br0" timeOffset="38400.87">8792 9970 1377 0,'0'0'63'0,"0"0"38"16,-2 1-95-16,2 0-9 0,0 0-2 15,0 1 1-15,0 3-1 0,0 3 1 16,0-1 0-16,0 4-1 0,0 1 2 16,1 2 1-16,5 0 0 0,-1 1 2 0,3-3 0 31,2 2 1-31,0 1 0 0,3 3 1 0,3 3 1 0,5 2 1 0,1 3 1 16,6 5 0-16,6 5 0 0,10 5-1 15,13 5 0-15,16 6 0 0,8 0 0 16,7 6 0-16,6 3-1 0,8 3-1 15,13 7 0-15,4 3-1 0,1 4 0 0,-1-1 1 32,0-3-1-32,0 1 2 0,0-4 0 0,-4 1 2 0,-1 0 1 15,9 1 0-15,-1-1-1 0,-2-3-2 16,0 0 4-16,4-4 1 16,1-3 2-16,-4-6 2 0,-5-4-1 0,-3-6 0 0,-2-6 0 15,2 0 0-15,-1-3 1 16,-4-1-4-16,11 2 0 15,2-3 4-15,1-5 1 0,2-1 7 0,2-2 2 0,0-3-5 16,-1-1-1-16,0-1-3 0,5-2-1 0,9 1-2 16,1-3-2-16,-2 1-7 15,-3-3 1-15,-7-2 5 0,-5-1 3 0,7 1 0 16,-6-3-1-16,7-1-4 0,2-1-4 16,2 0 1-16,5-1-1 0,0 0 1 15,-3 1-1 1,-5 0 0-16,4 2 0 0,1-2-1 15,5 1 0-15,6 1 1 0,-1 2-1 16,-2-1 1-16,5 4 0 0,1-3-1 16,-1 3 1-16,-4-3-1 0,-1 0 0 15,2 0 0-15,-7-1 0 0,1 1 0 16,5-4 1-16,-9 0-1 0,1-4-1 0,-6 1 11 16,-4-4 6-16,1-1 5 15,1-2 1-15,0-3-9 0,3-2-6 16,2-3-3-16,-1 0 0 0,5-3 0 15,-1-1-3-15,4 0 2 0,1-2-1 0,6 1 0 16,7-2 0-16,-6-1-1 0,5 3-1 16,4-2 0-16,-11 1 0 0,-3 2 0 15,3-4 1-15,7-1 4 0,2-1-3 16,-3 1-2-16,-8 0 1 0,-18 1 19 0,-10 1 14 16,-7-2 5-16,-1-2-3 0,0-3-19 15,4-3-11-15,-1-7-4 0,2-2 2 16,-4-2-2-16,2-2 0 0,1-4 0 15,-7 0-1-15,-5-2 1 0,-8 1 1 16,4 0-1-16,4-1 1 0,-3-2-1 16,3-4-1-16,-5-4 1 0,2 1-1 0,4-2 0 15,-8 2 0-15,-5 4 0 0,-9 0 0 16,-8 3-1-16,8-3 1 0,9-1 0 16,1-6-2-16,-5-5-3 0,-8 1 1 15,-14 6-3-15,-8 5 6 0,-3 7 5 0,-4 2 0 16,4-1 0-16,-3-2-2 0,1-2-3 15,-5 3 0-15,-10 6 0 0,-9 8 2 16,-7 9 4-16,-7 5 3 0,-6 5-1 16,-1 6-1-16,-3-2-1 0,1 4-2 15,-4 2 0-15,0-1 2 0,0 1 2 16,0 0-5-16,1 0-4 0,-1 0-15 16,0 0-8-16,0 0-2 0,0 0 0 15,-1 2 4-15,1-1 0 0,0 3 2 16,1 2-1-16,1 9 1 0,-1 12 0 0,3 14 4 15,-1 14 4-15,3 9 6 0,-1 2 4 16,1 0 2-16,-3-2-4 0,1-3-6 16,-2-2-6-16,0-3-4 0,-2-3-3 15,0-7 5-15,1-7 4 0,-1-7 1 16,2-7 5-16,-2-10 0 0,0-7-3 16,4-3-2-16,-4-5-4 0,0 0 2 15,0 2 5-15,0-2 1 0,0 0 10 0,-2-2-1 16,2 1 0-16,-2-3 0 0,2 4-4 15,0-4 6-15,3 0 6 0,-1-1 12 16,0-5-1-16,2-4-3 0,0-6-3 16,2-6-12-16,3 0 1 0,-4-1-1 15,2 4-1-15,-3 4 2 16,1 3 0-16,-1-2-1 0,-1-2-1 0,-2-2 0 16,0 0-3-16,-1-4 0 0,-1 1-1 15,1 3-4-15,-2 2 0 0,-2 4-1 16,2 0-3-16,-1 2 3 0,-2 0 0 0,2-1-11 15,-3-1 0-15,1-2-4 0,-3-4-5 16,-1-4 2-16,-1-3-5 0,-3-2-4 16,3-2-2-16,-2 3 6 0,-1 3 7 0,6 6 8 15,-2 8 10-15,3 3 4 0,3 3 2 16,0 3 1-16,2 1 1 0,-1 0 0 16,1 1 1-16,-1 1-2 0,2 1 0 15,-5-1-1-15,5 1 0 0,0 0-1 16,0 0 2-16,0 0-1 0,0-2 1 15,-3-1 2 1,3 2 0-16,0 1-1 0,-1-1 1 0,1 0 7 0,-2 0 5 16,1 1 6-16,1-2 2 0,0 0-4 0,0 1-1 15,0 1-3-15,0 0 4 0,0 0 5 16,0 0 1-16,0 0-1 0,0 0-4 16,0 0-9-16,0 0-8 0,0 0-5 15,0 0-6-15,-3 0-1 16,-4 0 1-16,-2 0 0 0,-4 0 6 15,-6 1 1-15,-3 1 1 0,-5 0 1 0,-7 0 1 16,-6-2 0-16,0 0 2 0,0-2 1 16,2 0-2-16,-1 0 0 0,-1 0 0 15,0-1-1-15,5-1 0 0,3 2 1 16,4 0-2-16,2 1 1 0,-1 1 0 0,1 0 4 16,0 0 2-16,2 1 1 0,2 0 1 15,3 0-1-15,6 0 5 0,1 2 5 16,3-3 4-16,4 2 2 0,0-2-4 15,5 0-1-15,-1 0 0 0,1 0 0 16,0 1 4-16,0-1 4 0,0 0-1 0,0 0-1 16,0 0-8-16,0 0-6 0,0 0-6 15,0 0-5 1,0 0-5-16,0 0-7 0,1 0-10 0,-1 0-7 0,0 0-11 16,0 0-12-16,0 0-12 0,2 0-20 15,-2 0-9-15,0 0 662 0,2 2-433 16</inkml:trace>
  <inkml:trace contextRef="#ctx0" brushRef="#br0" timeOffset="40409.92">11306 3907 1531 0,'0'0'22'0,"-1"0"-32"0,3 0-8 0,0 0 5 0,3-4 14 16,1 2 8-16,2-6 1 15,5-4-2-15,3-6-3 0,5-7-1 0,3-2 1 16,7-4-1-16,2-4 2 0,8-6-2 16,8-6-1-16,6-4-2 0,12-5 0 15,8-3 0-15,4-1-1 0,2-2 0 16,7-1 0-16,5 2 0 0,12-2 0 0,19-3 0 16,2 1 0-16,12 0 0 15,17-3 0-15,4 3-1 0,14 3-7 0,19 4 0 16,-6 2-2-16,23 2-1 0,9 2 5 15,3 5 1-15,20-1 1 0,0 5 1 16,15 2 1-16,1 6 1 0,11 3 0 0,9 5 0 31,0 8 1-31,15 6 0 0,-5 6-1 16,11 8 0-16,-3 10 0 0,7 10-3 16,5 13 6-16,-9 14 3 0,14 11 2 15,-16 11 7-15,-2 3-4 0,-19 4-1 16,-15 4 0-16,-15 1-3 0,-19 6-3 15,-9-6 0-15,-29-4-2 0,-18-6 0 16,-17-9 0-16,-23-9 0 0,-16-10 0 16,-16-6 2-16,-22-8-1 0,-11-5 0 0,-13-7 2 15,-7-6-2-15,-8-7 1 0,-3-3-1 16,1-1 2-16,-6-3 0 0,0 0-2 16,-4-7 1-16,-5-3-3 0,1-3-2 15,-4-4-2-15,1-8-11 0,-1-5-14 16,-4-7-14-16,2-5-10 0,-6-5 7 0,-6-2 13 15,-2 0 15-15,-5-2 10 0,-6-1 4 16,-4-2-8-16,-7 3-8 0,-4 1 1 16,-2 10 4-16,-5 8 12 0,0 11 10 15,-1 11 2-15,1 7-4 0,4 2-1 16,7 4-4-16,4 5-1 0,7 4-1 16,4 4-2-16,3 7 1 0,1 6 3 0,3 9 1 15,5 8 8-15,7 10 2 0,12 6 1 16,7 8 1-16,9 0-2 0,5 4-4 15,-6-2-1-15,-1-1 0 0,-8-5-3 16,-10-4-2-16,-3-4 0 0,-9-5-6 16,-6-3 0-16,-5-7-3 0,-10-2 8 15,-13-3 12-15,-8-2 5 0,-16-6 6 16,-16-5-6-16,-6-7-8 0,-13-10-6 16,2-3-2-16,2-6 1 0,-5-6-1 15,1-4-1-15,-1-5-7 0,3-1-10 0,15-3-10 16,12 2-14-16,9-2-15 0,5-2 733 15,1-6-504-15</inkml:trace>
  <inkml:trace contextRef="#ctx0" brushRef="#br0" timeOffset="41117.89">16807 751 1805 0,'-6'5'-75'0,"-8"11"-62"0,-8 10-19 0,-5 6 88 16,3 3 65-16,2-3 2 15,-1-1 1-15,-3 3 0 0,-1-1 0 0,-4 0 0 16,3-1 1-16,6-4-1 0,3-4 0 16,9-2 1-16,4-6-2 0,4-1-2 15,2-5-2-15,1-2-2 0,6-1 1 0,2-2 5 16,11 3 1-16,9 0 2 0,14 2 1 15,11 3-1-15,4 0-1 0,5 1 0 16,0 1 0-16,1 0 0 0,2-1 0 16,2 1 0-16,-1-4-1 0,-8-1 1 15,-9-2 0-15,-8-2-2 0,-11-3-3 16,-3 0-5-16,-3-5-9 0,-5-1-6 0,-1-3-10 16,-1-5-5-16,-2-5 4 15,-1-4 6-15,-2-3 8 0,-3-2 13 0,-4-1 5 16,-2-3-1-16,-3-5-16 15,-1-4-25-15,-2 0-10 0,-3-3 7 16,-1 9 29-16,0 5 39 0,3 9 22 16,1 9 6-16,2 8-5 0,0 1-18 15,0-2-13-15,-1 2-8 0,-1 0-5 0,-2 3-1 16,-2 9 2-16,-3 7 6 0,-1 11 5 16,0 7 4-16,-1 8 1 0,0 8-4 0,1 9-3 15,-2 8 0-15,1 3-2 0,0 0-1 16,-1-6 1-16,0-7-3 0,2-7-1 15,1-6 1-15,6-10-2 0,-1-5 7 16,3-6 10-16,1-8 2 0,-1-3 3 16,1-8-6-16,0-4-7 0,0 0-2 0,0-3-2 15,0 0-1-15,0 0-2 0,0 0 1 16,0 0-7-16,-1 0-10 0,4 0-15 16,-3 0-19-16,0 0-15 0,0 0-5 15,0 0 33-15</inkml:trace>
  <inkml:trace contextRef="#ctx0" brushRef="#br0" timeOffset="72103.7">17914 4071 336 0,'-9'37'-11'0,"-2"-3"-24"16,-5 3 17-16,-1-5 29 0,-3 0 5 15,-7-1 3-15,-2 1 1 0,-7 1-3 16,-9 3 2-16,-7 0 10 15,-11 2 6-15,-9 2 12 0,-6 1 18 16,-3 2-7-16,-4-2-6 0,-18-2-9 0,-8-3-20 16,-7-6-3-16,-4-5-2 0,4-5-2 15,0-4 1-15,4-9-1 0,2-2 0 16,11-5-2-16,3-7 0 0,-2-5 3 16,4-6 7-16,8-5 10 0,9-2 15 15,12-7 6-15,6-5 2 0,6-3 0 0,-3-11-11 16,0-3-7-16,5-5-11 0,3-5-12 15,7 2-4-15,10-3-4 0,4 7 7 16,10 1 15-16,8 1 7 0,8-4 3 0,5 1-5 16,5-3-19-16,4 0-11 15,5 7-4-15,1 1 3 0,5 8 9 0,3 3 0 16,3 0-5-16,14 1-4 0,12-2-11 16,15 5-8-16,14 0-6 0,7 1-4 15,15 12 3 1,17 1 6-16,9 7 6 0,6 6 1 0,8-1 2 0,1 8-6 0,-4-4 0 15,0 4 4-15,-4 3 0 0,-4 3 9 16,-8 5-9-16,-5 3-3 0,-9 3 0 16,-10 4-3-16,0 5 9 0,-12 3 1 15,-7 6 0 1,-14 7 2-16,-7 7-2 0,4 9 1 0,-5 2 2 0,-1 5-3 16,-7 3 0-16,-14 3 0 0,-12 7-1 0,-11 4 2 15,-9 4 1-15,-10 1 2 16,-17-3 1-16,-13-4 5 15,-19-2 0-15,-8-2 4 0,-4-1 1 0,-4-3-1 0,5-6 1 16,1-8-2-16,-5-8 1 0,0-6 3 16,-8-5 1-16,-3-4 1 15,-3-2 0-15,0-4 0 16,2-4-2-16,-13-5-2 16,-10-4-1-16,-3-6-3 0,-2-6-2 0,8-7 0 15,-1-4-3-15,4-2 1 0,0-3 0 16,3 0-1-16,10 0 1 0,4-1 0 15,2 3-1-15,1-1 0 0,-4 1 0 0,-1 3-1 16,1 0 0-16,0 0 1 0,5 0-1 16,-11-2 0-16,-5-2-2 0,4 0-1 15,2-3-2-15,15-1 2 0,12-2 1 16,8-1 2-16,11 0 5 0,7 0 8 16,1 0 17-16,4 3 8 0,1-1 6 15,4-1 1-15,3 1-6 0,3 0-6 16,3-1-2-16,3-1-5 0,3-3-9 0,3-10-7 15,4-8-10-15,8-10-16 16,5-10-8-16,5-9 5 0,7-6-5 0,6 2 14 16,5 3 7-16,6 4-3 15,6 3 4-15,3-3 6 0,9-3-12 0,0-1 0 16,13 4 2-16,5 5-7 0,5 9 13 16,6 9-4-16,-2 3-5 0,11 12-5 15,10 5-5-15,12 7-9 0,6 12-5 16,5 5 3-16,9 10 0 0,-1 6 7 15,-3 9 4-15,1 0 1 0,-5 9 2 0,-4 1 2 16,-3 5 1-16,-6 5 3 0,-9 5 2 16,-4 5 3-16,-6 6 2 0,-10 2 1 15,-15 1-2-15,-7 0 2 0,1 1 0 16,0 2 0-16,-1 3 2 0,-9 4-2 16,-9-1 1-16,-18 0-1 0,-8-6 1 0,-4-5 1 15,-10-8 0-15,-6 0 0 0,-3 0 0 16,-9 0 0-16,-7 2 2 0,-5 3-1 15,-9 1 3-15,-13 2 0 0,-13-2 2 16,-10-5 1-16,-8-5 1 0,-8-3 0 0,-4 0 0 16,-13-2 3-16,-15-2-1 0,-9-4 0 15,-2-8-1-15,-7-4-4 16,-2-7-2-16,3-8 0 0,-3-8-2 0,6-4 1 16,1-7-1-16,-2-6-1 0,-1-8 3 15,4-4 0-15,2-4 0 0,0-6 1 16,7 3-2-16,4-6 1 0,12 2 0 15,-2-2 1-15,7-2 2 0,0-5 1 16,12-2 8-16,15-3-1 0,4-2 0 16,7 4 0-16,1 0-14 0,4 5 13 15,5 1 3-15,8 0 0 0,12 1 7 16,11 1-11-16,5 0-3 0,6 2 0 16,4 0 0-16,2-1-1 0,3 3 3 0,4 1-1 15,1 3-1-15,4 4-4 0,1 2-7 16,2 4-2-16,0 6 0 0,-2 3 1 15,1 3 3-15,-2 6 0 16,-2 1-4-16,-2 0-7 0,0 2-8 0,0 1-4 0,0 0-7 16,4 1-3-16,-3 1-8 0,3-1-5 15,-1 2-2-15,-6 0-2 0,3 3-8 16,-1-1-12-16,5 2-77 0,0-1 88 0</inkml:trace>
  <inkml:trace contextRef="#ctx0" brushRef="#br0" timeOffset="72731.52">15898 4954 1491 0,'26'29'39'0,"-26"-27"-466"16,-2 5 95-16,-1 2-131 16,-27-23 433-16</inkml:trace>
  <inkml:trace contextRef="#ctx0" brushRef="#br0" timeOffset="72945.5">16234 5051 1528 0,'20'-12'-50'0</inkml:trace>
  <inkml:trace contextRef="#ctx0" brushRef="#br0" timeOffset="73119.63">16515 5182 1338 0,'0'2'451'0,"-1"1"-384"15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4T16:41:58.7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7387 2680 1001 0,'9'1'121'0,"-1"-1"-101"31,-6 0-37-31,-1 0-14 0,-1-1 13 0,0 1 1 0,0-1 8 16,0 1 9-16,0 0 11 0,0 0 12 15,0 0 2-15,0 0-4 0,-1 0 0 16,0 0-3-16,-9 0-1 0,-2 0 1 0,-8-2-1 15,-10-3-1-15,-9 1 1 16,-14-4 0-16,-14-3-3 16,-22-4 0-16,-16-4 13 0,-15-1-4 0,-6-1-2 0,-3 0-4 15,2 6-16-15,0 1 0 0,2 2 0 16,-11-1 1-16,-6-1-1 16,-3 0 0-16,-12-1 0 0,3 2 0 0,2 3 2 15,-2 0 0-15,-1 3 4 0,2 3 7 16,-2-3 4-16,-11 1 3 0,5 4-2 15,-1 1-8-15,-7 2-5 0,7 5-2 16,1-1-2-16,5 2 0 0,4 0 2 0,8 2-1 16,4 1 7-16,-1 1 12 0,5-1 4 15,4 2 3-15,7-3-6 0,16 4-13 16,12-2-6-16,12-2-2 0,10-1-2 16,6-1 0-16,15 0 1 0,10 1-1 15,7-3 1-15,9 2 1 16,6-6-1-16,7 1-1 0,7-2 2 0,7 0-1 0,0 0-4 15,-1 0-13-15,3-2-11 0,1-1-12 16,4-2 0-16,8-8-11 0,13-11-27 16,17-9-53-16,21-4 42 0,21 5-230 15,15 3 15-15,10 7 181 0</inkml:trace>
  <inkml:trace contextRef="#ctx0" brushRef="#br0" timeOffset="617.54">7582 2891 765 0,'-47'69'91'47,"-3"-90"-20"-47,24 21-9 0,-4 0 2 16,-7-4-3-16,-7-1-12 0,-6-2-11 15,-2 0-12-15,-5-1-8 0,-10 0-3 0,-9 3 0 16,-12-4 0-16,-6 1-2 0,-4 0-1 16,-14-1-4-16,-11 0-3 0,-7 0-1 15,-6-1-2-15,-10 0 0 0,-2 0-1 16,1-1-1-16,-6-1 1 0,2 3 0 16,3-1 0-16,-6 2-1 0,-6 1 1 15,2-2-1-15,-5 2 0 0,-13-1 2 16,8 1-1-16,0 0-1 0,-8 0 1 15,13 3-1-15,1-1 1 0,1 2 0 0,9 2-1 16,3 0 0-16,-2 1 3 0,-2 0 5 16,3 0 3-16,1 0 4 0,14 0-2 15,15 2-6-15,20 3-2 0,21 0-5 16,14 4-1-16,15 4 1 0,7-2 0 0,6 1 1 16,5 0 1-16,2-3-1 15,10 0 0-15,4-4 0 0,6-1 0 0,6 0-1 16,1-2 2-16,3-1-1 0,0-1-1 15,-1 2-4-15,1-2-5 0,0 0-6 16,0 0-8-16,0 0-9 0,2-2-2 0,1-1 1 16,6-1-5-16,6-5-13 0,11-4-13 15,6-2 32-15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20:45:01.8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3909 6273 57 0,'-14'0'0'0,"10"-3"0"0,-6-3 0 0,3-1 0 0,3-2 0 0,4 0 0 15,0-1 39-15,0-2 2 0,4-7 1 0,3 9-110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4T16:11:43.7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2988 7992 1143 0,'0'0'20'0,"-2"0"-22"0,4 0-11 15,-2 0-9-15,-2 1 13 0,2-1 9 16,-4-1 0-16,1-1 1 0,-2 1 1 16,-4-2 3-16,1 0 3 0,-1 1 9 15,3-2 4-15,0 2 5 0,0 1-1 0,-2 0-3 16,-4-3-5-16,-7 1-4 0,-9-1-4 15,-8 0-4-15,-8-1-2 0,-6 0-2 16,-1 3-1-16,-1-2 1 0,-3 2-1 16,5 2 1-16,0 0-1 0,2 1 0 0,7 2 1 15,-2 0 0-15,1 0-1 0,6 2 0 16,4-1 0-16,6 1 0 0,7-1 1 16,2 1 1-16,6-2 0 0,2 2 0 15,4-2-1-15,2 3-1 16,1-1-2-16,1 2-1 0,-1 2-2 0,2 1-1 15,2 4 0-15,0 4 2 0,1 4 2 0,1 4 2 16,0 3 0-16,-1 6 1 16,2 2 0-16,2 9-1 0,-3 8 0 15,1 7 2-15,-2 8 0 0,-2 5 1 16,-1 6 0-16,0-2-2 0,0-7 1 0,1-8 0 16,2-14-1-16,-1-9 1 15,-2-7-1-15,0-8 1 0,-1-3 0 16,-2-8 0-16,0-3 1 0,1-5-3 0,1-3-12 15,1-3-27-15,0 0-29 0,1 1-24 16,3-7-173-16,6-7 170 0</inkml:trace>
  <inkml:trace contextRef="#ctx0" brushRef="#br0" timeOffset="224.76">2505 8452 1364 0,'-34'12'37'0,"-3"-1"-20"16,-9 2-6-16,0 1-7 0,0-5 0 16,3 1-11-16,4-3-14 0,6-1-19 15,7-3-22-15,6-3-17 0,7 2-25 16,6-4-15-16,4 1 60 0</inkml:trace>
  <inkml:trace contextRef="#ctx0" brushRef="#br0" timeOffset="580.15">2809 8637 998 0,'44'20'31'16,"-73"120"15"15,26-133-31-31,2-5 0 0,0-2 8 16,1 0 1-16,0 0 1 16,0 0 0-16,0 0-7 0,-2-5-4 15,1-1-6-15,-5-6 1 0,-2-7 1 0,0-8-1 16,2-9-4-16,1-5-12 0,5 0-11 15,6 1-5-15,7 3-3 0,5 6 0 16,8-1 7-16,4 8 4 0,5 5 6 16,6 3 7-16,6 3 0 0,0 6 1 15,0 5 3 1,-6 2 3-16,-8 4-1 0,-1 0 1 0,-5 3-11 0,-1 0-12 0,-2 0-11 16,-6-1-17-16,1 0-15 15,-2 0 360-15,-1-2-233 0</inkml:trace>
  <inkml:trace contextRef="#ctx0" brushRef="#br0" timeOffset="1359.82">3476 8467 1266 0,'-13'11'32'0,"-1"4"-22"0,-7 3-7 0,-2 2 2 0,0 0-10 0,-1 4-17 16,5 1-18-16,1 1-26 31,7-1-20-31,6 0-27 0,10 0-45 0,13-1 7 0,10 0 19 0,9-5 36 0,1-9 80 16,3-2 40-16,-2-6 44 15,-2-3 32 1,-1-3 7-16,-6-3-11 0,0-2-22 15,-6-1-10-15,-4-3-10 0,-4-1-8 16,-3-6-11-16,-3-2-18 0,-4-2-12 0,-1-3-9 16,-4 0-14-16,-3 1-14 0,-4-5-16 15,-3 3-2-15,0 5 13 0,-2 3 23 16,-1 8 31-16,1 6 20 0,-1 0 7 0,1 3-3 16,0-2-13-16,-3 2-12 0,3-3-8 15,2 3-4-15,-2-4-1 0,4 3 3 16,2 0-2-16,4 4-2 0,0-1-2 15,-1-5-6-15,2 4 4 0,3-1 2 16,2-4 0-16,3-1-8 0,3-1-17 16,6-3-17-16,6 2-10 0,5 1-2 0,5 0 8 15,-2 4 16-15,0 1 12 0,4 2 10 16,2 2 6-16,1 2 1 16,3 2 0-16,-2 3 1 0,-8 3 5 15,-3 1 7-15,-5 3 1 0,-7 2-4 16,1 4-7-16,-2 2-5 0,-4 5-2 0,2 2 2 15,-6-2 2-15,-2-2-3 0,-3 0 0 16,-3-6 0-16,-1-3-2 0,-3-3 1 16,3-5 3-16,0-4 2 0,2-2 4 0,0-2 10 15,0 0 9-15,-5 2 13 0,5-2 10 16,1-2-1-16,1 0-6 0,2-1-15 16,-2-4-14-16,4-8-6 0,4-8-11 15,5-6-22-15,-2-2-6 0,3 1-2 16,-3 6 17-16,0 6 34 0,1 3 19 0,2 0 6 15,-1 2-3-15,-1 1-6 16,2 1-8-16,-2 6 2 0,3 2-2 0,-2 0-7 16,-2 4-5-16,1 2-7 0,2 3-4 15,-1 6-4-15,3 1 0 0,-1 5-2 0,-5 1 1 16,1 2 3-16,-8 3 0 0,-1 2 1 16,-2 1-1-16,-2 0-1 0,1-4-1 15,-1 0-6-15,4-4-8 16,-3-2-11-16,2-7-10 0,-1-2-20 0,-2-8-29 15,0 1-58-15,0-1 80 0</inkml:trace>
  <inkml:trace contextRef="#ctx0" brushRef="#br0" timeOffset="1625.94">4886 8048 1112 0,'-1'51'57'15,"0"13"59"1,-2 15-112-16,3 9 5 0,4-18-10 0,2 1-23 16,8 3-30-16,4 0-32 0,1-4-13 15,7-6 14-15,-6-14 26 0,-4-18 25 0,-5-12 20 16,-7-12 6-16,0-6-3 0,-4-2-16 15,1-2 45-15,8-10-22 0</inkml:trace>
  <inkml:trace contextRef="#ctx0" brushRef="#br0" timeOffset="1845.57">5222 8431 1318 0,'-51'21'35'16,"6"-3"-21"-16,-7-1-2 0,6-4-1 15,0-7-5-15,-3 0-8 0,-3-6-6 16,5-1-12-16,8-6-11 0,3-3-10 16,4-2-14-16,5 0-9 0,2-1-7 15,7 1-11-15,4-2-16 16,7-1-65-16,7 1 94 0</inkml:trace>
  <inkml:trace contextRef="#ctx0" brushRef="#br0" timeOffset="2022.48">5363 8488 1024 0,'9'24'28'0,"30"126"-124"47,-24-129-91-47,1-7 121 0</inkml:trace>
  <inkml:trace contextRef="#ctx0" brushRef="#br0" timeOffset="2242.96">5584 8610 663 0,'23'0'58'16,"-48"-4"303"15,23 0-285-31,3-2-14 16,2-3-4-16,2-3-6 0,4-4-14 15,1-4-14-15,6 1-13 0,3-3-11 0,5 6-5 16,7-2-10-16,0 4-8 0,5 2-18 15,0-2-24-15,2 3-34 0,4 1-77 16,-3 3 99-16</inkml:trace>
  <inkml:trace contextRef="#ctx0" brushRef="#br0" timeOffset="2496.3">6071 8400 268 0,'-1'11'94'0,"97"-18"639"31,-85 0-703-15,1 1 0-16,-1 0 0 0,-4-2 11 16,-1 1 10-16,0 2 8 0,-2-3 4 15,1 1-5-15,-3 4-8 0,-1-3-9 16,0 3-10-16,-1 3-11 0,0 0-9 16,2-2-10-16,-2 0-12 0,0 1-9 15,0 0-5-15,0-1-5 0,1 1-3 0,-4-6-5 16,3 7-9-16,0 0-8 0,-1-2-8 15,2 2-6-15,-1 0-12 0,0 0 8 16,2 0 34-16</inkml:trace>
  <inkml:trace contextRef="#ctx0" brushRef="#br0" timeOffset="3159.98">5743 8598 391 0,'12'4'113'0,"-7"-6"2"15,0-1-32-15,3 0-27 0,-8-5-24 16,9 6-10-16,2-3-6 0,0 3-8 0,2-2-4 16,-2-2-1-16,0 0 2 0,-1-3 8 15,-1 0 9-15,2-1 3 0,0-1 1 16,0 0-5-16,4-4-9 0,-2-1-4 15,2 0-4-15,-1-1-4 0,2-1-5 16,2 1-1-16,-2 0-3 0,-2 3 1 16,-1-1 2-16,-6 1-1 0,0 2-1 15,-3-3-2-15,-1 2-2 0,-2 1 1 16,0 4 3-16,-1 1 6 0,0 5 3 16,-2-5 2-16,-3 3-2 0,-2-2-19 15,-10 3-4-15,-7 1 2 0,-5 2 1 16,-4 6 17-16,2 4 0 0,2 5 0 0,-2 2-1 15,1 8 0-15,0 2 5 0,-3 5 3 16,4-1 2-16,0 2 6 0,2-1-3 16,6 0 4-16,4-1-4 0,4 1-5 15,5-3-4-15,3-1-11 0,1-3 7 16,3-6 12-16,1-4 17 0,3-5 21 0,-1-1 3 16,5 0-5-16,4-3-9 0,3 2-11 15,10 0-9-15,4-1-6 0,4-3-2 16,1 2 3-16,1-3 0 0,-2 0 0 15,0-3-4-15,1-3-7 0,0 1-2 0,1-1-2 16,0-2-5-16,-1 2-5 0,-6-4-12 16,-2-1-12-16,-3 0-51 0,0-5 54 15</inkml:trace>
  <inkml:trace contextRef="#ctx0" brushRef="#br0" timeOffset="3554.49">6355 8520 1012 0,'-1'20'39'0,"-2"4"15"0,1 7-49 0,0 2 1 0,0-4-2 0,2-4 0 15,0-6-3-15,0-4-3 0,0-1-3 16,0-14-1-16,0 1 6 0,-1 1 8 0,1-2 17 15,0 0 19-15,0-1 8 0,-2 0 1 16,-1-7-11-16,1-1-15 0,-4-8-10 16,0-9-5-16,-2-8-4 0,-1-7-8 15,0-2-5 1,1 4-1-16,2 5-2 0,3 6 4 0,3 6 6 0,3 3 3 0,3-1 3 31,3 2 2-31,4 1-3 0,3-1 2 16,3 2 3-16,5 3 2 0,2 4 0 15,7 5-3-15,8 3-6 0,7 1-3 16,4 1 0-16,-3 2-1 0,-2 0 1 16,-5-3 0-16,-5 0-2 0,0-2 1 15,-5-1-5-15,-1 2-14 0,-2 1-14 16,-5-3-14-16,-3-2-17 0,-4 2-20 16,-5-3-159-16,-4-4 154 0</inkml:trace>
  <inkml:trace contextRef="#ctx0" brushRef="#br0" timeOffset="3744.85">5319 7785 1900 0,'0'1'-22'0,"0"2"-81"15,-1 1-29-15,0 1-19 0,1 0 31 0,-1 1 24 16,1-3 45-16</inkml:trace>
  <inkml:trace contextRef="#ctx0" brushRef="#br0" timeOffset="4708.42">3504 12628 1218 0,'0'0'84'0,"-2"0"70"16,-1 2-121-16,-9 0-41 0,-4 1 0 16,-14 3 3-16,-13 3 4 0,-8-1 2 15,-12 1 2-15,-1 0 1 0,1 0 0 16,-2-4 1-16,7 1-2 0,4-4 2 16,5 0-1-16,8 1-2 15,4 0-1-15,3-1 1 0,7 2-2 0,4 0 1 16,5 1 0-16,4 0-1 15,4 1-7-15,1 1-4 0,0 0-1 0,0 5 0 0,-1 3 6 16,0 8 4-16,-1 3 0 16,1 12 0-16,2 0-3 0,-1 8-1 15,1 7 1-15,-1 5-3 0,-2 2 3 0,0-2 2 16,1 1-2-16,-2-4-1 0,2 1-3 16,2-10 0-16,2-6 1 0,5-7 2 0,1-6 1 15,4-8 2-15,-1-3 2 0,2-7 1 16,-1-2 3-16,1-1 0 0,-1-1-2 15,4-2-1-15,3 0 1 0,3-2 0 0,4 1 3 16,5 0 2-16,6-2 0 0,5 0 0 16,4-4-1-16,3 1-3 0,2 1 0 15,6 2 1-15,7-4 2 0,5 3-5 16,3 1-18-16,3 5-19 0,-4-2-22 16,-2 4-15-1,-2-1-7-15,-3-1 134 0,0 1-56 0</inkml:trace>
  <inkml:trace contextRef="#ctx0" brushRef="#br0" timeOffset="4931.17">3186 13108 1435 0,'-6'5'41'16,"-8"2"8"-16,-7 7-53 0,-12 2 0 16,-7-2 6-16,-7 1 2 0,-5-6-2 15,0 0 0-15,1-5-2 0,4 0-7 16,4-1-6-16,4-2-8 0,6 0-13 0,6-1-16 16,7 0-22-16,5 0-25 0,6-1 33 15,4-1 22-15</inkml:trace>
  <inkml:trace contextRef="#ctx0" brushRef="#br0" timeOffset="5176.83">3363 13081 1541 0,'1'1'50'0,"3"-1"-13"16,2 6-40-16,5 1-24 0,13 8-21 15,7 10-18-15,14 6-7 0,5 5 10 16,-4 0 20-16,-5-4 43 0,-7-7 25 16,-2-2 4-16,4 3 3 0,9 5-15 15,6 5-14-15,4 4-1 0,-5-7 1 0,-14-5-8 16,-5-7-24-16,-10-9 298 0,3-4-208 16</inkml:trace>
  <inkml:trace contextRef="#ctx0" brushRef="#br0" timeOffset="5387.17">3973 13047 1372 0,'-7'6'72'0,"-8"7"66"0,-12 10-129 0,-9 7-14 16,-9 5 7-16,-4 2-7 15,-3 4-16-15,0-1-11 0,-2 5-8 0,-2-2 7 16,6-1 12-16,9-6-4 15,10-5-10-15,10-7-13 0,6-5-8 0,3-3 5 16,3-5 2-16,3-5-8 0,3-3 42 16,3-3-65-16,6-1 55 0</inkml:trace>
  <inkml:trace contextRef="#ctx0" brushRef="#br0" timeOffset="5892.04">4269 13775 1443 0,'8'37'67'16,"-10"156"-541"31,2-191 548-47,0-2-23 0,0-2 6 0,0-1-25 15,0-4-10-15,-1-5 16 16,0-12 7-16,-1-10 3 0,2-17-10 16,2-12-19-16,0-10-17 15,0-9-14-15,1-3-13 0,3-2-14 0,3 4-3 16,6 8 6-16,3 10 9 0,3 8 12 0,1 7 9 16,2 6 4-16,2 4 7 0,-2 4 11 15,0 6 9-15,-3 6 15 16,1 5 4-16,-3 5-7 0,2 3-8 15,5 3-21-15,7 2-23 0,6 3-24 0,6 6-18 16,0 6 0-16,-5 7 13 0,-4 8 21 0,-4 6 15 16,-1 3 5-16,-2 4 0 0,-2 2-1 15,-5-1 0-15,-9-3-1 0,-10-4 5 16,-9-2 7-16,-17-1 5 0,-12 1 8 16,-12 3 0-16,-6-2 3 0,-6-3 2 15,-5-6 1-15,2-6-6 0,-1-10-6 16,5-6-5-16,3-3-5 0,1-7-8 0,4-2-7 15,7-4-15-15,3-2-16 0,9-2 5 16,4-2-90-16,7-2 83 0</inkml:trace>
  <inkml:trace contextRef="#ctx0" brushRef="#br0" timeOffset="6144.18">5072 12642 1583 0,'-3'13'20'16,"-3"11"-33"-16,2 12-11 0,-3 13 10 0,0 8 6 16,0 7-8-16,-1 5-3 15,1 5-3-15,0-3 6 0,4-4 11 0,7-3-5 31,5-3-14-31,3 2-14 0,3-1-15 0,1-9-4 0,1-8 8 0,-2-17-1 16,4-8 760-16,6-13-522 0</inkml:trace>
  <inkml:trace contextRef="#ctx0" brushRef="#br0" timeOffset="6506.91">5608 13025 1572 0,'-14'8'29'0,"-2"2"-30"16,-12 5-13-1,-8 2 14-15,-4 3-23 0,-2 2-16 0,2 2-15 16,2 1-6-16,8 1 17 0,6 0 1 16,10-1 3-16,11-2 2 0,11 3 6 0,11 2 15 15,5 4 10-15,6-4 10 0,3-5 15 31,-3-7 12-31,2-6 6 0,-5-5-4 0,2-5-11 0,-1-6-9 0,-2-5-3 16,3-4-2-16,2-5-5 0,2-7-13 0,3-7-28 16,0-9-33-16,-8 1-41 0,-9-1-30 15,-8 6 19-15,-6 10 40 0,-5 8 61 16,-4 6 54-16,-2 5 20 0,-3 2 8 16,-4-2-13-1,-3 1-11-15,0 0-13 0,-2 0-12 16,2 3-9-16,2 1-8 0,5 1-10 15,5 2-5-15,4 0-13 0,0 0 0 0,-1 1 1 0,2 3-3 16,5 5 137-16,7 7-77 0</inkml:trace>
  <inkml:trace contextRef="#ctx0" brushRef="#br0" timeOffset="6760.37">6289 13425 1038 0,'-3'0'67'0,"-3"-5"38"16,-6-1-52-16,-3-8-36 0,-7-6 7 15,-1-7-1-15,-3-6-1 0,2-5-9 16,9 1-6-16,2 5-4 0,8 7-3 16,3 5 1-16,4 2 9 0,4 3 7 0,4-3 0 15,8-2-5-15,5-4-14 0,7 1-14 16,7-1-14-16,0 2-9 0,3 4 2 15,-3 0 1-15,-2 6 5 0,-2 5-1 16,-1 1-15-16,0 5-15 0,1 3-128 16,-3 8 118-16</inkml:trace>
  <inkml:trace contextRef="#ctx0" brushRef="#br0" timeOffset="7076.21">6643 13243 858 0,'5'3'84'15,"2"-1"70"-15,2 0-85 0,1-2-46 0,7-3-3 16,5-1-3-16,3-4-1 0,2 0 6 16,-6-2 9-16,-2-2 6 0,-1 2 3 15,1-6-3-15,3-4-11 0,-3-1-8 16,-2 1-4-16,-5 0-1 0,-4 5 2 0,-4 3 2 16,-1 2-6-16,-3-1-11 0,-4-1-11 15,-3 0-8-15,-5-4-9 0,-7-3 2 16,-5 1-3-16,-1 3-12 0,-4 2-14 15,1 6-15-15,-1 7-7 0,1 4-2 0,3 9-22 16,2 6-18-16,6 8-1 16,6 5 2-16,7 3 46 0,9 3 38 0,5-3 42 15,6-1 47-15,3-1 22 0,2-5 11 16,5 0-19-16,5 0-28 0,4-2-27 16,7 1-36-16,6-3-33 0,6 1 29 0</inkml:trace>
  <inkml:trace contextRef="#ctx0" brushRef="#br0" timeOffset="7575.22">7985 13053 1103 0,'-7'-3'56'0,"-9"-4"62"16,-9-3-112-16,-9-5-2 0,-6 1 3 15,-5 0 1-15,-1 0-6 0,-2 3-3 16,-1 2-6-16,0 8-3 0,-2 4 0 16,0 7 2-16,5 5 0 0,1 6 1 15,4 4-3-15,5 2 1 0,5-2-2 16,11 0-7-16,11 1-5 0,8-1 0 16,4 0 5-16,7 0 13 0,7-3 14 0,9 1 4 15,9-3-1-15,8 1-5 0,7-2-7 16,3-6 7-1,0-4 13-15,-3-9 4 0,1 0 3 0,-4-7-7 0,0-3-10 16,0-5-2-16,-6-4 2 0,-4-3-1 0,-3-5 3 16,-6-7-2-16,-5-7-3 0,-6-12-3 15,-4-13-3-15,-6-9-2 0,-5-3 1 16,-5-1 7 0,-6 6 4-16,-1 10 6 0,0 14 6 0,2 8-1 15,1 18-1-15,3 6-2 0,0 8-9 0,2 6-7 16,2 3-8-16,0 0-15 0,-2 0-11 15,0 12-1-15,-3 14 7 0,1 20 12 16,4 19 11-16,4 16 2 0,9 10 0 0,6 1 1 16,5 0-1-16,3-8 2 15,4-14 10-15,-6-16 10 0,-4-16 3 0,-7-7-2 16,-2-5-9 0,-3-4-11-16,-4-1-17 0,2-8-27 0,-3-5 701 0,-3-2-497 15</inkml:trace>
  <inkml:trace contextRef="#ctx0" brushRef="#br0" timeOffset="13386.8">4377 9416 1133 0,'33'2'85'0,"-22"-1"2"32,29 3-24-32,-112-13-74 0,63 9 32 15,8 0-10-15,1 0-5 0,0 0-10 16,-7 1-7-16,-3-2 0 0,-5 1 2 16,-10-2 9-16,-7 2 9 0,-8 3 7 15,-6-1 1-15,-5 0 0 0,-1 2-7 16,3 3-5-16,2-1-1 0,3 2-2 15,5 2 0-15,0-1 1 0,3 1-1 0,7-1 0 16,4 1 0-16,6 3-3 0,6-1-8 16,3 3-3-16,5-3-6 0,2-1 1 15,3 1 2-15,2-1 3 16,3 0 7-16,3 0 4 0,3 3 1 16,6-1 3-16,8 0-1 0,10 3 0 0,7 0 1 15,9 1 1-15,2 0-1 0,1-1 0 16,2 2 2-16,-3-4-2 0,-2 1 0 15,4-1 0-15,0 2-3 0,4 2 0 16,-1 0 1-16,-5 2-1 0,-4 0 0 16,-9-2 0-16,-7-1 1 0,-8 0 4 0,-7 0 2 15,-5 2 2-15,-6 2 0 0,-2 4-4 16,-6 1-4-16,-10 3-5 0,-6 2-2 16,-12 2 0-16,-9 1 4 0,-8 0 5 15,-10-5 7-15,-14-4 6 0,-4-3 5 0,-11-9 9 16,-4-4 13-16,3-5 4 0,-14-9-6 15,3-3-11-15,7-3-16 0,9-3-11 16,25 4 9-16,12-2 12 0,14 3 16 16,9 3 16-16,3 1 4 0,8 3-6 15,1-4-7-15,3 5-7 0,6 1-3 0,-1-1-1 16,1 1-3-16,0 0-7 16,0 0-9-16,0 0-7 0,0 0-7 0,0 0-3 15,0 0-1-15,-1-1-4 16,3 2-5-16,0-1-8 0,-2 0-13 15,0 0-8-15,0 0-7 0,0 0-8 0,0 0-13 16,0 0-23-16,0-1-19 16,0 1-23-16,-2-2 712 0,4 2-445 0</inkml:trace>
  <inkml:trace contextRef="#ctx0" brushRef="#br0" timeOffset="21509.1">3518 9193 1120 0,'26'2'149'15,"1"47"-99"1,12 51-96-16,-101-211 56 0,36 77-20 0,26 34 3 31,0 1 5-31,0 1 0 0,0 1 0 16,2-1 2-16,1 0 0 0,-1 0 0 16,0 0 0-16,0 0 2 0,2 3 1 0,-4 0 2 0,4 0 1 0,1 4-2 15,0 0 0-15,7 4-1 16,2 7 1-16,2 5 2 0,5 8 1 0,3 5 4 0,4 4 3 31,3 8-3-31,8 11 13 0,10 10 5 16,9 17 4-16,11 8 13 0,1 1-14 15,-7-5-9-15,-3-9-8 0,-8-6-9 16,-4-2 5-16,2 0 6 0,-7-5 8 16,-1-6 5-16,-5-11 1 0,-7-11 1 15,-6-8-4-15,-4-9-2 0,-6-5-4 16,-5-4-4-16,-4-6-2 0,-5-2-2 0,4-1-1 15,-2-3 2-15,0 1 3 0,1-4 1 16,1 2 0-16,-4-1-2 0,0-2-6 16,0 1-4-16,0 0-2 0,1 4-3 15,0-4-1-15,-1 1 0 0,0-2-1 16,0 1 1-16,0-1 1 0,0 2-1 16,0-2 1-16,0 0 1 0,1 2-2 0,-1-2 0 15,0 0 0-15,0 0-1 0,0 0 1 16,0 0-1-16,0 1 0 0,0-1-1 15,0 0-4-15,0 0-13 0,0 0-15 16,0 0-24-16,1 0-26 0,-1 0-23 16,0-3-23-16,0 3 721 0,-3-2-457 15</inkml:trace>
  <inkml:trace contextRef="#ctx0" brushRef="#br0" timeOffset="22758.03">4501 14376 1119 0,'-76'-14'251'47,"43"11"-248"-47,-6 0 2 0,3 3 1 16,-4 0 1-16,-2 3-2 0,2 3-2 15,-4 0 1-15,0 0-1 0,1 2 0 16,0 3-2-16,0 4-6 0,-1 3-6 31,-3 4-7-31,5-1-9 0,5 1-4 0,10-2-3 0,10-4 3 0,7-5 9 16,6-1 9-16,2-3 10 0,2-2 6 0,1-1 9 16,1-1 5-16,2 1 3 0,2-3 3 15,6 2 1 1,10 0-4-16,12 2-4 0,12 1-7 15,7-1-5-15,7 2-1 0,1 1 0 0,1 2-1 0,3 1 0 16,-3 3-1-16,-2 0 1 0,-1 1 7 16,-4-1 4-1,-9 0 12-15,-12 0 9 0,-10-2 1 0,-5 1-3 0,-4 1-8 16,-2 2-11-16,2 6-11 0,-6 3-6 16,0 1-3-16,-6 1 0 0,-7 2 4 15,-7-1 3-15,-8 2 2 0,-6 2 4 0,-8 1 3 16,-7-1 5-16,-7-3 5 0,-8-3 2 31,-2-4 3-31,0-4-3 0,2-5-4 16,1-4-6-16,6-4-4 0,2-3-2 0,3-2 1 15,5-1 2-15,7-1 0 0,4 0 2 16,6 0 0-16,7-1 4 0,4 1 9 16,3 2 6-16,2 0 5 0,5 0 1 15,0 0-5-15,0 0-9 0,0 0-6 16,0 0-7-16,0 0-11 0,0 0-9 0,0 0-12 15,0 0-16-15,0 0-11 0,-1 0-14 16,1 0-19-16,0 0-23 0,-1 0 570 16,-1 0-363-16</inkml:trace>
  <inkml:trace contextRef="#ctx0" brushRef="#br0" timeOffset="29759.65">7037 9494 1118 0,'-2'0'36'16,"2"0"-2"-16,0 0-21 0,0 0-13 0,2 0 5 0,-1 0 0 16,-1 0-4-16,0 0 1 0,0 0 10 0,0 0 12 15,0 0 10-15,0 0 3 0,-6 0-7 0,4 0-11 16,-8-2-8-16,-6 1-1 0,-6 1-1 31,-11 1 0-31,-5 3-2 0,-4 0-3 16,0 4-4-16,-1 1-1 0,1 0-3 15,3 2-5-15,5-2-2 0,4-1-7 16,9 0-3-16,2 1-6 0,2-1 0 16,7 1 2-16,-3-1 1 0,9 1 6 15,3 0 1-15,1-2 3 0,5-1 5 16,2 1 4-16,3-1 11 0,5 1 7 16,3 0 1-16,4 1 0 0,3 1-6 15,4 0-3-15,1 1-2 0,4 1-2 0,0 1 3 16,-5 3 8-16,-3-1 4 0,-6-1 5 15,-2 2-1-15,-1 0-3 0,-3 2-5 16,-1 5 1-16,-4-1 1 0,-5 5 0 16,-3 0 3-16,-2-3-2 0,-5 2-2 15,-3-4 0-15,-3 1-3 0,-1-3 0 0,-3-1-2 16,-2-2-3-16,-1-1-2 0,-3-3-2 16,-2-1-1-16,-1-6 0 0,-3 2-2 15,-1-3-1-15,-1-3-2 0,-3-1 0 16,7 0-5-16,2-4-1 0,4 2-3 0,6-1-2 15,6 2-5-15,4-1-7 0,2 1-7 16,6-1 33-16,10-7-8 0</inkml:trace>
  <inkml:trace contextRef="#ctx0" brushRef="#br0" timeOffset="30043.15">7579 9795 1486 0,'1'0'42'16,"-1"0"-18"-16,0 0-17 0,0 0-7 0,0 0-7 16,-1 0-5-16,0 0-1 15,-2 0 5-15,0 0 8 0,3 0 7 16,-1 0 8-16,-6 2 1 0,3-2 2 0,-3 0-2 15,-3 0-6-15,-2 0-3 16,-2 0-3-16,0 1-3 0,0-1 2 0,4 0-6 16,5 1-12-16,5-1-19 0,0 0-25 15,0 0-22-15,0 0-27 0,0 1 216 0,5-1-104 16</inkml:trace>
  <inkml:trace contextRef="#ctx0" brushRef="#br0" timeOffset="30502.88">8000 10070 1252 0,'0'0'46'0,"-1"0"-6"16,1 0-19-16,-1 0-4 0,1 0-8 0,0 0-3 0,0 0 1 15,0 0 19-15,0 0 12 0,0 0 14 16,0 0 11-16,1 0-8 16,0-2 4-16,4-4-5 0,-3 1-9 0,3-2-7 15,1-7-16-15,4-6-10 16,5-8-6-16,4-12-3 0,4-6-1 0,0-2 2 16,-2 2-1-16,-1 5 1 0,-2 5 0 0,-6 6-1 15,0 3-1-15,-1 0 1 0,-2 2-2 16,3 2 0-16,-2 4 1 0,-5 6 0 15,0 4 1-15,-3 4 4 0,0 4 0 16,-2 1-3-16,0 0-8 0,0 0-9 16,-1 0-17-16,3 1-6 0,-2-1 0 15,4 1-9-15,-2 3 6 0,3 2 1 0,5 10 3 16,5 9 13-16,7 7 9 0,2 3 7 16,-2-3 5-16,-5-7 0 15,-5-3 1-15,-3-4 0 0,3 1 0 16,-2-1 0-16,-1 0-1 0,-1-6-10 15,-2-1-20-15,-3-2-24 16,0 0-26-16,0-1-17 0,-1-2-7 0,-1-2 24 0,-1-4 3 16,1 1 44-16</inkml:trace>
  <inkml:trace contextRef="#ctx0" brushRef="#br0" timeOffset="30708">8547 9833 813 0,'0'0'14'0,"-1"-2"-23"0,-7 2-70 15,-6 2-1-15,-8-2 15 0,-8 0 43 16,-6 0 24-16,-7 0 6 0,-4-6 11 0,-7 3 10 16,2-5-2-16,-1 2 1 0,0 0-10 15,2 3-13-15,9 1-4 0,7 1-7 16,10 1-7-16,8 2 6 0,5 2 7 16,3-1-26-16,3 1-40 0,6-4-59 15,0 2 51 1</inkml:trace>
  <inkml:trace contextRef="#ctx0" brushRef="#br0" timeOffset="31387.34">10084 9476 1249 0,'0'0'62'16,"0"0"18"-16,0 0-30 0,0 0-37 0,0 0-8 15,-1 0-13-15,-1 0-11 16,-1 0-2-16,-2-1 8 0,-3 1 6 16,-6-2 7-16,-4 2 5 0,-3 0 2 0,-8 0 2 15,-4 0-3-15,-6 3-4 16,-2 0-2-16,3 3 0 0,1-1-5 0,6 3-5 15,1 1-7-15,6 2-12 0,5 1-7 16,3 0-1-16,5 1-4 0,2 1 5 16,2 0 8-16,4 1 3 0,1-4 10 15,2-1 9-15,3-3 4 0,1 0 4 16,1-2 4-16,3 2 2 0,4 0 1 0,4 1 1 16,3 1-2-16,5 2-2 0,6 1-3 15,1 5-2-15,2 2 0 0,-3 2-1 16,4 1 1-16,-1 0 0 0,1 3 0 15,-1 1 0-15,-6 1 4 0,-2 0 3 0,-1-1 3 16,0 0 2-16,-1-1 0 0,-1 0-2 16,-5-2-2-16,-3-5 1 0,-8-3-1 15,-5-5 2-15,-4-2-1 0,-4 0-2 16,-6 1-1-16,-5 2-1 0,-5 1-1 16,-3 1 3-16,-2-2-1 0,-3-1-2 15,1-3-2-15,-4-1-2 0,-2-3-1 16,2-1-3-16,1 1-2 0,4-3-3 15,6 2-5-15,7-1-1 0,2 0-8 16,7 0-8-16,1-1-11 0,2 0-11 0,4 0-4 16,-1 0-25-16,2-2 686 0,12-2-456 15</inkml:trace>
  <inkml:trace contextRef="#ctx0" brushRef="#br0" timeOffset="31720.6">11090 9898 1580 0,'0'0'24'16,"-1"1"-33"-16,-1 0-23 0,-7 3-2 0,-11 2 9 15,-6 1 6-15,-9 2 6 0,-3-3 10 16,2 0 3-16,1 0-1 0,2-3 2 16,5 0 0-16,4 2 0 0,0-3 0 15,5 0 0-15,0 2-1 0,4-2 1 16,5 1 0-16,1-1-1 0,5-2 1 16,2 0-4-1,1 0-10-15,1 0-17 0,0 0-21 0,0 0-10 0,0-2 1 16,12-5 29-16</inkml:trace>
  <inkml:trace contextRef="#ctx0" brushRef="#br0" timeOffset="32460.68">11247 9612 1238 0,'46'22'226'0,"-32"-12"-142"16,40 15-110-1,-142-48 35-15,88 46-32 0,16 15 8 16,0 8 3-16,-2 3 8 0,0-1 3 16,-2-5 0-16,-3-2 1 0,-1-4-1 0,-2-4 0 15,-2-7 1 1,2-4 0-16,-4-4 0 0,1-9 0 0,-3-4 1 0,0-3-4 16,0-1-9-16,0-1-10 0,0 0-8 15,4 0-5-15,-4-3-2 0,-4-2 6 16,-1-6 9-16,-7-12 10 0,-2-11 13 15,-1-11 7 1,-1-5-1-16,2-2 2 0,4 4 1 0,2 5 1 0,2 7 6 16,5 7 4-16,3 6 4 0,5 3 4 15,-1 2 2-15,5 1-6 0,2-5-8 16,5 1-11-16,7-5-12 16,-2 1-5-16,5 3 0 15,1 2 0-15,-1 6 7 0,5 1 1 0,-3 5 1 0,-1 1 0 16,4 1 2-16,-4 4-1 0,-2 2-1 0,-5 2-2 15,-8 3-3-15,-3-1-3 0,-5 2-7 0,-3 0-8 16,-2 7-7-16,-3 7 1 16,-5 5 5-1,-5 7 12-15,-4 0 7 0,-5-4 3 16,-4-1 1-16,0-2-1 0,-2-6-1 16,8-3 0-16,2-1 3 0,4-3-1 15,3-1 2-15,3-6-1 0,1 1-2 0,3-5 0 16,3-1 2-16,0 0 6 0,0 2 12 15,0-2 7-15,0 0 7 0,1 0-7 16,3-2-6-16,0 1-4 0,4 0-7 16,9 1 3-16,13-1-9 15,10 2-12-15,8 5-3 0,0 3-6 0,-8 3 12 16,-1-1 15-16,-8 0 2 0,-2 1 3 16,0 6-7-16,-6 1-3 0,-2 2 4 15,-7-1 1-15,-9-3 1 0,-2 1-2 16,-8 2-5-16,-4 2-2 0,-2 1 2 15,-8 0 5-15,-7 1 4 0,-12-1 2 0,-7-2 0 16,-6 0-1-16,-4-3 1 0,5-3 0 16,1-4-5-16,3-4 0 0,8-2-3 15,8-3-2-15,6-2 0 0,7 0 1 16,8 0-2-16,4 0 1 0,5 0-2 0,-1 0-4 16,0 0-2-16,-1 0-7 0,1 0-9 15,0-4-20-15,8-1-2 0,8-12-76 16,13-10 74-16</inkml:trace>
  <inkml:trace contextRef="#ctx0" brushRef="#br0" timeOffset="33633.53">15071 9291 1308 0,'-20'-1'25'0,"-10"0"-25"16,-13 1-6-16,-6 0 6 0,-7 4 2 0,1 1-2 16,2 4-2-16,-3 4 0 0,4 1 1 15,2 4-1-15,0 1 2 0,0 1 0 16,3-1-3-16,3-1-3 0,8 0-3 0,10-2-3 15,2 1 2-15,5-2 2 0,1-2 4 16,4-3 2-16,6-3 1 0,7-7 1 16,0 1 5-16,1-1 6 0,0 0 4 15,0 1 3-15,1 1-2 0,2 0-10 0,11 0-6 32,6 3 0-32,20 9-29 0,24 11-31 0,3 7-7 0,10 3 5 0,-11 0 60 15,-12-9 46-15,-1-1 12 0,0 4-9 16,13 4-28-16,14 11-15 0,2 2-1 15,-6-2 3 1,-12-7 3-16,-14-7 2 0,-5-3 2 0,-7-3-6 0,-7-3-1 16,-8-3 5-16,-8-4 7 0,-6-3 8 31,-5-2-3-31,-4-2-8 0,-5 0-11 16,-5 4-3-16,-8 2 2 0,-10 2 8 15,-7-1 5-15,-5-1 0 0,-5-2-3 0,0-2-3 16,-3-4-4-16,-5 1-1 0,2-4-2 15,4 3-9-15,4-4-8 0,13 0-11 16,3 0-18-16,4-1-14 0,6 0-27 16,3 0 750-16,6-2-503 0</inkml:trace>
  <inkml:trace contextRef="#ctx0" brushRef="#br0" timeOffset="36412.48">16499 9792 1141 0,'-1'0'107'0,"-5"3"200"0,-10 4-334 0,-10 1-17 15,-9 4 25-15,-8 1 16 0,-4-4 4 16,-8 0 3-16,-4-4 0 0,-4-4 2 15,-6-5-2 1,1-4-3-16,6-2 0 0,9 1-1 0,15 1 0 0,10 3 1 16,6 0-1-16,6 4 0 0,6 0-12 15,6 0-27-15,4 1-25 0,0 0-29 0,6-5 0 16,7-2 48-16</inkml:trace>
  <inkml:trace contextRef="#ctx0" brushRef="#br0" timeOffset="36886.65">17250 9397 1337 0,'-6'-7'82'15,"-4"-4"158"-15,-13 0-276 0,-7-5-8 16,-10 3 16-16,-8 6 2 0,0 3-2 16,-5 6-2-16,11 5 2 0,5 10 3 15,3 4 3 1,8 7 4-16,1 5 6 16,2 6 4-16,3 4 4 0,0 6 3 15,5 5 1-15,3 3 2 0,9 5 1 0,6 2-2 16,11-1-2-16,8-8-2 0,1-11 6 15,4-11 15-15,1-10 16 0,2-7 6 16,8-2-6-16,6-4-14 0,9-2-12 16,7-4 5-16,-1-3 4 0,-1-3 2 15,-1-3-1-15,-6-4-7 0,-2-2 5 0,-2 0 16 16,-8 0 14-16,-3 1 6 0,-3 0-7 16,-8 1-17-16,-2 2-12 0,-10 1-4 15,-3 3 5-15,-5 1 3 0,-5 2 5 16,1 0 1-16,0 0-7 0,3 0-6 15,-4 0-7-15,0 0-12 0,0 0-18 0,0 0-27 16,0 0-34-16,0 0-44 16,-3 0 504-16,1-7-304 0</inkml:trace>
  <inkml:trace contextRef="#ctx0" brushRef="#br0" timeOffset="40454.68">9049 6793 957 0,'-1'0'53'0,"1"0"51"0,-1 0-124 16,0 0-10-16,-1 0 7 0,-3 2 16 15,-2-2 8-15,0 0 1 0,-6 0 3 16,-1-4-2-16,-1 3 0 0,-2 0 1 16,3 0-1-16,-2 1 0 0,-4 0 2 15,-6 0 1-15,-5 0 2 0,-6 2 0 16,-3 3-1-16,-5-2-3 0,-9 3 0 0,-4-2 0 16,-6-1 2-16,-1 4 5 0,-5-2 2 15,-2 0 2-15,-4-1 1 0,-12-2-2 16,-2-2-3-16,-5 0-1 0,-6-2-2 15,2 2 2-15,-9-4 4 0,-1 2 4 0,-3-1 2 16,-6-2-1-16,-2 3-3 0,-10-3 3 16,-2 2 4-16,-8-1 1 15,-9-2 0-15,-1 1-7 0,-5 1-8 16,-2-3 0-16,-4 0 5 0,-3-2 5 16,1-2 6-16,-9 1 0 0,8 1-5 0,5 0-6 15,-6 2-4-15,6 2-2 16,3 0-1-16,-8 1-1 0,4 4-2 0,-3 0-1 15,-7-4-1-15,-4 4-1 0,2 4 1 0,0-4-2 16,2 0 1-16,9 0-1 0,7 0 1 16,4 2 0-16,9 0 0 0,6 1 0 15,9-1-1-15,5-2 10 16,7 0 9-16,8 0 2 0,3-2 5 0,6-1-11 16,10 2-8-16,4-1-4 0,6-1 0 15,12 1-3-15,10 2 1 0,11 0 1 0,14 0-1 16,7 2 1-16,9-4 0 0,4 2 0 15,6-1 0-15,3 1 1 0,0 0-1 16,-2 3 0-16,3-3 1 0,0 0-2 16,0 0 0-16,0 0-1 0,0-2-6 15,1 2-12-15,0 0-7 0,0 0-8 16,1 0-9-16,-2 0-7 0,2 0-14 0,-1 0-20 16,1 2 44-16,6 0-91 0,10 0 89 15</inkml:trace>
  <inkml:trace contextRef="#ctx0" brushRef="#br0" timeOffset="42225.41">6083 10038 1294 0,'0'-3'43'0,"0"-4"-10"0,-4-7-25 0,-3-11-22 16,-1-14-27-16,-4-18-34 16,-5-14-42-16,-5-11-48 0,-6 0 3 15,0 5 49-15,4 11 71 0,2 6 69 0,6 3 35 16,4 1-3-16,2-4-23 0,1 0-4 16,-1-2-10-16,0 1-7 0,2 4-3 15,1 8-1-15,3 7 10 0,3 11 13 16,1 10 16-16,0 9 6 0,1 6-1 15,0 4-13-15,-1 2-15 0,0 0-15 0,0 0-13 16,0 0-4-16,0 0 2 0,0 0 0 16,0 0 3-16,0 0-2 0,1 0-4 15,0 0-1-15,2 1 0 0,-3-1 0 16,2 1 2-16,1 3 4 0,-2-4 3 16,1 1 6-16,2 0 4 0,-1 1-1 0,0-1-1 15,4 3 0-15,0-2-5 0,3 0 1 16,6 3 0-16,5-2-2 15,9 3 1-15,11 1 0 0,2-1-2 16,8 3-1-16,2-1 0 0,5 1-1 16,10 2 1-16,3-1 0 0,6 3-1 15,5-3 0-15,-1-1 1 0,-1-2-1 0,2 0 1 16,-5-1 0-16,7-1 0 0,7 0 1 16,3 1 7-16,-1-2 5 0,0 2 4 15,-3-3 3-15,8 2-5 0,4-2-6 16,1 1-3-16,4-2-4 0,-3 0 1 15,5-2 2-15,7 0 4 0,0 0 2 0,-1 0 6 16,1 0-3-16,-3-2-3 0,3 0-1 16,-4-3-3-16,-6 1 1 0,2-2-1 15,1 0-2-15,8 2-3 0,4-2-3 0,-2 1 0 16,4 3-1-16,4-1 2 0,5 1 1 16,7 0 1-16,-2 2-1 0,-1 0-2 15,-7 0 5-15,-9 0 10 0,2 0 4 16,15-2 25-16,20 4-4 0,23 7-14 0,-6 4-9 15,-19 3-10-15,-21-5 10 0,-17-5 4 16,-1-6 6-16,6 0-15 0,5 0-13 16,4 0 0-16,4 0 0 0,-6-3 0 15,-12-1 1-15,-2-2 0 0,0-3 0 16,-2 0 0-16,-1-2 0 0,-5 2 0 16,-1-1 0-16,3 2-1 0,-1-1 0 15,0-1 0-15,-7 2 0 0,-1-1 0 16,7 1 0-16,2 0 0 15,-7 1 0-15,3 2 1 0,-8 1-1 0,1 0 1 16,4 1 0-16,-10 0-1 0,-4-2 0 16,-4-1 0-16,-1 2 0 0,6-2 0 0,1 2 0 15,-1-2 0-15,-2 1 0 0,-4 0 1 16,8 1-1-16,7 1 0 0,9 2 0 16,-5 1 0-16,-3 0 0 0,-3 2 0 15,-1 3 0-15,2-3 0 0,2 2 0 16,-5-2 0-16,-7 0 0 0,-1-1 0 0,-2 0 0 15,-1 0 1-15,-5-1-1 0,2-1 1 16,-7-2-1-16,1 2 1 0,-4-3-1 16,-7 2 1-16,-7 0 0 0,-4 1-1 0,-1-4 1 15,4 1-2-15,3 0-3 0,-1 2 0 16,-3 0 0-16,-5-1 1 0,-3 3 3 16,-6-2 0-16,-8 1 0 0,-1 1 0 15,-4-2 0-15,-3 2 0 0,-4-1 0 16,0 0 1-16,-7-1 0 0,-1 2 0 15,-3 0 1-15,-2 0-1 0,-4-1-1 0,2 1 0 32,-4 0-2-32,-1 0 1 0,1 0 0 0,-4 0-1 15,3 0 0-15,0 1-3 0,1-1-5 0,0 0-2 0,0 2 0 16,-1-1 0-16,0 2 2 0,0 2 1 16,0 2 0-16,0 8 3 15,2 8 3-15,-4 3 1 16,2 10 2-16,0 4 2 0,1 4-1 0,4 0 2 0,-2 4-2 15,1-3 1-15,-1-2-1 0,1-3 0 16,0-2 0-16,1-3 1 0,0-2 2 0,-3-8 1 16,2-2 2-16,-2-7 3 0,-1-4-2 15,2-3 0-15,-3-2-1 0,0-4-3 16,3-2 1-16,-3-1 1 0,0 1-1 16,0 0 0-16,0-1-1 0,1 0 0 31,0 0 0-31,-1 0-19 0,0 0-27 0,0 0-48 15,0 0 25-15,1 0 20 0</inkml:trace>
  <inkml:trace contextRef="#ctx0" brushRef="#br0" timeOffset="45586.13">8268 10061 1054 0,'11'0'23'0,"-1"0"-13"0,2-4-16 16,1 4-1-16,-3-1 4 15,-1 1 3-15,-3 0 8 0,0 0 14 0,-5 0 17 16,0 0 18-16,-1 0 6 0,0 0-2 15,1 0-10-15,1 0-8 0,-2 0-5 16,0 0-4-16,0 0-6 0,0 0-10 16,-2 0-11-16,1-1-9 0,1 0-8 0,-1 1-4 15,-6-2 0-15,1 2 1 16,-7-2 3-16,-5-1 7 0,-7 0 10 16,-10-5 5-16,-8-1 5 0,-11-4-3 0,-10-2-2 15,-7-3 4 1,-6-4 1-16,-2-1-1 0,-4-5-5 0,-6-3-6 0,-4-1-2 15,-8-4 0-15,-1 3-1 0,4-1-1 0,4 2 1 16,1 4-1-16,1 1 0 0,1 5 0 16,4 1 1-16,10 0-2 0,0 4 9 15,5 1 10-15,11 3 2 0,5 3 5 16,13 1 4 0,11 4 1-16,8-1 3 0,6 3 1 0,9 1-10 0,2 0 4 15,7 2 11 1,-1 0 10-16,1 0 7 0,0 0-2 0,0 0-5 0,0 0-5 0,0 1-6 15,0-1-10-15,0 0-9 0,0 0-8 16,0 1-7-16,0-1-1 16,0 0-2-16,0 2-2 0,0-2 0 15,1 0 0-15,-1 0-6 0,0 0-17 16,0 0-19-16,0 0-28 0,1 0-19 0,-1 0-15 16,0 0-15-16,0 0-11 0,0 0-17 15,0 0 43-15,1 0 43 0</inkml:trace>
  <inkml:trace contextRef="#ctx0" brushRef="#br0" timeOffset="46737.35">6667 15285 1350 0,'0'0'47'15,"0"0"-14"-15,0-2-10 0,0 0-21 16,-1 1 11-16,0 0 13 0,1 0 15 0,-1 0 9 16,1 1 7-16,1-1 6 0,-1 1-8 15,1-2-2-15,0 0-14 16,0-3-17-16,1-2-6 0,2-2-13 0,-2-4-2 15,5-6-1-15,-2-5 2 0,4-4-1 0,0-4 2 16,0 0-2 0,1-1 1-16,-1 2 0 0,0-3 2 0,0-1 2 15,0-1 2-15,-1 0-2 0,1-3-2 16,1-4-2-16,-1-5-2 0,3-5 0 0,-1-4 0 16,-2 1-2-16,1-1-5 0,1 2-5 15,-1 3-4-15,3 4-2 16,-1 6 3-16,0 6 3 0,2 8 4 15,-2 8 5-15,-1 2 6 0,1 5 8 0,-2 3 2 16,-1 1-1-16,1 0-3 0,-2 4-4 0,3-3-2 16,-3 1 3-16,1 4 5 0,-1-1 1 15,-4 2 2 1,2 1-5-16,-3 1-8 0,0 0-5 0,2 2-14 0,3 1-10 16,1 4-14-16,7 9-8 0,3 12-12 15,6 18 4-15,5 15 15 0,-1 9 11 0,6 0 24 16,-5-4 17-16,-1-6 3 0,4-4 2 15,0 6-2-15,6 4-9 0,2 4-2 16,4 0 3-16,-3-7 15 0,-4-11 11 16,-4-9 7-16,-12-12-5 0,-5-5-13 15,-4-2-10-15,-1-3-9 0,0-1-4 0,-1-4 1 16,-5-7-5-16,-4-4-6 0,-2-3-9 16,3-1-11-16,-3-1-4 15,0 0-1-15,0 0-2 0,0 0-6 0,0 0-10 16,0-3-21-16,0-6 15 15,2-13-112-15,0-14 112 0</inkml:trace>
  <inkml:trace contextRef="#ctx0" brushRef="#br0" timeOffset="47070.21">7432 14712 1267 0,'7'2'215'15,"-24"8"-123"1,33-7-103 0,-98 10 8-16,40-6 7 0,4-2-1 0,1 0 0 0,-3-1 0 0,5-1-1 15,-1-1 1-15,-5 1 0 0,2 0-1 16,-2-2 1-16,2 3-2 0,3-2 1 16,0 1 0-16,3 0-2 0,0-1 2 15,3 0 0-15,4 0-2 0,1 1 2 0,5-3-1 31,3 2 0-31,6-1 1 0,5-1 0 16,2 1 5-16,3-1 9 0,-2 0 5 0,3 0 3 0,0 0-2 0,0 0-7 16,0 0-8-16,0 0-1 15,-1 0-9-15,1 0-11 16,0 2-9-16,1-2-15 16,-1 0-10-16,1 0-5 0,-1 0-13 15,0 0-17-15,0 0 54 0,-2 0-149 16,8-2 125-16</inkml:trace>
  <inkml:trace contextRef="#ctx0" brushRef="#br0" timeOffset="92973.35">10171 2683 1838 0,'12'1'1'0,"7"-1"-237"16,1 2 43-16,-59-4 193 0,14 2 1 0,20 0 0 15,-2 0-1-15,-7-1 1 0,-5 1 2 16,-4 0 0-16,-2-2 2 16,-2 2 2-16,-5 0 2 0,-9 2 2 15,-9-1 1-15,-8 1-4 0,-12 0-3 16,-7 2-1-16,-8 0-2 0,-5 2-1 0,-5 0 1 15,0 1-2-15,-12 0 1 0,0-4-1 16,2-1 1-16,0-2-1 0,9 0 0 16,-1-3-2-16,4-1 0 0,12-1-3 0,3 1-2 15,13 1-2-15,9 1 0 0,3 2-3 16,12 0-4-16,6 2-5 0,6 1-20 16,9 1-16-16,3-2-15 0,6 3-18 15,3-3-3-15,2 0-21 0,6 1-158 16,6 2 172-16</inkml:trace>
  <inkml:trace contextRef="#ctx0" brushRef="#br0" timeOffset="93399.28">10408 2804 1541 0,'-9'0'-22'0,"-6"1"-54"0,-12 2-7 16,-6 2 58-16,-7 2 21 0,-8 0 2 31,-8 4 0-31,-10 2 1 0,-10 2 4 0,-10 0 3 0,-4 0 1 0,-14-2 3 0,-4-1-5 31,0-1-2-31,2-2 2 0,11-4-1 16,3 0 4-16,5-1 7 0,7 0 3 16,8-1 4-16,8 3 1 0,6-4-3 15,0 5-4-15,4-6-3 0,2 0-7 16,3-1-2-16,4 0-1 0,-4 1-2 0,6-1 0 16,6 2 1-16,6-2-1 15,5 2 0-15,3 0 1 0,2-1-2 16,1 1 1-16,3 2 1 0,5-3-1 15,2-1 0-15,3 0 1 0,6 0 0 0,0 2 1 16,-1-2 1-16,1 1 0 0,0-1-2 16,0 1-8-16,2 0-16 0,0-1-13 15,-1 0-19-15,0 0-28 0,7 1 739 16,7-1-498-16</inkml:trace>
  <inkml:trace contextRef="#ctx0" brushRef="#br0" timeOffset="99657.33">12045 10302 600 0,'-1'-1'33'0,"-3"1"13"0,0-1-13 15,-1 0 0-15,1 1 9 0,0-1 4 16,2 1-3-16,0-2-7 0,-1 0-5 16,0 2-4-16,0 0-3 0,1 0 2 15,-2 0 0-15,-1 0 0 0,-3 0-3 16,-2 0-5-16,-1 2-6 0,-4-2-2 0,-2 2-2 16,-4-2 0-16,-5 0 4 15,-6 0 0-15,-2-2 0 16,-7 2-1-16,1-2-5 0,3 2-3 0,0 0 0 0,1 0-2 15,1 0 1-15,-1 2-1 16,1-2 1-16,3-2-1 0,3 1 1 0,3-1-1 16,5 0 0-16,6-2 0 0,1 4 1 0,6-1-6 15,7 1-11-15,0 0-22 0,0 0 12 16,0 0 5-16</inkml:trace>
  <inkml:trace contextRef="#ctx0" brushRef="#br0" timeOffset="100321.23">17646 10105 1069 0,'21'11'89'0,"-21"-11"-145"16,0 0-17 0,0 0-27-16,-21-11 51 0,21 11 25 0,0 0 25 15,0 0 13-15,-5 0 9 0,1 3 4 16,-5-3 0-16,-3 1-1 0,-5 0-7 15,-6-1-2-15,-8 0-1 0,-4 0 0 0,-8 0-3 16,-4-2-1-16,0 1-6 0,-2-1-1 16,0 2-1-16,-5 0-1 0,-2 0 1 15,-3 3-1-15,3 1-1 0,2 2-1 16,9 1 0-16,8-3 1 0,3 4-2 16,8-1 0-16,0 1 0 0,4 1-20 15,-2-1 30-15,4 3-12 0</inkml:trace>
  <inkml:trace contextRef="#ctx0" brushRef="#br0" timeOffset="108575.53">12483 10406 1228 0,'-1'0'29'16,"-4"-1"-16"-16,0-3-15 0,-6-1-3 15,-5-2 5-15,-9-2-2 0,-8-8 2 16,-9-2 1-16,-11-5 0 0,-4-4 2 16,-4 0 1-16,-4-2 6 0,1 3 1 15,-13-6 14-15,-14-2 63 0,-3-1-5 16,-7 3-2-16,1-1-15 0,6 0-64 15,-13-3 0-15,-8-4-1 0,-7-10 0 0,-8-2 2 16,-8-3-2-16,-6 1 0 0,-2 2 0 16,-4 3-1-16,4 1 0 15,6 2 0-15,2 3 0 0,9 1 0 16,3 2 1-16,3 3-1 0,11 5 0 0,13 2 2 16,17 5-1-16,10 6 3 0,8 4 6 15,7 6 3-15,12 6 6 0,13-1 5 16,10 3 3-16,9 1 4 0,6 0 2 15,3 1-2-15,1 0-4 0,3 0-4 0,0 0-4 16,0 0-1-16,0 0 0 0,0 0-2 16,0 0-2-16,0 0-5 0,0 0-3 15,0 0-6-15,0 0-7 0,0 1-7 16,0-1-8-16,0 0-10 0,0 0-14 16,0 0-17-16,0 0-15 0,1 0-26 15,-1 0-11-15,0 0-13 0,0 0 62 0</inkml:trace>
  <inkml:trace contextRef="#ctx0" brushRef="#br0" timeOffset="110336.68">9399 14062 1436 0,'1'0'66'15,"-4"0"-4"-15,5 0-14 0,-2 0-47 0,0 0-2 16,0 0 0-16,0 0-1 0,0 3 0 15,1 3 1-15,2 8-2 0,0 10 0 16,2 13 2-16,3 15-1 0,3 16 2 16,9 19 1-16,2 16-1 0,2 9 1 15,1 2 1-15,-5-11-1 0,0-17 6 16,-3-16 3-16,-1-16-2 0,-5-7 1 16,-3-9-6-16,-2-8-3 0,-3-9 1 0,-2-12-8 15,-2-6-20-15,0-3-27 0,-2-1-40 16,-1-2-12-16,-4-8 15 0,-3-10 27 15,-2-7 40 1,-2-11 21-16,5-9 5 0,3-4 3 0,4-10 5 0,-1-4 5 16,3-4 2-1,1-4 1-15,0 1 3 0,0 4-5 0,3-3 1 0,-1 8-2 16,2 6-4-16,3 6 3 16,3 9 6-16,4 7 12 0,1 8 20 15,2 7 17-15,-1 3 8 0,3 4 3 16,-1 3-4-16,3 2-5 0,3-2-13 0,3 2-13 0,3 2-19 15,3 2-15-15,2 1-7 16,2 2-4-16,1 2 0 0,-1 4-1 16,-3 1-2-16,-7 4-2 0,-6-2-5 0,-2 2-11 15,-3 2-5-15,-4-2-11 0,-3 2-2 0,-2-2-2 16,-4-1-11-16,-3 3-12 0,-4 1-4 16,-8 6 4-16,-2 4 16 0,-10-1 23 15,-2-1 16-15,-4-1 8 0,-6-2 4 31,-4-2 0-31,2-2-3 0,1-3 0 0,2-2-3 0,9-1 1 0,1-4 1 0,7 3 1 16,6-5-3-16,5 0 2 0,4 1 1 16,3-2 3-16,-1 1 9 0,2 1 5 31,2-2 3-31,-3 0 4 0,1 0 1 0,4 2-2 0,-3-1-5 0,5 1-3 16,6 2-9-1,10 0-3-15,10 2-3 0,12 3-4 0,7 2-4 0,7 3 0 16,3 8-2-1,3 0-1-15,3 5 3 0,-1 6 1 16,1 4 6-16,-6 8-6 16,-1 8-7-16,-9 1 12 0,-10-3 21 15,-10-5 24-15,-15-9 11 0,-8-4-20 0,-8-1-49 16,-6 2-28-16,-8 3-8 0,-11 1 9 16,-11-1 26-16,-7-2 14 0,-8-4 1 15,-10-6 0-15,-7-7 1 0,-9-6 2 0,-1-7 4 16,1-5 4-16,3-5-2 0,7-4 0 15,2-6 0-15,3 0-3 0,7 1-2 16,2-3 2-16,7 4-1 0,10 1 1 16,8 3 0-16,11 5-2 0,7 0 0 15,5 2 1-15,4 2 8 0,-1 0 8 16,1 0 2-16,0 0 1 0,0 0-9 0,0 0-10 16,0 0-11-16,0 0-19 0,0 0-20 15,0 0-25-15,-3 0-20 0,3-3-141 16,-2-6 144-16</inkml:trace>
  <inkml:trace contextRef="#ctx0" brushRef="#br0" timeOffset="112201.8">6412 10781 1662 0,'0'0'34'0,"0"0"-51"16,0 0 2-16,-1 0-36 0,-1 0 17 15,-3-2 22-15,-4-2 6 0,-8 1 3 16,-8-5 2-16,-10 1-1 0,-12-1 1 16,-3 2 1-16,1 1 0 0,2 1-1 0,5 4 1 15,7 4-2-15,4-1 0 0,7 3 0 16,5 1-1-16,2 2-3 0,2 2-4 16,-2 1-3-16,2 4-6 0,2-2-9 15,4 4-15-15,2 0-10 0,6 1 3 16,4 4 12-16,6 2 19 0,7 0 18 0,7 2 3 15,10 2 3-15,9 3 1 0,5 3-2 16,8 3 2-16,1 1 0 16,2-2-1-16,4 2 0 0,-2 0 0 0,-2-3-2 15,0 1 1-15,-4-3 5 0,-4-4 6 0,-8 0 1 16,-9-4 1-16,-5 1-8 16,-5 3-5-16,-4 1-3 0,-4 1-1 0,-7-4-1 15,-8-4-4-15,-3 0 1 0,-8-5 1 16,-7-1 4-16,-6 0 5 0,-7-1 7 15,-10-5 5-15,-6-2 1 0,-7-4 1 16,-1-3-4-16,-2-3-7 0,-3-5-2 0,0-4-1 16,-1-5-4-16,6 0-1 0,3-1-2 15,6-1-11-15,9 2-5 0,8 4-9 16,11 2-10-16,10 4-1 0,8 4 1 16,-1-2 6-16,1 2 5 15,2-4 4-15,11-3 7 0,10-2 4 16</inkml:trace>
  <inkml:trace contextRef="#ctx0" brushRef="#br0" timeOffset="112488.02">7832 11175 1645 0,'11'5'61'15,"-47"5"-147"1,71-4-14-16,-207-10 100 0,77-3-1 0,19 3-10 16,3-1-8-16,6-2-8 0,13 2-4 15,5-2 2-15,10 5 2 16,11 0-4-16,5 0-11 0,6 2-17 0,3-1-24 15,4 1-36-15,2 0 64 0</inkml:trace>
  <inkml:trace contextRef="#ctx0" brushRef="#br0" timeOffset="113262.2">8165 10847 1344 0,'0'26'157'16,"31"83"-174"15,-23-66 16-31,-1-1-2 16,0-1-1-16,0-1 0 0,0-3 2 15,-1-5-2 1,1-3-4-16,-1-7-1 0,-1-7 1 0,-1-4 4 0,-3-4 4 0,0-7-1 15,-1 0-8-15,1 0-4 0,0 0-5 16,0 0 0-16,0-2 6 16,-2-7 5-16,-4-9 11 0,-2-12 10 15,0-9 5-15,-1-7-3 0,3-4-4 0,-1 2-5 16,-1 5 7 0,4 7 5-16,4 3 10 0,1 4 5 0,4 0-6 15,0 3 1-15,-5 2-1 16,4 1-1-16,2 1 0 0,3 0-2 0,8 0-5 15,4 3-8-15,7 0-4 0,8 2-12 0,1 3-6 0,6 0-7 16,3 5-1-16,-3 3 8 0,-2 3 4 16,-2 3 8-16,-10 3 1 0,0 1-2 31,-5 3-11-31,-2 3-8 0,-3 3-7 0,-8 5-11 0,-2 3 2 0,-2 3 0 16,-8 3-2-16,-2 4 9 0,-8 3 8 15,-9 4 4-15,-7-3 10 0,-1-3 5 0,-5-4 0 16,-1-7 3-16,4-2-2 0,-3-1 0 15,5-3 1-15,4-2-2 0,2-2 2 16,7-4 0 0,5-2-1-16,3-2 3 15,5-3 1-15,1 1 1 0,0-1 2 0,0 0 8 16,0 0 2-16,2 2 3 0,3-4 2 16,4 1-9-16,9-1-5 0,9 0-3 15,10-2-12-15,10 4-4 16,5 2-1-16,1 3-1 0,-2 4 8 0,-2 1 3 15,-4 2 0-15,-8 1 3 0,-3 2 3 16,-10 1-1-16,-7 0 0 0,-5-2-4 16,-4 2-4-16,-6 0-4 0,-4 4-1 15,-6 5 0-15,-4 4 3 0,-4-2 7 16,-7 1 7-16,-8 2 4 0,-8-3 4 0,-6 1 0 16,-4-5 0-16,2-5-3 0,1-2-3 15,3-6-4-15,5-2-3 0,5-3-3 16,3-1-3-16,6-2-5 0,6-2-2 15,5 0-5-15,7 0-2 0,6 0-4 16,0 0-6-16,0 0-11 0,0 0-17 0,3-7-10 16,12-6 729-16,13-11-499 0</inkml:trace>
  <inkml:trace contextRef="#ctx0" brushRef="#br0" timeOffset="113528.25">10048 10984 1584 0,'-1'0'32'0,"-4"1"35"0,-5 1-114 15,-3 2 0-15,-5-1 34 16,-4 1 10-16,-2-1-1 0,-5-1-1 15,-1 0-2-15,-1 2 2 0,5-4-1 0,2 2-4 16,2-2-4-16,5 2-10 0,2-1-18 16,1 1-19-16,7 0-22 0,6-2-13 15,-6 0 43-15,7 1 17 0</inkml:trace>
  <inkml:trace contextRef="#ctx0" brushRef="#br0" timeOffset="114423.36">10932 10754 1715 0,'8'34'108'0,"99"152"-312"16,-303-440 204-1,150 240 0-15,-2 1 0 0,-9 1 0 16,3 3 0-16,5 1-1 0,3 5-1 16,2 3-2-16,-1 5-2 0,-1 6 0 15,0 6-3-15,0 10-2 0,2 10-2 16,-2 12-4-16,-2 9-1 0,8 11 0 0,5 6-4 16,11 3-10-16,17 3-10 0,8-2-4 15,12-5 6-15,8-9 19 0,5-13 21 16,2-11 13-16,5-7 6 0,3-5 1 15,0-4 0-15,2-4 5 0,-1-6 12 16,-1-6 8-16,3-5 0 0,0-5-13 0,1-3-14 16,0-7-9-16,-2-2-4 0,5-5 3 15,0-3 1 1,6-5-4-16,-2-2-3 0,-2-1-3 0,-6 0 0 0,-10 4 20 16,-7 7 20-16,-2 3 10 0,-4 5 3 15,-4 1-15-15,-4 2-15 0,-2 2-8 16,-5 2-5-16,0-1 1 0,2 3 0 15,-1 0 1-15,-2 1-2 0,1-2-4 16,0 2-5-16,-1-1-5 0,0-1-4 16,1 1-1-16,0-3-1 0,-1-1 4 15,-1 3 3-15,1 0 0 0,-1-2 3 0,1 1 1 16,0 1 0-16,0-2 2 0,0 1 0 16,1 1-1-16,0-3-1 0,0 3 0 15,-1-2 0-15,0 1-1 0,1 1 1 16,0-2 0-16,2 1 1 0,-2 1 0 15,-1-2-1 1,1-1 1-16,-1-2-1 0,1 3 2 0,-1-1-1 0,1 0 1 0,0 1-2 16,0 0 0-16,-1-1 1 0,0 1-1 15,0-1 0-15,0 1 2 0,0 1 0 16,0 3-1-16,0 0-1 0,0-2-6 16,0 1-4-16,0 0-3 0,0 0-2 15,-1 1 1-15,1 0 1 16,0 0-3-16,-1 0 3 0,1 0 0 0,-1-1 0 0,-6-2 1 15,3 3-3-15,-4 0-2 16,-3 2 2-16,-6-1 3 0,-6 1 5 0,-4-1 5 16,-4 2 1-16,-3-1 0 15,-5-2 0-15,0 0 1 0,-2-2-1 0,4 0 1 16,3 2 0-16,3 0 0 0,6-1 0 16,3 1 1-16,1 0-1 0,4 0 0 15,3 0 1-15,5 0-1 0,5 0 0 16,1 0 4-16,3 0 1 0,0 0 2 15,0 0 3-15,0 0-4 0,0 0 1 16,0 1 0-16,0-1-1 0,0 0 0 0,0 0 0 16,0 0-1-16,0 0-3 0,0 0-7 15,0 0-12 1,0 0-25-16,0 0-22 0,0 0-15 0,4-5-331 0,1-6 280 16</inkml:trace>
  <inkml:trace contextRef="#ctx0" brushRef="#br0" timeOffset="120487.54">10317 11737 1217 0,'-1'0'9'0,"1"0"-29"15,0 0-13-15,0 0 6 0,1 0 19 16,0 0 6-16,-1 0 1 0,-1 0 1 16,-3-1 1-16,-3-3 7 0,2-1 1 15,-6-1 2-15,4-1 0 0,-2 0 1 16,-7 2 1-16,0-4-1 0,-3 2 0 0,-5-1 5 15,-1 0 1-15,-7-2 4 0,-5 0 5 16,-4-2-4-16,-4-2-3 0,-7 1-5 16,-5-4-9-16,-10 0-4 0,-9-1 0 15,-8-1-1 1,-7 0 1-16,-4-2 0 0,-8 0 2 0,-10-6-1 0,-8-2-1 16,-5-1 1-16,-2-2-5 0,0 2 2 0,-4-5 3 15,-2-3 6-15,0-1 4 0,-7 0 1 16,1-1 0-16,1 3-3 0,-3 0 0 15,1 1-1-15,1 4-1 0,1 0-4 16,0 2-1-16,2-2-2 16,2 2 0-16,1 2-2 15,2 2 0-15,9 4 0 0,8 1 1 16,5 2 3-16,10 2 8 0,15 5 5 16,8-1 5-16,9 4 0 0,8 3-2 0,6-1 1 0,11 4 0 0,13 2 2 31,9-1 0-31,6 2-3 0,6 0-1 15,2 0-2-15,4 0-3 0,3 0-2 16,0 0-2-16,-1 0-2 0,1 0-2 16,0 0 0-16,0 0-1 0,0 0-1 0,0 0 0 15,0 0-2-15,0 0-2 16,0 0-1-16,0 0-3 0,0 0-3 0,1 0 0 16,-1 0 1-16,0 0-3 0,0 0 2 15,1 0-9-15,0 0-7 0,-1 0-6 16,0 0-13-16,0 0-10 0,0 0-14 15,0 0-21-15,0 0-11 0,1 0-45 16,6-4 81-16</inkml:trace>
  <inkml:trace contextRef="#ctx0" brushRef="#br0" timeOffset="127093.85">11481 11951 1348 0,'0'0'33'0,"0"0"-33"0,0 0-15 0,-3 0-14 0,-4 0 1 0,-12-1 15 15,-9 0 4-15,-13-4 5 0,-15 0 4 16,-11-6-1-16,-9-1 0 0,-3 3 1 15,0-1-2-15,-2 1 1 16,-6 0 1-16,-12-1-1 16,-3 0 1-16,-11 2 0 0,-4-1 2 0,-15 1 0 0,-10 2-1 15,-11-3 1-15,-23 2-1 0,-2-2 0 32,-13-1 0-32,-15 2 0 0,6-1 0 0,-11 2-9 15,1 0-2-15,8 0-2 0,-10 1-1 16,11-1 8-16,-5 2 3 0,1 4 0 0,16 1 1 15,-4 4 1-15,7 2-1 0,9 3 1 16,-6 2 0-16,11 0 0 0,7 1 1 16,-4 0 1-16,13 3 2 0,8-3 4 15,14 0 2-15,12-1 2 0,13-4 10 16,9 3 11-16,9-2 4 0,14-1 8 16,10 1-10-16,12-2-10 0,4-2-1 15,10 1-7-15,7-1-5 0,3-4-2 0,11 0-5 16,1 0 10-16,7 0 7 0,7 0 13 15,1 0 9-15,4 0-4 16,0 0-2-16,0 0-13 0,-1-4-12 0,2 1-7 16,3-3-6-16,-3-6-2 0,5-16 0 15,4-20 5-15,3-22-6 0,3-18-13 16,-1-11-11-16,-1 4-6 0,-3 7 9 0,-1 12 11 16,-1 13 17-16,2 10 12 15,-4 7 3-15,6 2 3 0,-5 3-7 16,-1-2-8-16,2 2-5 0,-4 2 0 15,4 5-2-15,-3 4 1 0,-1 7 0 0,0 6-1 16,-1 2 0-16,1 5 0 0,-2 2 0 16,4 1 0-16,-2 0 0 0,0 0-2 15,3-2-4-15,-2-2-6 0,6-2-4 16,3-3-7-16,5-1-1 0,1-1 4 0,0-2 3 16,-1 4 9-16,2 0 4 0,6 2 2 15,6-1 0-15,7-1 0 0,11 2-5 16,7-2-4-16,5 2-4 0,1 2-1 15,3 1 5-15,0 2 5 0,4 0 1 16,8 1 3-16,3 1 0 0,4-1 1 0,2 3 1 16,1-3 2-16,-2 0-3 0,1 1 0 15,-2-1-2-15,-5 1 0 0,-1-2 2 16,-5-1-1-16,4-1 2 16,4 0-2-16,10 0 5 0,6 1 6 15,-2-3 0-15,4 1 7 0,4 1-7 0,9 0-2 16,8 3-2-16,8-1-3 0,2 2 0 15,3-1-2-15,3 3 0 0,-4-1 0 16,-1-1-1-16,1 2 1 0,-3 1 0 16,2-1 0-16,-2 1-1 0,1-1 1 15,-5-4-2-15,2 2 2 0,2-2 0 0,-7 0 0 16,16 0 3-16,3 1-1 0,6 0-1 16,6 3-1-16,-6 1 0 0,8 2 0 15,-3 2 0-15,-1 1 3 0,5 1-7 16,-3 3-2-16,-10-1-2 0,-7 3-2 15,-14 0 7-15,-10-2 2 0,-6 2 1 0,-2 0 1 16,-7 2-1-16,-17 0 0 0,-10 1 0 16,-16-2 4-16,-18-3 2 0,-9 0 1 15,-14-2 0-15,-6 2-5 0,1-3-3 16,-6 3-3-16,2 0-4 16,0 3-4-16,1 1-1 0,1 8 2 0,-2 6 2 15,1 10 5-15,-3 5 3 0,3 4 1 16,-2 2 0-16,1 5 0 0,2 7 0 15,-3 7 2-15,-1 6-2 0,1 6 2 16,-4 0 2-16,2 3 0 0,-3 0 1 16,-1 4 3-16,-3 4-2 0,-1 3-1 15,-1 4 3-15,1-1-3 0,-2-2 1 0,2-4-1 16,-3-7-2-16,3-9 1 0,0-9 0 16,-3-13 0-16,5-8 2 0,1-7 2 15,-2-6 2-15,2-3 3 0,-1-6 2 0,0-6 1 16,2-4 1-16,-2-1-2 15,1-5-2-15,1-2-1 0,-2 3 5 0,2-3 0 16,-1 0 8-16,1 2 7 0,-3-2 1 16,3 0 2-16,0 0-1 0,-1-2-6 15,1 2-6-15,-4-1-8 0,-1 0-8 16,-4 1-6-16,-11-2-4 0,-15 2 0 16,-15 0-1-16,-13 0 3 0,-14 1 0 15,-1 4 0-15,-21 0 2 0,-17 0-1 16,-6 1 1-16,-11-1-2 0,-6-3-9 15,2-2-4-15,1-4-2 0,5-2 3 16,13-2 8-16,4-3 4 0,14 2 1 0,9 0 2 16,16 3 0-16,16 2 0 0,7 0 0 15,5 3-1-15,10-1-1 0,3 2-1 16,6 2 0-16,7 1-1 0,3-1-2 16,5 0-14-16,5-1-19 0,3 0-21 15,4 0-16-15,-2 1-10 0,3-2-12 16,-1 2 0-16,1-2-235 0,5 3 220 0</inkml:trace>
  <inkml:trace contextRef="#ctx0" brushRef="#br0" timeOffset="129335.25">25846 4028 1246 0,'8'-9'18'0,"-2"1"-28"16,-3 3-2-16,-1 0 22 16,1 2 9-16,0 1 12 0,-1-1 11 0,-1 1 10 15,-1 2 0-15,0-1-3 0,1 1-11 16,1 0-14-16,-2 0-9 0,0 0-9 15,0 0-5-15,0 0-1 0,1 2-4 16,-2 2 1-16,-3 5 0 0,-3 3 0 16,-2 8 1-16,-3 14 2 0,-4 6 4 15,-3 13 2-15,-4 9 0 0,-4 6-2 0,-3 10-2 16,-2 8 1-16,-2 8-2 0,-3 1 0 16,-4 0 0-16,-5 1-1 0,1 4 1 15,-1 0 2-15,5 1 0 0,3-2 4 0,-1-1 3 16,3 6 3-16,1 4 2 0,-1 0 0 15,4 3-6-15,-5-2-2 0,-3 3-2 16,-6 2 0-16,-9 1 1 0,0 1-1 16,-2 0-2-16,-1 5 1 0,3-1-1 15,-2 1 0-15,3-2 0 0,1-1 2 16,-3-2-1-16,-2-2 3 0,-3-8-1 16,0 0 1-16,3-3 0 0,5 2 1 15,2 2 1-15,-1 1 2 0,9 0-2 16,-3 1 0-16,0-1-2 0,-4-3-2 15,-7-1-2-15,4-2 2 0,1 1 0 0,4-4 4 16,5 3 7-16,-3-4 5 16,3-2 2-16,2-2-1 0,-1-5-5 0,2-4-5 15,-4-6-3-15,-4 0 0 0,-3-3-2 16,7-6-1-16,3 1 0 0,4-1-3 0,3-3 0 16,-5 1-1-16,1 0-1 15,3-5 0-15,4 0 1 0,3 0 0 16,2-8 0-16,7 0 0 0,-4-6-1 0,7-7 0 15,1-5 0-15,1-8 1 0,5-8 0 16,-1-4 2-16,2-5-2 0,3-5 1 0,1 0-1 16,0-2 0-16,2-3 2 0,2-2 2 15,0 1 0-15,0-1 5 0,0 0 6 16,0 0 3-16,0 0 3 0,0 0-5 16,0 0-7-16,1 1-4 0,1 0-4 15,2-1-1-15,-4 0-6 0,0 0-11 16,0 1-16-16,0-1 2 0,0 0-4 15,0 0-6-15,0 0 10 0,0 0-15 16,0 0 6-16,1-3 13 0,0 0 2 0,4 3 13 16,-1-3 3-16,1 2 4 15,-1 0 1-15,-1-1 2 0,-1 0 1 16,0 1 0-16,1-2 1 0,1 1 3 16,-1 1 0-16,0-2 0 0,1 0 0 0,-2-1-5 15,4-1 0-15,3-4-1 0,3-4 0 16,6-8 0-16,4-9 1 0,6-6 1 0,6-3-1 15,5 2 2-15,1 3-1 0,-1 5 11 16,-2 4 8-16,-4 2 0 0,5 0 1 16,8 1-10-16,8-2-9 0,2 2 0 15,-6-3-2-15,-8 3 12 0,-9 0 6 16,0 2 3-16,-2 1 6 0,-4 2-5 16,-5 3 7-16,-5 1 4 0,-6 3-1 0,-1 3-8 15,-3 1-12-15,-3 3-7 0,0 1-1 16,-3 2-2-16,0-1 1 0,0 0 3 15,0 1 2-15,-1 0 4 16,0 0 5-16,0 0-1 16,0 0-5-16,0 0-8 0,0 0-11 0,-1 0-9 0,-2 2-5 15,1 1-5-15,-5 8 4 0,-9 10 7 16,-14 10 5-16,-11 13 9 16,-9 8 2-16,-6 1 0 0,-6 1-1 0,-7-5-2 15,9-7-5-15,5-8-2 0,10-2 0 16,10-10 2-16,0-3-2 0,7-3 1 0,6-7 0 15,5-2 0-15,8-5 7 0,3-2 5 16,6 0 9-16,0 0 13 0,0 0 10 16,-1-2 5-16,-1-2-1 0,-2 1-9 15,4-1-10-15,0-1 18 0,2-1 2 0,-1-3-4 16,-1-10-2-16,-3-18-26 16,-3-15-7-16,1-13 2 0,-3-3 1 0,2 3-1 15,-3 1 1-15,-2 0-1 0,1 2 1 16,0 6-1-16,1 10 0 0,0 8 1 15,4 11-1-15,-1 5 0 0,-2 3-2 16,6 2 0-16,-4 2-1 0,3 3 0 0,1 7-2 31,2-1-5-31,0 3-7 0,0 3-9 0,0 0-14 0,0 0-13 0,0 0-13 16,0 0-10 0,0 0-12-16,-3-2-9 0,7 4-12 0,-3-2-10 0,-1 0-13 15,1 1-4-15,-3-1 362 0,1 0-196 16</inkml:trace>
  <inkml:trace contextRef="#ctx0" brushRef="#br0" timeOffset="130453.97">23765 11542 1531 0,'0'0'2'0,"-1"1"-37"16,1-1-19-16,-1 2 31 0,1-2 17 15,0 0 5-15,0 0 1 0,0 0 2 16,0 0 9-16,0 0 11 0,0 0 9 16,0 2 9-16,0-2 7 0,0 0-1 15,1 0 2-15,-1 0-3 0,0 0-4 16,0 0-5-16,1 0-8 0,0 0-9 0,0 1-11 16,1 2-7-16,1 2-5 15,1-2-2-15,4 6 0 0,1 7 3 16,15 13 4-16,13 18-4 0,13 14-3 0,14 15-3 15,-2 5-2-15,-6 2 6 0,-5-3 5 16,2-1 0-16,7 9 9 0,20 26-18 16,19 19-8-16,1 12-4 0,-6-2 27 15,-12-22 59-15,-15-18 20 0,-3-11 6 0,5-5-38 16,3 5-38-16,2 13-15 16,0 10 0-16,-3 7-1 0,-6-3 0 0,-1-8 7 15,2-12 4-15,5-1-2 0,2 4 1 16,-2 0-7-16,-7 2-2 0,-8-4 0 15,-8-9 5-15,-2-13 13 0,-4-12 3 0,-5-10 2 16,-1-8-6-16,-6-7-12 0,-1-6-3 16,-4-10 1-16,-8-7 3 15,-5-6 3-15,-6-6 0 0,-2-4-3 16,-2-2-5-16,-1 0-1 0,-1 0 0 0,0 0 3 16,0 0-1-16,1 0-2 15,-1 0-6-15,0-4-10 0,0 3-7 0,-1-1-5 16,1 0 0-16,2-2 4 0,-2-1 5 15,3-4 6-15,2-8 6 0,2-9 4 16,2-11 1-16,0-10 2 0,0-11-9 16,2-6-4-16,-1-8-4 0,1-8-11 0,1-4-1 15,-1-8-3-15,-2-3-3 16,0 1-2-16,-6 1 5 0,-1 6-1 0,0 10 8 16,-3 8 9-16,1 15 9 0,-1 13 5 15,1 15 0-15,0 11 1 0,0 8 9 16,-3 6 14-16,3 1 11 0,-1-2 2 0,1 2-10 15,1 1-18-15,-1 1-15 0,0 2-12 16,-2-2-3-16,-1 5 0 0,0 9 7 16,-8 15 7-16,-4 20 5 0,-1 15 4 15,4 7 0-15,3 0 6 0,3-7 3 0,3 0 2 16,-5 1-2-16,3 6-4 0,-3 0-4 16,0-4 5-16,4-7 7 15,-3-14 2-15,1-6 1 0,-3-6-8 16,0-5-6-16,2-1-2 0,-1-8-1 0,-2-4 1 15,2-6-2-15,-4-3-2 0,-1-1 1 16,-3-3-2-16,-7-3 4 0,-6-1 0 16,-4-4 4-16,-7-6 6 15,-1-6 8-15,-5-7 3 0,-5-10 3 0,-12-5 2 16,-5-3-3-16,-5-2-4 0,0 2-3 16,5 0-6-16,9 0-2 0,4 3-1 0,7 1-1 15,7 6-1-15,1 3 0 0,7 8-3 16,1 3 1-16,6 5 0 0,6 5 0 15,6 3 4-15,6 0 9 0,3 2 6 16,5 1 6-16,-1 0 3 0,1 0-3 0,-1 0-1 16,1 0-2-16,0 0-5 0,0 0-4 15,0 0-7-15,0 0-6 0,0 1-3 16,0-1-11-16,0 0-12 0,0 0-18 16,0 0-21-16,0 0-16 0,0 0-20 15,0 0-12-15,0 0-28 0,0 0 259 16,2 3-117-16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4T16:42:28.4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23707 8327 963 0,'-7'3'16'0,"-2"-1"-23"16,0 0-2-16,-2 2 9 0,-3-2 0 16,2-1 0-16,-4 1 0 0,-3-2 1 15,-1 0 1-15,-7 0 0 0,-6-2 1 16,-9-1 0-16,-13-3 0 0,-2-1 0 15,-6-3-1-15,-2 0 0 0,4 0-1 16,-9-2 1-16,-6-3-1 0,-10-1 1 0,-3 2-1 16,-7-2 1-16,3 0-1 0,6 2 0 15,-12-2-1-15,-5 3 0 0,-3 3 1 16,-6-2-1-16,9 3 1 0,-5 0 4 16,-4 1 1-16,0 4 5 15,-2 1 4-15,8 3 0 0,-6 2 5 0,-4 1 6 16,-2 3 1-16,3-1 1 0,1 2-4 15,-4 0-11-15,0 0 4 0,-3 2 4 16,7-3 7-16,-6 0 8 0,2 0-5 16,-3-1-7-16,4 1-1 0,4-3 7 15,-2 3 4-15,3-2 1 0,-3 2-4 0,10-4-10 16,-5-2-10-16,-5 0 0 0,-1 1-2 16,-2 2-3-16,4-1-1 0,-8-2-2 15,0 0 0-15,-7-5 1 0,-1 2 0 0,-4-2-1 16,-2 0 0-16,1-3-1 0,0 1 0 15,2-2 0-15,-2 1-1 0,4-1-1 16,-2 3 1-16,2-1-1 0,4 4 1 16,1 1-1-16,7 1 1 0,0 1 0 15,-3 0 1-15,-4 1-1 0,4 1 0 16,-7-2 1-16,-2 0-1 0,0 0 0 0,-2 0 1 16,6 0-2-16,1-2 0 0,1 0 1 15,4 1-1-15,-1 0 2 0,0 0-1 16,0 1 0-16,3 0 0 0,5 0 1 15,1 0 0-15,-5 0 2 0,3 1 2 16,7 1-1-16,-2-1-1 0,5 2-1 16,-8 0-3-16,-4 0 2 0,-2 1 1 15,-17-2 1-15,-3-4 3 0,5 1-2 16,5-2 1-16,17 0-4 0,12 3 1 16,7-2 10-16,8 2 9 0,10 0 6 0,1 0 2 15,-4 0-12-15,-1 2-7 16,9-1-6-16,7 1-2 0,12-2 0 15,11 3-1-15,10-2 3 0,6 1 4 0,8 0 3 16,4-1 7-16,4-1 6 0,1-1 2 16,8 1 2-16,-1 0-2 0,0 0-4 0,0 0-5 15,1 0-4-15,0 0-4 0,0 0-4 16,0 0-5-16,0 0-5 0,0 0-7 16,0 0-9-16,-1 0-10 0,1 0-12 15,0 0-6-15,1 1-14 0,-1-1-10 16,1 0-20-16,3-5-17 0,9-7 63 0,13-11 5 15</inkml:trace>
  <inkml:trace contextRef="#ctx0" brushRef="#br0" timeOffset="1961.74">25578 3381 390 0,'0'7'52'0,"0"-1"36"0,0 0-16 0,3 0-36 0,-1-2-14 16,-1 1-12-16,3 2-8 15,-3-2 1-15,0 4 0 0,1-1 2 0,-1 1 5 16,2-2 1-16,-2-2 0 0,2 2-1 16,-1-2-5-16,1 1 3 0,-2-3 9 15,2 1 15-15,-2-3 11 0,0 1 7 16,-1-2 4-16,0 0-2 0,0 0-1 0,3 2-2 16,-1-2-9-16,-2 0-7 0,1 2-8 15,1-2-5-15,-2 0-1 0,0 0 3 16,0 0 7-16,0 0 3 0,0 0 5 15,0 1-1-15,3 0-2 0,-1-1-1 16,0-1-2-16,1-2-2 0,1-1-1 0,-1-3-4 16,2 3-4-1,-1-3-3-15,5-2-6 0,-1 0-2 0,3-3-2 0,0 0-2 16,1-6-1-16,5 3 0 16,2-3-2-16,2-1 0 0,1 0 1 0,2-1 0 15,3-3 2-15,6-5 0 0,5-1-3 16,8-3-1-16,7-2 0 15,8-1-1-15,7-3 0 0,-2-4 1 0,5 2 1 16,-3-1 0-16,9 2 5 0,10 5 1 16,4 2-1-16,1 2 0 0,-1 3-6 0,-5 2-1 15,6 4 0-15,10 3-1 0,-1 5-1 16,-1 5 0-16,-1 2-2 0,1 6-1 16,9 4 1-16,4 5 1 0,-4 2 0 15,-4 4 3-15,-3 3 0 0,4 2 0 16,5 0 0-16,0 7 0 0,-1 2-1 0,7 6-3 15,3 7 1-15,-1 0-1 0,-8 4 3 16,-11 3 1-16,-2-1 0 0,-1 6 3 16,-7-3-3-16,-11 3 0 0,-17 1 0 15,-11 0-1-15,-5-1-1 0,-5-1 1 16,-5 0-2-16,-4-4 2 0,-5 1-1 0,1-6 1 16,-4-5 1-1,-3-6-1-15,-4-9 1 0,-2-6 0 0,-5-3 1 0,-2-7-1 16,0 0 0-1,-3-5 0-15,1 0 0 0,-1 0 3 0,-1-3 3 0,-4 0-4 16,1 0 1-16,-1 0-3 0,2-5-3 16,2-1 1-1,1-4-1-15,5-3-2 0,0-5 2 0,3-6-2 0,-4 0-1 16,-1-5 1 0,-4 0 1-16,1 0 1 0,-2 1 2 0,0 1 1 0,2 3 2 0,-1 5 3 15,0 6 1-15,-1 2 3 0,-1 7 1 16,-1-1 0-16,-1 2-2 0,0 3-2 15,0 0-4-15,0 0-7 0,0 0-3 32,0 0-4-32,-1 5-3 0,4 5 4 0,-1 7 3 15,1 8 2-15,-1 6 4 0,0 4 1 16,-1-1 1-16,-1-2-1 0,0-4 1 16,0-3-4-16,-3-5-2 0,-2-3-3 15,-3 0-1-15,-3-4-1 0,-2 0 3 0,-8-1 1 16,-4-2 1-16,-7-2 4 0,-9-2 0 15,1-1 2-15,-3-3 0 0,4-2 0 16,4 2 1-16,4-2 0 0,4 0 0 16,0 0 0-16,5 0 0 0,2 0-1 15,6 2-1-15,3-2 1 0,4 0 0 16,1 0 0-16,3 1 4 0,3-1-4 16,-2 0-20-16,2 0-30 0,0 0 6 0,0 0 10 15</inkml:trace>
  <inkml:trace contextRef="#ctx0" brushRef="#br0" timeOffset="4565.02">24628 3746 1303 0,'7'1'63'15,"-5"24"-104"-15,-2-3-5 16,0 7-14-16,-11 7 61 0,10-6 0 15,0-3-1-15,0-1 0 0,0-5-1 16,-1-4 1-16,1-6 0 0,-1-4 1 16,2-4 2-16,0-3 2 0,0 0 7 15,0 0 8-15,0 0 11 0,-1 0 10 0,1 0 11 16,-1 1-6-16,2-3 10 16,0-2-1-16,-1-5-11 0,0-6-4 15,-1-6-23-15,1-9-14 0,0-6-7 16,-1-1 0-16,1 3 3 0,0 1-3 15,4 4 5-15,5 0 2 0,1-3-3 0,7 2 6 16,2-5-6-16,2 1 0 0,5 1 2 16,2 3 0-16,2 5 3 0,2 4 1 0,-1 6-2 15,-1 10-1-15,1 9-6 0,0 10-9 16,5 14-3-16,0 10 1 0,-1 13 2 16,-3 7 8-16,-5 9 2 0,-6 3-1 0,-2 9 3 15,-8 2 0-15,-4-5 1 0,-1-6 2 16,-2-15 0-16,1-14 0 0,2-9 0 15,0-10 2-15,-2-6-1 0,-1-7 0 16,-1-2 2-16,-3-6 0 0,0 0-5 16,1-1-11-16,4 0-14 0,0-2-19 0,4-9-25 31,5-5 259-31,6-10-157 0</inkml:trace>
  <inkml:trace contextRef="#ctx0" brushRef="#br0" timeOffset="5462.6">31081 4121 1633 0,'-2'-6'22'0,"-6"-5"-26"0,-11-5-57 15,-9-3-15-15,-7-1 36 0,-9 0 33 16,-2 6 3-16,-10 0 1 16,-6 2 0-1,5 5-2-15,4 5 2 0,9 2-2 16,9 3-1-16,3 3 0 0,4 5-1 0,2 3-1 15,3 5-1-15,0 3-3 16,4 5 0-16,6 4 2 0,7 2 2 0,5 0 1 16,4-6 2-16,2-6 2 0,0-6 1 15,5-5 5-15,-1-2 5 0,6-2 1 16,5-2-1-16,7 1-1 0,7-4-6 16,1-2-4-16,1-4 0 0,-2-4 1 0,2-5 3 15,1-2-2-15,-3 0-2 0,-5-2-3 16,-5 0 2-16,-4 1 5 0,0 1 4 15,-4 0 8-15,-5 3 7 0,-1 4 13 16,-4 4 9-16,-1 2-5 0,-4 3-9 16,-1-1-16-16,0 2-17 0,2 5-8 15,2 8-3-15,6 11 3 0,3 12 6 16,5 11 4-16,7 13 2 0,8 14-1 0,7 15 2 16,3 7 0-16,6 6 0 15,2 1 0-15,7 1 0 0,-2-3 0 16,-7-3-1-16,-8-11-1 0,-18-13-2 0,-10-10 1 15,-9-9-4-15,-7-2 2 0,-7-3 0 16,-8-6-3-16,-11-5 3 0,-6-6 0 16,-8-10 2-16,-3-1 3 0,1-9 4 15,2-2-1-15,-1-7 3 0,1-5 4 0,-3-5 1 16,0-5 4-16,-3-6 1 0,-2-4-3 16,-4-2 0-16,1 1-2 0,5-2 1 15,12 3 4-15,13 5 8 0,9 2 9 16,7 5 13-16,5 4 9 0,0-2 6 15,3 3-1-15,0-1-5 0,0 4-10 16,0-1-12-16,0 1-10 0,2 0-14 16,-1-1-12-16,0 0-3 0,0 1-2 0,0-1 1 15,0 0-2-15,0 1-12 0,0-2-11 16,1 0-16-16,-1 1-17 0,-1 0-8 16,1 0-14-16,-1 1-14 0,1-1-1 15,-1 0 720-15,0-1-470 0</inkml:trace>
  <inkml:trace contextRef="#ctx0" brushRef="#br0" timeOffset="6583.16">26591 1477 1236 0,'44'-6'32'0,"-42"-10"-45"15,-1 5 0 1,-1 8-2-16,-39-11 34 0,39 14-2 0,-3 2-1 16,3-2-6-16,3 1-5 0,-1 3-6 15,1-1-2-15,0 6-1 0,-2 7 1 16,7 7 1-16,1 11 4 0,2 9 5 15,3 12 1-15,4 18 3 16,3 18-3-16,1 14-3 0,-4 2 0 0,-2-5 0 0,-3-8-3 16,-4-7 3-16,5-11-1 0,-4-9 1 15,0-16-1-15,1-14 1 0,-4-11-1 16,0-12 0-16,-3-5 0 0,-4-9 20 16,2 0 15-16,-1-6 0 0,4-9-2 15,1-5-20-15,3-12-17 0,1-9 0 16,0-6 3-16,0-5-1 0,0 1 1 0,2 1 1 15,1 2 0-15,-1 2 0 16,2 1 3-16,-2 3 1 0,-1 2 3 0,1 1-1 16,2 4 3-16,-3 2-1 0,2 9-1 15,-3 2 1-15,-3 8-3 16,1 5-5-16,-3 3-5 0,2 6-9 0,-1 6-5 0,1 3-4 16,2 7 0-16,2 8 5 15,1 7 5-15,-2 10 3 0,-3 2 3 16,1 2 2-16,0 1 1 0,2 0 2 0,2 1 3 15,0-6-2-15,-1-4-2 0,1-7 0 16,0-9-1-16,-6-8-1 0,-1-6-1 16,-3-1-9-16,-1-4-9 0,2-1-6 0,0-1-2 31,0-3 0-31,0-2-13 0,0-3-19 0,3-4 9 0,-1-7 16 0</inkml:trace>
  <inkml:trace contextRef="#ctx0" brushRef="#br0" timeOffset="6868.48">27479 1026 1395 0,'-2'10'-14'0,"-1"6"-48"16,-1 8-7-16,1 8 47 0,3 5 17 15,3 10 3-15,3 11 2 0,1 10 1 16,4 3-3-16,5-4-8 0,4-7-10 16,5-12-7-16,-3-13 2 0,-1-8 3 0,-6-7 5 15,-4-10-3-15,-5-6 0 0,-3-4 2 16,0-1 0-16,0-3 111 0,5-9-89 15,3-7 28-15</inkml:trace>
  <inkml:trace contextRef="#ctx0" brushRef="#br0" timeOffset="7104.96">27815 1195 770 0,'-27'36'17'0,"-7"-4"-3"16,-13 2 9-16,-4-1 9 0,-10 1-4 16,5 2-16-16,2-2-4 0,7-4-1 15,6-3 0-15,6-4-1 0,7-5 0 16,7-6-1-16,5-1 0 0,5-7 0 0,5 1 0 16,2-5 1-16,4 0 2 0,0 0 1 15,0 0-1-15,-1-4-1 0,-1 0 89 16,2-8-308-16,1-6 185 0</inkml:trace>
  <inkml:trace contextRef="#ctx0" brushRef="#br0" timeOffset="7345.95">27321 1191 787 0,'4'19'14'0,"1"2"-20"15,5 7-5-15,2 4-4 16,3 4 3-16,4 1 6 0,5 1 6 0,0 1 7 16,1-4 1-16,0 0-3 0,-3-6-1 15,1-4 0-15,0-4 1 0,1-3 3 16,-2-3 0-16,-3-4-11 0,-4-4-13 16,1-5-10-16,-3-3-14 0,4-5 3 15,2-4-61-15,-1-4 62 0</inkml:trace>
  <inkml:trace contextRef="#ctx0" brushRef="#br0" timeOffset="7547.25">27836 1337 741 0,'-5'8'8'0,"-8"-3"-18"16,-1 9-10-16,-6 0 15 0,-8 1 0 16,-10 1 1-1,-9-7 3-15,-8 1 1 0,1-4 1 0,4-2 7 0,2-3 2 16,7 0 0-16,1-1 0 0,3-1-3 15,7 0-1-15,3-2 0 0,8-2 2 16,6 2 3-16,2-3-7 0,3 1-13 16,0 0-48-16,3 3-37 0,4-3 48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4T16:44:08.2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10098 4562 848 0,'-1'2'9'16,"0"-1"-18"-16,-2 1-5 0,-3 1 2 15,-1 0 5-15,-2 0-3 0,-2 1 0 16,-3 0 2-16,-4-2 3 0,-4 1 6 15,-1-3 4-15,-4-2 1 0,-4-1 0 16,0-1-1-16,-4-1-1 0,0 1 1 0,-2 0 2 16,-7 1 6-16,-7 1 2 0,-8-3 1 15,-4 4 1 1,-2 0-3-16,-1 1-1 0,-6 0-1 0,-5 1-1 0,-13-1-3 16,-6 2-2-16,-5 1 2 0,-7-2 6 15,-3-1-1-15,-10 0 1 0,-3 0-3 0,0 0-8 16,-3 0 0-16,0 0-3 0,-2 0 0 15,-2 0 1 1,0-3-1-16,0-1 2 0,-2-2 3 0,1 0 6 0,-2-1 4 16,0 1 3-1,-2 3-1-15,0-3-4 0,-5 1-4 16,4 0-4-16,-2 1-2 0,-4-1 0 0,3 1-1 16,-3 2 1-16,4 0-1 0,4 1-1 0,2 0 0 15,4 1 1-15,7 0-1 0,0 2 0 16,7 0 1-16,2 0-2 0,6-2 1 0,0 2 0 15,10-2-1-15,10 1 1 16,-3-1 0-16,5 0 0 0,5-1 0 0,6-1 0 16,9-1 0-16,7 1-1 0,7 0 2 15,7 0 0-15,6 1 4 0,5-1 5 16,5 2 0-16,1 0 0 0,3 0-3 0,4 0-5 16,7 0-1-1,1 2 0-15,6-2-2 0,2 0 1 16,3 0 0-16,1 0-1 15,0 0 0-15,0 0 0 0,0 0 0 0,0 0 0 16,0 0-2-16,1 1-2 0,2-1-2 16,-1 0 0-16,-2 0 0 0,1 0 1 15,-1 0 1-15,0 0-4 0,1 0-6 16,-1 0-5-16,3 0-28 0,1 2 4 16,-2-1-61-16,0 1-52 0,4 0-37 15,2 3 72-15</inkml:trace>
  <inkml:trace contextRef="#ctx0" brushRef="#br0" timeOffset="9277.73">19047 9069 1200 0,'-3'22'53'0,"-11"-17"-62"16,16 24-20-1,-40-87 31-15,14 45-4 0,-1 13 0 16,-3 0 1-16,-4 4 0 0,-5-3 1 15,0 5 0-15,-3 0 0 0,1 4 0 0,-1 2 0 16,-1 0 0-16,6 3-1 0,10-4-2 16,7 0-6-16,10-2-2 0,3-3-3 15,4-1 1-15,1-2 7 16,0-2 11-16,0-1 15 0,2 3 6 16,3 0 1-16,4 0-9 0,10 2-8 15,12 3-4-15,12 2-3 16,5 7-2-16,1 1 1 0,-7 1-2 0,-2 2 2 15,-6 1-1-15,-2-1-1 0,-5 2 0 0,-2 1 1 0,-3-2-1 16,-3-1-2-16,-3-2-1 0,-4 0-5 16,-5-3 0-1,-5 0-2-15,-2-4 2 0,-4-2 3 0,-3 0 0 0,0-1 3 16,-6 0 1-16,-3-1 2 16,-2-2 2-16,-6 0-1 0,-1 0 2 0,-5-3-3 15,1-1-4-15,0-2-11 0,4-2-19 16,-1-2-25-16,2-3 99 0,2-2-48 15</inkml:trace>
  <inkml:trace contextRef="#ctx0" brushRef="#br0" timeOffset="9486.9">19761 9357 1137 0,'-56'11'12'0,"4"-1"-26"16,-10 1-10-16,8-2 5 0,3-4-30 16,1 1 92-16,5-3-53 0</inkml:trace>
  <inkml:trace contextRef="#ctx0" brushRef="#br0" timeOffset="10261.61">25073 9014 969 0,'2'0'100'0,"-2"0"136"16,-3 0-213-16,1 0-27 0,-4 0-1 16,-1 0 4-16,-1 0 1 0,-5 0 0 15,-2 0-1-15,-1 1 1 0,-1 1 0 0,-1 1-2 16,2 0-5-16,1 1-3 0,1 1-7 15,2 3-3-15,1-1-1 0,3 4-2 16,2-2-2-16,2-1 0 0,0 3 3 16,2-2 3-16,2-2 6 0,0 2 4 15,2-2 1-15,1 2 3 0,2 4-2 0,3 1-2 16,4 4-1-16,9 6-1 0,1 0 4 16,6-1 2-16,-2 2 2 0,-2-2 2 15,0 1 1 1,-6 0 0-16,2 5 0 0,-6-4 0 0,-4 1-1 15,0-1-3-15,-5-5-3 0,-4 1-2 0,-1-1 2 16,-6-2 3-16,-4 1 6 0,-5-3 3 16,-5-2 2-16,-5-1 0 0,-9-4 1 15,-6-4 1-15,0-3 0 16,-2-2-3-16,5-4-1 0,5-3-3 16,-1-2-1-16,5-2-6 0,4-1-11 0,5-2-21 15,4 0 306-15,3-4-206 0</inkml:trace>
  <inkml:trace contextRef="#ctx0" brushRef="#br0" timeOffset="10468.56">25719 9299 1161 0,'-18'3'21'16,"-3"-1"-21"-16,-13 1-6 0,-8-2-8 15,-7 0-27-15,-7-1-32 0,0-4 36 16,4-4 0-16</inkml:trace>
  <inkml:trace contextRef="#ctx0" brushRef="#br0" timeOffset="16287.68">12087 10393 1161 0,'12'22'14'0</inkml:trace>
  <inkml:trace contextRef="#ctx0" brushRef="#br0" timeOffset="16476.32">12010 10385 1205 0,'0'0'12'0,"0"2"-37"16,0 0-113-16,1-2 115 16</inkml:trace>
  <inkml:trace contextRef="#ctx0" brushRef="#br0" timeOffset="16650.2">12241 10402 1193 0,'1'0'23'0,"1"-1"-33"15,-1 1 14-15,0 1-2 0,-1-1-20 16,0 1-20-16,0-1-62 0,3-2-61 15,6-6 90-15</inkml:trace>
  <inkml:trace contextRef="#ctx0" brushRef="#br0" timeOffset="25281.05">24254 11613 1144 0,'-20'3'20'0,"-2"2"-24"0,-6 1-2 16,-2-2 3-16,-5-2-9 0,-3 1-10 15,-8-3-12-15,-2 0-3 0,1-2 7 16,2 1 8-16,9 1 9 16,12 0 5-16,9 1 1 0,14-1 2 0,0 2 7 0,0-2 8 15,0 2 8-15,1-2 5 0,0 0-2 16,1 5-3-16,6-2-4 0,10 5-6 16,8 0-4-16,6 3-3 0,4 1 0 15,-2 0-1-15,-1 2 0 0,1 2 0 16,-5 1 0-16,-3 5-3 0,-5 0 1 15,-2 2 2-15,-2 1 4 0,-3-2 1 0,-4 2 1 16,-5 0-3-16,-3 4-1 0,-4-3-1 31,-2 1-1-31,-1-5 0 0,-3-2 2 0,-3-3 0 0,0-3 2 0,-3-2-3 16,4-3 2-16,-1-1 3 0,-1-5 0 16,-1 3 2-1,-2-4-3-15,-1 0-6 16,2 1-11-16,1-2-14 0,-1-1-13 15,4 0-10-15,2-1 24 0</inkml:trace>
  <inkml:trace contextRef="#ctx0" brushRef="#br0" timeOffset="25509.21">24647 11956 1183 0,'-5'0'15'0,"-5"0"-25"15,-2 2-9-15,-9-2 14 0,0 0-4 16,-7 0-12-16,-9-2-9 0,-2-1-4 16,-2-1 0-16,9-1-3 0,7 3-14 15,6-1-20-15,5 3 74 0,4 0-21 0</inkml:trace>
  <inkml:trace contextRef="#ctx0" brushRef="#br0" timeOffset="25943.47">24977 11791 985 0,'0'0'69'16,"0"0"64"-16,0 0-120 0,0 0-31 16,0 0-1-16,0 0 0 0,-1 0 3 15,1-3-1-15,-1 2 3 0,1 1 11 16,0-1 12-16,0 0 12 0,1-5 7 16,-1 6 0-16,0 0-7 0,0 0-7 0,0 0-9 15,0 0-10-15,-5-2-8 0,1 2-10 16,-2 0-8-16,-2 1 3 0,-2 3 2 15,-1-1 4-15,-1 1 5 0,3 0 3 0,-2 1 0 16,5 1 4-16,-1 2 4 0,-2-1 0 16,1 8 1-16,-1 2 2 0,0 3 3 15,1 7-1-15,2 0-3 16,3 4-3-16,3 5-7 0,6-2-1 0,3 1-1 16,6-2 1-16,4-3 3 0,3-2 5 15,6-3 7-15,0-5 9 0,1-6 15 16,0-2 6-16,-4-4 0 0,-1-1-6 15,-3-3-7-15,-5-2 0 0,-5-2 3 16,-4 0 1-16,-3-1-4 0,1-1-8 0,1 1-9 16,1-5-11-16,1-1-10 15,1-5 11-15</inkml:trace>
  <inkml:trace contextRef="#ctx0" brushRef="#br0" timeOffset="26180.49">25474 11946 1282 0,'-1'0'22'15,"1"0"-25"-15,-4 2-24 0,-4-1-12 16,-6 0 7-16,-8-1 3 0,-4-2-6 15,-2-4-8-15,0 1-14 0,2 1-18 16,3 2-16-16,0 1-32 0,3 1 67 16</inkml:trace>
  <inkml:trace contextRef="#ctx0" brushRef="#br0" timeOffset="44419.4">21003 12663 832 0,'2'-1'203'0,"-139"60"-210"47,54-59 3-47,32 0-1 0,0-3 2 0,3-1 0 16,6-5 1-16,3-4 2 0,-2 1 0 15,3-1-2-15,1-1-2 0,2 3-3 16,3 1 0-16,3 1 1 0,4-2-2 15,4 4-7-15,5 1-10 0,5 1-9 16,2 4-3-16,7 1 6 0,1 0 14 16,1 0 15-1,-1-2 13-15,6 2 6 0,3-1-4 0,5 0-9 16,8 0-26-16,5 1-36 0,9 2-44 0,7 4-20 0,1 1 15 16,5 2 44-1,-5-2 73-15,-6-1 79 0,-5-4 45 0,-5-1 8 16,-5-2-25-16,0-1-54 0,2 1-39 15,3 0-26-15,4-1-14 0,-2 0-8 0,-3 2-5 16,-5 2 25-16,-8-2 28 0,-6 0 20 16,-6 0 10-16,0 0-19 0,2 0-20 15,-3 0-17-15,0 0-16 0,1 0-11 16,-6 0-2-16,-6 2 5 0,-3 2 10 0,-10 2 15 16,-3 0 1-1,-2-1 0-15,-5 1 0 0,2-2 1 0,-1 0 0 0,6 2 1 16,3 0-1-1,3-1 2-15,5-1-2 0,3 2 16 16,2-2-96-16,4-1 60 0</inkml:trace>
  <inkml:trace contextRef="#ctx0" brushRef="#br0" timeOffset="45233.65">26037 9713 550 0,'1'-1'78'0,"0"1"67"0,-1 0-88 16,0 1-26-16,0-1-28 15,1 2-5-15,-1-2-4 0,0 0 4 16,0 1 4-16,0 0 6 0,2 0 4 15,-2 0 3-15,0-1-1 0,0 0-4 0,0 1-1 16,0-1-6-16,0 0-1 0,-5 2-2 16,4 1 0-16,-4-1 0 0,0 2 0 15,-2 0 1-15,-4 1 0 0,0 1 1 16,-2 2 1-16,-1 0-1 0,1 2 1 16,1-5 0-16,1 3-1 0,1-1 0 15,1-1-1-15,0 0-3 0,2 0-5 16,2-1-10-16,2-2-7 0,3-2 1 0,0 0 0 15,1 5-4-15,3-1-14 0,2-3 3 16,7 1 12-16,7 3 6 16,8-4 17-16,10 4 0 0,7 0-14 0,2-3 27 15,-3-1 35-15,-7-2 24 0,-5-5 21 0,-5 1-14 16,2 2-27 0,-1-3-24-16,3 3-15 0,-5 1-1 0,-7-4 17 0,-5 4 16 15,-6 1 10-15,-5 0-6 0,-3 0-25 0,1-2-26 16,-1 2-24-16,0 0-7 0,-4-1 4 15,-1 2 8-15,-3 1 16 0,-4-1 7 16,-6-1 1-16,-2 0 0 0,-4 0 0 16,-2 0 0-16,-2 0 0 15,0 1 2-15,-5-1 1 0,-5 2-5 0,-7 0-21 16,-7 0 408-16,1-1-290 16</inkml:trace>
  <inkml:trace contextRef="#ctx0" brushRef="#br0" timeOffset="46147.66">17191 11602 1150 0,'-2'0'40'0,"2"0"2"0,-1 0-53 16,-2 0-22-16,3 0 0 0,-1 0 0 16,-5 0 7-16,-1 0 7 0,-7 0 7 15,-1 0 11-15,-4 0 1 0,-2 1 2 16,-1 0-1-16,-2 1 0 0,4 1 0 0,-1 0 0 15,1 1-1-15,0 1 1 0,-1 3-1 16,0-3 0-16,5 6-6 0,4-4-11 16,6 2-14-16,3-2-16 0,2-2-17 15,1 1-9-15,0 1 1 0,3 0 10 16,5 2 20-16,8 0 23 0,8 2 16 0,10 4 5 16,10 3 9-16,7 2 2 0,3 0 4 15,1 2 9-15,-4 2-3 0,-5 3-2 16,-1 1-5-16,1 1-7 0,-1 1 6 15,-5 0 9-15,-3-1 7 0,-11-3 5 16,-7-1-4-16,-5-4-9 0,-9-2-8 0,-2 0-5 16,-2-2-4-16,-4 0-1 0,-3-4-2 15,-9 1 0-15,-6-4 1 0,-3 1 2 16,-5-3 2-16,0-2-1 0,0-4-3 16,-4-2-2-16,2-4-2 15,-2-3-2-15,3-2-10 0,-1 0 29 16,-1-3-76-16,0-2-77 0,7-1 97 0</inkml:trace>
  <inkml:trace contextRef="#ctx0" brushRef="#br0" timeOffset="46398.71">18226 11885 1414 0,'2'1'18'0,"0"-1"-21"0,-10 1-37 0,-10 0-1 0,-8 2 23 15,-15-2 14-15,-6 1 3 0,-5-2-10 16,1-2-9-16,2 2-13 0,5-4-9 0,5 1-4 16,2 1-8-16,6-4 5 0,6 4-49 15,2-3-77-15,6 3 107 0</inkml:trace>
  <inkml:trace contextRef="#ctx0" brushRef="#br0" timeOffset="46810.65">18314 12229 1067 0,'-1'0'42'15,"1"0"7"-15,-1-2-31 0,3 0-19 16,-2-3 0-16,5-4-1 0,0-6-3 16,3-5 0-16,1-3 6 0,-2 1 15 0,0-2 17 15,-1 0 12-15,0-3 1 0,1-4-11 16,2-2-14 0,0-7-12-16,-1-5-11 0,3-5-10 0,-2-9-11 0,-4 3-3 15,1 2 7 1,-3 8 9-16,2 6 13 0,-1 6 10 0,3 2 2 0,-2 2 0 0,1 3-3 15,3 2-3-15,4 2-2 0,1 5 0 16,1 4 1 0,-3 2-1-16,-2 6 2 0,-3 2-5 0,-1 3-12 0,-2 2-11 15,1 5-10-15,3 3-9 0,2 11 8 16,7 13 2 0,3 13 9-16,2 8 10 0,0 1 5 15,-1 9 1-15,-3-3 1 0,0 2-3 0,4-1-1 16,-4-5-2-16,-1-6-3 0,-1-8 1 15,-6-9-3-15,-1-7-7 0,-3-10-13 16,-2-7 10-16,-4-9-157 16,0 1-44-16,3-4 118 0</inkml:trace>
  <inkml:trace contextRef="#ctx0" brushRef="#br0" timeOffset="46952.58">18707 11652 925 0,'-11'8'66'0,"-329"59"-197"31,311-63-23-15</inkml:trace>
  <inkml:trace contextRef="#ctx0" brushRef="#br0" timeOffset="47216.08">19805 11917 1225 0,'0'2'121'0,"-3"-2"188"16,-3 0-318-16,-11-2-49 0,-13-2 24 0,-14-3 20 16,-12-1-1-16,-5-1-23 0,0-2-28 0,3-1-32 15,-1 1 127-15,6 0-88 0,2 6 66 16</inkml:trace>
  <inkml:trace contextRef="#ctx0" brushRef="#br0" timeOffset="57889.84">17253 14091 1212 0,'0'0'50'0,"-1"0"14"0,1 0-68 15,-6-2-28-15,-1 0 6 0,-3-1 8 0,-4-1 12 16,-1-2 1-16,-3 2 1 0,-1 0 3 16,1 0-1-16,-1 1 2 0,0 1 0 15,-1 1-1-15,-2 1 0 0,-2 2 1 16,-1 2-1-16,-4 2-2 0,-4 4-4 16,3 1-5-16,-3 2-8 0,5-1-14 0,3 1-20 15,3 0-18-15,4 0-8 0,2 1 2 16,7-1 8-16,1-2 17 0,4-1 20 15,4 1 20-15,2-1 27 0,2 1 13 0,2 0 7 16,4 1 3-16,2 0-5 0,3 3-2 16,3 1-2-16,4 2-2 0,-3-2-5 15,-1 0 6 1,0-1-3-16,-3-4 0 0,3 0 0 16,1 0-7-16,-1 2-6 0,-1 5-4 0,4 1-4 0,4 6-2 15,7 8 1-15,-1 7-1 0,1 1 0 0,-6 0 3 31,-6-3 1-31,-3-12 2 0,-7-2 2 0,-1-1 1 0,-7-2-3 16,-1 0-4-16,-2 2-3 0,-7-4-3 0,-2 1-4 16,-5-1-3-16,-6-2 4 0,-4-1 1 15,-5-3 3-15,-3-2 2 0,1-5-1 16,4 2-3-16,5-5-4 0,3 1-5 16,3-1-6-16,2-3-9 0,0 2-16 15,4-2 547-15,4 0-377 0</inkml:trace>
  <inkml:trace contextRef="#ctx0" brushRef="#br0" timeOffset="58190.83">18045 14647 926 0,'-8'0'17'0,"-5"-2"-14"0,-8-2-7 16,-4-1 1-16,-4-4 3 0,-2 4-7 15,-1-3-8-15,-1 0-5 0,3 3-3 16,5-2 4-16,3 3-3 0,4 1-9 16,1 3-5-16,-1 0-62 0,5 5 62 15</inkml:trace>
  <inkml:trace contextRef="#ctx0" brushRef="#br0" timeOffset="58458.74">18209 15050 1233 0,'1'-1'60'0,"-1"0"11"15,1-1-38-15,5-5-43 0,1-13-11 16,5-19-19-16,1-19-25 0,-4-15-40 15,-3-8-30-15,-3 4 13 0,-2 9 21 16,1 15 53-16,2 9 63 0,3 6 25 16,2 0 12-16,2-2-9 0,2-11-16 15,3-6-44-15,-1-6 152 0,0 0-105 16</inkml:trace>
  <inkml:trace contextRef="#ctx0" brushRef="#br0" timeOffset="58632.37">18456 14019 531 0,'7'2'90'0,"3"5"93"0,5 6-119 16,4 12-96-16,2 9 1 15,-1 7 5-15,-7 9 18 0,-1-1 16 0,-1 6 2 0,-1 6-1 16,0 3-4-16,0 1-2 0,-2-2-3 16,-2-6 1-16,1-2-1 0,-1-3 1 15,1-5 1-15,0-4-2 0,-2-13 6 16,-1-11-10-16,-3-8-34 0,0-4-54 16,-1-3-49-16,0-4 63 0</inkml:trace>
  <inkml:trace contextRef="#ctx0" brushRef="#br0" timeOffset="58789.01">18402 14468 1211 0,'-16'6'21'16,"-3"1"-27"-16,-5-1-12 0,-2 1-10 15,-3-2-35-15,4-2 47 0,-3-3-13 16</inkml:trace>
  <inkml:trace contextRef="#ctx0" brushRef="#br0" timeOffset="59056.32">19096 14602 1017 0,'0'0'80'16,"-2"-1"83"-16,-7-3-139 0,-6 2-45 15,-11-1 10-15,-6-4 1 0,-3 1-8 0,-4-1-10 16,0 2-13-16,2 3-4 0,4 0 0 15,2 2-13-15,4 2-19 0,4 1-82 16,-1 4 92-16</inkml:trace>
  <inkml:trace contextRef="#ctx0" brushRef="#br0" timeOffset="59390.17">19372 14278 1279 0,'-3'0'18'0,"-5"2"-20"0,-4 0-35 15,-6 0 3-15,-2 5-6 0,-5 0-10 16,-1 3-14-16,2 4-7 0,0 2 6 15,7 2 14-15,3 4 8 16,8 5 12-16,7 7 13 0,4 4 7 0,10 7 9 16,3 0 3-16,3-3 14 0,3-6 21 15,-5-12 20-15,-2-7 11 0,-3-6-11 16,-5-2-17-16,5-1-18 0,-4 0-15 16,1-1-4-16,2-4-6 0,-4-2-6 0,4-2 1 15,4-6 155-15,2-5-107 0</inkml:trace>
  <inkml:trace contextRef="#ctx0" brushRef="#br0" timeOffset="59630.21">19851 14472 1353 0,'0'0'130'16,"0"0"-162"0,0 0 3-16,0 0-60 0,-1 0 22 15,-1 0 14-15,-1 0 19 0,0 3 16 16,-1 0 12-16,0 0 4 0,-5-3 1 16,-5 3 1-16,-1 1 0 0,-7 0-17 0,-5 1-15 15,-9 4 18-15</inkml:trace>
  <inkml:trace contextRef="#ctx0" brushRef="#br0" timeOffset="64572.38">18524 14064 516 0,'0'0'25'0,"1"0"20"0,-1 0-24 0,2 0 9 15,-2 0 10-15,0 0 8 0,0 0 6 16,0 0 5-16,0 0 2 16,0 0 1-16,0 0-4 0,0 0-7 0,0 0-7 15,0 0-11-15,0 0-13 0,0 0-11 16,0 0-7-16,0 0-3 0,0 0-1 0,0 0-1 15,0-2 0-15,0 2 0 16,0 0 1-16,0 0 0 0,0-1 2 0,-2-1-1 16,-1-2-2-16,3 4-2 0,0-1 1 15,-4-4 0-15,2 4 2 0,2 1 0 16,-1 0 0-16,-4-1-2 0,2-1-1 16,0 2-1-16,0-2 0 0,-1 0-3 15,0 2 0-15,0 0-2 0,0-1 1 16,-1 1 2-16,1 3 3 0,-2-1 1 15,3 1-3-15,-3-1-1 0,1 2-2 16,0 0-2-16,-1 3 0 16,-1 2-2-16,0 1-7 0,-3 1-9 0,2 3-31 0,-1 2-51 15,1 3 64-15</inkml:trace>
  <inkml:trace contextRef="#ctx0" brushRef="#br0" timeOffset="72940.63">10810 9305 1016 0,'5'29'9'0,"-46"-56"47"47,40 26-38-47,0-1 0 15,-1-2 3-15,0 0-4 16,-1-1 2-16,2 0 10 0,0-3 4 0,1-2 9 16,1-5 8-16,3-3-1 0,0-4 0 15,3-4-5-15,4-7-12 0,9-17-25 16,7-23-44-16,12-20-21 0,3-8-12 16,-1 7 22-16,-1 21 58 0,-3 17 30 15,5 8 10-15,5 2-10 0,2-1-25 16,6 3-15-16,5 1-1 0,-6 5 0 0,0 1 1 15,-3 1-1-15,-3 6 1 0,5 3-1 16,1 4 0-16,6 7-2 0,8 0 0 16,2 7 2-16,4 5-2 0,1 4 0 15,3 7-2-15,-1 5-4 0,4 6 1 0,0 6 2 16,-3 4 0-16,-4 7 3 0,-9 0 0 16,-3 13 0-1,-3 6-1-15,-3 8-2 0,4 11-3 0,-2 9-3 0,-4 6 1 16,-8 3 0-16,-10 5 1 0,-13 2 4 15,-10 8 1-15,-5 11 2 0,-8 5 2 16,-4 1-1-16,-10 0 1 0,-4-2 1 0,-7-3 0 16,-4-9-1-16,-6-8 1 15,-6-14-3-15,-3-7 0 0,-5-5 1 16,-6-4 1-16,-9-7 2 0,-9-6 2 0,-13-8-2 16,-12-15 1-1,-8-8 0-15,-10-9 4 0,-6-14 2 0,-10-6 0 0,-6-18 1 16,-1-10-2-16,-7-11-1 0,0-18-1 15,1-14-5-15,-2-14-9 0,-1-13-19 16,6-9-19-16,7-9-17 0,12-4-3 0,18 0 11 16,13 12 23-16,19 16 42 0,16 14 39 15,21 10 38-15,19 12 21 0,8 0-3 16,9 7-15-16,6-3-31 0,9-7-24 16,19-7-25-16,18-8-41 0,19-6-19 15,12 3-3-15,5 3 4 0,0 12 35 0,7 4 16 16,12 5 8-16,4 2-2 0,9-1-16 31,10 2-14-31,1 4-4 0,6 3 2 0,2 7 14 0,-7 8 14 0,-6 3 3 16,-4 9 16-16,-2 5-8 0,1 5-11 15,6 10-6-15,3 10-16 0,-9 8 4 0,-8 6 4 32,-7 11 2-32,-2 11-3 0,0 9-4 15,-4 12-1-15,-9 12 4 0,-16 6 3 0,-8 6 4 0,-9 4 2 16,-12 5 2-16,-7 2 1 0,-14 5-1 0,-15 6 0 15,-15 2-2 1,-17-1 1-16,-14-1-1 16,-10 0 5-16,-10-1 9 0,-11 0 4 0,-8-3 5 0,-16-9-2 0,-13-7-5 15,-6-8-1-15,-7-10-1 0,1-11-4 16,-6-16 3-16,-10-12-2 0,-3-12-2 0,-9-12 8 31,-7-11-1-31,-3-10 0 0,3-11 1 16,-9-11-8-16,7-9-4 0,13-10-1 15,2-9 0-15,10-8-3 0,11-5 1 16,1-8 2-16,11-4 0 0,14-6 3 0,10-5 4 16,9-5 3-16,6 0 4 0,10-1 8 15,8-6 6-15,11-1 3 0,11-4-2 16,10-3-8-16,8 0-11 0,13-11-16 16,13-9-47-16,19 0-4 0,18 11 12 15,14 23 35-15,14 19 62 0,7 16 13 0,5 6-10 16,20 1-24-16,16 9-21 0,13 7-11 15,13 8-1-15,4 13 0 0,-6 6-2 16,0 13 4-16,2 7-4 0,-3 12-2 16,2 10 0-16,4 8-1 0,-3 10 0 15,-10 8 2-15,-7 5 1 0,-7 10-1 16,-13 5 1-16,-6 11-1 0,-12 11-4 16,-20 7 2-16,-18 5-1 0,-14 4-1 15,-11 1 0-15,-14 1-5 0,-11-3-1 16,-16-6 1-16,-14-11-2 0,-5-10 1 15,-3-7-5-15,-4-11-4 0,0-8 1 16,-6-6 1-16,-3-7 0 0,-2-9-3 0,-3-9-18 16,-5-9 44-16,-2-10-12 0</inkml:trace>
  <inkml:trace contextRef="#ctx0" brushRef="#br0" timeOffset="96462.46">11637 10105 1061 0,'1'3'26'0,"0"3"-188"15,-1 1-101-15,0-16 316 0,0 2-115 16,0 7 21-16,0 0 16 0,0 0 5 16,0 0 1-16,0 0-3 0,0 0-11 15,0 0-42-15,0 0 46 16</inkml:trace>
  <inkml:trace contextRef="#ctx0" brushRef="#br0" timeOffset="101662.36">12539 15996 1102 0,'-1'1'32'0,"-5"-1"14"15,-2 0-52-15,-12-1-16 16,-1-3 16-16,-5 2 4 0,-10-1 1 15,-4-2 1-15,-13 2 3 0,-6 2 7 0,-2-3 4 16,-3 3 2-16,-4 1-2 0,3 0-6 16,-7 0-4-16,-4 0-2 15,-2 0-1-15,-5 0-1 0,0-1 4 0,7-1-2 16,3-3 0-16,2 2 2 0,0-1-3 16,-1-2 0-16,3 2 0 0,5-2 2 0,10 1-5 15,10 1-9-15,10 1-14 0,11 0-20 16,9 2-16-16,7 0-19 0,7 1-26 15,0-1 58-15</inkml:trace>
  <inkml:trace contextRef="#ctx0" brushRef="#br0" timeOffset="101946.11">12604 16204 1058 0,'5'9'112'16,"135"60"-129"-1,-487-168 18 1,263 86 3-16,7 1-2 0,-4-3 2 0,2 1-2 16,7 5 1-16,-6 0 2 0,-4 4-3 15,1 0 0-15,-4-1 1 0,8 2-2 16,9-1 0-16,5 2 1 0,9 2-2 15,4 0-6-15,4 1-10 0,10 1-18 16,7 0-18-16,11 1-20 0,10-1-30 0,6 1 56 16</inkml:trace>
  <inkml:trace contextRef="#ctx0" brushRef="#br0" timeOffset="102309.88">12620 16241 1249 0,'5'11'64'0,"-23"-4"-97"16,35 4-24 0,-116-29 58-16,37 12-3 0,0 3 2 15,-11 1 0-15,-5-2 1 0,-3 2 1 16,-3 0 0-16,2-2-1 0,-9 1 2 15,-3-1-3-15,1-1 2 0,2 1 0 16,6-1-1-16,12 1 0 0,5-1 1 0,3 1-2 16,3 1 2-16,6 2-1 0,8 1-1 15,11 0 0-15,10 2 2 0,7 0-2 16,7 2 1-16,5-1 0 0,3 1 1 0,0-4 0 31,2 0 2-31,3 0-2 0,0 0-4 0,0 0-2 0,0 0-4 16,0 0-4-16,0 0-5 0,-3 2-14 15,3-1-15-15,-2 1-16 16,0 3 68-16,1 3-20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4T16:46:20.6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20753 8229 686 0,'0'0'26'0,"2"-2"-2"0,-1 2-3 0,-1 0 6 0,1 0 4 0,-2 0 4 15,0 0-5-15,2 0-6 0,-1 0-5 16,0 0-6-16,0 2-2 0,0-2-2 16,0 0-2-16,0 1-1 15,1 0 1-15,1 4 0 0,1-1 2 0,0 3-1 0,1 2 0 16,2 1-2-16,-1 1 0 15,1 4-1-15,4-3 0 0,2 6-1 0,0 2 0 16,2 3-2-16,-2 1 1 16,1 5-1-16,3 2 0 0,3 4 1 15,0 2-2-15,0 3 0 0,4 5 0 0,-2 6 0 16,6 6 0-16,2 5 1 16,-1 2-1-16,2 2 0 0,-1 0 0 0,1 2 0 15,-2-4-1-15,-2-3 2 0,-4-6-1 16,2-3 1-16,-1-3 0 0,-1-7-1 0,-1-5-1 15,-4-9 13-15,0-6 9 0,-6-6 5 16,-3-6 10-16,-3-6-4 0,-5-2 0 16,0-2 2-1,3 1-2-15,-2-1-1 0,-1 0 4 0,1 0 3 0,-1 0 2 16,1-1-2-16,-1 1-8 0,1-1-5 0,-2-1-7 16,1-1-8-16,8-2-3 0,1-5-5 15,2-7-4-15,4-4-5 0,0-5-1 16,-1 1-2-16,2 3 3 0,-4 2 5 15,1 2 1 1,1 2 0-16,-1-2-1 0,1 1-1 0,-3 4 2 16,-2 0 0-16,-2 4 0 0,-2 3 1 0,-2 0 2 15,-3 1-1-15,0 5 1 0,1 0 3 16,-1 0-1-16,0 0-1 0,0 0-4 16,1 0-3-16,-1 0-6 0,0 0 0 15,0-1-4-15,0 1-4 0,0 0 1 0,0 1-2 16,0 1 3-16,0 2 4 0,-1 4 2 15,0 7 3-15,-2 6 2 16,0 7 2-16,2 5 1 0,-1 0 1 0,1-1 0 16,1 1 1-16,-2-3 0 0,-1-6-2 15,-1-2-1-15,1-4-4 0,-5-3-6 0,2 0-5 16,-1-4-1-16,0-2 2 0,-1-2 1 16,-1 0 5-1,-4-4 0-15,1 0 2 0,1-2 5 0,-5-1 2 0,0-2 1 16,-4-3 2-1,-5-4 0-15,0 0-1 0,-6-3 2 16,-1-2-1-16,-1-6 1 0,3 0 0 0,2-1 0 0,0 1 0 0,1-1-1 16,-1-2 0-16,3 3 1 0,5 1 0 15,3 2 0-15,4 5 0 16,6 0 1 0,2 6 4-16,4 6 5 0,1-1 8 0,-1 1 5 0,0 0 0 0,1 0-1 15,-1-2-7-15,1 2-9 16,1 0-10-1,-1 0-12-15,0 0-5 0,0 0-3 0,1 0-9 0,-1 0-7 16,0 2-14 0,2 1-16-16,-2-3-26 0,0 0-149 0,3 4 153 15</inkml:trace>
  <inkml:trace contextRef="#ctx0" brushRef="#br0" timeOffset="3823.44">28745 9454 1188 0,'3'0'91'16,"0"-1"75"-16,-2 1-141 0,-1 0-41 15,-1 0-4-15,-2 0 9 0,2 1 6 16,0-1 3-16,2 0 1 0,-1 0-2 16,0 0 0-16,0 0 1 0,0 0-2 15,0 1 0-15,-1 4-1 0,-2 1 0 0,-4 4-1 16,-10 11 3-16,-4 8 0 0,-5 8 1 16,-5 9 1-16,4 8 0 0,-5 5 1 15,1 7 0-15,-4 5 0 0,-1-3 1 16,3 0 0-16,2-2-1 15,4-8 1-15,3 1 0 16,2-3-1-16,5-5 0 0,4-4 1 0,-1-7-1 0,5-4 1 16,0-6-1-16,2-3 0 15,2-7 1-15,3-5-1 0,2-4 0 0,0-3 1 16,0-1-1-16,2-4 0 0,0-1 2 16,0 2 1-16,-2-4 1 0,0 0 3 15,0 0 4-15,3 0 4 0,1 0 7 0,1 0 2 16,2-2-4-16,5-2-7 15,4-3-12-15,8 0-9 0,4-6-4 0,-1 1 1 16,-1-2 5-16,-4 1 5 0,0 1 1 0,-1-2 0 16,0-2 0-16,3 3 0 0,-6 2-1 15,-2 1 2-15,-5 3 7 0,-5 2-1 16,-3 1 4-16,-1-1-3 0,0 5-3 16,0-2 3-16,-2 2-3 0,0 0 3 15,0 0-2-15,0 0-9 0,0 0-6 16,-4 0-11-1,0 3 1-15,-8 5 3 0,-8 6 8 0,-8 2 6 0,-8 5 0 16,-3 0 1-16,-3 3 1 0,0-4 0 16,0 0 1-16,-1-2 0 0,4-3-1 15,-1-3-4-15,5-2-3 0,6-3-2 16,3-3 0-16,8-2 5 0,2-2 2 16,4 0 5-16,3-2 1 0,1 0 2 15,3 0 11-15,2-1 13 0,2 2 10 0,1-3 12 16,0 0 1-16,0 0-8 0,1-1-6 0,0-3-9 15,-1-6-13-15,1-1-8 16,0-10-6-16,-1-8-1 0,0-3 0 0,-2-4 1 31,0 6-2-31,0 6 1 0,-1 7 1 16,3 3-2-16,-1 3 2 0,0 1 0 16,0 2-2-16,-1 5 2 0,2 1-3 0,-1 1-13 15,1 2-19-15,0 1-29 0,0-4-28 16,0 1 451-16,0-7-286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4T16:46:41.8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24672 646 1018 0,'-1'0'19'0,"1"0"-25"0,-2 0-8 15,2 1-2-15,0 2 0 0,0 0 6 16,0 4 5-16,0 2 3 0,1 6 2 16,0 4 1-16,-2 6-1 0,1 7 1 15,0 10-1-15,0 9 1 0,4 7 2 16,-4 10 4-16,-2 9 5 0,0 10 1 16,-3 15 0-16,0 8-4 0,4 1-2 15,-1 0-4-15,1-4 0 0,0-6-1 16,-2-3 0-16,2-13 1 0,0-12-1 0,0-12 0 15,-1-8 0-15,-1-6 1 0,2-7-2 16,0-3 2-16,0-4 0 0,1-8-1 16,0-10 1-16,0-5 3 0,3-6 1 15,-1-4 3-15,-2 0 3 0,0 0 0 0,0 0-4 16,-2-5-3-16,2-7-13 0,0-13-4 16,0-13 7-16,-1-15 34 0,-3-14-208 15,-6-20-28-15,-7-18 100 0</inkml:trace>
  <inkml:trace contextRef="#ctx0" brushRef="#br0" timeOffset="316.46">24276 842 707 0,'-9'-70'247'0,"-3"1"-91"15,7 29-79-15,2 7-41 0,-4 12 50 16,7 13-31-16,1 5-23 0,-1 3-29 16,0 0-19-16,0 0-11 0,0 0 3 15,0 0-5-15,1 1-1 0,-1 5 3 16,0 6 5-16,-1 10 14 0,-1 13 9 15,-1 14 2-15,-2 17 4 0,-3 11-1 16,1 14-1-16,0 13 1 0,-2 16 1 16,4 9-3-16,2 7-1 0,2 2 1 0,4-1-2 15,6-10 1-15,2-10 0 16,4-14-1-16,1-20 1 0,0-16-1 0,0-10-2 16,0-15-1-16,-4-7 1 0,-3-10 0 15,-1-10 0-15,-5-9 2 0,-1-5 5 0,-1-1 3 16,0 0 10-16,-1 0 4 0,3-3-4 15,1-5-5-15,0-10-18 0,4-11-19 16,-3-14-16-16,1-11-16 0,-4-10-6 16,-3-9-3-16,-3-10 98 0,-4-14-35 15</inkml:trace>
  <inkml:trace contextRef="#ctx0" brushRef="#br0" timeOffset="664.78">24231 397 1168 0,'0'0'34'0,"-1"19"-241"16,-2 47-3-1,-2-16 274-15,-3 5-18 16,-3 12 3-16,-2 14-12 0,-5 12-8 16,-2 10-4-16,1 2-14 0,3 4 0 15,4 2-1-15,6 1 0 0,6-4 2 0,1-10-3 16,3-12-1-16,0-11-1 0,-1-11-3 15,-2-11 5-15,0-10 7 0,-1-8 3 16,4-5 2-16,-2-8-4 0,0-1-9 0,0-6-2 16,-3-4-2-1,1-2-1-15,-1 0 1 0,1-4-1 0,0 0 0 0,1-2-2 16,0 0 1-16,0-2 0 0,0 2 0 16,-1-3 1-16,-1 0-1 0,-2 1 2 15,3-1 0-15,0 0 0 0,0 0 1 0,0 0 2 16,0 0-4-16,0 0-4 0,0 0-10 15,0 0-16 1,0 0-19-16,0 0-20 0,0 0 783 0,7-2-538 0</inkml:trace>
  <inkml:trace contextRef="#ctx0" brushRef="#br0" timeOffset="28177.6">24897 3382 1236 0,'0'3'71'0,"67"46"-131"15,-289-59 60 1,177 17 0-16,5 5 0 16,-2-1 1-16,-4 2 0 0,2 1-1 0,1-3 0 15,3 1 0-15,9-1 0 0,4-4 0 16,9 4 0-16,4-3-1 0,5 0 0 16,3-1-3-16,2 0-1 0,4-2-2 15,0-3 3-15,1 1 3 0,4 3 1 16,4 3 5-16,7 7-2 0,9 5-1 15,15 6-1-15,13 3-1 16,5 2 0-16,4 1 0 0,-3 1 0 0,-5 1 0 0,2 0 1 16,-3 3-1-16,-2-2 1 0,-2 2-1 15,-4-3 0-15,-5-5 0 0,-10-3 0 16,-11-9 0-16,-7-3 0 0,-12-1 4 0,-7-3 8 16,-10 3 5-16,-12-2 3 0,-2-2-4 15,-5 1-9-15,-3-4-2 0,-3-1 0 16,-2-1-1-16,0-2 0 0,2-2-1 15,0 0 0-15,3-1 0 0,-2-1-1 16,1 0 0-16,1-1 1 16,-3 2-13-16,5 0-27 0,1 0 125 0,7 3-81 15</inkml:trace>
  <inkml:trace contextRef="#ctx0" brushRef="#br0" timeOffset="122011.43">26173 2899 612 0,'1'-9'-6'0,"-1"3"-1"0,-1-3-34 0,-1 3 11 15,2 3 30-15,1-2 12 0,0 1 6 16,4 3 6-16,-4-2 14 0,-1 2 13 16,1-3 9-1,-1 4 0-15,1 0-4 0,0 0-3 0,0 0-3 0,-4 0-6 16,3 0-10-16,-2 2-12 0,2 1-9 16,5 3-3-16,-3 3-1 0,3 5 2 0,-2 4 2 15,2 5 5-15,0 2 1 0,2 2 3 16,1 3 5-16,1 1-2 0,0 3 6 15,2 3 1-15,-3 0-3 0,-1 4 0 16,1 2-7-16,-4 3-4 0,1 6-5 0,1 1-4 16,0 1-4-16,1-1-2 0,-1-3 0 15,1-6-3-15,1-5 2 0,-1-8-2 16,-2-2 1-16,2-12 0 0,-2 0 0 16,-1-7 0-16,1-5 0 0,-5-4 1 15,0-1 2-15,0 0 1 0,0 0 4 16,1-1 1-16,1-7-1 0,1-7-5 0,1-8-8 15,0-12-3-15,-2-6-5 16,2-3-3-16,-2-3 2 16,3-1-2-16,4 3 4 0,3 1 3 0,2 0 2 15,6 1-2-15,2 6 1 0,4 2 2 16,5 7 1-16,8 7 0 0,-2 5 1 16,0 7-1-16,-1 6 2 15,-9 4 2-15,-3 6 0 0,-1 4 2 0,-4 7 0 16,1 2-1-16,-3 7 1 0,-4 3-1 0,1 8 1 15,-3 4 0-15,0 4 0 0,-1 5 1 0,-2 0-1 16,2-1 1-16,-1-4 0 0,4-4-1 16,-1-5 0-16,-1-6-2 0,2-4 2 15,-4-7 0-15,0-5 0 0,-3-4 2 16,0-4 0-16,-2-3 0 0,1-3-1 0,-3 1 1 31,3-2 2-31,-2-2-6 0,2-3-10 0,1-4-18 0,3-6-27 16,3-3-18-1,0-2-19-15,0-4 48 0</inkml:trace>
  <inkml:trace contextRef="#ctx0" brushRef="#br0" timeOffset="122390.25">27574 2789 1293 0,'-4'4'14'0,"-3"2"6"16,-6 9-51-16,-3 5 1 16,-2 8 29-16,1 6 1 0,-3 5 1 0,-2 7-1 15,-4 3 2-15,-3 3-2 0,0 1 1 16,0 4 1-16,6 0-1 0,3 6 0 15,5 4 0-15,8 0-1 0,7 0 2 16,8-3 0-16,11-6 0 0,6-5 2 16,0-5 4-16,3-9 4 0,-1-6 3 0,0-6 2 15,-1-5-5-15,0-1-4 0,1-3-3 16,0-2-3-16,4 0 0 0,-7-5 0 16,-3-2-1-16,-5-3 1 0,-5-4 0 15,1 2 0-15,-4-4-3 0,-1 0-7 16,-1 2-8-16,-6-2-14 0,1 0-9 15,4-2-22-15,-1-4 5 0,3-3 25 0</inkml:trace>
  <inkml:trace contextRef="#ctx0" brushRef="#br0" timeOffset="123525.06">28581 2930 732 0,'-2'40'188'0,"-148"-157"-134"47,118 111-47-47,-1 4 0 0,-2 2 4 15,-4 3 0-15,-5 3-1 16,-2 4-3-16,-4 5-1 0,4 5 2 0,1 6 2 16,8 8 3-16,1 4 1 0,2 10-2 0,8 4-3 15,-1 1-1-15,8 5-2 0,7 1-2 32,8 3-4-32,10 7-2 0,6-4-1 0,11 0 3 0,4-10 3 0,0-9 3 0,8-9-1 15,-2-10 3-15,1-6 2 16,5-8 1-1,3-6 5-15,2-3 5 0,-3-5 2 16,0-4 3-16,-5-6-3 0,-5-2-3 16,2-5-5-16,-4-2-3 0,-1-5-4 15,-1-2-1-15,-4 0-1 0,1-3-2 16,1-3-2-16,-2 0 0 0,-2 0-2 16,-2 0 0-16,-1 2 1 0,-1 2-1 15,4 0 1-15,-1 7-1 0,-2 2 0 16,0 5 0-16,-6 4 0 0,-3 3-3 15,0 5-2-15,-8 2 2 0,-1-3-3 0,-1 4-5 16,-2 2 0-16,-5 1-3 0,-5 3 3 16,-12 0 8-16,-7 1 3 0,1 1 1 15,-2 0 3-15,3-3-2 0,-1 1 0 16,-3-1 0-16,5-2-1 0,-2-1 1 16,9 2-1-16,1-3-1 0,2 2 0 0,5-1 0 15,-2-1 0-15,7 2-6 0,1-3-5 16,8 0-9-16,0 0-11 0,0 0-9 15,4 0-8-15,5 0 17 0,4 0 13 16</inkml:trace>
  <inkml:trace contextRef="#ctx0" brushRef="#br0" timeOffset="124039.42">28860 2753 821 0,'-2'0'4'0,"2"0"-20"16,2 0-5-16,-1 1 14 0,-1-1 7 0,0 0 1 16,0 0 7-16,0 2 10 15,0-2 9-15,0 0 9 0,1 0-1 16,3 3-8-16,0-2-6 0,0 0-8 0,3 3-5 16,2 0-4-16,2 4-1 0,4 2-3 15,-1 3 0-15,4 5 0 0,6 5-2 16,-2 2 1-1,8 9 1-15,-1 5-1 0,2 3 1 0,6 7-1 0,2 3 1 0,-1 2 0 16,-2 6 4-16,-7-4 4 0,-12-2-1 16,-6 1 5-16,-7-3-4 15,-6-1 2-15,-5 1 7 0,-5-4 1 0,-6-3 1 16,-1-6-4-16,0-5-5 0,1-6-2 16,2-4 2-1,2-5 1-15,2-2-1 0,1-6-1 0,2-1-5 0,4-3-2 16,1-3-1-16,4-1 0 0,-1-1 1 15,1-1-4-15,5 0-11 16,5 0-13-16,10 0-25 0,10-1 291 0,6-2-189 16</inkml:trace>
  <inkml:trace contextRef="#ctx0" brushRef="#br0" timeOffset="124260.54">30025 3225 1065 0,'-1'0'23'15,"-120"37"-104"17,101-30 83-17,6-5-4-15,2 0-15 0,6 1-20 16,-1 0-23-1,2 0-99-15,3 2 98 0</inkml:trace>
  <inkml:trace contextRef="#ctx0" brushRef="#br0" timeOffset="124466.63">30171 3510 1104 0,'-21'6'18'0,"-6"2"-21"15,-4 2-9-15,-4-3 8 0,7-2-6 16,2-2-9-16,1 0-16 0,6-1-20 16,2-2-23-16,4 0-21 0,3-4-82 15,0-1 107-15</inkml:trace>
  <inkml:trace contextRef="#ctx0" brushRef="#br0" timeOffset="125120.64">31041 2957 1030 0,'-8'2'7'0,"-4"1"-30"0,-2 3-3 0,-2 1 24 15,1 4 2-15,1-1 0 0,-2 2 0 16,-2 3 0-16,-5-1 0 0,-5 1 0 15,-3 3 1-15,-1 2 1 0,-2 5 0 16,3 3 0-16,-1 2 2 0,8 6-1 16,5 2 3-16,6 2 0 0,9 0 1 0,5 2 0 15,6-7-2-15,5 3-1 0,4-8-1 16,5-2 0-16,4-3-1 0,4-1 1 16,2-3 1-16,3-1 1 0,1-4 5 15,-7-5 3-15,-2-5 7 0,-7-3 7 0,1-3 5 16,3-1 0-16,-1-2 2 0,2-6 3 15,-5 0 5-15,-1-2 10 0,-2-1 5 16,0 1-5-16,0-3-5 0,0-4-12 16,-3 0-10-16,-1 2 4 0,0-5-5 15,-4 3-1-15,1-5 5 0,-4-4-17 16,0-2-7-16,-4-1 1 0,-2 1-8 16,-2 2 5-16,-2 1 1 0,-2 1-2 0,-1-1-3 15,-1 1-6-15,-1 3 1 16,2 0-2-16,2 3 0 0,0 1 3 0,3 2-1 15,-1 0 1-15,3 3-1 0,0 3-1 16,0 1-4-16,0 4 0 0,0-1-5 16,1 3-6-16,-2-1-8 15,2 4-10-15,0-1-4 0,-1 0 3 0,-3-5 7 16,3 3 3-16,-4 0 0 0,0 3-9 16,-3 0-9-16,-1 0-6 0,-5 2-4 0,-3-2-6 15,-2 0 764-15,-3-2-520 0</inkml:trace>
  <inkml:trace contextRef="#ctx0" brushRef="#br0" timeOffset="155985.34">17364 14754 1259 0,'1'0'82'16,"-2"-2"-75"-16,3 6-57 16,-8-13 67-16,-8 1-34 0,1-2 8 15,-5-1 5-15,-3 2 4 0,-1 0 0 16,0 3-1-16,-7 2-2 0,-4-1 1 16,-10 2 0-16,-10 2 1 0,-3-2 1 15,-3 3 0-15,-2 0 0 0,3 1 1 16,-3 2-1-16,1-1 1 0,0-1 0 15,-5-1-1-15,6 1-4 0,-2-2-3 16,13 1-6-16,12 0-4 0,9 0-1 16,14 0 1-16,3 0 2 0,6 0 5 0,4 0 5 15,0 0 6-15,0 0 5 0,0 0 1 16,0 0-1-16,0 0-7 0,3 0-9 16,3 0-2-16,8-3 6 0,20-1 22 15,24-4-51-15,28-2 35 0</inkml:trace>
  <inkml:trace contextRef="#ctx0" brushRef="#br0" timeOffset="156566.81">17305 14647 1067 0,'9'-5'67'16,"0"2"35"-16,1-3-75 0,-3 2-43 15,0 2-6-15,-3 0-2 0,-2 2 7 16,-2 0 16-16,0 0 1 0,0 0 3 16,-4 0 5-16,-6 0-15 0,-8 2 17 0,-12-2 16 15,-15 0 12-15,-18 0 12 16,-13 0-12-16,-8 0-17 0,-5-3-9 0,4-3-5 15,4 1-3-15,-1-3 0 0,1 2 0 16,2-1-2-16,5 2 0 0,8 2 0 16,5 2 1-16,5 1 5 0,8-2 5 15,4 2 2-15,5 2-1 0,4-2-2 16,-1 2-5-16,3-1-2 0,4 1 2 16,4-2 0-16,5 2 2 0,4 0 1 15,3-2 2-15,6 2 3 0,3-1 4 0,0-1 3 16,3 1 3-16,1-1 4 0,0 0 0 15,0 0 4-15,0 0 2 0,0 0-1 16,0 0-1-16,0 0-5 0,0 0-7 16,0 0-7-16,1 0-5 0,-1 0-3 15,0 0-2-15,1 0-1 0,-1 0-3 0,0 0 0 16,0 0 0-16,0 0-4 0,0 0-1 16,0 0-4-16,0 0-2 0,0 0 1 15,0 0 0-15,0 0 1 0,0 0 2 16,0 0-1-16,0 0-4 0,0 0 0 0,0 0-2 15,0 0-1-15,0 0 1 0,0 0 0 16,0 0-1 0,0 0 3-16,0 0 2 0,0 0 3 0,0 1 4 0,0-1 2 15,0 0 0-15,0 0 0 0,0 0 1 16,0 0 0-16,0 0-1 0,0 0 1 16,0 0 0-16,0 0 0 0,0 0 0 15,0 0 0-15,0 0-1 0,0 0 1 16,0 0-6-16,0 0-3 0,2 0-4 15,-2 0-5-15,0 2-2 0,0-2-1 0,0 0-7 16,0 0-4-16,0 0-1 0,0 0-7 16,0 0-2-16,0 3-7 0,-2 0-18 15,-1 4-28-15,-3 11 53 0</inkml:trace>
  <inkml:trace contextRef="#ctx0" brushRef="#br0" timeOffset="158889.66">19758 17367 1180 0,'2'0'43'0,"-2"0"0"0,0 0-54 16,-4 0-20-16,-5 0 0 0,-1 0 10 16,-7-1 7-16,-2 1 11 0,0 0 2 15,0 0 0-15,2 1 2 0,-1 0 1 16,-2 2 3-16,-3-1 3 0,-6 2-1 0,-4 1-1 16,-2-1-2-16,-4 1-2 15,-3-2 0-15,-2 1-1 0,-6-2 0 0,-4-2 0 16,-7 0 1-16,1-2-1 0,1-1 1 15,4-1 0-15,10 0 0 0,1 0 0 16,5-1 0-16,8 1-1 0,1 1 0 16,10 0 0-16,2 2-1 0,5-1 1 0,3 2 0 15,2-1 1-15,7 1 1 0,1 0 4 16,0 0 1-16,0 0 4 0,0 0 4 16,0 0-10-16,0 1-3 0,-1-1-3 15,1 0-13-15,3 0-1 0,4 0-12 16,8-1 0-16,13-3 10 0,20-3 3 15,20 0-52-15,21-1-127 0,12 2 112 16</inkml:trace>
  <inkml:trace contextRef="#ctx0" brushRef="#br0" timeOffset="158937.15">19517 17356 937 0,'9'0'63'0,"-1"0"25"0,7-1-120 16,4-4 16-16</inkml:trace>
  <inkml:trace contextRef="#ctx0" brushRef="#br0" timeOffset="159791.41">19653 16188 1174 0,'1'-2'100'0,"1"2"57"0,0 0-74 0,-1 0-78 16,0 0-4-16,-3 0-4 15,2 0-2-15,-2 0 3 0,2 0 3 0,0 0 5 16,0 0 9-16,-1 0 0 15,-3-2-6-15,0 2-8 0,1 0-12 0,-5-2-6 16,-9 2 1-16,-10 0 6 16,-12 0 6-16,-9 1 3 0,-5-1 1 0,-4-1 0 15,-8-2 1-15,-7-3 3 16,-5-2 0-16,0 1-2 0,4-4-2 0,9 0 0 0,8 0-4 16,8 2 0-16,5 0 0 0,6 3 1 15,-3-1 2-15,0-1-1 0,2 2 2 16,2-1-1-16,8 5-5 0,7 0-3 15,10 0-3-15,10 2-4 0,0 0 2 16,0 0 6-16,0 0 4 0,1 0 7 16,0 0 7-16,1-2 0 0,1 2 1 0,3 0 0 15,5-1-4-15,13-3-1 0,20-5-1 16,21-6-30-16,17 0-35 0,15 2-50 16,8 5-127-16,6 7-19 0,-10 5 98 15,-17 1 119-15,-25 0 187 0,-21-3 83 16,-13-2-55-16,-4-3-69 0,7-2-56 15,6-1-54-15,4 1-27 0,1 0-5 16,-12 4-6-16,-9 1 34 16,-11 0 33-16,-6 0 12 0,0 0 11 15,0 0-5-15,0 0-5 0,0 0-5 0,0 0-11 0,-5-1-20 16,-3 1-21 0,-8-1-3-16,-9 1 3 0,-13-1 10 0,-9 1 8 0,-3 0 0 15,-7-2 0-15,-2 0 2 16,-9 1-2-16,-1 1 2 15,-1 1-1-15,3 1 1 0,6 0-1 0,6-1 4 0,5-1 6 0,4 0 3 16,10 0 3-16,4 0-2 0,4 0-6 16,11 1-2-16,2 1 0 0,8-2 1 15,7 0 8-15,-1 0 5 0,1 0 7 16,0 1 7-16,1-1-4 0,-1 0-8 16,0 0-6-16,0 0-12 0,2 0-5 0,-2 0-2 15,0 0-5-15,0 0 0 0,0 2-3 16,1-2-5-16,0 0-4 0,5 2-6 15,-6-2-5 1,0 0-8-16,0-2-13 0,-1 2-15 0,1 0 31 0,2 0 8 0</inkml:trace>
  <inkml:trace contextRef="#ctx0" brushRef="#br0" timeOffset="160535.84">16350 14481 955 0,'0'30'253'0,"7"104"-86"16,-13-269-163 0,5 102 22-16,0 33 9 0,1 0 16 15,0 0 15-15,0 1 7 0,0-1-4 0,0 0-10 16,0 0-13-16,0 0-12 0,0 0-13 15,0 0-9-15,0 0-7 0,0 0-4 16,0 0-1-16,0 1-1 0,0-1-1 16,0 0-1-16,0 0 0 0,0 0-1 15,0 0 1-15,-1 0 1 0,1 0 0 16,0 0 0-16,0 0 0 0,0 0-1 16,0 0 0-16,0 0-3 0,0 0-6 0,0 0-6 15,0 0-12-15,0 0-8 0,0 0-5 16,0 0-4-16,0 0 0 0,0 0-1 15,0 0-7-15,0 0-12 0,0 0-5 16,0 2-5-16,0-2 161 0,0 0-276 16,0 0 178-16</inkml:trace>
  <inkml:trace contextRef="#ctx0" brushRef="#br0" timeOffset="162766.91">18624 16126 939 0,'0'3'17'0,"0"-1"-18"16,0 0-45-16,0-2-24 0,0 0-7 15,0 0-4-15,-1 0 15 0,2 0 24 16,-1 0 18-16,0 0 33 0,0 0 23 15,0 0 18-15,0 0 10 0,0 0-4 16,0 0-13-16,0 0-14 0,0 0-11 16,-1 0-9-16,2 0-4 0,-1 0 1 15,1 0 2-15,-1 0 3 0,0 1 1 16,0-1-1-16,0 0-6 0,0 0-6 16,0 0-7-16,-2 0-2 0,2 1-2 15,0-1 1-15,0 1 3 0,1-1 0 0,0 0-1 16,-1 0-3-16,0 0-8 15,0 0-14-15,0 0 46 0,0 0-18 0</inkml:trace>
  <inkml:trace contextRef="#ctx0" brushRef="#br0" timeOffset="163049.71">18869 16051 378 0,'0'0'69'0,"0"0"70"15,1 0-78-15,-3 0-59 16,1 0-11-16,0 0-22 0,1 0-34 0,1 0-36 16,-1 0-25-16,2 0 60 0</inkml:trace>
  <inkml:trace contextRef="#ctx0" brushRef="#br0" timeOffset="163460.01">18922 16063 62 0,'0'0'-1'0,"0"0"-9"16,-1-1 6-16</inkml:trace>
  <inkml:trace contextRef="#ctx0" brushRef="#br0" timeOffset="172042.15">24353 4083 1069 0,'-39'-1'20'16,"0"1"-27"-16,-15 1 4 0,2 7 2 16,0 1 0-16,-8 3 0 0,-4 4 1 15,-3 1 0-15,5 3 0 0,12 0 0 16,12 3 0-16,9-4 0 0,4-1 0 16,6-2 2-16,3 0 1 0,4-1 4 15,4-1 4-15,4-2 3 0,0-1 4 0,4-1 2 16,-1 0-2-16,1 2-1 0,4 1-4 15,0 3-2-15,3 0-2 0,2 3-1 16,0 3-2-16,0 3-2 0,1 1 0 16,2 6-3-16,-2-1 1 0,0 1 0 0,-2-2-2 15,-2-2-2-15,-4-2-2 0,-2-2-5 16,-4-2 1-16,-4-3 2 0,-6 1 4 16,-2-2 8-16,-5-2 5 0,-6 0 2 15,-2 0 3-15,-3-4-2 16,-7 3-2-16,-4-4-1 0,-7 1-2 0,-8 0-3 0,3 1-2 15,2 1-1-15,6-2-2 0,5 3 0 16,1 0 0-16,5 1-2 0,7 1-2 16,7-3 1-16,9 3 0 0,0-2 2 15,7-3 0-15,1 3 1 16,3-3 1-16,2 3 2 0,0 2 1 0,0 1 0 16,1 3 2-16,6 1 0 0,3 5 0 15,1 3 0-15,3-2-3 0,1 3 0 16,-3-2-1-16,0-1-2 0,-3-2-1 0,-5-2 0 15,1-2-4-15,-4 0-1 16,-1 0-2-16,0 1-2 0,-3-4 2 0,-2-3 2 16,-1 0 4-16,-4 0 0 0,-1-1 3 15,-2 1 7-15,-5-1 4 0,-1-2 4 16,-3 2-1-16,-6-4-3 0,-3 2-1 16,-9-1-4-16,-6-3-1 0,-1 0-1 0,-1-1-3 15,7 1 0-15,6 1 0 0,3 1-2 16,3-1-1-16,4 2-3 0,4-2-1 15,4 3 1-15,7 1 1 0,1-1 2 0,3 1 1 16,4 1 5-16,2 4 0 16,5 4 3-16,5 5 0 0,4 8-1 0,6 4-1 15,6 9 1-15,2-3-3 0,-1 1-2 16,-4-5-1-16,-2-1-1 0,-4-1 0 16,0-1-1-16,-3-2-2 0,-3-4-2 15,-6-2-2-15,-3 1-2 0,-5-1 2 0,-6-3 1 16,-3-3-1-16,-6-1 8 15,-1 0 9-15,-7 0 0 0,-5 0 9 16,-4-1-5-16,-7-1-4 0,-2-3 0 16,3 0-3-16,-1-1-4 0,-2 0 0 15,-2-1-1-15,-3-1-2 0,2-2 0 16,4 0-1-16,9-1-1 0,11-1 0 0,5 2 0 16,5-2-1-16,4 1 2 0,1-1 0 15,4-1 0 1,-1 0 1-16,3 2 1 0,1-2 1 0,0 4 1 0,2-1 0 15,1 2-1-15,-1 1-2 0,3 2 0 0,-2 0-1 16,0 3 0-16,1 3 0 0,-3-2-4 16,-2 2-1-16,-2-1-4 0,-1 0 1 15,-4-1 1-15,-3 1 3 0,-4-3 2 16,-3 2 2-16,-2 0 2 0,-5 1 0 16,-1-5 4-16,-3 1 0 0,-4 0-2 0,3 1 0 15,-6-2-1-15,1-3-2 0,2 0 0 16,1 1-1-16,8-1 1 0,2 0-1 15,7-2 0-15,3 0 0 0,5-1-1 16,1-1 1-16,4 1 0 0,3-3 1 16,0 2 2-16,6 1-1 15,0 7-1-15,4 1 3 0,5 11-2 0,1-1 0 16,5-1 0-16,-1 4-1 0,-1-8 0 0,-2 1-1 16,-6 0-4-16,-6-2-3 15,-2-2-5-15,-4-3-1 0,-4 3 3 16,-4-4 3-16,-4 3 4 0,-4 1 2 0,-4 0 3 15,0-2 5-15,-4 2 2 0,0 1 2 16,-1-3-2-16,1 2-2 16,-3-1 0-16,3-1-3 0,0-1-2 0,2-3 1 15,5 1-3-15,2-2 0 0,2 0 0 0,5-3 0 16,-1-1 0-16,4 0 0 0,3 1 3 16,2 1 1-16,1 3 2 0,2 0-2 15,0 4 2-15,2 5-2 0,2 0-2 16,0 3 1-16,2-2-2 0,-3 2-1 15,-2-1-1-15,-1 0-2 0,-2 1-6 16,-3-1 1-16,-4 1 1 0,-5-3 2 16,-3 5 4-16,-3-5 1 0,-4 1 1 0,-5 2 4 15,-6-6 4-15,-5 1 0 0,-2-2 0 16,3-2-3-16,2-2-2 16,6-3-1-16,5 0-1 0,2-2-1 15,3-3 0-15,5-2 0 16,5-2-1-16,6-3 2 0,0 1 2 0,3-1 6 15,0-1 9-15,0-1 6 0,2 2 1 0,0 0-5 16,1 1-6-16,5 3-8 0,1 3-2 16,3 4-2-16,-2-3-1 0,-1 0 0 15,-3-4-2-15,-4-1-3 0,1-1-2 0,-3 1-2 16,0-1-2-16,0 2 1 16,-2 0 2-16,1 1 1 0,0-3 3 0,0 2 2 15,0-1 1-15,1 1-1 0,-1-1 2 16,1 2-2-16,-1 1 6 0,1 1-11 15,-1 5-34-15,-2 1-14 0,1 5 17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4T16:50:41.7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24169 4067 398 0,'21'23'146'31,"-57"7"-150"-15,4-48-4-16,21 22 5 0,0 2 13 16,-3-1 15-16,-4-1 11 0,-4 1 8 15,-5-4-5-15,-5 3-10 0,3 1-11 16,-6-1-7-16,1 3-4 0,2-1-3 15,1-1-1-15,3 2-1 0,5 2 0 16,1-1-1-16,-1 1 0 0,4 0-1 0,-1 0 0 16,0 2 1-16,3-1-1 0,0-1 1 15,1 1 1-15,0-1 1 0,3 1 2 16,1 1 2-16,2 0 1 0,4 0 0 16,0 1 1-16,3 0 0 0,0 1 1 0,3 1 0 15,2 4 3-15,-2 2 5 0,3 1 3 16,1 5 2-16,1 2-2 0,6 5-3 15,4-1-6-15,0 0-4 0,0-2-2 16,-2-4-3-16,1 2 0 0,-1-5-1 0,-2 0 0 16,1-3-1-16,-4-3 1 0,-3 1-1 15,-1 0 1-15,-2-1 1 0,-2-1-2 16,0-2 0-16,-1 2-1 0,-3-2 0 16,-3 1-1-16,0 0 2 0,-5 0 0 15,-3 0 0-15,-4 0 2 16,-2-1 1-16,-1 0 0 0,-2 0 3 0,-2-1-1 15,-3 1 0-15,-4 1-1 0,-4-4-1 16,-1 0-1-16,0 2 0 0,5-1-2 16,7 0 0-16,6 2 0 0,4-4-1 15,2 1 0-15,-1 0 0 0,2 1-1 0,3 2 1 16,1-1 0-16,2-2 0 16,4 2 0-16,0 0 0 0,3 2 0 0,1 2 2 15,4 0 2-15,-1 2 0 0,3 3 0 16,3 0-1-16,0 4-1 0,3-3 0 15,-1 3 0-15,-2 0-2 0,-2 0 1 0,-1 1 0 16,-3 2 0-16,0 2-1 0,-2 0 0 16,0-1 0-16,-2-3-1 0,0-2 1 15,-2-2 0-15,-3 2 0 0,1 0 2 0,-4-5-2 16,-2 0 1-16,-4-1 1 0,-2 0 0 16,-2-1 0-16,-3 0 1 0,1-1 0 15,-2 0 1-15,1 0 0 0,-1 0-1 16,1-1 0-1,-2-1-1-15,3 1 0 0,1 1-1 0,-2-3 1 0,3 2-2 16,-3 0 1-16,3 0 0 16,3-1-1-16,-2-1 1 0,3 2 1 15,3 0 0-15,0 1 1 0,4 1 0 16,0 1-1-16,1-1 0 0,0 1 2 16,4 4-1-16,-2-1 2 0,4 3-1 0,3-1-1 0,-2 0 0 15,3 2 1-15,0 1-1 0,1 5-2 16,2 1 16-16,1 1-1 0,1-3 0 15,-4-3 2-15,2-2-16 0,-5-1 0 16,-2 1-2-16,0 0 0 0,-1-1 0 16,0 4 1-16,-2-5-1 0,-3 0 1 15,-2-4 0-15,-2 0 0 0,-1-1 0 0,-2-2-1 16,-1 0 0-16,-1-6 0 0,-1 3 0 16,-1-3 2-16,-3-1 0 0,3 1 2 15,0 1-1 1,0-1 0-16,-2 0 0 0,-4 0-1 0,1 2 0 0,-2 0 0 0,0-2-2 15,1 3 1-15,3-2 0 0,0 3-1 16,3-2 0-16,2 0 1 0,0 2-1 16,2 1 0-16,2 0 0 0,1 0 0 15,0 0 0-15,2 1 1 16,-3 0 0-16,1 1-1 0,3 0 2 16,-2 1-2-16,3 1 2 0,2 1-1 15,2-2 1-15,-3 1-1 16,2 0 0-16,0-1-1 0,-2 1 1 0,5 1-1 0,1 0 1 15,-1-1 0-15,3-1 0 0,-2 0 0 16,2 2 0-16,1 0 0 0,-2 0 0 16,1-1 0-16,-1 2 0 0,-1-5-1 15,-3 1-1-15,0-2 1 0,-5 2-1 0,1-1 1 16,-1 2 0-16,-4-2-1 0,-1 0 1 16,-5 1 1-16,-4-3 1 0,-3 0 3 0,-5 1 3 15,0-4 0-15,2 1 4 0,0-3 1 16,2 1-1-16,-2-1-1 0,-1 0-3 15,1 0-2-15,1-1-2 0,3 2-2 16,5-2-1 0,2 0 0-16,3 0-1 0,2 0 0 0,4-2 0 0,1 1 0 15,0-1-1-15,3-1 0 0,0 0 1 0,0 1 0 16,2 0 2-16,1 2 1 0,1 1-1 16,4 3 0-16,-1 5 0 0,4 5-1 15,-3 0 0 1,1 3 1-16,1 1-2 0,-3 0 1 0,-1 1 0 15,-2 1 0-15,0 1 0 0,0 1 0 0,-2-1-1 16,-2 0 1-16,-2 1-1 16,0-4 0-1,0 0 0-15,0-1 0 0,-4-4 0 16,1 0 0-16,-2-2 1 0,3-1-1 16,-4 0 0-16,-2 1 0 0,1-1 0 15,-8 2 0-15,4-2 0 0,-3-1-1 0,-1-2 1 16,1 0 0-16,1-1 0 0,0 1 0 15,0 0 1-15,4-2 0 0,1 4 0 16,-1-2 0-16,1-3-1 0,-1 4 0 0,0-1 1 16,0-1-1-16,2 3 0 0,-1-1 0 15,0 0 0-15,-2 0 0 0,1-4 1 16,0 3 0-16,4-2 0 0,0-4 0 16,2 3-1-16,3-3 1 0,-2-2 0 15,2 1 0-15,3 0 0 0,1-1 1 0,0-1-2 16,0 4 2-16,-1-4 1 0,-1 2 1 15,3 0 2-15,3 0 6 0,-2-2 4 16,1 1 8-16,1 1 9 0,-1-1 5 16,3 0 5-16,1 0-5 0,-4-1-11 15,3 0-12-15,-2 1-9 0,-1 2-5 16,0 1-1-16,-2 0 2 0,2-3-1 0,-2 1 1 16,0 0 1-16,-1-2 1 15,0 0 0-15,-1 0 2 0,-1 1-1 16,3 1-1-16,-4-4 0 0,2 2-1 15,-1 0 0-15,-1-1 0 0,0 1-1 16,1-1 0-16,1 0-1 0,0 0 1 0,1-1 0 16,1-1-1-16,-1 1 1 0,1-5 1 15,0 0-1-15,0 1 0 0,0 0 0 0,0-1 0 16,0 1-1-16,0-1 2 0,0 1-1 16,0-1 0-16,0 0-1 0,0 0 1 15,0 0 0-15,0 0-5 0,0 0-21 16,0 0-36-16,0 0-35 0,0 0 38 15,0 0 11-15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4T16:52:57.8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15164 4149 818 0,'-2'0'15'0,"2"0"-17"16,-2 2-5-16,1 0-1 0,1-2 4 16,-1 1 4-16,1 0 6 15,-1 0 15-15,-1 1 13 0,-3 0 4 0,-1 0 12 0,-1-1-1 16,-1 0-8-16,1 1 0 0,-2-1-14 16,-2 1-5-16,-2-1 1 0,-3 1 3 15,-4-1 0-15,-6 0-4 0,-5-1-5 16,-4 2-2-16,-1-2-3 0,2 2 1 0,-4-2-1 15,-1 1-4-15,-1 1-1 0,-4-1-3 16,0 0 4-16,-4 0 2 0,-1-1 1 16,-3 1 2-16,-5-1 2 0,0 0-1 15,-1 0 2-15,-2 0-1 0,2 3-5 16,-2-3-2-16,-3 2 1 0,-4-1 3 16,-8-1 0-16,-1 0 0 0,-6 0-2 0,7 0-4 15,6 0 0-15,3 1 3 0,1-1 3 16,-6 2 2-16,-7-1-1 0,0 1-3 15,0 2-2-15,3-1-4 0,3 3 1 16,-4-1-2-16,-6-1-1 0,-5-2 1 0,0 3 0 16,1-2-1-16,4 1 1 0,3-2 0 15,-4 0 0 1,-6-2 6-16,1 0 5 0,-2 0 3 0,3-2 3 0,5 0-4 16,-3-1-7-1,0 0-2-15,2 0-3 0,0 0-2 0,5 2-1 16,7 0 1-16,4 0-1 0,1 0 0 0,-1 1 2 0,-1 0-3 15,2-2 1 1,6 2 1-16,3 2-2 16,1-2 2-16,3 3 0 0,3-2 0 15,0 2-1-15,4-1 1 0,-1-2-2 16,4 0 1-16,5 1 3 0,3 0 4 16,8 0 3-16,3 1 2 0,5 2-4 15,5-3-3-15,3 0-3 0,3 0-1 0,2-1 1 16,1 0 9-16,0 1 4 0,4-1 5 15,1 0 1-15,-1 0-4 0,1 0-4 16,0 0-2-16,0 0-3 0,0 0-1 16,0 0-2-16,0 0-1 0,0 0 0 15,0 0-1-15,0 0-1 0,0 0 0 0,0 0-1 16,0 0-1-16,0 0 1 0,0 1-1 16,0-1 0-16,0 0-1 0,0 0 1 15,0 0-1-15,0 0 0 0,0 0 1 16,0 0-4-16,0 0-4 0,0 0-7 15,0 0-12-15,1 0-10 0,-1 0-9 16,0 0-18-16,0 0-9 0,0 0-12 16,1 0-12-16,-1 0 0 0,0 0 147 0,1 0-53 15</inkml:trace>
  <inkml:trace contextRef="#ctx0" brushRef="#br0" timeOffset="198088.56">21715 698 876 0,'0'0'11'0,"-2"0"-17"0,-3-2-6 16,2 0 10-16,-3 1 4 15,0-1 3-15,-1 0 1 0,-1 0 3 0,-1-1 2 16,0 0 4-16,-1 0 4 0,-2 0 1 16,-2 1 0-16,-4 0-3 15,-4 0-3-15,-1 1-6 0,-4-1-2 0,-1 2-2 0,1 2-2 16,-7-1-1-1,0 3 1-15,-4 1-2 0,-4 0 1 0,6 1 0 0,4-1 0 16,7 0 0-16,6 1 0 0,4-2-1 16,2 3 0-1,3-5 0-15,2 1-4 0,2 2-1 0,3-3-2 16,-1 2-4-16,4-4-5 0,0 2 2 16,-2-2 0-16,2 0 2 0,0 0 3 15,3 0 1-15,3 4 1 16,4 3 3-16,5 2 2 0,4 1 0 0,7 1 2 15,4 3 1-15,9 2 1 0,4-1 1 0,-4 2 1 16,0 3 1-16,-6 1 2 0,-5 0 4 16,0 1 4-16,-5 1 1 15,-9-5 0-15,0 2-4 0,-5-5-4 0,-1 0-4 16,0 1 0-16,-3 0 0 0,0-2 0 16,-3 2-1-16,-1 0-3 0,-1-2-1 0,-4 3 1 15,-3-1 4-15,-2-1 7 0,0 5-1 16,-1-6 2-16,-3 2 0 0,-1-2-3 15,-7-1 0-15,-4-2-1 16,-7-1 0-16,-6-3-1 0,-2-1-2 16,-9-6-1-16,1 0-2 0,4-5-2 15,3-1 0-15,5-1 0 0,1-1 0 16,4 0 0-16,5-1-1 0,2 1-1 0,6 0-1 0,4 3-1 16,-1-3-5-1,5 3-5-15,3 1-7 0,4-1-12 0,3 5-14 0,-1-1 11 16,-3-3 12-16</inkml:trace>
  <inkml:trace contextRef="#ctx0" brushRef="#br0" timeOffset="198405.9">22056 673 1316 0,'-4'3'-73'0,"-4"6"-63"15,-3 5-13-15,4-1 95 0,-1 1 46 16,7-3 4-16,-1-4 1 16,-2 0-1-16,1-1-2 0,1-3-5 0,2-1-9 15,0-1-13-15,0-1-16 0,-1 0-65 16,1 0 68-16</inkml:trace>
  <inkml:trace contextRef="#ctx0" brushRef="#br0" timeOffset="198612.14">22035 1117 1682 0,'16'0'0'0,"-14"0"-203"15,-2 0 47-15,0 0-38 16,-14 0 97-16,14 0 644 0,2 0-419 16</inkml:trace>
  <inkml:trace contextRef="#ctx0" brushRef="#br0" timeOffset="201905.33">22552 815 831 0,'18'0'1'0,"-36"4"-109"31,18-4 114-31,-1 0 13 16,0-1 12-16,1 0 0 0,2-2-6 15,2-4-4-15,0-1 3 0,0-2-3 16,4-4 0-16,2 2-4 0,-1-3-7 0,0 1-3 16,2 0-3-16,1 1-2 0,-1-1-1 15,4 1 1-15,-3-1-3 0,2 1-3 16,2-1 0-16,-1 2-4 0,-1 2 2 16,-1-2 1-16,0 3 1 15,3 0 3-15,3 2 1 0,1 0-1 0,4 4-1 0,2-2-1 16,2 5-1-16,2 0 1 0,-5 1 4 15,0 3 6-15,-7-2 1 0,-5 1 2 16,-1 0-6-16,-6 2-7 0,0 1-4 0,-2 0-4 16,-2 2 2-16,-1 3 2 0,-1 5 2 31,-7 4 4-31,-5 5 2 0,-5 8 3 0,-6 4 0 16,-6 7 2-16,-5 4-2 0,-5-1 0 0,-2 4-1 15,3-4 0-15,0-3 0 16,4-5 1-16,6-7-2 0,1-4 0 0,6-4 0 0,5-1-1 15,3-4 0-15,5-3 0 0,0-2 0 16,1-1 0-16,0 0 0 16,2-3-1-16,0 0 1 15,4-1-1-15,-1-3 1 0,2-2 0 0,-2-1 1 0,1-1-1 16,1-1 1 0,0-1-2-16,0 0 1 0,0 0 8 15,0 0 8-15,0 0 11 0,3 2 7 16,1-1-1-16,5-1-3 0,4-1-9 15,1-1-5-15,3-2-5 0,3 0-4 0,6 0 0 16,1 0-4-16,2 0 0 0,3-2-2 16,2 3 2-16,0-3 3 0,8 3 2 15,-1-2-1-15,2 1-3 0,-2 0-3 16,-10 2 2-16,-6-3 6 0,-5 3 10 16,-4 0 4-16,-2 0-4 0,-1 1-5 0,-2-1-10 15,-1 2-3-15,-2 0-1 0,0 0-1 16,-2-2 1-16,-1 2 0 0,-2 0 0 15,0 0 0-15,-3 0-1 0,0 0-2 16,1 0-5-16,-1 0-5 0,0 0-3 16,0 0-5-16,0 0-7 0,0 0-7 15,0-1-13-15,0 1 62 0,0 0-217 16,-5-6 155-16</inkml:trace>
  <inkml:trace contextRef="#ctx0" brushRef="#br0" timeOffset="206660.52">16886 532 638 0,'1'0'60'0,"1"0"79"15,-4 0-119 1,2 0 57-16,-1 0-21 15,1 0-9-15,0 0-8 0,0 0-10 16,0 0-3-16,0 0-3 0,0 0-3 16,0 0-4-16,0 0-2 0,0 0-1 15,0-2 0-15,0 1 2 0,-7-5 1 16,-5-6 2-16,-6-2-4 0,-6-6-3 16,-1-1-8-16,-1 2-9 0,2 4-1 0,0-1-2 15,2 1 2-15,4 1 4 16,-1 3-1-16,1 4-2 0,2 0-5 15,-5 1-2-15,0 2-2 0,2 2-3 0,0-1-3 16,7 1 0-16,1 2-4 0,4 1-1 16,1 3-2-16,3 3 1 0,1 5 4 15,2 4 6-15,1 7 8 0,4 5 5 0,5 5 1 16,2 7 2-16,3 4-1 0,2 0 0 16,0 1 1-16,0 3-2 0,-6-1 1 15,2 4 0-15,-4-1-2 0,1 2 1 16,-1-4 0-16,-4-1 0 0,2-2 1 15,-1-4 1-15,-1-3 1 0,0-7-1 0,-4-3 1 16,-1-1-1-16,2-3 0 0,-2-3 1 16,3-1 0-16,0-3 0 0,-3-4 1 15,3-2 0-15,-2-7-1 0,0 2-9 16,-1-4-15-16,0-2-18 0,0 1-128 16,0-1 110-16</inkml:trace>
  <inkml:trace contextRef="#ctx0" brushRef="#br0" timeOffset="206943.61">16877 864 1150 0,'-4'7'33'0,"56"-13"-97"31,-257 59 57-31,174-44-39 16,9-1 9-16,-3-5-8 0,2 1-4 15,-1-2 0-15,0-2 4 0,8-2 15 0,3 0 14 16,7 1 10-16,6 1 5 0,-1 0 1 16,1 0-6-16,0 0-41 0,0 0-52 15,0 0 53-15</inkml:trace>
  <inkml:trace contextRef="#ctx0" brushRef="#br0" timeOffset="207323.36">17183 1207 925 0,'-2'11'-173'15,"-1"1"-5"-15,-2 1-31 0,2-1 22 16,3-9 186-16,0-3 12 0,0 0 35 16,-1 0 51-16,-3-3 37 0,-1-2 13 15,0-4-13-15,1-2-43 0,-3-3-22 0,7-2-17 16,-1-2-23-16,0-3-10 0,1-2-8 15,-4 0-5-15,3-1-1 0,1 1-1 16,0 2-1 0,0-2-1-16,4 2-2 0,-1 2-5 0,4 0-4 0,2 5-9 15,2-2-9-15,1 1-5 0,2 4-5 0,1 1-3 32,1 3 2-32,1 2-2 0,2 0 2 0,-3 3-1 0,2 0-18 0,-1 2-57 15,-2 0 66-15</inkml:trace>
  <inkml:trace contextRef="#ctx0" brushRef="#br0" timeOffset="207759.23">17531 1013 416 0,'-1'-1'64'0,"1"1"83"16,0 0-87-16,0 0-28 0,3 0 18 16,-2 0 1-16,1 0-11 0,2-1-18 0,2-4-16 31,3-4-4-31,1 0-2 0,2-1 6 0,5 2 6 0,2 1 4 0,2 2 4 16,-1 3-4-16,-2-1-5 0,0 1-1 15,-4-2-2-15,1 3-1 0,-3 1-2 16,-3 1-5-1,-5 1-7-15,4 4-9 0,-4 3-5 16,2 5 2-16,-1 5 8 0,-4 4-2 16,1 3 1-16,-2 0-3 0,-7-3-4 15,0 0 3-15,-3-5 2 0,-2-2 0 16,-1-2 5-16,-2-3 6 0,-2-3 3 16,0-2 8-16,-2-3 2 0,0-2 1 15,0-2 2-15,-2-3 0 0,1-4-1 16,0-2-4-16,-5-4-4 0,5 1-5 15,0-3-6-15,6 2-2 0,6-2-3 0,3 1-2 16,3 1 3-16,0-2-6 0,4 0-2 16,2 0-30-16,3-3-60 0,6 0 66 15</inkml:trace>
  <inkml:trace contextRef="#ctx0" brushRef="#br0" timeOffset="208224.64">18004 1033 749 0,'0'27'17'16,"0"-5"-14"-16,0-1 0 0,0-7-2 16,0-6 0-16,0-3 0 0,0 1 1 15,-1-4 2-15,1 2 5 0,0-4 7 16,0 0 17-16,0 0 15 0,0 0 12 15,0 0 4-15,0-2-21 0,-1-2-18 0,1-4-17 16,0-3-8-16,-2-6 2 16,1-4 1-16,-2-6-4 0,2-3-9 15,1 3-3-15,3 2-3 0,-1-1 2 16,3 6 2-16,2 1-2 0,2 3-3 0,2 0 1 16,2 5 3-16,0-2 2 15,3 4 3-15,0 2 0 0,0 2-1 0,5 1 1 16,-1 1 0-16,3 5 2 0,-1-1 2 15,-2 5 3-15,-3 1 1 0,-1 0 2 0,-3 2 2 16,1 1-2-16,-3 5-2 16,-1 1 0-16,1 5 0 0,-2 2-2 0,1 2 0 15,-1 0 0-15,-1-1 0 0,-3 0 1 16,-1-4 0-16,-2-3 0 0,-2-4 1 0,0 0 0 16,0-8 0-16,0 1 1 0,1-3 2 15,1-1 0-15,-2-2 0 0,0 0-3 16,0 0-8-16,0 0-12 0,0 0 9 15,0 0-52-15,3-3-43 0,3-5 68 16</inkml:trace>
  <inkml:trace contextRef="#ctx0" brushRef="#br0" timeOffset="208524.66">18546 370 1131 0,'0'1'-17'16,"0"3"-44"-16,1 7-5 0,2 7 36 16,2 4 21-16,-1 8 5 0,4 5 2 15,0 4-1-15,3 4 0 0,4 3 0 16,-1 4 0-16,1 6 1 0,3 1 0 0,-7 1 1 15,4-1 1-15,-1-3 0 0,-2-8 1 16,2-4 1-16,-5-13 1 0,2-6 0 16,-3-11 0-16,-4-4 2 0,-2-4-4 15,-2-4-7-15,0 0-24 0,0 0-10 16,3 0 16-16</inkml:trace>
  <inkml:trace contextRef="#ctx0" brushRef="#br0" timeOffset="208760.48">18925 756 954 0,'-15'16'14'0,"-1"-1"-23"16,-7 3-1-16,0-2 8 0,0-1 1 15,-1 0 2-15,-1-2 0 0,-1-2 1 16,-1-2 1-16,1-2 0 0,4-4 1 0,4-1-1 15,2-1-5-15,5-1-5 0,3 0-6 16,2-1-6-16,5-1 4 0,1 2 3 16,1-1 22-16,4-3-131 0,3-5 94 15</inkml:trace>
  <inkml:trace contextRef="#ctx0" brushRef="#br0" timeOffset="208999.47">19189 922 1080 0,'0'6'16'16,"0"8"15"-16,0 8-72 0,0 2-8 0,-1-3 33 0,0-4 15 15,1-6-3-15,1 0-14 0,2-1-13 0,-1-4-10 16,-1 0-13-16,-1-4 6 0,0-2 10 15,1 1 11-15,4-4 12 0,2-2-22 32,2-6-97-32,2-5 83 0</inkml:trace>
  <inkml:trace contextRef="#ctx0" brushRef="#br0" timeOffset="209329.4">19424 935 591 0,'16'0'45'0,"-3"0"54"0,0-5-44 16,-1-1 8-16,-3 1 4 0,1-2-8 15,-2 1-8-15,0 0-4 0,-3-1-6 16,2-1-1-16,-1-2-9 16,-3 2-10-16,-1 3-5 0,-2 3-6 0,3-4-2 15,-3-1-2-15,-2 2-6 0,1-1-4 16,-2-3-6-16,-2 3-3 0,0 0-2 15,-2 1 0-15,1 4-3 0,3 1-1 16,0 0 0-16,-3 1-1 0,2 0-1 16,-3 3-10-16,2 0-11 0,2 3-6 0,1 0 0 15,-1 5 9-15,3-1 12 0,3 4 6 16,1 3 4-16,3-1 3 0,0 4 2 16,1 1 3-16,2 1-4 0,-1-2-3 0,3 4-5 15,0-1-16-15,6-1-11 0,3 3-86 16,2-4 81-16</inkml:trace>
  <inkml:trace contextRef="#ctx0" brushRef="#br0" timeOffset="209691.26">20081 1104 318 0,'0'-7'21'0,"0"0"14"15,0 0-3-15,0 3 8 0,-3 0-1 16,0 1-2-16,1-1 2 16,-1 1 1-16,2-1 2 0,-2 3-1 0,0-3-6 15,1 0-6-15,0 0-6 0,-1 1-6 16,1-2-2-16,-2 0 0 0,1-1 3 16,1-1 6-16,1 0 5 0,1 0 6 15,0-1 1-15,0 0 0 0,3 0-2 0,1-1-6 16,1 0-6-16,4-1-10 0,0 2-6 15,1-5-4-15,0-1-1 0,2 3 1 16,1-2 0-16,5 8-4 0,6-6-7 0,0 3-3 16,7-2-1-16,2 2 1 15,1 1 1-15,1-1-4 0,-7 1-4 0,-3 1-7 16,-5 0-7-16,0 2-13 0,-1-1-14 16,-4 0-28-16,-1 0-48 0,-5-1-24 15,-3 0 76-15</inkml:trace>
  <inkml:trace contextRef="#ctx0" brushRef="#br0" timeOffset="209913.91">19012 423 557 0,'-8'11'32'0</inkml:trace>
  <inkml:trace contextRef="#ctx0" brushRef="#br0" timeOffset="211087.49">19481 927 564 0,'7'1'49'0,"20"0"119"46,-17-3-160-46,-1-1-1 0,0-3 1 16,0-1-1 0,1 2-4-16,2-1 0 15,2 2-2-15,1-1-1 0,-1-1 1 16,-2 1 1-16,0-2-1 0,-1 3 1 0,0-1 1 16,-1 3-2-16,0-3 2 0,1 1 2 15,-4 0 1-15,3 0 1 0,1-1 0 16,-5 1 0-16,1 0 0 0,-2 0 3 15,0 0 0-15,-1 0-1 0,2-1 0 16,1 4 3-16,-5-3 5 0,-1 4 7 16,1 0 3-16,-2-2-3 0,2 2-4 15,-2-3-7-15,1-2-4 0,-1 1-2 16,-6-1-2-16,5-2 0 0,-6 3 0 16,-3-7-1-16,0 4 0 0,-3-1 0 15,-3 1-1-15,0 1-2 0,1-1 0 0,-2 1-1 16,3 4-2-16,3 1 0 0,1 1-3 15,2 0 0-15,-1 0 0 0,-3 0 0 16,-2 0 2-16,2 4 0 0,1 3 0 16,0-1-1-16,5 2-1 0,-3-2-2 15,1 3 1-15,0 2 1 0,0 2 2 0,1-1 1 16,0 2 1-16,-1 4 0 0,0-3 0 16,1 4 0-16,2 1-1 0,0-2 1 0,1 1 0 15,1 1 0-15,-1-1 1 16,3 1 0-16,-2-2-1 0,0-2 1 0,1-2 0 15,0 0-2-15,2-4 2 0,0 0 0 16,0 0-1-16,0-2 1 0,2-1 2 16,1-2 0-16,-2 0 3 0,3-1 2 0,-2 0 0 15,5 0 3-15,-1 1 1 0,3-2-2 16,3 1 1-16,-3-3 0 0,3 2-1 16,0-1 2-16,0 1-2 0,2-2-2 15,3-1-3-15,-1 0 0 0,3 0 1 16,0-1 0-16,-1 1 1 0,1-2-1 15,1 1-3-15,0 0 0 0,-1 0-1 0,-1 1-1 16,2-1 1-16,-7-1 0 16,-1 1 0-16,-2-1 1 0,-5 0 3 0,-1 1 1 15,-2 1-1-15,7-2-3 0,-5 2-3 16,-3 0-4-16,0 0-1 16,0-2 0-16,1 2-3 0,-1-2-4 0,1-1-5 15,0 2-7-15,4 0-7 0,-4-3-5 16,-2 4-3-16,2-1-1 0,-5 0 46 15,3 1-10-15</inkml:trace>
  <inkml:trace contextRef="#ctx0" brushRef="#br0" timeOffset="-214604.25">20030 1370 904 0,'0'1'15'0,"0"-1"-19"0,0 2-5 16,0-2 0-16,0 0 7 0,0 0 5 16,0 0 5-16,0 0 5 0,0 0 5 15,0 0 0-15,0 0-3 16,-1 0 0-16,-3 1 0 0,0-1 1 0,0 0 2 16,-2 0-1-16,-2 0 0 0,-3-1 0 15,-2-1-4-15,-5 1-2 0,-2-1-4 16,-2 2-3-16,-1-1-1 0,-3 0-1 15,1 0-2-15,-9 1 0 0,-4 1 1 16,-9 0-1-16,-11 2 1 0,2-3 0 16,-6 1 0-16,3-1 1 0,-2-1 0 15,-7 1-1-15,-6-3 1 0,-10 0 0 0,-3 1-1 16,-1-2 1-16,4 2-1 0,6 0 1 16,-6 2-1-16,-4 1 2 0,-4 2 0 15,1 1 3-15,3 1 8 0,4 2 4 16,-2-1 3-16,-10 0 0 0,4 3-5 0,-5 0 0 15,6 0-2-15,9 3-2 0,-7-3-3 16,0 1-2-16,-1 1-3 0,1-2-1 16,10 3 1-16,10-1-1 0,2-2-1 15,-3 2 2-15,4-4-2 0,-5 1 1 16,13 0 6-16,5 0 10 0,7 0 3 16,6 1 3-16,-1 0-2 0,5-4-5 15,1 2 3-15,4 0-4 0,-1-1-1 16,-3-2-4-16,1-1-4 0,-1-1-1 15,6-1 4-15,6 1 2 0,2 0 3 16,3-1 2-16,2 0-4 0,1-1-2 16,7 0-2-16,3 0-1 0,4 0 2 0,0 0 2 15,1 0-1-15,-1 0-1 0,0 0-3 16,1 0-3-16,0 0 1 0,0 0-2 16,0 0 0-16,0 0-1 0,0 0 0 15,0 0-2-15,0 0 1 0,0 0 1 16,0 0-1-16,0 0-3 0,0 0-7 0,0 0-11 15,0 0-11-15,0 0-7 0,0 0-8 16,0 0-10-16,0-1-9 0,0 0-14 16,2-4 725-16,8-7-486 0</inkml:trace>
  <inkml:trace contextRef="#ctx0" brushRef="#br0" timeOffset="-203403.67">23190 1453 1038 0,'0'-1'-8'0,"-3"-2"-32"15,0 3-6-15,0-1 17 0,0 1 21 16,1 1 7-16,1 0 1 0,0 1 10 16,1-1 12-16,0-1 9 0,0 0 6 0,0 0-4 15,-3-4-6-15,2 2-7 0,-2-1-3 16,1 2-3-16,-2-2-3 0,-2 0 0 15,0 0-3-15,-4-4 0 0,-1 0-2 0,0-2-1 16,-5 0-1-16,-1-1-1 0,-3-2-1 16,-5-4 0-16,-4 0 0 0,-7-1 0 15,-5-1-1-15,-5 2 1 0,-6-5-1 16,1 1 0-16,1-2 0 0,-4-2 0 16,-1 0 0-16,-3-1 0 15,-2 1-1-15,-4 0 0 16,-7 1 0-16,-5-4 1 0,-3 1 1 0,2-1 4 0,3 0-1 15,-8-3 2-15,-9-5-1 16,-5 0-2-16,1-1-1 0,3 0-1 16,4 0-1-16,-5 2 0 0,-3-2 0 15,0 4 0-15,4 4 1 0,9 1 0 16,4 1-1-16,5 0 3 0,-4 1 1 0,3 1 1 0,4 2 1 16,11 4 1-16,8 0-2 15,8 5 0-15,7 1 2 0,0 1 0 0,10 3 1 16,5 0 1-1,4 3-1-15,5 3 0 0,2-1 0 16,5 1-1-16,2 0 2 0,4 2 3 16,-5-2 3-16,3 2 5 0,2 0 1 15,0-3-2-15,2 4-3 0,-2 0-2 0,3-1-2 16,-3 0-3-16,-3 1-1 0,6-3-7 16,-1 2-2-16,-1-1-2 0,0 1-5 15,-2 1-4-15,0-1-5 0,0 0-6 16,0 2-6-16,1-2-8 0,0 0-9 15,1 0-16-15,-1-1-5 0,5-1 33 16</inkml:trace>
  <inkml:trace contextRef="#ctx0" brushRef="#br0" timeOffset="-200253.69">21631 1760 637 0,'0'6'19'0,"1"-10"225"47,-1 5-210-47,-1-1-10 16,0 0-13-16,-1 0-2 15,-4 0-1-15,-4 0-2 0,-4 0-1 0,-4 0-5 16,-4 0 1-16,-2-1 3 0,0-1 0 16,-3 2 0-16,1 0 0 0,3 3-3 15,2 2-2-15,1-1-5 0,2 3-2 16,2 1-1-16,2 0 3 16,0-1 3-16,4 1 2 0,1 1-4 0,2-4-2 31,5 4-9-31,0-3 1 0,2-1 4 0,2 0 2 15,4 0 9-15,0 1 1 0,3 2 4 0,1-1-1 0,5 2-1 0,2 2-3 32,4 2-2-32,5-1-2 0,1 2 2 0,3 0 1 0,0 3 0 0,-2-1 1 15,3 2 0 1,-2 1 0-16,-1-3-1 0,-2 1 1 0,-3-1 2 16,-7-3 2-16,0 1 0 15,-6-2-4-15,-1 2-5 0,-1-2-2 0,-2 2 3 0,-2 0 9 0,-3 3 11 16,-1 0 8-1,-2 1 2-15,-2 0-5 0,-5 0-6 0,-4 0 0 0,-2 1-1 16,-4-3-1-16,-1 0-1 0,-2-2-5 0,-3-3-2 16,-2-1 5-16,-2-2 4 31,-1-1-2-31,-2-4 2 0,1-3-5 16,-2-2-4-16,2-4-1 0,4 1-2 0,-3-4-2 15,3 1 0-15,1 0 0 0,2-1-1 16,7 1-3-16,6 2 0 0,2-2-5 15,2 3-3-15,5 1-3 0,2 4 0 16,0-1-5-16,0-8 22 0,6-3-3 0</inkml:trace>
  <inkml:trace contextRef="#ctx0" brushRef="#br0" timeOffset="-199773.63">22240 1877 1356 0,'-4'4'-55'0,"-4"-1"-60"0,1 5-11 0,-1 1 70 15,2-2 44-15,3-1 7 0,2-2 3 16,0-2-1-16,-1 1 2 0,1-1 1 16,0 0-1-16,1-2-2 0,0 0-2 15,0 0-3-15,0 0-8 0,0 0-17 16,0 0-16-16,0 0-40 0,0 0-73 15,0 0 95-15</inkml:trace>
  <inkml:trace contextRef="#ctx0" brushRef="#br0" timeOffset="-199598.11">22273 2211 1102 0,'0'0'8'0,"0"1"-27"0,0-1-5 16,0 0 19-16,0 0 6 0,0 0 1 16,0 0 0-16,0 0-5 0,0 0-9 15,0 0-11-15,0 0-6 0,0-1-21 16,3-5 30-16</inkml:trace>
  <inkml:trace contextRef="#ctx0" brushRef="#br0" timeOffset="-198089.23">22398 1840 530 0,'0'1'-4'0,"2"3"-22"0,4 5-1 16,-2-4 35-16,-1 1 13 0,0-3 10 0,-3-3 7 15,1 1-1-15,-1-1 6 0,0 0 8 16,0 0 9-16,1-1 0 0,-1 1-7 0,0 0-13 16,0 0-17-16,0 0-12 0,-1 0-7 15,0 2 0-15,-5-2 0 0,1 2 0 16,-3 0-2-16,-3-2-2 0,-4 0 1 16,-2 0 0-16,-1 1 0 0,-3 1 1 0,1 2-1 15,-5 1 0 1,0-1 0-16,3-1-1 0,-1 3 1 0,5-2 1 0,2 1-1 31,-1-1 0-31,3-1 0 0,3 0-1 0,3 0 0 16,1-2 0-16,4-1 0 15,3 0 1-15,0 0 4 0,0 0 5 0,0 0 5 16,0 0 4-16,0 0 2 16,1 0-1-16,4-1-2 0,4-2-6 15,3 2-4-15,5-3-4 0,1 0-3 16,0-2 1-16,2 0 0 0,2-1-2 0,3 1 1 15,4-1-1-15,-1 4-2 0,-2 1 6 16,-4-1 14-16,-7 2 8 0,-6-1 7 16,-3 1-5-16,-3 1-12 0,-3 0-7 0,0 0-2 15,0 0-1-15,1-4-4 16,1 4-2-16,-2 0-7 0,-2 0-4 0,-1 4-1 16,-5-3 1-16,-4 5 4 0,-7-2 4 15,-7 3 3-15,-3 2 1 0,-2 0 1 16,2 1-1-16,5-3-1 0,2 4 1 15,5-4-1-15,4 2-3 0,-1-4-2 0,3 1 0 16,2-6-1-16,4 2 3 0,0 0 2 16,5-2-1-16,0 0-2 0,-1 0-9 15,1 0-15-15,0 0-21 0,0 0-28 16,-2-1-40-16,2 1-25 0,0 0 72 16</inkml:trace>
  <inkml:trace contextRef="#ctx0" brushRef="#br0" timeOffset="-197409.02">22760 1847 820 0,'0'1'37'0,"-1"3"86"0,-4 3-169 0,2 2-8 0,-2 4 30 16,1 1 11-16,0 0 2 0,0 4-1 15,-2 3 2-15,0-2 2 0,-1 4 3 16,-2 2 5-16,1 1 3 0,-1 6 3 15,0-2 2-15,0 1 1 0,0 4-2 16,0-2-1-16,2-3-3 0,1-2 0 16,0-4 0-16,0-7 1 0,3-3-1 15,3-5 0-15,-1-5 1 0,1-4 2 16,0 0 4-16,0 0 3 16,0 0 4-16,0 2 3 0,0-2 7 0,0 0 8 0,0 0-4 15,-2-5-4-15,6-3-11 0,2-4-11 16,2-7 2-16,1-7-1 15,-2-3 1-15,1-4 0 0,0 2-1 0,0-2 2 16,2 3 5-16,-1-1 2 0,1 1 3 16,1 2-1-16,1-2-4 0,-1 2 5 15,3 2 1-15,1-1 9 0,4 8 4 0,1 1-3 16,-2 3-6-16,1 3-10 0,3 1-7 16,-2 3-6-16,0 2 0 0,-2 4 0 15,-3 2 0-15,1 0-3 0,-6 1-3 16,3 4-6-16,-4 2-3 0,0 5-2 0,0 7-1 15,-1 7 2-15,2 6 3 0,-4 4 4 16,2 4 4-16,-4 1 0 0,-3 0-1 16,4 0-1-16,-5 0-1 0,2-3-1 15,0-1 2-15,0-3 2 0,2-7 2 0,-3-3 1 16,0-6 2-16,0-3-1 0,-1-6-4 16,-1-5-8-16,1 1-14 0,0-3-17 15,0-2-15-15,1 0-15 16,0 0 0-16,-1 0 13 0,4-1 9 0,0-7 34 15</inkml:trace>
  <inkml:trace contextRef="#ctx0" brushRef="#br0" timeOffset="-197188">23119 2186 349 0,'-10'0'10'0,"-7"1"0"0,-5 1-4 15,-3 2 3-15,-3-1 0 0,-4 1-2 16,-3-2-6-16,-7 0 16 0,0 0 13 31,1 1 10-31,6-1 8 0,6-1 3 0,3 0-2 0,5-1-5 0,-1 1-6 16,3 0-15-16,5-1-10 0,2 0-3 0,7 0-2 15,1 0-1-15,4 0-1 0,0 0 2 16,-1 0 3-16,1 0-8 0,0 0-3 16,0 0-12-16,0 0-27 0,1-4-103 15,4-9 91-15</inkml:trace>
  <inkml:trace contextRef="#ctx0" brushRef="#br0" timeOffset="-194222.73">24030 1817 1316 0,'0'2'-58'0,"0"-2"-60"0,0 0-1 0,0 0 87 16,2 1 48-16,-4-1 8 0,2 0-3 16,0 0-9-16,0-1-7 15,1 1-3-15,-1 0 1 0,0 0 3 0,0 0 1 16,0 0 0-16,0 0 0 0,-4 1-2 0,-2-1-1 31,-2 1-1-31,-4 0-2 0,-1 1 1 0,-5 0 1 0,-2-1-2 0,-1-1 1 16,-7 2 1-16,2-2-1 0,1-2 0 15,4 2 1-15,1-3 0 0,3 2 1 16,2-1-2-16,2 0-1 0,3 0 0 0,2 0-1 31,2 2-1-31,2-1 1 0,2 1-2 0,-2 0-1 0,3 0-1 0,-2 0 0 16,0 1-2-16,0 1 2 0,-1 0 1 15,-2 1 1 1,0 2 2-16,1 1 0 0,-3 3 0 16,1 0 1-16,-3 3 0 15,0-1-1-15,0 0 0 0,2 5 1 16,0-6 0-16,1 1-1 0,2 0-2 16,-1-1 0-16,4-1 0 0,-3-1 2 0,4-2 0 15,-3-4 0-15,1-1 1 0,3-1 0 16,-2 3 1-16,4-1 1 0,-2-2-1 15,2 0 1-15,-1 0 1 0,-1 0-1 16,0 0 4-16,0 0 4 0,0 0 2 16,0 0 6-16,0 0 3 0,0 0 0 15,0 0 0-15,5-2-5 0,1-3-9 0,11 1-4 16,2-3-5-16,4-2-2 0,8 0-1 16,-4 3 0-16,1 1 0 0,-1 2 1 15,4 3-1-15,3 1-1 0,4 7-2 0,6 1 0 16,-1 5-2-16,-1-1 1 15,-4 4 5-15,-5 3 0 0,-8 1 4 0,-7-1 1 16,-4-1-2-16,-4 2-1 0,-3 1-5 16,-5 2-2-16,0 3-2 0,-7-1 1 15,-3 1 0-15,-3 0 1 0,-5-1 1 0,-2-3 2 16,-4-2 0-16,-5-5 2 0,-1 1 0 16,-5-3 0-16,-3-4 0 0,1-1 1 15,-4-3 4-15,5-3 4 16,7-1 0-16,4-2 1 0,5 0-1 0,4-2-4 15,1 0-1-15,3-2-1 0,1 1-5 16,2 0-4-16,2-3-4 0,0 3-4 16,-2-3-1-16,4-1-2 0,-2 2-9 15,2-4-9-15,0-4 22 0,-1 1 1 16</inkml:trace>
  <inkml:trace contextRef="#ctx0" brushRef="#br0" timeOffset="-193943.81">23327 1906 1312 0,'-1'6'-112'0,"-1"4"-69"16,-2-1-13-16,2 2 87 0,1-2 90 15,0-4 13-15,-2-1 3 0,2 1 0 16,0-1-1-16,1 1-5 0,0-5-11 16,0 0-32-16,0 0-52 0,0 0 57 15</inkml:trace>
  <inkml:trace contextRef="#ctx0" brushRef="#br0" timeOffset="-193718.34">23302 2237 1685 0,'0'0'-19'15,"0"0"-56"-15,-1 0-11 0,1 0 55 16,0 0 25-16,0 0 7 0,0 2-31 16,-1-2-36-16,1 0-30 0,0 0-32 15,-1 1-1-15,0 0 38 0,1-1-140 16,0 1 153-16</inkml:trace>
  <inkml:trace contextRef="#ctx0" brushRef="#br0" timeOffset="-192458.2">21806 2745 1174 0,'7'6'19'0,"-18"-8"-240"16,29 11 11-16,-85-35 213 15,38 21-5-15,9 2 0 0,-3 1 0 16,3-2-1-16,-1 2 0 0,2 1 3 16,-1 0 10-16,2 2 9 0,0 2 5 15,2 2-2-15,0 3-5 0,-3-1-6 16,2 4-4-16,2-2-2 0,-1 2-1 15,1 0-1-15,3-1-1 0,1 4-1 16,1-5-1-16,4 0-1 0,3 0-5 16,0-5-3-16,1 2 0 0,2 0 0 0,0-2-1 15,5 2 0-15,2 3-4 0,7 0 0 16,-2-2 7-16,2 2 5 0,1-2 4 16,1 0 3-16,4 3-2 0,2-4-1 15,1 5 4-15,2-1 4 0,0 0 2 0,1 2-1 16,1 1-1-16,2-1-6 0,2 2-2 15,3 0 10-15,-3 2 22 16,-3-1 17-16,-6-3 9 0,-7-3-11 0,-4 1-23 0,-5-2-23 16,0 1-9-16,-3 0-1 15,1 0 3-15,-3 1 4 0,1 2 3 0,-3 2-3 16,-8-3-2-16,-6 4-3 0,-4-2-1 16,-4-1 4-16,-2 1-1 0,-2-2 3 15,0-1 2-15,-2 0 1 0,0-2 1 16,1-3-3-16,-2-2 1 0,6-3-2 0,-1-1 0 15,2-3-2-15,5 1-1 0,1-1-1 16,2-1-1-16,1 0 2 0,3 0 1 16,2 1 1-16,4 1 0 0,0 2-3 15,5 1-7-15,0 0-4 0,-1 0-10 16,1 0-2-16,-1 0 9 0,1 0-73 16,5-3 65-16</inkml:trace>
  <inkml:trace contextRef="#ctx0" brushRef="#br0" timeOffset="-192111.28">22623 3125 1246 0,'0'0'168'0,"-45"17"-739"47,12-22 568-47,13 5 1 0,-4 0 2 0,-3-1 1 0,0-2 3 15,-4 2 2-15,2-4 2 0,-1 3 1 16,0-2 1-16,7 1 2 0,0 0-2 15,4 2-2-15,5-3-2 0,-1 1-3 16,5 1 3-16,2 0-4 0,2 0-4 16,6 2-19-16,-4-3-18 0,3-1 391 15,1-5-271-15</inkml:trace>
  <inkml:trace contextRef="#ctx0" brushRef="#br0" timeOffset="-190679.66">23222 2838 680 0,'4'-2'43'0,"-4"2"-18"15,0 0 1-15,0-1-13 16,-4 2 38-16,4-1-22 0,0 2-11 15,0-2-8-15,0 0-1 0,0 0 2 0,0 0 0 16,-1 0 2-16,-3-2 2 16,-2 0 1-16,-3-1-2 0,-2-1-2 0,-4 0-4 15,-1-1-1-15,-4 0-3 0,1-1 0 16,-3 3-1-16,1-2-1 0,0 5 2 16,-1 1 0-16,-2 5 0 0,-2 3-1 0,-3 1-1 15,-2 4-2-15,2 3 1 0,1 2-1 16,2 5 0-16,2 3 0 0,3 2 0 15,2 2 1-15,5 0 0 0,5 3-1 16,6 0-1-16,3-2-2 0,4 2 4 16,6-5 2-16,4-1 5 0,1-5 8 0,0-5 4 15,1 0 4-15,-1-6 1 0,4-1-5 16,4-1-3-16,5 0-3 0,3-1-4 16,2 0 0-16,-5-1 3 0,-2-1 4 15,-1-1 2-15,-5-2 2 0,3-1-7 16,-3 1-6-16,-1-3-4 0,3 1-4 15,0 2 6-15,-3-2 3 0,1-1 0 16,-2 0 1-16,-1 0-4 0,-1 0-5 0,-2 0 1 16,-4-1 0-16,-1 0-2 15,-1 0 0-15,0 0 1 0,0 0-3 0,0 0-5 16,1-1-6-16,-1-1-7 16,-2 0-3-16,1 2-2 0,-1-4 0 15,-1 2-4-15,1-1-7 0,1-2-13 0,3-3 303 16,2-1-197-16</inkml:trace>
  <inkml:trace contextRef="#ctx0" brushRef="#br0" timeOffset="-190427.12">23677 2822 1227 0,'14'0'53'0,"57"28"-992"31,-174-3 807-31</inkml:trace>
  <inkml:trace contextRef="#ctx0" brushRef="#br0" timeOffset="-190210.72">23713 3153 1063 0,'0'0'34'16,"-1"0"102"-16,0 0-192 0,1 0-8 16,0 1 46-16,0-1 18 0,0 0 0 15,0 0-13-15,0 0-27 0,0 0 118 16,5-3-75-16</inkml:trace>
  <inkml:trace contextRef="#ctx0" brushRef="#br0" timeOffset="-188045.94">24127 2722 1120 0,'16'1'80'0,"-18"3"-133"16,-3 1-1-16,0 3-33 0,-20 1 86 16,21 3 0-16,-1 2 1 0,0 0 0 15,-3 3 0-15,0-1 0 0,4-2 0 16,-2 2-1-16,-1-2 1 0,-1-1 0 15,-1 3 0-15,2-6 1 0,4 1 0 16,2-2 0-16,1-2 0 0,1-3 8 0,-1-4 6 16,0 1 9-16,-1 1 7 0,1-2-4 15,2 0-4-15,1 2-8 0,5-1-6 16,0 2-4-16,5-3-3 0,3 3-1 16,0-1 2-16,4-2 2 0,1 3 3 15,1-3 2-15,2 0-1 0,1 2-3 0,3 2-2 31,1-2-2-31,0-2 0 0,-1 0 0 0,-4 0 2 16,-1 0 13-16,-1 0 9 0,-2 0 6 0,-2 1 0 0,-2-1-11 16,-2 1-11-16,-5 0-6 15,-1-1-4-15,0 2-3 16,0-2-5-16,-4 0-7 0,-3 0-11 0,3 0-11 0,-4-2-12 16,0 1-13-16,0 1-5 15,1 0 1 1,-1 0-5-16,3-1-30 0,-1-2 62 0</inkml:trace>
  <inkml:trace contextRef="#ctx0" brushRef="#br0" timeOffset="-187713.54">24439 2683 1226 0,'38'3'35'0,"-35"22"-89"16,47-29-10-16,-159 58 64 0,85-22 0 15,15 4 1-15,1 5-1 0,-1 9 1 16,2 8-1-16,-2 7 2 0,1 4-1 16,3 4 2-16,2-2 0 0,3-5 1 15,1-5-2-15,1-7 1 0,3-7 5 16,-1-6 4-16,0-8 4 0,0-7 3 15,-2-4-3-15,1-6-5 0,-3-6-3 0,0-3-5 16,1-3-1-16,-1-1 0 16,0-3-2-16,0 1 0 0,0-1-4 15,0 1-6-15,0-1-5 0,0 0-5 0,0 0-7 16,0 0-7-16,0 0 7 0,0-2 9 16</inkml:trace>
  <inkml:trace contextRef="#ctx0" brushRef="#br0" timeOffset="-141399.78">4605 9223 774 0,'21'45'99'0,"4"-52"-59"15,-1-2-36-15,0 1-4 16,-5-52 0-1,-1 54 0-15,-2 0 1 0,-2 0 0 0,-1-1 0 0,-1-2 0 16,1 4 0-16,-2 0 0 0,-1 0 0 16,-2 2 1-16,-1-2 1 0,-1 0 0 15,5-2-1-15,2 0 0 0,6-2-2 16,7-1 0-16,2-2 0 0,7 2 0 0,1-4 0 16,1 1 0-16,4-2 0 0,3 1 0 31,2-4 0-31,4 1 0 0,2-3 0 15,4-3 0-15,6-2 0 0,6-2-1 16,1-5 0-16,1-3 1 0,-3-5 0 16,0-2 1-16,-4-3 2 0,1-1-1 0,1-2 2 15,-7 0 3-15,3 3-1 0,-5 0 3 16,-1 2-1-16,2-1-3 0,-3 1-1 16,-2 1-1-16,-2 1-3 0,-5 4 7 15,-1 2 7-15,-3 4 3 0,-5 2 2 16,1 3-6-16,-7 2-7 15,-3 3-3-15,-6 3-2 0,-7 2 0 0,-1 4 0 16,-3 0 0-16,-3 5 0 0,-5 1-1 16,1 3-1-16,-3 3-4 0,2-3-1 15,1 1-1-15,-2 0 0 0,0 0 0 16,-3 1-1-16,-1-3-7 0,-2 2-7 16,-4-1-3-16,-5-3 1 0,-10 1 7 0,-11 0 12 15,-11-1 4-15,-4 1 1 0,-5-1 0 16,3 1-2-16,4-1 0 0,2 4-2 15,4 0 1-15,4 2 1 0,4 0 1 0,5 0-1 16,7 2 4-16,6-1 1 16,8 1 3-16,5-1 4 0,-2 0-1 0,5-1 1 15,0 0 1-15,0 0 0 0,0 0 1 16,5 3 1-16,7-3-3 0,12 4-3 16,11 0-3-16,14 1-2 0,7 2-1 0,5-2-1 15,3 2 1-15,0-1 1 0,2-1 1 16,-2 1 4-16,-5-1-1 0,-4 0 0 15,-4 1-1-15,-2 2-3 16,-1 1 9-16,-6 3 9 0,-7 3 7 0,-7-1 13 16,-12 1-10-16,-9 1-11 0,-7 1-8 15,-10 7-10-15,-7 8 1 0,-8 2 7 16,-3 7 0-16,-7-3-1 0,-2 0-4 16,-3-1 0-16,-1-1-3 0,-2-2 1 15,-1-5-1-15,-1 1-3 0,1-3-6 16,0-2-8-16,4-1-19 0,5-1-16 15,2-1-47-15,7 0-110 0,4 2 125 16</inkml:trace>
  <inkml:trace contextRef="#ctx0" brushRef="#br0" timeOffset="-140217.15">4554 10681 1101 0,'0'0'33'0,"0"0"-16"0,0 0-3 0,3 0-17 16,-3 0-7-16,-3 0-6 15,3 0-3-15,0 0-1 0,4-2 6 16,5-2 9-16,4 1 0 0,9-2 3 0,6 3 0 15,5-2 0-15,8 4 0 0,4 0 1 16,5 0-1-16,13 4 2 0,10-2 0 16,8 4 1-16,8 0 1 0,1 0-3 15,5 2 0-15,8 0-4 0,4 1-2 0,0 1 3 16,2 0-2-16,2 0 3 0,7 0 1 16,3-1 1-16,5-1 0 0,1 2 0 15,5-2 0 1,8 2-1-16,0 0 1 0,8-2 4 0,-3-1 6 0,-1-5 10 15,4-2 2-15,4-2 2 0,3 0-4 16,9 2-3 0,12 0-5-16,5 2-4 0,5 5-2 0,12-3-4 0,-11 1 1 15,-1 4-2-15,-6-8-1 16,-17 0-2-16,-7-1 5 0,-9-2 5 0,-9-5 6 16,-2 0 0-16,-1-1-5 0,-2 1-2 0,1-2-5 15,-5 0 0-15,-6 0-1 0,-7-1 0 16,-4 1 0-16,-3-4 2 0,-2 3 3 15,-2 1-2-15,3-2 3 0,2 4-6 16,2-1-1-16,-6 3-2 0,-10 2-2 16,-9 2 3-16,-6 0 2 0,-5 1-1 0,-4 0 1 15,-5 0 2-15,-2 2-3 0,-3 4-3 16,-10 0-1-16,-7-1-3 0,-16-1 5 16,-12-1 4-16,-8-2 6 0,-9-1 5 15,0 0-5-15,0 1-8 0,0-1-11 0,0 0-7 16,0 0 4-16,0 0-1 0,-4 1-4 15,1-2-7-15,-5-4-4 0,-2-4 7 16,-6-3 9 0,-2-2 14-16,-1-2 2 0,-4-1 3 0,-2 2-1 15,-5-1 3-15,-3-2-3 16,-2-4 1-16,-1 3 2 0,0 1-11 0,0 0-1 16,-2 2-3-16,-1 1-1 0,2 2 7 0,1-1 0 15,4 3 1-15,7 2-1 16,-2 0 1-16,2 2 1 15,4 1 1-15,0 2 0 0,6-1 1 0,2 2 0 0,4 2 2 16,3-2 3-16,1 3 3 0,5 0 3 16,-1 0 2-16,1 0-2 0,-1 0-3 0,1 0 1 15,0 0-7-15,-1-1-2 0,2 4-3 16,2-2-8-16,5 5-2 0,6 7 0 16,10 4 1-1,10 8 3-15,10 5 3 0,12 5 11 16,7 4 2-16,0 4 3 0,-9-5 13 0,-16-5-1 0,-19-12 4 0,-9-7 0 15,-3-3-13-15,-3 2-7 0,1 3-6 16,-3 1-2-16,-4 4-1 0,-5 1-1 31,-4 1 3-31,-3 1 2 0,-6 2 5 16,-9-1 3-16,-7-2 2 0,-11-3-1 16,-4-6 0-16,-2-1-1 0,-2-2-5 15,3-3 0-15,-1-1-2 0,5-1-1 0,5-3 0 16,1 1 0-16,12-1-2 15,0-1 1-15,5 2 1 0,9-1-2 0,2-1 1 16,7 1 1-16,5-1 0 16,-3-1 0-16,5 0 1 0,0-1 0 0,-1 2-4 15,-3 0-5-15,4-2-11 0,-2 0-16 16,0 0-17-16,4 1 148 0,0 0-86 16</inkml:trace>
  <inkml:trace contextRef="#ctx0" brushRef="#br0" timeOffset="-132361.22">24570 3340 980 0,'-2'0'5'16,"0"0"-21"-16,-4 0-5 0,5 0 9 0,1 0 12 16,-3 0 0-16,3 2 1 15,-3-2-1-15,2 0 2 0,1 0 0 0,0 0 6 16,0 0 5-16,-1 0 6 0,1 0 3 15,-1 0-1-15,0-2-5 0,-7-2-4 16,1 1-3 0,-1-2-2-16,-5-1 1 0,-7 1-1 0,-5-2-2 0,-4 0 1 15,-3 0-2-15,0-2-1 0,-1 0-1 0,-5 0 0 16,-3 0-2-16,-3-2 0 0,-2 2 0 16,0-1 0-16,-6 1 0 15,-5 2 0-15,-6-2 0 0,-1 2 0 0,1-1 1 16,1 1 0-16,3 0 4 15,-3 1 2-15,-3 0 2 0,-9 0 3 16,-5 0 5-16,-3 0 1 0,-3 1 2 16,4 0 1-16,2 3-6 0,-7-2-1 15,-8-1-1-15,4 3-3 0,-3-4 0 0,3 3-2 16,11-3-3-16,-4 3-2 0,-3-3-1 0,4 1-1 16,1-2 10-16,8-1 8 15,12 1 3-15,6-1 4 0,5 3-2 0,3-4-6 16,-2 0-1-16,-2 1-2 0,2-2-5 15,1 2-4-15,6-4-1 0,5 5-2 0,1-2-1 16,3 1 1-16,3-3-2 0,1 2 0 16,5-2 0-16,2 4 0 0,5 2 0 15,2-2 0-15,3 2 0 0,5 2 0 16,0 0 1 0,7 3-1-16,-1 0 1 0,0-1 0 0,0 1-2 0,-2-2 0 15,4 3-4 1,0-1-5-16,-1 0-6 0,1 0-6 0,-1 0-3 0,0 0-4 0,0-1 1 15,-1 3-5-15,1-1-8 0,0-1-10 16,0 2-15-16,2 2 22 0,-4-1-164 16,3 2 143-16</inkml:trace>
  <inkml:trace contextRef="#ctx0" brushRef="#br0" timeOffset="-128690.39">30059 328 1387 0,'1'1'43'0,"-1"-1"5"0,-1 0-92 0,0 2-17 16,0-2 21-16,-2-2 29 16,-3 2 8-16,-9 4 1 0,-8-1 1 0,-9 4 0 15,-8-3 2-15,-5 1 3 0,-7-3-1 16,-3 3 2-16,-3-1-1 0,3 1-2 15,8 2 0-15,10-2 4 16,11 1-1-16,5 0 0 0,4 2 2 0,3-1-6 0,-1 3-1 16,3-2 0-16,6-2 0 0,1-2 0 15,5-4 0-15,0 1-2 0,-1 3-10 16,4-3-5-16,0 2-2 0,5-1 1 16,6 4 11-16,6 3 4 0,13 4 3 15,12 5 0-15,20 6 0 0,12 4 0 16,2 2 1-16,-5 1-1 15,-10 2 0-15,-12 0 0 0,-6 3-1 16,-5 4-1-16,-8 2-1 0,-7-2 0 0,-7-2-1 16,-8-3-1-16,-8-2-1 0,-4-6 0 15,-6-2 4-15,-7-2 1 0,-5-2 3 16,-7 2 2-16,-4-4 3 0,-4-1 11 0,-5-1 9 16,-2-5 8-16,1-2 2 0,-6-2-7 15,-6-6-7-15,-5-2-8 0,-5-2-4 16,7-3-4-16,4-3-1 0,11 1-1 15,4-2-1-15,5-1 0 0,6 2 0 16,1-1-2-16,9 2 1 0,3 2-1 0,6-1-2 16,1 3-2-16,5 3-5 0,0 0-9 15,-1-4-18-15,2 4-13 0,4 0-22 16,1-5-4 0,11-5 40-16</inkml:trace>
  <inkml:trace contextRef="#ctx0" brushRef="#br0" timeOffset="-127229.47">30038 1723 1250 0,'0'0'20'0,"0"0"25"0,-1 0-73 15,0-1-5-15,1 1 34 0,-2 0 5 16,1-1 1-16,0-1 0 0,-3 0-2 16,-1-3-2-16,0-2 3 0,-4 1 3 15,1-3 4-15,-5 0 2 0,-2 0 2 0,-3-3-3 16,-4 1-3-16,-2-1-3 0,-8 1-3 15,-3 0-2-15,-5 4-1 0,-3 1-2 16,5 5 0 0,2 2 0-16,2 5-6 0,7 7-1 0,3 6-1 0,-1 6 2 15,3 9 3-15,-1 13 3 0,1 2-3 16,4 10-4-16,3 5-17 0,4-1-13 16,8-2-4-16,7-1 0 0,9-8 14 15,8 0 10-15,5-1 8 0,5-4 1 0,7-1 3 16,10-7 2-16,9-2 1 0,9-7 3 15,0-6 1-15,5-1 7 0,-3-9 4 16,1-2 6-16,5-6 2 0,-3-4 12 16,-3-2 14-16,-12-3 11 15,-12-2 9-15,-10-2-15 0,-14-2-16 16,-2 1-16-16,-4 0-4 0,-6 5 11 0,-3-2 16 0,-3 2 14 16,2 3 3-16,-2-1-10 0,1 1-14 15,-3 0-14-15,0 0-11 0,0 0-9 16,0 0-5-16,0 1-6 0,1 2-1 15,1-3-6-15,-4-2-1 0,1 2-6 16,1 0-9-16,-4-2-7 0,4 2-11 16,-1-2-13-16,1 2-18 0,0 0 248 15,4-4-141-15</inkml:trace>
  <inkml:trace contextRef="#ctx0" brushRef="#br0" timeOffset="-124308.29">21975 3808 387 0,'0'0'26'0,"0"0"16"0,-4 0-7 16,0 0 1-16,0 1-2 0,0-1-3 0,2 1-7 15,-3 1 1-15,-2-2 3 16,1 2 5-16,-4 0 7 0,-1-2 3 16,1 0 1-16,-4 0-4 0,-2 1-8 15,-28 2 10-15,17 0-28 0,-1-1-7 16,1 2-2-16,-1 1-2 16,2 2-2-16,2 0 0 0,1 1-1 0,4 1 0 15,-1 0 0-15,3 2 1 0,-1 0-1 16,3 0 0-16,3 1 0 0,0-1 0 15,2 1 0-15,1-3 0 0,1 3 0 16,1-3 0-16,3 0-1 0,-3 1 0 16,2-3 1-16,2 1-2 0,0 0-1 0,1-5-2 15,2-1 1-15,0 0-1 16,0 1 1-16,2-1-1 0,-1 1-2 0,3 1-2 16,3 0-2-16,2 1-7 0,0 1-4 15,2-1 2-15,4 0 4 0,4 6 7 0,4 0 7 16,4 0 2-16,1 0 0 0,4 4 2 15,-2-3-1-15,5 3 1 0,0-2 0 16,1 0 0-16,0 2-2 0,-5-1 1 16,-6-2 2-16,-7-2 6 0,-1 2 7 0,-5-2 4 15,-2 3-3-15,-3 3-8 0,-3 2-5 16,-4 0-4-16,-1-1-3 0,-3 1-1 16,-6 2-1-16,-3-2 2 0,-4-1 2 15,-5 1 4-15,-5-4 3 0,-3 1 2 0,-6-4 1 16,-1-1 0-16,-1-1 2 0,0-4 1 15,4-1 0-15,-2-2 1 0,4-2-1 16,2 0 3-16,1-1-1 0,4 1 0 16,4-3-2-1,3 1-3-15,5 1-1 0,4-3-2 16,9 4-2-16,-2-2-5 0,2 1-14 0,1 1-57 0,5-4-12 16,7-5 35-16</inkml:trace>
  <inkml:trace contextRef="#ctx0" brushRef="#br0" timeOffset="-124007.29">22670 4164 1480 0,'-3'5'-42'31,"-8"1"-52"-31,-3 2-7 0,-5 2 53 16,-3-1 44-16,1 1 0 0,-1-1-7 0,-5-2-5 0,2 0-1 0,-3-5 2 31,-3-1 10-31,5-1 5 0,-1-1 1 0,2-1 1 0,6 0-2 0,5-1-3 31,4 0-8-31,5 2-5 0,3 1-7 16,2 0-8-16,0 0-33 0,0 0-78 16,-1-2 83-16</inkml:trace>
  <inkml:trace contextRef="#ctx0" brushRef="#br0" timeOffset="-123504.9">23439 3984 1192 0,'-4'-2'3'15,"-7"-5"-68"-15,-9-4-46 0,-8-2 11 16,-1-3 28-16,3 4 67 0,0-1 5 15,3 4 2-15,-3 0-1 0,-5 1 1 16,-3 2 7-16,1-1 8 0,-1 2 8 16,-1 2 2-16,-1 2-5 0,1 1-2 15,2 4-4-15,4 3-6 0,1 7-4 16,0 2-8-16,1 9-8 0,1 5 1 16,2 10 1-16,3 4 3 0,7 6 5 15,6 4-11-15,16-1-36 0,12-1-33 0,15-4-14 16,7-4 12-16,3-6 33 0,0-10 37 15,-7-5 15-15,-2-6 12 0,-2-3 11 16,2-2 2-16,3-4 1 0,2-2 4 16,-2-3 2-16,-4-3 14 0,-5 0 4 0,-2-1-7 15,-1-2-12-15,2 0-17 16,-2-2-9-16,-3 1-2 0,-4 0-1 0,-1-2-1 16,-4 3-2-16,-3-2 1 0,0 2 0 15,-6-2 0-15,2 2 3 0,0 1 1 16,-2-2 0-16,-1 1-2 0,-3 1-5 0,-2-2-5 15,0 1-7-15,0-1-6 0,-1 2-13 16,5-2-30-16,-1-4 36 0</inkml:trace>
  <inkml:trace contextRef="#ctx0" brushRef="#br0" timeOffset="-123113.95">24193 4117 913 0,'-12'2'53'0,"-6"5"61"0,-9-2-114 16,-1 3 1-16,-6-1 2 0,-1-5 0 16,-3-1 1-16,-4-1-1 0,2-1 1 15,-1 0 0-15,9-2-2 0,4-3-2 16,6 3-2-16,7-5-5 0,0 2 0 15,5 3-2-15,1 0-8 0,4-1-8 0,1 2-10 16,4 2-26-16,0 0-48 0,0 0 65 16</inkml:trace>
  <inkml:trace contextRef="#ctx0" brushRef="#br0" timeOffset="-122465.16">24939 3752 1186 0,'-21'-23'-28'15,"-1"5"-45"-15,-9-1-8 0,0 6 42 16,-2 2 28-16,1 5 3 0,-1 0 0 15,1 4 1-15,0 2 0 0,-1-1 3 16,2 1 0-16,0 2 0 0,-5 4 0 0,3 1 3 16,-2 2-1-16,0 3-2 0,6 3 0 15,-1 4-2-15,7 6 1 0,1 5 1 32,0 10-1-32,1 7 1 0,3 8 2 0,4 5 2 15,7 4-4-15,12-2-18 0,11-4-19 0,5-3-4 16,5-9 6-1,-1-8 18-15,-1-7 15 0,3-6 6 16,5-5 0-16,4-4 3 0,2 0 3 16,3-2-2-16,1-2 1 0,-3-3-1 15,0-3 3-15,-3-4 3 0,0-2 1 16,-1-7 1-16,0-1 1 0,0-2 4 16,-1 0 1-16,0-2 3 0,1-2 1 0,-1 2 8 15,-3-4 15-15,-3-1 8 0,-5 0 2 16,-6-2-8-16,-4-2-13 0,-5 0-7 0,-1-1-14 15,2 0 3-15,-3 0-3 0,0 1-5 16,-4 1 4-16,-2 3-9 0,-3 1-3 16,0 4-2-16,0 4-2 0,-3-2-1 15,-1 3-1-15,-3 2-2 0,-8 0 2 16,-4 2 1-16,-8-2 1 0,-10 2 2 16,-5 0 1-16,-1 3 0 0,1 0 0 0,2 2 1 15,3 0 0-15,2-2 0 16,3 0 0-16,2-1 0 0,6 0 0 15,5-1 0-15,5 0 0 0,7 2 0 16,2 0 0-16,3-1-2 0,5 1 0 0,0 0-1 16,3 0-2-16,-2 0 0 0,3 1-20 15,4-1-22-15,6 2-100 0,8 5-101 16,2-1 137-16</inkml:trace>
  <inkml:trace contextRef="#ctx0" brushRef="#br0" timeOffset="-121977.56">25770 3837 1032 0,'0'2'53'0,"-5"4"41"15,0 4-103-15,0 4-3 0,-2 2-7 0,2-1-3 16,1-3-7-16,0 1-15 0,3-5-2 16,-1 0-37-16,-2-5-33 0,1 0-52 15,0-2-59-15,-1-1 128 0</inkml:trace>
  <inkml:trace contextRef="#ctx0" brushRef="#br0" timeOffset="-121767.3">25606 4285 817 0,'-2'7'64'16,"0"1"76"-16,-2 1-127 0,-2 0-10 16,2-3-1-16,0-1 1 0,1-3 1 15,3 0 2-15,0-2 2 0,0 0 6 16,1 0 6-16,0-5-4 0,0 2-15 0,2-4 40 15,3-2-175-15,3-5 105 0</inkml:trace>
  <inkml:trace contextRef="#ctx0" brushRef="#br0" timeOffset="-119139.35">26762 3590 752 0,'7'-8'41'0,"-2"3"13"0,-3 0-17 0,-1 4-11 16,-1 0-13 0,0 1-10-16,-2 0-5 0,-4 1 1 0,-4 1 6 15,-2 2 3-15,-4 0 3 0,-3 3 1 16,-6 2-2-16,-4 1 4 0,-6 8 2 15,-5 3 1-15,0 5 1 0,-2 6-7 0,2 2-5 16,2 5-3-16,4 1-1 0,0 2-1 16,1 0-1-16,8-1 2 0,0-1 1 0,7-2-1 15,4-2 2-15,2-1-3 0,6-4 1 16,4 1-1-16,2-1-1 0,8-1 1 16,2 1 0-16,4 0 1 0,5 0 1 15,3 0 1-15,5-2 0 0,3-3-2 16,4-2-2-16,-1-6 0 0,-1-8-1 15,2-6 2-15,4 0 2 0,6-4 1 16,1-6-1-16,2-1-1 16,-5 0 1-16,-10-6 2 0,-3-1 1 0,-7-2 1 15,-2-3-1-15,-4-1-1 0,-5-4-5 0,0-2 0 16,-5-1-1-16,-4-2-1 16,-3 0 3-16,-6-2-2 0,-2 2 1 0,-3 2 0 15,-4-1-1-15,-3 6 0 16,-1 0 0-16,-2 8-1 0,1 6 0 0,-1 7 0 15,-2 4-2-15,-3 7-2 0,-2 6 2 16,1 7 1-16,3 5 0 0,5 8 3 16,2 3-1-16,7 2 1 0,3 2 2 0,4 1 2 15,6 1 1-15,4-2 1 0,2-1-1 16,3-5 1-16,0-6 0 0,-2-9-1 16,-4-7 2-16,-4-4 0 0,2-4 0 0,-3-1-2 31,0-1-1-31,1-3-2 0,-2 0 0 15,1 1 0-15,-2-3-5 0,2 0-5 0,-1 0-12 0,0 0-14 16,-6-4 19 0</inkml:trace>
  <inkml:trace contextRef="#ctx0" brushRef="#br0" timeOffset="-113101.8">24298 2339 791 0,'-5'-5'23'0,"-6"3"17"15,-5-2-54-15,-3-1-1 0,-1-1 11 16,-2-1 2-16,1-2 2 15,-3 2 0-15,-2-2 1 0,1-1 6 0,0-1 5 16,-2-1 7-16,1 2 5 0,-3 0-1 16,-3 0 0-16,2 2-2 0,0 0-2 15,-3-1-2-15,4 0-2 0,-3-1-2 16,-2 1 0-16,-2 0-2 0,-9 0-4 16,-4 1-1-16,-10 1-2 0,-12-4-1 0,-10 1 0 15,-3 0-1-15,-7-1 0 0,5 2-1 16,2-1 1-16,-13 1-1 0,-2-1 3 15,-4-3 2-15,-2 3 0 0,8-2 2 16,-13 0-1-16,-1-2-3 0,0 1-1 16,1 0 4-16,15 1 4 0,6 2 3 0,-4-3 3 15,4 4 1-15,6 1-2 0,8 0-1 16,17 2-2-16,9 0-4 0,5 1-1 16,7 1-1-16,0 2-1 0,5 1 1 15,2 0 2-15,4 1 2 0,7 0 1 16,6 0-3-16,4 0-4 0,7 0 1 0,-1 0 4 15,3 0 7-15,-2 1 5 0,2-1 6 16,-1 0 1-16,1 0-1 0,0 0-3 16,0 0-5-16,1-1-4 0,1 3-4 15,0-2-4-15,-2 0 0 0,0 0-4 16,1 1-1-16,-1-1 0 0,0 0-2 16,1 0 0-16,0-2-1 0,0 3 1 15,-1-1-1-15,0 0 1 16,0 0-1-16,0-2 0 0,-1 2 0 0,1 0-1 15,2 0-6-15,-2 1-8 0,0-1-6 16,0 1-2-16,0-1-6 0,0-1-7 0,0 1-12 16,0 0-10-16,1 0-68 0,3 1-117 15,6 3 146-15</inkml:trace>
  <inkml:trace contextRef="#ctx0" brushRef="#br0" timeOffset="-108423.77">29735 3696 1113 0,'-4'0'-44'0,"4"0"-42"15,0 0-4-15,-1 0 49 0,3 0 55 16,-2 0 13-16,0 0 11 0,1 0 10 15,-1 0 10-15,0 0 14 0,2-3 8 16,-2-1-4-16,4-3-7 0,3-3-13 0,1-3-9 16,3-5-6-16,3-5-11 0,0-2-3 15,1-5-2-15,-1-2-3 0,0-4 2 16,2-3-1-16,-1 2-2 0,2 1-2 16,-5-1-12-16,4-3-20 0,4-2-10 15,3 1 4-15,5-3 5 0,0 1 13 16,-1 4 9-16,1-1-2 0,-2 1-3 15,1 0 3-15,1-1-7 0,1 1-1 0,2 0 2 16,1 4 3-16,2 2 5 16,-4 6 2-16,-4 4 0 0,-5 5-3 15,-4 4-4-15,-4 5-1 0,-6 5-4 16,-6 3-3-16,0 1-2 0,4-2-15 16,-1 4-15-16,1 5-6 0,-2 6-1 0,3 11 14 15,-1 7 16-15,1 11 7 16,1 7 4-16,-5 8 1 0,-2 5 0 0,-1 6 2 0,-2-2 0 15,0 3 0-15,1 1 2 16,1-3 0-16,0 3-1 0,1-7 1 0,0-7-2 16,2-8 0-16,-1-10-3 0,-2-10-1 15,0-5-1-15,1-6 0 0,-1-3-1 0,1-7-5 16,1-2-2-16,-1-3-3 0,0-2-4 16,0 2-8-16,0-2-10 0,0 0-15 15,0 0-12-15,0 0-3 0,2-6 34 16</inkml:trace>
  <inkml:trace contextRef="#ctx0" brushRef="#br0" timeOffset="-108155.45">30490 3254 898 0,'-7'8'19'0,"-6"0"-19"16,-2 2 2-16,-10 0 5 0,-1-3 2 0,-8 1 0 15,-5-5 2-15,-5 1 1 0,0-3 3 16,-2-1 28-16,5-3 4 0,3 0-2 16,5-1-4-16,8 0-30 0,4 2-7 15,5 1-1-15,0-1-2 0,5 2 0 0,3-2 1 16,2 2-1-16,6 0 1 0,-1 0 0 16,1 0-2-16,0 0 0 0,0 0-2 31,0 0-13-31,0 0-16 0,0 0-18 0,0 0 68 0,2 4-27 0</inkml:trace>
  <inkml:trace contextRef="#ctx0" brushRef="#br0" timeOffset="-105354.89">9453 7865 654 0,'-5'-1'-55'0,"-1"-1"-79"0,-4-1-29 16,0 0 73-16</inkml:trace>
  <inkml:trace contextRef="#ctx0" brushRef="#br0" timeOffset="-80987.74">12796 11058 1808 0,'0'0'22'0,"0"0"-51"0,0 0-10 16,0 1 11-16,0-1 13 0,1 0 14 15,-1 3 0-15,1-3 1 0,-1 0 0 16,0 0-3-16,0 0 0 0,0 2 2 15,0-2-3-15,0 0 2 0,2 3 1 16,-1-1-2-16,0 2 2 0,1 0 1 16,-2 2-2-16,1 2 2 0,0 3-1 15,0 3 0-15,2 3 0 0,-2 7 0 16,2 8 1-16,-1 7-1 0,2 8 1 16,-2 6 0-16,2 11 0 0,-1 4 0 15,2 8 0-15,0 6 0 0,0 5 0 16,0 3 0-16,-2 4-1 0,-3 3 1 0,-1 3 0 15,1 6 0-15,-2 2 0 0,2 9 0 16,0 7 0-16,1 5 0 0,4 6 0 0,-1 5 1 16,3 4 3-16,1-1 5 15,-2 3 4-15,2-9 4 0,4-5-3 0,-6-13-3 16,-2-9-3-16,-3-9-5 0,-2-4-1 16,-1-6 1-16,-1-6-2 0,3-6 1 15,-4-9-1-15,1-11 0 0,2-9-1 16,-1-9 1-16,3-9 0 0,-2-9 0 15,1-7 1-15,-1-5-2 0,-1-6 0 0,2-3-3 16,0-1-4-16,0 0-5 0,0 0-1 16,1 0-1-16,-1-1 3 0,0 0 3 15,0 0 1-15,0 0 0 0,2-3 0 16,0 0-1-16,1-1-3 0,4-1 2 16,0-2 2-16,8-5 2 0,2-6 6 15,1-5-1-15,1-3 2 0,-3 2 0 16,0-3-1-16,-1 3 3 0,2 0 0 15,-4 2-1-15,1 4 1 0,-1-1 0 16,-2 2-2-16,3 1 1 0,-3 1-1 16,0 0-1-16,-2 3 0 0,-1 0 1 15,-1 3-2-15,-3 4 2 0,0-2 0 16,0 3-1-16,-2 0 1 0,1 2 1 16,-1 1 0-16,-1-1 3 0,-1 2 1 0,0 0-1 15,0 0-1-15,0 0-1 0,0 0-2 16,0 0-1-16,0 0-1 0,0 0-4 0,0 0-3 15,0 0-2-15,0 0 0 0,0 0 2 16,-1 0 0-16,-5 3-1 0,2 5-9 16,-9 13-16-16,-6 11-3 15,-9 17 4-15,-4 6 10 0,-2 0 16 0,3 2 5 16,1-7 1-16,6-6 0 0,2-6 0 0,5-12 0 16,3-4 0-16,2-6 1 0,1-6 0 15,1-1 0-15,4-5 2 0,1-1 2 16,-1-1 0-16,3-2-2 0,-3 0-1 15,-3-3-2-15,-4-4 0 0,-7-7 7 16,-4-5 5-16,-3-7 7 0,-5-8 3 16,-3-8-4-16,0-7-5 0,-5-9-5 15,-3-5-4-15,-3-4 0 16,-6-5-2-16,-7-1 1 0,-6-2-1 0,-6 0 1 16,1 2-1-16,7 6 0 0,6 11-1 0,10 12-1 15,11 12-1-15,13 14 1 0,11 7-2 16,12 9 6-16,-1 1 9 0,0 0 6 15,1 1 4-15,0 0-5 0,-1-1-12 16,1 2-4-16,0-1-12 0,1 1-26 16,-1-1-33-16,0 0-29 0,0 1-169 0,3-1 166 15</inkml:trace>
  <inkml:trace contextRef="#ctx0" brushRef="#br0" timeOffset="-78347.44">16971 6698 1410 0,'0'0'23'0,"0"-1"-35"0,0 2-3 0,0 0 2 15,1-1 12-15,0 0 13 0,0 0 4 16,2-6 7-16,-1-1 4 0,2-5-1 16,3-3 1-16,4-8-6 0,5-6-9 15,6-9-6-15,8-6-3 0,4 0-1 16,7-3 3-16,2 3 2 0,-1 0 2 15,1 1 5-15,0 1-2 0,0-2-2 16,3 4-5-16,6 2-5 0,2 5-2 16,2 4-2-16,5 2-3 0,-4 6-3 0,4 6-9 15,7 8-2-15,3 7-7 0,14 8-4 16,15 9 7-16,4 8 3 0,4 5 11 16,-6 1 7-16,-12 3 1 0,-1 1 2 15,-5-1 0-15,-10-1-1 0,-5-2-1 0,-15 0-2 16,-7 1-4-16,-11 0-2 0,-6 3 1 15,-8 2 2-15,-6 7 4 0,-4 7 4 16,-6 12 0-16,-9 9 0 0,-8 5 2 16,-7 5-2-16,-4 5 1 0,-12 6 1 15,-4 6-2-15,-8 2-1 0,-13-5-2 0,-6-5-7 16,-8-11-8-16,-4-10-4 0,2-9-4 16,4-14 6-16,0-12 8 15,-9-9 5-15,-14-14 7 0,-5-4 4 0,-13-8 1 16,-3-8 1-16,-8-9-1 15,-14-12-3-15,-3-9-2 0,-1-8 0 0,3-5-2 16,7-1 3-16,14-2 5 0,11 1 2 16,17-2 10-16,12-1 5 0,7 1 10 15,12 4 17-15,8-1 6 0,14 3 2 16,12 3-9-16,6-2-14 0,9 4-11 0,8-4-8 16,3-4-7-16,9-3-5 15,10-7-2-15,10-2 0 0,10-1 0 16,12 1 2-16,3 2-2 0,6 5-4 15,2 1-2-15,0 3 1 0,1 5-2 0,6 3 5 16,10 3 0-16,5 6-1 0,5 4-3 0,1 7-3 16,6 5-7-16,10 8-1 0,11 9 0 15,4 9 0-15,-5 9 3 0,6 11-2 16,0 10 1-16,-1 7 3 0,-2 5 1 16,-12 7 1-16,-6 6 0 0,-8 5-2 15,-11 6-3-15,-9 9 0 0,-15 2 0 0,-14 1 3 16,-6-2 3-16,-8-8-1 0,-6-4-6 15,-8-6-7-15,-6-3-7 0,-9-4-2 16,-6-5 2-16,-9-4 2 16,-6-3-4-16,-7-5-6 15,-3-3-10-15,-6-4-12 0,-7-4 773 0,-4-5-532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4T17:00:05.5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22084 2523 1127 0,'29'-6'15'15,"81"-6"-116"1,-52 19 99 0,-17 0 0-16,-3-4 7 0,-7 1 13 15,-7-1 14-15,-11-1 11 16,-5-1-1-16,-4-1-9 0,-4 0-10 0,0 0-9 15,0 0-9-15,0 1-3 0,-7 0-4 0,-7 2 2 16,-6-2 5-16,-8 1 4 0,-9 1 2 16,-6 1-1-16,-4-1-3 0,-3 0-2 15,-4 0-2-15,-4 2 0 0,-6-1-1 16,-9-1 0-16,-5 0 0 0,-6 0-1 16,-1-1 0-16,7-2 0 0,2 0 0 15,2 1-1-15,-7 0 1 0,3 0 0 16,-6 3 0-16,4 0 3 0,6-1 0 0,-5 4-1 15,-1 0 0-15,-5-4-1 0,-1 1-1 16,1-1 0-16,8-2 0 0,6 0 0 16,7-1-1-16,1-2 1 0,1-1 2 15,-2-3 1-15,1-1 1 0,4 1-1 16,6-1-3-16,9-2 4 0,5-2 1 0,4 2 3 16,7-1 6-16,5 2 2 0,3-1 3 15,10-1 5-15,0-2 4 0,2 1 11 16,5-2 8-16,-5-5-3 0,2-5-6 15,-1-7-15-15,-3-9-12 0,-1-6-7 16,5-1-1-16,-1-3-1 16,2 1 4-16,2-3 6 0,1-1 1 0,2-1 1 15,0-8-3-15,0-5-5 0,0-5-3 0,-5 2-1 16,5 0-3-16,-4 6 0 0,-1 0 1 16,2-3-2-16,-3-4 1 0,1-4 1 15,0 2 1-15,-1 6 1 0,0 5 0 16,3 7-3-16,-2 2-3 0,5 2-1 15,1 1-1-15,0-3-4 0,4 2 3 16,-2 2-5-16,5 3 0 0,1 7 3 16,3 5-4-16,-2 6 4 0,2 3 1 0,3 2 2 15,-1 4 0-15,3 0 2 0,-2 3-1 16,2 0 1-16,0 2 2 0,3 1-1 16,5 0 0-16,2 5 0 0,6 0-2 15,3 3-1 1,7 4 1-16,12 2-1 0,11 1 2 0,1 1 2 0,6 2 0 15,1-3 0-15,-1 0 1 0,9 1 0 0,9-3 0 16,8 3 0-16,3-2 0 0,-2-1 1 16,-4 1-1-16,-6-1 0 0,6-1 0 15,3 0 0-15,-9 0 0 0,-6-3 0 16,-7 0 1-16,-7-2-1 0,10 1 0 16,1-1 1-16,-4 0-1 0,-6-1 0 15,-10 1 1-15,-10 1-1 0,-4 1 0 16,-2 0 0-16,-3 1 0 0,-2 2 0 0,3-2 1 15,-4 2-1-15,-7 0 0 0,-8 0 0 16,-6 2-3-16,-5 0-4 0,-4 1-4 16,2-1-7-16,-4 7-3 0,-1 4 3 15,0 9 2-15,-4 9 7 0,3 7 4 16,-2 13 0-16,-2 11 3 0,-1 13 1 16,0 11-1-16,-2 5 1 0,-1 1 1 15,-2 4 0-15,0 5 0 0,-1 8 1 16,1 1-1-16,2-1 1 0,1 0 0 15,-2 0-2-15,0-1-4 0,2-5-4 16,-2-12-4-16,3-9 1 16,1-7 4-16,1-3 3 0,4-7 3 15,-3-7 2-15,-1-8 0 0,0-8 0 0,-4-4 0 0,4-9 0 16,-1-7 0-16,-1-5 0 0,1-3 0 16,-1-5-1-16,1-5 1 0,-1 0 0 15,1-2 2-15,0-2 1 0,0 0 3 16,-2 1 7-16,2-1 1 0,-2 0 2 15,2 0-4-15,0 0-3 0,4 0 0 0,-1 0 1 16,-3 0-1-16,0 0-1 0,-7-1-2 16,7 1-2-16,0 0-1 0,-2-2-4 15,3 2-10-15,0 0-11 0,1 0-21 16,-2 0-24-16,1 0 699 0,6-1-478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4T17:00:18.6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14591 16955 1324 0,'30'3'66'0,"-13"5"-87"16,25-1-23-16,-110-17 49 0,50 2-12 16,18 7 1-16,-4-1-1 0,4 2 1 0,0 0 1 15,0-5 3-15,3 4 7 0,-1 0 8 16,-2 1 8-16,2 0 7 0,-2 0 0 16,0 0 0-16,0 0-5 0,-2 1-5 15,2-1-5-15,2 0-4 0,-1 0-4 16,-1 0-4-16,1 0-1 0,3-3-4 0,1 3 1 15,4-3-1 1,2 2 0-16,4-2 1 0,5 0-2 0,2-1 1 0,5-1 1 16,4 0 1-1,7-1 0-15,6 1 2 0,7 0-2 0,13 2 2 0,0 0-1 16,6-1-2-16,-2 2 1 0,0-1 0 0,1 3 0 16,6 0 1-16,10 0 1 0,-2 0-1 15,4-3 0-15,-2 2 0 0,-8-2-1 16,10 1 1-16,8-2 0 0,5-1-1 15,0 2 1 1,-3 0 0-16,-4-1-1 0,6 0 2 0,3 1 1 16,0-2-1-16,-1 2 4 0,-2 2 3 0,7-3 0 15,5 3 4-15,2 1-4 0,5 1-3 16,3 1-1-16,8 1-1 0,4 0-1 16,4 2-1-1,12 2 1-15,-2 2 0 0,2 1 0 0,6 1 0 0,-3 1-1 16,-8 1 0-16,3-2-1 0,-1-1 0 15,-7-1 1-15,-2 0 0 0,0-2-1 0,-1-2 0 16,-3-1 1-16,2-1 0 0,0-3 0 0,2-1 1 16,4-3 0-16,-5 1-1 0,2-1 2 15,0-1-1-15,-1 0-1 16,2-1 1-16,5 0-1 0,0 2 1 0,-1-2 0 16,5 3-1-16,3-1 1 0,-4 3 0 15,-3 1 0-15,-2 3-1 0,-1 2 1 16,-9 1-1-16,-1 2 1 0,-4 1 0 0,-10-1-1 31,4 2 0-31,-8 1 0 0,1-2 0 0,-14-2 0 0,5-2 0 0,5 2 0 16,-5-1 0-1,3-2 2-15,-11 2 1 0,8-2 0 0,5 1 0 0,-4-1-2 16,0-1 0-16,-9 2 1 0,3-1-2 16,8 1 0-16,-5-1 2 0,3 2-2 15,-8 1 1-15,7-3 0 0,2 4-1 31,-8-2 0-31,-6 1 2 0,-16 3-2 16,-12-2 2-16,-3-2-1 0,2 2 1 16,-7-1-2-16,-2-4 1 0,-9 3-1 0,-14-6 0 15,-5 2 2-15,-12-2-1 0,-3 3 2 16,-2-1 0-16,-6 0 3 0,-4-2 1 16,1 0 3-16,1 0-2 0,-2 0-2 0,1 0-1 15,-1 0-3-15,1 0 1 0,-1 0 1 16,0 0-4-16,0 1 0 0,0-1-2 15,0 0-7-15,0 0-2 0,0 0-8 16,0 0-5-16,-1 0-7 0,0-1-5 16,1 1-8-16,-2-2-16 0,4 2 74 15,-2 0-24-15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4T17:00:52.4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17165 9617 1220 0,'0'0'21'0,"0"0"-24"16,-2 0-11-16,2 0 3 15,1 1 7-15,-1-1 4 0,2 0 4 0,0 0 3 16,-1 0 3-16,-1 0 2 0,0 0 4 16,-1 0 4-16,-2 0 2 0,3 0-2 15,-1 0-4-15,1 0-6 0,-1-1-6 16,-5 0-2-16,0-1-2 0,1 0-1 16,-2-2 1-16,-2 2-1 0,3 1 0 0,-4-3 1 15,-2 2-1-15,-1 1 0 16,-7-1 1-16,-5 0-2 0,-6-1 1 0,-8 1 0 15,1 0 0-15,-5-3 1 16,-4 2 0-16,-2-4 0 0,-4 2 0 16,-4-4 1-16,-5 2-1 0,3 0 0 0,-7-1 2 15,8 2-2-15,0-1 0 0,-2 0 1 16,2 1-1-16,-1 1 0 0,-3 0 0 16,-3 2 0-16,-5-2 0 0,-2 1 1 15,3-1-1-15,2 1 0 0,4 1 0 0,-3-1 0 16,-7-1 1-16,-5 1 0 0,2 1 0 15,-2-2 0-15,7 3 0 0,5 0-1 16,-3 1-1-16,-6-4 1 0,-3 1 0 16,-5-3 0-16,0 0 0 0,5 3 1 15,5-4 0-15,2 1 0 0,-4 2 0 0,-2-2 0 16,1-1 3-16,-1 1-2 0,4 1-2 16,5 0 10-16,1 0 0 0,1 0 2 15,-5 0 2-15,-2 1-10 0,-2 2-2 16,4-1-1-16,8 2 0 0,-1 0-1 15,5 2 1-15,-10 0 0 0,-5-3-1 0,-6 1 2 16,3-2-2-16,7-1 0 16,5 4 1-16,6-2-1 0,-1-2 0 0,1 5 2 15,-3-4-2-15,-3 0 1 0,5 2-1 16,1-4 0-16,10 6 1 16,4 0 0-16,-2 2-1 0,4 4 0 0,2-4 0 15,0 1 0-15,5-1 1 0,1 1 0 16,2 0-1-16,7 0 1 0,5 0 0 15,4-1-1-15,4-1 1 0,6 0 0 16,0 0 0-16,3-1 0 0,3-1 1 16,-1 0 1-16,2 1 2 0,0 0-1 15,0 0 1-15,0 0 8 0,0 0 12 0,0-1 3 16,0 1 3-16,0 0-8 0,1 0-14 16,-1 0-6-16,0 0-3 0,0-1 0 15,0 0-2-15,1-4 3 0,-1 1 4 0,1-1 6 16,1-2 5-16,-1-5 2 0,1-1-1 15,0-7-5-15,0-1-4 0,2-4-2 16,-1-6-2-16,1-2-2 0,-1-7 2 16,0-2-1-16,1-3 0 0,-1 4 0 15,0 4 0-15,1 5 0 0,4 0 4 16,1 0 0-16,2-2-1 0,1-4-1 0,1 3 1 16,-1-3 0-16,3 5 0 15,-1-1 2-15,2 3-5 0,-4 3-2 16,1 2 1-16,-6 0-1 0,1 3 0 15,1-1-1-15,-1-1 0 0,0-1 0 0,-2 1 0 16,0 0 0-16,-1 2-1 16,2 1 1-16,-3 1-1 0,1 4 0 0,-2-1 1 15,0 3 0-15,2 3 2 0,-2 1 0 16,3 4-1-16,-3 0 0 0,-1 2-2 0,2 0-3 16,-1-1-2-16,0 1-3 0,3-1-4 15,-1-1-3-15,-1 0 1 0,1 1 2 16,-1-1 8-16,3 2 4 0,-3-1-1 15,4-2 0-15,0 0 0 0,1-1-1 16,1 0-3-16,0 1-1 0,-2 1-4 16,1 0 0-16,1 0-1 0,0 1-2 15,5-1-2-15,3 2 0 0,2-2-2 0,5 3 3 16,1-1 5 0,4 4 4-16,5 0 4 0,2 0 1 0,0 1 0 0,-1-1 0 0,-1 0 1 15,-2 1 0-15,2 0 0 0,0 0 0 16,0 0 0-16,2 0 1 0,0 0 2 15,2 1-1-15,4 1 0 0,4 2-1 16,10-1-1 0,2 1 0-16,1 1 0 0,-1 2 0 15,-3-1 3-15,-2 2 3 0,2 0 0 16,-2 0 1-16,0 0-3 0,7-3-2 0,-4 0 0 0,2-3 0 16,-2 0 1-16,-8 0 6 0,-2-1 1 0,1 2 2 15,3-2-3-15,-3-1-5 0,5 0-2 16,3 0-1-16,1-1 1 15,2 1-2-15,-1 2 0 0,-7 1 0 0,-4-2-1 16,2 3 0-16,1-2 1 0,3 4 0 16,2-2-3-16,2-2 6 0,0 3 4 15,-7-4 2-15,-7 0 6 0,-6 1-5 16,-5-5 1-16,1 3 1 0,1-3-3 0,5 2-2 16,-2-1-3-16,2-1-3 0,-3 3-1 15,3-1 1-15,7 1-1 0,4 0 0 16,2-1 0-1,-2 1 0-15,-5 1-1 16,-3-1 1-16,2 1 0 0,2 2 0 0,-1-3 0 0,4 0 1 0,2 3 0 0,3-2-1 31,0-1 0-31,-1 0 1 0,-7 0 0 16,-2 0-1-16,2 0 0 0,-4 0 1 16,3 0-1-16,-3-2 0 0,1 0 0 15,-2-2 0-15,1 2 0 0,4-1 0 16,3 0 0-16,1 0 0 0,-1 0 1 15,-3-2-1-15,-6 0 1 0,0 1 0 16,-4 1-1-16,-5-3 1 0,-3 3 0 16,0-1 0-16,-2 0 0 0,-1 1 0 0,-2-1-1 15,-2 2 0-15,-2 1 0 16,-1-1 0-16,1 2 0 0,0-2 0 0,-1 2-1 16,-1 2 0-16,-3 0 1 0,1-2-1 15,-4 1 1-15,-1-1 0 0,-1 2-2 16,-3-1 1-16,-1 0 0 0,4 3-1 0,-3-2 1 15,-1-1-2-15,1 1-1 0,-2 2 1 16,-2-4-2-16,2 3 2 0,0 1 0 16,-1-1 0-16,3 1-1 0,-3 1 2 15,-1-2 0-15,3 1 0 0,-3-1-1 16,1-1 0-16,1 2-1 0,-1-1 0 16,2 1 1-16,-2 2-1 0,-1-1-3 15,-1 0-1-15,2 1-3 0,0-2-1 0,-1 1 4 16,-1 2 0-16,-1-1 2 0,0 3 2 15,0 3 0-15,0 2 1 0,0 3 2 16,2 2 0-16,-1 5-1 16,0 0 2-16,-1 3 0 0,0 3 0 15,-1 0 0-15,0 2 0 0,1 3 1 0,1 1 0 16,1 2-1-16,2 3 0 0,1 0 0 0,-2 0 0 16,2-1 0-16,0-2 0 15,0-4 0-15,1 0 0 0,-2-4 1 0,-1-1-1 16,1-1 0-16,-3-1 0 0,-1-3-1 15,2 0 1-15,-2-2 0 0,0 2 0 16,1 1 0-16,0 4 0 0,2 1 0 16,-1 2 0-16,0 3 1 0,0-1-1 0,-1-3 0 15,2 1 0-15,-2-7 0 0,1-2 0 16,-1 0 0-16,1-3 0 0,1-4 0 16,-3-3 0-16,2 0 0 0,-2 0 0 15,1-4 0-15,-1 0 0 0,1 0 0 16,-1-5 0-16,1 1-2 0,-1-2 2 0,0-3 0 15,0 0 0-15,0 0 1 0,0 0 2 16,0 0 0-16,0 0 0 0,0 1 1 16,0-1-1-16,0 0-1 0,0 1 0 15,0-1-1-15,0 0-1 0,0 0 0 16,0 0-1-16,0 0 1 0,0 0 0 16,-1 0-1-16,1 0 1 0,-1 0 0 15,1 0 0-15,0 0 0 0,0 0 1 16,0 0-1-16,0 0 0 0,0 0 2 15,0 0-2-15,0 0 1 0,0 0 0 0,0 0-1 16,0 0 0-16,0 0-2 16,0 0-3-16,0 0-1 0,0 0-5 0,0 0-6 15,0 0-9-15,0 0-13 0,0 0-16 16,0 0-13-16,0 2 51 0,-4 2-4 16</inkml:trace>
  <inkml:trace contextRef="#ctx0" brushRef="#br0" timeOffset="8389.6">9488 11921 1389 0,'0'1'40'16,"-1"0"-13"-16,0 0-25 0,-3-1-9 16,-5 0-2-16,-2 1 0 0,-6 4 0 15,-10 0 0-15,-10 2 1 0,-11-1 2 31,-9-4 3-31,-7-2 2 0,-3 0 0 0,2-1 1 16,3 0 0-16,5-1 0 0,4 2 0 16,-3-2 1-16,1 4-1 0,-2-2 1 15,2 2-1-15,6-2 0 0,-2-4 1 16,9 4 0-16,5 0-1 0,6 2 1 16,8 1 1-16,3-1-2 0,3 0 1 0,2 0 0 15,4-1 1-15,4 1 1 16,4-1 0-16,3-1-2 0,0 0-2 15,0 0-4-15,0 0-5 0,2 0 4 0,0 0-2 16,5 0 0-16,8-1 4 0,12-5 4 16,21 2-14-16,25-1-28 0,16 2-19 15,15 3-10-15,-3 2 16 0,-5 4 38 16,-4-1 24-16,-6 1 10 0,-3-5 7 16,-1 1-6-16,-8 0-7 0,-7-2-6 15,-8 1-5-15,-12 1 25 0,-12-1 21 16,-13 0 10-16,-11-1 2 0,-10 0-19 0,0 0-26 15,0 0-15-15,0 0-7 0,0 0-8 16,-1 0-2-16,-4 0-1 0,-6 0-2 16,-9 1 3-16,-13 3 5 0,-14-4 9 15,-12 0 5-15,-12-1 1 0,-7-4 3 0,-11 1-2 16,-1-2 0-16,3-2-1 0,0 2 1 16,8 1-1-16,1-3-1 0,0 3 0 15,2 0 5-15,2 1 2 0,6 3 2 16,3 1 2-16,9 1-5 0,3 1-1 0,9 1 5 15,8 1 3-15,7 1 4 0,10 3 2 16,0-6-2-16,7 1-1 0,2 1-3 16,8-4-1-16,0 1-2 0,-3 0-3 15,4-1-1-15,0 0-5 0,1 0-12 16,2 2-20-16,-2-2-24 0,-1 3 6 16,-1-2 19-16</inkml:trace>
  <inkml:trace contextRef="#ctx0" brushRef="#br0" timeOffset="9479.57">3767 10980 1133 0,'-1'0'27'0,"0"2"-20"0,-3-2-7 0,-2 2-3 16,-6 0 4-16,-3 3 8 15,-7-2 4-15,-6 3 2 0,-11 3 2 16,-6-4 2-16,-5 3-1 0,-7-2-2 0,-1 0-4 16,-6-2-1-16,-6-1 2 0,2 0 0 15,-3 0 1-15,-2-2-4 0,3 2-2 16,-6-1-3-16,-1-2-2 0,-1 2-1 15,-3-2-1-15,4 1 1 0,3-1 0 16,6 0-1-16,3 1 1 0,4 0 0 0,9 1-1 31,6 2 0-31,5-2 0 0,11 3-1 0,6-1 1 0,6-1 0 0,9 1 1 16,4-3 5 0,5-1 2-16,0 0 5 15,0 0-1-15,0 0 4 0,0 1 2 16,1-1-2-16,2 1-4 0,2-1-13 15,4 0-6-15,9-1-3 0,13-1 3 16,16-2 5-16,16-1 1 0,13-1 1 16,11-1 1-16,-1 2 0 0,1-2-1 15,-3 0 1-15,-3 1 0 0,0-3-2 16,0 1 1-16,-4 0 0 0,-4 2-1 0,-8 2 2 16,-7-1-1-16,-7 2-1 0,-5-2 0 15,-4 2 1-15,-6 1-1 0,-11-2 1 16,-5 1 1-16,-4 1-1 0,-5 0 1 15,-3 0 2-15,-3 2-2 0,-5 0-1 0,0 0-3 16,-2-1-8-16,1 1-6 0,1 0 2 16,0 0-3-16,-3 3 4 0,-3-1 3 15,-9 1-3-15,-13 3 4 0,-10-1 7 16,-14 2 3-16,-9 0 3 0,-5 1 2 0,-5-3-2 16,-5 1-1-16,1-1 0 0,-2-4-1 15,-4 3-1-15,2-2 0 0,4 1 0 16,0 1 0-16,3-1 0 0,5 2-1 15,6-1 1-15,0 1 0 0,7 1-1 16,5-1 0-16,-1 1 2 0,11-1-2 16,5 1 0-16,6 1 2 0,9-3-2 15,3 0 1-15,5 0 1 0,3 0 4 16,3-3 4-16,-1 1 4 0,4-1 4 16,2-1-1-16,0 0 2 0,0 0 3 15,-1 0 3-15,2 0-2 0,-1 0-2 16,1 0-4-16,-1 0-6 0,0 0-5 15,0 0-2-15,1 0-2 0,-1 0-2 0,0 0-5 16,0 0-3-16,0 0-7 0,0 0-6 16,1 0-12-16,-1 0-18 0,0 0-19 15,1 0-10-15,5-1-39 0,2-1 69 16</inkml:trace>
  <inkml:trace contextRef="#ctx0" brushRef="#br0" timeOffset="13873.13">2838 6977 606 0,'-1'0'33'0,"1"0"15"0,0 1-29 16,1-1-18-16,-1 0 6 16,0 0 8-16,0 0 7 0,0 0 11 15,0 0 7-15,0 0 1 0,0 0 2 0,1 0-2 16,2 0-2-16,-3 0 1 0,0 0 1 16,0 0-2-16,0 0-6 0,0 0-5 15,0 0-8-15,0 0-6 0,0 0-5 16,0 0-3-16,0 0-2 0,0 0-2 0,0 0 0 15,0 0-2-15,0 0 1 0,0 0-2 16,0 0-6-16,0 2-4 0,0-2-9 16,0 0-11-16,0 0-12 0,0 0-21 15,0 2-66-15,1 5-81 0,0 4 115 16</inkml:trace>
  <inkml:trace contextRef="#ctx0" brushRef="#br0" timeOffset="14266.01">7079 14811 1472 0,'0'0'11'0,"1"0"-54"16,2 0-25-16,-3 0-20 0,0 0-3 15,-3 0 8-15,2-2-31 0,-1 2-96 0,-2-3-2 16,-3 1 11-16,-2 0 26 16,-2-5 136-16</inkml:trace>
  <inkml:trace contextRef="#ctx0" brushRef="#br0" timeOffset="17383.66">3122 7297 954 0,'8'16'38'0,"-8"-14"-105"15,0-2 7-15,0 2-26 0,-6-15 29 16,6 15 21-16,1 0 11 0,0 0 9 16,0 1 5-16,0-1 2 0,-1 0 3 15,0-1 0-15,0-1 2 0,0 1-1 16,0-1 0-16,0 1 1 0,1-1 0 0,-1 0 3 15,1 0 2-15,-1 0 1 0,1 0 1 16,-1 0-2-16,0 0 0 0,1 0 0 16,-1 1 0-1,0-1-2-15,2 0 16 0,-2 0 22 0,1 0 20 0,-1 0 20 16,0 0 0-16,0 0-7 0,0 0-5 16,0 0-5-16,0 0-7 0,0 0-8 0,0 0-7 15,0 0-9-15,0 0-7 16,0 0-5-1,0 0-6-15,0 0-2 0,0 0-2 16,0 0-4-16,0 1 0 0,1-1-1 16,-1 0-2-16,0 0 1 0,0 0-1 15,0 0-1-15,0 0-4 0,0 0-7 16,0 0-9-16,0 0-13 0,1-1-15 16,-1 1 11-16,0 1-121 0,0-1 106 15</inkml:trace>
  <inkml:trace contextRef="#ctx0" brushRef="#br0" timeOffset="21841.87">3709 5486 793 0,'3'1'112'15,"27"-26"-40"16,-23 20-4-15,0-3-14-16,1-2 0 0,0-1-14 0,-1-3-6 16,5 2-10-16,-2-4-7 0,4 0-4 15,3-3-3-15,6-3-6 0,1-1-2 16,4-1-1-16,5-3-1 0,-3-1 2 0,6-3-1 16,4 0-1-16,6-2 0 0,4 3-1 15,5-2-1-15,6 1 0 0,3 2 0 16,4-2 0-16,5 6 0 0,-1 3 0 15,2 4-1-15,1 5-3 0,-1 2-4 16,2 5-2-16,-1 3 0 0,3 3 5 0,-1 7 2 16,-4 4 3-1,-3 4-1-15,-2 8-1 0,-1 5-1 0,0 8 0 0,-1 3 1 16,-2 7 2-16,-6 2 1 0,-6 5-1 16,-5 3-1-16,-5 3-1 15,-2 6 1-15,-5 9 2 0,-4 4 0 16,-6 4 1-16,-3 2-1 0,-5-7 0 0,-4 2-1 15,-5 0 0-15,-7-2-1 0,-5 1 0 16,-9-5-1-16,-5-2 2 0,-5-5-2 16,-5-2 1-16,-7-5 0 0,-9-4 1 15,-5-1 1-15,-5-4 2 0,-6-8 2 16,-8-5 2-16,-6-8 1 0,-8-7-1 0,-6-8 1 16,0-6 0-16,-1-7 0 0,-6-5-1 15,2-5 2-15,3-6-2 0,-1-4 2 16,10-1 0-16,6-5-2 0,1 1 1 15,4-2 1-15,4-3 3 0,0 0 1 0,7-2 4 16,4 0 2-16,4-3 1 0,4-1 6 16,3 0-1-16,3-1 6 0,8 2 6 15,2-2 5-15,4-2 5 0,4 5-4 16,3-7-6-16,0 1-10 0,4-4-4 0,2-1-7 16,5-1 2-1,7 1-2-15,2 2 0 0,7 0 1 0,4-2-5 0,6-5-8 16,3 0-6-16,1 0-2 0,2 1 2 15,-3 1 5-15,1 5 3 0,1-1-4 16,-3 4-4-16,0 6-2 0,4 0-2 16,1 4 0-16,6-1 1 0,6 0-3 15,-1 0 1-15,5 1 2 0,5 1-6 16,1 2 1-16,9 0-4 16,3 3-1-16,0 2 1 0,3-2-8 15,2 4 4-15,4 1 0 0,2 3 5 0,-1 3 10 0,2 1-1 16,-1 3 1-16,0 2-2 0,1 4-6 15,-3 2 1-15,-4 3 1 0,1 5 2 16,-3 2 6-16,1 5 1 0,0 5 0 16,1 4 0-1,-1 7-1-15,-4 4-1 0,0 4-1 0,-2 5-1 0,-2 2 1 16,1 6 1-16,-4 3-1 0,-2 6 2 0,-2 6-1 16,-8 4 1-16,-5-2 0 0,-8 2 1 15,-8-1-1-15,-6-4 0 0,-9 0-2 16,-4 0-1-16,-6 0 1 0,-4-2-1 15,-2 0 1-15,-10-4 2 0,-5-3-1 16,-7-1 2-16,-7-5 1 0,-3 0 1 0,-6-2 0 16,0-3 2-16,-3-2 1 0,-4-4-2 15,1-2 2-15,-1-10 0 16,-11-1 0-16,-2-8 3 0,-11-4 2 16,-3-5 1-16,0-6 1 0,-1-4-1 0,-2-8-3 15,-4-5 0 1,4-9-1-16,-3-3-2 0,6-5 2 0,0-2 0 15,-1-6-2-15,-3-2 1 0,3-2 0 0,-1 0 0 0,7-1 0 16,9 0 0 0,1 0 0-16,4-1 2 0,2 0 2 0,4-1 4 15,10 2 9-15,8 1 11 0,11 4 10 0,7 0 6 16,5 5 2-16,4 2-2 0,5-1-10 16,5 3-2-1,2-2-10-15,3-2-11 0,4-2-2 0,5-3-7 0,4-7-6 0,6-4-5 31,1-3-4-31,6-5 0 0,6 2 1 0,6-2 1 0,10 1-2 0,2 3-2 16,8 2-3-16,3 1 0 0,0 2 1 31,7 1-4-31,-2 4 0 0,3 3-1 0,-1 2-4 0,6 4-7 0,3 1-6 16,2 6-11-16,4 5-17 0,-3 1 7 0,4 5 13 16,2 1 10-16,-2 6 17 0,4 5-8 31,-5 4-9-31,-1 3-2 0,1 7 4 15,1 7 11-15,1 4 9 0,-1 10 6 0,-6 2 2 0,-4 8 0 16,-7 4 0-16,-9 2-2 0,-5 6 1 16,-5 0-1-1,-2 6 1-15,-5 5 4 0,-7 7-1 16,-8 6 2-16,-7 3 3 0,-5 4 0 16,-5-2 2-16,-7-2-1 0,-4 4-1 0,-9 1-1 15,-1-3 0-15,-1-2-2 0,-6-8-1 16,3-8 0-16,-4-7 0 0,-5-5-2 15,-4-3 2-15,-9-1-1 0,-5-3 1 16,-3 0 3-16,-5-5 0 0,-4 0 2 16,-5-3 3-16,-5-5 1 0,-5-5 2 0,-3-8 0 15,-2-3-2-15,-4-6-2 0,2-3 0 16,-1-5 0-16,1-2 2 0,-4-2 0 16,-2-6-3-16,1-2-3 0,-4-7-2 15,3 1-1-15,5-6 0 0,-2-5 0 16,2-5 0-16,2-4 0 0,-2 2 1 15,2-1-1-15,4-1 0 0,7-1 1 0,2-1-1 16,6 1 0-16,-2-2 0 0,2 1 2 16,4-1 2-16,5 0 2 15,7-3 7-15,5-1 7 0,4 1 3 16,4-2 4-16,4 0-4 0,5-2-6 16,6-1-4-16,1-4-8 0,7 2-1 0,4 1 1 15,2-1 1-15,6 4 12 0,4-1 3 16,5 0 5-16,5-2-2 0,7-5-8 15,2 1-10-15,5 2-6 0,3 2 0 16,9 5-5-16,5 0 2 0,11 3-6 0,6-1-8 16,2 3 4-16,2 2 0 15,-2 5 6-15,8 2 0 0,2 2 0 0,2 2-2 16,3 4-9-16,4 3-6 0,0 6-7 16,3 6-2-16,4 3 10 0,-4 3 11 15,-2 5 10-15,-5 4-6 0,-8 3-8 0,-4 6-10 16,0 6-11-16,1 5 2 0,-4 7 7 15,-3 4 7-15,-9 2 1 0,-8-1-3 16,-11 2-246-16,-8-2 186 0</inkml:trace>
  <inkml:trace contextRef="#ctx0" brushRef="#br0" timeOffset="30419.57">3665 6243 906 0,'0'2'21'16,"0"1"-29"-16,0 1 8 16,0-1-1-16,0 1-4 0,0 0-2 15,0 0 0-15,0-1 0 0,0-3 4 16,0 1-1 0,0-1-7-16,0 0-12 0,0 0-13 0,0 0-12 0,0 0-2 15,0 0 2-15,0 0 9 0,0 0 104 16,-1-1-53-16</inkml:trace>
  <inkml:trace contextRef="#ctx0" brushRef="#br0" timeOffset="31452.3">3632 6316 522 0,'6'5'38'0,"-2"-2"16"0,5 3-15 15,2-1-29-15,2 2 2 0,4 2 1 16,2 1-3-16,3 1-4 0,5 4-2 16,8 1-2-16,8 3-1 0,11 5 1 15,3 2-2-15,6 5 1 0,7 3 1 0,0 3-1 16,10 5 1-16,8 1 1 16,5 4-2-16,1-3 0 0,3 1 0 0,-6-5 1 15,-5-3-1-15,5-1 2 0,-5-3-2 16,-6-5-1-16,-3-4 9 15,-14-1 2-15,-4-4 0 0,-3 2 3 0,-1-1-10 16,8 4-2-16,0 0-1 0,4 1-1 16,-2 0 2-16,-6 0 0 0,4 0-2 15,-4 4 1-15,-1-1-1 16,0 0 0-16,-2 0-4 0,2-4 0 0,-9-4 0 16,-5-4 2-16,-11-3 2 15,-11-5 1-15,-5-4 3 0,-8-2 0 0,-4-2 0 16,-2 0-1-16,0 0-1 0,-3 0-1 15,1 0 1-15,4 0 0 0,-3 0-2 0,0-2 2 0,-2 2 1 16,0 0 3-16,0-1 10 0,1-3 5 16,3 0-3-16,-4 1-4 15,-1-6-14-15,-6-4-14 0,-1-2-2 0,-6-9-2 16,-3-1 12 0,0-7 10-16,-2-2 4 0,-1 0 4 0,7-1-4 0,-3 0 7 15,4 2 2-15,-2 3 6 0,4 1 1 0,-1 3-9 16,0 1-2-16,3 4-8 0,0 4-2 15,1 1 1-15,4 5-1 0,-1 1 0 16,2 3-1 0,0 3 0-16,2 0 2 0,0 4 5 15,0-1 6-15,0 0-3 0,0 1-2 0,0 0-2 0,0 0-8 16,0 0 1-16,0 0-4 0,-1 0-5 16,6 6 1-16,2 3 2 0,6 5 1 15,2 9 3-15,6 6 1 16,1 7 0-16,4 4 0 0,4 7 1 15,1-3 0-15,0 3-1 0,2-5 0 0,-6-2 0 16,-5-5 0-16,-3-1 0 0,-4-6-1 16,-2-4-2-16,-5-5-2 0,-4-4-9 0,-6-3-5 15,-2-3 2-15,-3 0 7 0,-2 0 13 16,-2-2 14-16,-4 0 1 0,-5 1 3 16,-3-2-3-16,-7 0-5 0,-2-2 0 0,-2-1-4 31,-3 0-3-31,2-1 0 0,-1-1-1 15,-2 0-2-15,3-1 1 0,0 0-1 16,6 0 0-16,7 0-1 0,6 1 0 0,6 0-1 16,3-1 0-16,6 0 6 0,0 0 11 15,1 0 10-15,0 0 7 0,-1 0-3 16,1 0-10-16,0 0-9 0,0 1-6 16,0-1-4-16,0 0-1 0,0 0-1 15,0 0 2-15,0 0-2 0,0 0 1 16,0 0 0-16,0 0-1 0,0 0 0 0,0 0 1 15,0 0 0-15,0 0 1 0,0 0 0 16,0 0 1-16,0 2-2 16,0-2 0-16,1 0 1 0,-1 0-2 15,0 0 0-15,0 0 1 0,0 0-2 0,0 0 0 16,0 0 1-16,0 0-2 0,0 0 0 16,0 0 0-16,0 0-2 0,0 0 0 15,0 0-3-15,0 0-2 0,0 0-2 0,0 0-1 16,0 0 0-16,0 0-3 15,1 0-10-15,-1 0-11 0,0 0-15 16,0 0-15-16,0 0-7 0,6-4 36 0</inkml:trace>
  <inkml:trace contextRef="#ctx0" brushRef="#br0" timeOffset="34007.65">9630 11968 584 0,'29'1'35'0,"-31"3"-30"0,-1-4-8 16,-2 3-3-16,-32 0 6 0,31 3 3 16,-1 1 9-16,-5-1 13 0,0 2 16 15,-2 2 2-15,-2-1-7 0,-2 3-9 16,-8-2-12-16,-2-1-5 0,-3 0-2 0,-6 2-1 15,-1-2-1-15,-7-4 2 0,-8 0 1 16,0-3 1-16,-6-1-2 16,-2-3-1-16,4-2-2 0,2-2-3 0,1-2 1 15,-2 0-2-15,3 0 1 16,-5-2 0-16,1-1 0 0,2 2-1 0,-5-2 2 16,5-3-2-16,7 3 1 0,-2-4 2 15,7 2 0-15,-2-3 0 0,-1-2-1 16,-2-1-1-16,5-4 0 0,-6-2 0 15,-6-2-1-15,5-1 0 0,-2 0 0 16,9 2 2-16,13 2 0 0,5 4 2 16,10 3 6-16,4 4 15 0,5 4 19 0,2 3 21 15,3 1 14-15,1 2 4 0,0 0-12 16,0-1-18-16,0-1-17 0,1-2-18 16,2-3-7-16,0-1-3 0,0-4-4 0,3-6-1 15,3-3-1-15,0-4-3 0,2-5 1 16,3-4 0-16,1 0 0 0,0-1 7 15,0 4 6-15,-2 1 5 0,-2 2 4 16,2 0-5-16,-1 4-5 0,1 3-5 16,2 0-2-16,-1-1-2 0,1 1-2 0,4-4 1 15,-1-1-2-15,4-1 1 0,-1-2 0 16,-2-2-1-16,0-4-2 0,0 4-2 16,-2-1 0-16,2 5 0 15,3-2 2-15,0 2-6 0,4-1-5 0,6-5-11 16,1-1-12-16,5-3-2 0,0 2 1 15,4 2 9-15,-2 7 8 0,4 2 7 16,4 2-1-16,5 3-4 0,7-3-4 16,7 6-6-16,-2 3 3 0,0 7 9 15,-1 5 10-15,-2 4 9 0,8 2 4 16,2 6-18-16,6 8-36 0,10 8-33 16,3 13-113-16,8 6 24 0,-4 2 104 0,-16-7 80 15,-18-7 138-15,-17-8-6 0,-8 2-65 16,5 9-81-16,6 19-58 0,5 16-12 15,4 5 5-15,-6-9 63 0,-8-18 62 0,-12-12 8 16,-9-2-12-16,-5 7-43 16,0 14-23-16,-1 8-4 0,-6 1 6 0,-6-5 11 15,-3-4 3-15,-11-2-1 0,-7 1-1 16,-9 1-4-16,-10-1 3 0,-5 0 1 16,0-6 0-16,-3-1 0 0,2-3-5 15,-6-5 4-15,-3-2 0 0,-1-3-1 16,-4-5 3-16,0-1-4 0,-7-4 2 15,-1-1 1-15,-2-5-1 0,4-2 1 16,5-1 0-16,-6-5-1 0,4-2 2 16,-5-3 1-16,-2-2-3 0,2 1 0 0,1-1-1 15,7-2 0-15,7 0 1 0,-2-2 1 16,5-1-1-16,0 1 0 0,3-2 2 16,7 0 2-16,7 1 0 0,4-2 0 15,6 3 1-15,5 1 7 0,5 0 9 16,3 1 12-16,3 0 5 0,4 0 2 15,0 0-4-15,0 0-6 0,0 0-5 16,0 0-7-16,0 0-4 0,0 1-4 0,0-1-4 16,0 0 0-16,0 0-2 0,1 0-1 15,-1 0 0-15,0 0 0 0,1 0 0 16,-1 0 3-16,1 0 0 16,-1 0-2-16,0 0-2 0,0 0-1 0,0 0-3 0,0 0-2 15,0 0-1-15,0 0-1 0,0 0 0 16,0 0 0-16,0 0 0 0,0 0 0 15,0 0 0-15,0 0-1 0,0 0 0 16,0 0 0-16,0 0-1 0,0 0 0 16,0 0-1-16,0 0-1 0,0 0-1 15,0 0 1-15,0 0-3 0,0 0 0 16,0 0 0-16,0 0 0 0,0 0 1 16,0 0 3-16,0 0 1 0,0 0-1 0,0 0 1 15,0 0-4-15,0 0-2 16,0 0 1-16,0 0-2 0,0 0 3 15,0 0 0-15,0 0 1 0,-1 0 1 0,1 0 2 16,0 0 0 0,0 0 2-16,0 0 0 0,0 0 0 0,0 0 0 0,0 0 1 15,0 0-1-15,0 0-3 0,0 0-3 16,0 0-4-16,0 0-3 0,0 0 0 0,0 0 0 16,0 0 1-16,0 0 2 0,0 0 0 15,0 0 4-15,0 0 3 0,0 0 1 16,0 0 3-16,0 0 0 0,0 0 0 15,0 0-1-15,0 0-1 0,0 0-2 16,0 0 1-16,0 0 1 0,0 0-3 0,0 0 0 16,0 0-2-16,0 0-4 15,0 0-1 1,0 0 3-16,0 1 1 0,0-1 4 0,1 0 3 0,-1 0-1 0,-1 0 2 16,1 0 0-16,0 0 0 0,1 0-1 15,0 0 1 1,-1 0-1-16,0 0-3 0,0 0 0 0,0 0-2 0,0 0 0 15,0 0 3-15,0 0 0 0,0 0 1 16,0 0 1-16,0 0 0 0,0 0 0 16,0 0 1-1,0 0-2-15,0 0 1 0,0 0-1 0,0 0-2 0,0 0-3 16,0 0-2-16,0 0-1 16,0 0-1-16,0 0 2 0,0 0 0 0,0 0 0 0,0 0 0 15,0 0-4-15,0 0 1 0,0 0-1 16,0 0-1-16,0 0 1 0,0 0 1 0,0 0 0 15,0 0 3-15,0 0 0 0,0 0 1 32,0 0-4-32,0 0-3 0,0 0-6 0,0 0-4 0,0 0-3 0,0 0-4 31,1 0-4-31,-1 0-2 0,1 0-10 16,-1 0-91-16,0 0-72 0,2 0 110 15</inkml:trace>
  <inkml:trace contextRef="#ctx0" brushRef="#br0" timeOffset="36286.58">3767 10948 231 0,'-1'1'23'0,"-1"0"20"0,-2-1-3 15,1 2-13-15,-2-1-6 0,1 2-12 16,-2-1-9-16,-1 2-1 0,-1-2-1 16,-1 2 0-16,-4 2 2 0,-2 0-1 15,-5 0 1-15,0 1 0 0,0 0 1 0,-4 0 0 16,0-1 0-16,-3 1 1 0,-4-2 0 16,-2-1-1-16,-8-1 2 0,-7-1 0 15,-5-1 1-15,-2 1-1 0,-1-1-1 16,2 0-2-16,0-1-3 0,-2 2-1 15,2-1 1-15,-1 4 2 0,-1 1 0 0,0 0 0 16,-5 1-1-16,2 1 1 0,-3 0 0 16,-3 1 1-16,-3-4 0 0,-1 1 0 15,-7-1-1-15,2-4-1 0,1-1-1 16,3-1 3-16,8-4 2 16,7 1 27-16,5-2 13 0,5-2 14 0,5 0 15 15,4-2-6-15,2-1 4 0,2-4-6 16,3 1-11-16,3-2-14 0,4 1-11 0,6 2-2 15,1-2 6-15,1 3 3 16,3 0 4-16,1-2 2 0,2-1 0 16,2 2-4-16,0 1-7 0,3-1-7 0,-1 0-9 15,4-2 0-15,0-3-2 0,0-1-1 16,2 0 3-16,2-1 2 0,-1 2 6 16,1 0 5-16,-1 1 1 0,4 2-1 15,-2 1-5-15,3-4-9 0,1 0-5 16,-1-2-3-16,1-2-4 0,0-2 1 0,2 0 0 15,2-2-1-15,0-1 1 0,4-3 1 16,1-5-1-16,2-5-1 0,1 0-2 16,1 0-1-16,0 3-2 0,-3 7 4 15,-1 3 1-15,-1 3 0 0,-1 1 1 16,1 1 0-16,1 2-1 0,1-3 0 0,0 3-3 16,-1 3-1-16,0-1 0 0,0 0 0 15,1 1 0-15,2-2-2 0,5 0-2 16,1 1 1-16,2-1 1 0,3 1-3 15,0-3 0-15,3 0-3 0,2 0-6 16,1-1 2-16,-3 1 2 0,1 3 3 16,-1-2 7-16,-1 4 2 0,4 1 2 15,-2-1-3-15,2 3 0 16,1-1 1-16,0 4-2 0,3-2 2 0,1 3-3 16,-2 1-2-16,3 0-5 0,2 5-4 15,2-2-1-15,5 4 1 0,3 2 0 16,4 4 3-16,2 2-1 0,5 5-2 0,3 1-2 15,3 8 8-15,4 2 3 0,-2 5 6 16,0 3 5-16,-6-1-1 0,-5-3 7 0,-3-2 1 16,-5 0 3-16,0 0-5 0,-5 1-5 15,-2 3-4-15,-3-1 2 16,-7-2 5-16,-3-1 3 0,-6-4 5 0,-6 0-3 16,-1 3-4-16,-4 2-4 0,-3 1-1 15,-1 3-2-15,-2 2 2 0,-2 2 2 16,-4 5-1-16,-7 1 1 0,-4 2-1 15,-5 3 0-15,-3-4 0 0,1-3 1 0,-5-2 0 16,-2 0-1-16,-2-1 2 0,-8 1 0 16,-3-2-1-16,-2 2 1 0,-7 0-1 15,1-2-1 1,-5 1 1-16,-2-3 0 0,-4-3 0 0,-4-1-1 16,-1-6 0-16,-3 1-1 15,3-4 2-15,0-1 1 0,-1-2-1 0,5-1 0 16,-1-1-2-16,-1-5 1 0,3 0 0 15,-4 0 1-15,1-4 0 0,7 1 0 0,2 0-1 0,2-3 1 16,7 0 0-16,0 0-2 16,2 0 1-16,6-1-1 0,2 0-1 0,8 0 1 15,4 0 0-15,2-1-1 0,4 0 2 16,2 0 1-16,3-1 1 0,-3 1 4 16,5-1 4-16,0 0 1 0,-2 1 1 15,2-1-1-15,0 0-4 0,0 0-2 0,0 0-2 16,0 0-1-16,0 0 0 0,0 0 1 15,0 0-2-15,0 0 0 0,0 0-2 16,0 0-3-16,0 0-2 0,0 0-4 16,0 0-1-16,0 0-1 0,0 0-2 15,0 0 0-15,0 0-2 0,0 0-4 16,0 0-5-16,0 0-7 0,0 0-6 16,0 0-9-16,0 0-9 0,0 0-11 15,0 0 256-15,0 0-416 16,0 0 231-16</inkml:trace>
  <inkml:trace contextRef="#ctx0" brushRef="#br0" timeOffset="60902.61">2344 11943 1743 0,'0'0'-43'0,"-1"1"-12"16,1-1-12-16,0 0-15 0,0 0-4 15,0 0 79-15,-3 2-198 0,3-2 160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4T17:06:43.3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26216 7680 1055 0,'0'0'41'0,"-4"0"10"15,2 0-51-15,2 3-11 0,-1-4 2 16,3 1 6-16,-1 0 3 0,0 0 0 16,-1 1 0-16,0-1 1 0,-2 3 2 15,1-1 3-15,-3-1 3 0,0 1 5 0,1-2 3 16,-2 0 2-16,-3 0 0 16,-4 0-1-16,-2 0-2 0,-8-2-1 0,-1 1-2 15,-5-4-4-15,-8 2-1 0,-4-1-1 16,-1-1-1-16,-2 1-1 0,0 1-2 15,1 0-1-15,-4-1-1 0,-2 2 0 16,-3-3 1-16,-10 0-2 0,-8-1 1 16,-8 1 1-16,-3 1-1 0,9 1 0 0,1-1 1 15,2 1 5-15,-3-1 8 16,-10 0 4-16,-2 1-1 0,-4-3-3 0,5 1-7 16,6 1 0-1,-1-2 8-15,-10-1 5 0,-4 0 2 0,-6-2-2 0,2 1-6 16,11 3-6-16,-3-4-3 15,-10 3-1-15,0 0-1 0,-8-1 1 16,4 1-1-16,6 1 0 0,-15 1-1 16,0-1 1-16,-6 1-2 0,-1-2 0 0,3 2 0 15,-8-3 0-15,-2 1-1 0,1-1 0 16,6 0 0-16,-4-1-1 0,6 1 1 0,2-1-1 16,2 1 4-16,7 0 9 0,-2-1 4 15,2 2 5-15,4 2-4 0,8 0-5 16,9 2-3-16,-5 2-3 0,-2 0-1 15,-4 0 0-15,4 2-2 0,8 3-2 0,4 1 1 32,2 0-1-32,-5 1-1 0,-1-1 0 15,2 2 0-15,6-2 0 0,7 2-1 16,4 0 2-16,-3 0-1 0,-1-1-1 0,-1-2 1 16,0 2-1-16,4-1 0 0,9-1 1 15,8 1 0-15,2-4 4 0,6 1 9 16,-3 0 3-16,6 1 4 0,5 0-1 15,2-3-8-15,2 2-4 0,-4-2-3 16,1 1-1-16,0-1-1 0,3 1 1 16,10-2-2-16,4 2 0 0,6-1 5 15,2 0 9-15,3-1 5 0,2 0 4 16,-1 0-3-16,0 0-8 0,1 0-2 16,-1 0-3-16,1 0 0 0,0 0-2 0,0 0-1 15,0 0 0-15,0 0 0 0,0 0-4 16,0 0-2-16,0 0-8 0,0 0-7 15,0 0-17-15,0 0-13 0,0 0-18 16,1 0-19-16,-1 0-13 0,1 0-18 16,-1 0 5-16,5-1 53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4T16:15:22.0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25750 9789 621 0,'14'26'90'0,"-14"-26"-60"16,0 0-35-16,0 0-6 0,-16-29-29 16,16 29 16-16,0 0 11 0,-1 0 14 15,1 0 12-15,0 0 9 0,0 0 9 16,0 0 7-16,0 0 3 0,0 0 2 0,0 0-6 15,0 0-6-15,1 0-7 0,1-5-9 16,-2 1-4 0,0 4-3-16,0-1 0 0,0-1 1 0,0 1 0 0,0 0 5 0,0 0 2 15,0 0 2-15,0 0 1 0,0 1-4 16,0-2-3-16,0 0-1 0,0 1-1 16,0 1-1-16,-3-2-2 0,3 4-3 15,0 1-1-15,0 0-3 0,0 3-1 16,4 0 0-16,-2 3 1 0,-2 1 1 15,3 4 1-15,-2 2-1 0,4 0 0 16,-1 5 1-16,2-1-2 0,1 0 2 16,-2 0 3-16,2 0-1 0,0 0 0 15,-3 0 1-15,2-2-4 0,0-1-1 16,-1 1 1-16,1-2-1 16,-1 2 0-16,2-1 1 0,0 2-1 0,0-2 1 15,-2 0-1-15,1 0 1 16,1-4-1-16,-1 3 1 0,2 0-1 0,0-2 0 15,0 3 2-15,-1-1-1 0,-2 1 2 0,3 1-1 16,-2-4 0-16,-1 2-1 0,1-5 0 0,-3-1 0 16,1-1-1-16,-2-3 1 0,0-1 0 15,-1-1 1-15,1-2 1 0,-2 1 5 16,0-3 1 0,0 2 2-16,0-2-4 0,1 3-4 0,-1-3-2 0,0 0-1 31,0 0-1-31,0 0-2 0,0 1 3 0,0-1 4 15,0 0 7-15,0 0 1 0,0 0 0 0,0 0-5 0,0 0-4 0,-3 1 1 16,3-1-1-16,0 2-2 0,0-2-1 16,-1 0 0-16,0 2 0 0,-4-2 2 31,1 0 1-31,1 0 1 0,-2 0-1 16,0 1 0-16,0 1-2 0,-4-1 1 15,-1 4 0-15,-2-5-2 0,-2 1 0 16,0 0 0-16,0 1 0 0,-2-1 0 15,2 2 0-15,-3-3 0 0,0 3 0 16,3-1 0-16,-4 1 0 0,0-3 1 0,1 1 2 16,0-1-1-16,-1 0 2 0,-1 0 1 15,0 0-1-15,0 0 2 0,-3 0-1 16,-2 0 0-16,-4 0 1 0,-5-1 1 16,0-1-2-16,2 0 0 0,-1 0-1 0,4 0-1 15,0 1 0-15,0-1 1 0,1 0 8 16,0 1 6-16,2 0 3 0,1 1-1 15,0-1-7-15,2 1-5 0,-2-2-3 16,0-1 2-16,0 2 2 0,-2-1 0 0,-3-3-1 16,-2 2-2-16,-2-1-2 0,0 2-1 15,4 1 1-15,1 1 0 0,0-3-1 16,2 0 2-16,-1-1-2 0,1 2 1 16,2 1 1-16,0-1-2 0,2 2 3 15,1 0 1-15,3 0 2 0,-2 0 0 16,-2-2 1-16,0 0-2 0,-3-1 0 15,-2 1-1-15,-1 2-2 0,-6-3-2 16,-1 0-1-16,1 0-1 0,1-2-1 16,1 1 1-16,4-2 0 0,1 4 5 15,-1-3 2-15,-1 1 1 0,1 2 0 16,3-2-2-16,4 1-2 0,2 1 3 0,0-2 0 16,-2 1 1-16,1 3-1 0,-1-4 0 15,-2 2-2-15,0 0 1 0,-2-1-1 16,-3 1-3-16,0 1-1 0,0 0-1 15,-3-1-1-15,3-1 1 0,3 1 1 0,1 0-1 16,5 2 1-16,2-1 1 0,0 2-2 16,-1-1 1-16,1 0 0 0,-2 1-2 15,-1-2 1-15,0-1 1 16,-1 1-2-16,0 1 0 0,-1 0 1 0,-1 1-1 16,3-1 2-16,-2 0 0 0,1 0-2 0,0-1 0 15,-5 1 0-15,2 0 0 0,-4 0 0 16,-2 1 0-16,0-1 6 0,2 0 9 15,3-1 2-15,5 1 1 0,5 0-7 16,-3 0-8-16,-2 2-3 0,-5-2 1 16,0-1 0-16,-2 1 1 0,-1-3-1 15,-2 2 3-15,5 1 2 0,0-4 0 16,1 3 1-16,0 1-2 0,-3-3-2 0,-1 3 0 16,-3-3 0-1,3 2 1-15,-2 0 3 0,-1 0-1 0,1 1 2 0,3-1 1 16,1 1-3-16,-1-2 0 0,3 1-1 15,-2 1-3-15,-3-2 0 16,2 1 0-16,3 0-1 0,1-1 1 0,2 1 0 16,1-1 0-16,-1 0-1 0,2 2 1 15,-5 0-2-15,2 0 1 0,-5 0-1 16,-4 0 0-16,3 0 0 0,-1 2 1 0,2 0-1 16,-1-2 0-16,0-2 1 0,3 2-1 15,3 0 0-15,3 0 0 16,1 0 0-16,-3 2 0 0,2-2 1 0,-2 0-1 0,0 0 0 15,0 0 0-15,-1 0 0 0,1 0 0 16,-3 0 1-16,-1 0-1 0,-2 1 0 16,-3-1 0-16,-1 2 0 0,-3 0-1 15,-2 1 1-15,1 0 0 0,3-2 0 16,0-1 0-16,5 0 0 0,4 1 0 16,2 0 0-16,5 2 0 0,0-3 1 0,1 2-1 15,2-2 0-15,5-2 1 16,1 4 4-16,3-2 9 0,3 1 7 15,1-1 7-15,-2 0 2 16,1 0 1-16,0 0 2 0,0 1 1 0,0-1 0 16,1 0-2-16,0 0-3 0,-1 0-2 0,1 0-3 15,0 0-3 1,0 0-1-16,0 0-4 0,0 1-2 0,0-1-5 0,0 0-2 16,1 0-4-16,-1 0 0 0,0 0-2 15,0 0-5-15,0 0-9 0,0 0-12 0,0 0-22 16,1 0-20-16,-1-1-24 0,1 1-32 15,0 0-12-15,-1-1-31 0,4-3 506 16,2-10-276-16</inkml:trace>
  <inkml:trace contextRef="#ctx0" brushRef="#br0" timeOffset="2519.46">25318 9765 672 0,'-1'0'99'0,"-1"0"124"0,1 0-144 15,0-1-40-15,1 0-7 0,0 0-9 16,0 1-14-16,1 0-9 0,2 1-8 16,4 5-5-16,3 5 0 0,7 8 1 15,5 7 6-15,3 5 3 0,4 4 1 16,-3-2 1-16,-1-5 1 0,-1-3 0 16,-1-1 0-16,4 2-1 0,-5 1 0 15,0-2-1-15,-5-6 1 0,-6-3 6 0,-2-4-5 16,-5-2-10-16,-1-3-11 0,-3-4-12 15,-2 1-4-15,-1-2 10 0,-4 0 9 16,-8-2 12-16,-11-2 11 0,-15-7 4 16,-7-7 5-16,-8-6 5 0,-5-3 0 15,3-5 0-15,-3-4-1 0,2-3-2 0,-1-1 7 16,-5-1 5-16,-4 1-2 0,5 7-2 16,9 2-9-16,14 7-6 0,14 9 0 15,11 4 5-15,8 5 12 0,8 4 11 16,-1-2 5-16,3 2-3 0,6 6-14 15,9 5-10-15,11 10-17 0,22 11-13 16,20 11-6-16,13 8 0 0,6 6 5 16,0 0 9-16,-6-2 6 0,-1-4 6 15,1-5 4-15,-6 0 1 0,-13-5-1 0,-13-2-4 16,-13-7-3-16,-10-8 2 0,-7-6 1 16,-11-8 3-16,-5-5-12 0,-3-4-15 15,-2 0-21-15,-3-1-9 0,-3-1 10 16,-9-2 14-16,-5-4 27 0,-11-3 19 15,-6-8 7-15,-14-6 4 0,-14-5-4 16,-11 0-6-16,-7-6-4 0,5-1-2 16,-1 0-3-16,-1 0-7 0,-7 0-2 0,-7 1-1 15,1 3 1-15,6-1 1 16,14 3 0-16,9 2-2 0,10 3 0 0,4 4-2 16,7 5-1-16,9 3 1 0,7 6-1 0,9 1 1 15,9 3-1-15,4 1 10 0,5 2 10 16,-1 0 12-16,1 0 19 0,0 0-2 15,0 0-3-15,0 0-13 0,1 0-18 16,3 0-15-16,0 3-7 0,10-1-1 16,9 2-4-16,18 7-10 0,14 8-14 0,11 8-5 15,4 5 2-15,-2 4 14 0,-3-2 19 16,-5-6 14-16,-6-4 5 0,-14-7 1 16,-5-6-1-16,-13-2-8 0,-9-2-2 15,-5-3-3 1,-11-2-8-16,3-2-8 0,0 0-9 0,0 0-9 0,-6 1 2 15,-11-1 7 1,-11-2 11-16,-12-5 14 0,-12-3 11 0,-8-5 5 0,-6-4 5 16,-6-8 2-16,-3-1-4 0,-12-4-4 0,0-1-5 15,0 5-7-15,6 1-1 16,19 6-1-16,12 7 1 0,13 1 0 0,11 6 0 16,13 4 0-16,5 1 0 0,8 2 11 15,0 0 13-15,-1 0 8 0,1 0 5 16,0 0-10-16,-2 0-14 0,6 1-11 0,3 3-6 15,9 5-5-15,14 9-9 0,16 7-10 16,15 9-10-16,10 3 1 0,7-1 9 16,-4-3 13-16,-6-2 11 0,-9-5 2 15,-12-2 2 1,-6 2-1-16,-4 0 1 0,-6-6-1 0,-10-4 0 0,-10-6 4 16,-9-9-9-16,-1 0-14 0,0 0-18 0,-2 1-11 15,-5 0 5-15,-7-1 15 0,-10-1 19 16,-6-1 12-16,-12-6 8 0,-8-6 7 15,-15-3 0 1,-13-3 0-16,-5-8-1 0,-7 1-3 0,6-2-4 0,3 0 2 0,1-2-3 16,1 0-3-16,-1 3-1 0,7 3-4 31,12 3 1-31,17 5-1 16,15 5-1-16,12 4 1 0,8 4-1 15,7 3 2-15,0 0 6 0,1 0 11 16,0 0 6-16,0 0-3 0,0 0-4 0,1 1-11 15,0 1-9-15,4 1-2 0,5 0 1 16,6 4-1-16,13 9-8 0,17 1-14 16,16 10-6-16,5 2 0 0,-4-4 10 15,-15-3 19-15,-10-5 7 0,-13-5 1 0,0-2 0 16,-6-1-3-16,-6-2-3 0,-3-2 1 16,-8-4 5-16,-1-1-10 0,0 2-13 15,-1-2-15-15,-4 1-15 0,-5-1 9 16,-9 0 14-16,-13-1 20 0,-8-2 19 15,-17-6 8-15,-16-4 3 0,-4-4 0 16,-8-7-6-16,-2-2-1 0,4-6 3 0,-13-1-4 16,-1-2-3-16,-6-1-2 0,-3 0-6 15,13 1-1-15,4 3-1 0,10 3-2 16,10 7-2-16,11 7 0 0,18 5 0 16,19 6 1-16,17 4 7 0,2 0 20 15,0 0 13-15,1 0 2 0,-2 0-8 16,5 0-20-16,1 0-16 0,0 0-7 0,7 4 1 15,13 4 1-15,22 11-10 16,18 9-19-16,16 12-13 0,5 8-1 16,-5-1 9-16,-9-3 27 0,-6-10 14 0,-4-3 1 15,-8-7 4-15,-8-2-3 0,-9-3-2 16,-12-4 1-16,-7-5-1 0,-7-4 1 16,-9-5-4-16,0-1-14 0,-1 0-13 15,-2 0-12-15,-2 0 3 0,-6 0 12 16,-7-3 13-16,-17-2 24 0,-18-4 12 0,-4-5 9 15,-13-5 2-15,1-4-13 16,-2-2 0-16,-4-5 1 0,-5-1-2 0,-4 0-1 16,0-1-10-16,4 4-8 0,9 6 0 15,12 2 1-15,13 7-2 0,12 1 1 16,9 4 0-16,14 4 0 0,9 4 2 0,0 0 6 16,-5-2 9-16,6 2 7 0,0-1 0 15,1 1-7-15,4 0-13 0,-3 1-6 16,-2 3-5-16,5-3-2 0,5 3 4 15,16 8-5-15,17 8-17 0,19 9-21 16,18 9-7-16,6 4 4 0,-8-7 20 16,-10-2 32-16,-16-10 8 0,-15-4 3 15,-9-5 0-15,-8 0-10 0,-5-5-2 16,-7-1-1-16,-5-6-1 0,-3-2-7 16,0 0-15-16,0 0-13 0,-4 2-11 0,-9-1 6 15,-10 3 15-15,-11-4 22 0,-13-6 21 16,-19-6 10-16,-16-11 6 15,-14-7-6-15,-4-7-6 0,7-1-8 0,2-7-5 16,1 3-5-16,3 5-1 0,9 6-1 0,11 7 1 16,21 7-1-16,15 5-1 0,10 5 0 15,11 4 3-15,9 3 1 0,0-2 9 16,-1 2 8-16,1 0-2 0,0-3 0 16,5 5-9-16,-1-1-10 0,6 5-1 15,8 3-2-15,11 8-4 0,15 9-6 0,14 7-4 16,10 8-3-16,4 0 5 0,-7-1 9 15,-9-5 5-15,-8-3 0 0,-3-2 0 16,-2-3 0-16,-2-2 1 0,-7-4 0 16,-10-6-1-16,-9-5 2 0,-9-4 1 15,-5-5-11-15,0 0-17 0,0-1-11 16,0 0-10-16,0 0 2 0,-3 1 17 16,-7-3 7-16,-10-1 10 0,-11-3 15 15,-9-2 7-15,-4-2 3 16,-3-1 0-16,0-2-5 0,-5-2-5 0,-1 0-2 15,2 2-3-15,-2 2 1 0,10 1 0 0,7 3 0 16,9 3 0-16,8 2 1 0,6 1-1 16,4 1 2-16,4 0 0 0,4 0 1 15,1 0 0-15,0 0 3 16,0 0 0-16,0 0 3 0,0 0 0 0,0 1-2 16,1 0 0-16,1 4-3 0,-1-4-2 15,2 1-1-15,-2 2 1 0,1-2-1 0,-2 0-2 16,0-2-6-16,0 1-9 0,0 0-6 15,0 0-3-15,0 1-4 0,0-1-7 16,-6 3-7-16,-4 1-3 16,-6 1-2-16,-9 0 0 0,-9-6 521 0,-3-10-352 0</inkml:trace>
  <inkml:trace contextRef="#ctx0" brushRef="#br0" timeOffset="2866.8">22340 9636 1314 0,'9'4'160'0,"22"19"-283"16,-5-10-111 0,-63-15 240-16,5-1-12 0,29 21 9 0,0 0 4 0,-4 1 4 15,-1 4-1-15,-2 5-4 0,-2 8-2 16,-1 6-1-16,1 5 1 0,0 1 0 16,-2 3 0-16,1-2-2 0,-1-1-1 0,4-2 1 31,1-3-1-31,3-5 3 0,2-8-7 15,2-9-13-15,-1-7-28 0,3-8-237 16,3-4 189-16</inkml:trace>
  <inkml:trace contextRef="#ctx0" brushRef="#br0" timeOffset="3104.94">22586 9680 1717 0,'0'1'-9'0,"-3"12"-58"0,0 12-63 16,-1 17 2-16,-2 10 60 16,4 3 57-16,1-3 12 0,-2-2-11 15,2-6-8-15,0-6-5 0,-2-7-5 0,3-9 8 16,0-7-1-16,0-6-12 0,0-4-20 15,0-5-23-15,0 0-28 0,0 1-78 16,4-2 107-16</inkml:trace>
  <inkml:trace contextRef="#ctx0" brushRef="#br0" timeOffset="3324.95">22877 9852 1513 0,'0'2'74'0,"0"3"58"0,0 13-226 15,-6 12-33-15,0 7 35 16,0 7 57-16,-1-7 36 0,1-9-8 0,2-6-29 16,-1-5-25-16,2-4-23 0,2-4-9 15,1-3 9-15,0-6 63 0,8-2-2 16</inkml:trace>
  <inkml:trace contextRef="#ctx0" brushRef="#br0" timeOffset="3561.44">23211 9744 1675 0,'6'5'126'0,"-5"225"-600"47,-1-212 398-47,0-4 17 0,0-3 23 0,0-10 20 16,0-1 10-16,0 2-3 16,0-1-20-16,0-1-10 0,3-6-77 15,6-6 69-15</inkml:trace>
  <inkml:trace contextRef="#ctx0" brushRef="#br0" timeOffset="3800.75">23565 9695 1589 0,'1'0'25'16,"0"11"55"-16,3 12-198 0,0 18-9 15,2 9 62-15,-1 5 45 0,1-4 16 0,1-6-17 16,-2-6-22-16,1-6-17 0,-2-6-9 16,1-10 14-16,-1-8 17 0,-4-7 15 15,2-1 4-15,1 1-2 0,0-4 2 16,6-7 188-16,8-8-126 0</inkml:trace>
  <inkml:trace contextRef="#ctx0" brushRef="#br0" timeOffset="4008.17">23891 9756 1335 0,'35'239'-11'31,"-31"-202"-52"-15,-1-16 8-16,-1-4-2 0,0-8 11 0,0-4 14 15,-2-5 10-15,0 0 0 0,1 0-6 16,6-4 625-16,8-11-440 0</inkml:trace>
  <inkml:trace contextRef="#ctx0" brushRef="#br0" timeOffset="4223.7">24212 9701 1216 0,'4'23'217'0,"1"-4"-172"16,3 5-125-16,-22-26 85 15,21 32-10-15,-1 15 2 0,2-2 2 16,-2-1-2-16,2-5-8 0,0-4-6 16,-1-8-8-16,0-4-3 0,-1-9 2 15,-1-4-4-15,-2-5-4 0,-3-3-11 0,3 0-14 16,2-1 13-16,4-6 18 0</inkml:trace>
  <inkml:trace contextRef="#ctx0" brushRef="#br0" timeOffset="4444.09">24632 9790 1529 0,'0'1'73'0,"0"5"14"16,0 12-157-16,0 9-46 0,-1 10 16 16,1 6 50-16,0-3 18 15,1-4-15-15,2-9-30 0,-1-6-30 16,-1-6-6-16,-2-8 10 0,1-5 31 0,0-2 42 16,0-4 36-16,4-8-56 0,4-10 46 15</inkml:trace>
  <inkml:trace contextRef="#ctx0" brushRef="#br0" timeOffset="4683.91">24851 9635 1471 0,'5'9'16'0,"-1"7"-26"0,2 12-37 0,2 11-2 16,1 8 27-16,-1 8 17 0,3-1 5 16,-1-1 0-16,0-1 0 0,1-10-4 15,-1-6-15-15,-1-9-15 0,0-9-18 16,-3-8-15-16,-2-5-5 0,3-5-3 16,1-6 68-16,6-5-8 0</inkml:trace>
  <inkml:trace contextRef="#ctx0" brushRef="#br0" timeOffset="4892.81">25207 9690 1576 0,'2'22'19'0,"1"4"-25"16,0 16-38-16,-1 6 1 0,4 4 23 15,-3-3-3-15,2-5-22 0,-1-6-36 16,0-8-35-16,-1-6-14 0,-1-7 5 16,-1-7-7-16,0-6-5 0,4-7 78 15</inkml:trace>
  <inkml:trace contextRef="#ctx0" brushRef="#br0" timeOffset="5080.59">25301 9762 1731 0,'7'18'89'0,"-2"60"-205"16,-2-8 27-16,0 11-71 0,-1-8 78 15,2-12 738-15,3-6-492 0</inkml:trace>
  <inkml:trace contextRef="#ctx0" brushRef="#br0" timeOffset="11969.66">20411 9725 827 0,'-1'1'27'16,"1"-1"-6"-16,0-1-14 0,0 0-3 15,-2-3 2-15,-3 3 2 0,1-2 2 16,-3 0 1-16,-1-1 0 0,-1 1-1 16,-4 0-3-16,-4-1-1 0,-3 0 0 15,-7 3-2-15,-5 1 1 0,-5 1 1 0,-1 5 2 16,0 2 1-16,0 2 1 0,2 0-3 16,0 3-3-16,5 0-1 0,5 1-2 15,4-1-9-15,6-3-7 0,5-1-7 0,6 1-1 16,2-2 12-16,3 0 11 0,0 0 14 15,0-1 10-15,5-2 0 16,-1 2-4-16,5-2 1 0,1 4-5 0,3-4 2 16,1 1 1-16,5 1-5 0,5 0-3 15,3 2-3-15,4 0-3 0,4 0-3 16,5 3 1-16,0 0 7 0,0 0 7 16,-2 2 9-16,-10-3 3 0,-3-1-4 15,-7-1-8-15,-6 1-7 0,-1 0-8 16,-5 2-1-16,-1 0 1 0,2 0 1 15,-4 2 4-15,-2-4-2 0,-1 2-1 16,-1-1-5-16,-4 3-6 0,-1 1-3 0,-3 0-1 16,-3 0-1-16,-1-2 0 0,-2-3 0 15,-2-2-1-15,-3-1 2 0,-2-4 3 16,-3 1 2-16,-1-3 4 0,1-1 2 16,1 0 1-16,5-5 1 0,6 3-2 15,3-3-2-15,2 3-4 0,4 2-7 0,3 0-8 16,1 0-7-16,0 0 4 0,0-3-85 15,9-5 74-15</inkml:trace>
  <inkml:trace contextRef="#ctx0" brushRef="#br0" timeOffset="12283.83">20816 9846 1165 0,'0'0'48'0,"0"1"17"15,-2-1-61-15,2 0-17 0,-1 2 3 16,0-1 4-16,1 4 4 0,-1 1 0 16,-3 3 2-16,1 1 0 0,-1 1 0 15,0 6 1-15,3 2-1 0,1 4 1 0,0 0 0 16,1 2 0-16,-1 0 0 0,2-4 1 15,0-1-2-15,0-2-1 0,-1-4-3 16,1-2-7 0,-2-1-17-16,0-1-24 0,0-2 106 0,0 0-57 0</inkml:trace>
  <inkml:trace contextRef="#ctx0" brushRef="#br0" timeOffset="12488.38">20984 10019 990 0,'0'0'51'0,"-4"1"97"0,-2 2-174 15,-5 1-4-15,-3 1 18 0,4-2 9 16,-7 0 0-16,0-2 0 0,-1 1 2 16,-3-2 2-16,2 0 1 0,2 0 1 15,0 0 2-15,2 0-2 0,2 0 1 16,2 0-1-16,2 0-1 0,5 0 0 15,-2 2-7-15,3-1-18 0,3-1-16 16,0 0 18-16</inkml:trace>
  <inkml:trace contextRef="#ctx0" brushRef="#br0" timeOffset="12833.45">21247 9731 1307 0,'-1'0'27'0,"1"0"-27"0,0 5-41 15,-1 8-10-15,-2 7 15 0,0 6 21 16,0 8 14-16,-1 2 2 0,3 6 0 15,0 1 2-15,0 4-1 0,1 4 0 16,-1 2 5 0,1 1 4-16,1-4 3 0,-1-11 6 0,2-8-2 0,-2-10 0 0,1-7-1 15,-1-5-4-15,0-4-4 0,0 1-3 16,0-1-2-16,0-3-2 0,0-2 0 16,0 1 3-16,0-1-9 0,0 0-17 15,0 0-21-15,0 0 728 0,0 0-513 0</inkml:trace>
  <inkml:trace contextRef="#ctx0" brushRef="#br0" timeOffset="15429.35">25908 8897 1137 0,'-1'1'32'0,"-1"4"12"0,-2-2-52 0,-1 7-1 0,-1 2 7 15,0 3 1-15,1 3 1 0,-1 4-2 16,1 0 2-16,0 6 0 0,2 6 1 16,2-1 1-16,2 7 0 0,4-1 0 15,2 0 1-15,1 0-1 0,1-5 0 16,-1-1 1-16,0-6 1 0,-3-7 0 15,1-2 0-15,-3-4-1 0,-1-2-2 0,1-2 1 32,-1-1 0-32,-1-1 0 0,0 0 0 15,0-4-2-15,0 1-11 0,-1-2-17 0,0-2-16 0,0 0-22 16,0-1-20 0,0 0-22-16,0 0-1 0,-1-3 51 15</inkml:trace>
  <inkml:trace contextRef="#ctx0" brushRef="#br0" timeOffset="16173.52">25792 8801 1024 0,'1'-2'35'15,"-1"2"3"-15,-1-1-32 0,1 0 3 16,0 1 7-16,1 1 9 0,1 0 6 15,-2-1 0-15,0 2 0 0,0-2 1 0,0 0 4 16,1 0-1-16,1 2-5 0,0-2-6 16,3 0-6-16,0 0-6 0,3 0-3 15,2-4-3-15,4 3-3 0,3 0-2 16,3 0 0-16,3 1 0 0,2 0 0 16,2-2 0-16,0 3 0 0,0-1-1 15,1 0 0-15,0 0 1 0,1 0 0 16,3 1 0-16,-2 0-1 0,3 3-4 15,-1-1-1-15,-3 1 0 0,-1 1 2 0,-2-2 2 16,-7 2 1-16,-2-2 0 16,-2 3 0-16,-6-3-1 0,-1 2-2 15,0-1-1-15,-4 1-2 0,1 0-2 0,-1 1 5 16,1-1 2-16,-1 6 1 0,1 2 1 16,0 6-1-16,-2 7 0 0,1 5 1 15,0 8 1-15,1 2 0 0,0 4 1 0,7 2-1 16,2 2 0-16,5 3 0 15,5 3 0-15,2 0-2 0,2-2 0 0,-1-4 1 16,0-12-1-16,-2-6 3 0,-5-8 2 16,0-5 1-16,-9-5-1 0,2-3-3 15,-7-1 6-15,-2-1 6 0,1 0 4 0,-2-4 1 16,0 1-5-16,1-2-5 0,-3 1-6 16,2-3 0-16,-3 1 0 0,1-1-1 15,-1-1 1-15,0 0-2 0,-1 1-3 16,0-1-4-16,-3 1-4 0,1 2-2 0,2-2 2 15,-5 1 2-15,1-1 2 0,-3 1 3 16,-1 0 0-16,-1 0 1 0,-3 3 0 16,-1-1 1-16,-7 3-1 0,-3-1 1 15,-6 2-1-15,-2 0-2 0,-2-1 0 16,-1 3 0-16,-1-1 0 0,3 2 2 16,-1-1 1-16,-1 0-2 0,4-1 2 15,-2 1 1-15,6-2-1 0,4-1 0 16,1 1 1-16,3 0 0 0,4-4 0 15,0 2 0-15,1-2 0 0,7-3-1 16,-5 5 1-16,6-3 0 0,0-2 0 0,-1 4 1 16,4-5-5-16,0 0-6 15,3 0-8-15,-2 0-10 0,2 0-11 16,0 0-7-16,3 0-27 0,8-4 40 0</inkml:trace>
  <inkml:trace contextRef="#ctx0" brushRef="#br0" timeOffset="16476.37">26195 8838 1403 0,'2'0'0'0,"-1"0"-43"0,-1 0-18 0,1 6 6 0,3 6 18 0,5 11 8 16,9 13 9-16,6 5 6 0,1 5 5 15,6 4 2-15,5 4 4 0,1 6 2 16,7 6 1-16,1 4 1 0,-3-4 0 16,1-10-1-16,-8-11 1 0,-8-13 0 15,-8-9 0-15,-4-7 2 16,-8-4-3-16,0-4-6 0,-3-4-18 15,-3-3-39-15,-1-1 804 16,-4-7-558-16</inkml:trace>
  <inkml:trace contextRef="#ctx0" brushRef="#br0" timeOffset="16741.39">26106 8933 1215 0,'7'20'13'0,"6"8"-22"16,7 14-10-16,5 7 2 0,3 6 13 16,2 2 4-16,-2 2 0 0,1 2 0 15,2-3 1 1,-2-3-1-16,2-3 2 0,-4-5-1 0,0-5-1 0,-1-8 0 16,-8-9 0-16,-3-11 0 15,-9-7 3-15,-4-5-2 0,-1-2-9 16,-1 0-16-16,0 0-5 0,0-3-32 0,-6-4-18 15,-7-13-31-15,-5-11-82 0,-12-15-21 0,-4-11 102 16</inkml:trace>
  <inkml:trace contextRef="#ctx0" brushRef="#br0" timeOffset="16962.05">26042 9008 650 0,'9'17'26'15,"6"11"19"-15,9 8-37 0,8 15 3 16,1-4-1-16,1 5-4 0,2 8 0 16,-3 2-2-16,2 1 0 0,-2-2 0 0,-1-4-2 15,-2-5 2-15,-7-9 0 0,-6-8 2 16,-5-8 0-16,-5-10 0 16,-4-9-9-16,-3-7-38 0,0 0-37 0,0 0-24 15,-3-4-34-15,-4-9 36 16,-8-11 34-16,-4-11 29 0,-8-7 37 0</inkml:trace>
  <inkml:trace contextRef="#ctx0" brushRef="#br0" timeOffset="17137.08">26097 9255 435 0,'-3'2'65'0,"0"2"36"0,2 3-3 0,1 3-52 16,2 9-17-16,7 5-19 0,1 10 2 15,7 5 5-15,4 1 2 0,1 2 3 16,4-3-10-16,-4-5-6 0,-5-3-2 15,1-6-4-15,-5-6-5 0,-1-3-13 0,-2-1-13 16,-2-6-10-16,-5-3 0 0,0-4-98 16,-3-3 94-16</inkml:trace>
  <inkml:trace contextRef="#ctx0" brushRef="#br0" timeOffset="17297.14">26056 9480 507 0,'13'23'25'16,"1"2"9"-16,3 2-15 16,-2 1 0-16,-1-6-7 15,0-3-3-15,-4-1-2 0,6 0-9 0,-5-5-9 16,-1 4-21-16,-2-3 16 0</inkml:trace>
  <inkml:trace contextRef="#ctx0" brushRef="#br0" timeOffset="48072.16">5753 12189 1119 0,'-1'0'29'0,"0"0"-14"15,-3 1-10-15,0 2-5 0,-3 0 0 16,-2 0 1-16,-2 0 0 0,-2 0 0 15,1 1 3-15,-4-2 2 0,1 1 2 16,0-2 3-16,2 0 0 0,2-1 1 0,1 1 3 16,1 0 2-16,-1-1 2 0,-4 0 0 15,-1 0-2-15,-5 0-1 0,-8 0 1 16,0 0 1-16,-8 0-2 0,-1 0-4 16,0 0-6-16,-4 2-4 0,0-2 0 15,-3 0-1-15,-3-2 2 0,-2 2 0 16,0-1-1-16,-2 0 1 0,3 1 0 0,-2-1-1 31,1-1 1-31,0 2 0 0,4-2 0 0,0 0 3 0,-2 1 6 0,-2 0 2 16,-2 1 0-16,-1 0-3 0,-2 1-4 15,-3-1 0-15,-8 0 3 0,-4 0 1 16,3-2 2-16,-1 1-2 0,6-2-4 16,3 2-2-16,1-3 0 15,2 4 0-15,-3-1 3 0,0 1 0 16,0 0-2-16,1-1-2 0,8 1-1 0,-1 0-2 0,1 1 1 15,3 1 1-15,-1 1-2 16,2 0 1-16,-4-1-1 0,2 0 0 16,6 1 0-1,-3-1-1-15,7-1 1 0,2-1 0 16,-1-1 1-16,6-1 5 0,2 0 4 0,3 0 4 16,4 0 1-16,3 1 1 0,0 1 0 15,4 0-2-15,-2-2-3 0,3 2-4 16,5 0-4-16,-1 0-1 0,5 2 1 15,-1-1 3-15,4-1 4 0,0 0 1 16,1 1 0-16,-1 0-2 0,0-1-2 16,-1 0-3-16,1 0-2 0,0 0 0 0,-3 1-2 15,4-1 1-15,1 0-1 0,-1 1 0 16,2-1 1-16,-2 0-1 0,0 0-1 16,0 0 0-16,0 0 1 0,-4 0-1 15,4 0 1-15,0 0 0 0,0 0-1 16,0 0 0-16,0 0 1 0,1 0 0 15,-1 0-1-15,0 0 0 0,0 0 0 16,0 0-2-16,-1 0-3 0,1 0-4 16,0 0-3-16,0 0-5 0,0 0-5 0,0 0-9 15,0 0-9-15,0 0-8 16,0 0-7-16,0 0-4 0,1 0-7 16,-1 0-4-16,0 0-1 0,0 0 2 15,0 0-116-15,0 0-53 0,2-3 123 0</inkml:trace>
  <inkml:trace contextRef="#ctx0" brushRef="#br0" timeOffset="77902.25">5272 15172 1236 0,'0'0'50'0,"0"0"-9"0,0 0-10 0,0-1-17 16,0 1 0-16,0-1 7 0,0 0 7 0,0 1 8 15,0 0 0-15,0 0 1 0,0 0 0 16,0 0-3-16,0 0 2 15,0 0-6-15,0 0-8 0,0 0-10 0,0 0-10 16,0 0-7-16,-1 0-1 0,1 0-2 16,-1 0-1-16,-8-1 1 0,2 0 1 31,-2-1 1-31,-3-1 1 0,-5 2 2 0,-3-2 0 0,-4-2 1 0,-4 1 2 16,-2-1-1-16,-4 1 1 15,-5 1 0-15,-8-2 0 16,-10 1 0-16,-3-3 1 0,-4 2-1 15,-1 1 0-15,-5-2 1 0,1 1-1 16,-6-1 1-16,-6-1 0 0,0 1 0 0,-6-2 0 16,-2 1 3-16,6 0 1 0,-2 4 1 15,-6-2 2-15,2 4-3 0,-5 1-1 16,3 0 0-16,9 1-2 0,2 4-1 16,0-2 1-16,6 4-1 0,2 2 0 15,6 0 1-15,7 0 0 0,7 0-1 16,5 3 0-16,3-1 2 0,8 3 7 15,1-2 4-15,2-2 4 0,5 0 1 16,0-1-4-16,5-2-2 0,2 1-2 16,2-1-1-16,5-4-2 0,1 3-1 0,4-4 1 15,3 0-4-15,1 1-1 16,1-1 1-16,1-2-1 0,3 0 2 0,-1 0 4 16,1 0 6-16,0 0 4 0,-1 0 2 15,1 0-4-15,0 0-9 0,0 0-3 16,0 0-4-16,0 0 0 0,0 0 0 15,0 0-1-15,0 0-10 0,0 0-12 0,0 0-15 16,0 0-18-16,0 0-11 0,0 0-9 16,0 0-10-16,-1 0-10 0,1 0-2 15,-1 0-11-15,0 0 763 0,-5 2-493 16</inkml:trace>
  <inkml:trace contextRef="#ctx0" brushRef="#br0" timeOffset="87215.12">24461 5726 686 0,'0'0'2'0,"0"2"-18"16,0-2-2-16,0 0 23 0,1 0 15 15,1 0 8 1,-1-2 2-16,-1 2-2 0,0 0 1 0,0-1 6 0,0 1 13 15,0-1 9-15,0 0-3 0,0 1-8 0,0 0-13 16,-1 0-14-16,1 0-9 0,-6-3-5 16,0 6-3-16,0 0 0 0,-5 2 2 31,-2 1 0-31,0 1-1 0,0 1 1 0,1 3 0 0,3 2 6 0,0-2 4 16,0 3 1-1,1-1 0-15,1 2-3 0,-1-1-4 0,2 1-2 16,-1-1 0-16,0 4 0 15,0 0-1-15,2 1 0 0,-1-1 0 16,-1 0 1-16,3-2 0 16,1 0 1-16,-2 0 0 0,3 2 0 0,1 0-1 15,0-1 0-15,1 3 3 16,2 0 2-16,1 2 4 0,4 5 2 0,0 1-1 16,1 1-1-16,2 2 0 0,0-5 0 15,3 3 1-15,2-1-4 0,2 1 0 16,3 1-3-16,5 2-1 0,3-1 1 0,4 2 2 15,5 3-2-15,-2 0-3 0,-2-1-1 16,-3-2 3-16,-2-1 1 0,0 0 1 16,1 3 0-16,2 0-6 0,-2 0-3 15,0-4 0-15,-1-2 0 0,-2 0 0 16,-5-5 0-16,-3-2-1 0,-3-6 0 0,-5-1 0 16,-3-3-1-16,-2 0 0 0,-2-3-2 15,-3 0-1-15,0 2 0 0,-3-2 1 16,0 0 1-16,-1 0 3 0,-2 0 3 15,-2 1-2-15,-2 2 1 0,1-1 0 16,-3 3-1-16,0-1 1 0,0 0 0 16,0 0-1-16,1 3 1 0,0-3-2 0,1 3 1 15,2 1-2-15,2 1-1 0,1 1-1 16,3 0-2-16,0 1 0 16,1 4 0-16,1 2 2 0,2 1 1 15,2-1 1-15,1 1 0 0,2-3 1 16,0 1 2-16,4 2 0 0,1 0-1 0,4 4 0 15,0 3-1-15,2 2 1 0,-1-1-1 16,-1-5 0-16,-1-7 1 0,-2-2-2 16,-2-4 1-16,-2-5 0 0,-2-3-1 15,-1-2 0-15,-3 0 2 0,3 2-2 0,-1 0 0 16,0 2 2-16,1-1-2 0,-1-2 0 16,1 1 1-16,3-1-1 0,0 1 1 15,-2 2 0-15,0-1-1 0,0-2 1 16,-4 1 0-16,1-5-1 0,0 2 1 0,-4-2-1 15,0 0 0-15,0-2 0 0,-1 1 1 16,2 1-1-16,0-2 0 0,3 1 1 16,-2 0-1-16,-2 1-1 0,2 1 1 15,-2-1-1-15,0 1 1 0,0 2-1 16,0 4 0-16,2 0 1 0,1 3 0 16,-3 1-1-16,0 2 1 0,0 2 0 15,1 1 0-15,3 2 0 0,1-3 1 16,-2 1-1-16,2-4 0 0,-5-1 1 15,2-2-1-15,-1 0 0 0,-1-3 1 16,4 3-1-16,-4-1 0 0,3-2 0 16,-1 1 0-16,-1-2 0 0,1-1 1 0,-2 3-1 15,-2 1-1-15,2 0 1 0,0 1 0 16,1 0 0-16,3 0 0 0,-3 0 0 16,-1 0 0-16,2 1 0 0,-1-2 0 15,2 1 0-15,4 2 0 0,-6-2-2 0,5 2 2 16,-4 1 1-16,0-4-1 0,5 5 2 15,-2-2 0-15,0 0 0 0,2 1 1 16,-1 0 3-16,1-4 0 0,5 2 1 16,-2 0 2-16,0 1-1 0,0 3-1 15,0-2 1-15,4 1 3 0,-4-1 3 0,1-1 6 16,-2-4 0-16,-2-1 0 0,-1 0-2 16,2-3-2-16,1 2 2 0,-1-1 6 15,0-5 2-15,-2 1 1 0,-3 0-6 16,-1-2-8-16,2 3-7 0,-2-3-4 15,1 1-2-15,1 1 0 16,-2-3 0-16,1-1 0 0,1 2 0 0,-1-1 0 16,-1 2 0-16,2-1 0 15,-1 2 0-15,0 2 0 0,1-2 0 0,0 2 0 16,-1 0-1-16,1 0 1 16,-1 2 0-16,1-1-1 0,-1 1 0 0,0-5 1 15,1 1-2-15,-2 0 1 0,0 1 0 0,0 0-1 16,0 1 1-16,-1-2-1 0,0 0 0 0,-1 1 0 15,1 2 0-15,0-1 0 0,-1-1 0 16,0-1 2-16,0 2 0 0,0 1 0 16,1 0 0-16,0 2 0 0,-1 0 0 15,1 0 0-15,1 1 0 0,0 1 0 16,0 1 0-16,0 1 0 0,1-3 0 16,-2 1 1-16,0 0-1 0,1-2 0 15,1 0 2-15,0-1-2 0,1 0 1 0,-2-3 0 16,1 2-1-16,-2 0 0 0,1 0 0 15,1 2 0-15,-2 0 0 0,3 3-1 16,-2 3 1 0,0 3 0-16,3-2 0 0,-1 2 0 0,0-4 0 0,-1-2 1 15,2-1 0 1,-2-5 1-16,1 3 0 0,0-2-1 0,-1 0 0 16,-1 0 0-16,2 0-1 0,-3 0 0 15,2 2 1-15,4-2-1 0,-1 0 0 16,1-1 1-16,1 1 0 0,-2 1-1 0,2 2 2 15,0 0-2-15,1 0 1 0,-5-1 0 16,3 0-1-16,-1-1 0 0,-1 0 1 0,5 1-1 16,-3-1 1-16,2 1 0 0,-1 0-1 15,-3-2 1-15,3 2 1 0,0-2-1 16,0 1 1-16,0-1 0 0,-1-1 0 0,-5-2 3 16,2 1 1-16,2-1 0 0,-2-1 1 15,0 2-1-15,-1-2-1 0,1 0 2 16,-4-1 0-16,1-2 1 0,0 1 3 15,0 0 2 1,0-1 3-16,0 1 0 0,-1-1-3 0,0 1-6 0,0 0-3 0,0-1-3 16,0 2-1-16,0-2-1 0,0 2 0 15,0-2-1-15,1 1 0 0,-1-1 1 16,0 1 0-16,0 0 0 0,0 0 1 16,1 0 0-16,-1 1 0 0,2-1 0 31,-2-1 0-31,0 2 0 0,2 1 0 0,0-2-1 15,0 2 0-15,-2-3 0 0,0 0 1 0,1 4-1 0,-1-2 1 32,4 1-1-32,-3-1 0 0,1 1 1 15,0-1-1-15,0 2 0 0,-1 0 1 16,1 1 0-16,1-1 0 0,-2 1 1 0,3-1-1 16,-4 1 1-16,0-2-1 0,0 3 0 15,1-4 0-15,1 0 1 0,0 1 0 16,-2-3 1-16,0 1 0 0,0-1-1 15,0 2 0-15,0-1 0 0,0 0-1 0,0 0 1 16,0 0-1-16,0 1 0 0,0-2 1 16,0 1-1-16,0-1 1 0,0 0-1 15,2 2 1-15,-2-2 0 0,0 1 0 16,1-1 1-16,0 0-2 0,1 1 1 0,-2-1-1 16,0 0 1-16,0 0-1 0,0 0 1 15,0 0-1-15,0 0 0 0,0 0 3 16,0 1-1-16,0-1 1 0,0 0 1 15,0 0-1-15,0 0 0 0,0 0 3 16,-1 0 1-16,1 0 3 0,0 0 1 16,0 0-2-16,0 0-2 0,0 0-3 15,0 0-4-15,0 0 1 0,0 0 0 16,0 0 0-16,-1 0-1 0,1 0 0 0,-1 0 0 16,3 0-1-16,-2 0 1 15,1 0-1-15,0 0 0 0,-1 0 0 16,0 0 1-16,0 0-1 0,0 0 0 15,0 0-3-15,0 0-1 0,-1 0-3 0,1 0-3 16,-3 0-1-16,5 0 0 0,0 0-1 16,-2 0 0-16,0 0 2 0,0 0-2 15,0 0 1-15,0 0 0 0,0 0-6 16,0 0-4-16,0 0-5 0,0 0-9 0,0 0-7 16,0 0-2-16,0 0-5 0,0 0-4 15,0 0-6-15,0 0-12 0,0 0-7 16,0 0 23-16,5-6 22 0</inkml:trace>
  <inkml:trace contextRef="#ctx0" brushRef="#br0" timeOffset="88852.6">24452 6564 1088 0,'9'49'-14'15,"-19"-98"17"1,10 49 20-16,0 0 6 0,1 0 1 16,2-1 5-16,1-2 2 0,2-5 1 15,6-4 5-15,6-6-9 0,4-7-11 16,5-5-9-16,-1-4 1 0,-3-1 10 0,-4-1 8 15,1-3-1-15,-1-6-8 16,6-7-8-16,4-6-7 0,4-12 2 0,4-4 3 16,2-6 0-16,4-3 1 0,3-2-6 15,7-8-3-15,0-4-5 0,5 2-3 16,-3 0-3 0,-2 8-1-16,-2 5 2 0,0 5 0 0,-1 5 3 0,1 6 0 15,-2 7 3 1,-2 5 1-16,-1 10 5 0,-6 9 1 0,-9 9 4 15,-6 8 9-15,-13 7 2 0,-3 4-2 16,-3 5-8-16,-4 1-10 0,-2 1-6 16,-2 0-2-16,2 0-3 0,-2 0 0 0,2 0 0 15,-3 0-1 1,2 0-1-16,1 0 0 0,-2 1-3 16,3-1-2-16,-1 0-3 0,-2 1-5 15,2-1-5-15,0 2-4 0,1-1-7 16,0-1-4-16,0 2-5 0,-1 0-6 0,0-2-6 15,0 0-11-15,0 0-16 0,0 0 47 16</inkml:trace>
  <inkml:trace contextRef="#ctx0" brushRef="#br0" timeOffset="90922.61">25336 4081 1275 0,'0'0'17'0,"0"0"-21"0,-2 1-16 0,1-1 3 16,0 1 15-16,0-1 3 0,1 1 3 16,0 0-1-16,0 1 1 0,0-2 6 15,0 0 12-15,2 0 18 0,1 0 11 16,2-2 0-16,3 0-10 0,4-1-15 0,7-2-13 15,5 1-5-15,5 0-3 0,7-1-2 16,3-1 0-16,2 4 0 0,-1 1-2 16,-1 1 1-16,-1 1-1 0,2 2-1 15,-3 3 0-15,-1 4-2 0,-6-2 0 0,-4-1 2 16,-1 5-1-16,-6-4 0 0,1 5-4 16,-2 2-2-16,-5 2-3 0,0 0 0 15,-3 3 5-15,-2 1 1 0,-3 1 1 16,-2-1-1-16,-5 4-2 15,-4 0 0-15,-5 4 0 0,-6 1 1 16,-7 0 2-16,-7 4 1 0,-8 0 1 16,-5-1 1-16,-6-5 0 0,-7-4 1 0,2-8 1 15,-6-7 0-15,5-2 0 0,7-3 0 16,5-4 2-16,12 1-1 0,8-2 0 16,9 1 1-16,6 0-1 0,5 1-1 15,4-1 10-15,0 0 8 0,0 1 7 16,-3 1 4-16,6 1-6 0,2 0-8 15,3 1-3-15,5 5-5 0,8 4-2 0,3 0 2 16,9 3-2-16,3-1 0 0,5 3 1 16,9 0-3-16,-1 0-2 0,2 3 0 0,-1 0 2 15,-5 3 5-15,0-4 7 0,-1 1 6 16,-4-2 6-16,-2-1 4 0,-5-1-1 16,-5-1-6-16,-1-3-8 0,-1 0-11 15,-2-1-4-15,-1 1-1 0,-1-3 0 16,-6 3 2-16,-2-3 2 0,-4-3-1 15,-4 1-1-15,3-5-2 0,-8-2-1 16,-3 2-1-16,2-1 0 0,-3-2-4 16,2-2-7-16,5 2-10 0,-4 0-14 15,0-4-12-15,2 4-16 0,-2 1-15 16,0-1-15-16,3-4 629 16,3-11-409-16</inkml:trace>
  <inkml:trace contextRef="#ctx0" brushRef="#br0" timeOffset="94923.5">24318 6057 767 0,'0'9'29'0,"0"3"-61"15,0-2 9-15,0-25 8 16,0 5 50-16,0 10-2 0,0 0 7 15,0 0 5-15,0 0 4 0,0 0-1 16,0 0-8-16,0-1-13 0,0 1-12 16,0-1-12-16,-2 2-4 15,0 3-3-15,-1-4-2 0,-6 2 1 0,-4 1 2 16,-3 3 0-16,-2 1 1 0,-1 0 1 16,3 6 0-16,-1-5 0 0,1 1 0 15,-1 4-2-15,-2 1 1 0,1 4 0 16,0 3-1-16,-2 4 0 0,2 0-3 0,0 5-2 15,1 1 4-15,2-1 3 0,6 0 3 16,-1 0 4-16,3 0 2 0,5 1 1 16,-3 3 5-16,7 0 1 0,3 1 1 15,0-1-2-15,3-3-3 0,-2 3-1 16,6-2 0-16,3 4 0 0,1 6-1 16,4 4-1-16,2 2 2 0,4 4 2 0,3 2 4 15,2 1 2-15,1 1-1 0,3 0-3 16,-2-2-2-16,-1-3-4 0,-7 0-1 15,0-5-2-15,-3-1 3 0,2-3 9 16,-3-8 9-16,-3-4 8 0,-5-7 3 16,-2-3-8-16,-7-7-7 0,-4-1-11 15,1 2-6-15,-2-3-3 16,-3 5-1-16,-3-5 0 0,-3 1-1 16,-4 2-1-16,-2-1 0 0,-1 3 0 0,-4-1 1 15,-2 0 0-15,1 0 1 0,2-2 1 16,-1 4 1-16,-4-1-1 0,-2 2 1 15,1 1 1-15,0 1-2 0,4 1 0 0,1 1 0 16,-1-3 0 0,3 2 0-16,1 0 0 0,7 0-1 0,1-1-1 0,3-1 0 0,2-1 0 15,0 2 2-15,2 5 1 16,3 2 0-16,4 5 1 0,3 6 0 0,5-3-2 16,1 4 1-16,-2-3 0 0,1 0-2 15,1-2 1-15,-1-2 0 0,1 1-2 0,-2 0 0 16,1-1 2-16,-3-4-2 15,-1-1 1-15,-2-6 3 0,-1-1 0 0,-2-2 0 16,0 0 0-16,-3 0-3 0,0-2 0 16,-3 1 1-1,2-3 0-15,-1-1 2 0,-1-2-1 0,-1-2-1 0,-3 0-1 16,0 1 0 0,-2 0-2-16,-1 1 1 0,1 0 0 0,-3 0 0 15,0-1 1-15,-4-1 1 0,1 2 1 0,-2 0-1 16,-2 1 1-16,-3 3-1 0,1 0 0 15,-3 2-1-15,-2-1 0 0,5 1-1 16,-2 1 1-16,5 2 0 0,4 1 0 0,2 0 1 16,4 3 1-16,1-3 1 0,4 4 2 15,3-2 0-15,1 2 2 16,3 2-1 0,3 0-1-16,2 1 0 0,1 0 0 0,3 5-2 15,-1-3-1-15,3 4 3 0,1-2-1 16,-1-2 1-16,3 2 4 0,-3-4-1 15,-1 3 0-15,3-2-1 0,-1 1-3 16,1 2-3-16,1-1 0 0,-4 2-2 16,2-4 3-16,1-3 2 0,-4 3-1 0,2-2 0 15,-1-1-1-15,-2 3-1 0,-1-9 2 16,-2-3 1-16,-4-3-1 0,0-3-1 16,-2 2-2-16,0-3-1 0,-2 0 0 15,0-2 0-15,-1-1 0 0,-1 0 0 16,-2-2 0-16,0 3-1 0,-1 0-1 15,-3 1 0-15,0 2 0 0,0-2-1 0,-2-1 1 16,3 0-1-16,-3-1 0 0,-1 1 1 16,-1 0 1-16,-4 3 1 15,-1 0 2-15,0-1-1 0,1 2 2 0,-3 2 0 16,1-1-1-16,0 0 0 16,0-2-1-16,6-2-1 0,1 0-1 0,5-4-1 15,2 2 0-15,-2-1 2 0,3 1 1 16,-1-1 1-16,3 2 1 0,2 1 0 15,4 3-1-15,4 6 1 0,2 5 1 16,6 5-2-16,3 3 0 0,0 2 0 0,0 0-1 16,-4-4 1-16,0-3 0 0,-3-2-1 15,0-1-1-15,-2-4 1 0,-4-1-1 16,1 0 0-16,-2-5 1 0,-2 1-1 16,1-4 1-16,-3-1-1 0,-1 0 0 0,1 0 0 15,0 0 0-15,-2-2 0 0,1-1 0 16,1 1-2-16,-3 0 1 0,0-2-1 15,-1 0-1-15,-1 1 0 0,2-1-2 16,-1 0 2-16,-1 0 0 0,-1 2-1 16,-1-1 2-16,-1-1-2 0,0 3 2 15,-1 0 0-15,-3 1 1 0,2 0 0 0,0-2 1 16,0 2 0-16,3 2 0 0,-2-2 0 16,2 0 0-16,-1 0 0 15,2 0 0-15,3-2 0 0,-1 3 0 0,1-1 0 16,2 2 2-16,-2-2 0 0,1 1 2 15,2-1-1-15,0-1-1 0,0 1 3 16,2-2 1-16,-2 0 7 0,3 0 6 16,-3-3 3-16,0 1 2 15,1 0-3-15,-1 0-4 0,3-1-4 0,-2 1-3 0,1-1-3 16,-1-1-3-16,-1 0-1 0,1 2-2 16,-1-2-1-16,1 1 1 0,-2 0-1 15,2 1 2-15,0-1-1 0,-2 1-1 16,2 0 1-16,0-1-1 0,-1 1 0 15,1 0 0-15,0-1 0 0,-2 1 0 16,4-1 0-16,-2 1 1 0,2 2-1 16,-1-1 0-16,0 1 0 0,-1-2 0 0,-1 0 0 15,0-2 3-15,1 2-1 0,-2-2 4 16,1 1 1-16,1-1 0 0,-1 0 1 16,-1 1-2-16,2-1-2 0,-1 1-2 15,-1-2 0-15,0 0 0 0,0-2 1 16,-2 1 4-16,0 0 1 0,1 0 0 0,-1 0 1 15,0 0-5-15,1 1-2 16,-1-2 0-16,0 0-2 0,0 0-5 0,0 0-10 16,0 0-20-16,0 0-19 0,0 0-28 15,0 0-27-15,0 0-18 16,2 0 659-16,5-4-415 0</inkml:trace>
  <inkml:trace contextRef="#ctx0" brushRef="#br0" timeOffset="96256.34">22225 7283 1236 0,'0'0'58'0,"0"1"22"0,0 0-98 16,-1 2-18-16,1 6 5 0,-2 3 19 16,-1 5 8-16,0 4 2 0,1 2 2 0,-1 4-2 15,0 6 1-15,1 7 0 0,-1 6 0 16,0 13 3-16,1 5 4 0,1 6 1 15,0 1 1-15,0 2 2 0,0-3-1 16,1-7 2-16,-1-8 3 0,-1-13-2 16,2-8 2-16,-1-9 2 0,0-7 1 0,1-2 4 31,-1-7 1-31,1-4-2 0,-1-1 0 0,1-3-3 16,0-1-4-16,0 1-3 0,1 2-3 0,-1-3-3 15,0 0-1-15,0 2 1 0,0-4 0 0,0 2-4 16,0 0-10-16,0 0-14 0,0 0-21 15,0 0-27-15,1 0-3 0,4-4 714 16,8 3-483-16</inkml:trace>
  <inkml:trace contextRef="#ctx0" brushRef="#br0" timeOffset="96966.39">23809 8650 955 0,'1'-1'35'0,"-1"1"4"16,1 0-32-16,0-1-7 15,0 1-1-15,0 0-3 0,2 0 2 0,-2 0 1 16,-1 0 1-16,0 0 1 0,1 0 1 16,0 0-2-16,0 0 1 0,0 0 1 15,0 0-1-15,-1-2 0 0,0 2-3 16,0 0-2-16,1-3-1 0,-1 3 3 16,0 0 2-16,0 0-1 0,0 0-2 0,-1 0-3 15,0 0-1-15,0 1 0 0,-3 1 2 16,-1-2 5-16,-5-2 11 0,-7-2 9 15,-5-1 4-15,-7-2 2 0,-9-5-1 16,-2 1-1-16,-5-6 3 0,-8 0-1 16,-4-3-6-16,-9-3-4 0,-1-2-7 15,2-3-4-15,2 1-1 0,10-1-2 16,-4-1 1-16,6 3 0 0,8-1 7 16,-4 0 7-16,2-1 5 0,-1 2 2 0,0 0-5 15,4 5-2-15,10-1-3 0,7 4-1 16,5 4 0-16,5 3-1 15,3 2-1-15,2 4 2 0,5 2 3 0,4 3 4 16,1 0 7-16,0 0-1 0,0 0-1 16,0 0-5-16,0 0-8 0,0 0-4 15,0 0-5-15,0 0-2 0,1 0-2 16,0 1 0-16,-1-1 0 0,1 1 1 0,1-1 2 16,-2 0-2-16,0 0-6 0,0 0-5 15,0 0-9-15,0 0-15 0,0 0-15 16,0 0-21-16,0 0-20 0,0-1 240 15,0 1-130-15</inkml:trace>
  <inkml:trace contextRef="#ctx0" brushRef="#br0" timeOffset="111335.43">11950 16012 767 0,'-1'0'82'0,"0"0"96"0,-1 0-172 0,-3 0-38 15,2 1-7-15,-3 2 8 0,3 0 12 16,-5 0 12-16,0 1 5 0,-3-2 2 16,-2 3 3-16,8-4 3 0,-6 1 2 15,0 2 0-15,3-1 1 0,-7-1-3 16,4 2 0-16,1-1 1 0,-6 1 3 16,0 1 2-16,-3 1 1 0,-2-3-2 15,-4 3 2-15,-1 0 1 0,-3 1-2 16,-4 2 0-16,-3-1-3 0,-4-1-3 15,1 2 1-15,-3-3-1 0,2 1-1 16,-8 0 0-16,-4-4 0 0,-7 3 1 16,-3 3 0-16,1-4 2 0,-1 6 0 15,2-4 1-15,-1 0 0 0,-4 1-2 16,-4-2 1-16,-9-1 0 0,-2 1 3 0,-3-3 4 16,-2 3 3-16,1-4 0 0,-3 0-2 15,-10-1-3-15,-2 1-1 0,-2 0-1 16,-3-2 0-16,2 0-2 0,-8-2 0 0,-5 2-3 15,4-2-2-15,-4 0-5 0,-6 1 26 16,-3 0 6-16,-3 1 8 0,5 0 5 16,9 0-30-16,0 1-6 0,4 0-6 15,-2 1-2-15,7 2 0 0,-4-3 1 0,-8 1 0 16,-3-1 3-16,-2-1 1 0,5-2-2 16,-2 0 0-16,9-3-2 0,-1 1-1 15,4-1 0-15,10 3 1 0,-4 0-1 16,1 2 0-16,-1 0 2 0,6 0 2 15,6 2 4-15,6 3 3 0,-1-2 3 16,3 1 0-16,3 2 3 16,-1 0-1-16,7 0-2 0,-4 1-4 15,1-2-4-15,-4-1-3 0,-2-2-1 0,-2-1-1 16,2 1 0-16,5-2 0 0,6 2 0 16,1-2 1-16,-4 0-1 0,0 0-1 0,-2 0 1 15,6-2 0-15,6 2-1 16,3 2 0-16,4-1 1 0,-2 0 0 0,-2 0-1 15,-5 0 3-15,-3-1-2 0,5 0 2 16,4 0 0-16,3 3 1 0,6-1 1 0,3 0 0 16,6 1 0-16,10 1 1 0,1-1 5 15,5 3 4-15,5-4 4 0,0 1 2 16,4 1 0-16,5-3-2 0,-2 0-1 16,5 0 0-16,3 0 1 0,3-1 2 0,-1 0 1 15,1 0-1-15,0 0-2 0,0 0-5 16,1 1-3-16,0-1-2 0,-1 0-3 15,1 0 0-15,-1 0-2 0,1 0-2 16,0 0 0-16,0 0 0 0,0 0-2 16,0 0 1-16,0 2 1 0,0-2-2 15,0 0 0-15,0 0 0 0,0 0 0 0,0 0 0 16,0 0-1-16,0 0 0 16,0 0 0-16,0 0 1 15,0 0-1-15,0 0 0 0,0 0 1 0,-1 0-2 0,1 0 0 16,0 0-2-16,0 0-2 15,0 0-4-15,0 0-2 16,0 0-5-16,0 0-1 0,0 0 2 0,0 0 0 0,0 0 0 16,0 0-2-16,0 0-2 0,0 0-3 15,0 0-2-15,0 0 0 0,0 0-4 16,0 0-3-16,0 0-5 0,0 0-5 16,0 0-3-16,0 0-7 0,0 0-7 0,0 0-9 15,0 0-13-15,0 0 752 0,0 0-503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4T17:07:03.4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4981 4796 1013 0,'1'0'9'0,"-1"0"-12"16,1 0-14-16,-1 2-2 0,-1-2 18 0,4 1 0 16,-2-1 1-16,-1 0 0 15,0 0 2-15,-4 0 7 0,4 0 9 0,0 0 11 16,1 0 4-16,1 0-1 0,-2 0-4 16,0 0-9-16,1 2-6 0,-2 1-2 15,-1 4 2-15,1 3 5 0,-2 6 1 16,3 4-1-16,-1 4-5 0,1 6-6 15,0 3-2-15,3 2-2 0,1 5-1 16,1 2-1-16,2 2 3 0,-6 2-1 16,5 3 3-16,-4 1 1 0,2 5 0 0,-2 6 1 15,2 5 0-15,-4 5-2 0,2 2-3 16,4-2-2-16,-3-1 0 0,2-2-1 16,-3-3 2-16,0-2-1 0,4-1 0 15,-4-5 1-15,1-3-1 0,4-8 0 16,-6-6 1-16,3-6-1 0,-3-7 1 0,-1-6 1 15,0-4-2-15,2-4 1 0,-1-6 1 16,1-1-1-16,-2-5 10 0,0 0 11 16,2 1 14-16,-2-2 11 0,0 0 5 15,0 0 2-15,0-3-8 0,0 3-9 16,0 0-13-16,0 0-13 0,0 0-4 16,3-2-4-16,-2 0 1 0,2 0 1 0,1-2-3 15,0-3 1-15,6-2-1 0,3-1-1 16,0-2 2-16,-2-5 2 0,1 1 2 15,-3 2 1-15,3-1-1 0,0 4-3 16,-1-5 0-16,0 3-3 16,-5 2-1-16,0 3-1 0,0 2 1 0,-3 3 0 15,-1-2 3-15,-1 2-1 0,1 2-5 16,-2-1-7-16,-2 4-9 0,2-1-11 16,0-1-1-16,0 2-3 0,-2 2 4 15,1 7 11-15,-1 5 8 0,1 9 6 0,-3 3 4 16,2 4 0-16,0-2 0 15,0-3 1-15,-2 0-1 0,2-7 0 0,-1-1-2 16,-1-1-2-16,1-2-5 0,-5-4-3 16,0 1-1-16,0-3-1 0,-1-1 4 15,1 0 4-15,-2-2 0 0,0-2 3 0,1-2 1 16,0 0 2-16,4-1 3 0,-1-1 6 16,2 0 2-16,-2-1 4 0,-2-1 1 15,0-2 1-15,0-1 2 0,-1 1 0 16,4-1 0-16,-2 0-4 0,-1-2-3 15,0 0-4-15,0 2-2 0,1-1 0 0,-2-1-2 16,1 4-1-16,-1-5-1 0,4 5-1 16,2-3 1-16,1 2 1 0,2 2 1 15,-5 1 0-15,4 0 2 16,1 0-1-16,-1 0-1 16,1 0 0-16,0 0-2 0,0 0-5 0,0 0-9 0,0 0-11 15,-2-4-13-15,2 4-8 0,0 0-13 16,1-1-12-16,0 1-7 0,-1 0-10 15,0 0-5-15,-1 0-10 0,6-1 54 16</inkml:trace>
  <inkml:trace contextRef="#ctx0" brushRef="#br0" timeOffset="664.18">7495 6724 931 0,'2'23'6'0,"-24"-34"-15"47,12 16-201-47,-4 0 65 0,1-1 219 0,-5 1-9 16,-5-3-7-16,-3 3-3 0,-2-2-2 15,-1-2-6-15,-2 3-8 0,-5-1-5 16,0-1-8-16,-7 2-6 0,-8-3-4 15,-4 1-7-15,-5-1-3 0,-2 0-1 16,0 1-2-16,3 0 0 0,-3-2-1 16,0 0 0-16,-4-2-1 0,-5-1 1 15,1 0-1-15,1 2-1 0,4-3 2 16,3 3-1-16,4-1 1 0,4 1-1 16,3 0 0-16,4-1 0 0,2 2 0 15,1 0 0-15,5 0 0 0,3 0 2 0,8 0 0 16,5 0 1-16,5 0-1 0,6 0-1 15,2 2-2-15,3 0 2 0,3-1-2 16,4-1 0-16,0 0 1 0,0 0-7 16,0 0-6-16,0 0-9 0,0 0-13 15,2 0-21-15,2-5 23 0,5-7 9 0</inkml:trace>
  <inkml:trace contextRef="#ctx0" brushRef="#br0" timeOffset="963.68">6226 6560 746 0,'3'18'34'0,"-251"137"158"31,192-133-182-15,17-7-2-16,5-5 0 0,6-1-2 0,4-1-2 15,4-1-2-15,5-4 0 0,5-1 0 16,6 0-2-16,2-2 2 0,2 0 1 16,0 2 3-16,0-2 5 0,2 1-1 15,3 5 0-15,9 1-2 0,7 4-4 16,8 4-3-16,7 2-2 0,1-3-2 0,-2 0 2 16,-4-3 2-16,-4-1-5 15,-5-2-12-15,-8 0-29 0,-2 0-45 0,-8-1 49 16</inkml:trace>
  <inkml:trace contextRef="#ctx0" brushRef="#br0" timeOffset="2468.17">4961 8311 939 0,'0'2'113'16,"-3"-4"-96"15,3 0-12-31,1 2 8 16,-1 2 4-16,0-2 2 0,0 0 6 15,1-3-1-15,-1 3 5 0,2-8 3 16,-1 0-2-16,1-1-5 0,1-7-7 15,-2-2-2-15,7 0 0 0,-6-3 0 16,-1-5 6-16,-1-2-2 0,-2-4-4 16,2-4-1-16,0-2-1 0,1-1 0 15,-1-4 1-15,0-2-1 0,4-2-7 0,1-3-1 16,1-1-2-16,0-3 0 0,-3-2 0 16,1 1-1-16,2 2 3 0,-2 4 6 15,6 2 4-15,-1 3 3 0,1 0-1 16,0 6-5-16,-2-3 0 0,1 7 1 0,-1 1 2 15,-1 7-1-15,0 5-3 0,-3-3-5 16,4 6-3-16,-1 0-1 0,-3 3-1 16,2 3 1-16,-2 3 1 0,-3 3-1 15,3 2 0-15,-2 2 1 16,-2 2-4-16,0 0-1 0,0 0-3 0,0 0-7 0,-1-3-3 16,1 3-1-16,0 0 0 0,0 0 0 15,1 0-3-15,1 2-7 0,-2-2-4 16,0 1 4-16,3 5 7 15,-1 6 9-15,5 6 6 0,0 4 2 16,7 3 1-16,-2-5 0 0,-1-3-1 0,0-4 1 16,-4-3 0-16,-2 2 0 0,1-3-2 15,-4-3-5-15,-1-3-6 16,0-2-6-16,-1-1-6 0,1 0-6 0,0 2-2 16,-1-2-1-16,0 0-3 0,0 0 5 0,0 1 9 15,0 1 9-15,0-2 9 0,0 0 4 16,0 0-2-16,0-2 2 0,-2-2 2 15,1 1-1-15,-4-3 0 0,0-4-2 16,-5-6-3-16,-7-5 3 0,-2-5 2 16,-4-2-1-16,-1 1-3 0,3 1-1 0,2 4-2 15,4 7 0-15,2 2 3 0,0 2 0 16,0 4 2-16,1 1 2 0,0 1 1 16,0 2 0-16,1 2 0 0,0 0-1 15,1 1 0-15,1 1 1 16,1 0-1-16,0 2 1 0,-2-1 3 0,2 3 0 0,-2 1 2 15,0 1 1-15,0 2-2 0,1 2-1 16,-1-1-2-16,2 1-2 0,1-1 0 16,0 0 1-16,2 0 0 0,0-2-1 15,1-1 1-15,-1 0-1 16,1-3 1-16,0 0 0 0,1-1 0 0,0-2-1 16,3 0-12-16,-1 0-25 0,-1-1 503 15,-2 0-353-15</inkml:trace>
  <inkml:trace contextRef="#ctx0" brushRef="#br0" timeOffset="3399.26">3765 6658 883 0,'9'23'199'16,"-18"-45"-187"31,10 22-19-47,1 0 1 0,-1 3 4 0,2-3 5 15,0 0 5-15,1 1 3 0,7-1 1 16,4 1-3-16,9 0 1 0,7-1-1 0,7-1-2 16,2-1-2-16,-2-1 0 0,6 0-3 15,0 1 0 1,6 2 0-16,7-1 0 16,2-1 0-16,6 0 1 0,2-1-2 15,2 2 0-15,-2 1 0 0,-5 1 0 16,-4 0 0-16,-6 3 1 0,-6-3-2 15,-4 1 2-15,-6-1-1 0,-3 3-1 0,0-4 1 16,-4 2 0-16,-3-1-1 0,-4-1 1 16,-6 0 1-16,-5 0 0 15,-2 0-4-15,-2-1-1 0,1 1-3 16,-2-2 2-16,-4 2 3 0,-3-1-1 16,1 1 0-16,1-2-3 0,-1 2-4 0,2-2-3 15,-6-5 1-15,-7-2 1 0,-3-5 4 16,-5-6 0-16,-6 1-2 0,-2-2 0 15,2 2-1-15,2-1 3 0,3 2 3 16,0 2 2-16,5 3-3 0,-1 0-2 0,6 2-1 16,0 3-5-16,1 2 2 0,3 1 3 15,2 4-8-15,4 1 2 0,0 0 3 16,-1 0 1-16,1 0 11 0,0 0 3 16,0 0 1-16,0 0-3 0,0 1-4 0,3 4-2 15,3 2 0-15,3 6 1 0,2 5 2 16,8 1 3-16,2 4 4 0,6 3-1 15,6 1 1-15,2 0-1 0,-3-3-4 16,-2-5 2-16,-4-1-1 0,-9-6-2 16,-4-1 0-16,-6-4-1 0,-4 0 0 0,0-3-2 15,-1 0 3-15,-2 0 1 0,-4 1 5 16,-5 0 6-16,-6 6 6 16,-7-1 9-16,-4 2 2 0,-7-1-2 15,0-3-6-15,1 0-8 0,2 0-5 16,5-3-3-16,4 3-2 0,1-3-3 15,2 2 1-15,0-2-1 0,1 0 0 0,0 3-1 16,2-2-14-16,4 1-21 0,1 1 495 16,1-4-347-16</inkml:trace>
  <inkml:trace contextRef="#ctx0" brushRef="#br0" timeOffset="7065.95">26220 1218 1395 0,'17'-30'17'0,"-6"3"-30"0,-2 8-6 0,-5 7 6 15,-3 6 10-15,-1 2 9 0,1 3 2 16,-1 0 2 0,0 1 1-16,0 0-10 0,0 0-3 0,0 0-4 0,0 4-1 15,0 3 2-15,3 9 2 0,1 7 1 16,2 16 2-16,4 12 2 0,1 16-1 0,4 11 2 15,1 10 0-15,2 12-1 0,4 11-1 16,2 10 1-16,2 7-1 0,4 3 1 16,4 1 0-16,4 4 0 15,8-1 0-15,1-7 1 0,-2-10-1 0,-3-15 0 16,-5-10 0-16,-6-11-1 0,0-12 0 16,-3-14 1-16,-4-10-1 0,3-6 1 15,-3-10 1-15,-2-7-1 0,0-7 0 16,-4-10 1-16,2-6-1 0,1-9 0 15,5-11-2-15,3-4-2 0,3-5 1 16,0-12 1-16,2 0 0 0,-5-11 2 0,-1-7 0 16,-1-5 0-16,-4-3 1 0,-1-1 0 15,0 4 0-15,-3 3-2 0,1 5 0 16,-3 4-1-16,-4 7 1 0,-2 8 4 16,-4 10 1-16,-2 11 1 0,-3 8 1 0,-1 8-5 15,0-3-4-15,-2 9-4 0,-3 9-1 16,-2 10 1-16,-3 18 4 15,-6 13 1-15,-2 14 0 0,-4 7 2 0,-4 10-2 16,-2 2 1-16,4 2 0 0,-3-7 0 16,1-8-1-1,-1-6 0-15,-4-14-1 0,-1-7-1 16,-4-10 2-16,-2-10 2 0,-1-9 5 0,-3-10 6 0,1-9 5 0,-2-9 4 16,-3-10 4-16,-1-7 1 0,-3-8-2 15,-5-2-5-15,-6-5-7 16,-6 0-6-16,4-1-3 0,4-1-3 15,4 5 0-15,7 0 0 0,1 4-1 16,5 0 1-16,8 5-1 0,0 2 0 16,7 6 0-1,-2 2 1-15,3 4-4 0,9 7-12 0,-3 0-22 0,10 2-33 0,1 4-27 16,4 2-7-16,7 4-178 16,6 6 186-16</inkml:trace>
  <inkml:trace contextRef="#ctx0" brushRef="#br0" timeOffset="64350.25">10532 12748 1258 0,'0'0'27'0,"-2"0"2"15,1-2-49-15,-1 0 2 0,0-2 12 16,-2-1 2-16,-2-2 4 0,-3-2 1 15,-1 0 1-15,-4-1 3 0,-1 0 1 16,-3 1 1-16,-1 0 1 0,-2 3-2 0,0 1 0 16,0 2-2-16,-3 3-4 0,2 5-1 31,-7 4-5-31,-6 4-7 0,-1 5-2 0,-7 3-3 0,8 3-6 0,6 4-1 16,8 3 1-16,8 4 1 0,8 1 5 15,5 1 10-15,3-1 3 0,8-1 5 16,6-1 5-16,7 0 8 0,5-4 5 15,1-5 8 1,2-5 2-16,-3-5-1 0,-1-4-1 16,2-2-7-16,0-2-5 0,1-3-3 0,2 0-4 15,-1-3-2-15,-4-1 0 0,-3 0-1 16,-6-1-1-16,-3-1 2 16,-2-2-1-16,-2 1-2 0,0-4-2 15,3-1-10-15,6-3-20 0,7-4 3 16,9 1 8-16</inkml:trace>
  <inkml:trace contextRef="#ctx0" brushRef="#br0" timeOffset="64741.43">11261 12918 1295 0,'-2'-1'79'0,"0"1"42"16,2-1-75-16,0 2-50 0,0-1-6 0,-2 0-4 15,-3-1 0-15,-6-2 0 0,-6 3 3 16,-4 0 3-16,0-2 2 0,2 2 1 16,2-1-5-16,4 1-6 0,2 3-4 15,2 0-7-15,4 1 0 0,1 0-6 16,1-1-4-16,1 3 1 0,1 1-2 0,1 5 7 16,2 4 1-16,4 2 7 0,4 5 9 15,5-3 5-15,1 0 7 16,4-5 2-16,1-2 1 0,-1-2 3 15,1-2 1-15,-3-4 1 0,0-1 2 16,-3-3 2-16,0 0 2 0,0-1 3 0,-5-2 1 16,-1 0 0-16,-2-2 1 0,0 1 2 15,-2-3 2-15,2 1 2 0,1-2-2 16,-1-4-8-16,-1-2-8 0,2-5-6 0,-2-4-12 16,2-4-12-16,-2 0-9 0,-3 1-7 15,-3 0 2-15,-7 0 1 0,-8-3-4 16,-6-6-12-16,-12 0-16 0,-9 2-15 15,-4 5 19-15,2 3 28 0</inkml:trace>
  <inkml:trace contextRef="#ctx0" brushRef="#br0" timeOffset="65287.53">11716 12887 1009 0,'0'2'79'0,"1"-2"64"0,0 3-100 15,0 3-43-15,1 5-1 0,-1 6-5 16,1 4-4-16,-1 2-2 0,-1-2-4 16,0-2 3-16,-3-5 5 0,2-5 5 15,-1-4 3-15,2-3 3 0,0-2 4 0,0 0 7 16,0 0 1-16,0 0 1 16,0 0-1-16,0 0-7 0,0 0-5 0,-2-4-1 15,2 1 3-15,1-4 5 0,0-1 8 16,1-3 7-16,4-6-6 0,3-1-3 15,6-3-7-15,4-3-10 0,4 1-5 16,2 2-2-16,3 0-2 0,-2 2 0 16,-3 1 2-16,3 1 1 0,-4 3 3 15,2 2 4-15,0 2 1 0,-2 3 2 16,-4 2 3-16,-3 1 2 0,-5 3 5 0,-7 1 1 16,1 0-4-16,-1 1-6 15,0 3-13-15,2 3-16 0,-1 5-6 16,2 10 0-16,-1 7 6 0,-2 2 12 15,-1-1 7-15,0-5 3 0,-2-5 2 0,0-2 0 16,2-2-2-16,-1-1 2 0,1-3-3 16,1-3-12-16,-2 0-23 0,4-2 228 15,3 0-153-15</inkml:trace>
  <inkml:trace contextRef="#ctx0" brushRef="#br0" timeOffset="65626.45">12952 12787 1681 0,'-1'-4'39'0,"0"1"-33"0,-6-5-60 0,-7-6 3 16,-12-4 9-16,-17-8 15 0,-12-8 2 15,-5 2-3-15,3 0 1 16,10 10 14-16,9 5 7 0,5 6 0 0,2 4 0 15,1 2-2-15,3 3-3 0,2 3 2 16,4 5-4-16,4 3-4 0,0 3-2 16,3 7 0-16,4 9 1 0,6 7 7 15,3 8 3-15,4 5 5 0,5 6 3 16,2 0 2-16,4 3 1 0,-3 2 1 16,3-3-3-1,-2-1 1-15,-3-6 0 0,-2-7-2 0,-2-7 2 0,1-1 0 0,1-1-1 16,0-4-8-16,0-7-12 15,-3-9-17-15,-2-6-27 0,1-5-6 0,3-4 32 16</inkml:trace>
  <inkml:trace contextRef="#ctx0" brushRef="#br0" timeOffset="65846.57">12596 12892 1344 0,'-22'17'30'0,"-3"-1"-17"16,-3 2-20-16,-1-3 6 0,3-1 1 0,-7-1-4 16,-3-3 0-16,-1-1-3 0,-2-4 0 15,5 1 4-15,2-6 0 0,3 1 0 0,6-1-4 16,6 0-10-16,5 0-9 0,5 0-10 16,3 0-12-16,4 0-13 0,0 0-14 15,0 0 38-15</inkml:trace>
  <inkml:trace contextRef="#ctx0" brushRef="#br0" timeOffset="66050.62">12941 13143 1328 0,'0'1'107'16,"0"-1"109"-1,1 2-204-15,0 2-48 0,-2 0-15 0,-3 4-16 16,-3 0-12-16,2 1-12 0,1-4 6 16,2 1 26-16,2-4 21 15,-3-1 16-15,2-1 4 0,1 0-6 16,0 0-7-16,5-1-4 0,5 0 659 0,9-2-460 16</inkml:trace>
  <inkml:trace contextRef="#ctx0" brushRef="#br0" timeOffset="66568.06">13582 13154 1282 0,'0'-1'92'0,"0"-2"65"0,0-2-101 16,-1-2-63-16,-3 0-2 0,-5-5-6 15,-7 0-5-15,-3-3-3 0,-7 2-1 16,-2 2-4-16,1 5-2 0,-2 5-1 0,1 3 2 15,0 3 8-15,-1 2 6 0,4 0 2 16,5 1-3-16,3-1-3 0,2 0-3 16,5-1-5-16,2-1-2 0,4 0 1 15,3-2 4-15,1-3 6 0,0 2 2 16,3 1 3-16,3 0 1 0,4 0 2 0,4 3 4 16,5-1 2-16,4 0 0 15,-1 1 1-15,-1-3 6 0,-5 0 5 16,0-3 3-16,-2 0 2 0,-1 0-5 0,-3-1-5 15,0-1-1-15,0 2-1 0,0 0 0 16,3 0 0-16,-2-2-1 0,1 2-1 16,0 2-3-16,0 2-3 0,-1 3-4 15,5 2-4-15,2 5-5 0,4 7 1 16,3 4 2-16,-1 6 7 0,0 1 9 16,-1 5 8-16,0 5 7 0,6 5 13 15,-3 3 14-15,-1 0 11 0,-5-4 10 16,-6-5-7-16,-6-5-16 0,-2-2-12 0,-4 0-12 15,-4-1-2-15,-3-2 3 0,-6-4-7 16,-4-4-5-16,-11-2-8 0,-3-3-4 0,-6-5-1 16,-2-4 3-16,0-6 3 0,0-5-3 15,0-8-4-15,-2-2-1 0,-3-9-15 16,-8-6-13-16,-3-8 97 0,0-11-57 16</inkml:trace>
  <inkml:trace contextRef="#ctx0" brushRef="#br0" timeOffset="66747.06">13053 12900 1612 0,'-1'0'104'0,"1"0"98"0,0-1-231 0,1 1-68 16,-1 0-9-16,1 0-26 15,-1 0 52-15,2-1 26 0</inkml:trace>
  <inkml:trace contextRef="#ctx0" brushRef="#br0" timeOffset="67095.11">14636 12781 1053 0,'43'-12'239'0,"0"-2"-174"16</inkml:trace>
  <inkml:trace contextRef="#ctx0" brushRef="#br0" timeOffset="67646.78">15075 12606 979 0,'5'-6'122'0,"-1"0"74"15,1 1-64-15,-3 1-82 16,1 0-14-16,-3 0-5 0,0-1-6 0,-3 1-11 0,2-3-9 16,-7-2-5-16,1 2-2 0,-4-1-2 31,-13-1-1-31,-2 0-1 0,-6 2-1 0,-5 0 2 0,2 2-5 0,0 4-2 15,-1 1 1-15,4 0-6 0,1 0 0 16,1 0 1 0,9 1-3-16,-2 2 0 0,5 2-1 15,6 1-6-15,1-1 0 16,5 1-5-16,3-1 4 0,0 1 4 16,3 2 1-16,0 7 5 0,5 1 3 15,4 3 5-15,2-1 4 0,4 0 4 16,5 2 2-16,2-6 0 0,6 2 0 0,4 0 2 15,0-7-2-15,1 0 2 0,-2-7 2 16,1 0 0-16,-1-2 2 0,0-1 5 16,-2-1 6-16,-7-1 7 0,-7-2 2 15,-2 1-2-15,-2-2-8 0,-5-1-4 16,2 2-2-16,-4 0 4 0,-3 1 4 0,1 3 0 16,0-1 0-16,-1 2-4 0,0 0 0 15,-1 0-6-15,0 0-5 0,0 0-3 16,-1 3-9-16,2 4-4 0,2 8 1 15,-3 10 0-15,0 10 5 0,1 8 9 0,-1 5 8 16,2-2 6-16,-1 1 2 0,-2-3 0 16,0-1 4-16,0 0 2 0,-1-4 9 15,2-4 0-15,0-7-4 0,-2-5-8 16,1-6-9-16,1-3-7 0,0-3-2 16,0 0-2-16,0-5 0 0,-1 0 0 15,2-3 2-15,0 0-2 0,-1-3 2 16,0 0-1-16,0 0 0 0,-1 2-6 15,1-2-10-15,1 0-17 0,-1 0-22 16,0 0-17-16,0 0-30 0,0-5 564 0,6 1-358 16</inkml:trace>
  <inkml:trace contextRef="#ctx0" brushRef="#br0" timeOffset="68850.78">16579 13144 1523 0,'-1'0'54'0,"1"0"-3"15,1-1-44-15,-1 1-15 0,1 0-1 16,-1 0 2-16,-2 0-6 0,-2 0-5 0,4 0-1 16,-1 2 0-16,5-1 5 0,-4 3 3 15,3 5 4-15,-1 6 2 0,2 16 2 16,6 10 2-16,-1 12 0 0,4 7 0 16,2 0 1-16,-4-3 0 0,-2-5 0 15,-4-9 1-15,-3-8-1 0,-2-6 0 0,2-8 0 16,-2-5 1-16,1-6-1 0,-1-4-2 31,-4-2-11-31,3-2-15 0,1-2-11 0,0 0-8 16,0-3 5-16,0-3 13 0,-7-6 11 0,-3-8 19 0,-3-13 16 15,-1-7 11-15,4-7 10 0,0-2-1 16,3 4 0 0,5 5 4-16,0 4 2 0,5 2 0 0,5 1-9 15,-4-4-12 1,8-6-12-16,3-9-7 0,0-10 0 15,6-5-12-15,-2-5-11 0,-2 3-8 16,3 3-4-16,-2 11 11 0,-2 6 9 0,2 8 7 16,-2 6 4-16,-2 2 1 0,0 5 0 15,-1 4 0-15,-1 6 2 0,-1 5 0 16,0 6 5-16,0 3 2 0,-1 1-6 0,7 3-4 16,8 6-14-16,5 3-13 0,12 8-5 15,-1 6-5-15,-3 4 6 0,-5 5 10 16,-11-1 10-16,-6-4 7 0,-9-1 3 15,-4-2 3-15,-4-1 0 0,-7 3 1 16,-6 1 1-16,-8 2 1 0,-7-1 1 16,-6-1 2-16,-6-3-3 0,-2-3-2 0,0-4 0 15,-2-2-2-15,6-3 0 0,0-6 0 16,3-2 1-16,2-4-1 0,2 0 0 16,2-2-2-16,5-2-5 0,3 2-6 15,6-1-9-15,6 1-8 0,4-1-3 16,6 3-7-16,0 0-12 0,0 0 61 15,1 0-20-15</inkml:trace>
  <inkml:trace contextRef="#ctx0" brushRef="#br0" timeOffset="69135.2">17518 12578 1584 0,'19'4'135'0,"-65"184"524"47,40-148-1247-47,3-3 126 0,2-12 435 15,0-8 5-15,0-2-8 0,1-3-19 16,2-1-20-16,1 4 8 0,6-4 24 16</inkml:trace>
  <inkml:trace contextRef="#ctx0" brushRef="#br0" timeOffset="69579.83">17884 12872 1244 0,'0'0'117'0,"0"0"128"0,1-1-195 15,0 1-63-15,2 0 2 0,2 0 4 16,5-1 0-16,3-4-4 0,0 0 0 0,5-3 3 16,-1 0 2-16,0 0 3 0,0 0 11 15,-3 1 4-15,3-4 0 0,1 0 3 16,3 1-7-16,2-1-3 0,-4-4-2 0,0 3 1 15,-4 1-3-15,-4 3 1 0,-2-1-1 16,-4 3 0-16,-1-1-2 0,-1 3-4 16,-2-1-7-16,-1 1-9 0,0-3-12 15,-2-2-16-15,-8-5-7 0,-2 0-3 0,-5-2 5 16,-3 2 13-16,2 1 5 0,-1 4 2 16,3 4 0-16,-1 3 2 0,-1 2 3 15,-1 3 1-15,0 3-1 0,2 3-11 16,2 4-10-16,4 5 6 0,5 5 7 15,3 1 13-15,2 4 17 0,1 3 6 16,3 3 4-16,6 2 6 0,5 5 5 16,4-6 5-16,5 3 5 15,4-7 0-15,-1 0-4 0,3-2-4 0,6-1-3 16,1 3-13-16,6-1-19 0,0-2-20 16,0-5-6-16,1-6 190 15,-5-9-114-15</inkml:trace>
  <inkml:trace contextRef="#ctx0" brushRef="#br0" timeOffset="69926.8">18916 12554 1556 0,'-2'1'-3'0,"-5"-1"-28"0,-5 4-33 0,-4-3 29 0,-4 2 30 16,-1 3-3-16,-3 2-1 0,-1-3-1 16,-2 6-2-1,-1-1 8-15,-3 4 2 0,1 3 2 0,-2 3-2 0,4 1-8 32,7 1-6-32,3 0-9 0,8 1-2 15,4 2 4-15,3 4 2 0,3-3 5 16,1-1 3-16,3-2 4 0,3-3 3 0,3-4 4 15,6-3 2-15,4 1 0 16,6-5 3-16,2-2 0 0,0 2 2 16,-1-5 4-16,-1-2 3 0,-6 1 2 0,-2-2-1 15,0-1-3-15,-2-3-6 0,4 0-12 16,3-3-21-16,0-3-27 0,3 0 29 16</inkml:trace>
  <inkml:trace contextRef="#ctx0" brushRef="#br0" timeOffset="70497.38">19401 12736 1169 0,'0'0'62'0,"0"0"25"15,0 0-54-15,-1 0-22 0,4 0-6 16,2-2-2-16,8 0-7 0,6-5-18 15,7-2-9-15,0 0-7 0,-3 0 19 16,-7 2 42-16,-7 1 29 0,-3 0 20 0,1-1-10 16,2-2-25-16,2-1-17 0,2 0-14 15,-2-3-9-15,-2-2-8 0,-2 1-9 16,-4 0-6-16,-2 0-3 0,-1 3 2 16,-1 0 4-16,-6 1 4 0,-1 1 5 0,-2 2-1 15,-3 1-2-15,0 4 3 0,1 1 1 16,-2 1 4-16,-1 5 5 0,-4 4-1 15,-3 5 3-15,0 3 1 0,-2 3-1 16,3 2 1-16,1-1-2 0,1-1-3 16,4 0-1-16,3-2 1 0,1-1-2 0,3-4 4 15,5-2 2-15,-2-2-1 0,5-1 2 16,3 3 2-16,-2 1 2 0,5 3 0 16,2 4-2-16,8 3-1 15,6 5-4-15,8-1-3 0,4-1-2 16,2-3 0-16,-5-4 2 0,1-2 4 15,-1-2 0-15,3-4-5 0,10 2 124 16,5-4-87-16</inkml:trace>
  <inkml:trace contextRef="#ctx0" brushRef="#br0" timeOffset="70892.95">20354 12580 1531 0,'1'0'43'15,"-7"1"41"-15,-3 0-137 0,-7 2-20 16,-7 1 47-16,0 1 14 0,-6 1-14 0,3 0-8 16,2 0-10-16,5-2 11 15,6 1 14-15,7-2 8 0,1 0 4 16,3 2 4-16,1-4 0 0,-1 2-2 0,2 0 1 15,0 1 2-15,2 3 1 0,3 1 1 16,6 5-1-16,3 6-2 0,6 3 0 16,5-1 0-16,2 0 0 15,1-1 2-15,-2 2 1 0,0-1 0 0,-7-1 1 16,-3-2 0-16,-4-2-1 0,-5-4 0 16,-1-1-2-16,-3-2-2 0,-3-2 0 15,-1 0 2-15,-2 0-5 0,1 2-5 0,-4 0-6 16,-2 0-6-16,-8 0 3 15,-7-6-1-15,-3-2-5 0,-8-3-4 16,-8-6-13-16,-3-2-1 0,-1-5 25 0</inkml:trace>
  <inkml:trace contextRef="#ctx0" brushRef="#br0" timeOffset="71160.12">18195 12142 1906 0,'0'0'-5'0,"0"0"-48"0,0 0-41 16,0 1 37-16,0 0 3 16,0-1-34-16,-4 0-46 0,4 0-39 15,0 0 59-15,2-2 50 0</inkml:trace>
  <inkml:trace contextRef="#ctx0" brushRef="#br0" timeOffset="74233.95">10017 13815 1128 0,'0'27'104'0,"0"-27"-82"16,0 0-30-16,0 0-11 0,0-31 13 16,0 28 4-16,2-2 6 0,-2 1 12 15,0-3 10-15,0-1 10 0,-2 0 3 16,1 0-3-16,-1-2-7 0,0-1-7 0,-2-5-7 15,-1-3-6-15,-1-3-2 0,-2-4-2 16,-2-1-4-16,-1-1-3 0,-2 2-3 16,-2 3-3-16,0 1-2 0,-1 4-4 15,-2 3-2-15,-3 4-1 0,-4 2-2 16,-4 5 5-16,-2 4 0 0,-4 0-1 0,-2 8-2 16,-3 1 2-16,1 1 0 0,4 5 4 15,6 0 4-15,9 5 0 0,5 3 0 16,0 4 3-16,3 2 3 0,1 1 0 15,5 0 1-15,5-1 3 0,3-3 3 16,5-3 3-16,5-1 2 0,0-4 1 16,3-3 1-16,3-2 0 15,4 0 2-15,5-2 0 0,7-2 0 0,1-2 0 0,1-5 3 16,-1-2 4-16,-7-4 1 0,-3-2 4 16,-2-3 1-16,-1-1 3 15,1-3 2-15,-2-1-4 0,-1-2-8 16,-3-3-10-16,-1 1-6 0,-4 3-2 0,-2 1 2 15,-3 5 0-15,-2 1 1 0,-3 4-1 16,0-2-1-16,-1 3-2 0,0-3 1 16,1 4 1-16,-2 2 2 0,0-1 4 15,0 1 0-15,0 0-5 0,0 0-13 16,0 0-3-16,0 0-5 0,1 1-5 0,-1 1 5 16,0 4-6-16,-3 4 4 0,-1 14 7 15,-1 13 6-15,-1 11 5 0,0 7 1 16,3 2-1-16,-3 2 2 0,2-4-2 15,-1-3 0-15,1-2 0 0,-3-5 0 0,1-1 0 16,1-2 1-16,-1-2 0 0,4-4 0 16,-2-8-1-16,2-1 2 15,0-5-2-15,0-3 1 0,2-1 1 16,0-7-2-16,0-4 2 0,0-2 1 0,0-5-2 16,0 2-3-16,0-2-10 15,0 0-22-15,0 0-15 0,0 0-17 0,0 0-6 16,3 0 6-16,7-14 0 0,5-10 38 15</inkml:trace>
  <inkml:trace contextRef="#ctx0" brushRef="#br0" timeOffset="74515.89">10438 13426 1337 0,'2'8'78'16,"-2"6"53"-16,0 16-135 0,-1 6-15 16,-2 5-2-1,2 1 16-15,-3-6 6 0,-1-3-1 0,2-2 0 0,0-6-1 0,3-1 0 16,1-5 0-16,-5-1 1 0,3 0 0 16,-2-2 0-16,2-2 1 0,1 0 0 15,-1 0 0-15,1 0 0 0,-5 15-2 16,5-13-26-1,-2-3-30-15,1 3-36 0,0-2 750 16,2 0-501-16</inkml:trace>
  <inkml:trace contextRef="#ctx0" brushRef="#br0" timeOffset="74896.47">10330 14531 1229 0,'1'0'39'16,"0"1"10"-16,-2-1-63 0,0 0-14 15,0 0 7-15,1-1 3 0,0 1 2 16,1 1 10-16,-1-1 27 0,-3-1 30 16,3 1 24-1,-1 0 3-15,4-1-15 0,-1 1-24 0,-1 0-20 0,-1 0-15 0,3-4-5 16,1 0-2-16,-1 2 0 0,3-1 1 15,-1 1 0-15,1 1-2 0,-3 0 0 16,2 1 1-16,-4 0 1 0,-1 0 2 16,1 1-4-16,-3-2-2 0,1-1-6 15,1 1-7-15,1 1-5 0,0 2-10 32,0 1 2-32,-2 1 1 0,1-4 5 15,-1 0 5-15,1 0 2 0,-6 0 1 16,6 0 6-16,-2 1 4 0,-3-2 7 15,5-1 4-15,-1 2 2 0,1 0 0 16,0 0-2-16,0 0-5 0,0 0-16 0,-2-4-9 16,2 4 12-16</inkml:trace>
  <inkml:trace contextRef="#ctx0" brushRef="#br0" timeOffset="100985.85">10600 14941 1309 0,'6'27'156'16,"-7"11"-169"-1,-5-59-48-15,4 46 14 0,-1 6 8 16,-3 2 11-16,-2 0 12 15,0 0 8-15,2-5 5 16,-2-2 2-16,2-1 0 0,-2-2 2 0,-1 0-1 16,1-3 0-16,-1-2 1 0,2-4 1 0,1 0 0 15,-2-2 2-15,2-1-2 0,2 0 0 16,-1-4 0-16,4 0-1 16,-1-2-1-16,2 0-6 0,0-1-12 0,2 1-6 15,5 2-1-15,2 1 1 0,8 2 8 16,4 0 3-16,8 1 3 0,9-1 1 0,6 1 7 15,8-5 3-15,-2 0 5 0,-6-3 9 16,-8-2 5-16,-8-1 8 0,-4-1 2 16,-4-1-3-16,-1-1-6 0,-2 0-7 15,-3 1-7-15,-2-2-2 0,-6 1 1 0,-3 1-1 16,2 1-2-16,-3 0-2 0,-2 1-5 16,1 0-5-16,0-3-6 0,0 1-15 15,3-1-2-15,-2-1-67 0,2-3-89 16,1-7 113-1</inkml:trace>
  <inkml:trace contextRef="#ctx0" brushRef="#br0" timeOffset="101396.06">11068 14984 1701 0,'-1'-2'37'0,"-1"0"-37"0,2 4-11 16,-1 0-15-16,-1 6-6 16,-1 4-5-16,-2 6 1 0,0 10 13 0,-2 7 8 15,1 2 8-15,2 3 5 0,-2 3 1 16,0 2 1-16,2 8-1 0,-2 3 1 15,4 0 0-15,-1 4-1 0,0-3 1 0,2 0 0 16,0-3 0-16,0-3 2 0,-1-9-1 16,2-5 1-16,-1-3 0 0,-2-4-2 15,2-1 0-15,0-4 1 0,1-2-1 16,0-10 1-16,0 0 1 0,0-4-1 16,-1-3 2-16,1 0 1 0,0-2 0 15,0 0 2-15,0-3-1 0,0-1-1 16,0 0 0-16,0 1 1 0,0-1-1 0,1 1 0 15,-1-1 0-15,0 0-7 16,0 0-11-16,0 0-15 0,0 0-30 0,0 0-28 16,0 0 102-16,0-1-37 0</inkml:trace>
  <inkml:trace contextRef="#ctx0" brushRef="#br0" timeOffset="108215.99">16519 16436 1199 0,'11'5'253'0,"-11"-5"-137"15,1 0-116-15,-1 0 1 0,-9-6-21 16,8 6-5-16,-1 0 0 0,2 0 2 16,0 0 6-16,0 0 5 0,0 0 1 0,-1-1-3 15,1 1 0-15,-1-2 2 0,1 2 3 16,0-2 4-16,0 1 4 0,0 1 1 15,0 0 0-15,0 0 2 0,0 0-2 16,0 0-4-16,0 0-5 0,0 0-3 0,-2-2-3 16,2 2 1-16,0 0-1 0,1 0 0 15,-1 0 1-15,0 0-3 0,0 0 1 16,0 0 4-16,0 0 2 0,0 0 5 16,0 0 3-16,0 0 2 0,0 0 3 15,0 0 2-15,0 0 1 0,0 0-3 16,3-4-3-1,1-2-5-15,7-3 0 0,7-6-2 0,6-5-8 0,3-6-2 16,-3 1-4-16,-2 0 3 0,-7 2 23 16,-7 8 26-16,-2 2 22 0,-3 3 19 15,1 2-2-15,-1 2-11 0,0-1-13 16,0 0-8-16,-2 0-10 0,1 3-2 0,0 2-3 16,0-1-3-16,-2 3-1 15,0 0-1-15,0 0-7 0,0 0-8 0,0 0-4 16,0 0-12-16,0 0-2 0,0 1 1 0,-2 5-1 15,-1 3 1-15,-8 9 6 16,-3 6 4-16,-1 12 2 0,-2 1 2 0,3 1-1 16,-4-1 1-16,-3 0 0 0,-3 2 0 15,-1 1 0-15,4 0 0 0,3-3 0 16,2 1 0-16,2 0 1 0,-2-2-1 0,0-2 0 16,2-5 1-16,3-4-1 0,2-5 0 15,1-3 0-15,1-5 0 0,2-1 1 16,2-5-1-16,2-1 1 0,0-2 0 15,1-3 1 1,0 0-1-16,0 1 0 0,0-1-2 0,0 0 2 0,0 0 6 16,0 0 4-1,1 0 6-15,-1 0 1 0,4 0-1 0,2-1 1 0,5 0-1 16,14-3-4-16,10-2-3 0,16-2-4 16,10-1-5-16,-5 1-1 15,2 1-2-15,-11 3 1 0,-7 1 1 0,-3-1 0 16,-2-1 2-16,2 1 0 0,7 1-2 0,5 0-10 15,6 1-10-15,-2 2-5 16,-9 3 3-16,-15 2 9 0,-11-2 11 0,-17-3 3 16,1 0 2-16,6 1-2 0,-7 1-1 15,5-1-4-15,-1-1-7 0,-5 0-10 16,0 0-16-16,0 0-28 0,0 0-23 0,0 0-20 16,0 0 30-16,-4 1-175 0,-3-1 175 15</inkml:trace>
  <inkml:trace contextRef="#ctx0" brushRef="#br0" timeOffset="108609.25">17034 16189 1785 0,'0'0'79'16,"0"0"21"-16,1 0-78 0,-1 1-44 16,0-1-23-16,-1 3-21 0,-5 3-4 0,1 10 0 0,-3 7 15 15,-1 12 17-15,0 7 16 0,-1 4 14 16,0 4 5-16,-1 7 1 16,0 9 0-16,1 7 2 0,1 0-1 0,-1 2 1 15,3-1 0-15,1-6 1 0,-1-4 1 16,5-5-2-16,-2-7 0 0,2-2 2 15,0-2-1 1,-2-8 1-16,0-5 0 0,0-10 1 0,0-9 0 16,2-2 0-16,-2-5 0 0,2-2 2 15,0-4 1-15,0-1 3 0,2-2-1 16,0 1-2-16,0-1-1 0,0 0-2 0,0 0 1 0,0 0 1 16,0 0 0-16,0 0-5 0,0 0-11 15,0 0-15-15,0 0-24 0,0 0-24 16,1 0 692-16,0 0-467 0</inkml:trace>
  <inkml:trace contextRef="#ctx0" brushRef="#br0" timeOffset="154737.72">13820 17440 1387 0,'6'4'74'0,"27"20"87"15,-66-48-162 1,29 18 3-16,4 6-1 0,0 0 2 15,0 0 2-15,0 0 3 0,0 0 6 16,0 0 3-16,0 0-1 0,0 0-1 16,0 1-6-16,0 0-8 0,0 1-3 15,0 3-4 1,-2 3-1-16,0 4 3 0,1 8 3 0,-2 5 0 0,1 4 1 16,-1 5 0-16,-1 1 0 0,0 6 0 15,1 9 0-15,1 1 0 0,0 11 0 0,0 2 0 16,2 5 0-16,2-2 1 15,0 3 0-15,1-6-1 0,2-4 0 16,-1-10 1-16,1-10-1 0,-1-8 1 16,-1-15 3-16,1-3 1 0,-3-5 4 0,0-5 4 15,-1-2 3-15,0-1 2 0,0-1 0 16,0 0-4-16,0 0-3 0,0 0-3 16,0 0-3-16,0 0 0 0,0 0-3 15,0 0-14-15,0 0-20 0,0 0-33 0,0 0-45 16,0 0 22-16,-1-3 32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4T17:09:49.3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28586 1768 1756 0,'1'0'50'0,"-1"0"-60"0,0 1 11 15,0 0-40-15,1 1-22 0,-1-2 13 16,0 0 12-16,0 2 18 0,0-2 19 16,0 0 9-16,0 0 6 0,0 0 2 15,1 1-3-15,-1-1-7 0,1 2-7 0,-1 4-1 16,1 5-1-16,0 10 0 0,0 12 0 15,-1 9 0-15,0 8 1 0,0 7-1 16,-1 4 1-16,1 5 0 0,-1 5 0 16,0 3 1-16,1 6 1 0,0-4-1 15,3-4 1-15,2-7 0 0,4-10-1 16,1-9 0 0,2-7 1-16,3-10-4 0,1-11-3 0,-2-6-3 0,2-5-2 15,-1-6 5-15,3-1 5 16,5-7 0-16,5-3 1 0,1-6 0 0,1-6-2 15,0-8 0-15,3-9-2 16,-2-10-1-16,4-7-1 0,-7-5 2 0,-2-3 3 16,0 4 4-16,-5 0 3 0,0 5-3 15,-3 6 3-15,-4 4 3 0,-3 10 13 0,-2 9 10 16,-2 9 6-16,-5 8-7 0,-2 8-16 0,2-1-13 16,-3 3-17-16,-3 5-4 0,-4 8 2 15,-6 11 4-15,-6 18 7 0,-6 14 4 16,-2 11 0-16,-3 11 0 0,-1 2 1 15,0 4 2-15,-2-5 0 0,1-6 2 16,1-8-2-16,-1-12-1 0,-2-9 0 16,-2-8 5-1,-7-6 7-15,0-4 10 0,1-6 8 16,2-3 5-16,2-7 2 0,-2-4-5 16,-4-7-3-16,-4-5-8 0,-3-8-7 15,-17-7-5-15,-11-10-3 0,-6-2-6 16,-4-9-12-16,10 0-14 0,8-5-16 15,3-1-16-15,0-1-14 0,1 4-38 0,5-1-24 16,11 0 190-16,16 2-81 16</inkml:trace>
  <inkml:trace contextRef="#ctx0" brushRef="#br0" timeOffset="10244.15">21628 1714 1048 0,'1'7'49'15,"-1"-7"-64"-15,0 1-7 16,-1-1-5-16,-2-5 28 0,3 5-1 15,0 0-1-15,0 0 0 0,-1 2 1 16,-2 1 0-16,-2 6 1 0,-5 6 4 16,-3 6 5-16,-4 11 2 0,-4 5 4 15,-5 11 4-15,-7 4-2 0,-8 2 2 16,-12-1-5-16,-8 0-8 0,-2 1-1 0,-1 2-4 16,6 7 1-16,7 5 0 15,5-6-1-15,8-1 0 0,4-7 0 16,7-7 1-16,5-2 1 0,6-7 0 0,7-5-2 15,3-5-2-15,7-2 0 0,2-3-2 16,8 2-2-16,7 0 3 0,7-3 1 16,7 0 3-16,6 1 5 0,9-4 2 15,4-2 1-15,7-4 2 0,3-4-2 0,2-6-1 16,-4-5 2-16,-11-3 0 0,-5-5 0 16,-13-1 6-16,-6-5 3 15,-2-1 7-15,-8 0 9 0,-2-1 3 0,-4-2 1 16,0-3 3-16,-5-4-20 0,-5-5-13 0,-7-7-10 15,-8-5-11-15,-12-3 10 16,-6-6 4-16,-11-1 2 0,-16-4 1 0,-6-2-1 16,-8 3-5-16,-3 2 0 0,3 6-2 15,4 2-2-15,-2 5-1 0,4 1 1 16,2 5 2-16,5 2 1 0,14 2 0 16,8 4 2-16,13 1 0 0,8 2 0 0,6 6 2 15,5 2 13-15,5 4 8 0,4 3 6 16,1-2-4-16,8-2-13 0,5-2-9 15,9-4-8-15,10 0-1 0,10-1-2 16,12 1 0-16,6 2 0 0,6 5 1 16,-2 1 1-16,-2 2 1 0,0 3-1 15,1 3 0-15,1 8-1 0,7 1 0 16,-5 7 1-16,0 3 0 0,-8 3 0 16,-12 5 2-16,-4 3 1 0,-10 3-1 15,-5-1-6-15,-4 0-7 0,-7-2-18 16,0-3-21-16,-5-5-20 0,0-1-24 0,-5-8 266 15,-3-3-144-15</inkml:trace>
  <inkml:trace contextRef="#ctx0" brushRef="#br0" timeOffset="10985.21">18985 1564 1054 0,'3'7'53'0,"-4"8"908"16,6-9-1964-16,-18 9 2076 15,10-5-1676-15,-1 4 132 16,1 1 471-16,0 1 0 0,0 3 0 0,0 4 3 16,3 6 3-16,0 8 2 0,-1 10 0 15,1 4-1-15,-3 8-2 0,0 2-1 16,0 1-1-16,-2 3-1 0,0 4 2 15,0-2-1-15,1 1 0 0,1-4-1 0,-1-10 1 16,4-10-2-16,-1-10 1 0,-1-9 0 16,2-5-1-1,-1-6 2-15,-2-3 1 0,3-7 1 0,0 1 1 0,0-5 2 0,0 0 9 16,0 0 19-16,0 0 19 0,0 0 20 16,0-2 8-16,0-3-5 0,0 1-14 15,2-7-21 1,0-5-19-16,0-7-18 0,4-7-6 15,3-2 0-15,1-2 2 0,1-2 3 16,2 1 1-16,4 0-2 0,1 2 0 0,1 2-1 0,2 5 2 16,-2 4 2-16,0 5 0 0,1 2-3 15,-3 5-1-15,-5 4-3 0,-1 2-4 16,-3 4-2-16,0 0-5 0,1 2-7 0,2 2-2 16,1 7-2-16,2 3 2 0,0 7 4 15,-1 6 5-15,3 4 3 16,-4 7 4-16,3 4 2 0,-5-2 0 0,-2-2 1 15,0-2 1-15,-4-6-2 0,2-6 1 16,-3-2 1-16,-1-8 0 0,2 1 0 0,-2-4 2 16,0-2-3-16,0 0-6 0,-2-4-6 31,0-2-8-31,2 0-2 0,-1-2 1 16,-1-1 0-16,0 0-4 0,0 0-9 15,0 0-3-15,0 0-4 0,0 0 4 16,1-4 9-16,6-4-150 0,4-8 127 0</inkml:trace>
  <inkml:trace contextRef="#ctx0" brushRef="#br0" timeOffset="11443.13">20154 1338 1139 0,'-2'3'-73'16,"-2"5"-26"-16,-2 8-18 0,-6 8 31 15,-1 6 84-15,-6 8 6 0,-5 5 6 0,-5-1 5 16,-4 5 7-16,-1 3 9 0,-2 8 3 15,0 8-1-15,0 6-7 0,3 2-9 16,2-2 4-16,3-4-1 0,2 3 3 16,7-6 3-16,10 2-13 0,9 4-3 0,10 1-4 15,10-6-5-15,3-1-1 0,4-8 0 16,1-8 0-16,-3-5 3 0,0-5 1 16,-1-3 5-16,-1-1 3 15,1-5-2-15,0-3 0 0,-4-4-4 16,-3-3-2-16,-4-6 1 0,-2-1-2 0,-1-2 0 15,-3-5 1-15,-2 0 0 0,-4-5-1 16,1 3 3-16,-2-4 0 0,0 1-1 16,0-1 0-16,0 0-2 0,0 0-2 15,0 0 0-15,-1 1 1 0,0 0-1 16,0-1 2-16,0 0-4 0,-1 0-8 0,1 0-16 16,0 0-22-16,-3-2-90 15,0 2-143-15,0 0 161 0</inkml:trace>
  <inkml:trace contextRef="#ctx0" brushRef="#br0" timeOffset="12217.94">20336 2151 850 0,'-3'0'39'16,"1"0"131"-16,1 0-213 0,1 0 4 16,0 0 38-16,0 0 8 0,0 0 7 15,0 0 2-15,0 0 6 0,0 0 1 16,-1 0-3-16,0 0-4 16,-8-3-8-16,-2 1-5 15,-8-1-3-15,-9 1-1 0,-6-2-1 0,-1 4 1 16,3 0-2-16,4 2 1 0,7 1 1 0,3 1-6 15,5 2-2-15,1 0-2 0,0 0-5 16,6-1 3-16,0-1 0 0,5 2-1 16,1-1 2-16,1 0 2 0,2 1 1 15,4 1 3-15,3 2 2 0,1 1 2 0,2 3 2 16,2 2 2-16,1 2 0 0,4-1 0 16,-1-1 0-16,1 2-2 0,-1-1 0 15,-5 0 0-15,-1 0-1 0,-4 1 0 16,-3 1 0-16,-1 1-1 0,-3-2-1 0,-3-2 1 15,-7-1 1-15,-3-2 1 0,-1-1 4 16,-4-2 0-16,-3 0 3 0,1 0 1 16,-1-2 0-1,0-2 1-15,1-1 1 0,-4-4 2 16,1 0 0-16,1-4-2 0,-1 1-4 0,6-6-6 0,0 3-5 0,3-2-5 31,3 4-3-31,3-1-3 0,4-1-9 0,-1 1 8 0,3-5 6 0</inkml:trace>
  <inkml:trace contextRef="#ctx0" brushRef="#br0" timeOffset="12628.88">20352 1642 1220 0,'-1'2'-30'0,"-2"0"-52"15,1-1-11-15,1 2 56 0,0 4 23 16,0 3 6-16,-7 4 1 0,3 2 1 16,2 4-4-16,1 3-1 0,8 5 1 15,1 5 0-15,0 2 3 0,1 6 4 16,1 3 1-16,0 3 2 0,0 3 2 15,1 1 0-15,-1 5 1 0,-1 5-1 0,-2 8 1 16,-2 7 1-16,-2 5 4 0,-6-5 3 16,-2-3 10-16,-6-9 3 0,-6-8-3 15,-4-5 1-15,-5-8-10 0,4-4-3 16,-2-9-1-16,5-5-1 0,4-8-1 16,1-5 0-16,4-2 1 0,2-4-1 15,1-3 1-15,8-3 0 0,-1 1-1 16,-1 2 4-16,2-3 6 0,1 0 6 15,0-3 6-15,2 1-2 0,-1-1-6 16,6-6-12-16,7-11-6 0</inkml:trace>
  <inkml:trace contextRef="#ctx0" brushRef="#br0" timeOffset="12913.11">20737 2169 1045 0,'3'4'66'16,"-3"-4"-77"-16,-2 2-10 0,1-1-18 16,-7 0 35-16,2 4 4 0,-4 0 1 15,-3 2 4-15,-4 1 0 0,-1-3-1 16,0 0 0-1,0 2 0-15,0-3-1 0,1 1 0 0,4-1 0 0,2-1-1 16,3-1 0-16,2 0-1 0,2-1 0 16,0-1-1-16,4 0 0 0,0 0-4 0,0 0-9 15,0 0-23-15,0 0 21 0,0 0-2 16</inkml:trace>
  <inkml:trace contextRef="#ctx0" brushRef="#br0" timeOffset="13135.74">20747 2348 969 0,'-21'9'41'0,"-1"-2"22"0,-7 3-57 16,1 1-3-16,1 0 1 0,4 0-1 15,2 1-1-15,7-1 1 0,2-2-3 0,2 0-8 16,1-5-9-16,3 2-13 0,0 0-16 15,0-5 137-15,3-1-79 0</inkml:trace>
  <inkml:trace contextRef="#ctx0" brushRef="#br0" timeOffset="88836.89">16462 15486 1399 0,'0'0'42'16,"0"0"-9"-16,0 0-42 0,0-2-8 15,-1 2 2-15,0 0 9 0,1 0 0 16,0 0 5-16,0 0 1 0,0 0 4 15,-1 0 5-15,-4-2 6 0,2 4 5 16,0-2 0-16,-2-2 1 0,-2 1-5 0,-3 1-3 16,-2 0-5-16,-5 0-4 0,-9 0-3 15,-9 0 0-15,-8 1-1 0,-11 1 0 16,-9 1 0-16,-16-1 0 0,-10-1 1 16,-6-1 0-16,2 0-1 0,3-3 0 15,-7-2 1-15,-3 1 0 0,-3-2-1 16,0 0 1-16,12 1-1 0,3-2 0 15,-4 2 0-15,4-2 0 0,0 5 0 16,9 0 1-16,16 0-1 0,8 2 0 0,9 2 1 16,10 0-1-16,7 0 1 0,8 0 0 15,4 3-1-15,4-4 0 0,5 0-2 16,1 0-7-16,4-1-11 0,-1 0-9 16,4 1-18-16,0-1-15 0,-5 1-9 15,5-1-15-15,2 0-7 0,12-2 797 0,11-1-531 16</inkml:trace>
  <inkml:trace contextRef="#ctx0" brushRef="#br0" timeOffset="89382.68">16062 15039 1709 0,'0'0'46'0,"-1"0"-30"15,0 0-68-15,2 1-22 0,-2-1-19 0,1 2 3 0,0 0 1 16,0 5 3-16,2 4 13 0,2 1 21 16,4 3 17-16,-1-3 14 0,2 0 13 15,7 0 9-15,1 2 9 0,3-1 7 16,7 5 0-16,1 0-2 0,0 0 2 0,4 1 1 15,-1-1 2 1,2 0-1-16,-1-1-5 0,4 1-3 0,2 1-6 0,1 1-2 16,9 5-2-16,3 2 1 0,-1 4 0 15,1 0 0-15,-11 1-1 0,-7 0 1 16,-9-9 6-16,-5-3 5 0,-6-5-1 16,-4 0 0-16,-4-1-6 0,-1 7-6 0,-4-1 10 15,-1 3 5-15,-7 2 3 0,-8 0 3 16,-10 3-6-16,-5 0-3 15,-9-1 3-15,-10-1 5 0,-6-6 1 16,-8-1 0-16,0-1-1 0,4-2-7 0,3-6-3 16,4-2-2-16,0 1-3 15,7-5-2-15,0 2-1 0,6 0-1 0,0-1 0 16,2 0 0-16,8 1-1 0,2-1-2 16,9 0 1-16,5 1-2 15,3 1-1-15,4-2-1 0,1 0-8 0,-1 1-6 0,2-1-10 16,1-1-13-16,-1 2-10 0,2 2-19 15,-2 3-18-15,2 3-96 16,0-1 110-16</inkml:trace>
  <inkml:trace contextRef="#ctx0" brushRef="#br0" timeOffset="92791.79">32761 15261 1110 0,'0'0'23'0,"0"-1"-28"0,4-5-23 0,0-4-26 15,10-8 39-15,6-7 1 0</inkml:trace>
  <inkml:trace contextRef="#ctx0" brushRef="#br0" timeOffset="93188.5">33149 14862 766 0,'-2'2'314'32,"3"-2"-286"-32,-3 0 0 15,2 0-2-15,0 2-3 0,0-1-3 16,-3 2-3-16,0 0-3 0,-3 1-4 15,2 4-4-15,-3 0-4 0,-5 3 1 16,3 0 2-16,-8 2 5 0,-1 2 1 16,-4-1 1-16,-12 0-2 0,-8 1-3 15,-7 0-3-15,-5 1-1 0,2 4-1 0,1 0-1 16,-1 2 0 0,0 5-1-16,-3-1 0 0,-5 3 1 0,-7-3-1 15,1 0 1-15,-5-1 0 0,12-1 0 0,8-1 0 31,7-3-1-31,10-2 1 0,0 0-1 0,6-1 0 0,1-1 0 0,1-1 0 16,9-2 1 0,0-2-1-16,4-2 0 0,3-4 1 15,-5 1-1-15,5 1-4 0,1-5-6 16,3 0-13-16,2 1-14 0,2-1-23 16,4-2 131-16,-2 0-355 0,-5 1 234 15</inkml:trace>
  <inkml:trace contextRef="#ctx0" brushRef="#br0" timeOffset="93548.47">32010 15106 1476 0,'2'13'112'0,"14"-8"-297"15,-95 48 184 1,40-47 0-16,9 17-16 16,-3 3-13-16,4 2-9 0,2 1-1 0,6-1 14 15,7-3 9-15,5-2 8 0,1-2 2 16,5-5 1-16,1 0 6 16,1-3 5-16,0-4 4 0,2-4 4 15,0 0 0-15,0-1-3 0,2 0 4 0,2-2 1 16,0 1 0-16,3 2 2 0,3-1-4 15,9 4-1-15,10 0-3 0,5 1-2 16,6 2-2-16,-1-3-3 0,-6 3 1 0,-4-2-2 16,-7-1 1-16,-1 0 1 0,-6-3-1 15,1-1 4-15,0 1-18 0,4 4 633 16,6 2-454-16</inkml:trace>
  <inkml:trace contextRef="#ctx0" brushRef="#br0" timeOffset="113255">14329 16753 946 0,'0'0'94'15,"1"0"123"-15,-1 0-189 0,0 0-24 16,0 1 2-16,0-1 3 0,0 0 2 0,0 0-5 15,0 0 1-15,0 0 1 0,0 0 6 16,0 0 5-16,0 0 3 0,0 0-1 16,0 0-5-16,0 0-5 0,0 0-7 15,0 0-4-15,0 0-4 0,2 0-2 16,-2 0 3-16,0 0 3 0,1 0 4 16,-1 0 1-16,1-1 0 0,0 1-1 15,3-5-2-15,4 4 1 0,3-2-3 16,11 1 0-16,9-3 0 15,12 1-1-15,11-2-3 0,10-1-3 0,8 2-7 16,12-4-7-16,16 5-5 0,13 2-5 16,3 4 1-16,3 2 6 0,-8 4 6 0,-2 1 9 15,-2 1 4-15,-15-1 2 16,-8 2 2-16,-19-2 2 0,-9-4 5 0,-9 1 3 16,-5-1 4-16,-2-2-3 0,-4-1-1 15,-2-1-1-15,-4-1 2 0,-9 0 3 0,-5 0 4 16,-5-1 1-16,-2 0-2 15,-5 0-2-15,-2 1-6 0,-1 0-3 0,5-1-2 16,-2 1-1-16,-4 0 0 0,0 0-1 16,-2-5-6-16,2 5-8 0,0-1-5 0,-2-2-6 15,7 3-1-15,-5-5 6 0,-2 2 1 32,1 0 7-32,-2-4 6 0,2 1 2 0,-2-1 3 0,-1 0 3 0,0 0 0 15,2-2 0-15,-3 2 1 0,2-2-2 16,-2 0-1-16,-1 6 3 0,3-4-1 15,0 5 1 1,1-2 1-16,-3 1-1 0,3 1 0 0,0 2 1 0,1 0-2 16,1 0 1-16,-2 0-1 15,2 0-1-15,4 0 1 0,-4 0-1 0,0 0 0 16,-1-2-1-16,1 2-1 0,0 0 0 16,-1 0-2-16,1 0 0 0,0 0 0 15,0 0 0-15,0 0 2 0,0-4 0 0,-2 2 0 16,1 1 5-16,-1-1 4 0,2 2 5 15,0 0 3-15,0 0-5 0,-1 0-5 16,1 0-2-16,0 0-2 0,0-3-1 0,-1 3 0 16,-4-3-1-16,5 3-2 0,0 0-1 15,-1 0-1-15,-4-3 2 0,1 1 0 16,0 0 0-16,-1-1 1 0,1 0 0 16,-3 0 0-16,1 0 0 0,0 1 0 15,-2 1 0-15,1-5-1 0,-2 0 1 0,1 2-1 16,-1-2 1-1,-1 1 0-15,0 0-1 16,-1-1 1-16,0 1 1 0,0 1-1 0,4-1 1 0,1 0 0 0,3 2-1 16,-1-3 1-1,2 5-1-15,-1-1 0 0,-2-1 0 0,1 0 0 0,-2 1 0 16,0 0 0 0,2 0 1-16,-1 2-1 0,0-1 0 0,0-1 1 15,0 0-1-15,0 0 0 0,2 2 1 0,-1-1-1 16,4 1 1-1,-1 0 1-15,0 0-1 0,0 0 2 0,0-2 1 0,1 2-3 16,0 0 2-16,-1 0-2 0,1 0-1 0,-1 0 1 31,0 0 1-31,1 0 1 0,0 0 2 16,0 0 1-16,0 0-1 0,0 0-1 16,0-2-3-16,0 2-1 0,0 0-1 15,0 0 1-15,0 0-1 0,0 0 1 0,0 0-1 16,1 0-3-16,-1 0 0 0,1 0-4 15,0 0-4-15,0 0-3 0,0 0-2 16,5 4-1-16,-2-2 3 0,5 1 4 16,3 4 4-16,1 1 3 0,1 2 3 15,-2 0 0-15,-1-2 1 0,-2-1 2 0,0-4 2 16,-1 1 0-16,-2-1 0 0,-1 3-2 16,0-3-1-16,-1 1 0 0,1 2 0 15,-1-1 0-15,1 0-1 0,-1-1 0 16,-1 0 1-16,3 0 0 15,-3 1 0-15,1 1 0 0,1-1 0 16,-1 1-1-16,-1-3-1 0,1 1 0 0,0-1 0 16,-1 0 0-16,3 2 1 0,-3-2 2 15,0 1 6-15,-1-2 4 0,1 0 4 16,0-2-2-16,-2 1-3 0,0 0-4 16,-1 0-1-16,0-1-1 0,0 2-2 0,-2-1 1 15,4 1-2-15,-1 0-2 0,1-1 1 16,-2 2-1-16,1-2 0 0,3 1-1 15,-4 0 1-15,1 0-1 0,-1 1-1 16,0-1 1-16,2 2-2 0,0-1 1 0,-1 3 2 16,0 0-1-16,2 2 1 0,-3-4 1 15,0 2-1-15,0-2-1 0,0 1 1 16,1 1 1-16,-1-1 2 0,-6 2 2 16,3 0-2-16,-5 1 0 0,0 2 0 15,-4 4 1-15,-7 3 4 0,-4 4 4 16,-4 3 4-16,1 2 1 0,1-3-5 0,0 1-3 15,-1 0-6-15,-4 0-1 16,-1 2 1-16,-2 0 3 0,-1 0 3 16,3-1 1-16,-1-4-2 0,4-1-1 15,-2 0 0-15,-2-3 3 0,0 0 4 16,-1 0 3-16,4-5 2 0,4 1 1 16,7-6-2-16,7 1 1 0,3-2 0 0,5-3-1 15,-1 1-2-15,2-1-4 0,1-1-5 16,0 0-3-16,1-2-1 0,0 2-1 15,0-2-1-15,-1 2-6 0,1-1-18 0,-1-1-24 16,1 1-33-16,-3 2 21 0,0 2 19 16</inkml:trace>
  <inkml:trace contextRef="#ctx0" brushRef="#br0" timeOffset="114727.19">30784 17033 1088 0,'0'0'7'0,"-3"0"-24"15,-2 1-18-15,-5 6-3 0,-5 1 17 0,-3 2 7 16,2 3 6-16,-2-3 3 16,2 2 2-16,1 5 1 0,-1 1-1 15,0 3 1-15,0 6 0 0,-6 3 1 0,-1 3 1 16,-5 3 0-16,-5 2 0 0,-1 1 0 16,-3-3 0-16,-5-2 0 0,-10 0-2 0,-8-1 1 15,-5 0-2-15,-2-1 0 0,-1-4-2 16,-1-1-1-16,-4-5 4 0,-10-4 4 15,-12-5 6-15,-6-6 9 0,-7-7 1 16,6-8-4-16,-3-12-1 0,-3-5-6 16,1-8-4-16,0-5 0 0,14-5 0 15,3-2 0-15,-2-3 3 0,0-4 5 0,5-1 0 16,14-2 0-16,15 3-1 0,11-1-3 16,9 5 4-16,3 3 7 0,6 3 6 15,5 4 7-15,5 4 6 0,1 4 4 16,5 3 1-16,4 8 7 0,3 2 4 15,6 7 2-15,2 2 8 0,1 2 0 16,-3 2-1-16,2-1-4 0,2 1-11 16,7-5-10-16,5-7-12 0,15-10-7 15,10-12-16-15,15-12-17 0,17-10-32 16,8-2-28-16,13 4-12 0,-6 7 9 0,-14 12 24 16,-13 12 37-16,-26 8 38 0,-5 7 21 15,-4 0 9-15,3 0-10 0,8-3-18 16,9-1-20-16,17-2-26 0,15 4-23 15,5 6-21-15,4 6-4 0,-9 5 21 16,-5 8 20-16,-2 1 16 0,1 4 15 16,-5-2 7-16,-4 1 6 0,-7-3 2 15,-10 2-5-15,1-2-6 0,0 5-3 0,3 1 0 16,0 2-2-16,-1 4 8 0,0 1 1 16,2 4 0-16,0 3 2 0,4 5-9 15,-3 10-5-15,-3 6-4 16,0 7-2-16,-8-3 0 0,-1-8 5 0,-9-8 11 0,-9-12 6 15,-5-5 3-15,0-4-1 0,1 2-9 16,2 3-6-16,4 6 0 0,-3-3 0 16,-3-5-1-16,-4-4 0 0,-8-9 1 15,-1-1-1-15,-4-2-6 0,-1 0-3 16,-1 0-3-16,-1 1-2 0,-3 1 2 16,0 0-3-16,-3-1-7 0,-3 1-13 15,-2 1-10-15,-1-1-10 0,-4 0-4 16,0 0 9-16,1-2-143 0,4 1 132 15</inkml:trace>
  <inkml:trace contextRef="#ctx0" brushRef="#br0" timeOffset="138286.29">21205 4908 1766 0,'-1'0'-3'0,"0"2"-58"0,1-1-9 16,0 0 42-16,0 0 19 0,-1 1 8 15,0 2-1-15,-1 0 1 16,-1 3 0-16,0 2-2 16,0 0 2-16,-1 3 0 0,3 5-1 0,-2 3-3 0,0 7 1 15,2 3 0-15,1 6 1 16,0 8 3-16,4 8 0 16,0 10 0-16,2 8 2 0,1 8-1 0,-1 6 2 15,1 4-1-15,3 0-1 0,-1-4 0 16,2-4 1-16,3-3-2 0,-1-4 1 0,3-1 1 15,-1-7-1-15,-4-4 0 0,-1-10 1 16,-4-6-2-16,-1-9 1 0,-1-9 0 0,0-5 0 16,-3-10 0-16,-1-6 0 15,0-2 0-15,-1-4 1 0,1 0-1 0,-1 0 0 16,1 0-1-16,0 0 2 0,-2 0 2 16,3 0 6-16,2-4 3 0,4-2-1 0,0-6-3 31,7-9-11-31,2-8-13 0,3-9-9 15,-1-4-1-15,-2 4 6 0,-1 5 11 0,-3 6 8 0,-2 1 1 0,4 2 0 16,-3 0 1-16,1 3-1 0,1 4-3 16,-7 3 2-16,3 5-2 0,-1 2 1 15,-3 3 1 1,0 1-4-16,-2 3-4 0,0 0-8 16,-1 3-13-16,1 2-6 0,2 8-3 0,0 7 0 0,0 10 15 15,-3 7 12-15,-2 8 7 0,-4 3 4 16,-5 0 2-16,-6 0-1 0,-1-3 0 15,-6-6 0-15,-3-3 0 0,-1-6 0 0,2-6 1 16,2-6-1-16,0-3 4 0,3-4 2 16,-3-7 4-16,-1-1 6 0,1-1 1 31,-3-6 3-31,2-1 6 0,1-2-4 16,-2-4 6-16,2-4-5 0,-7-3-6 0,-3-6-4 15,-1-1-1-15,-2-4-1 0,4-1-2 16,-2 0 2-16,1-2-7 0,-1 0-3 15,-3-2 0-15,0 3-1 0,-4 1-1 16,-5-2 0-16,4 4 1 0,6 6 0 16,11 6-1-16,11 9 0 0,8 5-9 0,5 2-10 15,0 0-11-15,0 0-25 0,0 0-7 16,0 0 33-16</inkml:trace>
  <inkml:trace contextRef="#ctx0" brushRef="#br0" timeOffset="160744.68">15712 18046 1034 0,'-3'0'33'0,"-2"-1"-8"0,-3-3-17 16,-3 3-2-16,1-3 0 15,-4 1 1-15,1 1-2 0,-2 0-3 0,-5-3 3 16,-5 2 4-16,-7 2 2 0,-12-3 1 16,-4 2-2-16,-4 1-5 0,-5-1-2 15,2 2-2-15,-5 0 1 16,-5 1-1-16,-7 1 1 0,-10 0-1 0,-7 2 0 16,-4-4 1-16,0 0-2 0,0 0 0 0,-12 0 1 15,-6-5-1-15,-7 1 0 0,-4-4 0 16,-9 2 0-16,-6-2 0 0,-2 1 0 15,-5-2 2-15,-3 0 6 0,2-1 6 0,-1 1 4 16,-6 2 3-16,4-2-3 0,0 2-4 16,1 0-5-16,1 1-1 0,5-1-3 15,4 0-1-15,5 2 0 0,5-1-1 16,8 0 0 0,5 2-1-16,4-2 2 0,19 1 2 0,3 0 0 0,8-2 0 0,5 3-2 15,4-1-2-15,14 2-2 0,7 0 1 16,12-1 4-16,7 3-12 0,7-1-21 15,6-2 24-15,5 1-14 0</inkml:trace>
  <inkml:trace contextRef="#ctx0" brushRef="#br0" timeOffset="161312.66">15509 18538 1531 0,'-2'0'14'0,"2"0"-21"16,-7-3-68-16,-12-5-7 0,-10-4 22 0,-13-7 11 16,-10-5 27-16,-5-1 16 0,-6-3 2 15,-6-1 3-15,-7 0 0 0,-8-1-1 16,-8 4 1-16,-3 1 0 0,1 4 1 16,0 3 0-16,-11 1 0 0,-5 3 0 15,-1 5 1 1,0 3-2-16,-2 2 2 0,-9 1 0 0,-6 3 6 0,-6 4 2 15,-9 1 0-15,-2 2 0 16,-4-1-5-16,-1-2-2 0,-5-1-2 0,3-1-4 0,3 1 17 16,-3-3 3-16,15-3 7 15,10 1 15-15,6 0-11 0,22 1 6 0,12 2 2 32,8 0-4-32,13 0-1 0,5 1 0 15,17 2-1-15,9-2 3 0,11 3 1 16,7-5-4-16,6 0-4 0,6 0-1 15,5 0 0-15,-1 0 0 0,1 0-1 0,0 0-4 16,0 0-4-16,0 0 0 0,0 1-5 16,0-1-5-16,0 0-6 0,0 1-15 15,0-1-15-15,0 0-11 0,1 0-17 16,0 0-5-16,0 0-11 0,1 0-18 16,0 2 715-16,6 3-474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4T17:12:52.2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18479 7935 908 0,'-3'16'-31'0</inkml:trace>
  <inkml:trace contextRef="#ctx0" brushRef="#br0" timeOffset="2164.09">18488 7603 1120 0,'0'-2'27'0,"0"-4"-13"0,0-1-21 16,6-4-7-16,4-2-5 0,7-6-13 0,3-5-18 15,9-3-5-15,8 0 5 16,8 3 29-16,7-1 31 0,2 1 17 0,0 2 6 15,1 1-10-15,6 1-10 0,1 1-4 16,7 3-6-16,6 2-3 0,0 3-1 16,5 3-2-16,-5 5-2 0,-7 5 1 15,-6 2-3-15,-9 5 1 0,-1 4 0 0,2 3-1 16,0 6 0-16,1 3-1 0,-2 7 2 16,-9 6 1-16,-2 4 3 0,-4 6 1 15,-5 7-2-15,-4 4-3 0,-4 4-4 16,-5 4-2-16,-1 1 3 0,-4 3 10 15,-6 3 10-15,-7-2 7 0,-6 0 3 0,-11-1-3 16,-7-7-5 0,-8-3-1-16,-10-4 0 0,-4-9-1 0,-9-3 5 0,-13-5 2 15,-13-4 0-15,-9-6 2 0,-8-10-6 16,2-8-3-16,1-8-4 0,-8-9-3 16,-3-8-2-1,3-9 0-15,5-6-2 0,7-9 0 0,-8-6 0 0,-2-9 0 0,2-1 0 16,5-8 2-16,14-3 1 15,14-1 10-15,6 1 11 16,8 2 13-16,4 5 10 0,8 4-2 16,5 3 2-16,9 1-4 0,10 5 0 0,8 2-4 0,9 1-7 15,8 4-9-15,9 0-10 0,8 1-9 16,6 1-7-16,4 3-8 0,-2 4-2 16,4 4 3-16,-6 5-2 0,-1 3-3 15,0 3-4 1,-7 1-10-16,0 3-7 0,-1 0-1 0,0 4-4 0,1 1-7 0,-2 0-52 15,1 2-72-15,2 1-87 0,4 1 123 16</inkml:trace>
  <inkml:trace contextRef="#ctx0" brushRef="#br0" timeOffset="3204.61">19066 7862 1343 0,'0'0'0'0,"0"2"-41"0,0-2-9 0,0 1 26 16,1-1-1-16,-1 0-6 0,0 0 1 15,0 0 8-15,0 0 15 0,0 0 15 16,0 0 8-16,0 0 9 0,1 0 10 16,2 0 0-16,0 0 3 0,1 0-2 15,1 0-8-15,3 0-7 0,9-1-6 0,5-1-6 16,5 2-7-16,4-2-1 0,-1 2 0 16,4 0-1-16,1 0 1 0,1 0 0 15,3 0-1-15,4 0 0 0,4 2 1 16,2 1 0-16,4-1-1 0,5 2 0 15,6-2 0-15,1 0 0 0,5 3 1 16,3-1 0-16,-4 3 0 0,6-3-1 16,4 2 0-16,6 0 0 0,4-1 1 15,2 0-1-15,-2 0 1 0,-1 1 1 16,12-1-2-16,3 1 1 0,3 2 0 16,0 0-1-16,-7-3 0 0,5 2 1 15,4 1 0-15,-6 0-1 0,-4 1 1 0,-11-2 0 16,-5 0-1-16,7 0 1 0,2 2-1 15,-6-1 0-15,-6 1 0 0,-10 0 0 0,-11-1 0 16,-3-1 1-16,0-1-1 0,-5-1 0 16,-4-1 0-16,-7-1 1 0,-12-3 0 15,-4 2-1-15,-6-2 1 0,-7-2-1 16,0 2-4-16,-8 0-2 0,1-3-1 16,-2 3 3-16,0 0 3 0,0-1 2 15,-2-1 2-15,1 2 1 0,-1 0 2 0,1-1 0 16,0-2-1-16,0-1-2 0,-1 0-5 15,-2-4-10-15,-5-7-9 0,-2-4-10 16,-4-6-8-16,-9-4 1 0,-5 0 7 16,-3-1 9-16,-3 2 10 0,3-2 6 15,1-1 0-15,1-3-1 16,0-1-1-16,2 3 1 0,1-2 1 0,2 5 3 16,3 3 2-16,4 4 1 0,6 6 2 15,-1 2 1-15,4 5 0 0,4 4 1 16,-1 0-4-16,5 5 0 0,-1 0 0 15,1 0 1-15,0-1-1 0,0 1-5 0,0 0-2 16,0 0 0-16,0 0 3 0,3 2 2 16,0 2 2-16,5 3 0 0,2 4 0 15,8 3 0-15,5 5 1 0,4 3-1 16,3-1 1-16,-3 2-1 0,2-1 0 0,4 1 0 16,3 2 1-16,4 0-1 15,-4 0 0-15,-3-4 1 0,-2-1-1 16,-5-1 0-16,-4-1 0 0,-3-1-1 0,-5-2 1 15,-3-1 0-15,-1 1 0 0,-2-1-2 16,-2-2-1-16,0-1-3 0,-1 0-2 16,-4-2 1-16,1 1 0 0,-4 1 1 0,-2 1 3 15,-1 1-1-15,-7 2 2 0,1 0 3 16,-3 5 1-16,-3 0 2 0,-7 1 0 16,0 0 0-16,-8 1 0 0,3-3 0 15,3-2-1-15,1-2 0 16,2-6 0-16,1 0-1 0,4 0 0 0,2-4 1 15,3 1 1-15,3-3 0 0,3 1 1 0,6-4 0 16,0 2 2-16,1-2-5 0,-1 0-7 16,1 0-14-16,0 0-24 15,0 0 71-15,0 0-215 0,13-6 147 16</inkml:trace>
  <inkml:trace contextRef="#ctx0" brushRef="#br0" timeOffset="3939.29">23000 7238 1240 0,'-10'6'10'0,"-9"-1"-21"0,-14 8-16 0,-9 0 8 0,-6 6 16 16,4 4 1-16,0 4 1 0,2 2 1 0,3 2-1 15,-2 8 0-15,1 1 0 0,1 6 0 16,2 6-2-16,2 1 1 0,4 2-2 16,5 3-2-16,4-4-2 15,10-5-2-15,6 1 1 16,8-4 5-16,10 0 2 0,1 0 2 15,6 0 1-15,6 2-1 0,3-2 0 0,5 2-1 0,9 0 0 16,9 0 1-16,3-1-2 0,9-3 0 16,5-6 1-16,5-4 1 0,6-7-1 15,-1-5 1-15,0-6 0 0,-1-5 0 0,10-5 4 16,5-4 2-16,1-2 5 0,-1-1-2 16,-5-3 7-16,-12-5 7 0,-3-3 6 15,-1-4 5 1,-2-5-7-16,0-5-2 0,-11-3-7 0,-7-2 1 0,-11-11 4 0,-6-2 0 15,-3-5 3-15,-5-7-9 0,-4-7-8 16,-4-9-24-16,-11-9-21 0,-9-1-1 16,-14-2 2-16,-11 5 19 0,-4 4 15 15,-11 1 0-15,-6 5 0 0,-15 3-5 16,-18 4-3 0,-2 5-9-16,-3 7-3 0,3 7 1 0,6 2 1 0,-4 8 12 0,-8 6 5 31,4 9 2-31,4 9 0 0,7 9 1 0,14 9 0 0,4 10 0 0,0 7 1 15,1 5-1-15,-1 4 0 0,0 2-1 16,2-1 0 0,13-1 0-16,9-1 0 0,11-1 4 0,6-2 3 0,5-2 1 15,0-8 1 1,3-3-2-16,3-2 0 16,0-4 1-16,2-3 0 0,0-2 0 15,1-3-1-15,-1 0-1 0,2-1-2 16,0 1-1-16,0-4 0 0,0 1-1 15,1-1 0-15,-1 0 2 0,0 0-3 0,0 0-1 16,0 0-7-16,1 0-13 0,-1 0-10 16,0 0 9-16,1 0-79 0,2-1 70 15</inkml:trace>
  <inkml:trace contextRef="#ctx0" brushRef="#br0" timeOffset="11059.97">21348 8178 1006 0,'31'-1'21'0</inkml:trace>
  <inkml:trace contextRef="#ctx0" brushRef="#br0" timeOffset="11370.72">22943 7949 589 0,'23'34'17'0,"-2"-4"-8"15,-5 3-4-15,-4-10-6 0,-3-2-4 16,-5-6-8-16,-4-3-6 0,0-6 2 16,-2-1 4-16,2-2 9 0,-1-3 2 15,1 0-7-15,0 0-1 0,0-2 1 16</inkml:trace>
  <inkml:trace contextRef="#ctx0" brushRef="#br0" timeOffset="24993.17">23134 8001 1329 0,'18'11'55'0,"3"-12"-126"0,-3 14-25 16,-31-47 98-16,16 22-6 0,13 2-7 15,4-3-1-15,1-3 0 0,1-2 9 16,-3 1 15-16,0 0 10 0,5-2 1 16,9-3-4-16,6-6-11 0,8-5-8 15,-3-4 0-15,-4-2 0 0,-3-4 6 16,-1 0 2-16,0 4 1 0,-1 0-1 0,1 2-2 31,-4-1-3-31,-3 2 0 0,-2 2-1 16,3 1 0-16,-2 1-1 0,2-6-2 0,-3 3-2 0,-4 0-1 0,1-2-1 15,-5 3 1-15,-5-2 2 0,1 0-2 16,-6 3-1 0,-3 0-4-16,-2 2 0 0,-3-2 1 15,0 2 3-15,-4 3 5 0,-4-2-1 0,-4 3 0 0,-4 2-1 0,0 0-2 16,0 0 1-16,-1 2 1 31,-3-2-1-31,-2 0 0 0,-5 0 1 0,-2-2-1 16,-2 0 1-16,-1-1 1 0,2 1-3 15,-4 2-3-15,-3-2-6 0,-3 4-2 16,-1-2-4-16,-3 0-4 0,-1 3-3 16,1 3-2-16,-3 3 0 0,1 3 4 0,5 4 0 15,7 1-1-15,3 5-1 0,5-2 0 16,-1 3 2-16,0 1 4 0,0 1 3 16,6 0 3-16,0 0-2 0,1 1 2 15,3 0 0-15,1-1 4 0,2 0 3 16,4-1 5-16,4 1 1 0,4 0 6 0,1 0 9 15,0 0 16-15,-1 0 15 0,1 0 8 16,0 0 0-16,1-2-14 0,4 2-14 16,1-2-15-16,3-1-10 0,4-1-4 15,3-2-5-15,0 3 2 0,5-5 5 16,0 0 4-16,0 1 6 0,3-4 2 16,1 0-1-16,-1-4-5 0,0-3 3 15,4-2 1-15,5-2 2 0,6-3 1 16,5-3-4-16,2-4-4 0,-7 0 0 15,-3-1 3-15,-1 0 2 0,-8 0 5 0,3 0-3 16,-2 1-1-16,-1 0-1 0,-1 2-8 16,-1-1 0-16,-4-2-2 0,-2 0-2 15,-2-1 5-15,-1-1 8 0,0-3-3 16,0-3 2-16,0-3-1 0,-5 1-5 0,-2-1 4 16,-3 1 0-16,-2 5-1 15,-2 1 0-15,-3 1-2 0,-2-3-2 0,-4 0 0 16,-3-1-1-16,-4-3 0 0,-4 3-3 15,0-1 2-15,0 1-2 0,0 2 1 16,0 0 1-16,-5 1-2 0,-3 4-1 0,-4 4-1 16,-1-2 0-16,-4 6 1 15,1 2 3-15,2 2-1 0,-3 1-2 0,-1 5-2 16,0 2 0-16,-7 1-4 0,3 3 1 16,4 5-1-16,3-2-3 0,8 4-1 15,2 3 0-15,-1 2 0 0,0 3 3 16,1 1 3-16,3 1-2 0,3-2 2 0,2 2-2 15,4 0 2-15,2 0 5 0,1 0 1 16,2-1 2-16,0-1-1 16,-1 0 1-16,4 0 0 0,0-3 0 15,0-1 1-15,3-2 0 0,0 1 1 0,0-1 0 16,0 0 0-16,0 0 1 0,0 0 4 16,0 0 4-16,0 0 7 0,0 0 7 15,0 0 1-15,0 0 6 0,1 0-3 16,1-2-2-16,1 0-3 15,-3-2-8-15,2 0-5 0,0-2-5 0,2-2-5 0,0 3 5 16,0-2 1-16,-2-2-1 16,-1 1 1-16,-1-3-6 0,0 0-2 0,-2-4 0 15,-3-2-2-15,-3-2-1 0,-3-3-1 16,-3-4-2-16,-5 0-4 0,-5-3 0 0,-6 1-1 16,-6 1-1-16,-5 1 2 15,-4 2-1-15,-1 3-1 0,4 2 0 0,-1 3-1 16,0 3 0-16,-2 0 0 0,-4 3 0 15,-2 2 2-15,-1 1 3 0,-9 2 2 16,-3 1-1-16,-5 1 0 0,2 1 0 0,7 2-1 16,1 0 2-16,5 4-1 0,-2-1 1 15,-1 3 2-15,-2 0 2 0,-2 4 0 16,5 4 0-16,5-2 1 0,8 5 0 16,4 2 0-16,4 2 1 0,2 4-4 15,1 0 0-15,4 4-1 16,1 0 2-16,-1 2 1 0,4 2 3 15,-1 0 0-15,-1-3 0 0,4-1 0 16,-2 1-1-16,3-1 1 0,5 0-2 0,3-2 0 16,3-1-2-16,3-7 1 15,0-3 0-15,3-4 1 0,3-6 2 0,1-2 0 0,0-3 0 16,0 0 2-16,0 0-1 0,0 1 2 16,0-2 2-16,0 0 4 0,0 0 3 15,0 0 1-15,0 0-1 0,0 0-3 16,-3-2 2-16,3 2 4 0,0 0 4 15,2 0 3-15,-1 0-1 0,-1-1-3 16,1 1 0-16,-1 0-1 0,0-1 1 0,0 0 2 16,0 1-1-16,0 0-3 0,1-4-5 15,1 2-6 1,-2-1-4-16,2-1 1 0,0 0-2 0,-2-1 1 16,1 0-1-16,0 0-2 0,0-1-3 15,0 0-1-15,1 0-2 0,-2-1 2 16,0 0 2-16,-1 0 1 15,0 1 3-15,1 1 0 0,1-2 1 0,0 1 0 0,0 2 0 16,-1-1-1-16,2 0 0 16,-1 2 1-16,-1-2-1 0,0 2 0 0,0 0 1 15,0-2-1-15,0 3 1 16,0-2 1-16,0 4-2 0,0-1 2 0,0 0 2 0,3-4 0 16,-2 2 1-16,0-1 1 15,3 2-1 1,-3-2 0-16,4 2-1 0,3-1-2 15,-4 0-1-15,2 1-1 0,0 1 0 0,-3-2-2 16,2 3-2-16,-4 0-3 0,-1 0 0 16,0 0-5-16,1 0-11 0,-1 0-1 15,1 0-8-15,-1 3-8 0,0 0 5 0,-2 2 4 16,-1 0 9-16,-1 2 12 0,-3 0 5 16,-3 1 0-16,2-4-1 0,-2 1 2 15,-1-2 1-15,3 1 1 0,-2-4 2 16,2 2-1-16,4-2 1 0,-1-2 3 15,5 2 2-15,-1-2 7 0,0 1 5 16,0 0 6-16,0 0 7 0,1 1 1 0,0-1 0 16,0 1 2-16,0-1-6 0,0 1-8 15,1-6-6-15,1 4-9 0,3-1-4 16,4-2 2-16,2-1-1 0,6-1-1 16,2 2-2-16,2 1-1 15,-1 0 0-15,-3 2 3 0,-5 1 1 0,-8 1 2 16,2 0-3-16,-3 0-3 0,1 1-16 0,0 0-14 15,-4 1-8-15,0 1-13 16,-4 3 6-16,-1 3 11 0,-1 1 10 0,-2 3 12 16,1-4 3-16,-5-1 1 0,-1-2-1 15,-2 0 2-15,1-3 3 0,-1 0 3 16,-2 0 2-16,5-3 1 0,-1 0-1 16,4 0-1-16,3-3-7 0,1 3-83 15,2 0 65-15</inkml:trace>
  <inkml:trace contextRef="#ctx0" brushRef="#br0" timeOffset="27830.09">20856 4407 884 0,'-17'8'21'0,"3"-3"-19"0,-4 0 1 0,3-1 1 16,3-2-1-16,-2 1-1 15,4-3 1-15,3 2 0 0,3-2 1 0,4 0 0 16,0 0 15-1,0 0 17-15,0 0 11 0,0 0 18 0,1 0-4 0,0 0-12 16,0-2-9-16,1-4-17 0,3-4-11 16,-1-2-5-16,2-2-3 0,1-1 0 15,1 1 2-15,3-2 0 0,1 0 1 16,1 0 3-16,-3 0-3 0,2-2 0 16,-2-2 1-16,2 2-3 0,3 1 0 0,0-1 3 15,-2-4 4-15,2 3 7 0,-1-1 3 16,3 2-1-16,3-1-5 15,3 0-4-15,2-1-4 0,0 0-2 0,3 2 0 16,5-3-1-16,1 3 0 0,1 0 1 16,5 2 0-16,5 0-9 0,8 1-3 0,5 2-2 15,1 0-4-15,-4 4 11 0,-5 2-2 32,1-2 2-32,1 5 0 0,2 1-1 0,7 1 0 0,3 2 2 0,0 3-5 15,0 3 1-15,-4 0-1 0,-5 1-1 16,-6 3 4-1,-4-1 3-15,0 2-5 0,1 3-3 16,2 0-3-16,5 3-6 16,-1 1 6-16,-4 1 2 0,-4 1 3 15,-4-3 3-15,-3 3 2 0,1 0-2 16,-2-1 1-16,-1 2 0 0,-3 1-3 16,-5 1 0-16,2 4-2 0,-1-1-1 15,0-1 2-15,-2 0 1 0,-5-3 1 0,-2-6-1 16,-6-2 0-16,-3-4-3 0,-2-2-1 15,-5-1 3-15,-1-4 1 0,3 1 2 16,-4-4 2-16,-1 0 1 0,1 0-2 16,-1 0-1-16,0 0-3 0,1 0 2 0,-1 0 3 15,1 0 4-15,0 0 10 0,2 0 5 16,-2-2-5-16,1 0-5 0,1-3-6 16,-2 1-3-16,4-2 3 0,2-2 3 15,-2 0-2-15,2-1-1 0,0-4-2 0,-4 2 0 16,3-3 2-16,-1 2 2 0,0 0 1 15,4 1 2-15,0 0 2 0,-1-1-1 16,2 3 2-16,-5 1 5 0,-2 1-1 16,0 3-6-16,-2-1 3 0,-1 2-6 15,1 2-3-15,-1 1-1 0,0 0-11 0,3-2-9 16,-1 3-2-16,-1 1-1 16,0 1 4-16,-2-1 4 0,1 1 2 15,2 3 4-15,2 1 2 0,2 4 2 0,-2-2 2 16,-1 0 1-16,-2-5-2 0,-1 1-7 15,0-4-6-15,-1 0-8 0,1-1-3 16,0 1 2-16,-7 3 1 0,3-3 6 16,-4 2 5-16,0-2 4 0,-2 0 4 15,0 0 3-15,-7-1-1 0,2-1 2 16,-3 0 0-16,2-1 0 0,3 0 1 16,-4 2 0-16,6-1 0 0,1-1-1 0,0 1 1 15,3 0-1-15,4 0 0 0,2 1 0 16,1 0 7-16,0 0 11 0,-1 0 14 15,1 0 14-15,3 0-2 0,-2 0-5 0,2 0-9 16,0 0-12-16,0 0-8 0,-1 0-6 16,5 1-4-16,-3 0-9 0,4 0-13 15,-7 1-16-15,1-2-22 0,-1 1 86 16,-4 1-32-16</inkml:trace>
  <inkml:trace contextRef="#ctx0" brushRef="#br0" timeOffset="31167.17">21020 8263 793 0,'6'0'85'0,"-1"2"112"15,2-2-161-15,-3 0-27 16,2-2 3-16,1-2 4 0,1 1 5 0,-1-2 1 15,0 1 8-15,1 0 4 16,-2-1 1-16,2-1-4 0,2-4-9 0,0-2-11 16,4-6-4-16,2-6-1 0,2-6-1 0,0-4 0 15,-3-2 2-15,-1-1 5 0,-3-2 2 16,1 0 4-16,1-2-2 16,-2 0-5-16,0-1-2 0,-4-2-5 0,-2-5-4 15,-2-3-7-15,-3-4 0 0,-1 0 0 16,-6-5 0-16,-5 1 1 0,-3-5-2 15,0-1-7-15,-4-1 1 0,0-6 3 16,-4 3 4-16,-2 7 3 0,0 5 3 16,0 6-2-16,1 6 1 0,1 2 0 15,-1-1 2-15,-3-2 1 0,-3-1 1 16,1 0-1-16,-5-1 3 0,0 6-1 0,-2 1 1 16,-4 6 0-16,-1 3-3 15,1 4 0-15,2 5 0 0,3 1 1 16,2 3-2-16,5 2 1 0,-1 1-1 0,0 2-1 15,0 3-1-15,-4 1 1 0,4 0 0 16,-1 2 0-16,-2 1-2 0,0-1-1 0,-7 1 1 16,0 2-1-16,0 2 2 0,2-2-2 15,5 3-1-15,6 1-2 16,7 0-1-16,1 2 0 0,0 2 1 0,2 2 0 16,-1-1 3-16,0 2-1 0,3 1 2 0,0-2 1 15,1-1-1-15,0 1 1 0,-1-2 1 16,0 0-1-16,1 3 1 0,0-4 1 15,3 2 0-15,1 0 0 0,2-2 0 16,4 1 0-16,-2 0-1 0,0-1 1 16,0 2 0-16,-5-2 0 0,-2-1 0 0,4 4-1 15,-8-2 0-15,-1 0 1 0,-2-1-2 16,-7-1 1-16,-6-1 0 0,-4-2 0 16,-6 1 1-16,0-4 0 0,1-1-1 15,0 0 1-15,-2-6 1 0,0 1-1 16,-1-1 1-16,1-2 0 0,-3 2-1 31,-5 0 0-31,-7 1 1 0,-3-2-1 0,0 3 0 0,4 3 0 0,3 3-2 16,0 5 1-1,0 0-1-15,0 4-1 0,-1 4 2 0,-2 3-1 0,1 5 1 16,1 1 0-16,3 0 1 0,10 1 0 16,3 3 0-16,8-2 1 0,5-1-1 0,1 0 6 15,6-1 1-15,2-1 1 16,4-3 0-16,1-1-4 0,0-3-2 0,6 0 1 0,-2-1 1 15,2-2 0-15,3-1 6 0,-1-1 3 32,4-2 1-32,-1 0 5 0,1-2 0 0,0 1 2 0,-1-1 3 0,1 0-1 31,0 0-1-31,0 0 0 0,0 0-3 0,0 0-3 0,0 0-3 0,0 0-4 31,0 0-3-31,0 0-1 0,0 0-1 0,0 0-2 16,0 0 0-16,0 0 0 0,0 0-2 15,0 0 2-15,0 0-1 0,0 0 0 16,0 0 1-16,0 0-1 0,0 0-1 16,0 0 1-16,0 0 0 0,0 0-1 15,0 0-2-15,0 0-2 0,0 0-5 16,0 0-2-16,0 0-3 0,0 0-2 16,0 0-2-16,0 0 0 0,0 0-1 0,0 0 2 15,0 0 2-15,0 0-1 16,0 0 1-16,0 0 2 0,0 0 0 15,0 0-1-15,0 0-3 0,-1 0-9 0,1 0-9 16,0 0-12-16,0 0-13 0,0-1 32 16</inkml:trace>
  <inkml:trace contextRef="#ctx0" brushRef="#br0" timeOffset="100892.68">31491 17128 1131 0,'1'35'114'0,"-1"-69"530"31,-1 34-983-15,-1 0 83-16,0 0 246 0,2 0-2 15,0 1-4-15,0-1-1 0,1 4-4 16,0 3 3-16,-4 6 3 0,1 7 4 16,-4 6 6-16,-4 4 3 0,-2 2 0 15,0 6 1-15,-1-1 1 0,-2-1 0 0,3-1 0 16,-3-3 0-16,1-4 0 0,2-1 0 15,-4-3 0-15,2-1 1 0,-6-3 2 16,-1-2 0-16,1 4 0 0,-1-2-1 16,-2 3 0-16,0-1 2 0,-2 1 3 15,-3-1 1-15,-1 1 2 0,-4-2 0 0,-3-1-1 16,-3-1-3-16,-5-1-2 0,-6 0-1 16,-16 0-2-16,-9 0 1 0,-5-1 0 15,3-3 0-15,6-3-2 0,8 0 0 16,-4-7-3-16,-7-1-3 0,-3-3-1 15,-1-4-2-15,3 1 3 0,8-6 1 16,6-2 6-16,2-3 5 0,2-4 2 16,-6-3 4-16,-1-8-4 0,1-2 1 15,1-4 0-15,11-3 3 0,3-2 3 0,2-1-1 16,12-2-1-16,2-1 2 0,7 0-1 16,9 2 4-16,0 3 3 0,0 0 2 15,6 0 9-15,0 0 5 0,4 2 3 16,4 0 5-16,2 3-9 0,6 3-5 15,-2 6-3-15,2 4 4 0,-1 2 5 16,4 1 1-16,1 1-2 0,8 0-15 16,-1-2-8-16,6-2-7 0,3-6-5 15,3-2-1-15,6-2-6 0,3 3-7 0,3 0-8 16,1 3-2-16,6 2 0 0,4 0 3 16,-2 2 5-16,0 1-2 0,-5-2-2 15,-1 5-6-15,3-3-8 0,5 4-32 0,11 4-20 16,8 6-21-16,10 6-21 0,4 11 10 15,-5 2 15-15,-8 5 42 0,-15 0 59 16,-7-1 53-16,-5-6 32 0,-3-1 6 16,1-1-18-16,2-2-23 0,-1 1-19 15,-2 1-15-15,-6 1-9 0,-4 1-4 0,-4 4-2 16,-6 2 0-16,2 3 0 16,-2 6 0-16,2 5 0 0,2 6-1 15,1 4 0-15,-3 3 0 0,1-2 0 16,-2-2 0-16,-3-2 1 0,-3-8 2 0,-2-3 0 15,0-4 1-15,1-4 0 0,-3 1 0 16,2-2 2-16,-2-4 3 0,-3-1 1 16,-2-3 3-16,-2-4 0 0,-6-5-2 15,0-1-3-15,0 0-4 0,0 0-4 0,0 0-1 16,0 0-2-16,0 0-2 16,0 0 2-16,-1 2 1 0,1-2-1 15,0 0-1-15,0 0-3 0,0-2-7 0,1 2-9 16,-1 0-17-16,0-3 272 0,0-3-180 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4T17:15:57.2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10048 8794 1044 0,'-19'0'24'0,"-5"-2"-20"16,-10 0 4-16,-5-1-2 0,-7-4 3 0,-3 1-2 0,-6-3-3 15,-6-3 3-15,-5 1 1 0,3-3-2 0,1 2 0 16,8 0-1 0,5 2 1-16,-3 1 8 0,4-1 10 0,-4 1 8 15,-6-2 4-15,-4 0-3 0,-7 4-6 16,1-2-7-16,-3 2-7 0,-1 0-6 16,-6-2-3-16,-9 4-1 0,-2-1-3 15,-3 0 1 1,0 4 0-16,2 0-1 0,-4 2 1 15,-5 0 0-15,-1 0-1 0,-5 1 0 16,5 0 0-16,-3-1 0 0,-6 0-1 0,2 1 1 16,-9-1-4-16,-4 0 19 0,-7-2 18 15,-11-3-1-15,-3 0 7 0,4-1-21 16,6 3-18-16,6 1 0 0,6 2 0 16,3 2 0-16,8-1 2 0,-5 2 1 15,1 3-1-15,-3-2 0 0,2 3 1 0,-1-1-3 16,4-1 1-16,7 3 0 0,-1-1 0 15,9-1 2-15,3 0 5 0,-2 0 3 16,7 0 2-16,1 0-2 0,2-1-1 16,6-1 0-16,2-1 1 0,3 0-2 15,5 0 0-15,4 0 1 0,8-1 0 16,6 1 4-16,6-1 3 0,8 2-1 0,4-2-1 16,4-1-1-16,7 1-5 15,2 0-2-15,7-1-1 0,3-1-3 16,2 3 1-16,3-2 2 0,0-1-1 0,4 0 2 15,0 0 3-15,0-2-1 0,0 3 2 16,0-1 1-16,0 0-2 0,0 0-1 16,0 0-2-16,1 1-2 0,-1-1-1 15,0 1-1-15,1-1-2 0,-1 0 0 16,1 0 0-16,-1 0-1 0,1-1 0 16,1 1 1-16,-2 0-3 0,0 0-2 0,0 0-2 15,0 0-3-15,0 0-4 0,0-1-1 16,0 1-4-16,0 0-2 0,0-3 1 15,2 5-1-15,-2-2 0 0,0 0-2 16,0 0-4-16,0 0-4 0,0 0-1 0,-5 0 2 16,4 0-1-16,1-2 4 0,1 2 0 15,0 0-2-15,1 0 0 0,-1 0-2 16,-1 0-3-16,0 2-3 0,0-2-8 16,0 0-7-16,0 0-12 15,2 1-45-15,-4-1 64 0</inkml:trace>
  <inkml:trace contextRef="#ctx0" brushRef="#br0" timeOffset="2858.68">10070 10178 1216 0,'0'0'31'0,"0"0"-24"0,0 0-13 16,0 0-10-16,0 0-2 0,0 0 1 15,-1 0-2-15,1 0-1 0,0 0 3 16,0 0 5-16,0 0 8 0,-1 0 8 0,0 0 6 16,0 0 4-16,0 0 3 0,0 0-4 15,-1-1-4-15,1-1-6 0,-5-1-5 16,0 2-5-16,-3-1 1 0,-5 2-1 15,-7 0 3-15,-5 0 3 0,-9 0 0 16,-6 2 1-16,-5 0 3 0,-8-1-2 0,-7-1 2 16,-7 0-1-16,-5 0-1 0,-4-1 0 15,-7-3 0-15,2 3-1 0,-7-4 1 16,-6 1 1-16,0-1-1 16,-9-2 1-16,-1-1 2 0,-3 1 6 15,-8-5 3-15,-4 2 2 0,-1-1-3 0,-10-1-6 16,-8-3-1-16,-4 0-2 0,-8-3 0 15,-12-1 1-15,-2-1-1 0,-9-1 0 16,-16-3 0-16,5 1-1 0,-9-3 2 16,-4 3-2-16,7 1-1 0,-6-1-3 15,7 5 5-15,11 0 10 0,0 8 2 0,17 3 4 16,11 4-3-16,7 4 2 0,8 2 7 16,9 4 4-16,5 1 0 0,12 6-9 15,6-3-7-15,4 5-2 0,10-3 3 16,4 0 0-16,13 2 1 0,12-1 4 0,11-2 4 15,4-1 13-15,9-2 10 0,7 0 0 16,6-1-6-16,5-2-9 0,5-2-8 16,3-1-1-16,2 0-1 0,4-1-1 15,0-2-1-15,5 0-2 0,0 0-4 16,0 0 0-16,0 0 0 16,1 0 0-16,2 1-1 0,-2-1-1 0,1 0-3 15,-2 0-2-15,0 0-2 0,0 0-3 16,0 0-3-16,0 0-1 0,0 0-3 15,2-1-2-15,-2 2-1 0,1-1-6 16,-1 0-7-16,1 0-7 0,-1 0-9 16,0 0-4-16,0 0-4 0,-1 0-2 0,1 0-6 15,-1 0-2-15,1 0-3 16,0 0-2-16,-1-1 1 0,1 1-8 0,2 0-3 16,-1 0-47-16,0 0 70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4T16:18:33.0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30152 11841 454 0,'10'10'71'0,"-11"-1"976"16,-3 1-169-16,-29-34-1387 16,31 29-962-16,-25-61 1473 15,15 37-3-15,2 1 1 0,2 3 2 0,2 0 0 16,2 3-2-16,0 3-1 0,2 2 0 15,2 7 11-15,0-2 30 0,0 2 27 16,0 0 16-16,1 0-15 0,0 0-40 16,6-1-40-16,1 6-104 0,8 6 70 15</inkml:trace>
  <inkml:trace contextRef="#ctx0" brushRef="#br0" timeOffset="1561.68">30315 11988 868 0,'35'16'69'0,"-143"-52"-183"47,72 24 116-47,3-5 3 0,-3-1 4 16,-1-2-1-16,-3-3-1 0,0 2-3 15,-1-3 1-15,0-2-1 0,2 3 0 16,-1-3 0-16,3 4-1 0,0 2 2 16,5 6 1-16,6 1-1 0,8 8-1 0,8 1-6 15,5 3-2-15,5 1-3 0,0 0 8 16,0 0 16-16,0 1 10 0,0 1 6 15,1 1-5-15,1 1-10 0,3 2-11 16,3 4-5-16,1 3-2 0,5 3-5 16,4 5-6-16,5 4-3 0,3 5 0 0,1 0 3 15,-2-2 10-15,-2-4 9 0,-4-2 2 16,-3-5 2-16,-2 0-3 0,0-6-5 16,-4-3 5-16,-3-4 4 0,-6-2-1 15,-1-2 4-15,1 1-11 0,0-1-13 0,-1 0-10 16,0 0-8-16,0 0-2 0,-6 0 6 15,3-1 7-15,-3-1 5 0,-4-2 6 16,0-2 4-16,-5 0 0 0,-3-5 0 16,-2 1 1-16,-1-2 0 0,-2 0 1 0,0 3 2 15,-1 2 0-15,2 0 0 16,2 2 1-16,5 1-3 0,4 2-2 16,3 2-1-16,7 0-4 0,0 0-3 15,1 0 4-15,-1 1 5 0,2 2 8 0,0 2 10 16,2 1-1-16,6 4-5 0,3 11-9 15,6 9-17-15,7 12-11 0,2 2-1 16,1-5 2-16,-2-6 29 0,-8-11 22 16,-4-7 5-16,-4-3 3 0,-2-3-18 15,0 0-13-15,-5-3-4 0,-2-3 5 16,0-3-4-16,-1 0-6 0,0 0-4 16,-4-1-7-16,-6-1 4 0,-5-2 8 0,-6-1 8 15,-6-2 5-15,-4-4 3 0,-5-2 0 16,-2 1-4-16,3-2-3 0,-1 2-1 15,6-1-2-15,3 0 0 0,2 2 0 0,6 2 1 16,2 3 2-16,7 3-1 0,4 0-1 16,2 3-1-16,4 0-3 0,0 0 0 15,0 0-4-15,0 0-3 0,-1 3 0 16,2-1 4 0,0 2 3-16,2 5 2 0,0 4 2 0,4 12-7 0,6 4-7 0,4 7-1 15,3 2-1-15,5 1 5 0,-1 0 7 16,1-1 0-16,6 0 0 0,-1 2 1 15,0-2-1 1,-4-3 0-16,-9-8 1 0,-6-11 1 16,-5-7 0-16,-3-6 0 0,0-1-16 0,-5-2-11 0,0-2-4 15,-3 1-1-15,-2-1 12 0,-2-2 14 16,-4 0 11-16,-2-4 8 16,-4 1 7-16,-2-4-3 0,0 0-7 0,0 0-5 15,1-1-3-15,-1-1 0 0,2 1-1 16,1 3 0-16,-1-1 1 0,2 1 1 15,2 3-1-15,0 1 0 0,6 1-4 0,2 4-8 16,3-1-6-16,0 1-5 0,1-1 0 0,2 1 4 16,0 1 1-16,0 0-3 0,1 3-6 15,0-4-7-15,0 0-13 0,1 5-2 16,4 5 1-16,1 7-15 16,2 11-22-1,4 7-10-15,5 3 2 0,0-2 27 0,0-5 80 0,-1-8 52 0,-6-7 16 16,-3-5 2-1,0-3-43-15,-5-4-22 0,1-1 1 16,-3-3-3-16,0 0-8 0,-3 2-13 16,-3-4-10-16,-4 1 0 0,-3-3 18 15,-8-4 16-15,1-1 8 0,-6-4 5 16,-1-2-7-16,-1-2-11 0,-4-1-8 16,4 0-4-16,1-1-1 0,3 0-1 15,1 1-2-15,0 0 1 0,0 3-1 16,6 3 0-16,0 2 0 0,5 4 1 15,3 1 0-15,2 1-1 0,7 4 0 16,-1 0-3-16,0 0-3 0,1 0 3 16,-3 1 3-16,3-1 7 0,0 6 4 15,6 4-3-15,5 13-13 0,5 11-22 0,5 9-9 16,1 5-4-16,1-3 17 0,-2-6 29 16,-1-5 9-16,-1-3 6 0,0 0-9 15,-1 3-11-15,0-2-4 0,-4-5 12 16,-8-12 16-16,-1-6 11 0,-5-9-9 0,0 0-29 15,-1 1-23-15,-7-2-13 0,-3 1 9 16,-4-4 13-16,-5-4 14 0,-3-4 10 16,-5-8 6-16,-6 0 2 0,-5-2-4 15,-4-4-7-15,-5 2-4 0,7 3 0 16,3 1 0-16,3 2-1 0,9 0 0 0,4 4-2 16,6 7-5-16,7 2-7 0,3 3-7 15,3 2-2-15,3 0 7 0,0 0 22 16,0 3 19-16,3 1 13 15,3 5 1-15,6 7-18 0,10 16-38 0,9 17-54 16,13 19-94-16,9 5-7 0,-2 0 112 16,-4-12 104-16,-11-19 117 0,-10-12 10 15,-7-8-85-15,-2-1-62 0,0 0-31 16,-5 0-6-16,1-5-1 0,-7-4 5 16,-2-7 8-16,-4-5-15 0,0 0-16 15,-1 0-19-15,-7-2-2 0,-3-1 11 16,-6-3 17-16,-3-4 19 0,-5-5 4 0,-10-5 7 15,-5-5 0-15,-5-4 0 0,-4-1-3 16,7-4 0-16,1 4 1 0,5 3-2 0,6 3 0 16,1 6-4-16,5 5-8 15,6 2-10-15,6 4-15 0,4 5-15 0,8 2-14 16,-1 0 20-16,-1 2 32 0,5 7 22 16,7 11 22-16,8 18-23 0,7 20-8 15</inkml:trace>
  <inkml:trace contextRef="#ctx0" brushRef="#br0" timeOffset="1772.54">29235 13400 741 0,'33'29'92'0,"-6"-4"73"0,-2 5-130 16,-8-2-97-16,-5 2-12 0,-3-9 14 16,-3-8 32-16,-7-8 0 0,-3-4-11 15,-7-2-13-15,-7-5-10 0,-1 0 24 0,-11-7 22 16,-5-4 14-16,-8-4 18 16,-3-7 13-16,0-2 5 0,2-1 5 15,1-4-8-15,-1 1-6 0,3-3-7 16,2 1-11-16,6 5 0 0,8 7-1 0,-2 2 1 15,9 10-2-15,3 5-4 16,13 6-5-16,-5-1 0 0,7 2 29 16,2 1 23-16,-2 1 16 0,7 5 1 0,7 9-28 15,9 22-147-15,12 17 80 0</inkml:trace>
  <inkml:trace contextRef="#ctx0" brushRef="#br0" timeOffset="2008.88">29193 13790 872 0,'54'55'-25'0,"-4"9"-18"16,-16-3-85-16,-9-10 63 0,-17-27 110 15,-6-15 73-15,-3-9-93 0,-8-2-82 16,-8-3-44-16,-5-5 12 0,-12-8 66 16,-5-6 23-16,-10-6 21 0,-2-8 18 0,0-3-2 15,0-2 5-15,1-6-5 0,0 2-10 16,0-3-4-16,4 1-10 16,-3-2-2-16,0 1-1 0,-4 2-4 0,5 4 1 15,12 9-1 1,9 9 0-16,12 8 0 0,3 8-2 15,6 6 0-15,5 4 14 0,1 0 17 0,-3 0 25 0,6 2 9 16,2 2-11-16,5 8-19 0,11 15 160 16,15 23-145-16</inkml:trace>
  <inkml:trace contextRef="#ctx0" brushRef="#br0" timeOffset="2248.44">29148 14303 626 0,'65'73'99'15,"108"77"22"1,-268-164-158-1,75 14-69-15,-4-2 38 0,-10-12 45 16,-6-8 31-16,-3-11 20 0,-2-9 15 0,-3-9 0 16,1-5-4-16,-1-4-7 0,-2-3-4 15,2-2-7 1,-4 2-8-16,-3 2-4 0,-1 6-2 0,5 6-4 0,7 7 3 16,10 9 0-16,9 7-1 0,6 8 3 0,10 8-2 31,8 9 3-31,0 0 24 0,0 1 22 15,0 0 24-15,1 0 10 0,0 0-18 0,1 3-22 0,5 5-21 0,12 10-41 16,9 20 338 0,14 26-242-16</inkml:trace>
  <inkml:trace contextRef="#ctx0" brushRef="#br0" timeOffset="2499.56">28844 14258 1308 0,'16'18'13'16,"-2"4"-33"-16,3 6-113 0,-8-4-21 0,-3-5 56 0,-3-10 52 15,-10-9 28-15,-3-4 3 0,-7-6-16 16,-8-10 6-16,-4-4 26 0,-10-7 7 15,-14-8 6-15,-2-6-2 0,-8-5-3 0,3-10-2 16,6-1 0-16,-5-6 0 16,3 2 0-1,2 5 1-15,0 1-1 0,-1 9 0 0,4 5-7 16,4 6-10-16,6 10-20 0,13 8-23 16,9 9-21-16,7 6-16 0,7 6 22 15,4 4 60-15,4 8 48 0,7 6 34 16,6 7-3-16,6 13-38 0,7 10-24 15,6 9-8-15,6 9-5 0,3 1 21 16,-3-3 26-16,1 1 3 0,-5 1 4 0,1 12 131 16,4 13-136-16</inkml:trace>
  <inkml:trace contextRef="#ctx0" brushRef="#br0" timeOffset="2739.53">28575 14669 694 0,'44'31'224'0,"-2"8"-202"16,-8-35-310-16,-83 2 382 15,29-8-264-15,9-9 70 0,-9-11 59 0,-9-10 65 16,-6-18 53-16,-7-14 8 15,-3-10-14-15,-5-10-16 0,-8-2-2 16,-9 0-1-16,-10-4 3 0,-3 0-4 0,-4-2-14 16,0-1-1-16,6 2-6 15,-4-3-7-15,-5-1-1 0,4 3-7 0,-1 1-10 16,10 9 1-16,12 15-3 0,9 8-3 16,14 16 0-16,6 10-4 0,13 11 2 15,9 8 1-15,10 13-2 0,0 0 7 16,-1 1 14-16,1 0 16 0,1 0 6 15,0 0-5-15,9 11-9 0,5 13-34 0,10 15-35 16,15 28-214-16,12 22 164 0</inkml:trace>
  <inkml:trace contextRef="#ctx0" brushRef="#br0" timeOffset="3432.51">27793 13982 811 0,'84'114'67'0,"-11"-12"423"0,1-4-693 16,-14-10 253-16,79 118-193 0,-156-226-479 0,50 58 896 15,-13-15-171-15,-7-6 107 0,-6-9-128 16,-6-6-111-16,-4-3-135 15,-7-7-76-15,-10-9 14 0,-10-14 76 16,-15-16 137-16,-10-21 90 0,-8-17 10 16,-4-18-20-16,-6-15-8 0,-2-8-12 0,-15-6-4 15,-8 2-8-15,-1 2-15 0,-5 0-6 16,12 3-4-16,1 5 1 0,-1 6-3 16,5 8-12-16,2 9-11 0,10 11-12 15,13 15-17-15,10 19-9 0,13 17 6 16,13 14 3-16,8 12 8 0,9 6 38 15,9 3 42-15,-1 2 41 0,1 4 28 0,4 1-16 16,-1 9-35-16,8 17-46 0,9 19-36 16,8 22-26-16,9 9-11 0,5 2 16 0,-1-9 42 15,0-16 34-15,0-8 13 16,3-2-15-16,6 9-27 0,0 3-189 0,1 6-36 16,-8-2 49-16,-8-13 111 0,-8-15 243 15,-10-15 65-15,-8-16-35 0,-4-6-107 16,-5-1-87-16,0 0-44 0,1 0-43 15,-9-8-3-15,-5-10 20 16,-6-11 18-16,-5-8 37 0,-11-13 10 0,-9-5 3 0,-11-6-4 16,-7 1 1-16,2-2-5 0,0 4-1 15,5 1-3-15,1 1-2 16,4 5-1-16,2 3-2 0,3 5 0 0,6 9 0 16,1 4-2-16,11 9-4 15,9 10-7-15,8 4-8 0,9 7 12 0,0 0 26 16,0 0 26-16,6 8 13 0,7 9-9 15,12 18-47-15,8 20-55 0,6 15-161 0,0 7 1 16,-3-9 156-16,-12-22 123 16,-8-19 196-16,-8-17 0 0,-7-10-140 15,1 2-116-15,0-2-59 0,1 1-19 0,-2-1-19 16,-2 0 4-16,-6-3 20 0,-3 2 9 16,-5-5 23-1,-2-1 27-15,-2-3 8 0,-5-1 6 0,2-3 8 0,-2 2-4 0,1 0-2 16,4 2 0-16,3 1-2 0,3 3 1 15,2 1 1-15,6 3 0 0,5 2 2 16,-1 0 12-16,1 0 13 0,1 0 9 16,0 0 10-16,-2 1-12 0,4 2-13 15,1 0-13-15,-1 5-14 0,-2 3-11 16,0 4-11-16,-5 3-19 0,-3-2-18 0,-1 0-78 16,-2-5 82-16</inkml:trace>
  <inkml:trace contextRef="#ctx0" brushRef="#br0" timeOffset="10262.09">29563 10588 750 0,'3'0'26'0,"0"-3"-2"0,0 0-18 16,-2 0-10-16,0-1 2 0,-1 1 2 15,1 1 5 1,-1-2 8-16,0 2 11 0,0 2 14 0,0 0 8 0,0-1 4 16,0 1-3-16,0 0-9 0,0 0-12 15,0 0-11-15,0 0-11 0,0 0-5 16,0 0-6-16,-3-2-2 0,-3 2 0 16,-3 3 5-16,-1-1 2 0,-2 2 3 15,-3 1 3-15,-2 1-1 0,-3-1-1 16,-4 2 0-1,1 0-1-15,-1 1 1 0,1-3 0 0,0 2 0 0,1-1 1 32,-6-1 0-32,-2 2 1 0,-1 0 1 0,0 0 1 15,4 0-1-15,-3 0 2 0,6 1 0 16,-1 1 4-16,2 1 2 0,1 0-1 16,3 3-1-16,1 0-3 0,1-1-1 15,4 4 2-15,-2 0 0 0,0 0 2 0,2 2-2 16,1 2 1-16,1-2-1 0,-1 0-1 15,3-1 0-15,1 3 1 0,-2-2-1 16,3 1 1-16,-3-1-1 0,2 0-1 16,3 1-1-16,-2 0 1 0,3 1 0 15,-3 2 0-15,2 0 2 0,1 1-2 0,-3 0 0 16,5 2-1-16,-3-4-2 0,3 2 0 16,2 0 0-16,-3 1-1 0,2-2 0 15,-4 2 0-15,1-2 0 0,0 2 3 16,2-2 1-16,3 1 2 0,-3-3-1 15,0-2 0-15,-2 1-3 0,0-1-1 16,3 1-1-16,-3 1-1 0,0-3-1 16,-1 2 1-16,0-1-1 0,1 0 0 15,3 1 0-15,-7 0-1 0,4 1 1 16,-3 0 0-16,-2 0 0 0,7 1 0 0,-3 2 0 16,2-3-1-16,2-1 2 0,-4-2 0 15,1 0-1-15,2-3 0 0,-2 0 0 16,1 0-1-16,0 0 1 0,0-2 0 15,0 2-1-15,-4-2 0 0,1-2 0 0,-2 3 1 16,-5-2 1-16,2 2 0 16,-1 3 0-16,-6-2-1 0,5 0 1 0,1 2-2 15,0-2 0-15,0 1 0 0,-1-1-1 16,-2-3-1-16,0-3 1 0,0 1-2 16,3-4 1-16,0-1 1 0,1 1-1 0,0-1 2 15,0-2 0-15,2 0 1 0,3-2-1 16,1 1 1-16,0 0-1 15,1-1 1-15,-1 0-1 0,1 0 0 0,-3 0 0 16,-1-1 0-16,0 0-1 16,0-1 0-16,2 0 0 0,-3-2-1 0,1-1 1 15,-5 1 1-15,4-1-1 0,-1-1 0 16,-1-1 1-16,2 3-1 0,1-3 1 16,-1 0 0-16,4 3 0 0,0-2 0 15,-4 1 1-15,5-1 0 0,-3 0 0 16,0 0 1-16,0 0-1 0,-2 0 0 15,4 0 1-15,-2 1-1 0,3 0 0 0,-3-2 1 16,-3-1-2-16,0-2 2 16,-3 1-1-16,4-2 0 0,0 2 0 0,-1 0 1 0,1-3-1 15,-3 1 0-15,-1-1 1 0,1-4-2 16,-3 0 3-16,4 3-1 16,0-1-1-16,1 2 1 0,1 1-2 0,1-4 1 15,-2 3-1-15,1-2 2 0,-1 2-2 16,-3 1 1-16,2-5 0 0,0 1-1 15,1-1 1-15,0-2-1 0,-3-1 0 0,1 3 0 16,0-2 1-16,1 3-1 0,0 1 1 16,2-1 0-16,0 2-1 15,-1-1 0-15,-1 1 0 0,0-1-1 0,-3-2 1 16,0 2 0-16,1-1-1 0,-2-1 1 16,1 4-1-16,3 1-1 0,-2-1 1 15,-1 1 0-15,-1 2-1 0,-1-1 1 0,-3 2 1 16,-1-1-1-16,-4 1 0 15,-1 0 1-15,0 1 0 16,1 4 0-16,0-3 1 0,0 3-1 16,2-1 0-16,3 1 0 0,0-1 0 0,0 2 0 15,-3-1 0-15,-1-2 0 0,0 3 0 0,2-2 0 16,-2 4 1-16,-1-4-1 16,-1 2 1-16,3 1-1 0,-2-1 0 15,2 2 0-15,0 0 0 0,2 0 0 0,-1 0 0 16,-2 2 0-16,1-1 0 15,-3 1 1-15,4-2-1 0,2 0 1 0,3 0 1 0,2 1-2 16,2-1 0-16,3 0 1 0,1 0-1 16,3 0 1-16,0 0 0 0,3 0 4 0,2 0 6 15,-2 0 7-15,2 0 8 0,0 0 3 16,0 1 1-16,0-1-3 0,0 0-2 16,0 0-1-16,0 2-2 15,0-2-4-15,0 0-4 0,0 0-6 0,0 0-2 16,1 0-2-16,-1 0-2 0,2 0 0 15,-2 0 0-15,0 0-1 0,0 0 0 0,0 0-6 16,0 0-10-16,0-2-15 0,0 2-20 16,1 0-31-16,-1 0-2 0,2 0 39 15</inkml:trace>
  <inkml:trace contextRef="#ctx0" brushRef="#br0" timeOffset="11208.63">28502 8912 725 0,'-1'0'246'16,"1"1"-133"-16,0-1-101 15,1 2-15-15,-1 0-35 0,-1 4 15 16,1 3-1-16,0 3 8 0,1 3 0 0,3 2-2 15,0-1 0-15,2-1 5 16,2 2 3-16,3 1 5 0,3 0 4 0,-1 2 2 16,-2-1 4-16,-2-2 3 0,-2 0 0 15,-1 0 0-15,-2 1-1 0,2 3 2 16,-1 3 4-16,3 5 3 0,-1 4 2 16,-3 3-4-16,3 5-4 0,1 4-3 15,1 1-3-15,1 3-1 0,-1 1-1 16,2-1 0-16,-2 3 1 0,5 0-2 15,-2-3 2-15,-3-4 2 0,1-1 10 0,-5-10 8 16,3-3 6-16,-5-4-1 0,0-6-6 16,-2-5-6-16,-2-5-4 0,0-1-2 15,1-4 0-15,2 0-1 0,-2-3-2 16,-2 0 0-16,0 0-3 0,2-1-2 16,-1-2 1-16,2 0-3 0,0 0 0 15,4 0-5-15,-5 0-12 0,0 0-11 16,0 0-13-16,0 0 423 0,4-8-286 15</inkml:trace>
  <inkml:trace contextRef="#ctx0" brushRef="#br0" timeOffset="11779.1">28985 9806 1200 0,'-1'0'25'0,"0"0"-18"0,-3 1-15 16,-1 3-1-16,-4 3 5 15,0 2 3-15,-1 6 1 0,-6-2-1 0,3 5 1 16,-2 1-1-16,1 2 1 0,4 1 0 0,-1-3 0 16,2-2 0-16,1-5 1 0,1-3-1 15,2-2 1-15,2-2-1 0,1-3 0 16,-1 0 0-16,1 0 0 0,-1-2-3 16,3 0 0-16,0 0 0 0,-4 1 0 15,1-2 2-15,-7 0 1 0,0-1-1 0,-1-1 1 16,-4-1 2-16,-2-1-1 0,-2-2 2 15,-7 0-1-15,0-1-1 0,-3-1-1 16,3-1-5-16,4 0-13 0,2 0-11 16,2-2-13-1,0 1-9-15,1 1-135 0,7 4 122 0</inkml:trace>
  <inkml:trace contextRef="#ctx0" brushRef="#br0" timeOffset="12347.21">28812 9359 809 0,'3'3'46'0,"21"1"-74"16,24 1-43-16,-99-14 85 15,40 11-26-15,16 4 5 0,6 3 5 0,-1-1 2 16,-3-1 1-16,1-2 4 0,-3-1 1 16,-1 1 2-16,0 2-1 15,-2 1-2-15,1 5 1 0,0 2-1 0,-3 0-3 16,0-1-13-16,-2 0-11 0,0 1-7 16,0 0-2-16,0-2 6 0,-2-1-22 15,0-3-2-15,-2-2-26 0,-1-1-25 16,1-3 28-16,0-1 12 0,3 0 32 0,-4-2 33 15,-1-2 5-15,0 0 5 0,3 0 9 16,0-1 13-16,2 1 17 0,3 0 13 16,0 2 10-16,-1-1 5 0,0 0-5 15,-1 0-9-15,1 0-11 0,0 0-13 16,-4-6-11-16,5 5-5 0,0-1-6 16,0 0 2-16,1 1 7 0,-1-1-1 0,-1 0-2 15,1 0-9-15,3-3-10 0,-1-3-9 16,5-5 124-16,0-6-92 0</inkml:trace>
  <inkml:trace contextRef="#ctx0" brushRef="#br0" timeOffset="12963.6">28807 10117 806 0,'0'0'37'16,"0"2"36"-16,-5-1-74 0,2 6-5 0,-7 3 2 15,-1 6 1-15,1 8 1 0,-5 1 2 0,-1 8 0 16,0 1 1-16,-2 4 0 0,3 0-1 15,0 0 0-15,1-2 0 0,2-1 0 16,2-2 0-16,2-3 1 0,1 0 0 16,0-3-1-16,0-1 1 0,0 0 0 15,3-5-1-15,-1 2 2 0,3-2-1 0,0 0 1 16,0-1 0-16,-1 2-2 0,1-2-7 16,0-2-5-16,1-3-7 0,0-2-47 15,1-5-27-15,1 0-50 0,2-1 59 16</inkml:trace>
  <inkml:trace contextRef="#ctx0" brushRef="#br0" timeOffset="13264.51">28778 10827 723 0,'10'32'194'0,"-18"-64"-237"62,5 32-8-62,1 3 19 0,-1 3 8 16,-5 3 10-16,-1 0 6 0,-8 3 3 0,-1 2 2 0,-3 4 2 0,-4-4-1 16,3 1 1-16,2-4 2 0,3-5 7 31,4 0 6-31,4-3 6 0,0-4 2 0,0-3 1 0,-1-1-1 0,-2-2-4 16,0-2 0-16,0-2 0 0,1-4-2 15,1-3-2-15,0 0-3 0,-1-7-7 16,-2-2-2-1,4 0-2-15,2-2-7 0,0 4-5 16,3 3-7-16,2 3-8 0,1 4-5 16,-1 2-17-16,2 4-35 0,-1 1 48 15</inkml:trace>
  <inkml:trace contextRef="#ctx0" brushRef="#br0" timeOffset="13487.16">28327 10439 905 0,'-2'-2'38'0,"2"-2"8"16,2-1 223-16,13-2-204 0</inkml:trace>
  <inkml:trace contextRef="#ctx0" brushRef="#br0" timeOffset="13661.12">28514 10511 233 0,'1'18'18'0,"-1"2"22"0,0 4-43 0,-4-2 0 16,-1-2-10-16,-3-7-5 0,-4-4 3 15,-4-3-3-15,-2-3 12 0,-1-4 17 16,0-6-5-16,-3-4 2 0,0-5-4 16,1-2-5-16,1-2-10 0,3-2 2 0,0-1 7 15,4 1-12-15,1 3-21 16,4 3 25-16,-7-10-55 0</inkml:trace>
  <inkml:trace contextRef="#ctx0" brushRef="#br0" timeOffset="14225.85">28475 10866 543 0,'0'4'14'0,"0"-1"-4"0,-1 3-16 0,-1 0 5 0,-2 1 5 15,-1 3 8-15,2 4 4 0,-3 1 0 16,2 4-1-16,-1 5-3 16,0 2-3-16,-2 5-4 0,0 5 0 0,0 5-3 15,-2 2 2-15,0 5-2 0,2 1 1 16,0-3 0-1,1-1-1-15,4-3 2 0,0-5 7 0,-2-4 11 0,3-1 8 16,-6-3 4-16,4-3-3 0,0-3-7 16,0-2-4-16,2-3-4 0,-2-6-5 15,2-1-4-15,-1-3-4 0,0-1-1 16,2-6 1-16,0 0-1 0,0 1 2 0,0-2-1 16,0 1 2-16,0-1 0 0,0 0-5 31,0 0-8-31,0 0-16 0,0 2-16 0,0-2-6 0,4-3 141 0,6-1-78 0</inkml:trace>
  <inkml:trace contextRef="#ctx0" brushRef="#br0" timeOffset="14502.57">28455 11581 922 0,'0'0'41'0,"0"0"10"0,0 0-31 16,-1 0-19-16,1 0-1 0,0 0 0 15,1 0 1-15,-1 0 7 0,0 0 3 16,0 0-3-16,0 0-4 0,0 0-12 0,0 0-14 15,0 1-8-15,-1 3-3 16,-3 3 8-16,-3 4 12 0,-2 3 12 16,2-1 7-16,-4 1 4 0,3-4 1 0,-2-3 1 15,1-1 2-15,2-3-1 0,1-1 1 16,1-2 1-16,-1 0 0 0,3 0 0 16,2 0 0-16,0 0 0 0,1 0-1 0,0 0 1 15,-1-2-3-15,1 1-2 16,-5-5-1-16,3 2-4 0,1-1 0 0,-3-2 0 15,4-2-2-15,-3-3 0 0,0-1-1 16,-4 1-1-16,5 1-1 0,-3 4-5 16,3 1-13-16,3 3-25 0,-3 1-16 0,3-1 28 15</inkml:trace>
  <inkml:trace contextRef="#ctx0" brushRef="#br0" timeOffset="14847.21">28262 10976 950 0,'0'1'21'0,"-2"2"-9"0,-6-1-22 16,2 1-3-16,0 5 4 0,-3 3 1 0,4 7 5 15,-2 4 3-15,2 5 2 0,1 4 4 16,1 6 4-16,1 2 5 0,0 2 2 16,3-3-1-16,-1 2-3 0,-4-5-3 15,2-2-4-15,-6 3 1 0,-1-6 2 0,-2 0-14 16,-4 0 138-16,3-6-99 0</inkml:trace>
  <inkml:trace contextRef="#ctx0" brushRef="#br0" timeOffset="42888.11">14743 7073 822 0,'-3'0'3'0,"-1"1"-25"0,-3 3 1 16,-1-2 28-16,0 2 6 0,2-1 5 15,-4-1-1-15,1-1-2 0,-4 1 1 16,2-2 3 0,0 0 5-16,2 0 4 0,0 0 3 0,0 2 0 0,-1 0-3 0,-3 0-3 15,1 0-7-15,-7 1-5 0,2 2-4 16,-3 1-3-16,-4 1-2 0,2 0-1 16,-7-2-1-16,-2 3 0 0,4-3 0 0,0 0 0 15,7-1 1-15,4 1 0 0,4-1-1 16,1-1 1-16,1 1 0 15,1-3 0-15,1 1 0 0,2-1 1 0,3 0-2 16,-1-1 1-16,4 0 2 0,-1 0 0 16,0 0 1-16,1 0 3 0,-1 0 3 15,1 0 0-15,0 0 0 0,0 0-4 16,0 0-3-16,0 0-2 0,0 0-2 16,0 0 0-16,0 0 0 0,0 0-2 0,-1 0 0 15,0 0-1-15,0 0 0 0,0 0 1 16,0 0-1-16,-1 0 0 31,-5 2 0-31,3 0 1 0,0-2 0 0,-1 2 1 0,1-2-1 0,-1 1-9 16,2-1-17-16,-3 0-25 0,2 1-159 0,-1-1 137 15</inkml:trace>
  <inkml:trace contextRef="#ctx0" brushRef="#br0" timeOffset="44075.03">31808 9964 1010 0,'-1'0'32'0,"2"1"-11"0,-1 0-14 0,1-1-12 16,-1 2-2-16,-1 0 3 16,-1-1 0-1,-2 1 2-15,1 2 0 0,-2 0 1 0,2 3 0 0,-3-3 1 0,2 3-2 16,-1 0-1-16,1-3-1 16,2 3 0-16,-2-2 2 0,3-2 2 0,-1 0 0 15,0-1 0-15,-1 0 0 0,-1 1 0 0,1-1 0 16,-4 2 0-16,-2 2-1 0,-1 0 0 15,-5 2 1-15,1 1-1 0,-7 1 1 32,0 1 0-32,-4 0 0 0,-2 3 0 0,0-1 1 0,0 4-1 0,2 1 0 15,-2-2 0-15,1 2 0 0,-2-2-10 16,0 0-8-16,-3 1-12 0,0 0-15 16,1 1-9-16,0-1 48 0,8 1-10 15</inkml:trace>
  <inkml:trace contextRef="#ctx0" brushRef="#br0" timeOffset="44423.24">32239 11349 1112 0,'0'1'47'0,"0"-1"12"16,-1 1-73-16,-5 2-22 0,-3-1 8 15,-5 3 14-15,-4 3 12 0,-3-1 2 16,-4 0 0-16,1 2-1 0,-7-5 0 16,3 3-4-16,-3-1-4 0,0-3-2 15,6 0-4-15,-2 0-1 0,4-3-2 16,5 2-4-16,-1-1-6 0,5 0-16 16,4 3-23-16,0 0-8 0,7-1 34 0</inkml:trace>
  <inkml:trace contextRef="#ctx0" brushRef="#br0" timeOffset="44705.83">32942 12425 619 0,'-17'5'17'15,"-38"11"4"1,19-8-9-16,8-1 3 0,1 0-2 16,3-4-5-16,2 3-4 0,-2-2-4 15,-1 2-19-15,0 0-15 0,-1-3-4 16,4 1-75-16,-7-1 75 0</inkml:trace>
  <inkml:trace contextRef="#ctx0" brushRef="#br0" timeOffset="59151.32">28981 14857 867 0,'8'-2'36'0,"-3"2"7"16,0-1-26-16,-3 1-3 0,-1 0 8 16,0 1 7-16,2-1 1 0,-3 0-7 15,0 0-4-15,0 0 0 0,0 0 0 0,0 0 4 16,0 0 2-16,0 0-4 16,0 0-3-16,0 0-8 0,0 0-6 0,-5 0-3 15,-2 0 0-15,-3 0-1 0,-8 0 1 16,-5-1 2-16,-8-4 5 0,-3-2 3 15,-7-3 1-15,-6-2-3 0,-7-4-6 16,1 1-4-16,4 2-2 0,4 1 1 16,11 4 1-16,1-1 1 0,0 0-1 15,5 3 1-15,-1 3 0 0,4-2 0 16,-1 3 1-16,4 0 0 0,1 0-1 0,7 2 1 16,4 0-1-16,2 2 3 0,3-1 3 15,1-1-1-15,2 0 2 0,2 0 1 16,0 0 0-16,0 0 5 0,-1 0 3 15,1 0 2-15,0 0 8 0,-2 1 4 16,4-1 0-16,-1 0 0 0,-1 0-11 0,1 0-7 16,2 1-5-16,1-1-4 0,2 1-3 15,5-1-2-15,6 1-4 0,4-1-3 16,3 2 0-16,0 0 2 0,-2-2 3 16,2 2 3-16,-2-1 1 0,1 1 0 15,3 0-1-15,-2 0 2 0,-2-2 0 0,-2 0 0 16,-1 0 0-16,0 0-1 15,0 0 0-15,-1-2 1 0,-3 0-1 16,-4 2 2-16,-2-1-2 16,-1 1 1-16,0 0-1 0,-4 0 0 0,-2 0 0 0,-2 0 0 15,4-1 0-15,-4 1-1 16,0 0-1-16,1 0 1 0,-1 0-3 0,0 0 0 16,0 0-3-16,0 0-4 0,0 0-4 15,0 0-1-15,-3 0-1 0,-1 0 1 16,-3 0 4-16,-7 1 3 0,-6 0 5 15,-7 3 4-15,-1-4 0 0,1 2 0 0,-3 1 1 16,5-1 0-16,-3 0-1 0,1-1 1 16,6 1 0-16,2-1 0 0,7 0 0 15,4 3-1-15,2-4 0 0,1 2-1 16,0-1 0-16,5 0 0 0,-3 0 1 0,3-1 1 16,0 0 1-16,0 0 8 0,0 0 10 15,0 0 9 1,0 0 8-16,0 0-4 0,0 0-7 0,3 2-3 0,3-2-8 15,4 0-5 1,5-3-2-16,8 2-9 0,13 0-8 0,4 1-4 0,4 1-3 16,10 3 4-16,-6-1 5 0,-1 0 13 15,-11 0 12-15,-13-2 13 0,-5 1 13 0,-10-2-2 16,2 0-5 0,-5 0-13-16,-2 0-10 0,-2 0-8 0,0 0-6 15,0 0-2-15,1 0-2 0,-1 0-4 0,-1 0-6 16,0 0-6-16,0 0-7 0,0 0-2 15,0 0-2-15,-8 3 4 0,-5 1 6 16,-7 2 6-16,-12 2 6 16,-10-1-2-16,-3 1-15 0,2-6-27 0,4-1-20 15,5-2-241-15,8-5 206 0</inkml:trace>
  <inkml:trace contextRef="#ctx0" brushRef="#br0" timeOffset="60523.44">10500 6198 273 0,'-5'0'19'0,"-3"0"28"0,0 1-47 15,-1 0 0-15,0 1 4 0,2-1 9 0,-2 1 18 16,2-1 27-16,-5 1 20 16,1-2 11-16,-1 1-8 0,-3 2-23 15,2-1-20-15,-9 1-11 0,-2 1 1 0,-4 1 1 16,-10 1 0-16,-6 1-3 0,-12-2-9 15,-3-1-6-15,-3-1-4 0,-1-1-1 16,0-1-1-16,3 0-1 0,-2-1 2 16,6 0 0-16,1 0 3 0,1 2 5 0,8 0 1 15,2-1 0-15,5 2-3 0,3 0-6 16,2 0-4-16,5-1-1 0,6-1-1 16,7-1 1-16,3 0-1 0,12 0 6 15,0 0 8-15,0 0 10 0,0 0 4 16,0 0-5-16,1 0-6 0,-3-1-14 15,8 1-6-15,7-2-3 0,11 0-6 16,11-4 1-16,14-1 2 16,9 1-2-16,11-1 4 0,3 0 4 0,1 1 3 15,0 1 0-15,-4-2 2 0,0 1 0 16,-2-1-1-16,6 1-1 0,-1 3 0 16,-2-1 0-16,-7 4 0 0,-15-1-1 0,-12-2 1 15,-8 3 0-15,-9 0 0 0,-4 0 1 16,-3 0 3-16,-7 0-2 0,-3 0-5 15,1 0-3-15,-2 1-2 0,-6 1 3 16,-5 3 6-16,-7 0 4 0,-9 4 4 16,-9-1 2-16,-9-1 1 0,-10-2-1 0,-7 0-2 15,-3 1-2-15,-2-4-1 0,-3 2 0 16,-2-3-2-16,-3 1 0 0,-4-2-1 16,4 0-2-16,6 0 0 0,10 2 0 15,8-1 0 1,13 1-1-16,4 4 2 0,11-4-2 0,5 1 1 0,7 0 0 0,4 0 2 15,7-2 0-15,-1-1 2 0,1 1-1 16,0-1-3-16,-2 1-2 0,4 1-5 16,-1-2-3-16,0 0-9 15,2 1-22-15,2-1-21 0,5 3-123 16,9-1 111-16</inkml:trace>
  <inkml:trace contextRef="#ctx0" brushRef="#br0" timeOffset="79476.27">28589 9080 826 0,'0'33'33'0</inkml:trace>
  <inkml:trace contextRef="#ctx0" brushRef="#br0" timeOffset="80639.7">28797 14909 497 0,'-80'-4'-2'0,"15"1"-17"15,-7-8-7-15,15-2 8 0,3-3 9 16,-4-3 4-16,2-4 1 0,-5-8-7 16,-10-4-24-16,-1-10-10 0,-3-12-12 15,3-3-15-15,2-17 47 0</inkml:trace>
  <inkml:trace contextRef="#ctx0" brushRef="#br0" timeOffset="80955.52">26772 13383 1015 0,'-1'-1'60'0,"1"1"62"0,0 0-108 16,2 0-3-16,-2 0 1 16,0 1 9-16,0-1 2 0,0 0-1 0,-1 0-4 15,1 0-6-15,0 0-7 0,0 0-3 16,0 1 0-16,0 0-1 0,0-1 2 15,-1 0 1-15,1 0 0 0,0 0 0 16,-2-3 0-16,4 3 1 0,-2 0 1 16,0 0 3-16,0-1 3 0,0 1 4 0,0 0 0 15,0 0-2-15,0 0-4 16,0 1-6-16,0-1-4 0,0 0-1 0,0 0-4 16,0 0-4-16,3 1-8 0,-3 0-11 15,1-1-16-15,-1 0-14 0,0 0-11 16,0 0-17-16,2 3 363 0,2-1-218 15</inkml:trace>
  <inkml:trace contextRef="#ctx0" brushRef="#br0" timeOffset="97785.21">13790 11363 678 0,'0'0'28'0,"-1"0"3"16,0 2-30-16,-1 0-18 0,-3 1 4 15,-2 2 7-15,-3-3 8 0,-3 2 13 16,-3-2 7-16,-1 0 7 0,2 1 7 15,-2 2-4-15,-4 3-3 0,-1-1-6 16,-5-1-6-16,-3 2-2 0,-1 0-1 0,-6 0 0 16,-1 3 4-16,-8-1 0 15,-7 3 0-15,-1 0-1 0,-2 1-6 0,1 0-3 16,-3 2-3-16,-7-2-1 0,-8 3 2 16,-15 0-1-16,-7-5-2 0,0-1 1 15,-2 0-2-15,6-2 1 0,-2 0 0 0,2-5-1 16,2 1 0-16,1-4 2 0,0 0-1 15,4-1 0-15,-2-2 0 0,-2-2-1 16,5-1 1-16,-2-1-1 0,7 1 0 16,8-2-1-16,6 1 1 0,8 1-2 15,4 1 1-15,2 1 0 0,5 1-1 0,7 0 1 16,7 2 0-16,6 0 0 0,7 0-1 16,6 2 2-16,3 0 1 0,4-2 7 15,4 0 6-15,0 1 6 16,0 0 2-16,1-1-2 0,0 0-2 15,0 0-5-15,0 0-2 0,0 0-4 0,0 0-4 16,0 0-3-16,0 0-2 0,0 0-1 16,0 0-2-16,1 0-4 0,-1 0-5 15,1 0-16-15,-1 0-24 0,0 0-21 16,1 0-122-16,2-1 119 0</inkml:trace>
  <inkml:trace contextRef="#ctx0" brushRef="#br0" timeOffset="134240.97">6732 15224 1257 0,'0'-1'38'0,"0"0"-9"0,0 0-16 0,0 1-8 16,1 0 2-16,-1 0-1 15,1 0-2-15,1-2 6 0,-2 2 11 0,0 0 12 16,1 0 9-16,-1 0 6 0,0 0-10 15,0 0-10-15,0 0-13 0,0 0-16 16,0 0-12-16,0 0-11 0,-5-2-5 16,-4 2 2-16,-3 2 8 0,-9-2 7 15,-8 0 8-15,-6 0 0 0,-10 0 1 16,-4 0 2-16,-6-2 0 0,0 1 0 16,-4 1 1-16,-6 0-1 0,-5 0 1 0,-4 1 1 15,-7 3 0-15,-6-4-1 16,-5 2 0-16,-5 0 2 0,-1 2-2 0,-4 1 2 15,-7-1 0-15,-2-1-1 0,-6-1 2 16,-1-2 0-16,-5 0 0 0,-2-1-1 16,-7-3 1-16,3 0-2 0,-3-1 0 15,1 1 2-15,2 0-3 0,2 0 2 16,-2 2-1-16,-5 1 0 0,2 1 1 0,-3 0 0 16,1-1 0-16,1 0-2 0,-1-4 3 15,4 1-3-15,8-1 1 0,9 1 1 16,11-1-1-16,9 4 0 0,9 0-1 15,15 1 0-15,7 0 0 0,10 2 7 16,10-1 3-16,4 3 4 0,5-1 3 0,9 1-4 16,5-2-2-16,8 0 1 0,3-1-1 15,4-1 1-15,4 0 5 0,-1 0 3 16,1 1 1-16,0-1-1 0,0 0-3 16,0 0 0-16,0 0-3 0,0 0-5 15,0 0-7-15,1 0-11 0,0 0-9 16,0 0-8-16,-1 0-11 0,0 0-12 15,0 0-15-15,1 0-15 0,-1 0-11 16,1 0-15-16,6 6 238 0,5 4-118 16</inkml:trace>
  <inkml:trace contextRef="#ctx0" brushRef="#br0" timeOffset="154195.04">10539 14376 1147 0,'2'19'54'0,"-1"-19"-40"15,-1 1-13-15,0 0-1 16,-3-18-9-16,3 17-1 0,0 0-2 16,0 0 1-16,0 0 7 0,0 0 10 0,1 1 6 15,2 2 2-15,0 0-4 0,4 6-10 16,7 5-6-16,10 6-10 0,13 8-10 15,21 8-16 1,7 5-7-16,5 2 7 0,-1-1 7 0,-8-4 18 0,-4-5 21 16,-2-3 16-16,-7-4 13 0,-3-4 12 15,-5-2 2-15,-11-3-1 0,-7-5-5 16,-8-6-8-16,-7-1-8 0,-6-5-9 16,0 1-7-16,0-1-8 0,-1 1-1 15,-1 0-6-15,-6 1 1 0,-2 4 1 16,-7 3 1-16,-6 1 8 0,-3 4 4 15,-3-1 5-15,-1 1-1 0,1 1-4 16,-5-2-3-16,3-2-1 0,0 0-2 16,-2-2-1-16,5-2 0 0,1 0 0 0,4-1-2 0,3 1 2 15,1-1-1-15,1-1 0 0,2-1 0 16,0 1 0-16,-1 1 1 0,1-1-3 16,-3-1-1-16,0-1-8 0,0 1-14 15,-1-1-20-15,0 0-31 0,2 2-103 16,2-2 106-16</inkml:trace>
  <inkml:trace contextRef="#ctx0" brushRef="#br0" timeOffset="154488.67">11352 15267 1098 0,'-2'0'56'0,"-1"0"28"0,0 0-68 16,-3-4-24-16,-5 1-1 0,-6-1 2 16,-9-2 3-16,-3-1 5 0,-4 2 6 15,-2 0 4-15,0 1 5 0,-1 1-3 16,0 2-5-16,-1 0-1 0,2 1-5 16,-1 2-1-16,0 1 3 0,4 0-2 0,-7 2 2 15,1-1-1-15,0 2-1 16,-2 0-2-16,6 1-9 0,3 0-13 0,1-2-19 15,9 0-8 1,2-2-61-16,3 0 67 0</inkml:trace>
  <inkml:trace contextRef="#ctx0" brushRef="#br0" timeOffset="155068.94">12224 14437 1304 0,'-9'0'86'0,"-2"1"-94"0,-2 0-9 0,-5 1 16 31,-5 3 0-31,-5 2 0 0,-3 2-1 0,-3 5-1 0,-3 11 1 0,2 1-2 0,2 10 0 31,-1 3-1-31,5 1-5 0,2 4-6 16,0 0-8-16,8 2-9 0,5-1-1 16,6 1 3-16,11-2 4 0,3-6 9 15,8-2 8-15,4-5 1 0,0-3 4 0,8-5 4 16,-5-3 0-16,-2-4 0 0,0-5 1 15,1-1 3-15,5-3 6 0,6-5 11 16,4-4 1-16,1-8-3 0,6-5-7 16,8-5-22-16,9-6-20 0,4-1-15 15,-2-5-5-15,-7 4 16 0,-8-1 43 16,-9 6 46-16,-5 2 33 0,-6-1 14 0,-5 2-14 16,-4-4-18-16,-3 1-19 0,-6-6-12 15,-3 1-9-15,-4-1-7 0,-2 1-5 16,-6 3-4-16,-3 0-1 0,-8-4-6 15,-3-1-1-15,-3 2 0 0,-4 0-3 16,1 0 0-16,0 5-2 0,-5-1-2 16,0 4-1-16,-3 0-4 0,-3 2-5 0,-1 0-8 15,-2-1-13-15,1-2-10 0,2 1-16 16,3 0-7-16,2 2-6 0,3 4-1 16,1 3 6-16,0 2 6 0,-1-1 58 15,2 0-143-15,1-2 113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4T16:23:54.1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14449 3690 651 0,'2'-2'65'0,"1"-3"67"15,-2 2-95-15,1 2-35 0,2-4 2 16,-3 4 9-16,1 0 10 0,-2 0 16 0,2 1 4 15,-2 0-4-15,0 0-12 0,-3 0-22 16,-5 1-7-16,-1 2-5 0,-7 1 4 16,-9-1 10-16,-4 3 6 0,-9-2 4 15,-8 2 2-15,-9-3 0 0,-7 0-2 16,-4-3-2-16,-11-2 0 16,-6-1-1-16,-12-1 0 0,-1-2-3 15,0 1-1-15,-5 0-1 0,-15-1-3 0,-4 3 0 16,-9-3 0-16,-6 3 1 15,-3 1 2-15,-8 0-3 0,-1 2-1 0,-8 4 0 16,8 0-3-16,-1 3 3 0,-1 1 3 16,3 1 2-16,4 1 3 0,8-1 0 15,4 0-1-15,5 0-1 0,9-3 0 0,9 1 2 16,11 0 3-16,21 1 4 0,9-1 0 16,9 0-3-16,7-3-5 0,7 2-6 15,7-3-3-15,13-1-1 0,7 1-1 16,7-2 1-16,8-1 3 0,1 0-4 0,0 0-11 15,0 0-12-15,0 0-19 0,1 0-19 16,2-3-7-16,12 0-2 0,21-4 115 16,28-5-288-16,23 0 204 0</inkml:trace>
  <inkml:trace contextRef="#ctx0" brushRef="#br0" timeOffset="515.54">14355 3623 1446 0,'0'0'28'0,"1"0"-26"16,0 0-24-16,-1 0-4 0,0 0 9 15,0 0 10-15,0 0 1 16,-1 0-15-16,-3-1-4 0,-4 1-2 0,-12-2 0 15,-16 0 20-15,-17 0 8 0,-16-1 5 16,-17-3 2-16,-20-1-1 0,-15-1-4 16,-9 2 0-16,-8 0-1 0,-5 0 0 15,3 2-1-15,-1-1 0 0,-4 1-1 0,-1 1 0 16,-5 0 1-16,-10 1-1 0,-7 2 2 16,-2 0 1-16,-5-3-2 0,-5 3 0 15,16-1 2-15,7 1 8 16,2 0 3-16,11 3 13 15,10 3 1-15,11 0-8 0,12 2 1 0,7-1-12 0,10 2 3 16,11 0 3-16,16 0 3 0,14 1 2 16,9-1-2-16,5 0-3 0,9-2-4 15,9-1-4-15,5-1-2 0,7-2-2 16,1-1 2-16,2 2 1 0,5-4 3 16,0 0 3-16,1 0 1 0,1 0 4 15,-1 0 5-15,0 0 0 0,1-2 2 16,0 2-6-16,-1 0-8 0,0-2-1 0,0 2-3 15,-1 0-5-15,1 0-2 0,0 0-5 16,1 0-7-16,-1 0-6 0,2 0-9 16,1 0-16-16,-3 0-11 0,0 0-16 0,-1 0-28 15,0 0 21-15,6-1 165 0,9-5-83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4T16:24:20.4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10694 2408 1064 0,'-7'-4'-75'0,"-3"-2"-56"0,-7-4 5 0,0 1 56 16,1 0 65-16,4 0 15 0,3 0 14 0,-1 1 13 15,-2-1 11-15,0 0 0 16,-3 0-4-16,-6 2-7 0,-6 0-9 0,-11 2-3 16,-12 2-2-16,-11 2 3 15,-16 1 0-15,-13 2-3 0,-8 3-5 0,-12 4-6 16,-1 3-5-16,-13 3-3 0,-8 0 1 16,-1 2 9-16,-10 0 3 0,-1 0 6 15,-6-1 2-15,-6-1-7 0,-8 1-5 0,-4-1-1 16,-11-2 8-16,-12 1 0 15,9-1 0-15,-3-1-7 0,-11 3 11 16,3-1 8-16,-19-4-1 0,4-3 7 0,15-1-26 16,12 1-9-16,32-2 0 0,20 3 4 0,16-1 6 15,18 0 3 1,7-3 0-16,10 0-4 16,15 2-7-16,17 1-1 0,18-2-8 0,12 0-17 0,9-1-27 0,7-4-33 31,1 0-22-31,10-5 50 0</inkml:trace>
  <inkml:trace contextRef="#ctx0" brushRef="#br0" timeOffset="474.79">10552 2412 1188 0,'-2'9'206'0,"-58"38"-285"15,75-16-92 1,-159-36 175-16,64-8-7 0,1 35 1 15,-7 1 1-15,-8 2 0 0,-10 1 1 0,-12-5 5 16,-10 0 7-16,-7-2 7 16,-2-3 7-16,-7 0 4 0,3-2 7 15,-7 1 1-15,-4-3 1 0,1 0-2 16,-14 0-7-16,-6-3 2 0,-9 0-8 0,7 0-8 16,3-2-4-16,4 2-10 0,16-3-1 0,4 0 0 15,13-1 0-15,7-2 0 0,8 3 0 16,10-4 0-16,9 3 0 0,16-1 1 15,8-1-1-15,9 2 0 0,12-2 1 16,11 2-6-16,14-4-8 0,9 0-12 16,9 0-20-16,8-1-17 0,0 0-15 15,0 0-13-15,2 1-14 0,11-1 1 16,17 0-6-16,27-2-70 0,29 1-36 0,20 0 109 16</inkml:trace>
  <inkml:trace contextRef="#ctx0" brushRef="#br0" timeOffset="917.24">10651 2839 1353 0,'1'2'9'0,"-1"-1"-13"15,-3 1-88-15,-9 2-7 0,-6 8 43 16,-11 5 45-16,-12 3 29 0,-18 4 6 0,-17-1 4 16,-31-3-8-16,-16 0-6 0,-17-5-1 15,-10-3 3-15,-14 0 18 0,-3-5 10 16,-9 2-2-16,-6 0-3 0,11-3-21 16,-7 4-2-16,2 2 7 0,4 0 8 15,5 1 3-15,1 1-8 0,15-1-10 0,10 3-7 16,4 1-5-16,13 0 0 0,4-3-1 0,11 1 0 15,17 1 0-15,14 1 0 0,6-2-2 16,5 1 1-16,5-4 0 0,4 1-2 16,13-3 2-16,10-3-1 0,9 2-1 15,5-4 2-15,7 1-1 0,4-3 0 16,4-1 1-16,6-2 3 0,-1 0 0 16,0 0 4-1,1 0 0-15,0 0 0 0,0 0-3 0,0 0-4 0,0 0-7 16,1 0-8-16,0 0-2 0,1 0-12 15,1-3-3-15,-1 1-5 0,4-4-20 0,5-3-18 16,13-9 40-16</inkml:trace>
  <inkml:trace contextRef="#ctx0" brushRef="#br0" timeOffset="21121.97">15646 6800 583 0,'-12'4'10'0,"-9"-1"-14"0,0 0 0 16,-2 1 2-16,-5 1 1 0,6-1 1 15,-9 0 0-15,0 0 3 16,2-3 2-16,4 2 3 0,3 0 2 0,4 0 2 15,-6 1 5-15,-1-2 6 16,1 3 9-16,-4-3 9 0,-1 1 0 0,-2 1-6 16,0-1-9-16,-3 3-9 0,-3-2-7 15,-7 1-2-15,-9 2-1 0,-3-3-4 16,-6 1 0-16,3-1 0 0,3 1-2 16,-3-1 1-16,-1-1 0 0,-2 0-1 15,-6-3 1-15,-1 2-1 0,5-2 1 0,-4 0-1 16,5 0 0-16,1 0 0 0,-3 0-1 15,1 0 2-15,-7-4-1 0,-5 2 0 16,-6-3 3-16,3 0 0 0,-1 0 2 16,3-1 0-16,-8 0-1 0,-1 2 0 0,0-2-1 15,0 3 0-15,12 1 0 0,1 0 0 16,1 2 0-16,-3 0 1 0,-4 2 0 16,-2 0-2-1,1 0-1-15,3 1 0 0,4 1-1 0,1-2 1 0,-6 1 0 16,-1 1 2-16,-4-4 7 0,-1 2 3 0,-2-2 2 15,3 0-1-15,-10 0-3 0,-5-2-2 16,0-3-2-16,-3 1 0 0,5-1-2 16,-3 2-1-16,-4-2 3 15,-4 1 0-15,2 1 2 0,1-2 6 16,-11 1 1-16,-7-2 38 0,-3-1-2 16,2 2-7-16,12 2-4 0,8 2-41 15,1 0 0-15,2 0-1 0,1 1 2 0,3 0 0 16,-7 0 0-16,-6 0 1 0,-2-3-2 15,3 3 0-15,4 0 1 0,-1-1-1 16,2-2 3-16,3 2 0 0,4 0 3 0,6 1 1 16,-1 0 2-16,-4-1-3 15,2 1 0-15,1 0-2 0,3 1-4 0,5 1 1 16,3 1-1-16,-4-2-1 0,3 2 1 16,0 0 0-16,3-1-1 0,7 1 0 0,5-1 1 15,1 0-1-15,-1-2 1 0,-1 0 0 16,3 0-1-16,6-2 1 0,5 1-1 15,13 0 0 1,1-1 1-16,6 2-1 0,5-1 0 0,6-1 1 0,3 1 0 16,4 1 0-16,5-1 1 0,0-1-2 0,5 0-5 15,-1 1-8-15,3-2-11 16,2 3-16-16,1 0-15 16,-1 0-17-16,0 1-10 0,1-1-88 0,6-3-77 15,9-4 138-15</inkml:trace>
  <inkml:trace contextRef="#ctx0" brushRef="#br0" timeOffset="22088.78">13914 7021 129 0,'-26'23'5'0,"-67"8"76"16,122 13 68-16,-171-115-188 15,97 34 111-15,6 36-4 0,1 1 1 16,-1-1-1-16,-3 0-11 0,-2 1-11 0,-3 0-6 15,-3 0-2-15,1 1-5 16,3-1-6-16,2 2-8 0,-1-1-7 0,-3 3-3 16,-4-2 3-16,-5 1 4 0,-5 1 5 15,-6-2 2-15,-2 0 0 0,-2-1-1 16,1 3-4-16,0-2 1 0,-3 0-3 16,-7-1-2-16,-6 1-2 15,1-2-3-15,-4 2-2 0,3-2-2 0,1 0-2 0,-6 0 1 16,-2 0 0-16,-5 1 3 15,-5 0 1-15,4-1 1 0,-1 0-1 16,-2 1-3-16,-4-1 0 0,3 1-1 16,-1 0 1-16,-5-2 2 0,-6 0-1 15,-5-2 0-15,-1-4-2 0,3 1-2 16,-1-1-1-16,1 0 0 0,0 0-1 0,4 0 1 16,-1-1 1-16,-3 1 0 0,1-2 0 15,3 2 0-15,6 2-2 0,-1 1 1 0,3 3 0 16,8 1 1-16,1 0 5 0,11 0 4 15,0 3 0-15,-4 1 2 16,6 1-3-16,2 3-4 0,4-2 1 0,4 1 0 16,2 2 2-16,-2-1 0 0,-3 2 0 15,1 3-3-15,3-4-3 0,4-1 0 16,4-2-2-16,4-3 0 0,-1 0 1 0,5-1-1 16,1-2 0-16,4 0 1 0,10-3-1 15,9 1 0-15,11 1 1 0,6 1 0 16,3-2 0-16,3 1 3 0,2 0-2 15,2 1 0-15,2-1 1 16,0 1-3-16,5 0 0 16,-1 0 1-16,1 0-2 0,0 0-5 0,0 0-7 0,0 0-13 0,0 0-11 15,0 0-7-15,0 0-13 0,0 0-11 16,0-4-58-16,5 4 74 16</inkml:trace>
  <inkml:trace contextRef="#ctx0" brushRef="#br0" timeOffset="45342.09">16817 1183 1085 0,'8'3'37'0,"-5"-4"-33"15,10 6 13-15,-34-13-28 16,20 8 31-16,1 0-4 15,0 1 1-15,1 1-4 0,1 3-2 16,1-1 1-16,0 8-1 0,3 5 5 16,1 9 5-16,1 13 9 0,-1 11 16 0,1 7 5 15,0 10 4-15,1 6-6 0,-2 7-7 16,0 15-8-16,-2-2-7 0,-1 3-5 16,-1-8-8-16,-1-12-1 0,-1-6 0 15,0-5-2-15,2-5-1 0,1-3-2 0,2-4-3 31,1-8-1-31,-1-7 0 0,0-6-1 0,-1-8 1 0,0-7 0 0,1-3 2 16,-2-6 1-16,-1-4 2 0,1-1 2 16,-2-2 5-16,0 1 8 0,1-2 4 15,-2 0 7-15,0-2 4 0,1 0 1 16,1 2 4-16,1-2-3 0,1-4-8 16,4-5-9-16,5-10-12 15,4-10-8-15,9-9-4 0,2-9 0 16,2-4-2-16,2 0 1 0,-3 4 2 0,-2 7 0 15,-2 5-1-15,-1 2 2 0,0 6 0 16,3-1 0-16,0 6 0 0,-2 2-1 16,-2 4-1-16,-3 8 1 0,-3 2-1 0,-4 4-3 15,-4 2-4-15,-2 2-8 0,-2 3-7 16,-2 4-3-16,1 3-7 0,4 7 2 16,2 9 7-16,2 10 4 0,3 9 9 0,-3 3 4 31,-3 6 0-31,-3-1 4 0,1-3 0 0,1-1-1 0,-1-6 0 0,2-5 0 15,-1-7-2-15,1-7 0 0,3-5-2 16,-4-4-4-16,-1-5-4 0,-2-3-7 0,-3-1-11 31,-3-6-13-31,1 0-16 0,2 1-15 0,0-2-1 0,9-7-16 0,3-7-34 16,7-10 79-16</inkml:trace>
  <inkml:trace contextRef="#ctx0" brushRef="#br0" timeOffset="45719.75">18760 1090 1617 0,'-5'5'-24'0,"-8"8"-56"0,-6 4-10 16,-10 10 58-16,-6 7 28 16,-3 10 3-16,-9 10 1 0,-3 16 2 0,-4 5 0 15,-4 6 0-15,3 5-1 0,1 7 3 16,6 6-2-16,8 5 0 0,8-3 1 16,12-9-1-16,12-9-1 0,9-5 2 15,11 2-2-15,11 0 0 0,5-1 3 0,5-1 0 16,9-5 0-16,1-5 2 0,2-6 0 15,1-10 2-15,0-6 1 0,-4-5 0 16,3-5-2-16,-1-6-2 0,-1-1-3 16,-2-6-1-16,-9-5-2 0,-7-2-3 15,-11-10-8-15,-5 0-13 0,-5-6-27 16,0-1-27-16,-2-1-23 16,5-11-76-16,1-7 106 0</inkml:trace>
  <inkml:trace contextRef="#ctx0" brushRef="#br0" timeOffset="46191.43">19661 1737 1456 0,'-7'1'11'0,"-10"7"100"0,-11 0-204 16,-9 8 31-16,-4 2 59 0,-5 0 3 16,-4 2 0-16,-4 2 2 0,-4 0 1 15,-2 0-1-15,5-2 1 0,4-3 1 0,11-1-3 16,11-4 1-16,10-3-2 16,9-1-4-16,4-6-3 0,6-1 2 0,0-1 1 15,0 1 4-15,-2 2 6 16,4-2 2-16,5 1 1 0,5 0 0 0,13 3-4 15,12 6-1-15,10 2-2 16,5 4-1-16,-3 1-1 0,-5-1 1 0,-7 2-1 16,-4 0-1-16,-4 1 0 0,-4 1-3 15,-4 1 1-15,-4-2-2 0,-6-1 0 16,-1-2-1-16,-6-4 4 0,-4 1 1 0,-1 2 1 16,-5 1 2-16,-4 0-4 0,-5 1 0 15,-3 5 1-15,-8-1 1 0,-1 2 3 16,-4 0 2-16,-3-6 1 0,1 0 0 15,-2-8 0-15,-6-1-1 0,-5-7-1 16,0-1-1-16,4-2-3 0,5 0-4 0,6-2-16 16,6-1-23-16,4-2-22 0,7-5-15 15,6 0 7-15,8-6 37 0</inkml:trace>
  <inkml:trace contextRef="#ctx0" brushRef="#br0" timeOffset="46681.06">19838 1039 1287 0,'2'5'27'0,"-5"3"40"16,8 5-105-16,3 6-8 0,2 1 33 16,7 3 10-16,-1 2 0 0,2 0 3 15,4 7-1-15,5 4 1 0,-1 4 0 16,3 9 0-16,4 6 0 0,1 6 0 0,1 2 1 16,1 8-1-16,0 2 2 15,-1 8 1-15,-6 1-2 0,-7 2 2 0,-8-1 5 16,-12-9 1-16,-9 6 4 15,-13 0 1-15,-13 4-6 0,-8 5 1 0,-2-6-3 16,-4-8-2-16,7-14 0 0,4-14-2 16,0-9 0-16,8-5 1 0,1-6 9 0,2-4 3 15,4-2 5-15,-1-7 1 16,9 1-6-16,-1-5 1 16,7 0 2-16,0-4-2 0,0-2 0 0,5 1-2 15,-2-3 0-15,4 1 5 0,0-3 1 0,0 1 1 16,0 0-2-16,-1-1-6 0,-2 2-4 15,3-2-2-15,0 0-2 0,1 0-4 16,0 0-16-16,-1 0-21 0,0 0-16 16,0 0-12-16,1-4 689 0,11-1-463 15</inkml:trace>
  <inkml:trace contextRef="#ctx0" brushRef="#br0" timeOffset="73423.3">2606 16790 903 0,'0'0'58'0,"0"0"24"0,0 0-20 0,-1 0-31 15,1 0-9-15,0 0-6 0,0 0 5 16,0 0 12-16,0 0 10 0,0 0 5 15,0 0-1-15,0 0-11 16,0 0-9-16,0 0-11 0,0-2-11 0,3-1-5 16,-3 1-4-16,3-1-3 0,1-1 0 15,-1 1-3-15,2 1 0 0,-2-2-5 16,0 2-4 0,0 1-6-16,0-1-2 0,0 2-3 0,2 0-1 0,-2 0 6 0,1 0 4 15,-3 0 6-15,0 0 1 0,1 2-8 16,-1 3-5-16,-1 2-3 0,0 5 2 15,0 3 7-15,-3 2 7 0,-1-2 7 0,-2-1 4 16,-3-1 3-16,-1-1 1 0,-3-1-1 16,3-3 0-16,0-1-1 0,2-1 1 15,1-4 0-15,2-1 2 0,3-1 4 16,0 0 9-16,2 0 7 0,0 0 5 16,-1 0 4-1,1-1 4-15,0 1 3 0,-3-7 4 16,3 3-3-16,1 1-7 0,0-3-9 0,1 2-9 0,3-2-8 15,-2 0-6-15,2-1-1 16,0 0-3-16,1 2 0 0,0-2 1 16,-1 3 1-16,-1 0 0 0,-1 2 2 0,-2 2 0 15,0 0 0 1,0 0-3-16,0 0-9 0,1 0-12 16,-1 0-8-16,0 0-5 0,0 0-1 15,-1 1 4-15,1 0 6 0,-1 0 8 16,1 0 6-16,-1 1 6 0,0 0 4 15,1-2 1-15,-1 0 0 0,0 0-1 0,0 0 0 16,0 0 1-16,0 0 1 0,0 0 6 16,0 0 2-16,-1 0 7 0,1 0 4 15,-3-8 0-15,2 3 5 0,-2 0-4 16,2-3 0-16,0 1-4 0,1-1-6 0,0-1-5 16,1 0-3-16,0 2-3 0,2 0-2 15,1 0 2-15,0 5 0 0,-2-3 5 16,1 4 0-16,2-1 0 0,0 1-4 15,2-1-5-15,1-1-4 0,1 2-3 16,3 2-2-16,2 4 1 0,-2-4 2 16,0 5 2-16,-1-3 4 0,-5 3 1 15,3 0 3-15,-1 1-2 0,-1-1-1 16,0 2 0-16,-4-3 0 0,-1-1-1 16,-2-1-5-16,1-1-8 0,-1 1-6 15,-2 1-7-15,0-2 0 0,-3 0 8 16,-1 3 7-16,-1-5 13 0,0 0 7 0,-3 0 7 15,1-2 3-15,-1-2 6 0,1 1 3 16,0-3 1-16,2 1 4 0,2 1 0 16,1-1 1-16,2 2 7 0,1 0 3 0,0 2 1 15,1 1-1-15,0-2-7 0,-1 2-8 16,1-1-8-16,0-1-6 0,0 1-6 16,0 0-5-16,0 0-4 0,0 0-2 15,0 0-2-15,0 1-2 0,0-2-4 16,0 2-1-16,0 0 3 0,1 0 5 15,0 0 4-15,-1 0 0 0,0 0-6 0,0 0-8 16,0 0-10-16,0 0-15 0,0 0-17 16,0 2-67-16,0-2 76 0</inkml:trace>
  <inkml:trace contextRef="#ctx0" brushRef="#br0" timeOffset="76653.89">10993 12454 666 0,'0'-2'21'0,"-1"1"2"15,0 0-10-15,0 1-2 0,1 1 1 16,0 0-2-16,-2-1-4 0,1 0-1 16,-1 0-2-16,-3-1-1 0,1 1-1 15,-1 0 0-15,-1 0-1 0,0 2 0 16,-2 0 1-16,-3 0 0 0,-4 0 2 0,0-2 1 16,-5 0 0-16,-2 0 1 0,-5 0 0 15,-6-2-2-15,-6 2 2 0,-5-4-2 16,-3 1 0-1,-1-1 0-15,0 3 0 0,-2 0-2 0,-2-2 2 0,-1 1-1 16,-3-2-1-16,-2 3 1 0,-2-1-1 16,-5 0-1-16,3 1 2 0,2 1 7 15,1 1 8-15,2 1 6 16,-4 2 5-16,0-1-5 0,-7 2-2 0,-5-1-5 16,3 0-3-16,-6 1-4 0,4 0-3 0,4 2 4 15,-6 1 4-15,-5-6 3 16,-5 0 1-16,0 1-3 0,-6-3 3 0,4 0 4 15,1-3 1-15,-4 1-2 0,-2 1-7 16,2-4-6-16,-1 0-4 0,0-2-3 16,4 1 1-16,-7-1-1 0,-1 4 0 15,0 0 0-15,-3 0 0 0,5 0-1 0,1-1 1 16,-6-1 1 0,3 1-2-16,-3 3 2 0,7 1-2 0,10 0 0 0,-4 1 0 15,0 0 1-15,-1 0-1 0,-2 0 0 16,4 2 0-16,4 0 0 0,-2-1 0 0,-4-1 1 15,0 0-1-15,0-1 2 0,3 0 2 16,3 0 0-16,3 2 4 0,-2-2-1 16,1 0-1-16,1 1-1 15,-2 2 0-15,5 1-2 0,2 1 1 0,3-1 0 16,5 0-2 0,-2-2-1-16,-3 3-1 0,2 0 1 15,0 1-1-15,5-1 2 0,4 2-1 0,2 0 0 0,3 0 1 16,-2-1-1-16,0 1 4 15,-3-2 1-15,-3-1-1 0,3 3 1 16,2-3-1-16,0 3-4 0,0-2 1 0,-1-2-1 0,2 0-1 16,-2 0 0-16,0 1 0 0,-6-1 1 15,-1 1-1-15,2 0 5 16,2 1 2-16,5-3 1 0,3 1 3 0,1-1 0 31,1-1 0-31,0-1 2 0,-3 0-1 0,1 0-2 0,-1 0-3 0,3-1-1 16,3-1-1-1,3 2 0-15,2 0 0 0,0 0 1 16,2 0 1-16,-2 0 1 0,-2 0 1 16,2-1 0-16,-3-1-3 0,0 0-2 0,3-2-1 15,4 2-2-15,4 1 1 0,6-1 0 16,0 2-1-16,1 0 1 0,-1 0 0 16,-2 0-2-16,2 0 0 0,0 0 1 15,1 0-1-15,2 0 0 0,-1 0 0 16,1 0 0-16,3 0 1 0,1 1 0 0,0 1-1 15,-2-1 0-15,1 0 1 0,-1-1-1 16,0 0 0-16,3 2 0 0,1 0 0 16,-2-2 0-16,0 2 0 0,1-2 0 15,-2 0 0-15,5 1 1 0,1 0-1 16,0-1 0-16,3 1 1 0,0 1 1 16,-1-1 5-16,2-1 4 0,-4 0 1 15,3 0 0-15,1 0-2 0,2 0-2 16,1 0 1-16,1 0 0 0,3 0 1 15,-1 0 1-15,5 0 1 0,-4 2 0 16,0-2-1-16,4 0 2 0,-2 0 0 16,2 0 2-16,0 0 0 0,0 0-5 0,1 0-1 15,-1 0-4-15,0 0-4 0,0 0 0 16,0 0 0-16,0 0-2 0,0 0-2 16,0 0-3-16,0 0-5 0,0 0-4 15,0 0-2-15,0 0-6 0,0 0-5 16,0 0-7-16,3-2-9 0,-3 2-10 0,0 0-6 15,0 0-13-15,0 0-9 0,0 0 62 16,0 0-5-16</inkml:trace>
  <inkml:trace contextRef="#ctx0" brushRef="#br0" timeOffset="81767.93">2746 12617 928 0,'0'0'30'0,"0"0"-14"0,0 0-6 0,0 0-15 16,0 0 0-16,0 0 1 15,-1 0 1-15,1 0 2 0,0 0 1 16,0 0 1-16,0 0 7 0,0 0 3 16,0 0 3-16,0 0-1 0,0 0-5 15,0 0-6-15,0 0-2 0,0 0-2 0,0 1-3 16,0 5 0-16,-3 0 0 0,-2 5 2 15,-4 8 1-15,-2 4-1 0,-4 8 1 16,1 1 0-16,-1 4 0 16,2 4 1-16,0 5 1 0,3 3-1 0,-1 4 1 0,1 1 0 15,1 7 0-15,-1 0-1 0,1 2 1 16,0 6-1-16,0 5 1 0,-1 5 0 16,3 6 0-16,-1-4 0 0,-1 2 0 15,0-2 0-15,2 0 0 0,-4 4 0 16,3 3 1-16,-1 2 1 0,0 2 2 0,0-1-1 15,0 2-1-15,3 1 1 0,-3-1-2 16,4-5 1-16,0-5 2 0,1-7-1 16,1-3 0-1,1-2 1-15,2-3-1 0,0 2 2 0,0-1 6 0,0 1 2 16,0-3 5 0,0-2 2-16,0-2-4 0,1 0-3 15,1 2-4-15,0 1-5 0,3 2-1 0,-3 0-1 0,1 0-2 16,2-5 2-16,-3-3-1 0,1 2 0 0,3-2 0 15,-3 0-1 1,3-2 4-16,0-7 11 0,-3-9 8 0,1-6 2 16,2-6-3-16,-3-1-10 0,-1-3-7 0,1 2-3 15,-3 1-1-15,3 2 0 0,1 2 0 16,0-4 0-16,0-1 0 0,-2-4 0 16,1 0 0-16,0-2 0 0,1 1 0 15,0-4 0-15,2-2-1 0,-4-1 1 16,0-3 0-16,3-3 1 0,-3-2-2 0,-1-4-1 15,2 1-3-15,-2-4-5 0,-1 0 1 16,0 0-2-16,0 0 0 0,0 0 4 16,1 2-1-16,-1-1 1 0,0-1 1 15,0 0-1-15,1 1 2 0,-1-1 1 16,0 0-1-16,0 0 2 0,0 0 0 0,0 0 0 31,0 0 2-31,1-2 0 0,0 0 3 16,-1 2 2-16,0 0-1 0,0 0 2 15,0 0-1-15,0 0 2 0,0 0-1 16,0 0-3-16,0-2-3 0,0-1-1 16,0 3-1-16,0 0 1 0,0 0-1 15,1 0 1-15,0 0 1 0,1-1 0 16,-1 0 2-16,-1 0 0 0,1 0-2 16,0 1 1-16,0 0-1 0,0-2-1 15,-1 0 1-15,0 1 1 0,0 0-1 16,1 1 0-16,-1 0-2 0,0 0-2 0,0 0-2 15,0-1-2-15,4-1-7 0,-2-4-4 16,0 3-7-16,3-4-5 0,-1-4 2 16,2 0 3-16,-2-2 2 0,0 0 2 0,0 4 1 15,-2 0-1-15,1 0 0 0,-1 1 3 16,0-4 4-16,-1 0 2 0,1 2 4 16,0 0 0-16,-1 1 0 0,0 2 0 15,0 2 0-15,-1-2 3 0,0 3 4 16,0-1-1-16,0 4 9 0,0 0 7 15,0 1 2-15,0 0 7 0,0 0-3 0,0-2-5 16,0 2-3-16,0-2-5 0,0 2-4 16,0 0-1-16,0 0 0 0,0 0-1 15,0-1 0-15,0 0 1 0,0 0 2 16,0 1 2-16,0 0 5 16,0 0 4-16,0 0 3 0,0 0 0 0,0 0-1 15,0 0-6-15,0 0-4 0,0-1-3 16,0 1-3-16,0-3-2 0,0 3 1 15,0 2-1-15,0-2 1 0,0 0 0 16,0 0 1-16,0 0 0 0,0 0 1 16,0 0 0-16,0 0 1 0,-1 0 0 15,1 0 2-15,-2 2 1 0,2-2 0 0,0 0 0 16,0 0-2-16,0 0-2 0,0 0-1 16,0 0 0-16,0 0 0 0,0 0 0 15,0 0-1-15,0 0-1 0,0 0 0 0,-2-1-2 16,-4-2 2-16,-1 0 1 15,-2 2 1-15,-1-2 0 0,-5-2 0 0,1 1-1 16,-4-3-3-16,-2-1-1 0,-1-2 0 16,-2-1 0-16,1-1 2 0,0-2 1 15,-1 1 2-15,4 0 0 0,-3 2 2 0,2 2 0 16,-2 0 1-16,2 0-1 0,0 0-2 16,2 0 0-16,1-1 0 15,1 0-4-15,5 0-5 0,0-1-20 16,2 0-39-16,1 2-33 0,0-1-84 15,0 0 99-15</inkml:trace>
  <inkml:trace contextRef="#ctx0" brushRef="#br0" timeOffset="93378.71">10461 12537 248 0,'-5'4'6'0,"-3"-2"-2"16,0 1-3-16,3 1 0 0,0-4-1 0,1 0 1 15,3 1-5-15,-1-2-9 16,2 1-8-16,0 0-14 0,2 1-10 15,-2-1 25-15</inkml:trace>
  <inkml:trace contextRef="#ctx0" brushRef="#br0" timeOffset="94264.33">10885 12304 838 0,'1'0'16'0,"-1"0"-16"16,0 0-14-16,-3 0-5 0,1 2 0 0,-3 0 0 16,-2 5-5-16,-3 1-1 0,-5 1 4 0,-2 3 3 15,-6-2 8-15,-5 2 5 16,-3 0 2-16,-2-1 2 0,-3 2 1 0,1 1-2 15,1 0 2-15,2 6 0 16,1 2-1-16,-2 1 0 0,-5 1 0 0,-2 3-1 16,-4 2 1-16,-3-1 1 0,-3 6-2 0,-7 0 1 15,-3 0 0-15,2 0-1 16,1 1 1-16,2 1 3 0,1 5 3 0,0 2 1 16,-5-2 2-1,-1 3-3-15,-2 1 0 0,-4-1-1 0,7 4 0 0,-5-1 4 16,2 1 0-16,1 2 6 0,-5 3 1 0,0 1-3 15,-7 3 6-15,-1-1-6 0,1 0-3 16,5 0-1-16,4-4-8 0,2 0 0 16,-6-3-1-16,-4 2 0 0,-1 1 1 15,-5 0 0 1,3 2 0-16,2-2 2 0,-2 3-1 0,-1-1 1 0,-5-1 1 16,-5-1-1-1,0 0 0-15,-3-2 0 0,5 3 0 0,0 0 0 0,-3-1 0 0,0 2-1 16,-2-2-1-1,0 1 0-15,6-2 0 0,6-2 1 16,-7-2 1-16,2 0-1 0,-2-2 0 16,-1 0 1-16,7 0-1 0,3 0-1 15,-1 2 2-15,-5-2-1 0,-2 0 0 0,-2-2 8 0,2-2 3 16,4-2 0-16,2-3 1 0,-4-2-7 0,0-1-4 16,2 1-1-16,-3-2 1 0,4 0-2 15,3 1 2-15,0-2-1 16,0 2-1-16,-5 2 2 0,0 1-2 0,3 3 0 15,0 0 1 1,6-1-2-16,2-5-3 0,-9 3-2 0,2-1-2 0,0 0 0 16,0-2 4-16,8-1 2 0,3 1 1 0,3 0 0 31,-3 0 0-31,3 0 1 0,-2 3 0 0,-1 0 0 16,5 1 1-16,1-1 2 0,3-2 0 0,-2-1 0 0,3-3-1 15,-4-1-2-15,-9 1 1 0,-1-3 0 16,-5 2 1-16,-1-3-1 0,9-1-1 0,1-1-2 15,-1-3-3-15,-2 0-3 16,-4 0-1-16,-1 1 2 0,4 2 2 16,6 0 3-16,3 3 1 15,4 0 0-15,0-3-2 16,0 1 0-16,3-4 1 0,0-3 2 16,5-2 0-16,2-3 0 0,4 0-3 15,9-2-2-15,4-3 0 0,7-2-5 16,10-3-5-16,4-2-9 0,7-1-10 15,0 0-10-15,0 0 24 0</inkml:trace>
  <inkml:trace contextRef="#ctx0" brushRef="#br0" timeOffset="94620.82">3002 16407 980 0,'0'0'63'0,"0"1"26"16,0-1-35-16,0 0-35 0,0 1-11 16,1-1-17-16,-3 2-20 0,-7 5-22 15,-11 7-18-15,-6 6 3 0,-8 6 14 0,1 1 20 16,1-2 20-16,1-1 9 0,4-2-5 16,3 2 1-16,5 1 2 15,6-4 4-15,3 0 5 0,2 1 2 0,2-3 0 16,3-1-3-16,2-2 1 15,1-2 1-15,2 1 1 0,3-5-1 0,2 1 1 16,0 0 0-16,1-3 1 0,0-1 3 16,1 1 2-16,1-4-1 0,3 2 0 15,2-2-3-15,-1 1 0 0,3-1-1 16,-2 0-2-16,1 0 0 0,0 1-3 16,1-1 0-16,-1 0 1 0,1 2-8 0,3 1-16 15,4 3 490-15,7 3-351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4T16:26:14.5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1531 7515 280 0,'0'0'10'0,"-1"1"-1"15,-2 1 3 1,2-2 1-16,0 1 5 0,1-1 4 0,0 0-3 0,1 0-4 16,-1 0-1-16,0 0 0 0,1 1 1 15,-1 0 1-15,2 0 2 0,0 2 0 16,0-1 0-16,-1-2 4 0,3 1 3 15,-1 0 5 1,-2-1 3-16,2 0-5 0,2 1-6 0,-1 0-7 0,3 2-6 16,1 0-4-16,1 0-1 0,1 2 0 0,0 0 0 15,0 3 2-15,-1-1-3 0,0 2-2 16,3 1 1 0,3 0 0-16,3 2 3 0,2-2 2 15,0-1 2-15,-1 0 1 0,0 0 12 16,-1-2 11-16,1 1 6 0,0 1 5 15,0-2-10-15,1 2-10 0,3-1-6 16,-3-1-3-16,1 4-2 0,2-4-1 16,-2 0-1-16,2 0-2 0,0 1-2 0,1-1-2 15,-1 0-2-15,0 0-1 16,-2 2 0-16,2 1 0 0,-1-2 1 16,4 2-1-16,-1-1 1 0,-1 2 0 0,1-2-2 15,1 0 2-15,1-2-1 16,0 1 2-16,-1 0 1 0,0-1 1 15,-4 0 1-15,1-1 4 0,1 1 6 0,2 0 3 16,4 2 1-16,2-2-3 0,-2 2-8 16,-2-2-4-16,0 3-2 0,2 1-3 15,4 0 0-15,0 0 0 0,1 1-1 16,-5 0 1-16,0-3-1 0,-1 2 1 0,1-1-1 16,0 1 1-16,-2 0-1 0,-1 2 0 15,4-2 1-15,2 1-1 0,1 0 1 16,1 1 1-16,-4-2-1 0,-1 3 2 15,2-6 0-15,-1 4 0 0,1-1-1 16,4 2 0-16,0 1-1 0,0 1 0 0,5-1 1 16,-4 1-1-16,-3-3 0 0,0 2 2 15,-1-2-1-15,3 3 0 0,2-1 1 16,3 1 0-16,-4 0 2 0,0-2 8 16,2 3 5-16,2-5 6 0,2 3 3 15,4-2-1-15,-5 0-1 0,-1 1-4 16,-5-1-6-16,-3-1-7 0,4 0-3 0,0 1-5 15,3 3 2-15,0 0-1 0,-2 0-1 16,3-1 2-16,-1 0-2 16,0-2 1-16,2 0 0 0,-4 2 0 15,-3-4 0-15,0 1 0 0,-7-1 0 0,1 0 0 16,0-1 1-16,2 1 0 0,4 1-1 16,-1 0 1-16,0-1-1 0,-1 0 1 15,-3-1-1-15,-1 2 1 0,0-2-1 16,2 1 0-16,0-2 0 0,3 1-1 0,-4 0 1 15,5 0 0-15,-2 2-1 16,-4-3 0-16,7 3 0 0,-7-2 0 0,-1-1 0 16,2 2 1-16,-4-3-1 0,-3 1 0 15,-1-1 1-15,-1-3-1 0,2 4 0 16,2-1 1-16,-4 0-1 0,0-1 0 0,0-3 1 16,-1 1-1-16,3 1 2 0,-2-2-1 15,1 1-1-15,-4 0 2 0,-1-4 0 16,-1 2-1-16,-3 0 1 0,4 3 0 15,-4-4-1-15,4 1 0 0,0 2-1 0,1-1 0 16,6 1 0-16,-2 0 1 16,2 0-1-16,0 0 0 0,-2 1 1 0,2 2-1 15,2-1 0-15,0 0 0 0,0 2 0 16,-1-1 0-16,-1 1 1 16,0-3-1-16,2 3 0 0,-2-1 0 15,-1-1 0-15,-1 0 0 0,-2 0 0 0,1 0 0 16,-2-1 0-16,-2 1 1 0,-3-2-1 15,-3-1 1-15,-3 0 0 0,-4-2-1 16,1 1 1-16,-2-1-1 0,-2-1 0 16,3 4 1-16,-4-4 1 0,0 0-1 15,-2 0 2-15,2 0 0 0,0 0 3 16,0 0 2-16,1 0 3 0,0 0 0 0,-1 0-3 16,0 0-1-16,0 0-1 0,0 0-2 15,0 0 0-15,0 0-3 0,0 0-3 0,0 0-3 16,0 0-3-16,0 0-1 0,-1 0-1 15,1 0-1-15,0 0 0 0,0-4-3 16,0 4-4-16,-2-1-4 0,2 1-3 16,-1 0-6-16,1 0-5 0,0 0-4 15,-4 0-2-15,4 0 0 0,0 0 6 16,0 0 7-16,0 0 7 0,3 0 7 0,-2 0 4 16,-1 0 1-16,0 0 1 0,0 0 2 15,-1 0 0-15,1 0 2 0,-1 0 2 16,2 0-1-16,-1 0 1 15,1 0-1-15,-1 0-1 16,0 0-2-16,0 0-1 0,-1 0 2 0,1 0 1 0,1 0 1 16,-1 0 3-16,0 0 0 0,0 0-3 15,0 0-4-15,0 0-3 0,0 0-2 16,-4-2 4-16,3 1 7 0,0 0 2 16,-1-1 0-16,-1-2 2 0,-3 2-1 0,-3-3 1 15,0 1-1-15,-3-2 0 16,3 0 1-16,-1 1-1 0,-1 0-1 0,1 1 1 15,-2 1 0-15,-3-3-1 0,2 3 0 16,-5-3 2-16,-3 1-2 0,-4-1 2 0,-3-1 0 16,1 0 0-16,-2 2-1 0,-2-2 0 15,-1-1-1-15,-5 2 2 0,1-3-2 16,1 2 0-16,0-2 0 0,4 0 0 16,-2 2 0-16,2-3 0 0,-6 1 1 15,-2-1 3-15,0-1 1 0,2 3 1 16,4-5-1-1,2 2-2-15,0 0 1 0,4 2-2 0,2 1 1 0,2 1 4 16,2 3-1 0,-4-2 3-16,3 2-1 0,-5-1-3 0,6 1-1 15,-1 0-1-15,-1 0-2 0,2-1 2 16,-4 0-1-16,-5-3 0 0,-2 0 3 0,-4-2 0 0,0 1 0 16,5 1 0-16,-1-1-1 15,5 0 0 1,-2-1 1-16,-1-1 1 0,-2 0 0 15,0 0-1-15,-2 0-1 0,2 1-1 16,2-1-1-16,1 1-1 0,-6 1-1 0,1-2 1 16,-4-1 0-16,-6 1 0 0,1-2-1 15,-5-1 1-15,2 2-1 0,1-3 1 16,2 3 0-16,-1 0-1 0,0 0 0 16,1 1 1-16,1 1 0 0,-1 0 0 0,-3 1 0 15,-2-2-1-15,2 2 0 0,2 2 0 16,5 0 0-16,0 0 0 0,2 2 0 15,-2-4 0-15,0 1 1 0,-1 0-1 16,0-1 0-16,1 0 0 0,-3-2 0 0,-2 0 1 16,-1-1-1-16,0-1 1 0,2 3-1 15,6-3 1-15,1 2 0 0,2 0-1 16,2 1 0-16,2 0 4 0,1 1 5 16,0-5 3-16,5 5 4 0,3 1-1 15,1 1-4-15,3 2 0 0,-6-2-2 16,0 1-2-16,-2-3-2 0,-3 2-2 15,-1-2-2-15,-2 1 0 0,-5-1 0 16,0-1-1-16,2 1 1 0,-1-3 0 16,2 3-1-16,-3-4 1 0,-1 1-1 15,0-2 1-15,0 1 1 0,2 1-1 16,0-2 0-16,0 2 0 0,-3-2-1 16,-1 1 1-16,-4-1-1 0,0 1 0 0,0 1 0 15,1-1 1-15,2 3-1 0,-2 0 0 16,3 1 0-16,1 1 0 0,5 0 0 15,2 2 0-15,-2-2-1 0,2 1-1 0,-2-1 0 16,3 1-3-16,3-1 1 0,-1 3-1 16,4-2 2-16,4 0 1 0,6 1 0 15,1 2 1-15,3 1-1 0,1-2 1 16,-3 1-2-16,1-1-2 0,-1-1-2 16,2 2-3-16,2 0 2 0,2-1 2 0,1 1-1 15,4 2 0-15,0 2-2 0,1 0-8 16,-2-3-4-16,0 1-6 0,2 2-4 15,0 0 2-15,0 0-9 0,2 0-24 16,-2 0-66-16,0 0-27 0,3-2-36 16,3 2 84-16</inkml:trace>
  <inkml:trace contextRef="#ctx0" brushRef="#br0" timeOffset="6567.96">27535 1539 1490 0,'0'1'-9'0,"-1"-1"-57"0,0 1-26 15,-1 2 4-15,-3-1 45 0,3 2 39 16,-3 3 4-16,-6 18 1 15,5-8 3-15,-1 7 9 0,0 11 3 16,-3 11 12-16,-3 18 8 0,-4 13-5 16,-3 11-2-16,-2 10-8 0,0 8 7 15,-4 14 2-15,-3 1-2 0,-2 5 3 16,0-8-19-16,-2-13-4 0,4-8 0 0,2-12-4 16,3-10 0-16,6-8 0 15,6-11-1-15,8-12 0 0,5-10 0 16,3-12 1-16,2-8 0 0,0-5 3 0,6-4 0 15,2-5 0-15,5-2 1 0,6-8-5 16,0-7-4-16,9-7-3 0,3-7-5 16,2-6 1-16,11-11-8 0,-7-6 3 15,6-8 0-15,2-7 1 0,-1-1 8 16,4-1 0-16,-5 3 2 0,-7 9 7 0,-7 8 5 16,-9 8 13-16,-5 10 7 0,-4 8 4 15,-5 7 0-15,-4 9-12 0,-7 9-7 16,0-1-11-16,0 1-7 15,-1 0-5-15,-5 1-1 0,-2 11 1 0,-6 9 2 16,-3 13 4-16,-6 11 1 0,-10 8 1 0,-9 10 0 16,-9 7 0-16,-12 3 2 0,1 6 1 15,1-1-1-15,5-3 0 0,7-4-1 16,5-9 0 0,8-8 0-16,3-11 1 0,7-11 1 0,1-7 1 0,-1-11 2 15,4-5 5-15,-2-5 4 0,-2-8 4 16,1-5 1-16,-5-7-4 0,-3-6-5 15,1-11-5-15,1-11-4 16,-1-10-1-16,3-10 0 0,-2-7 0 0,0-4 0 16,1-6-1-16,4 3 0 0,-1 0 1 15,-1-1-1-15,1-2 0 0,-3 2 1 16,-4 4-1-16,4 11 0 16,2 14 6-16,5 13 5 0,6 12 7 0,5 8 6 0,3 7-3 15,2 7-1-15,6 3-2 0,0 0-5 16,0 0-3-16,0 0-7 0,0 0-5 15,1 2-3-15,3 5 1 0,-1 3-1 0,4 3 1 16,1 4 1-16,2 2 1 0,0-1 0 16,1-1 0-16,1-1-1 15,3-3-3-15,0 1-9 0,-3-5-9 0,-1-4-15 16,-3-1-16-16,-1-4-14 0,1 0-20 0,-2-4-14 16,6-1 395-16,2-4-236 0</inkml:trace>
  <inkml:trace contextRef="#ctx0" brushRef="#br0" timeOffset="19324.62">1385 7422 314 0,'-2'-1'20'0,"-3"-1"12"0,0 1-21 16,1 0-11-16,-3 1 1 15,5 0-1-15,1-2 3 0,-1 2 5 0,-2-2 4 16,2 2 4-16,2 0-2 0,-1 0-2 15,1 0-4-15,0 0 2 0,0 0 7 16,0 0 5-16,0 0 7 0,0 0 1 16,0 0-5-16,1-1-7 0,-1 1-7 0,0 1-6 15,-3-1-3-15,3 0-2 0,0 0 0 16,0 0 2-16,-1 0 4 0,1 0 8 16,-1 0 10-16,1 0 9 0,0 0 5 15,1 0-3-15,-1 0-6 0,0 0-5 16,0 0-7-16,0 0-4 0,0 0-2 15,0 0-3-15,0 0-1 0,0 0-1 16,0 0-1-16,2 0 1 0,-1 0 2 16,-1 0 0-16,1 0 2 0,-1 0 1 0,0 0-1 15,0 0 0-15,-1 0-2 16,0 0-2-16,1 0-3 0,-1 0-2 16,2 0-4-16,-1 0-7 0,1 0-8 0,-1 0-11 15,0 0-7-15,0 0-5 0,-2-1-13 16,2 1-36-16,0 0-61 0,-4-8 83 15</inkml:trace>
  <inkml:trace contextRef="#ctx0" brushRef="#br0" timeOffset="21111.14">1169 7388 764 0,'0'0'36'0,"0"0"13"0,1 0-34 0,-1 0-15 16,-2 0-1-16,0 0 1 0,-3-2-1 0,3 2 1 16,2 0 2-16,0 0 0 15,0 0 2-15,0 0 6 0,-1 0 4 0,1 0 9 16,0 0 6-16,0 0-1 16,0 0 1-16,0 0-4 0,0 0-2 0,0 0-4 15,0 0-3-15,0 0-3 0,0 0-5 16,0 0-2-16,0 0-3 0,1 0-1 15,-1 0 0-15,0 0-1 0,0 0 1 16,0 0-1-16,0 0 1 0,0 0-2 16,0 0 0-16,0 0 1 0,0 0-1 0,0 0 0 15,0 0 2-15,0 0-1 0,0 0 1 16,0 0 0-16,0 0-2 0,0 0 2 16,0 0-1-16,0 0-1 0,0 0 1 15,0 0 0-15,0 0-1 0,0 0 1 16,0 0 0-16,0 0-1 0,0 0 0 0,0 0 0 15,0 0 0-15,0 0-1 0,0 0-2 16,0 0-3-16,0 0-2 0,0 0-3 16,0 0 1-16,0 0 0 0,1 0 2 15,-1 0 2-15,0 0 2 0,1 0 1 16,-1 0 0-16,0 0 2 0,0 0 1 16,0 0-1-16,0 0 1 0,0 0-2 15,1 0-6-15,-1 0-5 0,0 0-8 16,0 0-7-16,0 0-5 0,0 0-3 15,0 0-6-15,0 0-10 0,-1 0-34 16,1 0-99-16,0 0 111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4T16:27:29.7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2929 5072 772 0,'41'32'61'0,"-41"-9"-59"16,39 24-27-16,-115-118 25 15,76 51 0-15,3 20 0 0,-3 1 1 0,1 0 0 16,0-1 4-16,3 3 5 0,-2-3 3 15,-1 2 7-15,2 0 0 0,3-1 2 16,2 2 3-16,2 1-2 0,2-2-1 0,2 1-5 16,1-2-5-16,3 1-4 0,2-1-2 15,1-1-3-15,5 4-1 0,3 0 1 16,1-3-2-16,7 1 2 0,4-1 0 16,8-1-1-16,8 1 0 0,2-1 1 15,4-1-1-15,-3-2 1 0,0 3-1 16,5-5 1-16,8 4 4 0,14 0 3 15,5 1-1-15,2 2-1 0,-2-1 4 16,-4 0-2-16,0 2 2 16,7 0 1-16,-2-1-8 0,2 0-2 0,0-2-1 15,-4 2-2-15,6 2 0 0,5-1 1 0,4 1 1 16,1-1 6-16,0 1 2 0,9-1 1 16,1 5-2-16,-1-4-4 0,0 1-2 15,-4 4 0-15,1-4-1 0,6 2 0 16,4 1 0-16,-3-2 0 0,8 3-1 15,2-2-1-15,0 1 2 0,3-1 0 0,0 1 0 16,2 0 1-16,0-1-2 0,2 0 0 16,2 1 2-16,-2-1 2 0,1-1 2 15,2 3 3-15,-5-3-1 0,-1 1-1 16,-6 0-2-16,-7-2-3 0,4 1-1 16,-5-3 1-16,-5 1-1 0,-3-1-1 15,-8-1 1-15,1 0-1 16,1-2 0-16,-8 0 1 0,-6 0-2 0,-4-3 1 15,-7 3 0-15,2-1 0 0,-13 1 0 0,-8 0 0 16,-11 0-1-16,-11 0 0 16,-7 1 1-16,-11 0-1 0,-7 1 1 15,-6-1 1-15,-5 1 0 0,0-1 2 16,-3-1 0-16,-1 0 1 0,0 0 1 0,0 0 2 16,0 0 5-16,0 0-1 15,0 0 0-15,0 0-2 0,0 0-3 0,0 1 0 16,0-1-3-16,0 1 0 0,-1-1-3 15,-3 3-3-15,4-3-2 0,-5 1-3 16,1-1-6-16,1 2-6 0,0-2-14 0,0 1-12 16,-1-1-14-16,-2 0-16 0,-8-3 41 31</inkml:trace>
  <inkml:trace contextRef="#ctx0" brushRef="#br0" timeOffset="6084.24">26081 5085 651 0,'-1'1'7'0,"1"-1"-15"0,0 0 4 0,0 0 13 0,2 0 17 0,-2 1 17 16,0-1 1-16,0 0-3 0,0 0-9 15,2 1-15-15,-2-1-8 0,-1 0-5 16,0 0-2-16,0-1-1 0,1 1 1 15,0 0 7-15,0 0 9 0,-5 1 7 32,1 1 1-32,-3 0-4 0,-2-2-5 15,-3 1-3-15,-5-1 1 0,-2 2 0 16,-6-1-2-16,-1 3-3 0,1-4-4 0,-6 2-2 16,3 1-1-16,-1-2-1 0,-3 2 1 15,3 1-3-15,-2 1 2 0,-4-1 1 16,1-1 0-16,-7 1 3 0,-9-2 9 15,-6 0 4-15,-9 1 1 0,0-1-1 16,2 0-9-16,3 0-4 0,0 3-2 0,-3-3-3 16,-12 0 4-16,-7 3 3 0,0-3-1 15,0 0 3-15,8 4-6 0,2-2-1 16,-5 2-2-16,-9 0 1 0,-4 2 0 16,-7-1-1-16,3 2 1 0,6 1-1 15,-9 1 0-15,-4-2 0 0,-3 0-1 16,-1 1 1-16,5-1 1 0,-7 2-1 15,-4-2 5-15,-4 0 6 0,-4 0 3 16,4 0-1-16,-11-4-2 0,0 2-7 0,1 0-2 16,5 0 2-16,0 2 4 15,2-3 4-15,0 1 3 0,4 0 3 0,6-2-2 16,-3 1 1-16,-3-1 0 0,-2-1-1 16,2-2 1-16,-3 1-4 0,0-1 3 15,0-2 1-15,4 0 2 0,11 0 1 16,-5 0-2-16,-5-2-5 0,1-1-4 0,0 0-2 15,6-2-2-15,-5 0-1 0,1 0 1 16,-1-1 3-16,9 2 6 0,16-1 5 16,5 2 0-16,2 2-2 0,6 1-5 15,4 1-7-15,5 2-3 0,10 2-1 16,3-1-1-16,2-1 0 0,9 0 1 0,2 2-1 16,6-4 1-16,2 1 0 15,2-1 0-15,8 0 1 0,1-1 8 0,4 2 6 16,4-2 4-16,1 2 1 0,2-2-9 15,4 0-6-15,-4 0-2 0,7 0-2 16,-1 0 1-16,0 0 1 0,-1 0 1 0,2 0 0 16,0 0 1-16,0 0-2 15,0 0 0-15,0 0 1 0,0 0-4 0,0 0-3 16,2 0-7-16,1 0-12 0,-3 0 0 16,0 0-9-16,1 0-5 0,-1 0-5 15,0 0-8-15,0 0 0 0,5 0-14 16,-3 0-6-16,-2 0-12 0,1 0-11 15,19-7 50-15</inkml:trace>
  <inkml:trace contextRef="#ctx0" brushRef="#br0" timeOffset="41304.78">5040 8416 976 0,'30'0'53'15,"-31"2"-39"-15,0-2-10 0,-2 0-7 16,-28 0 0-16,29 0 1 16,2 0 1-16,0 0 0 0,0 2 5 15,0-2 9-15,0 0 6 0,0 0 7 0,0 0-1 16,1 0-6-16,3 0-7 0,-3 2-7 15,4 5-5-15,2 3-4 0,5 10 1 16,14 14 3-16,6 10 0 0,9 15 3 16,4 12 0-16,2 10 0 0,2 8 0 15,8 9 0-15,9 10 0 0,6 17-2 0,0 6 1 16,5 12-1-16,2 9 0 16,-1 0 0-16,8 1 0 0,-4-7-1 15,-7-11 3-15,-4-12 2 0,-5-6 17 0,-3-11 2 16,-5-10 0-16,-3-7 5 0,-7-9-9 15,-9-8 5-15,-5-14 5 0,-8-15-1 0,-9-13-5 16,-1-11-8-16,-4-4-8 0,-4-8-5 16,0 0-1-16,-8-5 0 0,0-2 0 15,0 0-2-15,0 0-8 0,0 0-11 16,-1 0-19-16,0 0-15 0,-6-5-18 0,-1-9-7 16,-3-20 10-16,-10-28 31 0</inkml:trace>
  <inkml:trace contextRef="#ctx0" brushRef="#br0" timeOffset="42035.88">4737 8214 790 0,'2'25'231'15,"0"-50"-513"17,-1 25 329-17,-1 0 6-15,0 1 17 0,0-1 5 16,0 0 2-16,1 0-11 0,0 0-10 0,0 0-14 15,4-2-14-15,-3 0-8 0,1 1-6 16,3-1-3-16,2-1-5 0,5-1-2 16,9-2-3-16,7-1-1 0,14 0 0 15,5-2 0-15,8 0-2 0,4 3 0 16,-1 3 1 0,4 3-1-16,4 0 1 0,9 0 1 0,7 2-2 15,7 2 1-15,-2 3 1 0,1 1-2 16,-5 0 1-16,6 1 1 0,6-5-2 0,4 2 2 15,4 0 0-15,1 0 0 0,1 2 1 0,9-1 0 16,2-2 1-16,1-3 1 16,4 2 0-16,8 1-1 0,7-1 1 15,7 3 0-15,5 2-1 0,-5-2 2 0,-5 2 3 16,-2 0-1-16,1 0 3 0,-4 3-4 16,7 0-4-16,0 3 1 0,-2 1-2 15,2-4 1-15,-10 0-1 0,-6-2 1 0,-5-2-1 16,-4-1 0-16,-3-3 2 0,-3 0-2 15,-5-3 1-15,-1 0 0 0,3 1 1 16,9-1 1-16,-2 3 1 0,-3 0-1 16,-2 2-3-16,-12 2 0 0,-5-1 0 15,-6-2 1 1,-8 3-8-16,2 1-3 0,-1 1 0 16,-2 1-2-16,-5 1 8 0,-14-1 4 15,-15-4 0-15,-11-2-3 0,-8 0-11 16,-4 0-10-16,0-1-13 0,-6 1-5 15,-3-1-2-15,-5-4-5 0,-5 0-6 0,0 0-19 16,0 0-34-16,-1 0-4 0,0 0 11 16,-3 0 27-16,-3-3 45 15,-2 0 20-15,-3-4 5 0,-4 1 1 0,-3-3 2 16,-7-4-3-16,-1 1-8 0,-7-5-67 16,-5 1-37-16,2 1 56 0</inkml:trace>
  <inkml:trace contextRef="#ctx0" brushRef="#br0" timeOffset="42346.58">10582 8357 290 0,'-15'-10'84'0,"2"1"71"0,4 1-38 0,5 3-61 16,0 3-17-16,2 0-10 16,2 1-3-16,-1 1 4 0,1 0 3 0,0 0 4 15,0 0-2-15,1 0-6 0,4 1-7 16,0 3-8-16,5 2-9 0,8 4-4 16,8 6-1-16,10 2-1 0,9 3 1 15,2 3 0-15,0-2 0 0,-2 0 2 16,-10-1 2-16,2 1 1 0,-4-1 0 15,-5 1-1-15,0-1 6 0,-6-1 1 0,-6-1 1 16,-6-5-2-16,-4-1-7 0,-7-2 6 16,-5-1 10-16,-4 1 10 0,-7 3 7 15,-5 0-1-15,-9 1-6 16,-6-2-3-16,-6 1 1 0,-10-5 0 0,-9 0-3 16,-4-2-4-16,4-2-7 0,8 0-8 15,9-2-3-15,6 1-2 0,0 1 1 16,1-2-2-16,7 0-8 0,-2 4-10 15,5 0-17-15,0 1-23 0,-1 3 308 16,2 2-197-16</inkml:trace>
  <inkml:trace contextRef="#ctx0" brushRef="#br0" timeOffset="43122.33">6609 10414 1222 0,'41'1'135'0,"-24"17"-202"32,37-12-103-32,-153-8 190 0,78-2-70 0,16 20 19 0,-3 6 6 0,-1 0 14 15,4 0 8-15,-3 1 2 16,2 3 1-16,1 4 2 0,-4 6 4 16,1 4 4-16,-1 3 2 0,0 2-1 0,4-1 0 15,0-6-4 1,0-7-1-16,2-9-1 0,-3-6 2 0,4-5 4 15,1-3 4-15,-1-4 1 0,2-2 3 0,0 0 2 16,-5 0-3-16,4 0-1 0,-3-2-6 16,-1 1-8-16,-3 1 2 15,-3-2 4-15,-5-3 3 16,-5-1 9-16,-3-4-1 0,-4-4 0 0,-3-1-4 0,-3-6-2 0,-3 0-1 16,-2-1-1-16,-3-7 1 0,-2 0-4 15,0-3-3-15,-5-3-1 0,-1 4-3 16,0 3 1-16,6 3 0 0,11 6-4 0,8 3-8 15,6 4-12-15,4 3-18 0,2 2-24 16,-2 0 2-16,3 1 26 0</inkml:trace>
  <inkml:trace contextRef="#ctx0" brushRef="#br0" timeOffset="48316.27">7050 12917 1232 0,'-2'0'51'0,"1"0"17"0,1 1-58 0,0 1-11 16,-4 0-4-16,-4 1 0 16,-7-2 0-16,-5 1 1 0,-6-1 1 15,-3 1 3-15,-3-4 0 0,-2 0 1 0,-3-1 1 16,-3-2 3-16,-6-1 3 0,-7 4 6 16,-10-1 7-16,-17 3 9 0,-13 0 3 15,-15 1-7-15,-8 0-6 0,-16-1-11 16,-12 0-7-16,-4-2 0 0,-17 0 0 0,1-1-2 15,3-2 0-15,0-1-4 0,6 1-2 16,12 1 1-16,9 0 0 0,12 3 5 16,15 1 0-16,8-4 0 0,15 8 0 15,10-1 2-15,13 1 2 0,15 2 1 16,8 0 1-16,8-2 0 0,7 2-3 16,3-3-1-16,6 0-1 0,1 0 0 15,4 0-17-15,1-2-33 0,4-1-21 16,-2-3 27-16</inkml:trace>
  <inkml:trace contextRef="#ctx0" brushRef="#br0" timeOffset="49185.16">15391 8739 1579 0,'0'7'56'0,"2"-20"-45"16,0 15-16-16,-5-13 9 15,1 22-15-15,2-9 1 0,0 0-1 16,0-2 4-16,0-2 7 0,0 2 5 15,-3 0 7-15,3 0 1 0,-2 2 0 16,-4-2 0-16,-3 1-2 0,-5 2-1 16,-10 2 0-16,-8-5 1 0,-9 2-3 15,-6 1 1-15,-5 3-3 0,-9 2-2 16,-13-1-1-16,-12 2-1 0,-8 0 0 0,-5 2 0 16,1 1 0-16,-10-1-1 15,-4 1 0-15,-2 3 0 16,2 1-1-16,2 0 1 0,-4-2 0 0,-1 0-2 15,-5-1 9-15,10-1 5 0,0-1 3 0,-1-1 11 16,6-1-3-16,4 0-1 0,12 0 1 16,15 0 1-16,4 0-3 0,-2-2-2 15,3 2-1-15,3 0-5 0,3 0 1 16,10-2 6-16,5 0 4 0,1 1 0 16,6-1-1-16,4-4-5 0,5 2-3 0,6-2-1 15,3-2-3-15,4 3 0 0,6-3 2 16,4-1 2-16,2 0 4 0,6 0 3 15,1 0 0-15,-1 2 2 0,1-2-1 0,-1 0-2 16,1 0-1-16,0 0-5 0,0 0-5 16,3 0-6-16,-2 0-9 0,-1 0-12 31,0 0-9-31,0-2-12 0,0 2-9 0,-2 0-16 0,2 0-13 0,2 0-18 16,-2 0-15-16,0 0-8 0,0 0-27 15,0 0 0-15,0 0 73 0</inkml:trace>
  <inkml:trace contextRef="#ctx0" brushRef="#br0" timeOffset="60492.12">11502 8868 960 0,'0'0'27'0,"0"0"-8"15,0 0-16-15,0 1-5 0,0-1-1 16,0 0 2-16,-1 0 1 0,1 0 6 16,0 0 2-16,0 0 1 0,0 0 3 15,0 0 4-15,4 3 1 0,-1 2 2 16,0-1-1-16,4 3 1 0,-1 1 6 15,-1 1 4-15,3 1 3 0,0 1-3 16,0 1-9-16,2 0-6 0,-1 3-7 0,4 0-3 16,4 3-2-16,2 4 0 0,2 2 0 15,2 4 1-15,0 4 5 0,2 2 5 16,4-2 3-16,0 2 1 0,2-2-3 16,-1 4-5-16,2 4-4 0,-4 2-2 15,1 4 0-15,0-3 1 0,2 2 1 16,2 0 1-16,3 1 4 0,0 6 0 15,3-1 2-15,-1 5-1 0,1 1 0 0,0 0 3 16,0-3 0-16,4-3 4 16,-6-1-3-16,-2-1-1 0,5 4-2 0,-6 3-5 15,7 4 1-15,3-2-1 0,-7 1 1 16,0-5 4-16,1-1 3 0,1 1 0 16,6 1-2-16,2-2-6 0,4 4-1 15,-1 3-1-15,2 1-2 0,-4 5 2 0,0-3-1 16,-4-6-1-16,-2-3 1 15,-5-5 5-15,1 1-3 0,3 0 1 0,9 7 0 16,9 9-4-16,6 8 4 0,3 7-2 16,-4 2 0-16,-3-4 11 0,-6-8 7 0,-4-8 4 15,-7-3 2 1,1-4-13-16,4 2-10 0,2 8-4 0,6 2-1 0,-4 7-1 16,-4 3 0-16,-3-3 1 0,-1-4-1 15,-2-1 0-15,7-2 1 0,-2-1-1 16,2 2 0-16,1-2 1 0,2 0-1 15,1-1 0-15,0-1 1 0,-1 5 0 16,-4-2 0-16,3 0 0 0,1-1-1 16,-2-3 0-16,5-3 2 0,6 0-1 0,-3 2 2 15,0 0 0 1,-6 0 0-16,-4-3 1 0,0-2 3 0,0-2 1 0,3 0 1 16,-4 1-2-16,7 1-3 15,1 1 0-15,3 2-2 0,0-1-1 0,-11-2 0 16,-4-5 2-16,-7-9 3 0,-2-2 1 15,-1-2 3 1,2 1-4-16,-4 0-3 0,4-1-2 0,5-1-1 0,-2 2 1 16,1-4-1-16,-1 1 0 0,-6 0 1 0,1-1 0 15,0 3-1-15,3 1 1 0,1 5-1 16,2 4 0-16,4-1 0 0,-3 0 1 16,-3 0-1-1,0-5 0-15,-3 2 1 0,1-1-1 0,-1 0 0 16,1-1 0-16,-2 0 0 0,0 0 0 0,-4-2 0 0,-3-4 0 15,-3-5 0-15,-2-1 0 0,2 1 0 16,0-2 0-16,1 3 0 0,1 2 0 16,-1 2 0-16,-4-3 0 0,-5-6 0 0,-3-8 0 15,-4-8 1-15,-2-7 0 0,-1-2 0 32,-4-2 2-32,-1-2-2 0,0 1 1 0,0-1-1 0,-1 1-1 15,2-1-4-15,-2 0-4 0,0 0-2 0,0 0-1 16,0 0 0-16,0 0 2 0,0 0-3 15,0 0-4-15,0-1 0 16,0 0 0-16,0-1 3 0,0 2 7 0,0 0 1 16,0-2 1-16,-2-1-3 0,4-1-1 15,-1-3 1 1,1-5 0-16,1-8 5 0,1-3 3 0,0-4 0 0,-1 1 1 16,0 1 0-16,0 1-1 0,0-1 1 15,0 0-2-15,0-3 0 0,-1 1-5 0,1 2-3 16,0 0-4-16,-1 3-2 0,3 0 1 15,-2 2 1-15,0 4 5 0,1 2 3 0,-1 1 2 16,-1 1 0-16,3-2 2 16,-2 1-1-1,1-2 1-15,0 2 2 0,-2 1 0 16,2 3 1-16,-2 5 1 0,-2-2-2 16,1 3 0-16,0-1 0 0,-1 1-2 15,0-1 1-15,0 0 0 0,0 4-1 0,1-1 1 16,-1 1 1-16,0 0 0 0,0 0 1 15,0 0-2-15,0 0-2 16,0 0-1-16,0 0-2 0,0 0-3 0,0 0 0 16,0 0-5-16,0 0-3 15,0 0 2-15,0 0 2 0,0 0 2 0,1 2 2 16,-1 1 1-16,-1-1-1 0,0 1 2 16,0 1 2-16,0 7 0 0,-1 3 1 15,-2 7 2-15,1 3 0 0,-1-1 1 16,0-4 0-16,1-4-1 0,-1-3 0 15,2 0 1-15,-1-1-1 0,-1 3 0 16,-1 1 0-16,0 1 0 0,0 1 0 0,0-1 0 16,0 1 0-16,-3-3 0 0,0-2 0 15,0 1-1-15,-1 1 1 0,0-3 0 16,1 1 0-16,3-1 0 0,0-2 0 0,2-2 0 16,2-2 0-16,-2-2 0 0,2 0 0 15,1-1 0-15,-1-2 0 0,1 3-2 16,0-3 1-16,0 2-2 0,0-2-1 15,0 0 0-15,0 0 1 0,0 0-1 16,0 0 0-16,0 0 2 0,0 0-2 0,0 0-1 16,0 0-2-16,-2-2-2 0,2 0 0 15,-5 1 2-15,0-2 2 0,-4 1 3 16,-5-1 2-16,-3-6 1 16,-4 1 4-16,-4-7 5 0,-2-1 0 0,-1 0 2 15,2-2-4-15,0-1-3 0,-6-2-1 16,0 0 1-16,-4-1 0 0,0-1 1 0,5 1 2 15,2 0-1-15,0 2-1 16,2 1 1-16,3 1-2 0,3 2-1 16,5 2 1-16,4 6 0 0,1 1 3 15,2 1 3-15,3 2 4 0,5 4 6 16,0 0 4-16,0-1 6 0,0 1 1 0,-1 0 1 16,1 0-2-16,1 0-5 0,0 0-4 15,0 0-8-15,0 0-5 0,0 0-4 16,0 0-3-16,0 0 0 0,0 0-1 0,0 0 0 15,0 0-7-15,0 0-10 16,0 0-23-16,0 0-24 0,0 0-23 0,0 0-29 16,1 0 264-16,1 0-134 0</inkml:trace>
  <inkml:trace contextRef="#ctx0" brushRef="#br0" timeOffset="65275.33">14252 10037 1418 0,'0'0'35'0,"0"0"-23"0,0-1-12 0,-1 1-2 16,0 0 1-16,1 0 4 0,0 0 1 0,1 0 1 15,-1 0 1-15,1 0 3 16,-1 0 4-16,2-2 3 0,1-2 0 16,2 0-4-16,3-3-1 0,6-1-4 15,3-1-3-15,3-1-2 0,5 0-2 16,2 0-1-16,5 1 1 0,6 0 0 0,1 3 0 16,-5 2 1-16,2 1-2 0,-5 3-3 15,-5 2 1-15,1 1-1 0,-12 1-1 16,-4 0-1-16,-5 1-7 0,-1 1-10 15,-2 2-8-15,-3 2-10 0,-1 5 1 0,-6 4 6 16,-4 0 11-16,-4 1 8 0,-3-1 7 16,-4-3 2-16,4-2 1 0,-2 1 1 15,0-1 2-15,5-4 0 0,1 0 1 16,5-2 0-16,4-1 0 0,4-3 1 16,0 1 0-16,1-1 0 0,0 1-1 0,0 2-2 15,5 2 0-15,3 4 1 0,6 3 0 16,5 6 2-16,8 8 0 0,4 5-1 15,5 4 1-15,1 3 0 0,-2-3 0 16,-1 0-1-16,-3-4 0 0,-3-1 1 16,-6-4 2-16,-4 1 2 0,-12-10 3 15,-2 0-3-15,-4-3 2 0,-6-1 0 0,-2 2 0 16,-6-2 7 0,-4-2 2-16,-1-2 2 0,-4-6 2 15,3 0-2-15,-4-6-4 0,1-1 10 0,-2-1-1 16,0-5-1-16,0-2-3 0,1 2-12 0,4-1-3 15,3 0 1-15,2 2-2 0,1-1 2 16,5 1-1-16,1 3 0 0,7 2-1 16,0 0-1-16,1-1-1 0,0 1-3 15,-2 0-9-15,0-3-16 0,4 5-26 0,1-2-29 16,-4 0 439-16,-4 1-282 0</inkml:trace>
  <inkml:trace contextRef="#ctx0" brushRef="#br0" timeOffset="66563.63">15076 9955 1170 0,'0'0'81'16,"1"1"130"-16,-1 2-230 0,0 0-8 15,0 5 2-15,-1 10 4 0,6 10 3 16,0 10 3-16,3 9 7 0,0 5 5 16,1 2 2-16,-1-1 1 0,0-4 0 0,1-5 0 15,-3-8 0-15,-1-8 0 16,-2-6 0-16,0-5 0 16,-2-4 1-16,-1-6-1 0,3-1 1 0,-2-3 4 15,0 0-12-15,-1-3-23 0,3 2-23 0,-2-1 22 16</inkml:trace>
  <inkml:trace contextRef="#ctx0" brushRef="#br0" timeOffset="66952.81">15546 9824 1076 0,'-3'0'80'16,"3"0"115"-16,-4 3-200 0,-2 6-26 15,-12 5 17-15,-6 6 11 0,-6 8 3 16,0 8-1-16,4 4 1 0,4 5-6 16,5 4-4-16,2 0-4 0,8 0-7 31,7 2 5-31,5-3 0 0,9 3 4 16,1-7 4-16,9-4 7 0,3-7 17 15,3-9 17-15,2-7 13 0,-4-7 8 16,1-3-5-16,-5-4-7 0,2-3-8 0,0-3-8 15,-3-4-4-15,1-4 1 0,0-8-6 16,4-8-7-16,-1-9-14 0,0-8-15 16,-1-9-7-16,-4-4 0 0,-5-5 4 15,-6-2 7-15,-6 3 12 0,-6 0 5 0,-6 7 4 16,-3 5 2-16,-5 7-5 0,-2 7-2 16,-3 3 0-16,-6 2-5 0,-4 1-4 15,-4 2-10-15,0 5-19 0,1 4-18 16,0 4-25-16,2 5-7 0,-4 3 44 15</inkml:trace>
  <inkml:trace contextRef="#ctx0" brushRef="#br0" timeOffset="71794.37">5564 14568 755 0,'0'0'76'16,"0"-2"67"-16,2 1-91 0,3-1-38 15,-3-1-7-15,-1-1-2 0,3 0 1 16,-4-1-1-16,5-1 1 0,1 1 3 0,-1-1 9 16,4 2 8-16,-4-1 9 15,1 3 4-15,1-2-5 0,-1-1-7 16,6 1-9-16,2 2-9 0,0-3-4 0,6 1-2 16,-4 1-3-16,4-3 1 0,-3 1 1 15,-1 2-1-15,1 0 1 0,-1 0 3 16,-1 3 0-16,0 0-1 0,0 0-2 15,-3 0-2-15,2 0-1 0,-2 2 1 16,2 1-1-16,1 3 0 16,-1-1 1-16,-4 0 0 0,-1 1-2 0,-5-3-1 0,0 0-3 15,-2 5-3-15,-2 5-4 0,-1 6-4 16,-7 12-2-16,-5 4 3 0,-2 2 6 16,-4 1 8-16,-3-2 2 0,-2 1 2 15,-6-2 1-15,0 0-1 0,-1-3 0 16,0-2 3-16,0 0 1 0,-1-3 1 15,3 1 0-15,-5-1-1 0,2-2-2 0,-5-1 0 16,0-5-2-16,4-1-1 0,5-4-1 16,10-1 0-16,5-4-1 0,5-2 1 15,3-2 0 1,3-3 3-16,2-2 6 0,0 1 8 16,0-1 7-16,0 0 8 0,1 1-2 0,4 1-5 0,0 1-4 15,7 1-2 1,3 2-3-16,12 2 1 0,14 2-5 0,8 2-7 0,9 1-2 15,6 2-1-15,4 0-2 0,4 3 0 16,1-2 0-16,-4-1 0 0,-5-1 13 16,-10-2 6-16,-10-2 8 0,-12-1 0 15,-10-3-9-15,-4-1-7 0,-3-1-5 0,-3-2-6 16,-3 0-10-16,-3-1-15 16,-5-1-22-16,0 0-19 0,0 0-20 0,3 1 730 15,-4-1-486-15</inkml:trace>
  <inkml:trace contextRef="#ctx0" brushRef="#br0" timeOffset="81100.88">6377 14538 1258 0,'0'6'78'0,"1"-11"-865"47,-1 5 1197-47,0 0 44 0,0 0-451 0,0 0 4 16,0 1 6-16,0-1 4 0,0 0 3 15,0 0 0-15,0 0 1 0,0 0-1 16,0 0-5-16,2 0-3 0,1 0-6 0,3 0-7 16,-1 0-2-16,8-1-3 0,2-2 0 15,4 3 2-15,4-3 0 0,5 1 0 16,0-2 0-16,6 1 1 0,-1-1 0 15,-6 1 3-15,-2 0 1 0,-7 2 0 16,-3 1 2-16,-3 0 2 0,-4 0-1 16,-8 0 0-16,1 0 1 0,0 0-5 15,1-1-7-15,-1 1-3 0,1 1-7 16,-1 3-1-16,-1-4 3 0,0 6-1 16,-3 4 4-16,1 8 4 0,-1 7 2 15,-3 5 5-15,2 4 1 16,-3 0 0-16,1 4 0 0,-2 6 0 0,-1 2-1 15,-1 1 1-15,0 0 0 0,-1-4 0 0,-2-3 0 16,4-3 2-16,-3-3-1 16,2-5 2-16,3-3-1 0,0-1 0 0,1 0-1 15,6-1 0-15,-3 0 1 0,3-3 0 16,4-1 0-16,-3-5-1 0,0-4 1 0,-1-2-1 16,-1-2 0-16,1-3 1 0,1 0-1 15,3-1 1-15,-4-2-1 0,1-1 1 16,-1 1-1-16,0 1-8 0,0-2-12 0,0 0-20 15,0 0-22-15,0 0-24 0,2 2-7 16,6-6 45-16</inkml:trace>
  <inkml:trace contextRef="#ctx0" brushRef="#br0" timeOffset="83015.09">7633 14593 756 0,'10'20'115'0,"-30"-36"-212"32,20 18 99-17,-1-2 5-15,1 0 5 0,0 0 11 16,0 0 5-16,0 0 2 0,0 0-2 15,0 0-8-15,0 0-6 0,0 0-2 16,0 0 0-16,-1 2-3 16,1-2-1-16,0 0-3 0,0 0-4 0,0 0 0 0,0 0 0 15,0 0-1-15,0 0 1 0,0 0 0 16,0 0 0-16,0 0 0 0,0 0-1 16,0 0-1-16,0 0-1 0,0 0 1 15,0 0-1-15,0 1 2 0,-3 0 0 16,-1-1 0-16,4 0 0 0,0 0 3 15,0 0 1-15,0 1 3 0,-1-1 5 16,0 1 2-16,-4 3 0 0,5-4-2 16,0 0-6-16,0 2-3 0,-2-1 0 0,2 0-3 15,0-1 3-15,0 1 2 0,-5 0 1 16,4-1 4-16,0 2 3 0,0-1-1 16,0-1-2-16,-4 2-2 0,3 0-5 15,-2-1-1-15,0 1-1 0,2 3 0 16,-4-3 0-16,4 2 0 0,-3 1-1 0,0 1 1 15,-3-2 0-15,-1 4 0 16,-2 0 4-16,-2 3 2 0,-2 2-1 16,-2 3 0-16,1 6-2 0,1 0-3 15,-2 6 0-15,-3 4 1 0,-3 6 0 16,-2 2 2-16,0 5 0 0,1 1 0 0,2 2 3 16,1 1 2-16,0-1 0 15,1 1 0-15,1-2-1 0,0-7-2 0,4-3-1 16,2-4-1-16,1-3-1 0,2-3-1 15,0-2 1-15,3-5 0 0,3-4 0 0,0-5 3 16,3-2-1-16,0-3 5 16,-3-4 3-16,4 0 1 0,0-1 7 0,3 1 2 15,0 0 1-15,1-2 7 0,-4 0-2 16,0 0-5-16,1 0 0 0,-1 0-6 16,6-2-1-16,-2 1 0 0,3 0 0 15,0-1-3-15,-5 1-3 0,3-1-2 0,2-1-4 16,-5 0 1-16,2 0 2 0,1 0 0 15,-2 2 0-15,-1-1 1 0,1 0-2 16,-2 2 1 0,-1 0 0-16,0 0-1 0,0 0-1 0,3-5-1 0,-3 5-3 15,1 0-2-15,-1-1 1 0,0 0-1 16,1 0 1-16,-1 1-1 0,1-1 0 0,0 1 0 16,1-5 0-1,-1 5-2-15,1-1 1 0,-1 0 1 0,2-5-1 16,0 4 0-16,-3-1 1 0,0-1-1 15,0 1 0-15,2 1 0 0,2-5-1 0,-1 3 1 16,-1-1 0-16,-1 1 0 0,1-1 1 16,1 1 0-16,1-2 0 0,1-1 1 15,-1 1 0-15,-1-1-2 0,0 0-2 16,0-1 0-16,-1 1-1 0,-1 2 2 0,0 0 2 16,0 1-1-16,1-1 1 0,0 1 0 15,0-2-2 1,0 1 0-16,1 1 1 0,0 1-1 0,0-2 0 0,-1 2-1 15,2-3 0-15,0 2 2 0,0-2 0 16,0 2 1-16,1-2 0 0,-2 1 1 16,-1-2 0-16,0 0 0 0,1 0 0 0,-1-2-2 15,1 0 0-15,0-1-1 0,-1-1-1 16,-1 0 2 0,0-4 1-16,-1 1 3 0,0-2 0 0,0-1 2 0,-1-2-1 15,0 0-1 1,-3 1-1-16,1-1 1 0,-3-3 0 0,0-1 0 0,-2-1-2 15,-2-2-1 1,-2-1-2-16,0 3-1 0,-2-5 0 0,-2 2 0 0,0-1-1 16,-2-3-1-16,-1 2 1 0,0 1 0 15,-4 0-1-15,2 3-5 16,-1 4-1-16,1-1 1 0,6 3 3 0,3 4 6 0,2 1 1 16,5 5 1-16,1 4 3 0,1-2 7 15,2 5 6-15,1 2 6 0,0 0 8 16,0 0 0-16,0 0-4 0,0-2-1 15,0 2-8-15,2-2-3 0,-1 1 2 0,3 1-3 32,-1-1-3-32,1 0-2 0,4-1-4 0,2-1-2 0,-1 1-2 0,5-2-1 31,1 0 0-31,0-1 0 0,4 2 0 0,0-1-2 0,1 1 0 0,2-1-1 0,3 2 1 31,4 0-5-31,1 1-1 0,3 2-3 16,2 2-2-16,-2-1 4 0,0 5 2 0,-5-1 2 15,-6-2 5-15,-4 3 0 16,0-2 5-16,-2 0-9 0,-1-1-2 16,-5 0 1-16,-3-4-11 0,-6 1 2 15,0-1-16-15,-1 0-16 0,0 1-17 16,0-1-22-16,0 0-17 0,-4 0 64 16,4-1 3-16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4T16:29:53.7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19827 5694 733 0,'19'18'94'0,"18"2"1049"0,-29-15-191 15,-40 0-973 1,-36-15-888-16,-29-6-256 0,15 16 1171 16,29-1 0-16,0-2 1 0,-3-5-1 15,-3 2 0-15,-1-2-1 0,-7-1 1 0,-2 2 1 16,-1 1 3-16,-2-2 8 0,2 1 2 15,0 1 1-15,-6-1-2 0,-12 1-8 0,-8-3-2 16,-6 3-2-16,-7-3 0 0,4 0-1 16,-13 0-1-16,-4 0-1 15,0 0-2-15,-6-3 0 0,0 3 0 0,-6-2-1 16,1 0-1-16,-3-1 7 0,-1 0 8 16,1 1 4-16,-1-1 3 0,0 1-3 15,5-1-2-15,7 2 3 0,1 1 3 0,6 1 3 16,7 2 1-16,2 1-2 0,5 1-2 15,9 0-1-15,10 1-3 0,8 1-3 16,2 2-2-16,-2 0-4 0,7 3-2 16,6 0-1-16,8 0 0 15,10 0-1-15,4 0-2 0,3 0-2 0,5-3 0 16,7 2-1-16,0-1 0 0,7-1 1 16,4 0-2-16,4 0 2 0,8 0 1 0,4 0 1 15,-2 0-3-15,1-1-9 16,1-1-17-16,-1-1-21 0,1-1 708 0,-2-8-495 15</inkml:trace>
  <inkml:trace contextRef="#ctx0" brushRef="#br0" timeOffset="1059.73">5460 6609 872 0,'-17'2'2'0,"-6"0"-24"0,-7 3-2 0,-5 1 16 15,-4-4 6-15,2 3 2 0,-2-2-1 0,-1 1 1 16,0 0 0-16,-2-4 7 0,5 0 8 0,1 0 7 15,1 0 7-15,-3-2 3 0,-3-1 3 16,-2 1 0-16,-1 0 0 16,-4 0-2-16,-6 0-7 0,-11 0-5 0,-8 1-4 15,-16 1-8-15,-12-1-3 16,-7 2-1-16,-9 1-3 16,3 1-1-16,-10 2 0 15,-3 1 0-15,0 3 0 0,-5-1 1 16,1 1-2-16,-7-3 2 0,1 1-1 15,-2 0 0-15,3 0 1 0,5 2-1 16,2-3 0-16,5-1 0 0,7 2 0 16,3-5-1-16,10 3 0 0,2 1 1 15,15 0-1-15,4 3 1 0,3-3-1 0,8 1 0 16,6 0 2-16,11-3 4 0,11 2 1 16,15 0 4-16,4-3 4 0,11-1 1 15,5-1 5-15,8-1 2 0,-7 1-1 0,7-1-2 16,1 0-1-16,0 0 1 0,0 0 0 15,0 2-2-15,0-2-5 0,0 0-9 16,0 0-2-16,0 0-7 0,0 0-7 16,0 0-5-16,0 0-12 0,0 0-8 15,1 0-10-15,1 0-13 0,1-4 6 0,5-3 26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1138" y="533400"/>
            <a:ext cx="4732337" cy="2662238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200">
              <a:defRPr/>
            </a:pPr>
            <a:fld id="{FD549D34-9FA6-44AF-8862-E060EE74E80B}" type="slidenum">
              <a:rPr lang="en-US" smtClean="0"/>
              <a:pPr defTabSz="965200"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9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E0FD6-A987-4E1A-BCF4-7669DC860F72}" type="slidenum">
              <a:rPr lang="en-US" smtClean="0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133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98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For any search problem, you know the goal.  Now, you have an idea of how far away you are from the goal.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CE179-B2C7-46EC-9538-A27EC550BBF7}" type="slidenum">
              <a:rPr lang="en-US" smtClean="0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388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Notes: these images licensed from iStockphoto for UC Berkeley use.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E0FD6-A987-4E1A-BCF4-7669DC860F72}" type="slidenum">
              <a:rPr lang="en-US" smtClean="0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546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A524C-0FE5-4D64-AE7F-8C8CC01270F0}" type="slidenum">
              <a:rPr lang="en-US" smtClean="0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88" y="3475487"/>
            <a:ext cx="7042025" cy="3290535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69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F9AF4-5B05-467D-A88D-11CD62E3A2C2}" type="slidenum">
              <a:rPr lang="en-US" smtClean="0">
                <a:latin typeface="Arial" charset="0"/>
              </a:rPr>
              <a:pPr/>
              <a:t>25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13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Semi-lattice: x &lt;= y &lt;-&gt; x = x ^ y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49D97-3088-46C0-A5CF-C692DC2682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16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ustomXml" Target="../ink/ink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ustomXml" Target="../ink/ink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customXml" Target="../ink/ink16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customXml" Target="../ink/ink20.xml"/><Relationship Id="rId4" Type="http://schemas.openxmlformats.org/officeDocument/2006/relationships/image" Target="../media/image2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customXml" Target="../ink/ink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customXml" Target="../ink/ink30.xml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customXml" Target="../ink/ink3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 DFS Graph 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768576" cy="2039539"/>
          </a:xfrm>
        </p:spPr>
        <p:txBody>
          <a:bodyPr/>
          <a:lstStyle/>
          <a:p>
            <a:r>
              <a:rPr lang="en-US" dirty="0"/>
              <a:t>Why is the answer S-&gt;B-&gt;G, not S-&gt;A-&gt;B-&gt;G?</a:t>
            </a:r>
          </a:p>
          <a:p>
            <a:r>
              <a:rPr lang="en-US" dirty="0"/>
              <a:t>After all, we were doing DFS and breaking ties alphabetically.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0B36DDD1-646B-4586-B083-E5B492581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173" y="975201"/>
            <a:ext cx="516958" cy="526902"/>
          </a:xfrm>
          <a:prstGeom prst="flowChartConnector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S</a:t>
            </a:r>
          </a:p>
        </p:txBody>
      </p:sp>
      <p:cxnSp>
        <p:nvCxnSpPr>
          <p:cNvPr id="8" name="AutoShape 26">
            <a:extLst>
              <a:ext uri="{FF2B5EF4-FFF2-40B4-BE49-F238E27FC236}">
                <a16:creationId xmlns:a16="http://schemas.microsoft.com/office/drawing/2014/main" id="{54F23C3C-AFAC-4354-858F-0A251FB8DD6D}"/>
              </a:ext>
            </a:extLst>
          </p:cNvPr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8297049" y="1424940"/>
            <a:ext cx="1074831" cy="233232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" name="AutoShape 6">
            <a:extLst>
              <a:ext uri="{FF2B5EF4-FFF2-40B4-BE49-F238E27FC236}">
                <a16:creationId xmlns:a16="http://schemas.microsoft.com/office/drawing/2014/main" id="{7BF6F466-CA2F-4595-B2FE-50045B986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8570" y="3757261"/>
            <a:ext cx="516958" cy="526902"/>
          </a:xfrm>
          <a:prstGeom prst="flowChartConnector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40EED317-1631-4E9D-9784-6C50A3CDD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173" y="2715004"/>
            <a:ext cx="516958" cy="526902"/>
          </a:xfrm>
          <a:prstGeom prst="flowChartConnector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9F1FB844-A9D8-4D72-B71F-B35751E24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0741" y="3774091"/>
            <a:ext cx="516958" cy="526902"/>
          </a:xfrm>
          <a:prstGeom prst="flowChartConnector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4ACAF497-CD0B-4ACF-9F0A-61EABE727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466" y="5169609"/>
            <a:ext cx="516958" cy="526902"/>
          </a:xfrm>
          <a:prstGeom prst="flowChartConnector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G</a:t>
            </a:r>
          </a:p>
        </p:txBody>
      </p:sp>
      <p:cxnSp>
        <p:nvCxnSpPr>
          <p:cNvPr id="14" name="AutoShape 26">
            <a:extLst>
              <a:ext uri="{FF2B5EF4-FFF2-40B4-BE49-F238E27FC236}">
                <a16:creationId xmlns:a16="http://schemas.microsoft.com/office/drawing/2014/main" id="{8D7B65B9-5A8F-439D-810B-4A20F4E5B94A}"/>
              </a:ext>
            </a:extLst>
          </p:cNvPr>
          <p:cNvCxnSpPr>
            <a:cxnSpLocks noChangeShapeType="1"/>
            <a:stCxn id="7" idx="4"/>
            <a:endCxn id="10" idx="0"/>
          </p:cNvCxnSpPr>
          <p:nvPr/>
        </p:nvCxnSpPr>
        <p:spPr bwMode="auto">
          <a:xfrm>
            <a:off x="9554652" y="1502103"/>
            <a:ext cx="0" cy="121290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5" name="AutoShape 26">
            <a:extLst>
              <a:ext uri="{FF2B5EF4-FFF2-40B4-BE49-F238E27FC236}">
                <a16:creationId xmlns:a16="http://schemas.microsoft.com/office/drawing/2014/main" id="{070E58BA-0C14-4821-BE7A-46ABDF0D658F}"/>
              </a:ext>
            </a:extLst>
          </p:cNvPr>
          <p:cNvCxnSpPr>
            <a:cxnSpLocks noChangeShapeType="1"/>
            <a:stCxn id="7" idx="5"/>
            <a:endCxn id="11" idx="0"/>
          </p:cNvCxnSpPr>
          <p:nvPr/>
        </p:nvCxnSpPr>
        <p:spPr bwMode="auto">
          <a:xfrm>
            <a:off x="9737424" y="1424940"/>
            <a:ext cx="1071796" cy="234915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6" name="AutoShape 26">
            <a:extLst>
              <a:ext uri="{FF2B5EF4-FFF2-40B4-BE49-F238E27FC236}">
                <a16:creationId xmlns:a16="http://schemas.microsoft.com/office/drawing/2014/main" id="{8A09DEFA-CA1B-4E38-B0F9-949A2B96CDE0}"/>
              </a:ext>
            </a:extLst>
          </p:cNvPr>
          <p:cNvCxnSpPr>
            <a:cxnSpLocks noChangeShapeType="1"/>
            <a:stCxn id="10" idx="5"/>
            <a:endCxn id="11" idx="1"/>
          </p:cNvCxnSpPr>
          <p:nvPr/>
        </p:nvCxnSpPr>
        <p:spPr bwMode="auto">
          <a:xfrm>
            <a:off x="9737424" y="3164743"/>
            <a:ext cx="889024" cy="68651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" name="AutoShape 26">
            <a:extLst>
              <a:ext uri="{FF2B5EF4-FFF2-40B4-BE49-F238E27FC236}">
                <a16:creationId xmlns:a16="http://schemas.microsoft.com/office/drawing/2014/main" id="{A339CFBB-9E16-4F25-A8BC-F927B9D996B3}"/>
              </a:ext>
            </a:extLst>
          </p:cNvPr>
          <p:cNvCxnSpPr>
            <a:cxnSpLocks noChangeShapeType="1"/>
            <a:stCxn id="10" idx="3"/>
            <a:endCxn id="9" idx="7"/>
          </p:cNvCxnSpPr>
          <p:nvPr/>
        </p:nvCxnSpPr>
        <p:spPr bwMode="auto">
          <a:xfrm flipH="1">
            <a:off x="8479821" y="3164743"/>
            <a:ext cx="892059" cy="66968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47" name="AutoShape 26">
            <a:extLst>
              <a:ext uri="{FF2B5EF4-FFF2-40B4-BE49-F238E27FC236}">
                <a16:creationId xmlns:a16="http://schemas.microsoft.com/office/drawing/2014/main" id="{88324D87-A336-41BD-9693-907893684D9F}"/>
              </a:ext>
            </a:extLst>
          </p:cNvPr>
          <p:cNvCxnSpPr>
            <a:cxnSpLocks noChangeShapeType="1"/>
            <a:stCxn id="9" idx="5"/>
            <a:endCxn id="13" idx="1"/>
          </p:cNvCxnSpPr>
          <p:nvPr/>
        </p:nvCxnSpPr>
        <p:spPr bwMode="auto">
          <a:xfrm>
            <a:off x="8479821" y="4207000"/>
            <a:ext cx="816352" cy="10397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43278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Uninformed vs Informed Search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0612" y="711808"/>
            <a:ext cx="6019344" cy="451450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BF1B02-1A00-4854-B36A-EF6C512FC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2249" y="859749"/>
            <a:ext cx="7813155" cy="4887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1683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Today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4436"/>
            <a:ext cx="10642600" cy="4729164"/>
          </a:xfrm>
        </p:spPr>
        <p:txBody>
          <a:bodyPr/>
          <a:lstStyle/>
          <a:p>
            <a:pPr eaLnBrk="1" hangingPunct="1"/>
            <a:endParaRPr lang="en-US" sz="3600" dirty="0"/>
          </a:p>
          <a:p>
            <a:pPr eaLnBrk="1" hangingPunct="1"/>
            <a:r>
              <a:rPr lang="en-US" sz="3600" dirty="0"/>
              <a:t>Informed Search</a:t>
            </a:r>
          </a:p>
          <a:p>
            <a:pPr lvl="1"/>
            <a:r>
              <a:rPr lang="en-US" sz="3200" dirty="0"/>
              <a:t> Heuristics</a:t>
            </a:r>
          </a:p>
          <a:p>
            <a:pPr lvl="1"/>
            <a:r>
              <a:rPr lang="en-US" sz="3200" dirty="0"/>
              <a:t> Greedy Search</a:t>
            </a:r>
          </a:p>
          <a:p>
            <a:pPr lvl="1"/>
            <a:r>
              <a:rPr lang="en-US" sz="3200" dirty="0"/>
              <a:t> A* Search</a:t>
            </a:r>
            <a:endParaRPr lang="en-US" sz="2800" dirty="0"/>
          </a:p>
          <a:p>
            <a:pPr lvl="1" eaLnBrk="1" hangingPunct="1"/>
            <a:endParaRPr lang="en-US" sz="3200" dirty="0"/>
          </a:p>
          <a:p>
            <a:pPr eaLnBrk="1" hangingPunct="1"/>
            <a:endParaRPr lang="en-US" sz="3600" dirty="0"/>
          </a:p>
          <a:p>
            <a:pPr eaLnBrk="1" hangingPunct="1"/>
            <a:endParaRPr lang="en-US" sz="3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0380" y="1297622"/>
            <a:ext cx="5682419" cy="4416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894370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Heuristics</a:t>
            </a:r>
          </a:p>
        </p:txBody>
      </p:sp>
      <p:pic>
        <p:nvPicPr>
          <p:cNvPr id="32771" name="Picture 2" descr="Z:\Shared with PC\smallMa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498849"/>
            <a:ext cx="6623051" cy="29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52099" y="1059263"/>
            <a:ext cx="8122829" cy="170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/>
          <a:lstStyle/>
          <a:p>
            <a:pPr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A heuristic is: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latin typeface="Calibri" pitchFamily="34" charset="0"/>
                <a:cs typeface="+mn-cs"/>
              </a:rPr>
              <a:t>A function that </a:t>
            </a:r>
            <a:r>
              <a:rPr lang="en-US" sz="2400" i="1" kern="0" dirty="0">
                <a:latin typeface="Calibri" pitchFamily="34" charset="0"/>
                <a:cs typeface="+mn-cs"/>
              </a:rPr>
              <a:t>estimates</a:t>
            </a:r>
            <a:r>
              <a:rPr lang="en-US" sz="2400" kern="0" dirty="0">
                <a:latin typeface="Calibri" pitchFamily="34" charset="0"/>
                <a:cs typeface="+mn-cs"/>
              </a:rPr>
              <a:t> how close a state is to a goal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latin typeface="Calibri" pitchFamily="34" charset="0"/>
                <a:cs typeface="+mn-cs"/>
              </a:rPr>
              <a:t>Designed for a particular search problem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latin typeface="Calibri" pitchFamily="34" charset="0"/>
                <a:cs typeface="+mn-cs"/>
              </a:rPr>
              <a:t>Examples: Manhattan distance, Euclidean distance for pathing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903293" y="4078286"/>
            <a:ext cx="3025775" cy="1924051"/>
            <a:chOff x="1573306" y="4155142"/>
            <a:chExt cx="3025588" cy="1922929"/>
          </a:xfrm>
        </p:grpSpPr>
        <p:sp>
          <p:nvSpPr>
            <p:cNvPr id="13" name="Freeform 12"/>
            <p:cNvSpPr/>
            <p:nvPr/>
          </p:nvSpPr>
          <p:spPr>
            <a:xfrm>
              <a:off x="1573306" y="4578757"/>
              <a:ext cx="3025588" cy="1499314"/>
            </a:xfrm>
            <a:custGeom>
              <a:avLst/>
              <a:gdLst>
                <a:gd name="connsiteX0" fmla="*/ 3065929 w 3065929"/>
                <a:gd name="connsiteY0" fmla="*/ 13447 h 1479177"/>
                <a:gd name="connsiteX1" fmla="*/ 0 w 3065929"/>
                <a:gd name="connsiteY1" fmla="*/ 0 h 1479177"/>
                <a:gd name="connsiteX2" fmla="*/ 26894 w 3065929"/>
                <a:gd name="connsiteY2" fmla="*/ 1479177 h 147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5929" h="1479177">
                  <a:moveTo>
                    <a:pt x="3065929" y="13447"/>
                  </a:moveTo>
                  <a:lnTo>
                    <a:pt x="0" y="0"/>
                  </a:lnTo>
                  <a:lnTo>
                    <a:pt x="26894" y="1479177"/>
                  </a:lnTo>
                </a:path>
              </a:pathLst>
            </a:cu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78" name="TextBox 15"/>
            <p:cNvSpPr txBox="1">
              <a:spLocks noChangeArrowheads="1"/>
            </p:cNvSpPr>
            <p:nvPr/>
          </p:nvSpPr>
          <p:spPr bwMode="auto">
            <a:xfrm>
              <a:off x="2164976" y="4155142"/>
              <a:ext cx="441119" cy="36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10</a:t>
              </a:r>
            </a:p>
          </p:txBody>
        </p:sp>
        <p:sp>
          <p:nvSpPr>
            <p:cNvPr id="32779" name="TextBox 16"/>
            <p:cNvSpPr txBox="1">
              <a:spLocks noChangeArrowheads="1"/>
            </p:cNvSpPr>
            <p:nvPr/>
          </p:nvSpPr>
          <p:spPr bwMode="auto">
            <a:xfrm>
              <a:off x="1591236" y="4953001"/>
              <a:ext cx="312887" cy="36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984257" y="4495801"/>
            <a:ext cx="2978143" cy="1506537"/>
            <a:chOff x="1653989" y="4572529"/>
            <a:chExt cx="2978334" cy="1505542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1653989" y="4572529"/>
              <a:ext cx="2978334" cy="150554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776" name="TextBox 17"/>
            <p:cNvSpPr txBox="1">
              <a:spLocks noChangeArrowheads="1"/>
            </p:cNvSpPr>
            <p:nvPr/>
          </p:nvSpPr>
          <p:spPr bwMode="auto">
            <a:xfrm>
              <a:off x="3016625" y="5356413"/>
              <a:ext cx="620787" cy="36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11.2</a:t>
              </a:r>
            </a:p>
          </p:txBody>
        </p:sp>
      </p:grp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6387" y="870786"/>
            <a:ext cx="4094591" cy="2763849"/>
          </a:xfrm>
          <a:prstGeom prst="rect">
            <a:avLst/>
          </a:prstGeom>
          <a:noFill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5804" y="3778061"/>
            <a:ext cx="4176658" cy="2852708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643ED81-2366-7624-352D-64B14C7ED530}"/>
                  </a:ext>
                </a:extLst>
              </p14:cNvPr>
              <p14:cNvContentPartPr/>
              <p14:nvPr/>
            </p14:nvContentPartPr>
            <p14:xfrm>
              <a:off x="782280" y="374040"/>
              <a:ext cx="6522840" cy="5713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643ED81-2366-7624-352D-64B14C7ED53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2920" y="364680"/>
                <a:ext cx="6541560" cy="5732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Euclidean distance to Bucharest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770" y="1447800"/>
            <a:ext cx="7834132" cy="4724400"/>
            <a:chOff x="44770" y="1447800"/>
            <a:chExt cx="7834132" cy="4724400"/>
          </a:xfrm>
        </p:grpSpPr>
        <p:pic>
          <p:nvPicPr>
            <p:cNvPr id="9" name="Picture 8" descr="romania-distance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0" y="1447800"/>
              <a:ext cx="7834132" cy="472440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349570" y="2566610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989301" y="5017105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446255" y="1226841"/>
            <a:ext cx="4745745" cy="3274317"/>
            <a:chOff x="7446255" y="2195421"/>
            <a:chExt cx="4745745" cy="32743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46255" y="2441923"/>
              <a:ext cx="4745745" cy="2121109"/>
            </a:xfrm>
            <a:prstGeom prst="rect">
              <a:avLst/>
            </a:prstGeom>
          </p:spPr>
        </p:pic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8620047" y="4946520"/>
              <a:ext cx="2830808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</a:rPr>
                <a:t>h(state) </a:t>
              </a:r>
              <a:r>
                <a:rPr lang="en-US" sz="2800" dirty="0">
                  <a:solidFill>
                    <a:srgbClr val="C00000"/>
                  </a:solidFill>
                  <a:sym typeface="Wingdings" panose="05000000000000000000" pitchFamily="2" charset="2"/>
                </a:rPr>
                <a:t> value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448125" y="2195421"/>
              <a:ext cx="4743875" cy="2625896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2B5E056-3194-564F-6841-371FB23DA179}"/>
                  </a:ext>
                </a:extLst>
              </p14:cNvPr>
              <p14:cNvContentPartPr/>
              <p14:nvPr/>
            </p14:nvContentPartPr>
            <p14:xfrm>
              <a:off x="416880" y="554040"/>
              <a:ext cx="9610200" cy="2700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2B5E056-3194-564F-6841-371FB23DA17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7520" y="544680"/>
                <a:ext cx="9628920" cy="2719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9706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Guide search </a:t>
            </a:r>
            <a:r>
              <a:rPr lang="en-US" b="1" i="1" dirty="0">
                <a:solidFill>
                  <a:srgbClr val="C00000"/>
                </a:solidFill>
              </a:rPr>
              <a:t>towards the goal </a:t>
            </a:r>
            <a:r>
              <a:rPr lang="en-US" dirty="0"/>
              <a:t>instead of </a:t>
            </a:r>
            <a:r>
              <a:rPr lang="en-US" b="1" i="1" dirty="0">
                <a:solidFill>
                  <a:srgbClr val="C00000"/>
                </a:solidFill>
              </a:rPr>
              <a:t>all over the place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926512" y="2443721"/>
            <a:ext cx="2805113" cy="1771651"/>
            <a:chOff x="8396287" y="1828800"/>
            <a:chExt cx="2805113" cy="1771651"/>
          </a:xfrm>
        </p:grpSpPr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8396287" y="1828800"/>
              <a:ext cx="1912939" cy="177165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9299575" y="2605089"/>
              <a:ext cx="163512" cy="15398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8534400" y="272097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0226675" y="2627313"/>
              <a:ext cx="163512" cy="15398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0287000" y="2744789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8931276" y="2263775"/>
              <a:ext cx="869951" cy="86995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94833" y="2864149"/>
            <a:ext cx="2754312" cy="842661"/>
            <a:chOff x="8382000" y="5029202"/>
            <a:chExt cx="2754312" cy="842661"/>
          </a:xfrm>
        </p:grpSpPr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9005887" y="5029202"/>
              <a:ext cx="1284288" cy="6270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9234488" y="5270501"/>
              <a:ext cx="163513" cy="15398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8382000" y="5410200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10213975" y="5257801"/>
              <a:ext cx="163512" cy="1539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0221912" y="540573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9126537" y="5105400"/>
              <a:ext cx="869951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sp>
        <p:nvSpPr>
          <p:cNvPr id="18" name="TextBox 17"/>
          <p:cNvSpPr txBox="1"/>
          <p:nvPr/>
        </p:nvSpPr>
        <p:spPr bwMode="auto">
          <a:xfrm>
            <a:off x="7602615" y="4962717"/>
            <a:ext cx="2458271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Uninformed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2809834" y="4917989"/>
            <a:ext cx="1929881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Informed</a:t>
            </a:r>
          </a:p>
        </p:txBody>
      </p:sp>
    </p:spTree>
    <p:extLst>
      <p:ext uri="{BB962C8B-B14F-4D97-AF65-F5344CB8AC3E}">
        <p14:creationId xmlns:p14="http://schemas.microsoft.com/office/powerpoint/2010/main" val="2674512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Search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-457200"/>
            <a:ext cx="9753599" cy="731519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47417" y="2616200"/>
            <a:ext cx="5829683" cy="3851716"/>
            <a:chOff x="1447417" y="2616200"/>
            <a:chExt cx="5829683" cy="3851716"/>
          </a:xfrm>
        </p:grpSpPr>
        <p:pic>
          <p:nvPicPr>
            <p:cNvPr id="2" name="Picture 1" descr="romania-subgraph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004" y="2616200"/>
              <a:ext cx="5641096" cy="3851716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1447417" y="2695752"/>
              <a:ext cx="597590" cy="59759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93409" y="5682267"/>
              <a:ext cx="512217" cy="51221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61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439862"/>
            <a:ext cx="10342178" cy="107841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Expand the node that seems closest…(order frontier by h)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What can possibly go wrong?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8575" y="2783492"/>
            <a:ext cx="5716598" cy="3728521"/>
            <a:chOff x="308575" y="2783492"/>
            <a:chExt cx="5716598" cy="3728521"/>
          </a:xfrm>
        </p:grpSpPr>
        <p:sp>
          <p:nvSpPr>
            <p:cNvPr id="3" name="TextBox 2"/>
            <p:cNvSpPr txBox="1"/>
            <p:nvPr/>
          </p:nvSpPr>
          <p:spPr bwMode="auto">
            <a:xfrm>
              <a:off x="1528364" y="4132552"/>
              <a:ext cx="1102156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h=193</a:t>
              </a: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308575" y="2821338"/>
              <a:ext cx="1183333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 253</a:t>
              </a:r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3619852" y="5104587"/>
              <a:ext cx="1102156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h=100</a:t>
              </a:r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5286999" y="5988795"/>
              <a:ext cx="738174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h=0</a:t>
              </a:r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4398233" y="2783492"/>
              <a:ext cx="1102156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h=176</a:t>
              </a:r>
            </a:p>
          </p:txBody>
        </p:sp>
      </p:grp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72518" y="4113066"/>
            <a:ext cx="3238498" cy="24288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 bwMode="auto">
          <a:xfrm>
            <a:off x="5925483" y="2317291"/>
            <a:ext cx="7025670" cy="181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Sibiu-</a:t>
            </a:r>
            <a:r>
              <a:rPr lang="en-US" sz="2800" dirty="0" err="1">
                <a:latin typeface="Calibri"/>
                <a:cs typeface="Calibri"/>
              </a:rPr>
              <a:t>Fagaras</a:t>
            </a:r>
            <a:r>
              <a:rPr lang="en-US" sz="2800" dirty="0">
                <a:latin typeface="Calibri"/>
                <a:cs typeface="Calibri"/>
              </a:rPr>
              <a:t>-Bucharest =</a:t>
            </a:r>
          </a:p>
          <a:p>
            <a:r>
              <a:rPr lang="en-US" sz="2800" dirty="0">
                <a:latin typeface="Calibri"/>
                <a:cs typeface="Calibri"/>
              </a:rPr>
              <a:t>         99+211 = </a:t>
            </a:r>
            <a:r>
              <a:rPr lang="en-US" sz="2800" b="1" dirty="0">
                <a:latin typeface="Calibri"/>
                <a:cs typeface="Calibri"/>
              </a:rPr>
              <a:t>310</a:t>
            </a:r>
          </a:p>
          <a:p>
            <a:r>
              <a:rPr lang="en-US" sz="2800" dirty="0">
                <a:latin typeface="Calibri"/>
                <a:cs typeface="Calibri"/>
              </a:rPr>
              <a:t>Sibiu-</a:t>
            </a:r>
            <a:r>
              <a:rPr lang="en-US" sz="2800" dirty="0" err="1">
                <a:latin typeface="Calibri"/>
                <a:cs typeface="Calibri"/>
              </a:rPr>
              <a:t>Rimnicu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Vilcea</a:t>
            </a:r>
            <a:r>
              <a:rPr lang="en-US" sz="2800" dirty="0">
                <a:latin typeface="Calibri"/>
                <a:cs typeface="Calibri"/>
              </a:rPr>
              <a:t>-Pitesti-Bucharest =</a:t>
            </a:r>
          </a:p>
          <a:p>
            <a:r>
              <a:rPr lang="en-US" sz="2800" dirty="0">
                <a:latin typeface="Calibri"/>
                <a:cs typeface="Calibri"/>
              </a:rPr>
              <a:t>         80+97+101 = </a:t>
            </a:r>
            <a:r>
              <a:rPr lang="en-US" sz="2800" b="1" dirty="0">
                <a:latin typeface="Calibri"/>
                <a:cs typeface="Calibri"/>
              </a:rPr>
              <a:t>278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188085" y="4569418"/>
            <a:ext cx="511065" cy="1549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 bwMode="auto">
          <a:xfrm>
            <a:off x="5342951" y="4615879"/>
            <a:ext cx="100362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1000000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CEE6CD-C980-4552-B0FF-BB12E980B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Search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D69878B-064C-2414-0AD4-7D9D7FED68CE}"/>
                  </a:ext>
                </a:extLst>
              </p14:cNvPr>
              <p14:cNvContentPartPr/>
              <p14:nvPr/>
            </p14:nvContentPartPr>
            <p14:xfrm>
              <a:off x="1054440" y="1825920"/>
              <a:ext cx="8336160" cy="3835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D69878B-064C-2414-0AD4-7D9D7FED68C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5080" y="1816560"/>
                <a:ext cx="8354880" cy="385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6263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Greedy Search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086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Strategy: expand a node that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C00000"/>
                </a:solidFill>
              </a:rPr>
              <a:t>seems</a:t>
            </a:r>
            <a:r>
              <a:rPr lang="en-US" sz="2800" dirty="0"/>
              <a:t> closest to a goal state, according to h</a:t>
            </a:r>
          </a:p>
          <a:p>
            <a:pPr lvl="1"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Problem 1: it chooses a node even if it’s at the end of a very long and winding road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Problem 2: it takes h literally even if it’s completely wrong</a:t>
            </a:r>
          </a:p>
        </p:txBody>
      </p:sp>
      <p:sp>
        <p:nvSpPr>
          <p:cNvPr id="13317" name="Freeform 30"/>
          <p:cNvSpPr>
            <a:spLocks/>
          </p:cNvSpPr>
          <p:nvPr/>
        </p:nvSpPr>
        <p:spPr bwMode="auto">
          <a:xfrm>
            <a:off x="9348787" y="1219200"/>
            <a:ext cx="846139" cy="1774825"/>
          </a:xfrm>
          <a:custGeom>
            <a:avLst/>
            <a:gdLst>
              <a:gd name="T0" fmla="*/ 2147483647 w 533"/>
              <a:gd name="T1" fmla="*/ 2147483647 h 1118"/>
              <a:gd name="T2" fmla="*/ 2147483647 w 533"/>
              <a:gd name="T3" fmla="*/ 2147483647 h 1118"/>
              <a:gd name="T4" fmla="*/ 2147483647 w 533"/>
              <a:gd name="T5" fmla="*/ 2147483647 h 1118"/>
              <a:gd name="T6" fmla="*/ 2147483647 w 533"/>
              <a:gd name="T7" fmla="*/ 2147483647 h 1118"/>
              <a:gd name="T8" fmla="*/ 2147483647 w 533"/>
              <a:gd name="T9" fmla="*/ 2147483647 h 1118"/>
              <a:gd name="T10" fmla="*/ 2147483647 w 533"/>
              <a:gd name="T11" fmla="*/ 2147483647 h 11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3"/>
              <a:gd name="T19" fmla="*/ 0 h 1118"/>
              <a:gd name="T20" fmla="*/ 533 w 533"/>
              <a:gd name="T21" fmla="*/ 1118 h 11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3" h="1118">
                <a:moveTo>
                  <a:pt x="100" y="137"/>
                </a:moveTo>
                <a:cubicBezTo>
                  <a:pt x="172" y="245"/>
                  <a:pt x="395" y="656"/>
                  <a:pt x="464" y="788"/>
                </a:cubicBezTo>
                <a:cubicBezTo>
                  <a:pt x="533" y="920"/>
                  <a:pt x="513" y="858"/>
                  <a:pt x="513" y="928"/>
                </a:cubicBezTo>
                <a:cubicBezTo>
                  <a:pt x="472" y="988"/>
                  <a:pt x="380" y="1118"/>
                  <a:pt x="281" y="991"/>
                </a:cubicBezTo>
                <a:cubicBezTo>
                  <a:pt x="260" y="823"/>
                  <a:pt x="60" y="284"/>
                  <a:pt x="30" y="142"/>
                </a:cubicBezTo>
                <a:cubicBezTo>
                  <a:pt x="0" y="0"/>
                  <a:pt x="32" y="29"/>
                  <a:pt x="100" y="137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8" name="Freeform 4"/>
          <p:cNvSpPr>
            <a:spLocks/>
          </p:cNvSpPr>
          <p:nvPr/>
        </p:nvSpPr>
        <p:spPr bwMode="auto">
          <a:xfrm>
            <a:off x="8001000" y="1322386"/>
            <a:ext cx="2927351" cy="2108200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9" name="Oval 5"/>
          <p:cNvSpPr>
            <a:spLocks noChangeArrowheads="1"/>
          </p:cNvSpPr>
          <p:nvPr/>
        </p:nvSpPr>
        <p:spPr bwMode="auto">
          <a:xfrm>
            <a:off x="9123363" y="1677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0" name="Oval 6"/>
          <p:cNvSpPr>
            <a:spLocks noChangeArrowheads="1"/>
          </p:cNvSpPr>
          <p:nvPr/>
        </p:nvSpPr>
        <p:spPr bwMode="auto">
          <a:xfrm>
            <a:off x="9599613" y="166846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1" name="Text Box 7"/>
          <p:cNvSpPr txBox="1">
            <a:spLocks noChangeArrowheads="1"/>
          </p:cNvSpPr>
          <p:nvPr/>
        </p:nvSpPr>
        <p:spPr bwMode="auto">
          <a:xfrm>
            <a:off x="9253537" y="1528763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13322" name="Freeform 8"/>
          <p:cNvSpPr>
            <a:spLocks/>
          </p:cNvSpPr>
          <p:nvPr/>
        </p:nvSpPr>
        <p:spPr bwMode="auto">
          <a:xfrm>
            <a:off x="9236076" y="148272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23" name="Text Box 9"/>
          <p:cNvSpPr txBox="1">
            <a:spLocks noChangeArrowheads="1"/>
          </p:cNvSpPr>
          <p:nvPr/>
        </p:nvSpPr>
        <p:spPr bwMode="auto">
          <a:xfrm>
            <a:off x="9637711" y="1281112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3324" name="Oval 11"/>
          <p:cNvSpPr>
            <a:spLocks noChangeArrowheads="1"/>
          </p:cNvSpPr>
          <p:nvPr/>
        </p:nvSpPr>
        <p:spPr bwMode="auto">
          <a:xfrm>
            <a:off x="9847263" y="2592387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5" name="Oval 17"/>
          <p:cNvSpPr>
            <a:spLocks noChangeArrowheads="1"/>
          </p:cNvSpPr>
          <p:nvPr/>
        </p:nvSpPr>
        <p:spPr bwMode="auto">
          <a:xfrm>
            <a:off x="9355137" y="125253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A05354A-6EB5-AE6F-8DE0-C43BD4ED01CB}"/>
                  </a:ext>
                </a:extLst>
              </p14:cNvPr>
              <p14:cNvContentPartPr/>
              <p14:nvPr/>
            </p14:nvContentPartPr>
            <p14:xfrm>
              <a:off x="536040" y="1947240"/>
              <a:ext cx="6625080" cy="499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A05354A-6EB5-AE6F-8DE0-C43BD4ED01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680" y="1937880"/>
                <a:ext cx="6643800" cy="518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527" y="-76200"/>
            <a:ext cx="12182254" cy="762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 Search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76400"/>
            <a:ext cx="28717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447800"/>
            <a:ext cx="16002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744914"/>
            <a:ext cx="3557588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33787" y="3276601"/>
            <a:ext cx="15240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UCS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62800" y="3276601"/>
            <a:ext cx="15240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Greedy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62599" y="5954714"/>
            <a:ext cx="15240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A*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1A80B44-E8D3-64B5-6B52-93547B47A145}"/>
                  </a:ext>
                </a:extLst>
              </p14:cNvPr>
              <p14:cNvContentPartPr/>
              <p14:nvPr/>
            </p14:nvContentPartPr>
            <p14:xfrm>
              <a:off x="4519440" y="4335480"/>
              <a:ext cx="707040" cy="207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1A80B44-E8D3-64B5-6B52-93547B47A14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10080" y="4326120"/>
                <a:ext cx="725760" cy="226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HW1 (online) due tonight</a:t>
            </a:r>
          </a:p>
          <a:p>
            <a:pPr marL="917575" lvl="2" indent="-457200"/>
            <a:r>
              <a:rPr lang="en-US" sz="2800" dirty="0"/>
              <a:t>Can use late day (1 per written/online assignment, 2 per programming, 6 total for semester)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HW2 (written) out tonight</a:t>
            </a:r>
          </a:p>
          <a:p>
            <a:pPr marL="917575" lvl="2" indent="-457200"/>
            <a:r>
              <a:rPr lang="en-US" sz="2800" dirty="0"/>
              <a:t>Due 1/31 at 10pm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P1 out</a:t>
            </a:r>
          </a:p>
          <a:p>
            <a:pPr marL="917575" lvl="2" indent="-457200"/>
            <a:r>
              <a:rPr lang="en-US" sz="2800"/>
              <a:t>Due Monday 2/6 at 10pm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6207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38" name="AutoShape 2"/>
          <p:cNvCxnSpPr>
            <a:cxnSpLocks noChangeShapeType="1"/>
            <a:stCxn id="14344" idx="6"/>
            <a:endCxn id="14346" idx="2"/>
          </p:cNvCxnSpPr>
          <p:nvPr/>
        </p:nvCxnSpPr>
        <p:spPr bwMode="auto">
          <a:xfrm>
            <a:off x="5029200" y="4038600"/>
            <a:ext cx="13716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39" name="AutoShape 3"/>
          <p:cNvCxnSpPr>
            <a:cxnSpLocks noChangeShapeType="1"/>
            <a:stCxn id="14365" idx="4"/>
            <a:endCxn id="14344" idx="0"/>
          </p:cNvCxnSpPr>
          <p:nvPr/>
        </p:nvCxnSpPr>
        <p:spPr bwMode="auto">
          <a:xfrm flipH="1">
            <a:off x="4800600" y="3352800"/>
            <a:ext cx="68580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Combining UCS and Greedy</a:t>
            </a:r>
          </a:p>
        </p:txBody>
      </p:sp>
      <p:sp>
        <p:nvSpPr>
          <p:cNvPr id="852997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241284"/>
            <a:ext cx="9448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Uniform-cost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orders by path cost, or </a:t>
            </a:r>
            <a:r>
              <a:rPr lang="en-US" i="1" dirty="0">
                <a:solidFill>
                  <a:schemeClr val="tx1"/>
                </a:solidFill>
                <a:latin typeface="Calibri"/>
                <a:cs typeface="Calibri"/>
              </a:rPr>
              <a:t>backward cost  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g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Greedy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orders by goal proximity, or </a:t>
            </a:r>
            <a:r>
              <a:rPr lang="en-US" i="1" dirty="0">
                <a:solidFill>
                  <a:schemeClr val="tx1"/>
                </a:solidFill>
                <a:latin typeface="Calibri"/>
                <a:cs typeface="Calibri"/>
              </a:rPr>
              <a:t>forward cost  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h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)</a:t>
            </a:r>
            <a:endParaRPr lang="en-US" i="1" dirty="0">
              <a:solidFill>
                <a:srgbClr val="00B05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chemeClr val="tx2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rgbClr val="CC00CC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7030A0"/>
                </a:solidFill>
                <a:latin typeface="Calibri"/>
                <a:cs typeface="Calibri"/>
              </a:rPr>
              <a:t>A* Search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orders by the sum: </a:t>
            </a:r>
            <a:r>
              <a:rPr lang="en-US" i="1" dirty="0">
                <a:solidFill>
                  <a:srgbClr val="7030A0"/>
                </a:solidFill>
                <a:latin typeface="Calibri"/>
                <a:cs typeface="Calibri"/>
              </a:rPr>
              <a:t>f</a:t>
            </a:r>
            <a:r>
              <a:rPr lang="en-US" dirty="0">
                <a:solidFill>
                  <a:srgbClr val="7030A0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7030A0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rgbClr val="7030A0"/>
                </a:solidFill>
                <a:latin typeface="Calibri"/>
                <a:cs typeface="Calibri"/>
              </a:rPr>
              <a:t>)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 = 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g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)</a:t>
            </a:r>
            <a:r>
              <a:rPr lang="en-US" dirty="0">
                <a:solidFill>
                  <a:srgbClr val="D303CA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+</a:t>
            </a:r>
            <a:r>
              <a:rPr lang="en-US" dirty="0">
                <a:solidFill>
                  <a:srgbClr val="D303CA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h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)</a:t>
            </a:r>
            <a:endParaRPr lang="en-US" i="1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4572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17526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45720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1752600" y="4724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64008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981200" y="4191001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h=5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676400" y="51816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h=6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800600" y="4343401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h=2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0668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276600" y="2286001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8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066800" y="457200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1524000" y="42513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55626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2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304800" y="4191001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h=6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6172200" y="4343401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h=0</a:t>
            </a:r>
          </a:p>
        </p:txBody>
      </p:sp>
      <p:cxnSp>
        <p:nvCxnSpPr>
          <p:cNvPr id="14357" name="AutoShape 21"/>
          <p:cNvCxnSpPr>
            <a:cxnSpLocks noChangeShapeType="1"/>
            <a:stCxn id="14342" idx="6"/>
            <a:endCxn id="14343" idx="2"/>
          </p:cNvCxnSpPr>
          <p:nvPr/>
        </p:nvCxnSpPr>
        <p:spPr bwMode="auto">
          <a:xfrm>
            <a:off x="914400" y="4038600"/>
            <a:ext cx="838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8" name="AutoShape 22"/>
          <p:cNvCxnSpPr>
            <a:cxnSpLocks noChangeShapeType="1"/>
            <a:stCxn id="14343" idx="4"/>
            <a:endCxn id="14345" idx="0"/>
          </p:cNvCxnSpPr>
          <p:nvPr/>
        </p:nvCxnSpPr>
        <p:spPr bwMode="auto">
          <a:xfrm>
            <a:off x="1981200" y="4267200"/>
            <a:ext cx="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9" name="AutoShape 23"/>
          <p:cNvCxnSpPr>
            <a:cxnSpLocks noChangeShapeType="1"/>
            <a:stCxn id="14343" idx="0"/>
            <a:endCxn id="14365" idx="1"/>
          </p:cNvCxnSpPr>
          <p:nvPr/>
        </p:nvCxnSpPr>
        <p:spPr bwMode="auto">
          <a:xfrm rot="-5400000">
            <a:off x="3228976" y="1714501"/>
            <a:ext cx="847725" cy="3343275"/>
          </a:xfrm>
          <a:prstGeom prst="curvedConnector3">
            <a:avLst>
              <a:gd name="adj1" fmla="val 134833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60" name="AutoShape 24"/>
          <p:cNvCxnSpPr>
            <a:cxnSpLocks noChangeShapeType="1"/>
            <a:stCxn id="14345" idx="2"/>
            <a:endCxn id="14361" idx="6"/>
          </p:cNvCxnSpPr>
          <p:nvPr/>
        </p:nvCxnSpPr>
        <p:spPr bwMode="auto">
          <a:xfrm rot="10800000">
            <a:off x="914400" y="4953001"/>
            <a:ext cx="8382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457200" y="4724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c</a:t>
            </a:r>
          </a:p>
        </p:txBody>
      </p:sp>
      <p:cxnSp>
        <p:nvCxnSpPr>
          <p:cNvPr id="14362" name="AutoShape 27"/>
          <p:cNvCxnSpPr>
            <a:cxnSpLocks noChangeShapeType="1"/>
            <a:stCxn id="14343" idx="6"/>
            <a:endCxn id="14344" idx="2"/>
          </p:cNvCxnSpPr>
          <p:nvPr/>
        </p:nvCxnSpPr>
        <p:spPr bwMode="auto">
          <a:xfrm>
            <a:off x="2209800" y="4038600"/>
            <a:ext cx="2362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3" name="Text Box 28"/>
          <p:cNvSpPr txBox="1">
            <a:spLocks noChangeArrowheads="1"/>
          </p:cNvSpPr>
          <p:nvPr/>
        </p:nvSpPr>
        <p:spPr bwMode="auto">
          <a:xfrm>
            <a:off x="304800" y="51657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h=7</a:t>
            </a:r>
          </a:p>
        </p:txBody>
      </p:sp>
      <p:sp>
        <p:nvSpPr>
          <p:cNvPr id="14364" name="Text Box 30"/>
          <p:cNvSpPr txBox="1">
            <a:spLocks noChangeArrowheads="1"/>
          </p:cNvSpPr>
          <p:nvPr/>
        </p:nvSpPr>
        <p:spPr bwMode="auto">
          <a:xfrm>
            <a:off x="31242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4365" name="Oval 31"/>
          <p:cNvSpPr>
            <a:spLocks noChangeArrowheads="1"/>
          </p:cNvSpPr>
          <p:nvPr/>
        </p:nvSpPr>
        <p:spPr bwMode="auto">
          <a:xfrm>
            <a:off x="5257800" y="2895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14366" name="Text Box 32"/>
          <p:cNvSpPr txBox="1">
            <a:spLocks noChangeArrowheads="1"/>
          </p:cNvSpPr>
          <p:nvPr/>
        </p:nvSpPr>
        <p:spPr bwMode="auto">
          <a:xfrm>
            <a:off x="5715000" y="28956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h=1</a:t>
            </a:r>
          </a:p>
        </p:txBody>
      </p:sp>
      <p:sp>
        <p:nvSpPr>
          <p:cNvPr id="14367" name="Text Box 33"/>
          <p:cNvSpPr txBox="1">
            <a:spLocks noChangeArrowheads="1"/>
          </p:cNvSpPr>
          <p:nvPr/>
        </p:nvSpPr>
        <p:spPr bwMode="auto">
          <a:xfrm>
            <a:off x="4724400" y="320040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914400" y="4038601"/>
            <a:ext cx="1066800" cy="915988"/>
            <a:chOff x="1392" y="2544"/>
            <a:chExt cx="672" cy="577"/>
          </a:xfrm>
        </p:grpSpPr>
        <p:cxnSp>
          <p:nvCxnSpPr>
            <p:cNvPr id="14379" name="AutoShape 35"/>
            <p:cNvCxnSpPr>
              <a:cxnSpLocks noChangeShapeType="1"/>
            </p:cNvCxnSpPr>
            <p:nvPr/>
          </p:nvCxnSpPr>
          <p:spPr bwMode="auto">
            <a:xfrm>
              <a:off x="1392" y="2544"/>
              <a:ext cx="528" cy="0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cxnSp>
          <p:nvCxnSpPr>
            <p:cNvPr id="14380" name="AutoShape 36"/>
            <p:cNvCxnSpPr>
              <a:cxnSpLocks noChangeShapeType="1"/>
            </p:cNvCxnSpPr>
            <p:nvPr/>
          </p:nvCxnSpPr>
          <p:spPr bwMode="auto">
            <a:xfrm>
              <a:off x="2064" y="2688"/>
              <a:ext cx="0" cy="288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cxnSp>
          <p:nvCxnSpPr>
            <p:cNvPr id="14381" name="AutoShape 37"/>
            <p:cNvCxnSpPr>
              <a:cxnSpLocks noChangeShapeType="1"/>
            </p:cNvCxnSpPr>
            <p:nvPr/>
          </p:nvCxnSpPr>
          <p:spPr bwMode="auto">
            <a:xfrm rot="10800000">
              <a:off x="1392" y="3120"/>
              <a:ext cx="528" cy="1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914400" y="2962276"/>
            <a:ext cx="5486400" cy="1076325"/>
            <a:chOff x="1392" y="1872"/>
            <a:chExt cx="3456" cy="678"/>
          </a:xfrm>
        </p:grpSpPr>
        <p:cxnSp>
          <p:nvCxnSpPr>
            <p:cNvPr id="14375" name="AutoShape 39"/>
            <p:cNvCxnSpPr>
              <a:cxnSpLocks noChangeShapeType="1"/>
            </p:cNvCxnSpPr>
            <p:nvPr/>
          </p:nvCxnSpPr>
          <p:spPr bwMode="auto">
            <a:xfrm>
              <a:off x="3984" y="2550"/>
              <a:ext cx="864" cy="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14376" name="AutoShape 40"/>
            <p:cNvCxnSpPr>
              <a:cxnSpLocks noChangeShapeType="1"/>
            </p:cNvCxnSpPr>
            <p:nvPr/>
          </p:nvCxnSpPr>
          <p:spPr bwMode="auto">
            <a:xfrm flipH="1">
              <a:off x="3840" y="2118"/>
              <a:ext cx="432" cy="288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14377" name="AutoShape 41"/>
            <p:cNvCxnSpPr>
              <a:cxnSpLocks noChangeShapeType="1"/>
            </p:cNvCxnSpPr>
            <p:nvPr/>
          </p:nvCxnSpPr>
          <p:spPr bwMode="auto">
            <a:xfrm>
              <a:off x="1392" y="2550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14378" name="AutoShape 42"/>
            <p:cNvCxnSpPr>
              <a:cxnSpLocks noChangeShapeType="1"/>
            </p:cNvCxnSpPr>
            <p:nvPr/>
          </p:nvCxnSpPr>
          <p:spPr bwMode="auto">
            <a:xfrm rot="-5400000">
              <a:off x="2850" y="1086"/>
              <a:ext cx="534" cy="2106"/>
            </a:xfrm>
            <a:prstGeom prst="curvedConnector3">
              <a:avLst>
                <a:gd name="adj1" fmla="val 134833"/>
              </a:avLst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914400" y="4038600"/>
            <a:ext cx="5486400" cy="0"/>
            <a:chOff x="1392" y="2544"/>
            <a:chExt cx="3456" cy="0"/>
          </a:xfrm>
        </p:grpSpPr>
        <p:cxnSp>
          <p:nvCxnSpPr>
            <p:cNvPr id="14372" name="AutoShape 44"/>
            <p:cNvCxnSpPr>
              <a:cxnSpLocks noChangeShapeType="1"/>
            </p:cNvCxnSpPr>
            <p:nvPr/>
          </p:nvCxnSpPr>
          <p:spPr bwMode="auto">
            <a:xfrm>
              <a:off x="3984" y="2544"/>
              <a:ext cx="864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triangle" w="med" len="med"/>
            </a:ln>
          </p:spPr>
        </p:cxnSp>
        <p:cxnSp>
          <p:nvCxnSpPr>
            <p:cNvPr id="14373" name="AutoShape 45"/>
            <p:cNvCxnSpPr>
              <a:cxnSpLocks noChangeShapeType="1"/>
            </p:cNvCxnSpPr>
            <p:nvPr/>
          </p:nvCxnSpPr>
          <p:spPr bwMode="auto">
            <a:xfrm>
              <a:off x="1392" y="2544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triangle" w="med" len="med"/>
            </a:ln>
          </p:spPr>
        </p:cxnSp>
        <p:cxnSp>
          <p:nvCxnSpPr>
            <p:cNvPr id="14374" name="AutoShape 46"/>
            <p:cNvCxnSpPr>
              <a:cxnSpLocks noChangeShapeType="1"/>
            </p:cNvCxnSpPr>
            <p:nvPr/>
          </p:nvCxnSpPr>
          <p:spPr bwMode="auto">
            <a:xfrm>
              <a:off x="2208" y="2544"/>
              <a:ext cx="1488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triangle" w="med" len="med"/>
            </a:ln>
          </p:spPr>
        </p:cxnSp>
      </p:grpSp>
      <p:sp>
        <p:nvSpPr>
          <p:cNvPr id="14371" name="Text Box 50"/>
          <p:cNvSpPr txBox="1">
            <a:spLocks noChangeArrowheads="1"/>
          </p:cNvSpPr>
          <p:nvPr/>
        </p:nvSpPr>
        <p:spPr bwMode="auto">
          <a:xfrm>
            <a:off x="9296400" y="6457892"/>
            <a:ext cx="2819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Example: </a:t>
            </a:r>
            <a:r>
              <a:rPr lang="en-US" sz="2000" dirty="0" err="1">
                <a:latin typeface="Calibri"/>
                <a:cs typeface="Calibri"/>
              </a:rPr>
              <a:t>Teg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Grenager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47" name="Oval 6"/>
          <p:cNvSpPr>
            <a:spLocks noChangeArrowheads="1"/>
          </p:cNvSpPr>
          <p:nvPr/>
        </p:nvSpPr>
        <p:spPr bwMode="auto">
          <a:xfrm>
            <a:off x="9753600" y="2362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48" name="Oval 7"/>
          <p:cNvSpPr>
            <a:spLocks noChangeArrowheads="1"/>
          </p:cNvSpPr>
          <p:nvPr/>
        </p:nvSpPr>
        <p:spPr bwMode="auto">
          <a:xfrm>
            <a:off x="9220200" y="2971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49" name="Oval 9"/>
          <p:cNvSpPr>
            <a:spLocks noChangeArrowheads="1"/>
          </p:cNvSpPr>
          <p:nvPr/>
        </p:nvSpPr>
        <p:spPr bwMode="auto">
          <a:xfrm>
            <a:off x="86868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86868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c</a:t>
            </a:r>
          </a:p>
        </p:txBody>
      </p:sp>
      <p:sp>
        <p:nvSpPr>
          <p:cNvPr id="51" name="Oval 31"/>
          <p:cNvSpPr>
            <a:spLocks noChangeArrowheads="1"/>
          </p:cNvSpPr>
          <p:nvPr/>
        </p:nvSpPr>
        <p:spPr bwMode="auto">
          <a:xfrm>
            <a:off x="108966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52" name="Oval 8"/>
          <p:cNvSpPr>
            <a:spLocks noChangeArrowheads="1"/>
          </p:cNvSpPr>
          <p:nvPr/>
        </p:nvSpPr>
        <p:spPr bwMode="auto">
          <a:xfrm>
            <a:off x="94488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53" name="Oval 8"/>
          <p:cNvSpPr>
            <a:spLocks noChangeArrowheads="1"/>
          </p:cNvSpPr>
          <p:nvPr/>
        </p:nvSpPr>
        <p:spPr bwMode="auto">
          <a:xfrm>
            <a:off x="108966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54" name="Oval 10"/>
          <p:cNvSpPr>
            <a:spLocks noChangeArrowheads="1"/>
          </p:cNvSpPr>
          <p:nvPr/>
        </p:nvSpPr>
        <p:spPr bwMode="auto">
          <a:xfrm>
            <a:off x="94488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55" name="Oval 10"/>
          <p:cNvSpPr>
            <a:spLocks noChangeArrowheads="1"/>
          </p:cNvSpPr>
          <p:nvPr/>
        </p:nvSpPr>
        <p:spPr bwMode="auto">
          <a:xfrm>
            <a:off x="10896600" y="5715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7" name="Straight Connector 6"/>
          <p:cNvCxnSpPr>
            <a:stCxn id="47" idx="4"/>
            <a:endCxn id="48" idx="7"/>
          </p:cNvCxnSpPr>
          <p:nvPr/>
        </p:nvCxnSpPr>
        <p:spPr>
          <a:xfrm flipH="1">
            <a:off x="9610445" y="2819400"/>
            <a:ext cx="371755" cy="21935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8" idx="4"/>
            <a:endCxn id="52" idx="0"/>
          </p:cNvCxnSpPr>
          <p:nvPr/>
        </p:nvCxnSpPr>
        <p:spPr>
          <a:xfrm>
            <a:off x="9448800" y="3429000"/>
            <a:ext cx="2286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1" idx="4"/>
            <a:endCxn id="53" idx="0"/>
          </p:cNvCxnSpPr>
          <p:nvPr/>
        </p:nvCxnSpPr>
        <p:spPr>
          <a:xfrm>
            <a:off x="111252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2" idx="4"/>
            <a:endCxn id="54" idx="0"/>
          </p:cNvCxnSpPr>
          <p:nvPr/>
        </p:nvCxnSpPr>
        <p:spPr>
          <a:xfrm>
            <a:off x="96774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1" idx="0"/>
            <a:endCxn id="48" idx="4"/>
          </p:cNvCxnSpPr>
          <p:nvPr/>
        </p:nvCxnSpPr>
        <p:spPr>
          <a:xfrm flipH="1" flipV="1">
            <a:off x="9448800" y="3429000"/>
            <a:ext cx="16764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8" idx="4"/>
            <a:endCxn id="49" idx="0"/>
          </p:cNvCxnSpPr>
          <p:nvPr/>
        </p:nvCxnSpPr>
        <p:spPr>
          <a:xfrm flipH="1">
            <a:off x="8915400" y="3429000"/>
            <a:ext cx="5334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9" idx="4"/>
            <a:endCxn id="50" idx="0"/>
          </p:cNvCxnSpPr>
          <p:nvPr/>
        </p:nvCxnSpPr>
        <p:spPr>
          <a:xfrm>
            <a:off x="89154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3" idx="4"/>
            <a:endCxn id="55" idx="0"/>
          </p:cNvCxnSpPr>
          <p:nvPr/>
        </p:nvCxnSpPr>
        <p:spPr>
          <a:xfrm>
            <a:off x="11125200" y="52578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10287000" y="22098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0 h=6</a:t>
            </a:r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8458200" y="27973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 h=5</a:t>
            </a: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7848600" y="37338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2 h=6</a:t>
            </a:r>
          </a:p>
        </p:txBody>
      </p:sp>
      <p:sp>
        <p:nvSpPr>
          <p:cNvPr id="67" name="Text Box 19"/>
          <p:cNvSpPr txBox="1">
            <a:spLocks noChangeArrowheads="1"/>
          </p:cNvSpPr>
          <p:nvPr/>
        </p:nvSpPr>
        <p:spPr bwMode="auto">
          <a:xfrm>
            <a:off x="7848600" y="46261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3 h=7</a:t>
            </a:r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9829800" y="38100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4 h=2</a:t>
            </a: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9829800" y="46482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6 h=0</a:t>
            </a: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1277600" y="37117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9 h=1</a:t>
            </a:r>
          </a:p>
        </p:txBody>
      </p:sp>
      <p:sp>
        <p:nvSpPr>
          <p:cNvPr id="71" name="Text Box 19"/>
          <p:cNvSpPr txBox="1">
            <a:spLocks noChangeArrowheads="1"/>
          </p:cNvSpPr>
          <p:nvPr/>
        </p:nvSpPr>
        <p:spPr bwMode="auto">
          <a:xfrm>
            <a:off x="11277600" y="4702316"/>
            <a:ext cx="914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10 h=2</a:t>
            </a:r>
          </a:p>
        </p:txBody>
      </p:sp>
      <p:sp>
        <p:nvSpPr>
          <p:cNvPr id="72" name="Text Box 19"/>
          <p:cNvSpPr txBox="1">
            <a:spLocks noChangeArrowheads="1"/>
          </p:cNvSpPr>
          <p:nvPr/>
        </p:nvSpPr>
        <p:spPr bwMode="auto">
          <a:xfrm>
            <a:off x="11277600" y="5562600"/>
            <a:ext cx="914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12 h=0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6A5A946-0C19-BDFA-3862-F920A658A209}"/>
                  </a:ext>
                </a:extLst>
              </p14:cNvPr>
              <p14:cNvContentPartPr/>
              <p14:nvPr/>
            </p14:nvContentPartPr>
            <p14:xfrm>
              <a:off x="653040" y="2575800"/>
              <a:ext cx="11540520" cy="4103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6A5A946-0C19-BDFA-3862-F920A658A2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680" y="2566440"/>
                <a:ext cx="11559240" cy="4122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225739" y="-1696"/>
            <a:ext cx="11351907" cy="6859696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UNIFORM-COST-SEARCH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priority queue using g(n) as the priority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r>
              <a:rPr lang="en-US" sz="2300" dirty="0"/>
              <a:t> with priority g(S) = 0</a:t>
            </a:r>
            <a:br>
              <a:rPr lang="en-US" sz="2300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else if the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is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with higher g(n)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replace that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node with</a:t>
            </a:r>
            <a:r>
              <a:rPr lang="en-US" sz="2300" dirty="0">
                <a:solidFill>
                  <a:srgbClr val="0000FF"/>
                </a:solidFill>
              </a:rPr>
              <a:t> child</a:t>
            </a:r>
            <a:endParaRPr lang="en-US" sz="23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3BFACC3-7EAF-8189-74CA-945B47938537}"/>
                  </a:ext>
                </a:extLst>
              </p14:cNvPr>
              <p14:cNvContentPartPr/>
              <p14:nvPr/>
            </p14:nvContentPartPr>
            <p14:xfrm>
              <a:off x="3579840" y="1288800"/>
              <a:ext cx="4798440" cy="5063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3BFACC3-7EAF-8189-74CA-945B479385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70480" y="1279440"/>
                <a:ext cx="4817160" cy="508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2957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225739" y="-1696"/>
            <a:ext cx="11351907" cy="6859696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A-STAR-SEARCH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priority queue using </a:t>
            </a:r>
            <a:r>
              <a:rPr lang="en-US" sz="2300" b="1" dirty="0"/>
              <a:t>f(n) = g(n) + h(n) </a:t>
            </a:r>
            <a:r>
              <a:rPr lang="en-US" sz="2300" dirty="0"/>
              <a:t>as the priority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r>
              <a:rPr lang="en-US" sz="2300" dirty="0"/>
              <a:t> with priority </a:t>
            </a:r>
            <a:r>
              <a:rPr lang="en-US" sz="2300" b="1" dirty="0"/>
              <a:t>f(S) = 0 + h(S)</a:t>
            </a:r>
            <a:br>
              <a:rPr lang="en-US" sz="2300" b="1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else if the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is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with higher </a:t>
            </a:r>
            <a:r>
              <a:rPr lang="en-US" sz="2300" b="1" dirty="0"/>
              <a:t>f(n)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replace that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node with</a:t>
            </a:r>
            <a:r>
              <a:rPr lang="en-US" sz="2300" dirty="0">
                <a:solidFill>
                  <a:srgbClr val="0000FF"/>
                </a:solidFill>
              </a:rPr>
              <a:t> child</a:t>
            </a:r>
            <a:endParaRPr lang="en-US" sz="23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B384DAC-FEAB-B760-F8D1-2AC5E53C4E9F}"/>
                  </a:ext>
                </a:extLst>
              </p14:cNvPr>
              <p14:cNvContentPartPr/>
              <p14:nvPr/>
            </p14:nvContentPartPr>
            <p14:xfrm>
              <a:off x="6027480" y="1232640"/>
              <a:ext cx="3297600" cy="1326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B384DAC-FEAB-B760-F8D1-2AC5E53C4E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18120" y="1223280"/>
                <a:ext cx="3316320" cy="134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3663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1141-EC0A-45E1-971B-3CA95935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A802B-3251-4632-9C72-D2F4C6B41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A* Tree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Same tree search algorithm but with a </a:t>
            </a:r>
            <a:r>
              <a:rPr lang="en-US" dirty="0">
                <a:solidFill>
                  <a:srgbClr val="0000FF"/>
                </a:solidFill>
              </a:rPr>
              <a:t>frontier</a:t>
            </a:r>
            <a:r>
              <a:rPr lang="en-US" dirty="0">
                <a:solidFill>
                  <a:schemeClr val="tx1"/>
                </a:solidFill>
              </a:rPr>
              <a:t> that is a priority queue using priority </a:t>
            </a:r>
            <a:r>
              <a:rPr lang="en-US" dirty="0">
                <a:solidFill>
                  <a:srgbClr val="7030A0"/>
                </a:solidFill>
              </a:rPr>
              <a:t>f(n) = g(n) + h(n)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52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1141-EC0A-45E1-971B-3CA95935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A802B-3251-4632-9C72-D2F4C6B41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A* Tree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Same tree search algorithm but with a </a:t>
            </a:r>
            <a:r>
              <a:rPr lang="en-US" dirty="0">
                <a:solidFill>
                  <a:srgbClr val="0000FF"/>
                </a:solidFill>
              </a:rPr>
              <a:t>frontier</a:t>
            </a:r>
            <a:r>
              <a:rPr lang="en-US" dirty="0">
                <a:solidFill>
                  <a:schemeClr val="tx1"/>
                </a:solidFill>
              </a:rPr>
              <a:t> that is a priority queue using priority </a:t>
            </a:r>
            <a:r>
              <a:rPr lang="en-US" dirty="0">
                <a:solidFill>
                  <a:srgbClr val="7030A0"/>
                </a:solidFill>
              </a:rPr>
              <a:t>f(n) = g(n) + h(n)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A* Graph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Same as </a:t>
            </a:r>
            <a:r>
              <a:rPr lang="en-US" b="1" dirty="0">
                <a:solidFill>
                  <a:schemeClr val="tx1"/>
                </a:solidFill>
              </a:rPr>
              <a:t>UCS</a:t>
            </a:r>
            <a:r>
              <a:rPr lang="en-US" dirty="0">
                <a:solidFill>
                  <a:schemeClr val="tx1"/>
                </a:solidFill>
              </a:rPr>
              <a:t> graph search algorithm but with a </a:t>
            </a:r>
            <a:r>
              <a:rPr lang="en-US" dirty="0">
                <a:solidFill>
                  <a:srgbClr val="0000FF"/>
                </a:solidFill>
              </a:rPr>
              <a:t>frontier</a:t>
            </a:r>
            <a:r>
              <a:rPr lang="en-US" dirty="0">
                <a:solidFill>
                  <a:schemeClr val="tx1"/>
                </a:solidFill>
              </a:rPr>
              <a:t> that is a priority queue using priority </a:t>
            </a:r>
            <a:r>
              <a:rPr lang="en-US" dirty="0">
                <a:solidFill>
                  <a:srgbClr val="7030A0"/>
                </a:solidFill>
              </a:rPr>
              <a:t>f(n) = g(n) + h(n)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166B53F-F1B5-2C90-DB24-AF4486CB368C}"/>
                  </a:ext>
                </a:extLst>
              </p14:cNvPr>
              <p14:cNvContentPartPr/>
              <p14:nvPr/>
            </p14:nvContentPartPr>
            <p14:xfrm>
              <a:off x="2886480" y="2003400"/>
              <a:ext cx="6018480" cy="2618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166B53F-F1B5-2C90-DB24-AF4486CB36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77120" y="1994040"/>
                <a:ext cx="6037200" cy="263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8705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UCS </a:t>
            </a:r>
            <a:r>
              <a:rPr lang="en-US" dirty="0" err="1">
                <a:latin typeface="Calibri"/>
                <a:cs typeface="Calibri"/>
              </a:rPr>
              <a:t>vs</a:t>
            </a:r>
            <a:r>
              <a:rPr lang="en-US" dirty="0">
                <a:latin typeface="Calibri"/>
                <a:cs typeface="Calibri"/>
              </a:rPr>
              <a:t> A* Contours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531019" y="1964906"/>
            <a:ext cx="6705600" cy="4525963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alibri"/>
                <a:cs typeface="Calibri"/>
              </a:rPr>
              <a:t>Uniform-cost expands equally in all “directions”</a:t>
            </a:r>
          </a:p>
          <a:p>
            <a:pPr lvl="1"/>
            <a:endParaRPr lang="en-US" sz="2800" dirty="0">
              <a:latin typeface="Calibri"/>
              <a:cs typeface="Calibri"/>
            </a:endParaRPr>
          </a:p>
          <a:p>
            <a:pPr lvl="1"/>
            <a:endParaRPr lang="en-US" sz="2800" dirty="0">
              <a:latin typeface="Calibri"/>
              <a:cs typeface="Calibri"/>
            </a:endParaRPr>
          </a:p>
          <a:p>
            <a:pPr lvl="1"/>
            <a:endParaRPr lang="en-US" sz="2800" dirty="0">
              <a:latin typeface="Calibri"/>
              <a:cs typeface="Calibri"/>
            </a:endParaRPr>
          </a:p>
          <a:p>
            <a:pPr eaLnBrk="1" hangingPunct="1"/>
            <a:r>
              <a:rPr lang="en-US" sz="3200" dirty="0">
                <a:latin typeface="Calibri"/>
                <a:cs typeface="Calibri"/>
              </a:rPr>
              <a:t>A* expands mainly toward the goal, but does hedge its bets to ensure optimality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396287" y="1828800"/>
            <a:ext cx="2805113" cy="1771651"/>
            <a:chOff x="8396287" y="1828800"/>
            <a:chExt cx="2805113" cy="1771651"/>
          </a:xfrm>
        </p:grpSpPr>
        <p:sp>
          <p:nvSpPr>
            <p:cNvPr id="21507" name="Oval 8"/>
            <p:cNvSpPr>
              <a:spLocks noChangeArrowheads="1"/>
            </p:cNvSpPr>
            <p:nvPr/>
          </p:nvSpPr>
          <p:spPr bwMode="auto">
            <a:xfrm>
              <a:off x="8396287" y="1828800"/>
              <a:ext cx="1912939" cy="177165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0" name="Oval 4"/>
            <p:cNvSpPr>
              <a:spLocks noChangeArrowheads="1"/>
            </p:cNvSpPr>
            <p:nvPr/>
          </p:nvSpPr>
          <p:spPr bwMode="auto">
            <a:xfrm>
              <a:off x="9299575" y="2605089"/>
              <a:ext cx="163512" cy="15398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1" name="Text Box 5"/>
            <p:cNvSpPr txBox="1">
              <a:spLocks noChangeArrowheads="1"/>
            </p:cNvSpPr>
            <p:nvPr/>
          </p:nvSpPr>
          <p:spPr bwMode="auto">
            <a:xfrm>
              <a:off x="8534400" y="272097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21512" name="Oval 6"/>
            <p:cNvSpPr>
              <a:spLocks noChangeArrowheads="1"/>
            </p:cNvSpPr>
            <p:nvPr/>
          </p:nvSpPr>
          <p:spPr bwMode="auto">
            <a:xfrm>
              <a:off x="10226675" y="2627313"/>
              <a:ext cx="163512" cy="15398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3" name="Text Box 7"/>
            <p:cNvSpPr txBox="1">
              <a:spLocks noChangeArrowheads="1"/>
            </p:cNvSpPr>
            <p:nvPr/>
          </p:nvSpPr>
          <p:spPr bwMode="auto">
            <a:xfrm>
              <a:off x="10287000" y="2744789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21514" name="Oval 9"/>
            <p:cNvSpPr>
              <a:spLocks noChangeArrowheads="1"/>
            </p:cNvSpPr>
            <p:nvPr/>
          </p:nvSpPr>
          <p:spPr bwMode="auto">
            <a:xfrm>
              <a:off x="8931276" y="2263775"/>
              <a:ext cx="869951" cy="86995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382000" y="5029202"/>
            <a:ext cx="2754312" cy="842661"/>
            <a:chOff x="8382000" y="5029202"/>
            <a:chExt cx="2754312" cy="842661"/>
          </a:xfrm>
        </p:grpSpPr>
        <p:sp>
          <p:nvSpPr>
            <p:cNvPr id="21506" name="Oval 14"/>
            <p:cNvSpPr>
              <a:spLocks noChangeArrowheads="1"/>
            </p:cNvSpPr>
            <p:nvPr/>
          </p:nvSpPr>
          <p:spPr bwMode="auto">
            <a:xfrm>
              <a:off x="9005887" y="5029202"/>
              <a:ext cx="1284288" cy="6270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5" name="Oval 10"/>
            <p:cNvSpPr>
              <a:spLocks noChangeArrowheads="1"/>
            </p:cNvSpPr>
            <p:nvPr/>
          </p:nvSpPr>
          <p:spPr bwMode="auto">
            <a:xfrm>
              <a:off x="9234488" y="5270501"/>
              <a:ext cx="163513" cy="15398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6" name="Text Box 11"/>
            <p:cNvSpPr txBox="1">
              <a:spLocks noChangeArrowheads="1"/>
            </p:cNvSpPr>
            <p:nvPr/>
          </p:nvSpPr>
          <p:spPr bwMode="auto">
            <a:xfrm>
              <a:off x="8382000" y="5410200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21517" name="Oval 12"/>
            <p:cNvSpPr>
              <a:spLocks noChangeArrowheads="1"/>
            </p:cNvSpPr>
            <p:nvPr/>
          </p:nvSpPr>
          <p:spPr bwMode="auto">
            <a:xfrm>
              <a:off x="10213975" y="5257801"/>
              <a:ext cx="163512" cy="1539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8" name="Text Box 13"/>
            <p:cNvSpPr txBox="1">
              <a:spLocks noChangeArrowheads="1"/>
            </p:cNvSpPr>
            <p:nvPr/>
          </p:nvSpPr>
          <p:spPr bwMode="auto">
            <a:xfrm>
              <a:off x="10221912" y="540573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21519" name="Oval 15"/>
            <p:cNvSpPr>
              <a:spLocks noChangeArrowheads="1"/>
            </p:cNvSpPr>
            <p:nvPr/>
          </p:nvSpPr>
          <p:spPr bwMode="auto">
            <a:xfrm>
              <a:off x="9126537" y="5105400"/>
              <a:ext cx="869951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39A25C3-5A8C-5AE0-9E84-6955DA255D64}"/>
                  </a:ext>
                </a:extLst>
              </p14:cNvPr>
              <p14:cNvContentPartPr/>
              <p14:nvPr/>
            </p14:nvContentPartPr>
            <p14:xfrm>
              <a:off x="522360" y="2741040"/>
              <a:ext cx="7421040" cy="1176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39A25C3-5A8C-5AE0-9E84-6955DA255D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000" y="2731680"/>
                <a:ext cx="7439760" cy="119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3057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dy_pac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72380"/>
            <a:ext cx="3657600" cy="205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7" descr="uniform_pac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72380"/>
            <a:ext cx="362188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astar_pacman.jp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695" y="2372380"/>
            <a:ext cx="351650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8481" y="4497309"/>
            <a:ext cx="153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Greedy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1714" y="4497309"/>
            <a:ext cx="2657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Uniform Cost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27259" y="4497310"/>
            <a:ext cx="681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A*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AB5B1A5-7661-48EC-9B6D-8D5EBADEF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6B7890-0760-73E7-605F-B5BFDF68103D}"/>
                  </a:ext>
                </a:extLst>
              </p14:cNvPr>
              <p14:cNvContentPartPr/>
              <p14:nvPr/>
            </p14:nvContentPartPr>
            <p14:xfrm>
              <a:off x="717120" y="2664720"/>
              <a:ext cx="11019600" cy="1330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6B7890-0760-73E7-605F-B5BFDF6810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7760" y="2655360"/>
                <a:ext cx="11038320" cy="134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461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Calibri"/>
                <a:cs typeface="Calibri"/>
              </a:rPr>
              <a:t>Is A* Optimal?</a:t>
            </a:r>
          </a:p>
        </p:txBody>
      </p:sp>
      <p:sp>
        <p:nvSpPr>
          <p:cNvPr id="803856" name="Rectangle 16"/>
          <p:cNvSpPr>
            <a:spLocks noGrp="1" noChangeArrowheads="1"/>
          </p:cNvSpPr>
          <p:nvPr>
            <p:ph idx="1"/>
          </p:nvPr>
        </p:nvSpPr>
        <p:spPr>
          <a:xfrm>
            <a:off x="2209800" y="5181599"/>
            <a:ext cx="9575800" cy="94456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What went wrong?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i="1" dirty="0">
                <a:solidFill>
                  <a:srgbClr val="C00000"/>
                </a:solidFill>
                <a:latin typeface="Calibri"/>
                <a:cs typeface="Calibri"/>
              </a:rPr>
              <a:t>Actual</a:t>
            </a:r>
            <a:r>
              <a:rPr lang="en-US" sz="2800" dirty="0">
                <a:latin typeface="Calibri"/>
                <a:cs typeface="Calibri"/>
              </a:rPr>
              <a:t> bad goal cost &lt; </a:t>
            </a:r>
            <a:r>
              <a:rPr lang="en-US" sz="2800" b="1" i="1" dirty="0">
                <a:solidFill>
                  <a:srgbClr val="C00000"/>
                </a:solidFill>
                <a:latin typeface="Calibri"/>
                <a:cs typeface="Calibri"/>
              </a:rPr>
              <a:t>estimated</a:t>
            </a:r>
            <a:r>
              <a:rPr lang="en-US" sz="2800" dirty="0">
                <a:latin typeface="Calibri"/>
                <a:cs typeface="Calibri"/>
              </a:rPr>
              <a:t> good goal cost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We need estimates to be less than actual costs!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5791200" y="1752598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8763000" y="3238499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2819400" y="3124198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886200" y="1752599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848600" y="1752599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715000" y="1295399"/>
            <a:ext cx="914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 = 6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9448800" y="3288269"/>
            <a:ext cx="914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 = 0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0" y="4038600"/>
            <a:ext cx="1219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5</a:t>
            </a:r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auto">
          <a:xfrm>
            <a:off x="3505200" y="3200399"/>
            <a:ext cx="762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i="1" dirty="0">
                <a:latin typeface="Calibri"/>
                <a:cs typeface="Calibri"/>
              </a:rPr>
              <a:t>7</a:t>
            </a:r>
          </a:p>
        </p:txBody>
      </p:sp>
      <p:cxnSp>
        <p:nvCxnSpPr>
          <p:cNvPr id="26" name="Curved Connector 25"/>
          <p:cNvCxnSpPr>
            <a:stCxn id="16389" idx="2"/>
            <a:endCxn id="16388" idx="2"/>
          </p:cNvCxnSpPr>
          <p:nvPr/>
        </p:nvCxnSpPr>
        <p:spPr>
          <a:xfrm rot="16200000" flipH="1">
            <a:off x="6038850" y="781049"/>
            <a:ext cx="114301" cy="5943600"/>
          </a:xfrm>
          <a:prstGeom prst="curvedConnector3">
            <a:avLst>
              <a:gd name="adj1" fmla="val 792305"/>
            </a:avLst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6389" idx="0"/>
            <a:endCxn id="16387" idx="1"/>
          </p:cNvCxnSpPr>
          <p:nvPr/>
        </p:nvCxnSpPr>
        <p:spPr>
          <a:xfrm rot="5400000" flipH="1" flipV="1">
            <a:off x="3914776" y="1247774"/>
            <a:ext cx="1085849" cy="2667000"/>
          </a:xfrm>
          <a:prstGeom prst="curvedConnector2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27"/>
          <p:cNvCxnSpPr>
            <a:stCxn id="16387" idx="3"/>
            <a:endCxn id="16388" idx="0"/>
          </p:cNvCxnSpPr>
          <p:nvPr/>
        </p:nvCxnSpPr>
        <p:spPr>
          <a:xfrm>
            <a:off x="6400800" y="2038349"/>
            <a:ext cx="2667000" cy="1200150"/>
          </a:xfrm>
          <a:prstGeom prst="curvedConnector2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0FB5217-4461-D71E-697F-341A36FEA5FF}"/>
                  </a:ext>
                </a:extLst>
              </p14:cNvPr>
              <p14:cNvContentPartPr/>
              <p14:nvPr/>
            </p14:nvContentPartPr>
            <p14:xfrm>
              <a:off x="462240" y="270360"/>
              <a:ext cx="8451360" cy="4285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0FB5217-4461-D71E-697F-341A36FEA5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880" y="261000"/>
                <a:ext cx="8470080" cy="4304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Admissible Heuristics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6543" y="1219379"/>
            <a:ext cx="6398914" cy="483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5A5C23C-3E44-7621-67D3-247C26A718A5}"/>
                  </a:ext>
                </a:extLst>
              </p14:cNvPr>
              <p14:cNvContentPartPr/>
              <p14:nvPr/>
            </p14:nvContentPartPr>
            <p14:xfrm>
              <a:off x="689040" y="849960"/>
              <a:ext cx="2040840" cy="216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5A5C23C-3E44-7621-67D3-247C26A718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9680" y="840600"/>
                <a:ext cx="2059560" cy="23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0661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Admissible Heuristics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9075557" cy="4876800"/>
          </a:xfrm>
        </p:spPr>
        <p:txBody>
          <a:bodyPr/>
          <a:lstStyle/>
          <a:p>
            <a:pPr eaLnBrk="1" hangingPunct="1"/>
            <a:r>
              <a:rPr lang="en-US" sz="3200" dirty="0"/>
              <a:t>A heuristic 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/>
              <a:t> is </a:t>
            </a:r>
            <a:r>
              <a:rPr lang="en-US" sz="3200" i="1" dirty="0">
                <a:solidFill>
                  <a:srgbClr val="C00000"/>
                </a:solidFill>
              </a:rPr>
              <a:t>admissible</a:t>
            </a:r>
            <a:r>
              <a:rPr lang="en-US" sz="3200" i="1" dirty="0"/>
              <a:t> </a:t>
            </a:r>
            <a:r>
              <a:rPr lang="en-US" sz="3200" dirty="0"/>
              <a:t>(optimistic) if:</a:t>
            </a:r>
          </a:p>
          <a:p>
            <a:pPr marL="457176" lvl="1" indent="0">
              <a:buNone/>
            </a:pPr>
            <a:r>
              <a:rPr lang="en-US" sz="2800" dirty="0"/>
              <a:t>       </a:t>
            </a:r>
            <a:r>
              <a:rPr lang="en-US" sz="4000" dirty="0">
                <a:solidFill>
                  <a:srgbClr val="7030A0"/>
                </a:solidFill>
              </a:rPr>
              <a:t>0 </a:t>
            </a:r>
            <a:r>
              <a:rPr lang="en-US" sz="4000" dirty="0">
                <a:solidFill>
                  <a:srgbClr val="7030A0"/>
                </a:solidFill>
                <a:sym typeface="Symbol"/>
              </a:rPr>
              <a:t>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i="1" dirty="0">
                <a:solidFill>
                  <a:srgbClr val="7030A0"/>
                </a:solidFill>
              </a:rPr>
              <a:t>h</a:t>
            </a:r>
            <a:r>
              <a:rPr lang="en-US" sz="4000" dirty="0">
                <a:solidFill>
                  <a:srgbClr val="7030A0"/>
                </a:solidFill>
              </a:rPr>
              <a:t>(</a:t>
            </a:r>
            <a:r>
              <a:rPr lang="en-US" sz="4000" i="1" dirty="0">
                <a:solidFill>
                  <a:srgbClr val="7030A0"/>
                </a:solidFill>
              </a:rPr>
              <a:t>n</a:t>
            </a:r>
            <a:r>
              <a:rPr lang="en-US" sz="4000" dirty="0">
                <a:solidFill>
                  <a:srgbClr val="7030A0"/>
                </a:solidFill>
              </a:rPr>
              <a:t>) </a:t>
            </a:r>
            <a:r>
              <a:rPr lang="en-US" sz="4000" dirty="0">
                <a:solidFill>
                  <a:srgbClr val="7030A0"/>
                </a:solidFill>
                <a:sym typeface="Symbol"/>
              </a:rPr>
              <a:t>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i="1" dirty="0">
                <a:solidFill>
                  <a:srgbClr val="7030A0"/>
                </a:solidFill>
              </a:rPr>
              <a:t>h</a:t>
            </a:r>
            <a:r>
              <a:rPr lang="en-US" sz="4000" dirty="0">
                <a:solidFill>
                  <a:srgbClr val="7030A0"/>
                </a:solidFill>
              </a:rPr>
              <a:t>*(</a:t>
            </a:r>
            <a:r>
              <a:rPr lang="en-US" sz="4000" i="1" dirty="0">
                <a:solidFill>
                  <a:srgbClr val="7030A0"/>
                </a:solidFill>
              </a:rPr>
              <a:t>n</a:t>
            </a:r>
            <a:r>
              <a:rPr lang="en-US" sz="4000" dirty="0">
                <a:solidFill>
                  <a:srgbClr val="7030A0"/>
                </a:solidFill>
              </a:rPr>
              <a:t>) </a:t>
            </a:r>
          </a:p>
          <a:p>
            <a:pPr>
              <a:buNone/>
            </a:pPr>
            <a:r>
              <a:rPr lang="en-US" sz="3200" dirty="0"/>
              <a:t>	where </a:t>
            </a:r>
            <a:r>
              <a:rPr lang="en-US" sz="3200" i="1" dirty="0">
                <a:solidFill>
                  <a:srgbClr val="7030A0"/>
                </a:solidFill>
              </a:rPr>
              <a:t>h</a:t>
            </a:r>
            <a:r>
              <a:rPr lang="en-US" sz="3200" dirty="0">
                <a:solidFill>
                  <a:srgbClr val="7030A0"/>
                </a:solidFill>
              </a:rPr>
              <a:t>*(</a:t>
            </a:r>
            <a:r>
              <a:rPr lang="en-US" sz="3200" i="1" dirty="0">
                <a:solidFill>
                  <a:srgbClr val="7030A0"/>
                </a:solidFill>
              </a:rPr>
              <a:t>n</a:t>
            </a:r>
            <a:r>
              <a:rPr lang="en-US" sz="3200" dirty="0">
                <a:solidFill>
                  <a:srgbClr val="7030A0"/>
                </a:solidFill>
              </a:rPr>
              <a:t>)  </a:t>
            </a:r>
            <a:r>
              <a:rPr lang="en-US" sz="3200" dirty="0"/>
              <a:t>is the true cost to a nearest goal</a:t>
            </a:r>
          </a:p>
          <a:p>
            <a:pPr eaLnBrk="1" hangingPunct="1">
              <a:buFont typeface="Wingdings" pitchFamily="2" charset="2"/>
              <a:buNone/>
            </a:pPr>
            <a:endParaRPr lang="en-US" sz="1800" dirty="0"/>
          </a:p>
          <a:p>
            <a:pPr eaLnBrk="1" hangingPunct="1"/>
            <a:r>
              <a:rPr lang="en-US" sz="3200" dirty="0"/>
              <a:t>Example:</a:t>
            </a:r>
          </a:p>
          <a:p>
            <a:pPr eaLnBrk="1" hangingPunct="1"/>
            <a:endParaRPr lang="en-US" sz="3200" dirty="0"/>
          </a:p>
          <a:p>
            <a:pPr eaLnBrk="1" hangingPunct="1"/>
            <a:endParaRPr lang="en-US" sz="3200" dirty="0"/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dirty="0"/>
              <a:t>Coming up with admissible heuristics is most of what’s involved in using A* in practice.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935660" y="3218483"/>
            <a:ext cx="4319311" cy="2125555"/>
            <a:chOff x="4724400" y="4114800"/>
            <a:chExt cx="2663541" cy="1197700"/>
          </a:xfrm>
        </p:grpSpPr>
        <p:pic>
          <p:nvPicPr>
            <p:cNvPr id="17416" name="Picture 2" descr="Z:\Shared with PC\smallMaz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24400" y="4114800"/>
              <a:ext cx="2663541" cy="119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Arrow Connector 13"/>
            <p:cNvCxnSpPr/>
            <p:nvPr/>
          </p:nvCxnSpPr>
          <p:spPr bwMode="auto">
            <a:xfrm rot="10800000" flipV="1">
              <a:off x="4952976" y="4553215"/>
              <a:ext cx="1125418" cy="1906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18" name="TextBox 17"/>
            <p:cNvSpPr txBox="1">
              <a:spLocks noChangeArrowheads="1"/>
            </p:cNvSpPr>
            <p:nvPr/>
          </p:nvSpPr>
          <p:spPr bwMode="auto">
            <a:xfrm>
              <a:off x="5105401" y="4648200"/>
              <a:ext cx="548590" cy="52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Calibri"/>
                  <a:cs typeface="Calibri"/>
                </a:rPr>
                <a:t>15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5400000">
              <a:off x="4648785" y="4876468"/>
              <a:ext cx="609969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C2BC808-C4A6-469A-B6E5-0C23E643B759}"/>
                  </a:ext>
                </a:extLst>
              </p14:cNvPr>
              <p14:cNvContentPartPr/>
              <p14:nvPr/>
            </p14:nvContentPartPr>
            <p14:xfrm>
              <a:off x="1393200" y="2227680"/>
              <a:ext cx="14400" cy="30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C2BC808-C4A6-469A-B6E5-0C23E643B7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3840" y="2218320"/>
                <a:ext cx="331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662D009-EB09-D1D3-F626-816B34A4CC20}"/>
                  </a:ext>
                </a:extLst>
              </p14:cNvPr>
              <p14:cNvContentPartPr/>
              <p14:nvPr/>
            </p14:nvContentPartPr>
            <p14:xfrm>
              <a:off x="4319280" y="369360"/>
              <a:ext cx="6997680" cy="2634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662D009-EB09-D1D3-F626-816B34A4CC2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09920" y="360000"/>
                <a:ext cx="7016400" cy="2653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Tree search vs graph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BFS, DFS, Uniform cost search</a:t>
            </a:r>
          </a:p>
          <a:p>
            <a:r>
              <a:rPr lang="en-US" dirty="0"/>
              <a:t>Today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Heuristics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Greedy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A* search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Optimality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More on heuristics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7CB2A89-AF70-0BE7-C482-B1139C7D7C00}"/>
                  </a:ext>
                </a:extLst>
              </p14:cNvPr>
              <p14:cNvContentPartPr/>
              <p14:nvPr/>
            </p14:nvContentPartPr>
            <p14:xfrm>
              <a:off x="1071360" y="1971360"/>
              <a:ext cx="3177720" cy="121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7CB2A89-AF70-0BE7-C482-B1139C7D7C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2000" y="1962000"/>
                <a:ext cx="3196440" cy="14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6965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Optimality of A* Tree Search</a:t>
            </a: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01" y="1753559"/>
            <a:ext cx="5862797" cy="42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2900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A* Tree Search</a:t>
            </a:r>
          </a:p>
        </p:txBody>
      </p:sp>
      <p:sp>
        <p:nvSpPr>
          <p:cNvPr id="18" name="Oval 17"/>
          <p:cNvSpPr/>
          <p:nvPr/>
        </p:nvSpPr>
        <p:spPr>
          <a:xfrm>
            <a:off x="464021" y="2967235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216621" y="22321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3893021" y="29941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3893021" y="52039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114429" y="2613160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114429" y="3617643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2978621" y="2613160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4274021" y="3756160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428411" y="2351551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309601" y="3626815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311562" y="2386148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291551" y="4111791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50851" y="1863745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105725" y="1929827"/>
            <a:ext cx="1338824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S (0+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2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7115125" y="2514600"/>
            <a:ext cx="2684389" cy="1127183"/>
            <a:chOff x="5638800" y="1824206"/>
            <a:chExt cx="2684390" cy="1126737"/>
          </a:xfrm>
        </p:grpSpPr>
        <p:sp>
          <p:nvSpPr>
            <p:cNvPr id="33827" name="TextBox 54"/>
            <p:cNvSpPr txBox="1">
              <a:spLocks noChangeArrowheads="1"/>
            </p:cNvSpPr>
            <p:nvPr/>
          </p:nvSpPr>
          <p:spPr bwMode="auto">
            <a:xfrm>
              <a:off x="5638800" y="2366396"/>
              <a:ext cx="1386918" cy="584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A (1+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4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62" name="Straight Arrow Connector 61"/>
            <p:cNvCxnSpPr>
              <a:cxnSpLocks/>
              <a:stCxn id="54" idx="2"/>
              <a:endCxn id="33821" idx="0"/>
            </p:cNvCxnSpPr>
            <p:nvPr/>
          </p:nvCxnSpPr>
          <p:spPr>
            <a:xfrm>
              <a:off x="7298813" y="1824206"/>
              <a:ext cx="1024377" cy="54614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4" idx="2"/>
              <a:endCxn id="33827" idx="0"/>
            </p:cNvCxnSpPr>
            <p:nvPr/>
          </p:nvCxnSpPr>
          <p:spPr>
            <a:xfrm flipH="1">
              <a:off x="6332259" y="1824206"/>
              <a:ext cx="966553" cy="54219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6923512" y="3641784"/>
            <a:ext cx="1788967" cy="953026"/>
            <a:chOff x="5447280" y="3279742"/>
            <a:chExt cx="1788115" cy="478245"/>
          </a:xfrm>
        </p:grpSpPr>
        <p:sp>
          <p:nvSpPr>
            <p:cNvPr id="33825" name="TextBox 58"/>
            <p:cNvSpPr txBox="1">
              <a:spLocks noChangeArrowheads="1"/>
            </p:cNvSpPr>
            <p:nvPr/>
          </p:nvSpPr>
          <p:spPr bwMode="auto">
            <a:xfrm>
              <a:off x="5447280" y="3464538"/>
              <a:ext cx="1788115" cy="29344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C (2+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1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68" name="Straight Arrow Connector 67"/>
            <p:cNvCxnSpPr>
              <a:cxnSpLocks/>
              <a:stCxn id="33827" idx="2"/>
              <a:endCxn id="33825" idx="0"/>
            </p:cNvCxnSpPr>
            <p:nvPr/>
          </p:nvCxnSpPr>
          <p:spPr>
            <a:xfrm>
              <a:off x="6331930" y="3279742"/>
              <a:ext cx="9408" cy="18479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7113315" y="4594810"/>
            <a:ext cx="1409360" cy="942964"/>
            <a:chOff x="5636997" y="3903899"/>
            <a:chExt cx="1408875" cy="943298"/>
          </a:xfrm>
        </p:grpSpPr>
        <p:sp>
          <p:nvSpPr>
            <p:cNvPr id="33823" name="TextBox 59"/>
            <p:cNvSpPr txBox="1">
              <a:spLocks noChangeArrowheads="1"/>
            </p:cNvSpPr>
            <p:nvPr/>
          </p:nvSpPr>
          <p:spPr bwMode="auto">
            <a:xfrm>
              <a:off x="5636997" y="4262215"/>
              <a:ext cx="1408875" cy="584982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G (5+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0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0" name="Straight Arrow Connector 69"/>
            <p:cNvCxnSpPr>
              <a:cxnSpLocks/>
              <a:stCxn id="33825" idx="2"/>
              <a:endCxn id="33823" idx="0"/>
            </p:cNvCxnSpPr>
            <p:nvPr/>
          </p:nvCxnSpPr>
          <p:spPr>
            <a:xfrm flipH="1">
              <a:off x="6341435" y="3903899"/>
              <a:ext cx="1" cy="35831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21" name="TextBox 56"/>
          <p:cNvSpPr txBox="1">
            <a:spLocks noChangeArrowheads="1"/>
          </p:cNvSpPr>
          <p:nvPr/>
        </p:nvSpPr>
        <p:spPr bwMode="auto">
          <a:xfrm>
            <a:off x="9022527" y="3060965"/>
            <a:ext cx="1553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alibri"/>
                <a:cs typeface="Calibri"/>
              </a:rPr>
              <a:t>C (3+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9094833" y="3645741"/>
            <a:ext cx="1409360" cy="943263"/>
            <a:chOff x="7542000" y="2955183"/>
            <a:chExt cx="1408875" cy="943266"/>
          </a:xfrm>
        </p:grpSpPr>
        <p:sp>
          <p:nvSpPr>
            <p:cNvPr id="33819" name="TextBox 57"/>
            <p:cNvSpPr txBox="1">
              <a:spLocks noChangeArrowheads="1"/>
            </p:cNvSpPr>
            <p:nvPr/>
          </p:nvSpPr>
          <p:spPr bwMode="auto">
            <a:xfrm>
              <a:off x="7542000" y="3313672"/>
              <a:ext cx="1408875" cy="584777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G (6+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0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4" name="Straight Arrow Connector 73"/>
            <p:cNvCxnSpPr>
              <a:cxnSpLocks/>
              <a:stCxn id="33821" idx="2"/>
              <a:endCxn id="33819" idx="0"/>
            </p:cNvCxnSpPr>
            <p:nvPr/>
          </p:nvCxnSpPr>
          <p:spPr>
            <a:xfrm flipH="1">
              <a:off x="8246438" y="2955183"/>
              <a:ext cx="1" cy="35848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1226022" y="1076388"/>
            <a:ext cx="275940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State space graph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7780083" y="1076388"/>
            <a:ext cx="183857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Search tree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B81D124-A682-9854-0694-CF51F92E919C}"/>
                  </a:ext>
                </a:extLst>
              </p14:cNvPr>
              <p14:cNvContentPartPr/>
              <p14:nvPr/>
            </p14:nvContentPartPr>
            <p14:xfrm>
              <a:off x="1379520" y="1614960"/>
              <a:ext cx="8121960" cy="4246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B81D124-A682-9854-0694-CF51F92E919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0160" y="1605600"/>
                <a:ext cx="8140680" cy="426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7505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3821" grpId="0"/>
      <p:bldP spid="8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Optimality of A* Tree Search</a:t>
            </a:r>
          </a:p>
        </p:txBody>
      </p:sp>
      <p:sp>
        <p:nvSpPr>
          <p:cNvPr id="18447" name="Content Placeholder 19"/>
          <p:cNvSpPr>
            <a:spLocks noGrp="1"/>
          </p:cNvSpPr>
          <p:nvPr>
            <p:ph idx="1"/>
          </p:nvPr>
        </p:nvSpPr>
        <p:spPr>
          <a:xfrm>
            <a:off x="594832" y="1166018"/>
            <a:ext cx="11329313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dirty="0">
                <a:latin typeface="Calibri"/>
                <a:cs typeface="Calibri"/>
              </a:rPr>
              <a:t>Assume:</a:t>
            </a:r>
          </a:p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3200" dirty="0">
                <a:latin typeface="Calibri"/>
                <a:cs typeface="Calibri"/>
              </a:rPr>
              <a:t> is an optimal goal node</a:t>
            </a:r>
          </a:p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3200" dirty="0">
                <a:latin typeface="Calibri"/>
                <a:cs typeface="Calibri"/>
              </a:rPr>
              <a:t> is a suboptimal goal node</a:t>
            </a:r>
          </a:p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lang="en-US" sz="3200" dirty="0">
                <a:latin typeface="Calibri"/>
                <a:cs typeface="Calibri"/>
              </a:rPr>
              <a:t> is admissible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  <a:buNone/>
            </a:pPr>
            <a:r>
              <a:rPr lang="en-US" sz="3200" dirty="0">
                <a:latin typeface="Calibri"/>
                <a:cs typeface="Calibri"/>
              </a:rPr>
              <a:t>Claim:</a:t>
            </a:r>
          </a:p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3200" dirty="0">
                <a:latin typeface="Calibri"/>
                <a:cs typeface="Calibri"/>
              </a:rPr>
              <a:t> will be chosen for exploration (popped off the frontier) before </a:t>
            </a:r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7384889" y="1789113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8507250" y="2144712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8983501" y="2135187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8637425" y="1995486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9989976" y="3832224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7703976" y="3527424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8739026" y="1719262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7284613" y="3288187"/>
            <a:ext cx="421906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0188570" y="3594538"/>
            <a:ext cx="40748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589272B-92BD-46F7-C8F3-8D827D195222}"/>
                  </a:ext>
                </a:extLst>
              </p14:cNvPr>
              <p14:cNvContentPartPr/>
              <p14:nvPr/>
            </p14:nvContentPartPr>
            <p14:xfrm>
              <a:off x="7471080" y="2961720"/>
              <a:ext cx="2880000" cy="847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589272B-92BD-46F7-C8F3-8D827D1952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61720" y="2952360"/>
                <a:ext cx="2898720" cy="86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6152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ular Callout 44"/>
          <p:cNvSpPr/>
          <p:nvPr/>
        </p:nvSpPr>
        <p:spPr>
          <a:xfrm>
            <a:off x="5410200" y="4572000"/>
            <a:ext cx="6553200" cy="1905000"/>
          </a:xfrm>
          <a:prstGeom prst="wedgeRoundRectCallout">
            <a:avLst>
              <a:gd name="adj1" fmla="val -41116"/>
              <a:gd name="adj2" fmla="val -7882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  <a:cs typeface="Calibri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7"/>
            <a:ext cx="65532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Imagine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 is on the frontier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Some ancestor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of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is on the frontier, too (Maybe the start state; maybe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itself!)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Claim: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will be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is less than or equal to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57050" y="4822578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=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+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              </a:t>
            </a:r>
            <a:r>
              <a:rPr lang="en-US" sz="2600" dirty="0">
                <a:latin typeface="Calibri"/>
                <a:cs typeface="Calibri"/>
              </a:rPr>
              <a:t>Definition of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600" dirty="0">
                <a:latin typeface="Calibri"/>
                <a:cs typeface="Calibri"/>
              </a:rPr>
              <a:t>-cost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57050" y="5284243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solidFill>
                  <a:srgbClr val="C00000"/>
                </a:solidFill>
                <a:sym typeface="Symbol"/>
              </a:rPr>
              <a:t>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                        </a:t>
            </a:r>
            <a:r>
              <a:rPr lang="en-US" sz="2600" dirty="0">
                <a:latin typeface="Calibri"/>
                <a:cs typeface="Calibri"/>
              </a:rPr>
              <a:t>Admissibility of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6" name="Oval 45"/>
          <p:cNvSpPr/>
          <p:nvPr/>
        </p:nvSpPr>
        <p:spPr>
          <a:xfrm rot="1800000">
            <a:off x="7335252" y="2272604"/>
            <a:ext cx="954869" cy="15552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57050" y="5741443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=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                       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lang="en-US" sz="2600" dirty="0">
                <a:solidFill>
                  <a:srgbClr val="C00000"/>
                </a:solidFill>
                <a:latin typeface="Calibri"/>
                <a:cs typeface="Calibri"/>
              </a:rPr>
              <a:t> = 0 </a:t>
            </a:r>
            <a:r>
              <a:rPr lang="en-US" sz="2600" dirty="0">
                <a:latin typeface="Calibri"/>
                <a:cs typeface="Calibri"/>
              </a:rPr>
              <a:t>at a goal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7295564" y="3007818"/>
            <a:ext cx="421906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10199521" y="3314169"/>
            <a:ext cx="40748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55680" y="2228533"/>
            <a:ext cx="508684" cy="584773"/>
            <a:chOff x="7755680" y="2228533"/>
            <a:chExt cx="508684" cy="584773"/>
          </a:xfrm>
        </p:grpSpPr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8084976" y="2570162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7755680" y="2228533"/>
              <a:ext cx="396258" cy="584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3200" i="1" dirty="0">
                  <a:solidFill>
                    <a:srgbClr val="C00000"/>
                  </a:solidFill>
                  <a:latin typeface="Calibri"/>
                  <a:cs typeface="Calibri"/>
                </a:rPr>
                <a:t>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E967EC4-F8C0-426F-9799-9B072EF90C39}"/>
                  </a:ext>
                </a:extLst>
              </p:cNvPr>
              <p:cNvSpPr txBox="1"/>
              <p:nvPr/>
            </p:nvSpPr>
            <p:spPr>
              <a:xfrm>
                <a:off x="8912064" y="157817"/>
                <a:ext cx="320918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𝑓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 =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𝑔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 +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h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Calibri"/>
                    <a:cs typeface="Calibri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h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≤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∗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E967EC4-F8C0-426F-9799-9B072EF90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064" y="157817"/>
                <a:ext cx="3209180" cy="861774"/>
              </a:xfrm>
              <a:prstGeom prst="rect">
                <a:avLst/>
              </a:prstGeom>
              <a:blipFill>
                <a:blip r:embed="rId2"/>
                <a:stretch>
                  <a:fillRect l="-1711" b="-5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181B574-F6A5-A323-BCC4-586C0FE42F7C}"/>
                  </a:ext>
                </a:extLst>
              </p14:cNvPr>
              <p14:cNvContentPartPr/>
              <p14:nvPr/>
            </p14:nvContentPartPr>
            <p14:xfrm>
              <a:off x="5726880" y="142920"/>
              <a:ext cx="5504040" cy="6121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181B574-F6A5-A323-BCC4-586C0FE42F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17520" y="133560"/>
                <a:ext cx="5522760" cy="614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8260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1" grpId="0"/>
      <p:bldP spid="24" grpId="0"/>
      <p:bldP spid="27" grpId="0" animBg="1"/>
      <p:bldP spid="46" grpId="0" animBg="1"/>
      <p:bldP spid="4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417637"/>
            <a:ext cx="6479768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Imagine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 is on the frontier</a:t>
            </a:r>
          </a:p>
          <a:p>
            <a:r>
              <a:rPr lang="en-US" dirty="0">
                <a:latin typeface="Calibri"/>
                <a:cs typeface="Calibri"/>
              </a:rPr>
              <a:t>Some ancestor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of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is on the frontier, too </a:t>
            </a:r>
            <a:r>
              <a:rPr lang="en-US" dirty="0">
                <a:cs typeface="Calibri"/>
              </a:rPr>
              <a:t>(Maybe the start state; maybe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itself!)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Claim: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will be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pPr marL="914376" lvl="1" indent="-457200" eaLnBrk="1" hangingPunct="1">
              <a:buClr>
                <a:schemeClr val="tx1"/>
              </a:buClr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is less than or equal to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  <a:p>
            <a:pPr marL="914376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is less than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lang="en-US" sz="2800" dirty="0">
              <a:solidFill>
                <a:srgbClr val="D303CA"/>
              </a:solidFill>
              <a:latin typeface="Calibri"/>
              <a:cs typeface="Calibri"/>
            </a:endParaRPr>
          </a:p>
          <a:p>
            <a:pPr marL="914376" lvl="1" indent="-457200">
              <a:buFont typeface="+mj-lt"/>
              <a:buAutoNum type="arabicPeriod"/>
            </a:pPr>
            <a:endParaRPr lang="en-US" sz="2800" dirty="0">
              <a:solidFill>
                <a:srgbClr val="D303CA"/>
              </a:solidFill>
              <a:latin typeface="Calibri"/>
              <a:cs typeface="Calibri"/>
            </a:endParaRPr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7279140" y="3057097"/>
            <a:ext cx="421906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10183097" y="3363448"/>
            <a:ext cx="40748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44729" y="2239488"/>
            <a:ext cx="519635" cy="584773"/>
            <a:chOff x="7744729" y="2239488"/>
            <a:chExt cx="519635" cy="584773"/>
          </a:xfrm>
        </p:grpSpPr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8084976" y="2570162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solidFill>
                  <a:srgbClr val="7030A0"/>
                </a:solidFill>
                <a:latin typeface="Calibri"/>
                <a:cs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7744729" y="2239488"/>
              <a:ext cx="396258" cy="584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3200" i="1" dirty="0">
                  <a:solidFill>
                    <a:srgbClr val="C00000"/>
                  </a:solidFill>
                  <a:latin typeface="Calibri"/>
                  <a:cs typeface="Calibri"/>
                </a:rPr>
                <a:t>n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FF32AEFD-C03A-4F0E-9569-C799147137C1}"/>
              </a:ext>
            </a:extLst>
          </p:cNvPr>
          <p:cNvSpPr/>
          <p:nvPr/>
        </p:nvSpPr>
        <p:spPr>
          <a:xfrm rot="359986">
            <a:off x="7040951" y="3019060"/>
            <a:ext cx="3870153" cy="9506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063C0F88-B436-4E48-9D6F-4DE43F8F13EF}"/>
              </a:ext>
            </a:extLst>
          </p:cNvPr>
          <p:cNvSpPr/>
          <p:nvPr/>
        </p:nvSpPr>
        <p:spPr>
          <a:xfrm>
            <a:off x="5562600" y="4572000"/>
            <a:ext cx="6400800" cy="1371600"/>
          </a:xfrm>
          <a:prstGeom prst="wedgeRoundRectCallout">
            <a:avLst>
              <a:gd name="adj1" fmla="val -68371"/>
              <a:gd name="adj2" fmla="val -5549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D161E4-7D56-49CA-BCCE-15083A4D8126}"/>
              </a:ext>
            </a:extLst>
          </p:cNvPr>
          <p:cNvSpPr txBox="1"/>
          <p:nvPr/>
        </p:nvSpPr>
        <p:spPr>
          <a:xfrm>
            <a:off x="5657050" y="4719875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solidFill>
                  <a:srgbClr val="C00000"/>
                </a:solidFill>
                <a:sym typeface="Symbol"/>
              </a:rPr>
              <a:t>&lt;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                      </a:t>
            </a:r>
            <a:r>
              <a:rPr lang="en-US" sz="2600" dirty="0">
                <a:latin typeface="Calibri"/>
                <a:cs typeface="Calibri"/>
              </a:rPr>
              <a:t>Suboptimality of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3EC717-5AA2-4694-BDE0-A908E046F192}"/>
              </a:ext>
            </a:extLst>
          </p:cNvPr>
          <p:cNvSpPr txBox="1"/>
          <p:nvPr/>
        </p:nvSpPr>
        <p:spPr>
          <a:xfrm>
            <a:off x="5657050" y="5177075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&lt; 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                       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lang="en-US" sz="2600" dirty="0">
                <a:solidFill>
                  <a:srgbClr val="C00000"/>
                </a:solidFill>
                <a:latin typeface="Calibri"/>
                <a:cs typeface="Calibri"/>
              </a:rPr>
              <a:t> = 0 </a:t>
            </a:r>
            <a:r>
              <a:rPr lang="en-US" sz="2600" dirty="0">
                <a:latin typeface="Calibri"/>
                <a:cs typeface="Calibri"/>
              </a:rPr>
              <a:t>at a 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5990A0D-AF50-4EC3-B33B-83B879BA1521}"/>
                  </a:ext>
                </a:extLst>
              </p:cNvPr>
              <p:cNvSpPr txBox="1"/>
              <p:nvPr/>
            </p:nvSpPr>
            <p:spPr>
              <a:xfrm>
                <a:off x="8912064" y="157817"/>
                <a:ext cx="320918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𝑓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 =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𝑔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 +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h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Calibri"/>
                    <a:cs typeface="Calibri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h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≤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∗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5990A0D-AF50-4EC3-B33B-83B879BA1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064" y="157817"/>
                <a:ext cx="3209180" cy="861774"/>
              </a:xfrm>
              <a:prstGeom prst="rect">
                <a:avLst/>
              </a:prstGeom>
              <a:blipFill>
                <a:blip r:embed="rId2"/>
                <a:stretch>
                  <a:fillRect l="-1711" b="-5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9032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417637"/>
            <a:ext cx="6479768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Imagine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 is on the frontier</a:t>
            </a:r>
          </a:p>
          <a:p>
            <a:r>
              <a:rPr lang="en-US" dirty="0">
                <a:latin typeface="Calibri"/>
                <a:cs typeface="Calibri"/>
              </a:rPr>
              <a:t>Some ancestor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of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is on the frontier, too </a:t>
            </a:r>
            <a:r>
              <a:rPr lang="en-US" dirty="0">
                <a:cs typeface="Calibri"/>
              </a:rPr>
              <a:t>(Maybe the start state; maybe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itself!)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Claim: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will be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pPr marL="914376" lvl="1" indent="-457200" eaLnBrk="1" hangingPunct="1">
              <a:buClr>
                <a:schemeClr val="tx1"/>
              </a:buClr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is less than or equal to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  <a:p>
            <a:pPr marL="914376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is less than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  <a:p>
            <a:pPr marL="914376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is explored before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r>
              <a:rPr lang="en-US" dirty="0">
                <a:latin typeface="Calibri"/>
                <a:cs typeface="Calibri"/>
              </a:rPr>
              <a:t>All ancestors of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are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is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r>
              <a:rPr lang="en-US" b="1" dirty="0">
                <a:latin typeface="Calibri"/>
                <a:cs typeface="Calibri"/>
              </a:rPr>
              <a:t>A* search is optimal</a:t>
            </a:r>
          </a:p>
          <a:p>
            <a:pPr marL="914376" lvl="1" indent="-457200">
              <a:buFont typeface="+mj-lt"/>
              <a:buAutoNum type="arabicPeriod"/>
            </a:pPr>
            <a:endParaRPr lang="en-US" sz="2800" dirty="0">
              <a:solidFill>
                <a:srgbClr val="D303CA"/>
              </a:solidFill>
              <a:latin typeface="Calibri"/>
              <a:cs typeface="Calibri"/>
            </a:endParaRPr>
          </a:p>
          <a:p>
            <a:pPr marL="914376" lvl="1" indent="-457200">
              <a:buFont typeface="+mj-lt"/>
              <a:buAutoNum type="arabicPeriod"/>
            </a:pPr>
            <a:endParaRPr lang="en-US" sz="2800" dirty="0">
              <a:solidFill>
                <a:srgbClr val="D303CA"/>
              </a:solidFill>
              <a:latin typeface="Calibri"/>
              <a:cs typeface="Calibri"/>
            </a:endParaRPr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7279140" y="3057097"/>
            <a:ext cx="421906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10183097" y="3363448"/>
            <a:ext cx="40748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44729" y="2239488"/>
            <a:ext cx="519635" cy="584773"/>
            <a:chOff x="7744729" y="2239488"/>
            <a:chExt cx="519635" cy="584773"/>
          </a:xfrm>
        </p:grpSpPr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8084976" y="2570162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solidFill>
                  <a:srgbClr val="7030A0"/>
                </a:solidFill>
                <a:latin typeface="Calibri"/>
                <a:cs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7744729" y="2239488"/>
              <a:ext cx="396258" cy="584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3200" i="1" dirty="0">
                  <a:solidFill>
                    <a:srgbClr val="C00000"/>
                  </a:solidFill>
                  <a:latin typeface="Calibri"/>
                  <a:cs typeface="Calibri"/>
                </a:rPr>
                <a:t>n</a:t>
              </a:r>
            </a:p>
          </p:txBody>
        </p:sp>
      </p:grpSp>
      <p:sp>
        <p:nvSpPr>
          <p:cNvPr id="21" name="Oval 20"/>
          <p:cNvSpPr/>
          <p:nvPr/>
        </p:nvSpPr>
        <p:spPr>
          <a:xfrm rot="1372885">
            <a:off x="7307550" y="2652452"/>
            <a:ext cx="3645108" cy="9506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794600" y="4800600"/>
            <a:ext cx="3733800" cy="914400"/>
            <a:chOff x="7391400" y="4800600"/>
            <a:chExt cx="3733800" cy="914400"/>
          </a:xfrm>
        </p:grpSpPr>
        <p:sp>
          <p:nvSpPr>
            <p:cNvPr id="24" name="Rounded Rectangular Callout 23"/>
            <p:cNvSpPr/>
            <p:nvPr/>
          </p:nvSpPr>
          <p:spPr>
            <a:xfrm>
              <a:off x="7391400" y="4800600"/>
              <a:ext cx="3733800" cy="914400"/>
            </a:xfrm>
            <a:prstGeom prst="wedgeRoundRectCallout">
              <a:avLst>
                <a:gd name="adj1" fmla="val -127416"/>
                <a:gd name="adj2" fmla="val -4030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93251" y="5002063"/>
              <a:ext cx="29514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f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(</a:t>
              </a:r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n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  </a:t>
              </a:r>
              <a:r>
                <a:rPr lang="en-US" sz="2800" dirty="0">
                  <a:solidFill>
                    <a:srgbClr val="C00000"/>
                  </a:solidFill>
                  <a:sym typeface="Symbol"/>
                </a:rPr>
                <a:t> 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 </a:t>
              </a:r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f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(</a:t>
              </a:r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  &lt;  </a:t>
              </a:r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f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(</a:t>
              </a:r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B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  </a:t>
              </a:r>
              <a:endParaRPr lang="en-US" sz="2600" i="1" dirty="0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2CFEFBD-DD32-4DEE-B7CB-C95971C5194F}"/>
                  </a:ext>
                </a:extLst>
              </p:cNvPr>
              <p:cNvSpPr txBox="1"/>
              <p:nvPr/>
            </p:nvSpPr>
            <p:spPr>
              <a:xfrm>
                <a:off x="8912064" y="157817"/>
                <a:ext cx="320918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𝑓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 =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𝑔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 +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h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Calibri"/>
                    <a:cs typeface="Calibri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h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≤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∗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2CFEFBD-DD32-4DEE-B7CB-C95971C51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064" y="157817"/>
                <a:ext cx="3209180" cy="861774"/>
              </a:xfrm>
              <a:prstGeom prst="rect">
                <a:avLst/>
              </a:prstGeom>
              <a:blipFill>
                <a:blip r:embed="rId2"/>
                <a:stretch>
                  <a:fillRect l="-1711" b="-5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32073B9-7AA4-76A5-0691-30754CF26EBF}"/>
                  </a:ext>
                </a:extLst>
              </p14:cNvPr>
              <p14:cNvContentPartPr/>
              <p14:nvPr/>
            </p14:nvContentPartPr>
            <p14:xfrm>
              <a:off x="7745400" y="1464120"/>
              <a:ext cx="963360" cy="1847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32073B9-7AA4-76A5-0691-30754CF26E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36040" y="1454760"/>
                <a:ext cx="982080" cy="186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8196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Optimality of A* Graph Search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01" y="1753559"/>
            <a:ext cx="5862797" cy="42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75433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6387716" cy="62781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Poll 1: A* Graph Search</a:t>
            </a:r>
          </a:p>
        </p:txBody>
      </p:sp>
      <p:sp>
        <p:nvSpPr>
          <p:cNvPr id="18" name="Oval 17"/>
          <p:cNvSpPr/>
          <p:nvPr/>
        </p:nvSpPr>
        <p:spPr>
          <a:xfrm>
            <a:off x="821085" y="3197043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573685" y="2461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250085" y="3223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4250085" y="54337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471493" y="2842968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471493" y="3847451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stCxn id="19" idx="6"/>
            <a:endCxn id="21" idx="1"/>
          </p:cNvCxnSpPr>
          <p:nvPr/>
        </p:nvCxnSpPr>
        <p:spPr>
          <a:xfrm>
            <a:off x="3335685" y="2842968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  <a:stCxn id="21" idx="4"/>
            <a:endCxn id="22" idx="0"/>
          </p:cNvCxnSpPr>
          <p:nvPr/>
        </p:nvCxnSpPr>
        <p:spPr>
          <a:xfrm>
            <a:off x="4631085" y="3985968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785475" y="258135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666665" y="3856623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668626" y="2615956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648615" y="434159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707915" y="2093553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552099" y="1045075"/>
            <a:ext cx="6618721" cy="95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What nodes does A* graph search consider during its search?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B7FD39-DD05-47D6-9074-7C620A070659}"/>
              </a:ext>
            </a:extLst>
          </p:cNvPr>
          <p:cNvGrpSpPr/>
          <p:nvPr/>
        </p:nvGrpSpPr>
        <p:grpSpPr>
          <a:xfrm>
            <a:off x="6263797" y="2169580"/>
            <a:ext cx="3699667" cy="584775"/>
            <a:chOff x="6263797" y="2169580"/>
            <a:chExt cx="3699667" cy="584775"/>
          </a:xfrm>
        </p:grpSpPr>
        <p:sp>
          <p:nvSpPr>
            <p:cNvPr id="48" name="TextBox 42">
              <a:extLst>
                <a:ext uri="{FF2B5EF4-FFF2-40B4-BE49-F238E27FC236}">
                  <a16:creationId xmlns:a16="http://schemas.microsoft.com/office/drawing/2014/main" id="{CEE0D422-D164-442B-8B7A-EE9AE9CED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2169580"/>
              <a:ext cx="369966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A)    S, S-A, S-C, </a:t>
              </a:r>
              <a:r>
                <a:rPr lang="en-US" sz="3200" u="sng" dirty="0">
                  <a:latin typeface="Calibri"/>
                  <a:cs typeface="Calibri"/>
                </a:rPr>
                <a:t>S-C-G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E46169A2-FEBE-44ED-9FBA-B237CB5B78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94280" y="2330477"/>
              <a:ext cx="631935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CD1067E-CEAE-42CD-80A3-48A09909B9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4995" y="2330477"/>
              <a:ext cx="345301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FB97CCC-EDA4-49A3-9B5D-ABA766181A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6528" y="2337412"/>
              <a:ext cx="631935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28E7A8-9C55-481F-9DEE-D0C335589E18}"/>
              </a:ext>
            </a:extLst>
          </p:cNvPr>
          <p:cNvGrpSpPr/>
          <p:nvPr/>
        </p:nvGrpSpPr>
        <p:grpSpPr>
          <a:xfrm>
            <a:off x="6276323" y="3456965"/>
            <a:ext cx="4406591" cy="584775"/>
            <a:chOff x="6263797" y="2904652"/>
            <a:chExt cx="4406591" cy="584775"/>
          </a:xfrm>
        </p:grpSpPr>
        <p:sp>
          <p:nvSpPr>
            <p:cNvPr id="63" name="TextBox 42">
              <a:extLst>
                <a:ext uri="{FF2B5EF4-FFF2-40B4-BE49-F238E27FC236}">
                  <a16:creationId xmlns:a16="http://schemas.microsoft.com/office/drawing/2014/main" id="{084078C9-A917-4757-A28F-636AFED49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2904652"/>
              <a:ext cx="440659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C)    S, S-A, S-A-C, </a:t>
              </a:r>
              <a:r>
                <a:rPr lang="en-US" sz="3200" u="sng" dirty="0">
                  <a:latin typeface="Calibri"/>
                  <a:cs typeface="Calibri"/>
                </a:rPr>
                <a:t>S-A-C-G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DB939CCB-188F-4BCA-AB6A-66D19CC6CE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307114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D1CE907-988A-4BD0-AF8C-45592BEDCC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2796" y="3071140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266BB171-E062-415A-AB40-91A6026EAC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4329" y="3058640"/>
              <a:ext cx="838717" cy="2685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C1AF74-89FE-4B05-865A-94C732BFC06C}"/>
              </a:ext>
            </a:extLst>
          </p:cNvPr>
          <p:cNvGrpSpPr/>
          <p:nvPr/>
        </p:nvGrpSpPr>
        <p:grpSpPr>
          <a:xfrm>
            <a:off x="6263797" y="4127459"/>
            <a:ext cx="5167825" cy="584775"/>
            <a:chOff x="6263797" y="3568642"/>
            <a:chExt cx="5167825" cy="584775"/>
          </a:xfrm>
        </p:grpSpPr>
        <p:sp>
          <p:nvSpPr>
            <p:cNvPr id="73" name="TextBox 42">
              <a:extLst>
                <a:ext uri="{FF2B5EF4-FFF2-40B4-BE49-F238E27FC236}">
                  <a16:creationId xmlns:a16="http://schemas.microsoft.com/office/drawing/2014/main" id="{E9F5AA97-5DFB-43BA-8049-1DB5D44943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3568642"/>
              <a:ext cx="51678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D)    S, S-A, S-C, S-A-C, </a:t>
              </a:r>
              <a:r>
                <a:rPr lang="en-US" sz="3200" u="sng" dirty="0">
                  <a:latin typeface="Calibri"/>
                  <a:cs typeface="Calibri"/>
                </a:rPr>
                <a:t>S-A-C-G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D94CDBA1-FD68-4F83-9AD2-776984F1D1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373513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D964ADB1-CA74-4595-A837-3809EB9634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6528" y="3876432"/>
              <a:ext cx="631935" cy="0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64113F7C-33C0-4F76-BE72-6F36DE3EC5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765" y="3731223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1D33D80F-62F8-480C-9FBD-E675306882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5225" y="3731223"/>
              <a:ext cx="890919" cy="2560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484C29-210F-46D9-90A5-8A2739B2E0D2}"/>
              </a:ext>
            </a:extLst>
          </p:cNvPr>
          <p:cNvGrpSpPr/>
          <p:nvPr/>
        </p:nvGrpSpPr>
        <p:grpSpPr>
          <a:xfrm>
            <a:off x="6263797" y="2790887"/>
            <a:ext cx="4775090" cy="584775"/>
            <a:chOff x="6263797" y="4232632"/>
            <a:chExt cx="4775090" cy="584775"/>
          </a:xfrm>
        </p:grpSpPr>
        <p:sp>
          <p:nvSpPr>
            <p:cNvPr id="86" name="TextBox 42">
              <a:extLst>
                <a:ext uri="{FF2B5EF4-FFF2-40B4-BE49-F238E27FC236}">
                  <a16:creationId xmlns:a16="http://schemas.microsoft.com/office/drawing/2014/main" id="{7724C874-A6BE-41BF-8EDC-A883A7BC0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4232632"/>
              <a:ext cx="477509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B)    S, S-A, S-C, S-A-C, </a:t>
              </a:r>
              <a:r>
                <a:rPr lang="en-US" sz="3200" u="sng" dirty="0">
                  <a:latin typeface="Calibri"/>
                  <a:cs typeface="Calibri"/>
                </a:rPr>
                <a:t>S-C-G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A3CB65D-51C6-479A-8733-0B1DE5BA2A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439912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9F7306BF-5109-46C7-A19F-CC2227B3B9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765" y="4395213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94309261-38C5-4472-A911-9AAACBB30B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5225" y="4395213"/>
              <a:ext cx="890919" cy="2560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3C1F014-C6D3-2F72-1EF8-23871ACCB0C6}"/>
                  </a:ext>
                </a:extLst>
              </p14:cNvPr>
              <p14:cNvContentPartPr/>
              <p14:nvPr/>
            </p14:nvContentPartPr>
            <p14:xfrm>
              <a:off x="1639440" y="118080"/>
              <a:ext cx="9337320" cy="5198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3C1F014-C6D3-2F72-1EF8-23871ACCB0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30080" y="108720"/>
                <a:ext cx="9356040" cy="521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736193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6387716" cy="62781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Poll 1: A* Graph Search</a:t>
            </a:r>
          </a:p>
        </p:txBody>
      </p:sp>
      <p:sp>
        <p:nvSpPr>
          <p:cNvPr id="18" name="Oval 17"/>
          <p:cNvSpPr/>
          <p:nvPr/>
        </p:nvSpPr>
        <p:spPr>
          <a:xfrm>
            <a:off x="821085" y="3197043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573685" y="2461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250085" y="3223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4250085" y="54337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471493" y="2842968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471493" y="3847451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3335685" y="2842968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4631085" y="3985968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785475" y="258135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666665" y="3856623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668626" y="2615956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648615" y="434159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707915" y="2093553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552099" y="1045075"/>
            <a:ext cx="6618721" cy="95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What paths does A* graph search consider during its search?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B7FD39-DD05-47D6-9074-7C620A070659}"/>
              </a:ext>
            </a:extLst>
          </p:cNvPr>
          <p:cNvGrpSpPr/>
          <p:nvPr/>
        </p:nvGrpSpPr>
        <p:grpSpPr>
          <a:xfrm>
            <a:off x="6263797" y="2169580"/>
            <a:ext cx="3699667" cy="584775"/>
            <a:chOff x="6263797" y="2169580"/>
            <a:chExt cx="3699667" cy="584775"/>
          </a:xfrm>
        </p:grpSpPr>
        <p:sp>
          <p:nvSpPr>
            <p:cNvPr id="48" name="TextBox 42">
              <a:extLst>
                <a:ext uri="{FF2B5EF4-FFF2-40B4-BE49-F238E27FC236}">
                  <a16:creationId xmlns:a16="http://schemas.microsoft.com/office/drawing/2014/main" id="{CEE0D422-D164-442B-8B7A-EE9AE9CED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2169580"/>
              <a:ext cx="369966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A)    S, S-A, S-C, </a:t>
              </a:r>
              <a:r>
                <a:rPr lang="en-US" sz="3200" u="sng" dirty="0">
                  <a:latin typeface="Calibri"/>
                  <a:cs typeface="Calibri"/>
                </a:rPr>
                <a:t>S-C-G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E46169A2-FEBE-44ED-9FBA-B237CB5B78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94280" y="2330477"/>
              <a:ext cx="631935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CD1067E-CEAE-42CD-80A3-48A09909B9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4995" y="2330477"/>
              <a:ext cx="345301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FB97CCC-EDA4-49A3-9B5D-ABA766181A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6528" y="2337412"/>
              <a:ext cx="631935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28E7A8-9C55-481F-9DEE-D0C335589E18}"/>
              </a:ext>
            </a:extLst>
          </p:cNvPr>
          <p:cNvGrpSpPr/>
          <p:nvPr/>
        </p:nvGrpSpPr>
        <p:grpSpPr>
          <a:xfrm>
            <a:off x="6276323" y="3456965"/>
            <a:ext cx="4406591" cy="584775"/>
            <a:chOff x="6263797" y="2904652"/>
            <a:chExt cx="4406591" cy="584775"/>
          </a:xfrm>
        </p:grpSpPr>
        <p:sp>
          <p:nvSpPr>
            <p:cNvPr id="63" name="TextBox 42">
              <a:extLst>
                <a:ext uri="{FF2B5EF4-FFF2-40B4-BE49-F238E27FC236}">
                  <a16:creationId xmlns:a16="http://schemas.microsoft.com/office/drawing/2014/main" id="{084078C9-A917-4757-A28F-636AFED49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2904652"/>
              <a:ext cx="440659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C)    S, S-A, S-A-C, </a:t>
              </a:r>
              <a:r>
                <a:rPr lang="en-US" sz="3200" u="sng" dirty="0">
                  <a:latin typeface="Calibri"/>
                  <a:cs typeface="Calibri"/>
                </a:rPr>
                <a:t>S-A-C-G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DB939CCB-188F-4BCA-AB6A-66D19CC6CE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307114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D1CE907-988A-4BD0-AF8C-45592BEDCC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2796" y="3071140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266BB171-E062-415A-AB40-91A6026EAC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4329" y="3058640"/>
              <a:ext cx="838717" cy="2685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C1AF74-89FE-4B05-865A-94C732BFC06C}"/>
              </a:ext>
            </a:extLst>
          </p:cNvPr>
          <p:cNvGrpSpPr/>
          <p:nvPr/>
        </p:nvGrpSpPr>
        <p:grpSpPr>
          <a:xfrm>
            <a:off x="6263797" y="4127459"/>
            <a:ext cx="5167825" cy="584775"/>
            <a:chOff x="6263797" y="3568642"/>
            <a:chExt cx="5167825" cy="584775"/>
          </a:xfrm>
        </p:grpSpPr>
        <p:sp>
          <p:nvSpPr>
            <p:cNvPr id="73" name="TextBox 42">
              <a:extLst>
                <a:ext uri="{FF2B5EF4-FFF2-40B4-BE49-F238E27FC236}">
                  <a16:creationId xmlns:a16="http://schemas.microsoft.com/office/drawing/2014/main" id="{E9F5AA97-5DFB-43BA-8049-1DB5D44943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3568642"/>
              <a:ext cx="51678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D)    S, S-A, S-C, S-A-C, </a:t>
              </a:r>
              <a:r>
                <a:rPr lang="en-US" sz="3200" u="sng" dirty="0">
                  <a:latin typeface="Calibri"/>
                  <a:cs typeface="Calibri"/>
                </a:rPr>
                <a:t>S-A-C-G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D94CDBA1-FD68-4F83-9AD2-776984F1D1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373513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D964ADB1-CA74-4595-A837-3809EB9634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6528" y="3876432"/>
              <a:ext cx="631935" cy="0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64113F7C-33C0-4F76-BE72-6F36DE3EC5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765" y="3731223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1D33D80F-62F8-480C-9FBD-E675306882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5225" y="3731223"/>
              <a:ext cx="890919" cy="2560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484C29-210F-46D9-90A5-8A2739B2E0D2}"/>
              </a:ext>
            </a:extLst>
          </p:cNvPr>
          <p:cNvGrpSpPr/>
          <p:nvPr/>
        </p:nvGrpSpPr>
        <p:grpSpPr>
          <a:xfrm>
            <a:off x="6263797" y="2790887"/>
            <a:ext cx="4775090" cy="584775"/>
            <a:chOff x="6263797" y="4232632"/>
            <a:chExt cx="4775090" cy="584775"/>
          </a:xfrm>
        </p:grpSpPr>
        <p:sp>
          <p:nvSpPr>
            <p:cNvPr id="86" name="TextBox 42">
              <a:extLst>
                <a:ext uri="{FF2B5EF4-FFF2-40B4-BE49-F238E27FC236}">
                  <a16:creationId xmlns:a16="http://schemas.microsoft.com/office/drawing/2014/main" id="{7724C874-A6BE-41BF-8EDC-A883A7BC0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4232632"/>
              <a:ext cx="477509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B)    S, S-A, S-C, S-A-C, </a:t>
              </a:r>
              <a:r>
                <a:rPr lang="en-US" sz="3200" u="sng" dirty="0">
                  <a:latin typeface="Calibri"/>
                  <a:cs typeface="Calibri"/>
                </a:rPr>
                <a:t>S-C-G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A3CB65D-51C6-479A-8733-0B1DE5BA2A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439912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9F7306BF-5109-46C7-A19F-CC2227B3B9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765" y="4395213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94309261-38C5-4472-A911-9AAACBB30B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5225" y="4395213"/>
              <a:ext cx="890919" cy="2560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84CE9FB-B8E1-4B24-B810-85CFA9AF3A07}"/>
              </a:ext>
            </a:extLst>
          </p:cNvPr>
          <p:cNvSpPr/>
          <p:nvPr/>
        </p:nvSpPr>
        <p:spPr>
          <a:xfrm>
            <a:off x="5958693" y="2699396"/>
            <a:ext cx="5704014" cy="233254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1264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6387716" cy="627812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A* Graph Search</a:t>
            </a:r>
          </a:p>
        </p:txBody>
      </p:sp>
      <p:sp>
        <p:nvSpPr>
          <p:cNvPr id="18" name="Oval 17"/>
          <p:cNvSpPr/>
          <p:nvPr/>
        </p:nvSpPr>
        <p:spPr>
          <a:xfrm>
            <a:off x="821085" y="3197043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573685" y="2461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250085" y="3223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4250085" y="54337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471493" y="2842968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471493" y="3847451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3335685" y="2842968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4631085" y="3985968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785475" y="258135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666665" y="3856623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668626" y="2615956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648615" y="434159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707915" y="2093553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552099" y="1045075"/>
            <a:ext cx="6901646" cy="95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What does the resulting graph search </a:t>
            </a:r>
          </a:p>
          <a:p>
            <a:r>
              <a:rPr lang="en-US" sz="2800" dirty="0">
                <a:latin typeface="Calibri"/>
                <a:cs typeface="Calibri"/>
              </a:rPr>
              <a:t>tree look like?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E982E2-00C6-4E6C-8868-69FE7461445A}"/>
              </a:ext>
            </a:extLst>
          </p:cNvPr>
          <p:cNvGrpSpPr/>
          <p:nvPr/>
        </p:nvGrpSpPr>
        <p:grpSpPr>
          <a:xfrm>
            <a:off x="8237747" y="99433"/>
            <a:ext cx="2356989" cy="2168190"/>
            <a:chOff x="8211620" y="102454"/>
            <a:chExt cx="2356989" cy="2168190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32B7141F-4165-4F61-B17A-E29D9284D342}"/>
                </a:ext>
              </a:extLst>
            </p:cNvPr>
            <p:cNvCxnSpPr>
              <a:cxnSpLocks/>
              <a:stCxn id="40" idx="6"/>
              <a:endCxn id="41" idx="1"/>
            </p:cNvCxnSpPr>
            <p:nvPr/>
          </p:nvCxnSpPr>
          <p:spPr>
            <a:xfrm>
              <a:off x="9625813" y="323698"/>
              <a:ext cx="577012" cy="286045"/>
            </a:xfrm>
            <a:prstGeom prst="straightConnector1">
              <a:avLst/>
            </a:prstGeom>
            <a:ln w="28575">
              <a:solidFill>
                <a:schemeClr val="bg1">
                  <a:lumMod val="85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8639E8A-1956-433A-B030-9EF4105C8401}"/>
                </a:ext>
              </a:extLst>
            </p:cNvPr>
            <p:cNvSpPr/>
            <p:nvPr/>
          </p:nvSpPr>
          <p:spPr>
            <a:xfrm>
              <a:off x="8211620" y="529307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705CB69-A771-47E3-B872-533EA0115410}"/>
                </a:ext>
              </a:extLst>
            </p:cNvPr>
            <p:cNvSpPr/>
            <p:nvPr/>
          </p:nvSpPr>
          <p:spPr>
            <a:xfrm>
              <a:off x="9197270" y="102454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7EA4A9F-B372-489A-9CEC-E24F02CCB223}"/>
                </a:ext>
              </a:extLst>
            </p:cNvPr>
            <p:cNvSpPr/>
            <p:nvPr/>
          </p:nvSpPr>
          <p:spPr>
            <a:xfrm>
              <a:off x="10140066" y="544942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014CB31-C064-4EE3-B21B-160C3E6A9C7D}"/>
                </a:ext>
              </a:extLst>
            </p:cNvPr>
            <p:cNvSpPr/>
            <p:nvPr/>
          </p:nvSpPr>
          <p:spPr>
            <a:xfrm>
              <a:off x="10140066" y="1828156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G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30FA8F0-DA48-41D8-B14C-1C369967B3AA}"/>
                </a:ext>
              </a:extLst>
            </p:cNvPr>
            <p:cNvCxnSpPr>
              <a:cxnSpLocks/>
              <a:stCxn id="39" idx="7"/>
              <a:endCxn id="40" idx="2"/>
            </p:cNvCxnSpPr>
            <p:nvPr/>
          </p:nvCxnSpPr>
          <p:spPr>
            <a:xfrm flipV="1">
              <a:off x="8577405" y="323698"/>
              <a:ext cx="619865" cy="270409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5C38CB3-FB77-4108-B2E8-6622209BB391}"/>
                </a:ext>
              </a:extLst>
            </p:cNvPr>
            <p:cNvCxnSpPr>
              <a:cxnSpLocks/>
              <a:stCxn id="39" idx="5"/>
              <a:endCxn id="41" idx="3"/>
            </p:cNvCxnSpPr>
            <p:nvPr/>
          </p:nvCxnSpPr>
          <p:spPr>
            <a:xfrm>
              <a:off x="8577405" y="906994"/>
              <a:ext cx="1625419" cy="1563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5C31FB1-F941-4DC4-80EA-8374F5B46010}"/>
                </a:ext>
              </a:extLst>
            </p:cNvPr>
            <p:cNvCxnSpPr>
              <a:stCxn id="41" idx="4"/>
              <a:endCxn id="42" idx="0"/>
            </p:cNvCxnSpPr>
            <p:nvPr/>
          </p:nvCxnSpPr>
          <p:spPr>
            <a:xfrm>
              <a:off x="10354337" y="987430"/>
              <a:ext cx="0" cy="840727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218A803-F197-4CC4-AF2C-136617A4A7D3}"/>
              </a:ext>
            </a:extLst>
          </p:cNvPr>
          <p:cNvGrpSpPr/>
          <p:nvPr/>
        </p:nvGrpSpPr>
        <p:grpSpPr>
          <a:xfrm>
            <a:off x="8237748" y="4494124"/>
            <a:ext cx="2356989" cy="2168190"/>
            <a:chOff x="8233046" y="2351315"/>
            <a:chExt cx="2356989" cy="2168190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B07F1154-B099-4CDA-9186-FE5CCED6032F}"/>
                </a:ext>
              </a:extLst>
            </p:cNvPr>
            <p:cNvCxnSpPr>
              <a:cxnSpLocks/>
              <a:stCxn id="53" idx="5"/>
              <a:endCxn id="56" idx="3"/>
            </p:cNvCxnSpPr>
            <p:nvPr/>
          </p:nvCxnSpPr>
          <p:spPr>
            <a:xfrm>
              <a:off x="8598830" y="3155855"/>
              <a:ext cx="1625421" cy="15635"/>
            </a:xfrm>
            <a:prstGeom prst="straightConnector1">
              <a:avLst/>
            </a:prstGeom>
            <a:ln w="28575">
              <a:solidFill>
                <a:schemeClr val="bg1">
                  <a:lumMod val="85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1AF0846-5391-4A12-9EE5-46572ED46905}"/>
                </a:ext>
              </a:extLst>
            </p:cNvPr>
            <p:cNvSpPr/>
            <p:nvPr/>
          </p:nvSpPr>
          <p:spPr>
            <a:xfrm>
              <a:off x="8233046" y="2778168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5D859DE-56F1-4442-BACB-697483F4C5A3}"/>
                </a:ext>
              </a:extLst>
            </p:cNvPr>
            <p:cNvSpPr/>
            <p:nvPr/>
          </p:nvSpPr>
          <p:spPr>
            <a:xfrm>
              <a:off x="9218696" y="2351315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EEE737A-6DC9-40C3-A2E9-67C422F44D10}"/>
                </a:ext>
              </a:extLst>
            </p:cNvPr>
            <p:cNvSpPr/>
            <p:nvPr/>
          </p:nvSpPr>
          <p:spPr>
            <a:xfrm>
              <a:off x="10161492" y="2793803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CD09C1B-5974-4E77-AB2E-B7BA848BFDA2}"/>
                </a:ext>
              </a:extLst>
            </p:cNvPr>
            <p:cNvSpPr/>
            <p:nvPr/>
          </p:nvSpPr>
          <p:spPr>
            <a:xfrm>
              <a:off x="10161492" y="4077017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G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8E7BAA48-8F2B-49A6-91CE-6D3D14B5549D}"/>
                </a:ext>
              </a:extLst>
            </p:cNvPr>
            <p:cNvCxnSpPr>
              <a:stCxn id="53" idx="7"/>
              <a:endCxn id="55" idx="2"/>
            </p:cNvCxnSpPr>
            <p:nvPr/>
          </p:nvCxnSpPr>
          <p:spPr>
            <a:xfrm flipV="1">
              <a:off x="8598831" y="2572559"/>
              <a:ext cx="619865" cy="270409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C93F0C71-AB1B-4CC2-9F9C-0860D579D730}"/>
                </a:ext>
              </a:extLst>
            </p:cNvPr>
            <p:cNvCxnSpPr>
              <a:stCxn id="55" idx="6"/>
              <a:endCxn id="56" idx="1"/>
            </p:cNvCxnSpPr>
            <p:nvPr/>
          </p:nvCxnSpPr>
          <p:spPr>
            <a:xfrm>
              <a:off x="9647239" y="2572559"/>
              <a:ext cx="577011" cy="28604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20323404-50EB-458B-884A-A633160F3A7A}"/>
                </a:ext>
              </a:extLst>
            </p:cNvPr>
            <p:cNvCxnSpPr>
              <a:stCxn id="56" idx="4"/>
              <a:endCxn id="57" idx="0"/>
            </p:cNvCxnSpPr>
            <p:nvPr/>
          </p:nvCxnSpPr>
          <p:spPr>
            <a:xfrm>
              <a:off x="10375763" y="3236291"/>
              <a:ext cx="0" cy="840727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6" name="TextBox 42">
            <a:extLst>
              <a:ext uri="{FF2B5EF4-FFF2-40B4-BE49-F238E27FC236}">
                <a16:creationId xmlns:a16="http://schemas.microsoft.com/office/drawing/2014/main" id="{EE7E0AB6-AF9A-4240-8072-59D3ED8C3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128" y="206141"/>
            <a:ext cx="5918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A)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7" name="TextBox 42">
            <a:extLst>
              <a:ext uri="{FF2B5EF4-FFF2-40B4-BE49-F238E27FC236}">
                <a16:creationId xmlns:a16="http://schemas.microsoft.com/office/drawing/2014/main" id="{1C90FF2D-DC85-46C3-B628-4D29718EE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170" y="2420573"/>
            <a:ext cx="5757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B)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8" name="TextBox 42">
            <a:extLst>
              <a:ext uri="{FF2B5EF4-FFF2-40B4-BE49-F238E27FC236}">
                <a16:creationId xmlns:a16="http://schemas.microsoft.com/office/drawing/2014/main" id="{D5E70809-6D1A-4391-A7BA-DFB0B34DD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4979" y="4511525"/>
            <a:ext cx="5709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C)</a:t>
            </a:r>
            <a:endParaRPr lang="en-US" sz="2800" dirty="0">
              <a:latin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2337DB-59E8-4766-B1EB-8CB2C7684EFE}"/>
              </a:ext>
            </a:extLst>
          </p:cNvPr>
          <p:cNvGrpSpPr/>
          <p:nvPr/>
        </p:nvGrpSpPr>
        <p:grpSpPr>
          <a:xfrm>
            <a:off x="8237748" y="2261133"/>
            <a:ext cx="2356989" cy="2168190"/>
            <a:chOff x="8265175" y="4500255"/>
            <a:chExt cx="2356989" cy="216819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4785DDB-0529-4672-A094-EBBCC483B95E}"/>
                </a:ext>
              </a:extLst>
            </p:cNvPr>
            <p:cNvSpPr/>
            <p:nvPr/>
          </p:nvSpPr>
          <p:spPr>
            <a:xfrm>
              <a:off x="8265175" y="4927108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31E9FC1-3C7E-435D-92BE-562857FC0D24}"/>
                </a:ext>
              </a:extLst>
            </p:cNvPr>
            <p:cNvSpPr/>
            <p:nvPr/>
          </p:nvSpPr>
          <p:spPr>
            <a:xfrm>
              <a:off x="9250825" y="4500255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07C0E76-2455-4C39-B665-CDA3AD050625}"/>
                </a:ext>
              </a:extLst>
            </p:cNvPr>
            <p:cNvSpPr/>
            <p:nvPr/>
          </p:nvSpPr>
          <p:spPr>
            <a:xfrm>
              <a:off x="10193621" y="4942743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7E75400-F237-4738-931A-82322EE5BA7A}"/>
                </a:ext>
              </a:extLst>
            </p:cNvPr>
            <p:cNvSpPr/>
            <p:nvPr/>
          </p:nvSpPr>
          <p:spPr>
            <a:xfrm>
              <a:off x="10193621" y="6225957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G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93AD1B4-FDD0-42D7-83DB-F37AC44C9986}"/>
                </a:ext>
              </a:extLst>
            </p:cNvPr>
            <p:cNvCxnSpPr>
              <a:stCxn id="64" idx="7"/>
              <a:endCxn id="66" idx="2"/>
            </p:cNvCxnSpPr>
            <p:nvPr/>
          </p:nvCxnSpPr>
          <p:spPr>
            <a:xfrm flipV="1">
              <a:off x="8630960" y="4721499"/>
              <a:ext cx="619865" cy="270409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7DE02D69-83A0-4CE4-BBF2-F9830B917167}"/>
                </a:ext>
              </a:extLst>
            </p:cNvPr>
            <p:cNvCxnSpPr>
              <a:cxnSpLocks/>
              <a:stCxn id="64" idx="5"/>
              <a:endCxn id="67" idx="3"/>
            </p:cNvCxnSpPr>
            <p:nvPr/>
          </p:nvCxnSpPr>
          <p:spPr>
            <a:xfrm>
              <a:off x="8630960" y="5304795"/>
              <a:ext cx="1625419" cy="1563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56316DAE-4D84-4118-9DC1-B87B5DC8AC65}"/>
                </a:ext>
              </a:extLst>
            </p:cNvPr>
            <p:cNvCxnSpPr>
              <a:stCxn id="67" idx="4"/>
              <a:endCxn id="69" idx="0"/>
            </p:cNvCxnSpPr>
            <p:nvPr/>
          </p:nvCxnSpPr>
          <p:spPr>
            <a:xfrm>
              <a:off x="10407892" y="5385231"/>
              <a:ext cx="0" cy="840727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7F1E4940-9FF5-4BEB-B690-6FCA4BC3BBEA}"/>
                </a:ext>
              </a:extLst>
            </p:cNvPr>
            <p:cNvCxnSpPr>
              <a:cxnSpLocks/>
              <a:stCxn id="66" idx="6"/>
              <a:endCxn id="67" idx="1"/>
            </p:cNvCxnSpPr>
            <p:nvPr/>
          </p:nvCxnSpPr>
          <p:spPr>
            <a:xfrm>
              <a:off x="9679368" y="4721499"/>
              <a:ext cx="577012" cy="28604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D3DD0C8-4AA0-E944-0793-23060671899D}"/>
                  </a:ext>
                </a:extLst>
              </p14:cNvPr>
              <p14:cNvContentPartPr/>
              <p14:nvPr/>
            </p14:nvContentPartPr>
            <p14:xfrm>
              <a:off x="7107840" y="172440"/>
              <a:ext cx="986040" cy="795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D3DD0C8-4AA0-E944-0793-2306067189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98480" y="163080"/>
                <a:ext cx="1004760" cy="81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4149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 DFS Graph 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768576" cy="2039539"/>
          </a:xfrm>
        </p:spPr>
        <p:txBody>
          <a:bodyPr/>
          <a:lstStyle/>
          <a:p>
            <a:r>
              <a:rPr lang="en-US" dirty="0"/>
              <a:t>Why is the answer S-&gt;B-&gt;G, not S-&gt;A-&gt;B-&gt;G?</a:t>
            </a:r>
          </a:p>
          <a:p>
            <a:r>
              <a:rPr lang="en-US" dirty="0"/>
              <a:t>After all, we were doing DFS and breaking ties alphabetically.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0B36DDD1-646B-4586-B083-E5B492581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173" y="975201"/>
            <a:ext cx="516958" cy="526902"/>
          </a:xfrm>
          <a:prstGeom prst="flowChartConnector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S</a:t>
            </a:r>
          </a:p>
        </p:txBody>
      </p:sp>
      <p:cxnSp>
        <p:nvCxnSpPr>
          <p:cNvPr id="8" name="AutoShape 26">
            <a:extLst>
              <a:ext uri="{FF2B5EF4-FFF2-40B4-BE49-F238E27FC236}">
                <a16:creationId xmlns:a16="http://schemas.microsoft.com/office/drawing/2014/main" id="{54F23C3C-AFAC-4354-858F-0A251FB8DD6D}"/>
              </a:ext>
            </a:extLst>
          </p:cNvPr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8297049" y="1424940"/>
            <a:ext cx="1074831" cy="233232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" name="AutoShape 6">
            <a:extLst>
              <a:ext uri="{FF2B5EF4-FFF2-40B4-BE49-F238E27FC236}">
                <a16:creationId xmlns:a16="http://schemas.microsoft.com/office/drawing/2014/main" id="{7BF6F466-CA2F-4595-B2FE-50045B986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8570" y="3757261"/>
            <a:ext cx="516958" cy="526902"/>
          </a:xfrm>
          <a:prstGeom prst="flowChartConnector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40EED317-1631-4E9D-9784-6C50A3CDD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173" y="2715004"/>
            <a:ext cx="516958" cy="526902"/>
          </a:xfrm>
          <a:prstGeom prst="flowChartConnector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9F1FB844-A9D8-4D72-B71F-B35751E24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0741" y="3774091"/>
            <a:ext cx="516958" cy="526902"/>
          </a:xfrm>
          <a:prstGeom prst="flowChartConnector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4ACAF497-CD0B-4ACF-9F0A-61EABE727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466" y="5169609"/>
            <a:ext cx="516958" cy="526902"/>
          </a:xfrm>
          <a:prstGeom prst="flowChartConnector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G</a:t>
            </a:r>
          </a:p>
        </p:txBody>
      </p:sp>
      <p:cxnSp>
        <p:nvCxnSpPr>
          <p:cNvPr id="14" name="AutoShape 26">
            <a:extLst>
              <a:ext uri="{FF2B5EF4-FFF2-40B4-BE49-F238E27FC236}">
                <a16:creationId xmlns:a16="http://schemas.microsoft.com/office/drawing/2014/main" id="{8D7B65B9-5A8F-439D-810B-4A20F4E5B94A}"/>
              </a:ext>
            </a:extLst>
          </p:cNvPr>
          <p:cNvCxnSpPr>
            <a:cxnSpLocks noChangeShapeType="1"/>
            <a:stCxn id="7" idx="4"/>
            <a:endCxn id="10" idx="0"/>
          </p:cNvCxnSpPr>
          <p:nvPr/>
        </p:nvCxnSpPr>
        <p:spPr bwMode="auto">
          <a:xfrm>
            <a:off x="9554652" y="1502103"/>
            <a:ext cx="0" cy="121290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5" name="AutoShape 26">
            <a:extLst>
              <a:ext uri="{FF2B5EF4-FFF2-40B4-BE49-F238E27FC236}">
                <a16:creationId xmlns:a16="http://schemas.microsoft.com/office/drawing/2014/main" id="{070E58BA-0C14-4821-BE7A-46ABDF0D658F}"/>
              </a:ext>
            </a:extLst>
          </p:cNvPr>
          <p:cNvCxnSpPr>
            <a:cxnSpLocks noChangeShapeType="1"/>
            <a:stCxn id="7" idx="5"/>
            <a:endCxn id="11" idx="0"/>
          </p:cNvCxnSpPr>
          <p:nvPr/>
        </p:nvCxnSpPr>
        <p:spPr bwMode="auto">
          <a:xfrm>
            <a:off x="9737424" y="1424940"/>
            <a:ext cx="1071796" cy="234915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6" name="AutoShape 26">
            <a:extLst>
              <a:ext uri="{FF2B5EF4-FFF2-40B4-BE49-F238E27FC236}">
                <a16:creationId xmlns:a16="http://schemas.microsoft.com/office/drawing/2014/main" id="{8A09DEFA-CA1B-4E38-B0F9-949A2B96CDE0}"/>
              </a:ext>
            </a:extLst>
          </p:cNvPr>
          <p:cNvCxnSpPr>
            <a:cxnSpLocks noChangeShapeType="1"/>
            <a:stCxn id="10" idx="5"/>
            <a:endCxn id="11" idx="1"/>
          </p:cNvCxnSpPr>
          <p:nvPr/>
        </p:nvCxnSpPr>
        <p:spPr bwMode="auto">
          <a:xfrm>
            <a:off x="9737424" y="3164743"/>
            <a:ext cx="889024" cy="68651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" name="AutoShape 26">
            <a:extLst>
              <a:ext uri="{FF2B5EF4-FFF2-40B4-BE49-F238E27FC236}">
                <a16:creationId xmlns:a16="http://schemas.microsoft.com/office/drawing/2014/main" id="{A339CFBB-9E16-4F25-A8BC-F927B9D996B3}"/>
              </a:ext>
            </a:extLst>
          </p:cNvPr>
          <p:cNvCxnSpPr>
            <a:cxnSpLocks noChangeShapeType="1"/>
            <a:stCxn id="10" idx="3"/>
            <a:endCxn id="9" idx="7"/>
          </p:cNvCxnSpPr>
          <p:nvPr/>
        </p:nvCxnSpPr>
        <p:spPr bwMode="auto">
          <a:xfrm flipH="1">
            <a:off x="8479821" y="3164743"/>
            <a:ext cx="892059" cy="66968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47" name="AutoShape 26">
            <a:extLst>
              <a:ext uri="{FF2B5EF4-FFF2-40B4-BE49-F238E27FC236}">
                <a16:creationId xmlns:a16="http://schemas.microsoft.com/office/drawing/2014/main" id="{88324D87-A336-41BD-9693-907893684D9F}"/>
              </a:ext>
            </a:extLst>
          </p:cNvPr>
          <p:cNvCxnSpPr>
            <a:cxnSpLocks noChangeShapeType="1"/>
            <a:stCxn id="9" idx="5"/>
            <a:endCxn id="13" idx="1"/>
          </p:cNvCxnSpPr>
          <p:nvPr/>
        </p:nvCxnSpPr>
        <p:spPr bwMode="auto">
          <a:xfrm>
            <a:off x="8479821" y="4207000"/>
            <a:ext cx="816352" cy="10397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C50CD61-84B4-FB1F-D875-C83ED7665BDD}"/>
                  </a:ext>
                </a:extLst>
              </p14:cNvPr>
              <p14:cNvContentPartPr/>
              <p14:nvPr/>
            </p14:nvContentPartPr>
            <p14:xfrm>
              <a:off x="544320" y="965160"/>
              <a:ext cx="8882640" cy="4537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C50CD61-84B4-FB1F-D875-C83ED7665B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4960" y="955800"/>
                <a:ext cx="8901360" cy="455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6248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A* Graph Search Gone Wrong?</a:t>
            </a:r>
          </a:p>
        </p:txBody>
      </p:sp>
      <p:sp>
        <p:nvSpPr>
          <p:cNvPr id="18" name="Oval 17"/>
          <p:cNvSpPr/>
          <p:nvPr/>
        </p:nvSpPr>
        <p:spPr>
          <a:xfrm>
            <a:off x="464021" y="2967235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216621" y="22321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3893021" y="29941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3893021" y="52039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114429" y="2613160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114429" y="3617643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2978621" y="2613160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4274021" y="3756160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428411" y="2351551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309601" y="3626815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311562" y="2386148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291551" y="4111791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50851" y="1863745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105725" y="1929827"/>
            <a:ext cx="1338824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S (0+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2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7115125" y="2514600"/>
            <a:ext cx="2684389" cy="1127183"/>
            <a:chOff x="5638800" y="1824206"/>
            <a:chExt cx="2684390" cy="1126737"/>
          </a:xfrm>
        </p:grpSpPr>
        <p:sp>
          <p:nvSpPr>
            <p:cNvPr id="33827" name="TextBox 54"/>
            <p:cNvSpPr txBox="1">
              <a:spLocks noChangeArrowheads="1"/>
            </p:cNvSpPr>
            <p:nvPr/>
          </p:nvSpPr>
          <p:spPr bwMode="auto">
            <a:xfrm>
              <a:off x="5638800" y="2366396"/>
              <a:ext cx="1386918" cy="584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A (1+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4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62" name="Straight Arrow Connector 61"/>
            <p:cNvCxnSpPr>
              <a:cxnSpLocks/>
              <a:stCxn id="54" idx="2"/>
              <a:endCxn id="33821" idx="0"/>
            </p:cNvCxnSpPr>
            <p:nvPr/>
          </p:nvCxnSpPr>
          <p:spPr>
            <a:xfrm>
              <a:off x="7298813" y="1824206"/>
              <a:ext cx="1024377" cy="54614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4" idx="2"/>
              <a:endCxn id="33827" idx="0"/>
            </p:cNvCxnSpPr>
            <p:nvPr/>
          </p:nvCxnSpPr>
          <p:spPr>
            <a:xfrm flipH="1">
              <a:off x="6332259" y="1824206"/>
              <a:ext cx="966553" cy="54219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21" name="TextBox 56"/>
          <p:cNvSpPr txBox="1">
            <a:spLocks noChangeArrowheads="1"/>
          </p:cNvSpPr>
          <p:nvPr/>
        </p:nvSpPr>
        <p:spPr bwMode="auto">
          <a:xfrm>
            <a:off x="9022527" y="3060965"/>
            <a:ext cx="1553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alibri"/>
                <a:cs typeface="Calibri"/>
              </a:rPr>
              <a:t>C (3+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9094833" y="3645741"/>
            <a:ext cx="1409360" cy="943263"/>
            <a:chOff x="7542000" y="2955183"/>
            <a:chExt cx="1408875" cy="943266"/>
          </a:xfrm>
        </p:grpSpPr>
        <p:sp>
          <p:nvSpPr>
            <p:cNvPr id="33819" name="TextBox 57"/>
            <p:cNvSpPr txBox="1">
              <a:spLocks noChangeArrowheads="1"/>
            </p:cNvSpPr>
            <p:nvPr/>
          </p:nvSpPr>
          <p:spPr bwMode="auto">
            <a:xfrm>
              <a:off x="7542000" y="3313672"/>
              <a:ext cx="1408875" cy="584777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G (6+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0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4" name="Straight Arrow Connector 73"/>
            <p:cNvCxnSpPr>
              <a:cxnSpLocks/>
              <a:stCxn id="33821" idx="2"/>
              <a:endCxn id="33819" idx="0"/>
            </p:cNvCxnSpPr>
            <p:nvPr/>
          </p:nvCxnSpPr>
          <p:spPr>
            <a:xfrm flipH="1">
              <a:off x="8246438" y="2955183"/>
              <a:ext cx="1" cy="35848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1226022" y="1076388"/>
            <a:ext cx="275940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State space graph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7780083" y="1076388"/>
            <a:ext cx="183857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Search tree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5330599" y="5061742"/>
            <a:ext cx="634288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Simple check against explored set blocks C</a:t>
            </a:r>
          </a:p>
        </p:txBody>
      </p:sp>
      <p:sp>
        <p:nvSpPr>
          <p:cNvPr id="45" name="TextBox 44"/>
          <p:cNvSpPr txBox="1"/>
          <p:nvPr/>
        </p:nvSpPr>
        <p:spPr bwMode="auto">
          <a:xfrm>
            <a:off x="5327519" y="5666405"/>
            <a:ext cx="6737866" cy="95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Fancy check allows new C if cheaper than old</a:t>
            </a:r>
          </a:p>
          <a:p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but requires recalculating C’s descendants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C174C1-2BCC-9451-6D1E-CFD35E547D18}"/>
                  </a:ext>
                </a:extLst>
              </p14:cNvPr>
              <p14:cNvContentPartPr/>
              <p14:nvPr/>
            </p14:nvContentPartPr>
            <p14:xfrm>
              <a:off x="5252400" y="6062040"/>
              <a:ext cx="3992400" cy="114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C174C1-2BCC-9451-6D1E-CFD35E547D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43040" y="6052680"/>
                <a:ext cx="4011120" cy="13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844816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Admissibility of Heuristics</a:t>
            </a:r>
          </a:p>
        </p:txBody>
      </p:sp>
      <p:sp>
        <p:nvSpPr>
          <p:cNvPr id="8195" name="Content Placeholder 14"/>
          <p:cNvSpPr>
            <a:spLocks noGrp="1"/>
          </p:cNvSpPr>
          <p:nvPr>
            <p:ph idx="1"/>
          </p:nvPr>
        </p:nvSpPr>
        <p:spPr>
          <a:xfrm>
            <a:off x="4167269" y="928469"/>
            <a:ext cx="7944782" cy="30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Main idea: Estimated heuristic values ≤ actual costs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Calibri"/>
                <a:cs typeface="Calibri"/>
              </a:rPr>
              <a:t>Admissibility: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heuristic value ≤ actual cost to goal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		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h(A) </a:t>
            </a:r>
            <a:r>
              <a:rPr lang="en-US" sz="2800" dirty="0">
                <a:latin typeface="Calibri"/>
                <a:cs typeface="Calibri"/>
              </a:rPr>
              <a:t>≤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actual cost from A to G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cxnSp>
        <p:nvCxnSpPr>
          <p:cNvPr id="4" name="Straight Arrow Connector 3"/>
          <p:cNvCxnSpPr>
            <a:cxnSpLocks/>
            <a:stCxn id="7" idx="6"/>
            <a:endCxn id="8" idx="1"/>
          </p:cNvCxnSpPr>
          <p:nvPr/>
        </p:nvCxnSpPr>
        <p:spPr>
          <a:xfrm>
            <a:off x="1254792" y="2281239"/>
            <a:ext cx="1124511" cy="438711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8" idx="4"/>
            <a:endCxn id="9" idx="0"/>
          </p:cNvCxnSpPr>
          <p:nvPr/>
        </p:nvCxnSpPr>
        <p:spPr>
          <a:xfrm>
            <a:off x="2702592" y="3500439"/>
            <a:ext cx="0" cy="1528761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2854992" y="3886200"/>
            <a:ext cx="393052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340392" y="1824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245392" y="2586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245392" y="5029200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G</a:t>
            </a:r>
          </a:p>
        </p:txBody>
      </p:sp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780272" y="3504044"/>
            <a:ext cx="814643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  <a:latin typeface="Calibri"/>
                <a:cs typeface="Calibri"/>
              </a:rPr>
              <a:t>h=4</a:t>
            </a:r>
          </a:p>
        </p:txBody>
      </p:sp>
      <p:sp>
        <p:nvSpPr>
          <p:cNvPr id="34828" name="TextBox 11"/>
          <p:cNvSpPr txBox="1">
            <a:spLocks noChangeArrowheads="1"/>
          </p:cNvSpPr>
          <p:nvPr/>
        </p:nvSpPr>
        <p:spPr bwMode="auto">
          <a:xfrm>
            <a:off x="1553566" y="1760253"/>
            <a:ext cx="393052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Calibri"/>
                <a:cs typeface="Calibri"/>
              </a:rPr>
              <a:t>1</a:t>
            </a:r>
          </a:p>
        </p:txBody>
      </p:sp>
      <p:cxnSp>
        <p:nvCxnSpPr>
          <p:cNvPr id="17" name="Straight Arrow Connector 16"/>
          <p:cNvCxnSpPr>
            <a:stCxn id="7" idx="5"/>
            <a:endCxn id="9" idx="1"/>
          </p:cNvCxnSpPr>
          <p:nvPr/>
        </p:nvCxnSpPr>
        <p:spPr>
          <a:xfrm>
            <a:off x="1120881" y="2604528"/>
            <a:ext cx="1258422" cy="2558583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973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8" grpId="0" animBg="1"/>
      <p:bldP spid="3482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>
                <a:latin typeface="Calibri"/>
                <a:cs typeface="Calibri"/>
              </a:rPr>
              <a:t>Consistency of Heuristics</a:t>
            </a:r>
          </a:p>
        </p:txBody>
      </p:sp>
      <p:sp>
        <p:nvSpPr>
          <p:cNvPr id="8195" name="Content Placeholder 14"/>
          <p:cNvSpPr>
            <a:spLocks noGrp="1"/>
          </p:cNvSpPr>
          <p:nvPr>
            <p:ph idx="1"/>
          </p:nvPr>
        </p:nvSpPr>
        <p:spPr>
          <a:xfrm>
            <a:off x="4152275" y="928470"/>
            <a:ext cx="7982263" cy="57614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Main idea: Estimated heuristic costs ≤ actual costs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Calibri"/>
                <a:cs typeface="Calibri"/>
              </a:rPr>
              <a:t>Admissibility: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heuristic cost ≤ actual cost to goal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		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h(A) </a:t>
            </a:r>
            <a:r>
              <a:rPr lang="en-US" sz="2800" dirty="0">
                <a:latin typeface="Calibri"/>
                <a:cs typeface="Calibri"/>
              </a:rPr>
              <a:t>≤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actual cost from A to G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Calibri"/>
                <a:cs typeface="Calibri"/>
              </a:rPr>
              <a:t>Consistency: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“heuristic step cost” ≤ actual cost for each step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			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h(A) </a:t>
            </a:r>
            <a:r>
              <a:rPr lang="en-US" sz="2800" dirty="0">
                <a:latin typeface="Calibri"/>
                <a:cs typeface="Calibri"/>
              </a:rPr>
              <a:t>–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 h(C) </a:t>
            </a:r>
            <a:r>
              <a:rPr lang="en-US" sz="2800" dirty="0">
                <a:latin typeface="Calibri"/>
                <a:cs typeface="Calibri"/>
              </a:rPr>
              <a:t>≤ </a:t>
            </a:r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cost(A to C)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		</a:t>
            </a:r>
            <a:r>
              <a:rPr lang="en-US" sz="2800" dirty="0">
                <a:latin typeface="Calibri"/>
                <a:cs typeface="Calibri"/>
              </a:rPr>
              <a:t>triangle inequality</a:t>
            </a:r>
            <a:endParaRPr lang="en-US" sz="2800" dirty="0">
              <a:cs typeface="Calibri"/>
            </a:endParaRP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solidFill>
                  <a:srgbClr val="C00000"/>
                </a:solidFill>
                <a:cs typeface="Calibri"/>
              </a:rPr>
              <a:t>			</a:t>
            </a:r>
            <a:r>
              <a:rPr lang="en-US" sz="2800" dirty="0">
                <a:solidFill>
                  <a:srgbClr val="00B050"/>
                </a:solidFill>
                <a:cs typeface="Calibri"/>
              </a:rPr>
              <a:t>h(A) </a:t>
            </a:r>
            <a:r>
              <a:rPr lang="en-US" sz="2800" dirty="0">
                <a:cs typeface="Calibri"/>
              </a:rPr>
              <a:t>≤ </a:t>
            </a:r>
            <a:r>
              <a:rPr lang="en-US" sz="2800" dirty="0">
                <a:solidFill>
                  <a:schemeClr val="accent1"/>
                </a:solidFill>
                <a:cs typeface="Calibri"/>
              </a:rPr>
              <a:t>cost(A to C) </a:t>
            </a:r>
            <a:r>
              <a:rPr lang="en-US" sz="2800" dirty="0">
                <a:cs typeface="Calibri"/>
              </a:rPr>
              <a:t>+</a:t>
            </a:r>
            <a:r>
              <a:rPr lang="en-US" sz="2800" dirty="0">
                <a:solidFill>
                  <a:srgbClr val="008000"/>
                </a:solidFill>
                <a:cs typeface="Calibri"/>
              </a:rPr>
              <a:t> </a:t>
            </a:r>
            <a:r>
              <a:rPr lang="en-US" sz="2800" dirty="0">
                <a:solidFill>
                  <a:srgbClr val="00B050"/>
                </a:solidFill>
                <a:cs typeface="Calibri"/>
              </a:rPr>
              <a:t>h(C)</a:t>
            </a:r>
          </a:p>
          <a:p>
            <a:pPr>
              <a:lnSpc>
                <a:spcPct val="100000"/>
              </a:lnSpc>
              <a:buClr>
                <a:srgbClr val="333399"/>
              </a:buClr>
            </a:pPr>
            <a:r>
              <a:rPr lang="en-US" dirty="0">
                <a:latin typeface="Calibri"/>
                <a:cs typeface="Calibri"/>
              </a:rPr>
              <a:t>Consequences of consistency: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2800" dirty="0">
                <a:latin typeface="Calibri"/>
                <a:cs typeface="Calibri"/>
              </a:rPr>
              <a:t>The f value along a path never decreases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2800" dirty="0">
                <a:latin typeface="Calibri"/>
                <a:cs typeface="Calibri"/>
              </a:rPr>
              <a:t>A* graph search is optimal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cxnSp>
        <p:nvCxnSpPr>
          <p:cNvPr id="4" name="Straight Arrow Connector 3"/>
          <p:cNvCxnSpPr>
            <a:endCxn id="8" idx="1"/>
          </p:cNvCxnSpPr>
          <p:nvPr/>
        </p:nvCxnSpPr>
        <p:spPr>
          <a:xfrm>
            <a:off x="1254793" y="2281240"/>
            <a:ext cx="1124510" cy="438710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0392" y="1824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245392" y="2586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245392" y="5029200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G</a:t>
            </a:r>
          </a:p>
        </p:txBody>
      </p:sp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637084" y="3488645"/>
            <a:ext cx="814643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  <a:latin typeface="Calibri"/>
                <a:cs typeface="Calibri"/>
              </a:rPr>
              <a:t>h=4</a:t>
            </a:r>
          </a:p>
        </p:txBody>
      </p:sp>
      <p:sp>
        <p:nvSpPr>
          <p:cNvPr id="34827" name="TextBox 10"/>
          <p:cNvSpPr txBox="1">
            <a:spLocks noChangeArrowheads="1"/>
          </p:cNvSpPr>
          <p:nvPr/>
        </p:nvSpPr>
        <p:spPr bwMode="auto">
          <a:xfrm>
            <a:off x="2829597" y="3763002"/>
            <a:ext cx="814643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  <a:latin typeface="Calibri"/>
                <a:cs typeface="Calibri"/>
              </a:rPr>
              <a:t>h=1</a:t>
            </a:r>
          </a:p>
        </p:txBody>
      </p:sp>
      <p:sp>
        <p:nvSpPr>
          <p:cNvPr id="34828" name="TextBox 11"/>
          <p:cNvSpPr txBox="1">
            <a:spLocks noChangeArrowheads="1"/>
          </p:cNvSpPr>
          <p:nvPr/>
        </p:nvSpPr>
        <p:spPr bwMode="auto">
          <a:xfrm>
            <a:off x="1551700" y="1771574"/>
            <a:ext cx="393052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Calibri"/>
                <a:cs typeface="Calibri"/>
              </a:rPr>
              <a:t>1</a:t>
            </a:r>
          </a:p>
        </p:txBody>
      </p:sp>
      <p:cxnSp>
        <p:nvCxnSpPr>
          <p:cNvPr id="17" name="Straight Arrow Connector 16"/>
          <p:cNvCxnSpPr>
            <a:stCxn id="7" idx="5"/>
            <a:endCxn id="9" idx="1"/>
          </p:cNvCxnSpPr>
          <p:nvPr/>
        </p:nvCxnSpPr>
        <p:spPr>
          <a:xfrm>
            <a:off x="1120881" y="2604528"/>
            <a:ext cx="1258422" cy="2558583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630957" y="3893166"/>
            <a:ext cx="814643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  <a:latin typeface="Calibri"/>
                <a:cs typeface="Calibri"/>
              </a:rPr>
              <a:t>h=2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37084" y="3748630"/>
            <a:ext cx="838200" cy="638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5281405-EA50-4854-8E1B-ED1A0E49E919}"/>
              </a:ext>
            </a:extLst>
          </p:cNvPr>
          <p:cNvCxnSpPr>
            <a:cxnSpLocks/>
            <a:stCxn id="8" idx="4"/>
            <a:endCxn id="9" idx="0"/>
          </p:cNvCxnSpPr>
          <p:nvPr/>
        </p:nvCxnSpPr>
        <p:spPr>
          <a:xfrm>
            <a:off x="2702592" y="3500439"/>
            <a:ext cx="0" cy="1528761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343756-29B6-7CB0-B7FA-E561F27577DC}"/>
                  </a:ext>
                </a:extLst>
              </p14:cNvPr>
              <p14:cNvContentPartPr/>
              <p14:nvPr/>
            </p14:nvContentPartPr>
            <p14:xfrm>
              <a:off x="594720" y="1747800"/>
              <a:ext cx="5657400" cy="3584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343756-29B6-7CB0-B7FA-E561F27577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5360" y="1738440"/>
                <a:ext cx="5676120" cy="360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6418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1"/>
          <p:cNvSpPr>
            <a:spLocks/>
          </p:cNvSpPr>
          <p:nvPr/>
        </p:nvSpPr>
        <p:spPr bwMode="auto">
          <a:xfrm>
            <a:off x="8518525" y="2362200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Optimality of A* Graph Search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>
          <a:xfrm>
            <a:off x="606452" y="1184276"/>
            <a:ext cx="7224685" cy="44196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alibri"/>
                <a:cs typeface="Calibri"/>
              </a:rPr>
              <a:t>Sketch: consider what A* does with a consistent heuristic:</a:t>
            </a:r>
          </a:p>
          <a:p>
            <a:pPr lvl="1"/>
            <a:endParaRPr lang="en-US" sz="1600" dirty="0">
              <a:latin typeface="Calibri"/>
              <a:cs typeface="Calibri"/>
            </a:endParaRPr>
          </a:p>
          <a:p>
            <a:pPr lvl="1" eaLnBrk="1" hangingPunct="1"/>
            <a:r>
              <a:rPr lang="en-US" sz="3200" dirty="0">
                <a:latin typeface="Calibri"/>
                <a:cs typeface="Calibri"/>
              </a:rPr>
              <a:t>Fact 1: In tree search, A* expands nodes in increasing total 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3200" dirty="0">
                <a:latin typeface="Calibri"/>
                <a:cs typeface="Calibri"/>
              </a:rPr>
              <a:t> value (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f-contours</a:t>
            </a:r>
            <a:r>
              <a:rPr lang="en-US" sz="3200" dirty="0">
                <a:latin typeface="Calibri"/>
                <a:cs typeface="Calibri"/>
              </a:rPr>
              <a:t>)</a:t>
            </a:r>
            <a:br>
              <a:rPr lang="en-US" sz="3200" dirty="0">
                <a:latin typeface="Calibri"/>
                <a:cs typeface="Calibri"/>
              </a:rPr>
            </a:br>
            <a:endParaRPr lang="en-US" sz="1800" dirty="0">
              <a:latin typeface="Calibri"/>
              <a:cs typeface="Calibri"/>
            </a:endParaRPr>
          </a:p>
          <a:p>
            <a:pPr lvl="1" eaLnBrk="1" hangingPunct="1"/>
            <a:r>
              <a:rPr lang="en-US" sz="3200" dirty="0">
                <a:latin typeface="Calibri"/>
                <a:cs typeface="Calibri"/>
              </a:rPr>
              <a:t>Fact 2: For every state 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lang="en-US" sz="3200" dirty="0">
                <a:latin typeface="Calibri"/>
                <a:cs typeface="Calibri"/>
              </a:rPr>
              <a:t>, nodes that reach 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lang="en-US" sz="3200" dirty="0">
                <a:latin typeface="Calibri"/>
                <a:cs typeface="Calibri"/>
              </a:rPr>
              <a:t> optimally are explored before nodes that reach 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suboptimally</a:t>
            </a:r>
            <a:endParaRPr lang="en-US" sz="3200" dirty="0">
              <a:latin typeface="Calibri"/>
              <a:cs typeface="Calibri"/>
            </a:endParaRPr>
          </a:p>
          <a:p>
            <a:pPr lvl="1"/>
            <a:endParaRPr lang="en-US" sz="1800" dirty="0">
              <a:latin typeface="Calibri"/>
              <a:cs typeface="Calibri"/>
            </a:endParaRPr>
          </a:p>
          <a:p>
            <a:pPr lvl="1" eaLnBrk="1" hangingPunct="1"/>
            <a:r>
              <a:rPr lang="en-US" sz="3200" dirty="0">
                <a:latin typeface="Calibri"/>
                <a:cs typeface="Calibri"/>
              </a:rPr>
              <a:t>Result: A* graph search is optimal</a:t>
            </a:r>
          </a:p>
        </p:txBody>
      </p:sp>
      <p:sp>
        <p:nvSpPr>
          <p:cNvPr id="41989" name="Freeform 9"/>
          <p:cNvSpPr>
            <a:spLocks/>
          </p:cNvSpPr>
          <p:nvPr/>
        </p:nvSpPr>
        <p:spPr bwMode="auto">
          <a:xfrm>
            <a:off x="8001000" y="2533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0" name="Oval 10"/>
          <p:cNvSpPr>
            <a:spLocks noChangeArrowheads="1"/>
          </p:cNvSpPr>
          <p:nvPr/>
        </p:nvSpPr>
        <p:spPr bwMode="auto">
          <a:xfrm>
            <a:off x="9123363" y="2889250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1" name="Oval 11"/>
          <p:cNvSpPr>
            <a:spLocks noChangeArrowheads="1"/>
          </p:cNvSpPr>
          <p:nvPr/>
        </p:nvSpPr>
        <p:spPr bwMode="auto">
          <a:xfrm>
            <a:off x="9599613" y="2879726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41992" name="Text Box 12"/>
          <p:cNvSpPr txBox="1">
            <a:spLocks noChangeArrowheads="1"/>
          </p:cNvSpPr>
          <p:nvPr/>
        </p:nvSpPr>
        <p:spPr bwMode="auto">
          <a:xfrm>
            <a:off x="9253538" y="2740026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41993" name="Oval 16"/>
          <p:cNvSpPr>
            <a:spLocks noChangeArrowheads="1"/>
          </p:cNvSpPr>
          <p:nvPr/>
        </p:nvSpPr>
        <p:spPr bwMode="auto">
          <a:xfrm>
            <a:off x="9847263" y="3929063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41994" name="Oval 17"/>
          <p:cNvSpPr>
            <a:spLocks noChangeArrowheads="1"/>
          </p:cNvSpPr>
          <p:nvPr/>
        </p:nvSpPr>
        <p:spPr bwMode="auto">
          <a:xfrm>
            <a:off x="9367838" y="4484688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5" name="Freeform 19"/>
          <p:cNvSpPr>
            <a:spLocks/>
          </p:cNvSpPr>
          <p:nvPr/>
        </p:nvSpPr>
        <p:spPr bwMode="auto">
          <a:xfrm>
            <a:off x="9321800" y="3275014"/>
            <a:ext cx="179388" cy="1196975"/>
          </a:xfrm>
          <a:custGeom>
            <a:avLst/>
            <a:gdLst>
              <a:gd name="T0" fmla="*/ 2147483647 w 113"/>
              <a:gd name="T1" fmla="*/ 0 h 754"/>
              <a:gd name="T2" fmla="*/ 2147483647 w 113"/>
              <a:gd name="T3" fmla="*/ 2147483647 h 754"/>
              <a:gd name="T4" fmla="*/ 2147483647 w 113"/>
              <a:gd name="T5" fmla="*/ 2147483647 h 754"/>
              <a:gd name="T6" fmla="*/ 2147483647 w 113"/>
              <a:gd name="T7" fmla="*/ 2147483647 h 754"/>
              <a:gd name="T8" fmla="*/ 2147483647 w 113"/>
              <a:gd name="T9" fmla="*/ 2147483647 h 754"/>
              <a:gd name="T10" fmla="*/ 0 w 113"/>
              <a:gd name="T11" fmla="*/ 2147483647 h 754"/>
              <a:gd name="T12" fmla="*/ 2147483647 w 113"/>
              <a:gd name="T13" fmla="*/ 2147483647 h 754"/>
              <a:gd name="T14" fmla="*/ 2147483647 w 113"/>
              <a:gd name="T15" fmla="*/ 2147483647 h 754"/>
              <a:gd name="T16" fmla="*/ 2147483647 w 113"/>
              <a:gd name="T17" fmla="*/ 2147483647 h 754"/>
              <a:gd name="T18" fmla="*/ 2147483647 w 113"/>
              <a:gd name="T19" fmla="*/ 2147483647 h 7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3"/>
              <a:gd name="T31" fmla="*/ 0 h 754"/>
              <a:gd name="T32" fmla="*/ 113 w 113"/>
              <a:gd name="T33" fmla="*/ 754 h 7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3" h="754">
                <a:moveTo>
                  <a:pt x="80" y="0"/>
                </a:moveTo>
                <a:cubicBezTo>
                  <a:pt x="85" y="21"/>
                  <a:pt x="90" y="40"/>
                  <a:pt x="97" y="60"/>
                </a:cubicBezTo>
                <a:cubicBezTo>
                  <a:pt x="113" y="160"/>
                  <a:pt x="99" y="191"/>
                  <a:pt x="54" y="264"/>
                </a:cubicBezTo>
                <a:cubicBezTo>
                  <a:pt x="47" y="289"/>
                  <a:pt x="35" y="313"/>
                  <a:pt x="21" y="334"/>
                </a:cubicBezTo>
                <a:cubicBezTo>
                  <a:pt x="12" y="374"/>
                  <a:pt x="21" y="340"/>
                  <a:pt x="10" y="372"/>
                </a:cubicBezTo>
                <a:cubicBezTo>
                  <a:pt x="6" y="383"/>
                  <a:pt x="0" y="404"/>
                  <a:pt x="0" y="404"/>
                </a:cubicBezTo>
                <a:cubicBezTo>
                  <a:pt x="4" y="446"/>
                  <a:pt x="13" y="491"/>
                  <a:pt x="43" y="523"/>
                </a:cubicBezTo>
                <a:cubicBezTo>
                  <a:pt x="45" y="530"/>
                  <a:pt x="45" y="537"/>
                  <a:pt x="48" y="544"/>
                </a:cubicBezTo>
                <a:cubicBezTo>
                  <a:pt x="51" y="550"/>
                  <a:pt x="57" y="554"/>
                  <a:pt x="59" y="560"/>
                </a:cubicBezTo>
                <a:cubicBezTo>
                  <a:pt x="78" y="626"/>
                  <a:pt x="70" y="684"/>
                  <a:pt x="70" y="7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6" name="Freeform 20"/>
          <p:cNvSpPr>
            <a:spLocks/>
          </p:cNvSpPr>
          <p:nvPr/>
        </p:nvSpPr>
        <p:spPr bwMode="auto">
          <a:xfrm>
            <a:off x="9739311" y="3471862"/>
            <a:ext cx="222251" cy="436563"/>
          </a:xfrm>
          <a:custGeom>
            <a:avLst/>
            <a:gdLst>
              <a:gd name="T0" fmla="*/ 0 w 140"/>
              <a:gd name="T1" fmla="*/ 0 h 275"/>
              <a:gd name="T2" fmla="*/ 2147483647 w 140"/>
              <a:gd name="T3" fmla="*/ 2147483647 h 275"/>
              <a:gd name="T4" fmla="*/ 2147483647 w 140"/>
              <a:gd name="T5" fmla="*/ 2147483647 h 275"/>
              <a:gd name="T6" fmla="*/ 2147483647 w 140"/>
              <a:gd name="T7" fmla="*/ 2147483647 h 275"/>
              <a:gd name="T8" fmla="*/ 2147483647 w 140"/>
              <a:gd name="T9" fmla="*/ 2147483647 h 275"/>
              <a:gd name="T10" fmla="*/ 2147483647 w 140"/>
              <a:gd name="T11" fmla="*/ 2147483647 h 2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"/>
              <a:gd name="T19" fmla="*/ 0 h 275"/>
              <a:gd name="T20" fmla="*/ 140 w 140"/>
              <a:gd name="T21" fmla="*/ 275 h 2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" h="275">
                <a:moveTo>
                  <a:pt x="0" y="0"/>
                </a:moveTo>
                <a:cubicBezTo>
                  <a:pt x="11" y="11"/>
                  <a:pt x="20" y="24"/>
                  <a:pt x="33" y="33"/>
                </a:cubicBezTo>
                <a:cubicBezTo>
                  <a:pt x="59" y="52"/>
                  <a:pt x="92" y="58"/>
                  <a:pt x="119" y="76"/>
                </a:cubicBezTo>
                <a:cubicBezTo>
                  <a:pt x="140" y="106"/>
                  <a:pt x="138" y="138"/>
                  <a:pt x="124" y="172"/>
                </a:cubicBezTo>
                <a:cubicBezTo>
                  <a:pt x="116" y="190"/>
                  <a:pt x="92" y="221"/>
                  <a:pt x="92" y="221"/>
                </a:cubicBezTo>
                <a:cubicBezTo>
                  <a:pt x="98" y="240"/>
                  <a:pt x="114" y="255"/>
                  <a:pt x="114" y="2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41997" name="Oval 22"/>
          <p:cNvSpPr>
            <a:spLocks noChangeArrowheads="1"/>
          </p:cNvSpPr>
          <p:nvPr/>
        </p:nvSpPr>
        <p:spPr bwMode="auto">
          <a:xfrm>
            <a:off x="9355138" y="2463801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8" name="Freeform 23"/>
          <p:cNvSpPr>
            <a:spLocks/>
          </p:cNvSpPr>
          <p:nvPr/>
        </p:nvSpPr>
        <p:spPr bwMode="auto">
          <a:xfrm>
            <a:off x="8783637" y="3368676"/>
            <a:ext cx="1181100" cy="557212"/>
          </a:xfrm>
          <a:custGeom>
            <a:avLst/>
            <a:gdLst>
              <a:gd name="T0" fmla="*/ 2147483647 w 744"/>
              <a:gd name="T1" fmla="*/ 0 h 351"/>
              <a:gd name="T2" fmla="*/ 2147483647 w 744"/>
              <a:gd name="T3" fmla="*/ 2147483647 h 351"/>
              <a:gd name="T4" fmla="*/ 2147483647 w 744"/>
              <a:gd name="T5" fmla="*/ 2147483647 h 351"/>
              <a:gd name="T6" fmla="*/ 2147483647 w 744"/>
              <a:gd name="T7" fmla="*/ 2147483647 h 351"/>
              <a:gd name="T8" fmla="*/ 0 w 744"/>
              <a:gd name="T9" fmla="*/ 2147483647 h 3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351"/>
              <a:gd name="T17" fmla="*/ 744 w 744"/>
              <a:gd name="T18" fmla="*/ 351 h 3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351">
                <a:moveTo>
                  <a:pt x="744" y="0"/>
                </a:moveTo>
                <a:cubicBezTo>
                  <a:pt x="672" y="25"/>
                  <a:pt x="600" y="51"/>
                  <a:pt x="547" y="105"/>
                </a:cubicBezTo>
                <a:cubicBezTo>
                  <a:pt x="494" y="159"/>
                  <a:pt x="485" y="295"/>
                  <a:pt x="428" y="323"/>
                </a:cubicBezTo>
                <a:cubicBezTo>
                  <a:pt x="371" y="351"/>
                  <a:pt x="274" y="293"/>
                  <a:pt x="203" y="274"/>
                </a:cubicBezTo>
                <a:cubicBezTo>
                  <a:pt x="132" y="255"/>
                  <a:pt x="66" y="233"/>
                  <a:pt x="0" y="2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9" name="Freeform 24"/>
          <p:cNvSpPr>
            <a:spLocks/>
          </p:cNvSpPr>
          <p:nvPr/>
        </p:nvSpPr>
        <p:spPr bwMode="auto">
          <a:xfrm>
            <a:off x="9039226" y="3100388"/>
            <a:ext cx="747713" cy="293688"/>
          </a:xfrm>
          <a:custGeom>
            <a:avLst/>
            <a:gdLst>
              <a:gd name="T0" fmla="*/ 2147483647 w 471"/>
              <a:gd name="T1" fmla="*/ 0 h 185"/>
              <a:gd name="T2" fmla="*/ 2147483647 w 471"/>
              <a:gd name="T3" fmla="*/ 2147483647 h 185"/>
              <a:gd name="T4" fmla="*/ 0 w 471"/>
              <a:gd name="T5" fmla="*/ 2147483647 h 185"/>
              <a:gd name="T6" fmla="*/ 0 60000 65536"/>
              <a:gd name="T7" fmla="*/ 0 60000 65536"/>
              <a:gd name="T8" fmla="*/ 0 60000 65536"/>
              <a:gd name="T9" fmla="*/ 0 w 471"/>
              <a:gd name="T10" fmla="*/ 0 h 185"/>
              <a:gd name="T11" fmla="*/ 471 w 471"/>
              <a:gd name="T12" fmla="*/ 185 h 1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1" h="185">
                <a:moveTo>
                  <a:pt x="471" y="0"/>
                </a:moveTo>
                <a:cubicBezTo>
                  <a:pt x="394" y="76"/>
                  <a:pt x="317" y="153"/>
                  <a:pt x="239" y="169"/>
                </a:cubicBezTo>
                <a:cubicBezTo>
                  <a:pt x="161" y="185"/>
                  <a:pt x="80" y="142"/>
                  <a:pt x="0" y="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2000" name="Text Box 26"/>
          <p:cNvSpPr txBox="1">
            <a:spLocks noChangeArrowheads="1"/>
          </p:cNvSpPr>
          <p:nvPr/>
        </p:nvSpPr>
        <p:spPr bwMode="auto">
          <a:xfrm>
            <a:off x="10228198" y="3386563"/>
            <a:ext cx="1108077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f </a:t>
            </a:r>
            <a:r>
              <a:rPr lang="en-US" sz="2800">
                <a:latin typeface="Calibri"/>
                <a:cs typeface="Calibri"/>
                <a:sym typeface="Symbol" pitchFamily="18" charset="2"/>
              </a:rPr>
              <a:t> 3</a:t>
            </a:r>
          </a:p>
        </p:txBody>
      </p:sp>
      <p:sp>
        <p:nvSpPr>
          <p:cNvPr id="42001" name="Text Box 27"/>
          <p:cNvSpPr txBox="1">
            <a:spLocks noChangeArrowheads="1"/>
          </p:cNvSpPr>
          <p:nvPr/>
        </p:nvSpPr>
        <p:spPr bwMode="auto">
          <a:xfrm>
            <a:off x="10101198" y="2991275"/>
            <a:ext cx="1108077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f </a:t>
            </a:r>
            <a:r>
              <a:rPr lang="en-US" sz="2800">
                <a:latin typeface="Calibri"/>
                <a:cs typeface="Calibri"/>
                <a:sym typeface="Symbol" pitchFamily="18" charset="2"/>
              </a:rPr>
              <a:t> 2</a:t>
            </a:r>
          </a:p>
        </p:txBody>
      </p:sp>
      <p:sp>
        <p:nvSpPr>
          <p:cNvPr id="42002" name="Text Box 28"/>
          <p:cNvSpPr txBox="1">
            <a:spLocks noChangeArrowheads="1"/>
          </p:cNvSpPr>
          <p:nvPr/>
        </p:nvSpPr>
        <p:spPr bwMode="auto">
          <a:xfrm>
            <a:off x="9901172" y="2613451"/>
            <a:ext cx="1108077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f </a:t>
            </a:r>
            <a:r>
              <a:rPr lang="en-US" sz="2800">
                <a:latin typeface="Calibri"/>
                <a:cs typeface="Calibri"/>
                <a:sym typeface="Symbol" pitchFamily="18" charset="2"/>
              </a:rPr>
              <a:t> 1</a:t>
            </a:r>
          </a:p>
        </p:txBody>
      </p:sp>
    </p:spTree>
    <p:extLst>
      <p:ext uri="{BB962C8B-B14F-4D97-AF65-F5344CB8AC3E}">
        <p14:creationId xmlns:p14="http://schemas.microsoft.com/office/powerpoint/2010/main" val="346416426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Optimality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48656" y="1183458"/>
            <a:ext cx="9766984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/>
              <a:t>Tree search: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A* is optimal if heuristic is admissible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UCS is a special case (h = 0)</a:t>
            </a:r>
          </a:p>
          <a:p>
            <a:pPr eaLnBrk="1" hangingPunct="1">
              <a:lnSpc>
                <a:spcPct val="80000"/>
              </a:lnSpc>
            </a:pPr>
            <a:endParaRPr lang="en-US" sz="32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Graph search: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A* optimal if heuristic is consistent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UCS optimal (h = 0 is consistent)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Consistency implies admissibility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In general, most natural admissible heuristics tend to be consistent, especially if from relaxed problems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9853" y="2009404"/>
            <a:ext cx="4720694" cy="340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Heuristics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600200"/>
            <a:ext cx="5714999" cy="4585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89459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Creating Admissible Heuristics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Most of the work in solving hard search problems optimally is in coming up with admissible heuristics</a:t>
            </a:r>
          </a:p>
          <a:p>
            <a:pPr lvl="3"/>
            <a:endParaRPr lang="en-US" sz="1600" dirty="0"/>
          </a:p>
          <a:p>
            <a:pPr eaLnBrk="1" hangingPunct="1"/>
            <a:r>
              <a:rPr lang="en-US" sz="2800" dirty="0"/>
              <a:t>Often, admissible heuristics are solutions to </a:t>
            </a:r>
            <a:r>
              <a:rPr lang="en-US" sz="2800" b="1" i="1" dirty="0">
                <a:solidFill>
                  <a:srgbClr val="C00000"/>
                </a:solidFill>
              </a:rPr>
              <a:t>relaxed problems</a:t>
            </a:r>
            <a:r>
              <a:rPr lang="en-US" sz="2800" i="1" dirty="0"/>
              <a:t>, </a:t>
            </a:r>
            <a:r>
              <a:rPr lang="en-US" sz="2800" dirty="0"/>
              <a:t>where new actions are available</a:t>
            </a:r>
            <a:endParaRPr lang="en-US" sz="2800" i="1" dirty="0"/>
          </a:p>
          <a:p>
            <a:pPr lvl="2"/>
            <a:endParaRPr lang="en-US" sz="2000" i="1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553199" y="3428999"/>
            <a:ext cx="4967145" cy="2604945"/>
            <a:chOff x="5067016" y="4038600"/>
            <a:chExt cx="2663541" cy="1197700"/>
          </a:xfrm>
        </p:grpSpPr>
        <p:pic>
          <p:nvPicPr>
            <p:cNvPr id="22536" name="Picture 2" descr="Z:\Shared with PC\smallMaz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67016" y="4038600"/>
              <a:ext cx="2663541" cy="119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Arrow Connector 11"/>
            <p:cNvCxnSpPr>
              <a:cxnSpLocks/>
            </p:cNvCxnSpPr>
            <p:nvPr/>
          </p:nvCxnSpPr>
          <p:spPr bwMode="auto">
            <a:xfrm flipH="1" flipV="1">
              <a:off x="5224951" y="4457919"/>
              <a:ext cx="1127005" cy="7069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538" name="TextBox 17"/>
            <p:cNvSpPr txBox="1">
              <a:spLocks noChangeArrowheads="1"/>
            </p:cNvSpPr>
            <p:nvPr/>
          </p:nvSpPr>
          <p:spPr bwMode="auto">
            <a:xfrm>
              <a:off x="5256027" y="4456138"/>
              <a:ext cx="295008" cy="240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15</a:t>
              </a:r>
            </a:p>
          </p:txBody>
        </p:sp>
        <p:cxnSp>
          <p:nvCxnSpPr>
            <p:cNvPr id="14" name="Straight Arrow Connector 13"/>
            <p:cNvCxnSpPr>
              <a:cxnSpLocks/>
            </p:cNvCxnSpPr>
            <p:nvPr/>
          </p:nvCxnSpPr>
          <p:spPr bwMode="auto">
            <a:xfrm>
              <a:off x="5235273" y="4457919"/>
              <a:ext cx="0" cy="636101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522176" y="3353607"/>
            <a:ext cx="4187938" cy="2954110"/>
            <a:chOff x="2743201" y="4111625"/>
            <a:chExt cx="2170113" cy="1374775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r="22440"/>
            <a:stretch>
              <a:fillRect/>
            </a:stretch>
          </p:blipFill>
          <p:spPr bwMode="auto">
            <a:xfrm>
              <a:off x="2743201" y="4111625"/>
              <a:ext cx="2170113" cy="137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2895600" y="4492623"/>
              <a:ext cx="1295400" cy="6858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84984" y="4166820"/>
            <a:ext cx="9906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366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412467C-07C1-C009-9B79-E23C32232F2A}"/>
                  </a:ext>
                </a:extLst>
              </p14:cNvPr>
              <p14:cNvContentPartPr/>
              <p14:nvPr/>
            </p14:nvContentPartPr>
            <p14:xfrm>
              <a:off x="7060320" y="2664720"/>
              <a:ext cx="2377800" cy="104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412467C-07C1-C009-9B79-E23C32232F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50960" y="2655360"/>
                <a:ext cx="2396520" cy="12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295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8 Puzzle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495800"/>
            <a:ext cx="6781800" cy="1630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What are the states?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How many states?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What are the actions?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How many actions from the start state?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What should the step costs be?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24733" y="838200"/>
            <a:ext cx="5338267" cy="4584642"/>
            <a:chOff x="6387246" y="1371600"/>
            <a:chExt cx="6033354" cy="5181600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7246" y="1371600"/>
              <a:ext cx="5789731" cy="4838698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0515600" y="4724400"/>
              <a:ext cx="1905000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618" y="1220185"/>
            <a:ext cx="2969363" cy="254342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22088" y="363524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Start State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27888" y="363524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Goal State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8745" y="1219462"/>
            <a:ext cx="3044108" cy="25448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822688" y="363524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Actions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92652CE-7A46-FDE0-9332-9EDCB02253EB}"/>
                  </a:ext>
                </a:extLst>
              </p14:cNvPr>
              <p14:cNvContentPartPr/>
              <p14:nvPr/>
            </p14:nvContentPartPr>
            <p14:xfrm>
              <a:off x="1355400" y="402480"/>
              <a:ext cx="8510760" cy="6213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92652CE-7A46-FDE0-9332-9EDCB02253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46040" y="393120"/>
                <a:ext cx="8529480" cy="623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44602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8 Puzzle I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6324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Heuristic: Number of tiles misplaced</a:t>
            </a:r>
          </a:p>
          <a:p>
            <a:pPr eaLnBrk="1" hangingPunct="1"/>
            <a:r>
              <a:rPr lang="en-US" sz="2800" dirty="0"/>
              <a:t>Why is it admissible?</a:t>
            </a:r>
          </a:p>
          <a:p>
            <a:pPr eaLnBrk="1" hangingPunct="1"/>
            <a:r>
              <a:rPr lang="en-US" sz="2800" dirty="0"/>
              <a:t>h(start) =</a:t>
            </a:r>
          </a:p>
          <a:p>
            <a:pPr eaLnBrk="1" hangingPunct="1"/>
            <a:r>
              <a:rPr lang="en-US" sz="2800" dirty="0"/>
              <a:t>This is a </a:t>
            </a:r>
            <a:r>
              <a:rPr lang="en-US" sz="2800" i="1" dirty="0"/>
              <a:t>relaxed-problem</a:t>
            </a:r>
            <a:r>
              <a:rPr lang="en-US" sz="2800" dirty="0"/>
              <a:t> heuristic</a:t>
            </a:r>
          </a:p>
        </p:txBody>
      </p:sp>
      <p:sp>
        <p:nvSpPr>
          <p:cNvPr id="819206" name="Text Box 6"/>
          <p:cNvSpPr txBox="1">
            <a:spLocks noChangeArrowheads="1"/>
          </p:cNvSpPr>
          <p:nvPr/>
        </p:nvSpPr>
        <p:spPr bwMode="auto">
          <a:xfrm>
            <a:off x="1974812" y="2247672"/>
            <a:ext cx="9906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8</a:t>
            </a:r>
          </a:p>
        </p:txBody>
      </p:sp>
      <p:graphicFrame>
        <p:nvGraphicFramePr>
          <p:cNvPr id="819294" name="Group 94"/>
          <p:cNvGraphicFramePr>
            <a:graphicFrameLocks noGrp="1"/>
          </p:cNvGraphicFramePr>
          <p:nvPr/>
        </p:nvGraphicFramePr>
        <p:xfrm>
          <a:off x="6117295" y="4112577"/>
          <a:ext cx="5312705" cy="2212023"/>
        </p:xfrm>
        <a:graphic>
          <a:graphicData uri="http://schemas.openxmlformats.org/drawingml/2006/table">
            <a:tbl>
              <a:tblPr/>
              <a:tblGrid>
                <a:gridCol w="1046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Average nodes expanded when the optimal path has…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…4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…8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…12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6,300</a:t>
                      </a:r>
                      <a:endParaRPr kumimoji="0" lang="en-U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3.6 x 10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A*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890" y="3489471"/>
            <a:ext cx="5510086" cy="3138194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6324601" y="1219414"/>
            <a:ext cx="5333998" cy="2656605"/>
            <a:chOff x="533401" y="1219446"/>
            <a:chExt cx="6113461" cy="304481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1" y="1219446"/>
              <a:ext cx="6113461" cy="2544905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002295" y="3639596"/>
              <a:ext cx="1981200" cy="59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Start State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18852" y="3664585"/>
              <a:ext cx="1981200" cy="59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Goal State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133348" y="6382906"/>
            <a:ext cx="39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Statistics from Andrew Moore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EF733A8-DA62-C6AC-B3F3-3B9FB57162C5}"/>
                  </a:ext>
                </a:extLst>
              </p14:cNvPr>
              <p14:cNvContentPartPr/>
              <p14:nvPr/>
            </p14:nvContentPartPr>
            <p14:xfrm>
              <a:off x="3942360" y="481680"/>
              <a:ext cx="7991640" cy="6192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EF733A8-DA62-C6AC-B3F3-3B9FB57162C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33000" y="472320"/>
                <a:ext cx="8010360" cy="621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306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6" grpId="0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8 Puzzle II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112623"/>
            <a:ext cx="5867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What if we had an easier 8-puzzle where any tile could slide any direction at any time, ignoring other tiles?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Total </a:t>
            </a:r>
            <a:r>
              <a:rPr lang="en-US" sz="3200" i="1" dirty="0"/>
              <a:t>Manhattan </a:t>
            </a:r>
            <a:r>
              <a:rPr lang="en-US" sz="3200" dirty="0"/>
              <a:t>distance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Why is it admissible?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h(start) =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</p:txBody>
      </p:sp>
      <p:sp>
        <p:nvSpPr>
          <p:cNvPr id="813061" name="Text Box 5"/>
          <p:cNvSpPr txBox="1">
            <a:spLocks noChangeArrowheads="1"/>
          </p:cNvSpPr>
          <p:nvPr/>
        </p:nvSpPr>
        <p:spPr bwMode="auto">
          <a:xfrm>
            <a:off x="2110688" y="5786742"/>
            <a:ext cx="3464568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 + 1 + 2 + … = 18</a:t>
            </a:r>
          </a:p>
        </p:txBody>
      </p:sp>
      <p:graphicFrame>
        <p:nvGraphicFramePr>
          <p:cNvPr id="813133" name="Group 77"/>
          <p:cNvGraphicFramePr>
            <a:graphicFrameLocks noGrp="1"/>
          </p:cNvGraphicFramePr>
          <p:nvPr/>
        </p:nvGraphicFramePr>
        <p:xfrm>
          <a:off x="5575256" y="4267200"/>
          <a:ext cx="6107573" cy="2252471"/>
        </p:xfrm>
        <a:graphic>
          <a:graphicData uri="http://schemas.openxmlformats.org/drawingml/2006/table">
            <a:tbl>
              <a:tblPr/>
              <a:tblGrid>
                <a:gridCol w="1920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Average nodes expanded when the optimal path has…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…4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…8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…12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A*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A*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MANHATTAN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324601" y="1219414"/>
            <a:ext cx="5333998" cy="2656605"/>
            <a:chOff x="533401" y="1219446"/>
            <a:chExt cx="6113461" cy="3044818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1" y="1219446"/>
              <a:ext cx="6113461" cy="2544905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102705" y="3639596"/>
              <a:ext cx="1981200" cy="59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Start State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19262" y="3664585"/>
              <a:ext cx="1981200" cy="59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Goal State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E1D19D8-6100-FDC4-13C4-04AB4D69CE32}"/>
                  </a:ext>
                </a:extLst>
              </p14:cNvPr>
              <p14:cNvContentPartPr/>
              <p14:nvPr/>
            </p14:nvContentPartPr>
            <p14:xfrm>
              <a:off x="6508800" y="1392840"/>
              <a:ext cx="4828680" cy="5061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E1D19D8-6100-FDC4-13C4-04AB4D69CE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99440" y="1383480"/>
                <a:ext cx="4847400" cy="507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989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Informed Search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44442BE-3B3A-4D1B-B131-6712A5DDF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4704" y="1974760"/>
            <a:ext cx="7010399" cy="35113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Combining heuristics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41356" y="1104900"/>
            <a:ext cx="11326825" cy="4953000"/>
          </a:xfrm>
        </p:spPr>
        <p:txBody>
          <a:bodyPr/>
          <a:lstStyle/>
          <a:p>
            <a:r>
              <a:rPr lang="en-US" sz="3200" dirty="0"/>
              <a:t>Dominance: </a:t>
            </a:r>
            <a:r>
              <a:rPr lang="en-US" sz="3200" i="1" dirty="0">
                <a:solidFill>
                  <a:srgbClr val="00B050"/>
                </a:solidFill>
              </a:rPr>
              <a:t>h</a:t>
            </a:r>
            <a:r>
              <a:rPr lang="en-US" sz="3200" i="1" baseline="-25000" dirty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  <a:cs typeface="Arial" charset="0"/>
              </a:rPr>
              <a:t>≥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h</a:t>
            </a:r>
            <a:r>
              <a:rPr lang="en-US" sz="3200" i="1" baseline="-25000" dirty="0" err="1">
                <a:solidFill>
                  <a:srgbClr val="00B050"/>
                </a:solidFill>
              </a:rPr>
              <a:t>c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if   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D303CA"/>
                </a:solidFill>
                <a:sym typeface="Symbol"/>
              </a:rPr>
              <a:t>                     </a:t>
            </a:r>
            <a:r>
              <a:rPr lang="en-US" sz="3200" dirty="0">
                <a:solidFill>
                  <a:schemeClr val="tx1"/>
                </a:solidFill>
                <a:sym typeface="Symbol"/>
              </a:rPr>
              <a:t></a:t>
            </a:r>
            <a:r>
              <a:rPr lang="en-US" sz="3200" i="1" dirty="0">
                <a:solidFill>
                  <a:schemeClr val="tx1"/>
                </a:solidFill>
              </a:rPr>
              <a:t>n</a:t>
            </a:r>
            <a:r>
              <a:rPr lang="en-US" sz="3200" dirty="0">
                <a:solidFill>
                  <a:srgbClr val="C00000"/>
                </a:solidFill>
              </a:rPr>
              <a:t>  </a:t>
            </a:r>
            <a:r>
              <a:rPr lang="en-US" sz="3200" i="1" dirty="0">
                <a:solidFill>
                  <a:srgbClr val="00B050"/>
                </a:solidFill>
              </a:rPr>
              <a:t>h</a:t>
            </a:r>
            <a:r>
              <a:rPr lang="en-US" sz="3200" i="1" baseline="-25000" dirty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 </a:t>
            </a:r>
            <a:r>
              <a:rPr lang="en-US" sz="3200" dirty="0">
                <a:solidFill>
                  <a:schemeClr val="tx1"/>
                </a:solidFill>
                <a:sym typeface="Symbol"/>
              </a:rPr>
              <a:t>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h</a:t>
            </a:r>
            <a:r>
              <a:rPr lang="en-US" sz="3200" i="1" baseline="-25000" dirty="0" err="1">
                <a:solidFill>
                  <a:srgbClr val="00B050"/>
                </a:solidFill>
              </a:rPr>
              <a:t>c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</a:p>
          <a:p>
            <a:pPr lvl="1"/>
            <a:r>
              <a:rPr lang="en-US" sz="2800" dirty="0"/>
              <a:t> </a:t>
            </a:r>
            <a:r>
              <a:rPr lang="en-US" sz="3200" dirty="0"/>
              <a:t>Roughly speaking, larger is better as long as both are admissible</a:t>
            </a:r>
          </a:p>
          <a:p>
            <a:pPr lvl="1"/>
            <a:r>
              <a:rPr lang="en-US" sz="3200" dirty="0"/>
              <a:t> The </a:t>
            </a:r>
            <a:r>
              <a:rPr lang="en-US" sz="3200" dirty="0">
                <a:solidFill>
                  <a:srgbClr val="00B050"/>
                </a:solidFill>
              </a:rPr>
              <a:t>zero heuristic </a:t>
            </a:r>
            <a:r>
              <a:rPr lang="en-US" sz="3200" dirty="0"/>
              <a:t>is pretty bad (what does A* do with h=0?)</a:t>
            </a:r>
          </a:p>
          <a:p>
            <a:pPr lvl="1"/>
            <a:r>
              <a:rPr lang="en-US" sz="3200" dirty="0"/>
              <a:t> The </a:t>
            </a:r>
            <a:r>
              <a:rPr lang="en-US" sz="3200" dirty="0">
                <a:solidFill>
                  <a:srgbClr val="00B050"/>
                </a:solidFill>
              </a:rPr>
              <a:t>exact heuristic </a:t>
            </a:r>
            <a:r>
              <a:rPr lang="en-US" sz="3200" dirty="0"/>
              <a:t>is pretty good, but usually too expensive!</a:t>
            </a:r>
          </a:p>
          <a:p>
            <a:pPr lvl="1"/>
            <a:endParaRPr lang="en-US" sz="2800" dirty="0"/>
          </a:p>
          <a:p>
            <a:pPr eaLnBrk="1" hangingPunct="1"/>
            <a:r>
              <a:rPr lang="en-US" sz="3200" dirty="0"/>
              <a:t>What if we have two heuristics, neither dominates the other?</a:t>
            </a:r>
          </a:p>
          <a:p>
            <a:pPr lvl="1"/>
            <a:r>
              <a:rPr lang="en-US" sz="2800" dirty="0"/>
              <a:t> </a:t>
            </a:r>
            <a:r>
              <a:rPr lang="en-US" sz="3200" dirty="0"/>
              <a:t>Form a new heuristic by taking the max of both:</a:t>
            </a:r>
          </a:p>
          <a:p>
            <a:pPr marL="457176" lvl="1" indent="0">
              <a:buNone/>
            </a:pPr>
            <a:r>
              <a:rPr lang="en-US" sz="2800" dirty="0"/>
              <a:t>                  </a:t>
            </a:r>
            <a:r>
              <a:rPr lang="en-US" sz="3200" i="1" dirty="0">
                <a:solidFill>
                  <a:srgbClr val="00B050"/>
                </a:solidFill>
              </a:rPr>
              <a:t>h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/>
              <a:t>= max( </a:t>
            </a:r>
            <a:r>
              <a:rPr lang="en-US" sz="3200" i="1" dirty="0">
                <a:solidFill>
                  <a:srgbClr val="00B050"/>
                </a:solidFill>
              </a:rPr>
              <a:t>h</a:t>
            </a:r>
            <a:r>
              <a:rPr lang="en-US" sz="3200" i="1" baseline="-25000" dirty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dirty="0"/>
              <a:t>, </a:t>
            </a:r>
            <a:r>
              <a:rPr lang="en-US" sz="3200" i="1" dirty="0" err="1">
                <a:solidFill>
                  <a:srgbClr val="00B050"/>
                </a:solidFill>
              </a:rPr>
              <a:t>h</a:t>
            </a:r>
            <a:r>
              <a:rPr lang="en-US" sz="3200" i="1" baseline="-25000" dirty="0" err="1">
                <a:solidFill>
                  <a:srgbClr val="00B050"/>
                </a:solidFill>
              </a:rPr>
              <a:t>b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)</a:t>
            </a:r>
            <a:endParaRPr lang="en-US" sz="2800" dirty="0"/>
          </a:p>
          <a:p>
            <a:pPr lvl="1" eaLnBrk="1" hangingPunct="1"/>
            <a:r>
              <a:rPr lang="en-US" sz="2800" dirty="0"/>
              <a:t> </a:t>
            </a:r>
            <a:r>
              <a:rPr lang="en-US" sz="3200" dirty="0"/>
              <a:t>Max of admissible heuristics is admissible and dominates both!</a:t>
            </a:r>
          </a:p>
          <a:p>
            <a:pPr marL="230187" lvl="2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5D45A77-0777-5550-9B68-DC72445DCEF2}"/>
                  </a:ext>
                </a:extLst>
              </p14:cNvPr>
              <p14:cNvContentPartPr/>
              <p14:nvPr/>
            </p14:nvContentPartPr>
            <p14:xfrm>
              <a:off x="1411200" y="3083040"/>
              <a:ext cx="2214360" cy="581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5D45A77-0777-5550-9B68-DC72445DCE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1840" y="3073680"/>
                <a:ext cx="2233080" cy="60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793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61E23-CB5A-8B48-BBF1-99BF2B87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20D40-E9B3-154F-BD65-8B80E8DB5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815812" cy="455164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Q1: Practice creating heuristics and running Greedy and A* search</a:t>
            </a:r>
          </a:p>
          <a:p>
            <a:endParaRPr lang="en-US" b="1" dirty="0"/>
          </a:p>
          <a:p>
            <a:r>
              <a:rPr lang="en-US" dirty="0"/>
              <a:t>Q2: Walk through Amazon Robot Example</a:t>
            </a:r>
          </a:p>
        </p:txBody>
      </p:sp>
    </p:spTree>
    <p:extLst>
      <p:ext uri="{BB962C8B-B14F-4D97-AF65-F5344CB8AC3E}">
        <p14:creationId xmlns:p14="http://schemas.microsoft.com/office/powerpoint/2010/main" val="1201370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A*: Summary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9590" y="1553037"/>
            <a:ext cx="4865218" cy="453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73552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A*: Summary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A* uses both backward costs and (estimates of) forward costs</a:t>
            </a:r>
          </a:p>
          <a:p>
            <a:pPr lvl="4"/>
            <a:endParaRPr lang="en-US" sz="1600" dirty="0"/>
          </a:p>
          <a:p>
            <a:pPr eaLnBrk="1" hangingPunct="1"/>
            <a:r>
              <a:rPr lang="en-US" dirty="0"/>
              <a:t>A* is optimal with admissible / consistent heuristics</a:t>
            </a:r>
          </a:p>
          <a:p>
            <a:pPr lvl="4"/>
            <a:endParaRPr lang="en-US" sz="1600" dirty="0"/>
          </a:p>
          <a:p>
            <a:pPr eaLnBrk="1" hangingPunct="1"/>
            <a:r>
              <a:rPr lang="en-US" dirty="0"/>
              <a:t>Heuristic design is key: often use relaxed problems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1" y="3886363"/>
            <a:ext cx="8077197" cy="248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64"/>
          <p:cNvSpPr>
            <a:spLocks/>
          </p:cNvSpPr>
          <p:nvPr/>
        </p:nvSpPr>
        <p:spPr bwMode="auto">
          <a:xfrm>
            <a:off x="8526461" y="2038351"/>
            <a:ext cx="541339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802818" name="Freeform 2"/>
          <p:cNvSpPr>
            <a:spLocks/>
          </p:cNvSpPr>
          <p:nvPr/>
        </p:nvSpPr>
        <p:spPr bwMode="auto">
          <a:xfrm>
            <a:off x="7939088" y="2020896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5" name="Freeform 4"/>
          <p:cNvSpPr>
            <a:spLocks/>
          </p:cNvSpPr>
          <p:nvPr/>
        </p:nvSpPr>
        <p:spPr bwMode="auto">
          <a:xfrm>
            <a:off x="8077200" y="2038349"/>
            <a:ext cx="1447800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7" name="Freeform 4"/>
          <p:cNvSpPr>
            <a:spLocks/>
          </p:cNvSpPr>
          <p:nvPr/>
        </p:nvSpPr>
        <p:spPr bwMode="auto">
          <a:xfrm>
            <a:off x="8305809" y="2038349"/>
            <a:ext cx="990599" cy="781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Breadth-First Search (BFS)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383382" y="1088346"/>
            <a:ext cx="6991349" cy="4729164"/>
          </a:xfrm>
        </p:spPr>
        <p:txBody>
          <a:bodyPr/>
          <a:lstStyle/>
          <a:p>
            <a:r>
              <a:rPr lang="en-US" sz="2400" dirty="0"/>
              <a:t>What nodes does BFS expand?</a:t>
            </a:r>
          </a:p>
          <a:p>
            <a:pPr lvl="1"/>
            <a:r>
              <a:rPr lang="en-US" dirty="0"/>
              <a:t>Processes all nodes above shallowest solution</a:t>
            </a:r>
          </a:p>
          <a:p>
            <a:pPr lvl="1"/>
            <a:r>
              <a:rPr lang="en-US" dirty="0"/>
              <a:t>Let depth of shallowest solution be s</a:t>
            </a:r>
          </a:p>
          <a:p>
            <a:pPr lvl="1"/>
            <a:r>
              <a:rPr lang="en-US" dirty="0"/>
              <a:t>Search takes time O(</a:t>
            </a:r>
            <a:r>
              <a:rPr lang="en-US" dirty="0" err="1"/>
              <a:t>b</a:t>
            </a:r>
            <a:r>
              <a:rPr lang="en-US" baseline="30000" dirty="0" err="1"/>
              <a:t>s</a:t>
            </a:r>
            <a:r>
              <a:rPr lang="en-US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dirty="0"/>
              <a:t>Has roughly the last tier, so O(</a:t>
            </a:r>
            <a:r>
              <a:rPr lang="en-US" dirty="0" err="1"/>
              <a:t>b</a:t>
            </a:r>
            <a:r>
              <a:rPr lang="en-US" baseline="30000" dirty="0" err="1"/>
              <a:t>s</a:t>
            </a:r>
            <a:r>
              <a:rPr lang="en-US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dirty="0"/>
              <a:t>s must be finite if a solution exists, so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dirty="0"/>
              <a:t>Only if costs are all the same (more on costs later)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7346959" y="2001835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8701091" y="1931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8469315" y="235743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8945563" y="234791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8599497" y="2208215"/>
            <a:ext cx="274639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…</a:t>
            </a:r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8582027" y="2162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8983665" y="1960563"/>
            <a:ext cx="298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10410829" y="1812927"/>
            <a:ext cx="111918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 node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10412414" y="2243139"/>
            <a:ext cx="13731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 nodes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0412414" y="2654301"/>
            <a:ext cx="13731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</a:t>
            </a:r>
            <a:r>
              <a:rPr lang="en-US" sz="2400" baseline="30000" dirty="0"/>
              <a:t>2</a:t>
            </a:r>
            <a:r>
              <a:rPr lang="en-US" sz="2400" dirty="0"/>
              <a:t> nodes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10426703" y="4203699"/>
            <a:ext cx="1460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  <a:r>
              <a:rPr lang="en-US" sz="2400" baseline="30000"/>
              <a:t>m</a:t>
            </a:r>
            <a:r>
              <a:rPr lang="en-US" sz="2400"/>
              <a:t> nodes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8140701" y="4473577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9193215" y="3397249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8713787" y="395287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7540790" y="1771858"/>
            <a:ext cx="265112" cy="1684337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6531145" y="2411612"/>
            <a:ext cx="12652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 tiers</a:t>
            </a:r>
          </a:p>
        </p:txBody>
      </p:sp>
      <p:sp>
        <p:nvSpPr>
          <p:cNvPr id="24637" name="Text Box 61"/>
          <p:cNvSpPr txBox="1">
            <a:spLocks noChangeArrowheads="1"/>
          </p:cNvSpPr>
          <p:nvPr/>
        </p:nvSpPr>
        <p:spPr bwMode="auto">
          <a:xfrm>
            <a:off x="10401302" y="3222098"/>
            <a:ext cx="179195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b</a:t>
            </a:r>
            <a:r>
              <a:rPr lang="en-US" sz="2400" baseline="30000" dirty="0" err="1"/>
              <a:t>s</a:t>
            </a:r>
            <a:r>
              <a:rPr lang="en-US" sz="2400" dirty="0"/>
              <a:t> nodes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FB76B25-798C-DEFF-F407-98674306AF5C}"/>
                  </a:ext>
                </a:extLst>
              </p14:cNvPr>
              <p14:cNvContentPartPr/>
              <p14:nvPr/>
            </p14:nvContentPartPr>
            <p14:xfrm>
              <a:off x="978840" y="1459080"/>
              <a:ext cx="8643600" cy="4413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FB76B25-798C-DEFF-F407-98674306AF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9480" y="1449720"/>
                <a:ext cx="8662320" cy="4432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67"/>
          <p:cNvSpPr>
            <a:spLocks/>
          </p:cNvSpPr>
          <p:nvPr/>
        </p:nvSpPr>
        <p:spPr bwMode="auto">
          <a:xfrm>
            <a:off x="9347193" y="3015049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6" name="Freeform 67"/>
          <p:cNvSpPr>
            <a:spLocks/>
          </p:cNvSpPr>
          <p:nvPr/>
        </p:nvSpPr>
        <p:spPr bwMode="auto">
          <a:xfrm>
            <a:off x="9499593" y="3015056"/>
            <a:ext cx="1371600" cy="19048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10110786" y="3394463"/>
            <a:ext cx="274639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Uniform Cost Search (UCS)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879" y="1114042"/>
            <a:ext cx="7912101" cy="4729164"/>
          </a:xfrm>
        </p:spPr>
        <p:txBody>
          <a:bodyPr/>
          <a:lstStyle/>
          <a:p>
            <a:r>
              <a:rPr lang="en-US" sz="2400" dirty="0"/>
              <a:t>What nodes does UCS expand?</a:t>
            </a:r>
          </a:p>
          <a:p>
            <a:pPr lvl="1"/>
            <a:r>
              <a:rPr lang="en-US" dirty="0"/>
              <a:t>Processes all nodes with cost less than cheapest solution</a:t>
            </a:r>
          </a:p>
          <a:p>
            <a:pPr lvl="1"/>
            <a:r>
              <a:rPr lang="en-US" dirty="0"/>
              <a:t>If that solution costs </a:t>
            </a:r>
            <a:r>
              <a:rPr lang="en-US" i="1" dirty="0">
                <a:latin typeface="Times New Roman" pitchFamily="18" charset="0"/>
              </a:rPr>
              <a:t>C* </a:t>
            </a:r>
            <a:r>
              <a:rPr lang="en-US" dirty="0"/>
              <a:t>and step costs are at least 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 </a:t>
            </a:r>
            <a:r>
              <a:rPr lang="en-US" i="1" dirty="0">
                <a:sym typeface="Symbol" pitchFamily="18" charset="2"/>
              </a:rPr>
              <a:t>,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then the “effective depth” is roughly 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</a:rPr>
              <a:t>C*/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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Takes time </a:t>
            </a:r>
            <a:r>
              <a:rPr lang="en-US" dirty="0">
                <a:solidFill>
                  <a:srgbClr val="C00000"/>
                </a:solidFill>
              </a:rPr>
              <a:t>O(</a:t>
            </a:r>
            <a:r>
              <a:rPr lang="en-US" dirty="0" err="1">
                <a:solidFill>
                  <a:srgbClr val="C00000"/>
                </a:solidFill>
              </a:rPr>
              <a:t>b</a:t>
            </a:r>
            <a:r>
              <a:rPr lang="en-US" i="1" baseline="30000" dirty="0" err="1">
                <a:solidFill>
                  <a:srgbClr val="C00000"/>
                </a:solidFill>
                <a:latin typeface="Times New Roman" pitchFamily="18" charset="0"/>
              </a:rPr>
              <a:t>C</a:t>
            </a:r>
            <a:r>
              <a:rPr lang="en-US" i="1" baseline="30000" dirty="0">
                <a:solidFill>
                  <a:srgbClr val="C00000"/>
                </a:solidFill>
                <a:latin typeface="Times New Roman" pitchFamily="18" charset="0"/>
              </a:rPr>
              <a:t>*/</a:t>
            </a:r>
            <a:r>
              <a:rPr lang="en-US" i="1" baseline="30000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>
                <a:solidFill>
                  <a:srgbClr val="C00000"/>
                </a:solidFill>
              </a:rPr>
              <a:t>) </a:t>
            </a:r>
            <a:r>
              <a:rPr lang="en-US" dirty="0"/>
              <a:t>(exponential in effective depth)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dirty="0"/>
              <a:t>Has roughly the last tier, so </a:t>
            </a:r>
            <a:r>
              <a:rPr lang="en-US" dirty="0">
                <a:solidFill>
                  <a:srgbClr val="C00000"/>
                </a:solidFill>
              </a:rPr>
              <a:t>O(</a:t>
            </a:r>
            <a:r>
              <a:rPr lang="en-US" dirty="0" err="1">
                <a:solidFill>
                  <a:srgbClr val="C00000"/>
                </a:solidFill>
              </a:rPr>
              <a:t>b</a:t>
            </a:r>
            <a:r>
              <a:rPr lang="en-US" i="1" baseline="30000" dirty="0" err="1">
                <a:solidFill>
                  <a:srgbClr val="C00000"/>
                </a:solidFill>
                <a:latin typeface="Times New Roman" pitchFamily="18" charset="0"/>
              </a:rPr>
              <a:t>C</a:t>
            </a:r>
            <a:r>
              <a:rPr lang="en-US" i="1" baseline="30000" dirty="0">
                <a:solidFill>
                  <a:srgbClr val="C00000"/>
                </a:solidFill>
                <a:latin typeface="Times New Roman" pitchFamily="18" charset="0"/>
              </a:rPr>
              <a:t>*/</a:t>
            </a:r>
            <a:r>
              <a:rPr lang="en-US" i="1" baseline="30000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dirty="0"/>
              <a:t>Assuming best solution has a finite cost and minimum step cost is positive,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dirty="0"/>
              <a:t>Yes!  (Proof via A*)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8858249" y="3188083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10212379" y="311823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9980603" y="35436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10456855" y="353415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10093315" y="3348423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9804393" y="3167450"/>
            <a:ext cx="298451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b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9651993" y="5659825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10704503" y="458349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10225079" y="5139125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8962179" y="3216099"/>
            <a:ext cx="258761" cy="1647826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7244293" y="3656396"/>
            <a:ext cx="174804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</a:rPr>
              <a:t>C*/</a:t>
            </a: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400" dirty="0">
                <a:solidFill>
                  <a:srgbClr val="C00000"/>
                </a:solidFill>
              </a:rPr>
              <a:t>  </a:t>
            </a:r>
            <a:r>
              <a:rPr lang="en-US" sz="2400" dirty="0"/>
              <a:t>“tiers”</a:t>
            </a:r>
          </a:p>
        </p:txBody>
      </p:sp>
      <p:sp>
        <p:nvSpPr>
          <p:cNvPr id="27" name="Freeform 67"/>
          <p:cNvSpPr>
            <a:spLocks/>
          </p:cNvSpPr>
          <p:nvPr/>
        </p:nvSpPr>
        <p:spPr bwMode="auto">
          <a:xfrm>
            <a:off x="9804392" y="3091416"/>
            <a:ext cx="838200" cy="12190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1063465" y="4051684"/>
            <a:ext cx="825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 </a:t>
            </a:r>
            <a:r>
              <a:rPr lang="en-US" sz="2400">
                <a:sym typeface="Symbol" pitchFamily="18" charset="2"/>
              </a:rPr>
              <a:t> 3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0888841" y="3656396"/>
            <a:ext cx="825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 </a:t>
            </a:r>
            <a:r>
              <a:rPr lang="en-US" sz="2400" dirty="0">
                <a:sym typeface="Symbol" pitchFamily="18" charset="2"/>
              </a:rPr>
              <a:t> 2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10672941" y="3278572"/>
            <a:ext cx="825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 </a:t>
            </a:r>
            <a:r>
              <a:rPr lang="en-US" sz="2400" dirty="0">
                <a:sym typeface="Symbol" pitchFamily="18" charset="2"/>
              </a:rPr>
              <a:t> 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BEC583D-2306-6D65-40AC-560760C247BD}"/>
                  </a:ext>
                </a:extLst>
              </p14:cNvPr>
              <p14:cNvContentPartPr/>
              <p14:nvPr/>
            </p14:nvContentPartPr>
            <p14:xfrm>
              <a:off x="783360" y="2226960"/>
              <a:ext cx="11076120" cy="3275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BEC583D-2306-6D65-40AC-560760C247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4000" y="2217600"/>
                <a:ext cx="11094840" cy="3294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8472500" y="4114800"/>
            <a:ext cx="1912937" cy="1771651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Uniform Cost Issues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idx="1"/>
          </p:nvPr>
        </p:nvSpPr>
        <p:spPr>
          <a:xfrm>
            <a:off x="486622" y="1166018"/>
            <a:ext cx="7204089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/>
              <a:t>Strategy: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Explore (expand) the lowest path cost on frontier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The good: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UCS is complete and optimal!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The bad: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/>
              <a:t>  Explores options in every “direction”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/>
              <a:t>  No information about goal location</a:t>
            </a:r>
          </a:p>
          <a:p>
            <a:pPr marL="0" lvl="1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3200" dirty="0"/>
              <a:t>We’ll fix that today!</a:t>
            </a:r>
          </a:p>
          <a:p>
            <a:pPr eaLnBrk="1" hangingPunct="1">
              <a:lnSpc>
                <a:spcPct val="80000"/>
              </a:lnSpc>
            </a:pPr>
            <a:endParaRPr lang="en-US" sz="3200" dirty="0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9375785" y="4891091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9113839" y="5006979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Start</a:t>
            </a: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10302885" y="4913315"/>
            <a:ext cx="163513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0363200" y="5030791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Goal</a:t>
            </a:r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9007485" y="4549785"/>
            <a:ext cx="869951" cy="86995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8243320" y="1371603"/>
            <a:ext cx="2577080" cy="2244724"/>
            <a:chOff x="8023224" y="1412876"/>
            <a:chExt cx="3101976" cy="270192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auto">
            <a:xfrm>
              <a:off x="8516935" y="1412876"/>
              <a:ext cx="1616075" cy="2381251"/>
            </a:xfrm>
            <a:custGeom>
              <a:avLst/>
              <a:gdLst>
                <a:gd name="T0" fmla="*/ 2147483647 w 1018"/>
                <a:gd name="T1" fmla="*/ 2147483647 h 1500"/>
                <a:gd name="T2" fmla="*/ 2147483647 w 1018"/>
                <a:gd name="T3" fmla="*/ 2147483647 h 1500"/>
                <a:gd name="T4" fmla="*/ 2147483647 w 1018"/>
                <a:gd name="T5" fmla="*/ 2147483647 h 1500"/>
                <a:gd name="T6" fmla="*/ 2147483647 w 1018"/>
                <a:gd name="T7" fmla="*/ 2147483647 h 1500"/>
                <a:gd name="T8" fmla="*/ 2147483647 w 1018"/>
                <a:gd name="T9" fmla="*/ 2147483647 h 1500"/>
                <a:gd name="T10" fmla="*/ 2147483647 w 1018"/>
                <a:gd name="T11" fmla="*/ 2147483647 h 1500"/>
                <a:gd name="T12" fmla="*/ 2147483647 w 1018"/>
                <a:gd name="T13" fmla="*/ 2147483647 h 1500"/>
                <a:gd name="T14" fmla="*/ 2147483647 w 1018"/>
                <a:gd name="T15" fmla="*/ 2147483647 h 1500"/>
                <a:gd name="T16" fmla="*/ 2147483647 w 1018"/>
                <a:gd name="T17" fmla="*/ 2147483647 h 1500"/>
                <a:gd name="T18" fmla="*/ 0 w 1018"/>
                <a:gd name="T19" fmla="*/ 2147483647 h 1500"/>
                <a:gd name="T20" fmla="*/ 2147483647 w 1018"/>
                <a:gd name="T21" fmla="*/ 2147483647 h 1500"/>
                <a:gd name="T22" fmla="*/ 2147483647 w 1018"/>
                <a:gd name="T23" fmla="*/ 2147483647 h 1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8"/>
                <a:gd name="T37" fmla="*/ 0 h 1500"/>
                <a:gd name="T38" fmla="*/ 1018 w 1018"/>
                <a:gd name="T39" fmla="*/ 1500 h 1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8" h="1500">
                  <a:moveTo>
                    <a:pt x="636" y="164"/>
                  </a:moveTo>
                  <a:cubicBezTo>
                    <a:pt x="714" y="273"/>
                    <a:pt x="995" y="706"/>
                    <a:pt x="1018" y="842"/>
                  </a:cubicBezTo>
                  <a:cubicBezTo>
                    <a:pt x="963" y="845"/>
                    <a:pt x="797" y="942"/>
                    <a:pt x="772" y="978"/>
                  </a:cubicBezTo>
                  <a:cubicBezTo>
                    <a:pt x="771" y="1024"/>
                    <a:pt x="817" y="1372"/>
                    <a:pt x="691" y="1446"/>
                  </a:cubicBezTo>
                  <a:cubicBezTo>
                    <a:pt x="662" y="1493"/>
                    <a:pt x="626" y="1495"/>
                    <a:pt x="573" y="1500"/>
                  </a:cubicBezTo>
                  <a:cubicBezTo>
                    <a:pt x="531" y="1490"/>
                    <a:pt x="524" y="1490"/>
                    <a:pt x="492" y="1468"/>
                  </a:cubicBezTo>
                  <a:cubicBezTo>
                    <a:pt x="474" y="1442"/>
                    <a:pt x="433" y="1401"/>
                    <a:pt x="406" y="1382"/>
                  </a:cubicBezTo>
                  <a:cubicBezTo>
                    <a:pt x="370" y="1332"/>
                    <a:pt x="390" y="1355"/>
                    <a:pt x="347" y="1312"/>
                  </a:cubicBezTo>
                  <a:cubicBezTo>
                    <a:pt x="276" y="1241"/>
                    <a:pt x="350" y="1294"/>
                    <a:pt x="304" y="1263"/>
                  </a:cubicBezTo>
                  <a:cubicBezTo>
                    <a:pt x="236" y="1164"/>
                    <a:pt x="115" y="1184"/>
                    <a:pt x="0" y="1181"/>
                  </a:cubicBezTo>
                  <a:cubicBezTo>
                    <a:pt x="46" y="1005"/>
                    <a:pt x="460" y="338"/>
                    <a:pt x="566" y="169"/>
                  </a:cubicBezTo>
                  <a:cubicBezTo>
                    <a:pt x="672" y="0"/>
                    <a:pt x="622" y="165"/>
                    <a:pt x="636" y="164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auto">
            <a:xfrm>
              <a:off x="8023224" y="1560515"/>
              <a:ext cx="2927351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5" name="Oval 11"/>
            <p:cNvSpPr>
              <a:spLocks noChangeArrowheads="1"/>
            </p:cNvSpPr>
            <p:nvPr/>
          </p:nvSpPr>
          <p:spPr bwMode="auto">
            <a:xfrm>
              <a:off x="9145585" y="191611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6" name="Oval 12"/>
            <p:cNvSpPr>
              <a:spLocks noChangeArrowheads="1"/>
            </p:cNvSpPr>
            <p:nvPr/>
          </p:nvSpPr>
          <p:spPr bwMode="auto">
            <a:xfrm>
              <a:off x="9621837" y="1906589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9275761" y="1766891"/>
              <a:ext cx="274639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31758" name="Oval 14"/>
            <p:cNvSpPr>
              <a:spLocks noChangeArrowheads="1"/>
            </p:cNvSpPr>
            <p:nvPr/>
          </p:nvSpPr>
          <p:spPr bwMode="auto">
            <a:xfrm>
              <a:off x="9869485" y="2955927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9" name="Oval 15"/>
            <p:cNvSpPr>
              <a:spLocks noChangeArrowheads="1"/>
            </p:cNvSpPr>
            <p:nvPr/>
          </p:nvSpPr>
          <p:spPr bwMode="auto">
            <a:xfrm>
              <a:off x="9390061" y="3511550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2" name="Oval 18"/>
            <p:cNvSpPr>
              <a:spLocks noChangeArrowheads="1"/>
            </p:cNvSpPr>
            <p:nvPr/>
          </p:nvSpPr>
          <p:spPr bwMode="auto">
            <a:xfrm>
              <a:off x="9377361" y="1490665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8805861" y="2395539"/>
              <a:ext cx="1181100" cy="557212"/>
            </a:xfrm>
            <a:custGeom>
              <a:avLst/>
              <a:gdLst>
                <a:gd name="T0" fmla="*/ 2147483647 w 744"/>
                <a:gd name="T1" fmla="*/ 0 h 351"/>
                <a:gd name="T2" fmla="*/ 2147483647 w 744"/>
                <a:gd name="T3" fmla="*/ 2147483647 h 351"/>
                <a:gd name="T4" fmla="*/ 2147483647 w 744"/>
                <a:gd name="T5" fmla="*/ 2147483647 h 351"/>
                <a:gd name="T6" fmla="*/ 2147483647 w 744"/>
                <a:gd name="T7" fmla="*/ 2147483647 h 351"/>
                <a:gd name="T8" fmla="*/ 0 w 744"/>
                <a:gd name="T9" fmla="*/ 2147483647 h 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351"/>
                <a:gd name="T17" fmla="*/ 744 w 744"/>
                <a:gd name="T18" fmla="*/ 351 h 3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351">
                  <a:moveTo>
                    <a:pt x="744" y="0"/>
                  </a:moveTo>
                  <a:cubicBezTo>
                    <a:pt x="672" y="25"/>
                    <a:pt x="600" y="51"/>
                    <a:pt x="547" y="105"/>
                  </a:cubicBezTo>
                  <a:cubicBezTo>
                    <a:pt x="494" y="159"/>
                    <a:pt x="485" y="295"/>
                    <a:pt x="428" y="323"/>
                  </a:cubicBezTo>
                  <a:cubicBezTo>
                    <a:pt x="371" y="351"/>
                    <a:pt x="274" y="293"/>
                    <a:pt x="203" y="274"/>
                  </a:cubicBezTo>
                  <a:cubicBezTo>
                    <a:pt x="132" y="255"/>
                    <a:pt x="66" y="233"/>
                    <a:pt x="0" y="2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9061449" y="2127251"/>
              <a:ext cx="747712" cy="293688"/>
            </a:xfrm>
            <a:custGeom>
              <a:avLst/>
              <a:gdLst>
                <a:gd name="T0" fmla="*/ 2147483647 w 471"/>
                <a:gd name="T1" fmla="*/ 0 h 185"/>
                <a:gd name="T2" fmla="*/ 2147483647 w 471"/>
                <a:gd name="T3" fmla="*/ 2147483647 h 185"/>
                <a:gd name="T4" fmla="*/ 0 w 471"/>
                <a:gd name="T5" fmla="*/ 2147483647 h 185"/>
                <a:gd name="T6" fmla="*/ 0 60000 65536"/>
                <a:gd name="T7" fmla="*/ 0 60000 65536"/>
                <a:gd name="T8" fmla="*/ 0 60000 65536"/>
                <a:gd name="T9" fmla="*/ 0 w 471"/>
                <a:gd name="T10" fmla="*/ 0 h 185"/>
                <a:gd name="T11" fmla="*/ 471 w 471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1" h="185">
                  <a:moveTo>
                    <a:pt x="471" y="0"/>
                  </a:moveTo>
                  <a:cubicBezTo>
                    <a:pt x="394" y="76"/>
                    <a:pt x="317" y="153"/>
                    <a:pt x="239" y="169"/>
                  </a:cubicBezTo>
                  <a:cubicBezTo>
                    <a:pt x="161" y="185"/>
                    <a:pt x="80" y="142"/>
                    <a:pt x="0" y="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6" name="Text Box 22"/>
            <p:cNvSpPr txBox="1">
              <a:spLocks noChangeArrowheads="1"/>
            </p:cNvSpPr>
            <p:nvPr/>
          </p:nvSpPr>
          <p:spPr bwMode="auto">
            <a:xfrm>
              <a:off x="10299700" y="2495551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3</a:t>
              </a:r>
            </a:p>
          </p:txBody>
        </p:sp>
        <p:sp>
          <p:nvSpPr>
            <p:cNvPr id="31767" name="Text Box 23"/>
            <p:cNvSpPr txBox="1">
              <a:spLocks noChangeArrowheads="1"/>
            </p:cNvSpPr>
            <p:nvPr/>
          </p:nvSpPr>
          <p:spPr bwMode="auto">
            <a:xfrm>
              <a:off x="10172700" y="2100263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2</a:t>
              </a:r>
            </a:p>
          </p:txBody>
        </p:sp>
        <p:sp>
          <p:nvSpPr>
            <p:cNvPr id="31768" name="Text Box 24"/>
            <p:cNvSpPr txBox="1">
              <a:spLocks noChangeArrowheads="1"/>
            </p:cNvSpPr>
            <p:nvPr/>
          </p:nvSpPr>
          <p:spPr bwMode="auto">
            <a:xfrm>
              <a:off x="9972673" y="1722440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50" grpId="0" animBg="1"/>
      <p:bldP spid="31751" grpId="0"/>
      <p:bldP spid="31752" grpId="0" animBg="1"/>
      <p:bldP spid="31753" grpId="0"/>
      <p:bldP spid="317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225739" y="-1696"/>
            <a:ext cx="11351907" cy="6859696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GRAPH-SEARCH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</a:t>
            </a:r>
            <a:r>
              <a:rPr lang="en-US" sz="2300" b="1" dirty="0"/>
              <a:t>priority queue using some metric as the priority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r>
              <a:rPr lang="en-US" sz="2300" dirty="0"/>
              <a:t> </a:t>
            </a:r>
            <a:r>
              <a:rPr lang="en-US" sz="2300" b="1" dirty="0"/>
              <a:t>with initial metric = 0</a:t>
            </a:r>
            <a:br>
              <a:rPr lang="en-US" sz="2300" b="1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</a:t>
            </a:r>
            <a:r>
              <a:rPr lang="en-US" sz="2300" b="1" dirty="0"/>
              <a:t>else if the </a:t>
            </a:r>
            <a:r>
              <a:rPr lang="en-US" sz="2300" b="1" dirty="0">
                <a:solidFill>
                  <a:srgbClr val="0000FF"/>
                </a:solidFill>
              </a:rPr>
              <a:t>child</a:t>
            </a:r>
            <a:r>
              <a:rPr lang="en-US" sz="2300" b="1" dirty="0"/>
              <a:t> is already in the </a:t>
            </a:r>
            <a:r>
              <a:rPr lang="en-US" sz="2300" b="1" dirty="0">
                <a:solidFill>
                  <a:srgbClr val="0000FF"/>
                </a:solidFill>
              </a:rPr>
              <a:t>frontier</a:t>
            </a:r>
            <a:r>
              <a:rPr lang="en-US" sz="2300" b="1" dirty="0"/>
              <a:t> with worse metric </a:t>
            </a:r>
            <a:r>
              <a:rPr lang="en-US" sz="2300" b="1" dirty="0">
                <a:solidFill>
                  <a:schemeClr val="accent2"/>
                </a:solidFill>
              </a:rPr>
              <a:t>then</a:t>
            </a:r>
            <a:endParaRPr lang="en-US" sz="2300" b="1" dirty="0"/>
          </a:p>
          <a:p>
            <a:pPr>
              <a:lnSpc>
                <a:spcPct val="120000"/>
              </a:lnSpc>
            </a:pPr>
            <a:r>
              <a:rPr lang="en-US" sz="2300" b="1" dirty="0"/>
              <a:t>                             replace that </a:t>
            </a:r>
            <a:r>
              <a:rPr lang="en-US" sz="2300" b="1" dirty="0">
                <a:solidFill>
                  <a:srgbClr val="0000FF"/>
                </a:solidFill>
              </a:rPr>
              <a:t>frontier</a:t>
            </a:r>
            <a:r>
              <a:rPr lang="en-US" sz="2300" b="1" dirty="0"/>
              <a:t> node with</a:t>
            </a:r>
            <a:r>
              <a:rPr lang="en-US" sz="2300" b="1" dirty="0">
                <a:solidFill>
                  <a:srgbClr val="0000FF"/>
                </a:solidFill>
              </a:rPr>
              <a:t> child</a:t>
            </a:r>
            <a:endParaRPr lang="en-US" sz="23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5EDF4F6-F02D-D21E-608A-8F40C24D49E1}"/>
                  </a:ext>
                </a:extLst>
              </p14:cNvPr>
              <p14:cNvContentPartPr/>
              <p14:nvPr/>
            </p14:nvContentPartPr>
            <p14:xfrm>
              <a:off x="3708360" y="1277640"/>
              <a:ext cx="1499760" cy="86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5EDF4F6-F02D-D21E-608A-8F40C24D49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99000" y="1268280"/>
                <a:ext cx="1518480" cy="10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7869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9375</TotalTime>
  <Words>3052</Words>
  <Application>Microsoft Office PowerPoint</Application>
  <PresentationFormat>Widescreen</PresentationFormat>
  <Paragraphs>616</Paragraphs>
  <Slides>53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Warm-up: DFS Graph Search</vt:lpstr>
      <vt:lpstr>Announcements</vt:lpstr>
      <vt:lpstr>Plan</vt:lpstr>
      <vt:lpstr>Warm-up: DFS Graph Search</vt:lpstr>
      <vt:lpstr>AI: Representation and Problem Solving </vt:lpstr>
      <vt:lpstr>Breadth-First Search (BFS) Properties</vt:lpstr>
      <vt:lpstr>Uniform Cost Search (UCS) Properties</vt:lpstr>
      <vt:lpstr>Uniform Cost Issues</vt:lpstr>
      <vt:lpstr>PowerPoint Presentation</vt:lpstr>
      <vt:lpstr>Uninformed vs Informed Search</vt:lpstr>
      <vt:lpstr>Today</vt:lpstr>
      <vt:lpstr>Search Heuristics</vt:lpstr>
      <vt:lpstr>Example: Euclidean distance to Bucharest</vt:lpstr>
      <vt:lpstr>Effect of heuristics</vt:lpstr>
      <vt:lpstr>Greedy Search</vt:lpstr>
      <vt:lpstr>Greedy Search</vt:lpstr>
      <vt:lpstr>Greedy Search</vt:lpstr>
      <vt:lpstr>A* Search</vt:lpstr>
      <vt:lpstr>A* Search</vt:lpstr>
      <vt:lpstr>Combining UCS and Greedy</vt:lpstr>
      <vt:lpstr>PowerPoint Presentation</vt:lpstr>
      <vt:lpstr>PowerPoint Presentation</vt:lpstr>
      <vt:lpstr>A* Search Algorithms</vt:lpstr>
      <vt:lpstr>A* Search Algorithms</vt:lpstr>
      <vt:lpstr>UCS vs A* Contours</vt:lpstr>
      <vt:lpstr>Comparison</vt:lpstr>
      <vt:lpstr>Is A* Optimal?</vt:lpstr>
      <vt:lpstr>Admissible Heuristics</vt:lpstr>
      <vt:lpstr>Admissible Heuristics</vt:lpstr>
      <vt:lpstr>Optimality of A* Tree Search</vt:lpstr>
      <vt:lpstr>A* Tree Search</vt:lpstr>
      <vt:lpstr>Optimality of A* Tree Search</vt:lpstr>
      <vt:lpstr>Optimality of A* Tree Search: Blocking</vt:lpstr>
      <vt:lpstr>Optimality of A* Tree Search: Blocking</vt:lpstr>
      <vt:lpstr>Optimality of A* Tree Search: Blocking</vt:lpstr>
      <vt:lpstr>Optimality of A* Graph Search</vt:lpstr>
      <vt:lpstr>Poll 1: A* Graph Search</vt:lpstr>
      <vt:lpstr>Poll 1: A* Graph Search</vt:lpstr>
      <vt:lpstr>A* Graph Search</vt:lpstr>
      <vt:lpstr>A* Graph Search Gone Wrong?</vt:lpstr>
      <vt:lpstr>Admissibility of Heuristics</vt:lpstr>
      <vt:lpstr>Consistency of Heuristics</vt:lpstr>
      <vt:lpstr>Optimality of A* Graph Search</vt:lpstr>
      <vt:lpstr>Optimality</vt:lpstr>
      <vt:lpstr>Creating Heuristics</vt:lpstr>
      <vt:lpstr>Creating Admissible Heuristics</vt:lpstr>
      <vt:lpstr>Example: 8 Puzzle</vt:lpstr>
      <vt:lpstr>8 Puzzle I</vt:lpstr>
      <vt:lpstr>8 Puzzle II</vt:lpstr>
      <vt:lpstr>Combining heuristics</vt:lpstr>
      <vt:lpstr>In-Class Activity</vt:lpstr>
      <vt:lpstr>A*: Summary</vt:lpstr>
      <vt:lpstr>A*: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Stephanie Stephanie</cp:lastModifiedBy>
  <cp:revision>687</cp:revision>
  <cp:lastPrinted>2022-09-06T00:51:31Z</cp:lastPrinted>
  <dcterms:created xsi:type="dcterms:W3CDTF">2018-10-11T11:39:27Z</dcterms:created>
  <dcterms:modified xsi:type="dcterms:W3CDTF">2023-01-24T17:49:09Z</dcterms:modified>
</cp:coreProperties>
</file>