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2.xml" ContentType="application/inkml+xml"/>
  <Override PartName="/ppt/notesSlides/notesSlide4.xml" ContentType="application/vnd.openxmlformats-officedocument.presentationml.notesSlide+xml"/>
  <Override PartName="/ppt/ink/ink3.xml" ContentType="application/inkml+xml"/>
  <Override PartName="/ppt/notesSlides/notesSlide5.xml" ContentType="application/vnd.openxmlformats-officedocument.presentationml.notesSlide+xml"/>
  <Override PartName="/ppt/ink/ink4.xml" ContentType="application/inkml+xml"/>
  <Override PartName="/ppt/notesSlides/notesSlide6.xml" ContentType="application/vnd.openxmlformats-officedocument.presentationml.notesSlide+xml"/>
  <Override PartName="/ppt/ink/ink5.xml" ContentType="application/inkml+xml"/>
  <Override PartName="/ppt/ink/ink6.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7.xml" ContentType="application/inkml+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ink/ink8.xml" ContentType="application/inkml+xml"/>
  <Override PartName="/ppt/notesSlides/notesSlide12.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notesSlides/notesSlide13.xml" ContentType="application/vnd.openxmlformats-officedocument.presentationml.notesSlide+xml"/>
  <Override PartName="/ppt/ink/ink18.xml" ContentType="application/inkml+xml"/>
  <Override PartName="/ppt/notesSlides/notesSlide14.xml" ContentType="application/vnd.openxmlformats-officedocument.presentationml.notesSlide+xml"/>
  <Override PartName="/ppt/ink/ink19.xml" ContentType="application/inkml+xml"/>
  <Override PartName="/ppt/notesSlides/notesSlide15.xml" ContentType="application/vnd.openxmlformats-officedocument.presentationml.notesSlide+xml"/>
  <Override PartName="/ppt/ink/ink20.xml" ContentType="application/inkml+xml"/>
  <Override PartName="/ppt/notesSlides/notesSlide16.xml" ContentType="application/vnd.openxmlformats-officedocument.presentationml.notesSlide+xml"/>
  <Override PartName="/ppt/ink/ink21.xml" ContentType="application/inkml+xml"/>
  <Override PartName="/ppt/ink/ink22.xml" ContentType="application/inkml+xml"/>
  <Override PartName="/ppt/notesSlides/notesSlide17.xml" ContentType="application/vnd.openxmlformats-officedocument.presentationml.notesSlide+xml"/>
  <Override PartName="/ppt/ink/ink23.xml" ContentType="application/inkml+xml"/>
  <Override PartName="/ppt/ink/ink24.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25.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9"/>
  </p:notesMasterIdLst>
  <p:handoutMasterIdLst>
    <p:handoutMasterId r:id="rId60"/>
  </p:handoutMasterIdLst>
  <p:sldIdLst>
    <p:sldId id="1226" r:id="rId2"/>
    <p:sldId id="2012" r:id="rId3"/>
    <p:sldId id="2006" r:id="rId4"/>
    <p:sldId id="663" r:id="rId5"/>
    <p:sldId id="1779" r:id="rId6"/>
    <p:sldId id="1911" r:id="rId7"/>
    <p:sldId id="1886" r:id="rId8"/>
    <p:sldId id="1924" r:id="rId9"/>
    <p:sldId id="1794" r:id="rId10"/>
    <p:sldId id="1822" r:id="rId11"/>
    <p:sldId id="1823" r:id="rId12"/>
    <p:sldId id="1893" r:id="rId13"/>
    <p:sldId id="1895" r:id="rId14"/>
    <p:sldId id="1916" r:id="rId15"/>
    <p:sldId id="1890" r:id="rId16"/>
    <p:sldId id="1891" r:id="rId17"/>
    <p:sldId id="1892" r:id="rId18"/>
    <p:sldId id="1992" r:id="rId19"/>
    <p:sldId id="1989" r:id="rId20"/>
    <p:sldId id="1901" r:id="rId21"/>
    <p:sldId id="1902" r:id="rId22"/>
    <p:sldId id="1903" r:id="rId23"/>
    <p:sldId id="1946" r:id="rId24"/>
    <p:sldId id="1966" r:id="rId25"/>
    <p:sldId id="1947" r:id="rId26"/>
    <p:sldId id="1976" r:id="rId27"/>
    <p:sldId id="1971" r:id="rId28"/>
    <p:sldId id="1977" r:id="rId29"/>
    <p:sldId id="2000" r:id="rId30"/>
    <p:sldId id="2001" r:id="rId31"/>
    <p:sldId id="2002" r:id="rId32"/>
    <p:sldId id="2003" r:id="rId33"/>
    <p:sldId id="1904" r:id="rId34"/>
    <p:sldId id="1967" r:id="rId35"/>
    <p:sldId id="1952" r:id="rId36"/>
    <p:sldId id="1906" r:id="rId37"/>
    <p:sldId id="1907" r:id="rId38"/>
    <p:sldId id="1982" r:id="rId39"/>
    <p:sldId id="1983" r:id="rId40"/>
    <p:sldId id="2004" r:id="rId41"/>
    <p:sldId id="1984" r:id="rId42"/>
    <p:sldId id="2005" r:id="rId43"/>
    <p:sldId id="1985" r:id="rId44"/>
    <p:sldId id="1986" r:id="rId45"/>
    <p:sldId id="1963" r:id="rId46"/>
    <p:sldId id="1973" r:id="rId47"/>
    <p:sldId id="1959" r:id="rId48"/>
    <p:sldId id="1957" r:id="rId49"/>
    <p:sldId id="1958" r:id="rId50"/>
    <p:sldId id="1913" r:id="rId51"/>
    <p:sldId id="1988" r:id="rId52"/>
    <p:sldId id="2007" r:id="rId53"/>
    <p:sldId id="2008" r:id="rId54"/>
    <p:sldId id="2009" r:id="rId55"/>
    <p:sldId id="2011" r:id="rId56"/>
    <p:sldId id="2010" r:id="rId57"/>
    <p:sldId id="1975" r:id="rId58"/>
  </p:sldIdLst>
  <p:sldSz cx="12192000" cy="6858000"/>
  <p:notesSz cx="9388475" cy="7102475"/>
  <p:embeddedFontLst>
    <p:embeddedFont>
      <p:font typeface="Calibri" panose="020F0502020204030204" pitchFamily="34" charset="0"/>
      <p:regular r:id="rId61"/>
      <p:bold r:id="rId62"/>
      <p:italic r:id="rId63"/>
      <p:boldItalic r:id="rId64"/>
    </p:embeddedFont>
    <p:embeddedFont>
      <p:font typeface="Calibri Light" panose="020F0302020204030204" pitchFamily="34" charset="0"/>
      <p:regular r:id="rId65"/>
      <p:italic r:id="rId66"/>
    </p:embeddedFont>
    <p:embeddedFont>
      <p:font typeface="Cambria Math" panose="02040503050406030204" pitchFamily="18" charset="0"/>
      <p:regular r:id="rId67"/>
    </p:embeddedFont>
    <p:embeddedFont>
      <p:font typeface="Monotype Sorts" panose="020B0604020202020204" charset="2"/>
      <p:regular r:id="rId6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 Virtue" initials="PV" lastIdx="1" clrIdx="0">
    <p:extLst>
      <p:ext uri="{19B8F6BF-5375-455C-9EA6-DF929625EA0E}">
        <p15:presenceInfo xmlns:p15="http://schemas.microsoft.com/office/powerpoint/2012/main" userId="aff125923c56321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00000"/>
    <a:srgbClr val="F2B800"/>
    <a:srgbClr val="D1FFE6"/>
    <a:srgbClr val="E88510"/>
    <a:srgbClr val="FFCCCC"/>
    <a:srgbClr val="FF9999"/>
    <a:srgbClr val="D60093"/>
    <a:srgbClr val="104F9C"/>
    <a:srgbClr val="AE7C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FDF98C-52AC-4525-B4B8-45DA0D64ED8E}" v="1" dt="2023-04-25T16:22:41.0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54" autoAdjust="0"/>
    <p:restoredTop sz="71733" autoAdjust="0"/>
  </p:normalViewPr>
  <p:slideViewPr>
    <p:cSldViewPr snapToGrid="0">
      <p:cViewPr varScale="1">
        <p:scale>
          <a:sx n="53" d="100"/>
          <a:sy n="53" d="100"/>
        </p:scale>
        <p:origin x="1184" y="4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8" d="100"/>
          <a:sy n="88" d="100"/>
        </p:scale>
        <p:origin x="1401" y="33"/>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3.fntdata"/><Relationship Id="rId68"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6.fntdata"/><Relationship Id="rId74"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font" Target="fonts/font1.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4.fntdata"/><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67"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2.fntdata"/><Relationship Id="rId70" Type="http://schemas.openxmlformats.org/officeDocument/2006/relationships/presProps" Target="presProps.xml"/><Relationship Id="rId7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font" Target="fonts/font5.fntdata"/><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Stephanie" userId="1565e37e99b0f997" providerId="LiveId" clId="{A1FDF98C-52AC-4525-B4B8-45DA0D64ED8E}"/>
    <pc:docChg chg="modSld">
      <pc:chgData name="Stephanie Stephanie" userId="1565e37e99b0f997" providerId="LiveId" clId="{A1FDF98C-52AC-4525-B4B8-45DA0D64ED8E}" dt="2023-04-25T16:22:41.043" v="0"/>
      <pc:docMkLst>
        <pc:docMk/>
      </pc:docMkLst>
      <pc:sldChg chg="addSp">
        <pc:chgData name="Stephanie Stephanie" userId="1565e37e99b0f997" providerId="LiveId" clId="{A1FDF98C-52AC-4525-B4B8-45DA0D64ED8E}" dt="2023-04-25T16:22:41.043" v="0"/>
        <pc:sldMkLst>
          <pc:docMk/>
          <pc:sldMk cId="1883961808" sldId="1226"/>
        </pc:sldMkLst>
        <pc:inkChg chg="add">
          <ac:chgData name="Stephanie Stephanie" userId="1565e37e99b0f997" providerId="LiveId" clId="{A1FDF98C-52AC-4525-B4B8-45DA0D64ED8E}" dt="2023-04-25T16:22:41.043" v="0"/>
          <ac:inkMkLst>
            <pc:docMk/>
            <pc:sldMk cId="1883961808" sldId="1226"/>
            <ac:inkMk id="5" creationId="{752768CC-E8D3-E5BC-ECB0-0E809F56C751}"/>
          </ac:inkMkLst>
        </pc:inkChg>
      </pc:sldChg>
      <pc:sldChg chg="addSp">
        <pc:chgData name="Stephanie Stephanie" userId="1565e37e99b0f997" providerId="LiveId" clId="{A1FDF98C-52AC-4525-B4B8-45DA0D64ED8E}" dt="2023-04-25T16:22:41.043" v="0"/>
        <pc:sldMkLst>
          <pc:docMk/>
          <pc:sldMk cId="3523208302" sldId="1779"/>
        </pc:sldMkLst>
        <pc:inkChg chg="add">
          <ac:chgData name="Stephanie Stephanie" userId="1565e37e99b0f997" providerId="LiveId" clId="{A1FDF98C-52AC-4525-B4B8-45DA0D64ED8E}" dt="2023-04-25T16:22:41.043" v="0"/>
          <ac:inkMkLst>
            <pc:docMk/>
            <pc:sldMk cId="3523208302" sldId="1779"/>
            <ac:inkMk id="4" creationId="{7212DDA6-5D4A-1B41-BABE-E722744F5154}"/>
          </ac:inkMkLst>
        </pc:inkChg>
      </pc:sldChg>
      <pc:sldChg chg="addSp">
        <pc:chgData name="Stephanie Stephanie" userId="1565e37e99b0f997" providerId="LiveId" clId="{A1FDF98C-52AC-4525-B4B8-45DA0D64ED8E}" dt="2023-04-25T16:22:41.043" v="0"/>
        <pc:sldMkLst>
          <pc:docMk/>
          <pc:sldMk cId="126639227" sldId="1794"/>
        </pc:sldMkLst>
        <pc:inkChg chg="add">
          <ac:chgData name="Stephanie Stephanie" userId="1565e37e99b0f997" providerId="LiveId" clId="{A1FDF98C-52AC-4525-B4B8-45DA0D64ED8E}" dt="2023-04-25T16:22:41.043" v="0"/>
          <ac:inkMkLst>
            <pc:docMk/>
            <pc:sldMk cId="126639227" sldId="1794"/>
            <ac:inkMk id="4" creationId="{FFF415D9-2CA0-1D3F-0E7D-5A28B13468BB}"/>
          </ac:inkMkLst>
        </pc:inkChg>
      </pc:sldChg>
      <pc:sldChg chg="addSp">
        <pc:chgData name="Stephanie Stephanie" userId="1565e37e99b0f997" providerId="LiveId" clId="{A1FDF98C-52AC-4525-B4B8-45DA0D64ED8E}" dt="2023-04-25T16:22:41.043" v="0"/>
        <pc:sldMkLst>
          <pc:docMk/>
          <pc:sldMk cId="4038478085" sldId="1886"/>
        </pc:sldMkLst>
        <pc:inkChg chg="add">
          <ac:chgData name="Stephanie Stephanie" userId="1565e37e99b0f997" providerId="LiveId" clId="{A1FDF98C-52AC-4525-B4B8-45DA0D64ED8E}" dt="2023-04-25T16:22:41.043" v="0"/>
          <ac:inkMkLst>
            <pc:docMk/>
            <pc:sldMk cId="4038478085" sldId="1886"/>
            <ac:inkMk id="4" creationId="{23C46A73-776A-1BDB-7B84-60864044272A}"/>
          </ac:inkMkLst>
        </pc:inkChg>
      </pc:sldChg>
      <pc:sldChg chg="addSp">
        <pc:chgData name="Stephanie Stephanie" userId="1565e37e99b0f997" providerId="LiveId" clId="{A1FDF98C-52AC-4525-B4B8-45DA0D64ED8E}" dt="2023-04-25T16:22:41.043" v="0"/>
        <pc:sldMkLst>
          <pc:docMk/>
          <pc:sldMk cId="1117140848" sldId="1891"/>
        </pc:sldMkLst>
        <pc:inkChg chg="add">
          <ac:chgData name="Stephanie Stephanie" userId="1565e37e99b0f997" providerId="LiveId" clId="{A1FDF98C-52AC-4525-B4B8-45DA0D64ED8E}" dt="2023-04-25T16:22:41.043" v="0"/>
          <ac:inkMkLst>
            <pc:docMk/>
            <pc:sldMk cId="1117140848" sldId="1891"/>
            <ac:inkMk id="8" creationId="{57BFAD90-F443-3E00-EED0-23521504F54A}"/>
          </ac:inkMkLst>
        </pc:inkChg>
      </pc:sldChg>
      <pc:sldChg chg="addSp">
        <pc:chgData name="Stephanie Stephanie" userId="1565e37e99b0f997" providerId="LiveId" clId="{A1FDF98C-52AC-4525-B4B8-45DA0D64ED8E}" dt="2023-04-25T16:22:41.043" v="0"/>
        <pc:sldMkLst>
          <pc:docMk/>
          <pc:sldMk cId="1295413160" sldId="1892"/>
        </pc:sldMkLst>
        <pc:inkChg chg="add">
          <ac:chgData name="Stephanie Stephanie" userId="1565e37e99b0f997" providerId="LiveId" clId="{A1FDF98C-52AC-4525-B4B8-45DA0D64ED8E}" dt="2023-04-25T16:22:41.043" v="0"/>
          <ac:inkMkLst>
            <pc:docMk/>
            <pc:sldMk cId="1295413160" sldId="1892"/>
            <ac:inkMk id="5" creationId="{B2ADB2DF-881C-FAA8-9417-D43044D41B0A}"/>
          </ac:inkMkLst>
        </pc:inkChg>
      </pc:sldChg>
      <pc:sldChg chg="addSp">
        <pc:chgData name="Stephanie Stephanie" userId="1565e37e99b0f997" providerId="LiveId" clId="{A1FDF98C-52AC-4525-B4B8-45DA0D64ED8E}" dt="2023-04-25T16:22:41.043" v="0"/>
        <pc:sldMkLst>
          <pc:docMk/>
          <pc:sldMk cId="83935270" sldId="1902"/>
        </pc:sldMkLst>
        <pc:inkChg chg="add">
          <ac:chgData name="Stephanie Stephanie" userId="1565e37e99b0f997" providerId="LiveId" clId="{A1FDF98C-52AC-4525-B4B8-45DA0D64ED8E}" dt="2023-04-25T16:22:41.043" v="0"/>
          <ac:inkMkLst>
            <pc:docMk/>
            <pc:sldMk cId="83935270" sldId="1902"/>
            <ac:inkMk id="4" creationId="{14E51172-9BED-E137-AE90-851994DACD31}"/>
          </ac:inkMkLst>
        </pc:inkChg>
      </pc:sldChg>
      <pc:sldChg chg="addSp">
        <pc:chgData name="Stephanie Stephanie" userId="1565e37e99b0f997" providerId="LiveId" clId="{A1FDF98C-52AC-4525-B4B8-45DA0D64ED8E}" dt="2023-04-25T16:22:41.043" v="0"/>
        <pc:sldMkLst>
          <pc:docMk/>
          <pc:sldMk cId="1742210738" sldId="1904"/>
        </pc:sldMkLst>
        <pc:inkChg chg="add">
          <ac:chgData name="Stephanie Stephanie" userId="1565e37e99b0f997" providerId="LiveId" clId="{A1FDF98C-52AC-4525-B4B8-45DA0D64ED8E}" dt="2023-04-25T16:22:41.043" v="0"/>
          <ac:inkMkLst>
            <pc:docMk/>
            <pc:sldMk cId="1742210738" sldId="1904"/>
            <ac:inkMk id="4" creationId="{6A69936D-7155-76B3-4055-FDCE258D1F3F}"/>
          </ac:inkMkLst>
        </pc:inkChg>
      </pc:sldChg>
      <pc:sldChg chg="addSp">
        <pc:chgData name="Stephanie Stephanie" userId="1565e37e99b0f997" providerId="LiveId" clId="{A1FDF98C-52AC-4525-B4B8-45DA0D64ED8E}" dt="2023-04-25T16:22:41.043" v="0"/>
        <pc:sldMkLst>
          <pc:docMk/>
          <pc:sldMk cId="966328881" sldId="1907"/>
        </pc:sldMkLst>
        <pc:inkChg chg="add">
          <ac:chgData name="Stephanie Stephanie" userId="1565e37e99b0f997" providerId="LiveId" clId="{A1FDF98C-52AC-4525-B4B8-45DA0D64ED8E}" dt="2023-04-25T16:22:41.043" v="0"/>
          <ac:inkMkLst>
            <pc:docMk/>
            <pc:sldMk cId="966328881" sldId="1907"/>
            <ac:inkMk id="4" creationId="{0F75B455-A56D-96D8-F8A3-74C583CB53AC}"/>
          </ac:inkMkLst>
        </pc:inkChg>
      </pc:sldChg>
      <pc:sldChg chg="addSp">
        <pc:chgData name="Stephanie Stephanie" userId="1565e37e99b0f997" providerId="LiveId" clId="{A1FDF98C-52AC-4525-B4B8-45DA0D64ED8E}" dt="2023-04-25T16:22:41.043" v="0"/>
        <pc:sldMkLst>
          <pc:docMk/>
          <pc:sldMk cId="4052411140" sldId="1911"/>
        </pc:sldMkLst>
        <pc:inkChg chg="add">
          <ac:chgData name="Stephanie Stephanie" userId="1565e37e99b0f997" providerId="LiveId" clId="{A1FDF98C-52AC-4525-B4B8-45DA0D64ED8E}" dt="2023-04-25T16:22:41.043" v="0"/>
          <ac:inkMkLst>
            <pc:docMk/>
            <pc:sldMk cId="4052411140" sldId="1911"/>
            <ac:inkMk id="4" creationId="{CEDC6921-32C3-72C5-670A-A07CAF54947D}"/>
          </ac:inkMkLst>
        </pc:inkChg>
      </pc:sldChg>
      <pc:sldChg chg="addSp">
        <pc:chgData name="Stephanie Stephanie" userId="1565e37e99b0f997" providerId="LiveId" clId="{A1FDF98C-52AC-4525-B4B8-45DA0D64ED8E}" dt="2023-04-25T16:22:41.043" v="0"/>
        <pc:sldMkLst>
          <pc:docMk/>
          <pc:sldMk cId="1967900352" sldId="1924"/>
        </pc:sldMkLst>
        <pc:inkChg chg="add">
          <ac:chgData name="Stephanie Stephanie" userId="1565e37e99b0f997" providerId="LiveId" clId="{A1FDF98C-52AC-4525-B4B8-45DA0D64ED8E}" dt="2023-04-25T16:22:41.043" v="0"/>
          <ac:inkMkLst>
            <pc:docMk/>
            <pc:sldMk cId="1967900352" sldId="1924"/>
            <ac:inkMk id="3" creationId="{962A29EE-F99E-14C6-D592-BE4C36A8DCFE}"/>
          </ac:inkMkLst>
        </pc:inkChg>
      </pc:sldChg>
      <pc:sldChg chg="addSp">
        <pc:chgData name="Stephanie Stephanie" userId="1565e37e99b0f997" providerId="LiveId" clId="{A1FDF98C-52AC-4525-B4B8-45DA0D64ED8E}" dt="2023-04-25T16:22:41.043" v="0"/>
        <pc:sldMkLst>
          <pc:docMk/>
          <pc:sldMk cId="2769343370" sldId="1946"/>
        </pc:sldMkLst>
        <pc:inkChg chg="add">
          <ac:chgData name="Stephanie Stephanie" userId="1565e37e99b0f997" providerId="LiveId" clId="{A1FDF98C-52AC-4525-B4B8-45DA0D64ED8E}" dt="2023-04-25T16:22:41.043" v="0"/>
          <ac:inkMkLst>
            <pc:docMk/>
            <pc:sldMk cId="2769343370" sldId="1946"/>
            <ac:inkMk id="4" creationId="{AE90B8C1-764A-B98D-2508-0C2A16540EDE}"/>
          </ac:inkMkLst>
        </pc:inkChg>
      </pc:sldChg>
      <pc:sldChg chg="addSp">
        <pc:chgData name="Stephanie Stephanie" userId="1565e37e99b0f997" providerId="LiveId" clId="{A1FDF98C-52AC-4525-B4B8-45DA0D64ED8E}" dt="2023-04-25T16:22:41.043" v="0"/>
        <pc:sldMkLst>
          <pc:docMk/>
          <pc:sldMk cId="3052461538" sldId="1959"/>
        </pc:sldMkLst>
        <pc:inkChg chg="add">
          <ac:chgData name="Stephanie Stephanie" userId="1565e37e99b0f997" providerId="LiveId" clId="{A1FDF98C-52AC-4525-B4B8-45DA0D64ED8E}" dt="2023-04-25T16:22:41.043" v="0"/>
          <ac:inkMkLst>
            <pc:docMk/>
            <pc:sldMk cId="3052461538" sldId="1959"/>
            <ac:inkMk id="4" creationId="{661EED09-A25F-5F71-A736-AC1D5F30BB69}"/>
          </ac:inkMkLst>
        </pc:inkChg>
      </pc:sldChg>
      <pc:sldChg chg="addSp">
        <pc:chgData name="Stephanie Stephanie" userId="1565e37e99b0f997" providerId="LiveId" clId="{A1FDF98C-52AC-4525-B4B8-45DA0D64ED8E}" dt="2023-04-25T16:22:41.043" v="0"/>
        <pc:sldMkLst>
          <pc:docMk/>
          <pc:sldMk cId="2031578074" sldId="1966"/>
        </pc:sldMkLst>
        <pc:inkChg chg="add">
          <ac:chgData name="Stephanie Stephanie" userId="1565e37e99b0f997" providerId="LiveId" clId="{A1FDF98C-52AC-4525-B4B8-45DA0D64ED8E}" dt="2023-04-25T16:22:41.043" v="0"/>
          <ac:inkMkLst>
            <pc:docMk/>
            <pc:sldMk cId="2031578074" sldId="1966"/>
            <ac:inkMk id="4" creationId="{8B0BD717-FC6D-EC04-1ED7-E4D73706A0BD}"/>
          </ac:inkMkLst>
        </pc:inkChg>
      </pc:sldChg>
      <pc:sldChg chg="addSp">
        <pc:chgData name="Stephanie Stephanie" userId="1565e37e99b0f997" providerId="LiveId" clId="{A1FDF98C-52AC-4525-B4B8-45DA0D64ED8E}" dt="2023-04-25T16:22:41.043" v="0"/>
        <pc:sldMkLst>
          <pc:docMk/>
          <pc:sldMk cId="3832474148" sldId="1973"/>
        </pc:sldMkLst>
        <pc:inkChg chg="add">
          <ac:chgData name="Stephanie Stephanie" userId="1565e37e99b0f997" providerId="LiveId" clId="{A1FDF98C-52AC-4525-B4B8-45DA0D64ED8E}" dt="2023-04-25T16:22:41.043" v="0"/>
          <ac:inkMkLst>
            <pc:docMk/>
            <pc:sldMk cId="3832474148" sldId="1973"/>
            <ac:inkMk id="4" creationId="{4C0862BB-3C3E-407D-FC41-8022E07A7F8C}"/>
          </ac:inkMkLst>
        </pc:inkChg>
      </pc:sldChg>
      <pc:sldChg chg="addSp">
        <pc:chgData name="Stephanie Stephanie" userId="1565e37e99b0f997" providerId="LiveId" clId="{A1FDF98C-52AC-4525-B4B8-45DA0D64ED8E}" dt="2023-04-25T16:22:41.043" v="0"/>
        <pc:sldMkLst>
          <pc:docMk/>
          <pc:sldMk cId="3020112021" sldId="1976"/>
        </pc:sldMkLst>
        <pc:inkChg chg="add">
          <ac:chgData name="Stephanie Stephanie" userId="1565e37e99b0f997" providerId="LiveId" clId="{A1FDF98C-52AC-4525-B4B8-45DA0D64ED8E}" dt="2023-04-25T16:22:41.043" v="0"/>
          <ac:inkMkLst>
            <pc:docMk/>
            <pc:sldMk cId="3020112021" sldId="1976"/>
            <ac:inkMk id="8" creationId="{FC2CE738-4A5A-5178-10E5-6F1D537A73F9}"/>
          </ac:inkMkLst>
        </pc:inkChg>
      </pc:sldChg>
      <pc:sldChg chg="addSp">
        <pc:chgData name="Stephanie Stephanie" userId="1565e37e99b0f997" providerId="LiveId" clId="{A1FDF98C-52AC-4525-B4B8-45DA0D64ED8E}" dt="2023-04-25T16:22:41.043" v="0"/>
        <pc:sldMkLst>
          <pc:docMk/>
          <pc:sldMk cId="1964722444" sldId="1982"/>
        </pc:sldMkLst>
        <pc:inkChg chg="add">
          <ac:chgData name="Stephanie Stephanie" userId="1565e37e99b0f997" providerId="LiveId" clId="{A1FDF98C-52AC-4525-B4B8-45DA0D64ED8E}" dt="2023-04-25T16:22:41.043" v="0"/>
          <ac:inkMkLst>
            <pc:docMk/>
            <pc:sldMk cId="1964722444" sldId="1982"/>
            <ac:inkMk id="6" creationId="{21DB55D0-9BB8-1DD3-DFF1-E657FFC7929A}"/>
          </ac:inkMkLst>
        </pc:inkChg>
      </pc:sldChg>
      <pc:sldChg chg="addSp">
        <pc:chgData name="Stephanie Stephanie" userId="1565e37e99b0f997" providerId="LiveId" clId="{A1FDF98C-52AC-4525-B4B8-45DA0D64ED8E}" dt="2023-04-25T16:22:41.043" v="0"/>
        <pc:sldMkLst>
          <pc:docMk/>
          <pc:sldMk cId="390590739" sldId="1984"/>
        </pc:sldMkLst>
        <pc:inkChg chg="add">
          <ac:chgData name="Stephanie Stephanie" userId="1565e37e99b0f997" providerId="LiveId" clId="{A1FDF98C-52AC-4525-B4B8-45DA0D64ED8E}" dt="2023-04-25T16:22:41.043" v="0"/>
          <ac:inkMkLst>
            <pc:docMk/>
            <pc:sldMk cId="390590739" sldId="1984"/>
            <ac:inkMk id="6" creationId="{6BB891EA-3D34-ADB8-503A-D4DF22A31191}"/>
          </ac:inkMkLst>
        </pc:inkChg>
      </pc:sldChg>
      <pc:sldChg chg="addSp">
        <pc:chgData name="Stephanie Stephanie" userId="1565e37e99b0f997" providerId="LiveId" clId="{A1FDF98C-52AC-4525-B4B8-45DA0D64ED8E}" dt="2023-04-25T16:22:41.043" v="0"/>
        <pc:sldMkLst>
          <pc:docMk/>
          <pc:sldMk cId="2691326571" sldId="1985"/>
        </pc:sldMkLst>
        <pc:inkChg chg="add">
          <ac:chgData name="Stephanie Stephanie" userId="1565e37e99b0f997" providerId="LiveId" clId="{A1FDF98C-52AC-4525-B4B8-45DA0D64ED8E}" dt="2023-04-25T16:22:41.043" v="0"/>
          <ac:inkMkLst>
            <pc:docMk/>
            <pc:sldMk cId="2691326571" sldId="1985"/>
            <ac:inkMk id="11" creationId="{04B485EB-F9AE-3F8E-465F-8DFA4870FC6E}"/>
          </ac:inkMkLst>
        </pc:inkChg>
      </pc:sldChg>
      <pc:sldChg chg="addSp">
        <pc:chgData name="Stephanie Stephanie" userId="1565e37e99b0f997" providerId="LiveId" clId="{A1FDF98C-52AC-4525-B4B8-45DA0D64ED8E}" dt="2023-04-25T16:22:41.043" v="0"/>
        <pc:sldMkLst>
          <pc:docMk/>
          <pc:sldMk cId="1972359636" sldId="1988"/>
        </pc:sldMkLst>
        <pc:inkChg chg="add">
          <ac:chgData name="Stephanie Stephanie" userId="1565e37e99b0f997" providerId="LiveId" clId="{A1FDF98C-52AC-4525-B4B8-45DA0D64ED8E}" dt="2023-04-25T16:22:41.043" v="0"/>
          <ac:inkMkLst>
            <pc:docMk/>
            <pc:sldMk cId="1972359636" sldId="1988"/>
            <ac:inkMk id="6" creationId="{05ABC7F7-DE66-4D9A-B7F5-3C1ED4A15134}"/>
          </ac:inkMkLst>
        </pc:inkChg>
      </pc:sldChg>
      <pc:sldChg chg="addSp">
        <pc:chgData name="Stephanie Stephanie" userId="1565e37e99b0f997" providerId="LiveId" clId="{A1FDF98C-52AC-4525-B4B8-45DA0D64ED8E}" dt="2023-04-25T16:22:41.043" v="0"/>
        <pc:sldMkLst>
          <pc:docMk/>
          <pc:sldMk cId="736158499" sldId="1989"/>
        </pc:sldMkLst>
        <pc:inkChg chg="add">
          <ac:chgData name="Stephanie Stephanie" userId="1565e37e99b0f997" providerId="LiveId" clId="{A1FDF98C-52AC-4525-B4B8-45DA0D64ED8E}" dt="2023-04-25T16:22:41.043" v="0"/>
          <ac:inkMkLst>
            <pc:docMk/>
            <pc:sldMk cId="736158499" sldId="1989"/>
            <ac:inkMk id="3" creationId="{3ECD1B74-9342-0E02-9F34-EEF00489F466}"/>
          </ac:inkMkLst>
        </pc:inkChg>
      </pc:sldChg>
      <pc:sldChg chg="addSp">
        <pc:chgData name="Stephanie Stephanie" userId="1565e37e99b0f997" providerId="LiveId" clId="{A1FDF98C-52AC-4525-B4B8-45DA0D64ED8E}" dt="2023-04-25T16:22:41.043" v="0"/>
        <pc:sldMkLst>
          <pc:docMk/>
          <pc:sldMk cId="625598947" sldId="2000"/>
        </pc:sldMkLst>
        <pc:inkChg chg="add">
          <ac:chgData name="Stephanie Stephanie" userId="1565e37e99b0f997" providerId="LiveId" clId="{A1FDF98C-52AC-4525-B4B8-45DA0D64ED8E}" dt="2023-04-25T16:22:41.043" v="0"/>
          <ac:inkMkLst>
            <pc:docMk/>
            <pc:sldMk cId="625598947" sldId="2000"/>
            <ac:inkMk id="4" creationId="{350EA143-376C-E6E8-16B7-9229EA1B62F7}"/>
          </ac:inkMkLst>
        </pc:inkChg>
      </pc:sldChg>
      <pc:sldChg chg="addSp">
        <pc:chgData name="Stephanie Stephanie" userId="1565e37e99b0f997" providerId="LiveId" clId="{A1FDF98C-52AC-4525-B4B8-45DA0D64ED8E}" dt="2023-04-25T16:22:41.043" v="0"/>
        <pc:sldMkLst>
          <pc:docMk/>
          <pc:sldMk cId="4110207727" sldId="2002"/>
        </pc:sldMkLst>
        <pc:inkChg chg="add">
          <ac:chgData name="Stephanie Stephanie" userId="1565e37e99b0f997" providerId="LiveId" clId="{A1FDF98C-52AC-4525-B4B8-45DA0D64ED8E}" dt="2023-04-25T16:22:41.043" v="0"/>
          <ac:inkMkLst>
            <pc:docMk/>
            <pc:sldMk cId="4110207727" sldId="2002"/>
            <ac:inkMk id="7" creationId="{B4C75459-EA95-8C59-5EBE-080561AD6153}"/>
          </ac:inkMkLst>
        </pc:inkChg>
      </pc:sldChg>
      <pc:sldChg chg="addSp">
        <pc:chgData name="Stephanie Stephanie" userId="1565e37e99b0f997" providerId="LiveId" clId="{A1FDF98C-52AC-4525-B4B8-45DA0D64ED8E}" dt="2023-04-25T16:22:41.043" v="0"/>
        <pc:sldMkLst>
          <pc:docMk/>
          <pc:sldMk cId="497842182" sldId="2003"/>
        </pc:sldMkLst>
        <pc:inkChg chg="add">
          <ac:chgData name="Stephanie Stephanie" userId="1565e37e99b0f997" providerId="LiveId" clId="{A1FDF98C-52AC-4525-B4B8-45DA0D64ED8E}" dt="2023-04-25T16:22:41.043" v="0"/>
          <ac:inkMkLst>
            <pc:docMk/>
            <pc:sldMk cId="497842182" sldId="2003"/>
            <ac:inkMk id="9" creationId="{D04776EE-2733-BD19-0D16-8B1316D9DFCE}"/>
          </ac:inkMkLst>
        </pc:inkChg>
      </pc:sldChg>
      <pc:sldChg chg="addSp">
        <pc:chgData name="Stephanie Stephanie" userId="1565e37e99b0f997" providerId="LiveId" clId="{A1FDF98C-52AC-4525-B4B8-45DA0D64ED8E}" dt="2023-04-25T16:22:41.043" v="0"/>
        <pc:sldMkLst>
          <pc:docMk/>
          <pc:sldMk cId="331306400" sldId="2004"/>
        </pc:sldMkLst>
        <pc:inkChg chg="add">
          <ac:chgData name="Stephanie Stephanie" userId="1565e37e99b0f997" providerId="LiveId" clId="{A1FDF98C-52AC-4525-B4B8-45DA0D64ED8E}" dt="2023-04-25T16:22:41.043" v="0"/>
          <ac:inkMkLst>
            <pc:docMk/>
            <pc:sldMk cId="331306400" sldId="2004"/>
            <ac:inkMk id="4" creationId="{725BBA5E-E87F-84EE-3525-BCC9B89866A3}"/>
          </ac:inkMkLst>
        </pc:ink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Previous USCG</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1-2DD6-42CB-8CA9-86EE1A345C81}"/>
              </c:ext>
            </c:extLst>
          </c:dPt>
          <c:cat>
            <c:strRef>
              <c:f>Sheet1!$A$2</c:f>
              <c:strCache>
                <c:ptCount val="1"/>
                <c:pt idx="0">
                  <c:v>Compartison of Strategies</c:v>
                </c:pt>
              </c:strCache>
            </c:strRef>
          </c:cat>
          <c:val>
            <c:numRef>
              <c:f>Sheet1!$B$2</c:f>
              <c:numCache>
                <c:formatCode>General</c:formatCode>
                <c:ptCount val="1"/>
                <c:pt idx="0">
                  <c:v>6.0697999999999999</c:v>
                </c:pt>
              </c:numCache>
            </c:numRef>
          </c:val>
          <c:extLst>
            <c:ext xmlns:c16="http://schemas.microsoft.com/office/drawing/2014/chart" uri="{C3380CC4-5D6E-409C-BE32-E72D297353CC}">
              <c16:uniqueId val="{00000002-2DD6-42CB-8CA9-86EE1A345C81}"/>
            </c:ext>
          </c:extLst>
        </c:ser>
        <c:ser>
          <c:idx val="1"/>
          <c:order val="1"/>
          <c:tx>
            <c:strRef>
              <c:f>Sheet1!$C$1</c:f>
              <c:strCache>
                <c:ptCount val="1"/>
                <c:pt idx="0">
                  <c:v>Game-theoretic</c:v>
                </c:pt>
              </c:strCache>
            </c:strRef>
          </c:tx>
          <c:spPr>
            <a:solidFill>
              <a:srgbClr val="00B050"/>
            </a:solidFill>
            <a:ln>
              <a:noFill/>
            </a:ln>
            <a:effectLst/>
          </c:spPr>
          <c:invertIfNegative val="0"/>
          <c:cat>
            <c:strRef>
              <c:f>Sheet1!$A$2</c:f>
              <c:strCache>
                <c:ptCount val="1"/>
                <c:pt idx="0">
                  <c:v>Compartison of Strategies</c:v>
                </c:pt>
              </c:strCache>
            </c:strRef>
          </c:cat>
          <c:val>
            <c:numRef>
              <c:f>Sheet1!$C$2</c:f>
              <c:numCache>
                <c:formatCode>General</c:formatCode>
                <c:ptCount val="1"/>
                <c:pt idx="0">
                  <c:v>3.1589</c:v>
                </c:pt>
              </c:numCache>
            </c:numRef>
          </c:val>
          <c:extLst>
            <c:ext xmlns:c16="http://schemas.microsoft.com/office/drawing/2014/chart" uri="{C3380CC4-5D6E-409C-BE32-E72D297353CC}">
              <c16:uniqueId val="{00000003-2DD6-42CB-8CA9-86EE1A345C81}"/>
            </c:ext>
          </c:extLst>
        </c:ser>
        <c:dLbls>
          <c:showLegendKey val="0"/>
          <c:showVal val="0"/>
          <c:showCatName val="0"/>
          <c:showSerName val="0"/>
          <c:showPercent val="0"/>
          <c:showBubbleSize val="0"/>
        </c:dLbls>
        <c:gapWidth val="219"/>
        <c:overlap val="-27"/>
        <c:axId val="-521339312"/>
        <c:axId val="-521338768"/>
      </c:barChart>
      <c:catAx>
        <c:axId val="-521339312"/>
        <c:scaling>
          <c:orientation val="minMax"/>
        </c:scaling>
        <c:delete val="1"/>
        <c:axPos val="b"/>
        <c:numFmt formatCode="General" sourceLinked="1"/>
        <c:majorTickMark val="none"/>
        <c:minorTickMark val="none"/>
        <c:tickLblPos val="nextTo"/>
        <c:crossAx val="-521338768"/>
        <c:crosses val="autoZero"/>
        <c:auto val="1"/>
        <c:lblAlgn val="ctr"/>
        <c:lblOffset val="100"/>
        <c:noMultiLvlLbl val="0"/>
      </c:catAx>
      <c:valAx>
        <c:axId val="-5213387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b="0" i="0" u="none" strike="noStrike" baseline="0" dirty="0">
                    <a:effectLst/>
                  </a:rPr>
                  <a:t>Max 𝔼[𝑈]</a:t>
                </a:r>
                <a:endParaRPr lang="en-US" dirty="0"/>
              </a:p>
            </c:rich>
          </c:tx>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521339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567360B-5C24-45DD-922F-EFDB810FE491}"/>
              </a:ext>
            </a:extLst>
          </p:cNvPr>
          <p:cNvSpPr>
            <a:spLocks noGrp="1"/>
          </p:cNvSpPr>
          <p:nvPr>
            <p:ph type="hdr" sz="quarter"/>
          </p:nvPr>
        </p:nvSpPr>
        <p:spPr>
          <a:xfrm>
            <a:off x="0" y="0"/>
            <a:ext cx="4068763" cy="3556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7D93DB8-7C7C-4128-A0CB-85CB3DE9FD32}"/>
              </a:ext>
            </a:extLst>
          </p:cNvPr>
          <p:cNvSpPr>
            <a:spLocks noGrp="1"/>
          </p:cNvSpPr>
          <p:nvPr>
            <p:ph type="dt" sz="quarter" idx="1"/>
          </p:nvPr>
        </p:nvSpPr>
        <p:spPr>
          <a:xfrm>
            <a:off x="5318125" y="0"/>
            <a:ext cx="4068763" cy="355600"/>
          </a:xfrm>
          <a:prstGeom prst="rect">
            <a:avLst/>
          </a:prstGeom>
        </p:spPr>
        <p:txBody>
          <a:bodyPr vert="horz" lIns="91440" tIns="45720" rIns="91440" bIns="45720" rtlCol="0"/>
          <a:lstStyle>
            <a:lvl1pPr algn="r">
              <a:defRPr sz="1200"/>
            </a:lvl1pPr>
          </a:lstStyle>
          <a:p>
            <a:fld id="{95B6C2C0-291B-40A7-AC5B-C736DC503569}" type="datetimeFigureOut">
              <a:rPr lang="en-US" smtClean="0"/>
              <a:t>4/25/2023</a:t>
            </a:fld>
            <a:endParaRPr lang="en-US"/>
          </a:p>
        </p:txBody>
      </p:sp>
      <p:sp>
        <p:nvSpPr>
          <p:cNvPr id="4" name="Footer Placeholder 3">
            <a:extLst>
              <a:ext uri="{FF2B5EF4-FFF2-40B4-BE49-F238E27FC236}">
                <a16:creationId xmlns:a16="http://schemas.microsoft.com/office/drawing/2014/main" id="{5B9961C8-7337-4938-918E-A0D429D99A2C}"/>
              </a:ext>
            </a:extLst>
          </p:cNvPr>
          <p:cNvSpPr>
            <a:spLocks noGrp="1"/>
          </p:cNvSpPr>
          <p:nvPr>
            <p:ph type="ftr" sz="quarter" idx="2"/>
          </p:nvPr>
        </p:nvSpPr>
        <p:spPr>
          <a:xfrm>
            <a:off x="0" y="6746875"/>
            <a:ext cx="4068763" cy="3556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7F533A8-D0B4-4FD8-84D6-7E39A996354A}"/>
              </a:ext>
            </a:extLst>
          </p:cNvPr>
          <p:cNvSpPr>
            <a:spLocks noGrp="1"/>
          </p:cNvSpPr>
          <p:nvPr>
            <p:ph type="sldNum" sz="quarter" idx="3"/>
          </p:nvPr>
        </p:nvSpPr>
        <p:spPr>
          <a:xfrm>
            <a:off x="5318125" y="6746875"/>
            <a:ext cx="4068763" cy="355600"/>
          </a:xfrm>
          <a:prstGeom prst="rect">
            <a:avLst/>
          </a:prstGeom>
        </p:spPr>
        <p:txBody>
          <a:bodyPr vert="horz" lIns="91440" tIns="45720" rIns="91440" bIns="45720" rtlCol="0" anchor="b"/>
          <a:lstStyle>
            <a:lvl1pPr algn="r">
              <a:defRPr sz="1200"/>
            </a:lvl1pPr>
          </a:lstStyle>
          <a:p>
            <a:fld id="{89A32587-C059-48B1-A3CF-1C75AA80D8E2}" type="slidenum">
              <a:rPr lang="en-US" smtClean="0"/>
              <a:t>‹#›</a:t>
            </a:fld>
            <a:endParaRPr lang="en-US"/>
          </a:p>
        </p:txBody>
      </p:sp>
    </p:spTree>
    <p:extLst>
      <p:ext uri="{BB962C8B-B14F-4D97-AF65-F5344CB8AC3E}">
        <p14:creationId xmlns:p14="http://schemas.microsoft.com/office/powerpoint/2010/main" val="167296237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4-25T14:58:51.192"/>
    </inkml:context>
    <inkml:brush xml:id="br0">
      <inkml:brushProperty name="width" value="0.05292" units="cm"/>
      <inkml:brushProperty name="height" value="0.05292" units="cm"/>
      <inkml:brushProperty name="color" value="#FF0000"/>
    </inkml:brush>
  </inkml:definitions>
  <inkml:trace contextRef="#ctx0" brushRef="#br0">25249 2102 906 0,'18'9'52'0,"-11"-13"-31"16,-1 3-14-16,1-2-2 15,-12-9 5-15,11 8 3 0,2-1 7 16,-1-2 9-16,-1-1 2 0,0 0-1 16,0-2 1-16,0 1-8 0,1 0-3 15,1-1-1-15,0 3-6 0,-2 0 0 16,2 0-1-16,0 2-1 0,1 0 0 15,1 0-1-15,2 2-3 0,0-1-2 16,-1 3-2-16,1 2-1 0,0 3-2 0,-2 2 1 16,-1 3-3-16,-1 3-2 0,1 4 0 15,-3 6-2-15,1-2 2 0,-2 4 2 16,-5-4-2-16,-2-1 0 0,-2-3 0 16,0-2-2-16,-2-3 2 15,0 0-2-15,2-4 0 0,0-3 2 0,2-1 3 0,2-3 2 16,-1 0 5-16,0 0 2 0,-4-3 1 15,4-1 3-15,-3-1 0 0,-1-2-2 16,2-1-1-16,-2-2-3 0,4 1-2 16,1 1 0-16,0 0-1 15,1-1-1-15,4 2-1 0,-1-2 0 0,3 0 1 0,2 0 3 16,1-2 1-16,4 4 0 16,1-2 0-16,1 2 0 0,1 0 2 0,-1 0 2 15,-2 2 0-15,3 0-3 0,-3 2-4 16,-4 3-2-1,-1 0-4-15,-9 0-3 0,1 1-1 0,1 6-3 0,-2-3 3 16,-2 5 2 0,-4 3 1-16,-2 0-1 0,-4 2 2 0,3 0-1 15,-9-2 2-15,-2-3 2 0,-5-1 0 16,-2-4 2-16,5-3 0 0,2-1 0 16,2-3 1-16,-2 0 1 0,3-4-1 0,0 1 1 0,0-3 1 15,3-2-1 1,2 0 2-16,0 1-1 0,2 0 0 15,1-1 1-15,4 3 2 0,4 2 2 0,1 2 2 16,2-1 3-16,3 1-3 0,0-2-3 0,4 3-3 0,4-2-4 16,3 2-3-16,6 2 1 0,4 1-1 15,4 1 0 1,6 3 1-16,1 1 0 0,0 1-1 0,-6 0 1 0,-6 2-2 16,-7 2 0-16,-1 3 0 15,1 1-2-15,-6 3-1 0,-2 1-3 0,-4 0-2 0,-6-1 3 16,-2-1 3-16,-3 0 3 0,-4-1 2 31,1-1 0-31,-2-7-1 0,-2 0 0 0,4-2 2 0,-5-2-2 0,-1-2 3 16,1-1 1-1,-5-2-1-15,0-3 2 0,2-1 0 0,-1-1-1 0,3-3 0 16,0-1 1 0,2-3-1-16,2 3 1 15,3 0 1-15,1 1 1 0,4-1 1 0,1 2 0 16,0 0-2-16,2 0-1 0,0 2-2 15,4-2-3-15,-1 3-1 0,1 0-1 16,0 0 2-16,1 1 0 0,-2 1 3 16,2 1-1-16,1 1-1 0,-3 2-1 15,-1 0-1-15,-3 0-2 0,0 0-2 16,0 5-2-16,-1-2 0 0,-1 5 2 16,-2 1 0-16,-3 1 1 0,-1 1-1 0,-4-1 1 15,-1-1 1-15,-2-1 2 0,-2-4 1 16,1-3 0-16,0-1 1 0,3-1-1 15,2-4-1-15,2 1-1 0,0-3-3 16,2-1-7-16,0-1-9 0,4-3-26 16,1 3-29-16,2-6 41 0</inkml:trace>
  <inkml:trace contextRef="#ctx0" brushRef="#br0" timeOffset="1041.19">26569 2312 934 0,'0'0'19'0,"0"0"-15"16,2 0 1-16,1-2 8 0,0 1 17 0,2-4 6 0,0-1 0 16,2 0-3-16,4 1-9 0,1-2 0 15,0 2 5-15,0-2 8 0,0 1 5 16,1 3-1-16,-1-3-8 0,1 3-13 15,1-1-9-15,1 2-6 0,-2 1-3 16,1 0 1-16,-4 1-3 0,-1 0 0 16,0 4 0-16,0 0-4 0,-1 4-2 15,-5 1-1-15,2 2-5 0,-5 3 1 0,0-1 3 16,-3 1 2-16,-1 0 4 0,-2-3 3 16,1 0-2-16,-4-6 1 0,3 1-1 15,-3-2 0-15,0-3 0 0,2-1 2 16,-3-2 1-16,2-3 2 0,1-2 3 15,-3-2-1-15,-1 0 0 0,2-5 0 16,0 1-1-16,3 1 2 16,1-1 2-16,1 2 0 0,1 1 2 15,6-1 0-15,-1 0 2 0,2 2 0 0,3 2 2 16,-2 1 0-16,5-1-1 0,-1 3-3 0,2-3-4 16,1 1-3-16,1 3-1 15,0 1-1-15,2 2-1 0,-1 0 1 0,1 2-2 16,1 5 0-16,-3 0-1 15,0 0-2-15,-3 4-1 0,-4-1 0 0,0 4-2 0,-1 1-2 16,-3 1 0-16,-2-1-3 0,-6 1 4 16,2-1 5-16,-2-1 2 0,-2-1 0 15,-1-2 2-15,1-4-2 0,-3-3 1 16,2-1 1-16,2-3 0 0,-2 0 0 16,2-2 1-16,-2-2 0 0,0-1-1 15,-2 0 2-15,5-1-1 0,0-1 1 0,3 4 1 16,0-3-2-16,2 3 1 0,1-3 3 15,-1 3 0 1,1-1 0-16,2 0 0 0,-2-2-2 0,3 0-1 0,-1 0 1 16,-2-1-1-16,6 2 1 0,0-2 0 15,2 0-3-15,6 2 0 0,-4 0 0 16,0 3-1 0,-1-3 0-16,-2 4 1 0,-2 0-2 0,1 2-1 15,-2 1-1-15,1 3-3 0,-1 3-1 0,0 1 0 16,-3 2-3-16,-2 4 1 0,-4-2 1 0,-3 1 0 15,0-2 2-15,-4-2 2 0,-1-1-1 16,-2-4 1-16,-1-4 1 0,2-1 0 16,-3 0 1-16,0-7 1 15,-7-3 1-15,2 1 1 0,2-4 1 0,1 2-1 16,6 1 0-16,3-1 0 0,0 2 0 0,4 1 0 16,4 2 2-16,2 1-2 0,4-2 3 15,2 3 1-15,2-2-1 0,5 1 1 16,0 2-1-16,5 1-3 0,1 0 0 15,2 2-1 1,0 0-1-16,-1 3 0 0,0 0 0 0,-4 2-3 0,0-3-7 16,-5 1-6-16,0 1-12 0,-3-2-15 15,-1 1-19-15,-2 1-33 0,-1-1 51 16</inkml:trace>
  <inkml:trace contextRef="#ctx0" brushRef="#br0" timeOffset="1926.64">26722 3404 1191 0,'8'0'21'0,"-5"3"-7"16,1 3-28-16,-5 3-4 0,-2 2 14 15,2 1 4-15,-1 3 0 0,0 2 2 16,0-1-1-16,-6 0-1 0,2 3 0 15,-2 2 1-15,-2 3-1 0,1 4 1 0,-2 0 0 16,-6 0 0-16,-1 3 5 16,-9-2 2-16,-4 1 4 0,-5 1 4 0,-6 0 2 15,0-1 4-15,-6 0 1 0,-2 0 1 16,-4-2-4-16,-4 0-4 0,-5-3-3 16,-7-6-5-16,-4-6-1 0,0-7 0 15,4-3-2-15,9-4 0 0,6-4 0 16,7-7 0-16,2-4 5 0,1-4-1 15,-1-1 0-15,-2 0-1 0,-1-4-2 16,5-1-1-16,4-3 1 0,8-5 1 16,0 0-1-16,3-6 2 0,2-1 1 15,1-5-1-15,3 2 0 0,4-6-2 0,1 1-1 16,2 0 0-16,0 1 4 16,3 7 1-16,3 3 2 0,2 7 1 0,2 1-4 15,3 4-1-15,0 5-1 0,1 1-1 0,2 5 4 16,1 3 6-16,0 2 5 0,2 2 2 15,-2 4-2-15,1 2-7 0,-2 2-7 16,1-1-6-16,3 0-2 0,-4 1-6 16,1 0-2-16,-1 0-5 0,0 0-7 15,-4 0-8-15,4 0-13 0,-1 0-12 16,1 0-13-16,2 2-15 0,-2 3-19 0,0 1-39 16,0 3 77-16</inkml:trace>
  <inkml:trace contextRef="#ctx0" brushRef="#br0" timeOffset="3023.75">25422 2114 997 0,'5'-1'-10'0,"2"0"-32"0,0 1-14 0,1 0 11 16,1 2 27-16,0 0 15 0,5 0 3 15,0 0 3-15,-1-1 4 0,3-1 1 16,-5 0 7-16,4 0 7 0,-3 0 6 16,0 0 0-16,0 1-5 0,0 1-6 15,0 3-8-15,0-3-3 0,-3 1-1 0,-4 2-4 16,1-1-2-16,-3 3-1 0,2 1-5 16,-1 4 0-16,-4 3-1 0,0 2 0 15,-7-3 5-15,-4 0 5 0,-2 0 8 16,-9 1 3-16,3-4 2 0,-4-1 1 15,-3-4 3-15,2-4 2 0,0-2-2 16,1-3-1-16,5-2-1 0,-1 0-1 0,2-4 5 16,1 1 3-16,3-4-1 0,3 3 0 15,2-3 0-15,3 3-4 0,1 0 5 16,2 2 2-16,2-2 1 0,2-2-2 16,0 2-6-16,3 0-4 0,-2 2-1 15,3-2 1-15,-1 4 0 0,3-2-2 16,2 2-2-16,2 0-6 0,-1 1-1 15,1-2-1-15,2 3-2 0,-2-2-1 0,0 3 1 16,1 1-1-16,-3 0 0 0,-2 1 0 16,-1 0-2-16,-2 0-1 0,-1 0 0 15,0 1-4-15,-2 1-2 0,1 2 0 16,-3-2 0-16,0 2 1 0,-2 1 5 16,-2 0 0-16,-1 1-1 0,-2-1 0 15,0-1-2-15,-1-2 0 0,-1 1 1 16,1-3 0-16,-2 0 3 0,2-2 0 0,0-1 0 15,1 0 2-15,2-1 1 0,-1 0 0 16,2-1 1-16,0 1 5 0,3-2-1 16,1 3 1-16,0-3 1 0,1 3-4 15,3-3 0-15,0 1 1 0,3 2-1 0,2-3 2 16,3 4-1-16,2-1-3 0,-1 1 0 16,6 2 0-16,-3 0-1 0,-1 0 0 15,-1 1 0-15,-3 2-1 0,1 0-3 16,-1 2-1-16,-3 2-3 0,-3 1 0 15,-1 1 0-15,-4 1-2 0,-1-1 2 16,-4 1 1-16,-3-1 2 0,0-1 1 16,-7-1-2-16,-2-1-14 0,-5-1-20 15,-2-4-29-15,1-2 33 0</inkml:trace>
  <inkml:trace contextRef="#ctx0" brushRef="#br0" timeOffset="101405.07">8108 11737 1135 0,'37'20'333'47,"-15"-15"-324"-47,-71-33 21 15,49 28-7-15,0 0-6 0,0 0-3 16,0 0-3-16,0 0 1 0,0 0 1 0,0 0-1 0,0 0 0 0,0 0 3 16,0 0-1-16,0 0 3 0,0 0 4 15,0 0 1 1,0 0 1-16,0 0-1 16,0 0-5-16,0 2-3 0,0-2-4 15,-5 3-2-15,-1-2-1 0,-5 1 0 16,-4 0-2-16,-3 0 1 0,-1 1-1 0,-1-1-3 15,3 2-1-15,-2-2 0 0,-2 0-1 16,-3-1 0-16,0 1 1 0,1-2-1 16,0 4 0-16,1-4 0 0,-2 2 0 15,1-1 0-15,1 0 0 0,3-1 1 16,2 1 0-16,4 1 1 0,3-2-1 0,1 0 0 16,3 2 1-16,4-2-1 0,2 0 1 15,0 0 2-15,0 0-2 0,0 0 1 16,0 0 0-16,0 0-3 0,0 0 0 15,0 0 0-15,0 0 1 0,0 0 0 16,-1 0 0-16,1 0-1 0,-1 1-3 16,2 1 0-16,2 4-2 0,-2 3 1 0,-1 1 0 15,0 6 1-15,-3 4 2 0,2 2 1 16,-2 4-2-16,-1-1 1 0,2 2 0 16,-4-5 0-16,1 2 0 0,0-3 1 15,-3 1 0-15,0-3 1 0,5-3 0 16,-1 0-1-16,4-3 1 0,0-2 0 15,-2-3 0-15,2 0 0 0,-5-3 1 16,1 0-1-16,4-2-1 0,-1-2 0 0,1 0 1 16,0-1 1-16,0 1 1 0,0-1-1 15,0 0-2-15,0 0 0 0,0 0 0 16,0 0 1-16,0 0 5 0,0 0-1 16,4 0 2-16,0-1-1 0,1-2-4 15,5-2-1-15,3-1 0 0,4-1-2 16,3-3 1-16,5 1 0 0,0-5 0 15,5 1 0-15,2 0 0 0,-3 1-1 16,1 1 0-16,4 2 0 0,-2 1 0 0,2 2 0 16,3 3 0-16,-2 2 0 0,-1 1 0 15,-5 1 0-15,-4 4-5 0,-3 1-5 16,-2 4-6-16,-1 6-4 0,-3 2-2 16,-4 3 3-16,0 6 3 0,-3 6 3 0,-3 3 4 15,-2 5 2-15,-7 2 4 0,-2-5-6 16,-5 1-2-16,-7-5-1 0,-6-2 0 15,-4 0 8-15,-3-4 3 0,-5-1 2 16,-3-3 0-16,0-5 2 0,0-3 1 16,0-4 3-16,5-5 2 0,-1-1 0 15,2-4 1-15,1-2-1 0,0-4-1 16,2 0-2-16,2-3 1 0,3-1 1 0,3 0-1 16,2-1 2-16,5 2 1 0,2 2-1 15,3-1 2-15,2-1 0 0,0 2 2 16,3 1 1-16,3 0 1 0,1 4-3 15,0 0-4-15,-2-2-4 16,2 2-10-16,-3 1-11 0,3-1-12 0,-1 1-7 0,-1-3-4 16,0 2-6-16,2-2-6 15,1 0-15-15,3-3-17 0,6-6 45 0</inkml:trace>
  <inkml:trace contextRef="#ctx0" brushRef="#br0" timeOffset="101917.89">8802 11605 1713 0,'0'0'26'0,"-1"0"-40"15,0 1-7-15,-1-1 12 16,-1 1 2-16,3-1 2 0,2 4-1 0,-1-4 0 16,1 2 3-16,-3 3 0 0,0 0 1 0,0 6 0 15,-3 6 1-15,2 2 1 0,-3 8 0 16,0 6 1-16,0 6-1 0,-1 7 1 15,-4 5-1-15,1 2 0 0,-5 9 0 16,-1 8 0-16,1 7 1 0,-4 6 0 16,-1 1 1-16,-1 7 0 0,0-6-1 15,4-5 1-15,0-8-1 0,4-13 1 0,0-5 0 16,1-5-1-16,2-7 1 0,-1-4-1 31,1-3 0-31,0-8-1 0,1-5 2 0,3-3-2 0,0-1 2 0,3-4 0 16,1 1-1-1,0-10 2-15,-1 0 0 0,2-4 0 16,0 0 2-16,0-1-5 0,0 0-10 0,0 0-10 0,0 0-16 16,0-1-12-16,0 1 4 0,2-2 6 15,3-6 12-15,5-9 2 0,6-9-19 0,5-12-18 16,4-16 28-16</inkml:trace>
  <inkml:trace contextRef="#ctx0" brushRef="#br0" timeOffset="102380.62">9156 11915 1306 0,'1'0'132'0,"0"0"196"0,-1 0-306 16,0 2-23-16,-2-2-3 0,2 0-2 15,0 4-6-15,-2-4-2 0,0 7 1 16,-5 5 3-16,-2 8 5 0,0 9 5 16,-1 5 0-16,0 3 0 0,1-1 0 15,1-3 0-15,0-3-1 0,1-3 0 16,3-6-1-16,0-2 1 0,3-4 1 16,0-3-1-16,1-3 1 0,0-2-1 15,2-2 0-15,-1-1-1 0,2-1 1 16,-3-3-2-16,1 2 0 0,0-1 0 0,2 1-1 15,2-2 1-15,-3 0 4 0,4 1 0 16,-1-1 0-16,3-1 1 0,4-1-1 16,5-2 0-16,7-1-1 0,1-1 0 15,4 0 1-15,-1 1 0 0,-2-1 0 16,-2 1-1-16,-1 1 2 0,-4-1-2 16,0 1 0-16,-3 1 2 0,-3-1-2 0,2 2 0 15,-4-1 1-15,1 1-1 0,0-2 0 16,-2 1-1-16,0-1-10 0,-1 2-8 15,0-1-9-15,0 1-12 0,-2-1 0 16,-1 0-2-16,1 0-2 0,1-2-2 16,-1 0-7-16,-1-2-14 0,3-2 36 15</inkml:trace>
  <inkml:trace contextRef="#ctx0" brushRef="#br0" timeOffset="102817.22">9637 11678 1721 0,'0'1'35'0,"-1"-1"-32"0,-2 3-8 0,2-1-3 16,-1 1 4-16,-1 5 3 0,-2 1-1 15,0 5-1-15,-2 2 2 0,-1 3-1 0,2 4 0 16,-2 4 1-16,1 2 0 0,0 5 1 16,-1 1-1-16,1 4 0 0,2 2 1 15,-1 4 0-15,0 3 0 0,1-2 1 16,0 1 0-16,1-5-1 0,0 0 2 16,1-3 0-16,0 2 0 0,0-8-1 0,0-1 1 15,0-1-1-15,-3-1 0 0,2-1 1 16,-1-1-2-16,2-5 1 0,-1 0 0 15,0-4 0-15,0-1 0 0,0-3 0 16,-1-1 0-16,5-4-1 0,-3-1 3 16,1-2-1-16,2-1 0 0,-2-2 1 15,2 1-2-15,0-5 1 0,0 0-1 16,-1 2-8-16,-1-2-14 0,2 0-26 16,0 0-30-16,0 0-26 0,0-2 14 15,2-7 39-15</inkml:trace>
  <inkml:trace contextRef="#ctx0" brushRef="#br0" timeOffset="103766.46">11735 11764 1766 0,'-1'0'26'16,"1"0"-14"-16,0 0-44 15,-3 2-5-15,1-2 26 16,-3 2 6-16,-2 0 3 0,-6 3 2 0,-2 2 0 16,-5-1 0-16,-7 1 2 0,-2-1-1 15,0-3 1 1,0 2 1-16,3-4-1 0,3 1 0 0,-1-1 0 0,2-1-1 0,1 1 0 31,3 0 0-31,5 0 0 0,-1 0 0 0,0-1 1 0,-3 0-2 0,6 0 1 16,-3 0-1-16,6 2 1 0,5 1 0 15,-5-2 0-15,5 1-1 0,1 1-1 0,-5 2 0 16,1 3-2-16,-2 0 0 0,-2 5 1 16,0 7-2-16,-1-1 3 0,0 8 0 15,-2 1 0-15,0 5 1 0,-3 2 3 31,0 1-2-31,0-4 1 0,2-4-1 0,3-1-1 16,2-6 0-16,0-1 0 0,2-4 0 0,3-4 0 0,-2-2 0 31,3-2 0-31,0-2 0 0,1-3 0 0,2-2 0 0,0 0 0 0,0 1-2 0,0-2-5 16,0 0 1-16,0 0 2 0,0 0 1 16,0 0 7-16,0 0 2 0,0 0 4 15,0 0 1-15,2 0-2 16,2 0-1-16,1-3-4 0,4-1-1 0,3-3-2 31,6-2-1-31,5-1 0 0,4-2 0 16,3 3 0-16,1-1 1 0,-2 3-1 15,-1 1 0-15,-3 3 2 0,-3 1-2 0,0 0 0 16,-2 2 0-16,1 2-2 0,2 0 0 16,-1 2 0-16,1 3-2 0,-4 1 1 15,0-1 0-15,-2 5-2 0,-2-1-2 16,1 4-4-16,1 1-4 0,-1 3 1 0,-3 3-1 15,-2 3 1-15,-6 0 1 0,-4 1 4 16,-1 5 1-16,-7-3 5 0,-7 4 0 16,-6 3-1-16,-4-1 2 0,-4 1 0 15,-2-5 1-15,-4-3 1 0,0-1 0 16,0-4 0-16,-2-4 0 0,5-2 1 16,-4-5-1-16,-1-3 1 0,0-1 0 15,1-3 0-15,5 0 1 0,3-3 0 0,5 1-1 16,4-2 0-16,2 0 1 15,7 0-2-15,2-1 1 0,2 0-1 0,0 1-1 16,1-1-3-16,2 1-5 0,1 0-3 16,0-2-9-16,0 2-11 0,1-2-13 15,-2-3-18-15,6-8-13 0,3-9 41 16</inkml:trace>
  <inkml:trace contextRef="#ctx0" brushRef="#br0" timeOffset="104055.07">12076 12047 1966 0,'0'0'34'15,"-1"0"-43"-15,0 0-14 0,0 0-2 0,0 0 4 16,1 0-5-16,0 0-18 16,0 0-16-16,0 0-4 0,0 0 13 15,0 0 14-15,0 0 13 0,0 0-1 0,0 0-15 16,0 0-27-16,0 0-27 0,0 0-111 16,0 0-93-16,0 0 161 15</inkml:trace>
  <inkml:trace contextRef="#ctx0" brushRef="#br0" timeOffset="104302.34">11877 12438 1343 0,'3'1'54'16,"-3"-1"4"-16,0 0-28 0,0 0-23 0,0 0 1 15,0 0-1-15,0 0 0 0,1 0 0 16,0 0 2-16,0 0 1 0,-1 0 1 16,-1 0-7-1,1 0-4-15,-1 0-2 0,-3 0-6 0,4 0-3 0,0 0-7 16,2 0-19-16,-2 0-21 0,1-5-6 16,5-4 28-16</inkml:trace>
  <inkml:trace contextRef="#ctx0" brushRef="#br0" timeOffset="105085.95">12456 12023 1258 0,'-1'10'183'15,"3"-10"-121"-15,-2 0-63 0,0 0-17 0,0-9 18 16,-2 8 2-16,3 2 4 0,0-1 1 16,0 0 5-1,0 0 6-15,-2-2 10 0,1 2 8 0,0 0 7 0,0-1 5 16,0 1-5-16,1-6-4 0,1 4-12 15,1 1-11-15,2-5-3 0,-4 1-5 0,4-2-2 16,3-4-2-16,2 2-4 0,6-1-2 16,2-1-3-16,1 1 0 0,-1-2-3 15,-1 4 0 1,-2 2 1-16,0 3 1 0,-5 2-1 0,-1-2-3 0,-3 1-3 16,-1 2-4-16,0 0-12 15,-1 0-4-15,0 4-5 0,-1-1-10 0,-1 3 4 16,0 6 0-1,-3 5 7-15,-3 4 13 0,-2 5 11 0,-3 0 6 0,-1-2 2 16,-2-1-2-16,-3-3 0 0,-2-3-1 16,-3-4 1-1,3-1 4-15,1-3 2 0,4-3 0 0,3 0 1 16,1-1 0-16,0-3 0 0,4-1 1 16,4-1-1-16,0 1 1 0,0-1 0 15,0 1-2-15,0-1 0 0,0 0 1 16,0 0-1-16,0 0 0 0,0 2 7 15,0-2 4-15,0 2 3 0,3-2 2 16,6 0-7-16,5 1-5 0,5 1-1 0,8 4-1 16,0-2-1-16,0 4 1 0,-3 0 0 15,-2 1-1-15,-3 0 2 0,-2 0-1 16,-4 2 0-16,1 0-1 0,-2 4 0 16,1 4 0-16,-2 2-2 0,-5 4-1 15,-2 2 1-15,-3 2 0 0,-7 1 1 16,-4 1 1-16,-6 0 2 0,-3-2-2 15,-3-4 1-15,-3-1 0 0,0-5-1 0,0-4 1 16,-1-1 1-16,0-4 0 0,0-1 1 16,2-2 0-16,4 0-1 0,5-4 1 15,-2-1-1-15,5 2-2 0,1-4 2 16,2 1-1-16,6-1 0 0,3 0-1 16,-1 0-1-16,1 0-6 0,-1 1-7 15,1-1-13-15,0 0-9 0,-4 0-22 0,4 0-54 16,1-4-228-16,8-5 210 15</inkml:trace>
  <inkml:trace contextRef="#ctx0" brushRef="#br0" timeOffset="105698.03">13240 11921 1599 0,'-1'0'33'0,"0"0"-23"16,-1 0-23-16,1 0-9 0,0 1 9 16,-3 0 8-16,-1 2 0 0,-3 3 3 15,-3 1 2-15,-1 2-1 0,-3-1 1 16,1 7-2-16,-1 2-2 0,0 2-1 15,1 5 1-15,0-1 0 0,1 3-1 16,4 1 0-16,1 1-1 0,3 4 1 16,5 0 1-16,3 9 0 0,3-2 0 15,8 4 1-15,1-6-2 0,1-6 3 16,1-5 1-16,-1-3-1 0,1-3-4 0,-1 0-2 16,-1 0-2-16,4-2 0 0,2-2 5 0,1-3 0 15,3 0 1-15,-2-4 1 16,4-2 0-16,1-3 0 0,0-2 3 0,4-2 3 15,-9-2 3-15,-1-5 4 0,-2 1-1 16,-4-6-1-16,6-1-2 0,0-7-4 16,0-5-3-16,2-3 1 0,-5-1 1 15,-4-2 7-15,0 1 11 0,-6-1 3 16,-1-1 3-16,-4 0 1 0,1-2-7 16,-4-4 0-16,-2 4-4 15,0 1-5-15,-5 3 0 0,-2 2-4 16,0 2-2-16,-2 3-1 0,-3 1-1 15,-2 1-3-15,-2 1-1 0,-2 2 0 16,1 1-3-16,-1 3 0 0,1 1 1 0,-1 2-2 0,-1 1 3 16,-4-1 1-16,-5 0-1 15,2 2 3-15,-3-3-1 0,2 1 0 0,5 0 1 16,2 4-5-16,5 1-2 0,4-1-3 16,1 4-3-16,1-2-6 0,2 2-12 0,1 2-13 15,0-2-18-15,2 0-17 16,-2 0 39-16,1-3 10 0</inkml:trace>
  <inkml:trace contextRef="#ctx0" brushRef="#br0" timeOffset="106460.42">13922 12983 823 0,'0'3'43'16,"0"-3"28"-16,1 0-60 0,-1 0-9 0,2 2 1 16,-2-1 9-16,1-1 17 15,-1 1 15-15,0-1 20 0,0 0 16 0,0-1 4 16,-1-2 3-16,1 3-5 0,0 0-22 16,0 0-16-16,-1-1-14 0,0-2-4 15,1 1 4-15,-3-4 0 0,3 0-6 16,0-6-8-16,0-4-6 0,-1-6-3 15,-3-4-2-15,-1-4-2 0,1-4-1 0,0 2-1 16,2-4 1-16,1-1-2 16,-1-1 1-16,2 3 0 0,1-5 0 0,1 7-1 15,2-3 2-15,1 1 2 0,3 2 0 16,1 2 1-16,-1 5 0 0,2 0-3 0,-2 0 0 16,3 2-3-16,3-5-3 0,-4 1-2 15,2 3-7-15,2-1-5 0,-1 2-3 16,1 4-4-16,-2 0 3 0,-2 3 2 15,-1 2 2-15,4 3-5 0,1 3 2 16,-4 1 3-16,4 4-2 0,-4-2 7 16,2 3-4-16,-1 3-4 15,3 0 1-15,0 4-7 0,3 4 1 0,4 3 4 16,0 5 1-16,-1 7 7 0,1 1 3 16,-4 3-2-16,-1 4 1 0,-5 1 2 0,-5-2-2 15,-5-1 2-15,-2-2-1 0,-5-5-3 16,-6 0 4-16,-4 1 4 15,-9-2 9-15,-5 1 8 0,-2-2 5 0,-3-4 1 16,-4-6-1-16,5 1 0 0,-5-4-3 16,2-5-1-16,-3-1-4 0,1-1-4 15,1-3 0-15,3 1 0 0,8 1-2 16,5 0 2-16,5 0-2 0,6 0 0 0,3-2 1 16,2 1-1-16,2 0-1 0,4 2-5 15,0 0-9-15,0 0-20 0,0 0-17 16,0 0-95-1,2-3 87-15</inkml:trace>
  <inkml:trace contextRef="#ctx0" brushRef="#br0" timeOffset="107652.61">14425 12187 1196 0,'0'0'30'0,"1"2"-15"0,-1 2-15 16,0 2 0-16,0 6-1 0,0 1 1 15,1 5 1-15,0 0-1 0,-1 1 1 16,1 0 0-16,-1-2-1 0,2 1 1 15,2-1 0-15,-1-1-1 0,2-1 1 16,-4-1-1-16,0-4 1 0,0-2 0 16,-1-3 0-16,2 0 1 15,-1-2 0-15,-1 0 2 0,2-2-1 0,-2 2 0 0,0-3 2 16,0 0-2-16,0 0 0 0,0 0 1 16,-2-3-1-16,2 3 2 0,0 0 8 15,0 0 9-15,2 0 10 0,-2 0 15 16,1 0 9-16,-1 0-1 0,0 0-4 0,0 0-9 15,0 0-7-15,0 0-2 16,1-3 5-16,3 1-2 0,0-1-1 0,-1-4-4 16,0 0-6-16,2-2-3 0,-1 0-4 15,2-1-4-15,3-1-3 0,0-1-4 16,6 2-3-16,-1-2-1 0,1 0-3 16,-2 0 0-1,-1-3 0-15,-1 0-3 0,-1 3 1 0,3 1 0 16,-1 0-1-1,1 4 3-15,-1-2 2 0,-3 2-2 0,-3 3 0 0,-3 0 0 0,0 2-4 16,-3 2-3-16,1-1-5 0,0-1-6 0,1 0-2 31,-2 2-1-31,1 0-4 0,-1 0 0 16,0 0 5-16,1 0 4 0,-1 0 7 16,0 0-1-16,0 0-5 0,1 2-6 15,-1 2-5-15,0 1 0 0,2 6 2 16,-1 1 6-16,1 3 5 0,1-1 5 0,1-2 4 15,-1-3 3-15,-1 0 1 0,1-2 0 16,-2-1-3-16,0-1-2 0,0 0 0 16,1-3 0-16,-1 0 1 0,-1 0 3 15,0-2 0-15,0 0 0 0,0 0 1 16,0 0 0-16,0 0 0 0,1 3 0 16,1-2 0-16,-2-1 2 0,0 0-1 15,0 0 0-15,0 0 0 0,0 0 0 16,0 0 2-16,-3-1 3 0,3 1 5 0,0 0 5 15,0 1 0-15,0-1-3 0,0 0-4 16,0 1-4-16,0-3 1 0,1-1 5 16,-1 3 3-16,3-5 1 0,-1 2-5 15,1-5-4-15,2-2-3 0,0-2-2 16,2-4 0-16,0 1 1 0,0 2-1 16,3-2 1-16,-1 3 0 0,0-1-2 0,1 1 0 15,0 1 0-15,3-1 0 0,4-1 1 16,-2 2-1-16,-2-1 0 0,0 3 0 15,-4 0 1-15,3 3 0 0,-1-1 1 16,-1 4 2-16,-1 0-3 0,1 0-1 16,2 3 0-16,-3 0-3 0,1 0-3 0,0 5-2 15,-1-2-4-15,0 6-2 0,0 5-5 16,-1 6-2-16,1 5 4 0,-1 5 4 16,-1 2 5-16,-1 1 5 0,-5-2 0 15,4 0 2-15,-6-8 1 0,1 0 0 16,2-4 1-16,0-1 1 0,1-3 0 15,1-5-2-15,-1 3 2 0,-1-4-1 0,1 0-1 16,-2-2 1-16,0-2 0 16,1 0 0-16,4 1 0 0,-4-2 0 0,-1-2 0 15,0-1 1-15,-2 4 0 0,1-5 0 16,1 1 2-16,-1 0 6 0,0-1-1 16,0 0 2-16,-1 0 0 0,1 0-5 15,0 0-1-15,0 0 0 0,0 0-2 16,0 0 1-16,0 0-1 0,0 0-1 0,0 0-1 15,0 0 0-15,0 0-1 0,0 0 0 16,0 0 0-16,0 0-2 0,0 0-6 16,0 0-10-16,0 0-17 0,0 0-19 15,1-1-22-15,0 1-20 0,-1 1 50 16</inkml:trace>
  <inkml:trace contextRef="#ctx0" brushRef="#br0" timeOffset="108639.71">16304 11476 1376 0,'1'0'38'0,"-1"2"-23"0,0-1-15 16,0 3-7-16,0-1 0 15,0 5 3-15,0 7 2 0,0 6 1 0,0 9 0 16,0 6 1-16,0 13 0 0,1 6 1 16,0 11 1-16,1 9 0 0,2 12-1 15,-2 6 2-15,1 6-2 0,0-1 2 16,0-1-1-16,0-5 1 0,0-4 7 16,-1-11 4-16,-2-10 2 0,0-12 0 15,0-13-6-15,-2-8-4 0,-1-8-3 0,-1-9 0 16,1-4-1-16,0-6 3 0,1-4-8 15,2-3-9-15,0 0-14 0,-4-3-13 16,-1-8-2-16,3-5-4 0,-3-14 9 16,2-14-5-16,1-15-24 0,-3-11-198 15,1-9 170-15</inkml:trace>
  <inkml:trace contextRef="#ctx0" brushRef="#br0" timeOffset="109433.28">16183 11573 1512 0,'-2'0'43'0,"0"0"-16"15,2 0-24-15,-2 0-6 0,3 0 1 16,1 0 2-16,1 0 4 0,0 0 3 0,-2 0 5 16,2-1 5-16,3-1 5 0,4-2 5 15,1-1 1-15,1 0-4 0,3-4-6 16,3 1-5-16,4-2-6 0,5-1-3 15,1 2-1-15,-1-3-1 0,2 1-2 16,1 0 2-16,0 1-2 0,3-3 0 16,4 6 0-16,-1 0 0 0,0 3 0 0,1 3 0 15,-10 0 0-15,1 2-3 0,0 2-10 16,0 2-7-16,4 3-2 0,-3 2 1 16,-2 5 7-16,-4-4 5 0,-5 3 1 15,-5-4 1-15,-4 5-1 0,-4 2 0 16,-1 5-2-16,-2 3 0 0,-2 7-1 15,-3 0 0-15,-5 3 4 0,-10 1 2 16,-8 1 2-16,-13 1 4 0,-5-1 1 16,-1 1 0-16,-7-7 1 0,3-3 0 0,-4-4-1 15,-1-1 0-15,6-4 0 0,7-2-2 16,7-2 2-16,4-3 1 0,6 0 0 16,2-1-1-16,5 0-1 0,6-2-2 15,4-2-1-15,3-3 0 0,2-2 1 0,2-1 2 16,0 1 4-16,0-2 2 0,0 2 1 15,0-2 0-15,0 0-1 0,0 0-1 16,0 0-2-16,0 0 0 0,0 0 0 16,0 0 1-16,0 0-1 0,0 0 0 15,0 0 0-15,1 0 0 0,-1 0 0 16,0 0 0-16,0 0-1 16,0 0 0-16,1 0-2 0,-1 0 1 0,3 1 0 0,-3-1 2 15,0 0-1-15,1 0 0 0,2 0 0 16,-2 0-1-16,2 0-1 0,1 0 1 15,-1 0-1-15,4 0 1 0,1 0 0 16,3 1-2-16,4 0 1 0,6 0-1 16,-1 3 0-16,7 1 0 0,1 1 0 15,5 4-1-15,6 2-1 0,2 3 1 0,2 4-1 16,2 5 1-16,-7 1 0 0,-2 6 0 16,-4-1 0-16,-3 4 1 0,0 1 0 15,-3-1 1-15,-1 1-1 0,-5-1 0 16,-5-3 0-16,-2-3 0 0,-2-2-1 15,-1-3 1-15,1-6 1 0,0-2 0 16,-5-3-1-16,-1-5 2 0,-2-2-2 0,-3-4 3 16,0-1-3-16,0 0-3 0,1 0-8 15,-1 0-11-15,0 0-12 0,0 0-11 16,1 0-7-16,3-2-3 0,0-9-8 16,3-5-15-16,2-8 44 15</inkml:trace>
  <inkml:trace contextRef="#ctx0" brushRef="#br0" timeOffset="110111.57">17512 12254 1678 0,'0'-2'51'0,"3"-1"-8"0,-2-4-34 16,0-1-9-16,0-1 0 0,-1-2 0 15,-2-1-1-15,-4-4-1 0,-3 0 0 16,1 0 2-16,-1 0-2 0,0 0 0 16,1-1 1-16,-5 0-4 0,-4-1 2 15,-1 2 1-15,-2 0-2 0,0 2 3 16,2 2-1-16,-1-1-5 0,0 3-4 15,-1 4-2-15,2 2-1 0,0 3-4 16,2 3 3-16,-1 4-2 0,-3 3-4 16,-6 6 2-16,-3 6-4 0,-1 4-3 15,0 2-10-15,6 1-14 0,8 4 2 0,4 1 3 16,7 2 15-16,5-2 18 0,1-6 6 16,3-7 6-16,1-6 4 0,-1-6 6 15,0-1 2-15,-1-2 2 0,4 1 0 16,-2-4 0-16,6 1 3 0,-2-1 8 15,2 0 3-15,0-2 2 0,1-4 1 0,4 1-10 16,-1-1-3-16,4-3-1 0,-1-2-6 16,-1-6 0-16,2-2-1 0,0-3-3 15,1-1-1-15,0-4-2 0,0 0-2 16,-4 2 0-16,1-2 0 0,-2 0 0 16,0-2-1-16,0-3-1 0,1-2-2 15,-3 7 0-15,-2 5-1 0,-3 10 2 16,-3 4 1-16,-2 1 1 0,-1 4-1 15,-1 1-6-15,-1 0-6 0,0 0-5 0,0 0-1 16,2 3 1-16,-2 4 1 0,1 7 4 16,1 7 4-16,1 7 6 0,1 5 3 15,0 1 3-15,1-2 0 0,-1-2-1 16,2-1 0-16,2-3-2 0,4-1 1 16,0-5-1-16,1-3 0 0,-3-4 1 15,-5-4 0-15,2 2-1 0,-1-4 1 0,-3-2-1 16,2 1 0-16,-3-3-5 0,1 1-13 15,3-1-14-15,-2 0-17 0,2 1-18 16,1 0-12-16,4-3-149 0,2 0 145 16</inkml:trace>
  <inkml:trace contextRef="#ctx0" brushRef="#br0" timeOffset="110698.34">18229 11901 1452 0,'0'0'80'15,"-2"0"80"-15,-1 0-160 0,0 0-24 16,-5 0 10-16,0-3 7 0,-9 0 6 0,-5 0 0 15,-4 3-1-15,-5-3 0 16,-1 3-1-16,2 0-2 0,2 3-1 0,3 1-2 16,4 1-2-16,5 4-2 15,3 0 1-15,4 2 1 0,0-2 2 0,-3 0-1 0,2-2-8 16,2 0-1-16,3 0 1 0,1 0 4 16,2-2 9-16,1 1 4 15,0-1 0-15,1-1-1 0,2-1-3 0,-2 1-1 16,4 1-2-16,0 3 0 15,3 0 1-15,3 3-1 0,0 1 4 0,0 1 0 16,2 1 2-16,3 1 1 0,2 1 0 16,8-1 1-16,3 3-1 15,0-3 0-15,1-1 1 0,0 0 1 0,-4 0-2 0,-1-3 1 16,-7 0 0-16,-5-2-1 0,-4-1 0 16,-5-2 2-16,3-2-2 15,-3-1 0-15,-3-1-4 0,-2-2-2 0,-2 2 3 16,0 1 1-16,-3 1 2 15,-6 3 9-15,-9-1 0 0,-8 0 0 0,-4 1 2 0,-3-3-6 16,-1-1-3-16,4 2 1 0,7-3-1 16,0 2 0-16,6 0 1 0,1-2-1 15,4 3 0 1,5-5-1-16,3 0 0 0,1 0 0 16,3 0 0-16,4 0-3 0,-2 1-6 0,2-1-8 0,0 0-15 15,0 0-7-15,2 0-25 0,3-5 666 16,7-4-450-16</inkml:trace>
  <inkml:trace contextRef="#ctx0" brushRef="#br0" timeOffset="111328.57">18420 11476 1554 0,'0'0'53'16,"-1"0"-9"-16,1 0-39 0,0 1-16 0,0 0-4 0,0 0 4 15,0 3-1-15,0-1 0 0,1 10 2 16,1 9 3-16,1 11 4 0,3 8 1 0,0 10 1 16,-2 1 1-16,4 9 0 15,-1 3 0 1,-2 1 0-16,3 3 1 0,0-3 1 15,2-9-2-15,0-7 2 0,-1-8-1 16,-1-12-1-16,-2-5 1 0,-1-4 0 16,-2-6-1-16,0-2 1 0,-1-1 0 15,-1-5 0-15,2-3 2 0,-3-2 0 16,0-1 0-16,0 0 0 0,0 0 2 0,0 0-1 16,0 0 2-16,0 0 4 0,0 0 3 15,1 0 0-15,-1 0-3 0,3-4-3 16,1-1-4-16,-1-4 0 0,2-2 0 15,3-6-1-15,4-4 0 0,4-7-2 0,4-3 1 16,3-1 0-16,0 6 1 0,-3 1 0 16,-1 7 1-16,-2 5-2 0,0 3 1 15,1-1-1-15,-3 4-1 0,0 0-2 16,-3 0-1-16,-3 5-1 0,4-2 0 16,0 3 0-16,-2 2-3 0,2 3-2 15,-4-2-1-15,2 5-4 0,-1 2-1 16,-2 0 2-16,1 4 1 0,-2 2 4 15,-2 4 3-15,1 2 0 0,-2 1 1 16,-1 1 2-16,-2 2 1 0,0-3 1 16,-1 1 1-16,0-4 1 0,0-1 0 0,0-3 0 15,0-5-1-15,1 2 1 0,0-6 2 16,-1 0-1-16,0-1 1 0,1-2 1 16,-1-2-2-16,2 2 1 0,-2-3-5 15,2 0-12-15,-1 0-16 0,-1 0-10 16,1 0-11-16,1-2-5 0,4-7 532 15,3-7-358-15</inkml:trace>
  <inkml:trace contextRef="#ctx0" brushRef="#br0" timeOffset="111668.71">19327 11930 1064 0,'0'1'101'0,"0"-1"133"0,0 8-211 15,-1-3-25-15,-6 7 0 0,2 5 3 16,0 4 1-16,3 4-1 0,0 2 1 15,2 1-2-15,-3-3 0 0,3 0-1 0,2-2 1 16,-1 1 2-16,1-2 1 0,-1-1 0 16,-1-4-1-16,1-4-1 0,1-4-2 15,0 0-13-15,-2-3-14 0,0-2-21 16,-1 1-31-16,1-4-7 0,2 1 41 16</inkml:trace>
  <inkml:trace contextRef="#ctx0" brushRef="#br0" timeOffset="112114.84">19888 12132 1590 0,'3'-3'46'15,"1"-1"-15"-15,-1-1-37 16,0-4-13-16,1 2 7 0,-2-2 6 16,0-1 5-16,-2-6 0 0,-1-1-1 0,-2 0 2 15,-4-2 1-15,-1 0 3 0,-2 1 0 16,-1 0 0-16,-4 0-3 0,-1 0 0 0,-4 1 0 16,2 1-1-16,-3 2 0 0,0 2-2 15,3 4-3-15,-6 1-3 0,4 7-3 16,-2 4-6-16,0 0-1 0,2 8 3 15,0 0 0-15,-1 4-1 0,6 9-17 16,1 1-2-16,6 7-2 0,6 5 7 16,2-3 19-16,3-2 3 0,4-7 5 15,1-3 0-15,1-3 3 0,1-4 0 16,0-1-2-16,1 1 0 0,1-1-1 0,2-2-1 16,2-2 1-16,3-1 0 15,1-2-1-15,-1-1-3 0,2-2 0 0,-3-4 0 16,-5-1 0-16,2-4-3 0,-3-4-9 15,1-4-16-15,7-6-20 0,-4-8-139 16,1-7-34-16,-1-7 107 16</inkml:trace>
  <inkml:trace contextRef="#ctx0" brushRef="#br0" timeOffset="112431.11">19760 11139 1183 0,'0'12'53'15,"-1"6"27"-15,-3 12-68 0,4 11-12 0,0 6-1 16,4 7-1-16,6 6 2 16,-5 0 4-16,4 3 0 0,-3 0 0 0,3 1 2 0,3-3-3 15,4-4 1-15,3-5-1 0,-3-7-2 16,2-3 1-16,-5-2 1 15,2-2-1-15,2 1 2 0,-3 1-1 16,2-4-2-16,-1-5 1 16,-5-4 2-16,-2-3-1 0,0-1 1 0,-4-3-1 0,3 1-2 15,-4-3 0-15,2-4 1 0,-1 0-2 16,-2-5-2-16,2-3-8 0,-3 1-12 0,-1-2-19 16,0-3-23-16,0-2-161 15,0 0 144-15</inkml:trace>
  <inkml:trace contextRef="#ctx0" brushRef="#br0" timeOffset="112698.65">19148 11422 1776 0,'0'1'47'0,"0"-1"-17"0,0 0-33 0,2 0-15 15,-2 0-11-15,2 1-17 0,-2 1-25 16,0-1-8 0,0-1-2-16,0 0 9 0,1 0 19 0,-1 0 10 0,0 0-4 15,0 0-12 1,0 0-31-16,0 0-80 0,0 0 100 0</inkml:trace>
  <inkml:trace contextRef="#ctx0" brushRef="#br0" timeOffset="114356.19">21183 12165 988 0,'-1'0'29'0,"0"2"-6"0,-1-2-18 16,0 1 2-16,1 0 4 0,-1 0 6 31,0 0 6-31,0 0 7 0,2-1 4 16,0 2-2-16,0 0-3 0,0-2-6 15,0 0-8-15,0 0-1 0,0 0-1 16,0 0 2-16,0 0 3 0,0 0 9 15,0 0 7-15,0 0 10 0,0 0 7 0,0 0 3 16,0 0-7-16,0 0-11 0,2-2-13 16,-1-3-12-16,2-1-5 0,0-4-3 15,3-5-3-15,2-8 1 0,0-7-1 16,0-11 0-16,2-6 1 0,-1-6 0 16,3-3-1-16,0-4 0 0,1-2-2 15,-1-2 2-15,3 1 0 0,0 6 0 0,0 6 1 16,1 4-1-16,-4 5 0 0,1 5 0 15,-1 4 3-15,-2 5-3 0,-3 4 1 16,-3 1 2-16,0 7-3 0,-1 3 10 16,6 5 6-16,-6 2 4 0,-2 3 5 15,-2 1-7-15,1 2-4 0,-2-1-5 0,2 1-1 16,1 0-2-16,0 0-1 0,4 0-1 16,-1 2-7-16,-4-2-6 15,0 1-5-15,-1 2-1 0,1 1 0 0,0 7 6 16,4 10 2-16,-1 10 4 0,4 11 3 15,2 9 0-15,1 9 0 0,2 4 2 16,3 5-1-16,0 4 0 0,2 2 1 16,2 4 0-16,-1 2 1 0,1-2-1 15,3-6 0-15,-5-11 0 0,-2-8-1 0,-2-13 0 16,-4-7 0-16,-3-6-1 0,1-5-3 16,-1-1-1-16,-1-5-2 0,1-2 3 15,-2-3-2-15,0-6-6 16,-2-1-14-16,-2-5-15 0,0 0-13 0,0 0-2 15,0 0 7-15,0 0 10 0,2-7 6 16,2-1-1-16,-2-7-4 0,1-8-7 16,-2-5-4-16,-1-7-1 0,-3-1-8 0,-5-2-8 15,-2 1-5-15,-1 1 3 0,-1 1 3 16,-1 3 4-16,1 1-25 0,-4 5-22 16,-1 3 4-16,3 3 12 0,-2 4 33 0,2 2 45 15,5 9 38-15,3 1 40 16,-2 3 32-16,3 2 16 0,1 4-9 0,-2-2-17 15,3 2-13-15,-2 2-18 0,0-3-14 16,-1 3-5-16,1 0-5 0,-2-1-2 16,0 3-5-16,-2 0-8 0,1 0-5 15,-3-1-4-15,-2 0-3 0,1 0-2 16,2-3 0-16,0 2 0 0,2-1 0 16,-1-2 0-16,-4-1-1 0,3-2 1 0,0 1 0 15,1-1 0-15,3 0 1 0,-3-1-1 16,0 0 0-16,0-1-3 0,0 0-16 15,4-1-25-15,5 2-42 16,-1 0 44-16</inkml:trace>
  <inkml:trace contextRef="#ctx0" brushRef="#br0" timeOffset="114841.25">21918 11878 1372 0,'2'0'44'16,"-2"1"-1"-16,-3 2-46 0,-1-2-9 15,0 8 5 1,0 0 6-16,1 5 1 0,-2 8-6 0,2 3-4 0,1 7-3 15,2 0 1-15,3 3 1 0,8 1 5 0,4 1 1 16,2-2 1-16,2 1 3 16,-4-3 1-16,0-3 0 15,3-5 1-15,-3-4 1 0,0-3 1 0,3-3 0 0,0-3 0 16,5-2 0-16,-1-4 0 16,1-3-1-16,-4-2-1 0,0-5 0 15,-1-2-5-15,3-6-4 0,2-7-1 0,1-8-1 16,0-5 4-16,-6-4 4 0,-5-1 2 0,-4 1 1 15,-4 0 3-15,-2-1-1 0,-3-4-1 16,-4-1 1-16,-4-1-3 0,-3 3-1 16,-4 4-3-16,0 3-3 0,1 4-1 15,-1 3 0-15,2 4 0 0,0 4 2 0,4 6 2 16,3 5-2-16,2 2-1 0,4 5 0 16,0-1-2-16,0 0-3 0,0 0-4 15,0 1-9-15,-1-1-21 0,1 6 162 16,0 6-97-16</inkml:trace>
  <inkml:trace contextRef="#ctx0" brushRef="#br0" timeOffset="115537.03">22895 12072 1471 0,'1'-1'39'16,"-1"-2"67"-16,0-6-150 0,-7-3-4 16,0-3 36-16,-5-2 10 0,-2 1 1 15,-3-2 3-15,0-1-1 0,-4 1 0 16,0-1 2-16,4 2-1 0,1 6 1 0,3 1 1 15,1 5-1-15,-2 3-1 0,-1 1-1 16,0 4-3-16,-2 3-2 0,-2 4-2 16,0 11-3-16,1 9 1 0,-1 8 3 15,-2 9 0-15,6 5-3 0,-2 4-12 16,2 4-20-16,7 1-10 0,6-1 1 16,6-8 12-16,3-9 15 0,5-10 18 0,-2-11 13 15,1-6 10-15,1-6 7 0,3-2-2 16,1-3-7-16,5 0-5 0,1-5 0 15,3-1 2-15,2-6 2 0,-2-4 1 16,-2-6 0-16,3-3 2 0,0-5-2 16,6-5-1-16,-2-6-3 0,-2-9-8 15,0-9-5-15,-4-6-3 0,-9-9-2 0,1-6 2 16,-7-6 1-16,-7-6-1 0,2-2 1 16,-4 3-1-16,-6 1 0 0,3 7 0 15,-3 5 0-15,-2 7 0 0,5 12 2 16,-3 9 1-16,4 16 2 0,1 9 1 15,-3 6 2-15,3 8-2 0,1 6-4 16,0 0-7-16,0 0-9 0,-4-3-2 16,4 6-2-16,-1 6 3 0,-3 7 8 0,2 11 3 15,-2 14 5-15,-2 8 2 16,3 11 1-16,-3 9 0 0,0 6 1 0,1 9 0 16,4 0-2-16,6 3 1 0,4-3 1 15,2-4-2-15,2-7 0 0,-3-6 1 0,3-6-1 16,2-6 1-16,-5-8 2 0,-1-13 0 15,-2-10 1-15,-4-7 0 0,1-5-3 16,2-1 1-16,-5-5 1 0,1-5-3 16,-1 2-4-16,-2-3-12 0,1 0-15 15,-3 0-11-15,7-5 33 0,0-4-4 16</inkml:trace>
  <inkml:trace contextRef="#ctx0" brushRef="#br0" timeOffset="115773.67">23153 11953 1353 0,'0'2'53'0,"-2"7"22"15,-1 7-72-15,-1 8-10 0,3 9 4 0,0 0 3 0,-1 4 2 16,1 3-2-16,1-2 2 0,-1 2 0 15,2-2-1-15,4-2 1 0,-3-4-4 16,3-6-4-16,-2-5-2 0,-1-8-4 16,0-5-8-16,1-5-13 0,-3-3-19 0,0 0-17 15,6 0-9-15,1-7 40 0</inkml:trace>
  <inkml:trace contextRef="#ctx0" brushRef="#br0" timeOffset="116091.23">23655 11384 1429 0,'1'3'40'0,"-4"5"-7"16,3 12-34-16,-6 7-4 0,3 10 5 15,0 8-1-15,-2 4 1 0,1 5 1 16,1 8 0-16,2 6 1 0,-2 6 0 16,3 3 0-16,1 1 0 0,1-3 0 15,5-5 0-15,-1-5 0 0,3-12 0 16,-1-11-1-16,-1-11 1 0,-1-13 0 0,-5-8 1 16,0-4-4-16,0-5-8 15,-1-1-15 1,0 0-18-16,0 0-12 0,0 0-11 15,4-1 12-15,5-7 26 0</inkml:trace>
  <inkml:trace contextRef="#ctx0" brushRef="#br0" timeOffset="116363.6">24013 11821 1319 0,'39'36'51'0,"-278"-7"-30"31,176-33-19-31,18 5 1 16,-11-5-2-16,10 8 0 0,7-1 2 15,-2 2-2-15,2-1 0 0,1-1 1 16,1 2-2-16,4-2-2 0,5 1-2 0,7-4-4 15,6 0-6-15,6 0-7 0,5 2-12 16,4-2-12-16,-1 0-19 0,1 1-35 16,0-1 55-16</inkml:trace>
  <inkml:trace contextRef="#ctx0" brushRef="#br0" timeOffset="116868.09">24140 11915 1348 0,'0'4'46'0,"1"-2"2"16,-1 0-58-16,-3 0-10 0,-4 3 8 0,-4 0 14 15,-3 3 2-15,0 5-1 0,-3-4 0 16,-4 5-1-16,-2 1 1 0,3 1-1 15,1 4-2-15,2-1-1 0,4 2 1 16,0 1-4-16,5 0 0 0,4 0 1 16,4 3-3-16,7 2 1 0,0 0 2 0,7 0-1 15,3-1-2-15,4-4 1 16,3-3 0-16,1-3 0 0,-3-1 4 0,0-5-1 16,1-1 1-16,-1-5 0 0,3-1-2 15,-1-3 2-15,-5-3 6 0,-1 0 16 16,-5-4 18-16,-2 2 12 0,1-3-3 0,-3-1-15 15,1-4-12-15,-1-3-12 0,-4-2 0 16,0-1 1-16,-2-3-2 0,-3-1-1 16,0 1-2-16,-2 0-3 0,-5 0 0 15,-2 4 0 1,0 2-1-16,-1 3 1 0,2 1 1 0,3 2-2 0,-2-1 1 16,1-2-1-16,-1 1-2 0,2-2-5 15,-2 1-8-15,-1-2-10 0,3 0-10 16,-2 0-7-16,0 0-7 15,2 1-5-15,-2 3-6 0,1-2-12 0,3 4-17 0,3 2-134 16,-2 0 138-16</inkml:trace>
  <inkml:trace contextRef="#ctx0" brushRef="#br0" timeOffset="117371.84">24580 12129 863 0,'1'16'21'0,"5"0"-15"16,0 3-3-16,-1-4 1 0,0-3-2 0,-3-3 0 15,0-1 1-15,1-1-1 0,-3-4 1 16,0-2 3-16,0 0 1 0,0 3 3 16,0-4 1-16,0 0 1 0,1 0 1 15,-1 0 6-15,0 0 12 0,0 0 12 16,0 0 10-16,1 0 3 0,-1 0-9 16,0 0-17-16,0-2-17 0,-1-2-13 0,1 4-4 15,-1-3 1-15,1-5 4 0,2-4 5 16,-1-7 0-16,1-6-1 0,-2-4-1 15,-1-5 0-15,-2-1 0 0,0 1 1 16,2 0-2-16,1 1-1 0,-2 4 0 0,3 4-1 31,-1 2 0-31,1 5 2 0,2 2 2 0,0 0 7 16,0 6 13-16,0 2 5 0,2 2 4 0,0-1-3 0,4 4-14 16,3 0-6-16,1 0-7 0,7 3-7 15,0 0-7-15,3 2-4 0,3 2-5 16,-2 2 2-16,1 0 6 0,-5 0 0 0,-2 0-9 15,-1 2-16-15,1 1-31 0,-1 1-165 16,4-1 148 0</inkml:trace>
  <inkml:trace contextRef="#ctx0" brushRef="#br0" timeOffset="117674.06">25054 11709 1231 0,'43'25'192'0,"-25"5"-126"0,39-7-82 15,-159-13 16 1,81 21 1-16,24 9 0 15,2 4 1-15,-2 0 1 0,5 3-2 16,-4-3-1-16,6-3-2 0,-1-3-3 16,-2-5 0-16,2-5 2 0,-1-6 0 15,-1-4-3-15,1-4-8 0,-3-2-10 16,-1-4-12-16,1 0-13 0,0-2-12 0,0-4 35 16,2-2 4-16</inkml:trace>
  <inkml:trace contextRef="#ctx0" brushRef="#br0" timeOffset="118082.86">25343 11813 1494 0,'0'0'42'0,"-1"1"-7"0,-1 4-41 15,-1 4-11-15,1 3 7 0,1 5 7 16,0 3 1-16,1 4 1 0,0 5 1 16,4 1-3-16,3 6-4 0,7 2-3 15,4 0 0-15,5 1 3 0,5-1 1 16,3-7 1-16,-1-4 1 0,1-7 1 0,-3-5 3 16,-1-4 3-16,0-3 1 0,-2-1 1 15,1-1-2-15,-1-2-2 0,-1-3-2 16,-1-1 1-16,-2-4 6 0,-3-3 6 15,-4-3 5-15,-1-4-6 16,-2-7-11-16,0-7-13 0,1-6-8 0,-3-5 1 16,-3 0 9-16,-1-2 8 0,-4 2 3 15,-2 0 0-15,-1 0-1 0,-3-1-4 16,0 3-2-16,-2-1-1 0,1 7-3 16,2 7-4-16,1 3-7 0,2 7-5 0,1 5-8 15,0 0-11-15,3 1 356 0,3 2-235 16</inkml:trace>
  <inkml:trace contextRef="#ctx0" brushRef="#br0" timeOffset="118778.65">26267 12258 1454 0,'3'-2'29'0,"-3"2"-21"0,0-3-22 0,-2 3-3 16,2 0 12-16,0-1 6 0,0 0 3 16,0-3 1-16,0-3-1 0,0-9 2 15,0-6-1-15,0-4-1 16,2-7 0-16,0-3 0 0,1-1-2 0,2-3 2 16,-1 0 0-16,2 3 2 0,3 6 5 15,1 4 4-15,-1 2 2 16,2 3-3-16,-1-3-1 0,-1 3-8 0,2 3-1 0,-2 3-4 15,-1 2-3-15,2 5-2 0,4 2-5 16,-1 1 2-16,0 4 2 16,-1 2 3-16,0 0 0 15,1 6 0-15,3 2-1 0,-1 5-3 0,1 8 1 0,2 4 2 16,0 9 0-16,-1 6 1 16,-4 0 1-16,0 1-1 0,-4 4 1 15,1-5 1-15,-4-4 0 0,1-6 1 0,0-5 0 16,-6-7 0-16,1-3 1 15,-2-8 0-15,0-2 0 0,0-4 1 16,0 0 1-16,0 0-1 0,0-1 4 0,0 0 2 0,3 1 6 0,-3-1 4 16,0 0 7-16,1 0-4 0,0-1-7 15,0-3-7-15,-1-1-7 0,0 1 0 16,2-7 1-16,5-4 1 0,-3-1 0 16,4-5 1-16,0-2-2 0,0 0 2 15,1 0 8 1,-1 3 5-16,0 4 7 0,-2 2 3 0,2 2-8 0,-1 0-5 0,1 0-6 31,0 2-5-31,2-1-4 0,1-2-5 0,3 5-3 0,0 2-2 0,1 1 0 16,-2 3 6-1,1 0 1-15,0-1 4 0,2 5-1 0,2-1 0 0,-2 5-1 16,-2 1-2 0,1 2 0-16,-3 2-2 0,-2 4-1 15,0 4 0-15,-1 3 2 0,0 2 0 0,-1 3 2 0,0-1 1 16,-1 1 0-16,-1-1 0 0,0 1 2 15,-1-3 0-15,-2-1 1 0,-1-3-1 16,0-2-1-16,-1-3-2 0,1-2 1 16,1-2-1-16,-1 1-5 0,1-5-11 0,-1 1-14 31,0-4-16-31,-1 1-19 0,3 3-6 16,1 1 38-16</inkml:trace>
  <inkml:trace contextRef="#ctx0" brushRef="#br0" timeOffset="119081.84">24932 11140 1830 0,'-1'0'58'15,"0"0"61"-15,-7 6-326 0,-6 3-4 16,-4 7 30-16,-2 5 67 0,2-1 75 15</inkml:trace>
  <inkml:trace contextRef="#ctx0" brushRef="#br0" timeOffset="-194201.24">26768 5229 1280 0,'15'11'40'0,"-21"19"-35"15,26-24-6-15,-73 20 0 16,38-10 2-16,7-1 0 0,-2 3 0 16,-3 2 0-16,0 3 2 0,-1 5 1 15,-3 8 1-15,-2 7 0 0,-6 6 2 32,-2 6 1-32,-3 5 0 0,-3 4 1 0,2 3-2 15,3 0-2-15,-1 1 0 0,5-4-2 16,4-7-1-16,-1-5 0 0,3-8-1 0,3-4 0 0,0-4 6 15,0-5 2-15,5-4 1 0,-1-2 1 16,3-4-5-16,1-4-2 16,-3-4-2-16,6 0-1 0,-2-3 0 0,1-1 2 0,5-2-2 15,-4-4-7-15,4-2-17 16,0 1-27-16,0-2-37 0,0 0-168 16,5-3 158-1</inkml:trace>
  <inkml:trace contextRef="#ctx0" brushRef="#br0" timeOffset="-193964.07">26996 5750 2039 0,'-1'1'-53'16,"-2"1"-86"-16,-5 4-6 0,-1 2 76 0,-1 1 56 15,2-2 2-15,3-2-33 16,2-1-39-16,-2-2-192 0,-2-2 165 0</inkml:trace>
  <inkml:trace contextRef="#ctx0" brushRef="#br0" timeOffset="-193742.85">26846 6179 1420 0,'-5'19'-23'15,"-4"4"-40"-15,0 6-8 0,0-7 26 16,4-9 41-16,4-6 3 0,1-5 1 0,-3-2 0 15,3 0-6-15,0 0-3 0,0 0-2 16,1 0-21-16,3-2-7 0,-2-8-12 16,7-8-77-16,2-7-56 0,1-14 101 15</inkml:trace>
  <inkml:trace contextRef="#ctx0" brushRef="#br0" timeOffset="-193206.86">27212 5833 1793 0,'9'-2'33'0,"3"0"-31"0,2-1-16 0,-1 3 5 15,5-1 7-15,1 1 0 0,6 0 2 16,2 0 0-16,0 0 0 0,-1 1 0 15,0 0 0-15,-2 1 0 0,-3 2-1 16,-7-1 1-16,-4 1-3 0,-4-2-3 16,-2 0-6-16,-3 1-16 0,-1-1-9 15,0 0-4-15,-2 5 2 0,-2-2 13 0,-5 8 11 16,-6-2 6-16,-5 4 6 0,-4 0 0 16,1-1-2-16,0-4 2 15,5 0-1-15,1-1 3 0,4-1 1 0,4 1 0 16,1-2-2-16,4 0-4 15,1 0-4-15,3 0 0 0,2 1 1 0,2 1 3 16,3 1 4-16,2 5 1 0,3 2 1 16,4 5 1-16,1 4 1 0,4 4 0 15,0 5-1-15,2 5 0 0,-4 2-1 16,-6 2-1-16,-5 4 0 0,-6 2 0 0,0 2 0 16,-4-2-1-16,-2-2-2 0,-5-10 1 15,-7-5 1-15,-3-6 1 16,-4-8 3-16,1-3 2 0,1-3 2 15,1-6 0-15,1-5 1 0,2-1 1 16,2-2 0-16,4-3-1 0,1 0-3 0,0-2-2 16,1-2 0-16,1 1-2 0,2-2-3 0,3 4-6 15,3 5-3-15,0-1-7 0,2-6-1 16,3-1-8 0,1-4-13-16,4-6 19 0,11-5 3 0</inkml:trace>
  <inkml:trace contextRef="#ctx0" brushRef="#br0" timeOffset="-192733.88">28365 6261 1680 0,'-9'3'30'0,"-10"3"-33"0,-6 4-11 16,-11 4 10 0,-3 0 3-16,-3 4 0 0,-5 2 1 0,-2 3 1 0,0 4-1 15,2 2 2-15,4 4-1 0,5 3 0 16,2 1 0-16,3 8 1 0,6 3-4 0,3 1-6 16,7 4-5-1,4-2-2-15,8-5 2 0,5-1 5 0,4-8 5 0,5-4 1 16,4-2 2-1,3-6 0-15,1-1 2 0,7 1 2 0,1-8-1 0,4-1-1 16,6-5-2-16,6-9-5 0,7-9-9 0,8-8-8 16,3-8-8-16,4-11-4 0,-7-7 4 15,-3-7 7-15,-8-7 9 0,-11-9 8 16,-6-3 5-16,-7-9 1 0,-8-2 5 16,-5 1 3-1,-5 1 1-15,-7 11 5 0,-3 12 1 0,-3 10 0 0,-1 11 0 16,-5 7-5-1,-1 5-5-15,-2 7-2 0,0 4-4 0,0 3-5 0,2 3-11 16,3 3-10-16,1 3-15 16,6 4-8-16,-4 1-11 0,2 2-16 0,4 2-97 15,1 3 105 1</inkml:trace>
  <inkml:trace contextRef="#ctx0" brushRef="#br0" timeOffset="-192484.23">29334 7376 1623 0,'-24'-12'28'15,"-6"-3"-38"-15,-16-6-5 0,-6-1 14 16,0 0 1-16,3-2-18 0,8 2-21 16,4 1-26-16,6 3-31 0,4 1-120 0,8 1 134 15</inkml:trace>
  <inkml:trace contextRef="#ctx0" brushRef="#br0" timeOffset="-192036.97">29893 7245 1667 0,'27'0'-31'0,"1"2"-102"0,7 4-18 0,-4 1 3 16,-2 4 89-16,-2-1 84 15,-4-1 16-15,-2 1-1 0,-1-4-17 0,-2 1-17 16,0 4-3-16,1 0-1 0,-3-1 1 16,1 1-1-16,-5-2 3 0,-4-1-3 15,-4-2-3-15,-9 3-13 0,-6 2-6 16,-9 3 0-16,-8 9 3 16,-8 2 10-16,-6 2 5 0,-7 0 2 0,-5-4 1 15,0 0-1-15,-5-3 0 0,-5-4 0 0,-1 0 1 16,-2 1 0-16,3 2 1 0,10 0-2 15,8 2 0-15,8 0 2 0,9-1 0 16,5 2 1-16,12 0 1 0,4-1 0 16,5 2 1-16,5-3 3 0,2 0 4 15,5 2 4-15,0-2 8 16,6 2 1-16,3 2-1 0,2-3-4 0,1 1-8 0,2-3-5 16,0 1-2-16,-3-6-5 0,3-1-2 15,-3-5-13-15,3-6-27 16,6-4-145-16,6-3 120 0</inkml:trace>
  <inkml:trace contextRef="#ctx0" brushRef="#br0" timeOffset="-191823.73">30355 7616 1546 0,'-4'0'11'0,"1"4"-32"15,-3 1-10-15,1 4 7 0,1 2 20 0,-5-4-14 16,6 0-20-16,1-2-22 0,-1 1-18 16,3-5-1-16,-1 2-3 0,1-3-7 15,-1 0-16-15,1 0-21 0,0 0-15 16,-1 1 5-16,3 6-11 0,2 6 83 16</inkml:trace>
  <inkml:trace contextRef="#ctx0" brushRef="#br0" timeOffset="-191704.17">30224 8094 832 0,'-9'8'27'15,"0"0"-3"-15,-2 3-16 0,1 0-3 0,0 1 0 0,0-2-5 16,2 3-38 0,3-5-100-16,4 0 84 0</inkml:trace>
  <inkml:trace contextRef="#ctx0" brushRef="#br0" timeOffset="-191167.43">30631 7692 827 0,'0'1'123'16,"0"0"184"-16,0 0-272 0,1 0-37 15,0 1 5-15,1 0 8 0,4 0 5 0,4 3 1 16,7 1-4-16,3 8-3 16,6-2 4-16,1 2 9 0,0-1 8 0,0-2 12 15,-1-2 5-15,-5 0-4 16,-3-1-9-16,-1 0-12 0,-5-1-11 0,-2 0-6 16,4-2-3-16,-9 0-3 0,1-2 1 15,-5-3-3-15,2 2-11 0,-1-1-17 16,-4 2-10-16,-2 1 2 0,-12 1 11 15,-5 1 18-15,-8 1 7 0,-11 0-1 16,2-4 2-16,-1 1-2 0,2-2 2 0,9 0 1 16,5 0-2-16,10 3 2 0,7-3-2 15,4 3-4-15,1-1-5 0,1 2 2 16,2 6 0-16,5 6 6 0,6 9 5 16,10 9-1-16,9 9 1 0,10 5 0 0,2 3-1 15,1-1 1-15,-6-2 0 0,-5-1 0 16,-9-1-1-16,-4-1 0 0,-6-3 0 15,-7-6 4-15,-2-8 1 0,-7-9-2 16,-4-6-3-16,-7-5-1 0,-6-2-2 16,-7 0 2-16,-6-2 2 0,-4-5-1 15,-3-1 0-15,-2-5 1 0,2 0 2 16,0-2 1-16,6-3 2 0,1 0-1 16,6-2-3-16,6-1-5 0,3 2-12 15,3 1-17-15,2 1-24 0,4-2 85 16,4 2-38-16</inkml:trace>
  <inkml:trace contextRef="#ctx0" brushRef="#br0" timeOffset="-190713.48">31757 8452 1629 0,'-7'0'21'15,"-7"5"-30"-15,-6 1-14 0,-5 1 6 16,-3 3 16-16,-2 3 2 0,-3 3 0 16,1 2 2-16,0 1 0 0,2 5-6 15,1 2-14-15,1 4-9 0,3 5-18 0,3 8-17 16,11 8-13-16,3 2-21 0,8 6-8 15,9-1 16-15,7-7 26 0,5-10 48 16,3-9 56-16,0-14 30 0,-2-5 9 16,2-3-14-16,1-2-32 0,8-4-22 15,5-4-9-15,4-4-6 0,5-10-6 16,5-7-9-16,-1-9-12 0,1-10 3 16,-7-6 7-16,-8-6 12 0,-15-3 17 15,-4 2 7-15,-8 1 3 0,-6 5 5 16,-6 5-4-16,-5 1-5 15,-8 7 1-15,-8 2-5 0,-1 2-2 0,-7 3 1 0,-1 4-12 16,1 6-12-16,4 8-10 0,4 5-16 16,4 4-14-16,2 0 1 0,2 4-20 15,2 4-37-15,2 1-86 0,3 5 107 0</inkml:trace>
  <inkml:trace contextRef="#ctx0" brushRef="#br0" timeOffset="-190199.92">32848 8803 1562 0,'-3'0'23'0,"-9"0"-25"0,-3 0-13 0,-9 1 2 0,2 3 13 15,-4 4-2-15,-8 6 1 0,0 5-1 16,-9 8-1-16,-3 9 0 0,-4 4-1 16,-8 14 0-16,-7 10 3 0,1 11-5 15,3 12-15-15,10 11-23 16,15 6-21-16,9 1-3 0,11-8 8 0,10-20 38 15,6-21 57 1,8-23 32-16,2-15 20 0,2-4-5 16,2-1-27-16,5-1-21 0,6-4-12 15,6-3-12-15,11-5-14 0,9-5-12 0,-2-10-8 16,7-9-5-16,-9-11 1 0,-9-7-1 16,5-9 12-16,-16 0 7 0,4-7 7 15,-4-1 7-15,-4-6-3 0,-2-6-1 16,-9-1-2-16,-3 0 2 0,-7 6 3 0,-2 5 3 15,-3 10 0-15,-2 8-1 0,-3 8-2 16,0 9-3-16,-2 7 0 0,4 6-1 16,3 4-2-16,-1 6-3 0,2 1-11 15,-1 0-12-15,0 2-27 0,3 0-15 16,-3 0-55-16,3 7-106 0,1 5 140 16</inkml:trace>
  <inkml:trace contextRef="#ctx0" brushRef="#br0" timeOffset="-189914.48">33175 9120 1474 0,'-63'176'103'15,"65"-202"-101"1,-10 82 0-16,-20 7-1 0,5 2 1 16,-5 0 1-16,-7 3-2 0,-5-4 1 0,-5 4-5 15,-6 2-17-15,9-3-21 0,12-3-25 16,7-5-22-16,9-11-10 0,6-10 7 16,2-10 18-16,4-10 31 0,2-9 31 15,4-4 11-15,5-5 3 0,3-5-141 16,13-3 96-16</inkml:trace>
  <inkml:trace contextRef="#ctx0" brushRef="#br0" timeOffset="-189725.27">33416 9372 1176 0,'-91'146'297'16,"105"-168"-296"-1,-47 75 0-15,11 3 0 0,-3 2 1 16,-3 4 1-16,-3 1-2 0,0 1 1 16,1-5 2-16,9-2-4 0,1-6-30 15,6 0-32-15,-4-5-166 0,2-5 135 16</inkml:trace>
  <inkml:trace contextRef="#ctx0" brushRef="#br0" timeOffset="-189530.29">33239 9907 1072 0,'-2'-1'50'0,"-1"-6"5"0,-6 3-26 0,-4-5-14 15,-5 4-10-15,-5-3-1 0,1-3 0 16,1 1 1-16,-5-4 1 0,-5 0-2 16,7-2 1-16,-12-1 1 0,-5-2-1 15,-4-2-1-15,-8-2-15 0,7-1-27 16,11 1-74-1,8 2 63-15</inkml:trace>
  <inkml:trace contextRef="#ctx0" brushRef="#br0" timeOffset="-189248.04">32797 10880 1980 0,'-33'-41'-162'16,"32"40"161"-16,-8-12 1 0,-23-23 0 0,-7-8-1 31,-15-9 1-31,-1-5 2 0,-5 0-1 15,-8-1 1-15,3 2-17 0,-5 3-24 16,4 2-20-16,13 7-24 0,6 5-18 16,6 5-10-16,3 0-67 0,7 8 100 0</inkml:trace>
  <inkml:trace contextRef="#ctx0" brushRef="#br0" timeOffset="-189025.56">32567 10923 1543 0,'-13'-19'27'16,"-8"-3"-36"-16,-9-12-4 0,-13-4 13 16,-16-4-1-16,-6-4 1 0,-5-2 2 15,4 0-1-15,9 1 0 0,3-1 2 0,0 2 0 16,0-1-8-16,0 0-29 15,-6 0-18-15,3 1 21 0</inkml:trace>
</inkml:ink>
</file>

<file path=ppt/ink/ink10.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4-25T15:46:31.715"/>
    </inkml:context>
    <inkml:brush xml:id="br0">
      <inkml:brushProperty name="width" value="0.05292" units="cm"/>
      <inkml:brushProperty name="height" value="0.05292" units="cm"/>
      <inkml:brushProperty name="color" value="#FF0000"/>
    </inkml:brush>
  </inkml:definitions>
  <inkml:trace contextRef="#ctx0" brushRef="#br0">14905 11611 1473 0,'17'0'38'0,"0"-2"-26"0,8 0-9 15,-5 1-2-15,5-3-6 0,4-1-4 32,-3-1-3-32,9-3-5 0,-2 0 6 0,0-1 4 0,4-4 5 0,2 1 2 15,5-3 3-15,2 0 1 0,6-4 0 16,7-1 1-16,6-4 0 15,0-2 4-15,-4 0 5 16,-7 0 5-16,-4 2 1 0,0-1 1 16,-6-2-6-16,0-2-4 0,0-4-1 15,3-2-5-15,-1-1 0 0,-1-1 2 16,-3-1 4-16,-8 0 3 0,0-4 2 0,-2-3-3 16,-4-4-4-16,3 0-1 0,-1-5-3 15,0-1 0-15,0 1-2 0,-1-5-2 16,1 2 1-16,2-4 0 0,0-2-2 15,5 0 0-15,0-6 0 0,4 3-2 16,0 4 0-16,-1 3 2 0,-1 6 0 16,1 4 0-16,0-2 1 0,2 3-1 15,0 1-3-15,4-1-2 0,6 7-3 0,4 2-3 16,6 4-1-16,0 8 1 0,-1 4 4 16,-3 3-1-16,-1 8 3 0,-1 0 0 15,1 6 2-15,-1 4 3 0,2 2 1 16,-8 1 1-16,-6 4-2 0,1 0 0 15,-8 3 0-15,-1 0-3 0,-5 4 2 16,-4-2 3-16,1 2 1 0,-1 4 1 0,0-2 0 16,-5 4-3-16,-1 2-1 15,-1 4-1-15,0 3-1 0,7 6 0 0,1 2 1 16,3 4 0-16,2 3 1 0,2 2 2 16,0 2-1-16,1-3 2 0,-2-3 0 15,2-8 0-15,2 0-1 0,2-1 1 16,3-1-1-16,5-2 1 0,-1-2 0 0,9-4-2 15,6-5 3-15,-6-5 7 0,3-3 4 16,-10-6 4-16,-2 0 1 0,2-3-9 16,-2-3-3-16,5-3-2 0,1-3-3 15,5 0 3-15,4-5 6 0,-2 0 1 16,2-5 5-16,-10-2 4 0,-5-2 0 16,-3-1 1-16,-4-2-2 0,2-1-6 15,1-3-3-15,-1-2-4 0,2-6 1 16,3 1 1-16,-9-1 2 0,0-6-1 15,-4 0-1-15,-9-2-4 0,-1 0-5 16,-2 3 1-16,-7 1-1 0,1 5-1 0,-1 2 0 16,-2 3 0-16,1 3-2 0,-1 1-1 15,0 2 0-15,-2 3-2 0,-3 3 3 16,2 4 0-16,-1 3-1 0,-2 3 2 16,-1 4 0-16,-1 0 0 0,-1 3 3 0,0 1 2 15,-3-1-3-15,-1 4-3 0,0 0-6 16,0 0-10-16,0 0-3 0,1 3-1 15,-1-1 1-15,0-2 6 0,0 0 5 16,-1 4 2-16,1 1 3 0,1 3 3 16,-1 4 0-16,1 4 2 0,0 4 0 15,2 6 2-15,2 2 1 0,2 5 1 16,5 1-1-16,4 0-1 0,1 3-1 16,3-1-1-16,1 1 0 0,2-2 0 0,7-1 0 15,4-3-1-15,4-1 2 0,1 0-1 16,-1-2 1-16,1 0 0 0,-2-1-1 15,2-2 2-15,1-2-1 16,-1-2-1-16,1-3 2 0,3-2 0 0,3 0-1 16,6-2 1-16,4-2 0 0,-1-3 1 15,-5-5 3-15,-4 0 2 0,-2-6 3 16,-1-2 0-16,-2-4 0 0,3-3-2 16,2-2-2-16,-1-1 0 0,3-2-1 0,5 0 0 15,-1-2 6-15,-2 0-1 0,1-3 0 16,-9-1-1-16,0-2-7 0,2 0-1 15,-1 0 0-15,3 2-2 0,1 4 0 16,1 4 0-16,6 2 0 0,-1-2-1 16,5 4-1-16,1 5-1 0,-2 5 0 15,5 9-1-15,1 3 0 16,6 5 1-16,11 4 0 0,-4 4 1 0,0 2 0 0,-7 3 1 16,-8 4-1-16,2 3 0 0,-6 4 1 15,1 3-3-15,3 7 1 0,-1 5 1 0,1 8-2 16,-8 8 2-16,-8 6 1 0,-8 3-1 15,-7 2 1-15,2 1-1 0,-6-4 1 16,-2-3 1-16,-1-4 1 0,-4-11 1 16,-1-7 0-16,-1-5 0 0,-4-9-2 15,-1-3 1-15,-5-9 1 16,-2-7 0-16,-2-4 2 0,-1-4 1 0,0-5 0 16,-1-1 1-16,0-4 0 0,0-1-2 15,-1-2 2-15,0-1 0 0,0 0-1 16,0 0 1-16,0 0 0 0,0 0 0 0,0 0-1 15,0 0-1-15,0 0-5 16,0 0-10-16,0 0-5 0,0 0-15 0,0 0-10 16,0-1-15-16,1-6-28 0,-1-6-18 15,-1-12 327-15,-1-17-191 0</inkml:trace>
  <inkml:trace contextRef="#ctx0" brushRef="#br0" timeOffset="2192.94">8700 7942 1467 0,'-1'0'36'0,"0"2"-23"16,-8 0-14-16,-5 1-9 0,-7 4 5 16,-7 1 5-16,1 1 0 0,-8 2 0 15,-1 0 0-15,0 0 1 16,-3 0-1-16,0 0 4 0,0-2 1 0,-3-4 3 16,2 1 3-16,-1 1 1 0,-4-4 3 15,-6 1 4 1,-8-1-2-16,-6-1 1 0,-5-1-2 0,-2-1-5 0,-3 1-2 15,-8-1 0-15,-14 0-3 0,-4 0-1 0,-6 0 1 16,0 0-3-16,-5 0-1 0,-12 2 2 16,-7-1-3-1,-3 3 2-15,-11-2-1 0,-3 3-2 0,-6-3 2 0,-6 1-1 16,1 2 0-16,-4 1 0 0,1-1 0 16,-13 2 1-16,8 2-2 0,-3 0 2 0,-6 2-2 15,9 2 0-15,1-3 0 0,-5 6 0 16,7 0 0-16,6-1 0 0,-8-1 0 15,9 0 0 1,4-3 1-16,2 3-1 0,10-2 0 0,5-2 0 0,8 0-1 0,5-1 0 16,12 0 1-16,7-1-3 0,8 0 2 31,10 1 1-31,11-5-3 0,11 2 1 16,10-4-2-16,7-1-1 0,11-1-2 0,10 0-3 0,4-1-6 0,9 1-10 31,6-1-13-31,0 0-21 0,4 0-23 15,0-3 44-15</inkml:trace>
  <inkml:trace contextRef="#ctx0" brushRef="#br0" timeOffset="3616.94">5404 8163 1549 0,'14'33'33'16,"3"5"-32"-16,7 14-2 0,1 0 1 16,6-4 0-16,0-1 0 0,2-2-1 15,4 0 1-15,3 0 0 0,4 0 0 0,5-1-1 16,3-4 0-16,4 0 0 0,7-6 0 16,3 0-3-16,6-5 2 0,4-1 0 15,-1-2 0-15,8-1 2 0,9-4 0 16,14 1 1-16,6-4 0 0,9-4 2 15,7 0-1-15,9-2 2 0,8-1 2 0,11 4-2 16,15-4 1-16,-1 5-1 0,10-5 0 16,11 2 1-16,-11-2-2 0,8 0-2 15,0-2-1-15,-12-5 1 0,10 2 0 16,2-4 1-16,-11 0 0 0,12-2-2 16,-8-3 0-16,-15-3 0 0,8-3 0 15,-8-4 1-15,-8-1 3 0,12-2 0 16,-1 0 2-16,-8-2 1 0,7 0-1 15,1 0-2-15,-7-2-1 0,1 0-1 16,11-3 0-16,-7 1 2 0,6 0-2 0,8 0 0 16,-7-1 0-16,1 5-1 0,6-1 1 15,-4 1 0-15,-6 3-1 0,14-1 1 16,-12 0 0-16,-4 4-2 0,14-5 0 16,-19 1 1-16,4 4-1 0,9 0 1 15,-12-2 0-15,5 4 0 0,5 0 0 0,-8-1 0 16,-3 2 0-16,5-1 0 0,-5-2 0 15,-7 3 0-15,6 1-1 0,-3 1 1 16,-8 1-1-16,1 0 0 0,-3 2 0 16,-4-2 0-16,-5 3 0 0,-4-1 0 15,1 1 0-15,-3 1 1 0,-5 2 0 16,5 0 0-16,-8 0 0 0,-2 1 0 0,5 2-1 16,-9 3 1-16,0 2 0 0,-2-1 0 15,-5 2-1-15,-4 2 0 0,-9 2 0 16,-3 4 0-16,2 2 0 0,-4 5 0 15,-5 1 0-15,-10 0 1 16,-7 7-1-16,-1 0 2 0,5 5 0 0,2 5 0 16,-3 4 0-16,-5 0 0 15,-11 5-2-15,-5 0 0 0,-5 2 0 0,0 2 0 0,-3 0 0 16,0-1 1-16,0-3-1 0,-6-1 1 16,-6-6 0-16,-7-7 0 0,-3-4 1 15,-8-9 0-15,-2-6-1 0,-7-5 1 16,-5-4 1-16,0-6 0 0,-4-3 3 15,0 0 1-15,0 0 9 0,-3 0 14 16,3 0 12-16,2-1 12 0,-1-1-5 0,1-2-13 16,-2-2-16-16,1-6-12 15,-1-3-5-15,1-6-2 16,-2-3 1-16,1-2-2 0,1-5 0 0,-1-2 0 0,1-2 0 16,0-3 0-16,1-2 0 0,-4 2 0 15,2 0 0 1,3 3 0-16,0 0 1 0,3 4-1 0,-4 3 2 0,0 5 0 15,0 5-2-15,1 6 1 0,-1 3-1 16,-1 2-1 0,1 3-2-16,1 3-3 0,-2 1-1 0,-1 0-1 0,0 0 0 0,1 0-4 15,-1 0-7 1,0 0-6-16,-1 2-6 0,0 3 3 0,1 4 8 0,-2 5 6 16,0 9 8-1,-1 2 6-15,-1 3 0 0,1-1 2 0,1-1 1 0,0 0-2 0,0-1 1 16,1-4-1-16,0 1-1 15,0-3 0-15,-1-1 0 0,1-4-2 0,-4 1 1 16,0-3 1-16,0-1 1 0,-5-1 0 31,5-1 2-31,-6-2-2 0,-2-1 2 0,4-1 3 16,-8 1 1-16,0 1 2 0,-5-5 1 16,-6 0-2-16,-8-2-1 0,2 0-1 15,-2-1-1-15,-1-2 0 0,3-4 1 16,-1-1-1-16,1-3 2 0,-1 1 1 15,-2-3 1-15,5 3 0 0,1-1 1 0,-2-3-1 16,9 1 2-16,-7 1 4 16,4-1 1-16,5 6 1 0,-1-2 1 15,9 5-3-15,1-1-1 0,7 2 3 0,0 2 2 16,3-1 6-16,3 2 4 0,0 0 1 16,0 0 1-16,0 0-3 0,0-1-6 15,2 1-7-15,-2 0-9 0,4 1-4 16,-4-1-2-16,0 0-1 0,1 0 0 15,-1 0-2-15,0 0-1 0,0 1-6 16,0-1-6-16,2 0-11 0,-2 0-15 16,0 0-14-16,0 1-21 0,0-1-25 0,0 0-17 15,0-1-14-15,-4-2 26 0,4 3 53 16</inkml:trace>
</inkml:ink>
</file>

<file path=ppt/ink/ink11.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4-25T15:47:01.453"/>
    </inkml:context>
    <inkml:brush xml:id="br0">
      <inkml:brushProperty name="width" value="0.05292" units="cm"/>
      <inkml:brushProperty name="height" value="0.05292" units="cm"/>
      <inkml:brushProperty name="color" value="#FF0000"/>
    </inkml:brush>
  </inkml:definitions>
  <inkml:trace contextRef="#ctx0" brushRef="#br0">11095 5320 988 0,'1'0'26'0,"-1"-2"-19"0,0 2 0 15,0 0 0-15,0 0 3 0,0 0 4 16,0 0-2-16,0 0 1 0,0 0 5 16,0 0 6-16,0 0 8 0,0 0 2 15,0 0-1-15,0 0-2 0,-1 0-2 16,-4 2-3-16,1-2-2 0,-3 0-3 15,-3 0-3-15,-4 0-2 0,0 0-2 16,-3 0-5-16,1 0-1 16,-1 0-2-16,-1 0-3 0,-4 0 0 0,-3 0 0 0,-1 0-1 15,-9 0 2-15,-2 1 0 0,-9-1 2 16,-6 0 4-16,0-1 2 0,0 1 2 16,3 0-2-16,-1-2 0 15,2-1-5-15,-2 3 1 0,-4-1 6 16,-6 1 0-16,-6-1 1 0,-8 0-2 0,-2 0-8 15,1-4-1-15,0 2-1 16,2 0-1-16,-5-2 0 0,-2 1 2 0,-1-2-3 16,-4 0 8-16,5 0 5 0,-3 0 1 15,-4-1 2-15,-6 1-6 0,0-1-6 0,5 2-1 16,4 1-2-16,8 0-2 0,3 2 1 16,-5 0 0-16,-2 1-1 0,4 1 0 15,3 0 0 1,11 0 0-16,6 2 0 0,5 0 1 0,5 3-1 0,5-3 0 15,4 3 2-15,1-2-2 0,3 0 0 0,4 1 3 16,2-1-3-16,6-2 2 0,6 1 0 16,5 1-2-16,4-3 3 0,3 2 1 15,3-2 0-15,-1 0 0 0,1 0 2 0,0 0-2 16,0 0 0 0,0 0 0-16,0 0-2 0,0 0 0 0,1 0-2 0,0 0-2 15,0 0 2 1,-1 0 0-16,1 0-3 0,-1 0 2 15,1 0-7-15,0 0-26 0,5 0-5 0,2-2-10 0,10 2-13 16,13-3-1-16,12 1-18 0,13 2-21 16,4-1-20-16,3 1-181 0,0 0 192 15</inkml:trace>
  <inkml:trace contextRef="#ctx0" brushRef="#br0" timeOffset="1125.79">17156 5379 797 0,'0'0'25'16,"0"1"-10"-16,-3 1 6 0,-3 0 16 16,1 0-2-16,-4 0 1 0,-4 1-3 15,-4-1 1-15,-6-1 5 0,-4 0 2 16,0 1 2-16,0-1-7 0,-6 3-4 15,3-4-7-15,-4 0-4 0,-1 0 0 16,0-4-5-16,-8 3-2 16,0 0 0-16,-8 0-5 0,-11-1 1 0,-2 2 1 0,-9 0 0 15,0-2 3-15,3 2-1 0,-2 0-5 16,0 0-2-16,-5 2-1 0,-10-2-1 16,1 0 1-16,-2 1 1 0,1 0 1 15,7-1 0-15,-13 0 2 16,-5 0 3-16,-1-2 4 0,-2 0 3 0,10-2 0 0,-3 1-4 15,-6-1-5-15,-3 1-4 0,-3 1-3 16,3-2 0-16,-2 2-3 0,-2-3 0 16,-5 2 1-16,0 0 0 0,7-3 0 15,-4 0 0-15,2-1 0 0,-3-1 0 16,3 1 0-16,8 1-1 0,-1-1 2 16,0 0-1-1,0-1 0-15,5 1 1 0,9 2-2 0,8-1 0 16,0 1 1-16,-4 1-1 0,-1-1 0 0,2 2 0 0,10 2 1 15,11 1-1-15,4 0 0 0,7 0 0 16,-2 0 0 0,2 0 1-16,7 1-1 0,-4-1 0 0,7 2 0 0,5-1 2 15,3 1-2 1,9-1 0-16,4-1 1 0,6 1-1 0,6 0 0 0,-1 2 1 0,3-2 0 16,0-1 0-16,4 0 2 0,-1 0 0 15,1 0-1-15,0 0 2 0,0 0-2 16,0 0 0-16,0 0-2 0,0 0-3 15,1 0 1-15,0 0-8 0,-1 0-12 16,2 0 0-16,2-6-14 16,2 2-20-16,8-4 115 0,9-4-60 0</inkml:trace>
  <inkml:trace contextRef="#ctx0" brushRef="#br0" timeOffset="16646.88">14712 12851 1052 0,'0'0'147'0,"0"2"231"0,0 0-339 16,-1 1-39-16,0-1 0 0,0-1 1 15,0 1 0-15,1 0 1 0,0 0 0 16,0 0 0-16,0-2 1 0,-1 1 0 0,-2 5 1 16,2-4 1-16,1 3 1 0,0 4-1 15,0 0-3-15,0 5 1 0,0 4-2 16,-1 5 0-16,1 9 1 0,0 2-2 16,0-1 1-16,0 1 1 0,-1-4-2 15,0 1 1-15,1-2 0 0,-2-1-1 0,1-1 2 16,-1 0-2-16,1-1 1 0,0-4 0 15,-1-1 0-15,0-3-1 0,-1-1 1 16,0-2 0-16,2-3-1 0,0 1 2 16,-3-6-1-16,3 2-1 0,-1-4-15 0,2-1-20 15,0 1-27-15,0-5-28 16,0 0-58-16,0 1 84 16</inkml:trace>
  <inkml:trace contextRef="#ctx0" brushRef="#br0" timeOffset="17273.13">14664 14100 1300 0,'-9'0'13'0,"-3"0"-34"0,-1 0-12 0,0-4 16 0,4 0-3 0,1-3-2 15,0 0 0-15,4 0 7 0,-2 2 13 16,5 1 16-16,0 1 19 0,1 1 14 16,0 2 12-16,0 0 2 0,2-3-4 0,0 1-3 15,3-2-12-15,3 1-9 0,2-3-10 31,2-3-8-31,3 0-5 0,3 0-1 16,1 0-3-16,2 1 0 0,0 2 2 16,3 3-1-16,-3 0 0 0,1 0 1 15,-2 2-1-15,-3 1-1 0,-4 0 3 16,-2 1 1-16,-3 1 0 0,-2-1 1 16,-2 2-3-16,-1 3-5 0,-2-1-5 15,-1 0-5-15,-1 4-4 0,-4 7-1 16,-5 6 3-16,-7 6 1 0,-3 2 5 0,-4 0 3 15,-3 0 0-15,3 1 2 0,-2-3-1 16,2-1 0-16,3-4 0 0,2-3 0 16,3 1 1-16,3-1-1 0,1-2-1 15,6-5-1-15,0-1-1 0,4-2-3 16,2-3 1-16,2 2-1 0,1 2 1 0,4-2 5 16,3 2 5-16,4-2 6 0,0-4 7 15,0 3 3-15,-1-1 2 0,0-3 1 16,-2 1-4-16,1-1-3 0,0-2-3 15,-5 2-3-15,2-3-4 0,-2 0-1 0,-1-1-1 16,-2 1-2-16,-2-1-1 0,-2 0-3 16,0 0-11-16,0 0-20 0,0 0-25 15,0 0-23-15,0 0-30 0,0 0 45 16,0 0-180-16,0 0 166 0</inkml:trace>
  <inkml:trace contextRef="#ctx0" brushRef="#br0" timeOffset="17983.74">14629 14960 1304 0,'2'-1'75'0,"-2"0"38"15,0 1-75-15,0 0-50 0,-1-1 0 16,1 2-1-16,1-1 6 0,-2-1 4 16,1 1 8-16,0 0 14 0,5-5 10 15,0 1 9-15,2-2 3 0,2 1-4 16,-2-2-8-16,3-1-8 0,2 2-6 0,2-1-5 16,5 1-3-16,2-1 0 0,2-1 0 15,4 2-2-15,-3 1 1 0,0 1 0 16,-3 2 1-16,-4 1-1 0,-1 0 0 15,-2 1-1-15,0 0 0 0,-3 2-1 16,-3 0-2-16,-3 0-2 0,-2 0-9 16,-2 0-9-16,-1 3-10 0,-1-1-8 15,-4 6-7-15,-5 6-2 0,-4 2 11 16,-1 2 9-16,-2-1 15 0,3-5 10 16,0-2 2-16,1-2 0 15,-2-2 0-15,2-1-1 0,-1-1 1 0,5-3 0 0,2 0-2 16,4 0 1-16,1-1 1 0,2-2-1 15,0 0 3-15,0 0 1 0,0 0 1 16,0 0 7-16,0 1-1 0,0 0 0 16,3 0-1-16,4 3-4 0,5-2-1 15,5 1-1-15,4 5-1 16,2-1-2-16,2 1 0 0,2 3 0 0,0 0-1 0,1 0 1 16,-5 4-1-16,-3-2-1 0,2 2 0 15,-8 2 0-15,-1-1-2 0,-4 0-4 16,-8 0 3-16,0-2 1 0,-1 1 2 0,-5 0 4 15,-4 2-2-15,-4-4 1 0,-8 1 3 16,-2-2 3 0,-5-2 2-16,-1-1 1 0,0-2-1 0,1-1-1 0,1-2 2 15,-1-1-1-15,2 1-1 0,2-4-1 16,3 0-4-16,4 1-1 0,4-1-1 16,1 0-1-16,4 0 0 0,3 1 1 15,1-1-1-15,4 0 1 0,0 1 1 16,0-1-1-16,-1 1 0 0,0-1-2 15,1 0-10-15,0 0-16 0,0 0-28 0,0 0-31 16,0 0 597-16,0 0-397 0</inkml:trace>
</inkml:ink>
</file>

<file path=ppt/ink/ink12.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4-25T15:48:06.061"/>
    </inkml:context>
    <inkml:brush xml:id="br0">
      <inkml:brushProperty name="width" value="0.05292" units="cm"/>
      <inkml:brushProperty name="height" value="0.05292" units="cm"/>
      <inkml:brushProperty name="color" value="#FF0000"/>
    </inkml:brush>
    <inkml:context xml:id="ctx1">
      <inkml:inkSource xml:id="inkSrc70">
        <inkml:traceFormat>
          <inkml:channel name="X" type="integer" max="1920" units="cm"/>
          <inkml:channel name="Y" type="integer" max="1200" units="cm"/>
          <inkml:channel name="T" type="integer" max="2.14748E9" units="dev"/>
        </inkml:traceFormat>
        <inkml:channelProperties>
          <inkml:channelProperty channel="X" name="resolution" value="63.78738" units="1/cm"/>
          <inkml:channelProperty channel="Y" name="resolution" value="63.82979" units="1/cm"/>
          <inkml:channelProperty channel="T" name="resolution" value="1" units="1/dev"/>
        </inkml:channelProperties>
      </inkml:inkSource>
      <inkml:timestamp xml:id="ts1" timeString="2023-04-25T15:49:49.482"/>
    </inkml:context>
  </inkml:definitions>
  <inkml:trace contextRef="#ctx0" brushRef="#br0">14533 12864 1079 0,'0'1'68'0,"1"-1"46"15,2 2-62-15,-1-2 9 0,-4 0-14 0,2 0-9 16,2 0-13-16,1 0-14 0,-2 0-2 0,-1 2 5 16,-3-2 8-16,2 0 7 15,0 0 2-15,1 0-6 0,0-2-6 16,0 2-6-16,1 0-6 0,3 2 0 0,-4-2-2 16,-1 0-1-16,-2 0-1 0,3 0-1 15,-2-4 0-15,2 4-1 0,3 0-1 16,-3 0-2-16,0 0-4 0,-4 0-3 15,4 0-5-15,-1 0-2 0,0 2 2 0,1-2 2 16,-1 2 7-16,2-2 4 0,0 0 0 16,0 0-2-16,1 0-2 0,0 1-3 15,-2-1-1-15,0 0 0 0,0 0 1 16,0 0 1-16,0 0 0 0,0 0-1 16,-1 0-2-16,1 0 0 0,0 0 0 15,-3-1 3-15,3 1 4 0,0 0-1 16,0-5 4-16,2 5 1 0,-3 0-1 15,2 5-1-15,-1-1-4 0,2 3-3 16,2 4 2-16,-2 4 2 0,3 4 1 0,-1 2 1 16,-1 5 2-16,3 3-2 15,-3 1 2-15,2 1 0 0,-1-1 0 0,-1 0 6 16,-1-5 3-16,-3-2 2 0,1-5 2 16,-1-5-2-16,1 0-4 0,1-2-2 15,0-1 0-15,-1-2-2 0,0-1 1 16,-1-3 1-16,1-1-2 0,1 1-1 0,-1-1-1 15,0-3-10-15,0 0-15 0,0 0-21 16,0 0-25-16,0 0-158 0,0 0 147 16</inkml:trace>
  <inkml:trace contextRef="#ctx0" brushRef="#br0" timeOffset="826.31">14365 14054 1021 0,'19'13'77'0,"-18"-13"-46"16,1-1-20-16,-1 0-7 15,-16-16 19-15,20 14-8 0,0-2-5 16,3 1-3-16,4-2-2 0,1 1-1 15,2-4 1-15,1 3 2 0,1-2 0 0,0-1 3 16,0 0 3-16,1 0 3 0,1-1-1 16,0 1 1-16,-1 1-1 0,-1 3-2 15,-6-1-1-15,0 3-2 0,0 0-1 16,-3-1 0-16,4 4-4 0,-6 1 0 0,0-1-4 16,-1 4-5-16,-1-2-1 0,-1 2-6 15,-1 3-4-15,-2 3-3 0,2 8-6 16,-4 6-1-16,-2 1 4 0,-3 2 8 15,-4-2 6-15,-1-3 7 0,-1 2 1 16,-1-1 0-16,2 0 1 0,2 0 1 16,3-2-1-16,-2-1 0 0,3 0 0 15,-1-3 1-15,0-2 3 0,6-2 6 16,1-3 3-16,3-1 1 0,1-1 1 0,-1-2-4 16,-1-1 2-16,1-1 3 0,3-2 2 15,-4 1 2-15,3 1 2 0,2-4-2 16,1 2-3-16,7-2-2 0,1 1-3 15,-1 0-4-15,0-1 1 0,-2 0-1 16,-1 0-2-16,0-1-2 0,1-1-2 0,-2 1 0 16,0 1-1-16,-1-4 0 15,-3 3 1-15,-1 0-1 0,0 0-1 0,-2 0-1 16,0 0-1-16,-1 1-5 16,0 0-10-16,-2-2-11 0,-1 2-15 0,2 0-12 15,-1 0-10-15,-1 0-13 0,0 0 107 16,0 0-37-16</inkml:trace>
  <inkml:trace contextRef="#ctx0" brushRef="#br0" timeOffset="1564.85">14553 14932 760 0,'3'-1'84'16,"-1"2"161"-16,-5-2-241 0,2 1-5 16,1 0 1-16,-3-1 5 0,4 1 7 0,2 1 16 15,-3-1 12-15,2 0 10 0,-2 0 0 16,-1 0-7-16,1 0-11 15,0 0-8-15,2-1-8 0,1-4-5 0,6 2-1 16,0-1-2-16,4 0-2 0,3 1 1 16,0-3 1-16,0 3-1 0,1-1 1 15,-1 2-1-15,-3 1-2 16,0 1 1-16,-3 0-1 0,-2 0 1 0,-1 1-1 16,0 0-1-16,-1 2-3 0,-3-3-1 15,-2 0 0-15,1 0-6 0,-1 0-1 0,-1 2-7 16,1 1-11-16,-2 1-2 0,-5 2-7 15,-1 3 3-15,0 1 10 0,-2 0 8 0,1-2 11 16,-1 1 4-16,-1-2 1 16,-1 1-1-16,-2-2 3 0,1-1-2 0,2 0 1 15,1-2-1-15,2 2-1 0,1-4-1 16,2-1 1 0,4 0 0-16,-3 2-2 0,3-2 1 0,0 0 3 0,0 0 3 0,-1 0 1 15,0 0 0-15,1 1-7 0,0 0-6 16,7 1 0-16,3 1-1 0,5 2 5 15,5 4 3-15,2 1-1 0,3 4 2 16,-1-3-2-16,-4 4 0 0,-1-3 1 16,-3 0 0-1,-1 3 0-15,-1 0 1 0,-2 3 1 0,-2-3 0 0,-3 2 1 16,-4-3-1 0,-3-3-1-16,-1-2 0 0,-4 0-3 0,-5 2 1 15,-5 1 2-15,-2 0 1 0,-3-1 1 0,-3-2 2 16,3 0-1-16,-3-5 3 0,-1 1 1 15,2-5-1-15,-5 2 1 0,3-2-2 16,0 0 0 0,7 0-3-16,1 0-1 0,-1 0-1 0,6 0-1 0,-2 0 1 15,7 0-1-15,2 0 0 0,0 0 0 0,1 0 1 0,3 0-3 16,0 0-6-16,3 0-11 0,-3 0-12 16,0 0-14-16,-3 0 574 0,3 0-395 15</inkml:trace>
  <inkml:trace contextRef="#ctx0" brushRef="#br0" timeOffset="5309.47">11843 12985 1039 0,'47'3'68'0,"-45"-3"-31"15,0 2-17-15,-2-2-5 16,-46-2 8-16,46 2-6 0,-1 0 0 0,1 0 1 0,0 0 6 16,0 0 2-16,0-2 0 15,0 2-1-15,0 0-8 0,1 0-5 0,-1 0-4 16,1 0-5-16,-1 0-1 0,0 0-1 15,6-1 0-15,0 1 0 0,3 0 2 16,4 0-1-16,-2 0 0 0,4 1-1 16,2-1 0-16,3 0 0 0,7 2 0 15,4 0 0-15,9 3 0 0,1-1 0 16,2 1 0-16,6 1-1 0,4 2 0 0,6-1 0 16,5 1 1-16,-4 1 0 0,1-5-1 15,-3 3 1-15,1-1-1 0,0 0 0 16,2 2 0-16,6 0 1 0,3-1-1 15,-4 0 0 1,3-2 1-16,-6 2-1 0,-1-3 2 0,7 3-1 0,3 1-1 16,5 0 1-1,3 1 1-15,-2 0 0 0,-4 0-1 16,-9 0 1-16,0 0-2 0,-2 0 1 0,-4-4 0 16,1 2-1-16,-8 0 0 0,-7-3 0 0,-7 1 1 0,-12-3 0 15,-9-1 0 1,-2 0 0-16,-7-1 0 0,2 0 0 0,-4-2 1 15,-3 1 0-15,-2 1 2 0,0 0-4 0,-1 0-4 16,0 0-7-16,0 0-8 0,0 0-1 0,1-4-3 16,-2-2-4-16,-4-3 1 15,-4-6 0-15,-5-2-2 0,-4-4-9 0,-6-4-29 32,-1 2-61-32,-8-4-70 0,-2 1 103 15</inkml:trace>
  <inkml:trace contextRef="#ctx0" brushRef="#br0" timeOffset="5763.3">13504 12831 930 0,'-1'0'65'0,"1"2"29"0,0-1-39 0,0-1-41 16,1 0-11-16,2 3-6 0,3 2-1 15,2 4 2-15,7 2 0 0,7 3 0 16,4 0 4-16,6 3 12 0,1 0 10 15,-2 1 11-15,6-5 1 0,-2 4-5 16,3 2-6-16,5 0-6 0,-4 2-3 16,4-2 0-16,-6-3-2 0,-3 0 0 15,-10-3 0-15,-5-2-3 0,-5-2-1 16,-6-4 0-16,-4 0-2 0,-4-2 3 16,2 1 4-16,2-2-1 0,-4-2 0 0,0 1-2 15,0 0-8-15,-1 3-3 0,-2 0-1 16,1 0 1-16,-5 4 2 0,3 0 2 15,-7 1-1-15,-5 1 0 0,-1 0 1 16,-4 1-2-16,1 1 0 0,-3 1 0 0,2 2-1 16,-5 2 1-16,1-4-1 15,2 3 1-15,-1-1 0 0,5 0 3 0,-3 0 1 16,-1 0 1-16,2-5 1 0,2 3-1 16,5-1-2-16,6-1 0 0,-1-2-3 15,1-2-1-15,-1 1 1 0,1-2-2 0,0 2 1 16,2-4 1-16,2 2-1 0,1 0 0 15,3-5 1-15,0 1-3 0,0-2-3 16,-1 1-10-16,1-1-17 0,0 1-24 16,0 0 216-16,1 1-135 0</inkml:trace>
  <inkml:trace contextRef="#ctx0" brushRef="#br0" timeOffset="9651.42">10910 12245 749 0,'0'0'109'16,"0"0"131"-16,0 0-164 0,-1 0-35 0,1 0 0 15,0-1 2-15,-1 1 4 16,1 0-2-16,0 0-5 0,0 0-2 15,0 0-6-15,-1-2-1 0,4 0-6 16,2-2-6-16,0 0-5 0,6-2-7 16,2 0-6-16,3-3-1 0,3 2-1 15,6-1-1-15,2 1 1 0,1 3 0 16,2-1 0-16,-3 3 1 0,-2 1-1 16,-2 2 1-16,-3 0 0 0,-3 3-3 0,-3-1-5 15,-2 3-6-15,-3-1-7 0,-4 0-4 16,-3 2-8-16,-2 0-4 0,-4 4 0 15,-6 4 2-15,-5 2 13 0,-4-1 11 16,-4 2 8-16,1-2 3 0,0-2 1 0,1-2 1 16,-2-3 0-16,2-2 0 0,1 1 0 15,2-1-1-15,6-1 1 0,5 0 0 16,6-6 1-16,0 1-1 0,-1-1-6 16,2 0-3-16,0 0-1 0,-1 1 2 15,5 1 7-15,4 3 1 0,10 3 2 0,3 1-1 16,8 3 0-16,4 4 0 0,-4 0-1 15,3 4 0-15,0 2 2 0,0 3 0 16,-1-1-1-16,-4 0 1 0,-5 0 0 16,-3-1 0-16,-3 0-2 0,-5-1-1 15,-3-2-3-15,-8-4-5 0,0 0 1 16,-8-2 2-16,0-2 4 0,-5-1 4 16,-5-1 4-16,2 0 1 0,-7-2 0 15,1-2 0-15,1-3 3 0,-3-1-1 16,1 0 1-16,3 0 0 0,0-2-3 0,4 0-1 15,2-2 0-15,3 0-4 16,2 2-3-16,4-2-1 0,4 2-11 0,0-1-9 16,1 1-16-16,0 0-14 0,0-1-53 15,0-4-139-15,6 0 149 0</inkml:trace>
  <inkml:trace contextRef="#ctx0" brushRef="#br0" timeOffset="9951.35">11955 12406 1447 0,'1'0'97'15,"-2"0"120"-15,-4 2-224 0,-6 3-11 0,-3 4 6 0,-5-1 11 16,-5 3 1-16,-9-4 0 0,-8 4 0 16,-4-4 2-16,0-1 1 0,9 0 0 15,8-3 1-15,3 2-1 0,7-4 0 16,4 0 1-16,4 0-3 16,5 0-7-16,4-1-15 0,1 0-21 0,0 0-20 15,0 0-11-15,0-1 36 0,6-2-213 0,9-8 182 16</inkml:trace>
  <inkml:trace contextRef="#ctx0" brushRef="#br0" timeOffset="10285.16">12186 12218 1480 0,'15'13'245'0,"-15"-13"-146"16,0 0-96 0,0 1-8-16,-16-8 0 0,16 11 3 0,-1 2 0 15,1 4 2-15,0 5 1 0,0 0-1 0,0 3 1 16,0 2 1-16,1-2-2 0,-1 1 0 16,1 1 1-1,0 1-1-15,-1 1 1 0,2-1-1 0,-2-1 0 0,1 3 0 16,0-1 1-1,0-2 0-15,-1 2-1 0,1-6 1 0,-1-1-1 0,1 0-6 0,1-2-15 16,0-1-19-16,0 0-17 0,1-3-11 16,-1 0-6-16,3-1 1 15,3 0-6-15,1 1-24 0,0 0 60 0</inkml:trace>
  <inkml:trace contextRef="#ctx0" brushRef="#br0" timeOffset="11216.25">12747 12933 1488 0,'-1'1'43'0,"1"-1"-6"15,0 0-27-15,-1 0-9 0,-2-1 8 0,2-3 3 16,-2 2 0-16,-1-3 3 0,1-4 6 15,-1-1 4-15,-1-6 4 16,-1 0 2-16,2-2-1 0,1 0-3 0,0-1-3 16,2-1-4-16,0-3-4 0,0 2-6 15,1-5-5-15,0-2-2 16,2-3-2-16,0-1 0 0,1 2 0 16,1 0-1-16,2 3 0 0,1 0-3 0,2-1 0 15,1 4-3-15,-1-2-2 0,1 6 0 0,0 2-3 16,0-1 1-16,0 4-4 0,2 0-3 15,1 2-1-15,-1 2 0 0,-1 2 0 16,-1 1 3-16,-4 1 1 0,1 3-5 16,0 2 3-16,-4 0 2 0,1 1 1 15,2 1 6-15,-1-1-3 0,-2 1-3 16,3 4-1-16,-2 1-3 0,3 8-1 16,2 1 3-16,0 5 2 0,-4 3 4 0,1-1 4 15,0 0 1-15,-3 0 1 0,-2-4-4 16,-3-1-1-16,-3-1 1 0,-1-3-1 15,-3 1 6-15,0-1 1 0,-9-2 1 16,-4 0 2-16,-6-2-1 0,-4-2 2 16,-1-2 0-16,0-2-1 15,5-1 1-15,1-1-1 0,6 0-2 0,1-1-1 16,4 0-3-16,6 0-6 0,1 0-3 16,5 0-3-16,0 1-6 0,4 0-5 15,0 0-10-15,0 0-2 0,0-2-52 0,1-4-76 16,6-1 100-16</inkml:trace>
  <inkml:trace contextRef="#ctx0" brushRef="#br0" timeOffset="11484.51">13174 12147 1522 0,'0'0'48'0,"0"2"-11"0,-2-1-30 16,2 3-11-16,-1 5-1 0,0 7 4 15,0 4 1-15,-2 4 0 0,2 2 1 16,-2 0 0 0,0 1-1-16,0 0 1 0,-3-4 0 0,1 0-1 0,1 0 1 0,1-1 1 15,-1-1-2-15,1 1 2 16,0-1-1-16,-1-2-1 15,1-1-8-15,2-6-23 0,0-2-27 0,1-5-23 0,0-2-14 16,0-2 49-16</inkml:trace>
  <inkml:trace contextRef="#ctx0" brushRef="#br0" timeOffset="11735.94">13437 12283 1439 0,'-4'3'37'16,"-6"2"12"-16,-9 2-58 15,-8 1 1-15,-5 1 11 0,0-1 0 16,-2 0 0-16,4-1 1 0,3-3 0 0,1-1 0 16,5 2 1-16,2-3-2 0,3 0 0 15,0 1-3-15,5-1-4 0,2 0-10 16,1 1-8-16,4-3-11 15,4 0-7-15,-2 0-18 0,2 0-52 0,3-2-127 16,5 6 137-16</inkml:trace>
  <inkml:trace contextRef="#ctx0" brushRef="#br0" timeOffset="12097.71">13765 12384 1140 0,'-3'-4'115'0,"-22"29"-66"31,28-22-36-31,-46 13-18 0,20-25 9 0,7 12-4 16,-1 2-1 0,3-1-2-16,2-1 1 15,5 1 0-15,0-2 1 0,4 1-1 16,2-1-3-16,1-2-6 0,0 1 1 15,0 3 1-15,1 0 3 0,2-1 2 16,5 3-1-16,2 3 0 0,8 4 1 0,4 4 3 16,-4-3 1-16,-4 1 0 15,-4-5 0-15,-5-2 1 0,-1 0 2 0,0-1 2 16,-2 1 2-16,-1-1 0 0,-1 2-6 16,-3 1-4-16,-5 3-2 0,-4-1 3 15,-5 1 5-15,-9-4 8 0,-4 0 0 0,-3-4 1 16,-2-2-3-16,4 0-3 0,-6-3 68 15,0-3-53-15</inkml:trace>
  <inkml:trace contextRef="#ctx0" brushRef="#br0" timeOffset="15390.8">12149 14149 1085 0,'1'8'64'0,"0"-8"-35"15,-1 0-10-15,0 0-9 16,0-7 16-16,-1 6-6 0,1 1 0 0,0 0 3 16,0 0 2-16,0 0 2 0,0 0-2 15,0 0-3-15,0 0-3 0,0 0-5 16,0 0-4-16,1 0-2 0,1 0-3 16,-1 0-1-16,2 1 0 0,-1-2-2 15,1 1-2-15,0 0 0 0,0 0-2 16,2 0 0-16,0 0 1 0,2 1-1 15,3-1 2-15,5 0-1 0,3 0 0 16,2 0 1-16,4 0 0 0,1 0-1 0,2 0 1 16,5 0 1-16,2 0 0 0,-1 2 1 15,7-1-1-15,-2-1 0 0,3 2 0 16,0 0 1-16,1 0-2 0,3-1 2 16,4 3 0-16,7-2 0 0,1 0-1 0,2-1 0 15,-2 1-1-15,-4 0 0 0,-3-1 0 16,3 1 1-16,-3-1 0 0,8 0 2 15,7 3-1-15,7-2 0 16,4 3 0-16,-2 1-1 0,-6 0 0 0,-9 2 0 16,0-1 0-16,-8-2-1 0,-1 0 0 15,1 1 0-15,-2-1 0 0,2-2 0 16,-1 1 0-16,-10 0 1 0,-10-1-1 16,-6 1 0-16,-6-4 1 0,-3 0 0 15,-3 0 0-15,-4 0 0 0,-5-2 0 16,-2 2-4-16,0 0-4 0,1 0-9 15,-2-2-7-15,1-2-5 0,-2-1 1 0,-2-2 4 16,0 0 3-16,-3-4 1 0,-3-2-2 16,-2 0-5-16,-3-1-1 0,-1-1-2 15,-3 1-5-15,-3-2-5 0,-2 2-8 16,-4-4-12-16,-5 3-28 0,-5 0-7 0,-4-1 9 16,3 0 17-16,5 0 37 0,1 3 27 15,5 2 21-15,3 4 18 0,4 4 15 16,8 0 4-16,4 2-7 0,2 1-9 15,3 0-6-15,3 0-4 0,0 0 7 0,0 0 1 16,0 0 3-16,0 0 2 0,0 0-10 16,0 0-4-16,0 0-6 0,0 0-6 15,3 1-3 1,3 3-3-16,2 4-1 0,4 0-1 0,9 1 3 16,4 4 5-16,2-3 1 0,0 1 5 0,-2 3-2 15,2-2-3-15,5 0-5 0,3 2-3 16,0-3-3-16,-3 1-1 0,-6 2 1 0,-4-3 0 15,-4 1 2 1,-6-1 1-16,0-2-1 0,1-2-1 0,-3 1-1 16,-1-1-2-16,-4 0 2 0,-1-4 2 0,-3 1 2 15,0 0 1-15,-1-1-3 0,1 0-4 16,-1 3-2-16,0 0 1 0,-1 0 1 16,-3 0 0-16,0 1 0 0,2 1-2 0,-3 1 1 15,0 1 0-15,-2 0-2 0,-2 1 0 16,-1 1 0-16,0 2-2 15,0-1 1-15,-5-1 1 0,3 1 1 0,-4-2 0 16,-1-1 2-16,1 1 0 0,-1-2 0 16,-1 1 0-16,2-2 0 0,1 1 0 0,2-4 1 15,3 0-2-15,3 1 2 0,1-3 0 16,3-1-2-16,1-1 0 0,2-1 1 16,0 0-2-16,0 0 1 0,0 1 0 15,0 1-2 1,0-2 1-16,0 0-1 0,0 0 0 0,-1 0-1 0,-2 4-3 15,2-3-4-15,-2 4-8 0,-4 0-12 16,-1 3-10-16,0 4-10 0,-2 1 6 16,0-1-228-16,-1-2 186 0</inkml:trace>
  <inkml:trace contextRef="#ctx0" brushRef="#br0" timeOffset="19323.33">10308 13850 1017 0,'-2'0'57'15,"0"0"13"-15,0 0-23 0,-1 0-36 16,2 0-1-16,1 0 1 0,-1 0 0 16,-2-1 3-16,1 0 6 0,2 1 8 15,-2 0 5-15,2 0-2 0,0 1-11 16,-1-1-8-16,1 0-7 0,0-1-5 0,5 0-2 15,2-1-5-15,3 0-3 0,4-4 3 16,8 0 3-16,7 0 3 0,3 1 0 16,3 2 1-16,0-2 0 0,-5 3 0 15,-4 1 4-15,-6 1-2 0,-4 0 1 16,-4 1 2-16,1 0-5 0,-3 1 0 0,-1 2-4 16,-2-2-4-16,-3 3-4 0,-1-1-3 15,-1 5-6-15,-2 4-2 0,-4 3 5 16,-3 2 3-16,0-1-1 0,-2-2 1 15,-4 1-3-15,2-1 2 0,-1-1 6 16,0-3 3-16,3-6 4 0,0-2 3 16,3 1 0-16,0 0 1 0,3-3 1 15,3 1 0-15,-1-2-1 0,0 0 2 16,1 0 1-16,-4 2 4 0,4-2 0 0,0 0-2 16,2 1-5-16,2-1-6 0,1 1-6 15,3 2-1-15,1 1 1 0,6 1 4 16,2 0 5-16,3 3 3 0,2 0 4 15,1 2 10-15,-2-2 13 0,-1 2 7 16,-4-1 5-16,-2 1-3 0,-3 0-14 16,-1-2-8-16,3 1-6 0,-4-2-4 15,-4 0 0-15,-3-2 3 0,-3 1 0 0,1-1 1 16,1 0 1-16,-1 1-5 0,0-2 0 16,-7 1 0-16,2 0-3 0,-3 0 2 15,-4 0-1-15,-2 1 1 0,-2-1 6 16,0 0 2-16,0-1 0 0,1 1-1 0,-1-3-3 15,0 4-2-15,1-3-1 0,-1 1-1 16,4-1-2-16,0 0 0 0,1 0 0 16,2 0-1-16,0 0 1 0,1 1-1 15,0-2 0-15,2 1-1 0,2-1-1 16,0 2-5-16,4-4-7 0,0 0-11 16,0 1-19-16,-1-1-17 0,1 0 301 15,0 0-496-15,0 0 270 0</inkml:trace>
  <inkml:trace contextRef="#ctx0" brushRef="#br0" timeOffset="19639.28">11330 14004 1571 0,'0'0'48'0,"0"0"-17"0,2 1-47 16,-9 1-19-16,-2 1 9 0,-9 1 19 16,-9 1 6-16,-2 1 1 0,-6-4 0 15,1 0 0-15,4 0 0 0,7 3 1 16,4-2 1-16,2 3-1 0,3-4-6 15,-2-1-11-15,4 1-10 0,4 0-12 16,2 0-8-16,6-2-12 0,0 0-8 16,0 0 6-16,0 0 28 15</inkml:trace>
  <inkml:trace contextRef="#ctx0" brushRef="#br0" timeOffset="20271.16">11564 13866 1458 0,'1'1'47'0,"0"-1"-1"16,0-1-37-16,-1 0-11 0,3-1 2 0,-1 0 0 15,2-1 0-15,2 0 0 0,0-3 2 16,3 0-2-16,3 1 0 0,1 0 0 16,3-1 0-16,0 1-1 0,-3 1 1 15,3-1-3-15,-1 2 2 0,-1 1-2 16,-1 0 0-16,-3 0 1 0,-1 2 0 16,0 0 0-16,0 0-1 15,-1 0 1-15,-2 4-1 0,0-4-1 16,-3 3-2-16,1-1-6 0,-3 3-6 15,1 2-4-15,-2 2-4 0,0 7 5 0,-2 4 4 16,-6 2 4-16,-6 4 5 0,-6 1 3 0,-4-2 0 16,-1 3 4-16,1-5 2 0,-4 1-1 15,1-3 1 1,1-1 1-16,-1-2 0 0,8 0 0 16,1-1 0-16,3-3-1 0,1 1 0 15,4-1 0-15,3-5-1 0,3 0-2 16,0-2 1-16,2-1 0 0,1 0 1 15,1-2 4-15,0-1 0 0,2 2 10 16,-2-1 3-16,0-2 1 0,1-1 6 16,-1 0 2-16,3 1-1 0,0-1 3 0,0 1-6 15,5 0-9-15,2-1-2 0,3-1-3 16,1 0-2-16,3 0-1 0,5-1 0 16,2-1-3-16,2 2 1 0,-1-2 0 15,-3 1-2-15,-2 0-1 0,0 1 2 16,-2-1-2-16,1 1 1 0,-3 0 1 15,2 0-2-15,-4 0 0 0,-2 1 0 16,1 0-2-16,-3 0-5 0,-2 1-7 16,-4-2-11-16,-3 0-12 0,0 2-12 15,5 0-13-15,-3-1 15 0,1-1 19 0</inkml:trace>
  <inkml:trace contextRef="#ctx0" brushRef="#br0" timeOffset="22315.31">12117 15213 1042 0,'4'6'307'0,"-3"-6"-157"0,-1 0-133 15,0 0-15-15,-1-6-2 0,1 6 0 16,2 0 1-16,3-1 1 0,-1 1 2 15,3-2 1-15,3 0 0 0,3 0 1 16,2 0 1-16,7-1 0 0,5 0-1 16,9 0 0-16,8 0-2 15,7-1-1-15,5-1 1 0,5 1-2 0,4-1 1 16,5 2 0-16,12 1 0 0,9 1-1 0,3 1 0 16,0 0-1-16,-5 1 0 15,-4 2 1-15,5-1-2 0,8 1 2 0,1 0-1 16,-2 2-1-16,-8-1 0 15,-9 3 0-15,-1 1 0 0,-4 0 1 0,-4 1 0 16,-10-6-1-16,-10 2 1 0,-11-5 1 16,-4 0-4-16,-3 0-8 0,-3 0-3 15,-2-3-7-15,-3 0-2 0,-7-1-2 0,-3-1-9 16,-9-2-10-16,-3-2-18 0,-5-6-18 16,-3-3-15-16,-9-7 59 0,-6-1 4 15</inkml:trace>
  <inkml:trace contextRef="#ctx0" brushRef="#br0" timeOffset="22646.22">13704 14977 1058 0,'2'7'80'0,"1"-2"59"0,5 6-88 0,7-1-43 16,3 6 0-16,6 1 4 0,6 1 1 15,2 3 0-15,9-2-2 0,1-1-1 16,4-2 1-16,-7 0 5 0,-6-2 4 16,-1-2-1-16,-3 1-4 0,2 0-4 15,0 0-6-15,-3 0-1 0,-4 0-1 16,-2-2 2-16,-8-3 3 0,-5-1 1 16,-5-4-1-16,-3 2-3 0,-1-3-2 15,0 5-3-15,-6-2 0 0,-5 6-1 0,-5-1-1 16,-7 4 2-16,-1 1 3 0,-3 1 0 15,-3-1 0-15,1 1 1 0,-5-1-2 16,-4-1 1-16,-7-1 1 0,-2-2 0 16,-2-1-1-16,8-2-3 0,4-1-5 0,1-3-12 15,6 2-14-15,0-4-18 0,3-1 10 16,5-1 14-16</inkml:trace>
  <inkml:trace contextRef="#ctx0" brushRef="#br0" timeOffset="23662.73">9561 15187 683 0,'3'7'223'0,"-18"-27"9"47,15 18-189-47,0 2-2 0,0 0 1 15,0 0-3-15,0 0-10 0,2-4-12 0,1 1-12 16,1-1-5 0,3-1-2-16,5 1-1 0,8-2 2 0,6-3 1 0,7 0 1 15,2-3 0-15,2 4 0 0,-2 3 0 16,-3 3 0-16,-2-1 1 0,-5 3 0 0,-4 0 2 16,-3 3 0-16,0 0-1 0,-5-1 1 15,0 4-4-15,-4-3-4 0,-2 4-6 16,0 2-16-16,-4-1-9 15,-3 1-12-15,-2 2-11 0,-4 4 12 0,-4 1 10 16,-2-1 13-16,-5-1 19 0,-1-2 6 16,-2-1 4-16,-4 0 2 0,8-1 1 15,0-2-3-15,1 0-1 16,4-2 1-16,2-2-2 0,0 1-3 0,4-3-1 0,4 0-2 16,1-2-1-1,0 1 4-15,0 1 0 0,2 1-1 0,2-1-1 0,1 2-8 16,5 0 6-16,3 2 5 15,3-1 3-15,0 3 9 0,1-3 4 16,0 1 5 0,-2 0 3-16,-4-2-2 0,-3 1-4 0,-1-2-4 0,-3 2-3 0,-2-3-4 0,2 1-2 15,-3 1-1-15,-1-2-4 0,0 0-1 16,0 1-3 0,-2 0-3-16,-3 3-1 15,-4 3 4-15,-6 1 2 0,-3 1 5 16,-1-1 3-16,-2-1 0 0,1 0 0 0,-2-1-2 15,0 0-2-15,-3 0 1 0,-1-3 0 16,0 0 0-16,-1 1-1 0,1-1-1 16,2-3-4-16,3 1-6 0,6-1-11 15,5-2-16-15,9 0-18 0,0 0 70 16,0 2-28-16</inkml:trace>
  <inkml:trace contextRef="#ctx0" brushRef="#br0" timeOffset="23913.61">10321 15308 1437 0,'-1'0'18'0,"-6"3"-20"0,-2 1-38 16,-12 1-1-16,-4 1 25 0,-3 1 16 16,-5-4-1-16,5 1-4 0,1-3 0 15,4 0-6-15,6 0-12 0,7 0-14 0,4 0-22 16,1-1 30-16</inkml:trace>
  <inkml:trace contextRef="#ctx0" brushRef="#br0" timeOffset="24565.34">10699 15152 1542 0,'26'10'85'0,"-26"-10"-97"15,0 0-16-15,0 0-14 16,-26-9 9-16,26 8 11 0,2 0 6 16,0 0 9-16,0-1 2 0,0 0 2 15,5 0 0-15,2 0 0 0,3-5 2 16,6 2 0-16,3-4 1 0,3 0 0 16,1 1-1-16,-2 1-2 0,-1 2-3 0,-4 1 1 15,-1 1 0-15,-3 1 2 0,0 2 4 16,-2 3-3-16,-1-1-6 15,-1 2-5-15,-1-1-5 0,-1 3-1 0,-2 1 1 16,-2 4 1-16,-2 0 3 16,-2 0-1-16,-2 6 1 0,-2-1 1 0,-3 2 3 0,0 0 1 15,-4-4 4-15,-4 0 4 0,1 0-2 16,-1-1 4-16,3-2 5 0,1-2 2 16,4-4 4-16,-5 2 0 0,3-3-1 15,1-1 0-15,-1-1-1 0,9-2-1 16,-1 1 4-16,1 0 4 0,0-1 9 15,-6 2 3-15,6-2 2 0,1 0-5 16,2 0-8-16,3 1-5 0,-3-1-7 0,3 0-2 16,1 3-2-16,2-1-2 0,1 2 2 15,0 0 0-15,5-1-2 0,-3 1 1 16,-4-1 0-16,-3-1-1 16,-2 2 1-16,-1-3 1 0,1 0-1 0,0 0-1 0,-1 0 0 31,-2 2-8-31,-4-1-6 0,-1 3 0 0,-5 3-1 0,-3 6 6 15,-2-3 6-15,-3 0 2 0,-1-2 2 0,-3-1 2 16,1-1-2-16,2 2 2 16,-3-6-1-16,4 3-1 0,3-2 1 0,-1 1-1 15,4-3-2-15,-1 1-2 0,4 1-5 16,0-3-10-16,3 2-9 16,0-3-13-16,5 0-19 0,1 1-7 0,-1-1 32 0</inkml:trace>
  <inkml:trace contextRef="#ctx0" brushRef="#br0" timeOffset="24848.53">11398 15188 1468 0,'1'0'30'0,"-1"1"-18"16,-6 2-42-16,-3-1-2 0,-4 1 16 16,-4 3 13-16,-3-2 3 0,-3 1 1 15,1-2 0-15,2 3 2 0,2-4-1 16,2 3 0-16,5-2-1 0,1 0-11 15,4-2-20-15,3 2-26 0,3-3-10 0,0 0 30 16</inkml:trace>
  <inkml:trace contextRef="#ctx0" brushRef="#br0" timeOffset="25069.43">11496 15310 1148 0,'6'22'69'0,"-23"-13"-39"16,-5 1-21-16,4 0 0 15,-25-18-3-15,28 13-2 0,1-1 0 16,3 1 0-16,1-4-1 0,3 1 1 16,3-1-3-16,2 0-4 0,-3 3-9 0,1-4-11 15,2 0-25-15,2 0-17 0,0 0 33 16</inkml:trace>
  <inkml:trace contextRef="#ctx0" brushRef="#br0" timeOffset="25659.81">11817 14932 1004 0,'-1'0'71'15,"-5"2"67"-15,-2 4-109 0,-2 3-28 16,-5 2 3-16,0 0-1 0,-1 4 0 16,1-1 0-16,3-1-3 0,2 2 2 15,3-1 0-15,0 2-2 0,2 2 1 16,3 2 1-16,2 1-1 0,1 1 4 15,3-1-3-15,3-1-1 0,3 1-1 0,5 0-3 16,4-1-3-16,1-1 0 0,9-2 1 16,-4-3-1-16,-2-3 5 15,2-3 0-15,-8-2 1 0,1-1 0 0,-2-3 2 16,-1-2-1-16,-1-2-1 0,3-3-7 16,0-1-6-16,2-2-2 0,3-5-1 15,-2-3 3-15,0-2 2 16,-7-3-2-16,-1 1 0 0,-2 0 2 0,-1-1 2 0,0-3 4 15,-1-3 2-15,-1-1 0 0,-2 2-2 16,-3 1-1-16,0 3 1 0,-2 4-1 0,0-1 6 16,-2 3 3-16,-3 4 6 0,-1-3 5 15,-3 5 13-15,-4 1-1 0,-3 2-2 16,-5 2-4-16,-4 1-14 16,-5 1 2-16,1 2-1 0,-1 1 0 0,-2 0 1 15,3 3-2 1,-1 2-2-16,0 0 0 0,3 1 1 0,0 0-1 0,5 3 0 15,3-4 0-15,5 2-4 0,4-3 1 0,2 0-1 16,4-2-3-16,-1 0-3 0,5-2-6 16,0 0-14-16,-1 0-18 0,1 0-20 15,4 0-22-15,5 1 44 0</inkml:trace>
  <inkml:trace contextRef="#ctx0" brushRef="#br0" timeOffset="26290.33">12396 15101 1324 0,'-1'0'34'0,"2"0"-18"31,6 3-16-31,-6 5-5 0,-1 4-1 16,0 6 2-16,-4 4-1 0,4-1 4 16,3 0 1-16,-1 2 0 0,4 2 1 0,-4 2 0 15,0 2 0-15,1-3-1 0,-2-2 2 16,1-5-1-16,-1-2 1 0,-1-5-2 16,-1-2-5-16,1-2-2 0,0-3-7 15,0-4-7-15,0 0-11 0,0-1-13 16,-2 1-23-16,0-4-9 0,-3-5 4 15,1-2 7-15,1-7 27 0,-2-2 20 16,2-4 2-16,1-2-1 0,-5 0 6 16,1-3 2-16,-1-1 6 0,1-1 10 15,2 1-5-15,2 0-7 0,-3 0-1 0,1 0-3 16,1 1 4-16,1 4 3 0,1 1 3 16,1 6 2-16,1 0 5 0,-1 3 12 15,0 5 17-15,2 4 20 0,1 0 10 16,0 4 4-16,3 0-7 0,-3-3-18 15,1 2-13-15,3-1-13 0,3-2-11 16,2 1-3-16,-1-1-1 0,1 2-2 0,-2-1 0 16,1 1-1-16,3 1 3 0,-3-1 1 15,2 3 1-15,-3-1 0 0,0 1-2 16,-1 0 0-16,0 1-1 0,-1 1 3 0,-3 1 1 16,0-2-1-16,-4 1-3 0,1 1-10 15,-1 0-7-15,-1 6-5 0,-1 1 1 16,-3 4 6-16,-3-2 1 0,-3 4 4 15,-4-1 2-15,-1-2 0 0,-3-1 5 16,-2 0-1-16,0 0 1 0,0-3 0 16,0 0-2-16,3-3-5 0,-4-1-7 15,3 0-12-15,1 0-20 0,-1-3-33 16,7 0 43-16</inkml:trace>
  <inkml:trace contextRef="#ctx0" brushRef="#br0" timeOffset="26605.87">12826 14763 1203 0,'0'0'62'0,"3"0"17"0,-3 0-49 0,0 1-31 16,-1 4-3-16,-4 1 2 0,1 4 2 16,-2 3 1-16,2 1 0 0,0 3 0 15,2 0 0-15,1 1 0 0,0 4 1 16,1 3-1-16,-3-3 1 0,2 3 0 16,-1 1-1-16,-1-4 0 0,3 0 1 15,0 1-1-15,1-4-4 0,1-3-10 16,-1-4-14-16,3-5-16 0,-3 0-21 0,0-7-16 15,2 2 42-15</inkml:trace>
  <inkml:trace contextRef="#ctx0" brushRef="#br0" timeOffset="26844.1">13070 14879 1256 0,'-11'5'45'16,"-5"-1"-4"-16,-6 2-22 0,-5 0-14 0,-5-3-1 15,-2 0 1-15,-7-2-1 0,0-1 1 0,2 0 0 16,3-1 0-16,7 1 0 0,5-1 0 16,3 0-1-16,4 0-4 0,3 0-3 15,0 1-11-15,5 0-11 0,4 0-14 16,1 0-22-16,4 0 35 0,0 0-1 15,0 0 16-15</inkml:trace>
  <inkml:trace contextRef="#ctx0" brushRef="#br0" timeOffset="27268.78">13281 14866 1252 0,'0'-2'8'0,"-2"2"-32"0,-3 2-17 16,-7 0 10-16,-1 3 17 0,-2-2 12 16,1 0 2-16,1 0 2 0,2-1 1 15,0 0-1-15,3 1-2 0,1 1-1 16,2 0-2-16,1 1 0 0,1-4 1 0,2 2 2 15,1-2 3-15,0-1 1 0,0 2 3 16,2 0 0-16,1 1 3 0,1-1 0 16,2 4-2-16,6 0-6 0,1 1-6 15,7 6-4 1,2-3-1-16,-1 0 9 0,-3-3 12 0,-3 0 5 16,-5-2 2-16,-1 0-6 0,-1 3-10 0,-1-1-3 15,0 0-2 1,-1 2 2-16,-5-4-2 0,-4 1-5 0,-6 1 2 15,-5 1-1-15,-4 3 2 0,-3-3 5 0,-3 1 2 16,3-3-3-16,-3-2-8 0,3-3-12 16,-2-3 132-16,2-1-89 0</inkml:trace>
  <inkml:trace contextRef="#ctx0" brushRef="#br0" timeOffset="34058.17">23225 8243 1082 0,'5'-1'43'0,"0"0"6"31,-2 0-28-31,-2-1-8 0,2 0 16 0,-2-1 12 0,0 1 9 0,-1 0-2 16,0-3-10-16,-2-1-10 0,-4-2-6 15,-1-6-5 1,-2-1 3-16,-2 0-2 0,-4-4-4 0,-1 0-5 0,-7-6-4 0,-3-2-2 15,-1 0-1-15,-5 0 2 16,-3 3 1-16,-6 0 0 0,-8 3-1 0,-3 1 0 16,-2 4-2-16,5 2 0 0,6 5 1 15,5 6-2 1,4 3 0-16,3 4-3 16,2 8-3-16,3 3 0 0,5 7-1 15,2 5 0-15,3 5 0 0,2 4 1 0,3 6-1 16,3 5 0-16,5-6-4 15,6 3-2-15,7-1 2 0,6-6 3 0,5 0 6 16,1-2 1-16,3-6 1 0,4-2 0 16,6-5 3-16,-1-4 1 0,-1-4 1 15,2-5 2-15,2-5 5 0,0-3 7 16,4-3 7-16,-2-5 5 0,-3-2-2 0,-3-3-4 16,-2-4-6-16,-2-2-6 0,-2-3-4 15,-1-1-1-15,-2-1-2 0,-1-3 1 16,-3 2 2-16,-2-2 3 0,-3 1 1 15,-3 1 1-15,-3 1-1 0,-4 0 1 16,0 1 4-16,-2 3 2 0,-3 3 5 16,0 4-2-16,0 1-5 0,0 4-6 15,0 1-8-15,0 5-7 0,0 0-6 0,0 1-5 16,0 0-5-16,0 0-3 0,0 0-1 16,0 0-1-16,0 1-4 0,-1 4 3 15,3 2 5-15,2 2 4 0,4 5 12 16,3 2 3-16,4 2 0 0,2 4 0 15,10 3 0-15,6 1 1 0,9 1 0 16,3 0-1-16,-7-2 1 0,-6 0-1 16,-8-5 0-16,-8-3 0 0,-4-3 1 0,-2-3-1 15,-4-2-7-15,-2-5-11 0,-3-3-24 16,3 3-25-16,-4-4-22 0,0 0-16 16,0-4 199-16,-4-7-89 0</inkml:trace>
  <inkml:trace contextRef="#ctx0" brushRef="#br0" timeOffset="34309.5">23772 7565 1863 0,'0'7'110'16,"9"94"-213"0,-37-146 115-16,22 35-102 15,1 17 5 1,2-1-28-16,0-1 9 0,3-5 14 0,0 0 5 0,0 0-2 16,0 0-112-16,0 0 128 0</inkml:trace>
  <inkml:trace contextRef="#ctx0" brushRef="#br0" timeOffset="34514.93">23785 8066 1458 0,'0'29'133'0,"0"-58"-84"31,0 29-136-15,0-1 8-16,0 1-6 0,-1-5 43 15</inkml:trace>
  <inkml:trace contextRef="#ctx0" brushRef="#br0" timeOffset="38098.64">16190 13339 791 0,'0'0'35'0,"-1"-1"6"16,0 1-10-16,1 0-11 16,0 1-4-16,0-1-3 0,2 0 0 0,-2 0 6 15,0 0 3-15,0 0-3 0,0-1-4 16,-1 0-5-16,1 1-6 0,0 1-1 0,-3 2 1 16,4 0-2-16,-3 1 1 0,0 3-1 15,-1 0 0-15,-2-1 1 0,-2 2 1 16,-1-1 0-16,0 4 6 0,0 0 6 15,-4 0 2-15,0 0 2 0,-5-1-2 16,-2 1-7-16,-4-1-3 0,-5-1-3 16,-3-1-2-16,-5 0 0 0,2 0 0 15,1-1-1-15,3-2 1 0,1-1 3 16,0-4-1-16,0 0-1 0,2-4 6 0,1 0 0 16,0-5 0-16,1 1 4 15,2-2-6-15,0-2 0 16,4 3 0-16,-5-1-2 0,3-3 0 0,-1 2 1 0,-1 1 0 15,3-4 2-15,0 2 4 0,4 0 4 16,-1 2 7-16,5-2 8 0,1 2 0 16,4-1-1-16,1-1-3 0,3-2-9 0,0-2-2 15,-2-3-5-15,4-1-3 16,1-2-3-16,0-3 0 0,1-2-1 16,0-3 0-16,4-5 0 0,3-3-4 0,3 3 0 15,3-5 0-15,3 2-1 0,5 1 0 16,-1-1 0-16,0 0 0 0,1 2-2 0,2 1-1 15,-1 4-1-15,5 3 0 0,0-1 2 16,0 3 0-16,6 1 0 0,2-1-1 16,4 5-2-16,0 2 1 0,5 4 1 15,6 5 0-15,2-1 0 0,3 7 0 16,0 3-2-16,-3 1-1 0,-5 5 0 16,-2 4 0-16,-2 2 1 15,0 3 2-15,-3 4 1 0,1 3 1 16,-3 8 0-16,-2 0 1 0,0 2 1 15,-4 4 1-15,-7 0 0 0,-5 4-1 0,-5 0 1 16,-12 3-1-16,-1 3-1 16,-9-1 3-16,-9 1-1 0,-4 1 0 0,-5-2 1 15,-5-4-2-15,-4 2 2 0,-2-9-1 16,-2-1 1-16,-1-3 0 0,-3-2 3 0,1-4-1 16,-2-3 0-1,-3-6 0-15,0-2-4 0,-7-3-2 16,-6-4-8-16,-5-5-12 0,5-2-14 15,6-6-9-15,11-6 21 0</inkml:trace>
  <inkml:trace contextRef="#ctx0" brushRef="#br0" timeOffset="39237.19">22011 12892 1069 0,'1'2'29'0,"-2"-2"-11"16,-1 0-17-16,0 1-1 0,0-1 0 15,1 0-1-15,0 4 0 0,-4-4 0 16,4 1 1-16,-2 0 0 0,2-1 0 15,-2 3 0-15,3-3 1 0,-3 2-1 16,2-1 0-16,0 0 1 0,-1 0-1 0,2 0 0 16,0-1 0-16,-2 1 2 0,-2 1 3 15,1 2 1-15,3 3-2 0,-3 2-1 16,-1 3-1-16,-2 5-1 0,-1 0 1 16,-2 3 1-16,0 3-2 0,-2-1 0 15,-2 2 1-15,-3 3 1 0,-4-2 1 16,-4 2 0-16,-5 0-1 0,-5-1-1 15,0 1 3-15,-4 1 0 0,1 1 1 0,-2 1 4 16,0-1 1-16,-4-3 0 0,0 1 0 16,1-5-5-16,-7-2 0 0,-2-1 2 15,-7-3-1-15,2 0 0 0,-1-4-1 16,3 1-3-16,4-4 1 0,-3-4 0 16,4-4-1-16,2-3 6 0,-4-5 4 15,-1-2 1-15,-5-4 1 0,-3-7-4 16,6 2-3-16,6-4 4 0,10 1 1 15,7 0 1-15,3-2-1 0,6 2-2 16,3 1 3-16,3 0 5 0,7 1 6 16,1 3 10-16,3 1 13 0,1 0 3 15,0 2 4-15,4-1-4 0,1 1-9 16,5-3-7-16,4-4-11 0,1-7-10 16,5-7-7-16,3-5-4 0,1-1-1 0,-1-2-2 15,3 2 0-15,2 1 0 16,5 1-2-16,5 2-2 0,5 1-7 0,6 3-3 0,-1 3 2 15,-1 1 2-15,-1 1 7 0,-3 4 0 16,-1 2-6-16,7-2-9 0,0 8-5 16,8 1-2-16,4 5 1 0,-2 6 7 15,5 3 6-15,2 1 3 0,1 6 5 0,-3 2 0 16,-7 4 0-16,-3 1 1 16,-5 1 0-16,0 4 1 0,-5 2 1 0,-2 0 1 15,1 3 1-15,-5-1 1 0,-2 0 0 16,-2 6 0-16,-9-1-1 0,-5 2-1 15,-7 4 0-15,-5 0-1 0,-4 0 1 0,-7 5 0 16,-4-3-1-16,-6 1 3 0,-4-1-1 16,-2-4 1-16,-6-3 2 0,-2-3-3 15,1-3 1-15,2-2 1 0,1-3 1 16,2-1 2-16,1-4 0 0,1-3-2 16,6-1-2-1,0-2 0-15,6-2-1 0,3 0 0 16,3-3-3-16,5-2-7 0,0 2-7 15,0-2-12-15,0 0-20 0,0 0-16 0,2 2 31 0</inkml:trace>
  <inkml:trace contextRef="#ctx0" brushRef="#br0" timeOffset="47919.26">24908 7723 773 0,'-9'6'21'16,"1"-5"-4"-16,0 1 4 0,2-2-1 15,0 0 2-15,2 0-2 0,2 0 10 16,-1 0 13-16,3 0 14 0,-1 0 14 0,1 0 3 16,-1-1 1-16,1 0 7 15,0 0 0-15,0 0-4 0,1-6-15 0,1 2-20 16,3-2-19-16,2-4-16 0,3-2-1 16,3-1-1-16,4-3-4 0,3 0-2 15,5-1-3-15,4 2-3 0,7 3 1 16,2 0 0-16,-3 1-3 0,3 4 1 15,-5 1-1-15,-3 2 2 0,3 3 3 16,-6 2 1-16,-1 0 0 0,-3 3 1 16,-4 1-1-16,-5 2-2 0,-5-1-2 15,-1 1-7-15,-4 3-3 0,-1 5-1 0,0 3 1 16,-3 7 5-16,-1 3 5 0,-6 4 2 16,-4 1 3-16,-6 3 1 0,-7 3 1 15,-3 0 1-15,-3 3 0 0,-8-1 0 16,1 2-1-16,-8 1 1 0,-6 0-1 15,-2 0 0-15,-3-3 1 0,6-3-1 0,8-3 0 16,8-5 0-16,9-3 1 0,4-7-2 16,5-1 2-16,3-2-1 0,5-1-1 15,3-3 0-15,1-3 1 0,3-1 0 16,1-5-1-16,2 4-1 0,4 1-1 0,0-3-1 16,4 3 3-16,2-1 0 15,4-1-1-15,4 3 3 0,5-2 0 16,3 0 0-16,4-1 3 0,4-2-2 15,1 1 0-15,1-3 0 0,-6 0 0 0,-4-2 0 16,-2 1 1-16,-6-1-2 0,0-1 1 16,-4-1-2-16,-1 0 0 15,-1-3 0-15,-1 1-6 0,-1-3-12 16,3-1-19-16,-2-3-24 0,4-1-7 16,-2-5 31-16</inkml:trace>
  <inkml:trace contextRef="#ctx0" brushRef="#br0" timeOffset="48203.14">25637 7848 1526 0,'-1'0'34'0,"-3"0"-27"0,4 2-9 15,0 1-3-15,0 4 4 0,5 2 1 0,-1 5-2 0,0 3 1 16,4 2 0-16,1 0-3 0,1-1 3 16,2-1 0-16,4 0 1 15,0-2 0-15,1 1-2 0,-3-2-2 0,1-2-6 16,-3-1-14-16,1-3-20 0,-2-2-25 16,-3-3-24-16,0-2-93 0,-3-2-76 15,2-3 143 1</inkml:trace>
  <inkml:trace contextRef="#ctx0" brushRef="#br0" timeOffset="48377.31">25912 7887 804 0,'-5'8'17'0,"-1"1"-11"0,-4 3 3 15,-3 1 4-15,-2 2 3 0,-1 0-6 16,-2 2-6-1,3 0 0-15,-3-2 0 0,1 1 1 0,1-1 4 0,0-3 1 16,4 0-3-16,2-3-108 0,2-3 75 16</inkml:trace>
  <inkml:trace contextRef="#ctx0" brushRef="#br0" timeOffset="48962.79">26206 7816 1556 0,'5'-7'30'15,"1"-4"-24"1,4-3-18-16,2-2-2 15,1 0 0-15,3-4-7 0,4 1-6 16,0 0 4-16,3 2 7 0,3 4 9 0,1 1 5 16,1 1 2-16,3 6 0 0,3-1-1 15,1 6 1-15,5 1-1 0,-5 0 4 16,-5 3 1-16,-6-1 1 0,-3 3 2 16,-6 3-3-16,-2 0-3 0,-4 4-3 15,-4 4-4-15,-4 6 0 0,2 6 1 16,-4 3 3-16,-7 7 2 0,-1 3-2 15,-7 8-2-15,-5 2-6 0,-7 5-5 16,-7 2 1-16,-6 1 0 0,-1-3 4 16,3-1 5-16,1-3 3 0,6-5 1 0,5-5 1 15,0-5 0-15,5-6 0 0,4-7 0 16,5-4 0-16,5-8 0 0,4-4 2 16,1-4-1-16,2-4 0 0,1-1 3 15,0 2 1-15,0-2 1 0,4 2 5 16,1-1 1-16,5-1-1 0,6 1 0 0,7-1-5 15,9 0-4-15,3 0 0 0,4-1 0 16,7 0-2-16,-1-1 7 0,5 0 1 16,0-2-1-16,-2 1 1 0,-6 0-5 15,-3 0-2-15,-4 2 1 0,-5 0-1 16,4 0 0-16,-5 1 0 0,-4-1 0 0,-4 1 0 16,-3-2 0-16,-4 0 0 0,-3 0-2 15,-3 1-6-15,-1-1-8 0,-3 0-14 16,-2-1-9-16,1 0-11 0,-3-5-191 15,1-5 165-15</inkml:trace>
  <inkml:trace contextRef="#ctx0" brushRef="#br0" timeOffset="49268.23">27385 7822 1224 0,'0'9'39'0,"-3"4"6"0,0 5-44 0,0 3-2 15,2 3 2-15,1 1 1 0,0 3-2 16,0 2-8-16,0 0-8 0,1-2-16 15,2 0-14-15,3-2-14 0,0-2-14 16,0-6-21-16,0-6-50 0,-2-5-23 16,0-7 16-16,-1 0 59 0</inkml:trace>
  <inkml:trace contextRef="#ctx0" brushRef="#br0" timeOffset="49499.61">27546 7914 1427 0,'-5'3'41'16,"-10"3"-42"-16,-3 1-11 15,-6 0 8-15,-7-2 2 0,4 2 2 16,-2-1 2-16,2-1 2 0,4 0 2 15,-1-2-14-15,4 0-31 0,1-1 90 16,3-4-55-16</inkml:trace>
  <inkml:trace contextRef="#ctx0" brushRef="#br0" timeOffset="54002.48">19492 15343 757 0,'6'13'55'0,"-6"-13"-45"0,0 0-27 0,0 0 5 15,-7-14-40-15,7 14 30 0,1 0 33 16,-1 0 20-16,0 0 11 0,0 0 1 16,0 0-9-16,0 0-1 0,0 0 1 15,0 0-3-15,0 0-6 0,-1 0-7 16,1 0-5-16,0 0-6 0,0 0-2 16,0 0-1-16,0 0-1 0,-1 0-1 0,0 0-2 15,0 1 0 1,1 0-1-16,0 0 0 0,0 1 0 15,0 0 0-15,0-2 0 0,-1 1 0 16,1 0 0-16,0 0-9 0,0 0-20 0,0 0 516 0,0 1-366 16</inkml:trace>
  <inkml:trace contextRef="#ctx0" brushRef="#br0" timeOffset="56120.53">28599 7730 1494 0,'7'29'149'16,"-2"-59"853"15,-7 28-1507-31,7-4 113 16,0 3 395-16,4-3 1 0,1-1-1 0,6 0 2 15,5-2 0-15,0 0 0 0,1-3 1 16,2 0-1-16,-4 1-2 0,5-3 0 16,-4 2-2-16,-1 0 0 0,-1-1-1 15,-2 4 0-15,1 3 0 0,-1-1 0 0,-2 2-1 16,1 1-1-16,-2 4 1 0,-1 0-2 15,1 0-1-15,-2 2-2 0,3 3 0 16,-4 1-3-16,0 4 0 0,-2 2-2 16,0 2 0-16,2 3 1 0,1 2 0 15,-1 4 1-15,-1-1-2 0,-2 6 1 16,-1 0-1-16,-2 1 0 0,-1 4 2 16,-2-3 2-16,-1 2 3 0,-2-3 1 15,-3 0-2-15,-1 0 0 0,-3 1 0 0,-3-1 0 16,-5-1 3-16,-1 0 2 0,0-1-2 15,0-1 2-15,2-1 0 16,-3-4-2-16,0-3-2 0,0-6-1 0,0 1-1 16,0-3 1-16,1-1 4 0,0-3 1 15,1-1 1-15,0-1 0 0,-1-1-1 16,-2-1 0-16,-5 0 0 0,-1-3 0 16,-3-2 0-16,-2-3 1 0,2-3 3 15,1 1 1-15,5 0 5 0,7 0 1 0,6 3 4 16,2-4 5-16,4 2 6 0,-1-1 10 15,3-1 5-15,0 0 3 0,0-3-7 16,1-4-11-16,1-5-9 0,0-5-11 0,3-4-3 16,-1-2-3-16,2 2-1 0,-1 2 0 15,1-3 0-15,-1 3 0 0,3 3 1 16,0 1-1-16,0 5 0 0,2-1-2 16,1 1-3-16,1-1 0 0,2-3-5 15,4 4-7-15,0-3-9 0,3 2-7 16,-1 0-9-16,2 0-8 0,-3-3-13 15,-1 1-13-15,1-1-10 0,-4 1 42 16,4-1 13-16</inkml:trace>
  <inkml:trace contextRef="#ctx0" brushRef="#br0" timeOffset="56451.48">29586 7710 1323 0,'0'2'25'16,"1"4"-27"-16,2 7-6 0,2 5 2 15,4 6 4 1,6 3 2-16,3-1 0 0,4 1 0 0,5-2 0 0,2 1 0 16,9 2 0-16,-1 2 0 0,-1-2 2 15,-1 1-2-15,-6-2 2 0,-1-2 0 16,-5-3-2-16,0-2 2 0,1-3 0 0,-2-2 0 16,0 0 1-16,-4-6-6 15,-3-2-21-15,-3-5-9 16,-1-4 25-16,2-2-10 0</inkml:trace>
  <inkml:trace contextRef="#ctx0" brushRef="#br0" timeOffset="56723.45">30068 7840 1249 0,'-4'1'40'0,"-5"4"11"0,-6 0-53 0,-4 3 1 16,-1 1 2-16,-5 1 0 0,1 4 2 16,1-1-1-16,-4 3 1 0,2 2 1 15,-1-2-1 1,1-2 0-16,-4 1-2 0,6-1-8 0,2-4-9 0,3 2-12 16,5-4-8-1,5-1-3-15,4-2-6 0,0-3-4 0,4-2-29 0,0 0-64 16,0 0-12-16,0 0-8 0,4 0 40 0,4-4 82 31</inkml:trace>
  <inkml:trace contextRef="#ctx0" brushRef="#br0" timeOffset="57374.07">30425 7822 1327 0,'22'8'279'0,"-13"-7"-166"15,13 11-156-15,-59-36 44 16,35 23-1-16,5-5 0 0,-1-1 0 16,4 0-1-16,0-2 1 0,1 0-1 15,6 2-1-15,-1-1 0 0,3-2 0 16,2 2 0-16,-1 0 0 0,2 3 2 15,-2-2 1-15,1 2 3 0,-2 1 1 0,-1-3-2 16,0 5 0-16,-1-3-1 16,0 4-2-16,-4 1 0 0,-2 2-1 15,-2 2-6-15,-3-4-4 0,-2 0-13 0,2 4-10 16,0 3-1-16,-2 7 1 0,1 5 6 16,0 6 6-16,-1 4 1 0,-2-1 0 15,-2 3 4-15,0-1 5 0,-2 0 5 16,0-1 2-16,1-6 0 0,-3 0-2 15,0-4-1-15,-3-1 0 0,-3-1 0 16,-1 2 3-16,-9-1 2 0,-3 2 3 0,-5-2 0 16,-2-1 1-16,1-3 0 15,1 0 1-15,0-2 1 0,3-2 1 0,2-1-1 16,6-3 2-16,2-1-3 0,5-1 2 16,5-3 0-16,8-1 0 0,0 1-1 0,-2 0 0 15,5-1-3-15,0 2-3 0,-2-2-4 16,0 0 0-16,1 0 1 0,8 1 6 15,6 3 4-15,3 1 0 0,6-1 2 16,5 1-4-16,-1 0-1 0,1 1 2 0,0-3 3 16,-4-1 4-16,4 2 1 0,2-2-1 15,2 1-5-15,1 4-3 0,2-1-1 16,-2-2 0-16,1 2 3 0,-2-4 5 16,-7 0 2-16,-6-2 1 0,-2 0-5 15,-1 0-2-15,-5 0-2 0,-2 0 0 16,-7-3 0-16,0 1 0 0,-2-2-9 15,3 2-11-15,4 0-18 16,1-8-137-16,5-7 114 0</inkml:trace>
  <inkml:trace contextRef="#ctx0" brushRef="#br0" timeOffset="57687.51">31654 7747 1610 0,'-4'2'18'0,"-8"2"-35"15,-2 0-5-15,-8 1 11 0,0 0 11 0,-2 1 1 0,0-2-1 16,0 1 1-16,-2-1 2 0,4 1-1 15,0-5 2-15,3 1-1 0,5 1-1 16,2-2 0-16,3 1 1 0,3-1-1 16,2 0 0-16,3 0 3 0,0 0-5 15,0 0-4-15,0 0-7 16,0 0-12-16,1 0-4 0,0 0-7 0,-1-1-14 0,1 1-7 16,0 0-11-16,1 0-98 0,3 0 107 15</inkml:trace>
  <inkml:trace contextRef="#ctx0" brushRef="#br0" timeOffset="57955.07">31652 7875 750 0,'-2'0'22'0,"-3"1"-1"0,-2 0-13 16,-3 0 4-16,-2 3 9 0,-3-3 4 15,-3 0 1 1,-1 0-4-16,-2 0-6 0,1-1-3 0,-1 0-3 0,0 0-1 0,0 0 0 16,-3 1 0-16,1-1 0 0,-1 2 0 15,4 0 1-15,0-2 0 0,3 1-2 16,1 0 0-16,4 0-1 0,3-1 0 16,4 0-3-16,2 0-37 0,3 0-39 15,0 0-93 1,-1 1 84-16</inkml:trace>
  <inkml:trace contextRef="#ctx0" brushRef="#br0" timeOffset="58505.79">32301 7545 1457 0,'-1'0'44'0,"1"1"-16"16,0-1-45-16,-2 1-15 0,-1 2 5 15,0 2 13-15,-3 3 8 0,3 2 0 0,1 2 0 16,-2 5 1-16,1 2 2 15,-3 5 0-15,1-3 1 0,-2 2 2 0,-1 1-1 16,0 0 1-16,0 1 0 0,2-3 1 16,1-2-1-16,2-2 1 0,-1-5-1 15,2-1 0-15,0-3 1 0,1-5-1 16,0 2 0-16,0-3 0 0,1 1-1 16,1-3-1-16,0 1 2 0,1-1 1 15,0 2 3-15,1-1 1 0,0-2-1 16,0 2 0-16,3 0 0 0,5 3-2 0,4-1 0 15,3 3 0-15,3-2-1 0,0-1 1 16,10 1 1-16,2-1 0 0,3 0 0 16,1 0 0-16,-5-1 1 0,-4-1 2 15,-6 0 6-15,-4-2 3 0,4 0 4 16,-12-3 0-16,10 1-3 0,1 1-1 0,-5-2-4 16,4-1-4-16,-5-1-1 0,-3 4-1 15,2-4-2-15,-4 2-1 0,0 0 1 16,-2 0 0-16,0 1-7 0,-4-3-11 15,-1 2-15-15,-1-2-14 0,0 1-10 16,2-2 64-16,1-2-207 0,-1-2 152 16</inkml:trace>
  <inkml:trace contextRef="#ctx0" brushRef="#br0" timeOffset="58913.69">32668 7397 856 0,'-6'12'12'16,"-2"3"-25"-16,1 4-1 0,-4 4 4 15,4 5 4-15,0 7 2 0,2 8 2 16,2 4 2-16,-2 5 3 0,2 6 5 15,-1 0 1-15,1 2-3 0,1 3 0 16,-5 0-1-16,2 4-1 0,0 3 2 0,-3-6-1 16,8-2-1-16,0-6 0 15,0-10 1-15,3-11-1 0,-3-8 12 0,0-7 20 16,2-4 4-16,-3-3 5 0,-6-2-11 16,10-2-21-16,-4 0-4 0,-1-2-3 15,6 1-2-15,-11-3 0 0,8 1 0 16,-2-1-1-16,6-2 2 0,-4 1-1 15,-2 0-1-15,7-3 1 0,-9 1 1 16,3-1-1-16,0 0 0 0,-1-1 1 16,1 0-2-16,-9 3 1 0,9-3 0 15,0 0-1-15,0 0 2 0,1 0-1 0,6 0 0 16,-5 0-29-16,-2 2 19 0</inkml:trace>
  <inkml:trace contextRef="#ctx0" brushRef="#br0" timeOffset="62435.91">22673 9061 1509 0,'5'10'49'0,"21"28"-28"15,-57-79-23 1,30 38-5-16,1 3 0 16,0 2 1-16,0 0 2 0,0 4-2 15,1 2 2-15,1 2 1 0,3 10 1 16,1 0 0-16,0 6 2 0,2 4 0 15,1 3 1-15,1 0 2 0,-2 7-3 16,-2-1 1-16,-2 5 0 0,0 1-1 0,-1 1 1 16,-2-1 0-16,1-1 0 0,-1-3 0 15,1-7 0-15,-1-7-1 0,-1-6 0 16,0-3 0-16,0-1 0 0,-1-2 0 16,-1-3 0-16,1 0 0 0,0-2 1 15,1-1 0-15,-1-4-1 0,1-2 1 16,0-2 2-16,0 1 2 0,0-2 3 15,0-2 1-15,0 2 5 0,0 0 0 0,0-1 0 16,0-4-2-16,2-5-6 16,1-4-1-16,0-6-2 0,1-4 1 0,4-2-1 15,1-1-2-15,3-1 0 0,-1 1 0 16,1 2-1-16,2 1 0 16,1-1-4-16,7 3 1 0,6 0 0 15,7 2-1-15,6 3 0 0,1 1-8 0,-1 4-3 16,2 2 0-16,-2 5 4 0,3 7 6 0,0 2 3 15,-7 5 0-15,-3 5-1 0,-3-1-2 16,-1 2-1-16,0 3-5 0,-2 2-6 16,-11 1-1-16,-7 4-2 0,-8 2 2 15,-6 0-5-15,-5 2 5 0,-12 2 1 16,-7-1 4-16,-5 1 9 0,-7 1 0 0,-6-6 3 16,-1-1 1-16,-7-3 1 0,0-4 1 15,4-7 1-15,-5-5-1 0,-3-6 2 16,-2-1 2-16,0-7-2 0,7 2 0 15,5-5 1-15,3 0-2 0,4-1 1 16,5-3 0-16,3 5-1 0,8-2 0 16,5 3 1-1,6 1-2-15,5 3 0 0,4 0-2 0,3 2-4 0,2 3-4 16,-2-6-12-16,2 2-15 0,5-5 248 16,4-7-167-16</inkml:trace>
  <inkml:trace contextRef="#ctx0" brushRef="#br0" timeOffset="62704.72">23995 9149 1952 0,'25'12'62'0,"50"52"997"32,-29-41-2513-32,-182-62 2020 0,100 32-1235 0,33 16 566 15,-4-3-39-15,2 1 72 0</inkml:trace>
  <inkml:trace contextRef="#ctx0" brushRef="#br0" timeOffset="62924.71">24015 9616 1466 0,'2'0'38'0,"-1"1"-25"32,0-1-6-32,-1 0-3 0,4 1-2 0,-6-1 1 0,1 0 3 0,-1-1-17 15,2 1-22-15,0 0-27 0,0 0-15 16,0-2 35 0</inkml:trace>
  <inkml:trace contextRef="#ctx0" brushRef="#br0" timeOffset="65752.07">25652 9157 1019 0,'-9'-6'287'0,"44"46"-145"47,-24-20-141-47,4 2-1 0,1 4 1 16,2-1 0-16,5 2 0 16,-4-2 0-1,1 1 0-15,-1-1 1 0,-3-5-1 0,0-3 1 0,-1 0-2 0,1-6 2 31,-2-1-1-31,-4-2 0 0,-2-2-5 0,-4-3-12 0,-1-2-19 0,-3-1-19 16,0 0-7-16,5-2 48 0,-1-7-3 16</inkml:trace>
  <inkml:trace contextRef="#ctx0" brushRef="#br0" timeOffset="66022.25">25905 9083 1244 0,'-8'53'1446'16,"5"-60"-2826"-16,-9 34 2900 16,2-27-2375-16,-1 13 193 0,1 11 663 0,0 0 1 15,1 0 0-15,-2-1-1 0,0 2 0 16,1-2 1-16,-2 2-1 0,-1 0 0 15,0-3 0-15,-1-3-4 0,3-1-5 16,0-4-7-16,2-4-9 0,3-2-10 16,3-4-12-16,3-2-20 0,0-2 36 15</inkml:trace>
  <inkml:trace contextRef="#ctx0" brushRef="#br0" timeOffset="67140.42">27739 9059 1260 0,'4'0'46'15,"-4"0"5"-15,1 0-45 0,-1 1-9 0,-1 0-1 0,1-1 2 16,0 2 0-16,-1 3 1 0,0 4 0 16,1 2 0-16,-1 3 2 0,-1 1-1 15,2 3 1-15,0 3 0 0,2 2-1 16,0 4 1-16,-1-1 1 0,0-1-2 15,-1 2 1-15,0-5 1 0,0-3-1 16,-1 0 2-16,3-6-4 0,0-2-12 0,-1-6-17 16,2-1-26-16,-1-2-27 0,2-1 45 15</inkml:trace>
  <inkml:trace contextRef="#ctx0" brushRef="#br0" timeOffset="67367.24">27847 9178 1150 0,'-4'2'28'0,"-1"2"-22"0,-2 1 0 0,-2 1-2 16,-6-3 2-16,4 3 0 15,0-1 0-15,1 2 1 0,1-1-1 16,-4-4-2-16,-1-2 0 0,-1 1 0 0,-2 0-1 15,-2 2-1-15,-2-2 1 0,-7-1-7 16,-1 2-14-16,-1-1 12 0</inkml:trace>
  <inkml:trace contextRef="#ctx0" brushRef="#br0" timeOffset="81299.16">24801 9061 907 0,'-2'0'51'15,"0"0"25"-15,0 0-42 0,0 0-21 16,-1 0 3-16,1 0 5 0,1 0 6 0,1-1 3 15,0 1 5-15,0 0 4 0,0 0 7 16,0 0 9-16,0 0 4 0,0-1 2 16,0 0-5-16,0 1-15 0,1-8-10 15,4 1-13-15,3-2-6 0,3-1-4 16,3-1-4-16,5-3-2 16,2 2-2-16,2-1 1 0,3 0 1 0,6 2-1 15,3-1-1-15,3 3-1 0,-4-1-1 0,-3 3 2 16,-8 2 0-16,-6 2 0 0,0 2-1 15,-5 1-3-15,1 1-1 16,-1 2-6-16,-2 3 0 0,-1 3-3 0,1 3-3 16,-1 3-1-16,0 3 2 0,-3 1 2 15,-4 0 2-15,-1 1 1 0,-2 4 0 16,-5-3 4-16,1 4 3 0,-6-2 3 16,-2 1 1-16,-4 0 0 0,-5-1 0 0,1 1 0 15,-7-1 0-15,-4 2 0 0,2 1 0 16,-6-1 1-16,-1 2-1 0,6 2 1 15,1-3-1-15,8-2 0 0,7-1 0 16,5-5-1 0,3-2-2-16,5-4-1 0,2-1 1 0,3 0-2 0,1 1 4 0,4-1 5 31,2 0 3-31,5 0 4 0,6 0 0 0,3 0 0 16,8 0 4-16,1-1 5 0,1 0 4 0,0-2 3 0,-5-1 0 15,-5-2-2 1,3-1-3-16,-5 1-1 0,-1-3-4 15,2 0-5-15,-4-2-3 0,2 2-5 0,3-1-2 0,-2 0 0 16,0-1-2-16,-4 0 2 0,-4-1-1 0,1-2-1 16,-3 1-5-1,1 0-7-15,-3 1-17 0,-1-1-12 0,-3-1-11 0,3-1-14 16,0-3-12-16,3-3 43 16</inkml:trace>
  <inkml:trace contextRef="#ctx0" brushRef="#br0" timeOffset="81741.39">26808 9002 1392 0,'-2'0'46'0,"1"4"9"0,-1 1-53 15,0 4-5-15,0 4 3 0,0 3 1 16,0 3 1-16,2 4 0 0,0 3-1 16,-2 2 1-16,1 2-1 0,1 2-1 15,0 2 1-15,0 2 0 0,1-2-1 16,-1 3 2-16,0 0 0 0,-2-3-1 0,1 0 1 16,0-5 0-16,-1-3 0 0,2-2 0 15,0-2 1-15,2 0-2 0,0-2 1 16,-1-4 0-16,-1 0 0 0,1-1 0 15,-1-2 1-15,1 0-6 0,0-3-24 16,0-2-25-16,2-4-5 0,2 0 19 16</inkml:trace>
  <inkml:trace contextRef="#ctx0" brushRef="#br0" timeOffset="84261.25">28905 8963 1450 0,'-2'2'29'0,"-2"0"-29"15,1 1-3-15,1 3 3 0,-1 3 1 16,3-1 0-16,-1 4-1 0,-4 0 1 0,4 4-1 16,1 0 0-16,4 5 1 0,0 2-1 15,2 1 2-15,-3 3-1 0,2 1 0 16,-3 4 0-16,1 0-1 0,3 4 0 16,-2 0 1-16,2-1 0 0,0 1 0 15,-2-3 0-15,1-2 1 16,-2-3-1-16,4 1 0 0,-1-3 0 0,-1-1 0 15,2 0-1-15,-2-5 2 0,0-4 0 16,-1-4-10-16,0-3-13 0,-3-5-18 0,2-3-25 16,1 1-12-16,2-5 59 0,3-3-7 15</inkml:trace>
  <inkml:trace contextRef="#ctx0" brushRef="#br0" timeOffset="84540.18">29459 9045 1175 0,'13'8'67'0,"1"6"55"0,5 3-113 0,-1 6-12 16,5 2-1-16,-1 2 4 0,4 3 2 15,2-1-1-15,-3 1 1 0,3-1-1 16,-2-6 0-16,3 1 2 0,-3-4-1 16,-4-1-2-16,1-4-5 0,-9-4-11 15,0-2-15-15,1-4-15 16,-4-5 431-16,0 0-292 0</inkml:trace>
  <inkml:trace contextRef="#ctx0" brushRef="#br0" timeOffset="84782.93">29911 8998 1333 0,'21'4'99'0,"-35"14"-75"15,46-16-31 1,-131 30 5-16,68-9 4 0,2-1 0 0,-4 3 0 15,-2 1 0-15,3-3 1 0,0 1-1 16,8 1-3-16,0-1-10 0,3 1-13 16,0 2-17-16,3-2-15 0,4-2-19 15,4-1 15-15,3-8 26 0</inkml:trace>
  <inkml:trace contextRef="#ctx0" brushRef="#br0" timeOffset="85463.64">30278 9050 1435 0,'2'0'23'0,"3"-1"-19"0,1-1-21 16,4 0-1-16,2-1 13 0,3 1-4 15,6 0-3-15,-1 0-1 16,1 1 3-16,2 1 5 0,-3 0 5 0,5 0 1 16,0 0 0-16,2 0 0 0,-2 0-1 15,0 3 4-15,-5-1 2 0,-1-1-2 16,-3 2 2-16,-4 2-3 0,-3-4-3 15,-3 2-1-15,-1 2-2 0,-3-1-8 16,-1 4-7-16,-1 3 0 0,-3 5 0 16,-4 4-3-16,-6 3-4 0,-2 0 0 0,-7 0-2 15,-1 0 7-15,-1-5 9 0,-3-3 3 16,4 0 2-16,0-6 4 0,4 0 2 16,5 0 0-16,0-5 0 0,6 1 0 15,3-2 1-15,1-2-1 0,2 2 2 16,1-3 0-16,1 0 4 0,0 0 5 0,0 0 8 15,0 0 10-15,0 2 2 0,2-2-2 16,6 2-8-16,7-1-12 0,5 1-5 16,7 3-4-16,2-1 0 0,0 3 1 15,0 0-1-15,-1 0 1 0,2 2 0 16,2 5-1-16,4 1 0 0,0 0 0 16,-1 3 0-16,-9-1-1 0,-7 0-2 15,-7-2-3-15,-2 0-1 0,-5 2 0 16,-7 1-3-16,-5 2 2 0,-8-2 5 0,-5 0 2 15,-5-1 5-15,-6-1 2 0,-6-3-2 16,0-1 3-16,1-3 0 0,0-4 0 16,0 0 0-16,-1-2 0 0,0-2-2 15,1-1 0-15,-2-1 0 0,1-2 1 16,-1-1 0-16,4-1-2 0,4 2 0 16,2-1-3-16,8-1-1 0,4 2-3 15,6 1-7-15,6-3-3 0,4 5-12 0,-1 0-4 16,1-1 0-16,0-2-6 0,8-4 22 15</inkml:trace>
  <inkml:trace contextRef="#ctx0" brushRef="#br0" timeOffset="85788.44">31491 9144 1569 0,'-1'3'4'15,"0"7"-33"-15,1 11-10 0,0 6-1 0,2 4 33 16,-1 2 7-16,-1-2 0 0,1 1 0 15,-2-3 1 1,0-5-1-16,1-3 1 0,0-4 3 0,2-5-5 0,0-4-14 16,0-1-14-16,-1-7-20 0,-1 1-21 15,3 0 673-15,4-3-453 0</inkml:trace>
  <inkml:trace contextRef="#ctx0" brushRef="#br0" timeOffset="85985.28">31721 9312 986 0,'-4'2'39'0,"-4"1"11"15,-1 1-31-15,-4 2-9 0,-4 0 8 16,-2-2 3-16,-6-2 2 0,-2 1-3 16,-2-3-3-16,4 0-4 0,2 0-4 15,0-3-1-15,4-2-2 0,0 1-1 16,-2-2-1-16,-1 0 1 0,5 0-1 15,3 0-7-15,4 2-15 0,5-2 354 16,-3 1-252-16</inkml:trace>
  <inkml:trace contextRef="#ctx0" brushRef="#br0" timeOffset="86587.94">32316 8988 1546 0,'0'0'22'15,"-2"0"-20"-15,-3 0-53 0,-2 0-20 16,-5 0 38-16,-4 1 30 0,-2 3 1 15,-1-1 2-15,-2 2 0 0,-2 0 0 16,3 2 0-16,1 0 0 0,2 0 0 16,2 4 0-16,2 1 0 0,2 1-2 15,1 3 1-15,-2 4 1 0,4 1 0 16,-4 3-1-16,2 4 1 0,3 2 0 16,3 2 0-16,4 5 2 0,3 1 1 0,8 4 1 15,4-2 0-15,6-3-2 0,0-2 0 16,0-2 0-16,0-3-1 0,1-2-1 15,0-2 1-15,2-7-1 0,-1-2-1 16,0-6 0-16,-1-4-1 0,1-4 2 0,-1-3 2 16,2 0 5-16,4-2 5 0,-5-5 5 15,-1 0 3-15,3-5 8 0,-7 0-1 16,4-2-2-16,0 0-3 0,-7-4-6 16,1-3-5-16,-3-2-3 0,3-2-3 15,-6-3-5-15,0-3-4 0,-7-8-4 16,-3-6-2-16,-1-1 0 0,-3-3 2 0,-1 7 4 15,-10 1 0-15,6 4 1 0,-3 1 1 16,-8 1-2-16,-3-1 0 0,-13 2-1 16,-15-2-3-16,3 3 2 0,2 0-10 15,0 5-5-15,13 5-6 0,5 3-8 16,6 2 3-16,6 7 0 0,5 6 1 16,4 3-1-16,2 2-3 0,5 0-19 0,-4 2-3 15,4 1 5-15,1 7-8 0,3 4 22 16,4 5 21-16</inkml:trace>
  <inkml:trace contextRef="#ctx0" brushRef="#br0" timeOffset="86872.23">32719 8989 1384 0,'47'111'3'32,"-62"-127"-3"-32,46 50 1 0,-4 1-1 15,0 0 1-15,-2 0 1 0,2-4-1 16,0 1 1-16,-1-6 0 0,-1-1 1 0,-5-3-8 15,-9-9-13-15,1-4-22 0,-6-6-13 16,-3-2 25-16</inkml:trace>
  <inkml:trace contextRef="#ctx0" brushRef="#br0" timeOffset="87110.13">33058 9074 906 0,'-10'9'48'16,"-5"3"50"-16,-6 6-96 15,4 4 2-15,4-3-3 16,-5 4 1-16,-4 0-1 0,-11 1 2 0,0 0 1 0,-2-1 1 16,8 1 1-16,3-1 2 0,3 3-1 15,7-2-3-15,4-5-12 0,2-3-28 16,1-5-35-16,3-2-32 0,0-6-113 15,4-3-3-15,0 1 38 0,1 0 43 16</inkml:trace>
  <inkml:trace contextRef="#ctx0" brushRef="#br0" timeOffset="87553.05">33130 9058 1338 0,'1'0'72'0,"-1"-2"23"0,0 2-64 0,0 0-51 0,0 0-4 0,1 0 0 0,1 0 0 15,-4 2-7-15,1-1 1 0,0 5 2 16,-4 0 5-16,4 7 12 0,-8 3 3 16,-1 6 3-16,2 5 2 0,0 1 1 15,6 6-5-15,2 1-12 16,6 3-28-1,2-1-3-15,6-1 3 0,3-4 12 0,0-3 27 16,0-6 15-16,3-7 13 0,0-6 9 16,3-4 12-16,-4-3-5 0,-3-3-6 15,5 0-6-15,-1-4-7 0,0-1-4 16,1-1 3-16,-9-3 6 0,0-1 0 16,-4 0-5-16,0-7-4 0,-2 2-11 0,-2-6-2 15,-3-7-2-15,-6-3-3 0,-6-9-4 16,-7-1 0-16,-4-3 1 0,-4 0 0 15,1 2 5-15,-1 3 0 0,0 7 1 16,1 4 1-16,-1 6 0 0,5 4 1 16,6 2-1-16,4 5-2 0,4 2-1 15,1 4-4-15,-1 1-3 0,-2 3-13 16,9 1-7-16,1 0-40 0,0 0-102 0,4 1-34 16,-7 3 88-16</inkml:trace>
  <inkml:trace contextRef="#ctx0" brushRef="#br0" timeOffset="87839.72">33832 8993 1095 0,'-16'2'63'0,"-5"2"62"0,-3 3-118 0,-4 1-2 16,6 0 0-16,0-1 0 0,2 0 1 16,2 0-2-16,4-1-5 0,2-4-14 15,6 0-24-15,-2-1-28 0,3 1-10 16,0-2-141-16,3 0 138 0</inkml:trace>
  <inkml:trace contextRef="#ctx0" brushRef="#br0" timeOffset="88013.13">33735 9198 926 0,'-15'11'27'0,"-1"-3"-12"16,0 2 1-16,-2-4 0 0,4-3-2 16,-4 0-6-16,1-3-3 0,3-1-4 15</inkml:trace>
  <inkml:trace contextRef="#ctx0" brushRef="#br0" timeOffset="92248.48">33458 9687 1291 0,'-9'5'28'0,"1"3"-28"0,-5 1-2 0,-3 2 2 16,3 2 0-16,-3-2 0 0,0 5 0 15,0-2 0-15,-4 3 0 0,-1 3 1 16,1 4-1-16,0 3 0 0,3 2 0 16,1 4 0-16,-8-1 0 0,2 3 1 15,-4 0-1-15,1 1 1 16,5 0 0-16,4 1 0 0,3 1 1 0,2 0-1 0,2 2 1 16,2-2-1-16,2-1-1 0,1-5-1 15,1 1-1-15,6-2-1 0,1 0-5 16,8-3-1-16,2-1-3 15,-1-4-5-15,2-2 2 0,1-3-5 0,3-3 3 16,2-1 7-16,4-7 3 0,0-3 6 16,-5-2 8-16,-4-2 10 0,-7-2 13 0,-5 0 8 15,-2-4 3-15,-2 1-9 0,0-2-6 16,4-1-7-16,0-1-6 0,-2-1 1 16,-2-4-1-16,-3 0-2 0,-1-2 1 15,1-2-2-15,0-4-3 0,-6-2-2 16,-3-3-1-16,-11-1-1 0,-2-1 0 15,1-2-1-15,-4 0-1 0,4-4 0 16,4 2 0-16,-3-1-1 0,0-1 0 0,-3 2 2 16,2 3-10-16,3 3 0 0,-5 2-2 15,6 3-2-15,1 1 8 0,2 4 2 16,9 0 1 0,-2 3 1-16,6 1 2 0,-3 1 0 0,5 3 0 0,-1 1 3 15,-1 2 4-15,5 3 6 0,1-2 6 0,3 1 2 16,0 0 0-16,-5 0-2 0,1 1-4 15,4-1-4-15,-3 1-2 0,5-2-4 16,1 1-2-16,-2-3 1 0,6 2 0 16,6-3-1-16,-6 1 0 15,11-2-3-15,-15 1 0 0,8-1 1 0,2 3 0 16,-5 1 0 0,12-2 0-16,-9 3-3 0,2-2 0 0,-1 3-2 15,3-2-2-15,6 4-8 0,9 2-1 0,0 1 0 0,10 4-1 16,6 4 7-16,9 2 0 15,6 4-2-15,-10 1-1 0,-9-3-3 0,-14-4-9 16,-11-3-17-16,-3 1 667 0,-4-3-467 16</inkml:trace>
  <inkml:trace contextRef="#ctx1" brushRef="#br0">24518 14323 0</inkml:trace>
  <inkml:trace contextRef="#ctx0" brushRef="#br0" timeOffset="113637.78">23302 10770 1472 0,'0'0'47'0,"0"0"-12"16,0-2-25-16,0 2-23 0,-1-1 3 15,-2 0 3-15,-1-1 1 0,-5 2 2 16,-6-1 2-16,-4 1 1 0,-7 0 1 16,-3 0 0-16,-1 0 0 0,0 2 1 15,0 3-1-15,-1 2 0 0,2 5 0 16,-2 3 0-16,-4 3 0 0,-7 5 0 15,-5 2 0-15,-1 6-1 0,2 4 1 16,9-3-1-16,6 4-1 16,9-3-1-16,6 1-6 0,7-2-3 0,10-3-2 15,7 1 1-15,7-2 6 0,2-1 7 0,4-3 3 16,4-3 4 0,4-6 3-16,8-2 2 0,2-4 3 0,2-5 4 15,-4-3 4-15,-4-1 0 0,-2-3-4 0,-4-3-6 16,2-1-6-1,-1-3-3-15,0-1-4 0,1 1-2 0,-3-1-4 0,-3 0-9 0,-1-1-10 16,-2-1-10-16,-2-5-15 0,-1-3 222 16,2-3-136-16</inkml:trace>
  <inkml:trace contextRef="#ctx0" brushRef="#br0" timeOffset="113879.62">24099 10546 2151 0,'0'0'-10'0,"1"0"-92"0,-2 1-41 16,-1 0-18-16,0 2 30 0,1 1 26 16,0 4 37-16,0-1 32 0</inkml:trace>
  <inkml:trace contextRef="#ctx0" brushRef="#br0" timeOffset="114102.08">24227 11078 1372 0,'0'0'78'0,"0"0"54"16,-2 0-101-16,2 0-28 0,0 0 0 0,0 0-1 15,0 0 2-15,0 0-5 0,0 0-12 16,0 0-20-16,2 0-24 0,-1 0-22 15,-1 0 8-15,2-2 33 0</inkml:trace>
  <inkml:trace contextRef="#ctx0" brushRef="#br0" timeOffset="116987.76">24824 10546 1121 0,'0'0'38'0,"0"0"2"0,0-1-11 0,0 1 0 15,0 0 7-15,1 0 1 0,0-1-7 16,2 1-6-16,0-5-3 16,1 2-2-16,2-2 1 0,2 1 0 0,1-2-5 31,2 0-5-31,4-3-4 0,3-3-4 0,4 1 0 0,3-1-1 0,4-5 0 15,1 3 1-15,0 0 3 0,-2 2 4 0,-7 0 5 16,-3 2 5-16,-3 2-2 16,-2 2-1-1,-3 0-4-15,-4 1-3 0,1 4-2 16,-3-1-1-16,-1 2-5 0,3 0-1 16,-1 2-6-16,-4 3-8 0,2-2-1 0,-2 5-5 15,0 7 0-15,0 7 5 0,-2 10-1 16,-1 4 7-16,-5 3 4 0,-4 0 2 15,-4-1 2-15,-4 4-2 0,-5-1 1 16,-10 1-1-16,-3 0 1 0,-8-5 1 16,0 1 0-16,5-3 1 0,-1-1 0 15,9 0-1-15,2-6 1 0,6-2 0 16,3-5 0-16,3-2 1 0,7-3 0 16,1-3-1-16,5-4-2 0,0-3 0 15,3-1-1-15,2-3 2 0,0 0 1 16,3 1 3-16,-3-2 5 0,2 1 3 0,4-1 5 15,0 0 3-15,6 1 0 0,4 0-1 16,4-1-6-16,5 1-5 0,3-1-3 16,1 1-1-16,2 1 1 0,4-2-2 15,1 2 0-15,3-2 1 0,1-1-2 16,-4 1 0-16,-5 0 1 0,-5 0-1 16,-8-1 1-16,-5 0 1 0,0 0-2 0,-5 0 0 15,1 0 1-15,-2 0-2 0,-4 0 0 16,-2 0-8-16,0 0-12 0,0 0-13 15,0 0-18-15,0 0-15 0,5-2-9 16,-4-3 37-16</inkml:trace>
  <inkml:trace contextRef="#ctx0" brushRef="#br0" timeOffset="117259.98">25517 10617 1547 0,'0'1'41'0,"3"0"-20"0,0 1-19 16,2 4-6-16,3 1 1 0,1 8-2 15,5 3-2-15,0 1 0 0,0 2 0 16,1-3 3-16,0 0 4 0,-1-4 0 15,1 3 0-15,-4-5-7 0,-2-1-9 0,-1-3-7 16,-3-3-10-16,-2-2-6 0,-1-2-8 16,-2-1-16-16,2 0 4 0,4-1 28 15</inkml:trace>
  <inkml:trace contextRef="#ctx0" brushRef="#br0" timeOffset="117467.54">25718 10634 1088 0,'-10'9'34'0,"1"2"-3"16,-9 3-23-16,1 6-2 0,-6-4-1 0,-3 2 1 0,-6-1-2 16,-2-1 1-16,-1 1 1 0,0-5-3 15,6 2-12-15,-1-3-17 16,7 0-187-16,3-4 141 0</inkml:trace>
  <inkml:trace contextRef="#ctx0" brushRef="#br0" timeOffset="119626.06">26439 10135 1171 0,'0'0'78'0,"0"1"111"16,0 2-190-16,-1 6-5 16,1 4 4-16,0 7 2 0,-1 9 0 0,1 8 1 15,-1 6-1-15,-1 9 1 0,0 3 1 16,0 1-1-16,1 1 1 0,1 2 0 16,0 1 0-1,0 2 0-15,0-1 1 0,1-3-2 0,-1-5 1 0,0-5 0 16,0-9-1-16,-1-7 1 0,1-9 0 0,0-2 0 15,0-7 0-15,0 1 2 0,0-5-2 16,0-4-19-16,0-4-24 0,0-2 22 16</inkml:trace>
  <inkml:trace contextRef="#ctx0" brushRef="#br0" timeOffset="119955.8">27524 10599 1412 0,'7'7'222'0,"-7"4"-159"16,0 6-78-16,0 8-21 0,-7-1 36 16,7 4 0-16,0 0 2 0,0 0-1 15,0-1-9-15,-1-5-6 0,0-1-6 16,1-4-3-16,1-7 3 0,2-1-2 0,0-6-7 16,-1 0-6-16,0-2-8 0,0 1-11 15,0-1-13-15,2 0 19 0,3-5 17 16</inkml:trace>
  <inkml:trace contextRef="#ctx0" brushRef="#br0" timeOffset="120160.7">27570 10670 1243 0,'-12'0'35'0,"-6"2"-17"0,-5 1-9 16,-5 1 0-16,-3-1-1 0,-1-1 1 16,-5 0-2-16,-1-3-1 0,3 0-1 15,-2-2 2-15,0-3-10 0,-1-2-18 0,-5-1-216 16,1-3 159-16</inkml:trace>
  <inkml:trace contextRef="#ctx0" brushRef="#br0" timeOffset="122474.74">28588 10225 727 0,'0'0'23'0,"0"0"-3"0,0 0-6 0,0 0 0 0,0 0 5 16,1 0 5-16,-1 0 6 0,0 1 6 16,0-1 7-1,0 0 5-15,0 0-1 16,-1 2-4-16,1-2-8 0,0 1-8 16,0 5-9-16,0-5-4 0,-1 7-3 15,0 2 3-15,-2 2 5 0,1 4-1 16,0 1 0-16,-2 2-4 0,2 5-7 15,-1 7-2-15,1 5-2 0,-2 6 0 16,2 4 0-16,0 6 1 0,1 7-1 0,-1 5 0 16,2 2 0-16,4 5 1 0,-1-1-1 15,3-8 1-15,-2-3-1 0,1-10 1 16,-1-7 2-16,0-9-1 0,-2-4 1 0,-1-9-1 16,-1-4-1-16,0-6-1 0,0-4 1 15,0-3-2-15,0-1 1 0,0-2 0 16,0 1 1-16,0-1-3 0,0 0-10 15,0 0-11-15,0 0-14 0,3-5 27 16,2-5-3-16</inkml:trace>
  <inkml:trace contextRef="#ctx0" brushRef="#br0" timeOffset="122808">29110 10454 1658 0,'0'1'29'0,"0"0"-34"0,1 5-14 0,1 3-5 16,2 3 15-16,4 7 7 0,3 6 2 15,5 0-1-15,2 2 1 0,3 2 0 16,1-4 0-16,2-3 0 0,-2-2 0 16,-1-1 0-16,-2-1 0 0,-4-1 2 15,-3-3-1-15,-2-3 0 0,-2-1-1 0,0-2-14 16,-1-1-15-16,-1-2-21 16,-1 0-24-16,-2-5-7 0,4 0 40 0</inkml:trace>
  <inkml:trace contextRef="#ctx0" brushRef="#br0" timeOffset="123076.29">29447 10509 1495 0,'-1'2'20'0,"-6"2"-17"0,-5 2-21 0,-3 3-8 0,-1 5 24 16,2-2 2-16,-2 2 0 0,-3 1 2 16,-5 1-1-16,-1 0 1 0,-5-2-3 15,2 1-4-15,1-2-5 0,2 1-8 16,3-3-7-16,2 0-8 0,4-4-6 16,4-2-11-16,6-2-10 0,6-3-18 15,-1 0-28-15,0 0 58 0</inkml:trace>
  <inkml:trace contextRef="#ctx0" brushRef="#br0" timeOffset="123419.73">29964 10345 1591 0,'10'17'107'0,"10"18"-106"15,6-2-46-15,-61-63 48 0,14 21-5 0,21 36 1 16,-1 4 0-16,-3 3 1 16,4 0 0-16,-2-2 0 0,2 3 0 0,1 3 1 15,-1 1-1-15,0 2 1 0,0-2 1 16,-2 1-2-16,-2-5 1 0,2 1 0 15,-1-2 0-15,-1-4 1 0,2-2 1 16,2-6-2-16,1-4 3 0,-1-2-4 16,1-4-13-16,-1-1-17 0,0 0-22 0,0-1-20 15,3-1-16-15,0 2 3 0,0-4 41 16</inkml:trace>
  <inkml:trace contextRef="#ctx0" brushRef="#br0" timeOffset="123709.18">30769 10601 1198 0,'0'17'28'16,"0"2"-21"-16,1 5-6 0,1 1 1 15,-1 1 0-15,-1 3-1 0,-1 0 2 16,-2-1-1-16,1 3 1 0,2-5 0 16,-3-1 0-16,6-3 1 0,-4-3-1 15,-1-4-3-15,2-7-9 0,0 0-9 0,2-7-11 16,0 2-14-16,-1-3-13 0,5 1-3 15,3-2 27-15</inkml:trace>
  <inkml:trace contextRef="#ctx0" brushRef="#br0" timeOffset="123923.04">30971 10768 1226 0,'-9'4'31'0,"1"-1"-19"16,-4 1-5-16,-4-1-1 0,-6 0 1 16,-9 0 0-16,-6-2 0 0,-2 1-2 15,-1-4 0-15,0-1-4 0,8 0-9 16,4-1-17-16,4-1-23 0,6-1 402 0,4 1-270 16</inkml:trace>
  <inkml:trace contextRef="#ctx0" brushRef="#br0" timeOffset="126936.13">31307 10417 1344 0,'-1'-2'42'0,"1"-1"-8"0,1 1-15 16,0-2-6-16,0 1 7 0,0-1 7 16,4-2 1-16,0 0 3 0,4 0-1 0,6-1-9 15,0-1-3-15,5 0-8 0,0-1-3 16,1 2-3-16,3 0-1 0,-2 2-1 16,4-1-1-16,4 5 0 0,-2-1 0 15,0 1 0-15,-4 2 2 16,-2 2-1-16,-2 0 0 0,-4 3-2 0,-3-3-2 15,-3 0-5-15,-2 6-5 0,0 1-4 16,1 5-8-16,0 9 1 0,0 3 1 0,-1 6 2 16,-4 5 8-16,-3 3-3 0,-2 2 3 15,-5-2 4-15,-5 2-2 0,-2-2 5 16,-4-2-1-16,-5-3-1 0,-4-5 0 16,-5-2 3-16,-2-3 1 0,0-5 1 15,3-5 2-15,3-6 0 0,-2-6 1 0,0-4 1 16,0-4 0-16,0-3 3 0,2-2 2 15,4-1 2-15,0-3 3 0,1-2-1 16,0-5-2-16,4-5-3 16,1-7-3-16,3-4-5 0,3-2-5 0,4-2-6 15,6 3-3-15,1-1 3 0,3 2 3 16,5 2 4-16,1 2-2 0,6 0-4 16,4 0-16-16,8-2 76 15,6 6-43-15</inkml:trace>
  <inkml:trace contextRef="#ctx0" brushRef="#br0" timeOffset="127204.03">32018 10597 1338 0,'1'0'33'15,"-3"0"-21"-15,3 2-9 0,-1-2-3 16,-1 2 1-16,2 3-1 0,2 1 1 0,4 3 2 16,1 4 0-16,3 3 2 0,3 6 1 15,4 0 0-15,2 4-1 0,1-1-1 16,-1-3-1 0,-3 0 1-16,1-4-6 0,-2-4-17 0,-3-1-27 0,1-4-20 15,-3-5 30-15</inkml:trace>
  <inkml:trace contextRef="#ctx0" brushRef="#br0" timeOffset="127410.82">32188 10611 1456 0,'-6'4'37'0,"-1"3"-16"0,-5 4-21 15,-2 1 0-15,1 1 0 0,-3 2 3 16,0 2 0 0,-3 0-1-16,-1-2 4 0,6 2-15 0,-2-2-20 0,2-4-21 31,6-1-21-31,1-4 36 0</inkml:trace>
  <inkml:trace contextRef="#ctx0" brushRef="#br0" timeOffset="127899.48">32393 10482 1641 0,'28'8'119'0,"-7"-5"-69"15,8 10-56-15,-55-43 7 0,38 18-3 16,9 6-3-16,1 1-3 0,-3-1-3 16,2 3 0-16,3-3-1 0,2 5-4 15,3 0 1-15,0 2 2 0,-4 1 3 0,-3 3 7 16,-6-2 2-16,-4 1-1 0,-4-1-4 16,-2 1-15-16,-2 3-16 0,-3 3-10 15,-1 6 4-15,-4 6 16 0,-8 9 14 16,-3 1 13-16,-5 5 0 0,-5 4 0 15,4-1 0-15,-5 2-2 0,1-2 0 0,-9 0 0 16,4-2 0-16,0-8 1 0,-2 0 0 16,9-5-1-16,-5-6 1 0,10-3 1 15,4-7 0-15,7-1-1 0,3-6 1 16,-1 0 0-16,5-2 0 0,0 1 1 16,2-1 0-16,7 0 3 0,-2 4 2 15,8-3 1-15,3 3-1 0,11 2-2 16,0 1-2-16,-7-3 0 0,4 2 0 15,-13-3-1-15,2 0 1 0,4-2 0 0,-7-1-1 16,-2 2 0-16,-1-1-1 0,-1-1-2 16,0-1-7-16,2-1-16 0,-2-3 666 15,3-4-474-15</inkml:trace>
  <inkml:trace contextRef="#ctx0" brushRef="#br0" timeOffset="128136.79">33173 10791 1379 0,'-24'25'27'31,"30"-27"-24"-31,-20 6 0 0,3 1 0 0,0 0-2 15,-3-1 1-15,-3 0-3 16,6-3-10-16,-5-2-14 0,3 1-21 0,2-4 122 16,-5 0-69-16</inkml:trace>
  <inkml:trace contextRef="#ctx0" brushRef="#br0" timeOffset="128310.25">33140 10967 1433 0,'-20'4'34'0,"-5"-1"-24"0,3 1-1 0,-15 0 0 0,5-4-10 16,-12-2-25-16,-15-3-8 0,10-3 10 15</inkml:trace>
  <inkml:trace contextRef="#ctx0" brushRef="#br0" timeOffset="129867.11">33653 10360 1009 0,'-10'2'88'15,"-3"7"-82"1,10-14 12 15,5 6 78-15,-1-1-35-16,0 0-6 0,-1 0-2 15,1 0-4-15,-1 0-4 0,-2-1-11 16,3 0-10-16,3-2-11 0,0-1-8 16,4 3-2-16,1-1-1 0,-3 2-2 15,3 0-1-15,-1-1-1 0,0 0 0 16,2 1 0-16,0 0 0 0,3 1 0 15,-1 1 1-15,5 4-1 0,3-2 1 16,1 2 0-16,7 2-1 0,2 1 0 16</inkml:trace>
  <inkml:trace contextRef="#ctx0" brushRef="#br0" timeOffset="130088.84">33723 10707 1472 0,'-26'27'1'16,"1"-12"1"-16,7-1-2 0,-1-5 1 0,0 0 0 15,2-6 0-15,2-1 0 16,3 1-1-16,3-3 1 0,5 0-1 0,4 0 2 16,-2 0 0-16,2 0-1 0,0-1 11 15,0 1 7-15,1-2 13 0,-1 2 10 16,2 2 1-16,-2-5-5 0,9 1-14 16,3-4-9-16,5 2-13 0,3-2-4 0,-2 5-2 15,4 0 1-15,5 2 0 0,5 6 0 16,18-4 1-16,7 4 1 0</inkml:trace>
  <inkml:trace contextRef="#ctx0" brushRef="#br0" timeOffset="130422.84">33757 11340 1601 0,'-37'5'0'0,"12"-2"1"15,0-3 1-15,0-4 0 0,1-4 1 16,3-2 0-16,-3-4 1 0,1 3 1 16,2 0 0-16,-6 0 1 0,6 3 0 15,2 0 2-15,3 1 1 0,3 1 1 16,6 3 2-16,2 2-1 0,5 1 3 0,0 0 3 16,0 0 0-16,0-2 4 0,-1 2-6 15,0-2-3-15,-5 0-4 0,6 2-4 16,3 1-3-16,-3 0-1 0,1-1 0 15,0 0-2-15,-1 0 0 0,0 0-1 16,0 0-2-16,0 0-4 0,0 0-9 16,0 0-18-16,0 0-14 0,0 0-9 0,-2-1-9 15,5 1-2-15,-3 0 0 16,-1-2 714-16,-3 0-480 0</inkml:trace>
</inkml:ink>
</file>

<file path=ppt/ink/ink13.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4-25T15:51:12.924"/>
    </inkml:context>
    <inkml:brush xml:id="br0">
      <inkml:brushProperty name="width" value="0.05292" units="cm"/>
      <inkml:brushProperty name="height" value="0.05292" units="cm"/>
      <inkml:brushProperty name="color" value="#FF0000"/>
    </inkml:brush>
  </inkml:definitions>
  <inkml:trace contextRef="#ctx0" brushRef="#br0">17929 4308 1179 0,'-6'0'-138'31,"6"0"209"-31,0 0 9 16,-1 0-75-16,1 0 8 0,0 0 10 0,0 0 8 16,0-2 7-16,-1 0-1 0,0 1-5 15,1 0-6-15,-1 0-9 0,0 0-6 16,-3-4-5-16,1 4-5 0,-1-1-1 16,-2 0-2-16,-2 2-2 0,-2-2 0 15,0 0 1-15,-4 0-1 0,0 1 2 16,-2 1 1-16,-4-1-1 0,1 0 0 15,-5 1 1-15,-2 0-2 0,-4 0 3 16,-8-2 0-16,-4 2-2 0,-3 0 1 16,-2 0 0-16,0 2 0 0,-2-1 0 15,1 1 1-15,1 2-2 0,2-1 1 16,3 1 1-16,-4 1-1 0,-6-2 1 0,-2 2 0 16,-4-1 0-16,-3 1 0 0,1-1 1 0,5 0-1 15,0 0 1-15,3 1 0 16,-2-1-1-16,-7 1 1 0,0-3-1 0,-5 0 8 15,3-1 3-15,3 1 0 16,0 0-1-16,3 2-6 0,-2-2-3 0,-1-1 0 16,-7 3 0-16,-7-4 2 0,-3 1-2 15,-3-1 1-15,4 0 0 0,0 0 0 0,-7-1 0 16,-7-3 0-16,-5 1 1 0,-2-1-1 16,5-1 0-16,6-1-2 0,-6 1 2 15,2 0-1-15,-5-1 0 0,1-1 0 16,8 1 1-1,-3 0-1-15,1-1 0 0,1 1 0 0,-8-1-1 0,3 2 1 16,7-1-1-16,-3 1 0 0,2 0 0 16,-2 1 1-1,-4-1-1-15,0 3 1 0,10-1 1 0,3-1-2 0,0 3 0 16,-1 0 1-16,0-1-1 16,2 2 0-16,6 0 0 0,8 0 0 0,1 0 0 15,2 0 1-15,-3 3-3 0,-1-1 17 16,-1 1 12-16,-1 0 2 0,10-1 4 0,3 3-17 15,6-2-12-15,4 1-2 0,3-2 0 16,0 2 0-16,5-1-1 0,-1 1 2 16,1-2-3-16,2 0 14 0,3 3 12 0,2-4-1 15,4 1 4-15,4 0-16 16,2 0-10 0,5 0-1-16,1-1 1 0,0 0-2 0,2 0 1 0,1 0 0 0,0-1-1 15,1 0 2-15,2 0 0 0,-1 1-1 0,3-1 4 31,0 2 7-31,0-2 1 0,0 0 1 0,2 0-2 0,-1 0-8 0,1 2-2 16,1-2 0-16,-2 0-1 0,4 0 0 31,0 0 1-31,-1 0-2 0,1 0 0 0,-4 0 2 0,4 0-2 0,0 0 1 16,0 0 0-16,0 0-1 0,0 0 0 31,0 0 0-31,1 0 0 0,0 0-5 0,0 0-14 0,0 0-11 0,-1 0-16 16,0 0-20-1,1-2-17-15,-1 0-9 0,0 1 172 16,3-9-79-16</inkml:trace>
  <inkml:trace contextRef="#ctx0" brushRef="#br0" timeOffset="13437.09">8277 8788 1303 0,'0'0'32'0,"-3"0"-24"16,3 0-4-16,0 1 0 0,0-1-1 16,0-1-2-16,1 1 0 15,-1 1-2-15,2 2 1 0,-1 0 0 0,0-1-1 0,-1-1 1 16,-1 4-1-16,1 2 0 0,1 4 0 16,1 5 0-16,0 5 0 0,2 6 0 31,-4 3 1-31,1 5-1 0,-1 3 1 0,0 1 0 0,-1 1 1 0,3 0-1 15,1-2 2-15,1-3-2 0,0-2 1 16,-3-7 0-16,0-2-1 0,2-1 0 0,-3-5 1 31,0-4-1-31,0 2-8 0,-1-4-26 16,-2 1 640-16,2-8-454 0</inkml:trace>
  <inkml:trace contextRef="#ctx0" brushRef="#br0" timeOffset="14120.11">8281 9842 1404 0,'-1'0'40'0,"0"0"-16"0,-3 0-17 15,3-2-10-15,1 2 3 0,0 0 0 16,5 0-2-16,3 0 2 0,0-3 0 16,6 0 0-16,1-2 0 0,3 1 2 15,1-1-1-15,1 2 1 0,0-3 0 0,-1 3-1 16,-1 2 0-16,-3 1 0 16,-2 2-1-16,2 0-1 0,1 3 0 15,4 3-2-15,-1-1 1 0,3 6 1 0,-1 1-2 16,-4 0 2-16,1 3 0 0,-3-2-2 15,-1 1-1-15,-2-1 0 0,-3-3-2 16,-6 0-2-16,-1 0 1 0,-2-1-1 16,-8 2 2-16,-5 1 5 0,-7 4 1 15,-8 1 1-15,-12 0 3 0,-4-1-1 0,-3 0 1 16,-6 1 0-16,7 0-1 16,-1-1 0-16,5-2 0 0,5-2-1 0,3-1-1 15,6-2 0-15,2 3 0 0,6-4 1 16,2 0 0-16,6-1-1 0,3-3 0 15,3-1 1-15,4-1-1 0,2 1-1 0,2 1 2 16,2-3-1-16,3 3 1 0,5-2 3 16,1 3 1-16,6 2 0 0,2-1 0 15,4 2-2-15,1-2 1 0,-2-1-1 16,4 0-1-16,-5-1 0 0,2 1 0 16,-5-3-2-16,-5 1 0 0,-4-2 1 15,-2 1 0-15,0-1 1 0,-1 0-5 16,0 3-12-16,0-2-18 0,-2 1-25 15,-1 1-19-15,-2-1 38 0</inkml:trace>
  <inkml:trace contextRef="#ctx0" brushRef="#br0" timeOffset="14796.84">8024 10886 1251 0,'-1'3'29'0,"0"-1"-21"0,-1-2-3 16,1 1-7-16,0-2-9 0,1 1-9 15,0-2-8-15,0 2 9 0,2 0 20 16,2 0 22-16,3-3 15 0,5-1 0 16,7-4-10-16,7 0-13 0,5-1-5 0,3-1 5 15,-1 3 6-15,-3-2 6 0,-3 0-4 16,2 1-7-16,0 1-6 0,0 3-6 16,-2 1 0-16,-5 3-1 0,-6 0 0 15,-3 0 0 1,-4 0-1-16,0 3-3 0,-2 3-4 0,-2-1 2 15,0 4 0-15,-2 2-1 0,-2 0 2 0,0 3-7 16,-2 3 0-16,-4 2 2 0,-2 4-1 0,-5-3 7 16,-5-1 0-16,2-3 0 0,-3-4 0 15,0-1 2-15,5-2 0 0,-1-1 0 16,0-1 2-16,2-1-2 0,2-2 0 16,1 0 1-16,4-3-1 0,0 2-1 15,3-2 0-15,2-1-5 0,-1 1 2 0,3 0-1 16,-1-1 2-16,0 0 5 0,4 3 1 15,0 0 0-15,7 3 1 0,5 3-2 16,5 4-2-16,5 3 1 0,1 0-1 16,-4-1-1-1,-5 0 1-15,-8-3-1 0,-3 3-3 16,-3 2-3-16,0 1 0 0,-4-2-1 16,-2 4 4-16,-4-1 3 0,-4-1 0 0,-5 2 8 0,-6 0 3 0,-7-3 1 15,-6-1 2-15,-3-3 0 0,-2-3-5 16,-2-1 1-16,-5-2 2 15,-3-5-4 1,-6-1 1-16,4-1-1 0,2-2-4 0,5 1 0 0,12 0-1 16,4 1-2-1,7 0-1-15,9 0-10 0,2 0-18 16,6 0 38-16,3 0-18 0</inkml:trace>
  <inkml:trace contextRef="#ctx0" brushRef="#br0" timeOffset="23958.7">5104 12751 1439 0,'0'0'56'0,"-4"-2"3"15,3 2-32-15,-1-1-36 0,2-3 5 16,1 0 2-16,-2-1 0 0,-2-4 1 16,-3-3-1-16,-2-2 2 0,-1-3 3 0,0 1 2 15,-2 2 4-15,-3 2 2 16,0-1 0-16,-3 2 3 0,-3 0-1 15,-3 2-3-15,-4 2-3 0,-3 1-4 0,1 1-1 16,-2 3-1-16,2 2 0 0,3 3-2 16,-3 6-4-16,-1 3-3 0,1 4-13 15,-3 4-8-15,5 4-2 0,1 2-2 16,3 1 9-16,7-4 6 0,5-2 3 16,6-1 2-16,7-2 0 0,3 2 3 0,4 0 4 15,8 2 4-15,3 1 2 0,6 0 2 16,3-1 3-16,4-2 0 0,-3-2 0 15,-2-5 0-15,1 1-2 0,-1-7 0 16,3-3 3-16,5-4-1 0,1-1 0 16,3-5 1-16,0-6-2 0,-2-1-1 15,-5-4 1-15,-3-3-1 0,-3 0 5 0,-4-2 4 16,0 0 1-16,-5-5 2 0,-4 1-2 16,-3-2-5-16,-2-2-2 0,-5 0-2 15,-1-1-2-15,-3 0-2 0,-2-2-1 16,0 3-2-16,-2 11 2 0,1 4 1 15,1 7 4-15,2 8 10 0,0-1 7 16,0 1 2-16,-3-5-3 0,3 5-20 16,0 0-10-16,0 0-5 0,3 4-6 15,-2-2 9-15,0 5 0 0,2 2 4 0,3 3 4 16,1 5 4-16,3 2 1 0,2 2 0 16,3 0 0-16,4 1 1 0,2 1 0 15,1-2 0-15,0-1 1 0,-1 0 1 16,1-2 3-16,-2 0 2 0,2-1-2 15,0 0 1-15,-2 1-4 0,-1 1-3 16,-4-4 1-16,-4-2 0 0,3 1-1 0,-3-3 1 16,0-2 1-16,-2 1-2 0,-3-1 0 15,2 2 0-15,0-1 0 0,1-1 0 16,1 0 1-16,0-1 0 16,-3-1-1-16,3-2 2 0,-1 0-12 0,-3-2-16 0,5 4-20 15,-2-4 25-15,0 2 0 16</inkml:trace>
  <inkml:trace contextRef="#ctx0" brushRef="#br0" timeOffset="25619.92">6252 12420 1246 0,'6'18'79'0,"0"-5"15"47,-15-35-102-47,11 31 3 0,3 5-1 0,1 6 2 15,2 6 2-15,1 2-1 0,1 8 2 16,-1 0 1-16,3 5 0 0,-2-1 2 16,-1-5 1-16,1-5 0 0,-4-7 0 15,0-3 1-15,0-6-1 0,-3-2 2 16,0-1 0-16,1-2-1 0,-1-5 1 16,-1-1 1-16,-2-1-3 0,2-1 0 0,-1-1-2 15,0 0-2-15,2 1 0 0,-2-3 2 16,3 0 2-16,-1-3 3 0,2-2 2 15,1-2 1-15,2-3 0 0,1-3 1 16,1-3-3-16,3-2-1 0,-1-6-1 16,0-5-2-16,2-4 0 0,-1-3-1 0,5-1-2 15,-1-1 2 1,0 2 0-16,-1 2-1 0,-7 1 1 0,1 8 0 0,-2 4 0 16,1 7-1-16,2 3 2 0,-4 4-3 15,-1 2 0-15,-6 1 0 0,0 2-6 0,0-1-7 16,0 4-11-16,4 0-18 0,-4 1-20 15,1 0-81-15,0 0 86 0</inkml:trace>
  <inkml:trace contextRef="#ctx0" brushRef="#br0" timeOffset="26092.1">7020 12450 1319 0,'4'28'94'0,"-58"-63"-436"32,55 35 653-32,-45-7-312 15,19 5 2 1,2 1-1-16,4 1 0 0,2 2-3 15,3-1-1-15,0 2-2 0,2 0-4 0,3 0-3 0,2 0-10 0,4-1-7 16,1 2-1-16,2-4-5 0,0 3 6 16,1 0 7-16,2-1 5 0,4 5 10 15,2 2 5-15,7 6 3 0,5 4 0 16,5 2 2-16,3 1 0 0,1 2-1 16,-1-2 2-16,1 2 0 0,-1 1 0 15,0-4 1-15,-3-1 0 0,-2 1 0 16,-7-3-1-16,-3-2 1 15,-2-1-2-15,-3-3 0 0,-5-2-3 0,-4-2 5 0,-1-1 4 16,-6 0 8-16,1 0 11 0,-6-2-2 16,-2 0 0-16,0 0-7 15,-5-1-4-15,0-2-2 16,-5-1 0-16,2 0-1 0,0-1-2 0,3-2-5 0,3 0-4 0,3 1-8 16,2-1-12-16,1 1-12 0,3-1-18 15,2 1 47-15,5 1-11 0</inkml:trace>
  <inkml:trace contextRef="#ctx0" brushRef="#br0" timeOffset="26739.9">8224 12523 1446 0,'35'12'77'0,"-34"-12"-87"15,-1 1-8-15,-1-1-19 16,-33-12 28-16,35 12 3 0,-1-1 1 16,0 1 2-16,-1 0 3 0,-4-2 2 0,2 2 0 15,-3 0 1-15,1-3-1 0,-2 3 1 16,-1 0-1-16,-2-2 1 0,1 2-1 15,-1 1-1-15,-6-1 1 0,-1 4-3 16,-3 1 0-16,-4 3-2 0,-1 8-1 16,0 2 1-16,-2 5 2 0,2 9 0 15,1 3 1-15,0 4-4 0,6-1-6 16,6-1-3-16,5-3-1 0,7-4 3 16,2-2 3-16,6-5 8 0,5-3 0 0,5 0 3 15,-1-1 6-15,4-2 1 0,-1 0 6 16,2-4 5-16,6-2 1 0,3 0 0 15,1-7-6-15,1 1-3 0,-1-3-3 16,-3-1 0-16,0-1-3 0,-1-1 0 16,-2-3-1-16,0-1-2 0,-2 1 4 15,-2 0 3-15,-3-1 0 0,-4 1 2 16,-1 1-2-16,-5-3-1 0,-1 3 1 0,-2 1 1 16,-2-1-2-16,-1 1-1 0,-2 2-3 15,-1-1-6-15,1 0-6 0,-1 1-7 16,2-2-9-16,-2 2-7 15,0 0-8-15,1 0-10 0,0 0-9 0,0 3-15 16,-1-3 419-16,0 0-270 0</inkml:trace>
  <inkml:trace contextRef="#ctx0" brushRef="#br0" timeOffset="27009.19">9300 12525 1646 0,'-2'0'-1'0,"0"0"-48"0,1 2-39 16,1 1 2-16,1 1 23 0,-1 5 470 16,-4 2-300-16</inkml:trace>
  <inkml:trace contextRef="#ctx0" brushRef="#br0" timeOffset="27236.16">9432 12973 1479 0,'0'0'37'0,"0"0"-14"0,0 3-23 15,0-2-3-15,0-1-14 0,0 0-19 0,0-1-25 16,0 1-27-1,0 0-8-15,0 0 49 0</inkml:trace>
  <inkml:trace contextRef="#ctx0" brushRef="#br0" timeOffset="39513.11">10395 12132 1926 0,'2'0'47'0,"-1"0"-31"0,-1 1-20 16,-2-1-9-16,2 1 2 0,-1-1 0 0,1 0-2 0,2 1 0 16,-2 0 0-16,0 4 1 0,0 4 3 15,-3 6 2-15,3 9 2 0,0 12 2 16,1 11 3-16,2 12-1 16,4 8 1-16,3 14 2 0,2 8-1 0,3 9 1 15,0 0 0 1,-4-2-1-16,1-10 0 0,-1-12-1 0,0-12-6 15,-1-15-18-15,-1-11-19 0,-1-8-28 0,-2-7-21 0,0-6-8 16,-3-5 76-16,-2-8-2 0</inkml:trace>
  <inkml:trace contextRef="#ctx0" brushRef="#br0" timeOffset="39769.08">10869 12593 1780 0,'-26'12'24'15,"-4"0"-45"1,-18 4-6-16,-4 1 25 0,-6-1 1 0,2 1 1 0,1 0-2 0,0-3-2 16,4-2-3-16,-8-2-8 15,3-2-11 1,2-1-4-16,-7-3-8 0,10-1 0 15,2-3 3-15,10-2-4 0,11 0-5 0,6-3-3 0,6 4-5 0,7-3-13 16,8 4 470-16,-3-4-308 0</inkml:trace>
  <inkml:trace contextRef="#ctx0" brushRef="#br0" timeOffset="40003.58">11154 12808 1806 0,'10'17'241'0,"37"36"-380"16,-104 7 140-1,47-64-15-15,8 30-21 0,0-3-8 16,0 0-4-16,1-4 19 0,2-2 6 15,2-5-13-15,-1-3-31 0,1 1-29 0,2-2 385 16,-2-1-236-16</inkml:trace>
  <inkml:trace contextRef="#ctx0" brushRef="#br0" timeOffset="40536.92">11397 13049 1583 0,'22'7'97'16,"3"-13"-33"15,-50-18-57-31,36 15-3 0,2-4 1 16,4 0-2-16,2 1 1 0,-2-4 1 15,2 2-1-15,-3-2 1 0,0 1 0 0,-2 1 1 16,-2-1 6-16,-1 2 3 0,-3 1 2 15,1 1 0-15,-2 1-3 0,-2 1-4 16,2-1-2-16,-2 1-2 0,-3 2-2 16,0-1-1-16,-2 0-2 15,0 3-2-15,-2-2-2 0,0 3-3 0,-2 0-6 16,0 2-4-16,-2-3-4 0,2 2-7 16,-2-1 4-16,1 1 1 0,1 1 2 15,0 0 3-15,-2 2-4 0,2 0-5 16,-3 0-1-16,-1 2 2 0,-2 3-5 15,-1 1 2-15,-2 9 2 0,-4 4 1 0,2 5 7 16,1 5 4-16,0-2-2 0,6-1-2 16,2-2-2-16,2 1-2 0,4-4 3 15,3 0 3-15,1 0 6 0,4-4 5 16,4 3 4-16,2 0 1 0,4 2 2 16,6-1 7-16,4-1 1 0,7-1 3 0,4-1 0 15,3-3-4-15,2-4-1 0,1-2-1 16,0-3-2-16,0 1-1 0,-8-3-1 15,-5-2-1-15,-4-2 0 0,-6 0 0 16,4-4-2-16,-1-1-6 0,0-2-13 16,-3-3-8-16,-1-1 91 0,-3-6-55 15</inkml:trace>
  <inkml:trace contextRef="#ctx0" brushRef="#br0" timeOffset="40917.58">11148 12331 1858 0,'2'-6'222'16,"18"90"-575"0,-39-142 332-16,15 38-114 15,4 20 16-15,0 0-73 0,0 0-125 16,-2 0 188-16</inkml:trace>
  <inkml:trace contextRef="#ctx0" brushRef="#br0" timeOffset="49105.3">9631 10355 898 0,'0'0'123'0,"0"0"206"0,-1 1-317 15,1 0-13-15,-2 2-5 0,-2 0 1 16,-1 1 2-16,-8 2-2 16,-2 2 0-16,-3 0 3 0,-3 0 3 0,2 3 2 15,-1-5 1-15,-2 2 1 0,-1-3-2 0,2-2 1 16,2 0 0-16,0-1-1 0,3 0-1 16,-2-2 1-16,0 2-3 0,3-1-2 15,1-1-10-15,0 2 58 0,2-2-242 16,0 0 154-16</inkml:trace>
  <inkml:trace contextRef="#ctx0" brushRef="#br0" timeOffset="49560.99">9574 11213 1565 0,'-2'0'33'0,"-2"0"-28"16,0 6-10-16,-2-2 3 0,-2 4 1 15,-3 1-2-15,-2 0 1 16,-5 2 1-16,-3-2 0 0,2 0 1 0,0-1 1 15,3-2-1-15,4-1 2 0,1 1 0 16,0 1-1 0,-1-2 0-16,2 1 0 0,1-3-1 0,1 1 1 0,2-4-1 15,1 0-13-15,3 2-23 0,2-2-25 16,0 0-7 0,0 0-9-16,0 0 42 0</inkml:trace>
  <inkml:trace contextRef="#ctx0" brushRef="#br0" timeOffset="50671.02">11311 9384 1109 0,'-15'7'25'0,"-6"2"-22"0,-6 5-5 0,-4-1 1 0,-2 1 1 15,-1 0 0-15,1 0 3 0,-2-3 0 16,2 0-2-16,1-1 1 0,0 3 0 15,5-4-1-15,1 0 1 0,2-1 1 16,3-2-1-16,-1-1 0 0,2-2 0 16,1 1-11-16,1-2-58 0,2-1-131 0,5 0 117 15</inkml:trace>
  <inkml:trace contextRef="#ctx0" brushRef="#br0" timeOffset="50956.16">11338 10323 1085 0,'-10'3'37'0,"-6"3"14"16,-4-1-51-16,-4 5 2 0,-2-3 1 16,-3 1 0-16,-2-1-1 0,-1-2 1 15,6 1-2-15,2-2 1 0,2-3 0 16,3 4 0-16,0-2-1 0,3 0 1 16,6 1-2-16,3-2-1 0,1 1-9 15,3-2-9-15,0 1-81 0,3-2-96 0,-2 0 111 16</inkml:trace>
  <inkml:trace contextRef="#ctx0" brushRef="#br0" timeOffset="51557.35">13290 9371 1110 0,'1'-1'55'0,"1"-1"20"0,-2 2-14 16,0-2-9-16,0 2-6 0,0 2-14 15,0-2-17-15,-2 0-12 16,2 0-6-16,-4 1-2 0,-1 1 0 0,-3 4 4 16,-6-2 2-16,-2 2 1 0,-1 0 2 0,-2 0 2 15,1 2-1-15,-4-1 0 0,-1 0 0 16,-2-3-1-16,1 1 0 15,-1-1 0-15,-2 1-2 0,4-1 0 0,-2-2 2 16,3 1-4-16,-2-1 0 16,2-2 0-16,1 1-2 0,1 1-2 0,7 0-4 15,-1 2-8-15,2-3-10 0,2 2-12 16,-3 1-18-16,2 0 29 0</inkml:trace>
  <inkml:trace contextRef="#ctx0" brushRef="#br0" timeOffset="51998.16">13194 10242 677 0,'0'0'93'0,"-2"2"157"0,0-1-234 16,-1 1-13-16,0 2-1 0,-1-2 1 15,1 2 1-15,0 2 5 0,-3-2 8 16,-1 3 3-16,-2-1 2 0,-1-2-4 0,-3 2-1 15,-2 0 5-15,0-1 5 0,-3-1 2 16,3 1-3-16,-3 1-6 0,-1-3-6 16,4 4-3-16,-2-4-2 0,3 1-4 15,-3 1-1 1,-3-3-1-16,-1 0-2 0,2 2 0 0,-1-1 1 0,2 1-1 16,-1-1 2-16,1-1 0 0,2 2-1 15,-1-3 0-15,5 0 1 0,2 0-5 16,1 1-10-16,4 0-15 0,1-2-10 15,4 0-76-15,-3 2 71 16</inkml:trace>
  <inkml:trace contextRef="#ctx0" brushRef="#br0" timeOffset="52601.62">14850 10373 802 0,'0'0'28'0,"0"0"7"16,2-1 5-16,-2 1 11 0,0 1 13 16,0-1 3-16,0 1-8 0,0-1-4 15,0 0 1-15,0 0 0 0,0 0 3 16,0 0-2-16,0 0-4 0,0 0-12 16,0 0-16-16,0 0-12 0,-2 0-12 15,-2-1-5-15,-2 3 0 0,-4 3 2 0,-4-2 1 16,-4 3 1-16,-4-3 1 0,0 2-1 15,2 1 1-15,-3 0 0 0,0 0 0 16,-3-3 0-16,-1 1 0 0,2-2 0 16,1 3 0-16,2-1 1 0,2-2-2 0,0-1 2 15,-1 0 0-15,3 1-1 0,2-1 1 16,-2 3-1-16,5-4 0 0,4 1-4 16,3 0-8-16,4 1-12 0,0-2-16 15,2 1-12-15,0 1-14 0,-4 1 42 16,4 0 1-16</inkml:trace>
  <inkml:trace contextRef="#ctx0" brushRef="#br0" timeOffset="53053.3">15086 11454 1053 0,'4'3'35'16,"-16"7"-27"-16,28-5 4 0,-80 1-15 15,30-6 9-15,11 1 3 16,-2 1 7-16,2-2 4 0,1 2 1 0,5-2-3 0,4 0-5 16,2 0-3-16,-3-2-3 15,0 2-2-15,-4-2-2 0,0 2 0 0,0 0-1 16,0 0-1-16,0 2 0 0,0 0 0 15,0-1 0 1,0 1 0-16,1 0 1 0,-3 1 0 0,-2 0 1 16,-1 2 2-16,0-1-2 0,2 2 1 0,1 0 3 15,-2 1-13-15,0 1-14 0,-3 0 0 16,3-1 1-16</inkml:trace>
  <inkml:trace contextRef="#ctx0" brushRef="#br0" timeOffset="67208.47">4750 13655 978 0,'3'5'222'0,"-3"-3"-93"31,0-2-91-31,0 0-12 0,-4-5-16 15,4 5-4-15,-1 0-2 0,1 0-2 0,0 0 0 0,0 1 0 32,-4 3 0-32,3-2 0 0,-1 1 1 15,1 3-1-15,0 3 0 0,-1 4 1 0,1 5-2 16,0 7 2-16,1 5 0 0,1 6-2 16,2 5 0-16,-1 4 0 0,0 5-1 15,-1 3 0-15,0 6 1 0,3-2 0 16,0-2 0-16,1-6 1 0,-1-5-1 15,1-3 0-15,-3-2 1 0,1-4-1 16,0-2 0-16,-1-1 2 0,-2-6-1 0,1 1 0 16,-1-4 0-16,0-4-1 0,-1-7 1 15,0-6-4-15,1-5-12 0,0 0-3 16,-3-2-7-16,1-8-1 0,-1-9 8 16,-3-10-2-16,1-9 1 0,-2-7 3 15,-1-7-3-15,0-3-4 0,3 0-3 0,0 2-3 16,5 3 1-16,3 3 6 0,5 1 5 15,3 8 7-15,3 3 5 0,4 8 6 16,2 5 6-16,4 5 7 0,4 5 12 16,7 3 7-16,4 7 0 0,5 1 2 15,4 9-11-15,1 6-9 0,3 6-4 16,1 7 1-16,-1 3 5 0,-3 3 8 16,-11 1 7-16,-4 1-3 0,-8-2-5 15,-9 0-7-15,-5 1-8 0,-5 1 0 16,-7 2-2-16,-6 1 2 0,-9 1 0 0,-13-1-2 15,-12 0 1-15,-13-5 3 0,-11-4 1 16,-3-9 1-16,-11-9-4 0,-5-6-7 16,-2-5-3-16,-4-4-1 0,5-4-5 15,6-2-6-15,5-3-9 0,6-2-10 16,8 3-5-16,6-2-3 0,7 3 4 16,12 2 6-16,12 1 3 0,12 3-9 0,10 1-13 15,6 0 0-15,11-1 4 0,11 2 20 16,12 1 19-16</inkml:trace>
  <inkml:trace contextRef="#ctx0" brushRef="#br0" timeOffset="67728.95">6003 13893 1559 0,'12'7'82'0,"0"0"52"0,-2 2-105 0,0 4-28 16,4 4-1-16,-1 9 0 15,5 5-1-15,2 5 0 0,0 5-1 0,4 2 1 16,0 3 1-16,3 1 0 0,-2 1 0 16,1-1 2-16,-2-3-2 0,-4-3 1 15,-1-5 1-15,-3-5-1 0,-2-7 1 0,-3-8 0 16,-5-6-1-16,-1-4 2 0,-4-6 2 16,0 0 0-16,-1 0-1 0,3 0 5 15,1-6-3-15,4-4 0 0,3-8 2 16,5-5-5-16,3-7 1 0,0-1-1 15,0-3-1-15,2 0 1 0,-1 3 1 16,1-2-2-16,0 3 1 0,0 2-1 16,-2 3-2-16,2 3 2 0,-8 2 0 15,-3 4 1-15,-1 2-2 0,-2 2 1 16,-1 3-1-16,-1 1-1 16,-3 3 1-16,3 1-1 0,-1 2 0 15,-2-1-10-15,2 3-18 0,-3-3-21 0,1 1-26 0,5-2-28 16,0-1 40-16,3-4 20 0</inkml:trace>
  <inkml:trace contextRef="#ctx0" brushRef="#br0" timeOffset="68787.69">7175 14138 1271 0,'0'0'121'0,"0"0"106"16,-1-1-145 0,-3 1-67-16,3 0-3 0,2 0-5 0,2 0-5 0,-1 0-8 15,-3-1-3-15,-2 1 1 0,0-2 8 16,3 2 3-16,-7-4 3 0,3 2 0 16,-4 1-3-16,-2 1-1 0,-1 0-1 15,-4 0 0-15,0 0 0 0,-4 0 0 16,1 3-1-16,0 1 0 15,-1 1 0-15,4 0-2 0,-1 4-3 0,2 0-2 0,3 0-3 16,3 0 1-16,1-2 2 0,3 1 1 16,0 0 3-16,0 0 1 0,0 1 0 15,0-1 1-15,2-1 1 0,1-2-1 16,-1-1 0-16,2 0-1 0,-3-1-1 16,2 1 1-16,0-2 2 15,-1 0-1-15,2-2 1 16,0 1 3-16,0-1-1 0,0 0 2 0,0 0 0 0,0 0-1 0,0 0 1 15,0 0 0-15,0 0 3 0,0 0 0 16,0 0 1-16,0 0-2 0,0 0-2 16,0 0 0-1,0 0-3-15,1 0 2 0,0 0 0 0,0 0 0 0,0 0 1 0,1 0-1 32,-1 0-2-32,0 0 1 0,-1 0 0 15,0 0-1-15,0 0 0 0,0 0-1 16,0 0-1-16,0 0-4 0,0 0-1 15,0 0-2-15,0 0 0 0,0 0 2 16,0 0-1-16,0 0-6 0,0 0-6 16,0 0 0-16,0 0 2 0,0 0 8 15,0 0 4-15,0 0 0 0,0 0-1 0,0 0-1 16,0 0 2-16,0 0 1 16,0 0 0-16,0 0-1 0,0 0 1 0,0 0-1 15,0 0 2-15,0 0 1 0,0 0 1 16,0 0-1-16,0 0-1 0,0 0-4 15,0 0-3-15,0 0-2 0,0 0-3 16,0 0 1-16,0 0 4 0,0 2 0 16,0 0 2-16,-2 0-1 0,2 1 0 0,0 2 2 15,1 3 3-15,2 1 2 0,0 4 1 16,2 2 1-16,-1-2-1 0,1-1 1 16,-2-3 2-16,2-2 0 0,-1 0 1 15,0-2 1-15,-1-1 1 0,-2-2 4 16,0 0 0-16,-1-2-2 0,1 0-2 0,0 0-2 15,1 0 0-15,-1 0 4 0,2 0 0 16,-1-3 0-16,3-2 0 0,3-2-4 16,1-2-2-16,4-1 1 0,5-3-2 15,-1 2-2-15,2 1-3 0,-2 1 0 16,1 4-2-16,0 0 0 0,0 3 1 16,1 0 0-16,-4 2 2 0,0 0 3 15,0 2 1-15,-1 0 1 0,1 3 2 16,0 1-2-16,-4 1 0 0,-2 1 1 0,0 1-2 15,-1 0 0-15,-2 1 0 0,1 2-1 16,-3 0 0-16,-3 1-1 0,-1 0-1 16,-3 2-1-16,-2 1 0 0,-3 0 1 15,-3-2 2-15,-2 3 1 0,-3-4 0 16,-2 2 3-16,-3-1 1 0,-2-4 3 16,-2 1 1-16,-2-2-1 0,-6-2-2 0,-1-1-2 15,-5-1 1-15,2-4-1 16,3 0-1-16,0 0 0 0,4-1-2 0,4 0-1 15,1 1 0-15,6 0-2 0,1 1 1 16,5 0 2-16,1-2-4 0,2 0-3 0,5 2-7 16,0 0-9-16,5-2-12 0,0 0-12 15,0 0 701-15,-1 1-488 0</inkml:trace>
  <inkml:trace contextRef="#ctx0" brushRef="#br0" timeOffset="69360.48">8439 14111 1141 0,'20'12'98'16,"-186"-17"-98"0,114-4 2-16,22 11-1 31,7 5 0-31,-1 2 1 0,4 1-1 0,4 2 3 0,-1 3 2 16,3 3 0-16,0 0 1 0,4-1 0 0,5 3 1 0,5-1 1 31,2 0 5-31,9 2 3 0,6 0 1 0,4 3 1 0,5 0-5 0,4-2 1 31,1 1 1-31,-1-4 1 0,3 0 2 16,-1-2 1-16,5-1-1 0,4-3-1 15,-1-1-1-15,4-1-5 0,0-2-3 16,-1 0-2-16,4 0-2 0,-5-3 2 16,-5 1 3-16,-2-5-2 0,-8-2-1 0,-4-2-3 15,-3-1-3-15,-2-2-1 0,3 0-3 16,2-3-11-16,-1-2-8 0,2 1-13 15,-6-3-19-15,0-1-11 0,-3-2-11 16,-2-3 37-16</inkml:trace>
  <inkml:trace contextRef="#ctx0" brushRef="#br0" timeOffset="69582.11">9465 13979 1807 0,'2'1'18'0,"-2"-1"-46"0,1 0-53 0,-1 0-30 15,-1 2 1-15,-2-1 67 16</inkml:trace>
  <inkml:trace contextRef="#ctx0" brushRef="#br0" timeOffset="69833.47">9559 14326 877 0,'0'0'94'16,"-1"0"107"-16,1 2-135 0,-1-1-39 15,1-1 14-15,0 1 4 0,0-1 4 16,0 0-3-16,0 0-3 0,0 0 0 16,0 0 0-16,0 0-4 0,0 0-8 15,0 0-8-15,0 0-7 0,0 0-9 0,0 0-5 16,0 0-10-16,0 0-15 0,0 0-18 16,0 0-20-16,0 0-16 0,0 0-9 15,0 0 46-15</inkml:trace>
  <inkml:trace contextRef="#ctx0" brushRef="#br0" timeOffset="71783.32">10919 13794 1561 0,'4'0'54'0,"-4"-1"-2"16,0 1-37-16,0 0-10 0,0 0-3 16,1 0-2-16,0 0-4 0,0 0-2 15,-1 0 0 1,0 0 2-16,0 0 3 0,0 0 3 0,0 0 2 0,0 0 1 0,0 0-1 16,0 1-1-16,0 0-3 0,1 3 0 15,1-1-4-15,-2 6 1 0,-1 9 0 16,1 10 1-16,-1 10 1 0,2 7 1 15,3 8-1-15,-3 2 1 0,1 6 1 16,-1 1 0-16,1-5-1 16,2-7 0-16,-1-8 0 0,1-11 1 0,-2-4 0 0,-2-6-1 15,1-6 0-15,-1-3 1 0,0-6-1 32,0-5 2-32,0 1-2 0,1 0-7 0,-1-2-4 0,1 0-2 0,0 0 4 15,-1 0 6-15,0 0 4 0,0 0 1 16,0 0 1-1,1-4 4-15,4 0 0 0,1-5-1 0,0-5-1 0,7-2-3 16,1-2 0-16,6-4 0 0,4-2-2 16,1 1 1-16,-1 2-1 0,0 3 0 0,1 1-1 15,4 2-1-15,-1 3-1 0,6 2 0 16,-3 3 0-16,1 2 0 0,-1 1 0 16,-2 2 0-16,-6 1-3 0,-3 1 0 15,-5 2 0 1,-4 3 1-16,0-1 1 0,0 3-4 0,-1 3-6 0,-1 3-3 31,-1 5-3-31,-2 5-1 0,-5-1 6 0,-2 5 4 16,-4 0 4-16,-6 1 4 0,-6-3 0 15,-3 1-2-15,-8-1 4 0,0-3 1 16,-8-3 3-16,-7-2 4 0,-2-7-1 16,0-1 0-16,5 0-2 0,4-4 1 0,3-1-3 15,2-2 2-15,4-2-2 0,2-2 0 16,7 2 0-16,5-3 1 0,3 2-3 15,2-1 0-15,2 1 1 0,6 1-3 16,-3-1-1-16,4 2-4 0,0-1-8 16,-1 0-8-16,0 0-13 0,0 1-12 15,0 1-18-15,0-2 35 0</inkml:trace>
  <inkml:trace contextRef="#ctx0" brushRef="#br0" timeOffset="72385.92">11891 14207 1509 0,'39'0'99'16,"-61"4"765"-1,13 6-1944 1,13 8 661-16,3 8 569 0,2 3 19 16,0-2-168-16,-1-4 2 0,-1-3 1 15,0 1-1-15,5 4-1 0,1 3-2 16,3-6 7-16,-3-5 4 0,1-6 0 16,-2-3 2-16,4-1-6 0,1 0-5 15,-2-5 0-15,-1 0 5 0,-5-3 3 16,-1-1 2-16,0-1 1 0,0-4-7 15,2-2-3-15,-1-2 0 0,0-3-1 0,0 1 1 16,-3-3 1-16,1 1-2 0,-2-2-1 16,-3 5 1-16,1 1 0 0,-2 3 0 15,0 5 4-15,-1 3 2 0,0 0 5 16,0-1 4-16,2 1-6 0,-2 0-6 16,0 0-4-16,1 0-9 0,-1 0 1 15,3-3-1-15,4 7 1 0,6 1 7 16,10 5-10-16,7 5-7 0,8 4-1 15,-5-1-2-15,-4-4 16 0,-10-7 12 16,-5-4 2-16,0 2 2 0,3-1-7 0,5 0-3 16,2 1-1-16,-1-2-1 0,-4 0 1 15,-7-2 3-15,-5-1 4 16,-2-2 2-16,0-3 0 0,0-4 2 0,2-1-3 0,0-6-1 16,0-7-4-16,-1-5-3 0,-2-3-2 15,-2-2-2-15,-1 0-4 0,-1 2-1 16,0 3 0-16,0 3-2 0,0 3-4 0,0 1-7 15,2 2-12-15,0 3-19 0,-1-2 272 16,3 4-172-16</inkml:trace>
  <inkml:trace contextRef="#ctx0" brushRef="#br0" timeOffset="72606.23">12882 14226 1607 0,'0'0'37'0,"0"2"-26"15,0 1-13-15,1 4-6 0,0 3-13 16,-1 6-7-16,2 2-1 0,-2-1 5 16,2-2 16-16,-1 0 5 0,2-4-13 15,-2 2-16-15,0-1-17 0,3 0-11 16,-2 1-4-16,3 0 55 0,5 3-5 0</inkml:trace>
  <inkml:trace contextRef="#ctx0" brushRef="#br0" timeOffset="72986.64">13181 14493 1127 0,'3'29'146'0,"-3"-1"-72"15,2 21-61-15,-7-146-15 16,5 49 7-16,0 31-2 0,2-6 1 16,0 1 1-16,1 1 0 0,4-1 3 15,0 2 0-15,-1-1 0 16,3 2 0-16,0 1 0 0,3 0-2 0,4 0 0 0,1 4 2 16,0 2-1-16,1-2 1 0,-2 5 0 15,2 0-3 1,1 3 0-16,2 0-2 0,-1 1-3 0,-2 3-1 0,-3-1-2 15,-4 1-3-15,-2 2 2 0,-1 0 0 16,-1 2 0-16,-2 1-5 0,2 3-7 16,0 1-5-1,0 6-11-15,-2 6-6 0,0 4 7 16,-4 6 5-16,-1 0 12 0,0 0 13 16,1-2 1-16,-2-1 1 0,-2-3-1 15,0-2 1-15,-1-3 0 0,4-2-1 0,0-2 0 16,0-2-11-16,0-1-18 0,-1-4 1 15,0-2 8-15</inkml:trace>
  <inkml:trace contextRef="#ctx0" brushRef="#br0" timeOffset="73418.27">13970 14107 1363 0,'-3'14'112'15,"-5"-12"-116"-15,-1 2-23 16,-9-1-25-16,0-8 50 0,-5 8-2 16,-5 5-4-16,5-4 1 0,2 2 2 0,5 1 3 15,4-2 2-15,3-1-1 0,1 1-1 16,4-3 1-16,1 0 0 0,1 2 1 15,2-1 6-15,0 1 3 0,3 3 5 16,2 2 2-16,1 3-1 0,5 4-3 0,3 2-3 16,2-2 2-16,6 0 3 0,-1-1 4 15,3-2 1-15,-2 0-4 0,1 1-4 16,-2-1-4-16,-4-2-4 0,0-1 3 16,-5-3 0-16,-4 1-2 0,-2-4-2 15,-6-1-4-15,-3-1-3 0,1-1 0 16,1 3 2-16,-1 1 0 0,-5 1-2 15,-4 1 1-15,-9 3-1 0,-3-2 0 0,-1-1 0 16,-4-4-3-16,0-1-1 0,1 0-7 16,5-2-10-16,2 0-14 0,-3-4-16 15,-2-3 634-15,2 0-433 0</inkml:trace>
  <inkml:trace contextRef="#ctx0" brushRef="#br0" timeOffset="73620.35">13063 13850 1684 0,'2'0'75'0,"-2"2"15"15,-2-2-74-15,0 0-43 0,2 0-27 16,1 0-29-16,0 0-26 0,2 0-25 15,-3 0-24-15,0 0 10 0,0 0 75 16</inkml:trace>
</inkml:ink>
</file>

<file path=ppt/ink/ink14.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4-25T15:52:46.960"/>
    </inkml:context>
    <inkml:brush xml:id="br0">
      <inkml:brushProperty name="width" value="0.05292" units="cm"/>
      <inkml:brushProperty name="height" value="0.05292" units="cm"/>
      <inkml:brushProperty name="color" value="#FF0000"/>
    </inkml:brush>
  </inkml:definitions>
  <inkml:trace contextRef="#ctx0" brushRef="#br0">21829 5373 771 0,'-4'0'28'15,"-2"-2"-3"-15,-3 2-7 0,-3-2-5 16,0 0-1-16,1 1-4 0,-1-1 0 16,1-1 0-16,2 1 0 0,0-2 0 15,0 2-1-15,3 0-1 0,0 1-1 0,0 0 1 16,1 1 0-16,-3 0-1 0,-1 0 0 15,-3 1-2-15,-2 0 0 0,1 1 1 16,-4 0-1-16,-4 0 1 0,1-1 2 16,-4 0-1-16,-5-1 1 0,-2-1 1 15,-3 0-1-15,-4-3 3 16,-3 1 1-16,-4-1-2 0,-5-1 1 0,5 1 0 16,2 0 3-16,2 0 5 0,1 2 3 0,-1-1 1 15,1 2-3-15,0 1-3 0,0 0-5 16,-5 1-1-16,-2 0-2 0,-4 1 1 15,-4 0 2-15,1 0 2 0,2 0 1 16,2 2 4-16,4-2 1 16,0 1 1-16,1 0 0 15,-3-3-2-15,-1 1-2 0,-5-1 1 0,-5-1-1 0,1 1-1 0,3 0-2 16,-3 0-1-16,7 0-3 0,-3 0-3 16,-1 0-2-16,2 0-2 0,-4 0 1 15,-4 0 0-15,-3 0 0 0,0-2 0 16,1 2 0-16,4-1-1 0,0 0 0 15,2 0 1-15,0 0-2 0,-8-1 1 16,-6 1 0-16,0-2-1 0,-5 0 2 0,7 2-1 16,3-3 0-16,1 2 1 15,-5 0-1-15,-6-1 1 16,-5 0-8-16,-4 0 25 0,3 2 2 0,6-3 1 16,1 1 11-16,-7 1-29 0,-4 0-2 15,0-1 1-15,0 2-2 16,4 0 0-16,8 1 2 0,-8 0-3 0,-2 0 1 0,-2 0-3 15,-4 1 12-15,8 1 4 0,6 0 1 0,3 0 4 16,-8 0-14-16,-1 0-1 16,-1 1-2-16,3 0 1 0,12 0 2 0,4 2-1 31,-3 0 2-31,-5 1 1 0,0 0-2 16,-4 0 0-16,0 1 0 0,6 0 1 15,-1 0 1-15,6-2 2 0,1 1-2 0,-5-2-1 16,-1 1-1-16,-1-1-3 0,3 1 0 15,4-1 1-15,4 1-1 0,-3-2 1 16,1 1 1-16,-9-1-1 0,-1-1 3 16,-1 0 4-16,-4-2 2 0,8 0 3 15,-5 0-1-15,-2-1-4 0,-6-1-2 16,0-1-3-16,0-1-3 0,-1 0 1 16,8-1-1-16,-1 1-1 0,-3-2 1 0,-3 3 0 15,2-4-2-15,-3 3 2 0,10-2-2 16,6 0 1-16,0 2 1 0,3-2-1 15,-6 1 0-15,-2-2 0 0,2 2 0 16,6 0-1-16,10 3 0 0,3-1 1 16,6 2-1-16,3 1 1 0,3 0-1 15,4 0 0-15,1 1 0 0,-1 0 1 16,4 1-1-16,3 0 0 0,5-1 0 0,7 0 0 16,1 2 0-16,4 0 0 0,2-3 0 15,0 3 0-15,2-2 0 0,4 0-2 16,-2 0 1-16,5-1 1 0,-1 0-2 0,0 0 2 15,0 2 0-15,1-1 0 0,0-1 2 16,0 0-2-16,-1 0-1 0,0 0 1 16,1 0-14-16,-2 2-24 0,4-2-28 15,-2 0-26-15,0 0-15 0,3 0 296 16,6-2-155-16</inkml:trace>
  <inkml:trace contextRef="#ctx0" brushRef="#br0" timeOffset="6787.22">13176 6422 865 0,'2'17'272'0,"-2"-17"-150"16,0 0-118-16,-1 0-4 0,-2-17 3 15,1 17-1 1,2 0 0-16,0 0 1 0,0 0-2 0,0 0 1 0,-1 0 2 15,0 0-1-15,0 0 2 0,0 0 5 16,-4-3 2-16,3 1 4 0,-1 0 2 0,-2 1-5 16,2-1-2-16,-2-1-4 0,-2 0-3 15,-1 0-1-15,-6-1-2 0,-5 1-1 16,-4-4 1-16,-3 1 0 0,-5 2-1 31,-3-1 0-31,-3 2 0 0,-8-1 0 0,-4 1 0 16,-1 2 0-16,-1 0 0 0,2 0 0 15,3 1 0-15,-4 1 0 0,-2-1 0 16,-2 2 0-16,-7-1 0 0,-1 1 0 16,-6 1 1-16,1-2-1 0,1 1 0 15,-2 1 0-15,1 0 0 0,-2 0 1 16,-4 2 0-16,-2-2-1 0,2 1 0 16,-4 0 1-16,5-1-1 0,5 3 1 15,-1 1 3-15,1-5 3 0,-3 4 1 16,-4-2 1-16,4 1-3 0,2 0-3 0,8-1 0 15,2 2-1-15,3-3-1 0,-1 1 1 16,-6-1-2-16,-3-1 9 0,-2 1 5 16,5-2 1-16,6 0 2 0,3-1-8 15,1 0-4-15,2 0 0 0,-4-1 4 16,0 0 2-16,0 0 1 0,-7-1-1 16,1 0-4-16,1 1-3 0,4 1-1 0,3-1-1 15,-2 0 0-15,-1 0-1 0,-4 0 0 16,-1 1-1-16,-6 0 2 0,4 0-1 15,2-2 0-15,3 2 0 0,6-3-1 16,-3 1 0-16,-1 1 2 0,0-2-2 16,-3 2 0-16,-4-1 2 0,-2-1-2 0,0 0 1 15,6 0 1-15,1 0-2 0,1 0 1 16,0 2 1-16,-2-1 4 0,-4 0 2 16,1 1 3-16,-2-1-1 0,4 2-4 15,4-2-2-15,0 2-3 0,2 0 1 16,1-2 0-16,-2 2-2 0,2-1 1 15,-5 0-1-15,2 0 5 0,7 0 8 16,4 1 4-16,6-1 4 0,6 1-2 16,0 0-6-16,7 0-5 0,4 0-2 0,2 0 0 15,2 0 1-15,3 1 1 0,0-1-1 16,1 1-3-16,4-1-1 0,0 1-1 16,3 0-1-16,4-1 0 0,1 0 1 15,-1 0-1-15,1 0 1 0,0 0 0 16,0 0-1-16,-1 1 2 0,2-1 1 15,0 0-2-15,0 0 1 0,0 0-1 0,0 0-2 16,0 0 0-16,0 0 1 0,0 0-1 16,0 0 0-16,0 0 0 0,0 0-8 15,0 0-9-15,0-1-12 0,0 1-15 16,-1 0-7-16,2-1-5 0,1 1-9 16,-2 0-9-16,0 0-1 0,0-1 35 15</inkml:trace>
  <inkml:trace contextRef="#ctx0" brushRef="#br0" timeOffset="25912.09">7710 12550 1385 0,'0'0'41'0,"3"0"-10"15,-6-2-12 1,2 0-3-16,1 2-1 0,-2 0-7 16,3 0-4-16,0 0-2 0,-1 0 2 0,0 0 2 0,0 2-2 15,0-2-4 1,0 2-3-16,1 2-6 0,-1 3 1 16,0 4 2-16,2 4 2 0,-2 1 2 15,1 6 2-15,-1 1-1 0,0 0 1 16,-3 2 1-16,1-2-1 0,2 0 1 15,0-1 0-15,-1 1-1 0,-1 3 1 16,0-3 0-16,-2-1-1 0,4-1 0 16,-2-3 1-16,-1-2-1 0,-1-3 1 0,1-1-1 15,3-1 1-15,0-2 0 0,0 0 1 16,0-3 0-16,1 2 2 0,-1-4-6 16,0-1-19-16,0-3-21 0,0 1-26 15,0 1 31-15</inkml:trace>
  <inkml:trace contextRef="#ctx0" brushRef="#br0" timeOffset="26664.47">7649 13566 926 0,'24'14'46'0,"-25"-13"-24"16,-2-1-13-16,2 0 2 0,-28-12 5 15,29 12 23-15,0 0 31 0,2 0 29 16,0 0 10-16,-1-2 81 16,-1 2-122-16,1-2-13 0,4 0-16 0,0-1-15 15,2-2-9-15,2 1-4 0,4-3-7 16,-2 1-2-16,1-2 1 0,0 2-3 16,0-1 0-16,2 0 0 0,2 4-1 15,-2-2-1-15,-1 5 0 0,-1-1-1 16,-2 1 0-16,1 0-2 0,-5 0-1 15,-2 2-2-15,-1 2-3 0,0-2-7 16,1 4-4-16,-1 3-3 0,-1-1 3 16,1 5 8-16,-3 0 5 0,0 1 4 0,-3 3 1 15,-2-4 1-15,-1 4-2 0,-1 1 3 16,-4 0 1-16,0 2-1 0,-4 2 2 16,0 0 1-16,-2 4-1 0,-2-1 1 15,3 2 0-15,0-2 0 16,4-2-1-16,2 0 1 0,-1-1-1 0,3-1 0 15,0-1 1-15,0-3-1 16,5-2 0-16,-2-3 2 0,1-1-2 0,1-4 0 16,0 1 1-16,1-2-1 0,2-1 1 0,1-1 0 15,0-1-1-15,2-2 1 0,0 2 0 16,-3 1 3-16,3-4 3 0,-2 2 4 16,5-1 5-16,-1 0 1 0,2 0 1 0,2-1-3 15,5 0-2-15,0-1-4 16,5 1-3-16,3 0-1 0,-2-2-2 0,3 2-2 15,0 0 0-15,2-1 1 0,-2 2-2 16,1 0 2-16,-3 3-2 0,0-1 0 0,-1-1 0 16,-3 0 0-16,-2 2 0 0,-3-2 0 15,-3 3 0-15,-2-3 0 0,-2 0-10 16,-1 1-14-16,0-1-17 0,-1-1-25 16,-1 2-18-16,-1-1 44 0</inkml:trace>
  <inkml:trace contextRef="#ctx0" brushRef="#br0" timeOffset="27700.73">7741 14565 925 0,'-1'0'40'0,"1"0"10"0,0 0-21 16,0 0-3-16,0 0-1 0,0 1 7 0,0-1 14 0,0 0 13 0,0-1 17 15,0 1 3-15,0 0-6 0,0 0-8 16,0 0-12 0,0 0-7-16,0 0-11 0,4-2-10 0,0 2-9 0,1-2-7 15,2 0-3-15,3 0-2 0,4-1-1 16,-1-1-1 0,0 1 0-16,0 0 0 0,1-1 0 0,0 0-1 0,-1 1 0 0,2 2-1 15,-3 1 0-15,1 1-1 0,0 4-1 16,-2-2-2-16,2 1 0 0,-3 1-2 15,-1 2 0-15,0 1 1 16,-2-1-2 0,-2 4-2-16,1-1 1 0,-2 2-1 15,0 0 2-15,-2-5 4 0,-1 3 1 16,-1 1 0-16,1 0 2 0,-1-2 0 0,0 0 0 16,0-2-3-16,0-2 0 0,0 2-3 15,-2 0 0-15,-1-2 2 0,-1 1 0 16,-3 1-3-16,0-1 1 0,-5 1-1 15,-2 0 2-15,-2-3 3 0,-1 1-1 16,1-2 1-16,2 1 1 0,0-2 0 0,1 0 1 16,2 0 0-16,-1-1 0 0,2-1 0 15,0 2 0-15,5-2 0 0,0 1 1 16,1-1 0-16,4 0-1 0,0 0 0 16,-2 0-2-16,2 0-3 0,0 0 2 15,0 0 2-15,0 2 2 0,2-2 7 16,-1 0 3-16,0 0-1 0,0 1 3 15,6 0 0-15,-3 0-3 0,6 3-2 16,4-1-2-16,-1 3-5 0,3 0 1 0,-1 2-2 16,-1 1 0-16,2 0 0 0,-1 2 0 15,-1-2 0-15,-2 0 0 0,-1-1-2 16,-2-1 0-16,-3 1-2 0,-1-1 0 16,-2-1-1-16,-1 1-1 0,0 1 1 15,-2-2 2-15,0-1 2 0,0 3 1 16,-3-3 1-16,1 1 0 0,-1 2 0 0,-1-3-1 15,-1 2 1-15,-2 0 2 0,-1-1 1 16,0 3 1-16,-2-5 0 0,1 2-2 16,0 0 1-16,-1-3 0 0,1 0-1 15,0 1 2-15,-2-2-1 0,-3 2 1 16,-1-2 0-16,-6-2 0 0,3 1-1 0,-2-2 0 16,0 1 1-16,2-2-1 0,-2 1 0 15,6-2 1-15,0 0-2 0,4-2 1 16,1-1 0-16,-3 4-2 0,6-1 2 15,-1 3 1-15,7-2-1 0,-5 0 1 16,2 1 1-16,2-1-1 0,-4 2 1 16,5 0 0-16,0 0-3 0,0 0-1 15,-3 0-1-15,3 0-1 16,0 0-1-16,-1 0 0 0,-2 1-1 0,3-1 1 16,0 1 0-16,0-1-2 0,1 0 1 15,0 0-1-15,0 0-1 0,-2-1-5 0,-4 0-17 16,5 1-20-16,-1 0-26 0,1 0 39 15,-2-1 5-15</inkml:trace>
  <inkml:trace contextRef="#ctx0" brushRef="#br0" timeOffset="30927.4">9661 12854 945 0,'0'2'269'15,"0"-2"-252"-15,2 0-9 0,-2 0 9 0,0 0-7 16,0-1 1-16,0 1 0 0,0 0 4 16,0 0 0-16,0 0-3 0,0 0-4 15,0 0-3-15,0 0-2 16,-3 0-2-16,3 0-1 0,-4 3 0 0,3-1-1 15,-4 3 1-15,-4 4 0 0,-4 5 1 16,-6 2 1-16,-3 2 0 0,2 0 2 16,0 2 0-16,-1 1-1 0,-5-1 1 15,-4 4 0-15,-1-2 0 0,-5-1 0 0,-3 2 0 16,-6-4 0-16,-7-2-1 16,-1-3 2-1,1-7-1-15,0-2 1 0,5-4-1 0,1-3-1 0,5-5-1 0,5-2 0 16,2-4-1-16,1-1 3 0,0-2 4 31,3 0 1-31,3-3 3 0,2-2-1 0,3 1-4 0,-3-2-2 0,3-2-1 16,-6-2-1-16,0-2 1 0,5 1 2 0,1 0-2 15,7 1 5 1,3 2 2-16,2 1 2 0,4 2 3 0,3 1 0 0,3-1 1 16,2 0 0-16,4-1-3 0,2-3-2 15,4-3-6-15,3-1-4 0,8-1-2 16,7-1-1-1,6 1-3-15,3 0-3 0,3 0-1 0,3 3 1 0,3 4 2 0,-1 1 2 32,5 8 3-32,-6 5 1 0,0 0 1 15,4 5-1-15,1 1-1 0,-4 0 0 16,-4 3 0-16,-6 2 0 0,-6 2 0 16,-5 5 0-16,3 4-1 0,-4 1-1 0,-3 3 0 15,-1 1-3-15,-3 6-1 0,0 7 1 16,1 7-2-16,-2 5 2 0,-2-1 2 15,-1 4 0-15,-4-4 2 0,0-2 0 16,-2-5 0-16,-2-2 1 0,-1 0 0 16,1-3 0-16,-1-1-1 0,-2-3 1 15,-3-4-1-15,-1 0 0 0,-5-1 0 0,-2 2-1 16,-4-2-3-16,-4 0-1 0,-4 0-2 16,-6-5 1-16,-1 0-4 0,3-2-10 15,-2-5-10-15,2-2 15 0</inkml:trace>
  <inkml:trace contextRef="#ctx0" brushRef="#br0" timeOffset="31887.89">14321 12651 1408 0,'0'4'34'0,"-3"7"-9"0,-3 4-30 0,-1 3 2 0,-1 2 5 16,1 1-1-16,-2 1 1 0,1 1 1 15,-2 2-3-15,-2 0 0 0,0 0 1 16,-1 0-3-16,-3-4-2 0,2 0-1 0,-2-1 0 16,-2 1 3-16,-1 1 2 0,-4-1 4 15,-4-1 0 1,0-2 0-16,-5-3 0 0,-7-2 0 0,-7-2 0 16,-6-2-1-16,5-4-1 15,-5-1 1-15,7-3-2 0,2-2 0 0,0-6-1 0,3-3-5 16,4-5 0-16,0-1 0 0,3-5 0 15,1-1 3-15,-3-2 1 0,1 0 1 16,0 1 0-16,4 1 3 0,6 1 1 0,7 5 3 16,4 0 5-16,4 5 6 0,3 0 9 0,4 1 11 15,0 1 10 1,-1 0 1-16,3-1 1 0,0 0-7 0,1 0-5 0,4-3-4 16,2-3-7-16,2-1-7 0,6-3-8 15,7-5-8-15,7-3-1 0,7-3-3 16,2-1-2-1,4 2-4-15,1-3-1 0,5 4 0 0,0 3 3 0,4 3 4 0,-3 0 4 32,0 5-2-32,5 1 3 0,1 4-6 0,3 4-2 15,-6 2-2-15,-4 3-2 16,-9 2 0-16,-4 4-7 0,3 4 1 16,-2 4-3-16,0 5 2 0,1 3 7 15,-3 6 0-15,-3 9-3 0,-1 4-1 16,-3 6-3-16,-1-3 6 0,-3 0 3 15,-8-5 2-15,-3-4 2 0,-6-2-3 16,-5-2-1-16,-1-1 2 0,-2-2-3 0,-7-2-3 16,-3-2-5-16,-3-1-8 0,-4-1-13 15,0-1-14-15,0 1-14 0,-1-1 678 16,3-1-462-16</inkml:trace>
  <inkml:trace contextRef="#ctx0" brushRef="#br0" timeOffset="33077.18">10285 12480 1007 0,'-1'-2'78'0,"2"1"44"0,2-6-46 0,2 5-37 0,0-6-8 16,3-1-10-16,4-3-6 0,3-2-7 15,8 2 0-15,-1-5-1 0,7 5 2 16,3 0 3-16,1 2 1 0,1 4 9 0,-4 2 4 16,2 0 5-16,2 1-5 15,3 2-9-15,5 1-7 0,3 4-4 0,-1 1-3 16,-4 1 1-16,-7 1 1 0,-4 4 0 16,-5-2-1-16,-1 3 0 0,2 4-2 0,-2 3 0 15,-1 3 1-15,0 4-2 0,1 2 0 31,-3-1-1-31,-1 5-1 0,-5-3 0 0,-4 4 0 0,-1 0-1 0,-1 0 1 16,-2-5 1 0,0 0-2-16,-1-2 2 0,-3-4 0 15,0 2 0-15,-2 1 0 0,-2-1 0 0,-3 0 0 0,-1 1 0 16,-1-1 1-16,-1 3-1 16,-1 2 0-16,-2 2 0 0,-4-5 0 15,-3 3-1-15,-2-8 1 16,-1 1 1-16,-1-3 1 0,1-4 0 15,-2 0-1-15,1-4 0 0,0-1 1 16,-5 2-2-16,-3-2 1 0,-1-1 0 16,-4 2-1-16,-1-4 0 0,-1-2 0 0,0-3-1 15,3 0-1-15,3-4 0 0,2-2-1 16,3-2 2-16,0-3 1 0,-1 0-1 16,0-1 1-16,-2-2 3 0,-3 0-1 15,3-4 1-15,1-2 0 0,-1-3-1 16,2-2-1-16,-1-1 1 0,0-1 1 0,1-1-2 15,0 0 2-15,2 0-2 0,5 3 4 16,3 2 4-16,5 2 1 0,5 2 8 16,3 1 8-16,2 0 4 0,2 0 3 15,3-2-5-15,1-2-7 0,5-3-5 16,7-2-4-16,5-2-3 0,8-4-4 0,5-2-1 16,4 0-5-16,5 0-2 0,-1 7-1 15,0 1-8-15,0 5-1 0,0-1-13 16,1 2-27-16,4 0-23 0,7 2-12 15,8 0 40-15</inkml:trace>
  <inkml:trace contextRef="#ctx0" brushRef="#br0" timeOffset="33977.16">14789 12542 1223 0,'2'-1'49'15,"0"1"9"-15,3-2-44 0,1-1-16 16,1 2 0-16,3-2 2 0,1-2 0 0,0 1 0 16,0-3 8-16,0-3 12 0,1 1 12 15,4 0 12-15,2-1 0 0,7 0-6 16,3-3-10-16,4-3-6 0,0 2-1 16,-5 0 6-16,0-1 5 15,0 1-2-15,-1 0-6 0,6-1-9 0,2 0-10 0,0 0-3 16,5-1 0-16,-3 2 1 0,-1 2 2 15,-1 1 3-15,4 3 0 0,2 2-2 16,6 2-2-16,2 4-6 0,-3 6-2 16,-1 2-2-16,-1 6-2 0,-3 5 0 15,1 5 2-15,1 4-1 0,-4 5 2 16,2 1 1-16,1 5-1 0,-1-1 1 16,-3-3 2-16,-6-1-3 0,-10-2 1 15,-3 2-1-15,-5-2-1 0,-6 2 1 16,-3 2 3-16,-4-5 2 15,-4 3 3-15,-4 0 2 0,-6 4-1 0,-6-4 1 0,-6 0 1 16,-8 1-2-16,-5 0 0 0,-4 0 0 16,-3-5 0-16,0-1 0 15,-4-4 1-15,-5-5 0 0,-4-3 0 0,-7-6 1 16,-4-4-2-16,0-5 1 0,-2-2 0 0,4-3-1 16,6-5 1-16,-1-3-1 0,4-3 0 15,0-4-1-15,-1 2-1 0,6-6-2 16,5 2 0-16,6 1 1 0,7 0 0 15,6 1 1-15,3 0 3 0,6 1 1 16,4 1 5-16,2 3 5 0,5-2 1 16,2 1 5-16,1 2 1 0,3-1 0 15,1 1 6-15,1-1 9 0,2 2 1 0,3-1-1 16,1-2-3-16,2-2-13 0,3-2-8 16,2-2-7-16,7-3-7 0,7-1-10 15,6-2-9-15,6-2-15 0,4 0-11 0,5 2-2 16,3 0-12-16,-1 5-3 15,-3-1-16-15,-3 2-16 0,-6 1 661 16,-1-2-432-16</inkml:trace>
  <inkml:trace contextRef="#ctx0" brushRef="#br0" timeOffset="47003.06">20371 9583 869 0,'24'20'185'0,"12"-13"-10"0,12 20-47 16,-121-84-161-16,36 38 74 0,35 12-16 15,-1-1-10-15,-1-5-6 0,0-1-3 16,-1-2 4-16,-7-2 3 0,-3 0 3 15,-7-1 3-15,2-1-2 0,-4 0 1 0,-1 2 0 16,-5 1-1-16,-2 3-2 16,-1-2-4-16,3 3-4 0,-3 1-1 0,3 5 0 15,-1 2-4-15,-1 4 1 0,3 3-5 16,0 6-4-16,3 3 0 0,2 4-1 16,3 3 1-16,0 3-2 0,0 2-2 15,1 6 0-15,3-2-3 0,4-1 0 0,6 3 0 31,7-3-3-31,2-1-4 0,7-1 1 0,3-1 1 16,2-2 7-16,6-2 7 16,4 0 3-16,0-3 1 0,1-6 1 15,2 1 1-15,0-6 2 0,0 0 1 16,0-5 1-16,0-1 3 0,1-3-2 16,-1-5 0-16,2 0 2 0,-2-4-4 15,-1 1 2-15,3-3 1 0,-2 0-2 16,-3 0 1-16,-3-1 1 0,-6 3 8 0,-5-2 4 15,0 3 1-15,-3 0 0 0,0 1-5 16,-3 2 5-16,-4 2 3 0,-1 1 3 16,0 3 0-16,1-1-6 0,3 3-6 15,-3 1-3-15,-1 0-14 0,1 0-5 16,0 0-7-16,0 1-9 0,3 0 8 16,-3 2 0-16,-1 2 3 0,9 4 7 0,-1 5 3 15,5 4 0-15,7 5 2 0,-3 2 0 16,3 0 0-16,3-1 1 0,-2 1 1 15,-1-4-2-15,0 2 0 0,-4-4 1 16,-1-1-1-16,-1-2 0 0,-2-2 1 16,-2-4-3-16,-1 0-11 0,-3-3-20 0,0-1-29 15,0-3 44-15,0-1-6 0</inkml:trace>
  <inkml:trace contextRef="#ctx0" brushRef="#br0" timeOffset="47519.82">21979 9432 1352 0,'34'12'111'16,"13"266"-103"31,-37-240-7-47,-1-10 0 15,-2-3 0-15,1-3 1 0,0-4-2 16,-4-6 1-16,3-2 2 0,-2-3 0 16,0-3 2-16,-1-4 3 0,-2 2 1 15,-1-2 4-15,0 0 0 0,3 0 0 16,1-5-1-16,0-4-4 0,4-10-8 16,3-3-11-16,-1-16-11 0,0 3-4 15,-1-3 3-15,-2-1 10 0,3 7 9 0,2-1 4 16,2 0 0-16,3-3 0 0,-1 3 0 15,1 2 0-15,0 1 0 0,-1 5 0 16,2 3 0-16,-2 3-2 16,-4 2-1-16,1 6 2 0,-4 2-2 0,-1 1-2 15,0 3-8-15,-3 1-12 0,-1 2-17 16,-4 1 3-16,-1 1-159 0,1 0 134 16</inkml:trace>
  <inkml:trace contextRef="#ctx0" brushRef="#br0" timeOffset="48163.51">23226 9355 797 0,'-9'5'107'0,"-7"-1"195"0,-7 0-296 15,-4 0-3-15,-5 1-1 0,1-2 2 16,-1 5-3-16,-1-2 1 0,-2 0 1 15,-7 2-2-15,2-1 1 0,0 1-1 16,7 1 0-16,8-4 0 0,6 2-1 16,3-1 0-16,5-1-1 0,3 1 1 0,2-1-1 15,4-1 1-15,0-1-1 0,1 0-1 16,1-3-2-16,0 0-1 0,0 2 0 16,0-1 2-1,0-1 0-15,0 1-9 0,2 1-15 0,0 1-3 0,5 0 2 16,5 3 12-16,5 3 16 0,6 2 2 0,1 1 1 15,2 1 0-15,1-1-1 0,2-1 0 16,-3 1 1-16,-1 1-2 0,-3 1 2 31,-2 1 0-31,-5 0-2 0,-1-2 1 0,-4-1 6 0,-2 1 9 16,-4-3 16-16,1 0 5 16,-5-1-4-16,-1 0-10 0,-1 2-14 0,-2-1-9 0,-5 2 3 15,1 0 1-15,-5 1 2 0,-8-2 6 31,-2-1-1-31,-9-1 1 0,-2-2 0 16,-1 0-1-16,-1-3-4 0,1-1-2 0,5 0-2 16,4 0 0-16,2-1-1 0,5-1 0 15,0 0-1-15,3 0 0 0,4 0 0 16,4 0-2-16,4-1-7 0,3 0-9 16,1 0-16-16,0 0-14 0,0 2-74 15,2 0 73-15</inkml:trace>
  <inkml:trace contextRef="#ctx0" brushRef="#br0" timeOffset="49564.85">25696 9323 1114 0,'-1'0'63'16,"1"0"16"-16,0 0-30 0,0 0-40 15,-2-2-3-15,-1 2-2 0,-4-5 0 16,-1 1-2-16,-4-2 0 0,-4-1 2 0,-2 1-1 16,-5-1 2-16,0 3-1 0,1 1-1 15,-3 1-2-15,0 4 0 0,2 1-1 16,-2 3 0-16,0 4 0 15,2 3 0-15,0 4 0 0,0 5 0 0,4-1 0 16,2 2-2-16,0-1-1 0,6 1-3 16,2-1 2-16,3 2 2 0,6 1 1 15,4 1 1-15,5 1-2 0,3 1-4 16,5-1 0-16,2 0 3 0,2-3 3 0,2-6 4 16,-1-1 9-16,3-2 6 0,2-1 12 15,1-1 6-15,3 1 2 0,0-5-2 16,-1 1-2-16,0-3-1 0,-5-2-2 15,1 1-1-15,-4-4-10 0,2-1-9 16,4-1-7-16,-2-1-2 0,-3 1 0 16,-2 0 5-16,-6-1 4 0,-3-2 3 0,0 1 0 15,-2 0-4-15,-1-3-2 0,-1 5-1 16,-1-3-2-16,-2 0 0 0,-1 3-2 16,-2-3-3-16,-2 3 1 0,1-3-6 15,-1 3-13-15,0 0-18 0,0-1-22 16,0 1-25-16,0 0 43 0,0 0 7 15</inkml:trace>
  <inkml:trace contextRef="#ctx0" brushRef="#br0" timeOffset="55139.05">8822 12889 873 0,'-1'0'116'16,"-1"0"120"0,0 0-154-16,2 0-64 0,0 0-11 0,1 0-4 0,-1 0-3 15,1 1-4-15,-2 0-1 0,-1 3-1 16,-1 1 1 0,-2 4 0-16,0 4 3 0,-4 3 0 0,-1 4 1 0,-2 3 1 0,0 6 0 15,-5 6 0-15,-2 4 2 16,-5 4-1-16,-5 3 0 15,-2 1 1-15,0 4-1 0,0 3 0 16,-2 3 1-16,3 3-2 0,0 6 1 0,5 0 0 0,4 0-1 31,3 2 0-31,4-6 2 0,3-1-1 0,6 0 2 16,5-4 1-16,6 1-1 0,7-3 3 16,3-3 4-16,4 0 3 0,2-7 7 15,3-3 7-15,3-8 8 0,-1-6 3 16,-2-3 0-16,-6-6-7 0,0-3-10 0,-1-1-5 15,-2-4-3-15,-1-2 1 0,-6-2 0 16,-2-3-2-16,-2-1-4 0,-2 1-3 16,3-3-4-16,-5 1 0 0,4 0-1 15,-2 0-1-15,-3 0-5 0,0-2 0 16,1 2-2-16,1-1 2 0,4 1 5 0,-2 0-1 16,1 1 1-16,0-1 1 0,1 0-3 15,-1 1 2-15,1 0-1 0,0 2 1 16,0-1 0-16,-2-2-2 0,-3-2-7 15,0 1-10-15,2 0 0 0,-3 3-1 16,0-1 5-16,1 1 7 0,0 0-2 16,-1 1-5-16,1-1-4 0,-2-1-7 15,0 1-10-15,1-1-10 0,-4 1-11 16,1-1-10-16,0 3-32 0,-2-3 57 16</inkml:trace>
  <inkml:trace contextRef="#ctx0" brushRef="#br0" timeOffset="56287">13125 12876 1404 0,'-1'-2'33'0,"-1"2"-20"0,2 0-19 16,-1 0 1-16,1 0 3 0,0 2 2 16,0-2 2-16,0 0-1 0,0 0 1 15,0 0 1-15,0 0 0 0,0 2 2 16,0-2 4-16,0 0 1 0,0 0 1 0,0 0-2 15,0 0-4-15,0 0-2 0,0 0-3 16,-2 0 0-16,-1 3 0 0,-1 3 1 16,-4 2-1-16,0 6 0 0,0 5 1 15,-2 7-1-15,0 6-1 0,-1 8 1 16,0 6 0-16,0 4 0 0,0 1 1 16,2 3 0-16,0 3 2 15,2 6 0-15,6 4 0 0,1 4 0 0,4 2 0 0,0 5-1 16,4-1 1-16,1 1 0 0,2-2-1 15,4-3 2-15,1-3-1 0,2-3 2 16,0-1-2-16,1-5 2 0,1-1 0 16,1-5 3-16,1-2 0 0,4 1 0 15,6-2-1-15,5 2 1 0,7-3 3 16,2-3 10-16,-1-4 11 0,-1-8 3 0,-8-6 9 16,-7-4-2-16,-5-6-7 0,-6-5-8 15,-1-3-11-15,-3-3-6 0,-4-2-1 16,-3-4 0-16,-3 1-2 0,-3-4-2 15,0 0-2-15,0 0-1 0,1 0-2 16,-1 0-1-16,0 2-1 0,0-2-3 16,0 0-2-16,-1 0-3 0,0 0-3 0,0 0-2 15,0 0 0-15,0 0-5 0,0 0-4 16,0 0-6-16,0 0-13 0,0 0-13 16,0 0-15-16,0 0-16 0,-3 1-13 15,-4 2 54-15</inkml:trace>
  <inkml:trace contextRef="#ctx0" brushRef="#br0" timeOffset="57209.5">10195 13059 1420 0,'0'0'38'15,"0"0"-19"-15,-1 3-18 0,-1-2-1 16,-1 2-2-16,-2 3 1 0,-3 1 1 16,0 3 0-16,-2 1 2 0,0 4-1 15,0-2 0-15,-4 5 0 0,2 4 0 0,1 5-1 16,-2 5 1-16,1 9 0 16,1 8-1-16,1 7 1 0,-2 9 1 0,3 7-2 15,-2 8 1-15,1 4 1 0,1 3-1 16,1 9 1-16,4 4 0 0,1 0 0 15,3-2 0-15,4-7-1 0,3-11 0 16,5-9 0-16,1-6 2 0,2-13 4 16,1-5 7-16,-1-6 7 0,1-9 8 0,1-5-1 15,2-6-4-15,1-4-7 0,2-3-7 16,0 2-4-16,-4-4-3 0,-2-3 2 16,-3-1 1-16,0-2-1 0,-7-3 0 15,0-1-3-15,-2-1-2 0,-2 1-6 16,-2-2-15-16,0 0-20 0,0 0-18 15,0 0-16-15,-5-3 22 0,1-2 23 16</inkml:trace>
  <inkml:trace contextRef="#ctx0" brushRef="#br0" timeOffset="58019.23">14870 12924 1362 0,'0'1'55'0,"0"-1"6"16,0 1-43-1,0-1-27-15,-3 3-1 0,0 3 2 0,-3 2 3 0,-2 3 2 16,-3 3 3-16,-3 3-1 0,-4-1 2 16,-1 2 1-16,-1 1 0 0,2 2-1 15,1 3 1-15,-4 4-2 0,2 2 1 16,0 2 0-16,0 5 0 0,0 5 1 0,2 7 0 15,2 10-1-15,2 7 0 16,5 9 0-16,5 6 0 0,4 6 0 0,6 2 1 16,6 1-1-16,10-2 0 0,2-6 2 15,7-6 0-15,4-8 1 0,2-4 1 16,2-4-3-16,2-4 0 0,2-3 10 16,-3-9 14-16,1-6 17 0,-4-7 9 15,-5-4-9-15,-9-5-15 0,-5-4-15 16,-7-3-8-16,-4-6-3 0,-3-4 1 15,-3-3-2-15,-2-2 0 0,0 2 1 0,0-2-1 16,-1 0-1-16,-1 1 0 0,4-1-7 16,1 0-7-16,-3 0-7 0,0 0-15 15,0 0-11-15,0 0-12 0,0 0-12 16,1-1-6-16,-1 1 40 0</inkml:trace>
  <inkml:trace contextRef="#ctx0" brushRef="#br0" timeOffset="60595.93">12251 9633 1535 0,'0'0'32'0,"-1"0"-27"0,1 0-6 16,0 0-3-16,0 0 3 0,0 0-2 31,0 1-2-31,-1 0-2 0,-1 1 0 0,2 1-2 0,-2 3 2 0,2 2 1 16,-1 8 1-16,-1 6 1 0,2 10 1 15,0 9 1 1,3 11 1-16,0 10 2 15,3 9 1-15,0 11 0 0,0 9 0 16,1 5 0-16,0 3 0 0,-2-7 2 0,3-11-3 16,0-15 0-16,-1-10 0 0,3-6-1 15,0-4-2-15,3-3-4 0,0-3-6 16,-4-5-7-16,0-6-6 0,0-6 0 16,-3-8 0-16,2-6 5 0,-3-3 4 15,3-5 7-15,2-2 5 0,4-5 4 16,5-5 3-16,2-7 3 0,6-2-2 0,3-6 0 15,1-2 0-15,1 0-1 0,-4-4 0 16,1 1 1-16,-1-2-3 0,2 3 3 16,1 3 3-16,-4 1 5 0,0 3 11 15,-3 2 4-15,-3 2 3 0,-2 0 0 0,-2 3-1 16,-6 0-3-16,-4 0-2 0,0 2-3 16,-2 4-4-16,-1 4-2 0,-1 0 1 15,-2 3 2-15,-1 3 1 0,0 0 0 16,0-2-6-16,0 1-8 0,-3-1-5 15,1 4-13-15,0 1-2 0,-6 3 2 16,-4 8 0-16,-6 4 7 0,-7 4 4 16,-3 9 0-16,-2 3 2 0,-2 3 1 15,4 1-1-15,-1-3-1 0,5 0-3 0,3-7-2 16,-1-2-2-16,0-2 1 0,-1-8 2 16,-4-1 3-16,-1-4 1 0,1-2 1 15,3-3 0-15,-7-6 0 0,3-1 1 16,-7-7 0-16,-6-2 2 0,4-3 0 15,-9-5-1-15,6-2 2 0,-1-2-1 16,3 0 1-16,6-3 1 0,-1 2 0 16,4-1 3-16,2 5 6 0,3 1 4 0,3 0 5 15,4 2 1-15,2 0-1 16,4 4-3-16,2-1-1 0,2 6 1 0,3 1 3 16,0 1 0-16,2 3-4 0,2 2-5 15,-4-3-9-15,4 1-8 0,0 2-12 16,-1 0-13-16,1 0-16 0,0 0-13 0,1 0-10 15,0 0 0-15,1-3 8 0,6 0 17 16,1-7 24-16</inkml:trace>
  <inkml:trace contextRef="#ctx0" brushRef="#br0" timeOffset="63008.92">11845 13916 959 0,'-2'-1'77'0,"2"-2"60"15,0 0-76-15,1-2-4 0,0 2-19 16,0-3-8-16,1 1-8 0,0-2-3 16,3-2-1-16,-1 0 1 0,2-1 0 15,2-2-3-15,-1 2-1 0,-1-3-2 16,0 1-1 0,1-1 2-16,-3 1 2 0,2-1 1 15,-1 1-1-15,-1 1-1 0,0-1-1 0,1-1-4 16,-1 2-1-16,1-1-3 0,0 1-2 15,2-1-1-15,1 2-1 0,0-1 0 0,0-2 0 0,2-2-1 32,0-1 1-32,1 1-1 0,-1-1-1 15,0 1 1-15,3 1 0 0,-1 0-1 0,3 0 0 16,-1 0 1-16,0 3-1 0,-1 0 0 16,2 0 1-16,-2 0-1 0,2 3-1 15,0 1 0-15,0-2-1 0,1 3 2 16,2-2 0-16,2 1 0 0,0 3 2 15,0 0-2-15,-2 1 0 0,-1 1 0 0,1 2-3 16,2 0 1-16,-1 0 0 0,-1 1-3 16,2 2-3-16,-2 4-2 0,-1 0 2 15,1-2 1-15,-4 4 3 0,2 0 3 16,-1 3-2-16,3 1 2 0,-1 3 1 16,-1-2 0-16,4 4 0 0,-4 1 1 15,-1 3-1-15,0 1 2 0,-2 2 0 16,-3 0-1-16,1-4 1 0,0 2 1 0,2-1-2 15,-1 4 0-15,0 3 3 16,0 0 0-16,0 3 1 0,2 0 1 0,-1 3-3 16,0 3 1-16,0 6 0 0,0 6 1 15,3 2 3-15,0 2 5 0,-2-5 1 16,-1-4 0-16,-5-6-1 0,-2-1-5 16,0 1-3-16,-2 4-1 0,0 2 1 0,-3-2 5 15,-1-3 5-15,-2-4 3 0,-2-1-4 16,-2-3-4-16,2 1-5 0,-6 2-1 15,-2-3 1-15,-2 1 1 0,-3 1 1 16,-2 0 0-16,-3 1-2 0,-1-4 1 16,0 2-1-16,-2-2-1 0,2-4 0 15,-3 0-1-15,1-2-2 0,-3 0 0 16,-1 0 1-16,-1-3-1 0,1 0 2 0,6-6-1 16,1-1 1-16,1-1-1 0,0-4 0 15,-1 1-2-15,-2-2 1 0,-2 0-1 16,-1-2-1-16,-2-3-1 0,1-1-1 15,-2 1-1-15,5-4 2 0,-2 0-1 0,3-2-1 16,3-2 2-16,-4 1 0 0,1-4 0 16,2 1 1-16,-3-1 0 0,4 0 0 15,-1 0 0-15,1-2 0 0,1 0-1 16,0-1-1-16,3-1 2 0,0-4-1 16,0 1 1-16,1 0 2 0,-4 0-1 15,0-2 1-15,-1 2 0 0,-4-1-1 16,2-3 1-16,2 0 0 0,2 1-1 0,3 0 1 15,1-2 0-15,2 2 0 0,1 0 1 16,2 1 0-16,2 3-1 0,0-2 2 16,-2 2 2-16,1-3 3 0,1 0 0 15,0-2-2-15,3-3-1 16,-2-2-2-16,2-2-1 0,0-4 0 0,1-1 0 16,2-1 1-16,-1-4-2 0,1-1 1 15,-2 0 1-15,1-1-2 0,-1-2 0 0,2-2 1 16,0 0-1-16,0-1-1 0,2 2 1 15,-3-2 0-15,2 1-1 0,-3-2 1 16,0 2-1-16,0-1 0 0,1 2 0 16,0 1-1-16,1 3 0 0,0 0-2 0,2 4-2 15,0 4-2-15,0 3 1 0,0 6-1 16,1 2 0-16,2 5 1 0,3-3-1 16,-2 1 3-16,5 1 2 0,-3 1 0 15,-1 0 2-15,2-2 0 0,1-1-3 16,1 1-2-16,3-1-2 0,2 2-4 15,0-4-1-15,-1 2 2 0,-2 0-3 0,-2 0-5 16,1 2-10-16,1-3-15 16,1 0-15-16,-1-2-7 0,1-1-9 0,2 0 0 15,2-2 41 1</inkml:trace>
  <inkml:trace contextRef="#ctx0" brushRef="#br0" timeOffset="66634.53">21925 11784 1323 0,'0'0'5'0,"1"1"-35"16,-1-1-10-16,0 0 17 0,0 0 15 16,-2-1 7-16,-1 1 1 0,-4-2 0 0,5 0 0 15,2 2 2-15,-1 0-1 0,-4-2 4 16,5 2 5-16,-1 0 5 0,0 0 6 15,1 0 5-15,-1 0 5 16,0-1 6-16,1 1 4 0,0 0 4 0,0 0 2 16,2-1 1-16,-2 1-5 0,0 0-5 15,1 1-8-15,-1-1-11 0,0 0-7 16,-1 1-6-16,3-1-3 0,-2 0-1 16,0 0 1-16,3 0 0 0,-3 0 1 15,0 0 3-15,-2 0-1 0,-3-1 0 0,5 1-1 16,-1-1 1-16,3 1-4 15,-1 0-1-15,0 0-1 0,-1 0-1 16,0 0-8-16,0 0-10 0,-1 0-15 16,0 0-20-16,1 0-17 0,0 0-16 15,0 0 52-15,-1 0 7 0</inkml:trace>
</inkml:ink>
</file>

<file path=ppt/ink/ink15.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4-25T15:54:37.176"/>
    </inkml:context>
    <inkml:brush xml:id="br0">
      <inkml:brushProperty name="width" value="0.05292" units="cm"/>
      <inkml:brushProperty name="height" value="0.05292" units="cm"/>
      <inkml:brushProperty name="color" value="#FF0000"/>
    </inkml:brush>
  </inkml:definitions>
  <inkml:trace contextRef="#ctx0" brushRef="#br0">7287 11891 877 0,'0'0'58'0,"-1"0"27"15,1-2-18-15,0 4-16 0,-1-2 0 0,1 1-1 16,0-1-21-16,0 0-16 0,0 3-8 16,0-1-5-16,-1 2-2 0,-2 5-2 15,2 2 0-15,1 5 1 0,0 3 2 16,0 1 2-16,0 3 0 0,0 3 1 15,0 2 1-15,1-2-1 0,-1 0 0 16,0-3-1-16,0-1-1 0,-1 0 1 0,0-1 0 16,0-1-1-16,1-2 6 0,0-2 14 15,1-1 3-15,-1-2 1 0,1 0-2 16,-1-1-14-16,-2 1-4 0,1-4 1 16,1 0-3-16,-1-5 0 0,1 2 1 15,1-2-1-15,-1 1 0 0,-1-1 1 16,1-1-1-16,1-1 0 0,-1-1 1 15,0 0-1-15,0 0 2 0,2 1-12 0,-2-2-21 16,1 0 19-16,0 0-199 16,5 0 147-16</inkml:trace>
  <inkml:trace contextRef="#ctx0" brushRef="#br0" timeOffset="780.34">7197 12933 979 0,'18'13'62'15,"-34"-31"365"32,21 16-417-47,2-2-2 0,4 0-3 0,1-1-3 16,8 0-1-16,3 1-1 0,-1 0 0 15,4 2 1-15,2 1-1 0,0 1 1 16,-1 1 0-16,-3 1 0 0,-4 2 0 16,-1 1 0-16,-1 1 0 0,-3-3 0 15,-5 1 1-15,-1-1-2 0,-5 1 1 16,1 2 0-16,-1 2-1 0,-4 0-1 15,2 3-4-15,-1 0-1 0,-5 2 1 0,-4 5 1 16,-4 2 4-16,-6-1 0 0,0 4 1 16,-1 3 0-16,0 2 1 0,-4 2 1 15,-2 1-1-15,-3-1 1 16,2-2 0-16,4-1-1 0,4-2-1 0,5-2 2 16,2-3-2-16,2-7 0 15,3 4 0-15,2-5-1 0,-2 1 0 0,3-1 1 16,0-4 0-16,2 1 0 0,0-2 0 0,1-3-1 15,0 1 1-15,-1-2 2 16,1-1 3-16,2 0 6 0,-1-1 4 0,3 1 1 16,0-2-4-1,0 1-6-15,3 0-5 0,6 0-1 0,5 0 0 0,7 1 0 0,5-1 1 16,0 2-1-16,2-2 0 16,-2 4 1-16,-1-5 0 0,3 3 0 0,1 0 1 15,0-2-1 1,-3 3-1-16,-2-1 0 0,1 3 0 0,-7-4 0 0,-4 3 1 15,-5-1 0-15,-6-3 0 16,-1 1 0-16,-3 0-3 0,-1 0-21 0,-2-2-28 0,0 0-19 16,-1 1 182-16,-5 1-397 0,-3 4 258 15</inkml:trace>
  <inkml:trace contextRef="#ctx0" brushRef="#br0" timeOffset="1490.75">7251 14118 1272 0,'-3'1'31'0,"1"-1"-22"15,-2 1-8-15,0-1-14 0,4-1-8 16,0 1-7-16,-1-1 2 0,1 1 24 16,0 0 17-16,2 0 26 0,1-2 7 15,3-3-2-15,5 1-10 0,4-2-18 16,6-1-8-16,6 0-7 0,3 2 1 0,2-2 1 15,0 2 1-15,1 2 3 16,-2 2 1-16,3 1 2 0,-3 1 3 0,-5 0 3 16,-4 2 1-16,-6-1 0 15,0 0-2-15,-4 3-4 0,-3 0-4 0,-2-1-4 16,-2 1-5-16,-3 1-5 0,-1-1-9 16,-1 4-4-16,-6 5 0 0,-3 2 2 15,-6 0 6-15,-4 2 4 0,-2-2 2 16,-1-3 2-16,0-1 1 0,-3-3 1 0,1 0 1 15,3-2 3-15,2-2 1 16,6-1 1-16,3-2 0 0,1 0 0 0,3-1-1 16,1 0 1-16,5-1 0 15,0 0 4-15,0 0 8 0,0 0 4 0,0 0 6 16,0 1-8-16,3 1-14 0,2 0-7 16,3-1-6-16,4 3 3 0,10 4 4 0,3 4 4 15,5 1-2-15,0 2 0 0,-2 0 1 16,-3 1-2-1,-5 1 1-15,-2-1 0 0,-5-2-1 0,-4 1 1 0,-2-3-2 16,-5-1-2-16,-4 2-1 0,-6 0 2 16,-5 0 2-16,-2-1 3 0,-4-2 1 15,0-1-2-15,-4-4 0 0,-3-1 2 0,-5-1 0 16,4 1 0-16,4-4 2 0,2 1-5 16,6-1 0-16,-1-1 1 0,1 1-2 15,2-4-1-15,3 4-1 0,3 0-9 16,3 0-12-16,4 0-21 0,0 0-27 15,0 0-15-15,0 0-75 0,4 4 95 16</inkml:trace>
  <inkml:trace contextRef="#ctx0" brushRef="#br0" timeOffset="1992.92">7285 14979 1309 0,'13'0'78'0,"-30"22"-66"47,13-7-11-47,-1 4-1 16,1 1 1-16,1 1 1 15,0 0-1-15,-2-2 1 0,2-1 1 0,0-2-1 0,1-1 1 16,1-3 0-1,-1-2 0-15,3-1-1 0,1-1 1 0,1 0 3 0,2-3 4 16,0 2 3-16,2-2-1 0,1 0-2 16,2-1-5-16,1 1-2 0,1-1-1 15,0-1 1-15,0-1 0 0,1-1 1 16,3 0 1 0,1-1-2-16,1 0 0 0,-1-2-1 0,-2 1 0 0,-1-1-1 15,0-1 0-15,-1 0-2 0,2 0-5 0,1-2-12 31,-1 1-12-31,0-1 49 0,-2-2-188 0,2-5 133 0</inkml:trace>
  <inkml:trace contextRef="#ctx0" brushRef="#br0" timeOffset="2249.63">7567 14961 1103 0,'6'21'104'0,"-4"0"111"0,2 7-165 16,-4 0-45-16,0 5-1 0,0-2-1 15,-4 4 0-15,-3 2-1 0,0 1 1 16,0 0 0-16,0-1 1 0,2-2 5 16,1 0 7-16,2-2 6 0,2-2 3 15,3-4-2-15,-1-1-6 0,4-1-6 16,-4-3-4-16,1-2-5 0,-1-2 0 0,0-2 0 15,-1-3-1-15,1-1-2 0,-1-3-16 16,0 0-23-16,0-6-20 0,-1-3 27 16</inkml:trace>
  <inkml:trace contextRef="#ctx0" brushRef="#br0" timeOffset="18886">17717 7826 1265 0,'32'9'80'0,"-17"31"-48"16,24-42-23-16,-99 68-10 16,53-19 3-16,9-5 1 0,-2 1-1 15,1-1 0-15,-1-1 0 0,-2-2 0 16,0-5 0-16,-2 4 0 0,-2-4 0 0,0-1 1 16,-1 0 0-16,1-9-1 0,-1-1 1 15,3-6-1-15,0-4 0 0,-3-4 1 16,7-2-1-16,-1-6 1 0,-2 0 0 15,3-1 0-15,0 0 9 0,0 0 6 16,1-6 2-16,-2-5 2 0,-5-7-7 16,0-9-7-16,2-10-6 0,1-6-4 15,3-1-5-15,0-4 1 0,0 5 4 16,7 1 5-16,0 2 5 0,9 1 3 16,1-2-2-16,3 1-1 15,1-2-1-15,0 3-2 0,1-2 3 0,-1 2 1 0,6 1 1 16,4 3 2-16,-2 4 0 15,5 3-3-15,-2 7-2 0,4 3-3 16,9 6-2-16,1 5-1 0,1 6 0 0,-3 1 0 16,-6 8-1-16,-8 1 1 0,-4 1-1 15,-8 4-3-15,-4-1-5 0,-5 2-9 16,-9 0-6-16,-4 8-2 0,-9 0 4 0,-7 7 8 16,-11 4 8-16,-10 0 3 0,-9 1 2 15,-8-1 1-15,-3 2 1 0,11-4 0 16,4-4 0-16,11-3-1 0,6-4-1 15,1-4 1-15,10 0-1 0,3 0 0 0,6-7-1 16,5 3-4-16,1-2-6 0,3-1 3 31,6 4-1-31,5 3 4 0,8 4 6 0,13 4 0 0,4 3 2 0,9 4 0 16,7 4-1-16,8-2 0 0,7 2 1 16,0-2-1-1,-10-3-1-15,-8 0 0 0,-8-6 0 0,-5-3-1 0,-4-3 2 16,-4-2-2-16,-4-4 1 15,-2-2 1-15,-4-5-1 0,-5-3-6 0,-3-2-12 16,-6-1-13-16,0-5-15 0,0-5 463 0,2-7-314 16</inkml:trace>
  <inkml:trace contextRef="#ctx0" brushRef="#br0" timeOffset="19204.34">19107 7663 1837 0,'-2'3'28'16,"-1"7"-39"-16,-4 6-7 0,0 8 12 15,-1 10 6-15,0 8-1 0,2 6 1 0,0 5-1 16,2 1 1-16,1-2 0 0,1 2 0 16,1-6 0-16,1-7 1 0,0-2-1 15,3-7 1-15,2-2-1 0,0 1 0 16,4-6 0-16,-1-1-4 0,0 0-16 16,0-6-17-16,-1-4-28 0,1-2-25 15,3 0-11-15,5-2 50 0</inkml:trace>
  <inkml:trace contextRef="#ctx0" brushRef="#br0" timeOffset="19427.08">20148 7771 1642 0,'0'0'62'0,"0"2"52"15,-2-1-188-15,-1 3-20 0,-3 4 11 0,-2 2 8 16,-1 5 373-16,0-4-235 0</inkml:trace>
  <inkml:trace contextRef="#ctx0" brushRef="#br0" timeOffset="19618.9">20266 8256 761 0,'-13'25'20'16,"5"-6"-11"-16,-1-1-9 0,8-9-16 15,-1-3-11-15,0-3-39 0,2-1-50 16,0-2 69-16</inkml:trace>
  <inkml:trace contextRef="#ctx0" brushRef="#br0" timeOffset="22990.55">21719 7944 1098 0,'1'0'141'0,"0"-2"242"0,-1 1-384 16,-1 0-15-16,1 1 1 0,-4-3 7 16,0 1 2-16,-5-2 0 0,-6-4 1 15,-2 2 3-15,-1-3 1 0,0 3 1 0,2 0 0 16,1 1 0-16,0 3 0 0,3-1 1 16,2 3-1-16,0 1-2 0,0 4 1 15,-2 1-1-15,-2 3 1 0,0 4 0 16,0 5 0-16,0 3 0 0,2 6 2 0,2 2-7 15,2 6-14-15,5 1-14 16,7 6-5-16,10-2 2 0,8 3 8 0,8-2 13 16,6-1 4-16,3-5 4 0,1-8 5 15,3-4 2-15,-2-5 2 0,6-1 3 16,3-2 0-16,0-2 1 16,-5-3-1-16,-8-2-1 0,-7-2 1 0,-6-1-2 0,-4-1 1 15,-2-4 0-15,-3 0-3 0,0-2-1 16,-3-1-5-16,0-1-6 0,2-3-5 15,-3-3-16-15,4-7 18 0</inkml:trace>
  <inkml:trace contextRef="#ctx0" brushRef="#br0" timeOffset="23288.78">22690 7636 1712 0,'0'0'39'15,"-1"0"-33"-15,0 2-8 0,-1 0-3 0,-1 6 2 16,0 7-1-16,-3 4 3 0,2 8 1 16,-3 4 0-16,0 5 0 0,1 2 1 15,0-1 0-15,-1 4 0 0,-1-2 0 16,2 1 0-16,0 0 1 15,5-2-2-15,1-2 0 0,6 0-5 0,3 1-16 16,3-2-21-16,4-1-21 0,2-2-20 0,0-5-16 16,-2-4-5-16,2-5-75 15,0-6 107-15</inkml:trace>
  <inkml:trace contextRef="#ctx0" brushRef="#br0" timeOffset="23659.32">23003 8106 1601 0,'8'-16'131'32,"-2"4"-121"-32,2-3-4 0,2 0-6 0,2 0-6 0,5 2-7 15,2-1-5-15,6 6 1 0,2 0 3 16,4 3 1-16,3 4 3 0,2 2 0 0,-2 4 1 15,-1 4 2-15,-1 3 3 0,-2 3 2 16,-1 0-1-16,-4 2-2 16,-7 2-7-16,-6 5-4 0,-4-3-4 15,-8 5-2-15,-9 0-1 0,-9-1-2 0,-11-3-1 16,-7-4 6-16,1-6 9 0,-3-5 6 16,1-7 5-16,-1-1 2 0,0-5-1 15,3-2 0-15,2-2 1 0,5-1-1 16,3-1 1-16,3-2-1 0,4 3-1 15,5-2 0-15,2 4-1 16,5-1-3-16,0 2-1 16,5 4-3-16,1-1-7 0,2-2-12 0,8-3-12 0,0-8-151 0,13 0 126 15</inkml:trace>
  <inkml:trace contextRef="#ctx0" brushRef="#br0" timeOffset="24063.56">23945 7859 1244 0,'-10'7'38'0,"-34"0"-19"15,8-3-6-15,-8 5 1 0,7-3-8 16,3 2-2-16,2 0 0 0,-2-2-1 15,6 1 0-15,5-2 0 0,5-3-2 16,9 0-1-16,8-2 1 0,-2 1 5 16,5 0 10-16,3 0 7 0,1 1 0 15,10 3-4-15,7 3-9 0,7 6-6 0,7 1-2 16,0 4 0-16,0 2-1 0,2 0 1 16,2 0-1-16,-3 1-1 0,3 2-2 15,-8 2-2-15,-6-1-2 0,-7-2-3 16,-11-1-3-16,-6-5 2 0,-7 1 1 15,-7-3 3-15,-4 1 5 0,-6-2 1 16,-7-3 1-16,-5-3 4 0,-6 1 1 0,4-6 3 16,1 0-3-16,3-3 0 0,3-3 0 15,1 0-2-15,2-4-1 0,3 1-4 16,4-3-6-16,2 0-7 0,5 1-10 16,4 3-9-16,2-4-14 0,4 0 513 15,-1-2-349-15</inkml:trace>
  <inkml:trace contextRef="#ctx0" brushRef="#br0" timeOffset="24666.97">24232 8093 1159 0,'1'0'54'16,"2"0"18"-16,0 0-18 0,3 0-13 16,6 0-5-16,4-1-13 0,3-4-12 0,1-1-6 15,-1 0 8-15,-1-2 10 0,-1-1 8 16,1 0 7-16,2-1-5 16,3-1-11-16,-1-3-10 0,2 2-5 0,-4-1 2 15,-3 0 4-15,-5 1 5 0,-2 1 6 16,-3-1-2-16,0 2-7 0,-3 1-7 0,-1-1-11 15,-6 1-4-15,2 2-2 0,0 3-1 16,-4-1-2-16,2 3-2 16,-7-1-2-16,-5 1 4 0,-4 0 0 0,-1 2 2 15,0 4 0-15,-4 0-4 0,3 6 1 16,-1 2 3-16,2 3 0 0,1 4 3 16,3 3-1-16,3-2-7 15,1 2-7-15,6 1-3 0,1 3-1 0,7-3 7 0,2 2 9 16,3 0 3-16,3-5 5 15,0-1 2-15,5-1-1 0,3 0 1 0,4 1 2 16,6-1-2 0,5 2-2-16,3-4-4 0,0-2-13 0,0-2-15 0,-3-5-24 15,-2-4-213-15,-1 0 180 0</inkml:trace>
  <inkml:trace contextRef="#ctx0" brushRef="#br0" timeOffset="25045.95">25184 7805 849 0,'11'15'58'16,"-36"-7"-35"-1,-11 1-18-15,-1 2-1 0,-34-11-1 0,33 10-1 16,4 1 0-16,4 2-2 0,9-4 1 15,5 1-4 1,7-3-32-16,5-1-8 0,2-3 42 0,4 1 35 0,2-1 47 16,6 4 17-16,9 3-39 0,9 4-29 0,12 2-14 31,1-1-3-31,4 1 6 0,-3-1 4 0,-8 0 1 16,-1 1-5-16,-4 1-8 0,-1-1-7 0,-1 4-2 0,-5-2-1 31,-3-1-2-31,-7 0-4 0,-5-4-2 0,-5-1-6 15,-5 2 3-15,-6-3 7 0,-5 3 7 16,-4-2 9-16,-3-1 5 0,-5-2-1 16,-1-2-3-16,-2-4-2 0,-3-2-3 15,3-2-3-15,-6-2 0 0,1-4 1 0,-5-2-6 16,3 0 8-16,7-4-6 0</inkml:trace>
  <inkml:trace contextRef="#ctx0" brushRef="#br0" timeOffset="30824.06">11749 13033 1116 0,'8'17'96'0,"65"65"-2"16,-124-185-90-1,18 102 16 1,33 0-3-16,0 1 4 0,0 0 8 0,0 0 8 0,0 0 11 15,0 0 9-15,0 0-4 0,0 0-9 16,0 0-15-16,1 0-16 0,1 2-9 16,1 2-3-16,1 3-1 0,4 0 0 15,2 5 0-15,6 6-1 0,3 4 1 16,4 2 0-16,3 5 0 0,0 0 1 16,4 3 1-16,-3 0-1 0,4 3 1 0,2 1 1 15,-2 0-1-15,4-4 1 0,-4 3 0 16,-4-4-1-16,-3-1 0 0,-4-3 1 15,-2-5-2-15,0 2 1 0,0-3-2 0,-1 1 0 16,-3-3 1-16,-1-3 0 0,-4-3-1 16,-3-2 1-16,0-3-1 0,-1-1 0 15,-1-1-1-15,-1 0 3 0,-2-3-18 16,-1 0-34 0,0-3 5-16,0 0 7 0</inkml:trace>
  <inkml:trace contextRef="#ctx0" brushRef="#br0" timeOffset="31455.85">13487 15006 1243 0,'-1'4'31'0,"-3"1"-21"0,4-1-9 0,-4 0 0 16,4-1 1-16,0-1 3 0,0 1 11 15,1 3 14-15,-2-2 17 16,1 3 11-16,2 2 2 0,2 3-8 0,-1 4-11 16,4 2-12-16,1 5-9 0,-1 4-6 15,5 6-5-15,-1 5-3 0,1 1 0 16,7 4 1-16,0 1 5 0,0-1 5 0,3-3 6 15,-1 2 4-15,0-4 1 0,0 2-3 16,2 2-2-16,1-2-2 0,-2-3-3 16,0-4-3-16,-5-5-4 0,-5-2-6 15,0-4-4-15,-2-2 0 0,-2-4 0 16,0-1-1-16,-5-8 0 0,2-1 1 16,-5-1-25-16,0-5-25 0,0 0-31 15,0 0-41-15,0 0 439 0,0-5-259 0</inkml:trace>
  <inkml:trace contextRef="#ctx0" brushRef="#br0" timeOffset="31930.64">14873 15092 1471 0,'0'0'52'0,"0"-2"4"0,0 2-36 15,0 0-2-15,0 0 8 0,0 0 7 16,0 0 2-16,0 2-4 0,0-2-2 16,0 0-2-16,0 0-3 0,2 4-2 15,0-1-3 1,2 2-7-16,0 4-5 0,6 2-2 0,3 5-3 0,6 4 0 16,3 5 0-16,5 2-1 0,5 4 1 15,-1 2 0-15,1 1-1 0,-1 3 0 16,-2 2 0-16,3 0 0 15,-2 2 0-15,0-1 1 0,0-2-2 16,-2 4 0-16,0 1 0 0,-5-1 0 0,1 2 0 16,-6-5 0-16,-4-4 0 0,-1-1 0 0,-4-6 0 15,-1-1 0-15,-1-5-14 0,-2-5-19 16,-3-6-26-16,-1-2-34 0,-1-4 653 0,-6-4-428 16</inkml:trace>
  <inkml:trace contextRef="#ctx0" brushRef="#br0" timeOffset="32592.23">10139 13957 1611 0,'0'0'47'0,"1"1"-11"0,0-1-31 16,-1 1-3-16,0 1-2 0,0 0-1 16,-1 0-1-16,1 3 0 0,0-1 2 15,2 2 4-15,0 3 2 0,4 3 3 16,2 5 1-16,3 3-2 0,3 4 2 15,1 3 1-15,6 3 1 0,3 1-1 0,2 4 0 16,1 0-3-16,0 0-2 0,-3 1-1 16,3-4 0-16,1 2 0 0,1-2 1 15,-1-7-1-15,-1 3-2 0,-2-4 0 16,-3-2-3-16,-1 2 1 0,-2-1 0 16,-2-2-1-16,0-1 1 0,-3-2 1 0,-4-4-4 15,-2-4-30-15,-4-1-45 0,-3-3 638 16,-4 1-439-16</inkml:trace>
  <inkml:trace contextRef="#ctx0" brushRef="#br0" timeOffset="33225.26">8702 14959 1169 0,'49'37'-501'15,"-99"-73"663"-15,51 36 65 16,0 1 25-16,-1-1-233 15,0 1 6-15,-1-1 12 0,1 0 9 16,0 0 9-16,0 2 3 0,0 0 0 0,0-2-5 16,0 0-7-16,-1 0-5 0,1 0-3 15,-1 1-1-15,0-1 0 0,1 1-1 16,0 0-4-16,0 5-7 0,2-5-6 16,0 2-5-16,-1 3-7 0,1-3-3 15,0 4 0-15,0 1-3 0,5 3 0 16,-2 5 0-16,7 5 0 0,1 7-1 0,0 7 1 15,3 4 0-15,2 5 1 0,3 0 7 16,1 0 1-16,3 0 3 0,-3-1-1 16,3 2-7-16,-5-1-1 0,-3-6-2 15,-1 1 0-15,-2-4-1 0,1 3 0 0,-2-1-1 16,0-6 0-16,-4-2 0 0,-1-5 0 16,-3-5 0-1,0-2-16-15,-1-4-28 0,0-2-30 0,-1-3-48 0,-1-3-48 16,5-4 94-16</inkml:trace>
  <inkml:trace contextRef="#ctx0" brushRef="#br0" timeOffset="35537.01">17392 9518 1475 0,'-1'0'24'0,"1"0"-32"15,-1 0-7-15,1 0 8 0,0 0 4 16,0 0 1-16,1-1 0 0,-1 1 2 0,0 0 2 16,0 0 2-16,0 0 4 15,0 0 2-15,0 1-4 0,0 4-1 0,1 2-4 16,1 5-3-16,3 10 0 0,2 11 0 16,2 10 1-16,4 12 2 0,1 6 1 15,0 9-1-15,-1 4 1 0,-1 3 0 0,-1 0-2 16,-1-1 2-16,0-4 0 0,-2-8 0 15,-1-9 0-15,-1-11 1 0,-2-9-1 16,1-7 1-16,-2-5-3 0,0-7-15 16,-2-8-18-16,-1-7-82 0,0-1 68 15</inkml:trace>
  <inkml:trace contextRef="#ctx0" brushRef="#br0" timeOffset="36091.53">17372 9515 1602 0,'0'0'89'0,"0"0"72"15,0 0-140-15,0 0-17 0,0 0 0 16,0 0-7-16,1 0-10 0,0 0-11 0,-1 0-4 15,5-3 6-15,-1-1 9 0,4-3 9 16,9 0 3-16,3-2 0 0,7-1 1 16,8-3 1-16,0 2-1 15,6 1 1-15,4-3 1 0,1 4-2 0,3 2 1 16,-3-2 0-16,0 5 0 0,-4 2 0 16,-2 3 1-16,-8 6-1 0,-8-2 0 15,-4 3-1-15,-4 1-3 0,-1 3-3 0,1 2-3 0,-2 3-2 16,-2 4-4-16,-2 2-2 15,-4 2 0-15,-6 3 1 16,-6 3 5-16,-5-1 1 0,-5 4 4 0,-5 1 2 0,-2-1 2 0,-4 2 2 16,-4-2 0-1,-2-2 1-15,-1-2 0 0,2-5 0 0,6-6 0 0,9-2 1 16,3-5 1 0,6-3-2-16,6-1 1 0,-3-4 0 0,4 0-3 0,0-2-1 15,0 0 2-15,6 3 1 0,6 4 7 16,9 1 3-1,10 8-1-15,13 3-3 0,12 5-2 0,5 1-2 16,8 0 1-16,3 2-1 16,2 0 0-16,-3 1-1 0,-6 2 0 15,-7-1-1-15,-11-7 2 0,-8-5-1 0,-6-2-1 16,-8-7 0-16,-6-1 0 0,-5-2-1 16,-8-4 0-16,-3-2 4 0,-2-1-17 15,0 0-26-15,0 0-24 0,-1-3-8 16,-7-7 29-16</inkml:trace>
  <inkml:trace contextRef="#ctx0" brushRef="#br0" timeOffset="36753.3">18731 9656 1047 0,'1'0'112'0,"0"0"139"0,-1-1-198 0,0 1-25 16,0 1 9-16,-1-1-2 0,1-1 0 15,2-1-13-15,3-4-7 0,5-1 1 16,2-6-5-16,4 0-7 0,2-4-3 16,4 1 0-16,3 4 3 0,5 1 0 15,2 2 0-15,-6 0-2 0,4 2-1 16,-4 2 0-16,0 1 0 0,-4 3-1 15,-6-1 0-15,-1 2-1 0,-4 0-3 16,-2 2-4-16,0 1-5 0,-5 1-4 0,-2-1-10 16,-2 3-14-16,-1 4 1 0,-5 6 3 15,-4 7 10-15,-2 3 19 0,-5 2 3 16,-3 2 3-16,-3 2 1 0,-2 6 1 16,-2-4 0-16,1 3 0 0,0-1 1 15,0-2 0-15,1 2-1 0,1-2 1 0,6-4 0 16,2-3-1-16,5-5 1 15,5-2 0-15,3-4-2 0,1-3 0 0,4-2 1 16,-1 2-1-16,6-1 4 0,4 1 3 16,5 3 1-16,2-1 4 0,3-1 1 15,4-2 1-15,1 0 3 0,3-1 1 16,4-1-2-16,0 0 0 0,4-1 0 0,4-2 0 16,3 1-2-16,0-2-3 0,-1 0-3 15,-6 0-3-15,-6-3 0 0,-8-2-2 16,-4-1 0-16,-1-2 0 0,-2 0-1 15,-3-3-1-15,3 1-11 0,-2-3-20 16,-1-2-26-16,3-4 73 0,1-3-31 16</inkml:trace>
  <inkml:trace contextRef="#ctx0" brushRef="#br0" timeOffset="36991.1">20328 9564 1681 0,'0'0'131'15,"-2"0"134"-15,-2 0-342 0,2 0-18 16,0 0 1-16,1 1 15 0,-3 4 0 15,-2 1-26-15,-8 3-32 0,-3 0 436 16,-1-3-241-16</inkml:trace>
  <inkml:trace contextRef="#ctx0" brushRef="#br0" timeOffset="37197.68">20372 10174 1686 0,'-1'0'38'16,"1"0"-28"-16,1 0-11 0,-1-1-12 0,0 1-25 0,-2 0-13 15,-1-1 20-15</inkml:trace>
  <inkml:trace contextRef="#ctx0" brushRef="#br0" timeOffset="51563.37">21883 9825 1023 0,'12'-5'30'16,"-5"2"-2"-16,0 1 7 0,-2-2 15 15,-1 1 6-15,2-3-5 0,1 3-6 16,-2 1-5 0,-2-3-6-16,0-1-6 0,-2-3-9 0,-1-3-10 0,1 0-3 15,-2-1 0-15,-1-3 6 0,-8 0 2 16,-3 2 2-16,-1 0-1 0,-5 3-3 15,-3-2 0-15,-5 4-1 0,-3 2-1 0,-1 3-4 16,2 3-1 0,-1 1 0-16,2 3-3 0,5 3-2 0,-1 3 0 15,2 5-4-15,1 4-1 0,-1 3-3 16,3 2-5-16,6 1-8 0,4-1-18 0,4 0 0 16,5 4 2-16,5 2 9 0,7 2 17 15,6 2 4 1,4-2 2-16,1-4 1 0,1-5 9 0,1-5 5 0,-1-5 4 0,0-4 5 15,2-3-5-15,2-1-3 0,3-2-1 16,1-2 1-16,1-2 3 0,-5-2 11 0,-6-3 9 16,-5-1 2-16,-3-2-3 0,-1-2-5 15,-1-4-3-15,2-7-5 16,-4-5 0-16,-1-8-8 0,0-7-6 0,-1-9-3 16,0-5-2-16,-3-5-1 0,0-3 0 15,-3 4-2-15,-2-2 0 0,-2 2 1 31,-2 5-1-31,3 0 1 0,-1 8 1 0,-1 6 0 16,2 7 0-16,-2 10 2 0,2 10 1 16,1 6 3-16,0 8 3 0,0 0-4 15,0 1-5-15,0 0-3 0,0-2-5 16,-1 5-2-16,1 7 2 0,-1 9 0 16,1 10 3-16,1 13 3 0,4 8 2 15,5 9-1-15,0 0 2 0,4 4-1 16,3 1 1-16,0 0 1 0,4 3-2 15,2-6 0-15,-4-5 1 0,0-6-1 16,-7-9 0-16,-3-5 2 0,-3-6-2 0,-1-3 1 16,-1-4 0-16,1 0-1 0,-1-5 1 15,-1-3 0-15,0-5 0 0,-1-2-9 16,-1-3-17-16,-1-4-24 0,0 0-24 16,0-1-16-16,3 1 265 0,4-4-145 0</inkml:trace>
  <inkml:trace contextRef="#ctx0" brushRef="#br0" timeOffset="51909.92">23502 9238 1677 0,'0'1'89'0,"0"-1"73"15,-2 4-185-15,2 4-10 0,-1 9 4 16,2 11 21-16,-1 9 7 0,-5 8 1 16,1 0 0-16,-4-1 0 0,2 3 0 15,3-3 0-15,0 1 1 0,0-3-1 16,1 2 1-16,2 0-1 0,4 0 1 15,2 3-1-15,-1-6-10 0,3 2-8 16,-2-5-12-16,1-5-11 0,5-5-6 0,-6-7-11 16,2-3-10-16,-1-3-8 0,-1-8 63 15,3-3-75-15,2-2 70 0</inkml:trace>
  <inkml:trace contextRef="#ctx0" brushRef="#br0" timeOffset="52336.29">23979 9822 1459 0,'3'3'173'0,"20"-13"-102"16,-16 14-80-16,10-28 7 15,-7 17 2-15,1 0 0 0,-3-2-2 0,2 6-2 16,0-4 0-16,0 5 0 0,3 0-1 15,-1-1 1-15,0 3-1 0,2 0 1 16,1 5-3-16,-3-4-1 0,0 2 0 16,0 2-1-16,-2 0 2 0,0 2 1 15,-2 4-7-15,-1 1-3 0,-1 2-11 16,-3 4-8-16,0 2 3 0,-3 6-7 0,-5-2 11 16,-2-2 3-16,-4-2 1 0,-3-3 7 15,-3-2 4-15,-2-4 5 0,-5-3 2 16,1-1 0-16,-2-7 0 0,0 0 0 15,-2-5 1-15,0 1 4 0,0-5 1 16,3-5 2 0,0 2 0-16,5-2 1 0,4 2 0 0,2 0 1 0,5 3 8 0,3-4 0 15,4 8 13-15,4-2 6 0,3-1-7 16,5-1-7-16,7-3-21 16,6-5-26-16,9 2-25 15,1 1-15-15,0 3-165 0,2 2 150 0</inkml:trace>
  <inkml:trace contextRef="#ctx0" brushRef="#br0" timeOffset="53049.92">24772 9558 1168 0,'2'22'993'16,"-25"-21"-1143"-16,0 6 628 15,1 2-1116-15,-12-9 141 0,15 9 497 16,-1-1 1-16,2 0 1 0,4 0 1 16,-1-3-1-16,5 0 1 0,5-1 1 15,1-1-2-15,2-1 2 0,2-2 2 16,0 3 2-16,4-2 16 16,1 1 7-16,1 1 2 0,4 2-2 0,4 3-12 0,6 4-10 15,3 4-6-15,5 2 0 16,0 2-2-1,-2 1-1-15,1-2 2 0,-5-1-2 16,-3 2 0-16,-3-2 1 0,-4-2-1 0,-4-2 1 0,-3 0-1 0,-4-1-8 16,-4-1-2-16,-2 2 0 15,-5-2 0-15,-5-2 6 16,-3 2 4-16,-3-6 0 0,-2 0 5 16,-4-4-1-16,5-2 0 15,-2-2 1-15,2-3-2 0,6 1-2 0,4-1-1 16,3 1 0-16,4 1-2 0,5 0 0 15,0 2 1-15,-3-1 6 0,3 2 12 16,0-1-1-16,1-1 1 0,5 1-9 0,6-3-10 16,4-3 2-16,7 2-7 0,5-4-2 15,2 0 2-15,-1 1 5 0,-2 0 12 16,2 0 5-16,-2-1-2 0,2-1-5 16,1-2-5-16,4-1-2 0,2 0 1 15,1-2-2-15,-1-1 0 0,-1-7 2 16,-5 3-2-16,-3-2 2 0,-4 0 3 0,-4 4 1 15,-5-1 6-15,-1 3 11 0,-5 4 7 16,-5 1 6-16,0 3-6 0,-2 2-11 16,-1 1-13-16,0 1-13 0,0 4-7 15,0-1-3-15,-3-1-7 0,0 2 3 16,-6 0 4-16,-1 0 3 0,-4 3 8 16,-2 3 2-16,3 1-1 0,2 3 0 15,-1 1 0-15,1 3-4 0,2 3-5 0,1 2-2 16,4 2-2-16,4 4 5 0,4 4 3 15,7 2 3-15,3 4 1 0,4-1 2 16,0-4 1-16,2-2 2 0,0-3 2 16,2-7 2-16,-2-2-3 0,0-1-2 15,3-4-9-15,-1-2-13 0,5-1-17 16,0-3 61-16,3-5-64 0,1-5 41 16</inkml:trace>
  <inkml:trace contextRef="#ctx0" brushRef="#br0" timeOffset="53420.54">26047 9507 1141 0,'-5'0'28'16,"-6"2"-17"-16,-6 3-12 0,-7 2-1 15,-1 0 2-15,-2 2 0 0,-3 2 0 0,2-2 1 16,1-1 1-16,2 1-1 0,7 0 1 15,5-2-1-15,4 0-2 0,2-3-2 16,5 1-1 0,1-2-2-16,2 2 0 0,2-2 21 0,3 2 17 0,2 4 9 15,4 2 7-15,6 2-22 0,6 5-13 16,3 1-6-16,1 2-4 0,-1 2 0 16,-2-1 0-16,1 0-2 0,-2 0 0 15,-3 1 0-15,-5-2 0 0,-4 1 2 16,-4-1 3-16,-5-2-1 0,-3-1 1 15,-7 0-3-15,-7-1-3 0,-2-1 1 0,-5-1 0 16,-3-1 1-16,0-3 1 16,-4-1 3-16,-3-3-3 0,1-3 2 15,-3-3-12-15,1-1-18 0,-1-4-51 0,1-4 43 16</inkml:trace>
  <inkml:trace contextRef="#ctx0" brushRef="#br0" timeOffset="57855.44">9977 11753 1022 0,'-1'2'48'0,"-1"-2"27"0,-1 0-61 16,0 2 3-16,1-1 3 0,2-1 4 15,0 0 5-15,0 0 0 0,0 0 7 16,0 0 14-16,0 0 9 0,0 0 9 16,0 0 2-16,0 1-5 0,0 0-11 0,0-1-11 15,0 1-12 1,0-1-8-16,0 0-4 0,1 1-4 0,1 3-3 0,0-4-5 15,1 2-5-15,1 1-2 0,2 4-1 16,3 1 0-16,3 7 1 0,4 0-1 16,1 3 1-16,3 5 7 15,1-3 5-15,5 4 3 0,4 1 3 0,3 4-4 0,5 2 0 16,-4 4 4-16,0-4 4 0,-1 2 5 16,-7-5 1-16,4 0-4 0,0 0-5 15,-2 0-4-15,1-2 0 0,-2 0-2 16,-2-1 0-16,-4-3-4 0,-3-1-3 0,-1-4-3 15,-3-1 1-15,0-3-2 0,-1-3-1 16,0 3 1-16,0-3-1 0,2 0 0 16,-4-2 1-16,-1-5-1 0,0 2 1 15,-2-1 0-15,0 0-2 0,1 4 0 16,-1-5 0 0,0 0-6-16,-1 1-9 0,1-1-21 0,-3-2-22 0,-3-1-41 0,-2 0-36 15,0 0 427-15,5-8-251 0</inkml:trace>
  <inkml:trace contextRef="#ctx0" brushRef="#br0" timeOffset="59956.42">14739 13025 1254 0,'-1'0'61'0,"0"0"-2"0,0-1-25 0,-1 1-33 16,2 0-5-16,0 0 8 15,1 0 5-15,0 0 7 0,-1 0 8 0,0 0 3 16,0 0 6-16,0 0 8 0,0 0 2 16,0 0 0-16,0 0-2 0,0 0-9 15,0-2-5-15,0 0 1 0,1 2-2 16,-1-1 1-16,1 1 0 0,0 0-6 15,4-2-6-15,-1 1-5 0,2 0-5 0,2 1-3 16,2 0-1-16,8 5-2 0,2 2 0 16,4 2 0-16,1 4 0 15,2-1 1-15,4 0 2 0,2 4 2 16,7-1 2-16,-3 0 0 0,1 2-2 0,1 1-2 16,-1-1-1-16,5 1-1 0,2 2 9 15,3 0 7-15,-2 3 0 16,2-1 3-16,2 2-11 0,1-2-4 15,-1 2-1-15,-3-2-1 0,-6-1-1 16,-9-1 1-16,-2-6 0 0,-8 0-1 0,-3-3 1 16,-5-6 0-16,-3 4-2 0,-2-5 1 15,-4-1 3-15,1 1-11 0,-3-3-10 16,-1 2-12-16,-1-3-31 0,-1 0-22 0,0 0-14 0,0 0-13 16,0 0 0-16,-8-6 184 0,-5-5-75 15</inkml:trace>
  <inkml:trace contextRef="#ctx0" brushRef="#br0" timeOffset="60846.92">13169 13975 1562 0,'0'1'44'0,"0"-1"-14"0,0 1-28 16,0 1-2-16,0-2-3 0,0 1 1 15,1 1 1-15,3 0 1 0,2 3 0 16,2 6 2-16,3 2-1 0,4 6 0 15,7 4 3-15,7 2-1 0,8 4 2 0,9 1 3 16,3 5-1-16,0 0 5 16,-1 0 6-16,-7 1 3 0,-1-1-1 0,-2 1-4 15,-2 2-9-15,0-1-4 0,-2-3 0 16,-4-2-2-16,-6-9 1 16,-3-3 1-16,-10-6-3 0,-2 0 0 0,-1-1 0 15,-4-2 0-15,2-1-8 0,-2-3-18 16,0-2-37-16,-4-1 118 0,-2-2-61 15</inkml:trace>
  <inkml:trace contextRef="#ctx0" brushRef="#br0" timeOffset="61465.99">8510 13938 1066 0,'6'12'161'16,"-12"-21"-669"0,6 11 1039-1,1 1-133 1,0-1-364-16,4 4-12 0,2-3-11 0,4 6-3 0,5 2-3 15,5 7 6-15,4 3 5 0,3 2 0 16,7 6 1-16,-2-1-8 0,3 1-5 16,-5-1-1-16,-8-3-1 15,1 1 1-15,-5-4-1 0,1-1 0 16,1-2-1-16,-3 0-1 0,-2 0 3 0,-1-1-7 0,-2 1-16 31,1-1-23-31,2 1-27 0,7 4-20 0,5-2-15 16,10 3 57-16</inkml:trace>
  <inkml:trace contextRef="#ctx0" brushRef="#br0" timeOffset="62051.58">11607 14996 1052 0,'13'0'68'16,"-4"2"36"-16,0-2-55 0,-4 0-43 0,-2 3-2 15,0-3 9-15,0 2 10 0,-1-2 15 16,-2 0 15-16,0 0 13 0,1 0 6 16,-1 0-3-16,1 0-8 0,4 2-16 15,-3 2-17-15,4 1-12 0,4 4-7 16,2 1-6-16,5 5-2 0,4 3 0 16,4 2 0-16,4 4 5 0,0 0 5 0,3 4 5 15,-2-2 3-15,-2 5-3 0,2 1-6 16,2 2-4-16,8 3-3 0,3 2-2 15,0-1 0-15,-4-1 1 16,-9-2-1-16,-2-6 0 0,-3 0 0 0,-4-5-2 16,0-2-10-16,-7-2-11 0,-5-4-14 15,-3-4-29-15,-3-5-24 0,-3 0 500 16,-3-2-326-16</inkml:trace>
  <inkml:trace contextRef="#ctx0" brushRef="#br0" timeOffset="65998.98">9340 12188 887 0,'0'0'49'16,"-3"1"22"-16,1-1-41 0,2 0-20 0,0 0 3 0,4 0 4 15,-4 0 1-15,-1 0-1 0,-4 1-2 16,3 1-2-16,2-1-2 0,0 3-2 16,-1 1-3-16,-1 1-1 0,-2 3-2 0,0 5 2 15,-1-1 1-15,-3 5 0 0,-1 3-1 16,1-2-1-16,-5 1-1 0,0 2-1 15,-4 3 1-15,-7 3 2 0,-5 1-1 16,-5 0 0-16,-4-2-1 0,0 0-1 16,-1-2 3-16,3 0 0 15,0-5 1-15,2-2 1 0,-2 0 1 0,0-3 3 16,-2-3 3-16,2-3 0 0,3 0-2 16,-1-2-3-16,1-3 0 0,-2-2 0 0,4-3 5 15,-2-1 5-15,1-4 7 0,3 0 2 16,-1-2 0-16,7-3-3 0,4-2-6 15,2-1 0-15,2-1 0 0,0-1-1 16,2 3 3-16,2-3-2 0,1 0 1 0,4 1 4 16,1-3-2-16,0 1 5 0,2-3-2 15,1-2-5-15,-1 1-4 0,1-3-5 16,2 0-4-16,2-4-2 0,-1-6-2 16,3 0-1-16,-1-2-2 0,1-1 2 15,-1 2-2 1,3 0 2-16,-1 3 0 0,1-1-2 15,-1 0 1-15,1 0-1 0,2 2 0 0,-1 5-1 0,2 1 0 16,-2 3-1-16,1 1 2 0,0 2 0 16,0-1 0-16,1 3 2 0,3-1 0 15,4 3-2-15,3-1 0 0,4 0 0 16,0 1-2-16,3 1-2 0,1 0-1 0,0 2 0 16,6 2 0-16,-5 1 2 15,1 2 0-15,1 2 1 0,2 0 1 0,4 3-9 0,2 2 2 16,-2 0 2-16,-6 1-1 15,1 2 7-15,-2 2 2 0,-1 2-2 0,1 2-1 16,-1 2 1-16,0 3-3 0,2 4-2 16,-3 1 0-16,-1 4-3 0,-2 2 4 15,-4 2 1-15,-2 2 0 0,-5 1 1 32,-4 2-1-32,-6-1-1 0,-6 2 2 0,-6 1 1 15,0 1-1-15,-2 0 2 0,-6 0 2 0,-1-3-1 0,-5-1 2 0,-2-1 0 16,0-2-1-16,-2-2 2 0,2-2-2 31,0-2 0-31,2-2 0 0,3-3 0 16,2-1 0-16,4-3-1 0,2-1 1 15,3-5 2-15,4-2 2 0,0 1 3 16,3-3 0-16,-1 0 0 0,3-2-2 16,0 1-1-16,-4 1 0 0,4-3-1 15,0 0-2-15,0 0 0 0,0 2 0 0,0-1 0 16,0-1-1-16,0 0 1 0,0 1-2 15,-1 1 2-15,1-2-9 0,1 0-17 16,-1 0-37-16,1 0-9 0,3 4 28 16</inkml:trace>
  <inkml:trace contextRef="#ctx0" brushRef="#br0" timeOffset="69269.21">9965 13061 1215 0,'0'1'33'0,"-1"0"-11"15,1 0-17 1,0-1-5-16,0 0-3 0,1 0-4 0,0 0-1 0,0-1 6 0,-1 1 6 15,0 0 9-15,0 0 5 0,0 0 1 16,0 0-1-16,0-1-1 0,0 0 4 16,0-1 3-16,0 2 4 0,0-1 0 15,0-1-6-15,-2-5-3 0,3 4-2 16,-1 3-2-16,1-4 1 16,-1-2-1-16,0 3-4 0,0-2-4 0,2 2-3 0,0-2-5 15,3 0-1-15,-2-3 0 16,3-4-1-16,2-1 2 0,2-2 1 15,3-1 0-15,0-2 0 0,1 2 1 0,-1 3-1 16,-1-1 3 0,3 2 3-16,0-1 0 0,4 0 2 0,3 1 3 0,0-1-4 15,2 1 0-15,2 2-1 0,-5-1-2 16,0 2 1-16,0 2 0 0,-5-1-1 16,2 2 1-16,4 0-1 0,-4 2-1 0,2 2 0 15,1 1 0-15,1 1 0 0,2 1-3 16,1 1-1-16,2 4-5 15,1-1-3-15,1 4 2 0,0 0 1 0,0 2 3 32,-4-2 3-32,-2-3 0 0,-4 0 0 0,-2-2 2 0,-3-1-2 0,0 3 1 0,2 0-1 15,-2 0 0-15,2 3 0 0,1 0 0 16,-3 2 0-16,1 3 0 0,-2 2-1 16,3 3-2-16,-2 3 0 0,-2 2 0 15,-2 7-2-15,-4 0 0 0,2 2 1 16,-3 0 0-1,-1 0 1-15,-2-2 2 0,-2 1 1 0,1-4 1 0,0 1 5 16,-2 0-2-16,0 2 1 0,-4-2 0 16,1-1-2-16,-3 0 1 0,-3-1 3 15,0 1-3 1,-5-1 0-16,3 1 1 0,-3 0 0 16,-2-3 1-16,-4 2 0 0,-4-5 0 15,0-2-2-15,-2 0 0 0,0-5 1 16,0-2 1-16,1 0 1 0,1-2-1 15,3-1 1-15,-3-1 1 0,-1-1 0 0,-1-1 0 16,-2-4-1-16,0 1-4 0,2-2 0 16,1-2-1-16,4-1 1 0,0 0-1 15,2-1 0-15,-4-2 0 0,1 2 0 16,-2-1 0-16,2-1-2 0,-1 1 1 16,-1-3-1-16,-2 1 2 0,1-2 0 15,3 0 0-15,1 0 1 0,8 1-2 0,0 1 0 16,1 0-1-16,2-1 1 0,1 1 1 15,1 1-1-15,2-1 1 0,1 2 2 16,1-1 0-16,2 2 1 0,2 1 3 16,0 0-1-16,-3-4 1 0,0 1 1 15,1 1 1-15,1-1 0 0,1 0 2 16,1 1-3-16,-2-2 0 0,1 0-1 16,-1-1-2-16,-1-2 1 0,0 1-2 15,2-1-1-15,-2 1 0 0,3-2 1 16,-1-3 4-16,0 3 3 0,0-2 4 0,-1 3-2 15,2-1-2-15,0-1-3 0,2-1-3 16,-2 1-2-16,1-3-1 0,1-1-2 16,0 0-1-16,-1-2 1 0,2 0-1 15,-1-4 0-15,-1 2 0 0,0 1 0 16,-1-3 0-16,0 2 0 0,1 4 0 16,0 0 0-16,-1-1 0 0,1 0 0 15,-1 2 0-15,2 0 0 0,-1 2 0 0,-1 1 0 16,0 2 0-16,0-1 0 0,-1 1-2 15,1-2-2-15,0 1-4 0,-2-1-1 16,2-2 0-16,-1 1 0 0,0 1 3 16,1-1 2-16,0 2 1 0,0 4 0 0,0-3 0 15,1 0-1-15,2 2 0 0,-3-1 0 16,2 0-2-16,0 1-1 0,0-2-2 16,1 3 0-16,0-4-6 0,0 0 0 15,2 2 1-15,0 0 2 16,0 1 6-16,0 2 2 0,3-1-1 0,0-2-5 0,-1-4-6 15,0 2-4-15,1-1-8 16,-1-2-10-16,5 1-16 0,1-2-16 0,3-5-18 16,2-1 300-16,1-2-171 15</inkml:trace>
  <inkml:trace contextRef="#ctx0" brushRef="#br0" timeOffset="74078.91">11476 11973 1246 0,'9'-8'37'0,"-1"-1"-8"0,5-5-22 15,-2-3-4-15,3-2-2 0,3-4-4 16,4-1-5-16,3-1 1 0,1 1 1 16,1 1 4-16,1 2 3 0,1 1 0 15,6 2-1-15,4 1 1 0,1-1 0 16,3 1-1-16,-3 2 0 15,-5 3 0-15,6 2 0 0,-2 3 5 0,-1 4 0 32,6 3 3-32,-7 0 0 0,-1 2-5 0,3 6 0 0,-1 5-3 0,2 4-6 0,5 7-2 15,-5 1 0-15,2 7-5 0,-3 6 2 32,-5 2 0-32,-2 3-1 0,-7-4 5 15,-4 1 5-15,-4-1 5 0,-10 2 2 16,-6-2 0-16,-4 2-3 0,-10-2-2 0,-3 0 1 15,-6 4 3-15,-6 0 4 0,-9-1 3 16,-11 1 3-16,-10-6-1 0,-8-1-1 16,-2-6-3-16,-2-5-3 0,5-5 0 15,-1-8-4-15,1-4 1 0,-9-7-1 16,0-5 0-16,-7-8 0 0,2-4 0 16,8-3 0-16,8-4-1 0,2-1 0 15,1-2-1-15,-2-3 0 0,1-2 2 16,9 0-2-16,10-1 1 0,10 3 2 15,5 0-1-15,5 2 5 0,6 2 7 0,9 4 1 16,4 4 18-16,5 3 14 0,7 0 3 16,5-3 2-16,9-6-15 0,10-10-23 15,16-7-38-15,13-2-40 0,17-1-31 16,5 7-6-16,2 9 27 0,-3 5 31 16,-1 5 29-16,2 5 11 0,0-5 2 15,-3 0-1-15,2-1 2 0</inkml:trace>
  <inkml:trace contextRef="#ctx0" brushRef="#br0" timeOffset="74692.2">13216 12003 1581 0,'0'0'48'0,"0"0"-6"0,0 0-39 16,0 0-3-16,0 0 1 0,0 0-1 16,0-2 5-16,0-1 2 0,1 0 6 15,2-3 6-15,3-2 4 16,7-2-4-16,5-2-4 0,5-3-4 0,8 1-4 15,1-3 2-15,5 5 0 0,6 2-2 16,-3-1 0-16,-3 2-1 0,-2 0-3 16,-1 2 0-16,1 1 1 0,2 3-4 0,-2 0 0 15,2 1-1-15,-5 2-5 0,0 3 0 16,-1 1-7-16,-5 6-17 0,2 2 0 16,2 5-9-16,-2 8-3 0,-3 4 15 15,-3 7 1-15,-7 6 11 0,-1 0 11 0,-5 2 0 16,-7 0-2-16,-3-1 0 0,-9 1-1 15,-5 1 3-15,-6 0 3 0,-8-1 2 16,-7-1 0-16,-4-3 1 0,-3-2 1 16,-2-2-1-16,0-4 2 0,-4-7 1 15,3-6 0-15,0-4 0 0,1-5 0 16,0-5 0-16,-5-4-2 0,-3-2 3 16,-1-6-1-16,5-2 0 0,4-3 0 15,7-3-2-15,3 0 0 0,-1-6 1 16,1-3-1-16,1-1 1 0,4-3-1 15,5-4-1-15,5 4 2 0,6 0 0 16,2 2 9-16,3 1 8 0,6 1 2 0,1 0 9 16,5 0-6-16,9-2-8 0,1-5-7 15,7-4-15-15,8-4-12 0,2-6-17 16,10 1-16-16,5-1-26 0,3 0-25 0,8 2 26 16,10 5 25-16</inkml:trace>
  <inkml:trace contextRef="#ctx0" brushRef="#br0" timeOffset="75385.92">14735 11814 1700 0,'0'0'46'0,"0"0"-15"16,0 0-40-16,0 1-13 0,0-1 5 0,1 0 6 16,2-1 1-16,2-3 5 0,4-1-1 15,2-2 3-15,9-3 5 0,4 1 2 16,3 0 5-16,4 1 3 0,6 1-1 15,5 2 4-15,7 1-1 0,2 0-3 16,-3 3 1-16,1 1-5 0,-1 5-3 16,2 1 0-16,1 3-1 0,-5 3-2 15,0 0-5-15,3 4-3 0,1 5 2 16,2 5-8-16,-4 3 4 16,-7 8-11-16,-3 5-6 0,-2 9 9 0,-4 3 2 15,-4 5 10-15,-7 0 1 0,-4-2-1 0,-4 0-2 16,-6-5-3-16,-6-2 0 0,-6-7-1 15,-8-2 1-15,-5-1 3 16,-5 0 3-16,-10-6 2 0,-6-3 2 0,-7-5 0 16,-7-6 3-16,-8-3-1 0,3-5 0 15,-6-6 2-15,0-6-3 0,2-5 3 0,-4-8 2 16,2-4 0-16,-5-3 1 0,1-7 2 16,2-2-3-16,-3-3 0 15,8-4 0-15,8-1-3 0,1-1 1 0,6 3 0 16,7 0-1-16,1 2 4 0,9 3-2 0,5 1 0 15,2 3 3-15,5 1 1 16,1 2 0-16,2 1 3 0,4 5 2 0,4 1 2 16,4 5 11-16,2 0 10 0,0 2 2 15,3-3-2-15,2 0-10 0,2-3-11 16,3-4-6-16,2-2-2 0,5-1-3 16,1-2-4-16,3 0-2 0,6 0-6 15,1 1-2-15,8 0-4 16,2-1-3-16,4 0-9 15,4 3-14-15,1-1-23 0,0 1-19 0,6 1-21 16,-2 0 428-16,-1-1-258 0</inkml:trace>
  <inkml:trace contextRef="#ctx0" brushRef="#br0" timeOffset="77294.89">17863 11659 1737 0,'0'0'38'0,"0"0"-34"0,0 0-4 0,-1 0-1 15,0 0 1-15,1 0-1 0,1 0-1 16,-1 0-5-16,0 0-2 0,0 1-2 16,2 3-5-16,-2-1 1 0,0 3 1 15,1 8 4-15,0 8 4 16,0 10 3-16,3 11 1 0,-1 6 1 16,0 9 1-16,2 7 0 0,-2 9 0 0,-2 3 1 15,-1 3-1 1,1-4 1-16,-1-5 0 0,0-5-1 0,2-3 1 15,-2-2 1-15,-2-4-1 0,1-6 2 16,0-11-1-16,-2-11-13 0,-2-7-22 0,1-9-20 0,2-5-19 16,-1-4-11-16,3-4 6 0,0-3-77 0,-4-9-80 31,-4-11 116-31,4-11-12 0</inkml:trace>
  <inkml:trace contextRef="#ctx0" brushRef="#br0" timeOffset="77831.53">17664 11618 1236 0,'-1'0'90'0,"0"0"71"0,2 0-112 16,0 0-16-16,1 0-12 0,0-2-2 15,1 0-2-15,1 0-1 0,5-4-1 16,5 0-2-16,2-1-1 0,4-4-4 15,8 2-1-15,4-5 1 0,10 2 1 16,3 1 2-16,2 2 2 0,6 2-4 16,-2 2 0-16,8 5-2 0,-2 0-1 15,-4 1-1-15,-8 4 0 0,-6-1-2 16,-5 5 0-16,-1 0-2 0,-2 4-2 0,-5-1-4 16,-6 2-5-16,-4 0-1 0,-6 2-1 15,-4 1-13-15,-2 3-3 0,-4 4-3 16,-4 5 0-16,-3 1 16 0,-8 4 4 15,-6 1 8-15,-7 1 2 0,-5 0 1 0,-3-5 3 16,1-1-2-16,4 0 0 0,0-4 2 16,3-1-3-16,2-2 1 0,5-5 0 15,3-3-1-15,5-1 0 0,3-5 1 16,2 0-2-16,2-4-1 0,6 2-2 16,1 1-4-16,6 2-2 0,3 4-1 15,8 6-1-15,7 5 5 0,6 6 4 0,7 4 3 16,3 2 4-16,6 1 1 15,0-3 0-15,0-4 1 0,4 0 0 16,-7 0-1-16,-3-3 1 0,3-1 1 0,-9-2-1 16,1-6 1-16,-5-1-2 0,-6-3-3 15,-5-3 0-15,-7-3 1 0,-4-4-1 16,-7-1 1-16,5-2 1 0,-3 0 1 16,-3-2-3-16,3 0-20 0,-4 0-29 0,0 0-27 15,-2 0 31-15</inkml:trace>
  <inkml:trace contextRef="#ctx0" brushRef="#br0" timeOffset="78840.72">19015 11636 1482 0,'0'0'45'16,"0"0"-11"-16,-1 0-25 15,1 0 1-15,-1 0 4 0,1 0 6 16,1 0 10-16,-1 0 9 0,0 0 5 16,1 0-3-16,0 0-11 0,-1 0-10 15,4-4-9-15,-3 2-5 0,4-3 0 16,2 0-3-16,3-3-1 0,6-1 0 15,2-3-1-15,3 3 0 0,7-1 0 16,3-1-1-16,1 4 0 16,3 0 1-16,-1 1-2 0,-2 4 0 0,-4 1 0 0,-6 1-2 15,-5 1 1-15,-5 2-2 0,1 2-8 16,-3 2-17-16,-2 2-9 16,0 4-9-16,-3 5-11 15,-2 2 15-15,-3 5 7 0,-4 3 8 0,-8 0 20 0,-4 1-1 0,-2-4 4 16,-2 1 2-16,0-6 1 0,3-1 2 15,-3-2 0-15,2-4-1 0,2 0 1 16,2-4 0-16,3 0 1 0,2-5 0 16,0 0 0-16,3-1 0 0,2-2 0 15,4-1 1-15,-2 0 0 16,1 1 1-16,0 0 0 0,1-1-1 0,0 0-1 16,0 0-4-16,4 0 1 0,-2 0 1 15,1 0 1-15,3 3 4 0,-2-3-1 16,5 3 1-16,6 1-1 15,2 1-1-15,4 3 1 0,0 1-2 0,1 0 1 0,2 2-1 16,2 3-1-16,1-1 0 16,-2 2 1-16,-4 0-1 0,-5 1-2 0,0 2 0 15,-5 2-4-15,-2 2 1 16,-1 1 0-16,-5 3 2 0,-2 1 2 0,-2 2 1 0,-4 0 0 16,-6 3 2-16,-3-4 0 15,-5 0-1 1,-3-4 1-16,1-4 0 0,-3-3 0 0,2-3 4 0,1-1 1 15,-1-4 0-15,1-2 3 16,0 0-1-16,-2-1 0 0,4-4-1 0,1-2-2 0,6 1 0 16,2-2-2-16,-2 1 1 0,7 1-2 15,0 0 1-15,5-1 0 0,0 0-1 0,0 0 2 16,-1 1-5-16,3-1-13 0,-2 0-13 16,0 0-19-16,0 0-22 0,0 0 40 15,8-1 474-15,14 2-327 16</inkml:trace>
  <inkml:trace contextRef="#ctx0" brushRef="#br0" timeOffset="79093.06">20262 11817 1837 0,'0'0'26'0,"2"2"-66"15,0-2-17-15,-2 0-6 0,1 2-3 0,-4 0 6 16,0 5-28-16,0 5-18 0,1 1 51 15</inkml:trace>
  <inkml:trace contextRef="#ctx0" brushRef="#br0" timeOffset="79320.1">20324 12326 1035 0,'-2'0'92'0,"2"1"103"0,-1-1-156 0,2 0-37 16,1 2 1-16,-1-2 0 0,1 2 0 15,-3-2 0-15,-1 0 0 0,0 0-3 16,1 0-12-16,1 0-17 0,1 0 107 16,-1 0-286-16,4-2 178 0</inkml:trace>
  <inkml:trace contextRef="#ctx0" brushRef="#br0" timeOffset="83054.98">4585 6239 842 0,'22'-2'70'16,"-24"6"-28"15,1-4-28-31,0 0 10 16,-2-2 8-16,2 2 21 0,1 0 8 16,0 0-8-16,-1 0-10 0,-3 0-21 0,1 0-9 15,-1 2 1-15,-4-2 1 0,-3 0 0 16,-7 0-4-16,-6 0-4 15,-9 0 0-15,-9 1-2 0,-12 0-1 0,-5 2 0 16,-3-1 0-16,-6 1-1 0,0 1 0 0,-2 1 1 16,-8-2-2-16,-8 0 2 0,-1-2 0 15,-10 2-2-15,6 0 1 16,4 0 0-16,-3-3 0 0,4 2-1 0,2-2 1 16,-2-2-1-16,5 2 0 0,3-1 0 15,3-2 1-15,4 1-1 0,4-1 1 0,4-2-1 16,9 3 0-16,11 1 1 0,12-1-1 15,10 2 2-15,5-2 1 0,7 2-1 16,4 0 1 0,5 0-5-16,0 0-6 0,-1 0-21 0,4 0-18 0,1 0-14 15,5-3 17-15,11 1-170 0,15-6 150 0</inkml:trace>
  <inkml:trace contextRef="#ctx0" brushRef="#br0" timeOffset="83467.27">4471 6400 1262 0,'-10'1'33'0,"-3"1"-21"0,-12 0-5 0,-5 0-4 15,-11 0 0-15,-7 3-1 0,-8-2 1 0,-8 1-1 32,-5 0 1-32,-7-1 0 0,-12-1-1 0,-2-1 1 0,-2-1-1 15,1-1-1-15,9-1 1 16,4 1 2-16,-2-1 10 0,4 1 6 0,-2-1 5 0,2 2-2 0,7-1-8 16,0-1-4-16,8 1-3 0,1 0-2 31,4 1-1-31,5-1-2 0,0 1 0 15,4-1 0-15,8 1-2 0,7 0 0 16,7 1 0-16,10 0-1 0,5 0 1 16,3 0 1-16,6-1-2 0,1 0 1 15,-1 0 1-15,1 0-2 0,0 0 0 16,0 0 1-16,0 0-2 0,0 0 1 16,0 0 0-16,0 0-4 0,0 0-4 15,0 0-13-15,0 0-21 0,0 0-11 0,1 0 22 16,0 0-174-16,2-1 150 0</inkml:trace>
  <inkml:trace contextRef="#ctx0" brushRef="#br0" timeOffset="87193.08">21291 11401 1503 0,'0'0'43'16,"-1"0"-19"-16,1 1-17 0,0-1-10 0,0 0-2 15,0 2 0-15,-3 2-1 16,3 2 1-16,0 2 2 0,-2 1 0 15,1 3 2-15,1-1 1 0,0 0 0 0,0 3 0 16,1 1 2-16,-2 5-2 0,1 7 0 16,1 5 1-16,0 6-1 0,3 9 0 15,-3 8 1-15,1 7-1 0,-2 7 1 16,0 6 0-16,-1 0-1 0,-3-7 1 16,1-4 0-16,1-9-1 0,-2-12 0 15,0-7 2-15,-1-9-2 0,2-6-1 0,1-6 0 16,0-4-2-16,0-5 3 15,0-5 1-15,2-1 3 0,-1 0 4 0,1 0 3 16,0 0 12-16,0 0 23 0,0 0 10 16,0 0 2-16,0-1-8 0,0-1-17 15,2-2-4-15,-1 1 3 0,4-3 4 0,-1-1-3 16,5-2-5-16,4-2-8 0,0-3-9 16,6-1-3-16,0-3-4 0,5-1-1 15,1 1 0-15,2-3-3 0,4 4-5 16,2-1-2-16,2 0-4 0,0 3 1 15,-2 1 1-15,-4 6 2 0,-2-1 1 16,-4 0 1-16,-2 3-1 0,0 3-8 16,-2 1-5-16,-1 2-4 0,-2 0-7 15,-2 2 1-15,-2 3-3 0,-1 2-3 0,-3 2 2 16,-2 5-5-16,-4 4-11 0,-2 7 2 16,-3 6 7-16,-6-1 5 0,-6 4 16 15,-6-5 6-15,-5-2 1 0,-5-1 5 16,-2-6 4-16,-1-5 2 0,1-1 1 15,4-5 2-15,2-3 0 0,1-4 1 16,1-2 5-16,1 0 2 0,-1-4 1 0,2-1 1 16,1-1-3-16,2-1-3 0,5 4-2 15,2-3-2-15,6 2-4 0,4 3-9 16,3-1-13-16,0 2-13 0,1-3-19 16,9-5 130-16,8-5-67 0</inkml:trace>
  <inkml:trace contextRef="#ctx0" brushRef="#br0" timeOffset="88221.64">23230 11324 1698 0,'3'16'183'16,"-7"-5"-351"15,2 12 164-31,0 7 1 16,-1 8 3-16,3 6 0 0,0 2 2 0,0 0 0 16,0-1 0-16,0 2 0 0,0-3 0 15,-1 0-1-15,-2-1 1 0,0-3 0 16,-1-1 0-16,1 0 0 0,1-2 0 31,-3-1-1-31,3-4 1 0,-3-4-2 0,2-8-3 16,1-4 0-16,0-6-5 15,0-5-2-15,1-3-3 0,1-2-5 16,0 0-3-16,0 0 4 0,0 0 1 0,0 0 5 16,1-4 4-16,2-1 1 0,0-5 7 15,4-5 3-15,3-6 3 0,2-6 0 16,5-2-2-16,1 0-2 0,0 3 4 15,-1 3 0-15,1 6 4 0,2 5 5 16,6 3 2-16,3 1-2 0,1 4-5 16,1 0-7-16,-3 8-7 0,-1-1-3 0,-6 6-2 15,-4 1-4-15,-2 5 0 16,-6 3-4-16,0 4-4 0,-6 5-4 0,-2 2-5 16,-1 3-2-16,-4-1-4 0,-3-4-2 15,-7-5 4-15,-6-2 7 0,-1-6 8 16,-5-1 10-16,-2-6 4 0,2-3 3 15,-4-1 0-15,3 1 1 0,0-4 1 16,7 0 0-16,4 0 1 0,5 0-2 0,3-5-6 16,1 3-6-16,0 0-13 0,3-2-11 15,4 4-5-15,-1-1 0 0,1 0-1 0,0 0 4 16,1-3 5-16,3-1 1 0,2-2 14 16,-1-2-21-16,3 0-39 0,2-1-54 15,6 2-59-15,6 3 98 0</inkml:trace>
  <inkml:trace contextRef="#ctx0" brushRef="#br0" timeOffset="88551.05">23753 12138 937 0,'24'-3'86'0,"4"-1"64"0,9-3-83 0,5-1-58 16,5 0 17-16,5-1 22 0,-11-1 19 15,-1-1 5-15,-7-4-18 0,-3-1-22 16,2-1-22-16,-4-1 5 0,-2 0 14 15,-5 4 11-15,-5-1 17 0,-3 5-8 16,-2-4-13-16,-3 3-11 0,-4-2-9 16,-1 3-6-16,-3 2-3 0,-1 1-3 0,-3 0-8 15,-3 0-5-15,-1-2-10 0,-4 0-4 16,-2-1-8-16,1 3-2 0,-1 4-1 16,0 2-4-16,0 2-5 0,-1 5-2 15,-2 6 6-15,0 3 6 0,1 6 13 16,2 6 9-16,2 4 4 0,6 5 0 15,2 4 1-15,4-3 1 0,3-4 1 0,1-3 3 16,2-8 3-16,2-5 1 0,2-1 1 16,0-2 1-16,5 0-2 0,5 6-2 15,0-2-5-15,6-2-19 0,5-4-14 16,3-3 18-16</inkml:trace>
  <inkml:trace contextRef="#ctx0" brushRef="#br0" timeOffset="89039.37">24881 11795 1436 0,'-3'-2'44'0,"-4"0"-2"16,-4-3-41-16,-4 3-5 0,-3-2 0 0,1 3 0 15,-4 1 0-15,3 1 0 0,1 4-1 16,2 1 1-16,0 1 3 0,2 2 1 16,-1 1 0-16,1 4 0 0,0 1-3 15,2 1-2-15,4 2 1 0,3 1 0 16,1 1 3-16,3 1 1 0,1 1 3 16,4 4-3-16,3-1-1 0,3-1-2 15,-1-7 1-15,-1-2 4 0,0-5 2 16,0-3-1-16,0-3-2 0,2 0-1 15,-3-4-2-15,1 0 1 0,2-4 1 16,-4-1 7-16,5-3 3 0,-2-4-1 16,0-6-2-16,1-3-4 0,-1-2-3 0,-1 0 2 15,-2 4 6-15,0 6 4 0,-3 2 7 16,-2 4 2-16,1 2 2 0,-2 4 2 16,-1 0 1-16,1 0-11 0,0 1-4 15,0 0-8-15,3 0-8 0,1 8-1 16,8 6-10-16,7 15-7 0,8 10 2 0,6 3 4 15,-3 1 8-15,-2-6 9 0,-6-4 3 16,-3-1-9-16,1 1-11 0,-1 0-6 16,1-5-6-16,-2-7 3 0,-1-8-8 15,-1-7 171-15,-1-6-109 0</inkml:trace>
  <inkml:trace contextRef="#ctx0" brushRef="#br0" timeOffset="89320.4">25344 11166 1518 0,'-1'15'41'15,"-2"9"-9"-15,0 12-32 0,0 8 1 16,2 6 1-16,1-1 0 0,0 8-1 0,-2 5 2 15,-1 3-1-15,2-1-1 0,1-2 1 16,3-3 0-16,1 2-1 16,2 0 2-16,1-4-8 0,4-2-14 0,-2-10-12 15,1-12-8-15,0-10-6 0,-1-8-7 16,1-11 8-16,3-3-74 0,6-4 74 0</inkml:trace>
  <inkml:trace contextRef="#ctx0" brushRef="#br0" timeOffset="89572.03">25784 11539 1804 0,'-27'0'31'0,"-5"0"-41"0,-9 0-1 0,0-1 12 16,-9 1 1-16,-5-2 0 0,-4 0-1 15,-1 2 1-15,9 0-4 0,6 2-10 16,8 2-8-16,4 3-13 0,7 0-12 16,5 3-12-16,4-1-9 0,5 4-9 0,1-2-6 15,7-1 0-15,4 1-36 0,2-2-10 16,9 2-13-16,1-1 5 0,8 2 3 16,6 1 76-1</inkml:trace>
  <inkml:trace contextRef="#ctx0" brushRef="#br0" timeOffset="89982.46">26185 11749 1269 0,'33'35'317'16,"-114"-64"939"15,41 26-1989-31,-3 3 159 15,5-1 575-15,2 0 3 0,7 0 0 16,4 1-1-16,7 1 1 0,2-1 1 0,3 1-3 31,5 0 0-31,2-1 0 0,5 3-3 0,1-3-6 0,0 2 0 0,1-1 1 16,3 1 3-16,2 4 5 0,7 3 1 16,5 5-1-16,6 9 0 0,7 6-2 15,1 0 1-15,1-1 0 0,-5-4 0 16,-4-5-1-16,-6 0 0 0,-5-1 0 0,-5 1 0 15,0-1 0 1,-5-3-1-16,-3-2-4 16,0-3-3-16,-7 0-4 0,-5-1 2 0,-5 0 3 15,-4-3 5-15,-5-1 2 0,-2-3 2 0,-1-1 0 0,-2-1 1 32,1-1-1-32,-1-4 1 0,0 1 2 15,4-5 0-15,1 1 0 0,6 0 1 16,1-1 1-16,2 2-4 0,3-2-9 0,1 2-14 15,3 0-26-15,5 3-24 0,4 2 38 16</inkml:trace>
  <inkml:trace contextRef="#ctx0" brushRef="#br0" timeOffset="91327.26">28305 11931 1486 0,'35'27'219'0,"-35"-25"752"0,0-1-205 16,0-1-819-16,-35-28-712 15,33 25-217-15,-1 1 976 0,0-4 2 0,-4-1 0 16,-3-2 1-16,-6-5 3 0,-5 0 0 16,-1 2 0-16,-5-1 1 0,-1 4-1 15,-2 2-1-15,0 0 1 0,-1 2-2 31,-2 3 2-31,0 3 0 0,-4 5 0 0,3 3-1 0,0 4 1 0,0 1-2 16,6 3-2-16,4 3-3 0,3 0-7 0,7 7-10 16,2 1 0-16,8 6 0 0,0 1 6 15,4-3 10-15,4 0 2 0,-1-7 3 32,7-2-1-32,-3-6 3 0,0-8 1 0,2-1 5 15,-1-3 7-15,3-1 1 16,1-2 6-16,3-2 2 0,3-2 2 0,3-3 1 15,5-4-5-15,1-3-4 0,3-6-5 16,4-2-4-16,-2-3 1 0,1 0 5 16,0-2 3-16,-3-2 1 0,-1-1-1 15,3-3-8-15,-4 2-9 0,-5-2-5 16,-3 8-2-16,-7 5 3 0,-5 8 7 16,-3 7 3-16,-5 0 2 0,0 3-6 15,0 0-3-15,-1 0-8 0,1 2-3 16,0-2 3-16,0 4 1 0,0 2 7 0,2 5 0 15,1 7 3-15,2 8 2 0,3 5-1 16,2 4 1-16,1 2 1 0,2-1-2 16,3-2 0-16,-4-7 1 0,0-5-1 15,0-4 1-15,-5-3 0 0,0-4 1 16,0-2-2-16,-4-4 2 0,-1 0-2 16,2-1 0-16,-2-2 0 0,-1 0-1 15,3 0 2-15,-2-1-7 0,-2-1-23 0,1 0-9 16,6 2 14-16</inkml:trace>
</inkml:ink>
</file>

<file path=ppt/ink/ink16.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4-25T15:58:10.554"/>
    </inkml:context>
    <inkml:brush xml:id="br0">
      <inkml:brushProperty name="width" value="0.05292" units="cm"/>
      <inkml:brushProperty name="height" value="0.05292" units="cm"/>
      <inkml:brushProperty name="color" value="#FF0000"/>
    </inkml:brush>
  </inkml:definitions>
  <inkml:trace contextRef="#ctx0" brushRef="#br0">8729 9549 1639 0,'-1'0'44'0,"0"-1"-27"0,1-1-5 15,0 2-3-15,-1 0 1 0,0 0 1 32,0 0-4-32,2 2-3 0,0-2-1 15,1 0-1-15,-1 0-2 0,-1 1-3 16,1 2-2-16,-2 2-2 0,-1 5 0 0,1 5 2 0,-1 8 3 0,0 7 2 16,2 8 3-1,-2 5-2-15,2 3 1 0,2 5-1 16,0 0 0-16,1 3 1 0,3 1 0 15,-4-3-1-15,2-2-1 0,2 2 2 16,-4-5-1-16,6-1 1 0,-1-6 0 16,0-4-2-16,0-8 1 0,-1-3 1 15,1-3 0-15,3-4 1 0,-2-4 0 16,0-3 1-16,-2-4 1 0,-3-4 2 16,-2-3-7-16,-1 0-3 0,1 0-4 15,0-3-1-15,1-3 8 0,4-3 1 0,3 0 2 16,5-7 0-16,3-3-2 0,2-8-1 15,-3-1 1-15,0 2 0 0,-4 2-1 16,-1 4 5-16,-1 1 1 0,-1 2 1 16,2 0 3-16,-2 4 0 0,-3 3 2 15,0 1 2-15,-2 4 2 0,-1 2-4 0,-2 3 4 16,0-1 1-16,-1 1-1 0,1 0-3 16,-1 0-12-16,0 0-11 0,0 0-9 15,0 1-7-15,0 3-2 0,0 7 5 16,-1 7 9-16,-2 6 7 0,-4 9 7 15,-2 2 3-15,-4-2-2 0,2 1 1 16,0-6 0-16,1-5-2 0,1-4 1 0,-2-7 2 16,2-1-2-16,-1-3 3 0,-3-3-1 15,2-1-1-15,-3-1 0 0,0 1-2 16,-3-4 0-16,-2 0-2 0,1-5 1 16,-2 2 0-16,3-3-1 0,1-2-1 15,-3 1-2-15,1-2-2 0,-1-3-3 16,1 3-3-16,2-2-4 0,2 0-6 15,0-1-10-15,4-3-14 0,2-1-12 16,5-5-19-16,1-9 41 0</inkml:trace>
  <inkml:trace contextRef="#ctx0" brushRef="#br0" timeOffset="554.82">9948 9774 1600 0,'-2'11'30'0,"-2"4"-32"0,1 12-7 15,2 7 10-15,1 3 1 0,4 2 0 16,-2 4 0-16,4-1 0 0,0 1 2 15,0 2-2-15,2-2 0 0,-1 0 1 0,0-2-2 16,1 0 0-16,1-3 0 0,1-5-1 16,1 0 0-16,-1-7-1 0,-2-7-2 15,-1-6-2-15,-4-6-1 0,0-3-9 16,0-2-8-16,-2-2-7 0,2-5-5 16,5-3-9-16,3-6-16 0,5-9-31 15,4-7-55-15,0-4-65 16,1 2 29-16,-2 1 67 0,-4 3 83 15,0 5 85-15,-1-2-1 0,-2 2-24 16,-1 2-15-16,-2 2 12 0,-3 5 22 0,-2 3 18 0,0 7 6 16,-4 3-2-16,1 1-21 0,0 1-23 15,-3 5-14-15,2 6-13 0,0 9-3 16,0 7 5-16,1 8 4 16,-4 1 2-16,1 5 2 0,-5 1 0 0,-5-1-2 15,0-2-1-15,-6-6 3 0,1-7 7 16,0-6 3-16,-2-5 7 0,0-5 1 0,1-2 0 15,0-3 8-15,2-1-3 0,1-4-3 16,2-1-7-16,2-1-8 0,3-3-1 16,4 0 1-1,-2 1 0-15,3-3-1 0,-2-1-8 0,2-4-9 0,2-7-19 16,1-9-318 0,1-9 239-16</inkml:trace>
  <inkml:trace contextRef="#ctx0" brushRef="#br0" timeOffset="1165.47">11401 9777 1783 0,'0'5'24'0,"0"3"-41"0,0 8-4 16,5 7 8-16,0 7 10 16,4 8 4-16,1 0-1 0,-2 1 1 0,1 1 2 15,1-1-3-15,2 0 1 0,-1-2 1 32,0-3-1-32,-2-4 1 0,-2-4 0 0,-3-9-2 0,0-3 2 0,-2-7 0 15,-2-5-3-15,0-1-8 0,0-2-6 0,0 1-8 31,0 0 1-31,0-2 5 0,0 2-6 16,0-1 7-16,0-4 2 0,1-1 1 0,1-1 12 0,3-2 1 16,-2-1 0-1,0-1 0-15,1 1 0 0,-1 2 4 16,2 1 8-16,0 2 7 0,0-1 4 16,0 2-2-16,2 0-3 0,-1 1-7 15,1 3-1-15,-3 0-3 0,-1 0-3 16,2 0-3-16,-2 2-4 0,3 3-2 15,4 1-1-15,2 7 1 0,3 2 1 0,-2 4 1 16,0 2 1-16,0 4 0 0,0-1 1 16,-2-1 0-16,-3-2 0 0,-2-3-1 15,-2 0 1-15,-3-4-1 0,2 2 2 16,-3-5 0-16,0-1-2 0,-1-3-5 0,-1-3-2 16,-1 0-1-16,-1-1 2 0,-1 1 4 15,-4-3 2-15,-3 0 2 0,-2-1 1 16,-5-2 1-16,-3-2 0 0,0-3 1 15,-3 0-1-15,4 0 2 0,-2-3-1 16,4 3-1-16,4-2-1 0,-1 0 1 0,7 3-2 16,1 0 0-16,0-1-9 0,6 5-22 15,2 2-28-15,0-1 660 0,-2-8-457 16</inkml:trace>
</inkml:ink>
</file>

<file path=ppt/ink/ink17.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4-25T15:57:35.318"/>
    </inkml:context>
    <inkml:brush xml:id="br0">
      <inkml:brushProperty name="width" value="0.05292" units="cm"/>
      <inkml:brushProperty name="height" value="0.05292" units="cm"/>
      <inkml:brushProperty name="color" value="#FF0000"/>
    </inkml:brush>
  </inkml:definitions>
  <inkml:trace contextRef="#ctx0" brushRef="#br0">25208 7844 1426 0,'-1'0'31'0,"-1"0"-30"0,-2 2-8 0,2 1-3 0,-6 1 4 16,-1 2 5-16,-4 2-1 0,-5 1 2 15,-2-1 0-15,-6 1 0 0,-6-2 3 16,-5-3 0-16,-2 0 0 0,-1 0 2 16,0-2-1-16,7 0 0 0,0-2 0 15,5 0 0-15,2 0-2 0,3 1 1 16,3-1 0-16,2 2-1 0,3-1 0 0,0-1 1 15,2 0 0-15,-1 0-2 16,3 0-14 0,-1-1-20-16,2-1-25 0,-1 2-147 15,6-1 130-15</inkml:trace>
  <inkml:trace contextRef="#ctx0" brushRef="#br0" timeOffset="320.2">25126 8097 1409 0,'-41'8'33'0,"-3"0"-31"0,-15 2 0 15,7-2 1-15,0-1 0 0,7 0 0 16,2-1 1-16,3 0-2 0,3 0-1 0,2-1 0 16,6-1-2-16,3 3-4 0,2-3-6 15,3-2-10-15,2 0-9 0,3-2-7 16,5-1-7-16,3 1 0 0,5-1-1 16,3 1-4-16,0 0 17 0,-2-9-21 15,2-4 18-15,1-8-111 0,4-4 84 16</inkml:trace>
  <inkml:trace contextRef="#ctx0" brushRef="#br0" timeOffset="674.03">25656 7461 1651 0,'0'2'33'15,"-1"0"-47"-15,-2 5-12 0,1 6-1 16,-1 10 8-16,3 6 19 0,1 9 2 16,2 8 1-16,0 4-3 0,3 6 1 0,-1 2 1 15,0-4-2-15,0-1 0 0,-2-3 0 16,0-2 0-16,2 1 0 0,-4-3 0 15,3-1 0-15,1-3 2 0,-3-4-1 16,5-5 0-16,-5-8 1 0,1-6 0 16,0-4 1-16,0-5-1 0,3 0 2 15,-1-2-3-15,3 1 2 0,0-1-3 16,0-1-23-16,4 0-26 0,-1-2-19 16,3-3-22-16,5-1 48 0</inkml:trace>
  <inkml:trace contextRef="#ctx0" brushRef="#br0" timeOffset="1209.67">26431 7771 1435 0,'0'9'94'16,"3"-34"-175"31,-6 28 52-47,-1 4 7 0,-3 4 7 0,-3 4 8 15,-2 3 2-15,-2 3 2 0,0-1 2 16,1 4 1 0,0 2 0-16,0 2 2 0,2 1-1 0,2-1 0 0,2 1 2 15,4 3-2-15,3 1 2 0,2 2-1 16,4-1-2-16,3-4 1 0,1-6 2 15,2-4-1-15,2-4 2 0,0-2-1 16,6 2-3-16,0-1-3 0,4-2 0 16,5-3-2-16,3-1 2 15,5-6 3-15,2-3-2 0,3-3-1 16,-5-8-1-16,-1-3-7 0,-7-4 5 0,-7-6 2 0,-3-2 1 16,-4-4 9-1,-4-6 4-15,-7-7-2 0,-5-8-12 0,-14-9-3 0,-5-3-7 0,-9 1 5 16,-4 4 12-1,-3 5 4-15,-4 5 5 0,-2 4 8 0,0 8 2 16,2 5-2-16,7 6-5 0,2 6-9 16,6 5-5-16,2 6-3 0,4 6-4 0,4 2-1 15,5 4-2-15,1 3 0 0,4 1 0 16,0 2-6-16,3-2-6 0,2 4-2 0,1-3 0 16,4 1 7-16,1 3 3 0,6-1-1 15,3 6-9-15,8 2-17 0,0-1 3 16,4 5 15-1</inkml:trace>
  <inkml:trace contextRef="#ctx0" brushRef="#br0" timeOffset="1767.29">27447 7648 1113 0,'4'6'351'0,"-4"4"-190"16,7 3-209 0,-33-33 60-16,13 12-26 0,2 13 4 15,0 2 4-15,-2 5 2 0,-2 1 1 16,-1 3 0-16,0 3 0 0,-1 0 2 0,0 3 0 15,1 3-1-15,3 1 1 0,0 2 0 16,3-2-3-16,5-1 1 0,-2 0 2 16,5 4 1-16,3 2 3 0,3 9 3 15,9 0 0-15,0 0 0 0,7-2 0 16,3-8-1-16,1-3 0 0,0-9 0 0,-4-7 3 16,1-2 1-16,-1-5 3 0,1 0-2 15,2-4-2-15,-4-2-2 0,2-7-1 16,0 0 3-16,4-3 1 0,2-4-1 15,0-2-1-15,-1-5-5 0,-2-2-4 16,-1 0-3-16,-4-6-3 0,0 1 3 16,-4-5 3-16,-3-1-2 0,-3 0 3 15,-8-4-1-15,-4-5-1 0,-5 0 3 0,-9-3 1 16,-5 4 0-16,-5-1-1 0,-7 3 0 16,-4 3 0-16,-4 3-1 0,3 4 1 15,-4 1-2-15,4 5 0 0,1 4-4 16,-3 3 0-16,7 5 0 0,1 5-1 15,4 5 2-15,6 2-1 0,2 2 1 16,4 5 1-16,2 1-2 0,-2 3-7 0,5 2-8 16,-1 3-15-16,3 2-22 0,5 8 3 15,5 3-114-15,5 2 108 0</inkml:trace>
</inkml:ink>
</file>

<file path=ppt/ink/ink18.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4-25T16:00:47.778"/>
    </inkml:context>
    <inkml:brush xml:id="br0">
      <inkml:brushProperty name="width" value="0.05292" units="cm"/>
      <inkml:brushProperty name="height" value="0.05292" units="cm"/>
      <inkml:brushProperty name="color" value="#FF0000"/>
    </inkml:brush>
  </inkml:definitions>
  <inkml:trace contextRef="#ctx0" brushRef="#br0">2471 5820 1090 0,'0'0'27'16,"-1"0"-19"-16,0 0-3 0,0 2-4 15,1 0 0-15,2 1-1 0,-1 1 0 0,1 0 0 16,-1 2 0-16,3 3 0 0,-2 1 0 16,1 2-2-16,1 4-2 0,-4 1 1 15,1 4-1-15,-2 5 0 0,-3 1 1 16,0 3 0-16,-1 4 1 0,-3 2 1 15,2 1 1-15,-3 1 0 0,-2-2 0 16,-2 0 1-16,-3-2 0 0,0-2 0 16,-5-1 1-16,-1-1-1 0,-5-1 0 0,-7-1-1 15,-2-2 0-15,-5-2 1 0,-3-3 5 16,0-4 4-16,-4-2 1 0,-3-1 2 16,-4-3-2-16,-5-3-2 0,-7-3 2 15,-3-5-6-15,0-7 0 0,0 0 0 16,2-4-3-16,6-5 4 0,0 0-3 0,2-7 10 15,2-1 2-15,4-1 2 0,-1-1 5 16,8 0-4-16,8-1 5 0,4 1 12 16,8 1 22-16,9 0 8 0,6-1 3 15,4-5-12-15,7-2-29 0,1-11-16 16,3-3-17-16,10-5-3 0,5-2 0 0,4 5 2 16,11-2 4-16,2 2-3 15,9 1-1-15,6-1 3 0,0 3-1 0,3 2 4 16,2-1 1-16,3 3-1 15,4-3-1-15,7 4 0 0,3 7-5 0,4 6 2 16,0 5-8-16,3 7-2 0,-1 3 5 16,0 4 0-16,0 4 8 0,-1 4 2 15,0 5 0-15,-6 0-2 0,1 4 1 16,-5 1 1-16,-7 0-2 0,-3 3 2 0,-5 3 0 16,-9 3 0-16,-4 4 0 0,-6 6 0 15,-5 6 0-15,-5 4-6 0,-4 8 2 16,-6 4-1-16,-6 5 2 0,-7 2 7 15,-5 3 0-15,-7 5 2 0,-6-1 2 16,-6-2-1-16,-4 0 3 0,-3-5 0 16,-4-7 1-16,0-6 0 0,-2-7 0 0,-1-4-2 15,-2-4 0-15,-1-8-1 0,2-2-4 16,1-3 4 0,4-3-1-16,2 0-2 0,2-6 3 0,-2-1-4 0,2-1 1 0,4-2-1 15,2 2 2-15,4-3-2 0,3 0-2 16,-1-1 0-16,3 2-1 0,1-2 0 15,3 1 1-15,4-2-1 0,3 1 1 16,1 0 1-16,3-1-1 0,-1 0 1 16,1 0 0-16,0 0 1 0,0 0-1 15,0 0 2-15,0 0-1 0,0 0-1 16,0 0 0-16,0 0-4 0,0 0 0 16,0 0 1-16,0 0-5 0,1 0-7 0,-1 0-15 15,0 0-14-15,1 0-11 0,-1 0-11 16,0 0 44-16,1 0-222 0,1-4 173 15</inkml:trace>
</inkml:ink>
</file>

<file path=ppt/ink/ink19.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4-25T16:01:28.082"/>
    </inkml:context>
    <inkml:brush xml:id="br0">
      <inkml:brushProperty name="width" value="0.05292" units="cm"/>
      <inkml:brushProperty name="height" value="0.05292" units="cm"/>
      <inkml:brushProperty name="color" value="#FF0000"/>
    </inkml:brush>
  </inkml:definitions>
  <inkml:trace contextRef="#ctx0" brushRef="#br0">17214 4313 1102 0,'-2'0'50'16,"-1"2"49"-16,2 0-103 0,-10 0-4 15,3 1 7-15,-5 2 0 0,-1-2 1 16,0 1-2-16,-2 1-1 0,-1-3 2 16,-5 2-2-16,3-2 1 0,-2-1 2 15,3 1-2-15,1 0 1 0,-1-2 0 0,1 0 0 16,-5 0 1-16,-1 0 3 0,0-2 6 15,-2 1 4-15,-1 0 3 0,-4-1-3 16,-5-1-5-16,-2 3-3 16,-3-3-3-16,-9 1 0 0,-6 0-1 0,-2 0-1 15,-7 1 1-15,3-1-1 0,2 0 0 16,-3 1 0-16,3 0 0 0,-4-1 0 16,-4 2-2-16,-5 0 12 15,-1 0 7-15,-3 0 2 0,2 0 8 0,1 0-15 0,-1 0-1 16,-10 0 2-16,-2 0 3 0,-4 0 0 15,-2 2 0-15,6-2-5 0,-3 0-5 16,-5 0-1-16,0 1-3 0,-2 0 0 16,3-1 0-16,7 0-2 0,0 1 1 15,-3-1 0-15,1 0-1 0,-4-1 2 0,5 0 0 16,6 0-1-16,0-1-3 16,-4-1 22-16,-2 1 3 0,-5-1 0 0,-1 1 6 15,11-3-23 1,0 3-3-16,-6-3 0 0,-2 1-2 0,1-2 0 0,-1 3 1 15,10-2-2-15,2 1 1 0,-2 0 0 16,-7 0 0-16,1 1-1 0,1 0 1 0,6 1-1 16,6 1 0-16,1-2 1 0,-3 3-1 15,-3-1 1-15,1-2 2 0,-1 2-2 16,3 0 1-16,5-2 0 16,-1 3 0-16,0-4 0 15,0 2-1-15,-1-1 4 0,0 0 6 0,6 2 2 0,5 1 0 0,3-1-4 16,4 0-5-16,0 0-2 0,-5 0-1 15,0 1 1 1,-1-4-2-16,5 3 1 0,5 0 0 0,4 1 0 0,4 0 0 16,1 0-1-16,4 0 1 0,-2-1-1 15,1 1 0 1,-3 0 0-16,-2 0 0 0,-1 1 1 0,-1 0-1 0,4 0 1 16,2-1 0-16,8 4-1 0,3-4 1 0,2 1-1 31,1 1 7-31,3-2 5 0,2 1 3 15,2 2 2-15,1-2-8 0,2 1-4 16,2-2-2-16,0 1 1 0,7-1-1 16,0 1 1-16,4-1 2 0,0 1-1 15,-2-1 1-15,1 1 0 0,0-1 1 16,3 0-1-16,-2 0 0 0,4 0 0 0,-1 0-2 16,0 0 0-16,-1 0-1 0,1 0-1 15,0 0-1-15,-1 0 1 0,1 0-1 16,-1 0 1-16,-1-1-1 0,1 1-1 15,0 0-10-15,-1-1-9 0,0 1-16 0,-1 0-16 16,2 0-8-16,4-1-18 0,-4 1-1 16,0 0 55-16,3-4-108 0,-3-5 103 15</inkml:trace>
  <inkml:trace contextRef="#ctx0" brushRef="#br0" timeOffset="43139.27">16271 13824 1303 0,'0'0'44'0,"-1"0"-3"0,1 0-28 16,-1 0-11-16,1 0-1 15,1 0-1-15,-1 0-2 0,1 1-4 0,0 1-1 0,0 1-1 16,1 4 0-16,1 3 3 0,-1 7 0 16,2 5 1-16,0 4 2 0,-1 3-1 15,1 3 2-15,-3 0 1 0,1 4 0 16,-2 0 1-16,0-1 0 16,-2-1 0-16,1-3 1 0,-1-1 0 0,-3-6 1 15,2 0 0-15,-1-4 0 0,2 0-1 0,-1-1 1 16,2-1 0-16,-2-2-2 15,-2 0 0-15,2-3 0 0,-1 0-1 16,1-1 0-16,-1 0 2 0,0 0 0 16,-1-1 0-16,2-1 2 0,1-3-11 0,-3 2-20 0,2-3-20 15,-3 0 19-15</inkml:trace>
  <inkml:trace contextRef="#ctx0" brushRef="#br0" timeOffset="43705.93">15971 15153 1369 0,'0'-1'30'0,"1"0"-23"0,-1 1-10 16,3-1-6-16,-3 1-3 0,0 0-3 15,-1 0-4-15,-1 0-5 0,2 0 4 16,-1-1 7-16,1 1 10 0,1 0 11 16,5-6 10-16,2 0-2 0,8-3-3 15,3-5-6-15,4-1-7 0,8 1-9 16,-3-2-8-16,2 5-8 0,2 1 1 0,-4 4 6 15,0 3 10-15,0 3 8 0,-2 0 5 16,-3 0-1-16,0 2-4 0,-3 1-3 16,-2 3-2-16,-6 2 0 0,-3 1 2 15,-3 3-3-15,-4 3-10 0,0 5-15 0,-2 7-2 16,-1 2 1-16,-3 4 13 0,-5-3 15 16,-7-1 5-16,-4 3 6 0,-7-4 0 15,-1 0-1-15,-3 1 1 0,-1-2-2 16,-1-2 1-16,2-2 0 0,-2-2-1 15,7 0 1-15,2-3 0 0,1-3-1 16,7-5 1-16,2 1-2 0,4-5-2 16,5-2 1-16,3-1 0 0,1 0 2 15,1 1 4-15,1-2 7 0,2 3 3 0,0 0 5 16,3 0 1-16,6 3-6 16,0-3-4-16,4 3-7 0,1-2-5 0,-3 1 0 15,2-1 0-15,-3 0 0 0,1 0-3 16,-2-1-6-16,2-1-20 0,4 1-63 15,1-3 56-15</inkml:trace>
  <inkml:trace contextRef="#ctx0" brushRef="#br0" timeOffset="44371.27">16102 16086 1009 0,'32'18'92'0,"32"23"1428"16,-27-22-2913-1,-110-55 2965-15,53 23-2457 0,-23-16 203 0,45 26 693 16,4 1 8-16,1 0 0 0,6-1-4 16,5-1-7-16,0 2-7 0,7-1-1 0,0 1-1 15,0 1-2-15,1 1 4 0,-4 1 5 16,-2 3 6-16,-3-3 11 0,-3 1 7 16,-3 2 0-16,-2-2-4 15,-4 1-9-15,-1 1-11 0,0-1-7 16,-4 0-11-16,1 3-11 0,-2 3-5 0,-6 2 1 15,-2 8 1-15,-4 1 10 0,-2 3 8 0,0-2 1 16,-2-2 7-16,0-3 0 16,2-1 1-16,1-4 1 0,2-1 0 0,1-1 0 15,1-1 0-15,6-5 1 0,1-1-1 16,3 2 0 0,0-4 2-16,0 1 5 0,0 0 9 0,0 0 12 0,0 5 5 0,4-4-3 15,4 3-7-15,2 0-11 0,3 4-6 16,3 1-4-16,1 1-2 0,2 2 1 15,-2-1 3-15,0 1 6 0,-4-3 4 16,-3 2 2-16,-2-2-4 0,-2 0-7 16,-2 0-5-16,-2 2-1 15,-1-1-1-15,-1 0 0 0,-3 0 0 0,-3 0 0 16,-3 2 2 0,-2-2 3-16,-2 0 2 0,-2-2-1 0,-1-1-1 0,0-1 1 0,2 0-1 15,0-1-2-15,-1-3 0 0,6 2 1 16,-5-1-2-16,5-2 0 0,0 1 1 15,2-1-1-15,1 0 1 16,-1 0-5-16,4 0-18 0,-3 0-20 0,3-1-30 16,-2 3 361-16,1-3-231 0</inkml:trace>
  <inkml:trace contextRef="#ctx0" brushRef="#br0" timeOffset="46208.68">17154 14207 1109 0,'0'0'53'16,"-2"0"9"-16,3 0-28 0,-1-2-28 16,1 2-3-16,1 0 1 0,-3 0-3 15,1 2-1-15,0-2 0 0,-2 0-3 16,0 0 2-16,2 0 0 0,0 2 0 16,0 0 0-16,-3 1 0 0,-1 3-1 15,-2 2 1-15,-4 2 1 0,0 5 0 0,-5 3 1 16,1 4 1-16,-5 7-1 0,-1 4 0 15,0 4 0-15,0 2 0 0,0 6 0 16,-4 5 1-16,1 2-1 0,2 3 0 16,5-3 2-16,2 1 1 0,5-6 2 15,0 1 4-15,0-1 2 0,5 1 1 0,1-7 4 16,3 0 1-16,2-2 1 16,1-5 5-16,3-2 3 0,-2-6 7 0,2-6 3 15,-1-5-6-15,-1-3-6 16,-1-2-9-16,1-1-4 0,-2-1 2 0,1-1 2 15,-1-1-1-15,2-3 0 0,-2 1-4 0,0-1-6 16,-2-3-2-16,4 3-1 0,-2-2-1 16,0 1-1-16,3 1 0 0,-3-1-2 15,2 1-1-15,0-1 2 0,-1 0 0 16,1 0 0-16,-1 0-1 0,-2-1-6 16,0 0-3-16,-1 0-5 0,0 1-5 15,1 0-4-15,1 0-6 0,-2 1-6 16,2 3-9-16,-4 5-14 0,-4 6-19 15,-4 8-8-15,-2 4-145 0,1-1 148 0</inkml:trace>
  <inkml:trace contextRef="#ctx0" brushRef="#br0" timeOffset="47355.83">19035 15229 968 0,'0'2'-18'16,"0"-2"-81"-16,0 0-56 0,0 0-28 0,0 0 85 16</inkml:trace>
  <inkml:trace contextRef="#ctx0" brushRef="#br0" timeOffset="47879.5">19062 15226 877 0,'0'0'106'0,"3"0"92"16,-3 0-99-16,0 0-59 15,1 0-4-15,-1 0-3 0,0 0-5 0,-1 0-11 32,1 0-7-32,0 0-5 0,0 0-5 0,0 0-1 0,0 0-2 0,-2 0-1 15,-2 3 1-15,2-3 1 0,-1 3-1 16,1-1 0-16,1 2 2 0,-2 2-2 0,-1 3 2 16,-2 1 1-16,-2 3-1 15,-4 1 1 1,-3 3 1-16,0 5-1 0,-2 3 0 0,3 5 2 0,1 1-1 0,0 1 1 31,-1 3 1-31,1 3-1 0,1 2 0 16,1 5 0-16,1 2 0 0,2 4 0 15,2 3 1-15,-1-1 0 0,6-2 0 0,1-2 1 0,2-4 1 16,2-4 3 0,3-6 4-16,3-4 2 0,4-1 8 0,1-2 1 15,-1 1-3-15,3-2-2 0,-2-5-5 16,3-1 4-16,1-3 2 0,-1-5 1 15,0 1-3-15,-4-4 1 0,-4-2 1 16,0-1-4-16,-2-1 1 0,1-2-7 16,0 1-4-16,-3-3 0 0,-1 0-1 0,1-1-2 15,-3 0 1-15,2-1-1 0,-2 0-1 16,0 1 0-16,-1 1 0 0,-2-2-1 16,3 2 0-16,-1-2 1 0,2 1-2 15,-2-1 0-15,-2 0 1 0,0 0-2 16,0 0 1-16,0 1-1 0,2 0 0 15,-2-1 1-15,1 0 0 0,1 1 0 16,-2-1 0-16,1 0-4 0,-1 0-6 16,0 1-6-16,1-1-10 0,-1 0-12 15,0 0-11-15,0 0-16 0,0 0 11 0,0 0 24 16</inkml:trace>
  <inkml:trace contextRef="#ctx0" brushRef="#br0" timeOffset="54989.99">17202 15262 1187 0,'24'0'80'16,"-66"12"-57"30,37-9-23-46,1 3 1 0,-3-1 1 16,-2 2 0-16,0 1 1 0,1 0 0 0,-4 1 1 16,3 4 0-16,-3 3 1 0,-5 2 0 15,4 1-1-15,-5 6 0 0,1 0-2 16,0 5 2-16,0 3-1 0,3 1-1 16,-1 3 1-16,0 2 1 0,1 0-1 15,-2 2 2-15,3 0 0 0,0-3-1 16,5-1 3-16,5-1-2 0,0-7 1 0,2 0 1 15,-1-2-3-15,2-2 4 0,0 0 8 16,2-2 3-16,1 3 4 0,4 0 1 16,6 3-6-16,7 4-3 0,4 3-3 15,4 1-4-15,0-3 7 0,-3-4 11 16,0-7 5-16,-3-5 3 0,-7-3-7 16,0-6-15-16,-3-2-6 0,-7-1-4 15,3 0-1-15,-1-2 0 0,-6-1 1 0,5 0-2 16,-3-1 0-16,1-1-3 0,-1 0-9 15,-3-1-8-15,0 0-4 0,0 0-12 16,-1 0-8-16,-4 0-6 0,5 0-6 16,0 0-1-16,1 0-4 0,-1 0 10 15,0 0 24-15</inkml:trace>
  <inkml:trace contextRef="#ctx0" brushRef="#br0" timeOffset="56417.96">21222 14186 961 0,'1'0'106'0,"-1"1"137"0,0 3-211 0,-2-3-40 15,-2 5 2-15,-5 0 7 0,0 3 0 16,-3 1 0-16,-2 2 1 0,-4 0 0 0,-2 1 0 16,-2 1 2-16,2 3-2 0,2-3 1 15,1 4 0-15,1-1-2 0,3 2 2 16,1 2-1-16,-2 1-1 0,2 4-1 16,2 0 3-16,1 3-1 0,4 2 1 15,0 3 4-15,3 3-4 0,1 5 1 0,2 0-1 16,7 7-1-1,0-3 1-15,3 2 0 0,2-1 0 16,0-3 1-16,3-6 1 0,0-2 1 16,-2-4 1-16,2-1 2 0,0-1-3 15,1-1 0-15,-1-2 2 0,2-4 2 0,0-2 4 0,-1-4 4 16,-2-1-2-16,-2-5 3 0,1 0 4 16,-1-1 2-16,1-2 3 0,-1 1 0 15,3-2-1-15,-3-1-3 0,-1-2-1 0,1-1-4 16,-6 1-4-16,1-3-4 15,-2 0-5-15,-4 0-3 0,-1-1-1 0,-1 0-2 16,1 0 0-16,1 0-1 0,0 0-2 16,-2 0 2-16,-2 0 0 0,-1 0-2 15,3 0 0 1,0 0 0-16,-5 0-5 0,5 0-5 16,-1 0-7-16,1 0-20 0,6 0-18 0,-6 0-10 15,-1 1-20-15,-7 4 704 0,-7 2-463 0</inkml:trace>
  <inkml:trace contextRef="#ctx0" brushRef="#br0" timeOffset="58651.99">19054 14112 1345 0,'0'0'50'0,"0"-1"-9"0,0 1-15 16,0 0-22-16,0 0-3 15,0 0-1-15,0 0-2 0,0 0-4 0,0 0-2 16,0 0 1-16,0 1-1 16,-4 3 4-16,-1 0 3 0,-1 4 1 0,-8 2 1 15,0 5 0-15,-5 3 0 0,-3 6-1 16,3 6 1-16,-6 3 0 0,-2 7-1 15,-2 4 1-15,0 4-1 0,3 3 0 16,7 2 0-16,-2 0 0 0,2 1 2 16,5-3 2-16,1 3-1 0,5 0 0 0,4-2 0 15,4-5 0-15,6-4 0 0,5-5 1 16,-2-3 2-16,6-6 7 0,-5 0 4 16,5-1 0-1,6 5-1-15,4 3-7 0,11 3-5 0,4 4 0 0,8-5-2 16,0-2 4-16,-4-7 10 0,-1-6 15 15,-6-3 8-15,-2-6-1 0,-5-2-9 16,-2 0-14-16,-5-3-9 16,-5-3-2-16,-4-1-3 0,-6-1 1 0,-3-2-1 0,-4-2-21 15,-1 0-31-15,2 0-37 0,-3-2-24 16,0-4 472-16,-10-7-285 0</inkml:trace>
  <inkml:trace contextRef="#ctx0" brushRef="#br0" timeOffset="59297.69">21251 15143 1186 0,'-2'1'36'0,"-4"3"3"0,0-2-37 15,-6 4-2-15,4-2 2 0,-5 4 0 16,0 1-1-16,-2 2-1 0,-2 2 0 16,-2 2-1-16,1 4 1 0,-1 5 2 15,2 3 1-15,3 3 1 0,0 6 0 16,4 5-2-16,2 9 1 0,5 12 1 16,3 8-2-16,4 9 1 0,9 3 1 15,5-3-2-15,4-6 5 0,5-9 7 16,0-7 6-16,-1-6 5 0,-3-1-3 0,-2-4-7 15,-1-3-6-15,2-2-4 0,2-6-3 16,-1-4 0-16,-1-8 6 0,-6-5 5 16,-3-4 4-16,-3-5 2 0,-5-5-8 15,2 1-5-15,-2-2-2 0,3 1-2 0,0-2-1 16,-4 0 1-16,1-1-7 0,-4-1-10 16,-1 0-19-16,1 0-22 0,2 2-165 15,-2-2 143-15</inkml:trace>
</inkml:ink>
</file>

<file path=ppt/ink/ink2.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4-25T15:05:14.886"/>
    </inkml:context>
    <inkml:brush xml:id="br0">
      <inkml:brushProperty name="width" value="0.05292" units="cm"/>
      <inkml:brushProperty name="height" value="0.05292" units="cm"/>
      <inkml:brushProperty name="color" value="#FF0000"/>
    </inkml:brush>
  </inkml:definitions>
  <inkml:trace contextRef="#ctx0" brushRef="#br0">26379 2334 1763 0,'0'7'26'0,"0"9"-50"0,-4 15 5 0,-3 20-3 16,0 14 12-16,-2 14 8 15,-3 14 1-15,3 15 0 0,-1 15 1 16,1 14 0-16,0 15 0 0,0 3-1 15,1 3 2-15,-1 4-1 0,0-1 0 0,-1-4 1 16,1-11-1-16,0-14 1 0,3-18 0 16,2-19-1-16,0-18 1 0,3-18 0 0,1-16 0 15,-1-15 3-15,-2-11-15 0,3-9-25 16,0-6-36-16,0 0-15 0,3-12-4 16,2-19-135-16,8-33 160 0</inkml:trace>
  <inkml:trace contextRef="#ctx0" brushRef="#br0" timeOffset="770.83">26213 1927 2076 0,'25'9'-15'0,"-6"2"-70"15,0-1-8-15,2 2 29 0,4 1 43 16,10-2 16-16,8 0 4 0,7-2 1 16,16-2 0-16,7-5 0 0,5-4 0 15,5-6 0-15,2-4 1 0,12-1 0 16,18-4-1-16,8-3 1 0,5-5-1 16,3-4-1-16,6-4-4 0,-1-3-5 0,7-1-3 15,3-2-2-15,2 3 3 0,-2 1 2 16,-3 2-4-16,4 3-6 0,-7 6-5 15,-3 6 3-15,-4 5 7 0,-8 4 7 16,-4 5 4-16,-3 5-1 0,-8 6-3 16,-11 5-1-16,2 3 1 0,-2 4 1 15,-7 4 5 1,-5 0 1-16,-17 2-1 0,-8 0 2 0,-4-2 0 0,-9 1 0 16,-5-4 0-16,-5-1 0 0,-9 0-1 15,-4-1-3-15,-7 1 0 0,-5 1-4 16,-2 2 0-16,-5-1 0 0,-4 5 1 0,0 3 1 15,-3 7 3-15,-4 5-1 0,-1 5 1 16,-4 9 2 0,-8 11 1-16,3 15 1 0,-6 11 1 0,0 10-1 0,2 3 1 15,-2 4-1-15,4 6 0 0,1 8 1 16,5 10 0-16,5 10 1 0,5 6 0 0,5 7 0 16,5 3-1-16,9 0-1 15,5-6 1-15,0-8-1 0,2-11 0 0,-2-18 0 16,-5-9-1-16,-3-14 1 0,-3-12-1 15,-6-10 0 1,-5-11-3-16,-5-9-1 0,-8-8-1 0,-3-11 5 0,-6-6 0 16,-6-6 3-16,-13-4 0 0,-12-1-2 0,-8-5 0 15,-6-6 1-15,-5-4 1 0,-3-4-1 16,-16-11 2-16,-12-3 1 16,-8-6 0-16,-9-4 0 0,-1-3-1 15,-6-2 0-15,-7-1-1 0,-2-1 0 16,-3 4-1-16,-4 1 0 0,3 7 0 0,-2 1-1 15,-3 4 0-15,6 8 0 0,-1 4 0 16,-1 6 0-16,1 4 1 0,-1 4-1 16,2 0 0-16,3-1 1 0,5-2-1 15,8-3 0-15,5-2 1 0,5-2-1 16,15-1 0-16,3-3 0 0,1-1-1 16,5 3 0-16,5-1 1 0,11-2-5 0,14 6-3 15,7-4-7-15,12 4-19 0,8-1-24 16,9 2-18-16,5 0-192 0,7-1 173 15</inkml:trace>
  <inkml:trace contextRef="#ctx0" brushRef="#br0" timeOffset="1241.5">27941 2362 2022 0,'5'-2'15'0,"-1"0"-71"0,-2 2-8 0,-2 0-25 31,0 0 27-31,1 3 19 0,0 0 19 0,0-1 19 0,-1-2 2 0,3 3-1 15,0-1 2 1,0 1 1-16,1-1 1 16,-1 0 1-16,1 2 0 0,-1-3 1 15,-3-1 0-15,1 2-2 0,1 2-2 0,-2 1-4 16,0 13 0-16,0 9-1 0,-2 17 2 16,-2 24 3-16,-4 19 5 0,-5 22 2 15,2 22 2-15,-2 15-1 0,0 15-5 16,1 10 2-16,1 1-1 0,1 8 0 15,2-1 1-15,1-11-1 0,8-8 0 16,5-14 1-16,2-21-1 0,4-20 0 16,-2-23 0-16,-1-23-1 0,-1-18 1 15,-2-19 1-15,-3-9 0 0,0-7 1 0,-2-3-4 16,-1-3-8-16,2 0-11 0,-2 0-22 16,3-2-23-16,6-5 97 0,4-8-43 15</inkml:trace>
  <inkml:trace contextRef="#ctx0" brushRef="#br0" timeOffset="1799.44">30105 3440 1569 0,'-1'-2'56'16,"-1"2"58"-16,-7 0-201 0,-6 6-12 15,-5 1 43-15,-7 2 49 0,0 1 6 16,-5-1 0-16,-3 1 0 0,0 0-1 15,-7 0 1-15,-4-2-1 0,-6 2 0 16,-9-2 1-16,-1 0-1 0,0-1-1 0,-1 1 1 16,3-2 0-16,-5-2 1 0,-15 0 7 15,-9-3 1-15,-10 0 1 0,-7-1 3 16,5 0-7-16,-14 0-2 0,-2-3 0 16,-1 0-1-16,-5-2 0 0,1-3 2 0,-6 2-1 15,-2-5 1-15,1 2-1 0,4 2-1 16,2 0 1-16,1-1-1 0,6 1 0 15,10 0-1-15,4 0 2 0,2-2-1 16,4 4 1-16,3-2-1 0,11 2-1 16,14-2-1-16,-1-3 1 0,2 1 0 0,2 0 0 15,-1 0 2-15,10 0-1 0,9 0 1 16,6 2-1-16,3-1 0 0,4 1 0 16,-1 0 1-16,3-1-2 15,2 0 1-15,0-1 0 0,2 1 0 0,0 0 1 16,5 2 0-16,1 3-1 0,5 1-1 15,3 0-13-15,5 0-22 0,8 2-25 16,0 0-26-16,1 0 298 0,6-4-173 16</inkml:trace>
  <inkml:trace contextRef="#ctx0" brushRef="#br0" timeOffset="2334.07">27987 1852 904 0,'10'13'-6'0,"0"1"-58"0,2 8-21 0,-3-2-4 16,2 6 35-16,-4 1 53 0,-1-5 7 16,-1 2 12-1,-4-2 7-15,-1-1 11 0,0 0 5 0,-3 0 4 0,0 1 1 16,-1 0-9-16,-2 4-9 0,-3 1-6 0,-2 1-6 15,-2 3 4 1,-1 3-1-16,-1 4-6 0,-3 2-5 0,-2 3-4 0,-2 3 0 16,-2 2 3-16,0 4 1 0,0 3-4 15,2 4-32-15,3 5 20 16</inkml:trace>
  <inkml:trace contextRef="#ctx0" brushRef="#br0" timeOffset="5861.52">24560 2658 399 0,'1'14'13'15,"2"-2"-3"-15,-3 0 17 0,-2-4 17 16,-1-1 25-16,2-2 14 0,1 1-6 16,0-2-6-16,0 1-6 0,-1 0-6 15,-3 1-1-15,4-1-5 0,-1-1-5 16,-1-1-2-16,2-1-2 0,0 0 8 15,0-2 3-15,0 0 4 0,0 0 9 0,1 0-5 16,0 0-3-16,-1 0-4 0,1 0-7 16,1-6-5-16,1 1-7 0,0-6-8 15,3-2-12-15,1-5-9 0,0-4-4 16,6-3-3-16,-5-7 0 0,4-5 0 16,5-6-1-16,0-9 0 0,4-8 0 15,2-4-1-15,0 1 1 0,0 0 0 16,1 5-1-16,1 2-4 0,0-1-3 0,-1 2-2 15,1 3 0-15,-2 1 3 16,0 10 7-16,-1 5 1 0,-2 9-7 0,2 8 2 16,-2 4-3-16,0 7-2 0,-4 4 9 15,-5 4-6-15,2 4-9 0,2 6-1 0,-4 10-2 16,8 11 2-16,-8 9 8 0,1 12 0 16,1 8 2-16,-5 5 1 0,1 6 1 15,-4 5 2-15,0 6 1 0,-1 6 1 16,0-1 0-16,1 0 3 0,0-5-1 15,-1-12 1-15,5-7 0 0,-3-12-3 0,-2-12 1 16,1-10-1-16,-4-11 0 0,1-6 1 16,-1-7-1-16,-1-5-8 0,-1 1-8 15,1-1-10-15,0-1-7 0,0-4-17 16,4-8-11 0,-1-10-217-16,0-12 181 0</inkml:trace>
  <inkml:trace contextRef="#ctx0" brushRef="#br0" timeOffset="6100.69">25363 2277 1207 0,'-7'15'28'0,"-5"5"-20"16,-7 7-8-16,-6-2-6 0,-4-1 1 0,0-2-2 16,-4-2-1-16,1-2 1 0,-6-6-1 0,-7-1 4 15,-5-3 3-15,-4-4 3 0,5-2 6 16,4-1 1-16,8-1 4 0,7-1 0 15,3-1 2-15,1-2 2 16,4 2-2-16,4-1-2 0,4 0-4 0,4 1-2 16,3 0 0-16,1 0 2 0,6 2 2 0,0 0 4 15,0 0-1-15,0 0-12 0,0-1-13 16,4-2-27-16,1 1-91 0,8-2 83 31</inkml:trace>
  <inkml:trace contextRef="#ctx0" brushRef="#br0" timeOffset="7333.2">26564 2355 1211 0,'-1'0'-30'16,"1"-2"-47"-16,0 0 5 0,0-1 71 15,3 3 45-15,-1-5 20 0,2 2 1 16,0-3-17-16,5-4-16 0,-2-2-11 16,6-2-2-16,0-2 8 0,0-2 5 15,6 0 0-15,4-3-4 0,2 1-6 0,3 0-9 16,3-1-9-1,2 0-4-15,5 2-4 0,2 2 0 0,1 3 1 16,1 3 0-16,3 4 1 0,0 1 1 0,1 3-4 16,1 1 0-16,-5 2-1 0,-8 3 1 15,-1 3 5-15,-2 3-2 0,-1 2-1 16,4 3-1-16,-3 4-3 0,5 5 1 0,-2 2 0 16,-6 2 0-16,0 5 4 0,-7 4 0 15,-2 5 1-15,2 7-2 0,-7 3-1 16,-4 6 1-16,-3 4-3 0,-2 5-1 15,-5-2 2-15,-3 2-1 0,-1-2 3 0,-3-2 3 16,0-4 0-16,-2-7 0 0,-3-8 0 16,-5-8-1-16,0-1 1 0,-2-5 2 15,-5-2 1-15,-6-2 0 16,-6-6 1-16,-6-3-1 0,-1-3 0 0,-2-6 0 16,-4-5-3-16,-6-3 2 0,-6-5-1 15,1-4-1-15,4-4 0 0,7-1 1 16,6-2-1-16,3-1 0 15,0-2 0-15,5-4 0 0,2 1-2 16,1-8 2-16,0-1-2 0,-2-2 2 0,-3-5 2 0,1 0 0 16,1-2 0-16,4-2 4 0,4 1 0 15,5-2 3-15,5 2 8 0,7-1 2 16,5 0 4-16,5-2 0 16,7-2-10-16,4-5-3 0,8 0-6 0,8 1-6 15,6 0-2-15,8 3-4 0,5 4-3 16,1 7 8-16,0 7 5 0,-6 4 3 0,-4 5 4 15,-3 3-4-15,-2 6-4 0,-2 3-11 16,-5 4-16-16,-1-2-21 0,-3 1-27 16,3 3-37-16,4 1 62 0</inkml:trace>
  <inkml:trace contextRef="#ctx0" brushRef="#br0" timeOffset="8094.7">28343 2113 1006 0,'-5'-6'57'15,"3"1"20"-15,-2-3-8 0,4 1-19 16,0 0-2-16,3 0-9 0,2 0-9 16,-4-2-3-16,8-1-11 0,1-3-6 15,4 2-4-15,9 0-5 0,0-2 4 0,8 1 1 16,1 1-1-16,7 3-2 16,3 6-2-16,9 3 0 0,8 4 0 15,-1 5-1-15,-6 1 1 0,-7 1 0 16,-5 6-1-16,-6 0 0 0,2 5-1 0,-1 2-1 15,-4 6 0-15,0 1 1 0,0 9 0 16,-1 5 0-16,1 9 1 0,-2 10 0 16,0 7-1-16,-3 5 0 0,-2 3 0 15,-7 2 0-15,-3 4 1 0,-7 1-2 16,-7 3 1-16,-1-2-1 0,-11-10 1 0,-6-8 1 16,-8-8 1-16,-10-12 1 15,-2-7 0-15,-4-6 2 0,-2-7-2 0,-1-3 1 16,-3-7 1-16,3-2-1 0,-5-10 2 15,-4-4 2-15,-8-5 1 0,-5-13 1 16,-2-4 0-16,-1-11-3 0,6-8-2 0,0-5-1 16,3-6-2-16,-3-4 0 0,-6-8-1 15,3 0 0-15,0-4-3 0,9-4 1 16,8 1-1-16,9-3 1 0,5 1 2 0,3 5-1 16,5-3 0-16,4 5 1 0,4-2 0 15,8 0 2-15,8 3 4 0,5 4 9 16,7 5 3-16,4 5-1 0,6 2-6 15,6 4-20-15,8-2 0 0,9 5-5 16,9 5-2-16,11 5 11 0,8 7-3 16,7 7 1-16,-3 6 7 0,-8 5 0 15,-10 2 1-15,-11 1-1 0,-7 0-18 16,-7 4-30-16,0 4 143 0,0 5-89 16</inkml:trace>
  <inkml:trace contextRef="#ctx0" brushRef="#br0" timeOffset="13444.82">26868 1084 1358 0,'0'0'183'0,"9"-14"-165"31,-16 0-7-31,9-4-5 16,4-7-5-16,1-3-1 0,5-4 0 0,3-6 0 15,2 3 0-15,2-7 0 0,2-2-2 16,2 4 6-16,3 2 6 0,-2 5 7 16,1 5 6-16,-2 7 0 0,-7-2-1 15,0 7-3-15,-4 2-2 0,-5 4-6 16,-1 2-7 0,-4 2-8-16,-1 4-2 0,1 1-1 0,2 1-2 0,-4 0-1 0,0 1-8 15,1 6-2-15,0 6 1 0,6 13 4 16,1 12 9-16,1 21 3 0,5 12 3 15,3 13-3-15,3 5-9 0,4-4-8 32,-1-6-3-32,1-9 4 0,0-8 8 0,-1-9 8 15,-4-8 2-15,-3-10 1 0,0-8-6 0,-3-6-15 16,3-5-17-16,2-2-21 0,-3-5-13 0,-2-5-6 16,-2-4-12-16,4-7-57 0,3-4-6 0,3-6 20 31,2 0 48-31,0-4 79 0,1-6 25 15,-2 4 1-15,1-2-6 0,-6 4 30 16,-2 3 30-16,-7 4 23 0,0 3 6 0,-2 6-21 16,-7 0-21-16,2 4-20 15,-1 1-16-15,-4-2-12 0,3 2-10 0,-7 1-4 16,-7 4-3-16,-14 2-1 0,-6 6 4 16,-9 3 1-16,0 3 2 0,-3 4 1 15,2 4 1-15,1-1-2 0,-3 1 2 16,5-5-1-16,3-1 1 0,0-3 1 15,2-4-2-15,1-1 0 0,1-4 0 16,7-4 0-16,8 2 1 0,4-4 1 16,7-2 2-16,4 1-7 0,5-2-17 15,3-4-26-15,8-1 64 0,17-9-32 16</inkml:trace>
  <inkml:trace contextRef="#ctx0" brushRef="#br0" timeOffset="13999.64">28961 853 1520 0,'2'-2'291'15,"-4"-3"-554"1,14 10 265 0,-21-5 3-16,9-3 1 0,0 1-1 15,3-2-1-15,5-3-1 0,5-4-6 0,1-2-13 16,9-4-5-16,5 3 0 0,1-6 5 16,9 5 14-16,3 4 3 0,-1-2 9 15,-1 6 3-15,-7 0 3 0,-9 2 4 16,-10 3-3-16,-5 2-2 0,-7 0-11 15,2-1-16-15,-3 1-18 0,-3 4-3 16,-6 9 5-16,-6 5 12 0,-6 8 13 16,-7 7 1-16,-7 4 2 0,-6 6 0 15,1 2 1-15,0 4 1 0,1-1 1 16,3-5-6-16,7-2-4 0,3-9 0 16,5-4-3-16,8-6 4 0,4-9 5 15,5-4-1-15,4-5-3 0,0-1 2 0,3-1-1 16,0 1 3-16,4-2 2 0,3 2 1 15,7 0 1-15,7 0 2 0,1-1 4 16,5-2 6-16,3-2 3 0,-2-2-1 16,6-1-2-16,2-2-3 0,-1 1-6 0,1 2-1 15,-5-3-1-15,-4 5-2 0,-2-3 1 16,-8 4-1-16,-5 0 0 0,-4 1-2 16,-2 0-2-16,-3 0-14 0,-2 1-20 0,1 1-24 15,-3 2 37-15,4-2 0 0</inkml:trace>
</inkml:ink>
</file>

<file path=ppt/ink/ink20.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4-25T16:03:29.865"/>
    </inkml:context>
    <inkml:brush xml:id="br0">
      <inkml:brushProperty name="width" value="0.05292" units="cm"/>
      <inkml:brushProperty name="height" value="0.05292" units="cm"/>
      <inkml:brushProperty name="color" value="#FF0000"/>
    </inkml:brush>
  </inkml:definitions>
  <inkml:trace contextRef="#ctx0" brushRef="#br0">5024 10479 1335 0,'1'0'101'0,"-1"2"130"16,2-1-221-16,-1-1-11 0,3 1-5 15,-4-1 0-15,-2 0-3 0,-1 0-2 16,2 0-2-16,2 0-6 0,0 0-2 16,-1 0 2-16,2 0 2 0,-4 1 5 0,-3 3 5 15,-3 0 0-15,-4 4 4 16,-6 3 2-16,-7 4 1 0,-5 3 3 0,-6-1 0 16,-6 5 2-16,-1 3 0 0,-7-3 1 15,-9 3-2-15,-3 1 0 0,-8-1 2 16,-5-1-3-16,-8 2 1 15,-7 0 0-15,-9-3-3 0,1 1 0 16,-7-1 0-16,-7-4 0 0,-3 1 1 0,-9-2 1 16,5-4 0-16,-2 0 1 0,-4-5 2 0,-1-2 3 15,3-4 1-15,0-2 6 0,0-5 0 16,1-2 3-16,0-5-1 0,3-5-4 16,-1-2-4-16,4-1-3 0,-2-3-3 15,4-3-2-15,4-4 2 0,-2-3-2 0,5-2 1 16,2-1 1-16,9-3-3 0,6 3 3 15,4-1-2 1,7 0 1-16,8 3 1 0,8-1-1 0,9 2 1 0,8 0 2 16,9 3 5-1,10 6 8-15,8 1 11 0,9 4-3 0,3 1-5 0,5-4-8 16,2 1-14-16,8-6-4 0,8-3-3 16,8-6-1-16,13-2 1 15,8 0 2-15,8 0 0 0,12 2 0 0,6 4 1 16,5-2 1-16,5 1 0 0,2 1 3 0,2-2 0 15,13 5 1-15,9 0 0 0,9 2 0 16,3 1-1-16,0 0 1 16,2 4 0-16,-3 2-1 0,3 2 0 0,2 3 0 15,-3 3 0-15,4 3 0 0,0 4 0 16,-2 0 0-16,-1 4 0 0,2 1 0 16,-4 4 1-1,-4-2 0-15,-7 4 1 0,-7 3-1 0,-6 1-1 0,-5 2 0 0,-5 3-1 16,-5 0-1-16,-6 3 2 0,1 2-2 15,2 2 2-15,-3 2 3 0,-1 0 0 16,-9 1 0-16,-1 3 0 0,-5-1 0 16,-2 3 2-16,6 3 2 0,-4-1-1 0,-2 0-1 31,-5-5-3-31,-8-3-2 0,-6-4 2 16,-10-2 2-16,-8-2-1 0,-3-1 1 15,-8-4-2-15,1 3-1 0,-3-3-1 0,0 1 1 0,3 1-1 0,-6 0 0 16,1 1 0-1,-1 0 0-15,-3 3 0 16,0 1 0-16,-3 2 0 0,-3 3 2 0,-2 0 2 16,-4-1 0-16,-4 4 0 0,-7 0 1 15,-7-1-2-15,-8 1 1 0,-6-2 0 16,0-1-2-16,-3 1 0 0,4-3-1 16,-3 1 1-16,-3-3-1 0,-2-1 1 15,0-1 0-15,2-1-1 0,-2-2 3 16,1 0-2-16,-8-1 1 0,6-4 0 0,-1 0-1 15,6-1 1-15,5-1-1 0,0-1 0 16,4-2 0-16,3-1 0 0,4-1 0 16,7 0 0-16,3 0 0 0,1-1 0 15,1-2-2-15,1 0-5 0,2 0-11 16,6-2-11-16,4 2-26 0,2-4-29 16,0 1-14-16,1-6-170 0,0-9 169 15</inkml:trace>
</inkml:ink>
</file>

<file path=ppt/ink/ink21.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4-25T16:04:09.390"/>
    </inkml:context>
    <inkml:brush xml:id="br0">
      <inkml:brushProperty name="width" value="0.05292" units="cm"/>
      <inkml:brushProperty name="height" value="0.05292" units="cm"/>
      <inkml:brushProperty name="color" value="#FF0000"/>
    </inkml:brush>
  </inkml:definitions>
  <inkml:trace contextRef="#ctx0" brushRef="#br0">18192 11023 1391 0,'-1'0'102'0,"1"0"140"15,0 0-278-15,0 0-14 0,-1 2 12 16,-6 1 25-16,-2 3 9 0,-2 0 1 0,-5 3 0 15,-3 1-2-15,-4-1 0 0,-2 1 2 16,-4-1 0-16,2-1 2 0,-2-1 2 16,3-1 0-16,4-1 1 0,-3 1 1 0,3-4-2 15,-3 0 0-15,4 1 1 0,1-3 0 16,2 3 0-16,3-2 1 0,3 0-1 31,0-1-3-31,6 1-26 0,3-1-31 0,3 0-33 0,-1 0 70 0,1 3-9 16</inkml:trace>
  <inkml:trace contextRef="#ctx0" brushRef="#br0" timeOffset="238.1">18257 11288 1146 0,'-3'2'41'0,"-6"1"13"0,-4 3-53 0,-7 0 3 0,-4 1 1 0,-2 1 2 15,-8 0 2-15,-2 0-3 0,0 1-1 16,-2-3 1-16,4-1-1 16,4-1 2-16,-1-1-1 0,4 0-1 0,-1-3-1 0,6 0 0 15,8 0-1-15,3 1-1 0,4 0-1 16,5-1-4-16,1 0-14 0,0 0-14 31,1 0-20-31,0-1 434 0,-1-8-290 0</inkml:trace>
  <inkml:trace contextRef="#ctx0" brushRef="#br0" timeOffset="538.57">18739 10811 1291 0,'3'1'139'16,"3"3"231"-16,-7 2-374 0,2 9-10 16,-2 7 2-16,-3 10 4 0,4 4 7 15,-3 1 1-15,0 1-3 0,-3-1 2 16,-2 1 0-16,-3 1-1 0,3-4 2 16,-3-2 2-16,1-3-2 0,5 0 2 15,-3-5 0-15,5 1-1 0,0 0 1 0,-3-3-1 16,3-1 1-16,-1-2-2 0,2-3-15 15,1-2-23-15,2-1-28 0,1-4-25 16,4 0-13-16,1-3 79 0,2-1-3 16</inkml:trace>
  <inkml:trace contextRef="#ctx0" brushRef="#br0" timeOffset="1064.6">19138 10716 1719 0,'1'0'55'0,"-1"0"-5"0,1 2-68 0,0-1-9 16,-1 0 2-16,-2 1 11 0,-3 3 7 16,0 4 2-16,-4 2 1 0,-2 6 2 15,-1 1 1-15,-1 2 0 0,0 1 1 16,2 1 1-16,2 0 0 0,2-2 0 15,1 3 1-15,1-2-2 0,3 1 0 16,2 1 0-16,3 3-3 0,4 6-1 16,4 3-3-16,5 4-9 0,7-1-2 0,8-1 3 15,4-6 4-15,-1-4 8 0,1-5 3 16,-6-7 1-16,-3 0 1 0,-1-5-1 0,-5-3-1 16,2-3-2-16,-2-1 1 0,-4-3 1 15,-2 0 2-15,-4-3 3 0,-2-3-4 16,1-1-5-16,2-10-7 0,-2-2-3 15,-2-5 2-15,-1-4 8 0,-4 0 4 16,-2-2 2-16,-2-5 4 0,-4-1 1 16,-5 0-1-16,-2 0 1 0,-1 2-1 0,-5 0-2 15,0 1 0 1,-3-3-1-16,0 1 0 0,-3 5 0 0,2 3-1 0,0 7-1 16,-1 0-1-16,2 5 0 0,0-1 0 15,2 5-3-15,5 3-8 0,6 5-11 16,8 3-9-16,0-2-7 0,1 2 4 15,0-2 9-15,0 0 10 0,1 3 5 16,-1-1 2-16,0 0-3 0,1 1-11 16,1 1-15-16,-1 0-21 15,7 1 28-15</inkml:trace>
  <inkml:trace contextRef="#ctx0" brushRef="#br0" timeOffset="1731.14">19990 10642 1418 0,'1'0'271'16,"7"26"468"0,-17-28-890-16,-4 19 502 0,-9-30-883 0,-9 6 118 15,9 16 416-15,2 1-1 0,0 2 1 0,-1 0 1 16,4 1 0-16,0-1-1 16,3 2 1-16,3-2-2 0,1 3-1 0,1-4 0 15,2 3-5-15,4 1 3 0,2 0 1 16,2 5 1-16,4 6 3 0,5 3 1 15,5 7 1-15,4 4-2 0,5 0 0 16,3 0-1-16,-1 0 0 0,5-6-1 0,-2 0-1 16,-2-5-2-16,-1-3-2 0,-3-3-3 31,0-4-3-31,1-4-1 0,-1-1-2 16,3-5 2-16,-4-2 4 0,0-7 4 15,2 0 10-15,-3-3 8 0,0-5 5 16,1-2-2-16,-3-2-1 0,1-5-1 15,0 0 0-15,-2-4-1 0,-2-6-4 16,-4-2-9-16,0-6-3 0,-5-2 1 0,-3-2 0 16,-3 0 0-16,-6-4 0 0,-2-1 0 15,-4-3 0-15,-4 1-1 0,-8 1-1 16,-1 1-1-16,-9 2-2 0,-4 3 1 16,0 2 0-16,1 4-2 0,-1 2 1 15,3 7-1-15,4 6-1 0,3 5-1 16,3 4 0-16,4 3-1 0,-2 3 0 15,0 3 1-15,3 0 0 0,3 3 2 16,2 1 1-16,3 0 0 0,6 1 1 16,-4 0-3-16,5 1-2 0,-1-1 1 0,2 2 0 15,2 0 2-15,1-1 0 0,0-2-4 16,-3 1-8-16,1-2-8 0,1-1-18 16,1 0-18-16,2 3-3 0,3 1 28 15</inkml:trace>
  <inkml:trace contextRef="#ctx0" brushRef="#br0" timeOffset="4626.67">3395 12960 1236 0,'1'0'55'0,"-1"1"31"0,3 3-74 15,-6 4-13-15,-2 2 1 16,-2 5-1-16,-5 3 1 0,-1 3-1 0,-5 3 1 16,-5 3 1-16,0 0 0 0,-2-1-1 15,-4-1 0-15,0 1 0 0,-2 0-1 16,-3 0 1-16,-3 1 0 0,-2-3 0 15,-4-3 0-15,0-3 2 0,4-2 1 16,-1-6 0-16,-1-1 4 0,0 0 6 16,-2-6 6-16,-3-3 4 0,2 0-3 0,1-3-5 15,-2-4-4-15,2 0-5 0,-2-4 2 16,-4-4 1-16,6-2-1 0,0-3 2 16,-1 0-1-16,-2-4-2 0,2 2-1 15,2 1 0-15,1-1-2 0,8 1 1 0,0-2 1 16,3 0-1-16,-2-3-1 0,0 1 0 15,1 1 3-15,4-1 3 16,4 1 7-16,5 0 11 0,3 0 9 0,3 2 2 16,3 0-1-16,0 2 4 0,3 0-8 15,2 0 2-15,1-1-2 0,6-1-13 16,1-1-6-16,5 1-9 0,2-5-4 16,4-1-2-16,3-3-3 0,4-2 1 15,5 0-1-15,2 3 2 0,3 1 1 16,-2-3 0-16,2 2 0 0,0-1 0 0,2 4-1 15,0 1 1-15,3 2-3 16,1 1-2-16,0 0-6 0,2 4 1 0,-2 1 2 16,0 0-4-16,6 4 6 0,2 1-5 15,4 3-2-15,2 4 6 0,1 2-1 16,0 3 5-16,3 1 1 0,-1 2-1 16,-2 5 1-16,-2-2 1 15,-2 8-4-15,-2-2 0 0,1 3-2 0,-3 1-1 0,-4 2 4 16,2 2 1-16,-5 4-1 0,3-1 2 15,0 3 0-15,-2 3-2 0,-1 2 2 16,-8 3-2-16,-6-3-3 0,-8 4 1 0,-5-3 1 16,-6 4 0-16,-5 2 2 0,-7 2-1 15,-3 3 0-15,-3-2 2 16,-6-1 2-16,1 0 0 0,-5-2 3 0,-4-2 5 16,-1-5-1-16,-1-2 1 0,0-2 0 15,0-1-2 1,2-5 1-16,2 1 0 0,0-3-2 0,3-2 1 0,2-1-1 15,1-2 0 1,1-2-3-16,4-1 1 0,3-2-2 0,-1-2 1 16,5 0 0-16,-1-2-1 0,5-1 1 15,-1 1 1-15,4-4-1 0,-1 0 1 0,1 1 0 0,-1 0-2 16,1 0 0-16,0-1 4 0,0 0-12 16,0 0-18-16,0 0-29 0,0 0-45 15,3-1-310-15,9-7 267 0</inkml:trace>
  <inkml:trace contextRef="#ctx0" brushRef="#br0" timeOffset="9227.03">6633 4848 1247 0,'0'0'22'16,"2"0"-16"-16,-2 0-12 0,0 0 8 0,0 0-1 0,-2 0-3 15,-1 0-2-15,3-2 6 0,0 2 10 16,1-5 1-16,1 2 2 0,-2 0 0 15,-1-2-4-15,-4-1-1 0,2-1 3 16,1 1 3-16,0 0 2 0,1 0 1 16,-6 0-3-16,-3-2-5 0,-1 1-3 15,-4 0-3-15,2 0-1 0,-2 1-2 0,-2 1-1 16,0 0 0-16,-1 3 1 0,3 0 0 16,0 2 1-16,2 0-2 0,-2 3-2 15,0 1 0-15,3 1 0 0,0 3-1 16,2-1 2-16,-1 2 0 0,4 0 0 0,-1-2 0 15,1 1-1-15,4 0-4 0,-1 1-1 16,3 3-8-16,1 2 0 0,1 3 1 16,3-1-2-16,1 0 1 0,4 2-1 15,2 0-2-15,4 1 3 0,1 2 4 16,1-1 5-16,1-6 1 0,0 0 1 16,-2-4 1-16,1-1-1 0,1 0 3 0,-2-5 0 15,5 1 2-15,-1-3 2 0,0-1 1 16,4-1 0-16,-8-2 0 15,-1-4 1-15,-1 1 0 0,-1-6 5 0,-1 2 6 16,1-4 4-16,-4 0 4 0,0-1-1 16,-2-5-1-16,-1 0-4 0,-3-4-5 15,-2 0-3-15,-1 0-3 0,-2 0 0 16,-1 3-2-16,-1 2-1 0,-4 4 1 16,5 4-3-16,-1 2 4 0,2 5-1 0,2 3 0 15,0-1 1-15,0 1 1 0,0 0-1 16,-1-1 0-16,1 1-3 0,1 0-3 15,-1 0 0-15,0 0-1 0,-1 3-1 16,6 2-1-16,0 3 0 0,2 4 0 16,5 6 2-16,4 1 1 0,0 2-1 0,4 1 2 15,0 0 0-15,-3-3 0 0,1-1 1 16,0 1-1-16,0 0 1 0,1-2 0 16,0 1 0-16,-2-4-1 0,-1 0 1 15,-2 1-2-15,0-5-1 0,-3 1 1 16,0-2 0-16,1 0 1 0,-2 1 0 15,-2-3 1-15,-1 1 0 0,-1-1-2 16,2-3 1-16,-1 3-2 0,-1-4 0 16,0 3 2-16,-4-5-2 0,-1 0 1 15,-1-1 1-15,0 1-2 0,2 1-1 16,-1-2-8-16,-1 2-11 0,0-2-17 0,0-3-8 16,4-1 22-16</inkml:trace>
  <inkml:trace contextRef="#ctx0" brushRef="#br0" timeOffset="16097.24">5600 5619 1083 0,'-2'0'62'0,"1"0"52"0,0 2-89 0,-1-2-13 16,2 0 1-16,0-2 1 0,0 0-7 15,0 2-3-15,-1-2 0 0,1 2 1 16,0 0 1-16,0 1 6 0,0 0 4 0,0 1 6 16,0-2 4-16,1 2-5 0,2-2-5 15,-3 2-7-15,0 1-7 0,1 4-2 16,-2 1 0-16,1 2-1 0,-1 1 0 16,-2 1 1-16,2 6-1 0,-3 0 1 15,-2 4 1-15,0 2-1 0,3 1 0 16,-4 2 1-1,5-1-1-15,-1 1 0 0,-2-1 1 0,1 0 0 16,3 1 0-16,1-4 0 0,0 1-1 0,3-4 1 0,-3 0 1 16,2-2-2-16,-2-3 2 0,0 0 0 15,0-3-1 1,1 0 0-16,-1 0-1 0,2-5 0 0,3 0 1 0,-7-2 0 16,2-1-1-16,0-1 1 15,-2-1 2 1,2-2 0-16,0 0 2 0,0 0 3 0,0 0 0 0,0 0 0 0,0 0 8 0,0 0 12 15,0 0 11-15,0 0 11 0,0 0-17 16,0 0-9-16,0-5-10 0,2 1-13 16,6-5 9-1,1-3-4-15,1-4-4 16,3 0-2-16,0-4 0 0,4 2 0 0,-1 3-1 16,5-3 1-16,1 1-1 0,2 2-2 15,0-2-2-15,3 3-3 0,1 2 1 16,0-2-1-16,2 3 0 0,-1 3 2 15,1 0 1-15,1 4 2 0,0 1 0 16,-3 1-1-16,0 2-3 0,-3 3-8 0,-7 2-5 16,0 2-3-16,-2 2 0 0,-5 3 2 15,2 3 2-15,-3 3 0 0,-5 2 3 16,0 1 6-16,-5 3 4 0,-3 0 3 16,-6 1-1-16,-1 2 2 0,-6-1 2 15,3-2 0-15,-6-3 2 0,-6-3 2 16,-2-1-1-16,-4-4 1 0,-2 1 2 15,0-2-2-15,2-3 3 0,1-1 1 16,2-2-2-16,-3-3 4 0,4 1 2 16,-1-4 0-16,0-2 1 0,3-1-1 15,0-4-3-15,0 3 0 0,6-3 0 0,2 1 0 16,2 1 0-16,4-2 2 0,2-1 0 16,-1 3 1-16,4-1 0 0,1 2 0 15,-1 0 2-15,3 0 2 0,-2 4 3 16,5 0 4-16,-1-1 1 0,1 1-3 15,1 0-4-15,2-2-4 0,-1 2-4 16,-2 0-5-16,0 2-2 0,0-2-2 0,0 0 0 16,0 0 0-16,-5-2-6 0,2 2-2 15,3 0-7-15,0 2-14 0,1-2-10 0,4 1-10 16,-5-1 0 0,1-6-5-16,0-5-29 0,4-13 54 0</inkml:trace>
  <inkml:trace contextRef="#ctx0" brushRef="#br0" timeOffset="24124.45">10085 6957 1086 0,'-1'4'26'16,"0"-3"-21"-16,-2 0-4 0,2 1 2 0,0 1-2 15,0-2 1-15,0-1 1 0,0 3-1 16,1-3 2-16,0 0 3 0,0 0 7 15,0 0 16-15,0 0 14 0,1 0 7 16,0 0 8-16,0 0-5 0,4 0-13 16,-2-1-7-16,3-1-15 0,0 1-10 15,3-2-2-15,0 2-2 0,4 0-3 16,4-1 1-16,-1 2-2 0,3-2-1 16,3 0 0-16,-1 1 1 0,2 0-1 15,1 1 0-15,-2-1 1 0,-3-1 0 0,2 2 0 16,-2-4 0-16,1 1 0 0,1 1 1 15,-6-2-1-15,2 1 0 0,1 1-1 16,-1-2 2-16,0 2-2 0,-3-1 1 16,0 1 0-16,-3-2 0 0,2 1 0 15,-1-1 1-15,-2 1-2 0,-3-1 2 16,-2 1 0-16,0 1-1 0,0 0 2 16,2 0 1-16,-1-2 3 0,-3 1 2 0,1 0 7 15,-3-1-1-15,1 1 1 0,-1 1-1 16,0-1-3-16,-1 0 1 0,0 3 0 15,0-1 0-15,1 1-1 0,-1-2-3 16,1 0-2-16,-1 1-5 0,0-1-2 0,2-6 0 16,-2 5 0-16,-2-1 0 0,1 0 0 15,1 1 0-15,-1-2 0 0,-1 1 0 16,0-1 0-16,-2 0-1 0,1 0 0 16,-2-1 1-16,0 2-1 0,0-2 0 15,0 2-1-15,0-1 0 0,1 2-1 0,-1 0-1 16,-2-1 1-16,-3 1-1 0,-1 3 1 15,-3-5-1-15,-2 3 1 0,-1 1 0 16,-2 0 1-16,-2 1 0 0,1 0-1 16,1 0 3-16,1 1-1 0,2-1 1 15,-1 1 0-15,-2 0-1 0,1 1-1 16,-1 2 1-16,1 0-1 0,-2 1 1 16,2 0 0-16,-2 1 0 0,-2 1-1 15,-1 0 2-15,0 3-2 0,0-1 1 16,3 3 0-16,2-1 0 0,2 0-1 0,3 2 1 15,4-1-1-15,-2-1 0 16,2 1 0-16,0 0-1 0,1-2 0 16,3 2 1-16,4 1-2 0,0 0 1 0,1 2 1 15,1 1-1-15,1 0 3 0,3 1 1 0,4 4 0 16,1-2 1-16,2 2 0 0,3 0 0 16,3 1 1-16,6-2 0 0,5 0-1 15,4 0 0-15,2-2 2 0,-1 0-2 16,0 0 1-16,-1-3 1 0,2-1-1 15,-2-2 1-15,-1-3 2 0,1 0 0 0,-4-4 3 16,0-1 0-16,-2 0-2 0,-2-2 0 16,3 1 5-16,-2-1 5 0,2-2 4 15,1 0 2-15,2 0-7 0,1-2-9 16,1 2-2-16,-3-3-3 0,-3 1 0 16,-2 0 1-16,-5-3-1 0,-1 2 1 15,-2 2 0 1,-6-3 2-16,-1 2 6 0,-3-1 3 0,-2-1 3 0,2 3 0 15,-5-1-3-15,0 2-4 16,-1 0 1-16,-1 0 0 0,0 0-2 0,1-4-2 0,2 4-3 16,-3 0-4-16,1 0-5 0,0 0 1 15,-1 0 1-15,-3 0-1 0,3 0 4 16,0 0-2-16,0 0-5 16,0 0-6-16,0 0-12 0,0 0-9 0,0 0-12 15,0 0-22 1,1 0-18-16,-1 0-11 0,0 0 44 0</inkml:trace>
  <inkml:trace contextRef="#ctx0" brushRef="#br0" timeOffset="31430.08">5151 8238 1162 0,'0'-2'31'0,"0"2"-15"15,-2 0-7-15,2 0-6 0,0 0 2 16,0 0 0-16,2-2 3 0,-2 0 7 15,0 2 13-15,0 0 11 0,0 0 6 16,0 0 4-16,0-1-4 0,0 0-7 16,0 0-4-16,-4-6-8 0,1 3-7 15,-1 0-5-15,0-2-7 0,0-1-3 0,-3-2 0 16,-5-5-3-16,-1 3 1 0,1-2 0 16,-4 0-2-16,0 2 0 0,0 0 0 15,-2 2-2 1,-3 1 0-16,0 2 2 0,-5 0-2 0,-2 2 2 0,1 1 0 0,-1 1-1 15,5 2 0-15,0 2 1 16,4 1-1-16,0 1-1 0,2 1 1 0,1 2-1 16,1 2 0-16,-1 0 1 0,-1 2 0 15,1 0-1-15,1 1 2 0,0 2-2 16,3 1 1-16,2-2-2 0,1 1-6 16,3-3 1-16,3 1-2 0,3 0 2 0,1 3 4 31,3 0 2-31,6 2 1 0,2-1 1 0,2 0 0 0,4 2 0 0,2-1 1 15,2-1 1-15,-2-4-1 0,-1 1 1 16,-1-2 0-16,2-2-2 0,-1 0 1 16,3 0 1-1,-1-6-1-15,-1 3 1 0,4-6 3 16,-5 0 1-16,0 0 4 0,-1-6 2 0,-6 3 0 0,4-5 4 16,-4 0 0-16,3 1-2 15,4-2-1-15,-6 0 0 0,0-1-3 0,-4-1 0 16,-2 0 2-16,0-3-2 0,6 2 4 15,-2-3 3-15,1 0-1 0,-3-4 1 0,-1-1-2 16,-1 0-3-16,0-3-1 16,2-1-2-16,-3-2-3 0,0-2-2 0,1 0-2 15,-3 0-1 1,2-2 0-16,-3 0 3 0,-1 3-2 16,0-1 2-16,-2 0-1 0,0 1-3 15,0-1 0-15,-3 1-1 0,3 3-1 16,-2-2 3-16,0 0 1 0,0 5 0 0,-4-2 3 15,3 3 1-15,-1 2-3 0,-1 2 3 16,4 4 3-16,-2 3 1 0,1 3 2 16,2 3-1-16,0 3-6 0,0 0-4 15,-1-1-8-15,0 1-8 0,1 3-5 16,0 2 1-16,0-1 2 0,-1 5 6 16,-4 3 5-16,3 4 3 0,-4 4 2 15,3 3 0-15,-4 2 0 0,4 0 0 16,2 4 1-16,-2-3-1 0,5 5-2 15,-1-2-1-15,1 2-1 0,0 2 1 0,5 0 4 16,0 3-3-16,1 1 3 0,1 1 0 16,0-3 0-16,0-2 0 0,-1-2 0 15,3-2 0-15,-2-4 0 0,0-1 0 16,0-2 0-16,-3-2 0 0,0-4 0 16,1-2 0-16,-3-2 1 0,1-3-1 0,0 0 0 15,-1-2 1-15,0-1-1 0,-1-2 1 16,1 1 1-16,-3-4 0 0,0 1 0 15,0-2 0-15,-1 1 0 0,1 0 2 16,-1-1 0-16,0 0 3 0,0 0-1 16,1 0-1-16,1 0-1 0,-2 2-1 0,0-2 0 15,0 0-1-15,0 0-1 16,0 0 0-16,1 0 0 0,-1 0-1 0,0 0 1 16,0 0-1-16,0 0 0 0,0 0 0 15,1 2 0-15,-1-2 0 0,0 0 0 16,0 0 0-16,0 0 1 0,0 0-8 15,0 0-11-15,0 0-14 0,0 0-22 0,0 0-13 16,0 0-14-16,0 0-3 0,0 0-140 16,-2-9 145-16</inkml:trace>
  <inkml:trace contextRef="#ctx0" brushRef="#br0" timeOffset="39070.87">9724 9071 1441 0,'-27'-26'-794'47,"17"22"1296"-47,-2-1-123 16,-4 0-378-16,-3 1 1 0,0 3 1 15,-5-1 1-15,4 2 1 0,1 0 5 0,0 2 4 16,2 3 1-16,-3 4 1 0,-4 0-4 16,2 1-4-16,-1 3-2 0,0 3 0 15,3 2-1-15,-1 1 0 0,0 1 0 16,3 3-3-16,2 0-2 0,5 3-3 16,4 1-5-16,7 0 1 0,3 1-3 15,5 0 2-15,8 4 2 0,2-1 1 16,5-2 6-16,-3-4 5 0,-1-7 5 0,0-4 1 15,3-5-2-15,3 0-1 0,3 0 4 16,-2-3 3-16,2-1 4 0,-1-4 5 16,1-1-3-16,3-1 2 0,-3-5-3 15,-1 1-4-15,0 0-5 0,-3-1-3 16,-1 1 4-16,-5 0 5 0,-5 2 4 16,-3 0 4-16,-4 0-4 0,-1 2-5 0,-2 0-1 15,-2 0 2-15,4 0 0 16,-5 1 1-16,0 0-2 0,0 0-6 0,0 0-5 15,0 0-4-15,0 0-4 0,0 0-7 16,0 0-4-16,0 0-16 0,0-2-13 16,0 2-20-16,0 0-9 0,0 0-13 15,0 0-13-15,0 0-4 0,0 0 293 0,0 0-162 16</inkml:trace>
</inkml:ink>
</file>

<file path=ppt/ink/ink22.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4-25T16:05:13.137"/>
    </inkml:context>
    <inkml:brush xml:id="br0">
      <inkml:brushProperty name="width" value="0.05292" units="cm"/>
      <inkml:brushProperty name="height" value="0.05292" units="cm"/>
      <inkml:brushProperty name="color" value="#FF0000"/>
    </inkml:brush>
    <inkml:context xml:id="ctx1">
      <inkml:inkSource xml:id="inkSrc1">
        <inkml:traceFormat>
          <inkml:channel name="X" type="integer" max="1920" units="cm"/>
          <inkml:channel name="Y" type="integer" max="1200" units="cm"/>
          <inkml:channel name="T" type="integer" max="2.14748E9" units="dev"/>
        </inkml:traceFormat>
        <inkml:channelProperties>
          <inkml:channelProperty channel="X" name="resolution" value="63.78738" units="1/cm"/>
          <inkml:channelProperty channel="Y" name="resolution" value="63.82979" units="1/cm"/>
          <inkml:channelProperty channel="T" name="resolution" value="1" units="1/dev"/>
        </inkml:channelProperties>
      </inkml:inkSource>
      <inkml:timestamp xml:id="ts1" timeString="2023-04-25T16:05:24.778"/>
    </inkml:context>
  </inkml:definitions>
  <inkml:trace contextRef="#ctx0" brushRef="#br0">11683 2503 1340 0,'-1'-2'36'16,"0"2"-5"-16,0 0-34 16,-3 0-5-16,2 2 8 0,-3 0 0 0,-1 1 2 0,-2 1-2 15,-3 1 0-15,-5 0 0 0,-3 2-2 16,-2-1 0-16,-1-1 0 0,1 1 0 15,-3 0-1-15,-4-2 0 0,-3 7-2 16,-6-6 0-16,-8 1 2 0,-7 2-1 16,-10 0 1-16,-4-3 3 0,-6 1 0 15,-2 0 1-15,0 0 2 16,-9-3 0-16,-10 1 0 0,-8-2 2 0,-6-2-3 16,-5 0 2-16,-1-1-2 0,-10-1 1 0,-3-1 21 15,-4 2 3-15,-5-2 0 16,-1 1 1-16,-4-1-21 0,-2 3-2 15,-10 0-1-15,3 0 0 0,-6 0-2 16,-6 0-2-16,4 0 1 16,-2 2-1-16,-6-2-2 0,-4 0 17 0,0-2 2 0,0 1 1 15,-3 1 6-15,5-2-19 0,2 1-2 0,-12 0 1 16,3-1-2-16,-3-4 1 0,-10 2 1 16,4-3-2-16,1-2 1 0,-3 0-1 15,3 0-1-15,5-1 0 0,-5 3 1 0,8 2 0 31,2-2 1-31,0 4 1 0,8-1-1 16,7 1-1-16,-4 3 1 0,7 0-3 0,8 0 1 0,1 2 1 0,7 4-1 16,5 0-1-16,1 0 1 0,10 2-1 15,8-1 0-15,6 4 1 0,10 2-1 16,0-1-2-16,13 1 12 0,4-2 5 31,3-1 4-31,6 2 3 0,-1-1-10 0,7-2-4 16,5 0 1-16,6 0 0 0,9-1-1 0,5 0 2 0,8-4-5 15,7 1 1 1,3-2-1-16,6 0-2 0,4-1 1 0,6 0 0 0,7-2 0 16,0 0 0-1,0 0 0-15,0 0-2 0,0 0 0 16,0 0-1-16,0 0-1 0,0 0-6 16,0 0-14-16,0 0-3 0,3-4-11 15,5-5-19-15,5-3-14 0,5-7 574 0,5-7-388 16</inkml:trace>
  <inkml:trace contextRef="#ctx1" brushRef="#br0">8343 5680 0</inkml:trace>
  <inkml:trace contextRef="#ctx0" brushRef="#br0" timeOffset="16520.43">11927 7910 890 0,'38'4'81'16,"-73"-7"-36"15,34 3-45-31,0 0 0 16,-2 0 2-16,3 0 2 15,0 0-2-15,0 0 1 0,0 0 4 0,1-1 11 16,-1 1 6-16,1 0 6 0,-1 0-1 16,0 0-9-16,0 0-4 0,0 0-5 15,0 0-3-15,0 0-1 0,0 1-4 16,0-1-1-16,0 0-1 0,0 0-1 15,0 0 0-15,-1 1 0 0,-3 0-1 0,4-1 0 16,-1 0 1-16,0 1-2 0,0 1 2 16,0-1 0-16,0-1 0 0,-3 4 1 15,4-4 0-15,0 0 0 0,-1 3 0 16,0-3 1-16,0 2-1 0,1-2 0 16,-1 0 1-16,1 0-1 0,0 0-1 15,0 2 1-15,0-1 0 0,-1 0-1 0,-3 2 0 16,2-1 0-16,1 0 0 0,-1 0 1 15,1 0-1-15,-3 1 0 0,1-1 0 16,-2 2-1-16,0 1 1 0,1-2 0 16,1 3 0-16,-5-2 1 0,3 1 1 15,-2-1-1-15,0 0 0 0,3 1 1 16,-4 1 0-16,-1 0 1 0,-2 0 2 16,-1 1 0-16,-6 1 3 0,-1 1 2 15,-2 0 0-15,-2 0 0 0,3 0 0 0,-1-2-2 16,-3 3 1-16,-2-1 2 15,-1 0 0-15,-2 0 0 0,-1 2-1 0,1-4-2 16,0 2 0-16,-5 0 1 0,-1-4-1 16,-4 3 0-16,-7-2 1 0,-7 0 0 15,-2 0 3-15,-1 0 0 0,-5 0 0 16,4 0-3-16,-4 0-2 0,-1-4-2 0,-2-2-2 16,-11-2 0-16,-2-1-1 0,-4 1 0 15,1 0 1-15,2-2 0 16,-2-3-1-16,-8 1 1 0,-4 0-1 0,4 0-1 15,6 1 1-15,3 0-2 0,6-3 1 16,-3 2 1-16,-8-1-1 0,2 1 1 0,-3-1 1 16,4-2-2-16,6 1 0 0,2-1 1 15,-3-1-1-15,-2 1 0 0,2-1 1 16,6-3-2-16,6 0 1 0,5-2 2 16,3 0-3-16,2-1 2 0,-1-1 0 15,4-1-2-15,2-1 2 0,1 0-1 16,3 1 0-16,6 1 4 0,6 0 3 15,5-1 6-15,7 0 5 0,2-2 3 16,2 2 1-16,3-2 0 0,4 3-2 16,2-1-6-16,4 1 0 0,2 3-2 15,2-4-5-15,2-1 1 0,1-5-7 16,5-3-5-16,4-2-3 0,5-3 1 0,3 2 0 16,3-1 1-16,3-1 3 0,4 3-1 15,4 1 1-15,4-1 1 16,2 5-2-16,6-3 0 0,3 2 1 0,0 0-1 0,7 1 0 15,-4-1 1-15,3 3-2 0,3 2 2 16,8 2 0-16,7 0-2 0,6 4 1 16,4 2 0-16,-3-1-2 0,-1 6 1 15,3 0 1-15,4 1-1 0,7 1-1 16,4 3 1-16,-6 1-2 0,-1 1 0 16,1 3 2-16,3 1 0 0,2 1 1 0,0 0 1 15,-9 1 0-15,-5 1 0 0,4-1 1 16,2 3-1-1,3 0 0-15,-5 3 0 0,-3 0 0 0,-7-1 1 0,-4 3-1 16,7-2-1-16,-5 3 1 0,2 1 0 16,-9 0-1-16,-9 1 1 15,-6 0 0-15,-1 0 0 0,-3-1-2 0,-5 1 1 16,-1 0-1-16,-2 0 0 16,-4-2-1-16,-3 1-1 0,-5-1-1 0,-5 1 0 15,-9 0 0-15,0 2 2 0,-5 1 2 16,-6 1 1-16,-2 3 1 0,-3 2 0 0,-7 2 0 15,-2 1 0 1,0 4 0-16,-5-2 0 0,-3-1 1 0,-6 1 2 0,-3-1-2 16,-1-4 1-16,3 2-1 0,2-3 0 15,3-4-1-15,1-3 1 0,0 0-1 0,3-6 1 32,-1 3 0-32,6-4-1 0,1-1 1 0,5 0-1 0,0-2-1 0,2 0-4 15,1-1-12-15,1-4-17 0,2-2-19 0,0 1-28 16,0 0 550-16,1 4-359 0</inkml:trace>
  <inkml:trace contextRef="#ctx0" brushRef="#br0" timeOffset="32979.44">13907 3793 1599 0,'0'0'11'0,"2"0"-39"15,-2 0-15-15,0 0 18 16,-1 0 17-16,1 0 9 0,-1 0 2 16,-1 0-2-16,2 0 0 0,-4 1-1 0,4-1 0 15,0 0-1-15,-1 2 1 0,-1 1-2 16,-2-1 1-16,-2 2-1 0,1 7-3 16,-5 0 1-16,0 9 0 0,-3 7 0 15,0 9 2-15,0 9 1 0,2 8 0 0,2 6 1 16,-3 7 0-16,2 2 0 0,-4 7 1 15,-4 6 1-15,0 7-1 0,1 4 1 16,3-1 0-16,2 0-1 0,-3-2-1 16,-2-5 1-16,-4-1 0 0,4-7 0 15,1-5 1-15,2-8-2 0,2-7 0 16,1-3 7-16,0-6 1 0,4-6 2 16,1-4 1-16,3-10-5 0,-1 0-3 15,2-9 0-15,2-4 0 0,1-4 2 16,-1-6 9-16,1-2 9 0,-1-1 8 0,0 0 7 15,0-1-1-15,0 0-3 0,4-4-7 16,-1 0-8-16,6-6-8 0,7-7-9 16,5-7-2-16,8-8 1 0,3-6 0 15,4-4 0-15,1 3 1 0,-4 1-1 0,1 3-1 16,-4 1 1-16,1 4 1 16,0 1-2-16,1 3 0 0,-4 5 0 0,-5 2-1 15,-6 6 1-15,-6 2 1 0,-5 6 0 16,-5 2-1-16,-1 3-8 0,0 0-15 15,1-1-7-15,0 1-3 0,-1 0 1 0,0 4 13 16,-6 4 6-16,-2 4 6 0,-4 4 4 16,-7 10 3-16,-2 5 0 0,-3 5 0 15,-6 4 0-15,-2 3 1 0,2 5 0 16,-2-2 0-16,-1 0 1 0,6-2 0 16,-1-4 0-16,3-5-1 0,5-7 0 0,0-5 1 15,2-8-1-15,2-5 4 0,4-3 4 16,-1-6 3-1,1-1 2-15,0-2 5 0,-4-2-4 0,2-5-2 0,-7-6-1 16,-1-4-5-16,-6-6 5 0,-8-4 3 16,-2-2-1-16,-3-3 1 0,1 0-5 15,6 0-2-15,4 0 0 0,2 1 1 16,4-1 1-16,2 2 2 16,0-1-1-16,2 3-2 0,1 2-3 0,2 1-1 15,0 6 4-15,5 3 7 0,3 4 8 16,3 6 2-16,2 0-3 0,2 5-6 0,2 3-8 15,-1-1-7-15,1 1-4 0,0 0-3 16,0 0-2-16,0 1-1 0,0-1-5 16,0 1-8-16,0 0-12 0,0-1-13 15,0 0-13-15,0 0-8 0,0 0-12 0,0 0-8 16,0 0-7 0,0 0 11-16,1-1 42 0</inkml:trace>
  <inkml:trace contextRef="#ctx0" brushRef="#br0" timeOffset="51153.76">14880 6875 1382 0,'-1'2'27'0,"-2"0"-30"0,1 0-3 0,-2 1 6 16,-2 1 1-16,-1-1 0 15,2 2 0-15,-1 1-1 0,-1 0-2 0,-4 0 0 16,-4 3-2-16,-4 2 1 0,0-1 1 16,-2 5-1-16,0 0 2 0,-4 2 1 15,-6 4 0-15,-1 3 0 0,-5 3 0 16,-5 3 0-16,0 1 0 0,-8-1 1 0,0-1 0 15,1 2 0-15,0 0 1 16,4-1-1-16,3-1 1 0,0 0 0 0,1-4-2 16,7 1 1-16,2 0 0 0,-1-2 0 15,3-2 1-15,-2-2-1 0,0-2 0 16,4-3 1-16,4-3 1 0,7-2-2 16,3-3 1-16,5-2 0 0,2 0-1 0,3-1 1 15,2 0 2-15,-1-2-12 0,3-2-23 16,0 0-21-16,0 0-34 0,0 0-100 15,1-3-23-15,11-4 99 0</inkml:trace>
  <inkml:trace contextRef="#ctx0" brushRef="#br0" timeOffset="51562.53">14074 7278 1082 0,'0'-2'46'16,"-1"2"19"-16,1 0-51 0,0 0-10 15,0 2 2-15,0-1-3 0,-1-1-3 16,1 3-5-16,-2-2-5 0,-2 4 2 16,1 1 4-16,-4 3 5 0,-1 3 11 15,-3 1 1-15,-2 3 2 0,-4-2 2 0,-6 2-2 16,0 0-2-16,-4 0-3 0,-2 2-4 16,2-2-1-16,1 2-1 0,2 0-1 15,6 0 0-15,3-1 1 0,3-1-1 16,2-4 1-16,1 3 2 0,3-6-2 15,0 0 1-15,4 0-1 0,2-4-5 0,3 2-3 16,3-2-3 0,0 1-4-16,2 0 2 0,1 2 4 0,3-1 4 0,1 2 3 15,3-2 4-15,6 0 2 0,6 0 0 16,3-1 1-16,-1-3 0 0,-3 0-1 0,0-2 0 16,-2-1-2-16,-3 0-1 15,-3 0 1-15,-3 0-3 0,-3 0 2 0,1-1-2 16,-1 0 0-16,-1-1 0 15,-2-1-1-15,-3 1-1 0,0 1 0 0,3-1 0 16,-1 1 0-16,4-2-2 0,5 0-12 16,4 0 8-16</inkml:trace>
  <inkml:trace contextRef="#ctx0" brushRef="#br0" timeOffset="66299.61">12661 8388 1117 0,'4'7'102'0,"3"-9"-27"16,-4 14-30-16,1-52-61 0,4 22 38 0,3 5-7 15,6 1-3-15,5-1 1 0,3 1 2 16,7-2 5-16,7 3 1 0,4 0-3 16,4 0-4-16,3 3-6 0,0 0-5 15,4 3 0-15,1 3-1 0,2 2 0 16,4 3 1-16,6 6-1 0,3 3-1 15,-4 4 0-15,-1 7-1 0,-5-1-1 16,-6 6 0-16,6 5 1 0,-5 0 0 0,2 8 0 16,2-1 0-16,-7 4-1 0,0 4-1 15,-11 3-1-15,-13 1 1 16,-7 1-3-16,-9 0-1 0,-7 0-1 0,-5 1 1 16,-6 1 2-1,-17-1 1-15,-9 1 2 0,-17-1 1 0,-10-1 1 16,-6-6 0-16,-4-9 1 0,-1-8-2 0,4-6 0 15,1-11 0-15,-7-6 0 0,-3-8 1 16,-6-11 0-16,0-4 3 16,5-5 0-16,4-11-1 0,2-4 0 0,-2-5-1 0,-4-5-2 15,4 0 1-15,4-3 0 16,11 0 0-16,14-1 3 0,6 1 3 0,6 2 2 16,7 2 2-16,3 3 0 0,6 9 3 15,3 2-1-15,6 3-2 0,2 2-8 16,5 3-3-16,7-1-18 0,2 5-3 0,3 2 1 15,2 0-11-15,3 3-5 0,2-4-30 16,0 1 29-16,0 1 6 0</inkml:trace>
  <inkml:trace contextRef="#ctx0" brushRef="#br0" timeOffset="67233.39">12990 8619 914 0,'-17'25'35'16,"-5"-1"6"-16,-1 4 7 0,-1-3 5 15,-5 0-6-15,-3 3-12 0,-2-3 1 0,-4 4-2 16,5 1 0-16,-1 0-1 0,2 4-9 16,2 2-3-16,0-1-2 0,-1 3-5 15,0 2-4-15,1 2 0 16,0 4 1-16,7 3 1 15,-1 3 3-15,1 5 0 0,3 3 0 0,-2-3-1 0,7 1-3 16,2 1-2-16,7-1-2 0,4 2-3 0,2 2-1 16,9 7 0-16,5 5 0 0,3 4-1 15,3 2 2-15,2 2-1 0,1 4-1 32,-1 3 0-32,8 2 1 0,-1-4-2 15,1-2 2-15,0-1 0 0,-3-5 0 0,3 0 3 0,2 2-1 0,4-3 3 16,3-6 6-16,5-5 0 0,0-4-1 15,0-6-3-15,-2 2-6 0,-3 0-1 16,-3-2-1 0,-2-1 0-16,1 0 0 15,-1-5 0-15,-3-5-1 0,1-2 1 0,-4-7 0 16,0-5 0-16,2-4-1 0,-3-5 2 16,6-3 1-16,-2-2-1 0,-4-6 0 15,-2-3 0-15,-7-2-2 0,-3-5 0 16,-5 2-6-16,-1-4-5 0,-3-1-8 0,-2-2-7 15,2-1 0-15,-1-5 0 16,-2-2 4-16,4-4 3 0,-4-3 4 0,3-2 3 16,1-3 3-16,-2-3 4 0,-2-3-1 15,-3-4 3-15,-5-1 0 0,-3 0 1 16,2 0 1-16,-1 7 0 0,0 6 3 16,4 7 4-16,2 7 7 0,-2 3 1 0,-1-1 4 15,2 4 3-15,2 1-1 0,-2-1 4 16,7 1 1-16,-5 0-5 0,0 0-4 15,2 1-2-15,-2 0-4 0,1-1-3 16,-1 1-2-16,0 1-6 0,0 1-2 16,-1 5-1-16,2 5 0 0,4 11 3 15,3 6 3-15,5 2 2 0,-3 2 2 16,2-5 2-16,-4-5-3 0,-3-4 0 16,1 0-1-16,-3-2-3 0,-2-3 0 15,0 0 0-15,1-3-1 0,-3-1-1 0,-1 0-2 16,0 0-2-16,-4 0 0 0,3-1 2 15,-9-1-2-15,3 0 2 0,-4 0 2 16,-4 0 0-16,-1-2 3 0,-9 0 4 16,-7-2 0-16,-8 1 1 0,-2-3 1 15,3 1-4-15,0-4 1 0,3-4 1 16,4 1-2-16,1-2 1 0,-1-1-2 0,4 1-2 16,0-2 6-16,2 1 1 15,7 2-1-15,0 1 2 0,0-1-4 0,7 4 3 16,-2-2 3-16,6 2 4 0,2 0 1 15,1 0 0-15,4 1 0 0,2-1-3 16,1 0 1-16,0 0-3 0,-1 0-3 0,0 0-2 16,1 0-3-16,0 0-3 0,-1 1-4 15,3-1-10-15,-2 0-15 0,0 0-18 16,0 0-20-16,0-1-20 0,-1 1-10 16,1-1-1-16,0 0-165 0,3-3 175 15</inkml:trace>
  <inkml:trace contextRef="#ctx0" brushRef="#br0" timeOffset="109581.1">18740 4944 1485 0,'15'3'224'16,"63"26"-190"-1,-108 19-37 1,-6-43-6-16,38 40 4 0,-1 8 1 16,3 7 3-16,-2 8 1 0,-2 8 0 0,2 9 2 15,1 9 0-15,3 4 1 0,0 6 0 16,-1 1 2-16,0 4 0 0,-1 3 0 15,3-8 1-15,0-10-2 0,-2-16-1 16,1-25 1-16,-3-19-3 0,1-16 2 16,-2-10 6-16,-2-8 8 15,1 0 11-15,-2 0 9 0,0-2 0 0,0-1 1 0,0-5-6 16,4-9-13-16,2-11-5 0,-1-11-11 16,5-11-3-16,-1-3 1 0,2-3-7 15,2 0-5-15,4 3-6 0,4 4-4 16,5 2-2-1,10 6-13-15,4 5 2 0,12 6 5 0,10 11 12 0,3 5 17 16,5 11 5-16,-5 9 0 0,-6 8 0 16,0 10 1-16,-3 8 0 15,0 9 2-15,-1 5 0 0,-3 7-3 0,-7-1-4 0,-12 3-4 16,-16-3-4-16,-16-5 5 16,-20 2 2-16,-15-1 3 0,-17-1 4 15,-9-3-3-15,-8-5 0 0,-2-8 1 0,-7-12-1 16,-13-7 2-16,-1-9-1 0,-5-3 0 0,4-3 0 15,13-3-1-15,9 0-2 0,4-3 0 16,7 4-1-16,2 1-1 16,11 4-8-16,11 0-16 0,13 4-44 0,9 1-38 15,5 4-187-15,6 4 174 0</inkml:trace>
  <inkml:trace contextRef="#ctx0" brushRef="#br0" timeOffset="110437.66">19928 13838 1549 0,'0'0'115'15,"0"1"99"-15,0-1-176 0,-1-1-45 0,-4-3-6 16,-6 0 7-16,-4-1 3 0,-4 0 2 16,-5 2 1-16,-6 3 0 0,-10 0 1 15,-11 0 2-15,-7 7 2 0,-1 5-2 16,-1 4 2-16,3 8-2 0,0 4-1 16,0 7 0-16,-2 2-1 0,-3 7 0 0,-2 4 1 15,3 2-1-15,6 3 0 0,11-4-2 16,14 2-9-16,9-1-8 0,9 0-1 15,6-4 5-15,6-6 12 0,6-11 11 16,2-7 11-16,4-7 1 0,-1-5-3 16,2-1-5-16,-1-6-9 0,-1-1-5 0,5-5-4 15,5-5 0-15,11-5 2 0,8-6 1 16,5-4 0-16,0-5 2 16,-5-4 0-16,-4 1 2 0,-4-4 1 0,-2-1 2 15,-3-1 0-15,1-3 0 0,-1 1 1 16,0-2-2-16,-2-1 1 0,-3 2-1 15,0 7 0-15,-2 4-1 0,-3 9 1 0,-3 7 3 16,-6 5 4-16,-3 5 1 0,-4 3 4 16,1-1-8-16,-1 4-9 15,1 3-10-15,1 9-9 0,0 15-5 0,1 17-2 16,8 18 8-16,6 9 5 0,8 4 13 16,5-5 6-16,2 0 2 0,0-5 0 15,-4-1-2-15,2-8 5 0,-2-8 4 16,-1-4 4-16,-1-15 4 15,-2-7-4-15,-7-8-6 0,-7-8-1 16,-3-5-9-16,-6-2-14 0,-1-2-16 0,0-2-26 0,1 0-28 16,2-3-30-16,-1-6 395 0,2 0-237 15</inkml:trace>
</inkml:ink>
</file>

<file path=ppt/ink/ink23.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4-25T16:08:12.550"/>
    </inkml:context>
    <inkml:brush xml:id="br0">
      <inkml:brushProperty name="width" value="0.05292" units="cm"/>
      <inkml:brushProperty name="height" value="0.05292" units="cm"/>
      <inkml:brushProperty name="color" value="#FF0000"/>
    </inkml:brush>
  </inkml:definitions>
  <inkml:trace contextRef="#ctx0" brushRef="#br0">5709 10207 1692 0,'-1'0'55'0,"0"0"-14"0,0 0-21 16,0 0-17-16,1 0-3 0,-2 0-1 15,2 0-5-15,0 1-2 0,-1 1 0 16,0 4 1-16,-2 3 2 0,-3 0 2 16,-1 2 0-16,-2 6 1 0,-3 1 0 15,-3 1 0-15,-1 3 0 0,-3 3 3 16,-2 1 0-16,-4 1 2 0,-5 0 2 16,-8 0-1-16,-8-1 0 0,-1 1 1 15,-10 0-1-15,-2-2-1 0,-6 1 4 16,-5-2-3-16,-4-3-1 0,-8-1 0 0,-1 1-3 15,-3-3 2-15,-2-2 0 0,-1 1 2 16,-3 0 0-16,-11-1 0 0,0 2-2 16,-5-5 1-16,2-1 4 0,6 0 1 15,-10-2 5-15,1 0-1 0,0 0-3 16,0-2 0-16,6 0-3 0,-6-2 2 16,-3-4 1-16,-3 2-1 0,5-1-2 0,1-5-2 15,-3 2-2-15,0-5-1 0,-4-2 0 16,7-1 0-16,6-4-1 15,-1-1 0-15,8 1 1 0,0-5 0 0,6 2 0 16,4-7 0-16,-6 1-1 0,3 0 0 0,-1-4 1 16,6 1 0-16,8-2-1 0,5 3 1 15,5-3-1-15,-2 0 0 0,2 0 0 16,2 0 0-16,5 1 0 0,10-3 1 16,4 1 3-16,5 0 1 0,4 3 8 15,8 4 2-15,6-2-4 0,7 1-2 16,4 0-8-16,2-4 0 0,7 0 2 15,2 2 2-15,5-6-3 0,3-3-3 16,7-2-6-16,9 0-1 16,7-1-1-16,6 2 0 0,7 0 1 0,1 0-1 0,7 3-2 15,11-3 6-15,12-3 5 0,15 4 1 16,3-1 3-16,4 11-4 0,3 2-5 16,1 6 1-16,3 0 0 15,2 2 0-15,0 2 2 0,6 3 1 0,7 0 1 16,5 4 0-16,2 1 0 0,1 0 0 15,0 2 0-15,0 2 0 0,3 0 0 16,-1 3-1-16,3-1 1 0,-3-1-1 0,-2 3-1 16,3 0 2-16,-1 1-1 15,-4 2 0-15,-3 0 2 0,-5 0-1 0,-6 2 0 0,-2 0 0 16,-4 0-2-16,-6-1 0 0,-8 1 2 16,-3 4-2-16,7 3 2 0,-4 1 0 15,-3 3 0-15,-2 0 1 0,-9-1-1 16,-5 2 0-16,1 0 0 0,-3 1 0 15,-5-1-1-15,-6 2 1 0,-8-2 1 16,-11-3 0 0,-5 0 0-16,-2-1-1 0,-7-2 0 0,-5 0 0 0,-3-5 2 0,-1 1 2 15,-4-3 0-15,0 2 3 0,-3-2-1 16,-5 0 4-16,-1-2 1 0,-2 1-3 16,-2-3-3-16,0 3-5 0,0 0 0 15,-3 4-2-15,-2 3 1 16,-1-2 0-16,-4 3 0 15,-4 1 1-15,-3 2 2 0,-4 2 0 0,-2 0 3 0,-3 0-1 0,0-2 0 16,1-1 1-16,-2-3-1 0,2-2-1 16,0-1 0-16,-1-1-1 15,2-1 1-15,-1-1-1 0,-2 0-1 0,3-1 2 16,0-1-1-16,1 0 1 0,6-1-1 16,2-2 0-16,3-1-2 15,5 0 1-15,0-1 0 0,2-1-5 0,3 0-10 16,2-2-15-16,-1 0-19 0,1 0-21 0,0 0-33 15,0 0-9-15,0 0 54 0</inkml:trace>
</inkml:ink>
</file>

<file path=ppt/ink/ink24.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4-25T16:09:27.641"/>
    </inkml:context>
    <inkml:brush xml:id="br0">
      <inkml:brushProperty name="width" value="0.05292" units="cm"/>
      <inkml:brushProperty name="height" value="0.05292" units="cm"/>
      <inkml:brushProperty name="color" value="#FF0000"/>
    </inkml:brush>
  </inkml:definitions>
  <inkml:trace contextRef="#ctx0" brushRef="#br0">24195 5400 1209 0,'1'0'37'0,"-5"2"-24"31,2-2-14-31,-1 0-1 16,2 0 1-16,-2 1-1 0,-2-1 0 15,0 1 2-15,-5-1 0 0,-5 0-1 16,-4 0 0-16,-5 0 1 0,-7 0 0 16,-7-1 0-16,-7 0 3 0,-6-1-2 15,1-1 1-15,6 2 0 0,3-1-2 16,10 2 2-16,3 0 0 0,1 0-2 16,0 0 2-16,3 1 0 0,3 0 0 15,1 0 1-15,7 2 0 0,2-3 0 0,1 2 2 16,8-2 1-16,1 0 2 0,1 0 1 15,0 1 2-15,0-1 1 0,0 0 5 16,0 0 3-16,0 0-4 0,0 0 2 16,0 0-6-16,3 1-5 0,3-2 1 15,0 1-5-15,6-1-1 0,8 1 1 16,6 0-1-16,7 0-1 0,7 1 0 0,-2 0 0 16,6 1-1-1,3 1 1-15,2-2 1 0,0 2-2 16,-1 0 1-16,-7 0-1 0,-8 0 0 0,1 2 1 15,-11-2 0-15,-1 0-1 16,-5-1 2-16,-7 0 0 0,-4-2 1 0,-3 0 0 16,-3 0-2-16,0 0-3 0,0 2-5 15,0-2 0-15,0 1-2 0,-7 1 2 0,-1 2 4 0,-2 1-2 16,-6 1 2-16,-4 1 1 16,1-2 0-16,-5 2 2 0,-4 1 2 0,-1-6-1 15,-5 3 1-15,1-4 0 0,3 2-2 16,2 0 2-16,4 0-1 0,1 0 0 0,3-3 0 15,4 2 0-15,6-2 0 16,5 1 0-16,1 2 2 0,1-1-1 0,2 0 1 16,1-2 1-16,-1 1-3 0,1-1 2 15,-2 0-2-15,2 0 0 0,0 0-1 16,-1 0-7 0,1 0-20-16,0 0-13 0,0 0 0 0,0 1-169 0,4 2 148 0</inkml:trace>
  <inkml:trace contextRef="#ctx0" brushRef="#br0" timeOffset="6016.43">5317 7568 1436 0,'-7'0'21'0,"-1"0"-34"0,-6 4-4 0,-4 1 16 15,-9 4 0-15,-8 3 0 0,-10 4 0 16,-5 4 0-16,-9 1 1 0,-3 3 0 16,0-1 0-16,-4 4 0 0,9 1 0 15,4 2 0-15,5 3-1 0,3 0-2 16,2 5 0-16,6 0-1 0,8 7-1 16,6 3 1-16,8 4 2 0,5 4 0 0,3 2 0 31,7 4 1-31,5 0-4 0,7 1-1 15,8 4 0-15,8 4-1 0,9 5 3 0,8 10 2 0,6 0 0 16,4 4 0 0,3 2 2-16,6 0 0 0,5 5 2 15,-3 3 1-15,-1 0 0 0,-5 0-2 0,-9-4 1 16,-6 0-1-16,-5 0 0 0,-13 3 0 16,-6 0-1-16,-12 2 1 0,-14 7 17 15,-14 9 7-15,-11 2-1 0,-14 8 7 16,-7-2-17-16,-9-11-6 0,-9-3 0 15,-7-11-6-15,-5-11 2 0,-6-5 1 16,-5-4 1-16,1-6-1 0,-7-6 2 16,-4-2-1-16,-1-9 1 0,2-4 0 0,10-6-4 15,9-9 1-15,4-5-1 0,6-7 0 16,4-3 0-16,9-4-1 0,13-4-1 16,9-2 0-16,9-5 1 0,6-2-1 15,11-3 1-15,6-2 0 0,5-1 9 0,0 0 15 16,0 0 12-16,0 0 6 0,0 0-4 15,1-2-13-15,3 2-13 0,2-1-4 16,4 0-5-16,6-1-3 0,4-1 0 16,7 3 0-16,3 0-2 0,5 2 0 0,7 2 1 15,7 5-1-15,3 1 0 0,4 6 1 16,2 3-1-16,5 6 0 0,6 5 0 16,4 0 0-16,0 5-1 0,-4-1 1 15,-4 4 0-15,-7 2 1 0,-10-1 2 16,-4 6-2-16,-6 3 3 0,-5 3-2 15,-4 10-2-15,-8 7-1 0,-9 10-2 16,-8 11 1-16,-10 9 2 0,-11 16 4 16,-9 7 2-16,-8 9-1 0,-6 2 0 15,-5 5-1-15,-4 1 0 0,-6 4 0 16,-8 3 4-16,-1 1 1 0,1-5 2 0,4-3-1 16,6-4-3-16,5-5 0 0,4 2-4 15,7 1 2-15,6 4-3 0,3 0-2 16,5 1 1-16,7-6 1 0,5-4 0 15,10-6-1-15,6-6-1 0,8-6 5 16,7-9 4-16,3-4 2 0,5-3 0 16,10 1-7-16,8 5-5 0,6 0 1 0,6-10 16 15,-1-12 26-15,0-12 11 16,-2-9-2-16,5-3-14 0,-3 2-26 0,-1-1-8 16,-1 1-2-16,-2-5 0 0,-4-9 9 0,-9-9 2 15,-9-8 0-15,-6-5-2 0,-7-4-5 16,-2-4-5-16,-5-3 1 0,-6-1 1 15,-1-5 0-15,-2 0 1 0,-2-2 2 16,0 1-1-16,0-1 1 0,0 0 0 16,1 2-1-16,-1-2-1 0,0 0-2 0,0 0-1 15,0 0-4-15,0 0-4 0,0 0-6 16,0 0-7-16,0 0-7 0,0 0-8 16,0 0-3-16,0 0-6 0,0 0-8 15,0 0-12-15,0 0-14 0,0 0-21 16,0 0-13-16,0 0-329 0,0-2 292 15</inkml:trace>
</inkml:ink>
</file>

<file path=ppt/ink/ink25.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4-25T16:11:12.384"/>
    </inkml:context>
    <inkml:brush xml:id="br0">
      <inkml:brushProperty name="width" value="0.05292" units="cm"/>
      <inkml:brushProperty name="height" value="0.05292" units="cm"/>
      <inkml:brushProperty name="color" value="#FF0000"/>
    </inkml:brush>
  </inkml:definitions>
  <inkml:trace contextRef="#ctx0" brushRef="#br0">2596 11898 1352 0,'-1'-1'40'0,"-2"0"-13"16,3 1-15-16,-1-1-6 0,1 1-2 16,0 0-4-16,0 0-1 0,0-1-2 15,0 1 11-15,0 0 8 0,0 0 12 16,0 0 8-16,0 0-6 0,1 0-5 0,-1 0-7 16,0 0-7-16,0-2-4 0,0 2-3 15,0 0-2-15,1-1-2 0,1-1-1 16,0-1-1-16,1 3-1 0,0-1 0 15,2-1-1-15,1 1 2 0,0-3 0 16,3 2-1-16,3 1 1 0,3-4 0 16,4 2 1-16,4 0 0 0,6 1 1 15,2 0 0-15,4 0-1 0,1 1 1 0,0-3 0 16,-1 3 0-16,-1 1 0 0,1 0 0 16,2 0 0-16,-1 1 0 0,2 1-1 15,-1-2-1-15,-1 2 1 0,5-2-1 16,-1 0 1-16,5 1-1 0,-1-1 0 15,4 1 1-15,-3 0 1 0,-1-1 0 16,4 0 2-16,-3 0-1 0,4 0-1 16,-1 1 0-16,4 0 1 0,4-1-1 0,4-1 0 15,0-1 1-15,0 0-1 0,-4 0 0 16,-2 0 1-16,0 2-1 0,0 0 1 16,0 0 0-16,3-2-1 0,0 1 1 15,3 1 0-15,-1 1-1 0,-6 0 0 16,-1 2 1-16,-2-3-1 0,3 0 0 15,1 2 0-15,3 0 0 0,0-2 0 0,8 3 0 16,2 1 0-16,-3-3 0 0,1 1 1 16,-4 0-1-16,0 2 1 0,6-1 0 15,4 2 0-15,2-2-1 0,2 0 1 16,-1 2-1-16,0-2 1 0,0 3 1 16,3-2-1-16,6 1 1 0,1 4-1 15,-2-6 0-15,-2 3 0 0,-2-4 1 16,-3 3-1-16,3-1 2 0,5 1 3 0,4 0 2 15,-1 0 3-15,2-2 3 0,-1 2 2 16,2-4 0-16,9 3-2 0,-3 0-4 16,-2-3-5-16,0 3-2 0,-9-2 0 15,11 1 4-15,6 0 6 16,3-2 3-16,0 0 1 0,-4 0-3 0,0 0-5 16,-1 1-5-16,2-2-1 0,-3-2-2 15,-9 0 1-15,0 0-1 0,0 1 0 0,4-1 1 16,4-1 2-16,0 1 2 0,-4-2 1 15,-2 0 2-15,0 2-2 0,0-2 3 16,3 0 3-16,-5 0-2 0,-3 1-1 16,6 0-4-16,3 1-3 15,-3-2-2-15,-1 2 0 0,-9-1 0 0,-6-1-1 16,6 1 2-16,3-1-2 0,4 0 0 0,2 1 0 16,-5-3 0-16,-1 1 1 0,3 2 0 15,9 0-1-15,-1 0 1 0,-1-1-1 16,-4-1 1-16,-5 4-1 0,14-2 1 15,9 2 1-15,3 1-1 0,-5-4 1 16,-4 4 0-16,-6 0 9 0,6 0 3 0,-1 0 0 16,-9 0-1-16,-2 0-10 0,-1 2-1 15,6-1-1 1,3 1 1-16,-1-1-2 0,-4 2 0 0,-4 2 1 0,4-1-1 16,2 0 0-1,-4-1 0-15,-4-1 0 0,-8 0 0 0,-1 0 1 0,10 0 0 16,11 3-1-16,1-2 1 0,-2 1-1 0,-8-2 0 15,-10 0 2-15,7-2 1 0,3 0 2 16,-1 0-1-16,-5-1-1 16,-4 0-1-16,-1-1 0 0,3 0-2 0,8 2 2 15,-1-2 0-15,-5 0 0 0,-3-1 1 16,-2-1-1-16,0 1 1 0,7 1 1 16,2-1 0-16,-7 0-1 15,-3 0-1-15,-10-2 0 0,1 1 0 0,4 0 0 0,10 1 0 16,-2 1-2-16,5-2 0 0,-4 1 1 15,-7 2-1-15,1-1 0 0,3 0 1 16,-2 0-1-16,3-3 2 0,2 1-1 0,-5 2-1 16,0 1 0-16,1 1 3 0,0-2 5 31,-10-1 3-31,-1 0 2 0,-8 0-4 0,-5-2-3 0,5 3-3 0,-3-3-2 16,1 1-1-16,1 0 1 0,-1 0-1 15,2 1 0-15,-4-1 1 0,-2 1-1 16,-6 1 1-16,-4-3-1 0,2 1 0 15,2 1 1-15,5-1 1 0,3 1-1 16,3-2-1-16,-3 1 0 16,2-2 0-16,-7 3 0 15,-6 0 0-15,-2 1 0 0,-2 0 1 16,3 0-1-16,3 0 0 0,5 0 1 16,5 1-1-16,3-1 0 0,3 0 0 15,-1 2 0-15,-5-2 0 0,0 2 0 16,-6 2 1-16,7-2-1 0,-5 2 0 15,9 0 0-15,3-1 0 0,-1 1 1 16,-2 2 0-16,-5-3-1 0,-2 2 0 0,-2 2 0 16,6-2-1-16,2 3 1 0,7-1 1 15,1 0-1-15,-3 1 1 0,-7-3-1 16,-7 0 0-16,-1 1 0 0,2 0 0 16,0-1 0-16,2 1 0 0,5-2 0 15,4 3 0-15,0-3 0 0,-3 1 1 0,-4 3-1 16,-2-3 0-16,2 3 1 0,0-2 0 15,-3 1-1-15,1-3 0 16,-1 0 0-16,2 1 0 0,-2-1 0 0,0 0 0 16,-5 0 0-16,2 1 0 0,-2 0 0 15,-1-1 0-15,2 0 1 0,3 1-1 16,8-1 0-16,-1 1 1 0,0 0-1 16,-4 1 0-16,-8-1 0 0,2 0 6 15,-3 0 5-15,0-2 1 0,1 0 3 16,-4 3-4-16,0-4-2 0,-1 3-2 15,0-3-1-15,2 0-2 0,-3 0-3 0,-5 0 0 16,-2 0 1-16,2 0-2 0,0 0 1 16,0 0 0-16,-2 0-1 0,1 0 0 15,-2 0 1-15,5 0-1 0,3 1 1 16,4-1-1-16,2 0 0 0,-2 2 0 16,-7-2 1-16,-4 0-1 0,-3 3 0 15,0-3 1-15,4 0-1 0,1 2 1 0,-1-2 0 16,0 0-1-16,2-2 0 0,1 2 0 15,7 2 0-15,0-2 0 0,-3 0 0 0,-5 0 0 16,-4 1 0-16,-5-1 0 0,-2 0 0 16,2 1 0-16,0-1 0 15,2 0 0-15,0-1 0 0,2 0 0 0,-5 1 0 16,4-2 0-16,-1 2 0 0,4 0 0 16,3 0 0-16,-2 2 0 0,2-2 0 15,-3 1 0-15,-3 0 0 0,-3-2 0 16,-2 0 0-16,-2 1 1 0,0 0-1 15,-2 0 0-15,3 0 0 0,2 0 0 16,0 0 0-16,4 0 0 0,-5 0 0 0,-4 0 0 16,1-2 1-16,2 2-1 0,4 0 0 15,4 0 0-15,3 0 0 16,-5 0 0-16,-1 0 0 0,-2 0 0 0,-5-2 0 16,0 2 0-16,2-1 1 0,-1 0-1 15,4-1 0-15,-1-1 0 0,1 1-1 16,2 0 1-16,-3 1 0 0,0-1 0 15,4 0 0-15,4 0 0 0,5 1 0 0,-2-1 1 16,0 1-1-16,-4 0 1 0,-1-1 0 16,-2 2-1-16,1 0-1 0,-3-1 1 15,2-1 0-15,4 2 0 0,1 0 1 0,1 0-1 16,-1 0 0-16,-4 0 0 0,1-1 0 16,5 1 0-16,1-2 0 15,4-1 0-15,-3 2-1 0,-2-1 1 0,1 1 0 16,-4 1 0-16,0-1 0 0,1 0 0 15,0-1 0-15,3 0 1 0,4 0-1 16,7 2 0-16,3-1 0 0,-1 1-1 0,-4-1 1 16,-8-1 1-1,-1 2-1-15,-1 0 0 0,2-3 0 0,6-1 0 0,0 1 0 16,6 1 0 0,5 2 0-16,3 0 0 0,-4-2 0 0,-6 2-1 0,-4-3 1 15,-3 1 1-15,-2 2-1 16,2-4 0-16,3 3 1 0,4-1-1 15,5 0 0-15,7 2 0 0,1-2 0 16,-2 2 0-16,-4 2 1 0,-7-2-1 0,-1 1 0 16,2 0 1-1,2 0-1-15,6 1 0 0,4-3 0 16,0 1-1-16,-1 0 1 0,-5 0 0 0,0 5 1 0,4-3-1 0,-1 1 0 0,3 2-1 16,-3-4 1-16,-2 0 1 15,-2 0 0-15,-6-1 0 0,-3 1 0 0,-5 3-2 31,-2-4 1-31,-2 0 0 0,3 0-1 16,-3 0 1-16,0-2 1 0,5-1-1 16,-1 0 0-16,2 2 0 0,1-3 1 0,-3 3 4 15,-8-2 0-15,-3 0 2 0,-5 0-4 16,-1 1 1-16,3 0 1 0,-2 0 1 16,1-1 1-16,2 0 0 0,-1 2-3 15,5-1-2-15,1 0-1 0,1-1-1 16,5 2 1-16,-2-2-1 0,1 1 0 15,-1 2 1-15,-5-1-1 0,-2 0 0 16,-2 0 0-16,-5-1 0 0,5 2 0 0,-1 0 0 16,0 0 0-16,4 1 0 0,-5-1 0 15,6 2 0-15,-4-1 0 0,-1-1 0 16,5 0 0-16,1 0 0 0,5 0 0 16,-1 0 0-16,-3 1 0 0,-5 1 0 15,-7-2 0-15,1 3 0 0,-1-2 0 16,-2 0 0-16,2 1 1 0,2 0-1 0,-2-2 1 15,3 2-1-15,1-2 1 0,2 0-1 16,-1 2-1-16,6 0 1 0,2 1 0 16,1 0 0-16,2-2 0 0,-4 1 0 15,-4-1 0-15,-4 1 0 0,-4 1 0 16,-1-3 0-16,0 3 0 0,1-2 0 16,1 1 0-16,3 1 1 0,0-2-1 0,0 2 0 15,-1 1 0-15,-3-2 0 0,0-1 1 16,0-1-1-16,-1 0 1 0,4 0-1 15,0 1 0-15,4 0 0 0,-1 3 0 16,0-3 0-16,-2 0 0 0,-2 0 0 0,-4 0 0 16,-3-1 0-16,-4 0 0 15,1 3 1-15,1-3-1 0,3 0 1 0,2 0 0 16,0 0-1-16,2 1 0 0,-3-1 0 16,1 2 0-16,0 0 0 0,0-2 0 15,3 1 0-15,-3 0 0 0,2 1 0 16,-3-1 0-16,1 1 0 0,1-1 1 15,-1 0-1-15,3 1 0 0,-3 1 0 16,-1-1 0-16,-1-1 0 0,-5-1 0 16,-2 0 0-16,-3 1 1 0,-4-1 0 0,1 0-1 15,-3 0 0-15,0 0 1 0,2 0 3 16,-1 0 1-16,-3 0 1 16,0 0 0-16,0 0-4 0,-1 0 0 0,-1 0-2 15,0 0 2-15,2-1 0 0,-1 1-1 16,1 1 1-16,-2-1 0 15,0 0-1-15,-1-1 0 0,1 1-1 0,0 0 0 0,0 0-4 16,-1 0-2-16,0 0-10 0,1 0-2 16,0 0-3-16,0 0-5 0,-1-1 1 15,1 1-8-15,1 0-14 0,-1 0-8 16,0 0-10-16,0 0-4 0,0 0-3 0,0-2 3 16,0 2-15-1,0 0 0-15,1-3 670 0,-2-12-448 0</inkml:trace>
  <inkml:trace contextRef="#ctx0" brushRef="#br0" timeOffset="30240.12">6791 13865 2063 0,'0'2'51'0,"-1"-2"-39"0,1 3-12 16,-2 0-12-16,2 10 0 0,-2 12 4 15,1 11 3-15,-1 9 4 16,1 8 1-16,-2 3 1 0,2 5-1 0,-1 12 1 15,0 4 0-15,2 5 0 0,0 9 0 16,2 5 0 0,0 5 0-16,1-1 0 0,-2-2 0 0,-1-5-1 0,-4-9 0 15,0-4 1-15,-2-7-12 0,-2-11-23 0,2-8-27 16,0-10-29-16,3-13-42 0,-1-10 562 16,3-10-342-16</inkml:trace>
  <inkml:trace contextRef="#ctx0" brushRef="#br0" timeOffset="30818.23">6417 13749 2259 0,'1'0'70'0,"1"0"-28"0,1-2-51 0,9-3-21 0,6-2-13 0,14-7 2 16,16 1-19-16,12-2-30 16,7 3-1-1,4 4 14-15,2 5 25 0,6 3 31 16,5 4 19-16,5 5 2 0,-3 2 0 16,0 5 1-16,-6 4 0 0,-7 6 1 15,-6 1 3-15,-13 0 2 0,-16 0 2 0,-10 0 2 16,-16 2-11-16,-12 10-9 0,-11 9-5 15,-19 6-7-15,-10 4 6 0,-10-4 2 16,-9-6-9-16,-1-5-1 0,-10-5 1 16,2-5 3-16,-5-4 11 0,5-2 5 15,5-6 1-15,7-2 2 0,13-4 2 0,11-2 0 16,9-3 1-16,10 1 1 0,5-6 4 16,5-1 3-16,3-3 2 0,0-1 9 15,0 3 9-15,3-2 8 0,4 2 0 16,6 1-10-16,11 1-13 0,11 2-11 15,15 3-4-15,13 4 0 0,8 5 0 0,2 4 0 16,-1 8 1-16,-3 1-1 0,-3 3 1 16,0 5 0-16,-4 2-1 0,-6 3 0 15,-6 5-1-15,-9 0-1 16,-12-3 1-16,-13-2 1 0,-10-1-1 0,-10-2-2 16,-10 0-2-16,-11 2-8 15,-14-2 5-15,-11 0 2 0,-5-7 2 0,-9-1 2 16,-4-8-2-16,2-3-1 0,-11 1 0 15,-6-7 4-15,-10-2 0 0,0-3 0 16,1-8-8-16,8-5-26 0,11-7-22 16,6-5-29-16,5-4-24 0,11-5 3 0,9-3 52 15</inkml:trace>
  <inkml:trace contextRef="#ctx0" brushRef="#br0" timeOffset="31316.15">8499 14146 1596 0,'-2'10'290'0,"-131"126"112"31,90-100-580-31,1 4-19 16,1 2 193-16,1 1-2 0,0 3-2 0,-2 0-3 16,0 4 8-16,9-2 0 0,8-3 2 15,13-1 1-15,8-3-7 0,9 6-10 0,13 0-9 16,12 5-7-16,13 4 2 0,8-1 10 16,2-2 10-16,-2-8 12 0,-2-9 12 15,3-8 8-15,-3-10 0 0,5-6-3 16,-1-5-6-16,-3-7-4 15,0-4 9-15,-7-6 2 0,-4-7-1 0,-7-7-2 16,-1-7-18-16,-5-8-6 0,-3-6-7 16,-3-8-2-16,-4-4 4 0,-6-5 3 0,-6-5 5 15,-5-5 3-15,-8-2 2 0,-5 1 3 16,-5-1 0-16,-2 5 1 0,-4 5 0 16,-2 8-2-1,-2 9 1-15,-2 6-3 0,1 11 0 0,3 5-3 0,7 7-5 0,4 6-10 16,5 3-13-16,4 5-14 0,2 2-19 15,0 4 0-15,1 2-2 0,-1 5-10 16,0 8-4-16,3 3-64 0,4 7 82 16</inkml:trace>
  <inkml:trace contextRef="#ctx0" brushRef="#br0" timeOffset="31829.19">9395 15234 1739 0,'0'-1'103'0,"0"-4"104"0,0-9-205 0,0-6-33 16,-1-13 16-16,-1-11 14 16,1-9 3-16,-5-16-2 0,-3-11-3 0,-3-8-8 15,-4-9-6-15,-1-1-4 0,3 2-1 16,-2 4 6-16,2 8 4 0,2 6 6 15,1 6 5 1,4 9 1-16,0 7 0 0,5 11 1 0,1 11 0 0,1 14 1 16,0 8 14-16,0 12 6 0,0-1-1 0,0-3-2 15,0 8-12-15,10 6-19 0,4 17-23 16,15 21-17-16,9 17-3 0,5 15 13 16,7 0 21-1,3-3 18-15,5 4 7 0,13 4-14 0,4 7-17 16,11 5-1-16,-4-6-9 0,-7-10 35 0,-5-17 37 15,-10-12 9-15,-2-13 5 0,-7-7-15 16,-2-7-13-16,-10-7 11 0,-9-7 12 16,-7-6 6-16,-10-5 4 0,2-6-16 0,-7-5-11 15,-1-6-15-15,4-8-12 0,-7-7-1 16,2-13 1-16,-5-8 3 16,-3-11 3-16,-5-10-3 15,-3-9-2-15,-4-8 0 0,-2-2-4 0,-5-2-5 0,0 2-8 16,-4 0-12-16,-2 0-17 0,4 9-8 0,2 11-8 15,6 13-1-15,6 15 13 0,4 13 6 16,5 11 12-16,2 8 7 0,6 4 2 16,2 3-11-16,5 2-16 0,7 1 28 31</inkml:trace>
  <inkml:trace contextRef="#ctx0" brushRef="#br0" timeOffset="32199.96">10816 14177 2043 0,'0'26'41'0,"0"1"-40"0,0 9-10 0,0 3 7 16,1 2 2-16,1-2 0 0,5 2-7 15,3-2-6-15,3 1-1 0,2-3-3 16,2 4 1-16,8-2-3 0,5 2-6 16,10 1-2-16,8 0 4 0,1-7 10 15,5-5 10-15,2-5 10 0,2-7 13 16,-2-5 4-16,-6-5 1 0,-6-6-4 0,-9-3-2 16,-4-5-2-16,-4-5 0 0,-4-3-5 15,0-7-6-15,-4-7-5 0,-3-6-7 16,0-7-4-16,-6-6-3 0,-4-5 0 15,-5-4 3-15,-3-3 2 0,-6-3-3 16,0-3-8-16,-2 1-11 0,0 2-24 0,-1 0-33 16,6 5-20-16,0-1 358 0,3 7-210 15</inkml:trace>
  <inkml:trace contextRef="#ctx0" brushRef="#br0" timeOffset="32643.48">12534 14036 2073 0,'4'0'92'0,"-3"0"10"0,1 0-112 16,-2-2-34-16,-1 2-6 0,0 0 15 15,-1 0 7-15,-3-2-4 0,-5 2 6 16,-3 0 9-16,-4 2 9 0,-2-2 7 0,0 2 1 15,-3-2 1-15,-2 1 2 0,2 0 0 16,3 0 1-16,3 1-1 0,6 2-7 16,0-3-16-16,7 1-4 15,1 0-16-15,3 3-14 0,3 5 0 0,5 7-18 16,10 10-7-16,12 11-5 0,11 10-3 0,7 8 18 16,6 3 21-16,-3-4 32 0,0-1 27 15,2-7 9-15,-1 1 2 0,4 6-9 16,-1-2-7-16,-5 0 19 0,-13-9 27 15,-16-9 15-15,-8-10-1 0,-10-9-15 16,-3-1-28-16,-3-5-14 0,-8 0-4 16,-2 0-9-16,-8-4 5 0,-4 1 5 15,-4-1 3-15,-7-4 3 0,-4-1-6 16,-3-4 0-16,2-2-1 16,0-3 1-16,7-3 2 0,1-1-2 0,1-4-1 15,3-1-10-15,1-1-27 0,3-2-29 0,5-4-28 16,7-3 41-16</inkml:trace>
  <inkml:trace contextRef="#ctx0" brushRef="#br0" timeOffset="32960.97">14631 13747 2014 0,'21'5'157'0,"18"492"-272"31,-32-393 116-15,-5-17 1-1,1 4 0-15,1-1 0 0,-1-2-1 0,2-8 4 0,-2-5-12 16,-1-7-18-16,0-9-8 16,2-11-13-16,-2-11 0 15,0-12-12-15,2-5-32 0,0-11-29 0,4-4 56 0</inkml:trace>
  <inkml:trace contextRef="#ctx0" brushRef="#br0" timeOffset="33245.01">15577 13785 1679 0,'66'587'472'46,"-57"-445"-469"-46,-2-27 0 0,-1-1-8 16,-3 0-5-16,0-4-21 0,3-4-26 16,0-8-29-16,2-10-30 0,-1-13-6 15,-1-20-3-15,0-17 11 0,-3-15 11 16,-1-13 5-16,-2-11 0 0,3-9 10 16,0-13 15-16,-1-10 22 0,3-4 25 15,-1-8-6-15,-1-6-61 0,3-2 58 16</inkml:trace>
  <inkml:trace contextRef="#ctx0" brushRef="#br0" timeOffset="33432.62">15629 14736 1203 0,'-37'6'73'0,"-5"2"19"0,-10 2-6 0,5 0-26 16,-4 2-15-16,-3-3-17 16,2 2-13-16,-3-6-7 0,0-1-1 0,2-3 1 15,0-1 1-15,0-5-4 16,-1 0-3-16,3-6 1 0,3-1-2 0,8 0-1 15,11-1-23-15,8 0-25 0,5 2-32 16,9 1 438-16,6-1-279 0</inkml:trace>
  <inkml:trace contextRef="#ctx0" brushRef="#br0" timeOffset="34007.46">16039 14131 1892 0,'5'1'91'15,"2"4"42"-15,-4 5-112 0,6 9-43 0,4 16-23 16,1 15-4-16,5 16 10 0,-3 10 12 16,2 3 21-16,-1 1 6 0,0-1 1 15,3 2-1-15,1-2-12 0,3 3-20 16,5-4-6-16,-1-6 1 15,2-12 11-15,-5-17 25 0,-4-13 10 0,-8-14 1 0,-3-8 4 16,-4-2-3-16,-1-4-3 0,2-3-1 16,2-5-1-16,5-6-6 0,2-8-1 15,4-8-3-15,-1-10-1 16,1-5 0-16,0-6-4 0,-2-5-2 0,-1-1 1 0,-1-4 2 16,-6 0 5-16,-2-1 1 15,-1 3 2-15,1 2-1 0,0 5 0 0,0 5 1 16,-2 11-2-16,-4 8 0 0,1 11 0 15,-1 7 1-15,-2 8 7 0,2 0 2 16,2-2 1-16,2 5-9 0,5 6-10 0,5 13-32 16,12 11-41-16,8 19-22 0,9 13-1 15,0 4 30-15,6 2 51 0,1-10 38 16,4-7 7-16,10-3 5 0,-2-7-11 16,-2-4-10-1,-3-4-4-15,-11-10 20 0,-8-10 37 0,-5-10 13 0,-8-7 24 16,-5-8-18-16,-1-5-34 15,-4-15-11-15,-4-6-24 0,-3-7-1 0,-5-9-1 16,-5-2 5-16,-5-5 10 16,-6-4 0-16,-6 0 2 0,-2 1-2 15,-6 3-7-15,2 1-4 0,-1 7-3 0,-1 0-3 16,4 5-5-16,1 8-8 0,2 5-14 16,3 8-28-16,5 6-25 0,5 7-21 0,-1 2-12 0,6 5 10 15,0 0 54-15</inkml:trace>
  <inkml:trace contextRef="#ctx0" brushRef="#br0" timeOffset="37522.99">19562 13480 1581 0,'2'1'138'0,"-1"-1"181"15,1 0-291-15,-2 1-27 0,1-1-2 16,-1 0-1-16,0 3 0 0,0 1-1 16,0-4 1-16,0 0-1 15,0 0-1-15,0 1 0 0,0 5-3 0,2 5 0 16,0 6 0-16,2 12-1 0,-1 8 2 15,3 13 2-15,0 14 1 0,1 9 1 16,-1 13 2 0,0 7 0-16,0 6 1 0,-3 4 1 0,4 3 0 0,-2 2 0 15,-1 1 0-15,2-6-1 0,-1-3 0 0,1-8 0 16,1-7 0-16,-3-7 0 0,-3-10-1 16,0-8-3-16,-1-14-4 0,0-11-15 15,0-13-21-15,0-9-21 0,0-6-27 31,0-5-21-31,0 0-9 0,2-2 376 0,3-15-211 0</inkml:trace>
  <inkml:trace contextRef="#ctx0" brushRef="#br0" timeOffset="38123.5">20517 13785 1893 0,'1'0'84'0,"-3"-1"35"0,2 1-118 0,-4 2-27 16,0 2 1-16,-3 5 8 15,-6 9 12-15,-7 5 3 0,-4 11 2 16,-4 8 1-16,-4 8-1 0,0 6 0 0,-7 8-2 15,-1 3-3-15,1 6-2 16,3 3-5-16,9-1-5 0,11-1-5 0,7 1-4 16,9-4 3-16,8 2 6 0,9 0 7 15,6-4 6-15,9-6 0 0,2-10 4 16,-1-5 0-16,1-8 0 0,-5-5 3 16,0-1-3-16,2-4 0 0,2-2-4 0,4-3-3 15,1-6 1-15,-1-5 3 0,0-5 3 16,1-7 3-16,6-2 1 0,6-7-1 15,4-4-1-15,3-9-3 0,0-4-7 16,0-9-11-16,0-2-10 0,1-8-3 16,-4-2 4-16,-9 1 12 0,-9-4 11 15,-5-3 6-15,-2-5 3 0,-2-5-2 0,-3-4 0 16,-6-2-2-16,-9-4 0 0,-9-1 0 16,-11-1-2-16,-9 4-1 0,-9 2 1 15,-3 3-1-15,-6 6-1 0,-6 1 1 16,-3 6-1-16,-5 3-1 0,-3 3 4 15,3 2-1-15,-7 4 1 0,-1 5 1 16,-3 6 0-16,0 5 0 0,8 5 0 16,9 4-1-16,12 7 1 0,9 4-1 0,6 3 1 15,7 1 0-15,1 1 0 0,4 3 1 16,0-2-1-16,3 3 0 0,-2-1 1 16,-1 3-3-16,1 4-1 0,-1 3-19 15,2 4-19-15,0 5-20 16,2 6-17-16,3 6 40 0</inkml:trace>
  <inkml:trace contextRef="#ctx0" brushRef="#br0" timeOffset="38504.98">21557 15484 1726 0,'-6'0'40'0,"-5"0"-15"0,-10 3-37 0,-6 0 9 16,-7 3 3-16,-12 0 2 0,-12-2-1 15,-11 3 0-15,-10-3 1 0,-1 1 0 16,2-5-1-16,-1-2 1 0,-5-3 1 15,-6 3-2-15,-1-2 1 0,-1 1 0 16,9-3 0-16,9-1-1 0,3 2 1 16,-2-1 0-16,1 3-1 0,7 1 0 0,6 0 0 15,12 2 0-15,7 0 1 0,3 2-1 16,6-1 2 0,5 1-8-16,2-1-29 0,6 0-29 0,6 1-30 0,4-2-23 15,7 0-4-15,-6 0 64 0</inkml:trace>
  <inkml:trace contextRef="#ctx0" brushRef="#br0" timeOffset="38931.48">21357 16026 1331 0,'4'3'160'0,"-1"-1"167"15,0-2-280-15,-3 0-95 0,0 0-9 16,0 2 10-16,-2-2 27 0,-7 0 9 16,-8 0 5-16,-10 0 5 0,-8 2 3 15,-4-2 0-15,-4 0 3 0,-3-1 1 16,-2-2 0-16,-4 1 1 0,-1-1 0 0,-2-1 1 16,-3 1 2-16,-12 0-1 0,-5 0-2 15,0-1-1-15,-3 0-1 0,11-1-3 16,4 1-1-1,-1-1 1-15,-1 1-2 0,-5 0 2 0,3 3 0 0,3 1-2 16,5 0 2-16,10 3-1 0,2-1-1 16,7 1 1-16,7 1 1 0,1-1-1 0,8 1 0 15,2 2 0-15,3-3 0 0,8 3 0 16,0-1 1-16,0 0-2 0,2 0 1 31,-3 0 0-31,3-1-1 0,3-1 1 16,-1-2 0-16,5 0-1 0,-3-1-6 0,2 2-10 15,-3 0-20-15,0 0-21 0,3-1-23 16,-4-1-18-16,1 0-39 0,-2-1 76 16</inkml:trace>
</inkml:ink>
</file>

<file path=ppt/ink/ink3.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4-25T15:07:41.876"/>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definitions>
  <inkml:trace contextRef="#ctx0" brushRef="#br0">7918 14519 1426 0,'0'-2'51'0,"-2"2"2"0,0 0-52 16,-4 0-13-16,-2 3-1 0,-3-1 9 15,-7 3-8-15,-7-5-4 0,-7 0-2 16,-5-3 2-16,-4-4 6 0,-2 0 5 16,-2 0 5-16,-4 1 1 0,-3 3 5 15,4 1 1-15,3-2 2 0,2 1 2 16,4 2-3-16,3 0 0 15,5 1-1-15,5 0-2 0,8-2 0 16,5 2 1-16,5 0 2 0,2 0 8 0,4 0 10 0,2 0-5 16,-2-2 1-1,2 2-7-15,3 0-15 0,1-2-1 0,2 1-4 0,9-1-1 16,5-3 2-16,10 3 3 0,11-3-1 16,0-3 2-16,9 1 0 0,-1-1 0 15,4 2 0-15,0 1 0 0,-6-1 0 16,-4 3 2-16,-9-4 0 0,-4 5 1 15,-10 0 1-15,-4-1 1 0,-7 2 1 16,-5 0 1-16,-3 1 2 0,0 0 0 0,0 0 1 16,-1 0-3-16,0 0-3 0,2 1-1 15,-5 0-1-15,-1 4 1 0,-4-3 0 16,-5 5 1-16,-7 2 1 0,-2-2 2 16,-4-1 2-1,-4 0 0-15,-1 0 0 0,-1-2-1 0,0 1 0 0,4-4-3 0,4 2-1 16,1-1-2-16,4 2 0 0,5-1 0 15,3-2 1-15,7-1 0 0,3 0 0 16,1 0-4-16,0 1-7 0,-2 3-10 16,2-4-11-16,0 0-6 0,0 0-3 0,1 0 2 31,-1-2 5-31,1 2-4 0,3-2-14 0,6 2 21 0,8-5 5 0</inkml:trace>
  <inkml:trace contextRef="#ctx0" brushRef="#br0" timeOffset="1036.56">12968 14437 1488 0,'2'0'43'15,"-1"1"-17"-15,2-1-32 0,-3 0-16 16,0 0-1-16,0 0 6 0,1 1 1 16,-1-1 6-16,0 0 3 0,0 0 9 15,0 0 11-15,-1 0 6 0,1 0 5 0,0 0-1 16,2 0-8-16,-1 1-6 0,-4 0-7 15,-4 2-2-15,-1-1 0 0,-7 1 3 16,0 1 8-16,-9-1 2 0,-3 0 0 16,-1 1-1-16,-2 0-7 0,4 1-1 15,-2-3-1-15,4 0-1 0,2-1 1 16,2 1-1-16,3 0 0 0,2 1 0 16,4-1 0-16,1-1 0 0,4 2 2 15,3-1-2-15,2-2 1 0,0 1 1 16,-1 0-2-16,2 0 1 0,0-1-1 0,0 0 0 15,0 1 1-15,0-1 1 0,0 1-1 16,0-1 1-16,0 0 6 0,0 0 2 16,0 0 0-16,0 0-1 0,0 0-8 15,0 0-6-15,3-1-3 0,0 0-6 16,6 1 2-16,5 0 3 0,6 2 2 16,11-2 5-16,6 2 1 0,12 0-1 0,1-2 1 15,1 1 1-15,-1 1-2 0,-8 0 1 16,-2 2 0-16,-4-1-1 0,-2 1 0 15,-5-2 2-15,-1 1-2 0,-5-1 2 16,-9 0 2-16,-4-1 1 0,-5 1 4 16,-5-2-1-16,0 0-5 0,0 0-5 15,-1 1-4-15,-5-1-1 0,-3 3 2 16,-6 3 5-16,-7 3 0 0,-5 0 2 16,-7-1 3-16,-2-3-1 0,0 0 1 15,-2-2-1-15,-1 0-1 0,-3-1 0 0,-3-2 0 16,2 1-1-16,2-1-1 0,6 0 2 15,10 0-2-15,5 0 0 0,8 1 1 16,3 0 0-16,5 0 2 0,4-1 2 16,-1 0 0-16,1 0 0 0,0 0 0 15,0 0 5-15,0 0 1 0,0 0-2 16,0 0-4-16,1 0-9 0,-1 0-9 16,3 0-1-16,-1 0 2 0,3 0 2 0,0 0 2 15,4-2 4-15,3 0 1 0,4-3 0 16,2 2-7-16,-1 0-14 0,1-1-24 15,-2 2-29-15,3-7 80 0,2-3-25 16</inkml:trace>
  <inkml:trace contextRef="#ctx0" brushRef="#br0" timeOffset="61421.99">1851 8028 1480 0,'-17'16'44'16,"12"51"-8"-1,-74-34-35 1,72-58 5-16,5 26-2 0,2-1 2 16,0 1 0-16,0 0 2 0,0-1 9 15,0 0 11-15,0 0 10 0,0 0 2 0,1 0-5 16,2 0-12-16,3-1-8 16,4-1-3-16,5-4-4 0,5 1-1 0,5-4-4 15,5 2-1-15,3-2 0 16,1 0-2-16,6 1 0 0,6-1 1 0,2 1 0 15,7 0 0-15,7 2 1 0,9 0-1 16,8 1 1-16,9 3 0 0,4 1-1 0,4 0 0 16,5 1-1-16,1-3 1 0,4 3-1 15,0-2 0-15,0 1 0 0,4 0 0 16,-1 0 1-16,-2 0-1 0,-5 1 0 16,-13-1 2-16,-7 1-2 0,-6-2 1 15,-13 0 0-15,-8-1 0 0,-14-1 1 0,-11-2 0 16,-5 0-1-16,-7 0 1 0,-3 0-1 15,-7 0 0-15,-4 2 0 0,-3 3-1 16,-1-5-1-16,2 3-2 0,-2-2-6 16,-1 1-4-16,-3-5 0 15,-5-2 2-15,-1-3 4 0,-5-2 3 0,-4-2 1 16,-1 0 0-16,-7-1 1 0,-5 0 0 16,0 0 0-16,-5 0 1 0,7 2 0 0,4 3 0 15,5 4 1-15,6 1 0 0,1 2 0 16,5-1 1-16,4 5 0 0,5 1-1 15,-1 2 0-15,1 0 1 0,0 0-1 16,0 0-1-16,0-1-5 16,0 1-1-16,2-1 0 0,2 2 2 0,4 5 4 15,7 3 0-15,8 3 0 0,10 5-1 16,5 2 2-16,5 0 0 0,-2 2 0 16,1-2 3-16,-4 1 2 0,-1 0 0 0,2-2 4 15,1 0 1-15,-3 2 1 0,-5-1 5 16,-5 0 1-16,-8-2-3 0,-6-4 0 15,-6-4-6-15,-4 0-3 0,-3-2-5 0,0 1-2 16,-5 1-3-16,-4 5-1 0,-5-1 4 16,-5 7 3-16,-6 2 4 0,-5-3 3 15,-5 3 0-15,-6-3 1 0,3 1 2 16,0 0 0-16,-1-3-2 0,1-2 0 16,-5 2-4-16,-2 0 0 0,2-3 4 15,6 0 0 1,5 0 2-16,5-1-1 0,2 1-1 15,0-1-2-15,4-3 1 0,2 3 0 0,1-5-1 0,2 3 1 0,2 0-2 16,1-6-1 0,0 3 0-16,3-1-1 0,-1 0 1 0,2-4-2 0,8 3 1 15,-1-5 1-15,1 1 2 0,1 0 0 16,0-2 4-16,0 0-1 16,0 0 0-16,-2 2 0 0,2-2-4 0,1 0-4 15,-1 0-2-15,1 0-11 0,-1 0-9 16,1-3-15-1,2 2-12-15,-1-2-7 0,8-4-35 0,2-8-31 16,5-10 66-16</inkml:trace>
  <inkml:trace contextRef="#ctx0" brushRef="#br0" timeOffset="68215.82">10564 4990 1311 0,'12'-2'27'16,"-3"-1"-29"-16,-1-1 9 0,-4-1 2 16,1-2 4-16,-2 3 1 15,0-1-1-15,-1-1-3 0,-2 0-1 0,-1-2-3 0,-3-2-1 16,-3-1 0-16,0 0-1 15,-3-3 2-15,-2 1 0 0,0-2 6 16,-3 0 5-16,-4 1 7 0,-1-1 2 0,-7 1-5 31,-2 4-4-31,-3-2-7 0,-1 3-4 0,1 1-1 0,-3 1-2 0,0 2-1 16,-1 3-1-16,0 2 0 0,-1 3 1 16,5 3 0-16,4-1-1 0,7 6 0 15,6-1-1-15,4 5 0 16,3 1-2-16,2 3-2 15,4 5-5-15,1-1-3 0,2 2-1 16,4-2 0-16,3-4 7 0,4-1 5 16,2-4 2-16,3-3 3 0,4-2 0 15,4-2-4-15,4-3-4 0,5-2-8 16,-2-2-9-16,3-6-8 0,0-2-1 16,-3-2 1-16,5-1 6 0,1-1 9 0,-3 3 3 15,-2-1 7-15,-7 1 12 0,-8-2 6 16,-2 4 9-16,-4 0 5 0,-1 0-5 15,0 3 2-15,-4-1 2 0,-3 3 4 16,-3 2 1-16,0-2-2 0,-1 2-18 16,0 0-15-16,0 0-12 0,0 0-14 0,-3 5 6 15,-4 2 7-15,-1 4 7 0,-3 7 9 16,-3 3 1-16,-1 8 0 0,-4 2 2 16,-6 2 1-16,0 5-2 0,-3 4 0 15,1 5 1-15,1 2-2 0,-1 3 1 16,3-4 0-16,0-2-1 15,2 1-1-15,0-4 2 0,1-2-2 0,0 0 1 16,0-6 2-16,1-1-2 0,1-2 1 16,2-1 1-16,3 1-3 0,1-6 0 0,9 4 2 15,5-4 0-15,10 0 3 0,5-2 2 16,3-1 0-16,3-2 7 0,2-3 6 16,-1-2 7-16,-1-5 4 0,1-2 1 15,2-2-6-15,2-3-3 0,5-1 2 16,-1-3-1-16,-2-3 7 0,-3-1 3 0,-5-5-2 15,-5 0-3-15,-1-5-7 0,-7-1-9 16,-1-3-7-16,-1-4-4 0,-5 0-4 16,-1-5 0-16,-7 0-1 0,-3 1 0 15,-2-1 3-15,-5 2 0 0,-1 2-3 16,-2 0 0-16,-1 3 1 0,0 4-1 16,4 3-1-16,5 3 1 0,2 3-1 0,3 1-1 15,-3 2 5-15,2-2-1 0,2 2 0 16,1-1 1-16,3 3-4 0,-2 0-6 15,4 0 0-15,0 2-1 0,0 0 2 16,-1-3 0-16,-1 3-3 0,1 0-22 16,1 0-17-16,-1 0-3 0,4 0-2 15,4-1-11-15,2-1-167 0,7 0 155 16</inkml:trace>
  <inkml:trace contextRef="#ctx0" brushRef="#br0" timeOffset="69491.62">14985 4659 332 0,'0'16'9'0,"26"-18"1410"16,-32-6-1691-16,-6 1 1105 0,-4-17-1986 15,-24 17 256-15,32-2 894 0,4 0 7 16,-3-2 6-16,-2 0 10 16,0 1 19-16,0-2 29 0,-1 4 19 0,2 0 3 15,1 0-12-15,0 3-23 0,2-2-16 16,-1 1-9-16,3 3-6 0,-1 1-5 15,1 0-3-15,1 0 2 0,-2 1 8 16,1 1 7-16,1 0 4 0,0 3 0 16,-1-1-3-16,2-1-3 0,1-1-3 0,0 0-5 15,-1 1-1-15,-3 1-4 0,2 1-1 16,1-1-3-16,-2 1-4 0,2 3-4 16,-1-2-1-16,-2 3 0 0,3-1-2 15,-3 2 0-15,0 1-1 0,0 1 0 16,-2 3-2-16,2 4 1 0,-3 2-1 15,0 3-1-15,-3 3 0 0,-2 7 0 0,-1 4 1 16,0 6 0-16,-1 9-1 16,2 5 0-16,0 4 1 0,-1 0-1 0,4 1-1 15,5-3-1-15,3 1-3 0,3-3 4 16,5-3 7-16,3-7 19 0,2-5 17 16,3 0 7-16,2-5-1 0,-2-2-12 15,3-1-11-15,1-5-6 0,1-4-2 16,-1-3-2-16,0-3-4 0,-1 0-2 15,-4-2-2-15,-2-5-2 0,-2-1-1 16,-3-2 0-16,0-1 0 0,3-2-1 0,-3 1 1 16,0-3-1-16,0-2 1 0,-5 0 0 15,2 1-1-15,1-2 0 0,-4 2-3 16,-1-2-16-16,1 0-23 0,-1 0-20 16,0 0-23-16,0 0 42 0</inkml:trace>
  <inkml:trace contextRef="#ctx0" brushRef="#br0" timeOffset="70254.88">15286 4778 1506 0,'2'0'39'0,"-2"2"-59"16,0-2 2-16,2 0-7 0,-4 0 20 15,2 2 0-15,0-2 1 0,0 0-1 16,-1 3 1-16,0 1 0 0,0 2 2 16,1 5 1-16,0 4 1 0,1 3 0 15,0 7 0-15,-1-1 0 0,0 7 1 16,-2 3 0-16,-2 3 0 0,-2 2-1 15,-1 0 1-15,-1 2 1 0,2 4-1 0,1-3 0 16,1 0 1-16,0-8-1 0,2-4 0 16,1-3 1-16,-2-6-1 0,3-2 0 15,0-4 1-15,-2-2-1 0,4-3 1 16,-2-1 0-16,2-1-1 0,-1-4 1 0,1 0-2 16,-2-3-17-16,1 0-14 15,2 0-19-15,0-1-14 0,0-1-30 0,5-1 55 16</inkml:trace>
  <inkml:trace contextRef="#ctx0" brushRef="#br0" timeOffset="70632.85">16121 5167 1177 0,'-1'-1'89'0,"-4"1"120"0,4 0-226 0,-1 0-11 16,2 1 8-16,0 0 16 0,-5-2 4 16,-3 0-2-16,-5 0 0 0,-4-3-1 15,-4 1 2-15,-5 1 0 0,0 0 1 16,-4 2 0-16,1-2 0 0,3 2 1 15,2 2 1-15,1 0 0 0,1 0 1 0,1 1 0 16,1 1 0-16,3-1 0 0,2 3 1 16,5-6-1-16,3 3 0 0,3-1 1 15,-2 0-2-15,3-1-6 0,3-1-11 16,-1 0-14-16,2 0-15 16,-1 0-6-16,0 0 29 0,5-1 4 0</inkml:trace>
  <inkml:trace contextRef="#ctx0" brushRef="#br0" timeOffset="71561">16777 5176 1474 0,'4'-2'-5'0,"-3"-4"-41"16,2-2 0-16,-5-1 26 0,0 0 23 15,1 1 1-15,-2-1-3 0,-2-2 0 16,-2-3-1-16,-2 1 0 0,-3-6-1 16,-1 2 0-16,-4-2-2 0,2 1 1 0,3 5 0 15,-3-1-1-15,-1 3-2 0,-3 2 0 16,1 2-1-16,2 3 0 15,1 2 1-15,-2 2 1 0,-2 3 1 0,-1 3 2 16,-2 6 1-16,3 5 0 0,-2 1 1 16,3 4 1-16,2 0-4 0,6 1-5 0,8 2-2 15,5-3-2-15,9 3 7 0,2 1 3 16,4 1 2-16,1-2 2 16,3-3-1-16,3-1 3 0,4-4 1 0,0-1 0 15,2-4 1-15,-1 2 1 0,-3-6 0 16,-1 0-1-16,-2-2 2 0,-4-4-1 15,4 0 8-15,-6-2 5 0,-5-4 2 16,-1 1-1-16,-4-3-16 0,2-2-7 16,1-1 0-16,-2-2 2 0,0 2 13 0,-3 0 7 15,-1 1-2-15,-1 0-2 0,0 1-3 16,-1 3 0 0,-2 1-2-16,-1 1-1 0,0 2-2 0,0-1-6 0,0 1-4 15,0 0-7-15,0 0-4 0,0 0-3 16,0 0 0-16,0 1 2 0,-4 4 3 15,-4 4 5-15,-5 4 2 0,-2 7 3 0,-3 2 0 16,-3 5 0-16,-1 6 1 0,-4 2-1 16,-4 5 0-16,2 5 0 15,-1 2 0-15,-3 1-2 0,3 3-1 0,-4 0-1 16,8-2-4-16,5-1-4 0,8-4 0 16,9-2 0-16,2-4 5 0,4-6 7 15,6 0 0-15,2-2 4 0,5-1 2 16,2-2-1-16,-4-3 2 0,2-6 1 15,0-4 1-15,0-3 3 0,2 0 3 16,-3-7 2-16,1 1 1 0,1-4 2 0,2-1 0 16,0-1-3-16,0-7 5 0,0-1-8 15,-2-1 0-15,-1-5 2 0,1 0-5 16,-4-5 2-16,-2-5 0 0,1 1-3 16,-5-4-2-16,0 0-1 0,-3-1-3 15,-4-1 0-15,0 2-2 0,-5 3-1 16,-2 1-1-16,-4 0-4 15,-5 2-3-15,-2-3 0 0,-4 0 0 0,-5 0 2 0,-3 1 4 16,-1 0-6-16,1 2-2 0,2 2 1 16,3 2-1-16,1 2 3 0,3 5 3 15,8 0-2-15,1 2 3 0,5 4 2 16,2 1 3-16,4 4 2 0,0 0 3 16,0-1-4-16,-2-3-3 0,4 3-5 15,2 0-14-15,-2 1-7 0,0 0-2 0,4 0 4 16,3 2 0-16,3 0-8 0,1-2-24 15,4 2-30-15,-1-2-66 0,-1-3-90 16,4 1 135-16</inkml:trace>
  <inkml:trace contextRef="#ctx0" brushRef="#br0" timeOffset="72003.75">17029 4660 1421 0,'32'2'42'16,"19"87"-32"15,-29-65-9-31,1 2 0 31,4 2 0-31,-6 2-1 0,3 7 0 16,-5 4 0-16,-2 5-2 0,2 1 1 15,-3 4-1-15,-4 2 0 0,-4 4 0 16,-2 4 1-16,-7 3-1 0,-1 4 1 0,-5-2 1 16,-3-2-3-16,-3-4 1 0,-1-9-1 15,-1-6 1-15,-2-3 2 0,3-7 0 16,-1-4 2-16,-1-5 1 0,2-5 0 15,0-3-2-15,1-3 0 0,4-3 2 16,1-2-2-16,1-2 3 0,4-1 1 16,-2 0-3-16,2-3 1 0,0 1 0 0,1-2-1 15,0-1 0-15,2 0 2 0,0-2-3 16,0 2 2-16,0-2-1 0,-1 0-2 16,1 0-13-16,0 2-11 0,0-2-24 15,0 0-254-15,5 0 206 0</inkml:trace>
  <inkml:trace contextRef="#ctx0" brushRef="#br0" timeOffset="83289.25">10555 8434 1069 0,'0'0'24'0,"0"0"-22"16,0 0-15-16,0 0-17 0,0 2 7 15,-1 0 5-15,-1-2 12 0,-2 2 15 16,-7 1 6-16,-2 1 7 0,-4-2 5 0,-4 0 7 0,1-1-3 0,-4 1 1 31,2-2-3-31,2 1-5 0,2 1-1 16,4-1-4-16,2 1-5 0,-3 1-3 15,0-2-3-15,4 1-5 0,-1 0 1 16,3-1-1-16,4 0-1 0,4 0 1 16,1-1 5-16,0 0 4 0,-3 2 4 0,3-2 6 15,0 0-1-15,1 0 1 0,-1 0-2 16,3 0-5-16,-2 0-5 0,4 0-5 16,4 0-3-16,-2 0 0 0,6-3 0 15,4 1-1-15,0-2 1 0,3 1-1 16,0-1 0-16,-3 1 0 0,1-1 1 15,-3 2-1-15,-4 1 0 0,-6-1 1 16,0 0 0-16,-5 2 0 0,1 0 2 0,-1 0-2 16,0 0-1-16,0 0-2 0,0 0 4 15,0 0 1-15,-1 0 1 0,-6 0 1 16,-1 2-6-16,-3 0 0 0,-6 1 0 0,-2-1 1 16,-2 1 2-16,0-1-1 0,0-1 1 15,-3-1-1-15,1 0-1 0,2 0 0 16,-1 0 1-16,4 1-1 0,1 0 0 15,-1-1 1-15,1 3-2 0,1-2 1 16,4-1 0-16,3 0 0 0,3 2 0 16,4-2 1-16,2 0-1 0,0 0-1 15,0 0-2-15,0 0 1 0,1 0 2 16,-1 0 4-16,1 0 1 0,4-2-4 0,-4 2-1 16,3 0-1-16,-1 0 0 0,2 0 0 15,1 0-1-15,3 0 0 0,0 0-3 16,1 0-3-16,-1 0-9 0,-4 0-15 15,2-1-27-15,-4-1 31 16</inkml:trace>
  <inkml:trace contextRef="#ctx0" brushRef="#br0" timeOffset="84319.35">18552 7534 1682 0,'0'0'18'0,"1"0"-44"16,-1 0-16-16,3-2 5 0,0-1 18 15,5-4 14-15,9-4 4 0,8-5 0 16,8 0 0-16,0-4 1 0,0 0 0 16,1 1 2-16,-2-2 1 0,2 1 0 15,2-2 0-15,4 0-1 0,0-2-1 0,3 0 0 16,-1 3 6-16,-2 3 3 0,-2 3 0 16,-7 4 2-16,-1 4-7 0,-6 0-3 15,-5 5-2-15,-3 2-6 0,-7 4-4 16,-1 5-5-16,-2 7 0 0,-6 9 2 15,-4 8 5-15,-11 5 4 0,-9 7 2 0,-7 5 0 16,-4-1-1-16,-1 4 2 16,-5 4 1-16,2-2 0 0,1 0 1 0,-3-2 1 15,8-5-2-15,-2-4 1 0,5-2 0 16,3-7 0-16,-3-4 0 0,2-2 0 16,-3-5 0-16,-1-2 0 0,4 1 1 15,2-7-2-15,7-1 1 0,3-2 1 16,4-2-1-16,6-4 2 0,2-2-1 0,3 1 2 15,1-4 0-15,0-2 0 0,1 3-1 16,1-1 0-16,5 1 1 0,6 1 1 16,9 1-1-16,14 1 2 0,8-2-3 15,5-1 1-15,-1-1 1 0,3-1-2 16,-3-2 5-16,3-2 1 0,-2 0 1 16,-6-3-1-16,1 3-2 0,-4-2-4 15,0 2 0-15,-7 1 0 0,-4 0-1 0,-11 0 0 16,-6 2 0-16,-5 0 0 15,-2 0 1-15,-5 0 0 0,1 0-1 0,0 0-1 16,-2 0-1-16,-3 0-15 0,0 0-17 16,4 0-25-16,0 0-25 0,0 0-122 15,1 0 126-15</inkml:trace>
  <inkml:trace contextRef="#ctx0" brushRef="#br0" timeOffset="86393.54">20039 7839 948 0,'5'-8'47'0,"-2"-2"23"16,1-2-70-16,-2-3-10 0,-2-2 3 16,-2 1 14-16,-3 0 10 0,-3-2 6 15,2 0 4-15,-3-2 4 0,-3 1 3 16,-3-1 0-16,-2-1 0 0,-6-1-4 0,0 3-8 15,-3-3-4-15,-3 5-4 16,-1 2 0-16,-1 3 5 0,-3 5-1 0,-6 2-3 16,-1 5-4-16,2 3-7 0,2 5-3 15,7 3-1 1,4 4-3-16,2 3 0 0,6 5-9 16,4 2 0-16,3 5-1 0,3-2-2 0,7 2 5 0,2-2-2 15,5-1-1-15,3-1 0 0,3-4 1 16,0-4 4-16,0-2 3 15,2-6 4-15,2-3 1 0,-2-3 3 0,1-3 5 0,-1-1 3 16,3-2 2-16,2-3 2 16,5-4-2-16,4-1-2 0,-1-3-3 0,-1-3-2 15,-3-2-2-15,-4-2-1 0,3-2-1 16,0-1-1-16,1 1-1 0,1-2 1 16,2 0-1-16,-3 2 0 0,-2 4 1 15,-4 3-1-15,-6 3 1 0,-2 6 0 16,-3 0 0-16,-2 5 1 0,-2-1 2 15,-2 2-4-15,0 0-8 0,0 0-9 0,-2 2-3 16,-1 2 4-16,-2 11 9 0,-4 6 7 16,0 7 2-16,-2 5 0 0,-3 1-1 0,-1 6 1 15,-2 4 0-15,1 3-1 0,3 6 0 16,-1 2 1-16,2 4 0 0,-1 2 1 16,4 3 0-16,0-1-1 0,3-2 0 15,3-2 0-15,-2-6 1 0,5-4 0 16,2-5 0-16,3-5 1 0,4-3 2 15,-1-1 3 1,1-2 0-16,3-2 1 0,3 2-2 0,3-3-3 0,3-3-1 16,-1-4-1-1,2-4-1-15,-3-4-1 0,0-1 2 0,-1-3-2 0,0-4 1 16,0-2 3-16,-3-1 5 0,0-4 5 0,-3-4 6 16,0-1 0-16,1-1-4 0,1-3-3 15,0 1-4-15,0-3-1 16,-3-2 2-16,-1 0 0 0,0-4-2 0,-4-1 7 15,-2-1-3-15,1-2 0 16,-4 1 2-16,-2-5-8 0,-6 3 0 0,-3-2-1 16,-4 0-1-16,-3 3-2 0,-2 0-2 0,-1-3-2 15,-5 1-2-15,-3 2 1 0,-2 1-2 16,-4 1 2-16,-2 2 1 0,0 2-2 16,1 0 1-16,2 5 0 0,2 1-3 15,1 0 1 1,8 3 0-16,1-1-1 0,3 3 4 15,3 1-2-15,1 0-2 0,3 1-1 16,2 1-1-16,1 0 0 0,1-1 0 16,1 2-3-16,6 0 3 0,0 0 1 15,0 3 3-15,0-3 2 0,0 0 1 16,0 0 2-16,0 0-1 0,-1 0 0 16,1 0-8-16,-1 0-15 0,2 1-11 15,-1-1-14-15,0 0-15 0,0 0-7 16,1 1-112-16,6 0 113 0</inkml:trace>
  <inkml:trace contextRef="#ctx0" brushRef="#br0" timeOffset="89812.99">21452 7267 1315 0,'31'24'71'0,"-40"184"-57"31,18-151-12-15,0-9-1-16,0 0 0 0,1-5 1 0,-2-4 0 16,3-5 0-16,-2-2 0 15,-1-9-1-15,-3-2 1 16,-2-9 0-16,0-1 0 0,-3-5 0 0,3-2 1 0,-3-4-9 15,0 1-14-15,0 1-23 0,0-2 90 16,3-3-291-16,-1-6 195 16</inkml:trace>
  <inkml:trace contextRef="#ctx0" brushRef="#br0" timeOffset="90099.78">21725 7577 992 0,'-13'7'116'15,"-9"2"237"-15,-6 4-353 16,-8 1 1-16,5-4 1 0,-2-2 0 16,-5 0 0-16,2-2 1 15,-2 0-1-15,-6 0 0 0,-2 0 0 0,-4-3 0 16,3 0 1-16,5-2-1 0,7 1 0 15,4-1-1-15,3-1 0 0,3 0 1 0,7 2-2 16,2-1 2-16,7 1-1 16,3 1-3-16,0-3-11 15,3 0-13-15,-1 1-25 0,3 1-23 0,-1-2-161 0,0 0 147 16</inkml:trace>
  <inkml:trace contextRef="#ctx0" brushRef="#br0" timeOffset="92824.25">23020 6961 1165 0,'-26'0'28'0,"-4"3"-22"0,-14 2-5 16,-2 1 1-16,0 2-2 0,2 3 1 16,6 3 0-16,1 3-1 0,0 4 0 15,-4 4 2-15,1 4 3 0,2 4 4 16,0 5 2-16,-3 0 1 0,-2 2-2 15,-3 2-2-15,3-3-1 0,5 1 0 16,5-4 1-16,5-2-1 0,8 1-1 16,6-1 1-16,7 0-3 0,3-2 0 15,2 0-2-15,2 1-1 0,3-2 0 0,4 1 0 16,6-3-1-16,8-2 1 0,6 1 2 16,6-2 6-16,7-1 2 0,2-4-1 15,1-2 1-15,0-1-6 0,-4-1 1 16,3-2-1-16,4-1 0 0,1-3 1 15,-1-2 0-15,0-5 5 0,-2-1 4 16,1-1-1-16,1-5 1 0,0 0-4 16,-2-3-3-16,-9-2 3 0,-4-1 3 0,-11-1 2 15,-4-1 4-15,-1-2 8 0,-2-3-1 16,-1-3-1-16,1-4 5 0,-2-4-9 16,-1-5-3-16,-1-6-2 0,-4-2-10 0,1-5-1 15,-5-2-3-15,-2-4-4 0,-2-3-6 16,-4 1-5-16,-3 1-4 0,-1 2 1 15,-5 0-3-15,-2 1-2 0,-2-4-6 16,-2-1-6-16,0 2 1 0,-7 4 4 16,1 9 12-16,-6 5 8 0,0 9 6 15,4 11 2-15,-2 1-1 0,1 6 0 16,1 3 1-16,-1 2-1 0,-2 2-2 16,0 0 1-16,-4 3 0 0,-2 2 0 15,4 0 0-15,5 2-2 0,5 0-3 16,7 1 0-16,3-1-2 0,2-1-4 0,4 1-7 15,2-1-6-15,0-2-6 16,5-2-4-16,1 1-12 0,2-1-20 16,0-1-16-16,4 0-159 0,3 0 152 0</inkml:trace>
  <inkml:trace contextRef="#ctx0" brushRef="#br0" timeOffset="93361.06">24018 6662 1378 0,'-3'6'16'0,"-4"0"-34"0,-7 6-5 15,-2 2 19-15,-4 1 4 0,-1 5-1 16,-10 0-1-16,-2 4-1 16,0 1 2-16,0 0 0 0,0 7 1 0,5-1 0 0,-4 6 0 15,1 3 1-15,2 7-1 0,1 8 1 31,0 6 1-31,2 5 0 0,2 1 0 0,3 3 0 0,4 3-1 16,7 2 1-16,7 1-1 16,4 1 1-16,8-6 1 0,6-10 0 0,2-6 3 0,0-11 8 15,2-4 6-15,0-8 5 0,1-4 0 0,5-3-8 16,0-3-5-16,1-1-4 0,0-1-2 31,0 0-2-31,-1-2-1 0,-2 0 0 0,-3-1 0 0,-1-5-1 0,0 2 1 16,-1-5-1-1,-1 4 0-15,-4-2 0 0,-4-3-2 16,-2-1 1-16,-4-4-1 0,0 0 0 16,-1 0-3-16,-2-3-1 0,0 0 2 15,0 1-1-15,-1-1-2 0,0 0-7 16,-5 1-20-16,2-1-6 0,-4 0-138 16,-9 0 115-16</inkml:trace>
  <inkml:trace contextRef="#ctx0" brushRef="#br0" timeOffset="95157.27">24161 7001 1030 0,'14'25'92'0,"-15"-25"-59"16,1 2-24 0,0-1-11-16,-14-21 8 0,14 23-1 0,-1 2 0 0,-2 4 1 15,-3 1 5 1,2 7 5-16,1 5 1 0,1 5-2 0,1 6-6 0,1 6-3 0,-1 6-2 15,1 7 1-15,3 3 0 0,3 5 0 16,1 5 1 0,1 0 0-16,1 4-1 0,-2-5-1 15,1-6 0-15,-1-10-2 0,-1-9 10 16,-1-7 7-16,-1-5 1 0,-1-7 0 0,-1-8-7 16,-1-3-8-16,0-2-2 0,-1-3 1 15,0-1-2-15,0-3-2 0,0 0-13 0,0 0-28 0,0 0 21 16,4-5-185-16,1-5 141 0</inkml:trace>
  <inkml:trace contextRef="#ctx0" brushRef="#br0" timeOffset="95550.33">25268 7390 1624 0,'0'0'11'0,"-1"1"-38"16,-3 1-25-16,0 0 3 0,-3 2 31 15,0-1 18-15,-4 1 1 0,-1 1-1 16,-6 1 0-16,0-3 0 0,-4 3 1 16,-1-3-1-16,-2-1 2 0,-6 0-2 15,-8-1 0-15,-4-1 1 0,-3 0-1 0,2 0 1 16,6-3 0-16,1 0 0 0,6 1-1 16,2 0 2-16,5-1-2 0,4 2 1 15,3 0 0-15,3 1 0 0,0-1 0 16,8 1 0-16,-1 0-1 0,6 0 2 15,1 0-2-15,-1 0-20 0,-1 1-16 0,2-1-29 16,-1 1 136-16,4 0-66 0</inkml:trace>
  <inkml:trace contextRef="#ctx0" brushRef="#br0" timeOffset="96657.19">26195 7434 1494 0,'0'0'10'16,"0"0"-38"-16,0-4-13 0,0 2 17 15,0-2 15-15,0-3 7 0,2 0-1 16,-4-4-1-16,-2-6-3 0,-4 0-1 16,-2-1 3-16,-3-1 5 0,-2 2 2 15,1 3 5-15,-5 0 1 0,0 3 0 16,-3 1 1-16,-4 1-2 0,-2 3-1 15,-1 3-2-15,-1-1-2 0,0 4-2 0,2 5 0 16,1 5 0-16,0 4-3 0,2 4 1 16,4 3-2-16,1 4 0 0,1 2-3 15,1 3 1-15,2 4-5 16,5-1-6-16,4 2-2 0,7 0-5 0,6-4-2 16,4 1 6-16,4-8 3 0,1-2 4 15,1-3 8-15,-4-6 1 0,2-1 3 0,-2-4 3 16,0-4 4-16,6 0 5 0,1-4 2 15,5 0 1-15,2-2-1 0,0-4-2 16,2-3-2-16,2-2-1 0,4-3 0 16,2-2-1-16,-3-2 1 0,-1-4 2 15,-3 1 2 1,-4 0 0-16,-5 1 3 0,-2 2 2 0,-6-1 6 0,-2 3 5 0,-2 3-1 16,-4 2 0-16,-1 4-1 0,-1 1-1 15,1 3 1-15,-1 2-1 0,-2 1-6 16,0 0-8-16,0 0-8 0,0 0-6 15,0 0-4-15,0 0 0 0,-2 1 1 16,-1 5 0-16,-2 3 3 16,-3 8 1-16,-1 8 2 0,-4 6 0 0,0 10 0 15,-4 3 0-15,-1 7 1 16,-2 5 0-16,-4 4 1 0,-3-2-1 0,3 2 0 0,0-2 2 16,4 0-1-16,6 1-1 0,4-3 0 15,5-1 0-15,5-4-2 0,4-4 1 16,4-3 0-16,7-5 0 15,0-3 0-15,4-4 0 0,4-4-1 0,-2-5 1 16,-1-4 0-16,1-3 0 0,-3-5 1 16,-2-3 1-16,1-3 1 0,-2-3 2 0,0-2 1 15,-3-2 1-15,1-1-1 0,2-3 2 32,-3 0-1-32,1-3 4 0,-2-2 2 0,0-3 0 0,-2-1 1 0,-1-1-1 0,-2-1-1 31,-4-1 1-31,-2 0-1 0,-4-1-1 0,-2 0 0 0,-4-2-4 0,-4-2 0 15,-2 0-1 1,-2 0-1-16,-3 3-3 0,1 0 1 0,-4 2-1 0,-2 2-1 16,-3-1 0-1,-2 1-1-15,-4 1-4 0,5 3 1 0,2 3 0 0,4 3 0 16,8 1 2-16,6 3-1 16,3 1-3-16,7 1 0 15,0 0-3-15,0 0-8 0,0-2-11 0,0 2-16 0,-1-4-5 16,5 2 8-16,7-4-7 0,8-3 60 15,9-4-13 1</inkml:trace>
  <inkml:trace contextRef="#ctx0" brushRef="#br0" timeOffset="97209.52">26394 6624 1651 0,'0'0'2'16,"-1"3"-46"-16,0-1-5 0,2 6 25 15,4 1 19-15,-1 4 2 0,4 5 0 16,1 0 1-16,1 3 0 0,4 4-1 0,4-1 2 16,7 3 1-16,9 1-1 0,5 5 1 15,4 2 0-15,-1 3 1 0,0 7 0 16,-4 7 0-16,-2 7-1 0,0 8 1 16,-1 10-1-16,-2 5 0 0,-1 9 0 15,-4 11 1-15,-5 7-1 0,-7 3 0 16,-7 1-1-16,-8-7-1 0,-6-6 0 15,-5-8 3-15,-6-12 0 0,-3-10 6 0,-2-13-1 16,2-11-2-16,1-7 0 0,4-7-1 16,2-7-2-16,1-3 3 0,0-2 2 15,2-4-2-15,1-1 2 0,-2-3 0 16,1-1-1-16,1-2-1 0,2-2 1 16,5-1-2-16,0-2 0 0,-1-1 0 0,1 0-1 15,-1-3 0-15,2 0 1 0,-1 2-1 16,0-2 1-16,0 1 0 0,-1 0 0 15,2-1 0-15,1 0 1 0,0 0-1 16,-1 0-11-16,0 0-15 0,0 0-12 16,1-1-16-16,5-2 2 0,4-4 28 15</inkml:trace>
  <inkml:trace contextRef="#ctx0" brushRef="#br0" timeOffset="103044.96">18966 5142 1382 0,'-27'8'31'0,"-5"1"-30"0,-5 2-1 16,-3-2 1-16,-3 2 0 0,-3-3 0 0,-4-1 1 15,-1 0-1-15,5 1 0 0,2-5 1 16,5 1-1-16,6-1 0 0,1-2 2 16,5-1-3-16,2 0-8 0,3-2-10 15,1 0-13-15,7-2-13 0,4 2-10 16,3 1 25-1,6 1-167-15,0-5 140 0</inkml:trace>
  <inkml:trace contextRef="#ctx0" brushRef="#br0" timeOffset="103250.99">19056 5341 1345 0,'-51'14'31'16,"3"-5"-27"-16,-13 3 0 0,12-4-1 15,-2-5 1-15,-1 3-1 0,2-2-3 16,-2 1-9-16,7-3-19 0,7-1-21 16,6-1-66-1,6-2 69-15</inkml:trace>
  <inkml:trace contextRef="#ctx0" brushRef="#br0" timeOffset="103929.44">19878 4974 1519 0,'22'21'22'0,"-43"-51"779"31,22 30-1781-15,0-4 980-16,-1 1 17 0,2 1 8 15,1-3 11-15,-2-1 2 0,1 1-2 16,0-3-6-16,2-1-8 0,-1-3-5 16,0-2-2-16,2 0-2 0,3-4 0 0,-4 1 1 15,6-3-2-15,0 0-1 0,0-1-1 16,2-1-4-16,-1 1 0 0,-2 2-3 16,-1-1-2-16,0 2 1 0,1-1-1 15,-3-1-1-15,2-1 0 0,0 1 1 16,1 2-1-16,0 0 0 0,0 6 0 15,-1 0-2-15,-1 3 1 0,-2 3 0 16,0-1-1-16,-2 2 0 0,-1-1 0 16,-2 5-3-16,0 0-3 0,1-1-6 15,-1 2-9-15,0 0-4 0,0 1-6 16,-2 4-1-16,1 1 8 0,1 8 8 0,-1 3 11 16,0 12 6-16,0 7 2 0,0 2 0 15,1 6 0-15,1 2 1 0,3 6-1 16,0 5 1-16,-2 5 1 0,3 4 0 15,0-6 1-15,4 0 0 0,2-4-1 0,5-3 1 16,1-5-1-16,2-4-1 0,0-7-1 16,-2-8 3-16,-3-4-3 0,0-8 1 15,-6-1 0-15,1-3-2 0,0-3 1 16,-3 0 0-16,2 0-1 0,0-1-1 0,-3 0-9 16,-2-1-12-16,4-1-11 0,-4-3-7 15,6 1-6-15,-2-3 4 0,0-1 2 16,5-1-4-16,-1-2 9 0,2-2-153 15,2-3-105-15,1-4 160 0</inkml:trace>
  <inkml:trace contextRef="#ctx0" brushRef="#br0" timeOffset="104212.54">20643 5391 516 0,'3'7'63'0,"-28"1"113"47,10 0-131-47,-3 2 10 0,-6-1 11 0,-5 4-1 16,-4-2-20-16,-4 0-15 0,2-1-9 15,0 0 2-15,0 0 0 0,0-1-2 0,-5-1 0 16,4 0-4-16,1-1 1 0,1 0-1 16,4-1-2-16,4-1-3 15,5-2-6-15,-1 1-1 0,2 0-1 0,-3 2-1 16,3-2 1-16,0 1-2 0,1-2 1 15,-1 0 0-15,0 0 0 0,4 0 1 0,2 0-1 16,5 0 0-16,2 1 0 0,1-1-10 16,1-1-21-16,1 1-31 0,-4 0 32 15,3 2-2-15</inkml:trace>
  <inkml:trace contextRef="#ctx0" brushRef="#br0" timeOffset="105004.21">13102 4333 1469 0,'-6'3'-11'0,"-2"2"-50"0,-1 2-5 0,-1 1 45 16,2-1 15-16,4-2 1 0,1-1 0 15,1 1 0-15,0 1 3 0,-1-3 0 16,0 2-1-16,1-3 0 0,1 0-1 16,1 1 1-16,0 1-1 0,-1 1 2 0,1 1-1 15,-1 2 0-15,0 2 0 16,1 4 1-16,0-1 0 0,1 4 0 0,1 1 0 15,-2 1-1-15,3-1 2 0,2 4 0 16,-2-3 1-16,4 2 0 0,0 0 0 16,-3 0 0-16,2-2 1 0,1-4-1 15,-2-1 2-15,0-3 0 0,1 0-2 16,-1-3 0-16,1-1-6 0,-2 0-13 16,-2-3-21-16,2 1-93 0,-3-1-90 0,1-1-33 15,3 1 95-15</inkml:trace>
  <inkml:trace contextRef="#ctx0" brushRef="#br0" timeOffset="105352">13525 4495 1094 0,'-20'7'26'0,"-3"0"-22"0,-7 3-1 15,-5-1 1-15,-5-1 0 0,-4-1-1 16,-2-2 0-16,6 0 0 0,2-2-2 16,4 0 1-16,0 2 1 15,3-1-1-15,-3 1 0 0,2-3 1 0,2 1-2 16,-1-3 0-16,0 2 0 0,3 1 0 15,-1-2 0-15,-4 2 0 0,5-1 0 16,0 0 0-16,7-1 0 0,7 0-1 16,3-1 0-16,4 2 0 0,2-1-1 15,2-1-2-15,-1 4-6 0,4-4-10 0,0 0-8 16,0 0-97-16,0 0-107 0,0 0 131 16</inkml:trace>
  <inkml:trace contextRef="#ctx0" brushRef="#br0" timeOffset="110033.8">1612 9660 1380 0,'0'0'9'16,"0"0"-16"-16,0 0-26 15,0 0-3-15,0 0 19 0,1 0-4 16,1 1 5-16,0 0 3 0,3 2 7 15,3 1 6-15,2-2-3 0,7 1 0 0,10 1 1 16,6-1-2-16,10 1 0 16,5 0 1-16,5-2-3 15,8 2 2-15,4-2 2 0,9-2 1 16,10 1 2-16,8-1 1 0,6-1-2 16,4-1 0-16,4-1 0 0,1 0 0 0,1-3 0 15,3 2 2-15,0-1-1 0,-3 2 0 16,-3 1 2-16,-4 0-2 0,-6-1 1 15,-12 2-1-15,-9 1-1 16,-11-2 1-16,-14 1-1 16,-3-1 0-16,-10 0 0 0,-9 1 0 0,-6-1 1 15,-6-2-1-15,-3 0 0 0,-2 1 0 16,-4 1 1-16,-1-1 11 0,-4 1 7 16,0 0 6-16,1-1 4 0,-1-2-4 15,-1-1-6-15,0 2-5 0,-3-3-7 16,-1-1-5-16,-1-1-5 0,-4-4-10 0,-2-2-15 15,-8-4-13-15,-4-2-41 0,-9-3-150 16,-13 1 146-16</inkml:trace>
  <inkml:trace contextRef="#ctx0" brushRef="#br0" timeOffset="110527.13">3109 9343 975 0,'-3'1'46'0,"-2"3"4"15,3 0-31-15,1 3-29 0,2 2-21 16,2 1-12-16,5 3 4 0,3 2 11 15,4 2 15-15,4-1 7 0,6-3-1 16,4 1-1-16,3-4-1 0,9-1 7 16,4-2 5-16,6 0 4 0,1-1 6 15,0-2 3-15,-5 1 7 0,-4-3 3 16,3 0-1-16,-4 1-4 0,-2-1-7 16,-2 1-7-16,-1-1-2 0,0 2 0 0,0 0-2 15,-5 0-2-15,-10 0 7 0,-9 1 14 16,-7-2 7-16,-3 3-3 0,-3 0-5 15,0 6-15-15,-1 3-3 0,-8 6 6 16,-8 2 0-16,-7 5 3 0,-10 1-3 16,-6 5-1-16,-4 1 0 0,-1-1-2 15,0 4 2-15,-2-6 0 0,-3 1 0 0,7-3 3 16,-3-3 3-16,3-2 1 0,0 1 0 16,-2-5-1-16,5 0-2 0,2-1 0 15,5-4 8-15,9-4 1 0,4 0 6 16,8-6 2-16,6-1-6 0,3 1 3 0,2-6-1 15,1 0 3-15,0 0 5 0,0 0-3 16,0 0-1-16,0 0-9 0,0 0-6 16,1 0-4-16,0 0-4 0,-1 0 0 15,0 0-2-15,0 0-1 0,0 0 0 16,0 0-1-16,1 0-2 0,-1 0 0 16,0 0-1-16,0 0-2 0,0 0-7 15,0 0-14-15,0 0-15 0,0 0-13 16,0 0-15-16,0 0-63 0,2-6-90 15,1 1 121-15</inkml:trace>
  <inkml:trace contextRef="#ctx0" brushRef="#br0" timeOffset="112546.66">27944 7297 1396 0,'-5'0'27'0,"-2"2"-30"0,-2 1-4 15,-1-1 6-15,-4 4 0 16,-4 2 1-16,-4 0 0 0,-7 1-2 0,-4 0 1 15,-3-4 1-15,-4 1 0 0,-4-1 0 16,1-2 1-16,-1 0-1 0,6 0 1 16,9-2 1-16,7 1-1 0,3-1 2 15,2 1-1 1,0-1 0-16,-2 0 1 0,5-1-1 0,2 0 0 0,2 2-1 0,2-2 2 16,-1 0-2-16,2 0 0 0,0 0 2 15,2 0-1-15,0 2 0 0,1-2 1 16,4 0-5-16,-1 0-15 0,0 0-22 15,-1 0 20-15,0 0-198 0,6 0 153 16</inkml:trace>
  <inkml:trace contextRef="#ctx0" brushRef="#br0" timeOffset="113003.97">27988 7572 1263 0,'-1'0'31'16,"1"0"-23"-16,-1 0-10 0,-1 0-1 15,0 0 0-15,-2 0 0 0,-3 1 1 0,-5 0 1 16,-4 1-1-16,-3-1 2 0,-1 3 1 16,0-3 0-16,-2 0 2 0,0 2 2 15,0 1 4-15,0-3 4 0,-2 1 4 16,3-1 3-16,-4 2-1 0,-2-2 0 16,2 2-6-16,-5-1-4 0,1 2-2 15,1-2-2-15,1 0 1 0,1-2 0 16,7 0 3-16,2 1 4 0,5 0-1 15,3 2-2-15,-1-1-5 0,0-1-2 16,2-1-1-16,2 1 1 0,3-1 2 0,1 0 4 16,1 0 4-16,-1 0 2 0,2 0-1 15,-2 0-4-15,2 1-4 0,0-1-2 16,0 0 0-16,0 0 0 0,0 0-2 16,1 0 0-16,-1 0-3 0,0 0-15 15,1 0-19-15,-1 0-19 0,0 0-11 16,5-2 32-16</inkml:trace>
  <inkml:trace contextRef="#ctx0" brushRef="#br0" timeOffset="116364.76">28556 6944 962 0,'5'0'26'0,"-2"0"-12"0,-1-1-9 16,1 1 5-16,-2 0 6 0,0 0 7 16,1-2 2-16,-1 0 10 0,-1 2 4 15,0 0 5-15,0 0 8 0,0 0-3 16,0 0-2-16,0 0-5 0,0 0-9 16,1 0-8-1,-1 0-12-15,0 0-11 0,0 0-5 0,0 0-8 0,-6 0 0 16,-1 4 0-16,-3 0 3 0,-4 5 2 15,0 1 3-15,0 4 1 0,-1 4 1 16,0 2 1-16,-2 6-1 0,3 3 1 0,0 5 2 16,-1 3-2-16,2 3 3 0,-2 5 0 15,1 5-1-15,0 2 2 16,2 3-1 0,0 1-1-16,1-4 2 0,4 1 2 15,1-2 2-15,5-3 1 0,2-5 0 16,6 4-3-16,1-6-1 0,1 0 0 0,1-1-2 15,0-5 0-15,0-2 0 0,2-4 1 16,3-6 1-16,-1-2 0 0,6-3 2 16,-4-4 0-16,4-1 0 0,0-4 2 15,4-3-1-15,5-2 0 0,0-4-3 16,9 0-3-16,8-5 1 0,2-5-1 0,2-3 1 16,-3-5 2-16,-8 0-2 0,-1-6 1 15,-1-2 1-15,-3-3-1 0,0 0 3 16,-4-5 3-16,-1-1-1 0,-3-3 0 15,-2-3-2-15,-4-4-5 0,-3-4 1 16,-4 0 2-16,-4-1 0 0,-3 0 2 16,-6 2-1-16,-3 0-2 0,-6 1-1 15,-5 0-2-15,1 0 0 0,-1 2 0 16,-5 2 1-16,-2 4-2 0,-3 2-1 16,-2 2-3-16,4 5-2 0,-3-1 1 0,1 9 0 15,-1 2 1-15,1 3 1 0,2 3 0 16,-1 1-1-16,4 1 1 0,-2 3 0 15,-6-1-2-15,0 3-3 0,-4 1 1 16,-1 1-3-16,3 2 2 0,4 1 3 16,4 0-1-16,4 2-2 0,1 0-3 15,-1 0-6-15,2 0-4 0,2 0 0 0,2 2-3 16,4 1 0-16,2 1-1 0,-2-2-3 16,2 1-8-16,2 1-14 0,0 1-21 15,1 2 37-15</inkml:trace>
  <inkml:trace contextRef="#ctx0" brushRef="#br0" timeOffset="117380.16">29781 7361 1340 0,'-5'-1'30'16,"1"-3"-26"-16,-5 1-4 0,-3-3 1 0,-2 1 1 16,-5-1-1-16,-2 0-2 0,-3 0 0 15,-2 0 0-15,2 0 0 0,-4 0 0 16,2 2 0-16,4 3-2 0,-3 1 0 16,4 2 1-16,0 3-2 0,-1 0 2 15,2 4-1-15,3 5 1 16,-1 3-1-16,3 0 3 0,-3 6-2 0,1 4 2 15,0 4 0-15,3 1-2 16,5 1-10-16,6 5-9 0,7-6-3 16,3 0-1-16,3-4 4 0,2-6 4 0,-2-5 3 0,4-2 7 15,-1-5 7-15,1-2 3 0,4-1 5 16,0-4 3-16,6-2 5 16,2-2 9-16,2-5-2 0,2-2-4 15,1-3-5-15,1-3-10 0,-2-2 2 16,-4-1 9-16,0 0 10 0,-7 0 6 0,-3 2-2 15,-2-1-8-15,-2-3-9 0,-3 1-1 0,0 0 5 16,-5 2 11-16,-1 4 2 0,0 3-3 16,-3 0-5-16,0 0-8 0,-1 3-6 15,-4 1-1-15,3 1-2 0,2 4-5 16,0 0-8-16,-5-3-6 0,2 3-6 0,-2 1-1 16,-4 2 6-16,2 5 6 0,-7 7 5 15,-3 6 3-15,0 8 0 0,-1 10 0 31,0 5 2-31,2 7 0 0,1 4 0 0,4 2-2 16,3 3-1-16,2 4-2 0,3 1 1 16,2 6-1-16,1-3 0 0,1 3 2 15,2 1 0-15,2-2 1 0,3-3-1 16,3-6 1-16,2-5 0 0,3-8 1 16,1-9 1-16,-2-7 2 0,0-5 3 15,-1-9 0-15,-1-1 0 0,0-5 3 16,-2-3 0-16,1-3 3 0,-3-2 2 15,-1-1 1-15,-2-3-1 0,-3 2 4 16,0-2-2-16,1-2 2 0,-1 1 6 0,0-1-4 16,1 0-1-16,-2-3-3 0,0 1-6 15,2-1 1-15,-4-5 2 0,1 2-2 16,-1-3-2-16,-4-5-3 0,0 2-3 16,-7-10-1-16,-3 2 1 0,-3-1-2 15,-4-1 1-15,-3-3 0 0,-5-1-3 0,-3-3 0 16,1 0-2-16,-2 2-5 15,1 1 5-15,0 1-1 0,-1 4-5 0,6 5 4 16,0 2-6-16,5 2-3 0,3 1 2 16,4 3-4-16,0 1-1 0,4 3-2 15,4 2-2-15,1-1-2 0,6 5-1 16,0 0 0-16,-3-2-1 0,3 2 0 0,-1 0-7 16,-1-1-12-16,1 1 125 0,0 1-322 15,6-1 205-15</inkml:trace>
  <inkml:trace contextRef="#ctx0" brushRef="#br0" timeOffset="117759.87">30333 6890 1190 0,'-1'8'22'0,"-3"2"-26"0,-1 5-3 15,2 7 7-15,-2 4 0 0,4 8 1 0,-1 9 1 16,0 7-1-16,-2 1 0 0,-1 6 0 15,0-1-1-15,-2 0 1 0,7-2 0 16,2-2-1-16,-1-8 1 0,5-2 2 16,-2-6 0-16,-2-9 0 0,4-5 1 15,-1-6-2-15,-3-6 0 0,1-3 1 16,-2-6 1-16,-1 0 1 0,0 0 0 16,0-1-19-16,0 0 11 0,-1-6-262 0,11-7 184 15</inkml:trace>
  <inkml:trace contextRef="#ctx0" brushRef="#br0" timeOffset="118012.26">30506 7218 1285 0,'-7'2'28'0,"-2"2"-26"0,-6-4-4 15,-3 4 3-15,-2-1 0 0,-5-1 0 16,-1 1 0-16,-4-2 1 0,-10 1-1 16,-2 1 1-16,0-1 0 0,1-2-1 0,9 0 1 15,5 0 0-15,5 0-1 0,3 1 2 16,4 1-1-16,4-2 0 0,2 1-1 16,3 0-10-16,3 1-20 0,3 0-4 15,-1-2 12-15</inkml:trace>
  <inkml:trace contextRef="#ctx0" brushRef="#br0" timeOffset="119779.2">30804 6556 1326 0,'0'0'58'0,"0"0"39"0,1 2-95 16,-1 1-8-16,4 5 1 0,0 2 4 15,5 5 1-15,-1 2 1 0,0 3 0 16,3 4 0-16,-2 5-1 0,3 7 1 16,2 7-1-16,-2 8 0 0,6 14 1 15,0 10-1-15,2 15 0 0,5 12 2 0,-2 7-2 16,4 3 1-16,-4-3 2 0,-4-10-2 15,-3-10 0-15,-5-13 2 0,-2-13-3 16,-2-10 2 0,-3-7-1-16,1-8 0 0,-2-5 0 0,1-5 0 0,-1-5 0 15,-1-5 0-15,-2-4 1 0,1-5-2 0,-1-2 1 16,0-4 0-16,0-3 0 0,0 1-4 16,0-1-13-16,0 0-20 0,0 0-8 15,2-4-12-15,2-2 5 0,2-11-60 16,6-9 68-16</inkml:trace>
  <inkml:trace contextRef="#ctx0" brushRef="#br0" timeOffset="120193.4">31693 6472 1535 0,'0'0'31'16,"-1"1"-30"-16,-1 4-8 0,-3-2 0 0,-1 8 6 0,-4 5 1 0,-5 4 0 15,-3 8 0-15,-4 4 0 0,-2 8 0 16,-2 9 2-16,3 8-2 0,1 6 0 15,0 6 1-15,2 10-1 0,0 10 2 32,5 9 1-32,0 6-1 0,4 5 0 15,8 2 0-15,1-2 0 0,9-1 0 0,10-6-1 16,-1-6 1-16,3-12 0 0,-1-9 2 16,2-11-1-16,0-9 2 0,2-10 1 15,-1-9-3-15,-3-7 1 16,1-3-1-16,-2-2-1 0,0-2-2 0,-3-2 1 15,1-2-4-15,-4-1-7 0,-1-1-9 16,-1-4-18-16,-2-3-16 0,0-1-23 16,-1-3-25-16,0-3-121 0,1-2 136 15</inkml:trace>
  <inkml:trace contextRef="#ctx0" brushRef="#br0" timeOffset="120506.3">32065 6972 1356 0,'18'20'249'0,"-12"-13"-153"15,23 14-115-15,-85-45 22 0,52 40-3 16,-2 15 0-16,0 8 0 0,2 12 1 16,2 7-1-16,2 5 1 0,-1 2 0 15,-2-2 0-15,1-2 0 0,-1-3-1 16,3-4-6-16,3-5-11 0,-2-7-6 16,4-6-9-16,0-9-4 0,1-9-3 15,-1-8-13-15,2-6-20 0,-2 0 52 0,4-4-5 16</inkml:trace>
  <inkml:trace contextRef="#ctx0" brushRef="#br0" timeOffset="120761.34">32649 7246 1568 0,'1'0'15'0,"-2"0"-33"16,-2 0-14-16,-6 3 11 0,-5 2 16 0,-4-1 5 0,0 3 0 15,-14 1 1-15,-2-2 1 0,0 2 2 16,-4-1-1-16,3-1-2 0,-1 0-5 16,-4 0-16-16,9 0-14 0,6 2-17 15,5-4-20-15,5 1 280 0,3-3-169 16</inkml:trace>
  <inkml:trace contextRef="#ctx0" brushRef="#br0" timeOffset="121521.7">33299 7296 1668 0,'-11'-4'20'0,"3"-3"-34"0,-2-3-16 0,2-3 15 16,-2-4 7-16,-12 3-1 0,-5 3-1 0,-1 1 2 15,-6 3 1-15,9 3 2 0,3 3 2 16,-8 3-3-16,5 4-2 0,-4 3-1 15,-9 3-1-15,6 5 1 0,-5 2-1 16,3 6 0 0,7 2 2-16,3 0-1 0,7-3 1 0,8-2 1 15,2-1-1-15,7-8 1 0,3-2 5 16,4-4 2-16,2-1 0 0,7 0 2 16,-2 3-1-16,13 0-1 0,6-2-2 0,3 0 0 0,2-1-2 15,0-4 1-15,-10-1 1 0,-5-1-1 16,4-1 3-16,-14-1 1 15,10-4 1-15,-3 3 1 0,-4-3 2 0,4 1 2 16,-1-2 4 0,-3 1 11-16,-4 1 7 0,-5 2 8 0,-4 1 2 0,-2 2-6 15,0-1-1-15,1 0-7 0,-1 1-6 0,0 0-11 16,0-2-11-16,-3 2-9 0,-1 0-6 16,-1 4 5-16,-4 4 5 0,-7 7 5 15,-6 9 5-15,-2 9 0 0,1 8 2 16,-2 9-1-1,0 9-2-15,-2 9 2 0,-4 5-2 0,4 0-2 0,-1 0-6 0,5-5-10 16,10 1-5-16,13-3 0 0,11-4 5 16,4-8 5-16,-8-12 6 0,4-9 4 31,2-9 1-31,3-6 2 0,4-5 2 0,-11 1-1 16,2-5 5-16,-6-2 11 0,8-2 10 0,4-2 12 15,-10-2-1 1,1-1-9-16,-5-1-10 0,1-2-8 15,1 0 3-15,0-1-2 0,-1 1 2 0,0-6-3 16,-5 0-7-16,2-8-5 0,-2-7-4 16,-1-6 1-16,-1-8 2 0,-7-5 5 15,-1-2 0-15,-2 0 0 0,-9 2-3 16,3 1 0-16,-6 4 0 0,6 0-1 16,-5 5-3-16,1 0-11 0,3 4-17 0,-14 3-24 15,14 6-16-15,-1 3-9 0,11 4-4 16,10 2 22-16,2 4 32 0</inkml:trace>
  <inkml:trace contextRef="#ctx0" brushRef="#br0" timeOffset="121949.51">33166 6490 1431 0,'0'0'50'0,"0"0"-9"0,0 0-31 16,0 1-25-16,3-1-6 0,1 5 0 15,3 3 8-15,7 4 3 16,2 6 3-16,5 3 3 0,-3 6 0 0,7 1 1 15,2 4 1-15,0 1 1 0,11 5 0 16,-1 4 1-16,3 2-1 0,2 2 1 16,-7 1 2-16,-11 5 0 0,-3 9 1 15,-6 15 1-15,-1 12 1 0,-2 10 1 16,-6 7 2-16,-5 0-3 0,-1 0-1 16,-9-4 1-16,-7-9-2 0,-2-7-1 0,-7-12-1 15,4-12-1 1,1-9-1-16,2-8 1 0,-7-6 0 0,3-6 1 0,4-5 0 15,-4-4-2-15,10-6 0 0,1-5-1 16,-4-3 0-16,5-1 0 0,0-1 2 0,1-1 0 16,5 0-4-16,0-3-22 0,3 0 681 15,1-3-484-15</inkml:trace>
  <inkml:trace contextRef="#ctx0" brushRef="#br0" timeOffset="125925.24">14561 14764 1618 0,'-1'0'54'0,"1"0"-9"15,-2 0-31-15,1 0-20 0,1 0-13 16,0 0-5-16,0 0-9 0,3 0 8 15,-3 0 8-15,0 0 6 0,0 0 8 0,0 0 1 16,0 0-2-16,-3 0 1 0,-3 2-1 16,1-1-1-16,-10 1 1 0,-7 2 2 15,-7 1 0-15,-15 2 0 16,-1 1 0-16,-8-1 0 0,-7 2 0 0,0-3 1 16,-7 3-1-16,-3-1 1 0,-11 0 1 15,-5-2-1-15,-13 3 1 0,-4-5 2 16,3 1-2-16,-14 0 1 0,-4-1 0 15,-4 1 0-15,-3-1-1 0,-6-1 2 16,-6-2-2-16,-6-1 0 0,-2-1 1 0,-5 0-1 16,-2-6 0-16,0 1 1 15,-12 1 0-15,8-3-1 0,6 1-2 16,-5 1 1-16,1-2 1 0,1 2 0 0,3 2 3 16,-12-1 1-16,10 4 2 0,1 1 2 0,-5 3 3 15,6 3 0-15,4 1-3 16,4 4-1-16,-7 0-3 0,3 1-4 0,-1 5 2 15,-7-1 0-15,-4 2 0 0,0 0 1 16,-3 0-1-16,-8-1-2 0,9 0 2 16,7 1-2-16,-14-3 1 0,9 1-1 0,5 1 1 15,-6-1-1-15,11 7 0 0,0-3 0 16,8 2 0-16,-6-5 0 0,7 1 0 16,4-3 0-16,-4-1 0 0,4-4 0 15,-2-1 0-15,0-5 0 0,5 1 0 16,0-3-1-16,5-2 0 0,6 0 1 15,4 0 0-15,16 0 0 16,4-1 1-16,1 1 2 0,6-1 3 0,1 1 2 16,12 0-2-16,10 0-1 15,8 0-1-15,1-2 1 0,4 1 3 16,4-4 6-16,8 1 2 0,14-1 1 0,7-2-1 0,7 1-6 16,0-3-2-16,3-3-2 0,4 1-4 15,3-5 0-15,1-4-2 0,1-3-3 16,2-7-7-16,4 0-5 0,3-4-6 15,5 2-1-15,5-6 3 0,4 1 3 16,5-4 6-16,1 0 6 0,5-1 1 16,2 2 3-1,-2-2 0-15,-2-3 0 0,-2-1 1 0,-2-5 0 0,1 0-1 0,-3-3 0 16,1 0 1-16,-1 0-1 0,-2-1 0 0,-3 0 1 16,-2 0-1-16,-6 0 0 0,-2 1 0 31,-2 2-1-31,-1 0 2 0,-3-2 2 0,-1 4 1 0,-2 1 2 0,0-3-2 15,-2 4-2-15,-1-4 0 0,-2 2-1 32,2 4-1-32,0 1 6 0,0 10 7 0,1 6 7 15,1 3 5-15,1 6-2 0,0 4-7 16,0-1-7-16,0 5-5 0,0 0-4 16,1 2 0-16,2 2 0 0,1 3-3 15,-1-2 2-15,2 3-3 0,0 0 0 16,2-1-2-16,3 3-1 0,5-2 0 15,2 1 1-15,3 3 3 0,4-2-1 16,8 1 2-16,4 2 0 0,11 1 0 16,2 3 1-16,-1-1 0 0,0 1 0 15,-1 1 1-15,5-4 0 0,4 3 0 0,5-2 1 16,5 1-1-16,6 0 0 0,1-4 0 16,3 1 2-16,-1-1-2 0,-1 0 0 15,5 0 1-15,3-1-1 0,8-3 1 16,0 1-1-16,4 1 0 0,7-3 1 15,5 2-1-15,8-2 0 0,4 2 0 16,1-1 1-16,2 1-1 0,3 0 0 0,1 0 0 16,-2 0 0-16,-2 0 0 0,2 0 0 15,0-3 0-15,-3 0-1 0,-5 0 1 16,-6 0 0-16,0 0 0 0,-1-1 0 0,0-2 0 16,-4-2 0-16,5 1 1 0,5-1 0 15,-2 0 0-15,-3 1-1 0,-8-1 1 16,-1-1-1-16,2 0 1 0,4 0-1 15,-2-3 1-15,-1 0 0 0,9 2 0 16,2 1 0-16,7 0-1 0,-2 2 1 16,-3 1-1-16,9 1 1 0,0 2-1 15,6 1 0-15,4 2 1 0,1-2-1 0,1 3 1 16,1 2 0-16,-2 0-1 0,-3 0 1 16,-1 2 0-16,-2-1-1 0,-3 3 0 15,1-3 1-15,-2 1-1 0,-6 0 1 16,-3 0-1-16,2 1 1 0,-1-2-1 15,5-1 0-15,-6 1 1 16,0-1-1-16,3 0 1 0,1 1-1 0,-5-2 1 0,-6 0 0 16,2 0-1-16,-1-1 0 15,-3 2 0-15,-4-3 0 0,-7 3 0 16,2 0 2-16,6 0-2 0,-3 2 0 0,-8-1 1 16,-11-1-1-16,-8 2 0 0,0-2 1 15,6 0-1-15,-5 0 0 0,-6 0 1 16,-8 1-1-16,-14 0 0 0,-7 1 0 0,-8 1 0 15,-9-3 0-15,-10 3 1 0,-3-2 1 16,-5 1 1-16,0 1 0 0,-2-1-1 16,0 0 2-16,-1-1 2 0,-1 0 2 0,1 2 2 15,-2 0-3-15,1 1-3 0,-1 4-1 16,1 2-2-16,2 8 0 0,-1 5-1 16,2 2 1-16,-2 4-1 0,0 1 0 15,2 2 0-15,-1 5 0 0,1 4 1 16,-1 4-1-16,1 7 0 0,-1 3 0 0,1 7 2 15,0 5-1-15,0 6 0 0,-1 6 0 16,3 0-1-16,0 4 0 0,1-1 1 16,3-4 0-16,-1-5 0 0,-2-3 1 15,1-6-2 1,0-1 2-16,-2-6-2 0,2-6 8 16,-4-2 0-16,-2-8 1 0,-1-4 2 0,-2-4-8 15,2-6-1-15,-1-6-2 0,-1-5 6 16,0-4 2-16,0-4 3 0,-1-2 3 15,1-3-2-15,-3-2 1 0,2-1 3 0,-1 0 2 0,2 0 1 16,-2 0 2-16,-2 0-3 16,-1 0-4-16,2 0-2 0,-2 0-6 15,-5-1-3 1,-3 1-1-16,-4 0-1 0,-2-1-1 16,-3 1 0-16,0 0 1 0,-6 0-1 0,-7 3 0 15,0 1 0-15,-4 0-1 0,1 2 1 16,2-2 0-16,-4 2 0 0,-1 1 0 15,-4-5 0-15,-6 3 0 0,0-4 0 16,3 1 0-16,1-2 1 0,5 0 0 16,2 1 4-16,6-1-1 0,2 0 2 0,6 0 0 15,3 1-1-15,5-1-1 0,4 1 0 16,4 2 0-16,2-2 2 0,3-1 3 16,-1 2-1-16,5-2 1 0,1 0-2 15,-2 2-4-15,2-2-1 0,0 1-1 16,0-1-2-16,0 0-8 0,0 0-15 15,0 0-19-15,0 1-28 0,0-1-27 16,0 0-29-16,0 0 1 0,-1 1 61 16</inkml:trace>
  <inkml:trace contextRef="#ctx0" brushRef="#br0" timeOffset="129602.21">27091 8606 1086 0,'0'0'40'0,"0"0"-7"0,2 0-14 0,-2-1-23 16,1 1 5-16,-1 0 8 0,-2 0 9 15,1 0 8-15,1 0 2 0,0 0-1 16,0 1-7-16,0-1-7 0,0 1-10 15,1 4-4-15,-1 2-3 0,-2 2-1 16,-3 7 4-16,2 6 1 0,-2 1 0 16,1 3 0-16,3 2 2 0,-3-1-1 15,-1-2 0-15,-1 1 1 0,0-4-2 16,1-2 1-16,1 2 1 0,2-4-2 0,-1-2 1 16,2 1 1-16,-3-1-1 0,2-3 0 15,0-2 0-15,-1-1-2 0,1-3 3 16,-2-1 3-16,-1 1 1 0,-1-2 6 15,-2 0 2-15,1 1 4 0,-3 1 6 16,-1-1 0-16,-3 1-2 0,-3 0-2 16,-3-2-3-16,-6 1 2 0,-4 1 3 0,-2-4 5 15,-2-1 2-15,0 1-1 16,-7-1-1-16,-7-2-7 0,-8 0-3 0,-10 0-3 16,0-3-2-16,-2-1-1 0,1-3-2 15,4 2-2-15,-7-4-1 0,-12-2 1 16,-8-1-1-16,-6-3 3 0,0 1 2 0,9-3-3 15,-5-1 0-15,-8-1-4 0,-6 2-3 16,-1 3 0-16,9-2 0 0,-1 3-1 16,-8-1 0-16,-4 1 1 0,-5 1 0 0,6 3 0 15,-2-1 1-15,-4-1-2 0,-1 2 0 16,-1-4 0-16,14 4 0 0,-10-3 0 16,2 3 0-16,-4 2 0 0,-2 0 1 15,-1 0 1 1,-5 1-2-16,-4 2 1 0,1 3 1 0,8 1-1 0,-7 0 3 15,8 3 0-15,-3 3 0 0,7 3 2 16,2-2 0-16,-7 0-2 0,-1 2 1 16,-2-1-2-16,2-2-3 15,-2-1 1-15,0 0 1 0,0-2 0 0,5 0 2 16,-3-1 3-16,0-2-1 0,0 0 0 16,3 0-1-16,7-2-1 0,-2-1-1 0,-1 1 1 15,4 1-1-15,7 0-1 0,2-1 1 0,-5 0-2 16,-3 2 0-16,0 2 0 15,10 3-1-15,14 1 0 0,1-1 0 16,0 2 0-16,2 0 0 0,1 2 0 0,6 1 0 16,10 1 0-16,4 2 1 0,1-1-1 15,0 1 0 1,-3 1 1-16,1-2-1 0,4 3 1 0,3-1 0 0,9-1-1 0,-1-2 0 16,9-1 0-16,2-1 0 0,5-2 0 15,6 0 1-15,-1-2-1 0,1-1 1 16,-1-1-1-16,-1-1 0 0,6 0 1 15,2 0 0-15,0 0-1 0,5-1 0 16,2-1 1 0,2 1 0-16,3-1 0 0,1 0 0 0,1 0 1 0,-1 0 1 0,3 0 0 15,1 0-1 1,0 0 0-16,-1 0 1 16,1-1-1-16,0 0 0 0,0 1 0 15,0-2 0-15,0 2-1 0,0 0 0 16,0 0 1-16,-1-2 0 0,1 1 1 15,-3-3-1-15,0 2 4 0,2-2 6 16,0-1-1-16,-1 0 3 0,0-2 2 16,0-3-6-16,1-1-2 0,-3-6-1 0,0-3-6 15,-3-2-1-15,0-5 1 0,-1-4-2 16,-1 0 1-16,0-4 0 0,0-1 0 16,2-1 0-16,1-1 1 0,0-3-1 15,2 0-2-15,-1-1 1 0,3 5-1 16,-2 5 2-16,3 5 6 0,0 8 2 0,1 3 1 15,-1 5-1-15,2 4-5 0,0 1-5 16,0 1-11-16,0 5-4 0,0 0 0 16,0 0 3-16,0 0 2 0,0 0-11 15,0 0-16-15,0 0-20 0,0 0-15 0,2 0-20 16,0 3-13-16,5 3 56 0</inkml:trace>
  <inkml:trace contextRef="#ctx0" brushRef="#br0" timeOffset="130904.24">22912 9140 1026 0,'39'0'241'0,"-38"0"-148"0,-1 0-92 0,-4 0-14 16,-33 0 20-16,36 0-2 0,1-2-3 0,0 2-2 15,0 0-1-15,-4 2 0 16,-5-2 0-16,-5 0 1 16,-8 0 6-16,-9 1 2 0,-1 2 5 0,-5-2 1 15,-4 3-1-15,-5-4-3 0,0 0 2 0,-1-4 3 16,1 1 4-16,3-1 3 15,-3-1-1-15,-5 1-5 16,-5-2-4-16,-1 1-5 16,7 2-4-16,4-1 0 0,8 1-2 15,8 2 1-15,2 1 0 0,8 0 0 16,7 1 0-16,1 2 1 0,7 0 1 0,1-1 0 16,0 2 2-16,-1-2-1 0,3 2-1 15,0 2 1-15,1 2-5 0,0 2 0 16,1 5 0-16,1 4 0 0,-1 4 0 15,4 6 0-15,1 4 0 0,-2 3 1 16,2 5 0-16,-2 1-1 0,-1 0 1 0,1 1 0 16,1-4-1-16,-1-2 1 0,4 2 1 15,-1-5-1-15,-1 2-1 0,0-6 1 16,-2-1 0-16,1-4-1 0,-3-5-1 16,1-2-8-16,-1-6-5 0,-1 0-9 15,0-5-6-15,0-2-4 0,0-1-7 0,0-2-6 16,0 0-13-16,0-2-18 0,0 0 42 15</inkml:trace>
  <inkml:trace contextRef="#ctx0" brushRef="#br0" timeOffset="131210.57">22442 9387 1229 0,'0'16'298'0,"-201"-4"-191"32,163-6-106-17,13-3 1-15,4 0-1 0,-2 0 1 16,5-1 0-16,1-1 0 0,3 0 1 15,0 1-1-15,2-1-1 0,2 3 1 16,0-4 0-16,2 0-1 0,1 0 0 0,1 0-1 16,6 0 0-16,0 0 0 0,0 0-23 15,0 0-30-15,0 0 445 16,6 1-310-16</inkml:trace>
  <inkml:trace contextRef="#ctx0" brushRef="#br0" timeOffset="133383.23">9038 14583 1295 0,'0'0'50'16,"0"0"2"-16,0 0-28 0,0 1-14 15,0 1-2-15,-2-1-1 0,-3 2-5 16,0-1-1-16,-3-2 1 0,-2 0-2 16,-3 1 3-16,0-1 2 0,-2 3 0 15,1 0 5-15,-2-1 1 0,-1 0-1 16,-5-1 2-16,-3 1-3 0,-4 1-4 15,-3 0-1-15,3 3-1 0,-5-2-2 0,2 3 0 16,-4 0 1-16,-2-3-2 0,6 3 0 16,1-5 1-16,6 5-1 0,0-5 0 15,3 1 0-15,5 1 0 0,4-1 0 0,5-1 0 16,2 0-1-16,6 0 0 16,-1-2-3-16,1 0-7 0,0 0-18 0,0 0-17 15,0 0-27-15,0 0 36 0</inkml:trace>
  <inkml:trace contextRef="#ctx0" brushRef="#br0" timeOffset="133711.01">9099 14667 1077 0,'-3'0'36'0,"-1"-1"-8"16,-8 0-21-16,-6 1-12 0,-5-5 0 16,-5 1 5-16,2-5 0 0,2 1 0 15,0 0 1-15,3 2-1 0,-3 2 5 16,0 1 4-16,-1 0 5 0,0 1 6 16,0 2 0-16,-1 1-1 15,1 2-5-15,-2 0-3 0,-3 0-6 0,2 4-2 16,-2-1 0-16,0 1-2 0,-1 1 0 0,1-1 0 15,4 1-1-15,3 0 0 0,7-4-6 16,6 0-9-16,4-1-13 0,4-1-18 16,2-2-15-16,0 0-115 0,0 0-38 15,4 1 106-15</inkml:trace>
  <inkml:trace contextRef="#ctx0" brushRef="#br0" timeOffset="133997.64">9116 14656 1104 0,'-14'1'47'16,"-7"0"29"-16,-10 0-69 15,-7 3-1-15,3-2-4 0,-2-1-3 16,-2 0-2-16,-3 0 0 0,0-1 1 0,4 1 2 15,3 2 1-15,3-1 1 16,4 0 3-16,-1 1 4 0,2 0 1 0,4 1 3 16,2 0-2-16,6-3-5 0,0 4-2 15,-1-1-2-15,2 0-3 0,0 1-4 0,3-2-13 16,4 0-22-16,2 0 18 0,1-3 1 16</inkml:trace>
  <inkml:trace contextRef="#ctx0" brushRef="#br0" timeOffset="140474.6">33705 8488 751 0,'-2'-6'58'0,"-2"2"23"16,1-1-2-16,3 3-36 0,-1 0-4 15,1 1-7-15,0 0-9 0,-1 0-7 16,-2 1 0-16,3 0 4 0,0 0 8 16,-1 0 4-16,1 0-2 0,-1 0-8 15,0 0-12-15,0 0-6 0,0 0-4 0,1 0-2 16,-5 3 1-16,4 1 0 0,-1 1 2 16,-1 4 2-16,3 2-1 0,-4 4 2 15,1 2 1-15,-2 2-3 0,3 3 1 16,-1 4 0-16,2 2-2 0,2 6 2 15,-1-1-1-15,3 3-1 0,-1-4 0 16,-1 0 1-16,3-2-1 0,-4-3 1 0,1-2 0 16,0-2-2-16,-1-3 2 15,5-2-1-15,-5-1 0 0,2-1 0 0,-1-4 0 16,-2 0 0-16,2-3 0 0,-1-4 0 16,1 0 0-16,-1 0-1 0,-2-1 0 0,-5 2 0 15,3-3-1-15,0 0 1 0,5-1 1 16,0-1 4-16,-4 0 2 0,3 1 8 15,-1-2 7-15,-1 2 5 0,-7-2 8 16,2 0-2-16,-1 0-7 16,-3 0-6-16,2 0-9 0,-5 0-5 0,-7 0-2 0,-6-2 0 15,-8-2 0-15,-8 2-2 0,-3-1 1 16,2 1 0-16,-3-1-2 0,6-1 1 16,-3 1 0-16,-2 0-1 15,6-1 1-15,-2-1-1 0,4 1 0 16,0-2 0-16,-18 0 0 0,-4-2 0 0,-5 3 0 15,-1-3 1-15,9 1-1 0,-1 0 0 16,5 0 1-16,-4 1-1 0,-5-2 0 16,-5 3 1-16,-8-3-1 0,-3 0 2 0,3 0 1 15,4 0 3-15,5 1 2 16,1-1 0-16,-10 1-2 0,-7 3-2 0,-3-1-2 16,2 2-2-16,6 0 0 15,9 0 0-15,-5 3 0 0,-10 0 1 0,-2 0 0 16,-4 3-1-16,6-2 0 0,9 2 0 15,5 2-1-15,-1-3 1 0,-10 2-1 0,-1-2-2 16,-1 0 12-16,1-1 8 0,12 1 3 16,2-2 4-16,-8 0-10 15,-4-1-5-15,-1 0-4 0,1 1-1 0,5 0-1 0,10 0-3 16,2 0 1-16,0 0-2 0,-4 0 1 16,-7 0 1-16,0 0-2 0,2-1 2 15,8 1-1-15,9 0 0 0,5 0-1 16,0 1 1-16,-7 0 0 0,-8 0-1 15,-5 1 2 1,-2 0-2-16,7 0 1 0,9 0 0 16,7-1-1-16,5 3 0 0,5-1 1 15,1 1-1-15,-6-2 0 0,-7 0 1 16,-7-1-1-16,2 0 1 0,4 0 0 16,10 1-1-16,3-2 0 0,3 0 1 15,5 0-1-15,2 0 1 0,3-2-1 0,2 2 1 16,1-1-1-16,1 0 0 15,2 0 1-15,4 0 0 0,-1 0 0 0,5 1 0 16,4-2 1-16,-4 0-1 16,5 1 0-16,-2 1 1 0,2-1 1 0,5 1 0 15,0 0 2-15,-4-2 11 0,5 2 6 16,0 0 8-16,0 0 7 0,0 0-5 16,0 0-4-16,0-1-8 0,0 1-9 15,0-2-5-15,0 0 0 0,0 1-3 0,0 0-1 16,-2-2-1-16,2-1-1 0,-2 1-1 15,0-3 0-15,0 1-1 0,0-6 0 16,-1-3 0-16,-1-4 0 0,0-3 0 16,-5-3 2-16,1 0-1 0,-3-3 1 15,0 0 0-15,-1-1 0 0,0-5 0 0,1-1-1 16,-2-1 0-16,1 0 0 0,1 1 1 16,-1-2-1-16,1 3 1 0,2 6 0 15,2 3 0-15,0 7 0 0,0-1-1 16,1 3-2-16,1 4 0 0,0 1-1 15,3 4-3-15,1 3-8 0,1 3-6 0,0-2-4 16,0 2-2-16,0 0-5 0,0 0-8 16,0 0-4-16,0 0-3 0,0 0-8 15,-1 0-4-15,0 0-13 0,-4-3 358 16,1-2-222-16</inkml:trace>
  <inkml:trace contextRef="#ctx0" brushRef="#br0" timeOffset="155008.35">13361 5644 669 0,'3'5'232'16,"-63"-7"4"31,34 10-238-32,-16-7 7 1,5 4 0-16,-21-3 16 0,4 0-3 0,-9 3 0 16,-11-4-5-16,-9-1-3 0,-6-1-4 15,6 0-3-15,1 0 1 0,9 0-1 16,-2-3-1-16,-3 0 1 0,0-2 0 15,4 0-2-15,7 2 1 0,7 2 1 16,6 0-1-16,4 0 0 16,10-1-1-16,5 2-1 0,13 1 0 0,4 0 1 0,3 0 0 15,5-1 4-15,3 0 2 0,6 1-1 16,0 0-3-16,-1-1-11 0,5 2-24 16,5 0-9-16,8-1-44 0,6 0-144 15,15 0 149-15</inkml:trace>
  <inkml:trace contextRef="#ctx0" brushRef="#br0" timeOffset="155387.7">13508 5770 863 0,'-2'2'56'0,"-2"3"83"0,-3 3-148 15,-9 1 1-15,-4-2 12 0,-12 2 11 16,-7-3 4-16,-5 2 3 0,-5-3 1 16,-2-1 2-16,2-1 1 0,-8-1-3 15,0-4-9-15,-3 1-1 0,-9-1-2 16,-3-2 0-16,-4-1 5 16,0 1 3-16,3 0 2 0,5 1 0 0,5 0-4 0,-3-1-7 15,-1 0-2-15,-1 0-2 0,3 1-4 16,6 2 2-16,6 1-2 0,6 0 0 15,3 2-1-15,2 1 0 0,6 3 0 16,4-1 0-16,4 0 0 0,5 0-1 0,2 1 0 16,3-3 1-16,6 0 0 15,-1-1 2-15,9 0 1 0,3-2-4 16,1 0-8-16,0 2-7 0,0-2-11 0,0 0-8 16,0 0-4-16,1 0-19 0,7-4-3 15,6-1-132-15,13-1 122 0</inkml:trace>
  <inkml:trace contextRef="#ctx0" brushRef="#br0" timeOffset="155895.42">13381 5872 1311 0,'3'0'22'0,"-3"0"-27"15,0 0-9-15,-3 0-3 0,0 0 6 16,-2 4 3 0,-5-3 4-16,-5 2 3 0,-9 3 2 0,-9 0 3 0,-2-1 0 15,-7 0 1-15,-4 0 3 0,0-1 0 0,-5 0 2 16,-4-3 2-16,-4 3 1 0,-6-2 1 15,-2-1-1-15,2 1-3 0,7 0-2 16,4 0 3-16,3 0 0 16,4-1 3-1,0 0-1-15,2 0-3 0,5 1-3 16,-2 0-2-16,4 0-3 0,2 0 1 16,3 1-2-16,4 1 0 0,4-2-1 0,6 1 2 15,7 0-2-15,3-1 0 0,2-1 2 16,4 1-2-16,2-2 2 0,0 0 1 15,0 0 0-15,1 0 2 0,0 0 0 16,0 0 0-16,0 0-1 0,0 0 1 16,0 0-2-16,0 0-1 0,0 0-1 0,0 0-1 15,0 0 0-15,0 0-3 0,1 0-5 16,-1 0-5-16,0 0-6 0,0 0-7 16,0 0-8-16,0 0-12 0,0 0-15 15,0 0 16-15,0 0-140 0,1 0 24 16,1 0 77-16</inkml:trace>
  <inkml:trace contextRef="#ctx0" brushRef="#br1" timeOffset="195753.72">9333 4401 1267 0,'-1'0'31'0,"-2"0"-19"0,1 0-9 0,1 1-1 16,-1-1 2-16,2 0-2 15,0 1 0-15,0-1 0 0,0 0 1 0,0 0 0 16,0 0 3-16,0 1 4 16,0 1 4-16,-1-2 1 0,1 1 0 0,-1-1-2 15,-1 5-3-15,1-1 1 0,-1 5-2 16,0 2-3-16,1 5 0 16,-2 2-2-16,1 10-3 0,-3 5 1 0,3 9 1 0,-2 7-2 15,4 9 0-15,0 4 0 16,2 8-1-16,6 8 1 0,-5 2 1 0,4-1-2 15,-2-5 1-15,2-9 1 16,-2-6-2-16,0-8 1 0,0-9 1 0,-1-7-1 16,0-6 0-16,-2-5 1 0,-2 0-1 15,2-3 0-15,0-3 1 0,-1-3-1 0,1-5 0 16,-4-1 0-16,2-4 1 0,0-3-1 16,2 0 1-16,-2-1 8 0,0-1 18 15,0 2 19-15,0-2 18 0,0 0 7 16,0 0-2-16,0 0-13 0,2-3-13 15,1 0-11-15,6-3-11 0,-1-3-4 0,2-6-5 32,4-2-7-32,-1-8-3 0,3 0-2 0,2 0 0 0,0 0 0 0,-1-4 1 15,-2 4-1-15,-3-3 1 0,-3 2 0 16,-3 0 0-16,1 0 1 0,-1 2 0 16,-2 0-1-16,-1 0 1 0,1 3 0 15,-2 4-1-15,0 3 2 16,-1 6 1-16,2 2 2 0,-3 5 0 15,0 0-1-15,1-4-6 16,-1 2-4-16,0 3-6 0,0 0-4 0,0 0-2 0,0 1-5 0,-4 1 2 16,3 2-2-16,0 5 6 0,-1 4 6 15,-3 9 6-15,-2 11 4 16,-3 4-1-16,-1 5 2 0,-2 5 0 0,-3-2 0 16,2-1 0-16,-2-6-1 0,2-7-1 15,5-5 0-15,4-7-2 0,-2-7 0 16,1 0 1-16,2-4 0 0,-2-3-3 0,2 1 0 15,-1-1-1-15,0-5 1 0,-3 0 2 32,-2-2 4-32,1-1 1 0,-2-3 2 15,0-1 3-15,-2-2-1 0,-3-4 2 0,-2-2 0 16,-4-5-1-16,-2-1 0 0,-2-1 1 16,-6-2-3-16,-2-2-1 0,-3 2-3 15,-2-1-1-15,2-2 1 0,1 3 0 16,7 2-2-16,4 2 6 0,6 2 12 15,4 4 8-15,5 4 12 0,2 3 1 0,1 3-7 16,4-1-6-16,1 2-7 0,2 2-9 16,0 1-3-16,0 0-2 0,0 0-8 15,0-2-10-15,0 2-14 0,0 0-11 16,2-2-11-16,-2 2-6 0,1 0-13 16,0 0-7-16,3-5-1 0,4-4-272 15,4-11 241-15</inkml:trace>
  <inkml:trace contextRef="#ctx0" brushRef="#br1" timeOffset="197261.13">14041 4382 1186 0,'0'0'59'0,"0"0"43"0,3 0-99 15,-1 1-9-15,-2 0 0 0,1 3 2 16,-4 1 3-16,2 3 0 0,3 4 2 16,-3 4 2-16,5 3-1 0,2 5 1 15,-1 0 1-15,5 2-3 0,-1 4 1 16,1-2 0-16,2 6-1 0,-1 2-1 0,1 5 1 16,-1 6-1-16,1 8 2 0,4 12 0 15,3 10 0-15,1 5 1 0,0 2 0 16,0-5 0-16,-2-2 0 0,-5-4 0 15,-1-5 0-15,-3-6-1 0,-1-5 1 16,-2-6-1-16,-1-6 1 0,-1-8-1 0,-1-8 0 16,-1-5 1-16,1-7-1 0,-3-5 0 15,2-3 2-15,-1-5 1 0,-1-2 1 16,0-2 1-16,0 0 16 0,0 0 6 16,0 0 3-16,3-4 4 0,0-3-18 15,0-3-12-15,4-10-15 0,3-8-11 16,6-6-6-16,2-7 4 0,5-4 7 0,4-1 8 15,-1-1 6-15,3 3 1 0,0 3 2 16,-3 1 5-16,-1 5 3 0,-2 4 5 16,-3 3 1-16,-2 3 1 0,0 2-3 0,-6 5-3 15,-4 4 0-15,0 5 1 0,-6 6-1 16,-1 1-2-16,1 4-5 0,-2-2-9 16,0 3-7-16,-3 4 0 0,-5 2 2 15,-3 9 5-15,-9 5 5 16,-5 8 0-16,-4 1 0 0,-6 7 0 0,0 2 0 15,-5 5 0-15,-2 7 1 0,4-1 0 16,4-1-1-16,7 0 1 0,5-13 0 0,4-2-1 16,0-6 1-16,5-8 0 15,4-2-1-15,3-10 5 0,1-4 6 0,2-3 4 16,3-3 7-16,-1 1 5 16,0-1 9-16,1 0 10 0,-5 0 9 0,4-1-8 15,-2 0-6-15,-4-4-9 0,0-1-14 16,-6-7-3-16,-4-4-6 0,-2-6-6 15,-5-8-1-15,-2 0 1 0,0 2-2 0,-4-5 1 16,0 6 0-16,-3 1-1 0,1 2 0 16,0 6 0-16,3 2-1 0,5 3 1 15,3 3-1-15,6 4-1 0,6 1-2 16,3 1-1-16,5 5-4 0,-1 0-21 16,1 0-33-16,0 0-46 0,0-4 45 0,12 2 11 15</inkml:trace>
  <inkml:trace contextRef="#ctx0" brushRef="#br1" timeOffset="200300.42">2970 7281 1364 0,'1'1'35'0,"0"0"-22"0,-1-1-9 0,-1 1-4 16,0 2-2-16,0 1-2 0,-2 5 1 16,1 2-1-16,-2 8 2 0,-3 2 0 15,2 3 0-15,2 7 0 0,0 6 0 16,0 4 0-16,1 7 2 0,-2 5 1 16,-2 2 0-16,1 1 0 0,1 1 2 15,2-3-2-15,-2-8 1 0,2-5 1 16,1-9-1-16,0-5 1 0,1-7 1 15,-1-7-1-15,1-5 0 0,0-7 1 0,-1 2-16 16,1-3-21-16,2-3-7 0,2-7 10 16</inkml:trace>
  <inkml:trace contextRef="#ctx0" brushRef="#br1" timeOffset="200806.87">2801 7239 1526 0,'0'0'41'0,"1"0"-25"0,0 1-8 0,2-1-5 15,2-1-2-15,3-1-1 0,4-4 1 16,8-1 0-16,2 0 0 15,4-1 1-15,3 0-2 0,4 1 1 0,0-3 1 16,7 0-2-16,1 1 1 0,0 0 0 16,2 1-1-16,-1 2 0 0,-3 2 0 15,3 1-1-15,-1 4 0 0,-2 2 0 0,-3 4-1 16,-4 4 0-16,-11 3 0 16,0 4-1-16,-7-1-2 0,-6 4-5 0,-1 5 1 15,-7 0 4-15,-8 1 5 0,-7 2 6 16,-9-6 2-16,-9 0-1 0,-6-4-2 15,-7-1 1-15,-5-3 0 0,0-2-2 16,0-1 2-16,0-3-1 0,5 1-2 16,2-2 0-16,4-1 1 0,4 1-2 0,5 0 0 15,3 0 0-15,3 0-1 0,4-1 0 16,3 0 2-16,2 1-2 0,3 0 1 0,0-1-1 16,2 0 0-16,-1 0 0 0,-1 0 0 15,0 2 0-15,0-2 1 0,2 1-2 16,1-4 1-16,0-2 0 0,2-1-5 15,2-1-9-15,2 0-21 0,1-2-21 16,-2-2-15-16,-1-5 32 0</inkml:trace>
  <inkml:trace contextRef="#ctx0" brushRef="#br1" timeOffset="202621.22">1832 8828 1156 0,'0'2'66'0,"0"-2"40"15,0 0-70-15,0 1-29 0,0 1-2 16,-2-1-1-16,-1 5-4 0,1 1 0 16,0 2 0-16,-1 3-2 0,0 0 2 15,0 2 0-15,1-1-2 0,-1 4 1 16,2 3-1-16,1 3 1 0,-1 2 0 0,0 1 1 16,0 5 2-16,-1 3 0 0,-2 1 2 15,1 1 0-15,0-1 0 0,-1-4 0 16,1-5-1-16,2-1-1 0,-4-3 1 15,1-3-1-15,1 1 0 0,0-2 1 16,1-2-1-16,2 0 0 0,1-1 1 16,0-3-1-16,0 0 0 0,0-3 0 15,-1 0-1-15,1-2 0 0,1 0 0 0,-1-1-2 16,1-2-6-16,-1 0-17 0,-1-4-27 16,0 2-30-16,3 0 40 0</inkml:trace>
  <inkml:trace contextRef="#ctx0" brushRef="#br1" timeOffset="202956.39">2524 9205 1024 0,'9'18'274'16,"-28"27"-133"-1,33-11-127-15,-78-76-16 0,42 5 6 0,0 38-1 16,0 1-1-16,-4 1-1 0,1-3-2 16,3 0 0-16,5 0 0 0,4-2-1 15,1 2 2-15,6 0 0 0,-1 0 0 16,6 0 1-16,0 0 1 0,0 0-4 15,-1 0-4-15,1 0-6 0,1-1-8 16,0 0-11-16,0 1-11 0,0 0-16 0,0 0-28 16,0-1-178-16,4 0 168 0</inkml:trace>
  <inkml:trace contextRef="#ctx0" brushRef="#br1" timeOffset="203231.4">2827 9330 1167 0,'-1'30'30'0,"-1"-1"-24"0,1 7-1 0,1-1 0 0,-2 2 0 15,0 3 1-15,-1 3 0 0,-1-2-2 16,1-2 0-16,1-8 0 0,1-5-1 15,1-7-1-15,-1-4-1 0,-2-8-1 16,3-4 0-16,0-1-1 0,0-3-6 16,0 1 1-1,0 0-1-15,0-2-2 0,-1-6 7 0,-1-8-5 0,0-8-5 16,-1-10-13-16,-2-9 90 16,-1-5-55-16</inkml:trace>
  <inkml:trace contextRef="#ctx0" brushRef="#br1" timeOffset="203626.08">2763 9061 1172 0,'8'-10'43'0,"-1"1"4"0,2-1-24 15,-3 2 4-15,6 2 0 0,-1 2 0 0,0 0-8 16,5-1-9-16,-2 1 0 0,3 0 2 16,0 2 2-16,1 0 1 0,0 2-2 15,-5 0-1-15,3 0-4 0,-5 0-3 16,-2 2-2-16,1 0-1 0,-1 2 0 15,0 0-2-15,-1 2-1 0,-1 0 1 16,-1 3 1-16,-2 3-4 16,1 1-1-16,-4 3-4 0,-3-2-4 0,-3 4 4 15,-3-2 0-15,-4 0 3 0,-6 0 5 0,-3-2 2 16,-6 0 1-16,-3-1 3 16,-3-1-3-16,-7-3 1 0,-1-3 0 0,-1-1-2 15,5-2 1-15,6 0 0 0,5 1-2 16,7 1 1-1,6-2 0-15,3-2-1 0,5 3 0 0,1-4 0 0,4 0-2 16,-1 1-3-16,0-1 2 0,-1 2-3 0,3 0 4 31,-1-2 1-31,1 0 0 0,0 0 0 16,0 0 1-16,0 0-1 0,1 0 3 16,-1 0-1-16,0 0-2 0,0 0-7 0,-1 0-12 15,0 0-24-15,0 0 43 0,0 0-13 16</inkml:trace>
  <inkml:trace contextRef="#ctx0" brushRef="#br1" timeOffset="-190673.06">11142 8351 1036 0,'0'0'25'0,"0"0"-20"0,1 0-4 0,-1 0 0 16,1 0 0-16,-1 0 0 0,0 0 4 15,0 0 2-15,0 0 0 0,0 0-1 0,0 0 1 16,0 0 1-16,0 1 2 0,-1-1-1 16,-4 2-4-16,1-2 0 0,-2 0-3 15,-2-2 0-15,-1 2 2 0,0 0-2 16,-1 4 2-16,0-3-1 0,-2 1-1 15,-3-1 1-15,0 0 1 0,1 1 0 16,3 0 1-16,3-1-1 0,3 0-2 16,1 1-1-16,4-2-1 0,-1 0-3 15,1 0-1-15,0 1-3 0,0 1-1 16,0-2 3-16,0 0 5 0,0 0 5 16,0 0 7-16,1 1 5 0,2-1 4 0,0 0 3 15,0 3-1-15,1-3-4 0,4 1-6 16,5 1-5-16,0 1-4 0,4-3 1 15,-1 2-1-15,-2-1-1 0,2 0 1 16,-1 0 0-16,-1 0-2 0,-3 0 1 16,-3 1 1-16,-2-2-2 0,-3 0 0 15,-3 0 1-15,1 0-3 0,-1 0 0 0,0 0-3 16,0 0 2-16,0 0 1 0,-1 0 3 16,0 0-1-16,0 0-2 0,-7 0-2 15,-2 2-1-15,-3-2 3 0,-3 0 1 0,-1 0 2 16,0 0 0-16,-1 0 3 0,1 0 0 15,4 2 0-15,2-2-1 0,5 1-7 16,6-1-10-16,0 0-19 0,0 0 338 16,0 0-232-16</inkml:trace>
  <inkml:trace contextRef="#ctx0" brushRef="#br1" timeOffset="-189534.28">17397 15037 908 0,'-1'-2'63'0,"1"-1"21"0,0 1-14 0,0 0-29 16,0 0 1-16,1 1 6 0,0-1 3 16,-1 1-1-16,1 1-1 0,-1 0-1 15,0 0 1-15,0 0 4 0,1 0-1 16,-1 0-6-16,1 1-12 0,2 4-14 15,0 0-11-15,0 3-6 0,2 8-2 16,-1 4-1-16,1 8 1 0,0 9-1 16,0 4 0-16,-2 4 1 0,2 3-1 0,-2 2 2 15,0 2 0-15,0 1 0 0,0 2 2 16,-2 2 1-16,1 6 0 0,-2 2 1 16,0-2 3-16,0 0-1 0,-1-8-1 15,1-4 0-15,1-5-3 0,0-5-2 16,2-5 0-16,-1-2-1 0,-1-8 0 15,1-1 0-15,-1-3 0 0,3-9 0 16,-3 1-1-16,1-7 0 0,-1-1-17 0,-1-2-22 16,3-2-28-16,-1-1-18 0,6-2-14 15,7-5 187-15,7-6-80 16</inkml:trace>
  <inkml:trace contextRef="#ctx0" brushRef="#br1" timeOffset="-188623.62">17974 15863 1215 0,'0'0'39'0,"0"1"-6"16,0-1-17-16,0 0-4 15,0 0-1-15,0 2-3 0,0-1-2 0,1 5 0 16,0 4 1-16,1 3 1 0,1 1 1 15,-1 4 1-15,0 3-2 0,2 6-1 16,-1 5-1-16,1 5-2 0,1 4-1 16,1 4 6-16,0 0 4 0,2-3 4 15,1-2 2-15,-1-6-7 0,-1-6-5 16,-2-2-2-16,0-4-4 0,-2-6 0 0,2 1 0 16,-2-4 0-16,-2-2-1 0,1-4-8 15,0-4-15-15,-2-3-19 0,0 0-7 16,0 0-1-16,0 0 6 0,-2-6 18 15,0-2 8-15,0-4 9 0,-1-2 9 0,-1-2 3 16,0-2 4-16,-1-4 6 0,1 1 5 16,-2-2 6-16,0 0-1 0,1 1 2 15,0-2 2-15,2 0-1 0,0 1 1 16,-1-1-3-16,1 0-2 0,2 0-1 16,0-1-2-16,1-1-3 0,0-2-5 15,1-2-5-15,1-4-1 0,-1-2-3 16,0-4 0-16,2-5 0 0,-3-4-1 15,0-1 0-15,-3 0-1 0,0 1 0 16,1 6 0-16,-2 2 1 0,3 5 0 0,0 6 1 16,1 1 0-16,0 6-2 0,0 4 0 15,2 3 0-15,-1 5 10 0,1 1 13 16,0 3 18-16,-1 3 8 0,2-2 0 16,1 4-5-16,0 1-16 0,2 1-9 15,2-2-9-15,2 0-8 0,2 2-1 16,2 0-1-16,1 2 0 0,2 0 0 0,2 2-1 15,1 1 0-15,0 3 2 0,-1 0 0 16,-5 2 1-16,0-1 0 0,3 2 1 16,-2 1 0-16,0 1 2 0,-2 0 3 15,-4-1-2-15,-2 0 4 0,0-1-3 16,-2-2-2-16,-1 0 1 0,-2-5-3 16,-1 2-2-16,0 0-3 15,-2-1-6-15,1 2-3 0,-1 0-2 0,-3 2 2 0,-1 0 1 16,-2 3 3-16,-1 0 4 0,-2 0 0 15,0 2 0-15,1-1 1 0,-3-1-1 16,-2-2 0-16,0 0 2 0,-4-1-1 16,-1-2 2-16,-3 2 0 0,1-4 0 15,1 3 0-15,3-2 1 0,1 0-1 16,3-1 1-16,-2-2 1 0,4 1-2 16,-1-1 1-16,3-1 1 0,2 0-2 0,2 1 1 15,1-2 0-15,2 0-1 0,-2 0 1 16,1 0 0-16,2 1-1 0,-1 0 1 15,2-2-1-15,0 0 0 0,-2 0 1 16,1 0-1-16,-4 1 0 0,2-1 0 16,1 1-4-1,-2 1-4-15,1 1-3 0,0-1-9 0,-1 0-11 0,-1 1-14 0,1-1-17 16,1 0-13-16,1 0-12 0,1 1 637 16,1 1-415-16</inkml:trace>
  <inkml:trace contextRef="#ctx0" brushRef="#br1" timeOffset="-186960.15">19404 15149 1355 0,'0'1'44'0,"-1"0"-4"16,1 0-33-16,0-1-4 0,0 3-2 0,1-2 0 15,-1 3 0-15,0 1-1 0,0 0 0 16,0 5 1-16,-1 4 0 0,1 6 0 16,-2 7 0-16,4 8 2 0,0 6-2 15,3 9 1-15,2 0 0 0,-1 4 1 16,3-1-1-16,-2-6 1 0,0-3-1 16,-1-7 0-16,-4-7 0 0,2-4-2 0,-2-6 1 15,-1-3-2-15,1-3-13 0,1-7-17 16,-3-5-27-16,0-2 96 15,1 0-44-15</inkml:trace>
  <inkml:trace contextRef="#ctx0" brushRef="#br1" timeOffset="-186707.89">19636 15295 1213 0,'-1'0'133'0,"1"0"176"0,-3 1-270 16,-2 1-49-16,-4 3 2 0,-8 0 8 16,-3 2 0-16,-6 2-1 0,1 0 1 0,0 0 0 15,1-1 0-15,3 0 2 0,2-3 0 16,1 1 1-16,2 1 0 0,0-4-1 16,5 2-1-16,-1-1 1 0,2 1-3 15,0-2-9-15,2-1-11 0,3 2-17 16,1-1-15-16,3-2-12 0,-2 1-12 0,3-2-9 15,0 0 109-15,0 0-35 0</inkml:trace>
  <inkml:trace contextRef="#ctx0" brushRef="#br1" timeOffset="-185309.67">20539 15148 1357 0,'4'7'80'0,"2"-4"-71"16,-1 10-36-16,-4-36 30 0,6 21-6 16,8-2-7-16,9 1-4 0,7-2-4 15,8 4 2-15,0 1 9 0,3 4 4 16,0 0 3-16,0 3 2 0,-2 1-2 15,1 5 0-15,-5 1 0 0,0 1-1 16,-4 3 4-16,-2 1 6 0,0 0 6 0,-8 1 2 16,-1 0-3-16,-1 0-8 15,-3 10-9-15,3 12-4 0,-6 7-3 0,-3 7 3 16,-6 1 6-16,-5-1 1 0,-6-5 2 16,-7 1-2-16,-9-4-2 0,-6-3-3 0,-2-4 2 15,-4-10 0-15,1-6 3 0,-6-10 0 16,-1-8 0-1,-6-5 5-15,-1-7 1 0,-4-5 2 0,-4-7 1 0,2-5 9 16,2-3 0-16,6-2-1 0,9-3 1 0,4-1-10 16,7 0 2-16,0-4 1 0,4 4 3 15,5 3 4-15,5 3 7 0,4 5 7 16,4 5 12-16,1 5 13 0,1 2 10 16,4 0-3-16,1-1-13 15,4-5-21-15,5-6-17 16,5-2-8-16,8-7-8 0,1-6-14 15,7-3-16-15,-2-2-29 0,3 2-19 16,5 5-16-16,-3 0-11 0,-1 4 59 0</inkml:trace>
  <inkml:trace contextRef="#ctx0" brushRef="#br1" timeOffset="-184896.62">21925 14979 1910 0,'0'0'37'16,"1"0"-36"-16,-2 0-55 0,-3 5-19 0,-5 3 22 16,-10 6 29-16,-12 8 10 0,-5 7 8 15,-6 4 4-15,1 7-1 0,3-2 1 16,0 9 0-16,-1 5 0 0,-2 8 0 16,0 5 1-16,-1 4-1 15,6 3 1-15,-1 3 0 0,10 4-1 0,6-2 1 16,4 0 1-16,12-6 1 0,8-7-1 15,8-9 13-15,5 0 1 0,5-5 4 0,-2-2 2 16,3-3-11-16,4-4-4 0,0-5-2 16,1-7-2-16,-2-3-3 0,0-7-1 15,-2-3-11-15,0-4-9 0,-1-3-19 16,-2-3-19-16,2-6-15 0,-2-2-19 16,5-8 50-16</inkml:trace>
  <inkml:trace contextRef="#ctx0" brushRef="#br1" timeOffset="-184628.02">22158 15449 1663 0,'0'0'75'0,"0"0"28"0,0 1-80 16,0 0-31-16,0 2-9 0,1 9-17 15,-1 8-7-15,0 16-1 0,1 4 12 16,-1 4 19-16,2-2 10 0,-1-6 1 0,-1-1 2 16,4 1-2-16,-3 1 0 15,0 3 0-15,1-5 0 0,-1 1 3 16,3-8-10-16,-1-1-23 0,2-7-22 0,-2-7-26 16,-2-6 88-16,4-6-23 0</inkml:trace>
  <inkml:trace contextRef="#ctx0" brushRef="#br1" timeOffset="-184327.74">23081 15532 1678 0,'1'0'93'0,"1"0"60"0,-2 1-153 0,-1-1-35 0,0 0-9 16,-6 0 7-16,-1 0 10 0,-6 2 7 16,-9 2 11-16,-2-1 6 0,-7 0 2 15,-3 2 2-15,-1-1 0 0,-2-1 1 16,-3 2 0-16,5 1-2 0,1 1 1 16,3-1 1-16,5 3-2 0,1-1-5 15,1 0-9-15,6-1-8 0,3-4-11 0,5-2-9 16,5 2-11-16,5-3-11 0,0 1-11 15,0-1-13-15,1 0 389 16,0 2-235-16</inkml:trace>
  <inkml:trace contextRef="#ctx0" brushRef="#br1" timeOffset="-184022.96">23286 15529 1650 0,'-1'27'24'0,"-1"13"-32"16,-3 23-12-16,-1 10 4 0,-1 5 12 15,-1-1 1-15,3-6-3 0,-2-3 0 16,2-2-3-16,4 0 7 0,1-4-8 16,3-1-18-16,3-6-20 0,2-7-20 15,1-9-2-15,0-8 3 0,-1-12-4 16,-2-9 752-16,-2-9-510 0</inkml:trace>
  <inkml:trace contextRef="#ctx0" brushRef="#br1" timeOffset="-183629.16">23227 15426 1525 0,'3'16'150'16,"-2"-16"-66"-16,1 0-53 15,1-1-5-15,0-15-25 0,9 15-2 16,3-1-2-16,0-2-2 0,5 2 2 15,5-1 2-15,5 1 0 0,6 2 1 16,2 0 0-16,-1 2 0 0,0 0-1 0,-1 5-1 16,-1-3-1-16,3 6-1 0,-2 3-2 15,1 0-3-15,-3 6-1 0,-5-1 1 16,-5-1 2-16,-6 1 2 16,-6-1 1-16,-3 1-2 0,-4 6-3 0,-4 4-5 15,-1 5-2-15,-8 7-1 0,-6-1 1 0,-7-3 4 16,-7-5 4-16,-6-6 2 0,-5-6 2 15,-4-5 2-15,2-2 0 0,-1-3 0 16,0-5 2-16,0-2 0 0,-2 0 2 16,0-2 0-16,10-2 0 0,4-1-3 15,10 1-5-15,4-2-6 0,3-2-7 16,1 3-11-16,3-2-17 0,3 3-22 16,5 2-16-16,1-2-179 15,-1-5 170-15</inkml:trace>
  <inkml:trace contextRef="#ctx0" brushRef="#br1" timeOffset="-183233.47">23645 14995 1777 0,'0'0'83'16,"0"1"21"-16,0-1-66 0,4-1-38 15,2 1-5-15,4 0-1 0,3 3-1 0,2 2 0 16,8 2 0-16,1 2-1 0,4 6-1 16,2 3 3-16,2 6 0 0,4 3 1 15,2 1 2-15,0 2 0 0,-2 5 0 16,-2 6 2-16,-5 5-1 0,-4 7-1 16,-6 7 1-16,-5 5 2 0,-3 5-2 15,-4-4 1-15,-3 1 1 16,-2-5-1-16,-5-6 0 0,-2-5-2 15,0-5-2-15,-4-8-1 0,1-4 0 0,-4-7-1 0,-4-4 1 16,1-2 2-16,-2-1 1 16,2-2 2-16,1-7 1 0,2 3 0 15,-1-5-2-15,4-2-4 0,3 0-5 16,-2-4-8-16,5-1-9 0,-1 0-12 16,4-2-10-16,-3 1-12 0,3 1-10 0,1 0-5 15,-1-2 11-15,1-1 4 0,9-3-277 16,16-14 241-16</inkml:trace>
  <inkml:trace contextRef="#ctx0" brushRef="#br1" timeOffset="-182897.63">25225 15299 1649 0,'12'4'204'0,"6"0"543"0,-18-3-167 16,-1-1-610-16,-13-3-546 15,-9-1-153-15,19 2 711 0,-2 2 8 16,-2 4 7-16,-2-3 3 0,-3 0 0 16,0 1 0-16,-1 2 0 0,2-2 1 15,1 1 0-15,-3 1 0 0,-3 0 0 31,-5 1-1-31,0 0 1 0,0-1-7 0,-1 2-5 16,3 0-7-16,-2 0-7 16,2-1-4-16,3 1-7 0,2-3-5 0,2 3-6 15,3-4-7-15,1 3-7 0,3-2-9 16,-2 3-15-16,2 0 47 0</inkml:trace>
  <inkml:trace contextRef="#ctx0" brushRef="#br1" timeOffset="-182553.46">25304 15616 1265 0,'0'0'62'0,"-1"0"22"15,-2 0-59-15,-1 0-30 0,-4 1 1 16,-3-1 3-16,-4-1 1 0,-2 1 2 16,-1-3 0-16,-1 3 0 0,-2 0 0 15,-2 0 0-15,3 4-2 0,-2 0 1 0,-1 2 0 16,3 1-1-16,-1 0 0 0,1 0 1 16,2 0 0-16,-2 0 0 15,4-1 1-15,-1 1-1 0,6-2 1 0,0 1 0 16,1-2-1-16,2 0 0 0,1-1 1 15,-2 0-2-15,1-1 0 0,2 1 2 16,0-2-1-16,2 1-3 0,1-1-21 16,-2 1-23-16,1-1 23 0</inkml:trace>
  <inkml:trace contextRef="#ctx0" brushRef="#br1" timeOffset="-179559.28">26422 15232 1568 0,'0'0'48'0,"0"0"-8"16,0 0-40-16,-1 0-24 0,0 0 2 16,-1 0 0-16,-4-1 3 0,-4-1 3 15,-3 1 3-15,-4-2 7 0,-2 2 1 0,-3 1 0 16,-1 4 1-16,-3 6 0 0,-1 4 4 16,-3 6 0-16,-4 6 1 15,-5 3 1-15,-6 6-1 16,-1 5 1-16,1 2-2 0,7 2-6 15,7 4-6-15,12 4 0 0,8 4 0 0,6 6 3 0,7 0 3 16,5-2 0-16,8-3-2 16,4-7 3-16,6-5 2 0,5-6 3 15,2-7 9-15,2-4 6 0,-2-3 6 0,2-5 11 16,-4-6-2-16,-1-1-3 0,0-9 3 16,1-1-10-16,3-3-2 0,1-7 0 0,3-6-5 15,-3-5-3-15,3-3 2 0,7-6-4 16,-1-5-3-16,8-3-2 0,-3-12-3 15,-3-5-10-15,-8-10-9 0,-8-4-3 16,-7-1 1-16,-10 1 9 0,-5 7 8 0,-4 7 3 16,-3 4 1-16,-4 3-2 0,-5 2-3 15,-3 3-1-15,-1-3-1 0,-6 4-1 16,0 5-4-16,-6 4-1 0,-2 5-1 16,-1 7 1-1,-1 5 0-15,-1 7-2 0,3 4 3 0,4 2 0 0,2 4 1 0,2 0-2 31,3 5 1-31,4 2-1 0,-2-1-5 16,2 5-10-16,-2 3 23 0,1 3-7 0</inkml:trace>
  <inkml:trace contextRef="#ctx0" brushRef="#br1" timeOffset="-179147.5">27119 16170 1593 0,'45'18'156'15,"-44"-18"-157"-15,-8 0 3 0,-35-12-8 16,42 16 2-16,0 9-1 0,-1 9 2 16,-1 9 1-16,0 12 2 0,-2 9 0 15,3 6 0-15,1 7 0 0,4 5 1 16,0 1 1-16,2-2-2 0,-3-5 1 15,3-8 1-15,-1-13-2 0,-1-10 1 16,0-10 1-16,-3-8-1 0,1-5-12 0,-2-9-15 16,0 0-31-16,1 3-33 0,-1-4-24 15,1-9-19-15,-2-9 59 16,0-13-161-16,-1-14 165 0</inkml:trace>
  <inkml:trace contextRef="#ctx0" brushRef="#br1" timeOffset="-178738.2">26949 15980 1011 0,'0'-6'117'0,"-1"1"67"16,1 1-26-16,0 1-62 0,1 2-20 15,0 0-9-15,1-1-3 0,1 0-5 16,0-2-6-16,2 1-11 0,2-4-17 0,6-1-11 16,5-3-8-16,9-6-5 0,6-4-1 15,6-3 0-15,-2 4 0 0,-4 0 0 16,-5 4 0-16,-4 0 0 0,1 2 0 15,-2-1 1-15,4 0-3 0,3 0-3 16,-1 3-4-16,3 1-4 0,2 3-2 16,-5 3 2-16,-1 2 1 0,-1 2 2 15,-2 2-1-15,2 5-2 0,1 0-3 16,-1 3-1-16,-5 0 1 0,-3 4-1 16,-3 3 3-16,-6-3-1 0,-2 4 0 0,-6 4-5 15,-3 4-1-15,-9 7 2 16,-6 6 4-16,-6-3 7 0,-7-3 5 0,-6-3 3 15,-2-3 1-15,-6-4 2 0,-4-2 0 16,0-6 0-16,-4-3 2 0,5-7 0 16,0-2 0-16,2-3-1 0,0-3-1 15,-4-3-1-15,0 0-2 0,3 0 0 0,7 0-7 16,8 0-11-16,4-4-15 0,3 0-17 16,4 0-10-16,2-1-14 0,6-2-1 15,4 2-282-15,6-1 241 0</inkml:trace>
  <inkml:trace contextRef="#ctx0" brushRef="#br1" timeOffset="-178408.61">28196 15143 1963 0,'2'3'60'0,"-1"-1"-17"15,-1-1-46-15,0 1-27 16,-2 6-12-16,1 10-1 0,-1 11 10 0,-5 11 14 16,1 2 15-16,-3 3 4 0,0-1 0 15,1-1-1-15,1 2 1 0,-2-1 0 16,-2 0-1-16,1 2-6 0,0-4-7 15,2-8-8-15,4-6-8 0,0-10-8 16,2-9-18-16,2-3-18 0,0-5-15 0,0-1-12 16,0 0 3-16,0 0 14 0,1-2 16 15,8-3 39-15,6-8 15 0</inkml:trace>
  <inkml:trace contextRef="#ctx0" brushRef="#br1" timeOffset="-178234.99">28342 15538 1360 0,'-1'0'70'0,"1"0"27"0,0-2-36 0,1 1-34 16,-1 1-12-16,-2 0-21 0,-4 0-14 16,-3 3 2-16,-3 1 3 0,-6-1 8 15,-10 0 7-15,-12 0-1 0,-8-3 1 16,-6 0 2-16,0-3 0 0,6 3 2 16,3 0 1-1,3-3-3-15,6 3-10 0,0 0-23 0,5 0-33 0,1 0-28 16,1 0 46-16</inkml:trace>
  <inkml:trace contextRef="#ctx0" brushRef="#br1" timeOffset="-176962.1">28882 15133 1664 0,'0'8'74'0,"5"-12"-171"32,-3 2 94-32,1-2 1 15,4-2 1-15,1-3 5 0,2-2 5 16,6-2 3-16,-1 1 0 0,6 0-4 16,0-1-2-16,0 1-1 0,5 2-2 0,0 0 0 15,4 1-1-15,8-2-3 0,2 2 0 16,5 0 1-16,-5 3-3 0,-10 2 3 15,-2 2 0-15,-11 0 0 0,-2 2 2 16,1 4-2-16,-7-1 0 0,-3 3-1 16,1-3 0-16,-6 2-3 0,2 1-7 0,1 5-5 15,-2 3-11-15,-1 12-17 0,-1 13-5 16,-9 14 3-16,-4 12 11 0,-8 0 21 16,-11 2 11-16,-8 3 3 0,-14 2 2 15,-6 5 0-15,0 2-1 0,2-3 1 16,13-8 0-16,5-9 0 0,6-13 2 15,8-7-2-15,4-9 0 0,4-4 1 16,3-5 0-16,3-5-1 0,6-6 8 0,2-6 10 16,1 0 13-16,3-4 12 0,0 0 3 15,0 1 1-15,0-1-4 0,2 2-8 16,3-2-7-16,1 0-6 0,8-1-12 16,6 0-1-16,11-1-5 0,12-3-6 15,11 1 1-15,11-2-1 0,16 2 2 16,4-2-1-16,0 5-1 0,-3 0-2 15,-9 3 0-15,-8 2 1 0,-6 2 1 16,-12 0 2-16,-11-2 7 0,-7 0 0 0,-8-1-1 16,-1-2 0-16,-2 0-8 0,-5 1 0 15,-2-2 0-15,-5 0-1 0,0 0-2 16,-6 0-4-16,1 0-9 0,0 2-3 0,-1-2-6 16,0 0-6-16,0 0-6 0,0 0-7 15,-1 1-6-15,0 0-6 0,1 0 2 16,0-1-8-16,-1 0-9 0,-5 1 207 15,3 0-114-15</inkml:trace>
  <inkml:trace contextRef="#ctx0" brushRef="#br1" timeOffset="-176148.69">30119 14531 1654 0,'0'0'56'15,"0"0"-13"-15,0 0-31 0,0 0-19 16,0 1-2-16,0 2-3 0,0-2-2 15,-4 4 0-15,-4 6 0 0,-2 9 7 0,-3 10 4 16,-2 4 2-16,-4 11 1 0,-7 10 0 16,-3 11 0-16,-2 10 1 0,1 10 0 15,2 0 0-15,-2 7 0 0,1 2 0 16,-1 2-1-16,-2 4 2 0,7 2-1 16,6 4 0-16,8 0 1 0,14-3-1 15,13-8 2-15,6-12 5 0,2-8 9 16,0-10 8-16,-2-10 3 0,3-7-5 0,-4-8-9 15,4-5-8-15,0-5-5 16,3-4-1-16,1-3 0 0,-2-6-1 0,-6-5 0 16,-6-5-5-16,-5-3-2 0,0-2-5 15,-2-2-15-15,1-1-5 0,2 0-19 16,-1-2-18-16,6-5-11 0,1-9 27 16,2-6 20-16</inkml:trace>
  <inkml:trace contextRef="#ctx0" brushRef="#br1" timeOffset="-175817.71">30602 15097 1800 0,'0'0'99'16,"0"0"109"-16,0 0-210 0,0 2-10 16,0 3-3-16,-3 8 2 0,2 5 2 15,-1 11 3-15,-1 10 6 0,0 1-3 0,1 9-5 16,2 4 0-16,0 3-2 0,0-1 5 16,0-3 2-16,1-3-2 15,2-1-2-15,-1-5-8 0,-1-3-11 0,-1-7-11 16,1-4-15-16,-1-6-16 15,1-2-9-15,1-5-8 0,1-2-5 0,0-3-1 16,3-3 328-16,1-5-188 0</inkml:trace>
  <inkml:trace contextRef="#ctx0" brushRef="#br1" timeOffset="-175500.87">31410 15486 1457 0,'26'18'160'16,"-22"-18"-87"-16,-4 0-49 16,0 0-17-16,-24-18 1 0,23 18-8 0,0-2-3 15,1 2-1-15,1 0-4 0,-1 0-1 16,0 0-5-16,0 0-8 0,-6 0 0 15,-1 0 6-15,-6-2 5 0,-8 1 6 16,-7-2 5-16,-1 0 0 0,-2 2 1 16,5 1 1-16,1-2 0 0,3 2 0 15,1 0 0-15,2 0 0 0,-1 0-9 16,6 2-22-16,2-1-28 0,1-1-36 16,6 2 307-16,0-2-181 0</inkml:trace>
  <inkml:trace contextRef="#ctx0" brushRef="#br1" timeOffset="-175232.7">31639 15602 1559 0,'0'28'137'15,"7"15"-106"1,3-20-120-16,-23 31 132 0,7 11-99 16,4 8 23-16,0-3 15 0,-1-7 11 0,1-6 6 15,1 1 1-15,1 1 1 16,-1 0-3-16,-1-3-11 0,1-5-11 0,-2-12-13 16,3-7-17-1,0-10-21-15,0-8-25 0,0-8 29 0,0-6 24 0</inkml:trace>
  <inkml:trace contextRef="#ctx0" brushRef="#br1" timeOffset="-174774.44">31560 15623 1723 0,'0'0'64'0,"0"0"13"16,-1-2-40-16,1 2-7 0,1 0 3 15,-1 0-3-15,2 0-8 0,-1 0-6 16,0-3 1 0,1-1-3-16,3-1-1 0,2-4-2 0,2-2-4 0,3-3-1 15,3-2 0-15,0 1 4 0,2 3 3 16,-1-2-1-16,1 1-2 0,1 1-5 16,3-1-4-16,3 2-3 15,6 1-5-15,6 0-4 16,4 1-7-16,3-2-10 0,0 4-6 15,-8-1-2-15,-2 2-1 0,-2 4 7 16,-7 1 11-16,3 1 4 0,-9 1 10 16,-4 1 5-16,-4 1 0 0,-5-1-5 15,1 1-5-15,-4 1-8 0,0 1-6 16,0 2-7-16,-4 5-4 0,-4 3 2 0,-4 7 5 16,-6 2 11-16,-4 2 6 0,-5 0 3 15,-5-5 2-15,-6-1 3 0,-10-3 2 16,-7-5 0-16,-4-3 1 0,0-4 1 15,9-5-1-15,7 0 1 0,6-2 0 0,6-3-1 16,3 1 0-16,3-2 1 0,6 3-3 16,5 0-1-16,1 0-8 0,4 3-14 15,0-1-14-15,4-2-17 0,3 3-19 16,-1 0 563-16,3 0-369 0</inkml:trace>
  <inkml:trace contextRef="#ctx0" brushRef="#br1" timeOffset="-174313.18">32130 14566 1797 0,'1'3'69'0,"-1"-2"2"15,3 1-47-15,-1 0-28 0,1-1-2 16,5 7-5-16,3 3-10 0,10 9-1 16,8 8-2-16,6 6 6 15,8 8 13-15,5 4 1 0,3 6 2 0,0 5 0 16,-6 1 1-16,0 2 1 0,-14 0-1 0,-5 1-2 16,-5 1 2-16,-10 2-1 0,2 5 0 15,-5 7 1-15,-8 4 0 0,-3 11 0 16,-10 3 2-16,-1 4 0 0,-3-2 0 15,-8-7 0-15,1-8-1 0,-5-10-1 16,-7-8 0-16,-2-10 0 0,0-9-1 0,-7-6 1 16,4-8 0-16,5-4 0 0,3-4 1 15,7-8 0-15,3 1-1 0,7-5 1 16,0-1 1-16,6-2-1 0,1-1 2 16,2-1 0-16,5-3-1 15,-2-1 1-15,1 1-1 0,2 0-3 16,1-2-4-16,0 0-8 0,0 0-8 0,0 0-9 15,0 0-17-15,0 0-16 0,0 0-20 0,0 0-1 16,4 2 42-16</inkml:trace>
</inkml:ink>
</file>

<file path=ppt/ink/ink4.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4-25T15:14:18.966"/>
    </inkml:context>
    <inkml:brush xml:id="br0">
      <inkml:brushProperty name="width" value="0.05292" units="cm"/>
      <inkml:brushProperty name="height" value="0.05292" units="cm"/>
      <inkml:brushProperty name="color" value="#00B050"/>
    </inkml:brush>
    <inkml:brush xml:id="br1">
      <inkml:brushProperty name="width" value="0.05292" units="cm"/>
      <inkml:brushProperty name="height" value="0.05292" units="cm"/>
      <inkml:brushProperty name="color" value="#FF0000"/>
    </inkml:brush>
  </inkml:definitions>
  <inkml:trace contextRef="#ctx0" brushRef="#br0">19995 15963 1429 0,'0'27'167'0,"1"-53"32"47,-1 26-199-47,0 5-1 0,-1-2 0 16,-2 5 2-16,3 2 4 0,0 5 2 16,0 6 1-16,0 6-3 0,1 9-2 15,-1 8-2-15,0 6 0 0,2 7 0 16,-1 0-1-1,0 0 0-15,0 2 2 0,1-2-2 0,1-6 1 16,1 3 1-16,1 1-1 0,1-2-1 0,1-1 1 16,-3-11 0-16,1-11-1 0,-3-9-17 15,0-9-21-15,-1-5-35 0,-1-6-36 0,0 0 144 16,2-2-56-16</inkml:trace>
  <inkml:trace contextRef="#ctx0" brushRef="#br0" timeOffset="442.22">19864 16008 1553 0,'-1'0'201'0,"1"0"-182"0,5 0-1 15,4-2-19-15,1-4-3 0,8-4-4 16,3-2-9-16,4-6-2 0,5 1 3 15,3-1 4-15,1 0 8 0,1 1 4 16,0-1 0-16,3 3 1 0,5-1 0 16,3 2-1-16,2 2 0 15,-7 2 1-15,-5 2-1 0,-8 3 2 0,-8 3 1 0,-1 1-1 16,-4 0 0-16,-2 1-2 16,4 3-4-16,-1 2-3 0,-1 2-4 15,0 4-4-15,-2 5 0 0,-2 7 1 16,-1 9-2-16,-2 6 0 0,-3 6 3 0,-4 2 1 15,-1 1 9-15,-5-6 3 0,-8-4 0 16,-8-5 1 0,-8-4-1-16,-11-4-1 0,-1-5 3 15,-4-4 3-15,-8-6 2 0,-5-6 3 16,-6-3 2-16,1-3-2 0,2-3-1 16,7-3-2-16,2-4-4 0,2 0-1 15,7-3-3-15,2 1-9 0,7-1-8 0,2 4-13 16,2 0-13-16,6 2-17 0,6 2 292 15,4 2-183-15</inkml:trace>
  <inkml:trace contextRef="#ctx0" brushRef="#br0" timeOffset="1538.5">18834 17064 1388 0,'27'4'104'0,"-7"11"-17"16,21-5-32-16,-110-21-60 0,49-3 10 15,20 14-1-15,0 0 4 0,2-1 8 16,-2 1 13-16,0 0 9 0,0 1 4 16,-1 1-3-16,1-2-4 0,-1 2-5 15,1-2-5-15,0 0-1 0,0 1-1 0,0 0-1 32,-1-1-2-32,0 0-4 0,-2 1-6 0,3 1-4 0,0 0-4 0,1 1-1 15,-4-1 0-15,3-2-1 0,-1 1 1 16,1-1 0-16,0 0-1 0,-1 1 1 15,1 3 0-15,-2-2-1 0,2-1 0 16,0-1-1-16,-1 1 1 0,-3 3-1 16,4-4 0-16,0 0 0 15,-2 5 0-15,0-4 0 0,-1 4 0 0,0 1-1 0,1-5 1 16,-2 4-1-16,1 2 0 0,-1-1 2 16,-1 3-2-16,-1 4 1 0,-6 3 0 15,-1 1-1-15,-2 8 0 0,-3 2-1 16,-2 5 0-16,-1 4-1 0,-4-1 2 31,4 5-1-31,2 1 2 0,1-1-1 0,4 1 0 0,4 6 0 0,4-1 1 16,3 5-2-1,2 2 0-15,2 1 0 0,4-3 1 16,2-7 0-16,6-5 2 0,1-7 1 16,4-1 1-16,6-3-1 0,1 3-1 15,6-1 0-15,-1 2 0 0,1-5-2 16,-3-4 2-16,-6-2 1 0,-4-7 1 0,-1-3 1 15,-2-4 1-15,-5-1-1 0,-1-4 1 16,-4-1 0-16,-1 0-1 0,-3 0-2 16,1 1-1-16,0-1-7 0,0-1-5 15,-2 0-5-15,0 0-5 0,0 0-3 16,0 0-3-16,1 0-8 0,-1 0-8 16,1 0-6-16,-1 0-12 0,0 0-10 15,1 0-11-15,-1 0 42 0,7 0 10 0</inkml:trace>
  <inkml:trace contextRef="#ctx0" brushRef="#br0" timeOffset="1870.26">19315 17253 1658 0,'2'3'58'0,"-1"0"4"15,2 6-52-15,-2 7-16 0,-1 10-4 16,0 7-1-16,0 6-1 0,0 2 5 16,-1 0 6-16,1 0 1 0,1 1 0 15,0-1 2-15,1 2-2 0,1 2 1 16,0 2 0-16,2 4 0 0,-1-7 0 0,-2-3 0 15,5-6 0-15,-5-7-9 16,5-3-12-16,-1-9-13 0,-2-4-19 16,0-5-15-16,3-2 47 0,2-5-226 15,4-2 176-15</inkml:trace>
  <inkml:trace contextRef="#ctx0" brushRef="#br0" timeOffset="2143.37">20184 17676 1438 0,'0'1'114'0,"1"0"89"0,-1 0-164 0,0-1-68 15,0 0-17-15,-4 0 0 0,-5-4 12 16,-7-5 11-16,-5-3 12 0,-5-3 6 15,-5 0 5-15,-1 3-2 0,0-1 1 16,-2 2 2-16,0 1-1 0,3 1 2 0,0 4 0 16,2-3-1-1,2 1-4-15,1 2-9 0,2 0-21 0,2 3-24 0,3 0 19 16,5 2-121 0,2-2 108-16</inkml:trace>
  <inkml:trace contextRef="#ctx0" brushRef="#br0" timeOffset="2949.75">20461 17593 1367 0,'1'40'81'0,"-1"8"85"16,0 1-154-16,-3 13-7 0,-1-7-3 15,2 2 1-15,-3-4-1 0,4-5-1 16,-1-2 1-16,2 0-1 0,0-2 0 16,2 2 0-16,2-2 0 0,-1-4 0 15,0-4 0-15,-2-9-1 0,2-11-2 16,-3-7-14-16,0-8-21 0,0 0-28 15,0-1-10-15,0 0-23 0,0-5-2 0,-2-8 0 16,0-7 3-16,2-8 32 0,-1-8 26 16,-1-4 24-16,0-4 9 0,1-6 0 15,-3 3 0-15,0-2 2 0,-1-1 1 16,2 4-1-16,2 0 0 0,1 1 2 16,0 3 6-16,0 2 3 0,1 6 10 15,3 3 18-15,0 6 20 0,0 3 18 16,0 3 1-16,-1 2-8 0,4 1-15 0,-3 1-13 15,5 1-3-15,0 2-5 0,2-2-2 16,2 3-3-16,-1 0-3 0,0 0-4 16,2 2-5-16,-1-1-3 0,2-1-3 15,3 0-3-15,3-1-4 0,7 1-6 0,4-1-8 16,3 3-15-16,3 3-7 0,1 6-7 16,2 2-2-16,-7 5 9 0,1 5 2 15,-6 5 7-15,-2 1 11 0,-3 4 11 16,-4-2 23-16,-3 2 21 0,-5-1 0 15,-3 2-2-15,-4 2-15 0,-4 6-15 16,-4 4 1-16,-6 3 5 16,-3-3 9-16,-7-2 10 0,-1-3 4 0,-2-7-4 15,-5-3-8-15,1-3-7 0,-6-3-6 0,-4-2-2 16,-1-4-2-16,-5-3-2 0,1-1 0 16,5-4-2-16,3-2-3 0,4-2-1 15,6-1-1-15,2-2-3 0,5 0-2 16,1-1-7-16,2-1-20 15,0 0-12-15,3-2-21 0,-1-2-39 0,2-3 65 0</inkml:trace>
  <inkml:trace contextRef="#ctx0" brushRef="#br0" timeOffset="3375.86">20812 17128 1650 0,'1'1'90'16,"2"-1"43"-16,-2 1-84 0,2-1-47 16,3 1-2-16,-4 4 0 0,5-4-3 15,2 7-7-15,4 1-5 0,7 4-1 0,4 6 1 16,1 2 6-16,3 4 6 0,0 4 1 15,0 2 1-15,0 5 0 0,0 2 0 16,3 4 0-16,0 5-1 0,-1-1 0 16,-4 3 0-16,-7 3-2 15,-4 4 0-15,-4 5 2 0,-3 3-1 0,-4 0 3 16,-4 0 3-16,-3 0 0 0,-3-5 0 16,-4 0 3-16,-1-13 2 0,0-9 1 0,-4-8 2 15,-4-4-2-15,-5-2-3 0,-1 2 2 16,-2-5-1-16,4-3 1 0,2-6-4 15,3-3-4-15,1-2-2 0,2 0-4 16,3-2 0 0,2-2-2-16,0 1-4 0,3-2-5 0,0-1-12 0,7 0-16 0,-1 2-21 15,0-1-24-15,0 0 669 0,0-1-442 16</inkml:trace>
  <inkml:trace contextRef="#ctx0" brushRef="#br0" timeOffset="5921.79">26929 12585 1296 0,'10'-6'46'0,"-1"-2"-15"16,0-1-7-16,-2 0-23 0,-3 1-1 15,0 2 3 1,-2-1 3-16,0-1 0 0,-1 1 6 0,-1 2 4 0,0 5 2 15,0-9 6-15,-2 6-1 0,0-2-7 16,-2-4-1-16,-1 0-7 0,-4-2-4 16,-5-3 0-1,-4 0 0-15,-4-1 0 0,-6 1 2 0,0 1-3 0,-3 1 0 16,3 1-3-16,0 2-2 16,-2 4-2-16,5 7-1 0,-3 1-1 0,-1 8-4 0,-1 2-11 15,-5 5-12-15,2 6-3 0,6 8 0 16,7 8 7-16,8 2 1 0,9 3-1 0,10 2-6 31,12 0 0-31,10 0 9 0,8-6 8 16,6-5 12-16,-1-6 6 0,-4-6 4 0,0-6 2 0,-6-5 1 0,2-5-1 31,3-5 2-31,0-5 3 0,-1-4 5 16,-5-7 10-16,-5 1 3 0,-4-7 1 15,1-6-4-15,-2-2-10 0,1-7-10 16,0-3-8-16,-3-1-7 0,-4-4-4 15,-4-1 0-15,-2 6 0 0,-3-1 1 0,0 7 3 16,-4 7 3-16,2 6 3 0,-1 7 2 16,-3 10 3-16,0 0 0 0,0 0-2 15,0 1 1-15,-1 0-5 0,-4 10 1 16,-5 10 2-16,-4 10-1 0,-2 12 2 16,-5 7 1-16,-2 3 0 0,-2 3 0 0,-4 4 0 15,2 2 0-15,0 1-1 0,1 6 1 16,2-2-1-16,1 0 0 0,4-2 1 15,5-3 0-15,0 1 3 0,3-6 4 16,1 3 0-16,2-2 2 0,3-1-1 0,4-5-2 16,1-3 3-16,2-3 2 0,2-8 3 15,4-3 3-15,0-5-1 0,-1-6-2 16,4-5-1-16,-4-2-2 0,2-9 3 16,0-2 0-16,0-1 0 0,4-2-1 15,1-1-2-15,2 0-3 0,-1 0-2 16,-2-1 0-16,-2-1-1 0,3-1-1 0,3-4 2 15,2 1-2-15,2-1-1 0,2-1-2 16,-3 0 1-16,-3 2-1 0,-4 0 2 16,-3-1 0-16,-3 1-1 0,1 0-1 15,-3-1-2-15,-2-1 0 0,2 0 1 16,-2 0-1-16,-2-4 0 0,-2-2 0 16,-7-4 0-16,-4-5 0 0,-9-3 0 15,-4-5 1-15,-4-5-1 0,-4-3 0 0,0-1 2 16,0 2-1-16,-1-1 0 0,-1 0 1 15,0 1-3-15,1 0-2 0,5 2-3 16,4 6-3-16,5 4 2 0,8 6 1 16,-1 4 1-16,6 5 2 0,-1 6 1 15,1-1-1-15,7 5 1 16,0 0-4-16,-1 0-1 0,3 0 5 0,3 0 1 0,4 1 6 16,1 1 1-16,6 0 0 0,7 1-5 15,4-1 1-15,7 2 0 0,7-1-1 16,4 1 1-16,4 0 0 0,8-2-2 15,2 2 2-15,3-1 0 0,-4 0 3 0,-7 2 7 16,-8-2 7-16,-9 1 3 16,-4-2-3-16,-8-2-5 0,-5 0-7 0,-5 0-3 15,-3 0-2-15,-2 0 0 0,-5 0 1 16,-1 0 1-16,0 0-4 0,-1 0-15 16,0 0-19-16,0 0-28 0,0 0-19 15,0 0 576-15,0 0-379 0</inkml:trace>
  <inkml:trace contextRef="#ctx0" brushRef="#br0" timeOffset="6920.97">31203 12165 1455 0,'0'0'40'0,"0"0"-15"0,-2 0-21 15,1 2-4-15,-2-2 0 0,-2 2-1 16,-4 3 0-16,-2 1-1 0,-5 4 1 16,-4 6 0-16,-2 5 0 0,-5 8 1 0,-1 8 1 15,-1 6 1 1,-1 8 0-16,2 4 0 0,-2 6-2 0,3 4 1 0,5-1 0 16,4 0-1-16,6-4 0 0,10 3 0 15,3 0 0-15,3 1 0 0,6 0 6 16,1-3 9-16,2-9 6 0,1-5 5 15,-3-12-5-15,-2-6-6 0,0-7-6 16,0-1-4-16,0-5-1 16,-1 0-2-16,0 0-1 0,0-6 1 0,-3 0 0 0,3 0 0 15,-2-3-2-15,3 0 0 16,-1 0-10-16,-3 0-9 0,3 0-14 0,0 1-18 16,2-1-13-16,0-3-15 0,0-1-5 15,-1-1-179-15,1 0 174 0</inkml:trace>
  <inkml:trace contextRef="#ctx0" brushRef="#br0" timeOffset="7252.69">31360 12536 1533 0,'48'3'77'15,"-57"61"1312"17,-29-37-2165-32,24 12 172 0,9-3 604 0,0-2 1 15,1 1 1-15,2 3-1 0,0 1 0 16,5 1-3-16,-2 0-5 0,2-3-4 15,4-1-4-15,-3-5 3 0,3-7-1 16,-3-6-9-16,0-7-15 0,3-1-24 16,-4-4-12-16,4-2-135 0,-3-1 132 15</inkml:trace>
  <inkml:trace contextRef="#ctx0" brushRef="#br0" timeOffset="7553.57">32199 12842 1671 0,'-5'0'26'0,"-1"0"-33"16,-5 1-12-16,-2 1 13 0,-6-2 6 16,-5 2 0-16,-5-2 1 0,-3 2-1 15,-3-2 1-15,-1 0 0 0,-5 0-6 16,3 0-3-16,-2 2-8 0,0-2-14 16,8 3-8-16,0-1-11 0,8 0-7 15,5 1 1-15,3-2-4 0,6 0-1 16,4 0-1-16,5-1-37 0,0 0-92 15,1 0 115-15</inkml:trace>
  <inkml:trace contextRef="#ctx0" brushRef="#br0" timeOffset="8497.37">32969 13015 1496 0,'6'-11'13'16,"2"0"-38"-16,0-5-15 0,-4-1 2 15,3-1 16-15,-8-4 13 0,-13 2 1 16,6-1 2-16,-14 2 4 0,6 1 3 16,6 2 4-16,-8 0 1 0,1 2 2 15,-7 1 0-15,-6 0 5 0,-1 1 2 16,6 5-1-16,5 0-2 0,2 3-4 0,1 3-2 16,-1 1-1-16,-3 3-2 0,1 1-1 15,-1 2 1-15,3 0-2 0,5 1-5 16,2 0-6-16,4 1-7 0,-1 1-6 15,4 2 3-15,3 2 0 0,-3 0 2 16,8 3 4-16,-2 2 2 0,4 0 4 0,10 3 4 16,-1-2 2-16,6-1 0 0,-1 0 2 15,-1-5-3-15,-1-3 3 0,-2-1 3 16,-2-6 3-16,0-1 2 0,4-2 0 16,1-2-3-16,2 1 3 0,-1-1 9 15,-8 1 9-15,4-2 8 0,-2-2-1 16,2 1-10-16,-3-1-7 0,-6 1-5 15,-1 2 0-15,-4-2 3 0,2 2 1 0,-4 2 3 16,0 0-1-16,0 0 1 16,3-2-4-16,7 1-13 0,-10 2-3 0,-4 0-11 15,-5 4-1-15,-7 2 7 0,2 6 3 16,0 9 4-16,-4 9 3 0,0 2-3 16,0 7 2-16,-1 2 0 0,1 7-2 15,0 2 2-15,0 3-1 0,2 6-1 16,4-2-1-16,2-2-1 0,4-2-1 15,4-3 1-15,2-5 0 0,2-3-1 16,4-2 2-16,4-3 0 0,2-3 0 0,-2-4 1 16,1-6 2-16,0-4 0 0,0-5 1 15,1-3-1-15,3-4 6 0,-2-4 7 16,-3-2 6-16,0 0 8 0,1-4-2 16,0-1-5-16,2-2-4 0,3 1-8 15,1-4 0-15,0-2 1 0,6-3-2 0,1-5-5 16,-7-4-5-16,-2-3-4 0,-11-3 0 15,-1 0 1-15,-3-1 3 0,-4 2 1 16,-2-2-1-16,-9-1 0 0,2-3 1 16,-8 1-2-16,-6-3 2 0,-5 3 0 15,0 3 0-15,3-1 1 0,2 10-2 16,10 1-3-16,3 4 0 0,5 3-2 16,6 3 1-16,-1 3-4 0,3 2-5 15,-2 2-1-15,3 1 2 0,0 0 3 16,0 0 4-16,0 0 0 0,-1 0 0 15,1 0-1-15,-2-3-3 16,4 3-1-16,-2 0-2 0,0 0-4 0,0 0-1 0,1 0-12 16,-1 0-9-16,1 0-6 0,1 0-7 15,1-5 33-15,3-8 4 0</inkml:trace>
  <inkml:trace contextRef="#ctx0" brushRef="#br0" timeOffset="8989.23">33016 12287 1607 0,'6'1'53'0,"-6"0"-7"15,2 6-37-15,-2 5-12 0,3 4 1 16,6 5 2-16,0 2 0 0,4-1 0 16,-6 4 0-16,5 0 1 0,-5 4-1 15,5 6 0-15,5 4 1 0,-7 1 0 16,5 4-1-16,-3 0 0 0,0-1 1 16,0-2-2-16,-2 2-1 0,-3 2-1 0,-2 7 0 15,-1 4 0-15,-2 3 1 0,-2-1 0 16,-5-5 0-16,0-10 0 0,-4-3 0 15,-1-7 1-15,-1 1 1 0,1 1 1 16,2-4 2-16,1-2-1 0,-1-4-1 16,1-6 1-16,-4 0-1 0,2-2 0 0,2-2 1 15,0 1 0-15,5-4-1 0,-4-1 1 16,1-5 2-16,3-1-1 0,-3-2 0 16,8 0 2-16,0-2 0 0,-2-2 1 0,1 0 2 15,-13 0-1-15,7 0 0 0,1 0-1 16,1 1-2-16,11 0 0 0,-9-1 0 31,-5 0-1-31,10 0 0 0,-5 0-9 0,0 0-17 0,3 0-25 0,-4 0-34 16,-3 0-293-16,14-4 247 0</inkml:trace>
  <inkml:trace contextRef="#ctx0" brushRef="#br0" timeOffset="96959.7">14969 6098 995 0,'-2'0'31'0,"1"0"-11"16,-2 0-8-16,2 1-6 0,-2-1-2 0,1 0-1 15,-1 1 0-15,1-1-3 16,2 0 1-16,-2 4-1 0,2-4-1 0,0 4 4 15,2 0 8-15,-2 2 5 0,0 1 7 16,0-2 0-16,1 4-6 0,1 3-4 16,-1 3-4-16,0 1-6 0,-1 5-1 15,0 1 0-15,-1 3-2 0,1 3 1 16,-2 1 0 0,1 0 1-16,1 0 9 0,0 0 1 0,4-1 0 0,2 1-3 15,0 3-6-15,8 3 0 0,1 0 1 0,-2-2 2 16,5-3-4-16,-2-3-2 0,-1-2-1 15,3-2-2-15,-3-3 3 0,1-3 4 16,1-2 4-16,2-4 3 0,1-3 1 16,-1-2-1-1,3-4 2-15,-1-2 0 0,0-2 1 0,3-4 3 0,-1-2 0 0,1-3-1 32,1-3-1-32,-3-2-4 0,-2-4-3 0,0-2-2 0,2-2 1 0,-1 1-3 15,-1-6 5 1,-5 1 2-16,-3-4 1 0,-5-2 1 0,-1-4-4 0,-1 1-2 15,-4-1 3-15,-1-1 1 0,-3 0 1 16,-2 4 0 0,1 1-1-16,2 3-2 15,-2 3-2-15,2 5-2 0,0 1-2 16,0 6-1-16,1 6 1 0,-2 3-3 0,4 2 4 16,1 3 1-16,-1 0-3 15,-1 0 0-15,-3-1-5 0,3 3-6 0,2-1-2 16,-2 1-2-16,1 0-2 0,-2 0-1 15,1 0-2-15,0 0-8 0,-2 0-6 16,1 0-6-16,-3-3-7 0,2-1-10 16,-2-1 566-16,1-3-382 0</inkml:trace>
  <inkml:trace contextRef="#ctx0" brushRef="#br0" timeOffset="98687.77">15497 7035 762 0,'0'0'43'0,"0"0"11"0,0 0-13 15,1 0 0-15,-1-1 3 0,-1 1 2 16,-1 0 7-16,1 0-2 0,1 1 4 16,0-1-1-16,1 0-5 0,2-3-10 0,-1 0-10 15,0 0-8-15,0-2-4 0,4 1-4 16,-3-2-3-16,0 0-2 0,0-1 0 16,-2-2-3-16,3-2 0 0,0-1-1 15,1-1-2-15,0-3 0 0,-3-1 0 16,5-2-2-16,3-1 0 0,-4-4 2 15,5 2 0-15,-2-4 0 0,-3 1-1 16,5 0 0-16,-4-1-1 0,1 1 2 16,0 1-2-16,0 2 1 0,-2 2 3 0,0 2-3 15,0 2 2-15,-2 3 1 0,1 4 0 16,-2 2 3-16,-2 1 2 0,2 2 0 16,-1 0-2-16,0 2-1 0,2 1-3 15,-3 1-1-15,2 0-2 16,0 1-6-16,2 3-4 0,1-1-6 0,-2 5 1 0,2 6 3 15,0 9 2 1,3 7 3-16,3 6 1 0,-3 5 1 0,0-4-2 0,-4 2 2 16,-1-6 2-16,0-3 1 0,-1-7 2 15,2-2 0-15,-2-3-1 0,-2-3 1 16,2-1 0-16,-3-4 0 0,1-1-4 16,0-2-5-16,-1-2-11 0,1-1-11 0,-1-4-16 15,0 0-20-15,0 0-20 0,0 0-5 16,0 0-56-16,0 0 87 0</inkml:trace>
  <inkml:trace contextRef="#ctx0" brushRef="#br0" timeOffset="98955.87">15812 6857 360 0,'1'-1'98'0,"-1"0"77"0,0 1-28 0,0 0-107 15,-1 0-57-15,-1 0-33 0,-3 0-14 16,-3 1 24-1,-3 0 33-15,-2 3 8 0,-5-3 10 0,0 0 5 0,-5 1 5 16,0-1 8-16,1 3 5 16,1-3 2-16,4 1 1 0,0 0-4 0,3 2 0 15,-2-3 2-15,-2 1-1 16,4 0-10-16,-1 0-6 0,3 0-6 0,6-2-3 16,0 0 3-16,0 0 4 0,4 0 2 0,-3 0 4 15,5 0 3-15,0 0-2 0,1 0-8 16,0 0-15-16,0 0-25 0,-1 0-18 15,1-5-103 1,4 1 91-16</inkml:trace>
  <inkml:trace contextRef="#ctx0" brushRef="#br0" timeOffset="99603.08">16472 5697 1377 0,'-1'9'29'16,"-2"2"-27"-16,-2 4-5 0,-1 0 2 15,-3 3 1-15,-2 0 1 0,-1 1 1 16,-1 3 0-16,-2 5 0 0,-2 6 2 16,-4 5-2-16,-4 6 0 0,0 7 0 15,0 7-2-15,3 3 2 0,3 6 1 0,0-1-2 16,3 0 1-16,1-2-1 16,2-2 0-16,4 2 1 0,6-4 0 0,2-1-1 15,3 1 1-15,5-5 0 0,1-3 1 16,4-2 0-16,3-7 1 0,4-3-1 15,3-1 2-15,3-2 0 0,2-3 1 16,3-1-1-16,-1-3 1 0,5-3-1 16,1 0 0-16,-3-6 4 0,7 1 0 15,-7-3 1-15,-1-4-1 0,-5 0-2 0,-4-4-2 16,-4-1 2-16,-7-2-2 0,-2-1 0 16,-5-2-1-16,0-1-4 0,-3-1 0 15,-2-1 0-15,1-2-1 0,-1 2 1 16,1-2 0-16,0 0-8 0,0 2-5 15,0-2-10-15,-1 1-11 0,-5 2-5 0,0-2-7 16,0 1-12-16,-3-2-10 0,-3-2 36 16</inkml:trace>
  <inkml:trace contextRef="#ctx0" brushRef="#br0" timeOffset="100783.3">17354 5995 1268 0,'0'0'26'0,"0"0"-29"0,0 0-18 16,-1 0-1-16,1 0 8 0,0 0 9 16,-1 1 8-16,-4 2 0 0,-3 2-1 15,-4-2 2-15,-6 3 3 0,-3-2 0 0,-4 2 1 16,-2-2 0-16,-1 0-2 0,-4-1 1 16,0-2-1-16,0 2 0 0,-1-2-1 15,4-1 2-15,3 0-3 16,0 2 1-16,3-2-1 0,2 0 0 0,1 2 0 15,3-2-1-15,5 4 0 16,5-3-1-16,4 1-1 0,0 0-2 0,1-1-1 16,0 1 0-16,1 2-3 0,-2 1 0 15,1 1 2-15,0 4-1 0,0 3 3 0,-1 1 1 16,2 5 0-16,0 3 0 0,-1 1 2 16,1 5-2-16,0 3 1 0,-1 0 0 15,0 5 0-15,1 1 0 0,1 2 1 16,0 0-2-1,3-4 1-15,-2-1 0 0,-1-2 0 0,0-3 1 0,0-2-1 0,-1-4-1 16,-2-2 0-16,2-7 1 0,0 2-1 16,-2-4 0-1,2-2 2-15,-1 2-2 0,0-6 0 16,1 0 1-16,1 0-5 0,0-4-7 0,0-2-13 0,0 1-19 16,0-1-8-1,-1 0 112-15,-1-3-57 0</inkml:trace>
  <inkml:trace contextRef="#ctx0" brushRef="#br0" timeOffset="101053.64">17074 6318 1070 0,'-15'6'27'15,"1"2"-16"1,-5-3 1-16,4 1 2 0,-1 0 2 0,-5-2-2 0,0 1-2 16,-1-2-2-16,1-1 0 0,4 0 0 0,3 0-3 15,-1-2-1-15,4 0-1 0,1 2-1 16,5-1-1-16,5-1 1 0,0 0 1 16,0 0 0-16,0 0 1 15,0 0-5 1,0 0-9-16,0 0-15 0,0-1 514 15,7-1-366-15</inkml:trace>
  <inkml:trace contextRef="#ctx0" brushRef="#br0" timeOffset="101398.63">17553 6724 1710 0,'-1'2'57'0,"-15"18"-91"16,8-5 8-16,-1 1 25 0,1 0 1 15,-1 4 0-15,-1-1 0 0,1 3-7 16,-1 3 0-16,1-2-3 0,-2 2 1 15,-3 0 3-15,2-4 3 0,1 2 0 16,3-3 1-16,3-2 2 0,2-7 0 16,0-1 0-16,2-3 1 0,-1-4-4 15,1 1-11-15,1-4-17 0,0 0-23 16,0 0-19-16,0 0-21 0,0 2-11 16,1-4 38-16,1-2 25 0</inkml:trace>
  <inkml:trace contextRef="#ctx0" brushRef="#br0" timeOffset="102112.52">18450 6155 1154 0,'0'6'97'0,"-19"1"-119"47,4 0 21-47,0 2 1 15,-3-2 0-15,-2 0 2 0,-1 2 0 16,0-1 0-16,0 0 1 0,0 1-1 0,-1 0 1 16,1 1 0-16,0 0-1 0,2-1 0 15,5 0 1-15,4-1-2 0,1-3 0 16,2 1-2-16,4-1-2 0,-1-1 0 16,3 1-1-16,0-1 2 0,1-1 4 0,1 2 4 15,-1-2 2-15,5 2-1 0,-2 0 0 16,1 2-2-16,4 0-1 0,1 0 2 15,2 2-1-15,2 0-1 0,-4 3 0 16,3-1-1-16,-1 0 0 0,-2 0-1 16,4-1 0-16,-7-1 0 0,2 0 1 15,-2 2-2-15,0-1 0 0,1 0 1 0,2 1-1 16,3 2 1-16,-2-4 2 16,-7 2 0-16,5-1 1 0,-5-1-1 0,2-1-1 15,0 1 1-15,-3-6 0 0,-1-1-1 16,0 3-3-16,-1-3-3 0,-2 4-3 15,-2-4 3 1,-1 1 3-16,-2 4 2 0,-4-2 4 0,-3 4-1 0,1-2 0 0,-5 1 0 16,1-2 0-16,-3 0-3 0,-4-3 0 15,-1 3 1 1,-3-4-1-16,0 0 1 0,0 1 0 16,-1-3-1-16,1-1 0 0,5 1 1 0,4-1-1 0,5 0 1 15,2 0-1 1,1 0-1-16,4 1 1 0,3 1 0 15,4-1 0-15,0 0 0 0,0 0 1 0,0 1-5 0,0-1-8 0,0 0-8 16,0 0-17-16,-2-1-13 0,8-2-22 31,5-2-141-31,1-3 136 0</inkml:trace>
  <inkml:trace contextRef="#ctx0" brushRef="#br0" timeOffset="103124.45">18609 6747 1516 0,'0'8'14'0,"0"7"-35"0,0 4-7 16,0 3 8-16,0 5 16 0,1-1 5 15,1 0-3-15,0-2-7 16,-3-2-2-16,-1-1-2 0,-3 0 4 0,1-5 4 16,3 0 1-16,1-5-1 0,0-3 0 15,0-7-2-15,0 1-3 0,0 0-5 16,0-2-4-16,1 0-2 0,-1 0-3 15,1-2 7-15,-1-4 5 0,1-3 3 16,-1-3 9-16,1-4 0 0,-1-5 0 16,0-3 0-16,-1-3 0 0,-3 1 0 0,-2-1 0 15,0 1-1-15,0 2 0 0,1-1 0 16,1 4 0-16,0 3 1 0,3 5 0 16,0 5 1-16,1 4 2 0,0 1-1 0,0-1 4 15,0 1 8-15,0 1 3 0,0 2 9 16,0 0 9-16,0 0 1 0,0 0-1 15,1 0-3-15,0 0-8 0,3-4 1 16,-3 2 3-16,0 1 3 0,1-4 4 16,1 2-1-16,2-2-1 0,2-2-4 15,3 2-7-15,2 1-8 0,0-2-6 16,2 2-1-16,-1-2-2 0,1 0 2 16,-3 2 1-16,2-1-1 0,-1 1 0 15,-4-2-2-15,1 4-3 0,-1 1-1 0,-2 1-5 16,3-2-4-16,0-1-2 0,-4 1-1 15,-5 2-1-15,1-2-2 0,0 3-2 16,1-1-5-16,2 1-2 0,-3-1 0 16,0 0-2-16,-1 1 2 0,0 3 5 15,-3-1 1-15,0 1 8 0,3 3 4 16,-2 0 1-16,-1 0 2 0,0 1 1 0,-1-2-1 16,-3 3-1-16,2 0 0 15,-3 0-2-15,-4-1-1 0,0 1 0 0,-1 0-3 16,-3-1 2-16,1 1 1 0,1 0 0 15,-1-2 2-15,4-2 2 0,3-1-1 16,1-1 0-16,3-1-1 0,0-1-2 0,3 0 2 16,1 1 2-16,0 0 0 0,0 0 3 15,1 0 4-15,2 3 0 0,1-4 2 16,1 2 1-16,0 2 3 0,1-4 1 16,1 2 0-16,3 2 0 0,0-3-6 15,1 1-2-15,0 2-1 0,1-1-1 16,1-1 1-16,-4 2-3 0,2-1 2 15,-1 0-1-15,-4-1-1 0,2 2 0 16,-3-1-1-16,-3 0-3 0,0-1-5 16,-1 1 0-16,-1-1 1 0,1 3 2 0,-2 3 6 15,-5 2 0-15,-3-1 1 0,-1 3 2 16,-4-1 0-16,-4 0 1 16,-1 0 0-16,-4 2 0 0,2-4-1 15,1 1 0-15,0-1-1 0,6-2-1 0,5-3 1 16,1 1-1-16,1-1 0 0,3-2 0 15,-1 1-1-15,1-2-1 0,2 1 0 16,0-2-2-16,2 0 0 0,0 1-2 0,0-2-4 16,0 0-6-16,0 0-7 0,0 0-14 15,0 0-12-15,0 0-12 0,0 0 475 16,0-4-314-16</inkml:trace>
  <inkml:trace contextRef="#ctx0" brushRef="#br0" timeOffset="103733.7">18740 5781 1487 0,'0'0'30'0,"0"0"-32"0,0-1-6 0,0 1 5 15,1 0 1-15,0 0 3 0,3-1-1 16,-3 0-4-16,-1 1-2 0,0-1-3 16,-1 1 1-16,-2 0 7 0,7 0 4 15,-3 0 6-15,3 0 5 0,-1 0-3 16,0 0-1-16,1 1-2 0,0 0 2 0,1 1 0 15,2 2 1 1,1-2-2-16,-1 1-5 0,3 2-1 0,1 2-4 0,1 2-1 16,6 4 0-16,1 5-2 0,3 5 4 15,1 5 0-15,1 5 2 0,2 6 0 16,1 3 1-16,0 5-2 0,-1 6 0 16,-3-1 0-1,2 5-1-15,1 0 2 0,0 2 0 16,2 1-1-16,-3 0 1 0,-2 0-1 0,-4 0 3 0,-6 1 2 0,-2-4 0 15,-4 0 2 1,-2-3-2-16,-7-2-1 0,-6-1-2 0,-5-1-1 16,-3-1-1-16,0-2 0 15,-1-5-1-15,-3-5 0 16,2-6 1-16,1-6-1 0,4-5 1 16,2-5 0-16,4-2-1 0,1-7 1 15,3-1-1-15,0-2-1 0,2-2 1 0,1-1-1 16,0 1 0-16,0-1 0 0,0 0-4 15,0 0-8-15,0 0-12 0,0 0-12 16,0 0-7-16,0 0-7 0,1 2-1 16,5-4 57-16,5-2-15 0</inkml:trace>
  <inkml:trace contextRef="#ctx0" brushRef="#br0" timeOffset="104134.98">20200 6291 1003 0,'0'0'124'0,"0"0"207"0,0 0-328 16,-1 0-13-16,-2 1 1 0,-5 1 6 15,-5 1 3-15,0-1 1 0,-4 0 0 16,1 2 0-16,1 0 1 0,-2 1-1 16,-1-2 1-16,1 1 0 0,-1 0-1 15,3-1 0-15,3 1 1 0,0-2-2 16,0 0 1-16,0 1 2 0,1-1-2 0,1-2 1 15,2 2 1-15,0-1-2 0,1 0 0 16,0 0 1-16,2 1-1 0,2-1 0 16,3-1-4-16,-2 0-12 0,2 0-12 15,0 0-16-15,-1 0-16 0,1 0-15 16,0 0-9-16,0 0 335 0,4-1-201 0</inkml:trace>
  <inkml:trace contextRef="#ctx0" brushRef="#br0" timeOffset="104450.5">20274 6534 768 0,'-9'4'36'15,"-2"0"1"-15,-6-2 1 0,0-1-11 16,-4 1-7-16,-2 2-6 0,0-3-7 16,-1 2-1-16,4 0-3 15,-1-1 0-15,-2 0 0 0,3 0 0 0,2 3-1 0,1-3 0 16,4 1 1-16,2-1-1 0,-1 0 0 16,2 0 2-16,2 0-2 0,0 1 0 15,1-2 0-15,1 2-1 0,-2-1 0 16,3-2 1-16,1 3-1 0,3-3-19 15,0 0 173-15,1 0-119 0</inkml:trace>
  <inkml:trace contextRef="#ctx0" brushRef="#br0" timeOffset="106244.2">21000 6163 1151 0,'13'3'74'0,"-12"17"-63"15,-2-3-18-15,1 1-7 16,-13 6 17-16,13-5-1 0,3 2 0 0,-1 1-4 15,1 3-1-15,-1-3 1 0,1 3 0 16,2 1 2-16,1 0 1 0,-1-1 0 16,1 2 0-16,-1 0 2 0,1 1-2 15,2-1 2-15,1-2 1 0,2-2-2 16,2-1 10-16,2-5 1 0,4-1 0 16,4 0 11-16,-2-3-5 0,-1-1 4 15,-1-4 6-15,1-1-5 0,3-4-3 0,3-3-4 16,3-1-4-16,1-3-1 0,2-3 3 15,-1-2 0-15,-3-2-3 0,0-2-2 16,-5-2-4-16,-5-1-2 0,0-2 1 16,-4-2 0-16,-3-2-2 0,1-5 0 15,-4-3-1-15,-3-1-1 0,-1-3 3 16,-3-1 2-16,1 4 1 0,-2 0 4 0,1 4 3 16,0 5-1-16,0-1-1 0,2 3-4 15,-2 3-3-15,1 2-1 0,0 1 0 16,2 4-2-16,-2 2 0 0,2 2-2 15,2 2-7-15,0-2-7 0,0 3-5 16,2 0-5-16,-2-1 0 0,0 1 3 16,1-2 0-16,-1 2-1 0,-1 1-6 15,1 2-14-15,0-2-19 0,0 0 33 0</inkml:trace>
  <inkml:trace contextRef="#ctx0" brushRef="#br0" timeOffset="107034.19">21742 7016 1102 0,'6'1'51'0,"-14"-2"-18"46,8 1-25-46,0 0 4 0,0-2 7 0,0 2 2 16,0-5-1-16,1 1-2 0,1-2 2 16,-1-2 5-16,2-1 3 0,1-1 3 15,2-3-7-15,-1-1-6 0,5-3-1 16,1-2-7-16,-1 0-4 0,2-1-1 16,0-5-3-16,0 5 0 0,1 1 1 15,1-3-1 1,-3 6 5-16,2 0 1 0,-1 0-1 0,-3 4 0 0,-1-4-4 15,0 3-3-15,1 0 0 0,-1 3 0 16,-1 2 0-16,-1 3 0 0,-3 0 0 16,4 3 0-16,-3 1 0 0,-2-1 0 0,1-1-2 15,-3 3 0 1,2-1 1-16,-2 1-2 0,1 0-2 0,2 1-4 0,-1 0-4 16,2 5-5-16,-3 5-8 0,0 5 3 15,0 11 3-15,1 7 8 0,-2 0 9 0,1 4 2 16,-1-4 1-16,0 0 0 0,1-4 0 15,0-2 1-15,2-3-1 0,-1-2 0 16,5-1 2-16,-2-2-2 16,-2-1 0-16,-1-1 1 15,1-2-9-15,0 0-8 0,-2-6-4 0,2-2-12 0,0-3-1 16,-3-2-1-16,1-3-10 0,0 0-5 16,0 0-8-16,1-3 27 15</inkml:trace>
  <inkml:trace contextRef="#ctx0" brushRef="#br0" timeOffset="107251.55">22035 6870 961 0,'-27'11'26'0,"3"0"-15"16,-4 1-4-16,3-6 0 0,1 1-2 15,-3-1 0-15,1-2 0 0,2 1-1 0,-1-3 1 16,6 1 1-16,3-2-1 16,3 0 1-16,5-1 2 0,3 0-1 0,5 0 2 15,0 0-2-15,0 0-9 0,-1-1 2 16</inkml:trace>
  <inkml:trace contextRef="#ctx0" brushRef="#br0" timeOffset="108510.78">22992 5681 1446 0,'6'24'126'15,"-23"-30"-202"32,14 10 76-47,-3-1 0 16,3 1 0-16,3 0 1 0,-4-2 0 15,2 1-1-15,-1-2 1 0,-5 3-1 16,2 1 0-16,1 0 0 0,-3 2 0 16,-4 2 0-16,-3 2 0 0,-5 4 0 0,-5 3-1 15,-2 4 1-15,-5 5 0 16,1 7 0-16,-3 5 0 0,-1 6 0 0,1 3 0 16,0 6 1-16,1 4 0 0,3 7 0 15,3 1 0-15,6 0 1 0,4-4-1 16,5-2 1-16,7-3-1 0,6 0 0 15,3 0 2-15,5 0 0 0,4-1 2 0,2-1 0 16,4 0 2-16,2-1-2 0,5-4-1 16,2-4 1-16,2-4 0 0,1-8 2 15,-7-4 0-15,-1-6-2 0,-2-3 0 16,2-3-1-16,-1-2-2 0,4-2 1 16,-4-3-1-16,-3 1 0 0,1-3-1 15,-8 0 1-15,1-3-1 0,-5-1 0 16,-3-3 1-16,-1-1-1 0,-3 0 0 0,2 2 1 15,-2-1-1-15,0-2 0 0,2 0 0 16,-3 0-4-16,0 0-5 0,1 0-4 16,-2 0-6-16,-1 0-3 0,2 0-7 15,0 0-9-15,0 0-10 0,0 0-9 16,-1 0-15-16,1 0 40 0</inkml:trace>
  <inkml:trace contextRef="#ctx0" brushRef="#br0" timeOffset="109270.45">23570 6066 1486 0,'28'0'46'0,"-64"0"-221"31,31-4 175-31,-3 1-1 16,2-1 1-16,-1-1-1 0,-6 0 1 15,1 3 0-15,-1-2-1 0,-3 4 1 0,1 0 1 16,0 0 1-16,-3 3 3 0,-4 2 0 16,-5 2 0-16,-1 5 0 0,1 3 0 15,5 3-2-15,2 1 1 16,-1 6 0-16,-1 3-2 16,-2 4 0-16,5 7-6 0,4 0-8 0,6 3-7 0,7 2-10 15,6 3-5-15,7-3 1 0,5 2 6 16,3-5 10-16,1-7 15 0,-1-7 16 15,-4-9 10-15,-3-4 8 16,-2-3 1-16,3-4-6 0,6 1-1 0,3-4-2 16,3 1-6-16,3-1-3 0,-4-4 0 0,-5 0 2 15,-5 0 9-15,-4-3 0 16,4 1-9-16,-1-2-6 0,1-1-10 16,-1 0-3-16,-5-2 2 0,0-2 9 0,-2 3 7 15,-2 3 9-15,-1-4 2 0,1 5-1 16,-3-2-3-1,0 1-2-15,1 1-7 0,-2-2-3 0,3 4-5 0,1-2-6 0,-3 2-4 32,-1-2-7-32,0-1-9 0,-1 3-8 0,2-3-10 0,-1 3-8 0,0 0-9 31,0 0-10-31,1-1-10 0,2 1-12 0,-3 0 47 16</inkml:trace>
  <inkml:trace contextRef="#ctx0" brushRef="#br0" timeOffset="109636.44">24050 6560 1287 0,'1'2'72'0,"-4"5"209"0,-1 7-337 15,-8 7-1-15,1 2 49 16,0 4 9-16,-2 1 0 0,1 0 0 0,-4 3 0 15,0-1-1-15,-1 0 1 0,0 1 0 16,3-2 0-16,0-2 0 0,-1-5 0 16,3-3 0-16,1-3 1 0,3-5 0 15,3-3-2-15,1-3 2 0,1-2-5 0,3-2-23 16,0-1-30-16,-1 0 480 16,1 0-331-16</inkml:trace>
  <inkml:trace contextRef="#ctx0" brushRef="#br0" timeOffset="111205.88">24872 6294 1035 0,'-7'0'20'0,"-5"2"-22"0,-5-1-4 0,2 1 7 16,-4 2 1-16,-3-1-2 0,2 1 2 15,-4 2-1-15,2 1 0 0,2 0-1 16,-3-1 1-16,0 3 0 0,1 1-1 16,1 2 1-16,3 1-1 0,1 3-1 15,3-3-3-15,1 0-4 0,2-2 0 16,4-1 0-16,1-1 3 0,2 0 4 15,4-3 3-15,-2-2 12 0,2-3 4 16,0 0 1-16,1 4-2 0,5-4-11 16,0 1-6-16,5 2-8 15,9 1-12-15,0 2-11 0,5 0 0 16,4 2 3-16,-1 2 15 0,2 1 8 0,3 3 5 0,-2-2 0 16,2 2 0-16,-1 1 2 0,-1 2 11 15,-5-3 13-15,-5 0 7 0,-3-4 1 16,-5-1-11-16,-2-2-13 15,-6 0-7-15,0-2-2 0,-4 0 10 16,-1 2 3-16,-5-1 8 0,-3 1-1 0,-4 2-9 0,-4 0-2 16,-5 0-6-16,-1 0 2 0,-5-2 0 15,-1-1 0-15,-1-2 1 16,1 0-2-16,3-3 0 0,-1-1-1 0,1-1-3 0,3 0-1 16,0-2 0-16,1 0-3 0,2-3-2 15,1-1-2-15,0 2-6 0,5 1-3 16,0-3-2-16,2 0-11 0,1-2-10 15,4 0-17 1,-1 0-185-16,4 0 159 0</inkml:trace>
  <inkml:trace contextRef="#ctx0" brushRef="#br0" timeOffset="112356.72">25312 7246 1185 0,'0'1'18'0,"0"-1"9"16,-2 0-51-16,0-1-6 0,1 0 28 15,0 0 8-15,0-4 1 0,0-1-1 16,-3-6 1-16,0-3-1 0,-1-2-1 16,-1-9 2-16,-1-4-2 0,1 0 0 0,0-6 0 15,0 4 0-15,3-1-1 0,-2 2 3 16,1 3 2-16,-1-1 2 0,-1 3 5 15,2-1 0-15,1 0 2 0,0 2-1 16,-1-1-3-16,0 2-3 0,2-2-2 16,1-1-4-16,1 1-1 0,0 2 1 15,0 4-3-15,1 2 1 0,3 2 0 16,0 3 5-16,-1 4 3 0,4 1 1 0,-1 1-2 16,1 0-7-16,-1 1-2 15,2-1-1-15,1 2 0 0,2 0 2 0,5 1 0 16,0 4 1-16,0 0 2 0,-3 0 0 15,-2 0 1-15,-4 0 3 0,0 2-4 16,-3 0-1-16,0-1-2 0,0 1-2 16,-2-2 0-16,1 4 0 0,0-4-2 0,-2 0 1 15,-1 0-1-15,1 0-3 0,-1 1 1 16,0 0 0-16,1 2-3 0,-1 1 1 16,0-3-3-16,-1 2-2 0,0 2 2 15,0-1 1-15,-2 3 4 0,0 0 2 16,0 1 2-16,-2 1-1 0,1 2 0 0,-2 0 1 15,1-2 0-15,-1-1 0 0,-1 0 0 16,0-1 0-16,-1 2 0 0,-1 1 0 16,0 1 0-16,1-2 0 0,-1 1 0 15,2-1-1-15,-1-1 1 0,3 1 0 16,-2 1 0-16,2-3 0 0,0 2 1 16,0-3-1-16,3 1 0 0,0 0 0 15,1-2 0-15,0-1-1 0,-1-2 0 16,2 0 0-16,-1-2 1 0,1 0 3 15,0 0 1-15,0 0 1 0,0 0 2 16,0 0 2-16,0 0 2 0,0 0 4 0,1 0 2 16,1 0-3-16,-1 0-2 15,0 0-4-15,3 1-4 0,0-1-1 0,1 0-1 16,4 0-1-16,2 2 0 0,3 0-1 16,1-2 0-16,-1 1 1 0,0 1-1 15,0 0 0-15,-1 3 1 0,-2-2 0 16,1 2-1-16,1-1 1 0,-2 3-1 0,0-1-2 15,1 3 0-15,1 3-2 0,-1-1 2 16,0 4 0-16,2-1-2 0,-4 2 2 16,0 0-2-16,-1 2 1 0,-2 2 1 15,-2 0 2-15,2 2-1 0,-1-1 0 16,-4-2 0-16,4 1-1 0,-3-2 2 16,-3-1 1-16,5-1-1 0,-4-2 3 0,0 1-1 15,0-2-1-15,-2 0 1 0,-4-2 0 16,1-3-1-1,-6 2 1-15,-3-1 0 0,-1 1-2 0,-8-1 1 0,2-1 0 16,1 0-1-16,-2-3 1 0,2-1 1 16,1-1-1-16,-1 1 2 0,3-2 0 15,1-2-1-15,2 0 1 0,0 0-1 16,2 0 0-16,1 0 0 0,2-2 0 16,1 0-1-16,2 0 1 0,1 2 0 15,4 0-1-15,0 0 1 0,-1 0 0 0,0 0-1 16,1 0 1-16,-1 0 1 0,1 0-3 15,0 0-3-15,0 0-3 0,0 0-7 16,0 0-4-16,0 0-3 0,0 0-4 16,0 0-6-16,0 0-14 0,0 1-15 15,2-2 31-15</inkml:trace>
  <inkml:trace contextRef="#ctx0" brushRef="#br0" timeOffset="113001.8">25490 5610 1309 0,'18'29'41'0,"-18"-29"-61"16,1 1 3-16,-1 0-13 0,-14-27 30 15,16 28 1-15,0 3 2 0,4-1 0 16,-2 2 2-1,3 1 2-15,4 0 0 0,4 0 4 0,1 0 6 0,0 1 5 0,1 0 6 16,2 1 5-16,0 0-2 0,2 1-4 16,0 2-5-16,-2 0-9 0,5 2-5 15,0 3-3-15,2 2-4 16,1 4-1-16,0 3 0 0,2 6-2 0,-1 5-1 16,2 8 0-16,-1 9-1 15,0 10 1-15,-3 4 1 0,0 5 0 0,-6-2 1 16,-6-1-1-16,-2-4 0 0,-10 0 2 15,-3 1 0-15,-7 1 2 0,-9 1-1 16,-5-1 2-16,-5-4 0 0,0-10-1 0,3-7 2 16,4-5-1-16,1-12-1 0,2-2 0 15,2-3 12-15,2-5 4 0,3-1 2 16,2-4 2-16,1-5-12 0,0 1-1 16,3-4-3-16,1 0 0 0,-3-2 0 0,3-2-2 15,-1-3 1-15,4 0 0 0,-1 0-2 16,1 0 1-16,0 1-1 0,0-1-1 15,-2 2 1-15,2-2 0 0,0 0-4 16,0 0-5-16,0 0-8 0,0 0-13 16,0 0-8-1,0 0-12-15,3 0-15 0,2-3 660 0,4-5-448 0</inkml:trace>
  <inkml:trace contextRef="#ctx0" brushRef="#br1" timeOffset="175435.08">885 13243 1025 0,'-2'0'83'16,"1"0"84"-16,0 0-119 0,-2 0-33 16,4 0-1-16,1 1-8 0,0 1-4 0,0 2 1 15,-1 0-1-15,0 3 0 0,-2 2 2 16,1 2 0-16,0 4 2 0,0 5 0 16,0 2-1-16,2 6-2 0,2 0 1 15,-3 5-2-15,5 0 0 0,-3 3 1 16,4-2-1-16,4 0 1 0,1-1 1 15,6-2 0-15,0 1 0 0,0-2-1 16,1 1 0-16,3 0 1 0,3 0-1 0,1-2 0 16,2-4 0-16,-1-4 0 0,-2-3 1 15,-1-4 0-15,-4-5 6 0,-6-4 17 16,-4-5 21-16,5 0 11 0,-5-4 6 16,6-4-3-16,0-3-14 0,-3-4-10 15,2-2-7-15,-3-1-14 0,2-2-7 16,-3-3-3-16,-1-2-2 0,-3-2-3 0,-3-1 0 15,0 1 0-15,-4-3-1 0,2-2 2 16,-1-2-1-16,0 2-1 0,2-1 0 16,0 2-1-16,-2-2 0 0,-1 2-1 15,0 4 0-15,1 1 0 0,1 7-1 16,3 1-2-16,-1 3-5 0,-2 4-5 0,2-2-5 16,-4 4-7-16,1 2-6 0,0 0-10 15,-1 4-10-15,4-2-10 0,-2 3-9 16,-2 2-12-16,1 0 17 0,0-1 31 15</inkml:trace>
  <inkml:trace contextRef="#ctx0" brushRef="#br1" timeOffset="176554.52">1603 13873 1256 0,'0'1'113'0,"0"0"73"16,-1-1-84-16,1 0-79 0,0 0-11 15,0 0-8-15,0 0-3 0,1 0-1 16,-1 0-4-16,1 2-3 0,-1 2 0 16,1-2-2-16,0 5 3 0,1 3 3 15,1 6 1 1,0 5 4-16,0 0 1 0,1 1-1 0,-1-2 0 0,-2 0 0 0,1-1-1 15,0 0 0-15,-1-1 2 0,0-1-2 16,-1 1 1 0,1-2-1-16,-1-2-1 0,1 0-2 0,0-3-6 0,-1-2-6 15,1-2-6-15,-1-3-1 16,0 1-2-16,0-5-1 0,0 0 2 0,0 0 2 16,0 0 6-1,0 0 11-15,0 0 4 0,0 0 6 0,0 0 4 0,-2-6-4 16,1 1 2-16,0-2 3 0,0-4 0 15,0-3 1-15,-2-3-2 0,2-3-6 0,0-2-2 16,-1-2-3-16,1-2 4 0,0 1 2 16,-2-1 4-16,3-1 3 0,0 0-5 15,1 0 6-15,2 2 2 16,-1 4 5-16,4 3 5 0,-2 2-5 0,4 0-2 0,1 4-3 16,2-2-4-16,3 3-1 0,0 0-5 15,2 2-3-15,-3 1-1 0,0 2-2 16,1 2-6-16,-2 3-4 0,3-1-2 15,1 2-3 1,-1 2 3-16,0 2-1 0,0 3-8 16,2 5-3-16,0 3-2 0,-2 2 1 15,0 3 4-15,-4 0 6 0,3 2-1 0,-5 0-1 0,0 3 5 0,-1-4-2 16,-4 4 3 0,-1-6 4-16,-3-4-1 0,-1-5 5 15,-3-1 1-15,-2-2 1 0,-2 0 0 0,-1 0 1 0,0-3 2 16,-1 0 2-16,2-4 3 15,1 0-1-15,-1 0 1 16,0 0 0-16,2 0-4 0,1 0-1 0,1 0 4 0,4 0 2 16,0-2 3-1,2 2 5-15,0 0-1 0,-2 0 5 16,0 0 1-16,0 0-3 0,0 0-5 16,-2 0-7-16,2 0-5 0,0 2-2 15,0-2 3-15,2 1 0 0,0 0 1 16,0-1 2-16,-2 0-3 0,6 0-1 0,-3 1 0 15,3 0-1-15,2 4-1 0,-3-4 1 16,1 3-2-16,0 2-1 0,3 1-1 16,-1 0-1-16,1 0-2 0,1 5 1 15,-3-1-1-15,0 1 4 0,0 3 3 16,-6-1 0-16,-1 1 2 0,-2 2-1 16,-4-1 1-16,0-1 1 0,0 0 0 15,-2 0-1-15,-1-3 0 0,0-1 1 16,-1-2-2-16,-3-1 2 0,1-2 1 15,-2-1-1-15,1-1 2 0,-3-1 1 0,1-1-1 16,-5-1 0-16,1-1 0 0,2 0-2 16,1-2-1-16,2 1 1 0,1-2-1 15,1 0-1-15,5 1 1 0,1 0-2 16,1 0-1-16,3 0-1 0,2 2-3 16,0 0-2-16,-1 0-4 0,1 0-11 15,0-1-11-15,0 0-11 0,-1-6-17 0,4 2-2 16,1-9 32-16</inkml:trace>
  <inkml:trace contextRef="#ctx0" brushRef="#br1" timeOffset="177203.61">2491 12952 1288 0,'0'0'54'0,"-1"0"2"16,1 1-24-16,0-1-25 15,1 0-3-15,1 0-4 0,0 1-2 0,-2-1 0 16,-2 4-3-16,0-2 2 0,1 3 2 15,-3 1-2-15,0 0 2 0,-1 5 1 16,-3 2 0-16,3 6 0 0,-3 5 1 16,-1 3-1-16,0 6 1 0,-3 4 0 15,0 5-1-15,-3 7 2 0,-2 8 0 16,3 9-1-16,-3 6 1 0,2 1 0 0,5-1 0 16,2-6 1-16,6-2 2 15,2-3-2-15,6-2 1 0,6 3-1 0,5-1-2 16,4-2 0-1,3-2 2-15,0-8-2 0,1-6 2 0,0-9 1 0,-2-5-1 16,2-7 1-16,-2-2 2 16,-2-2-1-16,-1-3 3 0,-3-3 3 15,-1-3-1-15,-2-2 1 0,0-2-2 16,-2 0-3-16,2-2-1 0,0 0-2 0,0-1-2 16,-1-2 0-16,-2 0 0 0,-3 1 0 15,-3-1 1-15,-2 0 0 0,-2 0-2 0,0 0 0 16,-1 0-5-16,0 0-10 0,0 0-11 15,0 0-16-15,0 0-28 16,0 0 40-16,0 0 3 0</inkml:trace>
  <inkml:trace contextRef="#ctx0" brushRef="#br1" timeOffset="178351.58">3171 13463 878 0,'-28'3'45'0,"-3"-2"0"0,-4 1-7 15,0-2-16-15,-3 0-11 0,6 0-5 16,-1 0-2-16,2 0 1 0,4 4-2 15,1 1 1-15,1-1-1 0,9 3-2 16,3-3 5-16,5 1 6 0,4-2 9 16,0 1 4-16,2 0 1 0,2 1-10 0,4 2-8 15,0 1 0-15,5 2-2 0,3 0 6 16,4 1 0-16,3 1-1 0,1-1 2 16,0 2-1-16,0-3-2 0,-1 3-1 15,3-1-2-15,1 1-2 0,1-1-2 16,6 2 0-16,-2 4-2 0,1 0 0 15,0 2 1-15,-4 1-2 0,-3 0 2 16,-4 1 0-16,-3-4-1 0,-2-2 0 0,-3-1 0 16,-3 0-2-16,-3-2-2 0,-6-1 5 15,-3-3 4-15,-5-2 5 0,0 0 3 16,-2-2-4-16,2 0-1 0,0-2 6 16,-2-2 2-16,-3 1 3 0,-2-2 0 15,-1 0-6-15,-1 0-5 0,-1-2-1 16,0-3-4-16,-1 1-3 0,1-1-2 15,1 2-7-15,5-1-6 0,1 2-5 0,3 0-8 16,1 1-7-16,-2-3-11 0,1 2-16 16,-1 0 233-16,4 1-140 0</inkml:trace>
  <inkml:trace contextRef="#ctx0" brushRef="#br1" timeOffset="178936.25">3392 14259 1084 0,'0'0'94'0,"0"0"57"16,2-1-63-16,-2 1-44 0,0-1-15 15,0 0-11-15,-1 0-3 0,1-3-1 0,-1 2-2 16,1-3 6-16,0 0 10 0,1-2 3 16,2 0 3-16,-1-1-1 0,1-2-7 15,1-2-6-15,3 0-5 0,1-4-5 16,1-3-3-16,-2-2-3 0,4-3-1 0,-3 1-1 15,0-3 0 1,0-1 0-16,-1 1-1 0,0 0 1 0,0 1-2 0,1 3 0 16,-4 1 0-16,5 5-2 0,0 2 1 15,0 3 1-15,-1 3-3 0,-3 2-1 16,0 2-1-16,-3 2-5 0,3-1-9 16,-3 2-6-16,0 1-5 0,0 0 0 15,-1 0 9-15,-1 0-1 0,1 0-6 16,2 0-5-16,-1 4-8 0,1 2 1 0,2 10 9 15,1 6 8-15,2 4 10 16,0 4 8-16,-2-2 2 0,2 3 3 0,0 1 0 16,-1-2-1-16,2 3 1 15,2-4 1-15,-1-2-1 0,4-1 0 0,-2-6 1 16,-3-3-1-16,-1-3 0 0,-4-3 1 16,0 0 0-16,-1-6-5 0,0 2-10 15,0-1-14-15,-2-4-15 0,-1-1-15 0,0 0-30 16,0-1 51-16</inkml:trace>
  <inkml:trace contextRef="#ctx0" brushRef="#br1" timeOffset="179205.24">3684 14094 1236 0,'-113'25'186'47,"86"-25"-176"-31,7-1-4-16,4 1 0 0,3-2-3 0,5 2 1 0,1-2-1 16,2 2-2-16,1 0 1 0,4 0 1 15,-2 0-1-15,1 0-2 0,-2-1-11 16,3 1-13-16,0 0-15 0,-1 0-14 15,1 0-17-15,0 0-228 0,-1-3 199 16</inkml:trace>
  <inkml:trace contextRef="#ctx0" brushRef="#br1" timeOffset="179632.5">4098 13892 1329 0,'-1'0'64'0,"-1"0"10"0,2 0-1 15,0 0-39-15,0 0-5 0,0 0-20 16,0 0-11-16,0 1-4 0,0 1-2 15,0 3 2-15,0 2 3 0,0 2 2 16,0 6 1-16,0 2 0 0,-2-1 0 0,-2 4 0 16,1-1 3-16,2 0-1 0,-1 4-18 15,2-2-30-15,0 0-31 0,2 2 33 16</inkml:trace>
  <inkml:trace contextRef="#ctx0" brushRef="#br1" timeOffset="181179.65">5332 13201 1469 0,'-8'3'33'0,"-3"2"-30"0,-7 3-9 0,-3 3 6 15,-3 0 0-15,-9 0 0 0,-5 0 5 16,-8-6-1-16,-5 0 0 0,2-4 2 16,-4-1-2-16,0-2 0 0,6-2-1 15,2 2-2-15,10 0 1 0,5-1 0 16,4 1-1-16,2 0 1 0,0 1 0 16,3 1-1-16,3-1 0 0,4 1 1 15,5 2-2-15,5-1-1 0,1 2-3 0,2-1-3 16,1 0 0-16,0 5 2 0,0-2 1 15,1 7 4-15,5 6 0 0,3 4-2 16,2 5-2-16,2 3-3 0,0 4-4 16,1 2-1-16,-2 2 4 0,1 3 1 15,-2 1 3-15,-4 0 3 0,0-2-1 0,-5-2 0 16,1 0 2-16,0-3-1 0,-2-3 1 16,1-7 1-16,1-4 0 0,-2-4-1 15,0-6-8-15,0-2-15 0,-1-8-22 16,1 0-29-16,0 0 718 0,3-1-487 15</inkml:trace>
  <inkml:trace contextRef="#ctx0" brushRef="#br1" timeOffset="181429.93">5085 13532 1382 0,'-17'13'32'0,"-4"-2"-25"0,-4 4-1 0,-2-4 2 16,-7-2 1-16,-1-1-1 0,-1-1-3 15,-2-2 0-15,5-1-1 0,7-2-3 16,1-2 0-16,5 0-2 0,1-2-4 16,1-2-6-16,3 2-6 0,4-1-11 15,2 2-10-15,5 1-13 0,4 0 33 16,-1 0 1-16</inkml:trace>
  <inkml:trace contextRef="#ctx0" brushRef="#br1" timeOffset="181826.3">5365 13036 1450 0,'0'4'65'0,"5"2"-45"16,3-2-19-16,-4 2-2 16,11 4-2-16,3 7 1 0,3 7 1 0,3 1-1 15,-1 4 1-15,1 1 0 0,-2 5-1 16,-3 5 0-16,3 10 2 0,-1 7-1 15,3 5 1-15,-3 4 0 0,-4 0-2 16,-5-2 0-16,-7 0-1 0,-5-3 1 16,-8 3 0-16,-5-1 2 0,-2-3-1 0,-3-3 1 15,4-8 1-15,1-6 1 16,0-7 1-16,2-7 1 16,0-4-1-16,1-6 1 0,3-3-1 0,-1-1-3 0,0-5-6 15,5-3-9-15,-4-1-11 0,7-6-9 16,0 1-4-16,-1-1-6 15,0 0-3-15,1 0 8 0,0 0 15 0,2-5 11 16</inkml:trace>
  <inkml:trace contextRef="#ctx0" brushRef="#br1" timeOffset="182129.35">6582 13571 1498 0,'-4'25'69'16,"1"-24"-84"-16,-23 12 13 0,-3-17 5 15,8 9 0-15,-2 2-1 16,1-1 1-16,1-2 1 0,5-2-1 15,1 3 0-15,4-4 1 0,1 0-2 0,3 1-1 16,0-1 1-16,0 3-2 0,3-2-8 16,1-1-15-16,-1 3-19 15,1-2-22-15,-1 1-16 0,2 1 41 0</inkml:trace>
  <inkml:trace contextRef="#ctx0" brushRef="#br1" timeOffset="182362.62">6738 13790 1487 0,'-8'4'33'0,"-4"3"-28"16,-4 2-13-16,-3 0 11 0,-4 0-3 15,0-1 1-15,-3-1 2 0,-2 0-1 16,-4-2 3-1,2 1 0-15,0-3-1 0,2 0-1 0,6 2-13 0,3-3-16 16,5-1-22-16,4 1-25 0,1 0-52 16,3 0 71-16</inkml:trace>
  <inkml:trace contextRef="#ctx0" brushRef="#br1" timeOffset="182853.32">7542 13403 1512 0,'5'5'123'0,"-8"29"-94"16,16-29-39-16,-58 40 6 15,23-22-6-15,11 15-20 0,3 0-12 16,3 1-10-16,4-2 2 0,7-2 7 16,10 0 9-16,8 1 9 0,6-1 8 15,1-4 14-15,1-4 13 0,-1-3 15 16,-4-7 18-16,-1-4 13 0,-4-1 5 15,0-4 3-15,1-3-7 0,3-3-9 0,0-2-1 16,1-2-5-16,-2-6-4 16,-1 0-4-16,-1-2-10 0,-2-2-9 0,1 0-5 15,-4-2-5-15,-4-6-4 0,-1-1-1 16,-3-6-4-16,0-4 1 0,-1-3-2 16,0-3-1-16,-1-4 0 0,-6-1 2 15,-2-5 0-15,-2-1 1 0,-4-1-4 16,1 2-4-16,2 3-7 0,1 6-6 0,1 4-5 15,1 5-3-15,2 7-1 0,1 2-1 16,2 4 1-16,-1 5-3 0,1 2-11 16,-1 2-15-16,0 2-19 0,-3 2 42 15</inkml:trace>
  <inkml:trace contextRef="#ctx0" brushRef="#br1" timeOffset="183814.6">8236 14442 1189 0,'0'-1'70'0,"0"-1"22"0,0 0-6 15,-2-4-39-15,-1 1 3 0,-1-2-9 16,2-2-9-16,2 0-8 0,1 0-6 15,0-3-4-15,-1-1 0 0,0-4-2 16,1-3 0 0,3 0-4-16,-3-1-1 0,1-2-3 0,0-1 0 0,1-1 0 0,2-1-1 15,1-5 1-15,0 5-1 0,2-4 1 16,-2 2 0-16,2 1 0 0,0-2 0 16,1 2 2-16,0 2 1 0,2 2 0 15,1 1 3-15,1 1-3 0,0 2-1 16,-2 2 1-16,1 3-3 15,2 4-1-15,2-1-2 0,0 2-2 16,-1 2-3-16,0 1-1 0,-2 0 0 0,1 2-6 16,3 4-3-16,-4-4 2 15,1 4-1-15,-3 2 4 0,-2 0 0 0,-1 1-6 16,-3 1-9-16,1 2-4 0,-3 7-1 0,0 5 6 16,-3 4 8-16,-3 6 4 0,-3 0 1 15,-8 1-1-15,-3 1 2 0,-4-1 1 16,-3 2 1-1,2-4 1-15,-3-2 1 0,0-5 0 0,3-4 2 0,-2-4 1 0,8 0-1 16,1-5 1-16,4-1 2 0,3-3 0 16,1 0 1-16,5-3 2 0,2 0-1 15,-1 0 1-15,1 2 5 0,0-2 3 16,0 0 10 0,0 0 11-16,0 0 6 0,0 0 6 0,0 0-3 0,0 0-9 0,-1 0-8 15,5-2-7-15,-3 2-4 0,6-2-3 16,0 0-2-16,5 1-5 0,3-3-2 15,0 2 1 1,3 0 0-16,0 1 1 0,-1 1 1 0,0 0 0 0,-3 0-1 16,-1 1-1-16,3 1-2 15,-1 0 0 1,1 3 1-16,1-1-1 0,-2 2 1 0,-4 1-1 16,-3 0-11-16,-3 2-4 0,1 3-3 15,-2 4-1-15,-1 2 9 0,-3 2 0 16,-3 0 1-16,-2 1-1 0,-4-2 2 15,-3 1 1-15,-3-2 1 0,-2-5 2 16,0 2 1-16,0-5 0 0,1 0 3 16,1 0 0-16,-1-3 0 0,-1-1 2 15,-1-3 0-15,0-1 0 0,3 0 1 0,0 2-1 16,3-4 0-16,3 1 0 0,-1-1-3 16,4 0 0-16,2 0-3 0,-3-1-6 15,2-1-4-15,2 2-12 0,2 0-16 16,0 0-19-16,0 0-17 0,-1-2 61 0,-4-3-7 15</inkml:trace>
  <inkml:trace contextRef="#ctx0" brushRef="#br1" timeOffset="185375.65">9283 13165 1358 0,'1'0'67'0,"-2"3"46"16,0-1-106-16,-4 1-14 0,1 3 3 15,0-1 4-15,-2 3 3 0,-4 2-2 16,-3 2 0-16,-1 1 2 0,-2 3-2 16,0-5 1-16,2 3 1 0,-1-4-1 15,4 3 0-15,0 1 1 0,0 0-1 0,0 3 0 16,-1 3 0-16,-3 5-2 0,-2 4 0 15,-1 6 2-15,0 3-2 0,2 5 2 16,0 5-1-16,2 0-1 16,4 3 1-16,8-3 1 0,4-2-2 0,10-1-4 15,7 1 0-15,6-1-3 0,7 0 4 16,7 0 3-16,2-4 2 0,-3-5 8 16,-6-8 6-16,-5-4 4 0,-6-5 1 15,-2-3-2-15,-1-2-5 16,-4-3-3-16,2-1-4 0,-5-2-4 0,2-3-3 0,-1 2-4 15,-3-3-6 1,0 0-8-16,-1-2-5 0,-5-1-9 16,-2-1-11-16,0 0-11 0,3 0-13 0,-1-4-12 0,3-5 23 0,-2-5 24 15</inkml:trace>
  <inkml:trace contextRef="#ctx0" brushRef="#br1" timeOffset="185898.23">9785 13425 1712 0,'-2'0'-5'0,"-3"0"-44"0,-4 0-10 0,-2 4 34 15,-7-1 25-15,-6 0 2 0,-5 1-3 16,-6-1-5-16,-3 1-1 0,6 1-10 16,2 1-5-16,7-1-4 0,4 4-3 15,2 0 2-15,2 1 5 0,4 0 4 16,4 0 3-16,2-1 6 0,5-1 2 16,0 3 4-16,1-2 1 0,3 0 2 15,3 1 0-15,2 0 3 16,3 1 0-16,3 1 0 0,-1-2-3 0,-1 0 1 0,2 1-1 15,0-1 1-15,3-1 2 16,4 0-1 0,1 0 0-16,1 0-1 0,-2 3 0 15,0-1-1-15,-2 0 2 0,-3 0-1 16,-3-2-1-16,-2 0 2 0,-3 0-2 16,-5-2 1-16,-1-1 2 0,0 0-2 0,-1-1-1 15,-1 0-4-15,-2 0-2 0,-3-1 2 16,-4 2 4-16,-5 1 3 0,2-2 1 15,-7 2 4-15,-1-1 1 0,-2-2 1 16,-8 0-1-16,1-2-3 0,1-1-2 16,3 0 0-16,6 0-4 0,3 0-2 0,4 2-6 15,2-1-10-15,2-1-12 0,3 0-18 16,0 0-34-16,4-1 397 0,-1 4-251 16</inkml:trace>
  <inkml:trace contextRef="#ctx0" brushRef="#br1" timeOffset="186326.09">9905 14249 1151 0,'5'4'184'0,"11"-19"-100"16,-2 23-85-16,-28-59 1 16,1 22 2-16,16-1 1 0,1-6-1 15,0-2 1-15,4 6-2 16,-1-1 0-16,2 1 0 0,3 3 2 0,-1-1 0 0,3 3 3 16,3 0-1-16,-2 2 0 0,2 6 2 15,-1 1-1-15,-1 1 4 16,-2 5 3-16,1 2 1 0,-3 3 1 0,0 1-2 15,-1 3-3-15,-1 1-1 0,0 0-2 16,-3 1-2-16,-3 1-4 0,-2 0-3 16,-1 1-5-16,2 4-1 0,-2 3-8 15,-2 9-15-15,-2 10-1 0,-2 6 1 16,1 2 9-16,0 1 16 0,-2-3 6 0,2 0 0 16,-2 2 0-16,1-1 2 0,3-5-2 15,2-3 1-15,1-4 1 0,1 1-5 16,0-7-2-16,1-3-3 0,-1-4-10 15,2-3-11-15,-2-4-26 0,-1-1-8 16,0-1 28-16</inkml:trace>
  <inkml:trace contextRef="#ctx0" brushRef="#br1" timeOffset="186547.42">10133 13954 1046 0,'-17'3'54'0,"-1"4"32"16,-4-3-64-16,-1 2-11 0,-1 0-1 0,-1-4 0 16,1 0-3-16,1-1-2 0,3-1-1 15,3 0-1-15,1-1 0 0,4 0 1 16,2 0-1-16,4-1-4 0,5 2-8 16,0 0-14-16,0 0-17 0,-1 0-42 15,2 0-92-15,0-1 103 0</inkml:trace>
  <inkml:trace contextRef="#ctx0" brushRef="#br1" timeOffset="186915.34">10772 13865 1438 0,'11'7'118'0,"86"41"-131"16,-162-52 11-16,12-19-3 15,49 37 3-15,-2 4 2 0,-2-2 2 0,1 2-1 16,-2 3 0-16,2 2 1 0,-2 1-2 31,0-1 0-31,-3 0 0 0,0-2-2 0,2 1 0 0,-2-2 2 0,1-1 0 32,1-5-8-32,4-1-16 0,0-8-22 15,5-1-27-15,1-4-30 0,0 0-126 16,0 0 140-16</inkml:trace>
  <inkml:trace contextRef="#ctx0" brushRef="#br1" timeOffset="187465.13">11491 13396 1613 0,'0'2'77'0,"0"-2"17"0,-1 0-92 0,-1 0-45 16,-1 0 7-16,2 0 24 0,0 0 5 15,-1-2 3-15,-6 0 4 0,-2 1 0 16,-2 1 0-16,-2-1 2 0,2 1-2 15,1 1 0-15,-2 2-2 0,1 1-4 16,-2 3 1-16,-1 2 1 0,-3 0 2 16,1 3 2-16,-2 2 0 0,-4 2 0 0,3 4 0 15,-1 1 0-15,-2 1-2 16,4 1-2-16,2 0-2 0,7 2-5 0,6-2-6 16,5 6-8-16,9-3-2 0,5 4 4 15,1 1 6-15,5 1 13 0,0-5 3 16,-3-7 3-16,2-3 2 0,0-1 1 15,1 0-3-15,3 2-2 0,1-1 0 0,-3-4 4 16,1-2 4-16,-1-6 3 0,-1 0 2 16,2-4-2-16,3-3-3 0,0-3-1 15,5-3-2-15,1 1-1 0,-4-2 1 16,-2 1 5-16,-6 0 4 0,-4 0 1 0,0 0-4 16,-1-1-4-16,1 1-4 0,-2 2-2 15,-1 0 1-15,-4 3 0 16,-3 0 0-16,-2 1-1 0,-2 1-1 0,1-2-7 15,-1 2-12-15,-2 1-11 0,1 0-22 16,1-3-17-16,0 3-14 0,-2 0-51 16,0 0 80-16</inkml:trace>
  <inkml:trace contextRef="#ctx0" brushRef="#br1" timeOffset="187973.87">11603 12951 1407 0,'0'0'46'0,"0"0"-5"15,0 0-36-15,0 0-9 0,3 1 1 16,0 1 2-16,4 4 2 0,3 2 0 0,2 3 2 16,5 5-2-16,1 4 0 0,3 3 1 15,10 5 1-15,1 4 2 0,8 2 0 0,2 5 0 16,-2 8-2-16,3 7-1 0,3 9-1 0,3 9 0 16,1 4 2-16,-5 3-1 0,-9 3 3 15,-1 0-1-15,-6 1 0 0,-3 3-1 16,-2 4 1-16,-9-2-2 0,-6-8 0 15,-5-7 1 1,-7-8-1-16,-4-10 1 0,-7-5 0 16,-8-6-3-16,-3-5 1 0,-1-1 1 15,-2-7 1-15,7-5 1 0,-1-4 3 0,2-6-2 16,4-4-1-16,4-3-1 0,0-2-2 16,2-2 1-16,2-1 1 15,0-2-1-15,4 1 1 0,2-1 0 16,2-2 0-16,-1 0 0 0,0 0 1 15,0 0 0-15,1 0-1 0,0 0 0 16,0 0-3-16,0 0-4 0,0 0-12 0,0 0-24 16,0 0-19-16,0 0-16 0,0 2-11 15,3-1 47-15</inkml:trace>
  <inkml:trace contextRef="#ctx0" brushRef="#br1" timeOffset="-193670.95">27387 16510 863 0,'0'0'83'0,"0"0"64"0,0 0-63 16,0 0-38-16,-1 0-6 0,1 0-5 16,0 0-8-16,0 0-8 0,0 0-3 15,0 0-5-15,0 0-4 0,0 0-3 16,0 0-1-16,0 0-4 0,0 0 1 0,0 0-2 16,0 0-1-16,0 0-1 15,0 1-1-15,0-1-2 0,-1 0 0 0,-4 1 2 16,1-1 0-16,-4 0 1 0,-2 2 1 15,-4-2 0-15,0 0 0 0,0 2 1 16,2-2 1-16,0 1 0 0,2 0 1 16,-2-1 0-16,1 0 0 0,1 0 1 15,-2 0-1-15,3 2 1 0,0-2 0 0,3 3 0 16,0-1 0-16,1-2 1 0,1 2-2 16,3-2 2-16,0 0 1 0,0 1-1 15,1 0 1-15,0 0 1 0,-6 1-1 16,6-2 4-16,0 0 1 0,-2-3 1 15,3 3 2-15,0 0 3 0,1 1-1 16,1 1 0-16,0 0-3 0,6-2-4 0,0 2-3 16,1-1 0-16,4 0-2 0,-4 0 0 15,2-1 1-15,2 2 0 0,-1-2 1 16,0 0 4-16,1 0 1 0,2 0 2 16,-1 2 6-16,-2-2 0 0,-1 0 5 15,-1 0 2-15,-4 0-4 0,2 0-4 16,-1-2-5-16,1 0-6 0,1 1 0 15,-2-1-1-15,0 1 0 0,-2 0 4 0,-1-3 3 16,-1 4 4-16,-4 0 2 16,1 0 0-16,-1 0-7 0,0 0-5 0,0 0-5 15,0 0-8-15,0 0-3 16,0 0-3-16,-1 0 1 0,-5 0 3 0,-1 0 4 16,-2 0 3-16,-3 0 2 0,-2 0 2 15,0 0-1-15,-4 0 1 0,-3-2 0 0,-2-1 0 16,3 1 0-16,1-1 0 0,2 0 0 15,5 2 0-15,-3-4 1 0,3 4-1 16,2-1 0-16,1-1 1 0,2 3-1 16,0 0 0-16,-1 0 0 0,3 0-1 15,3 0 1-15,1 0 0 0,-2 0 0 16,4 0 0-16,-1 0 3 0,3 2-1 0,-3-2 2 16,0 0 0-16,0 0-2 15,0 0-2-15,2 0-1 0,-2 0-6 0,0 0-4 16,0 0-10-16,0 0-13 0,0 0-13 15,0 0-12 1,0 0-16-16,-4-2 42 0</inkml:trace>
  <inkml:trace contextRef="#ctx0" brushRef="#br1" timeOffset="-192455.39">27284 18016 995 0,'1'0'93'0,"-1"0"81"0,-2 0-110 0,1 0-53 31,3 0-1-31,-2 0 0 0,2 0-3 15,-1-1-2-15,-1 1-2 0,0 0-3 16,1-2-1-16,0 2 0 0,4 0 1 16,1 0 6-16,-1-1 5 0,1 1 5 0,-2 0 5 15,1 0 3-15,0 0 1 0,1 0-2 16,1 0 0-16,-2 0-1 0,1 0-1 16,0 0-1-16,0 0-4 0,0 1-4 15,0-1-2-15,0 0-2 0,0 1 0 16,0-1 2-16,-1 1 1 0,-1 0 2 15,0-1 0-15,0 0-2 0,1 0-2 16,2-1-2-16,-2 1-3 0,2 0 0 16,-2 0-1-16,-1 0-1 0,-1 0 2 15,1 0 1-15,-1 0-2 0,-1 0 0 16,2 0-1-16,-2 0-1 0,1 0 0 0,0 0 3 16,-2 0-1-16,-1 0 2 0,1 0 1 15,-1 0 2-15,0 0-1 0,0 0-1 16,0 0-3-16,0 0-3 0,0 0-1 15,0 0-4-15,0 0-1 0,-1 0-2 16,1 0 0-16,-1 0-1 0,0 0 4 0,-5 0-1 16,1 0 3-16,-4 5 1 0,-4-4 0 15,-3 3 2-15,-1 2 1 0,-1-1-1 16,2-1 1-16,0 1 0 0,1-2-1 16,3 0 1-16,2 1-1 0,0-4 0 0,0 3 1 15,4-1-1-15,0-1 0 0,4 2 0 16,1-1 0-16,1-1 0 0,0 0 0 15,0-1 0-15,-1 0 0 0,1 0 0 16,0 0 1-16,-1 0-1 0,1 0 1 16,0 0-1-16,-1 0 0 0,1 0 0 15,0 0 0-15,0 0-1 0,0 0 1 16,0 0 0-16,0 0-1 0,0 0 0 16,0 0-3-16,-3 2-2 0,3-2-2 0,0 0 0 15,0 0 2-15,0 0 1 16,0 0 1-16,1-2-2 0,3 1-1 0,-4 1-2 15,0 0-5-15,1 0 2 16,-1 0 4-16,0 0 6 0,0 0 5 0,3-1 1 16,6-1 0-16,7-1-2 0,4 1-5 15,6-2-16-15,4 0-14 0,4 1-6 16,-2 0 3-16,-5 1 15 0,-5 1 20 0,-5 2 16 16,-4 1 13-16,0-1 7 0,-3 1-3 15,-6-2-11-15,1 0-8 0,-4 0-6 16,0 0-5-16,-1 0-12 0,0 0-7 15,-1 1-7-15,1-1-4 0,-5 2 9 16,-1-2 3-16,-6 0 9 0,-3 1 4 16,-2 2 3-16,-3 1 0 0,-5 3 0 15,-2-3 0-15,-1 3 0 0,-1 0 2 16,2-3-4-16,0 2-12 0,0 2-16 16,2-5-17-16,4 1-16 0,-1 1 366 0,0-1-234 15</inkml:trace>
  <inkml:trace contextRef="#ctx0" brushRef="#br1" timeOffset="-191155.73">31246 16492 843 0,'28'2'70'0,"26"9"44"16,-35 0 29-1,-12-33-179-15,-7 6 98 0,10 13-8 0,-2 0-5 16,0 1-4-16,-2 2-7 16,0-5-11-16,-2 3-2 0,-1 0 0 15,0 0-3-15,-3 2-2 0,2 0-5 0,-1-2-7 16,0 2-6-16,-1 0-3 0,0 0-7 15,0 0-3-15,0 0-2 0,-6-2-1 16,-1 2 3-16,-4 0 3 0,-6 1 4 16,-5-1 1-16,-4 3 2 0,-3-1-1 15,0 1 0-15,1 1 2 0,1-1-1 0,3-1 1 16,2 0 1-16,1 0-1 0,1-1 0 16,3-1 1-16,5 0-1 0,2 2 1 15,3-1 1-15,4-1-1 0,2 0 2 16,0 0 2-16,1 1 0 0,0-1 6 15,0 0 5-15,0 1 3 0,0-1 1 16,0 0 5-16,0 0 1 0,0 0 5 16,0 0 9-16,0 0-6 0,0 0-3 15,0 0-5-15,4 0-11 0,2-1-6 16,3 0-3-16,2 0-4 0,2-1-1 0,3-1-1 16,2 0-3-16,0 1 1 0,0-3 0 15,-3 2 3-15,-4 2 8 0,-3-1 8 16,-3-1 2-16,-1 2-3 0,-2 1-5 0,0 0-9 15,-1 0-4-15,-1 0-4 16,0 0-6-16,0 0-2 0,0 0-4 16,0 0-2-16,0 0 2 0,0 0 3 0,0 0 3 15,0-1 2-15,0 1 1 0,0 0 0 16,0 0 0-16,0 0 2 0,0 0 0 16,0 0 0-16,0 0 2 0,0 0-2 15,0 0-1-15,0 0-4 0,0 0-7 0,-1 0-2 16,-3 0-3-16,-1 1 3 0,-4 1 7 15,-3 2 5-15,-3-2 6 0,-1 3 2 16,0-2 1-16,-2 0-1 0,0 1 0 16,0 0 1-16,2 1 0 0,0-1 0 15,2-1 0-15,1 2 0 0,1-2 0 16,2 2 0-16,1-2-1 0,-1 3 1 0,-3-2-1 16,2 2 0-16,0 2-1 15,0-4 2-15,2 4-1 0,-4 0 0 0,0-2 2 16,-4-1-5-16,0-1-13 0,4-1-12 15,-3-3-24-15,1 0-19 0,3-1 174 16,-1-1-93-16</inkml:trace>
  <inkml:trace contextRef="#ctx0" brushRef="#br1" timeOffset="-190155.96">31240 18187 958 0,'21'39'84'0,"-6"-25"-16"15,15 56-18 1,-82-196-66-16,38 126 36 0,14 0-8 16,0 0-3-16,0 0-3 0,0 0 2 15,0 0 2-15,0 0 0 0,0 0 1 16,0 1-3-16,0-1-3 0,0 1-1 0,0-1-3 15,0 0-3-15,0 0 0 0,-2 0-1 16,-2-1 0-16,-1 1 1 0,0 0 2 16,-4 0-1-16,0 0 1 0,-1 0 0 15,-3 0 0-15,2-1-1 0,-1 1 1 0,-2 0-1 16,0-2 1-16,-2 4 0 0,-1-2-1 16,1 0 1-16,2 0 0 0,-2-2 0 15,5 4 0-15,-4-1 1 0,1 1-1 16,2 0 0-16,-1 0 0 0,4-1 0 15,1 1 1-15,0 0 1 0,2 0-2 16,2 0 2-16,3-2-1 0,-3 1 1 16,1 1 0-16,1-1 3 0,2-1-4 15,0 0 18-15,1 0 18 0,0 0 13 0,-1 0 22 16,0 0-9-16,0 0-14 0,0 0-18 16,1-3-14-16,1 3-11 0,3-3-1 15,3 2 1-15,2-1-4 0,5-1 0 16,2-2 0-16,3 2-2 0,0-3 0 0,-1 3 1 15,-2-1-1-15,0 3 2 16,1-2 0-16,-2 0-1 0,-3 3 0 0,-2-4 1 16,-4 3 0-16,-1 0 1 0,-1 0 2 15,-1 1 1-15,-1 0 1 0,-3 0 2 16,1 0-1-16,-1 0-1 0,1 0-4 16,-1 0-3-16,0 0-4 0,0 0-2 15,0 0-2-15,0 0-1 0,0 0 0 0,0 0-1 16,0 0 0-16,-1 0 3 0,-3 0 0 15,1 0 2-15,-1 0 1 0,-2 0 1 16,1-2 2-16,-4-2 1 16,-3 3-1-16,0 1 1 0,-4 0 0 0,2 1 0 0,-1 0 0 15,2 2 0-15,-1-3 0 0,2 0 0 16,-3-2 1-16,3 2-1 0,1 0 0 16,0 0 1-16,7 4-1 0,-2-3 0 15,3 0 1-15,1 0-1 0,-2 0 0 16,4-1 1-16,2 1-2 0,-2-1 0 15,0 0-5-15,-2 0-7 0,2 0-12 16,-1-2-17-16,4 2-17 0,-3 0 495 16,0 0-332-16</inkml:trace>
  <inkml:trace contextRef="#ctx0" brushRef="#br1" timeOffset="-178695.44">14351 7889 675 0,'0'0'56'15,"0"0"37"-15,0 2-52 0,0-2-36 16,0 0 1-16,0 0 4 0,0-2 11 0,0 0 9 16,0 2 6-16,0 0 3 0,0 0-3 15,0 0-7-15,0 0-5 0,0 0-4 16,0 0-3-16,2-5-1 0,0 3-4 16,1-1-3-16,3-1-1 0,1-2-5 15,2 1-1-15,1-4 1 0,2 0-3 16,5 0 2-16,2-3-1 0,1 0-1 15,4 1 3-15,-2-4 6 0,2 3 3 16,-3 0 3-16,-1 1 1 0,0 0-6 0,0 0-4 16,-1 1-3-16,4 2-1 0,-3 2-2 15,-3 0 1-15,2 4-1 0,-4-1-1 16,2 3 0-16,0 1-2 16,-2 1 1-16,-1 3 0 0,0 1-4 0,-1 1 7 15,-2 4 5-15,-2 0 3 0,-4 3 6 0,-3 3-3 16,-4 5-2-16,-6 3 1 0,-9 4 0 15,-4 2-4-15,-6 2-1 16,-2 2-2-16,-4 4 0 0,-4 4 0 0,-2 1 0 16,-5 5-1-16,-4-3 0 0,-1-3 0 15,0 0-1-15,3-5 0 0,8 0 0 0,2-5-1 16,7-2-1-16,-2-2 1 0,3-5-1 16,5-2 0-16,1 0 1 0,2-3-1 15,2-1 1-15,-1-2 1 0,3-5-2 16,3 1 1-16,-1-3 1 0,5-1-2 15,1-1 1-15,2-2 0 0,2-2 0 16,3-3-1 0,1 1-3-16,0-1-7 0,0 1-1 0,0-1-5 0,2 2 1 0,5 0 4 15,8 0 3-15,4-2 5 0,7 2 3 16,9-2 2-16,6 0 4 16,7 0 6-16,3-1 7 15,0 0 3-15,-1-1 5 0,-1 0 2 0,0 1-4 0,-5 1-1 16,-6 0-4-1,-8 3-5-15,-3-1-5 0,-3 1-2 0,-6 1-2 0,-5-3-1 0,-3 2 0 16,-4-2-1 0,-4 0-1-16,3 0 0 0,-4 1-3 0,-1-2 3 0,1 1-1 15,-1-1 1-15,0 0 0 16,0 0-2-16,0 0-4 0,0 0-9 0,0 0-2 31,0 0-14-31,0 0-11 0,0 0-10 0,0 0 8 0,1-3-118 0,0-1 110 0</inkml:trace>
  <inkml:trace contextRef="#ctx0" brushRef="#br1" timeOffset="-177503.21">15387 8302 1189 0,'19'2'177'0,"-17"-4"-111"0,-1 0-61 16,0-4-14-16,-18-4 10 0,17 3-1 15,0-2-9-15,0 0-3 0,1-1 0 16,-1 2 1-16,0 1 9 0,0 0 4 16,0 1 4-16,-1-1 2 0,1 1 4 15,-1-1 2-15,-1-1 3 0,-1-1 2 0,1 0-2 16,-1 0 4-16,-1 1 3 0,0 3 0 16,-3-1 0-16,1 0-7 0,-1 1-10 15,-2 1-5-15,-1 0-2 0,-2 2-4 16,0 0-1-16,0 2-7 0,-1 4-8 15,1-2-3-15,-2 4-7 0,2 2 1 16,-3 2-2-16,4 4-4 0,1 2 3 16,1 1 3-16,1-1 6 0,5-1 0 15,3-2-2-15,1 0 2 0,7-2 2 16,-4-1 10-16,3-2 9 0,-1-1 2 0,-1-2 3 16,0-2 5-16,0 0 0 0,1-2 2 15,0 1 1-15,-3-2 1 0,3 0 0 16,-2-2-1-16,2 1-2 0,0-2-2 15,1-4-1-15,2 0-2 0,2-3-1 16,3 0 0-16,-2 0-2 0,1-1 1 16,-2 0-1-16,-2 2 0 0,0 0 7 15,-1 2 4-15,-2 0 3 0,0 0 0 0,-3 2-5 16,2-1-3-16,-3 3-1 0,-1-2 0 16,0 4-2-16,1-4-1 0,-1 3-2 15,-1 2-1-15,0 0-2 0,0 0-3 16,0 0-3-16,0 0-4 0,0 0 1 15,0 2-3-15,-4 4 3 0,1 6 4 16,-3 1 4-16,-3 10 3 0,-2 2 1 16,-2 9 1-16,-1 4-1 0,-3 5 0 0,-1 3 0 15,-1 5-1-15,1 1 0 0,1 4 0 16,3 4 1-16,0-5-1 0,6-1-3 16,7-5-2-16,0-5 0 0,6-3-2 15,1-3 1-15,3-6 1 0,4 0 1 16,0-3 1-16,4-2 3 0,3-1 0 15,-1-1 1-15,2-6 2 0,-2 1-1 16,-4-7 1-16,-1 1 2 0,1-6-1 16,-2 0 0-16,2-4 3 0,5-2 2 0,-1-1 2 15,1-1 2-15,1 0-1 0,-1-3-1 16,-6-3 4-16,1 2-2 0,-4-2 1 16,-4 0 4-16,3 0 4 0,-1-2-1 15,0-1-1-15,-1 1-7 0,-4-3-4 16,0-1 1-16,-2 2-1 0,1-5-1 15,-1-1-2-15,2-1-1 0,-3 0 1 0,0 1 0 16,0-1 0-16,-3-1 1 0,0 0 4 16,-3-2-1-16,-5 1-2 15,0 1-1-15,0 0-5 0,-6 3-1 16,4 3 1-16,-4 3-2 0,-4 1 0 0,0 0 0 16,-4 2-3-16,-3 2-1 0,0-1 2 15,5 3-1-15,-1 1 0 0,7 1 2 16,2 1-2-16,0-1 1 0,4 2 0 15,2-1-1-15,2 1-1 0,2 0 1 16,3-2 0-16,0 0 3 0,1 0 2 16,0 0 3-16,0 0 0 0,0 0 2 15,0 0-3-15,0 0 0 0,0 0-1 16,0 0-2-16,0 0-1 0,0 1 1 0,0-1-2 16,0 0 0-16,0 0 1 0,0 0-2 15,0 0 0-15,0 0 1 0,0 0-1 16,0 0 1-16,0 0 1 0,0 0-2 15,0 0 0-15,0 0-1 0,0 0-6 0,0 0-8 16,0 0-8-16,0 0-9 0,0 0-3 16,0 0-2-16,0 0-9 0,0 0-13 15,0 0 723-15,0 0-497 0</inkml:trace>
  <inkml:trace contextRef="#ctx0" brushRef="#br1" timeOffset="-175867.47">16822 7984 1247 0,'-2'0'56'0,"2"1"37"0,-1 3-86 15,1 0-7-15,0 2 0 0,-1 3 2 16,1 0-1-16,-1 3 2 0,1 0 0 16,0 2-1-16,0-3 0 0,0 2 0 15,0 1-1-15,1 1 0 0,-1 0 0 16,0 4 0-16,0 2 0 0,-1 0 1 16,2 1-2-16,0 1 1 0,-1-1 1 0,1 1-2 15,1-3 1-15,-1 0 0 0,0-1-1 16,1-1 2-1,0-2-1-15,1-1 0 0,-1-2 0 0,2 1 1 0,-1-1-5 16,1-1-14-16,-1 1-18 0,0-5-23 0,0-2-24 31,-1-3-28-31,2 1 59 0</inkml:trace>
  <inkml:trace contextRef="#ctx0" brushRef="#br1" timeOffset="-175581.64">17070 8258 1252 0,'-16'1'31'0,"-1"1"-24"15,-4 4-3-15,-4 1-1 0,-4 2-2 16,2-2 2-16,-2-1 0 0,3 0-2 16,4 0 2-16,-3-3-1 0,3 4-1 15,3-3 1-15,4-1 0 0,0-1-1 16,3-2 1-16,-2 0 1 0,5 0-1 16,2 0 1-16,2-2-2 0,4 1-8 0,-4 1-11 15,5 0-13-15,0 0 47 0,-3-3-19 16</inkml:trace>
  <inkml:trace contextRef="#ctx0" brushRef="#br1" timeOffset="-174121.86">17902 8014 1206 0,'8'23'266'0,"-7"-23"-155"16,-1 0-110-16,0 0-5 0,-8-22-4 15,8 21-3-15,1 0 0 0,4-4 1 16,2-2 5-16,3-5 5 16,-1-4 2-16,4-2 0 0,4-2 1 0,3 2-2 15,6 2 0-15,2 2 3 0,1 1 0 16,4 1 1-16,-3 1 1 0,4 0-2 16,-3 1 0-16,-3 0-2 0,-2 3-2 0,-7 3 1 15,0 0 0-15,-1 4-1 0,3 5 0 16,1 5 0-16,3 5-6 0,3 7-1 15,1 8-1-15,6 9 0 0,1 6 4 16,-4 3 2-16,1 2 0 0,-8 0 0 16,-4-1 2-16,-2-2 0 0,-7-1-1 15,-6-3 1-15,-4-4-2 0,-2-4 0 0,-5-2 1 16,-7-5-2-16,-3-1 1 16,-8-2 2-16,3-4-1 0,-2 0 1 0,-5-2 1 15,-4-2 1-15,-2 1 2 0,-4-3 0 16,1-3-2-16,-1-2 1 0,-5-6-1 15,3-1-1-15,-1-4 0 0,-1-4 2 16,0-2 0-16,-2-4 1 0,1 1 3 0,6-3 0 16,1-3 4-16,9-2 5 0,4-4 0 15,0-1-1-15,1-4-2 0,1 0-4 16,-1-1-3-16,4 0 1 16,3 1-2-16,3 2 0 0,4 2 1 0,5 3-3 0,2 1-1 15,1-1-3-15,4 2-1 0,-1-1 0 16,4-1 2-16,3 0 1 0,1 1-1 15,0-1-2-15,4 3-7 0,2-1-6 16,0 1-3-16,-1 2-14 0,0 0-9 16,0-2-15-16,8 0 287 0,4-2-180 15</inkml:trace>
  <inkml:trace contextRef="#ctx0" brushRef="#br1" timeOffset="-173230.38">19388 7590 996 0,'-1'0'30'0,"-5"4"-13"0,0 2-5 0,-3 1-8 16,1 2-1-16,-2 3 1 0,-3 5-2 15,-1 2-1-15,-5 3 0 0,-3 10 0 16,-4-1-1-16,-2 7 0 0,-5 6 0 16,0 5 0-16,3 1 0 0,2 7 1 0,7 4 1 15,6 4 3 1,5 0-2-16,5 2 3 0,4-4 1 0,5-5 1 16,4 3 3-16,5-6 2 0,3 0-2 15,5 1 1-15,5-6 0 0,6 1 1 16,0-6 5-16,1-6 1 0,-5-7-3 15,-3-8-1-15,-1-5-5 0,-8-5-2 0,1-4-2 16,-4-2 1-16,0-3-2 0,0 1-1 0,-3-1 0 16,1 0-3-16,-4-1-4 0,-3-2-7 15,1 1-6-15,-3-3-5 0,-2 0-6 16,0 0-11-16,1 0-3 0,0 0 25 16,-1-5 1-16</inkml:trace>
  <inkml:trace contextRef="#ctx0" brushRef="#br1" timeOffset="-172915.15">19609 7968 1489 0,'0'0'38'0,"0"0"-25"0,0 1-10 0,1 1-3 16,-1 0-3 0,2 0 1-16,-1 6 0 0,1 4 0 0,0 6 2 0,-1 6 0 15,1 6 1-15,1 4-1 0,-3 1 1 16,0 6-1-16,0 0 0 0,0 2 1 16,1 0-2-16,2-4-1 0,2-5 1 15,0-6-2-15,-1-4 2 0,-2-6-7 31,1-5-10-31,-2-2-9 0,1-3-12 0,-1-2-9 0,-1-3-19 0,0-3 75 0,0 0-23 16</inkml:trace>
  <inkml:trace contextRef="#ctx0" brushRef="#br1" timeOffset="-172551.77">20506 8108 1412 0,'-11'3'32'15,"-2"3"-28"-15,-5 0-4 0,-3 3 4 16,-1 0-1-16,-2 0-1 0,-4-1 1 16,-5 0-1-16,-7 0-1 0,-4-1 2 15,0-1-2-15,2 2 1 0,9-4 1 0,5 1-1 16,2 1-1-16,3-3 2 0,1-1-3 16,2 3 1-16,4-4 0 0,-1 2-1 15,4 3 2-15,0-3 2 0,3 0-9 16,4-1-22-16,6-2-26 0,0 0-75 15,0 0 71-15</inkml:trace>
  <inkml:trace contextRef="#ctx0" brushRef="#br1" timeOffset="-171648.54">21044 8230 1126 0,'0'2'153'0,"0"-1"239"0,1 0-381 0,-1-2-31 16,0-2-1-16,1-1 12 0,-1-4 2 15,0-2-3-15,-2-5-8 16,-4-2-6-16,0-3 0 0,-4 2 4 0,-1 2 6 15,1 2 6-15,-1 2 3 0,-3 2 3 16,5 1 2-16,-3 3 1 0,2 0 2 16,-2 0 1-16,0 2 2 0,2 0-1 0,3 3-1 15,-2 1-1-15,0 1-3 0,-3 3 0 16,-6 3-1-16,1 3-2 0,-5 3-3 16,-1 4-11-16,1 2-9 0,3 5-12 15,3 0-10-15,6 2 3 0,6 1 2 16,4-1 10-16,6-4 10 0,5 1 8 15,1-5 11-15,-1-5 1 0,-1-1 4 16,2-3 4-16,-2-3 2 16,3 2 2-16,-3-2 1 0,-3-4 1 0,-1 0 5 15,-3-2 9-15,-2 0 13 0,0 0-1 16,3-1 0-16,0 0-5 0,-1-1-7 0,3-4 2 16,-1-2-6-16,1 2-6 15,3-7-7-15,1 1-4 0,-6-2-1 16,5 1 1-16,-2-1-2 0,-1 3 3 15,3 0 0-15,-3 2 0 0,-1 1 1 0,-1 2 1 16,0 1-1-16,0 2-1 0,2-1-1 16,-3 0-3-16,-2 3 0 0,1-2 1 0,-2 3-4 15,0 0-5-15,-2-2-10 0,4 3-15 16,-1 4-10-16,-1 6 2 0,-4 7 8 16,0 9 14-16,-4 5 14 0,-2 9 3 15,-1 0 1-15,-5 9 0 0,-4 1 0 0,-2 6 1 16,-2 7 0-16,0 4-1 0,2 3 2 15,0-1-2-15,1-4 0 0,7-6 0 16,9-4-1 0,8-4-2-16,8-6 0 0,7-3 2 0,5-3 0 0,4-4 2 15,1-4 1-15,-5-5 1 0,3-5 2 16,-4-5-1-16,-4-3 1 0,4-5 3 16,-3-3 6-16,4-5 12 15,-1 1 2-15,-2-6 4 0,1-1-5 16,-2-1-11-16,0-4 1 0,1-1-5 0,0-3 1 0,0 2-2 15,-4-6-3-15,-1 2 1 16,-5-1 2-16,-2 0 7 0,-3 3 4 16,-1-2 2-16,-2 1-5 0,-2-1-10 15,-2 1-5-15,-2-2-4 0,-4-2 0 0,-2 0-4 16,-3-1-3-16,-6 0 0 0,-4 0-2 16,0 3 0-1,-2 0-6-15,3 2 0 0,1 2-4 0,3 0-2 0,4 3 1 0,4 2-3 16,2 3-1-16,3 2 0 0,5 3-5 15,-1 0-5-15,1 0-8 0,-1-1-14 0,1 0-14 32,0 1 152-32,-1-2-78 0</inkml:trace>
  <inkml:trace contextRef="#ctx0" brushRef="#br1" timeOffset="-171133.11">20983 7434 1518 0,'-1'0'33'0,"0"2"-31"16,1-1-13-16,0 1-3 0,5 2 2 16,3 5 3-16,2 3 6 0,3 3 1 15,1 1 1-15,2 2 1 0,3 3 0 16,2 1 0-16,6 4 2 0,5 3-2 0,0 5 1 16,7 1 1-16,0 4-1 0,6 6-1 15,3 2 1-15,-3 6-1 0,-3 4 0 16,-7 5 0-16,-2 3 0 0,-5 4-1 15,-5 1 0-15,-4 4-1 0,-5-1 2 16,-5-3 0-16,-5-1 0 0,-8-9 2 16,-4 2 1-16,-5-4-2 0,-2-1 1 15,0-2 0-15,-2-8-1 0,1-8 1 16,0-3 0-16,3-7-2 0,0-4 0 16,2-6 0-16,6-3 0 0,-2-7 0 0,1-2 1 15,6-4-1-15,-3-1 2 0,3-2 1 16,0 1-2-16,0-1 2 0,0 0 2 15,0 0-3-15,0 0-3 0,0 0-4 16,0-1-9-16,0 1-13 0,1-4-7 16,4-3-27-16,-1-11 395 0,7-9-255 15</inkml:trace>
  <inkml:trace contextRef="#ctx0" brushRef="#br1" timeOffset="-170782.38">22589 8081 1551 0,'-2'2'35'16,"-6"-1"-26"-16,-7 3-6 0,-4 2-3 0,-1 1 5 16,-2 0-1-16,-1-1-1 0,-5 1 0 15,-3 0-1-15,-2-3 0 0,3 0 0 16,4 1-2-16,2-1 1 0,5-2 0 16,3 0-1-16,2-1 1 0,5 2 1 15,0-2-2-15,2-1 1 0,3 0 1 16,-1 0-9-16,5 0-11 0,-1 0-11 0,1 0-20 15,0 0-14-15,0 0-15 0,0 0-258 16,0 0 225-16</inkml:trace>
  <inkml:trace contextRef="#ctx0" brushRef="#br1" timeOffset="-170488.77">22675 8400 1210 0,'-5'2'40'16,"-5"-1"-14"-16,-3 2-2 0,-5 0-8 16,-2 0-3-16,-1-2-1 0,-2 0-5 15,0-1 0-15,-1 0-2 0,4-1-1 0,-2-1 0 0,0 2 0 16,2-4-1-16,1 3 0 0,4 1 0 15,4 0-1-15,1 0 0 0,3-1 0 0,-1 1-2 16,3 0 1-16,0 0-2 16,4 0-5-16,0 0-8 0,0 1-15 0,1 0-22 15,-2 4 298-15,2 3-195 0</inkml:trace>
  <inkml:trace contextRef="#ctx0" brushRef="#br1" timeOffset="-167820.6">23574 7752 1155 0,'0'1'87'0,"1"1"102"16,-1-1-184-16,0 0-12 0,0-3-4 15,0 2 6-15,0 0 2 0,-1-2-2 16,1 2 2-16,0 0-1 0,0 2 2 15,0-1 2-15,0-1 0 0,0 1 0 0,-4 1 0 16,0-2 1-16,-1 2 1 0,-1-1 1 16,-4 4-1-16,-4-1 1 0,-4 5 0 15,-3 3-2-15,-4 3-1 0,-3 1 1 16,-5 5-2-16,-2 2 0 0,4 4 1 16,7 3-2-16,6 3 0 0,4 0 0 0,4-2-4 15,1 3-2-15,5-4-3 0,3 4-1 16,2-2 1-16,5 0 3 0,2-1 3 15,2 0 3-15,4 2 2 0,3-2 0 16,7 2 0-16,7-3 4 0,7-5-3 16,0 0 1-16,0-4 2 0,-2 0-3 15,-4-5 2-15,0 0 1 16,1-3-2-16,1-4-1 0,1-3 10 0,0-3 0 16,-2-3 3-16,-3-2 5 0,2-2-5 15,-2-3 6-15,-1-1 7 0,-2-1 6 0,-3-1 10 16,-4-1 7-16,-2-2-3 15,0 0-4-15,-2-4-13 0,-3-1-10 16,1-2-5-16,-3-5-4 0,0 2-4 16,-7-4-3-16,0-1-3 0,-4-4-2 15,-7-2-3-15,2-4-5 0,-11-2 0 0,-2-3 0 0,-6 1 1 16,-7 1 2-16,-2 2 1 0,-5 2 2 16,2 4 0-16,2 2 1 0,3 5 0 15,3 0-1-15,0 7-2 0,0 2-1 16,1 3-1-16,3 5-3 0,1 0 3 15,2 4-4 1,3 1 0-16,5 4-2 0,4 0-3 0,1 5-1 0,-3-1 0 0,-2 2 1 31,1 1 3-31,-1 1 0 0,1 1-10 16,2 2-11-16,1 0-14 0,4 1-9 0,0-1-1 0,4-2 1 0,0-2 4 16,0-1 7-1,1-3 1-15,0-3-4 0,0 0-4 0,0 0-10 16,3 0 32-16</inkml:trace>
  <inkml:trace contextRef="#ctx0" brushRef="#br1" timeOffset="-167268.35">24760 7656 1316 0,'0'1'31'0,"0"0"-19"16,0-1-15-16,0 1-7 0,-1-1 4 15,0 0 4-15,0 2 0 0,-3 0 0 0,0 2 1 16,-2 4 1-16,-1 1 1 0,1 0 0 16,-4 2 0-16,0 1 0 0,-2 1-1 15,-1 3 1-15,-2 0 0 0,-4 3 0 16,-1 5 1-16,-1 3-2 16,-4 4 1-16,-5 1 0 0,-3 6-1 0,-5 6 0 15,1 4 1-15,4 6-1 0,5 1 0 16,7 4 1-16,5-3-2 0,4 0 0 15,4-4 1-15,6-3 0 0,2-2 0 16,4-2 1-16,5-1 0 0,2-1-1 16,4-3 2-16,4 2 0 0,6-7-1 0,3 1 2 15,8 0 0-15,-3-4 1 0,0-2 1 16,-4-5-2-16,-9-5 1 0,-2-5 0 16,-9-4-2-16,1-1 1 0,-2-2-1 15,-3-3-1-15,2 0 0 0,-3-1 1 0,-1-2-2 16,1-1-4-16,-4-1-9 0,0 0-7 15,0 0-5-15,0 0-11 0,2-5-2 16,0-3 1-16,4-8 15 0</inkml:trace>
  <inkml:trace contextRef="#ctx0" brushRef="#br1" timeOffset="-166286.4">25241 8133 1594 0,'1'0'7'16,"-1"0"-23"-16,0 0-23 16,1 2 8-16,-1-2 29 0,0 0-1 0,-3-3-4 15,-1 0 0-15,-2 2 3 0,-3-3 0 16,-4 0 3-16,-1-1 1 0,-2-2 0 16,0 2 0-16,0 1 0 0,-3-1 0 15,6 1 0-15,-3 2 0 0,0 2 0 16,2 0-1-16,-5 2 2 0,2 1-1 0,-1 1 0 15,1 1 0 1,-2 4 0-16,0 3 0 0,1 3-4 0,1 1-9 16,6 0-11-16,4-1-5 0,4-1-5 0,3-2 6 15,0-3 11-15,3-2 6 0,3 2 6 16,0 0 3 0,6 3 0-16,0-1 2 0,-1-2 3 0,0-1 0 0,1 0 2 15,-2-5 2-15,2 1-1 16,2 0 11-16,-3-4 6 0,4 1 0 15,-1-2 6-15,0-1-8 0,-1 0 0 0,-3 1 3 16,-3-1 2-16,1 0-2 0,-1-1-1 0,-4-1-3 16,2 2-3-16,-1 0-2 0,-3 1 2 15,2-3 0-15,1 2 1 0,-4-1-2 16,0 3-4-16,1-2-4 0,-1 2-2 0,0-2-2 31,0 1-2-31,0 0-1 0,0 1-3 16,0 0-1-16,0 0-3 0,0 0-3 0,0 0-2 0,0 0-5 0,0 2-1 15,0 5 1-15,-1 8 5 0,-5 6 4 16,0 8 6-16,-4 8 1 0,-1 4 0 16,-5 5 0-16,2 4 0 0,-4 3 0 0,2 4 0 31,5 0 0-31,-6 0-3 0,5-1 0 0,2-3 0 0,3-4-2 0,7-3 1 16,4-5 1-16,9-4-1 15,4-5 2-15,3-2 1 0,-1-1 0 0,-1-8 0 16,0-2 1-16,-5-3 0 0,3-5 1 15,-3-1 3 1,0-3-1-16,1-2 1 0,2 0-1 0,0-3 3 0,-2 0 2 16,-1-2 0-1,-3-4 5-15,-1 1 0 0,1-5 0 0,-1-1-2 0,-1-1-5 16,-1-4-3 0,-1 0 3-16,1-2 3 0,0-1 2 15,1-1-2-15,-5-2-1 0,-2 0 0 0,-1-3-1 16,-3-1 0-16,-1 1-2 0,0 2-5 15,-1-4 0-15,-1 3-1 0,-2 3-7 16,0-2-2-16,-2 2-4 0,0 2-3 16,-1 3 3-16,-1-1 2 0,-1 3 3 15,-1-1 3-15,3 6 0 0,-3-2-2 16,6 5 1-16,-2-1-3 0,2 0-3 0,2 2-2 16,-1-2-2-16,2 4-1 15,-1-1-1-15,1 1-3 0,3 1-4 0,2-2-4 16,0 0-5-16,2 2-8 0,-2 0-3 15,-3 4-4-15,3-4 20 0,6 0 13 16</inkml:trace>
  <inkml:trace contextRef="#ctx0" brushRef="#br1" timeOffset="-165755.58">25424 7602 1266 0,'23'0'87'0,"-23"2"-60"0,0-2-25 16,0 0-3-16,-22 0 1 0,22 2 0 15,0-1-2-15,1 2-1 0,4 0 0 16,0 3 3-16,3 0 3 0,3 5 3 16,4 0 0-16,3 1-2 0,2 4-1 15,4 1-1-15,0 5-1 0,2 5-1 0,0 7 0 16,0 2 0-16,-3 2-2 0,0 6 2 16,-3 2-3-16,-2 7 2 0,-1 3 0 15,-2 2-1-15,-2 3 0 0,-3-4 1 16,-4 0-2-16,-4-5 2 0,-5-3 1 15,-5-1-1-15,-2-3 2 0,0-4 1 16,-2-2-2-16,1-6 1 0,0-3 1 16,1-4-1-16,1-4 1 0,2-5 0 0,1 0-1 15,1-7 2-15,-1-1 0 0,2-3 0 16,0 0 2-16,4-2 1 0,0 2-2 16,1-3 0-16,-3 1 0 0,-2-4-2 15,4 0 1-15,-3 1 0 0,3-1-2 16,0 0 1-16,0 0-1 0,0 0 0 15,0 0 2-15,0 0-1 0,-1 0 2 16,0 0-4-16,1 0-6 0,0 0-8 0,0 0-9 16,0 0-6-16,6-8-3 0,2-3 16 15</inkml:trace>
  <inkml:trace contextRef="#ctx0" brushRef="#br1" timeOffset="-165151.14">26400 7784 1224 0,'-1'0'74'0,"0"1"69"0,1 7-143 16,0 3-13-16,0 7 1 0,0 3 10 16,0 1 1-16,1 2 1 0,1 4 1 15,0 1 0-15,2 3-1 0,-3 3 1 16,2 0-1-16,-1 2 1 0,-1 0 0 16,3 2-1-1,-2-1 1-15,-1-1 0 0,1-3 0 0,1-2 0 0,-1-7 1 0,0-5-2 16,0-8 1-16,0-5 2 0,-2-5-2 15,0-1 2-15,0 0-10 0,0 1-17 16,0-2-23-16,0 0-16 0,0 0 30 16</inkml:trace>
  <inkml:trace contextRef="#ctx0" brushRef="#br1" timeOffset="-164868.71">26702 8088 892 0,'-19'4'34'0,"-4"-2"0"0,-3 3-5 0,-5-3-4 16,-6-1-4-16,0 1-6 0,0-1-2 15,3 2-1-15,3-1 2 0,2-1 0 16,3-1-5-16,0 0-3 0,4 0-1 15,2 0-3-15,4 0 1 16,4 1 0-16,3 0-1 0,2 0 0 0,0 0 0 16,2-1-2-16,5 0 0 0,-1 0 0 0,1 0-7 15,0 0-18-15,0 0 77 0,0 2-48 16</inkml:trace>
  <inkml:trace contextRef="#ctx0" brushRef="#br1" timeOffset="-162201.06">27095 7862 1120 0,'0'0'36'0,"0"0"-6"0,1 0-22 0,-1 0-4 0,0 0 1 0,0 0 6 16,-1 0 10-16,1 0 10 15,0 0 10 1,1 0 8-16,-1 0 1 0,1 0 4 0,1 0-1 0,0 0-3 0,-1 0-6 15,3 0-11 1,-1-2-10-16,2 0-9 16,5-1-4-16,4-3-4 0,4 0-3 15,3-2 1-15,-3-1-2 0,0 3-1 16,1-1 1-16,0-2-2 0,1 3 0 16,1-1 0-16,-2 0-2 0,-1 5 1 0,2-2-2 15,0 1 0-15,0 3-1 0,-2 1 0 16,-1 1-2-16,-1 3 1 0,-3-2 0 15,0 4-2-15,-3 3-2 0,-3 1-11 16,-2 4-1-16,-3 0 2 0,0 1 2 16,-1 2 11-16,-1 0-2 0,-4 3-2 0,-1 1 0 15,-5-2-1-15,-4 1 3 0,0-3 1 16,-4-2 1-16,2-1 4 0,2-3-1 16,3-2 2-16,1 1 1 0,-1-5 0 15,1 0 0-15,2-1 0 0,0-3 1 0,5 2 0 16,0-2 0-16,3-2-1 0,0 1 0 15,0 1-1-15,0-2-2 0,-1 0 1 16,1 0 1-16,0 0 1 0,-1 3 2 16,1-3 4-16,0 0 4 0,0 0 3 15,1-1 3-15,-1 1 0 0,1 0 2 16,0 0-1-16,2 0-3 0,3 0-5 16,3 0-5-16,5-2-4 0,4-1 2 0,4 3-1 15,5 3-1-15,0-1-1 0,2 2 1 16,-2 1-2-16,-3-2-2 0,0 5-2 15,-1 1-4-15,-3 2-1 0,3 2 1 16,-2 3-2-16,-2 0 5 0,-6 2 2 16,-4 2-1-16,-6-1 1 0,-1 3-3 15,-2-2-3-15,-5 0-1 0,-4-1 2 16,-7 0 0-16,-2 3 1 0,-6-5 4 16,0 3 0-16,-7-2 3 0,1-2 2 15,2-3 0-15,1-2 0 0,0-3 1 16,1-1 0-16,1-2 0 0,1 0 2 0,1-1-2 15,2 0 1-15,-1-2 1 0,0-1-1 16,4-1 1-16,1 0 1 0,1 0-3 0,3-1 2 16,0 0-1-16,1 0-1 0,3-1 1 15,0 0 1-15,5 2-2 0,4 0 1 16,0 0 0-16,0 0-2 0,0 0-3 16,-6-2-4-16,6 2-9 0,0 0-3 15,0-2-7-15,1 2-9 0,2-3 4 0,1-3 13 16</inkml:trace>
  <inkml:trace contextRef="#ctx0" brushRef="#br1" timeOffset="-161608.58">28323 7400 1265 0,'30'3'203'0,"-7"0"-176"16,21-1-109-16,-121 0 85 15,50 6-3-15,21 5-1 0,-1 5 1 0,-6 1 2 16,1 3-2-16,-5-1 2 0,0 2-1 16,-1 1 0-16,0 4 0 0,-3 2 0 15,1 6 0 1,-4 1-1-16,0 6 1 0,5 7-1 16,-1 2 1-16,4 7 2 0,3 4-2 15,3 5 1-15,2 2 0 0,6-4-1 16,5 0 1-16,5-4 0 0,8-2-1 0,6-3 0 0,4-3 2 0,9-6-1 15,3-2 0 1,0 1 1-16,1-3-1 0,-5-1 0 0,1-4 1 16,-1-3-2-1,-4-6 0-15,-3-3 2 0,-5-5-3 16,-5-5 2-16,-1-3 0 0,-1-1-2 16,-3-2 1-16,-2-1 1 0,-1-1-2 15,-3-2 2-15,-1-3 0 0,-2-1 0 0,-3-3-1 16,1 0 2-16,-1 0-2 0,0 0 1 15,0 0-1-15,0 0 0 0,0 0 0 16,0 0 1-16,0 0 0 0,0 0 0 16,0 0-2-16,0 0-4 0,0 0-8 15,0 0-7-15,0 0-9 0,0 0-9 16,0 0-10-16,0 0-14 0,0 0 33 0</inkml:trace>
  <inkml:trace contextRef="#ctx0" brushRef="#br1" timeOffset="-161043.1">28987 7675 1390 0,'7'5'99'0,"-5"24"-65"16,10-29-30-16,-45 46-8 0,21-19 6 15,10 9 1-15,1-1-2 0,-1 3 1 16,2 0-1-16,0 2 0 0,2 3 0 16,0 2 1-16,2 2-1 0,2 3 1 15,-2-3 1-15,1 0-2 0,-1-2 0 16,-2-4 1-16,0-5-2 0,-1-8 2 16,0-5 0-16,0-8-1 15,-1-4 1-15,0-6 0 0,0 1-1 0,-1-1 2 16,1-1-6-16,0 0-20 0,0 2-17 15,1-1-22-15,1 0-25 0,3 1 50 0</inkml:trace>
  <inkml:trace contextRef="#ctx0" brushRef="#br1" timeOffset="-160664.41">30098 8115 1486 0,'-1'0'31'0,"0"2"-22"15,-1 0-34-15,-1-2-13 16,-3 4 18-16,-1 1 18 0,-4 0 1 0,-5 1 1 0,-5 0 2 16,-6-1 0-16,-4-1 0 0,-1-2 2 15,2 0-1-15,-3-1 0 0,-2 0 1 16,-5-1-2-16,-5-1 0 0,1 0 1 16,0 1-2-16,7 0 0 0,5-2 1 31,5 2-1-31,8-3 1 0,4 0-2 0,8 2-7 0,6 1-8 0,0 0-15 0,0 0-20 15,1 0-21-15,0-2 36 0</inkml:trace>
  <inkml:trace contextRef="#ctx0" brushRef="#br1" timeOffset="-159484.3">30972 8030 1078 0,'0'0'26'0,"0"0"-15"16,0-1-11-16,0 1-7 0,0 0 6 15,1 0 1-15,-1 0 1 0,2 1 3 0,-1-1 4 16,0 1 11-16,0-1 9 0,-1 0 5 16,0 0 3-16,0 0-7 0,0 0-3 15,0 0 1-15,-1-3 2 0,1 3 3 16,-1 0 1-16,0-2-4 0,1 0-5 15,0 1-7-15,0 0-3 0,0 0-5 16,0 0-1-16,0 0 0 0,0-1-1 0,-2 2 1 16,2-3 0-16,-1-3-3 15,1 6-1-15,0-5-1 0,0 3-3 0,-3-1 0 16,3-1-1-16,-1 0-1 0,-3-1 0 16,3 1 1-16,-2-3-1 0,-3 1 0 15,1 0-1-15,-1-1-1 0,-3-1-1 16,-2 0 1-16,-4 0 0 0,-5 0 2 15,-5-1 2-15,0 3-2 0,-4-2 0 16,0 3 0-16,1 2-2 0,1 3 1 16,0 0 0-16,3 4-1 0,1 3 1 0,2 4 3 15,3 5-6-15,1 3-3 0,1 3 0 16,0 1-2-16,3 4-1 16,1 1 4-16,0 1 0 0,5 3 2 0,-1-6 5 15,1 1-1-15,2-4 2 0,3-3 0 0,2 0-1 16,0-6 2-16,1-3 3 0,3-4 0 15,-2 0 2-15,1-5 2 0,2 3-1 16,-3-3 4-16,3 1 5 0,1-3 2 16,2 1-1-16,2-2 2 0,1-2-6 15,4-2-2-15,0-4 2 0,3 0-3 16,-2-2 0-16,2 0 2 0,2 0 0 0,0 1-1 16,1-3 0-16,3 1-5 0,0-4-2 15,-2 3-2-15,1 0-1 16,1 1 0-16,-4 2 1 0,-2 1-1 0,-1 0 0 15,-6 1 1-15,-2 1-2 0,2 2 0 16,-6 0 1-16,2 1-1 0,-6 4 0 16,2-3-1-16,-2 3-3 15,-1 0 1-15,-2 0 1 0,2 0-3 0,-2 2 1 16,3-1-3-16,0 1-3 0,-4 2 1 0,-3 5 4 16,-1 5 2-16,-4 7 3 15,0 7 0-15,-6 6 0 0,-7 4 0 16,-4 8 0-16,-3 4 0 0,-4 2 0 15,0 8 1-15,4-2-1 0,2 4 0 0,4-2 0 16,5-1-4-16,3 0-2 0,2-6 0 16,6-3-1-16,2-7 1 0,6-2 2 15,2-5 0-15,4-4 2 0,3-4 2 0,1-3-1 16,0-3 1-16,-1-6 1 0,-3-3-1 16,2-3 0-16,0-2 2 0,-1-2-1 15,1-3 3-15,-1-2 1 0,-3 0 5 0,2-1 1 16,-2 0 3-16,2-1 1 0,1-1-1 15,2-3 4-15,3-1-3 0,3 1-1 16,0-3-1-16,0-2-3 0,-1-2-1 16,1-1 0-16,-3 1-1 0,-1-1-2 15,-1 2 0-15,-3-1-3 0,-4 1-1 16,-2 2 0 0,-1-1-1-16,-2 1-3 0,-3-4-3 0,-1 0-4 15,-3 0 0-15,0-1-1 0,-3 3 1 16,-4-4-1-16,0 5 0 0,0-1 0 0,4 0-2 0,2 5 2 15,5-1 0 1,1 2 3-16,3 1 1 0,2 4 0 0,0 0-5 16,0 0-6-16,0 0-12 0,0 0-11 0,0 0-11 15,0 0-15-15,0 0-9 0,0 0-127 16,2-4 128-16</inkml:trace>
  <inkml:trace contextRef="#ctx0" brushRef="#br1" timeOffset="-158923.12">31004 7422 1158 0,'0'0'86'16,"-1"2"93"-16,1-2-182 0,0 0-20 16,0 0-2-16,0 2 11 0,0-2 7 15,0 0 3-15,0 0 2 0,2 3 2 0,1-1 0 16,1 1 0-16,5 2 4 0,-3-1-2 15,6 4 1-15,0 2 0 0,1 1-2 16,6 3 1-16,2 3-1 0,1 5 0 16,2 5-1-16,2 4 0 0,-2 5-1 15,3 9-1-15,2 4 0 0,1 9-1 16,3 9 2-16,-5 5 0 0,-2 10-1 0,-8 5 1 16,-7 4 0-16,-6 0-1 0,-5-5 0 15,-8-10 1-15,-10-11 1 0,-1-8 1 16,-6-9 2-16,1-11-2 0,-1-7 0 15,2-3 2-15,2-7-2 0,4-3 2 16,4 0 0-16,-1-7 0 0,3 0 1 16,1-2 3-16,1-3 2 0,2 2 1 0,3-1 1 15,-1-1-2-15,1-1-3 0,1-1 0 16,0-1-4-16,1 0 0 0,0 0 0 16,1 0-1-16,-1 3 1 0,2-5 0 15,0 0-2-15,0 0 1 0,0 0 0 16,0 0 0-16,-1 0-12 0,1 1-17 15,0-1-94-15,0 1 74 0</inkml:trace>
  <inkml:trace contextRef="#ctx0" brushRef="#br1" timeOffset="-155425.39">25866 8710 1692 0,'0'0'10'16,"0"0"-43"-16,0 0-8 0,-1 0 10 15,1 0 22-15,0 0 5 0,-2 0-1 0,0 2-4 16,-5-2 4-16,-3-4 2 0,-5 0 2 15,-7-4 2-15,-5-2 1 0,-6-3 1 16,-7-3 0-16,-8-8 2 0,-13 1-1 16,-9-3-1-16,-9-3 1 0,-2 2 0 15,0-4-1-15,-2 0 2 0,-13-3-1 0,-7-1-1 16,-7-2 1-16,-2 1-2 0,6-3 1 16,-13-1 2-16,-7-1-2 0,-1-3 2 15,-2 3 0-15,-1-2-1 0,8 4-1 16,3 1 0-16,7 3 1 0,22 4 7 15,0 5 2-15,5 2 4 0,10 3-2 16,7 6 0-16,14 0 4 0,12 3-1 16,6 2 5-16,10 2-4 0,10 2-3 0,8 4 5 15,5 1-1-15,0-1 5 0,2 2 1 16,1 0-8-16,0 0-7 0,1 0-10 16,-1 0-4-16,0 0-8 0,0 0-6 15,-1 0-16-15,5 0-4 0,-1 0-7 16,3 2-18-16,4-2-20 0,7 0 96 15,7 0-35-15</inkml:trace>
  <inkml:trace contextRef="#ctx0" brushRef="#br1" timeOffset="-154665.35">22027 8562 1641 0,'17'22'44'0,"-19"-11"-178"15,28 10-9 1,-104-44 144-16,40 23-1 0,7 9 0 16,-14-2 0-16,-5-1 1 15,-4-2 1-15,-4-2 2 0,2-2 1 0,0-3 2 0,-5-2 0 16,-3-3 1-16,-10-2 1 0,-7-1 3 15,-7-4 0-15,-2-1 2 0,1-3 0 16,-7-3-1 0,-6-3-1-16,-10-4-2 0,-7 0-2 0,-4-6 0 0,-13-2 0 15,-7-2-2-15,-9-2-2 0,-13 0 0 16,7 6-2-16,1-3-1 0,0 4 2 16,2 2-3-16,4 2 1 15,7 3 1-15,1 4-1 0,6 1 0 0,12 5 3 0,4 3 0 16,16 0 6-16,11 3 6 0,3 1 6 15,8 2 7-15,13 3 8 0,13-1-1 16,17 4-2-16,12-1-2 0,6 2-7 16,10 1 1-16,11 0 2 0,0 0 0 15,0 0 0-15,0 0-2 0,0 0-4 0,-1 0-6 16,4 0-8-16,-2 0-8 0,0 0-7 16,0 0-3-16,2-2-1 0,-2 2-1 15,4 0-1-15,1-1-2 0,-2 0-6 16,7-4-7-16,5 1-15 0,2-4-29 15,7-1-32-15,9-1 128 16,6-1-46-16</inkml:trace>
  <inkml:trace contextRef="#ctx0" brushRef="#br1" timeOffset="-149370.7">2641 5765 589 0,'-2'3'14'0,"0"0"-11"0,0 3-3 0,-1 0 0 16,0 0 1-16,1 1 1 0,1 1 2 16,0 1 5-16,0 0 13 0,1 1 11 15,2 2 7-15,1 2 0 0,2 2-9 16,-1 2-10-16,1 1-8 0,0 3-5 16,0 2-3-16,1 3-1 0,-1 3 0 15,1 0 10-15,-2 3 9 0,1-2 2 16,-3 0-1-1,-1 1-10-15,-2-3-9 0,-1 3-2 0,-3-5 0 16,-1 2 1-16,-1-1 0 0,1 0 1 16,-4 1 3-16,-1-2 3 0,-2 3 5 0,-1-2 5 15,-1 1 0 1,-4-3-1-16,-3 3 0 0,-3-6-4 16,-3 2-2-16,1 0 1 0,0-3-1 0,-1 0 2 0,1 2 3 0,-4-3 0 31,-4 0-2-31,-5-2-1 0,-1-2 0 0,-5-3 1 15,1 1 1-15,-3 1-3 0,-5-4-3 16,-3 2 1-16,-6-5-1 0,-1-2-2 16,-1-1 1-16,1-3-5 0,7-3 0 15,2 0 4-15,6 0 3 0,2-5 4 0,1-1-2 16,3-2 0-16,3-2 1 16,-2-2 0-16,3-3 5 0,3 2 1 0,1-5-2 15,4-2 0-15,2 1-1 0,-1-8-2 16,2-2-6-16,-1-8-3 0,-1-3-3 15,5-2-5-15,5 2 22 0,5 0 0 16,3-3-8-16,6-1 3 0,0-3-17 16,5 2 4-16,1 0 7 0,5 0 0 15,1-2-5-15,2-4-5 0,5-1-1 0,3 2-1 16,2 3 0-16,4 3 0 0,3 5-1 16,1 2 0-16,4 3 0 0,3 4-2 15,1-2 0-15,0 5 1 0,5 0 0 16,4 0-1-16,-1 3 1 0,6-2-1 15,2 1 1-15,-1 2 1 0,5 1 0 16,1 2 0-16,-1 3 2 0,2 3-2 16,-5 0 2-16,1 4 0 0,-3 2-1 0,0 0 1 15,-3 5-2-15,-4 0 0 0,-1 3-1 16,-1 3 1-16,2 3-1 0,2 3 0 16,-3 0 1-16,-2 3-1 0,-6 3 1 15,-6 4-1-15,-1 2 0 0,-4 1 1 0,-1 4 1 16,1 2-1-16,-3 5 3 0,-5 3 0 15,-1 4 0-15,-5 3 1 0,-6 2-1 16,-2 3 0-16,-1 2 0 0,-5 4 2 16,-3 3 0-16,-2-2-1 0,-1-3 1 15,-4-2-2-15,-1-4 1 0,2-2 0 0,-3-4 0 16,0-3 1-16,2-3 1 16,1-4-2-16,0-1 1 0,0-3 2 0,0-2-2 15,0-5-1-15,1 0 0 0,4-3-2 16,1-1 2-16,2-2 0 0,-1-2 0 15,0-2 1-15,0 2-1 0,2-3 0 16,-3 0 1-16,2-1-1 0,1-4 0 16,1 3 1-16,2 0-1 0,-1-3-1 15,-1 0 2-15,2-2-1 0,2-1 0 0,-1 0 6 16,-1 4 0-16,2-3 0 0,0-1 2 16,0 0-2-16,0 0 0 0,0 0 2 15,-1 1 2-15,1-1 1 0,0 0 1 16,0 0 1-16,0 0-3 0,0-1-3 15,0 1-3-15,0 0-2 0,0 0-1 16,0 0 0-16,0 0-2 16,0 0 1-16,0 0 0 0,0 0 0 0,0 0-1 0,0 0 0 15,0 0-1-15,0 0 0 0,0 0 2 16,0 0-2-16,0 0 1 0,0 0 0 16,0 0-1-16,0 0 0 0,0 0 0 15,0 0 0-15,0 0 0 0,0 0-1 0,0 0-3 16,0 0-3-16,1 0-4 15,-1 0-6-15,0 0-5 0,0 0-8 0,0 0-9 16,0 0-9-16,0 0-8 0,0 0-3 16,0 0 1-16,0 0-2 0,0-1 694 15,3-7-470-15</inkml:trace>
  <inkml:trace contextRef="#ctx0" brushRef="#br1" timeOffset="-137543.86">1897 13982 817 0,'-3'30'69'0,"2"-30"-36"16,1 0-22-16,1 1-6 0,2-31-4 15,-3 31-1-15,0 0 1 16,0-1 0-16,0 1-1 0,0 2 1 0,0-1 0 15,0-2 0-15,0 1 1 0,-1-1-1 16,-1 2 0-16,1 1 0 0,1 0-1 16,0-2 1-16,0 0-1 0,-2 0 6 0,2 0 8 15,-4 2 10-15,2 0 7 16,1-1-1-16,-2-1-3 0,3 0-5 0,-2 4-1 16,0-3 2-16,1 2-2 0,-4 0-1 15,0-2 2-15,-2 3-1 0,-1-2 3 16,-2 1 0-16,-1 1-5 0,-3-3-5 15,2 0-5-15,-2 0-4 0,1 0-1 16,2 0 0-16,-1-1-2 0,2 2 1 16,2-1-1-16,3-1-1 0,-2 0 1 15,3-1 0-15,0 0-1 0,0 1 1 16,1-1 1-16,3 0-2 0,0 0 1 0,-1 0 1 16,1 0-1-16,0 0 1 0,-1 0 0 15,1 0-1-15,0 0 0 0,0 0-1 16,0 0-1-16,0 0-5 0,0 0-4 15,0 0-10-15,-1 0-14 16,1 0-18-16,-1 0 26 0</inkml:trace>
  <inkml:trace contextRef="#ctx0" brushRef="#br1" timeOffset="-132611.85">28416 16539 832 0,'0'0'48'0,"-3"-1"13"16,4 1-25-16,-2 0-27 0,-2-1-3 16,3 0-1-16,-2 0 0 15,2 0 0-15,0 1 6 0,0 0 10 0,0 0 10 16,0 0 9-16,0 0 7 0,1 0-2 15,-1 0-4-15,1 0-4 0,-1 0-9 16,0 0-3-16,-2 0-6 16,1 0-8-16,1 0-5 0,0 0-6 0,2 2-7 0,-4 0 0 15,-3 4-1-15,0 1 2 0,-7-1 2 16,0 2 1-16,0-2-1 0,-3-1 1 16,2 1 1-16,-2-1 0 0,2-2 2 15,-1-2 0-15,1 1 0 0,-1-3 1 0,0-1 1 16,-3-1-1-16,-2-4 0 0,-1 3 0 31,-2-1 0-31,1-2 0 0,1 0 0 0,-1 0-1 0,1-2 1 0,3 2 0 16,1-2 0-1,-2-4 0-15,1-1 0 0,0-2 1 0,1-2-1 0,3 0 2 16,-2-2-2 0,0-1 2-16,3-1 1 0,0 0-2 15,4-2 3-15,2 0-1 0,2 0 0 0,-1-1 1 16,3-1-2-16,1 3 0 15,-1-3 0-15,1-1 0 0,-1 0-2 16,-1-2 0-16,0-1 0 0,0 0-1 16,-2 1 1-16,3 2 0 0,-1 2-1 15,0 2 0-15,1-1 0 0,-1 2 0 16,1-2 0-16,0 3 0 0,2 2 0 16,0 3 0-16,0 3 0 0,0 0 0 0,3 1 0 15,2-2 4-15,3 1-1 0,-2-2-1 16,0 0 2-16,-1 1-3 0,0 0 2 15,0 0 2-15,-1 1 1 0,4-1 3 16,0 1 3-16,3 1-1 0,3 1 1 16,0-1 0-16,1-2-3 0,2 2-1 0,4 2-4 15,3-1-7-15,3-1 0 0,1 5 1 16,2 0 0-16,4 3 2 0,4 2-9 16,2 6-7-16,-3 1-1 0,-3 4 2 15,-4 5 7-15,0 1 5 0,-5 3 3 16,-1 1-2-16,-2 5 2 0,-1 2-2 15,-3 2 0-15,-2 4 2 0,-2 3 0 0,-4 3 0 16,0 6 0-16,-2 5-1 0,-1 0-2 16,-3 4 2-16,-1-2 1 0,-5 1 1 15,-1 0 2-15,-4-8 1 0,1-4 1 16,-1-3 2-16,2-5 1 0,-3-2-1 16,-2-5 1-16,-1-4-2 0,-4-4 0 15,2-1 0-15,-2-2-2 0,-3-3-2 16,0 1 1-16,-3-1 1 0,-5-6-1 0,2 2 1 15,-3-3 1-15,0-2-3 0,-3-1 2 16,0-1-1-16,-2 0-2 0,-3-1 1 16,3-4 0-16,3 2-2 0,1 0 1 15,2-1-1-15,1 1-7 0,4-3-12 16,-1 3-16-16,3-5 17 0</inkml:trace>
  <inkml:trace contextRef="#ctx0" brushRef="#br1" timeOffset="-131519.68">31655 15693 1553 0,'0'0'52'0,"1"0"-7"15,-2 0-24-15,1-2-19 0,0 2 0 16,0 0-1-16,2 0-3 0,1 2-2 16,-3-2 1-16,2 0-1 0,0-2 6 15,0 1 4-15,3 0 0 0,1 1 1 0,-1 0-3 16,3-2-1-1,2 1 1-15,2-1 0 0,4-1-1 0,1 3-2 0,1-1-1 16,2 1 0-16,6 0-1 16,3 2 0-16,3 2-2 0,-2-1 1 0,0 2-6 0,-2 4-4 15,0 2-5-15,2 1-4 0,-2 3 4 16,-6-2 3-16,3 3 8 0,-5-1 3 16,-2 1-2-16,0 1-4 15,-1 1-8-15,0 3-1 16,-1 0 1-16,-3-1 3 0,-5-3 7 0,-3-1 0 0,-1 1-4 15,-3-1-1 1,-1 8-2-16,-1 3 2 0,-1 5 3 16,-2 6 5-16,-3 3 0 0,-3 1-1 0,-2-2 1 0,-5-2-1 15,0-3 2-15,2-3 3 0,-8-4 0 0,3-1 2 32,-4-4 0-32,-5-1-1 0,6-3 0 0,-6-1-1 0,0-3 0 0,1 0 0 31,-8-4 1-31,-1-4 1 0,-3-2 0 0,-1-3 2 15,5-2-2-15,4-4 2 0,3-4-1 16,3-1 0-16,-1-4 0 0,1-4 1 16,-2-3-1-16,1-3 2 0,6 0 0 15,-2-9-1-15,4-1 2 0,4-7 0 16,2-2-3-16,2-7-1 0,4 1 1 0,-1-1-2 16,4 5 2-16,3 0 1 0,1 6 1 15,4 0 3-15,2 3 3 0,-2 0 0 16,5 4 2-16,0 1-1 0,0 5-5 15,2 0 1-15,-3-1-3 0,2 1-5 16,4-1-5-16,-3-3-14 0,5 3-26 16,2-2-12-16,2 7 27 0</inkml:trace>
  <inkml:trace contextRef="#ctx0" brushRef="#br1" timeOffset="-130639.39">31666 17351 1244 0,'8'0'81'0,"35"-10"-97"15,-31 1-7-15,2 2-9 16,1-6-8-16,1 3 3 0,0 0 12 15,-1 3 21-15,-1 2 24 0,0 1 14 16,0 1 2-16,4 1-6 0,0-1-13 16,7 1-14-16,1 2-3 0,-2 0-7 0,0 1-6 15,1 3-7-15,3 3-1 16,-2 6-4-16,5 3-5 0,-3 6-3 0,-5 2 2 16,2 5 11-16,-3 0 15 0,-3-1 10 15,1 1 3-15,-3 5-3 0,-1 3-3 16,-2 4 5-16,-4 2 6 15,-4 2 1-15,-3 6 0 0,-3 0-4 0,-3 6-5 0,-4-2 4 16,-3 1 4-16,-3-8 9 0,-3-1 4 16,-1-3-3-16,-4-5 2 0,-1-3-9 15,-1-4-5-15,-5-6-6 0,-1-6-5 16,-2-7-4 0,1-4 0-16,0-8 2 0,0-1 3 0,2-9 3 15,-4-3 2-15,1-1 2 0,-5-6-2 16,-1-1 1-16,0-2 3 0,3-2 3 15,4-3 0-15,4-1 4 0,5-2-4 0,1-3-4 0,0-1 1 16,3 1-2-16,1-4 0 0,2-1 0 16,2-4-1-16,3-2-3 15,1-2 0-15,3 1-1 0,1 2 0 0,2-1 0 16,3 5-1 0,4-2 0-16,2 4 1 0,3 6-1 0,-1 2 1 0,2 4 3 0,-1 6 0 15,1 1 1-15,3 0 2 16,0 0-2-16,3 4 0 0,-1 2-3 15,2-1-4-15,3 4-7 0,5 2-10 0,10 3-23 16,9 2 474-16,1 2-327 0</inkml:trace>
  <inkml:trace contextRef="#ctx0" brushRef="#br1" timeOffset="-129508.17">27989 17458 1008 0,'-1'0'34'0,"1"0"-2"0,0 0-27 16,-1-1-13-16,1 1 2 0,0 0 0 15,0 0 2-15,0-1 6 0,0 1-1 16,0 0 1-16,0-1 1 0,0 1 1 15,0 0 6-15,0 0 9 0,0 0 6 0,0 0 11 16,0 0 2-16,0 0 1 16,0 0 3-16,0-2-6 0,3-4-3 0,0 3-9 15,2-2-5-15,4-2-6 0,0 1-4 0,3-3 1 16,0 0 0-16,-2 1 4 16,1 0 3-16,-1 1-2 0,1-1 0 0,2 0 1 15,0 1-1-15,3-2 1 0,2 2-2 16,4 0-5-16,4 2-5 15,-1-1-4-15,0 5-3 0,2 1-2 0,-7 0 2 16,3 5-3-16,0 2-4 16,0 3-4-16,3 3-2 0,2 5-7 0,3 3-3 15,-1 8-15-15,1 6-14 0,3 8 9 16,-6 8 8-16,-1 2 25 0,-3 1 23 0,-2 0 5 16,0 0 1-16,-1-1-3 15,-2 5-7-15,-4 2-1 0,-6-3 1 0,-6-4 0 16,1-4 3-16,-7-9 1 15,-8-4 0-15,-7-2-1 0,-7-5-1 16,-2 1-4-16,3-2-2 0,-2-4 1 0,-2-2-3 0,-7-4 0 16,-3-3 2-16,-4-6 1 15,0-6 0-15,1-7 0 0,-1-5-2 16,-1-5 1-16,-5-4 0 0,-1-6-1 16,0-3 1-16,-1-4 0 0,6 0 0 0,5-2 0 15,2 1 2-15,6-3 0 0,1-2 0 16,6 0 1-16,3-1-1 0,3 2 1 0,4 1 0 15,1 2-1-15,2 1 1 0,6 2 0 16,0-1 1-16,5 2 3 0,1 2 3 16,0 3 4-16,3 2 6 0,1 3 6 15,0 2 6-15,3 2 2 0,0 1 0 0,-3 1-8 16,4-1-5-16,0 3-8 0,2-4-6 16,2 4-3-16,-1-2-2 0,0-1-2 31,0 2 0-31,3-1 0 0,2 0-2 0,0-1-3 0,0 2-4 0,1-1-6 31,1 3-1-31,1 1-1 0,2 0-8 0,1 0-15 16,2 0-19-16,4 2-28 0,3 0 356 0,0 2-216 0</inkml:trace>
  <inkml:trace contextRef="#ctx0" brushRef="#br1" timeOffset="-124010.45">846 14684 1362 0,'1'1'40'0,"0"2"-11"0,-2 4-22 16,-3 2-6-16,2 5 0 0,-2 2 0 0,2 6-1 15,2 1 2-15,0 5 5 0,0 5 1 16,-2 4 1-16,1 4-1 0,-1 5-5 16,2 3 1-16,3 4 0 15,1 2 0-15,1 0 0 0,1-2 0 16,1-1-1-16,-1-4-1 0,0-6 9 0,-1-4 6 16,-3-4 2-16,-1-5 1 0,-1-4-8 15,-1 0-6-15,-1-5-1 0,0-2-4 16,2-1 2-16,0-5-1 0,0-2 0 0,-1 0 1 15,-1-2-1 1,2-2 0-16,0-3 0 0,1 1 2 0,-1-4-5 0,2 0-16 16,-2 0-30-1,0 0-29-15,0 0 320 0,0-3-201 0</inkml:trace>
  <inkml:trace contextRef="#ctx0" brushRef="#br1" timeOffset="-123314.61">1244 15413 1427 0,'-1'18'41'0,"-1"1"-15"16,0 5-18-16,1 1-4 16,0 2-1-16,1 6 0 15,1 5 0-15,3 2-1 0,-2 3 3 0,4-2 1 16,1-2 2-16,-2-5-1 0,3-3-3 16,0-4 0-16,0-3-2 0,0-3 0 15,-3-6 1-15,0-4-1 0,-4-7 2 16,-1-3 2-16,0 1-2 0,0-2 1 15,0 1 0-15,0-1 1 0,0 0-1 16,3-3 0-16,-4 0-1 0,1-5 1 16,0-4 4-16,-2-8-1 0,2-5 1 0,-2-3-4 15,-2-6-2-15,1-2-1 0,-1-2 0 16,-3-5-2-16,1-2 1 0,2-1 0 16,-2-2 0-16,3 1 0 0,-3-4 1 0,3 0-2 15,1 2 0-15,0 0 2 0,2 3-2 16,3 3 0-16,3 5 1 0,2 7 4 15,5 6 6-15,2 1 15 0,1 4-1 16,2 2 2-16,3 2 0 0,3 4-12 16,3 0 1-16,3 2 1 0,1 2-5 15,-1 3 1-15,-1 5-2 0,1 2-3 0,-4 5 2 16,-3 0-2-16,-3 5-1 16,-3 3-2-16,1 3-4 0,2 5-2 0,-3 4-1 15,-6 5-1-15,-6-2 0 0,-7 4 2 16,-5-4 2-16,-8 2 0 0,-5-3 1 15,1-6 1-15,1-2 1 0,1-3 2 16,-1-4 0-16,-2-1-1 0,-3-3-1 16,4-1 0-16,0-1-1 0,3-4-1 15,3 0 0-15,-1-2-2 0,3-2-2 0,1 2-1 16,3-2-3-16,2 0-2 0,5 0-3 16,0 0-3-16,0 0-4 0,0 0-11 15,-1 0-14-15,-1 0-19 0,1 0-16 16,-3-2-12-16,5 0 25 0,0 2 29 15</inkml:trace>
  <inkml:trace contextRef="#ctx0" brushRef="#br1" timeOffset="-121520.34">2605 14866 1204 0,'0'0'214'0,"0"31"54"15,-2-59-267 1,2 28 4-16,-1 1-2 0,-1 2 2 15,1 0-1-15,-1 3 2 0,1 1 1 16,-2 2-3-16,1 4 0 0,-2 1-1 16,0 2-3-16,0 4 2 0,-1 3-1 15,2 3 0-15,-2 5 0 0,3-2 1 16,2 2-1-16,0-1 1 0,2-2 1 0,1-1 0 16,-1-1-1-16,2-3 1 0,-1-2-2 15,0-1 0-15,-1-7 2 0,-1-3-9 16,1-2-19-16,-2-4-17 0,0-4-27 0,0 0-20 15,1 0 2-15,1 0-9 0,-1-6 44 16,0-4-124-16,4-7 118 0</inkml:trace>
  <inkml:trace contextRef="#ctx0" brushRef="#br1" timeOffset="-121345.43">2742 15108 1300 0,'0'0'96'0,"-1"2"75"16,-2 0-129-16,-2-1-27 0,-4 2-16 15,-6 2 1-15,-5-1 4 0,0 2 2 16,-1-2 0-16,3 2 0 0,2-1-3 16,-1-1-1-16,0-1 1 0,-1 0 0 15,0-3-1-15,2 0 1 0,2 2-6 16,2-2-14-16,3 1-16 0,0-1-25 16,3 0 26-16,-1 1-204 0,1-1 166 0</inkml:trace>
  <inkml:trace contextRef="#ctx0" brushRef="#br1" timeOffset="-120760.28">3500 14846 1617 0,'0'0'108'0,"0"0"52"0,-2 0-105 0,-1-1-66 15,-2-1-6-15,-1 1 7 0,-4-1 5 0,-7 1 2 16,0 1 0-16,-7 2 2 0,0 3-1 16,-1 0 1-16,-3 3 1 0,1 1 0 15,1 1 0-15,-1 5 0 0,-1-1 1 16,4 7-1-16,-3 8-1 0,-1-1 1 15,4 6 1-15,-1 6-1 0,2 0 3 16,5 5-3-16,3 5-23 0,4-6-10 16,10 3-29-16,6-3-19 0,10-2 9 15,10 0 5-15,2-1 26 0,1-2 18 0,1-7 9 16,2-5 7-16,0-6 2 0,2-4 2 16,6-5 1-16,1-3-1 0,4-7 0 15,-1-4 5-15,-3-5 5 0,-2-4 5 0,1-4 6 16,3-2 1-16,2-2 4 0,-2-1 0 15,-2-3 4-15,-3-1 0 0,-3-1-4 16,-1-2-1-16,-1-3-6 0,-3 2 4 16,-10-1 11-16,-6 3 11 0,-7-1 9 0,-6 0-1 15,-1 2-8-15,-9 0-8 0,-5 2-7 16,-5 1-9-16,-8 0 6 16,-5-3-4-16,0 0-4 0,-5 2 0 0,-2 1-11 15,0 0-3 1,-2 1-1-16,1 0-2 0,5 1-8 15,2 2-10-15,3 3-13 0,5 1-10 0,-1 3-14 16,3 0-10-16,4-1-11 0,2 4-30 0,2 1 51 16,6 1 17-16</inkml:trace>
  <inkml:trace contextRef="#ctx0" brushRef="#br1" timeOffset="-120363.95">4169 14530 1687 0,'-1'0'65'15,"-1"0"-6"-15,-2 2-41 0,-1 2-28 16,-3 4-1-16,-3 2 8 0,-3 2 3 16,-1 6 0-16,-1 4-2 0,-2 4 1 15,1 3 0-15,1 1-1 0,2 4 2 16,4 5 0-16,-3 8 1 0,4 3 2 16,0 8-1-16,0 8 0 0,8 6 1 0,2 5 0 15,6 3-4-15,8 2-7 0,4-1-4 16,4-4-2-16,5-4 5 0,3-12 5 15,-4-10 4-15,-2-12 1 0,-4-9 1 16,-2-5 2-16,0-6-3 0,0-1-15 16,-3-4-18-16,-2-7-14 0,-4-4-16 15,-4-3-1-15,-2-2-1 0,4-3-3 0,1-3 51 16,5-7-3-16</inkml:trace>
  <inkml:trace contextRef="#ctx0" brushRef="#br1" timeOffset="-120118.25">4534 14921 1461 0,'41'4'79'15,"-71"204"-32"16,30-165-37-31,0 2 8 0,-1-1 0 16,0-3 1-16,-1 2-8 0,4-6-7 16,0-3-6-16,4-4-20 0,3-5-29 15,-1-7-29-15,2-3 264 0,2-7-157 16</inkml:trace>
  <inkml:trace contextRef="#ctx0" brushRef="#br1" timeOffset="-119856.08">5325 15215 1350 0,'-27'1'74'0,"-54"-14"25"15,96 24-27-15,-148-64-75 0,64 31 8 16,17 9-2-16,-1 2 1 0,5 3 0 16,4 4-3-16,10 2-8 0,7 2-19 15,6 3-26-15,4 5-23 0,4 1 36 16</inkml:trace>
  <inkml:trace contextRef="#ctx0" brushRef="#br1" timeOffset="-119193.54">5461 15137 1343 0,'-2'19'103'0,"-2"8"142"0,0 0-225 15,1 6-16-15,3 0-2 0,0 4-2 32,4 6 1-32,0 3-1 0,2 5 1 0,3 3 0 0,4 1 0 0,0-1 0 15,1-2-6-15,2-6-6 0,-1-7-3 16,-1-7 0-1,-1-9 1-15,-4-7-3 0,-5-8-10 0,-4-7-18 0,0 0-15 16,1-3-9-16,-2-11-4 16,-1-8 12-16,-6-9 16 0,-4-10 17 15,0-4 13-15,-2-6 8 0,0 2 4 0,1-4 3 0,-3 2 8 16,2 6 13-16,0-3 11 16,2 4 10-1,2 0 6-15,3 4-6 0,1 2-6 0,3 2-11 16,3 1-9-16,2 6-6 0,7 0-1 0,2 2 2 0,5 5 7 0,1 1 0 31,1 0-7-31,0 4-1 0,3 4-9 16,3 1-3-16,2 6 1 0,2 3-2 15,2 2-3-15,4 2 2 0,1 2 0 16,-1 2-1-16,0 3 2 0,-4 2 1 16,-3 1 1-16,-5 4 4 0,-4 2 0 0,-4 5-2 15,-3 4-2-15,-6 2 1 0,-7 1-1 16,-8 2 3-16,-7-1 5 0,-7-1 1 15,-6-4 3-15,-8-4 0 0,-5-6 1 16,-4-2-2-16,2-4-1 0,1-2-2 16,1-6-3-16,3-1 0 0,-3-2-3 15,4-1 0-15,4-3-1 0,6-1-4 16,6 0-7-16,4-2-6 0,5 0-7 16,1 0-5-16,6 3-4 0,3-3-12 15,4 0-13-15,7-3-18 0,4-6-53 16,4-2 74-16</inkml:trace>
  <inkml:trace contextRef="#ctx0" brushRef="#br1" timeOffset="-118891.31">5744 14718 1594 0,'2'-2'65'0,"0"-1"6"0,4 1-38 15,-2 2-22-15,3 0-6 0,3 1-5 16,5 2-3-16,2 4-2 0,3 3 0 0,0 5-1 16,3 4 3-16,4 8 1 0,3 4 2 15,4 7 6-15,2 6 6 0,-1 7 2 16,-1 1 2-16,-6 5-6 0,-5 0-4 16,-8 3-3-16,-2 1-1 0,-4-2-2 15,-6 0 0-15,-3-1 0 0,-7-3 0 16,-3-6 0-16,-1-3 1 0,-1-9-4 15,2-5-10-15,0-3-17 0,1-9-21 0,0-5-4 16,1-2-8-16,0-4 2 0,-2-4-2 16,2-3-10-16,-1-2 286 0,1-5-171 15</inkml:trace>
  <inkml:trace contextRef="#ctx0" brushRef="#br1" timeOffset="-118539.02">6910 14975 1794 0,'-3'0'43'16,"-2"1"-10"-16,-5-1-41 0,-4 2 3 0,-3 0 6 16,-1-2 2-16,-1 2 0 15,1 0 0-15,2 0 0 0,0 3-2 0,2 0-1 16,1 2 0 0,2 0 0-16,-4-1-1 0,2 2 1 0,-3 0 0 0,0 1-10 15,1 0-18-15,3-1-23 0,-2-2-26 16,-2-3-13-16,1-2-1 0,-4-3-2 15,3-6 56-15,2-2-180 0,-1-7 157 16</inkml:trace>
  <inkml:trace contextRef="#ctx0" brushRef="#br1" timeOffset="-118275.06">6982 15216 1303 0,'-22'1'57'16,"0"-1"-6"-16,-7-1-7 0,-1-2-3 0,2 0-21 16,1-1-10-16,0 1-5 0,4-1 1 15,0 1-1-15,3 3-2 0,0 0 2 16,3 2 0-1,0 3-2-15,3-4 0 0,2 3-19 0,-4 0-30 0,4 1 506 16,-1 1-354-16</inkml:trace>
  <inkml:trace contextRef="#ctx0" brushRef="#br1" timeOffset="-114959.04">7737 14958 1401 0,'0'0'57'15,"0"0"11"-15,0 0-32 0,0 1-24 0,2-1 3 0,-1 0-1 16,-1-2-1-16,3-2 5 0,-2 0 1 16,4-2-2-16,1 0 0 0,-1-1-5 0,5-1-5 15,0-1-6-15,5-2-1 0,3-4-2 16,1 1-1-16,1 1 3 0,2-1-2 16,4 2 0-1,2 1-1-15,0 2-1 0,2 1 3 0,0 2 1 0,-1 1 1 16,5 3-1-1,2 2-3-15,-2 0-5 0,-2 5 0 0,-5 3-7 16,0 2 0-16,-3 5 2 0,-2 2-5 16,6 3 2-16,-3 8-1 0,2 4-1 0,-2 4 6 0,-4 1 3 15,-2 3 3-15,-4-1 1 0,-5 3 3 16,-2 1 1-16,-5 2-1 0,1 1-1 16,-1-1 0-16,-3-3 0 0,-4-4 2 15,-2-3 1-15,-5-4-1 16,-4-7 0-16,-7 1 1 0,-3-6-2 0,-4 0 2 15,-1-3 4-15,-2-4 3 0,0-3 4 16,-3-5 2-16,-3-2-3 0,-7-7 1 0,-5-3-1 16,-3-3 0-16,0-4-2 0,7-1 1 15,2-6-4-15,3 1-1 0,4 1 2 16,0-4-4 0,5 0 1-16,3-1 2 0,4-1-3 0,3 1 3 0,3 3 1 15,6 1 2 1,3-1 3-16,2 1 2 0,4 1 0 0,-1-1 0 0,4 1 4 15,2 2-2-15,4-1 3 16,2 0-1-16,0 0-5 0,5-2-2 16,-2 0-5-16,4-1-5 15,7-2 0-15,-1 0-13 0,9 0-15 0,5 4-12 16,0 0-8-16,1 2 0 16,-1 3 2-16,0 0-6 0,-2 2-10 15,1-2-78-15,2 0 85 0</inkml:trace>
  <inkml:trace contextRef="#ctx0" brushRef="#br1" timeOffset="-114254.02">8682 15404 1309 0,'1'4'106'0,"4"-1"113"0,-5 2-184 16,2 1-37-16,0 4-11 0,-2 7-10 15,0 2 2-15,0 9-2 0,1 2 8 16,3 3 12-16,-1 3 3 0,1-1 0 15,2 3 1-15,-1-3 1 0,-1-4-1 0,3-3 0 16,-4-5 1-16,-1-2-2 0,2-3 1 16,-5-3 0-16,1-4-2 0,0-4-5 15,0-6 4-15,0-1-6 0,0 2-8 16,0-2-2-16,0 0-10 0,-3-3 5 16,0-1 13-16,0-4 8 0,-1-2 9 15,0-6 5-15,-2-5-1 0,1-6 2 16,-2-5-3-16,0-7-4 0,2-6-1 0,-1 1-1 15,3-4-2-15,-2 0 1 0,-3 3-1 16,4-1-1-16,0 1 0 0,4 4 1 16,4 2-2-16,-1 5 0 0,2 2 0 15,2 4 0-15,0 2 7 0,4 3 4 16,1 6 4-16,-2-1 5 0,5 2 2 0,-1 3 1 16,3 1 1-16,4 3-2 0,2 4-8 15,8-2-5-15,0 3-9 0,0 0-5 16,-3 1-4-16,-6 3 0 0,-1 2 3 15,-5 1 5-15,0 5 3 0,-1 0-5 16,-1 3-8-16,-1 5-12 0,-1 5-7 16,-3 4 1-16,-2 4 1 0,-5 4 6 15,-4-3 2-15,-7 3 3 0,-6-5 5 16,-5 1 4-16,-4-3 2 0,0 0 6 0,-2-4 1 16,0-3 2-16,-2-3 1 0,-2-4 2 15,-2-1 1-15,1-4-1 0,7-1 1 16,1-3-1-16,3 0-2 15,2-1 0-15,3-2-2 0,1 0-4 16,4-2-6-16,1-1-4 0,0 1-6 0,2-2-10 16,-3-3-9-16,6 0 51 0,-4-4-155 15,5-1 112-15</inkml:trace>
  <inkml:trace contextRef="#ctx0" brushRef="#br1" timeOffset="-113953.11">9601 14832 1496 0,'1'1'85'0,"1"0"46"0,-1 1-91 0,-1-1-41 15,0 1-4-15,0 2-1 0,0 3-1 16,-1 7 2-16,0 2 1 0,0 4 3 0,2 1 3 16,0 1-1-16,0 1 1 0,0 0-1 15,-1 0-1 1,0 2 1-16,0 0 1 0,2 2-1 0,0 1-11 0,1-2-25 16,3 0-27-16,0-1-22 15,3-3 40-15</inkml:trace>
  <inkml:trace contextRef="#ctx0" brushRef="#br1" timeOffset="-113704.87">9869 14953 1544 0,'9'38'195'0,"-9"-35"-139"16,-7-1-62-16,-3 2-19 0,-10-33 22 16,4 33 2-16,2 0-2 0,-2 1 1 15,-2-4 1-15,0 1 1 0,1 0 3 16,-2 0-4-16,3 1-14 0,0-1-18 16,0 2-17-16,1 1-13 0,-2 0-12 0,2 4-7 15,-4 2 85-15,1 1-20 16</inkml:trace>
  <inkml:trace contextRef="#ctx0" brushRef="#br1" timeOffset="-111807.89">10386 14812 756 0,'21'0'47'0,"-20"0"-32"15,-1 0-18-15,1 0 0 0,-21 0-64 0,20 0 24 16,0 0 12-16,0 0 19 0,0 0 12 16,0 0 8-16,0 0 11 0,0 0 14 15,0 0 15-15,-1 0 20 0,0 0 18 16,1 0 13-16,-1 0 3 0,2 0-6 16,-1 0-11-16,0 0-14 0,0 0-7 15,0 0-9-15,0 0-11 0,0 0-12 16,0 0-8-16,0 0-11 0,0 0-7 15,0 0 1-15,1-5-4 0,-1 3 3 16,1 0 2-16,1-3 2 0,4 2 2 0,-1-3 3 16,1 1-2-16,3-3 2 0,1-2 0 15,5 0-2-15,2-4 0 0,3 1-4 16,5-2-3-16,0 1-4 16,1 0-3-16,5 3-3 0,0 1-4 0,4 2 1 0,-1 2 1 15,-1 3-1-15,-3 2 4 0,-5 1-3 16,1 1-2-16,-7 2-1 0,-1 3-1 15,-3 2-1-15,-4 1 1 0,-2-2-2 16,-3 3-3-16,-4 1 2 0,-2 5-5 16,-3 6 1-16,-4 7-2 0,-3 4 2 15,-7 2 4-15,-2-1 3 0,-9 2 5 16,-5 0 1-16,-5-1 3 16,-6 4-1-16,0 1 1 0,1-3 1 15,1 3-3-15,2-3 3 0,1 2 0 16,2-5 0-16,6-4 0 0,5-6 2 0,3-3-1 0,5-4 0 15,2 0 0-15,2-1 0 0,7-2-1 16,1-5 1-16,5-4-2 0,0 0 0 16,1-3 4-16,0-2 6 0,0 1 7 0,2 0 6 15,4 1 0-15,-2 1-5 16,8-1-3-16,-2-1-6 0,6 0-5 16,7 0-1-16,0 0 0 0,10-1 1 0,3 1 1 15,3-2-1-15,4 1 0 0,4 0 0 16,6-1-1-16,4 2 0 0,-1 2 1 15,-4-1 3-15,-10 1 5 0,-7 3 3 0,-3-3 0 16,-5 3-3-16,-1-2-4 0,-4 1-4 16,-3-1-1-16,-3 1 1 0,-4-1-2 15,-2 0 2-15,-4-2 1 0,-4-2-4 16,-1 0-7 0,-1 0-12-16,0 0-14 0,0 0-11 0,0 0-2 0,0 0 1 0,0 0-3 15,0-2-8-15,0-2-76 16,-1-2 80-16</inkml:trace>
  <inkml:trace contextRef="#ctx0" brushRef="#br1" timeOffset="-111409.91">11501 14618 1652 0,'-1'0'100'0,"0"0"52"0,0 0-104 16,0 0-59-16,1 0-7 0,0 0-1 15,0 2-6 1,0-2-5-16,-3 4 2 0,-3 2 5 0,-3 3 10 0,-4 4 12 0,-1 3 2 31,-3 2 3-31,0 5 0 0,-2 6 0 16,0 3-1-16,-4 9 1 0,0 2-2 0,-1 3-1 15,-2 4 2-15,10 5-3 16,-1 4-2-16,10 2-2 0,7 3-3 16,6-4-1-16,10-3 5 0,9-2 1 15,5-3 2-15,2-3 3 0,-2-4-1 0,1-4 0 16,-6-2 0-16,1-6-1 0,0-5-1 16,-2-1-2-16,-2-8-6 0,-1-2 0 15,-5-5 1-15,-5-5-1 0,-4-3-1 16,-2-2-5-16,-3-1-14 0,1-1-11 15,3 0-9-15,2-4-13 0,3-3-8 0,2-7 649 16,2-10-435-16</inkml:trace>
  <inkml:trace contextRef="#ctx0" brushRef="#br1" timeOffset="-111121.39">12126 14778 1621 0,'0'1'89'0,"0"-1"46"0,0 3-94 16,-3-1-44-16,2 3-3 0,0 8 0 16,-1 5 2-16,-1 7 0 0,-1-1 2 15,2 2 1-15,-3 0 0 0,2-1 1 16,0 6 0-16,-1 2 0 0,1 3 0 15,2 1 1-15,2 1-1 0,1 0 0 16,3 0-2-16,-2-3-8 0,2-4-9 16,-1-2-17-16,-1-7-18 0,3-5-20 0,-3-5-18 15,2-3 688-15,1-2-456 0</inkml:trace>
  <inkml:trace contextRef="#ctx0" brushRef="#br1" timeOffset="-110778.27">13147 15080 1605 0,'0'5'189'15,"-9"14"-734"17,-14-35 781-17,2 16-53-15,-4 0-184 0,-1-2 1 0,4-1 0 0,0 3 0 16,2 0 3-16,-1-3-1 0,-4 3 0 16,-3-1 1-16,-1 1-2 0,-3 0 1 0,3 0 2 15,7 3 0-15,0-2 1 16,8 1-5-16,2 1-15 0,0-2-18 0,4 0-19 15,4 1-17-15,-1 1-7 16,3 1 151-16,1 3-70 0</inkml:trace>
  <inkml:trace contextRef="#ctx0" brushRef="#br1" timeOffset="-110209.71">13578 14925 1232 0,'0'0'52'0,"-1"3"1"0,-1 2-28 0,-5 5-25 0,3 4 0 0,1 6 0 15,0 7 1-15,2 6 1 0,-3 8 2 31,3 5 1-31,0 4-1 0,0 5 1 16,2 1 1-16,1-1-1 0,-1 0-2 16,2 0 1-16,-1 0-1 0,1-3-1 15,4-2 2-15,-1-4-3 0,0-6 1 16,-2-8 0-16,-2-7-2 0,-1-6 2 16,0-8-1-16,-1-6-24 0,0-3 12 0,0-2 0 15</inkml:trace>
  <inkml:trace contextRef="#ctx0" brushRef="#br1" timeOffset="-109765.58">13470 14964 1513 0,'19'11'167'0,"-36"-22"-171"47,17 8 4-47,0 2 7 16,4-1 5-16,0-1 4 0,3-1 4 15,1 1-4-15,0-2-3 0,0-1-2 16,3 2-3-16,3-2-4 0,5 1-4 0,3 2-3 16,2-1-4-16,3 3 1 15,-1 1 1-15,-2 4 0 0,-2 1 2 16,3 3-4-16,0 2-1 0,1 2-1 0,-3 3 2 15,-3 2 1-15,2 4 1 0,-2 1 1 16,1 5 0-16,-4 1 1 0,-5 1 1 16,-1 1-2-16,-6-1-1 15,-5 3-2-15,-4-6-3 0,-6 1 3 0,-7-5 2 16,-5-2 2-16,-1-1 3 0,-4-2 0 0,-3-1 1 16,-3-4-1-16,-2 0 3 0,-2-6-1 15,3 0 1-15,2-3 1 16,1-3-2-16,6 0 1 0,2-2 0 0,7-1-2 15,1 0 0-15,4-1 1 0,-2 1-3 16,4 0-1-16,4 1-8 0,3 2-14 0,-1-2-12 16,3 2-18-16,0 0-5 0,0 0-4 15,0-7 32-15</inkml:trace>
  <inkml:trace contextRef="#ctx0" brushRef="#br1" timeOffset="-109259.41">13825 14412 1483 0,'1'1'45'0,"0"-1"-6"0,1 2-35 15,5 0-7-15,2 1 0 0,6 5-5 16,4 1 0-16,4 0 1 0,2 3 0 16,0 2 5-16,-2-2 2 0,0 5 0 15,1-1 0-15,-3 3 1 0,0 8-1 16,3 4 0-16,-1 5 0 0,1 6 0 16,-2 2 0-16,3 8 0 0,0 7-2 0,-2 5 2 15,1 4 0-15,-7 5 0 0,-4 3 1 16,-5 1 0-16,-6 0-1 0,-3-8-1 15,-7-8-1-15,-3-9-3 0,-3-9-1 16,-5-5 0-16,-4-6 1 0,1 0 3 16,-3-3 2-1,4-2 0-15,-1 0 1 0,0-5 1 0,-1-1 0 0,2-2 6 0,1-3 4 16,-2-3 1-16,0 0-2 0,1-4-5 16,-1-2-4-16,3 0 6 0,5-1 2 15,2-2-2-15,0 1 3 0,3-2-5 16,3-1 0-1,0 2 2-15,1-3 1 0,1 1-3 0,-1-1-2 16,5-1 0-16,-1 0-4 0,0 0-9 0,1 0-15 0,0 0-24 16,-1 1-21-16,1-1 590 0,3-2-397 15</inkml:trace>
  <inkml:trace contextRef="#ctx0" brushRef="#br1" timeOffset="-104459.84">6077 15523 1298 0,'4'-1'108'0,"-3"1"117"0,0 0-185 16,-1-2-17-16,1 2-8 0,3 0-4 0,-3 0-2 16,1 0-7-16,-2-3-3 0,-1 1-2 15,0 1 4-15,1 1 4 0,-6-1 3 16,0-1-1-16,-6-1-3 0,-6 0 0 15,-10 0 1-15,-14-2 3 0,-7-2 3 16,-12 3 0 0,-4-4 0-16,-4 0-1 0,-2-3 2 0,-8-3 1 0,-7 0 9 0,-10-6 20 15,-14-3 8-15,-8-4 21 0,-18-3-4 16,-10-7-18-16,-6-3-14 0,-13-1-23 16,2-1-6-1,0 1-2-15,1-1-2 0,5 6-1 0,9 3-1 0,9 5-2 16,5 3 2-16,8 2 1 15,11 3 1-15,7 3 2 0,17 4 1 0,17 0 0 0,14 4 0 16,13 5 1-16,11-1-2 0,8 4 0 16,11 0-1-16,8 0 0 0,8 1 2 15,-1 0-8-15,1 0-26 16,1 0-21-16,0-4-23 0,10 0-1 0,15-4-25 16,23-4 529-1,24-3-329-15</inkml:trace>
  <inkml:trace contextRef="#ctx0" brushRef="#br1" timeOffset="-103861.79">8944 15481 1421 0,'3'1'354'0,"-195"-20"-189"47,137 6-160-47,-3-5 0 0,-10-3 4 15,3-2 8-15,-3-3 10 0,-2 2 3 16,7-1 1-16,-3 0-5 0,-4-2-7 0,-2 0-3 15,-6-2-1-15,-1-2-2 0,0 1-4 16,5-1-1-16,2 1-3 0,-1-1-2 16,-1 0 2-16,5 2-1 0,2 6-2 15,10 2 1-15,12 4-1 0,8 2 1 0,7 3 0 16,7 4 2-16,6 5-1 0,3-2-1 16,7 4 1-16,1 1-2 0,6 0 3 15,-1 0 1-15,0 0 0 0,1 1-2 16,-1 0-1-16,0-1-2 0,1 0 1 15,0 0-2-15,-1 0-1 0,3 0-2 16,-2 0-11-16,0 0-13 0,1 0-15 16,-1 0-14-16,1 0-10 0,-1 0-7 15,0 0-5-15,-1 0-9 0,1 0-9 16,0 0-2-16,-2 0-2 0,2 2 33 16,-3 3 31-16</inkml:trace>
  <inkml:trace contextRef="#ctx0" brushRef="#br1" timeOffset="-99960.24">1335 10533 1132 0,'-2'-2'58'0,"0"1"10"0,-3-1-11 16,-1 0-22-1,1-2-9-15,-2 1-7 0,2-3 4 0,1 2 5 16,-1-3 16-16,0-1 2 0,2-1 6 0,-1-3-3 0,2-5-17 16,2-3-8-16,8-6-13 0,1-2-3 15,6-3 6-15,3-3 3 0,-1-2 3 16,1 1 0-16,2 1-4 0,0 3-3 16,0 2-3-16,5 2-4 0,-3 0-1 0,0 2-3 15,4 0-2-15,4 0 0 16,4 0-3-16,5 0-1 0,7 2-4 0,2 5-1 15,7 2-1-15,2 2-2 0,0 5-1 16,3 2-1-16,2 5 2 0,2 4 1 16,2 7 5-16,1 2 1 0,0 7 1 15,-4-1-1-15,-1 4 1 0,-3 5-1 0,0 0 0 16,1 7 1-16,3 7-1 0,0 7 1 16,3 6-1-16,2 7 1 0,-6 5 0 31,-2 3 2-31,-4-3 0 0,-5 0 1 0,-3 1 1 0,-7 1 0 0,-6 3 0 15,-9-2-1-15,-5-1-2 0,-10-8-1 16,-8-6 2-16,-9-2-1 0,-9-5 3 16,-3 1 0-16,-4 0 1 0,-7 1 1 15,-2 0 0-15,-7-1 0 16,-9-2-1-16,-4 0 0 16,-8-3 0-16,-10-2 1 0,-7-3 0 0,-2-6 0 0,-3-4 0 15,3-6 0-15,1-5-2 0,-4-7 1 0,1-3 1 16,-4-5-1-16,1-2 0 0,1-3 1 15,5-5-2-15,0-3 1 0,-2-3 0 16,0-6 1-16,1-1 1 0,2-3 0 31,8-2-1-31,4-2 2 0,4-2 5 0,6-2 7 16,7 2 9-16,6 0 5 0,10 3 3 16,5 0 1-16,4 1-1 0,5-3 4 15,-1-5-2-15,2-3-9 0,3-7-8 16,2-3-14-16,4-4-6 0,0 0-3 15,5-1 2-15,2 0 3 0,0 1 1 16,4 1 0-16,0 4 1 0,1 6 1 0,4 6 3 16,4 2 1-16,4 3-3 0,4 0-6 15,4 0-3-15,-2 1-6 0,2 2-3 16,1-1-13-16,2-1-18 0,4 1-14 16,3 0-11-16,0-1 1 0,7 4 0 15,-1-1 4-15,7 2 314 0,-3 1-195 16</inkml:trace>
</inkml:ink>
</file>

<file path=ppt/ink/ink5.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4-25T15:22:23.057"/>
    </inkml:context>
    <inkml:brush xml:id="br0">
      <inkml:brushProperty name="width" value="0.05292" units="cm"/>
      <inkml:brushProperty name="height" value="0.05292" units="cm"/>
      <inkml:brushProperty name="color" value="#FF0000"/>
    </inkml:brush>
  </inkml:definitions>
  <inkml:trace contextRef="#ctx0" brushRef="#br0">18300 5888 1193 0,'-9'12'32'15,"0"2"-19"-15,-1 3-5 0,5-3-4 0,-4 3-5 16,3 1-9-16,3 4-5 0,-2 0 1 16,5 2 3-16,-4-1 9 0,1 1 2 15,3-3 0-15,0 2 1 0,2 4 0 16,1 0 2-16,4 3 2 0,-2-2 1 15,2 1 4-15,5 0 2 0,-1-2-2 16,5 1-2-16,3-1-2 0,4-1-4 0,2-3-1 16,2-1 0-16,-1-3 0 0,-3-2 1 15,7-3 1-15,1-4-1 0,1-1 0 16,3-4-1-16,4-1-1 0,2-2-1 16,4-2-2-16,-3-6-3 0,-5 1 2 15,-5-4 3-15,1-3 1 0,-2 0 7 16,1 1 6-16,-4-5 3 0,-5-2 9 15,0-1 7-15,-5-5 2 0,-1 1-2 16,-4-9-6-16,-5-2-5 0,-2-7-5 16,-5-4 0-16,-1-2-6 0,-2-2-4 0,-3 5 0 15,-1 1-4-15,-1 6 3 0,1 6 0 16,1 7 2-16,2 4 3 16,2 4 0-16,1 3-1 0,2 1-3 0,-1 5-1 15,3 1 1-15,-2 1 0 0,-1 3-1 16,1 0-5-16,-2 2 0 0,1 0-3 0,1-1-4 15,-1 1-6-15,-1 0-11 0,1 0-14 16,-1 0-15-16,0 0-11 0,0 0 359 16,1 0-229-16</inkml:trace>
  <inkml:trace contextRef="#ctx0" brushRef="#br0" timeOffset="903.01">19237 6834 904 0,'-1'0'50'0,"1"1"11"16,1-1 1-16,-3 0-3 0,2 0-9 15,-1 0-10-15,-1 0 1 0,4 0-1 16,-2 0-5-16,1 0-1 0,1-4-5 16,0-2 2-16,0-5-2 0,0-1-3 0,7-2-7 15,0-6-11 1,-2 1-3-16,2-4-1 0,-1 1-2 0,-2-5 2 16,3 3 1-16,0-3-3 0,-2-2 1 0,2 1 0 15,1-1-2 1,3 2 0-16,1 1 1 0,-3 1-1 0,2 5 2 15,-3 2 2-15,-2 2 1 16,0 4 1-16,-3-1 2 0,1 4-1 16,-2 4 1-16,1 0-1 0,-2 3-1 0,1 0-1 15,0 2-1-15,-2 0-1 0,2 0-2 16,-3 1-2-16,1 2-3 0,1 2-5 0,3 4-3 0,1 4-1 16,1 6-1-16,1 5 3 15,0 3 1-15,1 4 4 0,1 2-1 0,0 5-5 31,-1 3 1-31,1 1 0 0,2 1 2 16,-1-6 6-16,2-4 2 0,-1-2 0 0,-3-4 0 16,0-6 2-16,-3-2-6 0,0-3-4 15,-2-3-6-15,0-4-12 0,-2-4-6 16,-3-4-15-16,1 0-17 0,3-1-17 16,-1-2-7-16,2-2 8 0,0-4 21 0,1 0 28 15,-2 0 23-15,1 0 22 0,-2 1 18 16,1 2 13-16,-2-3 5 0,0 3-2 15,-1 1-7-15,-1 1-9 0,0 3-5 16,0 0-9-16,-3-6-5 0,-4 3-2 16,-3-2-3-16,-5 1 1 0,-1-1 1 15,-5 2-1-15,-3-3-1 0,1 1-1 0,-2 0-5 16,3-1 1-16,1 2 2 16,0 1-1-16,1-2 1 0,3 3-1 0,2-3-3 15,0 1 1-15,3-1-1 0,-1-1 0 16,2 2 0-16,1 1 0 0,4-2 0 15,3 4 1-15,2-2 2 0,1 3 1 16,-5-1-1-16,4-1-2 0,1 2-7 16,0 0-9-16,4 0-13 0,-1-5-22 0,2-3-15 15,0-1 32-15</inkml:trace>
  <inkml:trace contextRef="#ctx0" brushRef="#br0" timeOffset="1541.49">20392 5716 1110 0,'29'12'175'0,"-57"-5"-124"32,24 3-46-17,-2 3 1-15,-3-1-1 0,-3 3 1 0,-2 1 1 16,-5 0-3-16,-3 7 0 0,-7 0 0 16,-5 6-1-16,-2 5-1 15,-1 6 2-15,3 5-2 0,3 4 0 16,0 3 0-16,7 4 0 0,-1 0 0 0,7 0 1 15,6-1-1-15,4-1 0 0,6-6 1 0,2 0 0 16,6-2 1-16,4-3 2 0,6 2 0 16,5-2-1-16,2-3-1 0,2-1-1 15,0-7 1-15,-1-5 0 0,2-4 1 16,2-5-1-16,-1-3-1 0,2 0-1 0,-1-3 0 16,-4 1 0-16,2-2-1 0,-7-2 0 15,-4-2 1-15,-1-1-1 16,-6 0 0-16,-3 0 0 15,0-3 0-15,0-1-1 0,-2-1 0 0,-2-1-1 0,0 1-2 16,-2-1-4-16,1 0-4 0,0 0-6 16,0 0-6-16,0 0-7 0,0 0-9 15,0 0-18-15,0 0-11 0,0 0 35 16</inkml:trace>
  <inkml:trace contextRef="#ctx0" brushRef="#br0" timeOffset="2855.8">21211 5825 1254 0,'2'1'32'0,"-1"-1"-18"15,0 1-8-15,-1 1-2 0,0-2 2 0,-1 4 1 0,-2-1 0 16,-5 4 0-16,-1 2 6 0,-7 0 2 16,-3 2 5-16,-3 1 3 0,-6 0-1 15,0 1 1-15,-2 1-4 0,0-1-5 0,-2 0-6 16,3-2-2-16,0 0-3 0,2 0 0 15,1-2 1-15,-2 0-2 16,4 0-1-16,-4-2 2 0,3 1-3 0,1 0 2 16,1-2 0-16,2-1-1 0,5 0 0 15,2-2 0-15,2-1-2 0,-1-2 1 0,4 0 1 16,3 1-1-16,1 0 1 0,2 1 0 16,3-2-1-16,0 0-2 0,0 0 0 15,-1 0-5-15,-2 3 1 0,2 1-2 16,1 4 1-1,3 6 2-15,-1 4 1 0,2 2-1 16,1 2 1-16,0 5 1 0,2 3 1 16,0 4 1-16,0 5 1 0,1 3 0 15,1 3 1-15,-4 1 1 0,2-1-2 0,-2-2 1 0,0-5-1 16,-1-3 0-16,-1-5 0 16,0-4 1-16,-2-3-1 15,0-4 0-15,2-3-6 0,-3-5-11 16,0-6-11-16,-2-1-16 0,2-2-17 15,0-1-10-15,-1-1-8 0,1-3 41 16</inkml:trace>
  <inkml:trace contextRef="#ctx0" brushRef="#br0" timeOffset="3138.06">21004 6259 1177 0,'-5'2'32'0,"-7"1"-17"0,-1 3-2 0,-5-1-1 16,1-1-1-16,-2-1 0 0,-2 0-2 16,-1-1-4-16,-1 0 1 0,-1 1-1 15,-2-1-2-15,0 0 1 0,1-2-2 0,0 1 0 16,5 0 0-16,3 0 0 0,3 1 0 15,5-2-1-15,3 2 2 0,2-2-5 16,4 0-8-16,0 0-12 0,0 0-19 16,0 0-15-16,0 0 647 0,6 0-443 15</inkml:trace>
  <inkml:trace contextRef="#ctx0" brushRef="#br0" timeOffset="3437.65">21341 6540 1514 0,'43'49'64'0,"-141"208"-263"47,89-228 183-47,5-12 4 0,-1-4 0 16,3-4 1-16,1-3 1 0,0-3 3 15,1-1 2-15,0-2-10 0,0 0-10 16,0 0-14-16,1-2-25 0,4-7-19 16,2-4-23-16,2-2 52 0</inkml:trace>
  <inkml:trace contextRef="#ctx0" brushRef="#br0" timeOffset="3978.19">22062 6112 1300 0,'18'-8'266'16,"-19"30"-262"-16,20-21-149 16,-67 9 149-16,34-29-4 0,-4 22-2 15,-2 1-2-15,-4 1-2 0,-2-1-2 16,-2 1 1-16,-7 4 3 0,-1 2 1 0,-1 0 2 16,1 0 1-16,8-2-1 0,6 1-1 15,6-2 0-15,3 0 0 0,4 0 1 31,0 0 2-31,4-3 0 0,1 3 2 0,3 0 1 0,1-1 0 0,2 0 1 16,2-3 1 0,0 1-3-16,4 0 0 15,3 2-6-15,4-1-8 0,4 1-4 0,6 1-2 0,5 0 5 16,2 0 6-16,1 1 4 0,1 0 1 16,-6-1 1-16,-1 2 0 15,-7 0 0-15,-3 1-1 0,0 3 1 16,0-4-1-16,-3 1 0 0,-1 0-2 15,-2 0-2-15,-5-1-3 0,-2-1 2 16,-1-3 3-16,-2 2 5 0,-2-1 6 16,-3 1-2-16,-4 2-1 0,-4 0-1 0,-4 1 0 15,-2 0 0-15,-3 2 0 0,-4-4-2 16,-4 0 0-16,-4 0-2 0,-2-4-1 16,4-1-1-16,1-2-2 0,6 0-2 15,4-1-1-15,4-1-2 0,6 2-6 16,4-1-8-16,2-1-13 0,4 0-22 15,0 0-22-15,0 0-76 0,0 2 89 0</inkml:trace>
  <inkml:trace contextRef="#ctx0" brushRef="#br0" timeOffset="4767.7">22251 7025 1076 0,'0'0'74'16,"-2"-4"108"-16,-2 1-177 0,-2-1-6 15,-3-5 8-15,1-4 4 0,0-5-1 16,0-4-4-16,2-7-2 0,2-4-2 0,-2-1-5 15,2-4 0-15,0-1 0 0,2-3 0 16,1-4 3-16,1 1 2 0,0 3 0 16,3-1 5-16,2 6 4 0,-1 4 4 15,2 2 3-15,1 2 2 0,0 3 0 0,4 2-1 16,1 4 0-16,3 5-3 0,0 2-6 16,2 3-5-16,2 2-5 0,2 1-2 15,1 5-2-15,-1 1-6 0,0 2-2 16,-2 1-2-16,-2 4 0 0,-4-1 7 15,-3 1 0-15,-1 1-2 0,-6-2-4 16,1 3 0-16,-4 2 0 0,-5 2 4 16,-3 4 7-16,-5 1 0 0,-4 1 3 15,-3-1 0-15,-4-1-1 0,3-2-2 0,-3-1 0 16,3-3-2-16,1-1 0 0,2-2 1 16,1-2-3-16,2 1 2 0,3-2-2 15,2-1 0-15,2 1 2 16,3-2 1-16,2-1 1 0,2-1 1 0,0 0 1 15,0 0-2-15,1 0-1 0,0 0 0 16,0 0 0-16,0 0 2 0,0 0 1 0,0 0 0 16,-1 2 0-16,2 2-2 15,2-2-1-15,4 3 2 0,6-1-1 16,8 3 1-16,5 2 0 0,3 2 1 0,3 2 0 16,-1 0 0-16,2 1 1 0,0 4-1 15,-5 0 0-15,0 1 1 0,-4 3-2 0,-4 3 0 16,-1-3-1-16,-2 4 2 0,-4-1 1 15,-1 0 4-15,-3-1-1 0,-6 0 0 16,-3-3 1-16,-2-3 0 0,-10-2 0 16,-2 0 1-16,-3-3-2 0,-3-1 0 15,0 0 2-15,-4-4-1 0,-5-2 1 16,-3-2 0-16,-4 0-2 0,2-2 0 16,-2-1 1-16,4-1-2 0,1 0 0 15,4-2 0-15,7 0-2 0,3-1 0 0,4-1 0 16,3 2-1-1,1-1 1-15,4 2 0 0,0-2-1 0,5 3-2 16,0 0-5-16,0 0-6 0,0 0-4 0,0 0-12 16,2-5-25-16,4-1-275 0,4-2 221 15</inkml:trace>
  <inkml:trace contextRef="#ctx0" brushRef="#br0" timeOffset="5254.79">22531 5763 1280 0,'1'-7'34'0,"0"1"-13"0,-1-2-19 16,-1 3 1-16,2 3 0 0,0 1 0 16,0 1-2-1,1 0 0-15,1-1 9 0,-2 1-1 0,2 1 2 16,-1 0 0-16,2 2-9 0,0-1 0 0,6 5-2 16,2-1 1-16,2 4 4 0,3 3 6 15,2-1 1-15,2 4 0 0,4 4-3 16,1 3-4-16,-1 6-1 15,2 3-1-15,0 7-1 0,2 5 0 0,2 4-4 16,-2 4 3-16,-3 5 2 0,-3 1 0 0,-5-1 3 16,-5-2-4-16,-4-3-2 0,-3-4 0 15,-6-2-2-15,-1-2 1 0,-4-1-2 16,-3-3 0-16,-3-2 1 0,-4 0-2 16,-3-7 2-16,-2 0-1 0,2-1-1 15,1-6 0 1,3-1 0-16,4-6-2 0,2-3-2 15,2-1-7-15,2-2-6 0,0-4-8 0,3-2-10 16,-1 1-10-16,2-4-15 0,0 0-77 0,0-2-80 0,0 0 120 16</inkml:trace>
  <inkml:trace contextRef="#ctx0" brushRef="#br0" timeOffset="5601.54">23828 6015 1373 0,'-1'-1'76'16,"-3"1"80"-16,-2 4-176 0,-7 3-14 31,-2 2 13-31,-5 1 21 0,-1-1-1 0,-2-2 0 0,-3 1-3 0,-1 1-1 16,1-5-4-1,2 1-5-15,2-2-2 16,3-2-1-16,0 0 5 0,2 1 5 16,4 0 6-16,1 0 0 0,3 0 0 15,1 1-2-15,0-1-6 0,5-2-15 16,-3 2-20-16,2 1-30 0,-3 2-146 0,3 1 137 15</inkml:trace>
  <inkml:trace contextRef="#ctx0" brushRef="#br0" timeOffset="5823.05">23831 6262 1293 0,'-39'17'101'15,"38"-17"-82"-15,-45 15-26 16,18-10 7-16,2-1-11 0,1-1-15 16,-1-1-17-16,4 0-17 0,2 2-29 15,2-4-48-15,4 2 74 0</inkml:trace>
  <inkml:trace contextRef="#ctx0" brushRef="#br0" timeOffset="6110.52">24336 5878 1380 0,'-2'10'23'0,"-2"8"-18"0,-3 8-26 16,2 7-8-16,-1 4 22 0,3 3-7 15,0 4-23-15,2 0-41 0,1 6 1 16,4 3 29-16</inkml:trace>
  <inkml:trace contextRef="#ctx0" brushRef="#br0" timeOffset="6329.75">24480 6540 1225 0,'32'4'58'0,"-3"-2"27"16,-4-2-26-16,-4-3-11 0,-1-5-9 15,-1-3-17-15,6-5-16 0,-2-4-7 16,0-6-8-16,-3-5-6 15,1-4-8-15,-5-4-2 0,-1-4-3 0,-1-4 1 16,-7-2 7-16,-2 0 5 0,-5 0 8 0,0 6 5 16,-1 5 1-16,1 8 7 15,1 8 5-15,0 5 5 0,0 4 1 16,-1 5-4-16,1 1-6 0,-1 3-5 16,1-1-3-16,-1 3-11 0,0 2-12 0,0-2-23 15,0 2-27-15,0-2 40 0</inkml:trace>
  <inkml:trace contextRef="#ctx0" brushRef="#br0" timeOffset="6929.56">24757 6899 1346 0,'1'0'-3'16,"0"-3"-36"-16,0 2-5 15,1-4 44-15,-1-1 0 0,1 1 2 16,0-3-2-16,-1-1 5 0,2 1 15 16,1-2 11-16,1 1 12 0,1-3 3 0,1 2-2 15,1-3 6-15,-1 1 3 0,3-5 0 16,3-1-8-16,0 0-11 0,1-2-13 16,2-2-5-16,-1 0-5 0,3 0-7 15,2-3-3-15,3 1 1 0,0 2-2 16,2 2 1-1,0 2 0-15,-2 0-2 0,1 4-3 0,-4 0-3 0,-3 1-2 16,-1 3 1 0,-6 1 3-16,3 0 1 0,0 3 3 0,-3 2 1 0,2 1-2 15,-3 3 2-15,-2 0-1 0,-1 0-3 0,-2 2-3 16,-1 1-5-16,2 1-5 0,-1 5-10 16,-2 3-2-16,-2 7 1 15,-4 7 4-15,0 8 8 0,-2 3 3 0,2 10 2 16,-3-3 0-16,2 3 1 0,1-3 3 15,1-3 3-15,1-5 2 0,-1-7 1 16,3-3 1 0,1-5 0-16,-1-3 0 0,0-2 1 15,0-2-2-15,-1-3 2 0,1-4-5 16,1-1-14-16,-1-3-16 0,-2-1-23 16,2-2-33-16,0 0-19 0,0 0 55 0</inkml:trace>
  <inkml:trace contextRef="#ctx0" brushRef="#br0" timeOffset="7165.85">25203 6831 935 0,'9'-2'114'0,"66"21"-35"31,-162-45-86-31,82 26-17 16,-4 0 6-16,-4 0 6 0,-2 1 4 0,1-1 6 15,-2 2 2-15,3-1 0 0,-3 0-2 16,-1-1 2-16,-1 0 0 0,-1 0 3 15,-1-1 3-15,2-2 1 0,0 2 2 16,2-2 3-16,4 1-1 0,-1-1 1 16,1 0 0-16,2 1 0 0,1 0-1 15,3 1-1-15,0-1-3 0,0 0-3 16,3 0 8-16,1 1-151 0,2 1 103 0</inkml:trace>
  <inkml:trace contextRef="#ctx0" brushRef="#br0" timeOffset="7826.1">24260 6057 813 0,'0'0'28'16,"1"0"1"-16,-2 0-22 0,1 0 1 16,0 0 1-16,-1 0 0 0,1 3-1 15,0-3-1-15,1 3 0 0,0 0 0 16,-1 2-2-16,0 1 0 0,-1-3-2 15,0 4-2-15,0 1 1 0,0 1-1 0,1-1-1 16,-2 3 0-16,1 1 2 0,1 6-1 16,-3 2 2-16,3 5 3 0,-2 1-3 15,1 0 1-15,1 0 1 0,0 1-2 16,2-4 1-16,4 0 1 0,2 0 0 16,0-4 2-16,0 0 1 0,0-2-1 15,2 0 2-15,-1-3 2 0,-1 0 2 16,1-3 0-16,-1 0 0 0,1-2-1 15,0-2 3-15,0 0 15 0,1-2 13 0,0-2 0 16,3 0 0-16,-1-2-6 0,2 1-6 16,-1-2 6-16,0 0-1 0,3 0-9 15,1-4-10-15,0-1-14 0,2-1-12 16,-1-1-5-16,-2 1-6 0,-2-1-9 16,0 0-10-16,-1 0-20 0,1-1 29 0</inkml:trace>
  <inkml:trace contextRef="#ctx0" brushRef="#br0" timeOffset="8773.11">25937 5614 1418 0,'-1'2'35'0,"-2"5"-19"0,-6 4-14 16,-5 6-4-16,-5 6 2 0,-3 4 2 15,-1 3 0-15,0 2 0 0,-5 3 0 16,-4 1-1-16,-3 1 1 0,2 3-1 15,-2 2 0-15,1 1 1 0,4 3-1 0,2 0-1 32,6 0 2-32,5 0 0 0,6-3-2 0,6 1 3 0,10-1-1 0,12-1 1 15,2-3 4-15,7 1 0 0,2-1 1 16,-2 0-1 0,3-2 0-16,-3-1-1 0,-4-5 1 0,2-4-1 0,-4-6 0 15,-2-2-5-15,-2-2-3 0,-2-4-10 16,-1 1-4-16,-3-4 1 15,0-1 0-15,-3-2 4 0,-3-1-2 0,1-1-4 0,-2-1-3 16,-1-1-3-16,1-3-4 0,-3 0-7 16,0 0-9-1,0 0-12-15,2 0 44 16,1 0-5-16</inkml:trace>
  <inkml:trace contextRef="#ctx0" brushRef="#br0" timeOffset="9323.51">26394 5914 1625 0,'-1'0'21'0,"-3"0"-36"0,0-1-10 0,-1-1 15 16,-1 0 9-16,-1 1 0 0,-5-2 1 15,-5 0 0-15,-5 0 0 0,-4 1 0 16,2 1 0-16,-2 2 0 0,2 4-1 16,-2 1 1-16,-3 6-1 0,-1 2 0 15,2 3 1-15,1 3 0 0,3 5-1 16,-1 5 1-16,4 1 0 0,2 5-2 15,6 1-6-15,9 6-6 0,5 5-2 16,8 1 5-16,7 0 4 0,2-7 7 16,1-5 1-16,3-9 8 0,-3-7 2 0,1-5 3 15,2-1-2-15,-3-5-6 0,3 2-3 16,2 0-3-16,2-4 0 0,2 1 1 16,-1-3 0-16,2 1 0 0,-2-4 2 0,-4-1 1 15,-1 0 2-15,-5-2 3 0,-4-2 0 16,1-1 0-16,-4 1 2 0,-2 2 1 15,-4-4 4-15,1 2 5 0,-3 1 2 16,0-1 1-16,-2 2-4 0,2-4-7 16,-2 4-8-16,1 0-4 0,-1 0-8 15,0 0-6-15,2 0-8 0,-2-1-10 0,0 1-9 16,0-1-7-16,0 1-10 0,1-1-11 16,0 0-11-16,3-7-130 0,2 4 133 15</inkml:trace>
  <inkml:trace contextRef="#ctx0" brushRef="#br0" timeOffset="9611.31">26804 6533 1192 0,'0'3'51'0,"0"1"0"0,-1 1-22 0,-2 3-29 16,-1 4 1-16,0 5 2 0,-1 5-1 16,0 2 1-16,-2 3 0 0,-3 1-3 15,1 4 2-15,-1-1 0 0,-1 2-1 16,0-6 1-16,4-4 0 0,-2-4 0 16,3-4-1-16,0-1 3 0,1-3-2 15,3-3 0-15,-1 1 1 0,2-4-3 16,-1-1-7-16,0 0-13 0,2-3-19 0,-1 1-23 15,1-2 165-15,0 0-93 0</inkml:trace>
  <inkml:trace contextRef="#ctx0" brushRef="#br0" timeOffset="10220.09">27387 6041 1299 0,'0'0'17'0,"-1"0"-24"0,1 0-15 16,-1 0 7-16,-1 1 7 0,-4 0 2 15,-3 0 3-15,-3 2 1 0,-5-2 1 16,0-1 1-16,-2 3 0 16,2 0 0-16,0 2 0 0,-1 2-2 0,-2 4 0 0,0 1 0 31,-7 3-2-31,2-3 2 0,0 4 2 0,0 0-1 15,7-1-1-15,3-1 1 0,8-2 0 0,5-3 2 0,0-4 6 16,2-3 2 0,2 5 8-16,0-5 5 0,5 2-2 0,2 2-3 15,2-2-7-15,5 2-7 0,4 1-2 0,0-2-1 32,3 3 0-32,-1 0 0 0,-1 0 0 15,-1 2-1-15,0 0 1 0,-1 3-2 0,2 2 1 16,-3 0 1-16,1 1 0 0,-1 0 0 15,-4-2 3-15,-3-1 0 0,-4 0 0 16,-3-4-1-16,0 2-4 0,-2-1-10 16,-1 1 0-16,-3 1 5 0,-4-1 1 0,-2 0 9 15,-2-1 0-15,-3 0-1 0,-3-1 1 16,-2-3 1-16,1-1-1 0,0-1-2 16,2-3-1-16,0 0-1 0,3-1-4 15,-3 0-6-15,4 0-10 0,2 0-15 16,0-1-24-16,3 1-26 0,6 0-194 0,0 0 178 15</inkml:trace>
  <inkml:trace contextRef="#ctx0" brushRef="#br0" timeOffset="12287.7">27787 6512 955 0,'-1'0'23'0,"1"1"-16"15,-2-1-3-15,2 3 3 0,-1-1 4 0,-1 2 1 16,0 1 0-16,1 1 0 15,1 3-3-15,0 0 0 0,-1 1-1 0,-2 1-2 16,1 3-2-16,0 4 1 0,1 0-2 16,2 2 0-16,0 0 0 0,0-1 0 15,3 0 0-15,-3 0 2 0,-1-4-3 16,0-2 1-16,0-1 0 0,0-6-3 0,0-1-3 16,-1-3-6-16,-1-2-3 0,0 1 1 15,-2-1 6-15,3-1 6 0,-5-3 4 16,1-1 2-16,0-2-2 0,-4-2-3 15,1-2-1-15,3-3-2 0,-3-1 0 16,3-2 5-16,3 0 7 0,-1 3 13 16,3 1 6-16,0 1 4 0,0-2 4 15,0 3-2-15,1 0 0 0,-1-1 3 16,5 4 2-16,-2-5-5 0,3 0-4 16,2-2-8-16,0 0-10 0,6 0-1 15,-3 2 1-15,1 1 0 0,-1 1 4 0,1 3 4 16,-1 1-1-16,0 2 3 0,0 1-3 15,-3 1-5-15,0 1-4 0,-2 0-5 16,-2 1-6-16,2-1-2 0,-2 1-5 16,1 1-5-16,-1 0-3 0,-4 0-5 0,0 0-3 15,1 0-5-15,2 3-1 0,-1-2-3 16,0 3 1-16,-1 1 6 0,-1-1 4 16,1 1 7-16,0 2 9 0,-1-1 1 15,0 1 2-15,0 0 1 16,0-1 0-16,0 2-2 0,2 2-1 0,-1 1-2 0,-1 2-1 15,0 0 3-15,0-1 2 0,0 0-6 16,-1-1-13-16,-1 2-17 0,1 0-9 16,-3 2 4-16,0-2 12 0,0 1 16 15,-1 0 9-15,2 0 1 0,-1-3 3 16,-2 0 0-16,0-4 0 0,1 0 1 16,0 0 1-16,-1-3 0 0,1 0 2 15,1 1 0-15,-2-5-1 0,3 1 3 16,3-1 1-16,-2 0-1 15,1 0-1-15,1 0 7 0,-1 1 3 0,3-1 4 0,-2 0 8 16,0 0 1-16,0 0-4 16,-1 0 2-16,1 0 0 0,-1-1-3 0,3 0 1 15,3-3-7 1,1 2-7-16,4 0-5 0,2-1-3 0,3 0 0 0,-4 0 3 16,1-2 0-16,1 2 1 0,0 2 0 0,1 0-2 15,1 1 1-15,0 0 2 0,-4 2 3 16,-2 1 3-16,-6-1-1 15,-1-2-5-15,-1 2-5 0,2 0-5 0,-2 3-7 16,0-2-1-16,0 5 2 16,-1-3-3-16,0 3 1 0,-2 5 3 0,-1-1 0 0,-4 3 4 15,-3 1 5-15,-4 0-1 0,-2-2 1 16,-2-2 0-16,1-3-1 0,0-1 1 16,-1-4 0-16,1 1 0 0,0-3-1 15,-2 0 1-15,3-2-1 16,3 1 1-16,1-1 1 0,3 0-1 0,-3 0 0 15,-1-1 2-15,2 0-2 0,-2-1-4 16,4 1 0 0,4 1-3-16,4 0-3 0,0 0 0 0,-1 0-4 15,1 0-3-15,0 0-1 0,1 0-7 0,-1 0-6 0,1-2-15 32,-2-3 25-32</inkml:trace>
  <inkml:trace contextRef="#ctx0" brushRef="#br0" timeOffset="12858">27968 5439 877 0,'3'2'34'16,"-2"0"4"-16,4 1-29 0,-2 6-10 15,4 2-1-15,3-1 2 0,4 5 1 16,1-2 2-16,3 2 12 0,1-1 9 0,2 1 2 16,1-1 1-16,4 3-7 0,3 0-11 15,6 1 1-15,0 5-2 0,3 1-3 16,-2 9-1-16,1 2 0 0,1 5-3 16,-4 4 0-16,1 4 1 0,-5 6 0 15,-1 6 1-15,0 13 3 0,-4 4 1 16,-3 8-2-16,-6 4 1 0,-3 0-4 0,-4 2-4 15,-8-1 6-15,-6-5 3 0,-5-4 2 16,-9-9 4-16,-7-9-4 16,-1-6-4-16,-5-6 4 0,0-8-1 0,4-4 0 15,1-9 0-15,4-4-3 0,0-9 1 16,3-3 3-16,2-1-1 0,1-6 2 16,4-1 0-16,0 1 0 0,3-6 0 0,1-1 0 15,2 2-3-15,1-2-1 0,0-1 0 16,6 1-3-16,-1 0-2 0,0 0-8 15,-2 0-13-15,0 0-15 0,2-1-22 16,-2-2 31-16</inkml:trace>
  <inkml:trace contextRef="#ctx0" brushRef="#br0" timeOffset="15015.67">1660 13591 1143 0,'3'5'33'0,"0"0"-13"15,-1 4-15-15,1 3-7 0,-2 2 0 16,2 1 2-16,-3-1-7 0,0 0-10 15,-3 4-6-15,1 0-2 0,1 3 5 16,0 0 12-16,2 3 5 0,6-2 2 16,-1 2 0-16,7-1-1 0,-1 2 1 0,-1-1 0 15,2 2-2-15,1-2 1 0,4-1 0 16,0-6-3-16,8 3-1 0,2-2-2 16,4 0-3-16,5-2 1 0,-1-3 0 15,0-2-1-15,2-2 2 0,-7-3 3 16,-3-5 5-16,0-1 5 0,-2-1 8 0,5-8 3 15,-1-4 0-15,1 0-5 0,1-5-11 16,-2-2-10-16,-2-6-7 0,-3-2-5 16,-6 0-3-16,-2-5 9 0,-4 0 5 15,-5-1 9-15,-2-2 7 0,-6-1 0 16,-4-2 1-16,-1 0-2 0,-8-2-2 16,2 0-2-16,1 3-9 15,0 1-15-15,6 7-15 0,1 6-5 0,3 8 5 16,0 5 12-16,0 6 25 15,0 2 14-15,0 3 9 0,0 0 7 0,-1 0-19 16,2 6-5-16,0 3-5 0,-1 4-8 0,-1 4 12 16,-3 1 82-16,0-1-62 0</inkml:trace>
  <inkml:trace contextRef="#ctx0" brushRef="#br0" timeOffset="16012.63">2507 13877 1003 0,'0'2'55'0,"-1"-2"15"0,0 2-31 0,1-2-35 15,0 1-1-15,1 1 0 0,0 2 3 16,-1-2 2-16,-1 2 5 0,-1 1 4 16,0 2-3-16,2 3-4 0,0 3-4 15,3 5-4-15,-3 3-1 0,2 5 1 16,1 1-2 0,1 6 0-16,0-2 1 0,2 5-1 15,-1-1 1-15,2-2 0 0,-1-5 1 0,-2-6 1 0,0-5 0 0,-2-4 0 31,-1-4-1-31,0-2 1 0,-1-3-3 16,0-2 1-16,0-2-7 0,0 0-20 16,0 0-11-16,0 0-8 0,0 0-25 15,0-6 9-15,-2-1 9 0,1 0 6 0,-3-5 30 16,1-1 6-16,2-2 4 16,-1 0 4-16,-2-3 4 0,2 0 4 0,0-5 1 15,1 2 0-15,1-6-2 0,0-5-2 16,0 1 0-16,1-3-10 0,2 2-15 15,5 0-13-15,1 4-17 0,4 1 1 16,2 6 25-16,1 4 33 0,1 2 40 16,-1 4 28-16,4 2-1 0,2 2-10 15,3 2-17-15,3 0-10 0,-1 3-1 0,-4 1 0 16,0 2 6-16,-7 1 4 0,-3 3-3 16,-5-2-10-16,-3 3-10 0,0-3-12 15,-5 4-8-15,0 2-3 0,-1 4 0 16,-7 3-1-16,-3 3 0 0,-3 1 0 0,-6 1 1 15,-1-1 0-15,-1-1 2 0,0-3-1 16,-1-2 0-16,3-1 0 0,3-1 0 16,3-1-1-16,1-3 2 0,4 0-2 15,2 0 1-15,2-5 0 0,2 2-1 16,2-3 0-16,-1-1-4 0,2-1 1 16,0 0 1-16,0 0 5 0,2 2 3 0,0-1 1 15,5 2-1-15,3-1-3 0,5 1 0 16,7 5-1-16,1-3-1 0,4 6 1 15,1-2 0-15,-1 0-1 0,-2 0 1 16,-1 1 3-16,-8-3-1 0,0 4 1 16,-3-2 0-16,-6-2-3 0,0 2-2 15,-3-3 0-15,-3 1 3 0,-4 1 2 16,-2 2 6-16,-8 0 0 0,-2 1-1 16,-9-1 2-16,-1-1-3 0,-3-1 0 15,-5-2 3-15,1 2-4 0,-2-4 0 0,3 2-2 16,3 0-4-16,1-2 0 0,1 1 0 15,3-1-1-15,0-1 0 0,6 2 0 16,6-2-4-16,3-1-4 0,4 0-8 16,0 0-16-16,4-2-14 0,0 0-35 0,0 0 17 15,3 0 25-15</inkml:trace>
  <inkml:trace contextRef="#ctx0" brushRef="#br0" timeOffset="16503.2">3449 13255 1579 0,'1'0'35'0,"0"1"-18"0,-2 4-31 15,-7 4-9-15,-5 1 9 0,-3 5 8 16,-3 1 1-16,0 5 1 0,-1 2 3 16,-3 3-2-16,2 3 3 0,1 7 0 0,4 7-1 15,2 3 0-15,0 8 1 0,-1 4 0 16,2 6 0-16,2 6 1 0,6 5-1 15,5 1 0-15,8-1-1 0,8 1-4 16,7-6 0-16,10 0-1 0,9-2 2 16,7-6 2-16,0-7 3 0,-3-6 4 15,-3-7 7-15,-7-9 2 0,3-4 0 0,-2-4-3 16,-1-3-4-16,-5-3-2 0,-5-6 1 16,-6-3 0-1,-8-4-1-15,-2-4 0 0,-4-1-1 16,-3 0-4-16,-3-1-5 0,0 0-7 15,0 0-14-15,0 0-12 0,0 0-14 0,0 0-16 0,0 0 48 16,-2 0-1-16</inkml:trace>
  <inkml:trace contextRef="#ctx0" brushRef="#br0" timeOffset="17265">4249 13718 1283 0,'0'0'49'0,"0"0"-3"0,1 0-28 16,-1 0-28-16,-1 0 1 0,0 0-1 16,-1 0-1-16,-1-1 1 0,-1-1 0 15,-1-2 3-15,-3 2 4 0,-3 1 3 16,-2-1 1-16,-4 2 2 0,0 0 0 0,1 2 0 15,-2 2 1-15,2 1-2 0,-4-1 0 16,2 2-2-16,0-2-3 0,3 2-1 16,2 1-6-16,1-4-4 0,4 2-9 15,0 0-8-15,4-1-9 0,0 0 5 16,2-1 8-16,3 2 12 0,0-1 15 0,2 2 5 16,1-1 6-16,2 2-1 0,3 1-1 15,7 2-4-15,5 2-3 0,2 2 0 16,3-1-1-16,3 1 2 0,-2 1 6 15,-1-2 1-15,2 2 5 0,-4-2 2 16,-2-1-4-16,1 2 2 0,-2-3-1 16,-2 2-3-16,-3-6-2 15,-5 0-2-15,-4-2-4 0,-5-2-2 0,-1 1-1 16,-1-2 0-16,-1 2 2 0,-2 2 5 0,-6 2 2 16,-6 1-2-16,-4 0 0 0,-6 0-2 15,-3-5 2-15,0 2 3 0,-2-4-3 16,-1-2-2-16,-2 1 0 15,2 0-2-15,-1-1-3 0,2 2-2 0,4-2-8 16,0 0-10-16,5 0-16 0,4 1-20 16,0-1-12-16,5 3-122 0,3-1 120 15</inkml:trace>
  <inkml:trace contextRef="#ctx0" brushRef="#br0" timeOffset="17770.96">4502 14566 1175 0,'0'0'76'0,"1"0"39"16,-2-1-70-16,0-5-44 0,1-2-2 15,-6-4 1-15,6-5-1 0,0-4 0 16,0-6 1-16,4-1 2 0,-2-3-2 16,0 3 1-16,0-1 1 0,2 2-1 15,2 0 0-15,0 3 3 0,3-1-1 16,-1-1 0-16,-2 0 1 0,9-2-3 16,1 1 1-16,-1-1 0 0,3 1-1 15,-1 1 1-15,-1 4 0 0,0 0 1 0,-1 6 2 16,-2 3 3-16,-1 4 2 0,-1 3 2 15,-3 1 3-15,0 3 2 0,-2-2 2 16,-4 2 3-16,0-1-3 0,-2 3-4 0,1 1-4 31,1 1-11-31,0 6-7 0,-1-2-5 0,0 11-4 0,-1 4 4 0,-1 6 4 16,1 3 5-16,-3 0 1 0,3 3 2 16,0-4 0-16,0-1-1 0,2-2 1 15,0-3 0-15,0 0-1 0,3 1 2 16,-2-2-2-1,3 0-3-15,-2-1-5 0,1-5-9 0,-2-2-6 16,-1-4-11-16,0-3-15 0,0-4-21 0,-1-1-23 16,1 0 48-16</inkml:trace>
  <inkml:trace contextRef="#ctx0" brushRef="#br0" timeOffset="17975.72">4823 14326 862 0,'16'5'166'31,"-18"-1"54"-31,23 3-67 16,-73-25-178-16,37 11 57 0,1 4-10 0,-4 0-9 0,-6 0-6 0,-4 0-3 31,-6 0-2-31,2-1-1 0,0-1-1 16,4 1 1-16,3 0-1 0,2 1-2 16,3-2-1-16,1 3-3 0,3 0-6 15,4 0-6-15,3 0-12 0,1 1-9 0,6 0-6 16,0 1-7-16,2 0-6 0,-1 0-63 15,1 0 74-15</inkml:trace>
  <inkml:trace contextRef="#ctx0" brushRef="#br0" timeOffset="18260.16">5223 13998 1389 0,'2'0'100'0,"-1"2"65"0,1-2-103 16,-2 0-66-16,0 1-12 0,0 2-2 16,0 4 0-16,-1 5 2 0,-2 6 9 15,-3 5 2-15,1 2 5 0,-4 0 2 16,2 0 3-16,-2 1-1 0,-1 2-2 15,-1 0 0-15,-2 0-2 0,3-2-3 16,1-2-16-16,1-6-21 0,5-2-25 0,-1-5-8 16,2-5 35-16</inkml:trace>
  <inkml:trace contextRef="#ctx0" brushRef="#br0" timeOffset="19953.11">6389 13420 1250 0,'-3'1'40'0,"-3"3"19"16,-9-2-75-16,-8 0-12 0,-5 1 18 15,-4-1 10-15,-4-2 0 16,-2-4-1-16,-4-1-2 0,-4-4 0 0,-4 0 2 16,-5-2 0-16,-2 2 1 0,2 2 1 15,6 0-1-15,4 0 1 0,7 1 0 16,2 3-1-16,6 1 2 0,3 1-2 0,5 2-1 16,8 1-2-16,2 1-1 0,8 2 2 15,-1 1 4-15,3 1 3 0,1 7 3 16,1 6-3-16,3 9-1 15,3 6-3-15,3 9 1 0,2 5-1 0,-2 2-1 16,4 3 0-16,-2-1 0 0,-2-1 0 16,1 3 1-16,-1-4 0 0,-2-4-1 15,-3-5 1-15,2-5 1 0,-3-3-2 16,-1-5 1-16,1-3-1 0,-3-7 0 16,0-4-6-16,-3-6-13 0,1-4-25 0,2-3-33 15,0-2 41-15</inkml:trace>
  <inkml:trace contextRef="#ctx0" brushRef="#br0" timeOffset="20204.45">6110 13779 1389 0,'1'0'87'15,"-1"0"86"-15,-2 0-162 16,0 3-21-16,-11 0 1 0,-5 2 9 15,-5 2 0-15,-9-3 2 0,-1 1 0 16,-2-1 0-16,0-2 1 0,2 1-1 0,3-1 0 16,2-1 0-16,0 0 0 15,1-1-1-15,1 0-1 0,3-1-6 16,3 0-13-16,0-3-13 0,4 1-21 0,0-3-20 16,0-1-13-16,5-4-101 0,-3-1 115 15</inkml:trace>
  <inkml:trace contextRef="#ctx0" brushRef="#br0" timeOffset="20622.34">6302 13170 1276 0,'3'0'138'16,"1"0"194"-16,0 1-298 0,5 1-34 16,4 5-5-16,6 2-7 0,5 3-4 15,2 5-1-15,2 1 4 0,-1 3 7 16,-1 0 4-16,2 2 0 0,3 3 2 16,1 7-3-16,-3 1 0 0,-1 6 1 15,-5 2-2-15,-5 6 0 0,1 3 2 0,-6 1-1 16,-1 4 0-16,-5 0 1 0,-5-1-1 15,-4 3 0-15,-4-1 3 0,-7 1 2 16,-1 0 1-16,-1-3 1 0,-1-7-2 16,0-8 1-16,-1-6-1 0,0-8 0 15,-1-3-1 1,0-1-1-16,-1-4-1 0,3-4-3 16,4-2-4-16,2-3-6 0,4-2-5 0,-1-2-3 15,5-3-8-15,2-1-8 16,0-1-8-16,0 0-13 0,-1 0-4 15,1 0-1-15,4 0 2 0,8-4-186 0,7-5 170 16</inkml:trace>
  <inkml:trace contextRef="#ctx0" brushRef="#br0" timeOffset="20887.36">7451 13701 1422 0,'20'0'149'0,"-20"0"-99"15,0 2-46-15,-8 3-13 16,-25 0 10-16,11 2 3 0,-8-1 0 16,0-2 1-16,-5 1 0 0,5-5-2 15,-1 1 1-15,2-1-1 0,9 0-1 0,0-1-1 16,5 1 0-16,5 0-4 0,-1 0-9 15,4 0-9-15,4 0-18 0,1 0-22 16,2 0-17-16,0 0-36 0,0 0-9 16,2 0 64-16</inkml:trace>
  <inkml:trace contextRef="#ctx0" brushRef="#br0" timeOffset="21075.03">7480 13895 1298 0,'-12'7'41'0,"-2"2"-2"16,-4 0-31-16,-4 2-3 0,-5-3 2 0,-1 0-2 15,-1-1-1-15,2-4-1 0,3 1-3 16,1-2 0-16,2-1-4 16,6 2-8-16,0-3-15 0,4 0-21 0,4-1-17 15,0-2-128-15,1-3 121 0</inkml:trace>
  <inkml:trace contextRef="#ctx0" brushRef="#br0" timeOffset="21595.69">8017 13458 1631 0,'0'2'56'0,"-2"0"68"0,-1 5-151 16,-2 6-10-16,1 4 17 0,-2 5 3 16,0 4-17-16,1 2-1 0,0 2 1 0,1 0 4 15,3-2 15-15,1 0 6 0,3-1 1 16,4 1 2-16,1 0 3 15,6 1 2-15,6 2 1 0,5 1 2 0,5 1 0 16,2-3 2-16,-2 0 3 0,-1-4-2 16,-4-4 3-16,-2-4 4 0,-4-7 2 15,-1-2 1-15,-2-5-3 0,5-1-5 0,-2-3-2 16,0-2 1-16,-2-2 2 0,-3-3 9 16,-2-2 1-16,0-2-2 0,0-4-3 15,3-5-6-15,-2-1-5 0,0-5 1 16,-2-2 0-16,-2-2-2 0,0-2 1 15,0 0 0-15,1-1 0 0,-2 2-1 16,2-1 1-16,-1 5-1 0,0 4-1 16,-1 1 2-16,-4 4-1 0,1 1 0 0,-2 5 1 15,-1 2-2-15,2 2 0 0,-3 2 0 16,-1 2-5 0,1-1-5-16,-1 1-3 0,0 4-6 0,0 0-5 0,0 0-3 15,0 0-8-15,0 0-7 0,0 0-10 16,0 0-19-16,0 0 42 0,0 0 4 15</inkml:trace>
  <inkml:trace contextRef="#ctx0" brushRef="#br0" timeOffset="23496.82">8710 13989 1018 0,'-1'0'54'0,"1"0"15"0,-2 0-19 16,2-1-16-16,1 1-1 0,-2 0-4 16,1-2-5-16,1 4-5 0,-1-2-7 15,0 0-7-15,-4 1-3 0,2 3 0 16,2 5-2-16,-1 3 0 0,-1 4 1 0,2 8-1 15,-1 0 1-15,-3 7 1 0,2-1-1 16,-2 2 1-16,0 1 0 0,2 1-2 16,-2-3 1-16,2-1 1 0,0-5-1 15,1-3-1-15,2-9 0 0,1-4 0 16,0-3-1-16,-2-5-2 0,0 0-8 16,-2 0-7-16,2-1-17 15,0 0-13-15,0 0 6 0,-2-5 8 16,2 1 20-16,-2-5 19 0,3-2 8 0,-1-7 2 0,0-2-2 15,1-1-3-15,-3-2 2 0,4 1 7 16,-1 0 0-16,-1 0-1 0,6-7-5 16,-3-1-6-16,4-2-4 0,1-2 2 15,-1 4-2-15,4 1-3 16,-3 5 1-16,0 5-1 0,1 2 3 0,-3 6 3 16,3 0 4-16,1 2 2 0,4 2-3 15,0-1-1-15,4 2-3 0,3 2 1 0,0 3 2 16,-2 1 0-16,-1 0 3 0,-2 1 1 15,-5 2-3-15,0 1-2 0,-2 4-5 16,-2-1-4 0,-1 3-6-16,-2 3-8 0,-2-1-4 0,-1 4-8 0,-1 0 0 0,-3 2 3 31,-4 0 7-31,-2-3 9 0,-3 1 4 0,-1-2 6 0,-3-2 2 0,-1-3 1 16,-1-2 2-1,1-3-2-15,3-1 0 0,1 1 0 0,0-2 1 0,7 0-3 16,5-2 1-16,-7 1-1 0,8-1 1 0,0 0 0 31,0 0 0-31,-1 2-1 0,1-2 0 0,0 0 0 16,0 0-2-16,0 0-1 0,0 0-1 0,0 0 1 0,0 0 1 15,0 3 1-15,2-2 1 0,7 4 0 32,5 0-4-32,8 4-8 0,7 4-1 0,1 0-1 0,-2 2 4 15,-5-3 10-15,1 1 5 0,-3 1 0 16,5-1 1-1,-2 2-2-15,-3-2-4 0,-1 2 2 0,-5-4 3 16,-5 1-3-16,-5-6 1 0,-3 2-1 16,-5-1-8-16,-5 2-2 0,-4 1 0 15,-5 1 0-15,-2 0 7 0,-2-2 2 16,-3-1 1-16,1-4-2 0,-2 1 2 0,0-4-1 16,2 1 0-16,-4-1 2 0,0-1-1 15,0 0-1-15,3 0 0 0,5-1-2 16,2 1 0-16,4 0-1 0,3 0-5 15,0 0-5-15,3 0-9 0,2 0-14 16,4 0 4-16,0 0-281 0,-3 0 215 0</inkml:trace>
  <inkml:trace contextRef="#ctx0" brushRef="#br0" timeOffset="23953.18">9770 13020 1271 0,'-2'0'45'0,"1"4"-20"0,-2 1-26 15,-3 8-18-15,-4 0 3 0,-6 5 18 16,-2 1 1-16,-1 2-2 0,-6 1 1 16,0 2 0-16,-5 3-2 0,1 1 2 15,2 5-1-15,0 7-1 0,-1 7 2 16,1 3-1-16,3 12 0 0,2 7-1 15,9 5-3-15,6 1 0 0,6-2 0 16,6-1 2-16,9 2-3 0,12 0-2 0,5 1 0 16,5-2 0-16,3-7 2 0,-1-9 17 15,-1-12 12-15,-5-11 2 0,-3-6 1 16,1-4-14-16,-6-2-11 0,0-1-3 16,-6-4-3-16,-5-5 1 0,-4-3-4 15,-6-3-13-15,0-3-18 16,-3-3-14-16,0 0 24 0</inkml:trace>
  <inkml:trace contextRef="#ctx0" brushRef="#br0" timeOffset="25251.46">10390 13575 1274 0,'0'0'72'0,"1"0"27"0,-2-1-51 0,1 1-35 16,0 0-1-16,0-1 4 15,0 0-4-15,0 1-3 0,0 0-2 16,0 0-6-16,-1 0-1 0,1 0 1 0,-1-1-1 16,-5-3 1-16,2 4 0 0,-2 0 0 15,-3-1 0-15,0 0 1 0,-5 0-1 16,-4 1-1-16,0 1 2 0,-2 1-3 15,-1 2-1-15,2-3 0 0,4 1-9 16,2 0-2-16,7 2-1 0,0-2-10 0,1 0 0 16,1 3-3-16,-1-3-14 0,2 4 1 15,1 0 5-15,0 2-3 0,2 0 15 16,0-1 8-16,2 2 2 0,2-5 9 16,0 3 2-16,2 1-5 0,3 2-3 0,7 1-4 15,3 4 0-15,5-2 5 0,-3 3 7 16,2 0 1-16,-2-4 1 0,-3 2 2 15,6 2-1-15,-5 1 1 0,1 1 0 16,1 0-1-16,-4 0 0 0,-1-1 2 16,-5 0-1-16,-2 0 1 0,-3-5-3 15,-4 0-5-15,-2-1-8 16,0 1-5-16,-5-1-7 0,-4-3 3 0,-3-1 9 16,-7-3 6-16,-5 0 11 0,1-4 4 15,-6-3-2-15,-3-2 2 0,-2-4 0 16,-5-2-5-16,-2 0-2 0,-2 1-6 15,2 0-16-15,5 2-30 0,8 1-60 0,7 0-62 16,6 2 88-16</inkml:trace>
  <inkml:trace contextRef="#ctx0" brushRef="#br0" timeOffset="25759.26">10663 14510 1170 0,'1'-2'43'0,"-1"-3"8"16,2-5-41-16,1-2-12 0,-2-6 2 0,-1-3 0 0,2-4 2 16,-1-6 1-16,2 0 0 0,1-4 0 15,3 0 0-15,-2 0 0 0,3 1-1 16,2-4 1-16,1 0 0 0,2-2-3 16,2-2-4-16,1 0-5 15,1 1-3-15,-2 4 0 0,-2 5 3 16,-2 7 2-16,0 5 3 0,2 6 4 0,-4 6 3 15,0 3 7-15,-4 2 6 0,-5 2 4 16,5 0 0-16,-5 1-6 0,0 0-4 0,1 1-6 16,2 6-5-16,1 10-20 0,2 12-34 15,-1 13-18 1,1 9-1-16,2 2 30 0,0-7 43 0,-2-3 19 0,-2-4 6 0,-1 4-10 16,2-3-10-16,-3 2-3 0,4-7 8 31,-1-4 0-31,-1-3 0 0,2-5 3 0,-1-3-11 0,-3-1 1 15,-1-6 1-15,-1-2-1 16,0-6-4-16,0 0-11 0,1-3-20 16,0-1-13-16,-1-1 22 0</inkml:trace>
  <inkml:trace contextRef="#ctx0" brushRef="#br0" timeOffset="25975.43">10933 14228 926 0,'-9'3'70'0,"-1"1"63"0,-3 0-96 0,-3 1-32 15,-2-3 1-15,-2 1-2 0,-3-2 2 16,-3-1 0-16,-1 0 0 0,-2 0 0 16,6-1 1-16,5 1-2 0,6-1 1 15,5 0-2-15,4 0 0 0,3 1-4 16,0 0-3-16,0 0-11 0,0 0-20 0,0 0 144 15,2-4-92-15</inkml:trace>
  <inkml:trace contextRef="#ctx0" brushRef="#br0" timeOffset="26485.64">11642 13928 1431 0,'0'27'121'0,"-2"-23"-84"0,-2 3-37 16,-4 6-7-16,-2-20 9 0,-2 24-1 0,-1 5 1 15,0 3 0-15,-1 1-1 0,0-1 2 16,0 6-1-16,-1-1 1 16,0-1 0-16,-2 3 0 0,1-6-2 0,1 1-10 15,-1-3-12-15,1 1-18 16,2-1-17-16,-1-3-11 0,-1-3 643 0,1-2-432 15</inkml:trace>
  <inkml:trace contextRef="#ctx0" brushRef="#br0" timeOffset="27640.23">12473 13512 1372 0,'28'17'86'0,"-53"-45"16"31,23 25-95-31,0-1 1 16,0 1 4-16,2 3-2 0,-1-1 2 15,-3-6-3-15,-5 4-4 0,-2-3-1 16,-6 1-2-16,-5 3-1 0,-2 2-1 15,-4 2 0-15,-3 3 0 16,-3 1-2-16,-2 4 1 0,2-1-1 0,2 3-1 16,5 3-4-16,1-3-1 0,-1 6-2 15,1 2-1-15,-1 3-1 0,4 2-9 16,5-1-4-16,0 2-5 0,9 2-5 0,5 5 12 16,4 2 3-16,9 3 7 0,4-3 11 15,5 3 9-15,1-7 6 0,4 0 7 16,-1-8 2-16,0-4-8 15,1-3 0-15,-3-5-3 0,-2-2 6 0,0 0 8 16,3-3 2-16,1-3 2 0,3-2-4 16,1-2-10-16,-3-2-4 0,2-3-4 0,-1-1-2 15,1 0 0-15,0-5 1 0,-2-1-3 16,0-1-1-16,5 0-1 16,-3 0-1-16,5 2-1 0,-3 3 1 15,-4 2-1-15,-4 2 1 0,-7 1 1 0,-2 2-2 16,-4-1-1-16,1 3-5 0,-3 0-7 0,1 0-4 15,-1 2-7-15,-1-2-8 0,0 0-7 16,-2 0-11-16,0 0-13 0,0 0 705 16,0 0-478-16</inkml:trace>
  <inkml:trace contextRef="#ctx0" brushRef="#br0" timeOffset="28098.31">12478 12916 1467 0,'4'2'36'0,"0"4"-19"0,2 1-19 16,6 4-6-16,3 7 1 0,5-1 0 0,5 8 4 15,-2 0 3-15,2 1 0 0,2 3 0 16,1 4 1-16,6 0-1 0,3 5 0 16,2 3 1-16,0 5-1 0,1 6-1 15,-3 4 1 1,-8 5-1-16,-4 7 1 0,-5 3 1 0,-4 1-1 0,-7 1 5 15,-4-9 5 1,-5-2 0-16,-5-2 5 0,-4-5-4 0,-5-4-5 0,-5-7 1 16,-5-4-1-16,-2-5-1 0,-5-5 2 15,2-4 12-15,1-3 2 0,3-7-1 16,6-1 0-16,3-4-14 0,4-2-3 16,1-1 0-16,3-1-1 15,2-3 1-15,2 1-1 0,2-2-1 0,0 1-1 0,2-4-20 16,0 0-27-16,0 0-26 0,2-2 33 15</inkml:trace>
  <inkml:trace contextRef="#ctx0" brushRef="#br0" timeOffset="127103.23">18430 7369 992 0,'-2'-14'51'0,"-2"1"18"15,3-1-5-15,0 3-14 0,0 0-3 16,1 1-13-16,-1-3-15 0,0 1-4 16,0-2 3-16,-1 2 8 0,2 2 11 15,-1 3 10-15,1 1-1 0,0 5-3 0,0-5-4 16,0 6-9-16,1 0-5 0,-1 0-8 31,0 0-11-31,0 0-7 0,-1 5-6 16,1 4-1-16,-1 6 4 0,-3 4 2 15,-4 6 2-15,-1 2-1 0,-3 3 2 16,-2 0-1-16,-1-1 1 0,0 4 0 16,0-2-1-16,3 0-1 0,-1-5 0 15,6-3-1-15,0-3 1 0,0-3 1 16,1-2-2-16,3-5 2 0,-3-1-1 16,5-3-1-16,-1 0-3 0,2-1 0 0,0-2-3 15,0-2 2-15,0 2 1 0,0-1-1 16,2 0 2-16,5 1 2 0,5 1 1 15,5-1 2-15,10 3 2 0,5-2-2 16,5 0 2-16,4-1-1 0,2 0-2 16,1 2 3-16,1-2-1 0,0 1-1 0,-5-2 0 15,-3-1 1-15,-11 0-1 0,-9 1 2 16,-6-1 0-16,-5-1-1 0,-5 0 1 16,1 2 1-16,-3-2-2 0,1 0-4 15,-2 0-14-15,5-2-13 0,-3 2-15 16,0-2-9-16,0-8-12 0,-8-9 616 0,-1-9-414 15</inkml:trace>
  <inkml:trace contextRef="#ctx0" brushRef="#br0" timeOffset="127356.83">18806 7215 994 0,'0'2'41'0,"0"1"22"0,1 6-48 15,2 2 1-15,-2 7 15 0,3 3 7 16,-3 3-5-16,-1 4-5 0,1 2-1 16,-1 2 1-16,0 4-2 0,0 0-5 15,0 3-8-15,0 4-5 0,0 4-4 16,2 4-1-16,-1 2 1 0,-1 2-3 16,3-3 1-16,-3-2 1 0,1-7-2 15,-1-8 2-15,-1-4 0 0,1-9-1 0,0 0 0 16,0-4 1-16,1-4-2 0,-1 1-1 15,0-4-12-15,0-3-20 0,-1-1-10 16,1-3 18-16</inkml:trace>
  <inkml:trace contextRef="#ctx0" brushRef="#br0" timeOffset="128194.43">19627 7730 1429 0,'1'27'164'0,"-2"-28"-153"0,-1-7-44 0,-4-1-29 15,-5-32 61-15,1 25-3 0,-6 0-5 16,-1-2-2-16,-2-2 2 0,-3 5 2 15,-1 0 4-15,0 5 5 0,2 3 4 16,3 1 3-16,-2 5 3 0,5 2-1 0,-2 5-3 16,-1 3-1-16,2 1-3 0,0 4-2 15,2 1 0-15,3 4-3 0,-3 1-3 16,3 1-1-16,1 0-2 0,3 1-4 0,3 1-3 16,4 0-4-16,7 0-6 15,2-3 5-15,7-3 5 0,2-4 6 0,-1 0 8 16,3-4 1-16,2-4 2 0,-1 0 1 15,1-5-2-15,3 0 2 0,0-3 0 16,-2-1-1-16,0-1 4 0,-5-1 3 16,-5 0 3-16,-3 0 3 0,-3 0 0 15,0-2-3-15,-3 1 0 0,0 1 2 16,-1 0 5-16,-2 0 1 0,-1-1 2 16,1 0-2-16,-1-2-1 0,0 2 4 0,-1 3-2 15,1 4 0 1,0 0-1-16,0 0-7 0,0 0-7 0,0-2-7 15,-2 0-12-15,0 6-8 0,-2 7 3 0,-2 9 2 16,-3 10 6 0,-2 15 8-16,-3 10 1 0,-1 12-1 0,-4 8-2 0,1 5-3 0,0 2-7 15,3-3-6-15,1-7-3 16,7-5-1-16,5-10 7 0,2-4 7 0,5-5 5 16,1-5 3-16,7-3 0 15,2-2 1-15,7-2 0 0,1-1-1 0,2-5 0 16,3-6 5-16,-1-6-1 0,2-6 2 0,4-4 1 15,-2-5-3-15,1 1 2 0,-2-6 6 16,-3-5 0-16,-3-2 2 0,0-8-3 16,-3-2-6-16,-4-4 0 0,-3-2 1 15,-7-4 0-15,-2 1 0 0,-4-6-1 16,-1-2-4 0,-6-1 0-16,-9-4 1 0,-5 3-1 0,-8 3 1 0,-4 5 4 15,-1 1 0-15,-9 4 1 0,4 4 0 16,-6 1-3-16,4 6-1 15,4 0 0-15,-1 3-4 0,5 4-4 0,3 2-5 16,5 1-6-16,6 3-2 16,7 1-2-16,6 0 0 0,3 0 1 0,2 0 1 15,0 0-1-15,0 0 1 0,0 0 4 0,5 0 3 32,4 1-1-32,8 3-12 0,8 0-333 15,5 2 250-15</inkml:trace>
  <inkml:trace contextRef="#ctx0" brushRef="#br0" timeOffset="128575.64">20400 7494 1451 0,'-1'16'34'15,"0"5"-13"-15,-6 12-26 0,5 9 2 0,1 0 4 16,-1 2 2-16,4 2-2 15,-2-1 1-15,0 0 3 0,1-4-9 0,1-3-10 16,0-4-18-16,3 0-18 0,3-3-12 16,2 0-2-16,3-9 5 0,0-4 7 15,-4-8 14-15,-8-9 20 0,2 1 13 16,0-7 8-16,4-4 0 0,4-4-9 16,2-4-6-16,1-5-7 0,-1 0-14 15,-1-4-19-15,1 0 28 0</inkml:trace>
  <inkml:trace contextRef="#ctx0" brushRef="#br0" timeOffset="128742.29">20586 7767 865 0,'-10'4'26'0,"-1"1"16"16,-8 2 3-16,-5 3 5 0,-1 0 3 16,-5-2-18-16,1 0-15 0,0-2-6 15,-1-3-1-15,-9-2-1 0,-1-1-4 16,-4-4-1-16,-1-3 0 0,7-1-9 15,7-2-17-15,6-4-31 0,9 1 26 16</inkml:trace>
  <inkml:trace contextRef="#ctx0" brushRef="#br0" timeOffset="129366.71">21202 7349 1191 0,'22'6'327'16,"-22"-1"-297"-16,0 0-94 15,0 3-65-15,-22-2 128 0,22 3 1 16,-1 3 0-16,0 1 2 0,1 0-2 16,0-3 1-16,0-3 1 0,1-3-2 15,-1 0 3-15,0-4 2 0,0 1 5 0,0-1 12 16,0 0 8 0,0 0 7-16,0 0 0 0,0 0-5 0,0 0-8 15,0 0-6-15,0 0-5 0,0 0-6 0,0 0-2 16,0 0-1-16,0 0-4 0,0 0 0 15,0 0 1-15,0 0-2 0,0 0 0 16,0 0 0 0,0 0-2-16,0 0 1 0,0 0-1 0,0 0-1 0,0 2 1 15,0-1 0-15,1 3-1 0,-1 2 2 0,0 2 0 16,0 7 0-16,-1 6 1 0,1 7 0 16,0 10-1-16,3 8 1 15,-1 9 1-15,1 9 0 0,-1 6 0 0,1 3 1 16,-2 2-2-16,1-1 1 0,0-4 2 15,1-6-2-15,2-8 0 0,0-9 1 16,0-7-1 0,-2-10 0-16,-1-6 1 0,1-8-1 0,-3-2 0 0,1-4 0 0,-1-2 0 15,0-3 0-15,-1-1 0 0,-1-2 0 16,1-1-2-16,1 0-3 0,0-1-6 16,0 0-4-1,0 1-5-15,0-1-4 0,0 0-1 0,0 0 0 0,0 0-5 0,0 0-7 31,0 2-10-31,0-2-12 0,0 0 18 16,3-4 15-16</inkml:trace>
  <inkml:trace contextRef="#ctx0" brushRef="#br0" timeOffset="130974.01">21755 7534 1228 0,'41'29'6'0,"152"119"-75"31,-376-360 69-31,155 171 2 16,30 19 0-16,2 1 5 0,-1-1 8 16,0 6 12-16,1 2 12 0,0 0 6 15,-1 3 0-15,0 2-5 0,-1 2-4 0,0 3 1 16,0 4 4-16,-1-1 2 0,0-1-2 16,-1 2-10-16,0 0-8 0,0-2-7 15,0 1-6-15,0 1-5 0,-1 0-6 16,0 3-4-16,-4 0-3 0,-4 5 2 15,-4 5 1-15,-4 8 1 0,-5 5 0 0,3 9 1 16,-1 8-1 0,1 8 1-16,3 7 2 0,2 5-1 0,4 3 1 0,4 3 0 15,5-3 0-15,2 1 0 0,8-2 2 16,4-1-1-16,9 0 2 0,5-3 1 16,9-2-1-1,5-6 2-15,4-2 1 0,3-6-3 0,-8-5 1 0,-5-6-1 16,-7-5 0-16,-7-4 0 15,-2-5 1-15,-4-2-2 0,-2-4 0 0,-2-2 1 0,-1-2-2 16,-2-3 2-16,-3 0 0 0,-2-3-1 16,-1-2 1-16,0 1 0 15,-2-3-1-15,0 0-1 0,1 0-4 0,0 0-7 16,-1 0-9-16,0 0-12 0,0 2-11 16,0-2-5-16,-1 0 0 0,1 0 1 15,3-2 3-15,-3 2-4 16,5-5-8-16,0-4 561 0,2-2-377 0</inkml:trace>
  <inkml:trace contextRef="#ctx0" brushRef="#br0" timeOffset="131565.01">22157 7330 1144 0,'1'5'198'0,"1"8"-113"16,0-10-89 0,-7 16 4-16,1 6 4 0,4 4-1 15,1 1-1-15,2 6 1 16,-1 3-2-16,-1 6 0 0,2 2 1 0,0 5-1 15,0 2 2-15,1-3 0 0,2 1-1 16,-1-2 0-16,1-4 2 0,1-1-2 0,1-5 1 16,3-5 1-16,-1-10-2 0,-1-8 0 15,-3-6 2-15,-3-6-2 16,-2-3-8-16,0 0-13 0,-1-2-22 0,0 0-27 16,6-2 669-16,3-5-454 0</inkml:trace>
  <inkml:trace contextRef="#ctx0" brushRef="#br0" timeOffset="131814.35">22741 7853 1267 0,'0'0'23'15,"0"0"-17"-15,0 0-8 0,0 0 0 0,0 0 5 16,-1 0 0-16,-5 0-4 0,-5 2 1 15,-7-2 2-15,-6 2 2 0,-3-2-1 16,-4 0 0-16,2 1 0 16,-2-1-1-16,5 0 0 0,4 0 0 0,2 0-1 15,2 0 0-15,3 0-2 0,4 0-14 0,1 0-19 16,2-1-23 0,2 1-26-16,2 0-128 0,4 0 132 15</inkml:trace>
  <inkml:trace contextRef="#ctx0" brushRef="#br0" timeOffset="132512.76">23372 7818 1249 0,'2'0'108'0,"-1"-4"129"0,0 0-234 15,-1-6-30-15,-4-4 3 0,-2-3 10 16,-6-3 0-16,-6 0 1 0,0 0-3 16,-6-4 0-16,1 5 8 0,-5 0 1 15,-4 3 4-15,2 5 3 0,2 2 0 0,4 4 0 16,2 3 0-16,2 4-1 16,0 1-3-1,1 6 1-15,1 2-2 0,3 7 0 0,-6 5 2 0,6 3-9 0,-3 6 1 16,5 1-9-1,8-1-17-15,5-2-9 16,8-4-2-16,7-4 8 0,4-4 20 16,3-6 24-16,-2-2 6 0,0-2 6 15,5-3-2-15,0-3-5 0,5-2 0 16,1-3-2-16,0-4 1 0,0-4 1 0,-3 1 0 16,-4-1 2-16,-5 0 4 0,-4 0 3 15,-3 2 3-15,-1 0 6 0,-2 4 7 16,-3 1 2-16,-5 4-1 0,0-1-7 15,0 1-8-15,-1-2-7 0,0 1 0 0,0 1-7 16,-2-1-7-16,0 6-4 0,-6 1-4 16,-2 10 4-16,-2 9 3 0,-1 7 2 15,-2 12 1-15,-1 10 0 0,-5 11 0 16,0 9 1-16,2 7-2 0,4 3-11 16,6 0-18-16,9-2-10 0,9-9 2 15,10-4 10-15,6-10 18 0,0-7 9 0,-1-7 5 16,3-11 2-16,2-5 1 0,3-7 1 15,3-2 3-15,-1-6 0 0,-4-1 3 16,-4-8 0-16,-5-2-3 0,-3-7-1 16,-4-2-4-16,-4-5-3 0,2-3-2 15,-4-3-1-15,0-5-2 0,-7-7-2 0,-3-5 2 16,-6-9 0-16,-7-5 1 0,-5-4 3 16,-10-4-1-16,-12-1 1 15,-11 1-1-15,0 5-2 0,-2-2 2 0,4 10-1 16,7 5-1-16,-3 4 1 0,6 8-4 15,5-1-5-15,7 5-6 0,5 4-5 16,4 4-4-16,5 5-6 0,3 3-7 16,8 2-22-16,3 1 527 0,4-1-355 15</inkml:trace>
  <inkml:trace contextRef="#ctx0" brushRef="#br0" timeOffset="132894.19">23435 7126 1477 0,'4'-2'46'16,"-2"1"-20"-16,2 1-20 0,0 1-23 0,6 4 0 15,7 8 7-15,9 5 2 0,2 9 6 16,3 5-2-16,0 5 1 0,0 4 2 15,3 2-2-15,2 5 1 0,2 9 1 16,-2 6 1-16,4 8 3 16,1 8 4-16,-3 10-1 0,0 8 0 0,-7 5 0 15,-13 3-2-15,-8 1 3 16,-11-7 2-16,-12-10-1 0,-5-9 1 0,-3-10-1 16,-1-10-3-16,0-9 0 15,2-9-1-15,1-10-5 0,3-4-5 16,4-3-6-16,3-5-9 0,3-3-5 0,2-4-15 15,0-7-15-15,4-6-12 16,0 1-1-16,0 1 8 0,-1-2 15 0,7-5 16 16,3-8 1-16,11-13-56 0,8-9 58 0</inkml:trace>
  <inkml:trace contextRef="#ctx0" brushRef="#br0" timeOffset="133140.14">24899 7727 1267 0,'-9'2'34'0,"-3"5"-16"0,-9 3-10 0,-6 0-4 0,-6 3 1 16,-4 3-3-16,-3-1 2 0,-2-2 0 15,1 0-2-15,-2-4 3 0,0-1 0 16,4-3-2-16,3 0-3 0,9-1-10 15,7-2-16 1,9 1-22-16,4-3-30 0,7 3-24 0,8 1 5 0,11 3 97 0,11 4-15 16</inkml:trace>
  <inkml:trace contextRef="#ctx0" brushRef="#br0" timeOffset="133335.19">24801 7960 320 0,'38'4'-1'0,"-8"-1"24"15,-6 3-9-15,-13-5 57 0,-7 0 35 16,-1 1-11-16,-5-2-21 0,-1 3-48 15,-4 1 10-15,-5 2 41 0,-5 3-10 0,-5 2 6 16,-3-1-9-16,-4 1-19 16,-4-2-7-16,3 0-6 0,-2 0-11 0,4-1-5 15,3-2-6-15,0 0-5 0,3-3 0 16,3 0-1 0,8-2-2-16,10-1 0 0,-6 1 0 0,7-1-4 0,0 0-14 0,0 0-25 15,0 0-134-15,1 0 112 16</inkml:trace>
  <inkml:trace contextRef="#ctx0" brushRef="#br0" timeOffset="135303.51">25178 7448 1292 0,'23'7'68'0,"-2"-6"-65"15,11 7-27-15,-81-26 22 0,38 11 6 0,21-1-1 16,4 1 0-16,5-2-2 16,6-2 0-16,1 6 2 0,5-3-1 0,10 3 1 15,0 2 1-15,4 2-1 0,4 1 3 16,-6 0 5-16,-6 2 3 0,-10 0 1 16,-6 3-1-16,-8-2-8 0,-4 2-6 15,0 2-7-15,-7 2-5 0,2 2-8 16,-4 6 2-16,-6 1 0 15,-2 4 2-15,-7 1 6 0,-5 0 1 0,-1 2 3 0,-4-5 2 16,-4 1 3-16,0-3 1 0,2-1 0 16,2-2 0-16,7-2 0 0,4-3 0 15,0 1 0-15,5-4-1 0,4-1 0 16,2-2-5 0,3-2-1-16,0 2 3 0,2-1 0 15,3 2 4-15,5 4 2 0,7 2 1 0,10 5 1 16,12 3 0-16,6 1-1 0,6 4 1 0,-3-2 5 0,-5-2 0 15,-4 2 0 1,-6-3 0-16,-4 1-7 0,-6 0-1 0,-5-2 1 0,-2-1-2 16,-6-3-2-16,-4-1 1 15,-4-1-5-15,-2 1 2 0,-4 0 7 16,-6 2 4-16,-5 1 6 16,-6 0 2-16,-7 0-5 0,-3-1-1 0,-4-4 0 0,-4-1-1 15,-4-3-2-15,-9-3 0 0,-7-1-2 16,1-1-1-16,2-2 1 0,8 0-4 0,8-2 0 15,11 2-6-15,6-3-4 0,9 1-1 16,9 1-1-16,4 1 1 0,1 0 2 0,0 0 1 31,0 0-4-31,0-1-4 0,1-1-3 16,12-1 298-16,8-2-207 0</inkml:trace>
  <inkml:trace contextRef="#ctx0" brushRef="#br0" timeOffset="136006.29">26619 7896 1383 0,'13'5'183'16,"10"-12"-180"-1,-2 17-118-15,-71-54 128 0,11 19-28 16,19 3 2-16,-7-4 0 0,-4 3 1 16,1 2 2-16,-2 1 4 0,3 7 4 15,3 3 3-15,0 3-1 0,1 3 0 16,4 0-2-16,-1 4-3 0,3 3-2 0,0 1-2 16,-1 6-6-16,4 6-3 0,-2 4 2 15,-2 4-6-15,4 5-31 0,1-2-17 16,6-1-36-16,11-1-1 0,4-3 37 15,7-8 33-15,1 0 67 0,2-3 13 16,6-1 1-16,-1-1-14 0,9-1-22 0,2-1-1 16,5-6 13-16,1-1 12 0,-1-3 4 15,1-4 12-15,-4-1-2 0,0-2-2 16,-4-1-7-16,0 2-10 16,-8-1-6-16,-7 1-4 0,-2 2 1 0,-7 0 1 15,-3 5 6-15,-2 2 6 0,-1 0-2 16,1-2-4-16,2-1-5 0,-1 3-11 0,-2 0-9 15,0 1-9-15,-1 3-7 16,-5 5 3-16,-2 5 4 0,-6 14 4 16,-7 12 5-16,-2 10 0 0,-4 12-1 0,-1 11 0 15,2 11-4-15,4 8-6 0,5 5-5 16,5 0-11-16,8-2-19 16,10-6-2-16,8-9 4 0,14-9 9 0,10-6 23 15,5-12 11-15,3-8 9 0,-3-6 5 16,-6-9 7-16,-6-5 0 0,-6-7 0 15,-9-9 9-15,-2-5 0 0,-3-4 2 0,-1-2-6 16,1-6-16 0,0-2-9-16,0-7-6 0,-2-6-2 0,-2-5 2 0,-7-6 0 15,-2-7-1-15,-8-4 1 0,-7-2 5 0,-7 0 1 16,-3 1 1-16,-6 4 5 0,-9 4 0 16,-4 3 2-16,-9 6 3 0,-3 2-2 15,5 7-1-15,0 2-3 0,5 3-5 16,4 4-3-16,3 3-7 15,6 5-11-15,6 1-11 0,9 2-10 0,10 0-10 16,4-2-70-16,3 2-102 0,3 0 129 16</inkml:trace>
  <inkml:trace contextRef="#ctx0" brushRef="#br0" timeOffset="136270.62">27485 7698 1440 0,'-1'38'41'16,"-4"-6"-65"-16,0 11 4 0,-3 10-11 0,-1-22 31 0,0 18 2 15,0 2-10-15,1 2-11 0,1-5-20 16,5-2-24 0,5-4-16-16,4-6-24 0,4-8-72 0,3-9 103 0</inkml:trace>
  <inkml:trace contextRef="#ctx0" brushRef="#br0" timeOffset="136466.49">27568 7873 870 0,'-53'9'27'0,"6"-4"-11"16,-1 2-4-16,5-1-5 0,8-1-1 16,5 0-1-16,6-1-1 0,5-1 0 15,3-1-2-15,9-2 0 0,6 0-5 16,-2 0-17-16,2 0-15 0,0 0 18 15</inkml:trace>
  <inkml:trace contextRef="#ctx0" brushRef="#br0" timeOffset="137140.82">28208 7503 1479 0,'2'-1'45'0,"0"-2"91"0,2-4-215 15,-1-2-23-15,4-2 40 16,4 0 20-16,1 2 6 0,2-3 6 0,-1 0 1 15,1 1 6-15,4 0 16 0,5 4 15 16,6-1 11-16,1 3 0 0,5 2-1 16,0 1-4-16,-2 0 1 0,5 2 4 15,-8 3-1-15,-3 0 1 0,-5 2-4 16,-3 4-8-16,0 0-5 0,4 7-5 16,-5 7-5-16,-2 6-1 0,-6 8 4 15,-10 6-5-15,-7-1 0 0,-10-2-1 0,-4-5-9 16,-5-10 4-16,0-4 4 0,5-8 1 15,-1 0 6-15,3-3 5 0,3-1-1 16,2-2 1-16,4-2 1 0,4-3-1 16,2 0 0-16,4-2 0 0,-1 0 0 0,1 0 0 15,0 0 2-15,0 0 3 0,0 2 9 16,0-2 13-16,0 0 7 0,1 1-3 16,1 0-5-16,1-1-12 0,5 0-9 15,8 0-1-15,6 2-3 0,9 4-1 16,10 2 0-16,3 2 0 0,2 0 0 15,-1 2 1-15,-10 0-1 0,-5 2 0 16,-6 1 0-16,-5 3-2 0,-1-1-2 16,-6 1 1-16,0 4-5 0,-7 1 3 15,-4 0 3-15,-4 2 1 0,-6 0 2 16,-5 0 3-16,-5 0 0 0,-9 0-1 16,-8-3 3-16,-20 2-3 0,-8-4 1 15,-4-4 1-15,4-3-1 0,13-4 1 0,10-2-1 16,5-4-1-16,6 0-3 0,6-3 1 0,2 2-3 15,8-2-3-15,4 0-1 16,8 0-5-16,1 0-1 0,0 0-4 0,0 0 3 16,1 0-8-16,-2-4-4 0,10-1-8 15,5-11 13-15</inkml:trace>
  <inkml:trace contextRef="#ctx0" brushRef="#br0" timeOffset="137489.7">29558 7244 1310 0,'-2'5'44'0,"-7"8"37"0,-4 8-88 16,-10 7-7-16,-3 5 14 0,-4 0 4 15,-2 7-2-15,-1 4 2 0,-3 8 0 16,-4 10-1-16,-1 8 1 16,-5 4-1-16,3 3 0 0,8 3 0 0,11 1 0 0,16-1-2 15,12-2 0-15,14-5 1 0,11-5-2 16,10-11 0-16,-1-10 4 16,-7-13-2-16,-5-10 10 0,-9-9 2 15,-1-1-2-15,3 0 2 0,-2 3-9 0,2 2-2 16,-1-3-3-16,0-1-5 15,1-6-16-15,7 0-27 16,-1-3 226-16,4-3-146 0</inkml:trace>
  <inkml:trace contextRef="#ctx0" brushRef="#br0" timeOffset="137767.26">29776 7457 1391 0,'-1'10'31'0,"-1"7"-28"16,3 10-6-16,-3 5 2 0,2 10-1 16,2 3 2-16,-3 5 0 0,1 6 0 15,0-5 1-15,-2 6 0 0,-4 0 0 16,3-3 1-16,1 2 2 0,5-4-1 15,6-4-1-15,3-6-3 0,-3-12-8 16,1-11-11-16,-4-10-12 0,0-7-7 16,2-2-5-16,5-5 1 0,3-10 25 0</inkml:trace>
  <inkml:trace contextRef="#ctx0" brushRef="#br0" timeOffset="138016.19">30626 7737 1405 0,'0'2'47'0,"-3"-1"5"16,-5-1-52-16,-2 0-14 0,-5 0 7 16,-3 5 8-16,-6-1 1 0,-5 2 0 15,-5-2-1-15,-3-2 1 0,-3-1 1 16,5 1-8-16,-6-2-11 0,0 2-17 15,5-2-19-15,2 0-10 0,9 0-17 16,7 0-20-16,6 0-146 0,4 0-52 16,5 0 143-16</inkml:trace>
  <inkml:trace contextRef="#ctx0" brushRef="#br0" timeOffset="138868.57">31598 7573 991 0,'0'1'65'16,"-3"-2"54"-16,-4-4-90 0,-7-4-31 15,1 0 2-15,-7-1 1 0,-3 0-1 16,0 1 1-16,-9-1 1 0,0 1-1 0,-4 2 1 16,-5 2 3-16,2 1 4 15,2 2 7-15,3 2 4 0,6 2 2 0,3 2-2 16,4 5-4-1,0 0-3-15,-1 1-3 0,2 6-1 0,0 4-4 0,3 2 0 16,1 3-3-16,6-1-9 16,3 1-6-16,7-4-1 0,3-7 3 0,0-4 10 15,0-4 9-15,3-4 5 0,1 2 1 16,4-1 0-16,5 1-4 0,3 0-5 0,3-3-2 16,2-1-1-16,2-3-1 0,0-2 1 15,2-4-2-15,2 0 2 0,-4-1 3 16,0 2 4-16,-5-2 4 0,-5 0 3 15,-3 1-3-15,1 0-2 0,-4 3 0 0,-1 2 1 16,0-1 5-16,-4 1 5 0,0 0 2 16,-2 1-1-16,-1 2-1 0,0 1-6 15,-2 0-9-15,1 0-6 0,-1 0-8 16,1 2-8 0,-1 4 1-16,-4 4 1 0,1 11 6 0,-3 12 4 0,-4 12 3 0,-1 13 1 31,-1 12 2-31,-5 10-1 0,2 9 2 15,2 9-1-15,3 2 0 0,9 2-4 0,10-4-5 0,7-5-5 0,9-6-2 16,2-14 5 0,1-15 2-16,-3-13 4 0,-4-13 2 15,-3-9 1-15,-3-3 1 0,-1-5 0 0,-1-3-2 0,-1-4 3 32,-2-2 1-32,-2-4 1 0,0-1 5 15,-2-1 8-15,-2-1 2 0,-3 1 0 0,3-4-3 16,-2 0-7-16,0 1-4 0,1-5-2 15,-1-4-4-15,0-3-2 0,-1-5-1 16,-1-6 2-16,-3-2 1 0,-3 0 6 16,-3-1 0-16,-1-2 3 0,-3 2 3 15,-3-2-4-15,-1 3 1 0,-6-2-2 0,-5 1-6 16,-5 1-1-16,-18-3-2 0,-7 0-4 16,-5 0-8-16,0 0-11 0,7 3-12 15,8 5-10-15,8 0 2 0,5 5 4 16,6 4 7-16,5-1 5 0,8 4-10 15,4 2-12-15,9 3-20 0,2 6 35 16</inkml:trace>
  <inkml:trace contextRef="#ctx0" brushRef="#br0" timeOffset="139269.88">31675 6966 1589 0,'3'9'6'15,"1"9"-40"-15,5 10-8 0,6 11 21 16,5 8 17-16,8 1 2 0,5 5 2 0,1 1-1 15,2 1 1-15,1 3 0 0,-5 3 0 16,-3 4-1-16,-3 7 1 16,-8 9-2-16,-1 4 1 0,-5 5 0 0,-5 3-2 15,-6 2 1-15,-4-2 1 0,-4-2 1 16,-6-6 1-16,-3-5 3 0,-7-7-1 0,-4-12-1 16,-1-11 1-16,-1-7-3 0,0-11 1 15,0-2 2-15,0-6 1 0,5-2-1 16,2-2 2-16,3-2-3 0,2-6 1 15,4 2 0-15,3-2-1 0,3-3 1 16,3 0-1-16,1-5-13 0,1 0-17 16,0-2-22-16,1 0-32 0,1-1 336 15,0-1-205-15</inkml:trace>
  <inkml:trace contextRef="#ctx0" brushRef="#br0" timeOffset="143797.38">18440 9432 1064 0,'0'0'130'0,"0"0"180"0,-1 0-269 16,1 0-49-16,0 0 0 0,0-2 6 16,0 0 4-16,2-1 1 0,0-1 2 15,3-5-2-15,1 0 1 0,5-5-1 0,7-2 0 16,5 2 0-16,8-4 0 0,5 2-1 15,5 2 1-15,2 0 2 0,1 4 1 16,-3 2 3-16,-7 2 1 0,-5 3-2 16,-5 3-1-16,-4 1-3 0,-3 5-1 15,0 3-1-15,1 5-2 0,-5 4-3 16,-1 6-4-16,-5 4-2 0,-4 2-4 0,-5 3-1 16,-7-2 3-16,-4 1-3 0,-5-4 3 15,-5-3 4-15,0-1 1 0,-3-6 4 16,0-1 3-16,0-3-1 0,-1-3 1 15,0-2 1-15,2-4-1 0,4 1 3 16,7-3 1-16,6 1 0 0,3-3 5 16,2-1 3-16,3 0 8 0,0 0 9 15,0 0 3-15,0 0-2 0,0 0-11 0,0 0-9 16,4-1-7-16,2 1-4 0,2 0 1 16,11-2-1-16,7-1 0 15,8 0 0-15,0 0-1 0,0 1 1 0,1 2 0 16,-4 0 0-16,0 5 0 0,-3 1 0 15,-6 1-1-15,0 6-3 0,-1 0 1 16,-1 6-4-16,-3 5 0 0,-4 5 1 0,-5 3 2 16,-4 4 2-16,-3 1 2 0,-5 1 1 15,-6 1-1-15,-9-1-1 0,-5-3-2 16,-7-3 1-16,0-3 1 0,-1-8 1 16,1-3 0-16,1-2 3 15,-2-5-3-15,3-1 2 0,-6-3 0 0,-3-3-1 0,0-1 1 16,-3-3-1-16,10 0-3 0,7-1-4 15,7-3-2-15,6 2-6 0,4 1-4 16,2-4 1-16,5 5 2 0,-1 0 2 16,1-1-7-16,-1-2-8 0,5-3-3 15,3-4-7-15,7-6-10 0,11-4 31 16</inkml:trace>
  <inkml:trace contextRef="#ctx0" brushRef="#br0" timeOffset="144568.65">19953 9919 1259 0,'2'0'143'15,"-2"-2"227"1,0-4-378-16,0-3-36 0,-4-7 4 0,-2-2 12 0,-4 0 8 0,-2-4 1 16,-2 2 2-16,-2 0 0 0,-2 1 4 15,0 2 8-15,3 5 0 16,-1 3 4-16,0 6 1 0,-1-1-1 0,-2 2 1 16,-4 0 0-16,-4 4-1 15,-2 2-2-15,2 5 0 0,3 2-3 0,3 4-2 16,3 5 0-16,-2 3-3 0,2 6-11 15,1 3-12-15,4 4-10 16,6-1-22-16,5-3-3 0,6-5-8 16,4-6 3-16,10-3 41 0,3-2 18 0,5-5 22 15,10-2 12-15,3-4-12 0,4 0 3 16,2-4 0-16,-4-1 11 0,-3-2 3 0,-4-4 1 16,0-4 1-1,-2-1-11-15,-1-6-2 0,-1-1-4 0,0-1 1 0,-5 1 0 16,-4-1-4-16,-4 2 3 0,-7 4 8 15,-2 4 8-15,-4 3 9 0,-3 6 4 16,0-1-3-16,-1 1-2 0,0 0-7 0,0 0-9 16,0 0-10-16,0 0-15 0,-7 4-9 15,-1 11 1-15,-3 10 5 16,-6 11 8-16,-3 8 5 16,-1 12 2-16,-1 10-5 0,1 10-5 0,3 13-9 0,1 3-19 0,2 5-3 15,4-4-6-15,8-9 2 0,7-6 10 16,10-12 6-16,8-9 7 0,4-7 10 15,8-2 11-15,0-5 13 0,3-6 5 16,1-7 5-16,-3-10 0 0,-1-8-6 16,-1-5 0-1,-8-5-4-15,1-3-1 0,-2-3 0 0,-1-7 0 16,1-2-3 0,-5-4 0-16,2-4-1 0,-6-4-2 0,0-2 1 15,-4-2-3-15,-6-3-3 0,-4 0 1 16,-4-3-2-16,-8-2 3 0,-2 1 2 15,-7-1-1-15,-4 0 0 0,-7 4 0 16,-9 0-2-16,-5 6-1 0,-5 5 0 16,0 1-4-16,4 8 0 0,0 0-1 15,1 6-2-15,3 4 0 0,0 1-1 0,9 1-5 16,4 1-8-16,7 0-15 0,8 0-18 16,6 0-16-16,6 0-13 0,-5 0-54 15,7 0 79-15</inkml:trace>
  <inkml:trace contextRef="#ctx0" brushRef="#br0" timeOffset="144823.97">21010 9599 1733 0,'1'0'12'0,"-1"4"-39"0,-1 5-20 16,-1 6 8-16,-1 10 27 0,2 6 13 15,-1 6-1-15,0 4 1 0,-1 2 1 16,1 0-2-16,1 1 1 0,1-3 2 16,0-5-8-16,1-6-14 0,1-2-19 15,4-4-27-15,3-3-23 0,3-2-250 16,4-6 222-16</inkml:trace>
  <inkml:trace contextRef="#ctx0" brushRef="#br0" timeOffset="145047.99">21217 9870 1205 0,'-8'4'59'0,"-8"3"37"0,-11 2-82 15,-7 0-8-15,-2-2 0 0,2-2 0 16,0-1 0-16,2-4-1 0,3 0 0 16,1-4-4-16,1 0-6 0,4-3-7 0,2-2-11 15,1-3-13-15,1-4-15 0,0-3-12 16,1-3 30-16</inkml:trace>
  <inkml:trace contextRef="#ctx0" brushRef="#br0" timeOffset="145351.51">21952 9403 1442 0,'24'9'347'0,"-24"-4"-306"15,-1 10-107-15,2 5-58 16,-27 4 121-16,27 19 1 0,2 3 2 16,-1 6 2-16,2 3-2 0,-2 4 1 15,3 5 1-15,3 0-3 0,0 1-10 16,2-6-13-16,-3-5-16 0,5-5-12 16,0-7-7-16,0-7-6 15,4-9-2-15,-2-7 2 0,-2-10 6 0,1-7 12 0,3-3 11 16,3-9 10-16,5-6 15 0</inkml:trace>
  <inkml:trace contextRef="#ctx0" brushRef="#br0" timeOffset="145629.82">23275 9605 1540 0,'0'2'193'16,"43"19"-331"-1,-182-18 138 1,99 3 0-16,6 2 0 0,-5-2 0 16,0-1 2-16,-1 1-1 0,-4-3-1 15,3 1-4-15,5-3-11 0,5 0-17 16,6-1-13-16,4 0-13 0,2-2-9 0,6 0-1 15,6 0-13-15,5 2-7 16,2-1 270-16,3-3-153 0</inkml:trace>
  <inkml:trace contextRef="#ctx0" brushRef="#br0" timeOffset="145837.54">23422 9850 1281 0,'27'18'154'15,"222"78"-88"1,-676-169-64-16,391 79-7 16,2-5-5-16,3-1-9 0,3-3-10 15,7-2-10-15,5-1-13 0,2 1-12 16,4-3-11-16,0-1-11 0,4 0 47 15</inkml:trace>
  <inkml:trace contextRef="#ctx0" brushRef="#br0" timeOffset="149913.48">24320 9514 966 0,'3'-8'154'0,"13"-1"675"16,0-9-167-16,6-10-668 16,6-2-647-16,8-3-170 0,3 8 821 15,0 12 10-15,-2 2 18 0,-6 4 7 0,-2 0-4 16,-1 2-5-1,4-1-6-15,5 0-7 0,4 6-2 0,7 1 1 32,0 7-2-32,4 3 0 0,4 5 0 0,-2 1-2 0,-6 4-2 0,-8 6 0 0,-5 3-4 15,-4 7-3-15,-2 6 1 0,-2 7 0 16,-7 7 2-16,-3 4 3 0,-4 4 1 16,-5 3 2-16,-7-2 1 0,-6-5-3 15,-10-7 1-15,-5-8 0 0,-6-9-3 16,-3-3 1-1,-6-7 0-15,-4-4 0 0,-9-8 2 0,-4-7 3 0,-4-5-1 0,-2-7 1 16,2-5 0-16,4-8-2 0,1-4 3 16,0-6 0-16,4-2-2 0,3-4 0 15,0 1-3-15,6-2-2 0,2 2 3 0,9 4 6 32,8 0 8-32,8 5 14 0,9 2 3 0,3 5 1 0,7 0-1 0,4-1-12 15,6-4-6-15,7-2-6 0,7-3-11 16,3-2-6-16,0-1-4 0,2 1-5 15,-5 4 2 1,0 3 3-16,-3 2-4 16,-4 2-16-16,2-5-19 0,-1 0-17 15,2-4-13-15,1 1-11 0,-2-1-6 16,0 3 26-16,-1 4-184 0,-5 5 175 16</inkml:trace>
  <inkml:trace contextRef="#ctx0" brushRef="#br0" timeOffset="150683.18">25786 10178 1308 0,'9'21'164'0,"26"-57"-185"16,-39 75-136-16,60-185 182 0,-28 98-45 16,-8 11 8-16,-4 2 12 0,-5 1 6 15,-3 0 0-15,-1 3 3 0,-4-2-2 16,-2 5-3-16,-3 3 1 0,-2 1 2 16,-3 6 0-16,1 4 3 0,1 4 3 15,0 3 2-15,0 1 1 0,-2 5-1 16,-3 0-6-16,-4 1-3 0,-4 2-3 15,-2 5-3-15,-2 2 0 0,0 6 0 0,2 2-2 16,0 5-5-16,0 5 1 0,1 4-4 16,-1 5-2-16,4 1 1 0,1-1-19 15,5-4-8-15,4-3-7 0,5-6 0 16,5-2 19-16,2-3 13 0,1-5 11 16,4-3 16-16,1-4 2 0,-4-3 1 15,7-2 3-15,2-1-8 0,1-2 0 0,4-2 5 16,3-3 3-16,-1-4 1 0,0-4 0 15,0 0-6-15,-4-3-7 0,-4 0-5 16,-1 0-2-16,-4 1 0 0,-1 2 4 16,-1 5 6-16,-5 1 5 0,-1 5 6 15,-3 4 1-15,0-1 0 0,0 1-3 16,0-1-9-16,1 0-7 0,0 1-9 16,0 0-9-16,-4 7-6 0,-3 9 0 15,0 10 2-15,1 15 4 0,-2 13 11 16,4 8 0-16,0 10-8 0,2 10-7 15,5 6-9-15,5 1 2 0,5-4 8 16,6-7 8-16,7-11 6 0,5-8 3 16,4-2 5-16,0-3 2 0,-3-7 2 0,-1-1 2 15,-3-8-1-15,-4-9 2 0,-3-7 4 16,-5-9-3-16,-2-5 0 0,-2-5-2 16,-2-3-7-16,-2-1 4 0,1-3 3 15,-3-2 1-15,-1 0 8 0,-2-3-1 0,-1 0-1 16,-2-2-2-16,-1-1-6 0,0-4-3 15,-3-5 0-15,-3-4 2 0,-7-2-4 16,-3-3 0-16,-5-1-1 0,-5-3-2 16,0-2 0-16,0 2-1 0,-7 3-2 15,-4-1-2-15,-7 4-3 0,-9 1-7 16,0 0-9-16,1 2-16 0,4 0-19 0,6-2 15 16,8-2 13-16</inkml:trace>
  <inkml:trace contextRef="#ctx0" brushRef="#br0" timeOffset="150933.79">26680 9521 1347 0,'0'0'124'0,"0"0"137"15,3 0-264-15,-3 2-43 0,1 0-4 16,-1 5 19-16,0 4 18 0,2 7 7 16,-1 6 3-16,1 3 1 0,-4-2 2 15,1 1 0-15,-2 1-10 0,2 2-12 16,2 3-22-16,2-3-24 0,5 2-12 16,2 2-62-16,4 0 83 0</inkml:trace>
  <inkml:trace contextRef="#ctx0" brushRef="#br0" timeOffset="151138.6">26928 9720 1122 0,'-23'4'31'0,"1"3"-17"15,-6 2-4-15,0-2-5 0,1 0 0 16,0-3 0-16,0 0 0 0,-1-2 0 15,-1-2 2-15,-4-1 0 0,2-2-1 16,0-5-7-16,4-1-18 0,6-1-16 16,2-4-26-16,3-2 32 0</inkml:trace>
  <inkml:trace contextRef="#ctx0" brushRef="#br0" timeOffset="151749.99">27426 9423 1762 0,'6'-5'36'0,"3"-1"-1"0,3-3-61 15,5-5-14-15,7 0 13 0,5-4-19 16,7 0-6-16,10 0 0 0,0 3 7 15,0 4 21-15,-7-2 16 0,-8 6 7 16,-2 0 2-16,-2 1 1 0,0 4-2 16,0 2 0-16,-6 3-2 0,-4 5-2 0,-1 3-3 15,-3 7-3-15,-2 8-6 0,0 9-2 16,-6 6 0-16,-6 1-6 0,-7 1 3 16,-5-4 2-16,-6-4-2 0,-3-2 8 15,1-6 4-15,-4-6 4 0,1-2 4 16,0-4 3-16,3-3-1 0,3-3 2 15,3-2 0-15,3-3-1 0,2 0 1 16,-1-3 0-16,5 1-2 16,2 0 1-16,4-2 1 0,-1 1 0 0,1-1 6 0,0 0 8 15,0 0 7-15,0 0 7 16,0 0-3-16,5-1-7 0,-1 1-8 0,5 1-7 16,7 1-5-16,8 3-1 0,13 4-5 15,4 6-2-15,5 1 1 0,-6-1 2 16,-8-2 4-16,-4-2 1 0,-8 0 1 15,-1 1-2-15,-1 4-2 0,-2 2-1 16,-3 2-5-16,-7 0 2 0,-6-2 4 0,-6 3 0 16,-9-2 7-16,-9 3 1 0,-4-1 0 15,-7-3 2-15,1-1 0 0,-2-2 3 16,-8-6 2-16,7-2 2 0,-7-2-2 16,-2 1-1-16,-8-5-3 0,-5 0-3 15,0-1-1 1,7-1-1-16,9 0-3 0,8-3-2 0,7 2-5 0,8 1-9 0,8-1-10 15,8 2-9-15,4 0-15 0,-1 0-13 16,1 0 233-16,0 0-139 0</inkml:trace>
  <inkml:trace contextRef="#ctx0" brushRef="#br0" timeOffset="157061.09">25271 10943 1264 0,'20'-2'52'0,"1"1"1"15,2-1-31-15,-2 4-20 0,2 2-2 16,-3 1 2-16,-3 2 1 0,-4-3-1 16,-1 1-2-16,-4-1 0 0,-3 2-2 15,1 1-1-15,-2-3-1 0,0 5-4 16,-2 1 2-16,-2 6 1 0,-2 7 2 16,-6 4 5-16,-7 4 3 0,-5 5-1 0,-8 4 3 15,-6 5 0-15,-6 0 0 16,-2 2 3-16,-3-3 1 0,0 0-3 0,3-2-1 15,-9-4-2-15,-2-3-3 0,1-3 1 16,-1-1-1-16,8-3-1 0,9-3 0 16,6-1 0-16,8-4-1 0,7-2 0 15,3-3 1-15,7-6 0 0,1-2 0 16,3-3 1-16,2-1-2 0,2 0 0 16,-1 0 6-16,2 0 2 0,3 2 6 15,3 0 2-15,8 3-4 0,9 1-2 16,10 0-2-16,11 0-3 0,9-2 0 0,1-1 1 15,-4-1-2-15,-4 1 0 0,-6-3 0 16,-3 1-2-16,-2 0 0 0,-2-2 0 16,-5 1-2-16,-4-3 2 0,-4 3 1 15,-5 0-3-15,-3 0 1 0,-4 1 1 16,-5-2-4-16,-2 1-12 0,-5-3-19 0,0 0-26 16,0 0 75-16,0 0-29 0</inkml:trace>
  <inkml:trace contextRef="#ctx0" brushRef="#br0" timeOffset="157360.96">24207 11250 1756 0,'0'0'33'0,"-1"0"-24"16,-1 0-27-16,-1 0-2 0,-2 3 13 15,-7-2 2-15,-5 4 3 0,-7-1 2 16,-4-1 0-16,-2 2-1 0,-3-2 1 16,-1-1 0-16,-2 3 1 0,1-5 1 15,0 3-4-15,4-2-7 16,3 0-12-16,8 0-18 0,7-1-15 0,6-1-10 0,4 1-13 15,1 0-13-15,2 0 13 0,0 0 34 16</inkml:trace>
  <inkml:trace contextRef="#ctx0" brushRef="#br0" timeOffset="157576.71">24302 11606 1521 0,'-13'0'33'15,"-6"3"-20"-15,-5-1-19 0,-8 0 6 0,4-1-4 0,-2-1-11 0,-3 0-12 16,-4-3-16-16,-3-4-11 0,-5-1-6 16,1-1-14-16,-3-1 348 0,4-3-215 15</inkml:trace>
  <inkml:trace contextRef="#ctx0" brushRef="#br0" timeOffset="158423.1">21113 10950 1697 0,'0'3'83'0,"4"1"-100"16,-4 1-38-1,0-14 64-15,-3 9-15 0,3 0 0 16,0 0 3-16,0 0 2 0,1 0 1 15,3-4 0-15,-1 2 2 0,5-4-2 16,3-1 0-16,4-2 0 0,6-3-1 16,2 1 0-16,5-2 1 0,3 1 1 15,0 2 0-15,-2 4 3 0,-5 2-2 0,-9 1 2 16,-1 3-3-16,-3 0-5 0,-3 1-6 16,-1 3-9-16,4 3-5 0,-8 3-6 15,3 3-5-15,-3 7 2 0,-6 1-6 16,-1 4 9-16,-13 4 9 0,-6-1 3 15,-10-1 14-15,-7-1 0 0,0-4 1 16,2-4 3-16,3-3 0 0,3-4 1 0,2-3 3 16,4 0-3-16,4-2 2 0,9-2-1 15,3-1-2-15,5-1-1 0,5-2-2 16,0 2 3-16,0-2 5 0,0 0 10 0,0 0 1 16,1 0-2-16,4 0-1 0,-1 1-9 15,9-1 0-15,7 2-1 0,8 0-2 16,8 2 0-16,3-2 0 0,6 3-1 15,0-1 2-15,0 2 0 0,-1 1-2 16,-9 2 1-16,-8 2 1 0,-3 0-2 16,-5-1 1-16,-4 1 0 0,-4-2-3 15,-4 2-2-15,-7 1 2 0,-1 3 1 16,-5 4 3-16,-5 4 3 0,-5 2 5 16,-6 0 2-16,-8 5 1 15,-12-3-1-15,-7-2-6 0,-5-1 0 0,1-5 0 16,1-3 1-16,5-3 1 0,1-1-1 0,1-3-2 15,6-3 1-15,3-2-3 0,8-1 1 16,3-2-1-16,5-1-1 0,7 0-1 16,2 0-1-16,6-1-2 0,5 1 0 15,-2 0-2-15,1 0-13 0,1 0-11 0,0-4-10 16,1-1-5-16,8-6-2 0,7-13 238 16,3-8-147-16</inkml:trace>
  <inkml:trace contextRef="#ctx0" brushRef="#br0" timeOffset="159914.79">22500 11205 1493 0,'-1'-1'59'0,"1"0"5"15,-2-1-46-15,-1 0-25 0,-2-4 1 16,-7-3 2-16,-3 0-2 0,-7-2-4 16,-8 2-1-16,-2 0 1 0,-7 0 1 15,-1 4 5-15,3 3 1 16,3 1-1-16,3 2 0 0,3 2 0 0,2 3-2 15,1 2 2-15,-2 3 2 0,6 2 0 16,-1 1-1-16,-1 3-3 0,4 2-3 0,-2 0 0 16,4 3-1-16,3-3-4 0,4-3-8 15,5-2-4-15,2-3-8 0,1-4 6 16,3 0 11-16,4-2 3 0,-2-1 9 16,8 1 3-16,1-1-1 0,3 0 3 15,8-2 0-15,2-2 0 0,2-2 3 16,-2-4 3-16,2-1 2 0,-4-2 4 0,0 1-1 15,-4-1-1-15,-3 0 1 0,-1 0-1 16,-4 1 0-16,0 0 2 0,-1 2 0 16,-3-1-4-16,-2 3-2 0,-1-1-2 15,-2 4-1 1,-1 1-1-16,1 0 4 0,-1 0 0 0,0 0 1 0,-1 0 1 16,0 0-6-16,0-3-3 0,-1 7-5 0,0 1-8 15,-3 11 2-15,-1 11 2 0,-3 11 3 16,-2 10 6-1,-2 6 2-15,1 6 0 0,0 4 1 16,0 3 0-16,3 2-1 0,3-5 0 16,5-2 0-16,6-5-1 0,3-3 0 0,1-3 0 15,5-3 1-15,3-1 0 16,2-9 0-16,1-5 0 0,-3-9-1 0,-3-6 2 0,-4-7-1 0,-3-4 0 16,-3-1 1-16,0-6 2 0,-3 0 6 15,0 1 11-15,-2-1 7 16,2 0 9-16,-1 0-1 0,2-1-9 0,-2 1-5 31,1-5-8-31,0 2-3 0,0-2-1 0,-1 0-3 0,1-2-2 0,-2-1-1 16,-1-1 1-1,0 1-1-15,-2-1 2 0,0-1 1 16,0 0-1-16,-3-2 1 0,0-2-3 16,-5-1-3-16,-2-2-1 0,-6-5 0 15,-4 1-3-15,-2-2 0 0,-1-1-2 16,-1 1-7-16,-2 3 2 0,-3 0-1 0,-2 4 0 15,2 1 3-15,3 3-2 0,4 3-1 16,3 0 0-16,4 4 0 0,2-2-2 16,3 1-2-16,7 4-5 0,5 2-7 15,-1-1-9-15,1 0-13 0,0 1-15 16,0 0 711-16,0-1-485 0</inkml:trace>
  <inkml:trace contextRef="#ctx0" brushRef="#br0" timeOffset="160850.01">21504 12343 1595 0,'1'0'62'0,"-1"-1"-6"15,0 0-50-15,-2 0-27 0,2 1 1 0,-1-5 6 0,-3 1 3 16,0-5 1-16,-2-4-3 0,-5 0 2 16,0 1 4-16,1 3 2 0,-4 2 5 15,3 1 4-15,-1 3 0 0,-3 2 0 16,-1 1-1-16,-2 0-1 0,-2 1-2 15,-2 6-1-15,-5 2-3 0,0 5-2 16,1 4-5-16,2 4-5 0,5 1-1 16,2 2 1-16,5-5-1 0,4-3-1 0,6-5-6 15,1-2-1-15,3-1 7 0,3-2 4 16,1 0 6-16,6-2 3 0,1 2 0 16,6-1 4-16,7-4 1 0,5-1 0 0,8-4 1 15,-3-4 1-15,-2-2 2 0,-7-2 1 16,-5 2 3-16,-3-2-1 0,-7 3 2 15,-4-1 1-15,-1 3 4 0,-3 3 2 16,-3-2 3-16,2 4 1 0,-3-2 0 0,0 3 0 16,0 0-1-16,1 0-2 15,0 0-1-15,0 0-1 16,0 0-8-16,-1 0-6 0,0 0-5 0,1 0-9 0,-1 4-4 16,-3 11-6-16,-6 22-5 0,-5 24 2 15,-1 20 7-15,-3 11 6 0,-3 2 10 16,1-3-1-16,2 1-7 0,4 0-5 15,6-5 0-15,11-5 3 0,6-9 8 16,10-5 8-16,6-3 1 16,-1-1 2-16,6-2 4 0,-2-11 1 15,1-6 4-15,-1-13 3 0,-3-7-6 0,-1-7-2 0,-3-7-2 16,-2-3 0-16,-1-5 0 0,1-3 1 16,-2-2 0-16,0-4-1 0,-3-1 2 15,0-4 0-15,-2 0 3 0,-1-3 2 16,-2-1 0-16,-3-2-1 0,1-4-3 0,-7-8-4 31,-3-5-3-31,-2-5 1 0,-10-1-3 0,-2-4 2 0,-5 4 0 0,-5 0-1 16,-2 1-1-16,-7 5 1 0,-1 0-4 15,-3 4-2 1,-1 3-3-16,-1 4-10 0,1 4-10 0,-4 3-8 0,0 3-11 0,6 2-7 16,7 2-5-16,13 4-8 0,10 4-8 31,5 0-84-31,4 1 98 0</inkml:trace>
  <inkml:trace contextRef="#ctx0" brushRef="#br0" timeOffset="161087.72">22820 12499 1782 0,'22'1'108'0,"-236"22"-358"32,155-19 215-32,10-3 2 15,7 1-5-15,1 0-8 0,5-1-10 16,8-1-15-16,10 0-11 0,9 0 43 0</inkml:trace>
  <inkml:trace contextRef="#ctx0" brushRef="#br0" timeOffset="161309.56">22784 12744 1418 0,'-19'5'42'0,"-4"2"-11"0,-12 2-24 0,-2 0-2 16,-5-3-5-16,6-3-12 0,4-3-9 15,5-1-12-15,7-3-10 0,2-1-4 16,8-1-8-16,1 1-11 0,5-1-11 0,6-2-18 16,9-6 50-16</inkml:trace>
  <inkml:trace contextRef="#ctx0" brushRef="#br0" timeOffset="161782.79">23317 12345 1633 0,'2'0'54'0,"1"-1"-4"0,6-2-36 15,12-6-16-15,8-8 3 0,14-8-12 16,10-7-26-16,-2-4-16 16,-2 3-6-16,-7 7 14 0,-11 10 25 15,-4 7 30-15,-4 3 5 0,-4 2 3 16,1 0-1-16,3 2-16 0,-3 2-1 0,-4 0 0 16,-6 1 5-16,-6 1 0 0,-3 2-3 15,-1 0-9-15,0 7-12 16,-3 10 0-16,-7 9 3 0,-6 10 5 15,-9 5 12-15,-7 2 1 0,-6 1 2 0,-5 1 2 16,-3 4-5-16,-5-5 1 0,2-1 1 0,-2-10-2 16,2-7 1-16,11-8 1 15,9-3-3-15,11-3 0 0,10-6 1 0,4-2-1 16,3-5-4-16,1-1 0 0,0 2 1 16,0-4 3-16,1 3 4 0,3 1 1 0,7 1-1 15,9 2-2-15,14 0-2 16,9 0 0-16,1-1 3 0,-1-1 0 0,-7-3 7 15,-6-2 3 1,3-2-1-16,-2-1 0 0,4-3-6 0,2-1-6 0,-4-2-7 16,-4 0-9-16,-3-1-15 0,-2-6-19 15,0-4-5-15,2-5 25 0</inkml:trace>
  <inkml:trace contextRef="#ctx0" brushRef="#br0" timeOffset="162083.04">24165 12158 1883 0,'-4'5'12'0,"-2"12"-39"0,-8 14-22 0,-3 16 6 0,-3 6 32 16,-3 5 13-16,-7 6 0 0,-6 3-2 15,-7 5 1-15,-8-2 0 0,4-4 0 16,3-5 2 0,6-2 0-16,9 0-1 0,2-4 1 0,4-8 0 0,6-3-1 0,4-9 0 15,2-4 2 1,2-4-4-16,0-5-6 0,2 0-20 0,1-6-30 0,3-2-32 16,0 0-22-16,2-2 18 0,2-2 43 15</inkml:trace>
  <inkml:trace contextRef="#ctx0" brushRef="#br0" timeOffset="162732.54">24307 12651 1068 0,'3'-1'168'0,"-1"1"257"16,4-2-370-16,1-2-59 16,7-1-2-16,3-2-2 0,3-2-1 15,6 0 0-15,0 2 0 0,1 0 3 16,-3 3 6-16,1 1 0 0,-1 0-1 0,1 0 1 16,3 1 0-16,2-2-1 0,1 3 1 15,-1 0 0-15,-3 1-2 0,-7 2 1 16,-4 2 0-16,-4-1-2 0,-1 2-1 15,-1 1-2-15,-2 2-4 0,-3 2-10 16,-3 3-7-16,-4 5-13 0,-5 6 2 16,-6 2 10-16,-5 2 9 0,-3-3 17 15,-2-6 2-15,-2-2 2 0,-1-1 0 16,3-2 1-16,2-1-1 0,4-7 1 0,1 2-1 16,2-3-1-16,3-2 0 0,3 0 0 15,4-3 1-15,5 1 0 0,-1-1 1 16,0 0 9-16,0 2 5 0,0 0 4 15,2-2 1-15,1 1-8 0,4 0-5 16,10 0-4-16,7 5-3 0,10 3 0 16,0 0-1-16,-2 1-3 0,-1-1 12 15,-3 0 2-15,-3 0 1 0,-2 0 5 16,-3 0-14-16,-3-2-2 0,-5-2-1 0,-4 2-3 16,-2 0-1-16,-4 1 0 0,-2 2 0 15,-2 2 2-15,-6 1 4 0,-3 5 1 16,-4 3 1-16,-6-3 1 0,-3 2-3 15,-3-2 1-15,0-1 3 0,0-3-1 0,-1-1 3 16,0-1 1-16,-3-3-3 0,-2-1-1 16,1-3 0-16,-2 1-3 0,4-1 0 15,1-3-1-15,7 0-1 0,5 0 0 16,6-1 1-16,3 2-1 0,8-3 0 16,-1 0-1-16,0 0-7 0,1 0-11 0,0 0-16 15,0 0-15-15,0 0-8 16,0 0-3-16,0 0 0 0,0 0-4 15,7 0-186-15,8 0 167 0</inkml:trace>
  <inkml:trace contextRef="#ctx0" brushRef="#br0" timeOffset="196644.58">1158 15061 1553 0,'0'1'77'15,"1"1"22"-15,-1 0-39 0,0-2-51 16,-1 2 1-16,-1 3-7 0,-1 1-3 16,1 5-1-16,-1 6 1 0,0 6-1 0,0 2 1 15,1 6 1 1,0 5-1-16,1 4 1 0,1 8-1 0,-3 4 1 0,3 4 0 16,-1 3 0-16,1-1 0 0,0 2-1 15,1-11 1-15,2 1 0 0,0-8 1 16,-1-3 0-16,2-5-1 0,-2-2-1 15,-2-4 2 1,1-5-6-16,-1-6-23 0,0-5-38 0,1-6-36 0,-1-2 186 16,0-4-92-16</inkml:trace>
  <inkml:trace contextRef="#ctx0" brushRef="#br0" timeOffset="197182.59">1515 15727 1375 0,'1'34'37'0,"-2"-1"-17"0,-2 7-13 0,-2 2-2 16,3 1-4-16,2 5-13 0,-1 1-5 15,2 4-3-15,1 2 3 0,3 0 11 16,0-3 4-16,2-6 1 0,0-8 1 0,-2-8-1 16,2-9-10-16,-2-6-5 0,-2-8-8 15,-2-6-16-15,-1 0-22 0,2-7-1 16,-2-4 9-16,0-8 22 0,0-7 42 16,-1-9 24-16,0-5 14 0,-2-4 9 15,-3-2-6-15,1 0-8 0,-3-1-5 16,2-2-7-16,-1 4-2 0,1-6-3 15,0 3-1-15,-1 0 1 0,4-2 1 16,1 5 1-16,1-1-5 0,1 2-3 16,4 2-3-16,4 6-3 0,2-1-2 15,6 8-5-15,4 2 6 0,2 5 8 0,3 5-1 16,-1 2 5-16,2 7-6 0,3 1-8 16,0 5 2-16,0-1 2 0,-4 2 6 15,-7 2 3-15,-2 2 1 0,-6 2-6 16,-4 2-11-16,-3 1-10 0,-6 8-12 15,-1 5-3-15,-6 5 1 0,-7 5 3 0,-2 1 8 16,-8-1 3-16,-5 0 2 0,4-4 3 16,3-6 2-16,4-4-1 0,2 0 0 15,1-6-1-15,-1 0 0 0,5-4-5 16,1-3-11-16,9-2-18 0,4-3-21 16,-1 0-21-16,-1 1-11 0,2-1 250 0,2-4-139 15</inkml:trace>
  <inkml:trace contextRef="#ctx0" brushRef="#br0" timeOffset="197465.39">2438 15171 1518 0,'-2'12'45'0,"-1"3"-13"0,-3 6-23 0,-1 3-3 15,1 3-2-15,-1 0-1 0,-1 2 0 16,4 3 0-16,-2-3-1 0,5 0-1 16,1-1 2-16,-1-2 0 0,3 0 2 15,1 0-9-15,3-1-31 0,4-1 626 16,-1 0-446-16</inkml:trace>
  <inkml:trace contextRef="#ctx0" brushRef="#br0" timeOffset="197657.39">2650 15384 1498 0,'-18'5'38'0,"-5"2"-22"0,-8-2-9 15,-8-4-4-15,0-1 2 0,1-4 0 16,0-1-4-16,4 2 0 0,2 2-6 16,0 1-7-16,7 0-7 0,-2 0-17 15,6 0-17-15,1 0 184 0,2-3-111 16</inkml:trace>
  <inkml:trace contextRef="#ctx0" brushRef="#br0" timeOffset="198371.03">3131 15269 1572 0,'0'-2'52'0,"0"-4"-12"0,4-3-20 0,0-2-24 16,4-5 2-16,2-1-1 16,0-2-4-16,3 2-6 0,1 4 2 15,4 2 3-15,1 2 5 0,2 1 5 0,0 0 2 16,0 2-3-16,3 4-1 0,1 2 0 15,-3 0-4-15,-1 6 1 0,-6-3 0 16,-4 4-4-16,-1 2 1 0,-3 2-3 16,0 3-5-16,-2 8-1 0,-4 6-3 15,-5 4 1-15,-11 7 5 0,-5 2 6 0,-10 1 5 16,-7 3 1-16,-4 3 2 16,-4-2-2-16,-1 3 2 0,0-1 0 15,-2-2 1-15,5-3-2 0,4-9 0 16,8-8-1-16,6-4-4 0,6-7 1 0,3 0-2 15,3-3 2-15,4-3 2 0,2-2-1 16,6-2-2-16,1-3-6 0,0-1 4 16,0-1 7-16,4 3 10 0,4 0 11 15,6-1 2-15,6-2-1 0,4 0-3 16,6 0-3-16,2-2 3 0,3-1 1 0,-1 1 4 16,-2 0-2-16,3-4-6 0,0 3-6 15,-1-2-5-15,1 1-4 0,-4-3 0 16,0 1 0-16,1-1-1 0,-7 0-6 0,-4-2-9 15,-5-2-17-15,-6-3-22 16,3-3-20-16,2-3 209 0,-2-3-117 0</inkml:trace>
  <inkml:trace contextRef="#ctx0" brushRef="#br0" timeOffset="198685.1">4086 15017 1387 0,'0'-1'69'15,"0"0"2"-15,1 1-15 0,-2 1-46 16,-2 2-14-16,-6 3-4 0,-6 4-6 16,-3 12 6-16,-5 3 9 0,-4 6 6 0,-3 2 1 15,1 1 1-15,-3 5-5 0,0 1-2 16,2 7 0-16,2 6-3 0,5 4 1 15,5 8 0-15,8 7 0 0,10 7-8 16,10 3-16-16,14 1-14 0,12-1-11 16,7-5 7-16,5-2 13 0,-4-8 14 15,-5-7 22-15,-3-10 4 0,-2-8 4 16,0-8-11-16,0-3-22 0,-4-10-20 0,-4-7-15 16,-3-8 27-16</inkml:trace>
  <inkml:trace contextRef="#ctx0" brushRef="#br0" timeOffset="198929.71">4533 15367 1478 0,'1'32'41'0,"-1"0"-23"16,-3 0-6-16,1 2-8 0,-1 4-5 16,3 2-3-16,0 3-1 0,0 2-2 15,0 3 4-15,0-5 6 0,0 0-4 0,5-3-23 16,4-1-19-16,2-3 19 0</inkml:trace>
  <inkml:trace contextRef="#ctx0" brushRef="#br0" timeOffset="199207.33">5510 15616 1397 0,'-44'-2'52'0,"3"-1"-9"0,-12-6-3 0,3-3-29 0,-1 1-1 15,-4-2-5-15,0 4-2 0,4-1 1 16,-1-1-2-16,4 8-7 0,6 1-10 16,0 0-13-16,10 4-14 15,5 2-14-15,9 5 420 0,8 4-277 0</inkml:trace>
  <inkml:trace contextRef="#ctx0" brushRef="#br0" timeOffset="200047.14">5802 15586 1501 0,'4'57'37'0,"-2"-6"-25"0,-3 5-8 15,-4-7-2-15,1 0 0 0,-1-1-2 16,1-4-10-16,2 3-7 0,3-3-11 15,3 3-6-15,5-5 4 0,1-1 1 16,0-7 6-16,-1-9 6 0,-2-10 5 16,-4-7-3-16,-3-8-4 0,3-2-16 15,-2-6-22-15,0-14-12 0,-1-6-22 0,-2-11-21 16,-4-6-17-16,-3-3-15 0,-2-4 16 16,-2 1 40-16,1 0 36 0,1 2 50 15,1 1 52-15,2 7 42 0,0-1 39 16,2 3 16-16,4 5-21 0,-1 3-27 15,3 4-26-15,2 4-18 0,3 4-13 0,2 0-7 16,4 1-3-16,3 0-2 0,2 1 0 16,3 4-5-16,1 1-1 0,2 1-4 15,2 4-5-15,5 1 1 0,3 1 0 16,2 4-5-16,0 2-2 0,-1 3 5 0,-4 1-1 16,-2 4 3-16,-1 2 5 15,-5 1-5-15,1 4-1 0,-6 4-1 0,-3 2-5 16,-6 5-2-16,-4 4 0 0,-6 2-4 15,-9 3 0-15,-4-1-2 0,-7-2-1 16,-4-2 0-16,-4-4 1 0,-4-3-1 0,-3-4 0 16,-4-6-2-16,4-1-11 0,2-8-15 15,6 1-20-15,5-6-20 0,2-2 11 16,2-6 24-16</inkml:trace>
  <inkml:trace contextRef="#ctx0" brushRef="#br0" timeOffset="200365.2">6187 15149 1513 0,'16'0'59'0,"0"0"-23"0,0-1-11 0,-1 2-38 0,1 1-3 0,0 3 6 15,2 3 4-15,1 2 1 16,1 5 0-16,1 8 3 0,2 3-1 0,2 10 6 16,0 5 7-16,5 6 5 0,0 6 5 15,-1 7-3-15,2 6-2 0,-9 1-4 16,-3 2-2-16,-7-4-3 0,-9-4-1 16,0-3 0-16,-6-7 3 0,-7-7 0 0,-6-4 0 31,-4-9-2-31,-1-2-13 0,1-5-15 0,4-4-18 15,3-5-30-15,1-5-14 0,4-4 44 0</inkml:trace>
  <inkml:trace contextRef="#ctx0" brushRef="#br0" timeOffset="200679.8">7917 15379 1337 0,'-10'10'175'0,"-23"-4"-98"15,-8 1-67-15,-6-2-4 0,-8-5-1 16,11 2 0-16,0 3-1 0,-2-2-1 16,-2 2 0-16,7 0-2 0,8 1 1 15,6 1 0-15,6-3 1 0,3 3-3 16,2 1-20-16,1-2-27 0,4-2 34 16,3 1-12-16</inkml:trace>
  <inkml:trace contextRef="#ctx0" brushRef="#br0" timeOffset="200901.52">8014 15614 1538 0,'-7'4'55'0,"-2"1"1"0,-9 2-36 16,-4-3-18-16,-5-1 5 0,0-1-2 15,-1-2 1-15,3 0 0 0,-2 0-2 16,1 0 0-16,5 2 0 0,-2-1-1 16,5 0 0-16,0 1 0 0,-1-1 2 0,1-1-7 15,-1 2-30-15,-1-2-33 0,1 0 32 16</inkml:trace>
  <inkml:trace contextRef="#ctx0" brushRef="#br0" timeOffset="202547.82">8989 15178 1130 0,'0'0'44'0,"0"0"-2"16,-1 0-9-16,1 0-6 0,0 0 16 15,0 0 15-15,0 0-4 0,0 0-9 16,0 0-5-16,0 0-8 0,0 0 1 15,0 0-2-15,1 0-11 0,0 0-8 16,2-4-8-16,1 2-2 0,1-1 2 16,3-2 6-16,1-3 1 0,2 0-1 15,3-5-2-15,3 3-5 0,3-2-3 0,3 0 0 16,5 3-1-16,4-3 0 0,0 1 2 16,4-1 0-16,3-2 2 0,-2 3 0 15,2 3-3-15,0 1-6 0,-2 6-8 16,-1 1-5-16,-2 3-2 0,-4 6 0 15,2 2-3-15,-1 2-10 0,3 8-8 16,2 3 2-16,-7 4 9 0,-7 6 13 0,-6 1 8 16,-8-1 0-16,-8 1-3 0,-6 3-13 15,-8 2-3-15,-10 0-3 0,-9 2 3 16,-7-2 6-16,-6 3-1 0,-2-1-5 16,3 5-6-16,-1-5 3 0,3-2 6 15,6-8 11-15,1-5 8 0,5-4 4 16,5-3 1-16,4-3 2 15,8-4-2-15,5 1-1 0,3-5 2 0,5-4 7 16,1 1 8-16,7 1 11 0,4-2 4 16,6 2-2-16,4-2 2 0,9 0 0 0,0 2 2 15,8-4-3-15,1 2-7 0,3-3-4 16,0 0-1-16,-2-2 3 0,3 0 5 16,-4-2 0-16,-1-2-2 0,0-1-4 15,-8-2-3-15,-3 1-5 0,-5 1-2 0,-5-2-1 16,-1 3-3-16,-6-1-1 0,-2 2 0 15,-3 2-1-15,-3 0 1 0,-2 1 2 16,0 0-2-16,0 0-2 0,0 0-6 16,0 0-18-16,0 0-13 0,0 0-15 15,0 0-10-15,0 0 7 0,-3 0 25 0</inkml:trace>
  <inkml:trace contextRef="#ctx0" brushRef="#br0" timeOffset="203498.31">10096 15531 1381 0,'12'31'144'0,"-14"-12"-74"31,-3-16-68-31,1 3-1 0,-3-7 1 16,6 18 0-16,1 2-1 0,0 4 2 15,1 2-2-15,1 4 0 0,-1 2 1 0,2 4-1 16,0 4 0-16,1 5-1 16,-1 2 1-16,2 3 0 0,-3 2-1 0,0-3 1 15,0 1 0-15,-2-6 0 0,0-4 1 16,0-6-2-16,-1-4-12 0,1-5-19 15,0-5-18-15,0-3-17 0,-1-6-6 16,1-4 721-16,0-4-484 0</inkml:trace>
  <inkml:trace contextRef="#ctx0" brushRef="#br0" timeOffset="203947.25">10031 15687 1280 0,'3'12'79'16,"-7"-40"-23"15,4 23-52-31,0-2 1 16,0-4 4-16,2 2 4 0,-1-1 10 0,1-2 5 15,2 0-2-15,0 2-2 0,1-4-6 16,2 5-6-16,0-2-3 0,5-2-1 15,1 0-3-15,4 1-2 0,2 2 0 16,4 1-3-16,0-2-2 0,0 4-2 16,1 1 0-16,1 1 0 0,-1 5 1 15,-1 0-1-15,0 0-2 0,-4 0 0 16,0 4 0-16,-2 1 4 0,-7 2 1 16,1 2-7-16,-2 4-5 0,-3 0-11 15,3 8-2-15,-6-2 5 0,-3 3 3 0,-2 5 5 16,-10-3 1-16,-4 5-1 15,-6-4 0-15,-4-3 3 0,-4-2 4 16,-1-2 0-16,-2-3 2 0,-4-7 3 0,1-2-1 16,1-3 4-16,3-1 1 0,5-4 0 15,4-2 0-15,4-1-2 0,5-1-2 16,-1-2-2-16,6 1-5 0,3 2-7 0,2-4-10 16,3 3-12-16,2-2 27 0,5-1-3 15</inkml:trace>
  <inkml:trace contextRef="#ctx0" brushRef="#br0" timeOffset="204208.83">10894 15171 1655 0,'0'5'48'16,"-2"2"-15"-16,1 8-44 0,-1 8-13 16,1 6-1-16,1 6 6 0,0-1 8 15,0 0 8-15,0 0 3 0,1 1 1 16,-1-1-1-16,1-2 3 0,-1 0-5 0,2-2-23 16,1 0-27-16,1-2-38 0,2-1 704 15,-1-3-469-15</inkml:trace>
  <inkml:trace contextRef="#ctx0" brushRef="#br0" timeOffset="204380.15">11063 15338 1445 0,'-14'7'54'0,"-4"0"-2"16,-8 2-27-16,-5 1-23 15,1-2 1-15,-4-1 0 0,4-3-14 0,-4-1-19 0,2-3-20 16,0-1-25-16,4-3 45 16,6 0 6-16</inkml:trace>
  <inkml:trace contextRef="#ctx0" brushRef="#br0" timeOffset="204761.53">11938 14946 1748 0,'0'0'67'16,"0"0"-19"-16,0 0-13 0,-1 0-35 0,1 0-7 15,0 6-9-15,0 9-15 0,0 10-9 16,-3 11 4-16,-1 10 11 0,0 4 16 16,1 3 8-16,1 1 2 0,2 2-1 15,0 0 2-15,0 3-1 0,-1 0-1 16,0 0 1-16,-1-1 0 0,3-2-1 15,0-3 0-15,0-8 0 0,2-8 1 16,-3-10-8-16,3-9-11 0,-2-8-18 16,-1-4-32-16,0-4-22 0,0-2 492 0,7-2-318 15</inkml:trace>
  <inkml:trace contextRef="#ctx0" brushRef="#br0" timeOffset="205163.06">12847 14822 1562 0,'0'0'180'15,"-3"1"-193"-15,1 1 1 0,-7 5-24 16,-4 4 14-16,-6 6 11 0,-6 5 7 0,0 1 3 16,-1 3 1-16,-1 5 0 0,1 7 0 15,0 6 0-15,-1 11 0 0,-1 7 0 16,-2 6 0 0,2 9 0-16,4 6 0 0,6 3 0 0,12 0 0 0,7-2 0 15,10-5-2-15,7-6 0 0,4-8 2 16,1-12 11-16,0-10 5 0,-2-10 3 15,-3-6-4-15,5-1-12 16,-1-3-13-16,3-4-14 0,4-2-8 16,-1-3-12-16,2-3-9 0,-2-3-7 0,-3-4-10 0,-2-6-223 15,-4-5 199-15</inkml:trace>
  <inkml:trace contextRef="#ctx0" brushRef="#br0" timeOffset="205460.08">12956 15044 1753 0,'56'50'-383'16,"-60"-20"127"-1,-28-22 559-15,32 31 94 0,2 6-401 16,-1-7 2-16,-1 2 2 0,0-2 0 31,0 2 0-31,0 2 0 0,-1-3 2 0,1 1-2 0,0-7-10 0,2-2-10 16,2-2-15-16,1-8-15 0,-1-2-13 16,1-4-13-1,3-6-14-15,2 0-40 16,7-9 76-16</inkml:trace>
  <inkml:trace contextRef="#ctx0" brushRef="#br0" timeOffset="205696.42">13806 15294 1630 0,'-3'0'47'0,"-4"2"7"0,-10 0-59 16,-7 3-3-16,-4-3 6 0,-5 1 2 15,-2 0-1-15,-1-3-6 0,-1 0-2 16,2-3-3-16,6 2-5 0,5-1-6 0,4 1-9 16,4 1-10-16,2 0-15 0,2 1-11 15,5 0 8-15,1 1 25 16</inkml:trace>
  <inkml:trace contextRef="#ctx0" brushRef="#br0" timeOffset="206061.23">14375 15185 1519 0,'0'1'46'15,"0"2"-6"-15,-3 6-36 0,0 7-4 0,-3 10 0 0,-1 10 1 16,1 5-1-16,1 9 1 0,-1 7 2 15,1 12-2-15,1 9 1 0,1 10-1 16,0 3 0-16,2-5-1 0,1-4 1 16,2-10-6-16,2-10-10 0,1-7-7 15,-2-9-5-15,1-10 5 0,-2-14 4 16,0-9-15-16,-2-12-15 0,3-7-59 16,1-11 58-16</inkml:trace>
  <inkml:trace contextRef="#ctx0" brushRef="#br0" timeOffset="206394.62">14230 15115 1575 0,'5'0'84'0,"2"0"30"0,2 0-65 15,2 0-46-15,7-1-3 0,2-1-1 16,1-2-4-16,4-1-2 0,1 3 1 15,4-2 3-15,5 4 0 0,0 1 3 16,0 2-1-16,-3 2-1 16,1 3 0-16,-3 3 0 0,1 4-3 0,-2 0-2 0,-6 1-3 15,-5 2 1-15,-4 5 2 0,-4 2 0 16,-4 3-6-16,-3 4-5 0,-4 2-5 16,-7-3 2-16,-3 0 4 0,-6-2-1 15,-8-4 2-15,-4-2 0 0,-5-2 2 16,-5-1 5-16,-2-5 4 0,-1-5-1 15,-3-5-10-15,4-3-11 16,7-3-12-16,6-3-4 0,2-1 3 0,5-3-2 0,0-2-8 16,3-3-12-16,4-3-116 0,3-4 111 15</inkml:trace>
  <inkml:trace contextRef="#ctx0" brushRef="#br0" timeOffset="206711.02">14489 14618 1788 0,'2'0'57'0,"4"0"-9"16,0 2-44-16,8-1-11 15,3 2-3-15,0 2 3 0,5 5 3 16,4 2-1-16,3 6 3 0,6 6 0 15,5 6 1-15,2 8 1 0,4 10 7 16,3 4 0-16,6 10 4 0,3 6 1 0,-6 8-5 16,-2 7 1-16,-10 4 0 0,-9 0-2 15,-8 0-1-15,-6-3-1 0,-9-1-2 16,-6-6-2-16,-3-5-4 0,-6-7-7 16,-5-5-10-16,-3-6-12 0,-6-5-12 15,-3-3-14-15,-3-4-23 0,-10-2 654 16,-4-5-435-16</inkml:trace>
  <inkml:trace contextRef="#ctx0" brushRef="#br0" timeOffset="-212804.34">1771 17075 1276 0,'1'0'112'0,"0"0"94"16,3 1-135-16,-4-1-66 0,-2-1-4 15,-3 1-4-15,-1 1 3 16,-1 0 5-16,-1 3 2 0,-1-2 4 0,-6 3 0 15,-1 0-4-15,-5 0-3 0,-2 0-1 16,1-1-2-16,0 1 1 0,3 1 0 16,-2-2 0-16,0-1 0 0,2-1 0 15,3 0-1-15,3-2 0 16,3 1 2-16,1-1-7 0,1 0-18 0,4 1-26 16,2-1-33-16,2 1 652 15,0-1-437-15</inkml:trace>
  <inkml:trace contextRef="#ctx0" brushRef="#br0" timeOffset="-211034.03">648 16883 1133 0,'-2'11'57'0,"3"-30"493"47,2 18-482-47,0 1-12 0,1-4-19 16,3 3-17-16,1-4-10 0,3-3-7 15,7-1-2-15,3-2 1 0,4 1-2 16,2-3 1-16,0 3 0 0,-5 3-1 15,1-1 0-15,-4 3 2 0,-6 2 3 16,2-1 2-16,-3 1 1 0,-1 2-3 0,4 1-2 16,0 1-3-16,-2 2-3 15,3 4-6-15,1 1-5 0,-5 2-4 16,2 4-5-16,-2 2 0 0,-1 4 3 0,-1 2 3 16,-3 2 7-16,-6 3 5 0,-2 1 3 15,-7 6 2-15,-1 4 2 0,-5 1 0 16,-7 5 3-16,-4 3-2 0,-10 0 1 0,-3 0 0 15,2 1-1-15,-4-6-1 0,4-4-1 16,0-6-2-16,-1-5 0 0,6-5 0 16,1-2-1-16,6-2 2 0,7-2 0 15,4-1 0-15,5-4 1 0,4-4 1 16,3-1 6-16,0-3 2 0,1 0 5 0,0-2 2 16,0 0 8-16,0 0 8 0,0 0-4 15,0 1-6-15,0-2-12 0,5 3-6 16,1-1 2-16,8 0 3 0,7 1-2 15,7-1-4-15,7 0-2 0,2-1-1 16,-1 2 1-16,5-2 0 0,-1 3 0 16,6 1 0-16,0-2 0 15,-8 1 0-15,-2 0 0 0,-10 0 0 16,-4 1-2-16,0-5-5 0,-4 3-6 16,-1-2-7-16,-6 0-9 0,-2 3-14 0,-5-4-19 15,-3 0-34-15,-1 0-22 0,0 0 667 0,2 0-431 16</inkml:trace>
  <inkml:trace contextRef="#ctx0" brushRef="#br0" timeOffset="-210325.91">2259 17127 1623 0,'0'5'59'0,"0"4"-4"0,-3 5-30 16,0 3-24-16,-1 5 0 0,-1 5-1 15,2 5 1-15,3 10 0 0,2 4 1 16,0 9 0-16,6 7 0 0,1 2 1 0,-1 4-1 16,5 1-1-16,1 1-8 0,3-4-22 15,3-7-34-15,0-8-31 16,-1-13-23-16,-3-8 4 0,-9-10 58 0</inkml:trace>
  <inkml:trace contextRef="#ctx0" brushRef="#br0" timeOffset="-209944.69">2191 17300 1337 0,'8'-4'96'16,"0"-27"-44"-1,-3 40-47-15,2-70-6 0,3 40 35 16,5 3 5-16,0 2 10 0,3 1-2 15,1 1-7-15,1 1-13 0,4 1-6 16,2 0-11-16,3 2-2 0,1 0 0 16,5 3 0-16,2 5 3 15,3 0-1-15,1 4-2 0,-2 7-2 16,0 2 0-16,1 4-3 0,-1 5-2 16,-2 1 6-16,-8 5 5 0,-5 0 4 0,-9-1-1 0,-8 0-7 15,-6 0-10-15,-6 3-3 0,-7 0-3 16,-8 0 1-16,-4 0 3 0,-7-5-1 15,-5-2 0-15,3-4 3 0,-2-5-2 16,0 1 3-16,-1-6 1 0,-2-2-1 16,1-3-3-16,3-2-5 0,4-4-15 0,5-2-17 15,0-2-15-15,4-1-22 0,2-2-8 16,3-1 679-16,5-3-451 0</inkml:trace>
  <inkml:trace contextRef="#ctx0" brushRef="#br0" timeOffset="-209676.76">4059 17019 1253 0,'-8'10'123'0,"-2"0"181"0,-7-1-292 15,-3 0-17-15,-6-2-6 0,-5-1-2 16,0-3 6-16,2 0 2 16,8 2 2-16,5-1 3 0,4 2 3 0,4 1-2 15,2-4-27-15,2-2-33 0,2-1 195 16,2 0-127-16</inkml:trace>
  <inkml:trace contextRef="#ctx0" brushRef="#br0" timeOffset="-209470.88">4203 17287 1438 0,'-12'16'51'15,"-35"6"115"-15,70-15-251 16,-140-9 214-16,63 2-199 0,27 1 14 16,7 2 57-16,3 0-4 0,-4 0-16 15,-2 0-28-15,3-3 61 0,-2-4-26 16</inkml:trace>
  <inkml:trace contextRef="#ctx0" brushRef="#br0" timeOffset="-205349.44">5131 16806 1578 0,'0'0'60'0,"0"0"0"0,0 2-33 15,-4-2-22-15,2 2 0 0,0-1-2 16,2 0-2-16,1 2 1 0,-1 2 0 16,0 1 4-16,-1 3 5 0,1 1 4 15,0 5 3 1,0 4-3-16,2 8-5 0,0 4-5 0,4 8-1 0,-2 6-2 16,1 6 1-16,0 2-1 0,0 6-1 0,1 0 0 15,1 0 1-15,-1-6-1 0,1-4 1 16,0-4 0-16,-2-5-2 0,0-6 1 15,-1-1 0 1,-1-8-1-16,-1-2 0 0,-2-6-10 16,0-6-18-16,0-4-32 0,0-7-36 0,0 0 668 0,0 0-443 15</inkml:trace>
  <inkml:trace contextRef="#ctx0" brushRef="#br0" timeOffset="-204874.34">5055 16856 1169 0,'-1'0'227'15,"1"0"-210"-15,0 0-14 0,0 0 14 16,0-1-2-16,-2 0 10 0,1 0 11 15,1 1 10-15,0 0 21 0,2 0-2 0,-2 0-12 16,1-2-13-16,3-3-25 0,-1 1-8 16,6-3-2-16,1-2-3 0,7-4 1 15,5-3 0-15,4-3-1 0,7-4 0 16,-2 1 1-16,5-2-1 0,1 5 1 16,-4 4 2-16,-2 5-2 0,-5 5 3 0,-6 1 1 15,1 4 0-15,-4 0-1 16,1 2-2-16,-2 2-4 0,-2 0-7 15,-3 4-5-15,-3 3-8 0,-4 5-6 16,-3 7-9-16,-2 6-7 0,-8 1 2 0,-5 5 8 16,-7 0 15-16,-4-2 14 0,-5-2 4 15,-4-1 2-15,-3-4-2 0,3-4 1 16,1 0-1-16,6-10 1 0,3 0 0 16,-2-3-2-16,1-2 1 0,0-1-1 0,5-3-3 15,2-2-4-15,6 0-4 16,3-1-10-16,8 0-4 0,0 0-10 0,-1 0-6 15,1 0-7-15,-2-1-13 0,11-3 16 16,8-7 17-16</inkml:trace>
  <inkml:trace contextRef="#ctx0" brushRef="#br0" timeOffset="-204621.98">6293 16757 1983 0,'2'3'47'0,"-1"0"-32"16,1 1-29-16,-2 3-9 0,-2 3 0 0,1 5 8 16,-2 3 4-16,-2 3 8 15,2 4 3-15,-1 3 3 0,-1 0 0 0,3 1 1 16,-2-1-2-16,2-2 2 0,1-1-15 0,1-2-25 15,1 0-34-15,1-3-40 16,3-4-19-16,1-2 286 0,1-5-142 0</inkml:trace>
  <inkml:trace contextRef="#ctx0" brushRef="#br0" timeOffset="-204416.34">6647 16863 1499 0,'3'3'233'0,"-16"5"-152"16,-12 2-82-16,-9 3-18 15,-13 1 24-15,9-4-2 0,0-3-2 0,2 0 0 0,-2-6-1 16,3 0-3-16,3-1-5 0,4 0-7 16,6-1-14-16,2 0-11 0,2-4-20 15,4 1-15-15,2-2-18 0,4-1 709 16,1 0-464-16</inkml:trace>
  <inkml:trace contextRef="#ctx0" brushRef="#br0" timeOffset="-204147.18">7079 16500 2019 0,'1'1'59'0,"3"3"-16"0,-1-4-48 0,-3 3-18 0,0 5-13 0,0 4-9 15,-4 11-1-15,-1 13 9 0,0 10 16 32,-3 12 14-32,0 4 9 0,0 3 4 0,6 0-1 15,1-3 1-15,1 1-1 0,5-5-5 16,0 1-25-16,1 0-44 0,3-4 3 0,0-1 18 0</inkml:trace>
  <inkml:trace contextRef="#ctx0" brushRef="#br0" timeOffset="-191991.81">9540 17024 1323 0,'5'0'166'15,"-3"-2"-145"-15,6-21-25 16,1-4 6-16,3 10 0 0,4 0-1 15,4-1 2-15,0 1 0 0,2 2 4 0,0 3 5 16,2 1 5-16,-1 2 1 0,4 1-3 16,0 0-5-1,-1 3-5-15,3 0-2 0,1 2-1 0,2 2 0 0,0 1 0 16,-2 1 4-16,-4 3 2 0,-4 3 2 16,-3 1 3-16,-3 0-4 0,0 1-4 15,-4 2-3-15,1 1-4 0,-1 5-3 16,-5 2-3-16,-2 2-2 0,-3 3-3 15,-5 2 2-15,-6 3 2 0,-5 3 2 16,-7 4 4-16,-3-1 0 0,-5 5 1 16,-4 2 2-16,-6-1-1 0,-2 0 1 0,-1-1 0 15,0-4-1-15,2-1 1 0,3-9 3 16,2-1 3-16,5-3 1 0,4-5 3 16,6-3-5-16,5-4-2 0,5-2-1 15,6-2-1-15,2-3 0 0,2-3 7 0,0 1 10 31,0 0 9-31,0 3 0 0,2-4 4 0,1 1-4 0,4 2-2 0,2-2 1 16,5 1-7-16,7 0-7 0,5-2-4 16,7 0-2-16,2 0-3 0,2-2 0 15,4-1-1-15,0 1 0 0,4 0 0 16,0 2 0-16,-3-2-1 0,-5 0 0 16,-6 2 1-16,-1 2 0 15,-5 0-1-15,-5-1 1 0,-4 0 1 16,-6 0-1-16,-3-1-1 0,-6 0-8 0,-1 0-16 15,0 0-30-15,0 0-27 0,1-1-24 0,-1-5 43 16,-1-4 23-16</inkml:trace>
  <inkml:trace contextRef="#ctx0" brushRef="#br0" timeOffset="-190593.81">10403 17112 1452 0,'1'4'86'0,"1"0"44"16,-1-3-79-16,0 0-48 16,0 0-3-16,-1 1-2 0,3 1 0 15,-3 1-4-15,1 2 1 0,-1 1 2 0,0 3 0 16,-1 3 4-16,1 4 0 0,1 7-1 16,0 5 1-16,0 6 1 0,2 5-2 15,2 6 1-15,-1 3 0 0,3 5-1 16,-1-2 0-16,-3 2 2 0,2 0-1 15,0-4 0-15,0-2 1 0,-1-8-1 0,1-6 0 16,-3-5 1-16,1-5-3 0,2-6-10 16,-3-7-13-16,-1-5-26 0,-1-4-30 15,0-1-9-15,4 0 41 0</inkml:trace>
  <inkml:trace contextRef="#ctx0" brushRef="#br0" timeOffset="-190120.34">10441 17168 1385 0,'16'23'114'16,"0"2"-70"0,9 11-57-16,-63-92 19 0,21 32-16 15,16 24 2-15,1 0 2 0,0 0 3 16,0 0 8-16,0 0 9 0,0 0 6 15,0 0 0-15,0 0 1 0,1 0-8 16,4-4-6-16,-2 0-3 0,5-2-2 16,3 2 0-16,5-5 1 0,4 0-2 15,1 1-6-15,2-1-7 0,0 3-9 0,7-1-8 16,1 2 1-16,3 4-2 0,3 1 5 16,-2 3 7-16,-4 4 6 0,-3 1 11 15,-4 1 7-15,-5 2 4 0,-5 0 1 16,-1 3-1-16,-6-1-6 0,-2 3-6 15,0 1-6-15,-5 2-9 0,-4 0-2 16,-4 1 0-16,-6 0 4 16,-7 0 8-16,-8 0 5 0,-7-4 3 0,-5-1 3 0,-5-2 1 15,3-2-1-15,4-4-1 0,4-1 0 16,6 0-1-16,3 0-1 0,0-2 1 16,5 1-2-16,3-2 3 0,0 0 1 15,7 0-1-15,1-2 2 0,5 1-2 16,5-2-2-16,-1 0 2 0,0 0-3 15,0 0-15-15,0 0-18 0,-3-3 265 16,0-5-182-16</inkml:trace>
  <inkml:trace contextRef="#ctx0" brushRef="#br0" timeOffset="-186755.56">12267 16911 1730 0,'1'0'59'0,"0"1"-17"16,-1-1-41-16,0-1-27 0,0 1-1 15,-1 0 12-15,-5 1 5 0,-6 0 4 0,-9 3 4 0,-4-3 2 0,-5 0 1 32,-3 0-1-32,0 0 2 0,-7-1-2 0,3 0 1 0,2-1 1 15,2-1-2-15,7 1 3 0,-1-1-11 0,3-1-15 31,3 1-21-31,5 0-27 0,5-2-17 16,4 2-34-16,3 1-112 0,4 1 142 16</inkml:trace>
  <inkml:trace contextRef="#ctx0" brushRef="#br0" timeOffset="-186549.58">12205 17111 1524 0,'-7'7'42'0,"-5"0"-11"0,-3 4-34 0,-6-2 3 15,0 0 0-15,-3 0 0 0,-1-4 0 16,-2 0-1-16,1-2-3 0,2 0-2 16,4-2-8-16,3 2-9 0,4-2-12 15,1-1-25-15,3-1 0 0,4-3-220 0,0-2 186 16</inkml:trace>
  <inkml:trace contextRef="#ctx0" brushRef="#br0" timeOffset="-186167.61">12811 16537 1672 0,'0'0'94'0,"2"1"40"0,-2-1-81 0,0 0-53 15,1 0-6-15,-1 0-4 16,1 1-1-16,-1 5 0 0,1 4 2 16,-2 4 4-16,0 6 2 0,1 2 1 0,-2 3 3 15,2 3 0-15,2 6 0 0,0 1 0 16,1 5-1-16,0 5 0 15,0 6 1-15,2 6-1 0,0 5 0 0,0 5 1 0,1 3-1 16,0 3 2-16,1-3 0 0,0-3-1 16,1-7 0-16,-3-7 1 0,3-11-1 15,-2-6 1-15,-3-7-1 0,-2-8-1 16,-3-4 0-16,0-5-10 0,2-3-15 0,0-3-25 16,1-5-45-16,0 0-20 0,-1 0-178 15,-1-7 178-15</inkml:trace>
  <inkml:trace contextRef="#ctx0" brushRef="#br0" timeOffset="-185310.15">14191 17019 1433 0,'10'5'175'0,"-10"-5"-76"0,0 1-67 16,0-1-4-16,-10-3 13 0,10 3-4 16,0 0 4-16,0 0 11 0,0 0-1 15,0 0-4-15,1 0-9 16,-1 0-18-16,1 3-12 0,1 1-11 0,0 8-7 15,0 13-2-15,2 13 2 0,1 19 4 16,-4 12 3-16,0 8 3 0,-1 2 0 16,0-1 0-16,1-9 3 0,2-3-4 15,-2-7-15-15,2-5-23 0,-1-5-22 16,1-5-21-16,-3-10-18 0,0-10-10 0,-2-11 677 16,-2-8-435-16</inkml:trace>
  <inkml:trace contextRef="#ctx0" brushRef="#br0" timeOffset="-184914.68">14043 16636 1719 0,'3'3'114'16,"1"0"47"-16,-3-3-80 0,1 0-72 0,0 0-7 0,6 0-2 15,0 0-2-15,8 0-4 0,3 0-4 16,1-1 0-16,6 1 3 16,3 1 2-16,6 2 5 0,8 5 0 0,1 4-1 15,6 5-2-15,3 6-2 0,-5 1-1 16,4 3-1-16,-10-1 2 0,-8 0-2 16,-4 1-2-16,-7 0 0 0,-9-1-2 15,-1 3 0-15,-8-3-3 0,-5-1-4 16,-2 1-5-16,-9 0-1 0,-7 1 4 15,-5-1 5-15,-5-1 5 0,-1-3 0 16,-2-1 1-16,-7-5 1 0,-5-1 2 0,1-7 4 16,4-2 2-1,4 2 0-15,6-4 1 0,2-2-1 0,2-2-6 0,5-2-4 0,3 2-5 16,4-2-11-16,5 2-7 16,1 0-13-16,6 0-19 0,0 2-15 0,-1-2-8 15,5-3 90 1,8-4-18-16</inkml:trace>
  <inkml:trace contextRef="#ctx0" brushRef="#br0" timeOffset="-184660.02">15205 16835 1822 0,'13'0'156'0,"4"0"-174"32,3 0-103-32,-66 1 145 0,15 2-44 15,11 2 9-15,-3-4 8 0,2 1 2 0,1-2 1 0,2 0-2 0,2 0-8 32,2 0-14-32,0 0-20 0,3 0-25 15,4 0-16-15,2 1-14 0,5-1-6 16,0 3 25-16,5 1 38 0</inkml:trace>
  <inkml:trace contextRef="#ctx0" brushRef="#br0" timeOffset="-184470.69">15345 16982 1289 0,'-3'2'52'0,"-3"4"11"15,-8-2-44-15,-3 4-13 0,-5 0 3 16,-3-1 0-16,0 0 0 0,0-1-2 15,-1 0 2-15,2-2 1 0,1 1-2 16,1-1 0-16,4-3-2 0,-1 1-4 16,3-2 1-16,5-2-6 0,0 0-16 15,1 0-25-15,4-1-23 0,1 3-161 16,1-4 144-16</inkml:trace>
  <inkml:trace contextRef="#ctx0" brushRef="#br0" timeOffset="-184202.93">15624 16270 1716 0,'0'1'63'15,"-1"3"26"-15,2 5-92 0,-2 6-3 0,-2 9 1 16,-1 3 3-16,0 7 2 0,-1-2 0 15,4 0 1-15,-1 0 0 0,0-4 0 16,-3 2 1-16,3-2-16 0,1 2-22 16,2-1-32-16,1-3-34 0,3 3-16 15,-1-9-16-15,3-2 8 16,1-6 67-16</inkml:trace>
  <inkml:trace contextRef="#ctx0" brushRef="#br0" timeOffset="-183933.69">16076 16229 1158 0,'36'14'323'0,"157"-65"-146"16,-511 288-175-1,281-175 5-15,6-7-3 16,-2 6 0-16,0 3 0 0,2-2-1 15,-3 4 1-15,2-1-2 0,-1-3 1 16,1 2 0-16,3-2-3 0,5-2-9 0,4 0-18 16,5-5-17-16,3-6-9 0,7-3-3 15,4-8 6-15,1-7 3 0,1-12-4 16,1-6-10-16,5-5 256 0,1-4-157 16</inkml:trace>
  <inkml:trace contextRef="#ctx0" brushRef="#br0" timeOffset="-183521.81">15944 16846 1819 0,'5'0'63'0,"2"0"2"16,2 0-52-16,2-1-12 0,3 0 0 0,7-1-6 15,-1-2-4-15,2 2-2 0,1 1-1 0,-1-1 6 16,1 2 3-16,-6 2 1 0,-2 0 2 16,-2 3-2-16,-3-2 0 0,-2 3 1 15,-2-1-4 1,1 2-12-16,-2 4-11 0,0 8-18 0,-4 8-10 0,-4 9 8 16,-4 7 7-1,-6-1 14-15,-6 0 13 0,-3 0 7 0,-4-3 2 0,-3-2 2 0,-1 0-1 16,-1-4 1-16,-3-4 3 0,3-4 0 15,6-3 0-15,4-4 1 0,9-6 0 0,4-3 1 16,4-3 0 0,4-4-1-16,0 2 0 0,0-2 2 0,0-2 5 0,1 1 13 15,2 1 14-15,2-1 1 0,1 0-1 16,5 1-8-16,2-1-10 0,3-1 1 16,4 2-4-1,4-2-3-15,3-2-6 0,5 1-9 16,2-5-21-16,6-3-29 15,10-6-31-15,2-4 42 0</inkml:trace>
  <inkml:trace contextRef="#ctx0" brushRef="#br0" timeOffset="-121066">21160 6547 896 0,'-3'26'260'16,"3"-25"-149"-16,0 1-111 16,-1 2-5-16,1-23 3 0,-2 27-1 15,-4 2-4-15,-2 1 0 0,-3 1 1 16,-3 3 4-16,-4-1 5 0,0 1 2 15,-4 1-1-15,-5-4 0 0,-2 0-1 16,-6 0 1-16,-4-3 0 0,-4-1 0 0,-5-4 1 16,-7-3 0-16,-1-2 2 0,-1-2 1 15,6-5 0-15,2 1-2 0,5-2 0 16,1 0-1-16,0 3-2 0,5-4-1 16,0 1 1-16,1-2-1 0,-1-1 0 15,-7 1 0-15,3-7-1 0,0 0-1 16,1-3-2-16,4-2-4 0,0-2-2 0,0 2-1 15,-1-3-1-15,4-1 4 0,0-1 3 16,2 0 2-16,4-2 1 0,2-3 1 16,1-2 0-16,5-2 1 0,1-3-2 0,5-1 5 15,3-3-1-15,5-4-5 0,10 2 2 16,4 1-3-16,5 4 2 0,7 5 4 16,3 2 1-16,5 0-2 0,3 2-1 15,6-3-1-15,4-1 0 0,0-3-1 16,8 1 0-16,-1 1-1 0,2 0 1 15,8 1 0-15,-2 2 1 0,5 4 0 16,-3 7-1-16,-4 3 0 0,0 8-1 16,-5 6 0-16,1 6 1 0,1 3-1 15,4 8-1-15,5 7 1 0,3 6-1 16,2 7 0-16,-4 5 0 0,-4 3-1 16,-1 3 1-16,0-2 0 0,-1 4-1 0,-3 1 1 15,-4-2 0-15,-5 0-2 0,-7-2-3 16,-4 2 0-16,-8 1-3 15,-10 6 1-15,-2 5 3 0,-10 2 1 0,-9 2 4 16,-8-3 1-16,-12-5 1 0,-9 0 0 16,-4-4 1-16,-1-2 1 0,-5-3 10 15,1-5 7-15,0-2 1 0,2-7 0 0,2-5-7 16,1-5-7-16,4-3 0 0,2-5 1 0,1-2-3 16,2-2 1-16,0-1-1 0,2-4-1 15,4 2 1-15,5-5 1 0,4 1-2 16,6 1 1-16,3-1 0 0,4 0-1 15,0-1 0 1,3 2 0-16,-1 0-3 0,-3 1 0 0,4 0 0 0,0 0-1 16,0-1-1-16,0 1-1 0,0-1-9 0,0 1-11 15,0 1-20-15,-2 2-23 0,1 4-2 16,1 4 538-16,0 5-356 16</inkml:trace>
  <inkml:trace contextRef="#ctx0" brushRef="#br0" timeOffset="-120071.6">19765 6883 979 0,'-28'-6'26'0,"-4"-1"-17"0,-6-2-5 15,-5 0-2-15,2 0-1 0,2 2 0 16,-1 2 0-16,3 1 0 0,-3 0 0 16,2 4 1-16,1 0-1 0,2 0 0 15,4 0-1-15,0 2 0 0,7 1 0 0,5-2 0 16,4 2 0-16,6 0 2 0,5-3 11 16,2 0 6-16,2 0 4 15,0 0 21-15,0 0-3 0,0 0 1 0,3 1 3 16,0-1-16-16,2 0-4 0,6-1-6 15,8 0-8-15,8-1-10 0,7 1-1 16,0-2-4-16,1 2 0 0,3 1 3 16,1 0 1-16,-1 0 0 0,-1 1 0 15,3 2 0-15,0 1 0 0,2 2 1 16,2 0-1-16,-7 0 0 0,-2-2 0 16,-14 1 0-16,-5-2-2 0,-15-3 0 0,0 1-6 15,0 1-3-15,0-2 3 16,1 2-1-16,-4-2 5 0,-4 2 8 0,-5 0 0 15,-10 3 2-15,-8-3 3 0,-6 0-3 16,-9 1 1-16,3-3 0 0,-1 0-3 0,1 0 0 16,4-3 0-16,-1 2-1 0,3-1-1 15,4 1 0-15,4-1-1 0,6 0 1 16,3 1-1-16,1 1 1 0,7-1-1 16,0 1 1-16,3 0-2 0,4 0 0 0,3 0 1 15,0 0-1-15,-1 0 0 0,5 0-1 16,-3 0 1-16,1 0 1 0,-1 0 1 15,0 0 2-15,-1 0 0 16,0 0 1-16,0 1-2 0,3-1 0 0,5 0-1 16,0 0-5-1,2 1-2-15,-3-1-7 0,-3 0-15 0,-3 0-19 0,1 0 25 0</inkml:trace>
  <inkml:trace contextRef="#ctx0" brushRef="#br0" timeOffset="-118787.27">19667 15803 882 0,'-30'6'25'0,"2"0"-14"16,-2 0 3-16,4-2 3 0,-3 1 11 15,1 0 2-15,-2-1 0 0,1 0-2 0,4 1 2 16,3-2 8-16,5 1 2 0,6-1 4 16,8 0-3-16,3-3 5 0,-1 1 0 15,1-1 0-15,-1 1-1 0,1-1-9 16,-2 3-2-16,8-2-7 0,6 2-6 16,6 0-5-16,12 3-6 0,7-3 0 15,10 2 1-15,13-2 3 0,12-1 4 16,9 2 6-16,3-3 2 0,3 1-6 0,2 2-6 15,12-1-7-15,8 0-4 0,3 2-1 16,0-1-1-16,-5 1 1 0,-4 2-1 16,1-1 0-16,-10 1 8 0,-12-1 9 15,-18-2 10-15,-15-2 5 0,-9 1-7 16,-10-3-8-16,-4 0-11 0,-7 0-4 16,-5-2-1-16,-7 1-2 0,-2 1-6 15,-5 0-10-15,0 0-10 0,0 0-11 0,-2-6-1 16,-3-1 5-16,-4-2 8 0,-3-3 12 15,-7-3 7-15,-4-4 2 0,-3-4 1 16,-4 0 1-16,-4-2 1 0,-4 0 1 16,-3-3 0-16,-7 0 0 15,-5-4 0-15,-8 0 1 0,0 0-1 0,4 1 1 16,9 4-2-16,8 5-1 0,9 2-2 0,5 8-4 16,6 5-1-16,11 1-4 0,8 6-1 15,0 0 12-15,1 0 14 0,0 0 13 16,-3-1 11-16,4 3-1 0,3 0-11 15,1 1-6-15,7 0-7 16,8 3-7-16,7 3-1 0,12 3-2 0,15 4 0 0,11 4 0 16,9 0 0-16,6 6 0 15,-1 1-1-15,-2 0 1 0,7 5 0 0,6 2 1 16,9 2 0-16,-4 2-2 0,-9-2-3 16,-13-1 13-16,-18-6 11 0,-9-6 7 15,-12-3 7-15,-8-7-15 0,-10 1-11 16,-5-9-6-16,-7-1 2 0,-4-3 1 0,1 2-5 15,-5 3-6-15,-9 1-11 16,-6 4 0-16,-7 5 3 0,-5 0 11 0,-4 2 8 16,-3 0 4-16,0 0 1 15,-2-2 0-15,-2 4-3 0,-4-2-2 16,-4-2 1-16,0 2-2 0,7-3 0 16,7-1-2-16,1 3 0 0,6-2-2 15,2-1 1-15,6 1-1 0,6-4 1 0,4 0 2 16,1-1 0-16,4-1 1 0,0-1 0 0,-1 0-1 15,5-1-2-15,-2-2 1 0,2 1-2 16,1 1 1-16,-3-3-1 0,2 2-1 16,0 1 0-1,1-1-3-15,0 1-5 0,-3 0-7 0,4 0-10 0,-2 0-13 16,1 1-12-16,1 0-11 0,-1 0-12 0,1-3-3 31,0-2-8-31,4-2 102 0,2-2-28 16</inkml:trace>
  <inkml:trace contextRef="#ctx0" brushRef="#br0" timeOffset="-114355.27">27498 12899 1479 0,'1'0'66'0,"-1"1"5"0,0-1-30 15,0 1-36-15,0 1 1 0,0-2 4 0,0 0 0 0,0 0-1 0,0 0 7 16,0 0 6-16,0 0-1 0,0 0-4 16,0 0-8-16,-2-4-9 0,1 0-2 31,0 3 2-31,0-6 2 0,-1 2 2 16,-3-1 3-16,-4-1-1 0,-2 1-1 15,-7-1 1-15,-2 2-4 0,-2 0 0 16,-1 2 0-16,-3 0-1 0,-1 1-1 0,2 2-2 15,5 4-3-15,3 0-3 0,5 1-4 16,0-1-5-16,0 1-9 0,7 0-2 16,0 2 2-16,3-1-6 0,0 1 5 15,-1 3-3-15,3 1-5 0,4 2 8 16,3 1 5-16,2 0 8 0,5 4 9 16,1-2 4-16,2-2 1 0,3-2 3 0,-1-6 3 15,2 0 0-15,2-1 2 0,-2-3 1 16,3-2 2-16,-2-1 9 0,-3 0 8 15,-3-5 17-15,-5 3 4 0,-3-3-4 0,-5 1-7 16,1-2-16-16,-2 2-6 0,-1 2-2 16,2-1-2-16,-1 2-1 0,-2 2-2 15,0-1-3-15,0 0-5 0,0 1-4 16,0-1-6-16,0 1-9 0,0 0-2 16,0-3-5-16,0 6-4 0,-3 0 3 15,1 4 1-15,-6 10 9 0,-5 12 7 16,-9 14 4-16,-5 10 2 0,1 10 0 15,-3 4 1-15,4 6-2 0,2 4 0 0,2 5-2 16,2-2-1-16,7-6 2 0,2-5 2 16,5-13 1-16,2-4 2 0,2-4 1 15,2-5 2-15,2-5 4 0,3-8 3 16,1-5 1-16,-2-7-2 0,3-4-3 16,-1-3-1-16,0-5 3 0,1-2 2 0,2-1 1 15,-1-3 0-15,2 0-1 0,6-3 0 16,-2-2 3-16,4-3 1 15,3-3-2-15,3-2-2 0,0-3-2 0,-4 1-2 16,-7-2 5-16,-7 4 5 16,-2-1-1-16,-2 2-2 0,-2 1-7 0,-1-3-6 15,-3 0-5-15,-3-4 1 0,-3-2-1 0,-5-1 2 16,-9 1 0-16,-6 0-1 0,-9-1 1 16,-4-1 1-16,0 2-2 0,-2 1 0 15,-2 1-3-15,-6 2-2 0,-3 2-3 16,0 0-2-16,10 3-5 0,13 1-6 15,9-1-10-15,9 6-15 0,6 1-14 0,7 4-12 16,0 0-11-16,-2-3 305 16,9 3-176-16</inkml:trace>
  <inkml:trace contextRef="#ctx0" brushRef="#br0" timeOffset="-113420.27">31662 12603 1267 0,'-2'0'35'0,"-2"3"-11"0,-1 0-17 15,-3 2-7-15,-3 2 4 0,-3-1-2 16,0 3 0-16,-4 3 1 0,-2 0-2 16,0 4 0-16,1 0 1 0,1 4 0 15,-2 2 0-15,-4 7 1 0,-1 8-1 16,-6 9 4-16,0 5 3 0,3 4-1 0,3 1 2 16,6 2-1-16,8 2 0 0,5 2 1 15,9 2 0-15,10-2-1 0,6 2 0 16,6 0 5-16,0-5 2 0,2-3 2 15,-2-8 0-15,0-8-4 0,-5-6-1 16,-3-10-1-16,-4-5-4 0,-3-4 0 0,-1-4-3 16,0-3-2-16,-2-3 0 0,-4 0 0 15,-1-3-1-15,-1 0-2 0,0-2-7 16,-1 0-9-16,1 0-11 0,-1 0-7 16,0 0-10-16,0 0-11 0,0 0-6 0,1-4 15 15,2-4 19-15</inkml:trace>
  <inkml:trace contextRef="#ctx0" brushRef="#br0" timeOffset="-112961.45">31882 12664 1243 0,'0'0'44'0,"0"2"-1"0,1-1-27 0,-1 1-13 15,0 2 0-15,-2 5 1 0,-5 5-3 16,-1 4 0-16,-1 4 1 0,0 7 0 16,-2 6 3-16,1 10 2 0,-2 8-2 15,-3 9-1-15,3 4 0 0,-4 1-2 16,2-1 1-1,3-6 1-15,2-9-2 0,3-9 2 0,1-6 0 16,2-6 0-16,-1-9 0 0,3-3-1 0,0-7-1 0,-1-3 0 16,2-3-1-1,0-5-16-15,0 1-24 0,0-1-33 0,0 0 34 0</inkml:trace>
  <inkml:trace contextRef="#ctx0" brushRef="#br0" timeOffset="-112692.39">32345 13042 1501 0,'-5'0'27'0,"-7"0"-28"31,-4 2-11-31,-3 0 10 0,-6 1 2 0,2-2 1 16,-5 1 0-16,-1-1 0 16,3-1-1-16,3 1 2 0,4-1-6 0,3 1-8 15,4-1-8-15,1 1-12 0,2 2-5 16,1-1-3-16,-1 0-8 0,3 0-9 16,2-1-16-16,4-1 199 0,0 2-108 15</inkml:trace>
  <inkml:trace contextRef="#ctx0" brushRef="#br0" timeOffset="-111743.04">32821 13082 1641 0,'0'0'66'16,"2"0"1"-16,-2-2-45 0,1-1-37 16,2 0 2-16,0 0 2 0,-1-4-8 0,-3-5-12 15,0-3-1-15,-2-4 3 0,-2 3 10 16,5 3 13-16,0 3 6 16,-1 4 2-16,2 5 3 0,-1 0 0 0,0 1 0 15,-2-3-2-15,2 3-1 0,0 0 0 16,0 0-1-16,0 0 1 0,1-5 2 15,-1 5 1-15,0 0 1 0,0 0-1 16,0 0-2-16,-3-2-1 0,3 2 0 16,-1 0 0-16,-1 0-1 0,0-1 0 15,2 1 0-15,-3-4-1 0,2 4-2 16,-5 0 0-16,-4-1-1 0,1 1 0 0,-3-1 1 16,3 0-4-16,0 1-1 0,-4 1-2 15,0 6-3-15,-6 2 1 0,-2 3 3 16,-1 1 1-16,-3 7 2 0,5-2 0 15,0-2-5-15,8 0-5 0,9-2 0 16,0-3-1-16,2 0 3 0,-1-2 7 16,-3 0 2-16,3-1 2 0,1-1 3 0,1-3 0 15,2 2 1-15,-1-2 0 0,2 0-1 16,6-1 3-16,-9-1 1 0,2 0 2 16,3 0 0-16,-4-1 0 0,8 0-1 15,2-1-1-15,2-1 3 0,3-2 2 16,0-3 3-16,6 0 1 0,-2-1-4 15,0-1-3-15,0-2-1 0,-1-1-2 16,1 1 0-16,2 0-2 0,-1-1-2 16,1-1-2-16,-2 2 0 0,-2 2 1 0,-3 2 3 15,-8 2 4-15,-4 2 0 0,-1 0-1 16,-3 0-2-16,1 2-1 0,1-1-2 16,-2-1-6-16,6 2-6 15,-1-2-5-15,2 2-8 0,-6 4 0 0,-12 5 3 16,-6 8 5-16,-7 14 8 0,-4 7 9 0,0 13 1 15,-2 2 0-15,1 8 0 16,3 6 1-16,3 3 0 0,-1 5 0 0,1 0 0 16,8-4-2-16,4-1 0 0,9-9 0 15,4-7 0-15,4-9 1 0,0-8 0 0,2-7-1 16,0-6 0-16,-1-5 0 16,2-6-1-16,-1-1 1 0,2-3 4 0,0-3 3 15,0-1 3-15,0-3 3 0,-2-1 2 16,-1-1 0-16,1-2 0 15,0-3-2-15,1 0-2 0,-1-6-6 0,-3-2-5 16,-1-4-1-16,-2-6-3 0,-1-6-1 0,-2-3 2 16,-1-2 4-16,-5 3 1 0,-1 3 3 15,-2 1 0-15,-4 1-3 0,2 5-1 16,-2-2 0-16,2 6-1 16,0 3-1-16,-2 0 0 0,4 3-3 0,4 3-5 15,2 4-1-15,5 4-4 0,0 0 2 16,0 0 4-16,2-4-2 0,-2 4-11 15,0 0-22-15,-1 0-25 0,1 0-22 16,0 0-17-16,-2-3 57 0</inkml:trace>
  <inkml:trace contextRef="#ctx0" brushRef="#br0" timeOffset="-111344.65">33083 12554 1361 0,'27'69'249'31,"-34"-89"-251"-31,22 59-1 0,-1-1 1 15,0 0 2-15,-1 0-2 0,-1-2 0 16,3 7 1-16,1 3-2 0,-4 13 1 16,-1 7 1-16,-3 8-2 0,-4 3 2 15,-3 0 1-15,-5-4-2 0,-8 0 1 16,-5-5 0-16,-1-5-3 0,-3-3-2 0,3-12 2 16,1-4 1-16,5-8 2 0,-2-4 5 15,4-2 0-15,0-5 0 0,-5-1 2 16,6-5-3-16,-9-3 0 0,9-3 0 15,-6 1-1-15,-2-4 0 0,10-1 0 16,-11-1-1-16,11-3 0 0,3 0 1 0,-2-2-3 16,1 1-5-16,0-2-13 0,2 0-18 15,-1 0-16-15,4-1-21 0,0-1-8 16,0 0 44-16</inkml:trace>
  <inkml:trace contextRef="#ctx0" brushRef="#br0" timeOffset="-69231.33">27394 16660 1392 0,'2'-2'51'0,"-1"2"-7"0,0-1-21 15,1 1-13-15,-1 0-7 0,0 0-1 16,0 0-2-16,0-1 0 0,0 1 1 0,0 0 3 15,0 0 0-15,2-3 2 0,-1 3 0 16,0 0-3-16,-2 0 2 0,1 0 0 16,1-6-1-16,-2 6 1 0,0 0-1 15,0-1-3-15,0 1-1 0,0 0-4 16,0 0-3-16,0 0-4 0,0 0-2 0,0 0-5 16,-3-2-4-16,-1 3 2 0,-4-1 2 15,-1 0 7-15,-5-1 8 0,0-1 1 16,-1 2 2-16,-1 0 0 15,3 0-1-15,3 0 1 0,0 0 1 16,3 0-1-16,1 2 0 0,1-1 1 0,5-1-2 16,0 0 1-16,0 0 3 0,0 0 2 15,0 0 3-15,0 0 6 0,0 0 1 16,0 0 11-16,0 0 4 0,0 0 1 16,0 0 5-16,0 0-1 0,3-1-2 15,0 1 2-15,4 1-7 0,1-2-12 0,6-2-4 16,1-2-9-16,4 1-2 0,3-2 0 15,2 1 0-15,4 0-1 0,-1-3 0 16,-1 1 1-16,0-1-1 16,-1 2 1-16,0 1 1 0,1 1-2 0,-3-1 4 15,-4 1 5-15,-6-1 4 0,-1 4 7 16,-7-2 4-16,-1 2-2 0,0 1-5 16,-4 0-7-16,1 0-10 0,-1 0-10 0,0 0-5 15,0 1-7-15,0-1 0 0,-5-1 0 16,0 1 1-16,-4 0 5 0,-3 1 6 15,-4 3 4-15,-6 0 5 0,-4 0 1 16,-1 0 0-16,1 2 0 0,2-1 1 0,2 1-1 16,0 1 0-16,-2-2 0 0,3 2 0 15,-1-1 0-15,7-1 0 0,-1 0 0 16,0-1 0-16,4 1 1 0,2 0-1 16,2-2 0-16,2 0 0 0,2 0-1 15,3-1 0-15,1-2 1 16,-2 0-2-16,2 0 2 0,0 0 0 0,0 0 2 15,-1 1 0-15,1-1-2 0,0 0-6 16,0 0-4-16,-1-3-5 0,1 3-18 0,0 0-13 16,0 0-9-16,0 0-14 0,1 2 14 15,9-6 29-15</inkml:trace>
  <inkml:trace contextRef="#ctx0" brushRef="#br0" timeOffset="-68234.9">31174 16283 1123 0,'5'3'37'16,"1"-1"-6"-16,-3 1-16 0,1 1-11 0,0-2-1 0,-1-1-1 15,1 0-1-15,-2 1 0 0,-1-2-1 16,-1 0 0-16,1 0-2 16,-1 0-4-16,0 0-4 0,0 0-1 0,0 1 2 15,0-1 2-15,-1 0 6 0,-4 4 1 16,1-3 0-16,-4 3 1 0,-1 1 0 15,-3-1 2-15,-2 1-1 0,-3 2 1 0,1-1 0 16,-4 1 0-16,1 1-2 0,1 0 1 16,-1 1 0-16,1-2-2 0,1 0 0 31,2 2 1-31,2-1-1 0,1-1 0 0,3-1-1 0,3 0-1 0,3-3 1 16,2 0 0-16,1-3 1 0,0 1 2 15,0 0 12 1,0-1 1-16,0 0 6 0,0 0 7 15,0 0-2-15,0 0 12 0,0 0 11 16,1 0 4-16,0 1-1 0,5 2-2 16,-3-3-12-16,5 0-12 0,6 0-8 0,3 0-12 0,8 2-4 0,2-2 0 31,-2 1-1-31,1-1 0 0,-3 0 1 16,-1 0 1-16,-4-3 8 0,-3 3 4 15,-1-4 2-15,-2 2 1 0,1-1-7 16,-3 0-3-16,-4 1 5 0,0 0 0 0,-3 0 0 15,-3 2-3-15,1 0-6 0,1 0-7 16,-1 0-4-16,0 0-1 0,-1 0-6 16,0 0-1-16,0 0-6 0,0 0-4 15,-1 0-2-15,0 0 4 0,-7 0 5 16,0 4 7-16,-3-1 7 0,-5 3 3 0,-1-1 1 16,-1 2-1-16,0-1 0 0,0 1 0 15,-1-4 0-15,2 3-1 0,-1-3 0 16,1 3 1-16,3-4-1 0,0 1 2 15,2 0 0-15,-2-1 0 0,2 0 1 16,0 2-1-16,-2-1-4 0,4 2-10 16,-3 0-15-16,0 1-18 0,0-1-25 0,-4 2 179 15,5 1-97-15</inkml:trace>
  <inkml:trace contextRef="#ctx0" brushRef="#br0" timeOffset="-67364.18">27622 18104 1225 0,'10'0'78'0,"-10"0"-45"0,-1 0-25 0,0-1-2 16,-9 3-14-16,9-2 1 0,-3 0 1 16,-3 0 2-16,-4 4 2 0,-2-3 2 15,-5 3 0-15,-2 1 0 0,-3-1 0 16,4 3 0-16,-3 2 0 0,-1-2 0 16,-1-1 0-16,1 1 0 0,-2-2 0 15,5 2 0-15,-4-1 0 0,4 1 0 0,2-4 1 16,5 2-1-16,5-3 0 15,2 0 1-15,2 0-1 0,1 1 0 0,0-1 0 16,3-2 1-16,0 0 4 0,1 1 8 16,0-1 15-16,-1 0 13 0,1 0 5 0,-1 0-2 31,0 0-14-31,2 0-9 0,2 0-6 0,4 0-6 0,7 1-4 0,9-1-7 16,7 0-13-16,11-4-8 0,-1 4 2 15,-1 0 4-15,1 2 11 0,-10 1 12 16,-1-1 19-16,-7 0 15 0,-7 0 11 15,-5-1-2 1,-5 0-14-16,-4-1-13 0,-1 0-11 0,0-1-3 16,-1 1-11-16,0 0-8 0,0 0-8 0,0 0-6 15,-5-1 7-15,-2 2 5 16,-9 0 7-16,-7 1 3 0,-7 1 3 0,-1 0 0 0,-3-2 0 16,-3 1 0-16,3-1 0 15,-4 3 0-15,1-3 0 0,1-1 0 0,2 1 0 16,5-1 0-16,4-1-4 0,4 1-13 31,2 0-13-31,2 0-17 0,6 1-17 0,10-1-9 16,0 0 148-16,-5 2-71 0</inkml:trace>
  <inkml:trace contextRef="#ctx0" brushRef="#br0" timeOffset="-66338.94">31256 18071 1206 0,'6'0'85'0,"-86"25"-62"47,52-18-20-47,1-3-1 0,3 3 1 16,-3-2-1-16,2-1 1 0,0 1-1 15,0-5-1-15,4 3 2 0,0 1-2 16,2 0 1-16,3 1 0 0,0 1-2 16,2-1 1-16,6-2 0 0,-1-2-1 0,9 0 2 15,0 1 1-15,0-2-1 0,0 0 1 16,0 0 3-16,0 0 0 0,0 0 3 15,0 0 10-15,0 0 8 0,1 0 2 16,0-1 1-16,2-1-9 0,2 0-8 16,3-3-2-16,4-3-4 0,6-1-5 15,3-1-3-15,3 0-4 0,-2 1 2 0,0 1 5 16,-2 3 7-16,-1 0 3 16,0 2 1-16,-2 2 7 0,-3-3 9 15,-4 4 8-15,-2 0 0 0,-3 0-10 0,0-1-12 16,-2 0-10-16,2-2-3 0,-3 3 0 0,1-2-2 15,-3 2 0-15,1 0-1 0,-1 0-3 16,0 0-1-16,0 0-3 0,0 0-7 16,0 0-1-16,0 0-7 0,0 0-3 15,-2-3-5-15,-1 3 2 16,-4 3 5-16,-3 0 7 0,-6 3 12 0,-3 3 3 16,-2-2 2-16,-2 2 1 0,0 2-1 15,1-2 0-15,2-1 1 0,4 0-1 16,3 0 1-16,-2-2 0 0,5-1-1 15,-1 0 0-15,3-3 0 0,8-2 0 0,0 1 0 16,0-1 0-16,0 0 0 0,0 0 2 16,0 0 4-16,0 0 4 0,0 0 5 15,0 0 8-15,2 1 0 0,-2-1-4 16,5 0-3-16,4 0-9 0,0 0-5 16,13-2-11-16,7-1-25 0,8-5-24 0,5 1-12 15,-2-1 4-15,-2 2 27 0,-8 2 35 16,-4 2 34-16,-6-1 16 0,-1 3 0 15,-1-1-13-15,0-1-17 16,-1 1-10-16,-4 1-5 0,-2 1 1 0,-4-1-4 0,-2 0-13 16,-5-1-15-16,0 1-20 0,0 0-21 15,0-1 722-15,0 1-488 0</inkml:trace>
</inkml:ink>
</file>

<file path=ppt/ink/ink6.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4-25T15:30:57.339"/>
    </inkml:context>
    <inkml:brush xml:id="br0">
      <inkml:brushProperty name="width" value="0.05292" units="cm"/>
      <inkml:brushProperty name="height" value="0.05292" units="cm"/>
      <inkml:brushProperty name="color" value="#FF0000"/>
    </inkml:brush>
  </inkml:definitions>
  <inkml:trace contextRef="#ctx0" brushRef="#br0">25763 2752 1656 0,'9'0'46'0,"-22"72"-148"31,-16-60 100-31,17 16 0 0,-4 5 0 16,1 5 1-16,-1 7 0 0,-1 3 1 15,-8 6 0-15,-3 0-1 0,-3 7 1 16,-5 3 0-16,4 1-1 0,4 6 1 16,8-4 0-16,7-2 0 0,6-2 0 15,6-5 0-15,4-3-3 0,7 1 1 0,6-7 2 16,5 1-1-16,6-3 3 0,4-5 2 16,0 0 2-16,5-5 3 0,-4-3 2 15,-1-4-1-15,2-2-3 0,-5-1-3 16,-1-4-2-16,-5-3 0 0,-3-2 0 15,-4-7 0-15,-5-2 0 0,-2-2 2 16,-4-4-1-16,-4-3-6 0,1 1-11 16,-1-1-17-16,0 0-20 0,1 0-14 0,-1 0-5 15,2-3 78-15,-2-6-216 0,1-6 166 16</inkml:trace>
  <inkml:trace contextRef="#ctx0" brushRef="#br0" timeOffset="652.86">26532 3495 1558 0,'15'-9'76'15,"-3"0"55"-15,-4 0-146 0,-4 5-16 16,-3 1 4-16,-1-2 11 0,0 1 4 16,-4-4 4-16,1-2 2 0,-6-4 5 0,-4-2 1 15,-4-3 3-15,-5-1 0 16,-2 2-2-16,2 2 0 0,0 4 1 16,-1 1-2-16,3 3 3 0,-2 2 0 15,-2 2 0-15,1 4-1 0,-1 0-1 0,-1 6-1 16,1-1 0-16,0 4 0 0,3 3 0 15,1 0-1-15,5 1 0 0,0 1-2 16,6 3 0-16,5 0 0 0,3 1 0 16,5 4 0-16,3 1-2 15,1-4 0-15,6-1 2 0,5 2 0 0,-1-7 3 16,7 0 2-16,3-2 1 0,4-4-2 0,4-2 2 16,-1-4-1-16,-1-1 0 0,-1-6 2 15,2-3-2-15,-2-3 0 0,8-2-2 16,-7-4 0-16,0 0 0 0,-5-3 0 15,-5-1 2-15,-3 1-1 0,0 1 2 16,-7 2 0-16,-2 2 1 0,-1 2 3 0,-4 3 4 16,-1 3-1-16,-1 5-1 0,-2 0-5 15,-3 3-8-15,0 0-6 0,1 3-4 16,-2 6-1-16,1 6 3 0,-1 6 8 16,0 8 1-16,-2 6 3 0,0-1 1 0,2 4-1 15,1-3 0-15,3 3 1 16,2-3-1-1,2-1 1-15,4-2 0 0,-2-4 1 0,1-4-1 16,-2-6 2-16,-4-5-1 0,2-3 0 0,-2-5 1 0,-1-2-2 16,0-1-5-1,-1-2-8-15,3 0-12 0,-2 0-15 0,3-2-14 0,2-2-15 16,-2-4-10-16,5-4-72 16,2-1-100-16,4-2 146 0</inkml:trace>
  <inkml:trace contextRef="#ctx0" brushRef="#br0" timeOffset="914.62">27303 3615 1075 0,'24'32'41'0,"-27"2"-14"15,-5 4-6-15,-1 0-1 16,-24-6 5-16,21 4-9 0,-2-2-2 15,-3 1-5-15,-2 1 0 0,-1 1 1 0,-2-3-3 16,3-4-1-16,0-3 0 0,3-7-3 16,5-6-1-16,2-5 2 0,5-6-1 15,4-1 10-15,-1-2 12 0,1 0 5 16,3-4-5-16,-1-7-22 0,7-8-32 16,5-9-27-16,3-10-95 0,3-2-103 15,1-3 141-15</inkml:trace>
  <inkml:trace contextRef="#ctx0" brushRef="#br0" timeOffset="1262.77">28088 3367 1482 0,'29'15'162'31,"-232"27"-162"-31,156-57 1 16,9 34-1-16,-1 6 0 0,2 1 1 15,1 1-1-15,5 0-1 0,5-4 1 0,11 3-6 16,11 1-3-16,12 2 0 0,13 4 1 16,10 1 5-16,7-1 4 0,3-1 2 15,2-6 2-15,1-4 2 0,2-5 0 16,-2-2 0-16,-1-5 0 0,5-1-4 15,-6-4 0-15,1-1 0 0,-2-4-2 16,-2 0-8-16,-1-3-25 0,-3-1-35 16,-1-3-31-16,-1-2-43 0,-4-2-52 15,-1-1-18-15,-4-1-5 0,1-1 24 0,-4-1 49 16,-1-3 83-16</inkml:trace>
  <inkml:trace contextRef="#ctx0" brushRef="#br0" timeOffset="1580.26">28577 3041 1051 0,'3'2'47'0,"0"5"3"0,3 2-26 15,1 5-30-15,7 7 0 0,9 4 0 16,9 6 6-16,9 4 4 0,-1 4 5 15,-1 2 8-15,-7 6 10 0,-4 5 6 16,-2 4 3-16,-5 6-7 0,3 6-4 16,-5 0-9-1,-5 4-5-15,-3 0-1 0,-8 2-4 0,-4 1-1 0,-7 3 1 0,-6-5-1 16,-3-7 1-16,-5-11-1 0,0-11 0 16,-5-10 1-16,0-9-1 0,-4-2-2 15,-8-4 3-15,0-2-3 0,-5-3 3 16,5-1-14-1,8-4-26-15,2-4-53 0,5 2 46 16</inkml:trace>
  <inkml:trace contextRef="#ctx0" brushRef="#br0" timeOffset="22845.92">22549 15852 1275 0,'-2'0'43'0,"0"0"-7"0,1-1-3 16,0 1-12-16,1 0-1 0,2 0-8 16,-2 0-7-16,0 0-4 0,-1 0-1 15,1 0-3-15,-1 0 0 0,-6-1 0 16,4 1 0-16,-6 0 0 0,0 1 1 0,-5-1-1 15,2 0 2-15,-4 0 1 0,-2-1 0 16,-4 1 0-16,-4-4 2 0,1 1-2 16,2 1 1-16,3 0 0 0,2 0-1 15,3 0 1-15,1 1 1 0,7 0-2 16,1 1 2-16,3 0 1 0,3 0-1 0,0 0 7 16,0 0 4-16,0 0 3 0,0 0 3 15,0 0 0-15,0 0-13 0,0 0 3 16,2-1-3-16,1 1-6 0,1 0 5 15,2 0-4-15,4-2 0 0,4-1 1 16,7 0 0-16,6 0-2 0,6 0 0 0,-1-1 1 16,-2 4-1-16,-6-2 0 0,-6 2 2 15,-2 0 0-15,-8 0 6 0,-4 2 1 16,0-2-1-16,-4 0-1 0,1 0-3 16,-1 0-3-16,0 0-1 0,1 0-8 15,1 0-6-15,-2 0-7 0,0 0-3 0,0 0-4 16,-3 0 0-16,-2 1-1 15,-6 2-5-15,-3 2 1 0,-6 2-5 16,-2-1-11-16,0 2-58 16,-2-2 65-16</inkml:trace>
  <inkml:trace contextRef="#ctx0" brushRef="#br0" timeOffset="106695.12">8596 15945 1180 0,'1'0'144'0,"0"0"243"0,-1 0-382 0,0 0-16 0,0-2 2 0,1 1 6 15,2-4 6-15,2-1-2 0,2 0-1 16,2-1 0-16,-1 1 9 0,0 1 7 15,1 3 9 1,-1-2 4-16,2 3 0 16,-2 0-2-16,2 1-7 0,-5 1-5 15,2 2-4-15,-6-1-6 0,-1-2-3 16,1 0-9-16,-1 0-11 0,1 0-13 16,0 0-7-16,-1 0 3 0,1 0 6 0,-1 0 11 15,0 0 5-15,0 0 4 0,-1 0 2 16,0 0 2-16,0 0 5 0,0 0 2 15,1 0 7-15,0 0 6 0,0 0 4 16,0 0 4-16,0 0-5 0,0 0-4 16,0 0-4-16,0 0-1 0,0 0-1 0,3-2-1 15,-1 0-1-15,0 1 1 0,4 1-1 16,-3 0-3-16,1-1 0 0,-3 1-3 16,0 0 0-16,-1 0 0 0,0 0-3 15,0 0-12-15,0 0-14 0,0 0-13 16,-3 1-20-16,0 0-15 0,-1 3-13 15,-2-1 498-15,2-1-315 0</inkml:trace>
  <inkml:trace contextRef="#ctx0" brushRef="#br0" timeOffset="107358.91">9710 15399 1571 0,'-7'9'31'0,"-3"3"-22"0,-9-1-25 15,-5 2 5-15,-7-1 8 0,-2-2 2 16,-3-5 1-16,-2-2 0 0,2-5 0 15,-2-4-1-15,4-1 1 0,7 1 0 16,3 2 1-16,3 0 1 0,6 3-1 16,1 0 0-16,7 0 1 0,5 1 0 0,1 0 2 15,1 0 2-15,-1 0 0 0,0 0 0 16,1 0-3-16,-2 0-4 0,2 2-4 16,0 3 0-16,0 0 0 0,-6 7 3 15,4 6-3-15,-4 7-8 0,-1 5-9 16,-2 4-10-16,-3 4-8 0,4-1-3 15,-3 3 4-15,2-3 8 0,3-3 12 16,-4-8 10-16,6-5 6 0,0-4 2 16,2-5 1-16,3-3 0 0,-1-2 0 15,1-4 2-15,-1-2 14 0,0-1 13 16,0 0 15-16,3 0 11 0,1-2-10 0,6-3-11 16,7-2-13-16,0-6-12 15,4 0-2-15,6-2-4 0,1 0-1 0,6-1 1 16,0 1-1-16,0 3 0 0,0 3 2 15,1 3-1-15,-2 4-2 0,-2 2-1 0,3 5-3 16,-4 6-4-16,1 1 0 0,-5 5-2 16,-4 2-1-16,-7 2 1 0,-3 5-2 15,-6 2-1-15,-3 4 1 0,-6-1-2 16,-5 0 1-16,-6-2 1 0,-6 0 2 16,-8-3 3-16,-7-3 6 0,0-2 1 15,-1-4 5-15,1-5 0 0,4-3-3 0,-1-5 1 16,4 1-1-16,7-2-2 0,3-3-1 15,1 1 0-15,4-2-4 0,0 0-15 16,2-1-20-16,3 0 342 0,0-1-235 16</inkml:trace>
  <inkml:trace contextRef="#ctx0" brushRef="#br0" timeOffset="108117.96">8797 17540 1157 0,'1'0'47'0,"-2"0"3"0,1 0-21 0,-2 0-14 31,1 2 0-31,1-2-3 0,3 0-12 0,-1 2-5 0,5 0 1 0,0-1 8 16,2 5 10-16,-1-1 3 0,1 3-2 0,-1 1-7 16,-3 3-4-16,-1 3-3 0,-4-2 0 31,0 2-1-31,0-1-2 0,-3-4-2 0,-1-1 2 0,-1-2-1 15,-4-2 1-15,0 1 1 16,-1-4-1-16,1-1 1 16,1-1 1-16,1-1 0 0,5-1 0 15,-2-3 1-15,2 4 1 0,2-2 2 16,0 3 10-16,0-3 2 0,2 2 4 16,-2 1 1-16,2 0-5 0,1-3-2 0,0 0-1 15,5-1-1-15,-3 0 1 16,0 1 5-16,0 0-2 0,-1 0-2 0,2 0-4 15,-3 1-10-15,4 2-2 0,-4 1-9 16,2 0-8-16,1 2-6 0,-5-1-2 16,1-1-9-16,-2 0-7 0,0 1-21 0,-3 1 71 15,-3 1-18-15</inkml:trace>
  <inkml:trace contextRef="#ctx0" brushRef="#br0" timeOffset="108952.52">9852 16946 1464 0,'-2'0'32'16,"-1"1"-17"-16,-5 1-27 0,-1 3-1 16,-6-2 10-16,-8 1 3 0,-3-2 3 0,-6-2 2 15,0-2-2-15,-1 1 0 0,0-3 0 16,1 0 0-16,5 3-3 0,7-1-3 16,6 2-4-16,4 0-2 0,3 0 3 15,0 3 3-15,0 0 0 0,1 0-1 16,2 0 2-16,-2 3 0 0,2 1 2 15,-3 2 2-15,0 0-1 0,1 2-1 16,-3 3 0-16,0 0 0 0,1 7 0 16,-1 1 0-16,-1 2 0 0,1 3-1 15,-3 0 1-15,2-4-2 0,0 0 1 16,2-3 1-16,4-4-2 0,2-3 0 16,1-1 0-16,1-1 1 0,-2-4 1 0,2 0 3 15,2-2 0-15,1-2 2 16,-3-1 0-16,1-2 1 0,-1 0 3 15,0 0 7-15,0 0 8 0,2 0 2 0,1-1-3 16,0 0-8-16,6-2-8 0,1-1-4 16,5-1-1-16,4-4-1 0,3 0 1 15,3-1-2-15,3 1 0 0,1 2 0 16,3-1-1-16,2 5-2 0,5 3-7 0,-3 2-12 16,-1 3-10-16,-2 6-3 15,3 1 3-15,0 4 9 0,-5 6 13 0,-4 3 4 0,-5 5 4 16,-2 0 0-16,-7 4-3 15,-3-2 0-15,-10 1-4 0,-4 2-3 16,-7-3-3-16,-6-4 5 0,-8-1 3 16,-5-5 5-16,-5-2 4 0,-4-3 3 15,-3-6 3-15,1-3 1 0,-3-7-1 16,0-2-4-16,7-2-2 0,4-3 0 16,4 0 2-16,3 1-1 0,5-1 0 15,2 2-1-15,7-1 1 0,4 1-2 16,4 3 2-16,1-1 1 0,3 2-1 15,0 0-4-15,0 0-14 0,0 0-14 0,1 0 14 0</inkml:trace>
  <inkml:trace contextRef="#ctx0" brushRef="#br0" timeOffset="111392.35">6791 15322 1116 0,'0'19'288'0,"0"-19"-138"16,0 0-105-16,-1 0-32 0,-1-17-13 16,2 19-2-16,0 4-1 0,3 5-1 15,-3 9-2-15,3 10 2 0,1 9 3 16,3 11 0-16,1 9 1 0,0 8 2 15,-1 5-1-15,-2 2 1 0,1-1 1 16,0-3-1-16,1-4 0 0,1-5 1 16,2-3-7-16,-1-2-11 0,3-6-13 15,-2-5-16-15,-1-10-9 0,0-11-9 0,-4-9-17 16,-1-7-90 0,-2-12 103-16</inkml:trace>
  <inkml:trace contextRef="#ctx0" brushRef="#br0" timeOffset="111778.57">6693 15450 1549 0,'-1'0'89'16,"-1"0"25"-16,2 0-41 0,0 1-47 16,1-2-7-16,1 0-3 0,0-5-6 15,2-4-6-15,2-3-2 0,2-5 0 0,2-1 4 31,1-1 1-31,1 1 4 0,2 2 0 0,4 1-2 0,1 1-3 0,5-1-5 16,2 1-3-16,2 2-4 0,4 3-3 16,4 3-3-1,1 5-2-15,6 4-5 0,1 5-2 0,-4 4 0 0,-1 3 4 0,-10 2 9 16,-6-1 4-16,-2 1 6 0,-7 2-4 16,-1 6-3-16,-5 4-2 15,-3 3-3-15,-6 5-1 0,-5 1 2 0,-7 0-2 16,-5 0 0-1,-4-3 2-15,-3-1 0 0,-7-5 4 16,0-4 3-16,-4-2 2 0,1-7 0 0,5-3 2 0,5-1-5 16,2-2 0-16,7-5-6 0,2 3-8 31,4-4-7-31,3 1-15 0,4-2-16 0,1 0-18 16,2-1 0-16,0 2 34 0</inkml:trace>
  <inkml:trace contextRef="#ctx0" brushRef="#br0" timeOffset="112389.06">5901 16765 1363 0,'-32'46'40'16,"-2"1"-14"-16,-9 7-17 0,3 1-3 0,0 3 0 15,8 2-1-15,7 5-13 0,9 1-18 16,12 2-7-16,7 1-4 0,13 3 12 15,6 1 17-15,7-4 17 0,3 1 12 16,4-6 10-16,-1-7 1 0,1-7-10 16,-2-11-9-16,-4-9-5 0,0-9-7 0,-4-5-5 15,-1-7-14-15,-3-3-19 16,-2-6-26-16,2-2-86 0,-3-5-91 0,1-7 131 16</inkml:trace>
  <inkml:trace contextRef="#ctx0" brushRef="#br0" timeOffset="112630.78">6357 17052 1207 0,'0'0'88'0,"0"0"62"0,0 0-94 0,-1 3-55 16,-1 5-1-16,1 5 0 15,-1 8 0-15,1 7 1 0,-1 1 2 0,2 3-2 16,0 1 2-16,1-4 0 0,4-1-1 16,0-1 0-16,2-1 3 0,1-2-19 15,1 0-25-15,3-1 25 16</inkml:trace>
  <inkml:trace contextRef="#ctx0" brushRef="#br0" timeOffset="112858.08">7314 17312 903 0,'-1'-1'91'0,"-6"0"168"15,-4 0-253-15,-7-1-23 0,-7-2 17 0,-2 1-1 16,-2-3 1-16,-2 1 1 0,-1 1 1 15,-5 1 3-15,3-1-1 0,3 3 0 16,2 0 3-16,7 1 1 0,4 2-4 16</inkml:trace>
  <inkml:trace contextRef="#ctx0" brushRef="#br0" timeOffset="113377.64">7596 17694 1049 0,'-10'47'30'0,"3"-10"-16"0,-1-2-5 0,1-14-5 16,5-6-2-16,1-5 0 0,-1-2 1 15,2-3-1-15,0-3 18 0,-1-2 18 16,0 0 7-16,1 0-2 0,0 0-18 16,-3-4-21-16,2 1 1 0,-2-5 8 15,1-4 4-15,-3-8 4 0,1-7-3 0,-1-8-7 16,1-7-2-16,-1-4-2 0,3-5-3 16,-1-4-1-16,-1-3 1 0,3 0-2 15,0-5 1-15,1 2 0 0,3-2 0 16,2 2-1-16,-1 3 1 0,4 2-2 15,0 6 2-15,1 7 0 0,1 4 2 16,2 9 11-16,1 7 4 0,1 1 6 0,1 8 2 16,1 4-4-16,3 2-6 0,2 5-8 15,3 3-7-15,2 2-12 0,-1 7 1 16,2 2 4-16,0 4 13 0,-6 5 13 16,-5-2 3-16,-4-1-3 0,-7 1-11 15,-4 2-5-15,-4 1-4 0,-9 2-2 16,-6 0 0-16,-6 2-1 0,-3-3-1 15,-1-1 1-15,-5-1 0 0,1-8 1 16,0-1 2-16,1 0-4 0,4-2-3 0,3-4-7 16,2 0-13-16,5-2-9 0,5-1-19 15,4 0-21-15,7 0-109 0,0-2 112 16</inkml:trace>
  <inkml:trace contextRef="#ctx0" brushRef="#br0" timeOffset="113597.06">8456 16964 1473 0,'-1'0'154'0,"-10"2"-111"15,-8 2-53-15,-5 1-8 0,-7-1 12 16,5-2-5-16,5-2-9 0,-2-4-8 15,7 4-5-15,6 0-12 0,2 4-13 16,7-2 3-16,0 1-237 0,1 4 201 16</inkml:trace>
  <inkml:trace contextRef="#ctx0" brushRef="#br0" timeOffset="113766.19">8453 17107 1230 0,'-16'9'37'0,"-3"0"-9"0,-2 3-19 0,-3-4-5 16,4-3 3-16,1-1 1 15,-2-4-14-15,5 1-21 0,2-1-27 0,3 0-134 16,4 0 119-16</inkml:trace>
  <inkml:trace contextRef="#ctx0" brushRef="#br0" timeOffset="114162.7">7625 16544 1396 0,'0'2'161'16,"1"-2"-147"-16,6 5-9 0,-1 4-2 16,6 2-2-16,6 8 0 0,0 7-1 15,7 5 1-15,-2 7 1 0,2 3 1 16,3 4 2-16,1 2-1 15,-1 5 0-15,-1 4 0 0,-1 1-2 0,-1 7 1 16,-1 5-1 0,-2 1 1-16,-6 3-2 0,-5-1 0 0,-3-3 0 0,-3 2-2 0,-2-2-1 15,-2-3 0-15,-2-7 1 0,-2-11 1 16,-1-10-9 0,-1-6-20-16,0-9-26 0,-4-4 23 0,-1-6 4 0</inkml:trace>
  <inkml:trace contextRef="#ctx0" brushRef="#br0" timeOffset="114928.75">7465 14904 883 0,'0'0'24'0,"-3"0"-14"16,2 1-6-16,1-1-8 0,0 1-13 15,0-1-7-15,0 0 2 0,0 0 8 16,0 0 9-16,0 0 5 0,0 0-1 16,1 0-2-16,0 0-20 0,1 0-47 15,-1 0-82-15,2-1 80 0</inkml:trace>
  <inkml:trace contextRef="#ctx0" brushRef="#br0" timeOffset="115415.16">8174 15643 1394 0,'0'0'30'15,"-1"0"-22"-15,-1-1-16 16,0-2-9-1,-5 1 12-15,-3-1 6 0,-2-1 0 0,-4 1 3 16,0 0-2-16,-3 2 1 0,0-1 0 16,-2 2-2-16,-2-3 0 0,3 1 0 15,-1 1-1-15,0-1 1 0,-1 2 0 16,1-2-1-16,1 0 1 0,5 1 2 16,-2 1-10-16,3 3-18 0,2 0-28 0,0 3 202 15,5 0-465-15,0 0 281 0</inkml:trace>
  <inkml:trace contextRef="#ctx0" brushRef="#br0" timeOffset="115619.17">8147 15870 1419 0,'44'24'62'0,"-54"-22"-50"15,-9-2-15-15,-6-2 1 0,-54-28 5 16,49 23 1-16,2-5 1 0,0 2 0 16,5 0-1-16,-1 2-2 0,4 1 2 15,4 2-7-15,0 0-17 0,3 2-20 0,-1 0 310 16,0 1-210-16</inkml:trace>
  <inkml:trace contextRef="#ctx0" brushRef="#br0" timeOffset="121486.27">13521 6387 1553 0,'-2'-2'20'0,"2"-1"-27"0,-1 0-16 0,0-2 15 15,0 1 9-15,-4-3 1 0,-2-2-1 16,-3-1-1-16,-6-2 0 0,-1-4-2 15,-2 0 1-15,-1 1-1 0,-5-1 2 16,1 4-2-16,-1 0 1 0,1 1 0 16,4 4-2-16,0 3 1 0,1 2 2 15,-1 5-2-15,2 5 2 0,2 1 1 0,-1 2-1 16,-2 4 2-16,-2 3 1 0,0 6-1 16,1 0 1-16,2 1-7 0,2 4-19 15,8-4-10-15,5 3-10 0,3-3 0 16,6 2 11-16,4-2 10 0,4 0 7 15,8 2 4-15,3-4 4 0,2-2 0 0,0 0 5 16,3-9 16-16,-1 0 10 0,-1-5 18 16,4-4 5-16,-3-3-7 0,0-5 4 15,-3 0-7-15,-4-4 0 0,-1-5-3 16,-6-5-10-16,2-5-9 0,-4-5-8 0,-4-5-2 16,1-4 0-16,-5-6 1 0,-3-3 6 15,1-2 0-15,-1-3 2 16,-1-2 4-16,-1-1-3 0,0 0 4 0,-4 4-1 15,1 5-4-15,-3 7-2 0,2 6-4 16,-1 7-3-16,3 6 0 0,1 2-1 16,1 8 0-16,0 2 0 0,-2 5 2 15,2 3-2-15,0 0-4 0,0-2-5 16,0 2-10-16,0 1-12 0,0 3 0 16,1 7 1-16,0 8 4 0,4 12 9 0,1 15-5 15,8 16-10-15,8 9-5 0,7 5-3 16,6 3 9-16,0-6 13 0,-1-6 7 15,-2-10 7-15,-2-11 0 0,-5-8 1 16,-4-9 2-16,-8-7-1 0,-4-4-30 16,-3-5 171-16,-3-8-115 0</inkml:trace>
  <inkml:trace contextRef="#ctx0" brushRef="#br0" timeOffset="138144.07">23996 17311 1103 0,'32'2'255'16,"-8"4"-118"-1,23 0-134-15,-127-15-1 0,55 3-5 16,23 6-1-16,2 0 2 0,-4 2-2 16,2 2 1-16,-7-1 2 0,-3 6-1 15,-7 3 1-15,-4 5 0 0,-8 8 0 0,-2 1 1 16,-5 7 0-16,-2 6 0 0,-3 4 0 16,-6 3 0-16,-6 2 0 0,-8-2 1 15,-10 1 1-15,-4-8-1 0,-1-1-1 16,-2-4 1-16,6-7-1 0,1-5 1 15,-1-4 0-15,-5-6-1 0,-2-1 0 16,3-6 0-16,0-3 0 0,10-5 0 0,4-6 1 16,-2-3 2-16,-1-5 2 0,0-4 0 15,-3-3 0-15,4-3 0 0,8-3 0 16,3-2 0-16,8-1 1 0,2-3-1 16,5-1-1-16,2-1 0 0,2-3 1 15,0 0-1-15,-1 2 0 0,1 0 0 16,3-2-1-16,3 1 1 0,6 0 0 15,4-2-1-15,3 2 1 0,4-2-1 16,0 2 1-16,4 2 0 0,4 3 0 16,3 0 3-16,0-1 3 0,4 3 6 0,1 1 3 15,5 2 3-15,2 3 4 0,0 1 4 16,2 3 10-16,-2 2 1 0,3 0-2 16,0 0-5-16,5 0-3 0,2-3 0 15,5 3 2-15,4-2 0 0,1-2-3 16,7 0-6-16,-1 0-6 0,-2-2-8 15,8 1-8-15,0-1-2 0,7-4-5 0,7 2-8 16,7 0-4-16,5 0-3 0,3 4 4 16,-2 4 10-16,-10 3 5 0,-1 3 4 0,0 3-1 15,-1 2-8-15,7 4-3 0,5 6-6 16,2 8 0 0,0 3 5-16,-5 4 1 0,-8 3 3 0,-6 2 3 0,-1 2 1 15,1 3-1-15,-5 3-2 0,5 4 0 16,4 1 0-16,-1 1 2 0,2 2 2 15,-12 1 1-15,-8 0 0 0,-1 3 0 16,-4-1 0-16,0-3-1 0,-1-1 1 16,-6-3 0-16,-2-2 2 0,-4-3 3 15,-4-3 1-15,-4-7 2 0,-3-3 1 16,-2-3-3-16,-2 2-3 0,-2-2-2 0,-1 1-1 16,0 4-2-16,-1-2 1 0,-1 4-2 15,-2 4 2-15,-1-1 0 16,-3 7-1-16,-2 1 1 0,-4 1 0 0,0 2-1 15,-3 3 1-15,-2 1 1 0,-1 4-1 16,0-5 0-16,-3 1 1 0,5-3 0 0,-3-6 0 16,4-1 0-16,1-5 0 0,3-2 0 15,3-1 0-15,1-2 0 0,2 0 1 16,-2-3 0-16,4 1-1 0,3-3 1 16,-2-2 0-16,2-2 0 0,1-1 0 15,-2-1-1-15,-1-3 6 0,2 1 1 0,-3-3 1 16,4 0 5-16,0 0-5 15,0 2 0-15,0-2 0 0,0 0-1 0,0 0-2 16,1 0-2-16,-1 0-1 0,0-2-3 16,0 4-8-16,0-1-8 0,0-1-13 0,0 0-14 15,3 0-16-15,-3 0-19 0,0-1-14 16,0 1-4-16,0 0 5 0,0 0 48 16</inkml:trace>
  <inkml:trace contextRef="#ctx0" brushRef="#br0" timeOffset="152675.23">16186 6039 1199 0,'28'13'57'0,"-58"70"-25"47,30-47-27-47,0 1 0 0,2 5 0 16,3 2 1-16,6 4 1 0,3 2-1 15,6 2 1-15,4 0 0 0,4-1-1 0,6-3 3 16,-3-6 4 0,4-5 14-16,0-9 11 0,-3-5 10 15,3-8 13-15,3-10-11 0,3-5-10 0,0-8-8 0,1-3-15 16,-2-7 3-16,-3-4 5 0,-3-6-2 16,-2-6-2-16,-8-4-14 0,-6-6-8 15,-6-8-6-15,-8-7-1 0,-5-8 4 0,-6-5 3 16,-3-3 1-16,-2 0 0 0,-1 4 0 15,-1 7 1-15,0 10 1 16,3 12 1-16,4 10-2 0,3 7 3 0,3 11 1 31,1 3 1-31,0 5 3 0,0 3 3 0,1 0-4 16,1 2-2-16,-2 1-9 0,0 0-13 16,1 0-12-16,-1 0-14 0,0 0-15 15,0 0-15-15,0 0-15 0,0 0 621 16,0 0-404-16</inkml:trace>
  <inkml:trace contextRef="#ctx0" brushRef="#br0" timeOffset="153330.32">17161 6479 1629 0,'-1'6'36'0,"1"1"-27"0,-3 10-10 0,0 7-1 16,-6 6 4-16,-2 7 1 0,2 7 0 15,-1 4-1-15,1 1 1 0,2 1-1 16,-2-5-2-16,0-6-2 0,6-4-5 0,-2-6 0 16,4-6 0-16,1-7-4 15,0-5-3-15,-1-6-9 0,1-3-11 0,0-2-10 16,0 2-14-16,0-2 3 0,-1-2-21 15,3-8-15-15,1-8 56 0</inkml:trace>
  <inkml:trace contextRef="#ctx0" brushRef="#br0" timeOffset="157519.07">18023 5424 1673 0,'-2'1'13'0,"-1"5"-20"15,-4 6-37-15,-3 9 0 0,-4 6 34 16,0 6 10-16,-1 7 0 0,-2 2 0 16,-4 7-1-16,-4 3 2 0,-5 6 0 15,-1 3 1-15,2 6 1 0,0 6 0 16,2 5-1-16,5 3 1 0,3 0 0 16,9-2 1-16,7-3 1 15,12-4 1-15,7-5 0 0,7-3 1 16,8 1 1-16,4-2 2 0,6-1-1 0,2-3 1 15,3-4-2-15,4-5 0 16,-3-4-4-16,4-5-1 0,-5-5 0 0,-6-6-7 0,-10-3-8 16,-9-5-13-16,-3-4-18 15,-8-5-12-15,-3-4-10 0,-1-3-7 0,-4-1 15 16,-1-3 28-16</inkml:trace>
  <inkml:trace contextRef="#ctx0" brushRef="#br0" timeOffset="158094.56">18638 5922 1964 0,'-1'12'9'16,"-3"10"-53"-16,-4 10-13 0,-2 11 11 16,1 6 30-16,0 5 14 0,1 3 2 15,1 4 0-15,-1 1 0 0,1 0-1 16,0-2 0-16,2-5-1 0,1-8 2 15,3-6 0-15,1-10 0 0,2-8 2 16,2-11 2-16,-2-5 4 0,-2-7 7 16,1 0-2-16,0 0-12 0,1-3-4 0,2-2-9 15,1-5 1-15,7-8 8 0,5-7 2 16,3-8 1-16,8-5 2 0,2 1 0 16,3 3-7-16,-1 2-14 0,-1 5-2 15,-7 8-3-15,6 6 2 0,1 6 1 16,3 7 4-16,5 4 4 0,-1 8 8 0,-4 6 12 15,-3 2 2-15,-4 3 2 0,-5 2-4 16,-4 1-3-16,-5-1-5 0,-4 4-5 16,-6-1 1-16,-7-1 0 0,-6 2 5 15,-7-1 0-15,-4-1 1 0,-7-2-1 16,-7-4 0-16,-5-3 0 0,-2-5 0 16,-1-5 0-16,0-4-1 0,0-6 0 15,0-3-1-15,0-3 0 0,-1-3 0 16,3 0-4-16,5-5-7 0,7-1-17 15,7 3-18-15,8 2-15 0,3 2-11 0,4 1-5 16,3 0-1-16,6 0 589 0,3 1-384 16</inkml:trace>
  <inkml:trace contextRef="#ctx0" brushRef="#br0" timeOffset="158358.22">19599 6626 1710 0,'5'28'201'0,"-21"11"-194"15,4 9-51-15,-9 8-36 0,11-14 78 0,-3-2-2 16,-4-7-2-1,-3 1-6-15,-2-2-11 0,2-5-24 0,2-6-32 0,5-3-26 16,6-3-12-16,2-5 2 0,5-1 13 16,0-9 18-16,8 4-221 0,7-4 206 15</inkml:trace>
  <inkml:trace contextRef="#ctx0" brushRef="#br0" timeOffset="158974.42">20363 6452 1843 0,'0'-1'42'0,"-2"-3"-18"0,-2 2-38 0,0-3 1 15,-4 2 3-15,-6-3 0 0,-5 1-2 16,-5 1 0-16,-8 1 0 0,0 3 1 15,-3 5 3-15,2 2 1 0,5 5 0 16,5 3-3-16,0 5-6 0,5 0-8 0,2 2-6 16,5 3-7-1,7 0-1-15,4 0 8 0,2-2 10 0,7-5 11 0,1-3 9 16,0-5 7-16,1-3 7 0,-2-3 5 16,-1-2 0-16,1-2-3 0,2 1-5 15,4-2-5-15,5-5-6 0,4 0-2 16,2-4-2-16,1 0 2 15,-4-5 2-15,1-1 4 0,-2-1 1 0,-4-5 3 16,1-1-1-16,-2-6-2 0,-6-4-5 16,1-7-3-16,-7-4 0 0,0-8 1 15,-2-5 3-15,-1-3 3 0,-1-5 0 0,-1-2 3 16,-3 3-1-16,-1 1-1 0,-1 8 2 16,-2 7-2-16,1 10-1 0,1 10 2 15,-2 8-2-15,3 6-1 0,3 7-3 0,-4 2-4 31,5 5-8-31,-3 0-12 0,-3 5-2 0,3 6 1 0,-3 9 6 0,3 13 8 16,1 14 3-16,3 13 4 0,6 13-1 16,7 7 3-16,6 0 2 0,4-6-2 15,0-9 3 1,0-10 7-16,-1-10 0 0,-3-6 2 0,-1-1-3 0,-3-3-5 0,-2 0-2 16,-2-2 1-1,-3-5-1-15,-4-8 2 0,0-3-2 16,-4-7-11-16,0-5-23 0,-1-3-25 0,0-1-22 0,0 0-18 15,1-1 0-15,-2-7 17 0,0-9 37 16</inkml:trace>
  <inkml:trace contextRef="#ctx0" brushRef="#br0" timeOffset="159290.85">20570 5580 1863 0,'36'28'38'16,"-3"3"-42"-16,7 8-4 0,-5 2-1 15,4 3 5-15,0 4 4 0,-2 2-2 16,-6 5 0-16,-4 7-2 0,-4 5-1 15,-5 6 0-15,-2 5 2 0,-4-1 1 16,-4-1 2-16,-5 0-3 0,-4-5-2 0,-5-7-3 16,0-8-4-16,-3-9 0 0,-1-8 2 15,-4-7 1-15,1-7-2 0,-1-5-12 16,1-9-15-16,0-1-14 0,0-3-15 16,0-3-14-16,2 1-6 0,7-4-188 15,3-1 179-15</inkml:trace>
  <inkml:trace contextRef="#ctx0" brushRef="#br0" timeOffset="159575.14">22094 6241 1741 0,'-3'0'16'0,"-4"0"-44"0,-6 0-5 16,-7 0 25-16,-4 3 8 0,0 3 1 15,-9-2 0-15,2 3 1 0,-7-1-1 0,-4-1 1 16,4-1 1-16,0 0-4 16,10-2-21-16,4 1-15 0,6-1-14 0,3-1-9 15,3 2 3-15,3 0-3 0,2 4 5 16,4 0 4-16,3 1-1 0,4 1-3 15,6-1-28-15,7 1-45 0,4-2 72 0</inkml:trace>
  <inkml:trace contextRef="#ctx0" brushRef="#br0" timeOffset="159779.51">22094 6451 1145 0,'-13'10'25'0,"-2"1"-23"0,-2 4 4 0,0-4 10 16,-1 0 4-16,1-1 1 0,-2-2-3 16,0 0-5-16,-2-1-3 0,-3-5-2 15,4 0-1-15,-4-2 0 0,1 0 0 16,-1-3 0-16,-3-2 1 0,5 1-19 16,-1-2-29-16,5-3 25 0</inkml:trace>
  <inkml:trace contextRef="#ctx0" brushRef="#br0" timeOffset="162750.04">22571 6029 811 0,'-1'0'34'0,"0"0"2"0,-1-2 4 0,0 2-4 0,1 0 14 0,1 0 6 32,0 2 3-32,0-2 0 0,0 0-5 15,0 0 0-15,1 0-1 0,1 0 6 16,1 0 4-16,0-3-1 0,4-1-10 16,0-3-12-16,3 0-12 0,1-2-7 0,3 1-3 15,4 1-3-15,1-3-3 0,2 1-6 16,0 1-1-16,1 2 1 0,0 2-1 15,1 0 5-15,-1 3-4 0,4 1-5 16,-3 1-1-16,1 3-6 0,-1 1-3 16,-4 2 2-16,-3 0-2 0,-1 4 0 15,-5 1-1-15,0 4-11 0,-2 4-12 0,-3 7 1 16,-1 7 4-16,-5 3 6 0,-5 1 12 16,-4 0 2-16,-4-2-1 0,-7-2 2 15,-3-2 1-15,-3-5-1 0,-2-3-1 16,-3-4 0-16,4-4 0 0,2-1 3 15,2-3 3-15,1-3 1 0,3-2 1 16,0-1 0-16,4-3 0 0,5-1 0 16,1-1 1-16,4 0 0 0,5-1 0 15,0 0 2-15,1 0 1 0,0 0 4 0,0 1 14 16,0-1 15-16,0 0 12 0,1 0 8 16,2 1-9-16,4-1-15 0,5-1-12 15,5-1-13-15,6 1-5 0,0 1-1 16,2 0-1-16,3 0 0 0,0 2-1 15,2 1 2-15,2 1 2 0,-2 0 3 0,-3 1 1 16,-4-1-2-16,-1 1-2 0,-5 0-3 16,-1 1-1-16,-1 1 1 0,-7 2-3 15,-3-1-3-15,-1 3-5 0,-2 5-5 16,-2 4-1-16,0 1 2 0,-6 6 3 16,-6 2 3-16,-2-1 0 0,-5 0 0 0,-8-1 0 15,-5-4 2-15,-2-3 1 0,-6-6 3 16,3-7 1-16,1-2-1 0,3-4 1 15,-2-1 0-15,1-1 1 0,-1-2 0 16,4-4 0-16,0-1 2 0,2-4-1 16,2-1 1-16,5 1 0 0,2 0 0 15,2-1 1-15,1 3-1 0,0-1 0 16,7 3 1-16,4 5 1 0,6 2 2 16,-1-1 8-16,0 0 7 0,1 2 12 0,0 0 9 15,0 0 1-15,1 1-5 0,2-1-8 16,0-1-11-16,-2 1-12 0,3 1-7 15,0 0-4-15,-1-1-5 16,4 0-4-16,-2 0-7 0,-1 0-17 0,-2 0-12 16,-2 0-9-16,1 2-14 0,4-2-7 0,-1-4-3 15,3 0 40-15</inkml:trace>
  <inkml:trace contextRef="#ctx0" brushRef="#br0" timeOffset="179080.68">6377 10164 938 0,'0'0'129'0,"0"1"222"0,-1-1-341 0,1 0-11 15,0-1 2-15,-2-1 6 0,1 1 5 16,-1-4-6-16,-1 1-3 0,-1-5 0 16,-2 0 2-16,-3-5-2 0,-2 1 4 15,-2-2 0-15,-3 2-3 0,-1-2 3 16,1 1 1-16,-4-1 3 0,-1 2 5 15,-2 1 5-15,0 3 1 0,-2 3 2 0,1 0-5 16,-2 3-7-16,-3 0-5 0,1 3-6 16,-4 3-2-16,-1 2-7 0,-1 4-5 15,0 4-8-15,1 4-9 0,4 5 2 16,1 1-3-16,3 4 3 0,1 5 7 16,5-3 0-16,6 0 7 0,3-2 5 15,4-4-1-15,6-2 0 0,2-1 0 0,5-2 1 16,4 0 3-16,5 0 4 15,5 0 0-15,5 1 2 0,2-1 0 0,0 0 1 16,0-4 2-16,3-3 5 0,-2-4 0 16,-2-4 1-16,-1-2 2 0,-3-1 0 15,-1-2 2-15,-2-4 5 0,-4-2 3 16,-4-1 7-16,-1-1 3 16,-1-2-3-16,2-3 4 0,-1-3-3 0,0-1-2 15,0-1 2-15,-2 0-3 0,0-5-5 0,0 0-2 16,-2-2-3-16,-1-1-5 15,-2-3 2-15,-2-4 0 0,-1-2 0 0,-1-6-1 16,0-5-3-16,-7-7-5 0,-5-8-5 16,-1-5-4-16,-2-2-6 0,3 0-1 15,-3 2 0-15,1 2-3 0,-1 0 2 0,2 2-3 16,-1 5-6-16,2-5-1 0,-1 5-1 16,-2 4 1-16,3 8 4 0,1 8 7 15,2 11 2-15,6 10 5 0,2 7 3 16,0 6-7-16,-2 3-3 0,3 2-13 15,2 0-7-15,-2 4 2 16,-2 6 3-16,-1 12 13 0,-3 8 5 0,2 11 7 16,6 9 1-16,0 6 0 15,4 7 1-15,2 5 0 0,0 0 0 0,6 3 0 0,5-2 0 16,6 1 1-16,5 1 1 0,6-4-1 16,5 1 1-16,2-8 2 0,1-6 1 15,-4-8 3-15,-8-11 1 16,-5-5-1-16,-9-7-1 0,-2-4-2 0,-4-2-4 15,1-4 0-15,-3 0 0 0,0-2-1 16,-2-2 1-16,-3-2 0 0,1-1 0 0,-3 0 0 16,2-2 0-16,-3 0 0 15,-1-1-1-15,1-1 1 0,-2 2 0 0,0-4-1 16,0 0 2-16,2 2-2 16,-2-2 0-16,1 0 1 0,-1 0-1 15,0 0 0-15,0 0 1 0,0 0 0 16,0 0-2-16,0 0-9 0,0 0-15 0,0 0-23 0,0 0 246 15,0 0-464-15,0-2 260 16</inkml:trace>
  <inkml:trace contextRef="#ctx0" brushRef="#br0" timeOffset="197677.66">1507 9791 705 0,'1'-2'142'16,"-2"10"-1"-1,1 28-21-15,-2-81-159 0,2 31 101 0,-1 16-14 16,1-2-2-16,0-2-4 0,0 2-5 16,0-1-3-16,0 0-10 0,0 0-6 15,0 0-7-15,0 0-9 0,0 1-6 16,-2 3-3-16,2 5-1 0,-1 2 3 0,-1 6 4 16,1 3 0-1,1 5 1-15,-1 1 1 0,1 3 0 16,0 4 0-16,1-1 0 0,2 2-1 15,2-2 1-15,3 1-1 0,3-1 0 0,5-2-2 0,5 2 0 16,2-5-2-16,8 3-1 16,6-4-1-16,6 0 0 0,6-2 2 15,3-5 3-15,-5-2 1 0,-7-7 1 16,-8-5 3-16,-5-4 1 0,-9-4 0 0,2-5 11 16,0-3 3-16,-2-1 4 0,3-3 5 15,-2-4-7-15,-6-4 2 0,-3-3 1 0,-2-4-3 16,-3-2-3-16,-3-2-5 0,-2 0-7 15,-1-1-3-15,-4 1-1 0,-3-7-2 16,-1 4 0-16,-2-2 1 0,-3 5-1 16,2 2 1-16,0 4 1 0,4 5-2 0,3 8 1 15,1 3 0-15,3 6-1 0,1 4-1 16,-1-1-4-16,1 4-15 0,0 0-14 31,0 0-19-31,0 0-9 0,-3-1-7 0,3 1-5 0,1 0 42 0</inkml:trace>
  <inkml:trace contextRef="#ctx0" brushRef="#br0" timeOffset="198088.59">2382 10198 1316 0,'-2'0'64'0,"1"0"12"15,-1 1-36-15,3-1-39 0,1 0-2 16,-1 1-3-16,-1-1-1 0,0 0-2 0,1 1-2 15,0 1 0-15,-1 2-1 0,1 0 1 16,1 5 2-16,0 5 1 0,1 0 3 16,2 7 2-16,-1 2 1 0,1 5 0 15,-1 1 1-15,0 3-1 0,1-1 2 0,0-1 0 16,-1-3-1-16,0-5 1 0,-3-4 1 16,0-1-1-16,-1-1 1 0,1-3 1 15,-1-1-2-15,0 0 1 0,1-3-1 16,-1 2-2-16,0-2-7 0,0-2-7 15,0-1-13-15,-1 1-12 0,0-1-13 16,-1-2 6-16,0 0 19 0</inkml:trace>
  <inkml:trace contextRef="#ctx0" brushRef="#br0" timeOffset="198785.99">3153 9476 1125 0,'0'0'34'0,"-1"0"-11"16,1 0-9-16,-2 0-10 0,1 2-1 15,-1 0-2-15,-2 3-2 0,-4 2-1 16,-2 6 2-16,-3 1 0 0,-1 3 2 15,-3 1 3-15,0 1-3 0,-2 5 2 0,0 1 1 16,-3 2 1-16,4 5 1 0,3 5-1 16,-3 5-3-1,5 5-2-15,0 5 1 0,2 4-2 0,4 0 0 0,2 0 0 16,4-1-1 0,5 1 0-16,5 0 1 0,6 1 1 0,9-1 2 0,3-5 1 15,2-3-1-15,3-5 1 0,-2-5 1 0,-1-8-2 16,-1-3 1-16,-5-6 1 15,-6-3-2-15,-4-4 0 0,-4-3 0 16,0-2 0-16,0-4-1 0,-3 0 0 0,-1-2 0 16,-1 0 0-1,-4-2 1-15,1-1 0 0,-1 0 2 0,0 0-5 0,0 0-12 16,0 0-14-16,0 0-17 0,0 0 61 16,0 0-231-16,-4-6 166 0</inkml:trace>
  <inkml:trace contextRef="#ctx0" brushRef="#br0" timeOffset="199131.92">3359 10143 1191 0,'49'30'43'0,"-48"-26"-31"15,0 0-5-15,-1 0-2 16,-48-27-2-16,46 25 1 0,0 2-2 16,0-1 1-16,0 0-1 0,1 1-1 0,0-4 0 15,1 0-1-15,0 0-11 0,0 0-10 16,0 0-8-16,0 0-16 0,0 0 25 16</inkml:trace>
  <inkml:trace contextRef="#ctx0" brushRef="#br0" timeOffset="199889.1">3805 9722 796 0,'1'0'67'16,"-1"0"38"-16,0 2-40 0,-1-1-49 15,-3 0-1-15,-2 4 1 0,-2 1 4 16,-4 2 7-16,-2 0 7 0,0-3 4 0,-2 0-2 15,3 1-4-15,-1-5-7 0,0 2-6 16,0 0-4-16,2-3-4 0,1 1-1 16,2-1-3-16,1 0-3 0,0 0-2 15,2 0 1-15,2 0-2 0,0 2 0 16,2-1 1-16,0 0-1 0,0 0-1 0,-1 3 0 16,-1 1-5-16,2 4 1 0,-3-1-1 15,-1 1 0-15,4 7 1 0,-3-7 1 16,1 4 0-16,2 3 1 0,-2-6 2 15,1 0 0-15,0 0 2 0,1-5 0 16,-1-1-1-16,3-3 2 0,0 1-1 16,0 0 1-16,0-2-2 0,0 1-1 15,0-1-5-15,0 0-3 0,0 0-1 16,0 0-1-16,0 0 5 0,0 0 1 0,3 0 0 16,0 0 2-16,2 0 0 0,6-1 1 15,0-1 1-15,4 0 0 0,3 2 0 16,0 2 0-16,2 0 0 15,1 0 0-15,-2 1 0 0,-1 2 0 0,0-1 0 16,1 3 0-16,1 1 0 0,1 0 0 16,-2 2 0-16,-4-2 0 0,-3-1 0 15,-3-2-1-15,-5 2 0 0,-2 1 0 0,-2-1-3 16,-5 3-1-16,-5 1-1 0,-4 2 2 16,-4 1 4-16,-4-4 2 0,-1-1 1 15,0-1 2-15,-1-3-3 0,1 1 2 16,0 0 0-16,-2-2-1 15,6-1 0-15,0 1 0 0,5-3-2 0,3 1 2 0,3-1-1 16,4-1 0-16,4 0 2 0,0 0-3 16,0 0-6-16,0 0-10 0,0 0-8 15,0 0 0-15,0 0-6 0,0 0 1 16,0 0 12-16,5-1-134 0,2-1 107 16</inkml:trace>
  <inkml:trace contextRef="#ctx0" brushRef="#br0" timeOffset="200236.45">4115 10156 1297 0,'16'0'48'0,"-97"81"-84"32,72-70 16-32,2 3 4 15,3-3 9-15,-2-2 4 0,4 0 1 16,2-2 1-16,-4-2 1 0,1 2 0 15,2 1 0-15,-2-5 0 0,3 0 2 16,0-1-3-16,0-1-14 0,0 0 70 16,0 0-238-16,0 0 147 0</inkml:trace>
  <inkml:trace contextRef="#ctx0" brushRef="#br0" timeOffset="200584.08">4285 10138 1284 0,'0'0'39'0,"1"0"-13"0,-1 0-19 0,0 0-11 15,0 0 2-15,0 0-11 16,0 0-23-16,0 0-27 0,0 0-73 0,0 0-42 15,0 0-17-15,0 0-11 0,2-1 117 16</inkml:trace>
  <inkml:trace contextRef="#ctx0" brushRef="#br0" timeOffset="201266.45">4711 9826 1157 0,'7'29'129'0,"-10"-7"-149"16,15 16-83-16,-53-88 107 0,22 44-11 15,6 14-5-15,0-3-2 0,-4-3-3 16,4 1 5-16,2-3 8 0,-1 0 4 16,5 0 5-16,1 0 9 0,0-2 6 15,3 2 7-15,-1 0 1 0,-1 0-7 16,2 0-7-16,3 0-5 0,-1 0-5 0,-4 2-1 15,2-2 1-15,-1 0-3 0,2 3-2 16,-3-1-6-16,0 4-6 0,0 1-8 16,3 0-8-16,-3 4-1 0,0 0 3 15,-1 1 7-15,1 2 10 0,1-2 4 0,3-2 4 16,0-1-1-16,-1-1 2 16,-1-2 1-16,1-1-1 0,2-1 0 0,0-2 0 15,0 1-3-15,0-3 4 0,0 0 2 16,0 1 0-16,-1 0 2 0,4 1-4 15,1-2-4-15,0 0-5 0,4 0-2 16,4 0 1-16,1 0 3 0,1 0 5 16,4 1 2-16,-2 1 2 0,5 2 5 15,3 2 6-15,1 2 3 0,-1 1 2 0,0 0 1 16,-1 0-2-16,-4 0-1 16,-4 0-1-16,-5-4-5 0,-4 1-1 0,-4 0 0 15,-2 0-1-15,-2 2 0 16,-4 1 0-16,-4 1 3 0,-4-1 6 15,-9 0-1-15,-5-2 4 0,-3 0-1 0,-1-6-7 16,4 1 0-16,0-2-10 0,3 0-4 16,4-1-7-16,2 0-3 0,1 1-9 0,1-1-4 15,0-1 0-15,-2-2-15 0,4 1 36 16,-3-2-274-16,2 2 200 0</inkml:trace>
  <inkml:trace contextRef="#ctx0" brushRef="#br0" timeOffset="201889.78">3308 9562 547 0,'8'9'67'0,"4"-4"-5"31,1 4 34-31,-36-24-147 0,8 12 138 0,11 3-11 0,0 0-2 0,0 0-4 31,-2 3-10-31,1-2-13 0,0 1-12 0,0 3-9 0,-3 0-5 0,-4 3-5 31,-2 4-3-31,-3 2-4 0,1 2-5 0,1 3-2 0,3 2 0 0,1 3-1 16,2 1 1-16,0 6-1 16,0-2-1-1,0 4 0-15,0 2 0 0,2 1 0 16,2 3 0-16,0-1 1 0,5 0-1 0,1-1-1 15,5-2 0-15,4 2-2 0,2-3 1 16,3 2 0-16,0 0 0 0,3-5 1 16,4 0 1-16,1-4-2 0,-1-3 2 15,-1 0 0-15,-3-4-7 0,-2 0-15 16,2-3 58-16,-2-3-229 0,0-3 150 0</inkml:trace>
  <inkml:trace contextRef="#ctx0" brushRef="#br0" timeOffset="202548.72">4873 9558 953 0,'30'18'32'0,"20"2"508"16,-121-40-507-1,58 17-631-15,15 10 608 16,2-2-10-16,0-1 0 0,2 1 5 15,0 1-1-15,3 2 1 0,5 1 3 16,0 2 4-16,1 3 3 0,0 0 1 16,-3 4-2-16,1 3-2 0,-1 10-4 15,0 5 0-15,0 3-1 16,1 9 0-16,-5 0 2 0,-4 0 3 0,-6 4 2 0,-7-3 0 16,0 3-2-16,-3 2-1 0,-2-3-2 15,-2 2-1-15,-2-2-1 16,-3-3 0-16,5-6 6 0,2-6 2 15,-2-6 6-15,5-6 0 0,-3-5-5 0,2 2 0 16,1-2-3-16,-1-4-3 0,2 0-3 16,0-3-2-16,2-1-3 0,3-4 0 15,0-3 1-15,5-3-1 0,0 0 0 0,0-1 0 16,0 1-1-16,0-1-2 16,0 0-4-16,0 0-9 0,-1 0-10 0,7-2-15 15,3-1-41-15,2-5-79 16,6-2 92-16</inkml:trace>
  <inkml:trace contextRef="#ctx0" brushRef="#br0" timeOffset="202864.39">5497 10312 1273 0,'-2'2'43'15,"0"1"-5"-15,-2 1-20 0,-4 7-17 16,-1-1 2-16,-4 6-1 0,-3 4-2 0,-2 1 0 16,-2 1 0-16,1 1 0 0,-3 0 1 15,2-2 0-15,-1 2 1 0,2 1 0 16,-2-5-1-16,6 1 2 15,3-3-1-15,2-4-1 0,6-2-3 16,0-4-4-16,1 1-9 0,2-2-11 0,-1-2-18 0,-1-1 3 16,3-3 16-16</inkml:trace>
  <inkml:trace contextRef="#ctx0" brushRef="#br0" timeOffset="203525.96">6506 9277 968 0,'2'2'40'0,"1"0"16"0,0 3-50 16,3-1-5-16,1 2-1 0,-1 2 1 15,5 2 2-15,0 0 1 0,3 1 0 16,2 0 2-16,2 2-2 0,5 5 0 16,0-1 0-16,6 12-3 0,2 0 2 15,1 7 0-15,3 8 1 0,-1 5 2 16,3 10 1-16,-1 9 0 0,0 9 0 0,-2 5-1 16,-3 3-1-16,-6 1 3 0,-8 2 2 15,-6-2 0-15,-10 1 2 0,-7-4 1 16,-7-9-4-16,-6-8 3 0,-2-11 0 15,0-8-3-15,1-10 1 0,0-3-2 16,3-7-4-16,1-4 0 0,0-4 0 0,4-4-2 16,1-3 1-16,2-5 0 0,2-1-5 15,2-1-5-15,2-3-7 0,3-2-13 16,0 1-9-16,0 0-10 0,-2 2 1 16,2-3-123-16,2-5 115 0</inkml:trace>
  <inkml:trace contextRef="#ctx0" brushRef="#br0" timeOffset="203885.96">8087 9891 1426 0,'0'2'34'0,"-9"2"6"16,-6 0-47-16,-6 3-14 0,-4 0 20 16,-4 0 1-16,-5-2-1 0,-2 2 0 0,-6-1 0 15,0-3 1-15,0-2 3 0,5 0 0 16,5-1 1-16,3 0-1 0,6 0-1 15,5 0 0-15,5 0 0 0,4 1 0 16,3 0 1-16,1-1-1 0,0 1-1 16,2-1-7-16,0 2-13 0,3 0-18 15,0-2-16-15,0 1 10 0,0-1-199 16,0 0 168-16</inkml:trace>
  <inkml:trace contextRef="#ctx0" brushRef="#br0" timeOffset="204172.53">8235 10107 1346 0,'33'4'55'0,"-50"1"-44"15,-10 0-16-15,-9 2 5 16,-51-3 5-16,44 0-1 0,-10-2 1 15,-1-1-3-15,4-1 1 0,-1 0 0 0,4-1-2 16,7 1 1-16,4 0-1 0,7 3 0 16,3-1 0-16,3 1 1 0,4-1-1 15,3 2 2-15,7-3 0 0,2 0 0 16,5 0 0-16,-1 0 0 0,-1-1-1 16,3 0-2-16,1 0-9 0,0 0-19 15,0-1-20-15,0 1 55 0,0 0-19 16</inkml:trace>
  <inkml:trace contextRef="#ctx0" brushRef="#br0" timeOffset="209439.7">9041 9638 1178 0,'0'0'96'0,"0"0"111"0,0 0-168 15,0 0-24 1,0 0 11-16,0-1 8 0,2 0-10 0,-1-1-3 0,2-2-14 16,5-4-7-1,3 1 4-15,5-3 1 0,6-1-1 0,9-3-1 0,5 1-1 0,4 0 0 16,0 3 7-16,5 1 9 0,-2 2 6 16,-5 4 4-1,-4 1-5-15,-6 3-8 0,-5 2-5 0,-4 2-7 0,-4 3-4 16,-5 0-14-16,-5 1-11 0,-4 4-9 15,-1 4-4-15,-6 3 2 0,-3 3 4 0,-5 0 5 16,-3 2 7-16,-4-3 9 0,-1 0 4 16,1 0 3-16,-1-4-1 15,1-3 3 1,-2 0 2-16,1-3 0 0,2-1 1 16,2 0 2-16,7-1 0 0,1-3 1 15,3 0 0-15,0-2-2 0,5-1-1 0,1-4-3 16,1 0-6-16,0 2 0 0,-3-1 1 15,10-1 2-15,0 1 6 0,6-1 4 16,7 1 1-16,2-1 1 0,13 0 1 16,6 1 2-16,3 2 2 0,4 2 2 15,-7 1 0-15,5 4 0 0,-6 1-3 0,-6 2-4 16,1 1-2-16,-10 0-1 0,-4 2-2 16,-10 0 0-16,-6 0 1 0,-5 2-2 15,-3 0-1-15,-8 1-1 0,-4-1-2 16,-5-1 1-16,-9-4 2 0,-3 2 1 15,0-2 3-15,0 1 2 0,0-5-1 16,2 0 2-16,-2-4-1 0,1 0 0 16,3-1-2-16,1 1 1 0,0-1-2 15,4-1 0-15,0-1 0 0,5-1 0 0,8 0 1 16,3-1 0-16,7 0-2 0,0 0 4 16,-1 0 0-16,1 0-10 0,0 0-17 15,0 0-10-15,0 0-8 0,5-2 5 16,0-3 20-16,10-1-188 0,6-2 147 15</inkml:trace>
  <inkml:trace contextRef="#ctx0" brushRef="#br0" timeOffset="209638.85">10216 10159 1448 0,'10'5'169'0,"88"56"-156"15,-206-124-38 1,106 62-90-16,2-1 72 16</inkml:trace>
  <inkml:trace contextRef="#ctx0" brushRef="#br0" timeOffset="210382.18">11124 9567 1481 0,'10'16'251'0,"-11"-16"-219"16,-5 4-69-16,-2-3-46 0,-16-13 83 0,6 15 2 15,-7 1 0-15,-7 1-6 0,-5-3-6 16,1 0 0-16,-1 0-1 0,-2-2 8 16,2 0 3-16,-3 0-1 0,3 0 1 15,3 0 0-15,5 2 0 0,5-1 0 16,6 2-1-16,1 2-1 0,5-1-2 15,2 3-2-15,2-1-2 0,2 2 1 16,3 2 2-16,0 4 3 16,0 3 1-16,1 3 1 0,0 1 0 0,1 0-2 0,-2 1 0 15,3-1 1-15,-1-2-5 0,0-1-1 16,1 0-3-16,-1-4-1 0,1 0 5 16,0-1 3-16,0-4 1 15,1-1 1-15,0-5 1 0,2 0-1 0,-3-3 1 16,1 0 0-16,0 0 2 0,1 0 3 0,0 0 5 15,1 0 2-15,-1-2 1 0,2 1 1 16,3-2-5-16,6 0-2 0,4-3-3 16,6 1-3-16,3 1 0 0,2-2 0 15,3 2-1-15,3-2 0 0,1 4 0 16,-1-1-2-16,2 3-1 0,0 2 1 16,1 0-2-16,4 3 1 0,-2 4 0 0,0 3 0 31,1 3 0-31,-5 1 1 0,-1 0-3 0,-3 2 1 0,-4-1-1 0,-6 0 0 15,-7-1 2 1,-7-2 0-16,-7 0-2 0,-7-1 0 16,-6 3 0-16,-10-2 2 0,-7 1 2 15,-4-1 1-15,-6-2 3 0,-4-2 2 0,0-2 1 16,0-5-1-16,-3 1 0 0,5-2-1 16,-2 0-1-16,0-1 1 0,2 0 0 0,-1 0 0 15,4 1 0-15,2 0 1 0,7-2-2 16,8 1 0-1,6 0 0-15,6-1-3 0,5 1 0 16,3-1-2-16,1 0-2 0,1 0 1 16,0 0 2-16,0 0 1 0,0 0 0 0,0 0-15 15,0 0-15-15,0 0-16 0,4-1-7 16,2-1 441-16,8-3-291 0</inkml:trace>
</inkml:ink>
</file>

<file path=ppt/ink/ink7.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4-25T15:42:31.749"/>
    </inkml:context>
    <inkml:brush xml:id="br0">
      <inkml:brushProperty name="width" value="0.05292" units="cm"/>
      <inkml:brushProperty name="height" value="0.05292" units="cm"/>
      <inkml:brushProperty name="color" value="#FF0000"/>
    </inkml:brush>
  </inkml:definitions>
  <inkml:trace contextRef="#ctx0" brushRef="#br0">4222 11184 1759 0,'1'0'3'0,"-1"0"-1"0,0 1 2 15,1 3-1-15,3-1-1 0,-1 2-1 16,3 3 2-16,0 2 0 0,2 3-1 16,2 0 2-16,2 4-2 0,4 3 1 15,5 4 1-15,7 5 1 0,4 3 0 16,6 6 1-16,4 6-2 0,5 6-1 16,5 6-1-16,5 7 0 0,8 7-1 15,3 5 0-15,7 3-1 16,0 6 1-16,3 0 0 0,0 0-1 0,-3 3 1 15,-2-9 0-15,-4-1-1 0,-2-4 0 0,-4-2 1 16,-2-5 0-16,-7-4 0 0,-8-7 0 16,-8-7-1-16,-3-5 1 15,0-4 0-15,-3-2-1 0,1-4 0 16,-4-3 1-16,-1-3 0 0,-3-4-1 0,-4-3 2 16,-4-7-2-16,-6-3 1 0,-2-2 1 15,-3-5-2-15,-3-2 0 0,-2-1-3 0,1 0-4 16,-1 0 0-16,0 0 1 0,0 0 1 15,2-3 4-15,-1-1 2 0,1-2 0 16,0-1 1-16,2-3 0 0,0-2-2 16,2-3 2-16,-1-2 0 0,0 1 2 0,0 0 1 15,0-2 1-15,-1 0 2 0,1 0-1 16,-3 0 0-16,1 1 0 0,-1 1-2 16,-1 1 0-16,1 3 3 0,0 2 4 15,-2 4 9-15,0 0 8 0,0 5 2 16,0 1 3-16,-1 0-3 0,1-2-3 15,0 2-2-15,1 0-6 0,-2 0-6 16,1 0-7-16,-1 0-7 16,0 0-5-16,0 0-1 0,0 0-1 0,0 0 1 0,0 0 0 15,0 0-1-15,1 4 0 0,0 1 2 16,0 1-3-16,6 7 2 0,1 3 1 16,3 7 0-16,1 2 4 0,1 4 1 15,-1 0 0-15,-1-2 0 0,-1 1 0 16,-2-3 0-16,-1-5-1 0,-4-2-1 15,-2-3-4-15,-2-2-3 0,-2-4-3 16,-7 1-4-16,1-1-3 0,-1 0-1 0,-7 0 5 16,0-1 2-16,-4 0 5 0,-4-5 3 15,-3 1 0-15,-2-4 2 0,-1 0 0 16,-1-3 1-16,-1 0 2 0,-2-4-1 16,-2-1 1-16,0-2 1 0,0-1 0 15,6 1 1 1,-3 0 1-16,5 1-1 0,1-4 0 0,1 4 2 0,4 2-2 0,5 0 1 15,5 5 2-15,4 2 0 16,4-1 2-16,2 2 2 0,3-1-1 16,0 0 1-16,-1-1 0 0,3 2-2 0,-1-1-5 15,-1 0-2-15,0 0-11 0,0 0-15 16,0 0-27-16,0 0-26 16,0 0-42-16,0 0 187 0,5-3-75 0</inkml:trace>
  <inkml:trace contextRef="#ctx0" brushRef="#br0" timeOffset="16382.52">14308 14764 1086 0,'28'-1'142'0,"-17"-2"-65"16,-6 2-51-16,-1-1-6 0,-17 2 4 0,14-1 0 16,0 1 2-16,-1 0 7 0,0 0 6 15,0 0 1-15,1 0 2 0,-1 0 1 16,0 0-13-16,1 0-8 0,-1 0-12 16,0 0-14-16,0 0-5 0,0 0-9 15,-4 0-5-15,-2 0 2 0,-2 2 3 16,-9-1 9-16,-4 1 5 0,-10 0 2 15,-5-1 2-15,2-1 0 0,0 0 0 16,2 0 1-16,3 0 0 0,-4 0 0 0,-3 0 0 16,0 0 0-16,-5 0 0 0,1 0 1 15,3 2 0 1,2-1-2-16,11 0 1 0,1 0 0 0,5 0 0 0,2 2 0 16,1-1 1-16,4 0 0 0,3-1 2 15,7-1 2-15,1 0 4 0,0 1 8 16,0-1 8-16,0 0 1 0,0 1 3 0,4-1-8 15,7-2-11-15,6 0-4 16,8-4-8-16,10-1-10 0,12 0-9 16,7-4-9-16,6 4-2 15,0 0 8-15,-6 3 11 0,-3 1 8 0,0 2 3 0,0 0 1 16,-8 1 0-16,-4 0 0 0,-10 2 0 16,-10-1 1-16,-2 1 1 0,-6 0 0 15,-5-2 2-15,-5 0-6 16,-1 0-12-16,0 0-10 0,-5 1-7 0,-6 3 8 0,-9 3 8 15,-5 2 11-15,-9 2 4 0,-6-2-1 16,-3 1 1-16,-1-2 1 0,-1-1 0 16,6 0 0-16,0-4 1 15,-2 3 0-15,3-4 0 0,-2 1 1 0,2 1-2 16,2-4 2-16,6 0 2 0,9 0-3 0,7 0-5 31,5 0-22-31,7 0-39 0,1 0 424 16,-1-2-285-16</inkml:trace>
  <inkml:trace contextRef="#ctx0" brushRef="#br0" timeOffset="17283.72">18954 14815 1622 0,'0'0'48'0,"-1"0"-29"0,1 0-39 16,-5 0-7-16,-4 1-2 0,-8 3 14 15,-7-1 12-15,-6 1 2 0,-5-1 1 16,-4-3 0-16,-3 0 0 0,-5 0 1 16,-3-1-1-16,0-5 2 0,0 3-1 15,5-5 1-15,4 1 0 16,2 0-2-16,3 0 1 0,3 2 0 0,1-1 0 0,5 1 1 15,1 0 1-15,6 1-1 0,5 1 0 16,2-1 1 0,5 2-1-16,2 1 1 0,6 1 4 0,-2 0 1 15,5 0 12-15,-3 0 9 0,2 0-5 0,2 0-3 16,3 0-11-16,5-4-10 0,7 0 0 16,8-1-6-16,8 0-10 0,5-2-3 15,3 1-1-15,4 3 8 0,0-1 8 0,0 0 4 16,2 2 0-16,-3-1 1 15,-2 3 0-15,-4-2-1 0,-5 2 1 0,-13 0 5 16,-5 0 3-16,-8 0 3 0,-4 0 0 16,-1 0-10-16,-1 0-9 0,-3 0-2 15,0 0-11-15,0 0-1 16,-3 2 2-16,-3-2-1 0,-6 2 8 0,-5 1 5 0,-6-1 3 16,-11 0 1-16,-5-2 1 0,-6 0 1 15,1 0 1-15,-1-4 0 0,3 1 1 0,0-2 1 16,2 1 0-16,5-1-2 0,-3-1 1 15,4 2 1-15,2-1-2 0,4 1 2 16,9 0-1-16,2 0-1 16,6 2 1-16,6 2 0 0,3 0 0 0,1 0 11 15,-2-1 15-15,2 0 16 0,1 1 7 16,0 0-6 0,7 1-17-16,2-1-16 0,5 0-6 0,10-1-20 0,9-2-36 15,11 0-38-15,6 1-44 0,6 2 232 16,-2 3-100-16</inkml:trace>
</inkml:ink>
</file>

<file path=ppt/ink/ink8.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4-25T15:43:16.697"/>
    </inkml:context>
    <inkml:brush xml:id="br0">
      <inkml:brushProperty name="width" value="0.05292" units="cm"/>
      <inkml:brushProperty name="height" value="0.05292" units="cm"/>
      <inkml:brushProperty name="color" value="#FF0000"/>
    </inkml:brush>
  </inkml:definitions>
  <inkml:trace contextRef="#ctx0" brushRef="#br0">12166 6640 1215 0,'2'2'31'0,"-1"2"-21"16,1-1-7-16,-2 0-4 0,0 1 0 16,0 2 1-16,-2 0 0 0,2 0 0 15,-1-3 1-15,-1 2-1 0,1 1 0 16,-1-1 1-16,-1 4-1 0,1 0 0 16,-2 0 1-16,-1 5 4 0,0-1 3 15,-2 4 2-15,-1 3 0 0,-4 4-1 16,-1 5 3-16,-5 5 0 0,-3 5 1 15,-3 6-1-15,-1 10-4 0,-5 10-1 0,2 14-1 16,0 9-1-16,-2 10 1 0,0 11-2 16,-6 5 0-16,-3 7 1 0,3 4 0 15,1-6-2-15,4 0 0 0,3-6 1 16,-1-5 4-16,4-7 13 0,1-7 7 16,2-11 3-16,8-8 1 0,0-10-8 0,3-9-2 15,4-9-2-15,2-8-4 0,1-9-6 16,3-8-3-16,1-6-2 0,-2-7-1 15,1-4 1-15,1-3 2 0,0-2-3 16,0 0-3-16,1 0-3 0,4 0-9 16,2-5 1-16,5-3 1 0,5-4 2 15,9-7 4-15,6-7 1 0,5-3-1 16,5-3 0-16,2 1 1 0,1 0-1 16,1 3 3-16,-3-1 1 0,-7 4 0 15,-3 4 0-15,-3 1 1 0,-2 3-2 16,-5 5 2-16,-4 4 4 0,-6 6 15 0,-8 0 5 15,-5 2-3-15,0 0-7 0,-1 4-24 16,-3 5-5-16,-6 9 1 0,-6 12 3 16,-5 14 7-16,-5 6 0 0,-3 5 0 15,-1-1 0-15,-2-3 0 0,-4 1 1 16,-6-5 0-16,0-1 0 0,-2-5 0 0,7-6 1 16,2-2 0-16,5-8 3 0,5-8 3 15,2-5 3-15,8-3 2 0,-1-7 2 16,3-1 3-16,-1-1-3 0,1-6-3 15,-1 1-2-15,-1-4-5 0,0-4 0 16,-2-3 0-16,-1-5 0 16,-1-6 1-16,1 1-1 0,-1-5 1 0,0 1 1 0,1 0-2 15,1-2 1-15,1 2 2 0,0 1-1 16,3 0 1-16,1 3 3 0,1 0-3 16,2 3 1-16,2 7-1 0,0 2-4 15,2 5 2-15,4 4-1 0,0 1 1 16,1 4 0-16,0 0 0 0,0 0-1 15,0 0 0-15,0 0-2 0,0-1-7 16,0 1-11-16,0 0-17 0,-1 0-24 16,1 0-20-16,0 0-20 0,0 0 95 0,0 0-19 15</inkml:trace>
</inkml:ink>
</file>

<file path=ppt/ink/ink9.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4-25T15:45:05.749"/>
    </inkml:context>
    <inkml:brush xml:id="br0">
      <inkml:brushProperty name="width" value="0.05292" units="cm"/>
      <inkml:brushProperty name="height" value="0.05292" units="cm"/>
      <inkml:brushProperty name="color" value="#FF0000"/>
    </inkml:brush>
  </inkml:definitions>
  <inkml:trace contextRef="#ctx0" brushRef="#br0">30214 4276 688 0,'14'-4'45'0,"-5"-2"35"16,0 3-19-1,-4 1 10-15,-5-2-1 0,1 2-22 0,0-1-4 0,1 2-10 0,0-3-6 16,-1 2 2-16,0-1-5 0,0 0-6 31,-2 1-5-31,1 2-5 0,-1 0-4 0,0-1-1 0,1 1-1 0,0 0-4 16,-4-1-2-1,4 1-3-15,0 0-6 0,-1 0-1 0,-7 2-1 16,-1-1-3-16,-2-1-1 0,-1 1-3 0,-2 3-2 0,-1-4 1 16,-4 4 2-16,0-2 4 15,-4 1 2-15,-1-1 5 16,1 1-1-16,-3 1 4 0,-4-1 4 0,-2 0-1 0,0 0 4 31,-3 1 3-31,-1-2 0 0,-8-1 2 16,-6 1 3-16,-7 0-3 0,0-2 1 15,1 1-2-15,5-1-4 0,-1 0 3 16,1 0-2-16,3-1 0 0,0 1 0 0,-5-5 6 16,-8 2 8-16,-3-2 9 0,-4 1 10 15,5 0-3-15,3-2-4 0,3 1-9 16,3 1-9-16,-1-1-4 0,-6 2 1 16,-4 1-4-16,-5-4 1 0,1 3 1 15,7-1-3-15,5 1 2 0,3 1 0 0,1-3-1 16,-3 1 2-16,-2-2 1 0,-2 1-3 15,3 0 1-15,3 1 0 0,8 2-3 16,3 0 0-16,7 1 1 0,2 0 0 16,5 0 1-16,1-1 1 0,2 2-1 15,6-1 1-15,0-2 1 0,3 3 5 0,-1-2 1 16,1 1 0-16,0-1-2 0,3-1-4 16,6 2 1-16,-2-2 10 0,3 2 8 15,0-1 9-15,1-2 9 0,4 3 2 16,1-1 6-16,1-4-3 0,3 3-6 0,-1-6-5 15,1 0-10-15,5-5-7 0,-2-4-6 16,3 0-4-16,0-2-2 0,0-1 7 16,1-4 2-16,1-3-2 0,0-7 2 15,0-2-11-15,4-2 0 0,-3 0 5 16,-1-2 1-16,-1 5 2 0,-3-2 4 16,-1 0-7-16,1-4-5 0,-3-3 2 15,2-2-7-15,2-3-1 0,-3 2 1 16,1 0-5-16,1 3-1 0,-2 1-1 15,2 3-3-15,2 2-2 0,-1 0 0 0,2 3-5 16,0 4 1-16,1 0 2 0,0 4 2 16,4 1 6-16,2 5 3 0,-2 1-1 15,-1 6 1-15,1 3-1 0,1 1-2 16,3 4 0-16,1 3 1 0,1 3-2 16,3 4 2-16,4 3 3 0,3 2-2 0,4 2 1 15,5 0 2-15,-5 0-3 0,-1 0 3 16,1 2 1-16,-4 0-2 0,2-2 2 15,4-1 0-15,1-2-1 0,5 0 1 16,7-1 1-16,13-1-1 0,6-1 1 16,-2-1 1-16,2-3-2 0,-5 0 2 0,-2-2 0 15,5-1-2-15,7 1 2 0,2-4 1 16,0-2-2-16,-6-1 1 0,-7-1 1 16,-5-1-3-1,0-1 0-15,0 2 3 0,1-1-1 0,0 1 2 0,0 0 0 16,0-2-3-16,-5-1 0 15,-7 2 1-15,-3 0-2 0,-2 2 0 0,3 1 1 16,-4 1-2-16,1 3 1 0,-5 1 0 16,0 0-1-16,1 2 1 0,0 1 0 15,-1 0 0-15,-5 0-1 0,-4 0 1 16,-6 1-1-16,-1 2 0 0,-3 0 1 0,-3 1-1 16,-5 0 1-16,1 0-1 0,-4 2-2 15,2 0 1-15,-3-3-2 0,-3 1-3 16,3 1-3-16,-5 0-1 0,1 2-5 15,3-1 0-15,-4 3 3 0,0 2 0 0,1 5 5 16,-1 6 3-16,3 6 1 0,-3 5 3 16,2 4 1-1,-2 2-1-15,-1 5 1 0,0 3 0 0,2 6 0 0,-1 4 0 0,1 4 2 32,0 2-2-32,2 0 0 0,1-7 1 0,2 0-1 0,1-3 0 0,-2-5 1 15,2 2-1-15,0-3 0 0,-1-3 1 16,-3-1-1-1,1 1 0-15,-1-3 1 0,0-2-1 16,-1-2-1-16,1-4 2 0,-2-3-1 0,-1-5 0 0,0-3 0 16,-1-2 0-16,-1-3 0 0,1-1 1 15,0-2-1 1,0 0 0-16,0-1 1 0,0 0-1 0,-1-2 0 16,1-1 2-16,0 0-2 0,0-1 0 15,0-2 1-15,0 1-1 0,1-4 0 0,0 1 2 16,0-2-2-16,-1 1 0 0,0-2 1 0,0 0-1 31,0 0 1-31,0 1 2 0,0-3-3 16,0 2 0-16,0-2 2 0,1 1-2 15,0 0 0-15,1 4 2 0,-2-4-2 0,1-1 1 16,0 2 1-16,0 0 0 0,0 0-7 16,4 3-30-16,-1 1-30 0,4-1-28 15,3 5 40-15</inkml:trace>
  <inkml:trace contextRef="#ctx0" brushRef="#br0" timeOffset="29479.49">23567 9308 1387 0,'-2'10'32'15,"-1"5"-28"-15,0 4-4 0,1 0 2 0,1 4 0 0,1-1 0 0,-1 1 2 16,2 2-3-16,0 0 1 0,0 0 1 31,4-2-2-31,3 1 1 0,6-2 2 0,6 2-1 0,6 0 3 0,8 3 3 16,3 2-2-16,7-1 1 0,9 6-1 31,10-1-3-31,6 5 0 0,10 3 0 0,-2 2-2 16,4 0 0-16,6 3 1 15,16-1-3-15,6 1 1 0,3 4 2 16,4 0-3-16,-6 2 1 0,8 1 1 16,-3-5-3-16,-10-4 1 0,-8-4 2 0,-12-4-2 15,-3-5 0-15,-1-2 3 0,-7-8-3 16,-14-2 1-16,-17-4 3 0,-15-5-3 16,-11-4 1-16,-10-4 3 0,-6-2-5 15,0 0 1-15,0 0 3 0,-1 0-4 16,0 0 0-16,-1-4 0 0,-1 0-5 15,-7-6 3-15,-3-5 2 0,-5-4 0 0,-6-2 1 16,-6-8 2-16,-10-4-2 0,-6-1-1 16,-8-2 0-16,0 2-1 0,2 0-2 15,0 0 2-15,5 2-4 0,3 6-4 0,5 1-1 16,1 3-5-16,1 5 2 0,5 2 5 16,3 4 1-16,6 4 4 0,12 5-1 15,9 2-1-15,-1 0 5 0,-4-1 9 16,6 1 5-16,-1 0 3 0,2 1-2 15,3 0-7-15,1 4-2 0,8 1-1 16,5 6-3-16,4 3 0 0,6 4 2 16,2 5-3-16,3 0 1 0,1 1 2 15,2 0-1-15,0-2 0 0,1-1 3 16,4-1-4-16,2 4 0 0,0-1 0 0,3 1-1 16,-6-1 0-16,-7-4 2 0,-5-3-2 15,-7-3 2-15,-1-1 1 0,-4-2-2 16,-6-1-2-16,-1 1 0 0,-4-2-4 15,-1 1-1-15,-2-4 2 0,-1 1 0 16,-2-2 2-16,0 1 1 0,0 0-1 0,-1-2 0 16,-2 2 1-16,-5 1-2 15,-1 0 0-15,-5 2 3 0,-8 0 2 0,-9 0 5 16,-9-1 4-16,-8-1-3 0,-3-3 1 16,2-1 2-16,0-2 3 0,5-1 2 15,7 0 0-15,5 0-4 0,10-1-6 0,1 1-1 16,7 0-2-16,1 1 1 0,8 1 4 15,1-2-1-15,2 3 1 0,2-3 0 16,-1 2-5-16,2-2-1 0,2 0 0 16,-2 0-4-16,1 0 1 0,-1 0 1 15,0 0-4-15,0 0-27 0,0 0-30 16,0 0 648-16,1 0-453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8339" cy="356357"/>
          </a:xfrm>
          <a:prstGeom prst="rect">
            <a:avLst/>
          </a:prstGeom>
        </p:spPr>
        <p:txBody>
          <a:bodyPr vert="horz" lIns="94221" tIns="47111" rIns="94221" bIns="47111" rtlCol="0"/>
          <a:lstStyle>
            <a:lvl1pPr algn="l">
              <a:defRPr sz="1200"/>
            </a:lvl1pPr>
          </a:lstStyle>
          <a:p>
            <a:endParaRPr lang="en-US" dirty="0"/>
          </a:p>
        </p:txBody>
      </p:sp>
      <p:sp>
        <p:nvSpPr>
          <p:cNvPr id="3" name="Date Placeholder 2"/>
          <p:cNvSpPr>
            <a:spLocks noGrp="1"/>
          </p:cNvSpPr>
          <p:nvPr>
            <p:ph type="dt" idx="1"/>
          </p:nvPr>
        </p:nvSpPr>
        <p:spPr>
          <a:xfrm>
            <a:off x="5317964" y="0"/>
            <a:ext cx="4068339" cy="356357"/>
          </a:xfrm>
          <a:prstGeom prst="rect">
            <a:avLst/>
          </a:prstGeom>
        </p:spPr>
        <p:txBody>
          <a:bodyPr vert="horz" lIns="94221" tIns="47111" rIns="94221" bIns="47111" rtlCol="0"/>
          <a:lstStyle>
            <a:lvl1pPr algn="r">
              <a:defRPr sz="1200"/>
            </a:lvl1pPr>
          </a:lstStyle>
          <a:p>
            <a:fld id="{9BBF5E2F-2EA4-4BED-BDB7-3263066D10D9}" type="datetimeFigureOut">
              <a:rPr lang="en-US" smtClean="0"/>
              <a:t>4/25/2023</a:t>
            </a:fld>
            <a:endParaRPr lang="en-US" dirty="0"/>
          </a:p>
        </p:txBody>
      </p:sp>
      <p:sp>
        <p:nvSpPr>
          <p:cNvPr id="4" name="Slide Image Placeholder 3"/>
          <p:cNvSpPr>
            <a:spLocks noGrp="1" noRot="1" noChangeAspect="1"/>
          </p:cNvSpPr>
          <p:nvPr>
            <p:ph type="sldImg" idx="2"/>
          </p:nvPr>
        </p:nvSpPr>
        <p:spPr>
          <a:xfrm>
            <a:off x="2563813" y="887413"/>
            <a:ext cx="4260850" cy="2397125"/>
          </a:xfrm>
          <a:prstGeom prst="rect">
            <a:avLst/>
          </a:prstGeom>
          <a:noFill/>
          <a:ln w="12700">
            <a:solidFill>
              <a:prstClr val="black"/>
            </a:solidFill>
          </a:ln>
        </p:spPr>
        <p:txBody>
          <a:bodyPr vert="horz" lIns="94221" tIns="47111" rIns="94221" bIns="47111" rtlCol="0" anchor="ctr"/>
          <a:lstStyle/>
          <a:p>
            <a:endParaRPr lang="en-US" dirty="0"/>
          </a:p>
        </p:txBody>
      </p:sp>
      <p:sp>
        <p:nvSpPr>
          <p:cNvPr id="5" name="Notes Placeholder 4"/>
          <p:cNvSpPr>
            <a:spLocks noGrp="1"/>
          </p:cNvSpPr>
          <p:nvPr>
            <p:ph type="body" sz="quarter" idx="3"/>
          </p:nvPr>
        </p:nvSpPr>
        <p:spPr>
          <a:xfrm>
            <a:off x="938848" y="3418066"/>
            <a:ext cx="7510780" cy="2796600"/>
          </a:xfrm>
          <a:prstGeom prst="rect">
            <a:avLst/>
          </a:prstGeom>
        </p:spPr>
        <p:txBody>
          <a:bodyPr vert="horz" lIns="94221" tIns="47111" rIns="94221" bIns="4711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746119"/>
            <a:ext cx="4068339" cy="356356"/>
          </a:xfrm>
          <a:prstGeom prst="rect">
            <a:avLst/>
          </a:prstGeom>
        </p:spPr>
        <p:txBody>
          <a:bodyPr vert="horz" lIns="94221" tIns="47111" rIns="94221" bIns="471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5317964" y="6746119"/>
            <a:ext cx="4068339" cy="356356"/>
          </a:xfrm>
          <a:prstGeom prst="rect">
            <a:avLst/>
          </a:prstGeom>
        </p:spPr>
        <p:txBody>
          <a:bodyPr vert="horz" lIns="94221" tIns="47111" rIns="94221" bIns="47111" rtlCol="0" anchor="b"/>
          <a:lstStyle>
            <a:lvl1pPr algn="r">
              <a:defRPr sz="1200"/>
            </a:lvl1pPr>
          </a:lstStyle>
          <a:p>
            <a:fld id="{061C2587-C0BF-41B9-B0FA-D76263C040D8}" type="slidenum">
              <a:rPr lang="en-US" smtClean="0"/>
              <a:t>‹#›</a:t>
            </a:fld>
            <a:endParaRPr lang="en-US" dirty="0"/>
          </a:p>
        </p:txBody>
      </p:sp>
    </p:spTree>
    <p:extLst>
      <p:ext uri="{BB962C8B-B14F-4D97-AF65-F5344CB8AC3E}">
        <p14:creationId xmlns:p14="http://schemas.microsoft.com/office/powerpoint/2010/main" val="2282341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17F1F-6505-40F0-B92A-0D136955C762}" type="slidenum">
              <a:rPr lang="en-US" smtClean="0"/>
              <a:t>3</a:t>
            </a:fld>
            <a:endParaRPr lang="en-US" dirty="0"/>
          </a:p>
        </p:txBody>
      </p:sp>
    </p:spTree>
    <p:extLst>
      <p:ext uri="{BB962C8B-B14F-4D97-AF65-F5344CB8AC3E}">
        <p14:creationId xmlns:p14="http://schemas.microsoft.com/office/powerpoint/2010/main" val="145806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defTabSz="924641">
                  <a:defRPr/>
                </a:pPr>
                <a:r>
                  <a:rPr lang="en-US" dirty="0"/>
                  <a:t>We model it as</a:t>
                </a:r>
                <a:r>
                  <a:rPr lang="en-US" baseline="0" dirty="0"/>
                  <a:t> a </a:t>
                </a:r>
                <a:r>
                  <a:rPr lang="en-US" baseline="0" dirty="0" err="1"/>
                  <a:t>Stackleberg</a:t>
                </a:r>
                <a:r>
                  <a:rPr lang="en-US" baseline="0" dirty="0"/>
                  <a:t> game, or leader-follower game, where the defender is the leader and commits to a randomized strategy first, in this case a probability distribution over possible patrol routes, and the attacker is the follower, who observes the defender’s strategy and then choose a target and a time to attack. This table shows the payoff matrix. We assume the attacker gets a payoff of </a:t>
                </a: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𝑢</m:t>
                        </m:r>
                      </m:e>
                      <m:sub>
                        <m:r>
                          <a:rPr lang="en-US" b="0" i="1" baseline="0" smtClean="0">
                            <a:latin typeface="Cambria Math" panose="02040503050406030204" pitchFamily="18" charset="0"/>
                          </a:rPr>
                          <m:t>𝑖</m:t>
                        </m:r>
                      </m:sub>
                    </m:sSub>
                    <m:r>
                      <a:rPr lang="en-US" b="0" i="1" baseline="0" smtClean="0">
                        <a:latin typeface="Cambria Math" panose="02040503050406030204" pitchFamily="18" charset="0"/>
                      </a:rPr>
                      <m:t>(</m:t>
                    </m:r>
                    <m:r>
                      <a:rPr lang="en-US" b="0" i="1" baseline="0" smtClean="0">
                        <a:latin typeface="Cambria Math" panose="02040503050406030204" pitchFamily="18" charset="0"/>
                      </a:rPr>
                      <m:t>𝑡</m:t>
                    </m:r>
                    <m:r>
                      <a:rPr lang="en-US" b="0" i="1" baseline="0" smtClean="0">
                        <a:latin typeface="Cambria Math" panose="02040503050406030204" pitchFamily="18" charset="0"/>
                      </a:rPr>
                      <m:t>)</m:t>
                    </m:r>
                  </m:oMath>
                </a14:m>
                <a:r>
                  <a:rPr lang="en-US" dirty="0"/>
                  <a:t> if he attacks</a:t>
                </a:r>
                <a:r>
                  <a:rPr lang="en-US" baseline="0" dirty="0"/>
                  <a:t> target </a:t>
                </a:r>
                <a14:m>
                  <m:oMath xmlns:m="http://schemas.openxmlformats.org/officeDocument/2006/math">
                    <m:r>
                      <a:rPr lang="en-US" b="0" i="1" baseline="0" smtClean="0">
                        <a:latin typeface="Cambria Math" panose="02040503050406030204" pitchFamily="18" charset="0"/>
                      </a:rPr>
                      <m:t>𝑖</m:t>
                    </m:r>
                  </m:oMath>
                </a14:m>
                <a:r>
                  <a:rPr lang="en-US" dirty="0"/>
                  <a:t> at time</a:t>
                </a:r>
                <a:r>
                  <a:rPr lang="en-US" baseline="0" dirty="0"/>
                  <a:t> </a:t>
                </a:r>
                <a14:m>
                  <m:oMath xmlns:m="http://schemas.openxmlformats.org/officeDocument/2006/math">
                    <m:r>
                      <a:rPr lang="en-US" b="0" i="1" baseline="0" smtClean="0">
                        <a:latin typeface="Cambria Math" panose="02040503050406030204" pitchFamily="18" charset="0"/>
                      </a:rPr>
                      <m:t>𝑡</m:t>
                    </m:r>
                  </m:oMath>
                </a14:m>
                <a:r>
                  <a:rPr lang="en-US" dirty="0"/>
                  <a:t> and succeeded,</a:t>
                </a:r>
                <a:r>
                  <a:rPr lang="en-US" baseline="0" dirty="0"/>
                  <a:t> meaning, no defender is close to ferry to protect it, say within 100 meters. Otherwise he gets 0. We assume it is a zero-sum game, meaning what the attacker gets is what the defender loses. In this case, solution concepts like Strong </a:t>
                </a:r>
                <a:r>
                  <a:rPr lang="en-US" baseline="0" dirty="0" err="1"/>
                  <a:t>Stackelberg</a:t>
                </a:r>
                <a:r>
                  <a:rPr lang="en-US" baseline="0" dirty="0"/>
                  <a:t> Equilibrium, Nash Equilibrium and Minimax Strategy coincide. So assuming the attacker is perfectly rational, the optimal defender strategy is the one that minimizes the attacker’s maximum possible expected utility, which can be computed through linear programming. The decision various are the probabilities of taking each route, and the attacker’s expected utility is calculated as the target utility at that time, multiplied by the probability he can succeed in attacking. </a:t>
                </a:r>
              </a:p>
              <a:p>
                <a:pPr defTabSz="924641">
                  <a:defRPr/>
                </a:pPr>
                <a:endParaRPr lang="en-US" baseline="0" dirty="0"/>
              </a:p>
              <a:p>
                <a:pPr defTabSz="924641">
                  <a:defRPr/>
                </a:pPr>
                <a:r>
                  <a:rPr lang="en-US" dirty="0"/>
                  <a:t> (e.g., &gt;100m)</a:t>
                </a:r>
                <a:endParaRPr lang="en-US" baseline="0"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model it as</a:t>
                </a:r>
                <a:r>
                  <a:rPr lang="en-US" baseline="0" dirty="0" smtClean="0"/>
                  <a:t> a </a:t>
                </a:r>
                <a:r>
                  <a:rPr lang="en-US" baseline="0" dirty="0" err="1" smtClean="0"/>
                  <a:t>Stakcleberg</a:t>
                </a:r>
                <a:r>
                  <a:rPr lang="en-US" baseline="0" dirty="0" smtClean="0"/>
                  <a:t> game, or leader-follower game, where the defender is the leader and commits to a randomized strategy first, in this case a probability distribution over possible patrol routes, and then the follower respond to the defender’s strategy by choosing a target and a time to attack. This table shows the payoff matrix. We assume the attacker gets a payoff of </a:t>
                </a:r>
                <a:r>
                  <a:rPr lang="en-US" b="0" i="0" baseline="0" smtClean="0">
                    <a:latin typeface="Cambria Math" panose="02040503050406030204" pitchFamily="18" charset="0"/>
                  </a:rPr>
                  <a:t>𝑢_𝑖 (𝑡)</a:t>
                </a:r>
                <a:r>
                  <a:rPr lang="en-US" dirty="0" smtClean="0"/>
                  <a:t> if he attacks</a:t>
                </a:r>
                <a:r>
                  <a:rPr lang="en-US" baseline="0" dirty="0" smtClean="0"/>
                  <a:t> target </a:t>
                </a:r>
                <a:r>
                  <a:rPr lang="en-US" b="0" i="0" baseline="0" smtClean="0">
                    <a:latin typeface="Cambria Math" panose="02040503050406030204" pitchFamily="18" charset="0"/>
                  </a:rPr>
                  <a:t>𝑖</a:t>
                </a:r>
                <a:r>
                  <a:rPr lang="en-US" dirty="0" smtClean="0"/>
                  <a:t> at time</a:t>
                </a:r>
                <a:r>
                  <a:rPr lang="en-US" baseline="0" dirty="0" smtClean="0"/>
                  <a:t> </a:t>
                </a:r>
                <a:r>
                  <a:rPr lang="en-US" b="0" i="0" baseline="0" smtClean="0">
                    <a:latin typeface="Cambria Math" panose="02040503050406030204" pitchFamily="18" charset="0"/>
                  </a:rPr>
                  <a:t>𝑡</a:t>
                </a:r>
                <a:r>
                  <a:rPr lang="en-US" dirty="0" smtClean="0"/>
                  <a:t> and succeeded,</a:t>
                </a:r>
                <a:r>
                  <a:rPr lang="en-US" baseline="0" dirty="0" smtClean="0"/>
                  <a:t> meaning, no defender is close to ferry to protect it. Otherwise he gets 0. We assume it is a zero-sum game, in which case many different solution concepts like Strong </a:t>
                </a:r>
                <a:r>
                  <a:rPr lang="en-US" baseline="0" dirty="0" err="1" smtClean="0"/>
                  <a:t>Stackelberg</a:t>
                </a:r>
                <a:r>
                  <a:rPr lang="en-US" baseline="0" dirty="0" smtClean="0"/>
                  <a:t> Equilibrium, Nash Equilibrium and Minimax Strategy coincide. So the optimal defender strategy is the one that minimizes the attacker’s maximum possible expected utility, which can be computed through linear programming. The decision various are the probabilities of taking each route, and the attacker’s expected utility is calculated as the target utility at that time, multiplied by the probability he can succeed in attacking. </a:t>
                </a:r>
                <a:endParaRPr lang="en-US" baseline="0" dirty="0"/>
              </a:p>
            </p:txBody>
          </p:sp>
        </mc:Fallback>
      </mc:AlternateContent>
      <p:sp>
        <p:nvSpPr>
          <p:cNvPr id="4" name="Slide Number Placeholder 3"/>
          <p:cNvSpPr>
            <a:spLocks noGrp="1"/>
          </p:cNvSpPr>
          <p:nvPr>
            <p:ph type="sldNum" sz="quarter" idx="10"/>
          </p:nvPr>
        </p:nvSpPr>
        <p:spPr/>
        <p:txBody>
          <a:bodyPr/>
          <a:lstStyle/>
          <a:p>
            <a:fld id="{E6517F1F-6505-40F0-B92A-0D136955C762}" type="slidenum">
              <a:rPr lang="en-US" smtClean="0"/>
              <a:t>16</a:t>
            </a:fld>
            <a:endParaRPr lang="en-US" dirty="0"/>
          </a:p>
        </p:txBody>
      </p:sp>
    </p:spTree>
    <p:extLst>
      <p:ext uri="{BB962C8B-B14F-4D97-AF65-F5344CB8AC3E}">
        <p14:creationId xmlns:p14="http://schemas.microsoft.com/office/powerpoint/2010/main" val="1949017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baseline="0" dirty="0"/>
              <a:t>On randomly chosen utility functions, we show that the potential risk, measured by maximum attacker expected utility, is cut down by half when using our algorithm. As our work is brought to the real-world, it has </a:t>
            </a:r>
            <a:r>
              <a:rPr lang="en-US" dirty="0"/>
              <a:t>resulted in a radical shift in the patrolling tactics of the US Coast Guard. And the feedback to us is terrific</a:t>
            </a:r>
            <a:r>
              <a:rPr lang="en-US" baseline="0" dirty="0"/>
              <a:t>. They call this shift as from point defense to zone defense, an analogy from the basketball game because before they are defending against potential attacks to one ferry and now they are defending against potential attacks to high risk zones. They think our solution has improved the randomness of the patrols. Professional mariners also mentioned that there is an apparent increase in Coast Guard patrols</a:t>
            </a:r>
            <a:r>
              <a:rPr lang="en-US" dirty="0"/>
              <a:t> using new patrol schedules. </a:t>
            </a:r>
            <a:endParaRPr lang="en-US" baseline="0" dirty="0"/>
          </a:p>
        </p:txBody>
      </p:sp>
      <p:sp>
        <p:nvSpPr>
          <p:cNvPr id="4" name="Slide Number Placeholder 3"/>
          <p:cNvSpPr>
            <a:spLocks noGrp="1"/>
          </p:cNvSpPr>
          <p:nvPr>
            <p:ph type="sldNum" sz="quarter" idx="10"/>
          </p:nvPr>
        </p:nvSpPr>
        <p:spPr/>
        <p:txBody>
          <a:bodyPr/>
          <a:lstStyle/>
          <a:p>
            <a:fld id="{E6517F1F-6505-40F0-B92A-0D136955C762}" type="slidenum">
              <a:rPr lang="en-US" smtClean="0"/>
              <a:t>17</a:t>
            </a:fld>
            <a:endParaRPr lang="en-US" dirty="0"/>
          </a:p>
        </p:txBody>
      </p:sp>
    </p:spTree>
    <p:extLst>
      <p:ext uri="{BB962C8B-B14F-4D97-AF65-F5344CB8AC3E}">
        <p14:creationId xmlns:p14="http://schemas.microsoft.com/office/powerpoint/2010/main" val="4042214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17F1F-6505-40F0-B92A-0D136955C762}" type="slidenum">
              <a:rPr lang="en-US" smtClean="0"/>
              <a:t>19</a:t>
            </a:fld>
            <a:endParaRPr lang="en-US" dirty="0"/>
          </a:p>
        </p:txBody>
      </p:sp>
    </p:spTree>
    <p:extLst>
      <p:ext uri="{BB962C8B-B14F-4D97-AF65-F5344CB8AC3E}">
        <p14:creationId xmlns:p14="http://schemas.microsoft.com/office/powerpoint/2010/main" val="4089971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 </a:t>
            </a:r>
            <a:r>
              <a:rPr lang="en-US" dirty="0" err="1"/>
              <a:t>Borda</a:t>
            </a:r>
            <a:r>
              <a:rPr lang="en-US" dirty="0"/>
              <a:t> not consistent </a:t>
            </a:r>
          </a:p>
        </p:txBody>
      </p:sp>
      <p:sp>
        <p:nvSpPr>
          <p:cNvPr id="4" name="Slide Number Placeholder 3"/>
          <p:cNvSpPr>
            <a:spLocks noGrp="1"/>
          </p:cNvSpPr>
          <p:nvPr>
            <p:ph type="sldNum" sz="quarter" idx="5"/>
          </p:nvPr>
        </p:nvSpPr>
        <p:spPr/>
        <p:txBody>
          <a:bodyPr/>
          <a:lstStyle/>
          <a:p>
            <a:fld id="{061C2587-C0BF-41B9-B0FA-D76263C040D8}" type="slidenum">
              <a:rPr lang="en-US" smtClean="0"/>
              <a:t>37</a:t>
            </a:fld>
            <a:endParaRPr lang="en-US" dirty="0"/>
          </a:p>
        </p:txBody>
      </p:sp>
    </p:spTree>
    <p:extLst>
      <p:ext uri="{BB962C8B-B14F-4D97-AF65-F5344CB8AC3E}">
        <p14:creationId xmlns:p14="http://schemas.microsoft.com/office/powerpoint/2010/main" val="3808741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a:t>
            </a:r>
          </a:p>
        </p:txBody>
      </p:sp>
      <p:sp>
        <p:nvSpPr>
          <p:cNvPr id="4" name="Slide Number Placeholder 3"/>
          <p:cNvSpPr>
            <a:spLocks noGrp="1"/>
          </p:cNvSpPr>
          <p:nvPr>
            <p:ph type="sldNum" sz="quarter" idx="5"/>
          </p:nvPr>
        </p:nvSpPr>
        <p:spPr/>
        <p:txBody>
          <a:bodyPr/>
          <a:lstStyle/>
          <a:p>
            <a:fld id="{061C2587-C0BF-41B9-B0FA-D76263C040D8}" type="slidenum">
              <a:rPr lang="en-US" smtClean="0"/>
              <a:t>38</a:t>
            </a:fld>
            <a:endParaRPr lang="en-US" dirty="0"/>
          </a:p>
        </p:txBody>
      </p:sp>
    </p:spTree>
    <p:extLst>
      <p:ext uri="{BB962C8B-B14F-4D97-AF65-F5344CB8AC3E}">
        <p14:creationId xmlns:p14="http://schemas.microsoft.com/office/powerpoint/2010/main" val="3248734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None</a:t>
            </a:r>
          </a:p>
        </p:txBody>
      </p:sp>
      <p:sp>
        <p:nvSpPr>
          <p:cNvPr id="4" name="Slide Number Placeholder 3"/>
          <p:cNvSpPr>
            <a:spLocks noGrp="1"/>
          </p:cNvSpPr>
          <p:nvPr>
            <p:ph type="sldNum" sz="quarter" idx="5"/>
          </p:nvPr>
        </p:nvSpPr>
        <p:spPr/>
        <p:txBody>
          <a:bodyPr/>
          <a:lstStyle/>
          <a:p>
            <a:fld id="{061C2587-C0BF-41B9-B0FA-D76263C040D8}" type="slidenum">
              <a:rPr lang="en-US" smtClean="0"/>
              <a:t>40</a:t>
            </a:fld>
            <a:endParaRPr lang="en-US" dirty="0"/>
          </a:p>
        </p:txBody>
      </p:sp>
    </p:spTree>
    <p:extLst>
      <p:ext uri="{BB962C8B-B14F-4D97-AF65-F5344CB8AC3E}">
        <p14:creationId xmlns:p14="http://schemas.microsoft.com/office/powerpoint/2010/main" val="3037863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Plurality: a </a:t>
            </a:r>
          </a:p>
          <a:p>
            <a:r>
              <a:rPr lang="en-US" dirty="0" err="1"/>
              <a:t>Borda</a:t>
            </a:r>
            <a:r>
              <a:rPr lang="en-US" dirty="0"/>
              <a:t> count: </a:t>
            </a:r>
          </a:p>
          <a:p>
            <a:r>
              <a:rPr lang="en-US" dirty="0"/>
              <a:t>	a: 33*4 + 3*1 = 135</a:t>
            </a:r>
          </a:p>
          <a:p>
            <a:r>
              <a:rPr lang="en-US" dirty="0"/>
              <a:t>	</a:t>
            </a:r>
            <a:r>
              <a:rPr lang="en-US" b="1" dirty="0"/>
              <a:t>b: 33*3 + 16*4 + 3*2 + 8*2 + 18*1 + 22*2 = 247</a:t>
            </a:r>
          </a:p>
          <a:p>
            <a:r>
              <a:rPr lang="en-US" dirty="0"/>
              <a:t>	</a:t>
            </a:r>
            <a:r>
              <a:rPr lang="en-US" b="0" dirty="0"/>
              <a:t>c: 33*2 + 16*2 + 3*4 + 8*4 + 18*2 + 22*3 = 244</a:t>
            </a:r>
          </a:p>
          <a:p>
            <a:r>
              <a:rPr lang="en-US" dirty="0"/>
              <a:t>	d: 33 + 16*3 + 3*3 + 8 + 22 + 18*4 = 192</a:t>
            </a:r>
          </a:p>
          <a:p>
            <a:r>
              <a:rPr lang="en-US" dirty="0"/>
              <a:t>	e: 16 + 8*3 + 18*3 + 22*4 = 182</a:t>
            </a:r>
          </a:p>
          <a:p>
            <a:r>
              <a:rPr lang="en-US" dirty="0"/>
              <a:t>Plurality with run off:</a:t>
            </a:r>
          </a:p>
          <a:p>
            <a:r>
              <a:rPr lang="en-US" dirty="0"/>
              <a:t>	a and e runoff and </a:t>
            </a:r>
            <a:r>
              <a:rPr lang="en-US" b="1" dirty="0"/>
              <a:t>e wins</a:t>
            </a:r>
          </a:p>
          <a:p>
            <a:r>
              <a:rPr lang="en-US" dirty="0"/>
              <a:t>STV:</a:t>
            </a:r>
          </a:p>
          <a:p>
            <a:r>
              <a:rPr lang="en-US" dirty="0"/>
              <a:t>	c voted off first</a:t>
            </a:r>
          </a:p>
          <a:p>
            <a:r>
              <a:rPr lang="en-US" dirty="0"/>
              <a:t>	b voted off second</a:t>
            </a:r>
          </a:p>
          <a:p>
            <a:r>
              <a:rPr lang="en-US" dirty="0"/>
              <a:t>	e voted off third</a:t>
            </a:r>
          </a:p>
          <a:p>
            <a:r>
              <a:rPr lang="en-US" dirty="0"/>
              <a:t>	a voted off</a:t>
            </a:r>
          </a:p>
          <a:p>
            <a:r>
              <a:rPr lang="en-US" dirty="0"/>
              <a:t>	</a:t>
            </a:r>
            <a:r>
              <a:rPr lang="en-US" b="1" dirty="0"/>
              <a:t>d wins</a:t>
            </a:r>
          </a:p>
          <a:p>
            <a:r>
              <a:rPr lang="en-US" b="0" dirty="0"/>
              <a:t>Condorcet winner: </a:t>
            </a:r>
          </a:p>
          <a:p>
            <a:r>
              <a:rPr lang="en-US" b="0" dirty="0"/>
              <a:t>	c beats a</a:t>
            </a:r>
          </a:p>
          <a:p>
            <a:r>
              <a:rPr lang="en-US" b="0" dirty="0"/>
              <a:t>	c beats b</a:t>
            </a:r>
          </a:p>
          <a:p>
            <a:r>
              <a:rPr lang="en-US" b="0" dirty="0"/>
              <a:t>	c beats d </a:t>
            </a:r>
          </a:p>
          <a:p>
            <a:r>
              <a:rPr lang="en-US" b="0" dirty="0"/>
              <a:t>	c beats e</a:t>
            </a:r>
          </a:p>
          <a:p>
            <a:r>
              <a:rPr lang="en-US" b="0" dirty="0"/>
              <a:t>	</a:t>
            </a:r>
            <a:r>
              <a:rPr lang="en-US" b="1" dirty="0"/>
              <a:t>c wins</a:t>
            </a:r>
          </a:p>
        </p:txBody>
      </p:sp>
      <p:sp>
        <p:nvSpPr>
          <p:cNvPr id="4" name="Slide Number Placeholder 3"/>
          <p:cNvSpPr>
            <a:spLocks noGrp="1"/>
          </p:cNvSpPr>
          <p:nvPr>
            <p:ph type="sldNum" sz="quarter" idx="5"/>
          </p:nvPr>
        </p:nvSpPr>
        <p:spPr/>
        <p:txBody>
          <a:bodyPr/>
          <a:lstStyle/>
          <a:p>
            <a:fld id="{061C2587-C0BF-41B9-B0FA-D76263C040D8}" type="slidenum">
              <a:rPr lang="en-US" smtClean="0"/>
              <a:t>41</a:t>
            </a:fld>
            <a:endParaRPr lang="en-US" dirty="0"/>
          </a:p>
        </p:txBody>
      </p:sp>
    </p:spTree>
    <p:extLst>
      <p:ext uri="{BB962C8B-B14F-4D97-AF65-F5344CB8AC3E}">
        <p14:creationId xmlns:p14="http://schemas.microsoft.com/office/powerpoint/2010/main" val="2479523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none</a:t>
            </a:r>
          </a:p>
        </p:txBody>
      </p:sp>
      <p:sp>
        <p:nvSpPr>
          <p:cNvPr id="4" name="Slide Number Placeholder 3"/>
          <p:cNvSpPr>
            <a:spLocks noGrp="1"/>
          </p:cNvSpPr>
          <p:nvPr>
            <p:ph type="sldNum" sz="quarter" idx="5"/>
          </p:nvPr>
        </p:nvSpPr>
        <p:spPr/>
        <p:txBody>
          <a:bodyPr/>
          <a:lstStyle/>
          <a:p>
            <a:fld id="{061C2587-C0BF-41B9-B0FA-D76263C040D8}" type="slidenum">
              <a:rPr lang="en-US" smtClean="0"/>
              <a:t>46</a:t>
            </a:fld>
            <a:endParaRPr lang="en-US" dirty="0"/>
          </a:p>
        </p:txBody>
      </p:sp>
    </p:spTree>
    <p:extLst>
      <p:ext uri="{BB962C8B-B14F-4D97-AF65-F5344CB8AC3E}">
        <p14:creationId xmlns:p14="http://schemas.microsoft.com/office/powerpoint/2010/main" val="31215295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onto</a:t>
            </a:r>
          </a:p>
          <a:p>
            <a:r>
              <a:rPr lang="en-US" dirty="0"/>
              <a:t>Not constant, not dictatorial</a:t>
            </a:r>
          </a:p>
        </p:txBody>
      </p:sp>
      <p:sp>
        <p:nvSpPr>
          <p:cNvPr id="4" name="Slide Number Placeholder 3"/>
          <p:cNvSpPr>
            <a:spLocks noGrp="1"/>
          </p:cNvSpPr>
          <p:nvPr>
            <p:ph type="sldNum" sz="quarter" idx="5"/>
          </p:nvPr>
        </p:nvSpPr>
        <p:spPr/>
        <p:txBody>
          <a:bodyPr/>
          <a:lstStyle/>
          <a:p>
            <a:fld id="{061C2587-C0BF-41B9-B0FA-D76263C040D8}" type="slidenum">
              <a:rPr lang="en-US" smtClean="0"/>
              <a:t>50</a:t>
            </a:fld>
            <a:endParaRPr lang="en-US" dirty="0"/>
          </a:p>
        </p:txBody>
      </p:sp>
    </p:spTree>
    <p:extLst>
      <p:ext uri="{BB962C8B-B14F-4D97-AF65-F5344CB8AC3E}">
        <p14:creationId xmlns:p14="http://schemas.microsoft.com/office/powerpoint/2010/main" val="3212874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C2587-C0BF-41B9-B0FA-D76263C040D8}" type="slidenum">
              <a:rPr lang="en-US" smtClean="0"/>
              <a:t>51</a:t>
            </a:fld>
            <a:endParaRPr lang="en-US" dirty="0"/>
          </a:p>
        </p:txBody>
      </p:sp>
    </p:spTree>
    <p:extLst>
      <p:ext uri="{BB962C8B-B14F-4D97-AF65-F5344CB8AC3E}">
        <p14:creationId xmlns:p14="http://schemas.microsoft.com/office/powerpoint/2010/main" val="1059995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4</a:t>
            </a:fld>
            <a:endParaRPr lang="en-US"/>
          </a:p>
        </p:txBody>
      </p:sp>
    </p:spTree>
    <p:extLst>
      <p:ext uri="{BB962C8B-B14F-4D97-AF65-F5344CB8AC3E}">
        <p14:creationId xmlns:p14="http://schemas.microsoft.com/office/powerpoint/2010/main" val="2912873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normal-form game is a </a:t>
            </a:r>
            <a:r>
              <a:rPr lang="en-US" dirty="0">
                <a:solidFill>
                  <a:srgbClr val="0070C0"/>
                </a:solidFill>
              </a:rPr>
              <a:t>representation</a:t>
            </a:r>
            <a:r>
              <a:rPr lang="en-US" dirty="0"/>
              <a:t> of a game in game theory. It directly specifies the set of players' strategies where a strategy is a complete plan of action for every stage of the game, regardless of whether that stage actually arises in play.</a:t>
            </a:r>
          </a:p>
          <a:p>
            <a:endParaRPr lang="en-US" dirty="0"/>
          </a:p>
          <a:p>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5</a:t>
            </a:fld>
            <a:endParaRPr lang="en-US" dirty="0"/>
          </a:p>
        </p:txBody>
      </p:sp>
    </p:spTree>
    <p:extLst>
      <p:ext uri="{BB962C8B-B14F-4D97-AF65-F5344CB8AC3E}">
        <p14:creationId xmlns:p14="http://schemas.microsoft.com/office/powerpoint/2010/main" val="2168204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i.e., no strictly dominated strategies in the remaining game</a:t>
            </a:r>
          </a:p>
          <a:p>
            <a:pPr defTabSz="924641">
              <a:defRPr/>
            </a:pPr>
            <a:r>
              <a:rPr lang="en-US" dirty="0"/>
              <a:t>Now assume you are given a 2 by 2 </a:t>
            </a:r>
            <a:r>
              <a:rPr lang="en-US" dirty="0" err="1"/>
              <a:t>bimatrix</a:t>
            </a:r>
            <a:r>
              <a:rPr lang="en-US" dirty="0"/>
              <a:t> game after iterative removal. Further, you are told that in a NE, all the actions are chosen with non-zero probability. What are the necessary conditions for a mixed strategy NE?</a:t>
            </a:r>
          </a:p>
          <a:p>
            <a:r>
              <a:rPr lang="en-US" dirty="0"/>
              <a:t>Check the </a:t>
            </a:r>
            <a:r>
              <a:rPr lang="en-US" dirty="0" err="1"/>
              <a:t>FvsC</a:t>
            </a:r>
            <a:r>
              <a:rPr lang="en-US" dirty="0"/>
              <a:t> game, in addition to PSNEs (F,F) and (C,C), there is a mixed strategy NE shown below.</a:t>
            </a:r>
          </a:p>
        </p:txBody>
      </p:sp>
      <p:sp>
        <p:nvSpPr>
          <p:cNvPr id="4" name="Slide Number Placeholder 3"/>
          <p:cNvSpPr>
            <a:spLocks noGrp="1"/>
          </p:cNvSpPr>
          <p:nvPr>
            <p:ph type="sldNum" sz="quarter" idx="10"/>
          </p:nvPr>
        </p:nvSpPr>
        <p:spPr/>
        <p:txBody>
          <a:bodyPr/>
          <a:lstStyle/>
          <a:p>
            <a:fld id="{E6517F1F-6505-40F0-B92A-0D136955C762}" type="slidenum">
              <a:rPr lang="en-US" smtClean="0"/>
              <a:t>6</a:t>
            </a:fld>
            <a:endParaRPr lang="en-US" dirty="0"/>
          </a:p>
        </p:txBody>
      </p:sp>
    </p:spTree>
    <p:extLst>
      <p:ext uri="{BB962C8B-B14F-4D97-AF65-F5344CB8AC3E}">
        <p14:creationId xmlns:p14="http://schemas.microsoft.com/office/powerpoint/2010/main" val="1768251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t>
            </a:r>
          </a:p>
        </p:txBody>
      </p:sp>
      <p:sp>
        <p:nvSpPr>
          <p:cNvPr id="4" name="Slide Number Placeholder 3"/>
          <p:cNvSpPr>
            <a:spLocks noGrp="1"/>
          </p:cNvSpPr>
          <p:nvPr>
            <p:ph type="sldNum" sz="quarter" idx="10"/>
          </p:nvPr>
        </p:nvSpPr>
        <p:spPr/>
        <p:txBody>
          <a:bodyPr/>
          <a:lstStyle/>
          <a:p>
            <a:fld id="{E6517F1F-6505-40F0-B92A-0D136955C762}" type="slidenum">
              <a:rPr lang="en-US" smtClean="0"/>
              <a:t>7</a:t>
            </a:fld>
            <a:endParaRPr lang="en-US" dirty="0"/>
          </a:p>
        </p:txBody>
      </p:sp>
    </p:spTree>
    <p:extLst>
      <p:ext uri="{BB962C8B-B14F-4D97-AF65-F5344CB8AC3E}">
        <p14:creationId xmlns:p14="http://schemas.microsoft.com/office/powerpoint/2010/main" val="4021502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4q + 1(1-q) = 3q + 3(1-q)</a:t>
            </a:r>
          </a:p>
          <a:p>
            <a:r>
              <a:rPr lang="en-US" dirty="0"/>
              <a:t>3q = 2</a:t>
            </a:r>
          </a:p>
          <a:p>
            <a:r>
              <a:rPr lang="en-US" dirty="0"/>
              <a:t>Q = 2/3</a:t>
            </a:r>
          </a:p>
          <a:p>
            <a:endParaRPr lang="en-US" dirty="0"/>
          </a:p>
          <a:p>
            <a:r>
              <a:rPr lang="en-US" dirty="0"/>
              <a:t>1p + 2(1-p) = 2p + 1(1-p)</a:t>
            </a:r>
          </a:p>
          <a:p>
            <a:r>
              <a:rPr lang="en-US" dirty="0"/>
              <a:t>1 = 2p</a:t>
            </a:r>
          </a:p>
          <a:p>
            <a:r>
              <a:rPr lang="en-US" dirty="0"/>
              <a:t>P = 1/2</a:t>
            </a:r>
          </a:p>
        </p:txBody>
      </p:sp>
      <p:sp>
        <p:nvSpPr>
          <p:cNvPr id="4" name="Slide Number Placeholder 3"/>
          <p:cNvSpPr>
            <a:spLocks noGrp="1"/>
          </p:cNvSpPr>
          <p:nvPr>
            <p:ph type="sldNum" sz="quarter" idx="5"/>
          </p:nvPr>
        </p:nvSpPr>
        <p:spPr/>
        <p:txBody>
          <a:bodyPr/>
          <a:lstStyle/>
          <a:p>
            <a:fld id="{061C2587-C0BF-41B9-B0FA-D76263C040D8}" type="slidenum">
              <a:rPr lang="en-US" smtClean="0"/>
              <a:t>8</a:t>
            </a:fld>
            <a:endParaRPr lang="en-US" dirty="0"/>
          </a:p>
        </p:txBody>
      </p:sp>
    </p:spTree>
    <p:extLst>
      <p:ext uri="{BB962C8B-B14F-4D97-AF65-F5344CB8AC3E}">
        <p14:creationId xmlns:p14="http://schemas.microsoft.com/office/powerpoint/2010/main" val="2733676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baseline="0" dirty="0"/>
              <a:t>The Staten Island Ferry in New York</a:t>
            </a:r>
            <a:r>
              <a:rPr lang="en-US" baseline="0" dirty="0">
                <a:ea typeface="ＭＳ Ｐゴシック" pitchFamily="34" charset="-128"/>
              </a:rPr>
              <a:t> </a:t>
            </a:r>
            <a:r>
              <a:rPr lang="en-US" altLang="zh-CN" baseline="0" dirty="0">
                <a:ea typeface="ＭＳ Ｐゴシック" pitchFamily="34" charset="-128"/>
              </a:rPr>
              <a:t>provides a crucial link </a:t>
            </a:r>
            <a:r>
              <a:rPr lang="en-US" baseline="0" dirty="0">
                <a:ea typeface="ＭＳ Ｐゴシック" pitchFamily="34" charset="-128"/>
              </a:rPr>
              <a:t>between Manhattan and the Staten Island. It carries </a:t>
            </a:r>
            <a:r>
              <a:rPr lang="en-US" baseline="0" dirty="0"/>
              <a:t>roughly </a:t>
            </a:r>
            <a:r>
              <a:rPr lang="en-US" dirty="0"/>
              <a:t>60,000 passengers a day </a:t>
            </a:r>
            <a:r>
              <a:rPr lang="en-US" altLang="zh-CN" dirty="0"/>
              <a:t>on week</a:t>
            </a:r>
            <a:r>
              <a:rPr lang="en-US" dirty="0"/>
              <a:t>days. So the</a:t>
            </a:r>
            <a:r>
              <a:rPr lang="en-US" baseline="0" dirty="0"/>
              <a:t> ferries</a:t>
            </a:r>
            <a:r>
              <a:rPr lang="en-US" dirty="0"/>
              <a:t> may present as attractive targets for an attacker, who may ram a suicide boat packed with explosives into the ferry as happened with attacks on French supertanker Limburg and USS Cole. So</a:t>
            </a:r>
            <a:r>
              <a:rPr lang="en-US" baseline="0" dirty="0"/>
              <a:t> how to protect the ferries?</a:t>
            </a:r>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12</a:t>
            </a:fld>
            <a:endParaRPr lang="en-US"/>
          </a:p>
        </p:txBody>
      </p:sp>
    </p:spTree>
    <p:extLst>
      <p:ext uri="{BB962C8B-B14F-4D97-AF65-F5344CB8AC3E}">
        <p14:creationId xmlns:p14="http://schemas.microsoft.com/office/powerpoint/2010/main" val="4152734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in the real world, the heroes are from US Coast Guard, who run patrol boats</a:t>
            </a:r>
            <a:r>
              <a:rPr lang="en-US" baseline="0" dirty="0"/>
              <a:t> </a:t>
            </a:r>
            <a:r>
              <a:rPr lang="en-US" dirty="0"/>
              <a:t>which are equipped with machine guns and can stop attackers within</a:t>
            </a:r>
            <a:r>
              <a:rPr lang="en-US" baseline="0" dirty="0"/>
              <a:t> a certain radius.</a:t>
            </a:r>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13</a:t>
            </a:fld>
            <a:endParaRPr lang="en-US"/>
          </a:p>
        </p:txBody>
      </p:sp>
    </p:spTree>
    <p:extLst>
      <p:ext uri="{BB962C8B-B14F-4D97-AF65-F5344CB8AC3E}">
        <p14:creationId xmlns:p14="http://schemas.microsoft.com/office/powerpoint/2010/main" val="3499369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this problem</a:t>
            </a:r>
            <a:r>
              <a:rPr lang="en-US" dirty="0"/>
              <a:t>,</a:t>
            </a:r>
            <a:r>
              <a:rPr lang="en-US" baseline="0" dirty="0"/>
              <a:t> </a:t>
            </a:r>
            <a:r>
              <a:rPr lang="en-US" dirty="0"/>
              <a:t>there</a:t>
            </a:r>
            <a:r>
              <a:rPr lang="en-US" baseline="0" dirty="0"/>
              <a:t> are many routes the patrol boat can take along the ferry line, and any deterministic route can be easily exploited by the attacker. So it is crucial to randomize but the problem is how.</a:t>
            </a:r>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15</a:t>
            </a:fld>
            <a:endParaRPr lang="en-US"/>
          </a:p>
        </p:txBody>
      </p:sp>
    </p:spTree>
    <p:extLst>
      <p:ext uri="{BB962C8B-B14F-4D97-AF65-F5344CB8AC3E}">
        <p14:creationId xmlns:p14="http://schemas.microsoft.com/office/powerpoint/2010/main" val="1775539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BC037-32FA-4360-ABE3-07627B2BC31D}"/>
              </a:ext>
            </a:extLst>
          </p:cNvPr>
          <p:cNvSpPr>
            <a:spLocks noGrp="1"/>
          </p:cNvSpPr>
          <p:nvPr>
            <p:ph type="ctrTitle"/>
          </p:nvPr>
        </p:nvSpPr>
        <p:spPr>
          <a:xfrm>
            <a:off x="1524000" y="1122363"/>
            <a:ext cx="9144000" cy="2387600"/>
          </a:xfrm>
          <a:prstGeom prst="rect">
            <a:avLst/>
          </a:prstGeom>
        </p:spPr>
        <p:txBody>
          <a:bodyPr anchor="b">
            <a:normAutofit/>
          </a:bodyPr>
          <a:lstStyle>
            <a:lvl1pPr algn="ctr">
              <a:defRPr sz="5400"/>
            </a:lvl1pPr>
          </a:lstStyle>
          <a:p>
            <a:r>
              <a:rPr lang="en-US"/>
              <a:t>Click to edit Master title style</a:t>
            </a:r>
          </a:p>
        </p:txBody>
      </p:sp>
      <p:sp>
        <p:nvSpPr>
          <p:cNvPr id="3" name="Subtitle 2">
            <a:extLst>
              <a:ext uri="{FF2B5EF4-FFF2-40B4-BE49-F238E27FC236}">
                <a16:creationId xmlns:a16="http://schemas.microsoft.com/office/drawing/2014/main" id="{0D505A9D-A4AF-4C69-803F-B3FD8FE7AA0D}"/>
              </a:ext>
            </a:extLst>
          </p:cNvPr>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320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76362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4AEEE-3587-4C7D-BAA3-0C3E401F313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8654F2-609F-41BE-BF94-9566C0BCC8F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FEAD64-81FE-45C7-87BE-C99041D876D2}"/>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3DC9082A-2241-44ED-B9AD-9750B21A688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D710290-45AC-4A7C-9A77-667E4B9CF220}"/>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976742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5DDBF4-DC75-4000-B4CD-4560FF8BCA5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38E350-8C93-428E-9B85-FE7F21988F2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2166D-1728-4813-9139-87CA01351A24}"/>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0DF9C6B2-CD29-4F7A-8C8F-E7523A74F37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34A101A-1A5F-4B8A-B35C-38FD5CC03737}"/>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838803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15EC7-C509-45E9-A595-C7C08F5047E6}"/>
              </a:ext>
            </a:extLst>
          </p:cNvPr>
          <p:cNvSpPr>
            <a:spLocks noGrp="1"/>
          </p:cNvSpPr>
          <p:nvPr>
            <p:ph type="title"/>
          </p:nvPr>
        </p:nvSpPr>
        <p:spPr>
          <a:xfrm>
            <a:off x="552099" y="367131"/>
            <a:ext cx="10515600" cy="627812"/>
          </a:xfrm>
          <a:prstGeom prst="rect">
            <a:avLst/>
          </a:prstGeom>
        </p:spPr>
        <p:txBody>
          <a:bodyPr>
            <a:no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CB61D1F-B34A-4BF8-908F-7A236993989F}"/>
              </a:ext>
            </a:extLst>
          </p:cNvPr>
          <p:cNvSpPr>
            <a:spLocks noGrp="1"/>
          </p:cNvSpPr>
          <p:nvPr>
            <p:ph idx="1"/>
          </p:nvPr>
        </p:nvSpPr>
        <p:spPr>
          <a:xfrm>
            <a:off x="552099" y="1113178"/>
            <a:ext cx="10515600" cy="2039539"/>
          </a:xfrm>
          <a:prstGeom prst="rect">
            <a:avLst/>
          </a:prstGeom>
        </p:spPr>
        <p:txBody>
          <a:bodyPr/>
          <a:lstStyle>
            <a:lvl1pPr marL="0" indent="0">
              <a:buFont typeface="Wingdings" panose="05000000000000000000" pitchFamily="2" charset="2"/>
              <a:buNone/>
              <a:defRPr>
                <a:solidFill>
                  <a:schemeClr val="accent1">
                    <a:lumMod val="75000"/>
                  </a:schemeClr>
                </a:solidFill>
              </a:defRPr>
            </a:lvl1pPr>
            <a:lvl2pPr marL="230188" indent="-230188">
              <a:buFont typeface="Wingdings" panose="05000000000000000000" pitchFamily="2" charset="2"/>
              <a:buChar char="§"/>
              <a:defRPr/>
            </a:lvl2pPr>
            <a:lvl3pPr marL="460375" indent="-230188">
              <a:buFont typeface="Wingdings" panose="05000000000000000000" pitchFamily="2" charset="2"/>
              <a:buChar char="§"/>
              <a:defRPr/>
            </a:lvl3pPr>
            <a:lvl4pPr marL="684213" indent="-223838">
              <a:buFont typeface="Wingdings" panose="05000000000000000000" pitchFamily="2" charset="2"/>
              <a:buChar char="§"/>
              <a:defRPr/>
            </a:lvl4pPr>
            <a:lvl5pPr marL="914400" indent="-2286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16F6A89D-691A-4F7C-98F1-F0C593DCAC4F}"/>
              </a:ext>
            </a:extLst>
          </p:cNvPr>
          <p:cNvSpPr>
            <a:spLocks noGrp="1"/>
          </p:cNvSpPr>
          <p:nvPr>
            <p:ph type="sldNum" sz="quarter" idx="4"/>
          </p:nvPr>
        </p:nvSpPr>
        <p:spPr>
          <a:xfrm>
            <a:off x="9096837" y="6362388"/>
            <a:ext cx="2743200" cy="365125"/>
          </a:xfrm>
          <a:prstGeom prst="rect">
            <a:avLst/>
          </a:prstGeom>
        </p:spPr>
        <p:txBody>
          <a:bodyPr/>
          <a:lstStyle>
            <a:lvl1pPr algn="r">
              <a:defRPr/>
            </a:lvl1pPr>
          </a:lstStyle>
          <a:p>
            <a:fld id="{4E5DC575-B3DA-4894-AC1D-D96F1860F14D}" type="slidenum">
              <a:rPr lang="en-US" smtClean="0"/>
              <a:pPr/>
              <a:t>‹#›</a:t>
            </a:fld>
            <a:endParaRPr lang="en-US" dirty="0"/>
          </a:p>
        </p:txBody>
      </p:sp>
    </p:spTree>
    <p:extLst>
      <p:ext uri="{BB962C8B-B14F-4D97-AF65-F5344CB8AC3E}">
        <p14:creationId xmlns:p14="http://schemas.microsoft.com/office/powerpoint/2010/main" val="1429755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8BDF3-C675-4FE4-A910-AC4D9638641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1E326A-32E2-4FAA-B286-2C7318FA995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E11D807-F2AA-4847-A712-DB46B5082E5B}"/>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3918B119-C720-495E-B60C-22CBB6586E5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FE2A286-1540-4D00-A534-703021A3BD42}"/>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956834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E853-5CAF-42AD-AB47-7F5A49B7B50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10D8E34-F3E7-4F97-A3DF-30EEE989C0C5}"/>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8AB9D5-42F1-4DA5-90B3-823D47216A6D}"/>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876C05-7108-4656-9F43-674919BEE9BD}"/>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A057A914-9DAA-4AE9-A76A-42447258A5E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E3C0452A-1F51-42B5-8497-BB68481ED6FA}"/>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642013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8A46B-388C-4D77-BE61-52E7B1C9138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F6ECDA0-3BD6-450B-8B96-C3684DC8756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7D6CCF2-765D-4D39-83E7-42743CE9E796}"/>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ECD599-93B8-46A3-9EF0-230980A89B1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AD0E1B5-5F66-4EE8-9EE1-86A03BA8AD5D}"/>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4E6235-3EAC-4DFF-9A14-1ADA715CC2A0}"/>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8" name="Footer Placeholder 7">
            <a:extLst>
              <a:ext uri="{FF2B5EF4-FFF2-40B4-BE49-F238E27FC236}">
                <a16:creationId xmlns:a16="http://schemas.microsoft.com/office/drawing/2014/main" id="{0132BF57-DA9A-4492-A076-AB71F5BE90B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9BB5FCD9-5D4E-4E57-9402-7599F98853C9}"/>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472636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00DDE-4BCF-4525-91BE-72A54FC8C28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9F6FE61-20C8-49B5-BF10-C0DCB24C6750}"/>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4" name="Footer Placeholder 3">
            <a:extLst>
              <a:ext uri="{FF2B5EF4-FFF2-40B4-BE49-F238E27FC236}">
                <a16:creationId xmlns:a16="http://schemas.microsoft.com/office/drawing/2014/main" id="{36D4D872-320C-4D19-B900-0E59609A428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7C0B071D-2650-40F5-8B1E-46DF9DB8D898}"/>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177177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747EB5-7CA0-4A83-9D1B-19C143605145}"/>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C32C3624-E3A1-4C8A-95B8-43FE56CEEE7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65764B-81AF-4873-8E85-B90AF3207576}"/>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511124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F3DD2-9E90-4EBF-9B07-2194BDC33C6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E8BFE9-2F23-4BCD-B60A-0983EBBCEB9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95FE31-2336-4B0E-BC8F-3572FA6EC20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DFD6EC-511A-455D-8BD9-982DE4390AD3}"/>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4067B1AA-215E-4D2A-873E-12B2C91049D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35E25FC-1B80-4F9E-AB2D-C76EBB645014}"/>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858763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39F35-1611-42F7-A008-1247A6AC1DD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268273-8ED8-4A31-9442-466BDD24B81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836F42B4-A61A-4FDA-B0DC-F40834BD8ED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2D9FEBD-503F-464B-B22C-555050B32A4C}"/>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84AC58AB-1586-418B-A030-C9B1CABED1A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6CF43F4-342D-4F33-99B8-27ACFF6C099F}"/>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548046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823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ugrad.cs.cmu.edu/ta/S23/feedback" TargetMode="External"/><Relationship Id="rId2" Type="http://schemas.openxmlformats.org/officeDocument/2006/relationships/hyperlink" Target="http://www.cmu.edu/hub/fce"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customXml" Target="../ink/ink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4.png"/><Relationship Id="rId7" Type="http://schemas.openxmlformats.org/officeDocument/2006/relationships/customXml" Target="../ink/ink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customXml" Target="../ink/ink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customXml" Target="../ink/ink9.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customXml" Target="../ink/ink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image" Target="../media/image520.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ustomXml" Target="../ink/ink14.xml"/><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ustomXml" Target="../ink/ink15.xml"/><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customXml" Target="../ink/ink16.xml"/><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customXml" Target="../ink/ink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customXml" Target="../ink/ink18.xml"/></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customXml" Target="../ink/ink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customXml" Target="../ink/ink20.xml"/></Relationships>
</file>

<file path=ppt/slides/_rels/slide41.xml.rels><?xml version="1.0" encoding="UTF-8" standalone="yes"?>
<Relationships xmlns="http://schemas.openxmlformats.org/package/2006/relationships"><Relationship Id="rId3" Type="http://schemas.openxmlformats.org/officeDocument/2006/relationships/customXml" Target="../ink/ink21.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1.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customXml" Target="../ink/ink22.xml"/></Relationships>
</file>

<file path=ppt/slides/_rels/slide4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customXml" Target="../ink/ink23.xml"/></Relationships>
</file>

<file path=ppt/slides/_rels/slide4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customXml" Target="../ink/ink24.xml"/><Relationship Id="rId4" Type="http://schemas.openxmlformats.org/officeDocument/2006/relationships/image" Target="../media/image66.png"/></Relationships>
</file>

<file path=ppt/slides/_rels/slide48.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240.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5.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customXml" Target="../ink/ink25.xml"/></Relationships>
</file>

<file path=ppt/slides/_rels/slide5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30.png"/><Relationship Id="rId7" Type="http://schemas.openxmlformats.org/officeDocument/2006/relationships/customXml" Target="../ink/ink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customXml" Target="../ink/ink4.xml"/></Relationships>
</file>

<file path=ppt/slides/_rels/slide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customXml" Target="../ink/ink5.xml"/></Relationships>
</file>

<file path=ppt/slides/_rels/slide9.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610.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3" name="Content Placeholder 2"/>
          <p:cNvSpPr>
            <a:spLocks noGrp="1"/>
          </p:cNvSpPr>
          <p:nvPr>
            <p:ph idx="1"/>
          </p:nvPr>
        </p:nvSpPr>
        <p:spPr>
          <a:xfrm>
            <a:off x="552098" y="1113178"/>
            <a:ext cx="11242737" cy="5495689"/>
          </a:xfrm>
        </p:spPr>
        <p:txBody>
          <a:bodyPr/>
          <a:lstStyle/>
          <a:p>
            <a:r>
              <a:rPr lang="en-US" dirty="0"/>
              <a:t>Feedback (take time now to fill it out):</a:t>
            </a:r>
          </a:p>
          <a:p>
            <a:pPr marL="457200" indent="-457200">
              <a:buFont typeface="Arial" panose="020B0604020202020204" pitchFamily="34" charset="0"/>
              <a:buChar char="•"/>
            </a:pPr>
            <a:r>
              <a:rPr lang="en-US" dirty="0">
                <a:solidFill>
                  <a:schemeClr val="tx1"/>
                </a:solidFill>
                <a:hlinkClick r:id="rId2"/>
              </a:rPr>
              <a:t>www.cmu.edu/hub/fce</a:t>
            </a:r>
            <a:r>
              <a:rPr lang="en-US" dirty="0">
                <a:solidFill>
                  <a:schemeClr val="tx1"/>
                </a:solidFill>
              </a:rPr>
              <a:t> </a:t>
            </a:r>
          </a:p>
          <a:p>
            <a:pPr marL="457200" indent="-457200">
              <a:buFont typeface="Arial" panose="020B0604020202020204" pitchFamily="34" charset="0"/>
              <a:buChar char="•"/>
            </a:pPr>
            <a:r>
              <a:rPr lang="en-US" dirty="0">
                <a:solidFill>
                  <a:schemeClr val="tx1"/>
                </a:solidFill>
                <a:hlinkClick r:id="rId3"/>
              </a:rPr>
              <a:t>https://ugrad.cs.cmu.edu/ta/S23/feedback</a:t>
            </a:r>
            <a:r>
              <a:rPr lang="en-US" dirty="0">
                <a:solidFill>
                  <a:schemeClr val="tx1"/>
                </a:solidFill>
              </a:rPr>
              <a:t> </a:t>
            </a:r>
            <a:endParaRPr lang="en-US" dirty="0"/>
          </a:p>
          <a:p>
            <a:r>
              <a:rPr lang="en-US" dirty="0"/>
              <a:t>Assignments:</a:t>
            </a:r>
          </a:p>
          <a:p>
            <a:pPr marL="457200" indent="-457200">
              <a:buFont typeface="Arial" panose="020B0604020202020204" pitchFamily="34" charset="0"/>
              <a:buChar char="•"/>
            </a:pPr>
            <a:r>
              <a:rPr lang="en-US" dirty="0">
                <a:solidFill>
                  <a:schemeClr val="tx1"/>
                </a:solidFill>
              </a:rPr>
              <a:t>HW10 due tonight</a:t>
            </a:r>
          </a:p>
          <a:p>
            <a:pPr marL="457200" indent="-457200">
              <a:buFont typeface="Arial" panose="020B0604020202020204" pitchFamily="34" charset="0"/>
              <a:buChar char="•"/>
            </a:pPr>
            <a:r>
              <a:rPr lang="en-US" dirty="0">
                <a:solidFill>
                  <a:schemeClr val="tx1"/>
                </a:solidFill>
              </a:rPr>
              <a:t>P5 due Thursday night</a:t>
            </a:r>
            <a:endParaRPr lang="en-US" dirty="0"/>
          </a:p>
          <a:p>
            <a:r>
              <a:rPr lang="en-US" dirty="0"/>
              <a:t>Final Exam:</a:t>
            </a:r>
          </a:p>
          <a:p>
            <a:pPr marL="457200" indent="-457200">
              <a:buFont typeface="Arial" panose="020B0604020202020204" pitchFamily="34" charset="0"/>
              <a:buChar char="•"/>
            </a:pPr>
            <a:r>
              <a:rPr lang="en-US" dirty="0">
                <a:solidFill>
                  <a:schemeClr val="tx1"/>
                </a:solidFill>
              </a:rPr>
              <a:t>More heavily weighted towards the last 1/3 of the material</a:t>
            </a:r>
          </a:p>
          <a:p>
            <a:pPr marL="457200" indent="-457200">
              <a:buFont typeface="Arial" panose="020B0604020202020204" pitchFamily="34" charset="0"/>
              <a:buChar char="•"/>
            </a:pPr>
            <a:r>
              <a:rPr lang="en-US" dirty="0">
                <a:solidFill>
                  <a:schemeClr val="tx1"/>
                </a:solidFill>
              </a:rPr>
              <a:t>All material in the class (lectures, activities, recitations, </a:t>
            </a:r>
            <a:r>
              <a:rPr lang="en-US" dirty="0" err="1">
                <a:solidFill>
                  <a:schemeClr val="tx1"/>
                </a:solidFill>
              </a:rPr>
              <a:t>homeworks</a:t>
            </a:r>
            <a:r>
              <a:rPr lang="en-US" dirty="0">
                <a:solidFill>
                  <a:schemeClr val="tx1"/>
                </a:solidFill>
              </a:rPr>
              <a:t>) are fair game for the final</a:t>
            </a:r>
          </a:p>
          <a:p>
            <a:pPr marL="457200" indent="-457200">
              <a:buFont typeface="Arial" panose="020B0604020202020204" pitchFamily="34" charset="0"/>
              <a:buChar char="•"/>
            </a:pPr>
            <a:r>
              <a:rPr lang="en-US" dirty="0">
                <a:solidFill>
                  <a:schemeClr val="tx1"/>
                </a:solidFill>
              </a:rPr>
              <a:t>Look at post on Piazza with instructions</a:t>
            </a:r>
          </a:p>
        </p:txBody>
      </p:sp>
      <p:sp>
        <p:nvSpPr>
          <p:cNvPr id="4" name="Slide Number Placeholder 3">
            <a:extLst>
              <a:ext uri="{FF2B5EF4-FFF2-40B4-BE49-F238E27FC236}">
                <a16:creationId xmlns:a16="http://schemas.microsoft.com/office/drawing/2014/main" id="{CB674D11-BE50-4E9A-AAAE-63D68572D2C8}"/>
              </a:ext>
            </a:extLst>
          </p:cNvPr>
          <p:cNvSpPr>
            <a:spLocks noGrp="1"/>
          </p:cNvSpPr>
          <p:nvPr>
            <p:ph type="sldNum" sz="quarter" idx="4"/>
          </p:nvPr>
        </p:nvSpPr>
        <p:spPr/>
        <p:txBody>
          <a:bodyPr/>
          <a:lstStyle/>
          <a:p>
            <a:fld id="{4E5DC575-B3DA-4894-AC1D-D96F1860F14D}" type="slidenum">
              <a:rPr lang="en-US" smtClean="0"/>
              <a:pPr/>
              <a:t>1</a:t>
            </a:fld>
            <a:endParaRPr lang="en-US" dirty="0"/>
          </a:p>
        </p:txBody>
      </p:sp>
      <mc:AlternateContent xmlns:mc="http://schemas.openxmlformats.org/markup-compatibility/2006">
        <mc:Choice xmlns:p14="http://schemas.microsoft.com/office/powerpoint/2010/main" Requires="p14">
          <p:contentPart p14:bwMode="auto" r:id="rId4">
            <p14:nvContentPartPr>
              <p14:cNvPr id="5" name="Ink 4">
                <a:extLst>
                  <a:ext uri="{FF2B5EF4-FFF2-40B4-BE49-F238E27FC236}">
                    <a16:creationId xmlns:a16="http://schemas.microsoft.com/office/drawing/2014/main" id="{752768CC-E8D3-E5BC-ECB0-0E809F56C751}"/>
                  </a:ext>
                </a:extLst>
              </p14:cNvPr>
              <p14:cNvContentPartPr/>
              <p14:nvPr/>
            </p14:nvContentPartPr>
            <p14:xfrm>
              <a:off x="2743920" y="711720"/>
              <a:ext cx="9286200" cy="3978360"/>
            </p14:xfrm>
          </p:contentPart>
        </mc:Choice>
        <mc:Fallback>
          <p:pic>
            <p:nvPicPr>
              <p:cNvPr id="5" name="Ink 4">
                <a:extLst>
                  <a:ext uri="{FF2B5EF4-FFF2-40B4-BE49-F238E27FC236}">
                    <a16:creationId xmlns:a16="http://schemas.microsoft.com/office/drawing/2014/main" id="{752768CC-E8D3-E5BC-ECB0-0E809F56C751}"/>
                  </a:ext>
                </a:extLst>
              </p:cNvPr>
              <p:cNvPicPr/>
              <p:nvPr/>
            </p:nvPicPr>
            <p:blipFill>
              <a:blip r:embed="rId5"/>
              <a:stretch>
                <a:fillRect/>
              </a:stretch>
            </p:blipFill>
            <p:spPr>
              <a:xfrm>
                <a:off x="2734560" y="702360"/>
                <a:ext cx="9304920" cy="3997080"/>
              </a:xfrm>
              <a:prstGeom prst="rect">
                <a:avLst/>
              </a:prstGeom>
            </p:spPr>
          </p:pic>
        </mc:Fallback>
      </mc:AlternateContent>
    </p:spTree>
    <p:extLst>
      <p:ext uri="{BB962C8B-B14F-4D97-AF65-F5344CB8AC3E}">
        <p14:creationId xmlns:p14="http://schemas.microsoft.com/office/powerpoint/2010/main" val="1883961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Stackelberg</a:t>
            </a:r>
            <a:r>
              <a:rPr lang="en-US" dirty="0"/>
              <a:t> Equilibrium</a:t>
            </a:r>
          </a:p>
        </p:txBody>
      </p:sp>
      <p:sp>
        <p:nvSpPr>
          <p:cNvPr id="3" name="Content Placeholder 2"/>
          <p:cNvSpPr>
            <a:spLocks noGrp="1"/>
          </p:cNvSpPr>
          <p:nvPr>
            <p:ph sz="quarter" idx="1"/>
          </p:nvPr>
        </p:nvSpPr>
        <p:spPr>
          <a:xfrm>
            <a:off x="552099" y="1113178"/>
            <a:ext cx="10515600" cy="3342392"/>
          </a:xfrm>
        </p:spPr>
        <p:txBody>
          <a:bodyPr>
            <a:normAutofit/>
          </a:bodyPr>
          <a:lstStyle/>
          <a:p>
            <a:r>
              <a:rPr lang="en-US" dirty="0" err="1"/>
              <a:t>Stackelberg</a:t>
            </a:r>
            <a:r>
              <a:rPr lang="en-US" dirty="0"/>
              <a:t> Game</a:t>
            </a:r>
          </a:p>
          <a:p>
            <a:pPr lvl="1"/>
            <a:r>
              <a:rPr lang="en-US" sz="2800" dirty="0"/>
              <a:t>Leader commits to a strategy first</a:t>
            </a:r>
          </a:p>
          <a:p>
            <a:pPr lvl="1"/>
            <a:r>
              <a:rPr lang="en-US" sz="2800" dirty="0"/>
              <a:t>Follower responds after observing the leader’s strategy</a:t>
            </a:r>
          </a:p>
          <a:p>
            <a:r>
              <a:rPr lang="en-US" dirty="0" err="1"/>
              <a:t>Stackelberg</a:t>
            </a:r>
            <a:r>
              <a:rPr lang="en-US" dirty="0"/>
              <a:t> Equilibrium</a:t>
            </a:r>
          </a:p>
          <a:p>
            <a:pPr lvl="1"/>
            <a:r>
              <a:rPr lang="en-US" sz="2800" dirty="0"/>
              <a:t>Follower best responds to leader’s strategy</a:t>
            </a:r>
          </a:p>
          <a:p>
            <a:pPr lvl="1"/>
            <a:r>
              <a:rPr lang="en-US" sz="2800" dirty="0"/>
              <a:t>Leader commits to a strategy that maximize her utility assuming follower best responds</a:t>
            </a:r>
          </a:p>
        </p:txBody>
      </p:sp>
      <p:sp>
        <p:nvSpPr>
          <p:cNvPr id="10" name="Slide Number Placeholder 9"/>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10</a:t>
            </a:fld>
            <a:endParaRPr lang="en-US" dirty="0"/>
          </a:p>
        </p:txBody>
      </p:sp>
      <p:graphicFrame>
        <p:nvGraphicFramePr>
          <p:cNvPr id="11" name="Table 10">
            <a:extLst>
              <a:ext uri="{FF2B5EF4-FFF2-40B4-BE49-F238E27FC236}">
                <a16:creationId xmlns:a16="http://schemas.microsoft.com/office/drawing/2014/main" id="{D470031F-A0AD-494A-B1D1-16FF411793A6}"/>
              </a:ext>
            </a:extLst>
          </p:cNvPr>
          <p:cNvGraphicFramePr>
            <a:graphicFrameLocks noGrp="1"/>
          </p:cNvGraphicFramePr>
          <p:nvPr>
            <p:extLst>
              <p:ext uri="{D42A27DB-BD31-4B8C-83A1-F6EECF244321}">
                <p14:modId xmlns:p14="http://schemas.microsoft.com/office/powerpoint/2010/main" val="3471821292"/>
              </p:ext>
            </p:extLst>
          </p:nvPr>
        </p:nvGraphicFramePr>
        <p:xfrm>
          <a:off x="4647740" y="4666015"/>
          <a:ext cx="4696413" cy="1824852"/>
        </p:xfrm>
        <a:graphic>
          <a:graphicData uri="http://schemas.openxmlformats.org/drawingml/2006/table">
            <a:tbl>
              <a:tblPr firstRow="1" bandRow="1">
                <a:tableStyleId>{5940675A-B579-460E-94D1-54222C63F5DA}</a:tableStyleId>
              </a:tblPr>
              <a:tblGrid>
                <a:gridCol w="1565471">
                  <a:extLst>
                    <a:ext uri="{9D8B030D-6E8A-4147-A177-3AD203B41FA5}">
                      <a16:colId xmlns:a16="http://schemas.microsoft.com/office/drawing/2014/main" val="20000"/>
                    </a:ext>
                  </a:extLst>
                </a:gridCol>
                <a:gridCol w="1565471">
                  <a:extLst>
                    <a:ext uri="{9D8B030D-6E8A-4147-A177-3AD203B41FA5}">
                      <a16:colId xmlns:a16="http://schemas.microsoft.com/office/drawing/2014/main" val="20001"/>
                    </a:ext>
                  </a:extLst>
                </a:gridCol>
                <a:gridCol w="1565471">
                  <a:extLst>
                    <a:ext uri="{9D8B030D-6E8A-4147-A177-3AD203B41FA5}">
                      <a16:colId xmlns:a16="http://schemas.microsoft.com/office/drawing/2014/main" val="20002"/>
                    </a:ext>
                  </a:extLst>
                </a:gridCol>
              </a:tblGrid>
              <a:tr h="608284">
                <a:tc>
                  <a:txBody>
                    <a:bodyPr/>
                    <a:lstStyle/>
                    <a:p>
                      <a:pPr algn="ctr"/>
                      <a:endParaRPr lang="en-US" sz="2800" dirty="0"/>
                    </a:p>
                  </a:txBody>
                  <a:tcPr/>
                </a:tc>
                <a:tc>
                  <a:txBody>
                    <a:bodyPr/>
                    <a:lstStyle/>
                    <a:p>
                      <a:pPr algn="ctr"/>
                      <a:r>
                        <a:rPr lang="en-US" sz="2800" dirty="0">
                          <a:solidFill>
                            <a:srgbClr val="00B050"/>
                          </a:solidFill>
                        </a:rPr>
                        <a:t>c</a:t>
                      </a:r>
                    </a:p>
                  </a:txBody>
                  <a:tcPr/>
                </a:tc>
                <a:tc>
                  <a:txBody>
                    <a:bodyPr/>
                    <a:lstStyle/>
                    <a:p>
                      <a:pPr algn="ctr"/>
                      <a:r>
                        <a:rPr lang="en-US" sz="2800" dirty="0">
                          <a:solidFill>
                            <a:srgbClr val="00B050"/>
                          </a:solidFill>
                        </a:rPr>
                        <a:t>d</a:t>
                      </a:r>
                    </a:p>
                  </a:txBody>
                  <a:tcPr/>
                </a:tc>
                <a:extLst>
                  <a:ext uri="{0D108BD9-81ED-4DB2-BD59-A6C34878D82A}">
                    <a16:rowId xmlns:a16="http://schemas.microsoft.com/office/drawing/2014/main" val="10000"/>
                  </a:ext>
                </a:extLst>
              </a:tr>
              <a:tr h="608284">
                <a:tc>
                  <a:txBody>
                    <a:bodyPr/>
                    <a:lstStyle/>
                    <a:p>
                      <a:pPr algn="ctr"/>
                      <a:r>
                        <a:rPr lang="en-US" sz="2800" dirty="0">
                          <a:solidFill>
                            <a:srgbClr val="900000"/>
                          </a:solidFill>
                        </a:rPr>
                        <a:t>a</a:t>
                      </a:r>
                    </a:p>
                  </a:txBody>
                  <a:tcPr/>
                </a:tc>
                <a:tc>
                  <a:txBody>
                    <a:bodyPr/>
                    <a:lstStyle/>
                    <a:p>
                      <a:pPr algn="ctr"/>
                      <a:r>
                        <a:rPr lang="en-US" sz="2800" kern="1200" dirty="0">
                          <a:solidFill>
                            <a:srgbClr val="900000"/>
                          </a:solidFill>
                          <a:latin typeface="+mn-lt"/>
                          <a:ea typeface="+mn-ea"/>
                          <a:cs typeface="+mn-cs"/>
                        </a:rPr>
                        <a:t>2</a:t>
                      </a:r>
                      <a:r>
                        <a:rPr lang="en-US" sz="2800" dirty="0"/>
                        <a:t>,</a:t>
                      </a:r>
                      <a:r>
                        <a:rPr lang="en-US" sz="2800" dirty="0">
                          <a:solidFill>
                            <a:srgbClr val="00B050"/>
                          </a:solidFill>
                        </a:rPr>
                        <a:t>1</a:t>
                      </a:r>
                    </a:p>
                  </a:txBody>
                  <a:tcPr/>
                </a:tc>
                <a:tc>
                  <a:txBody>
                    <a:bodyPr/>
                    <a:lstStyle/>
                    <a:p>
                      <a:pPr algn="ctr"/>
                      <a:r>
                        <a:rPr lang="en-US" sz="2800" kern="1200" dirty="0">
                          <a:solidFill>
                            <a:srgbClr val="900000"/>
                          </a:solidFill>
                          <a:latin typeface="+mn-lt"/>
                          <a:ea typeface="+mn-ea"/>
                          <a:cs typeface="+mn-cs"/>
                        </a:rPr>
                        <a:t>4</a:t>
                      </a:r>
                      <a:r>
                        <a:rPr lang="en-US" sz="2800" dirty="0"/>
                        <a:t>,</a:t>
                      </a:r>
                      <a:r>
                        <a:rPr kumimoji="0" lang="en-US" sz="2800" kern="1200" dirty="0">
                          <a:solidFill>
                            <a:srgbClr val="00B050"/>
                          </a:solidFill>
                          <a:latin typeface="+mn-lt"/>
                          <a:ea typeface="+mn-ea"/>
                          <a:cs typeface="+mn-cs"/>
                        </a:rPr>
                        <a:t>0</a:t>
                      </a:r>
                    </a:p>
                  </a:txBody>
                  <a:tcPr/>
                </a:tc>
                <a:extLst>
                  <a:ext uri="{0D108BD9-81ED-4DB2-BD59-A6C34878D82A}">
                    <a16:rowId xmlns:a16="http://schemas.microsoft.com/office/drawing/2014/main" val="10001"/>
                  </a:ext>
                </a:extLst>
              </a:tr>
              <a:tr h="608284">
                <a:tc>
                  <a:txBody>
                    <a:bodyPr/>
                    <a:lstStyle/>
                    <a:p>
                      <a:pPr algn="ctr"/>
                      <a:r>
                        <a:rPr lang="en-US" sz="2800" dirty="0">
                          <a:solidFill>
                            <a:srgbClr val="900000"/>
                          </a:solidFill>
                        </a:rPr>
                        <a:t>b</a:t>
                      </a:r>
                    </a:p>
                  </a:txBody>
                  <a:tcPr/>
                </a:tc>
                <a:tc>
                  <a:txBody>
                    <a:bodyPr/>
                    <a:lstStyle/>
                    <a:p>
                      <a:pPr algn="ctr"/>
                      <a:r>
                        <a:rPr lang="en-US" sz="2800" kern="1200" dirty="0">
                          <a:solidFill>
                            <a:srgbClr val="900000"/>
                          </a:solidFill>
                          <a:latin typeface="+mn-lt"/>
                          <a:ea typeface="+mn-ea"/>
                          <a:cs typeface="+mn-cs"/>
                        </a:rPr>
                        <a:t>1</a:t>
                      </a:r>
                      <a:r>
                        <a:rPr lang="en-US" sz="2800" dirty="0"/>
                        <a:t>,</a:t>
                      </a:r>
                      <a:r>
                        <a:rPr kumimoji="0" lang="en-US" sz="2800" kern="1200" dirty="0">
                          <a:solidFill>
                            <a:srgbClr val="00B050"/>
                          </a:solidFill>
                          <a:latin typeface="+mn-lt"/>
                          <a:ea typeface="+mn-ea"/>
                          <a:cs typeface="+mn-cs"/>
                        </a:rPr>
                        <a:t>0</a:t>
                      </a:r>
                    </a:p>
                  </a:txBody>
                  <a:tcPr/>
                </a:tc>
                <a:tc>
                  <a:txBody>
                    <a:bodyPr/>
                    <a:lstStyle/>
                    <a:p>
                      <a:pPr algn="ctr"/>
                      <a:r>
                        <a:rPr lang="en-US" sz="2800" kern="1200" dirty="0">
                          <a:solidFill>
                            <a:srgbClr val="900000"/>
                          </a:solidFill>
                          <a:latin typeface="+mn-lt"/>
                          <a:ea typeface="+mn-ea"/>
                          <a:cs typeface="+mn-cs"/>
                        </a:rPr>
                        <a:t>3</a:t>
                      </a:r>
                      <a:r>
                        <a:rPr lang="en-US" sz="2800" dirty="0"/>
                        <a:t>,</a:t>
                      </a:r>
                      <a:r>
                        <a:rPr kumimoji="0" lang="en-US" sz="2800" kern="1200" dirty="0">
                          <a:solidFill>
                            <a:srgbClr val="00B050"/>
                          </a:solidFill>
                          <a:latin typeface="+mn-lt"/>
                          <a:ea typeface="+mn-ea"/>
                          <a:cs typeface="+mn-cs"/>
                        </a:rPr>
                        <a:t>2</a:t>
                      </a:r>
                    </a:p>
                  </a:txBody>
                  <a:tcPr/>
                </a:tc>
                <a:extLst>
                  <a:ext uri="{0D108BD9-81ED-4DB2-BD59-A6C34878D82A}">
                    <a16:rowId xmlns:a16="http://schemas.microsoft.com/office/drawing/2014/main" val="10002"/>
                  </a:ext>
                </a:extLst>
              </a:tr>
            </a:tbl>
          </a:graphicData>
        </a:graphic>
      </p:graphicFrame>
      <p:sp>
        <p:nvSpPr>
          <p:cNvPr id="12" name="TextBox 11">
            <a:extLst>
              <a:ext uri="{FF2B5EF4-FFF2-40B4-BE49-F238E27FC236}">
                <a16:creationId xmlns:a16="http://schemas.microsoft.com/office/drawing/2014/main" id="{5C9D5819-1F43-411F-A0E7-6326E71E7219}"/>
              </a:ext>
            </a:extLst>
          </p:cNvPr>
          <p:cNvSpPr txBox="1"/>
          <p:nvPr/>
        </p:nvSpPr>
        <p:spPr>
          <a:xfrm>
            <a:off x="6995946" y="4064999"/>
            <a:ext cx="1549806" cy="523220"/>
          </a:xfrm>
          <a:prstGeom prst="rect">
            <a:avLst/>
          </a:prstGeom>
          <a:noFill/>
        </p:spPr>
        <p:txBody>
          <a:bodyPr wrap="square" rtlCol="0">
            <a:spAutoFit/>
          </a:bodyPr>
          <a:lstStyle/>
          <a:p>
            <a:r>
              <a:rPr lang="en-US" sz="2800" dirty="0">
                <a:solidFill>
                  <a:srgbClr val="00B050"/>
                </a:solidFill>
              </a:rPr>
              <a:t>Player 2</a:t>
            </a:r>
          </a:p>
        </p:txBody>
      </p:sp>
      <p:sp>
        <p:nvSpPr>
          <p:cNvPr id="13" name="TextBox 12">
            <a:extLst>
              <a:ext uri="{FF2B5EF4-FFF2-40B4-BE49-F238E27FC236}">
                <a16:creationId xmlns:a16="http://schemas.microsoft.com/office/drawing/2014/main" id="{38267065-2E82-426A-A3A0-D0883C05EF23}"/>
              </a:ext>
            </a:extLst>
          </p:cNvPr>
          <p:cNvSpPr txBox="1"/>
          <p:nvPr/>
        </p:nvSpPr>
        <p:spPr>
          <a:xfrm rot="16200000">
            <a:off x="3585999" y="5483212"/>
            <a:ext cx="1413882" cy="523220"/>
          </a:xfrm>
          <a:prstGeom prst="rect">
            <a:avLst/>
          </a:prstGeom>
          <a:noFill/>
        </p:spPr>
        <p:txBody>
          <a:bodyPr wrap="square" rtlCol="0">
            <a:spAutoFit/>
          </a:bodyPr>
          <a:lstStyle/>
          <a:p>
            <a:r>
              <a:rPr lang="en-US" sz="2800" dirty="0">
                <a:solidFill>
                  <a:srgbClr val="900000"/>
                </a:solidFill>
              </a:rPr>
              <a:t>Player 1</a:t>
            </a:r>
          </a:p>
        </p:txBody>
      </p:sp>
    </p:spTree>
    <p:extLst>
      <p:ext uri="{BB962C8B-B14F-4D97-AF65-F5344CB8AC3E}">
        <p14:creationId xmlns:p14="http://schemas.microsoft.com/office/powerpoint/2010/main" val="81432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Stackelberg</a:t>
            </a:r>
            <a:r>
              <a:rPr lang="en-US" dirty="0"/>
              <a:t> Equilibrium</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US" sz="2400" dirty="0"/>
                  <a:t>If the leader can only commit to a pure strategy, or you know that the leader’s strategy in equilibrium is a pure strategy, the Stackelberg equilibrium can be found by enumerating leader’s pure strategy</a:t>
                </a:r>
              </a:p>
              <a:p>
                <a:r>
                  <a:rPr lang="en-US" sz="2400" dirty="0"/>
                  <a:t>If ties for the follower are broken by the follower such that the leader benefits, the leader can exploit this. This is the </a:t>
                </a:r>
                <a:r>
                  <a:rPr lang="en-US" sz="2400" dirty="0">
                    <a:solidFill>
                      <a:schemeClr val="tx2"/>
                    </a:solidFill>
                  </a:rPr>
                  <a:t>strong Stackelberg equilibrium (SSE)</a:t>
                </a:r>
              </a:p>
              <a:p>
                <a:r>
                  <a:rPr lang="en-US" sz="2400" dirty="0"/>
                  <a:t>In general, the leader can commit to a mixed strategy </a:t>
                </a:r>
              </a:p>
              <a:p>
                <a14:m>
                  <m:oMath xmlns:m="http://schemas.openxmlformats.org/officeDocument/2006/math">
                    <m:sSup>
                      <m:sSupPr>
                        <m:ctrlPr>
                          <a:rPr lang="en-US" sz="2400" i="1" smtClean="0">
                            <a:solidFill>
                              <a:schemeClr val="tx2"/>
                            </a:solidFill>
                            <a:latin typeface="Cambria Math" panose="02040503050406030204" pitchFamily="18" charset="0"/>
                          </a:rPr>
                        </m:ctrlPr>
                      </m:sSupPr>
                      <m:e>
                        <m:r>
                          <a:rPr lang="en-US" sz="2400" i="1">
                            <a:solidFill>
                              <a:schemeClr val="tx2"/>
                            </a:solidFill>
                            <a:latin typeface="Cambria Math" panose="02040503050406030204" pitchFamily="18" charset="0"/>
                          </a:rPr>
                          <m:t>𝑢</m:t>
                        </m:r>
                      </m:e>
                      <m:sup>
                        <m:r>
                          <a:rPr lang="en-US" sz="2400" i="1">
                            <a:solidFill>
                              <a:schemeClr val="tx2"/>
                            </a:solidFill>
                            <a:latin typeface="Cambria Math" panose="02040503050406030204" pitchFamily="18" charset="0"/>
                          </a:rPr>
                          <m:t>𝑆𝑆𝐸</m:t>
                        </m:r>
                      </m:sup>
                    </m:sSup>
                    <m:r>
                      <a:rPr lang="en-US" sz="2400" i="1">
                        <a:solidFill>
                          <a:schemeClr val="tx2"/>
                        </a:solidFill>
                        <a:latin typeface="Cambria Math" panose="02040503050406030204" pitchFamily="18" charset="0"/>
                      </a:rPr>
                      <m:t>≥</m:t>
                    </m:r>
                    <m:sSup>
                      <m:sSupPr>
                        <m:ctrlPr>
                          <a:rPr lang="en-US" sz="2400" i="1">
                            <a:solidFill>
                              <a:schemeClr val="tx2"/>
                            </a:solidFill>
                            <a:latin typeface="Cambria Math" panose="02040503050406030204" pitchFamily="18" charset="0"/>
                          </a:rPr>
                        </m:ctrlPr>
                      </m:sSupPr>
                      <m:e>
                        <m:r>
                          <a:rPr lang="en-US" sz="2400" i="1">
                            <a:solidFill>
                              <a:schemeClr val="tx2"/>
                            </a:solidFill>
                            <a:latin typeface="Cambria Math" panose="02040503050406030204" pitchFamily="18" charset="0"/>
                          </a:rPr>
                          <m:t>𝑢</m:t>
                        </m:r>
                      </m:e>
                      <m:sup>
                        <m:r>
                          <a:rPr lang="en-US" sz="2400" i="1">
                            <a:solidFill>
                              <a:schemeClr val="tx2"/>
                            </a:solidFill>
                            <a:latin typeface="Cambria Math" panose="02040503050406030204" pitchFamily="18" charset="0"/>
                          </a:rPr>
                          <m:t>𝑁𝐸</m:t>
                        </m:r>
                      </m:sup>
                    </m:sSup>
                  </m:oMath>
                </a14:m>
                <a:r>
                  <a:rPr lang="en-US" sz="2400" dirty="0">
                    <a:solidFill>
                      <a:schemeClr val="tx2"/>
                    </a:solidFill>
                  </a:rPr>
                  <a:t> (first-mover advantage)!</a:t>
                </a:r>
                <a:endParaRPr lang="en-US" sz="2400" dirty="0">
                  <a:solidFill>
                    <a:srgbClr val="0070C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a:blip r:embed="rId2"/>
                <a:stretch>
                  <a:fillRect l="-844" t="-3704" r="-241" b="-41975"/>
                </a:stretch>
              </a:blipFill>
            </p:spPr>
            <p:txBody>
              <a:bodyPr/>
              <a:lstStyle/>
              <a:p>
                <a:r>
                  <a:rPr lang="en-US">
                    <a:noFill/>
                  </a:rPr>
                  <a:t> </a:t>
                </a:r>
              </a:p>
            </p:txBody>
          </p:sp>
        </mc:Fallback>
      </mc:AlternateContent>
      <p:sp>
        <p:nvSpPr>
          <p:cNvPr id="10" name="Slide Number Placeholder 9"/>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11</a:t>
            </a:fld>
            <a:endParaRPr lang="en-US" dirty="0"/>
          </a:p>
        </p:txBody>
      </p:sp>
      <p:graphicFrame>
        <p:nvGraphicFramePr>
          <p:cNvPr id="11" name="Table 10"/>
          <p:cNvGraphicFramePr>
            <a:graphicFrameLocks noGrp="1"/>
          </p:cNvGraphicFramePr>
          <p:nvPr/>
        </p:nvGraphicFramePr>
        <p:xfrm>
          <a:off x="1737360" y="4595678"/>
          <a:ext cx="4248588" cy="1824851"/>
        </p:xfrm>
        <a:graphic>
          <a:graphicData uri="http://schemas.openxmlformats.org/drawingml/2006/table">
            <a:tbl>
              <a:tblPr firstRow="1" bandRow="1">
                <a:tableStyleId>{5940675A-B579-460E-94D1-54222C63F5DA}</a:tableStyleId>
              </a:tblPr>
              <a:tblGrid>
                <a:gridCol w="1416196">
                  <a:extLst>
                    <a:ext uri="{9D8B030D-6E8A-4147-A177-3AD203B41FA5}">
                      <a16:colId xmlns:a16="http://schemas.microsoft.com/office/drawing/2014/main" val="20000"/>
                    </a:ext>
                  </a:extLst>
                </a:gridCol>
                <a:gridCol w="1416196">
                  <a:extLst>
                    <a:ext uri="{9D8B030D-6E8A-4147-A177-3AD203B41FA5}">
                      <a16:colId xmlns:a16="http://schemas.microsoft.com/office/drawing/2014/main" val="20001"/>
                    </a:ext>
                  </a:extLst>
                </a:gridCol>
                <a:gridCol w="1416196">
                  <a:extLst>
                    <a:ext uri="{9D8B030D-6E8A-4147-A177-3AD203B41FA5}">
                      <a16:colId xmlns:a16="http://schemas.microsoft.com/office/drawing/2014/main" val="20002"/>
                    </a:ext>
                  </a:extLst>
                </a:gridCol>
              </a:tblGrid>
              <a:tr h="610952">
                <a:tc>
                  <a:txBody>
                    <a:bodyPr/>
                    <a:lstStyle/>
                    <a:p>
                      <a:pPr algn="ctr"/>
                      <a:endParaRPr lang="en-US" sz="2800" dirty="0"/>
                    </a:p>
                  </a:txBody>
                  <a:tcPr/>
                </a:tc>
                <a:tc>
                  <a:txBody>
                    <a:bodyPr/>
                    <a:lstStyle/>
                    <a:p>
                      <a:pPr algn="ctr"/>
                      <a:r>
                        <a:rPr lang="en-US" sz="2800" kern="1200" dirty="0">
                          <a:solidFill>
                            <a:srgbClr val="00B050"/>
                          </a:solidFill>
                          <a:latin typeface="+mn-lt"/>
                          <a:ea typeface="+mn-ea"/>
                          <a:cs typeface="+mn-cs"/>
                        </a:rPr>
                        <a:t>Football</a:t>
                      </a:r>
                    </a:p>
                  </a:txBody>
                  <a:tcPr/>
                </a:tc>
                <a:tc>
                  <a:txBody>
                    <a:bodyPr/>
                    <a:lstStyle/>
                    <a:p>
                      <a:pPr algn="ctr"/>
                      <a:r>
                        <a:rPr lang="en-US" sz="2800" kern="1200" dirty="0">
                          <a:solidFill>
                            <a:srgbClr val="00B050"/>
                          </a:solidFill>
                          <a:latin typeface="+mn-lt"/>
                          <a:ea typeface="+mn-ea"/>
                          <a:cs typeface="+mn-cs"/>
                        </a:rPr>
                        <a:t>Concert</a:t>
                      </a:r>
                    </a:p>
                  </a:txBody>
                  <a:tcPr/>
                </a:tc>
                <a:extLst>
                  <a:ext uri="{0D108BD9-81ED-4DB2-BD59-A6C34878D82A}">
                    <a16:rowId xmlns:a16="http://schemas.microsoft.com/office/drawing/2014/main" val="10000"/>
                  </a:ext>
                </a:extLst>
              </a:tr>
              <a:tr h="608659">
                <a:tc>
                  <a:txBody>
                    <a:bodyPr/>
                    <a:lstStyle/>
                    <a:p>
                      <a:pPr marL="0" algn="ctr" defTabSz="914400" rtl="0" eaLnBrk="1" latinLnBrk="0" hangingPunct="1"/>
                      <a:r>
                        <a:rPr lang="en-US" sz="2800" kern="1200" dirty="0">
                          <a:solidFill>
                            <a:schemeClr val="accent1"/>
                          </a:solidFill>
                          <a:latin typeface="+mn-lt"/>
                          <a:ea typeface="+mn-ea"/>
                          <a:cs typeface="+mn-cs"/>
                        </a:rPr>
                        <a:t>Football</a:t>
                      </a:r>
                    </a:p>
                  </a:txBody>
                  <a:tcPr/>
                </a:tc>
                <a:tc>
                  <a:txBody>
                    <a:bodyPr/>
                    <a:lstStyle/>
                    <a:p>
                      <a:pPr marL="0" algn="ctr" rtl="0" eaLnBrk="1" latinLnBrk="0" hangingPunct="1"/>
                      <a:r>
                        <a:rPr kumimoji="0" lang="en-US" sz="2800" kern="1200" dirty="0">
                          <a:solidFill>
                            <a:schemeClr val="accent1"/>
                          </a:solidFill>
                          <a:latin typeface="+mn-lt"/>
                          <a:ea typeface="+mn-ea"/>
                          <a:cs typeface="+mn-cs"/>
                        </a:rPr>
                        <a:t>2,</a:t>
                      </a:r>
                      <a:r>
                        <a:rPr kumimoji="0" lang="en-US" sz="2800" kern="1200" dirty="0">
                          <a:solidFill>
                            <a:srgbClr val="00B050"/>
                          </a:solidFill>
                          <a:latin typeface="+mn-lt"/>
                          <a:ea typeface="+mn-ea"/>
                          <a:cs typeface="+mn-cs"/>
                        </a:rPr>
                        <a:t>1</a:t>
                      </a:r>
                    </a:p>
                  </a:txBody>
                  <a:tcPr/>
                </a:tc>
                <a:tc>
                  <a:txBody>
                    <a:bodyPr/>
                    <a:lstStyle/>
                    <a:p>
                      <a:pPr marL="0" algn="ctr" rtl="0" eaLnBrk="1" latinLnBrk="0" hangingPunct="1"/>
                      <a:r>
                        <a:rPr kumimoji="0" lang="en-US" sz="2800" kern="1200" dirty="0">
                          <a:solidFill>
                            <a:schemeClr val="accent1"/>
                          </a:solidFill>
                          <a:latin typeface="+mn-lt"/>
                          <a:ea typeface="+mn-ea"/>
                          <a:cs typeface="+mn-cs"/>
                        </a:rPr>
                        <a:t>0,</a:t>
                      </a:r>
                      <a:r>
                        <a:rPr kumimoji="0" lang="en-US" sz="2800" kern="1200" dirty="0">
                          <a:solidFill>
                            <a:srgbClr val="00B050"/>
                          </a:solidFill>
                          <a:latin typeface="+mn-lt"/>
                          <a:ea typeface="+mn-ea"/>
                          <a:cs typeface="+mn-cs"/>
                        </a:rPr>
                        <a:t>0</a:t>
                      </a:r>
                    </a:p>
                  </a:txBody>
                  <a:tcPr/>
                </a:tc>
                <a:extLst>
                  <a:ext uri="{0D108BD9-81ED-4DB2-BD59-A6C34878D82A}">
                    <a16:rowId xmlns:a16="http://schemas.microsoft.com/office/drawing/2014/main" val="10001"/>
                  </a:ext>
                </a:extLst>
              </a:tr>
              <a:tr h="605240">
                <a:tc>
                  <a:txBody>
                    <a:bodyPr/>
                    <a:lstStyle/>
                    <a:p>
                      <a:pPr marL="0" algn="ctr" defTabSz="914400" rtl="0" eaLnBrk="1" latinLnBrk="0" hangingPunct="1"/>
                      <a:r>
                        <a:rPr lang="en-US" sz="2800" kern="1200" dirty="0">
                          <a:solidFill>
                            <a:schemeClr val="accent1"/>
                          </a:solidFill>
                          <a:latin typeface="+mn-lt"/>
                          <a:ea typeface="+mn-ea"/>
                          <a:cs typeface="+mn-cs"/>
                        </a:rPr>
                        <a:t>Concert</a:t>
                      </a:r>
                    </a:p>
                  </a:txBody>
                  <a:tcPr/>
                </a:tc>
                <a:tc>
                  <a:txBody>
                    <a:bodyPr/>
                    <a:lstStyle/>
                    <a:p>
                      <a:pPr marL="0" algn="ctr" rtl="0" eaLnBrk="1" latinLnBrk="0" hangingPunct="1"/>
                      <a:r>
                        <a:rPr kumimoji="0" lang="en-US" sz="2800" kern="1200" dirty="0">
                          <a:solidFill>
                            <a:schemeClr val="accent1"/>
                          </a:solidFill>
                          <a:latin typeface="+mn-lt"/>
                          <a:ea typeface="+mn-ea"/>
                          <a:cs typeface="+mn-cs"/>
                        </a:rPr>
                        <a:t>0,</a:t>
                      </a:r>
                      <a:r>
                        <a:rPr kumimoji="0" lang="en-US" sz="2800" kern="1200" dirty="0">
                          <a:solidFill>
                            <a:srgbClr val="00B050"/>
                          </a:solidFill>
                          <a:latin typeface="+mn-lt"/>
                          <a:ea typeface="+mn-ea"/>
                          <a:cs typeface="+mn-cs"/>
                        </a:rPr>
                        <a:t>0</a:t>
                      </a:r>
                    </a:p>
                  </a:txBody>
                  <a:tcPr/>
                </a:tc>
                <a:tc>
                  <a:txBody>
                    <a:bodyPr/>
                    <a:lstStyle/>
                    <a:p>
                      <a:pPr marL="0" algn="ctr" rtl="0" eaLnBrk="1" latinLnBrk="0" hangingPunct="1"/>
                      <a:r>
                        <a:rPr kumimoji="0" lang="en-US" sz="2800" kern="1200" dirty="0">
                          <a:solidFill>
                            <a:schemeClr val="accent1"/>
                          </a:solidFill>
                          <a:latin typeface="+mn-lt"/>
                          <a:ea typeface="+mn-ea"/>
                          <a:cs typeface="+mn-cs"/>
                        </a:rPr>
                        <a:t>1,</a:t>
                      </a:r>
                      <a:r>
                        <a:rPr kumimoji="0" lang="en-US" sz="2800" kern="1200" dirty="0">
                          <a:solidFill>
                            <a:srgbClr val="00B050"/>
                          </a:solidFill>
                          <a:latin typeface="+mn-lt"/>
                          <a:ea typeface="+mn-ea"/>
                          <a:cs typeface="+mn-cs"/>
                        </a:rPr>
                        <a:t>2</a:t>
                      </a:r>
                    </a:p>
                  </a:txBody>
                  <a:tcPr/>
                </a:tc>
                <a:extLst>
                  <a:ext uri="{0D108BD9-81ED-4DB2-BD59-A6C34878D82A}">
                    <a16:rowId xmlns:a16="http://schemas.microsoft.com/office/drawing/2014/main" val="10002"/>
                  </a:ext>
                </a:extLst>
              </a:tr>
            </a:tbl>
          </a:graphicData>
        </a:graphic>
      </p:graphicFrame>
      <p:sp>
        <p:nvSpPr>
          <p:cNvPr id="12" name="TextBox 11"/>
          <p:cNvSpPr txBox="1"/>
          <p:nvPr/>
        </p:nvSpPr>
        <p:spPr>
          <a:xfrm>
            <a:off x="4121573" y="3868052"/>
            <a:ext cx="1376246" cy="523220"/>
          </a:xfrm>
          <a:prstGeom prst="rect">
            <a:avLst/>
          </a:prstGeom>
          <a:noFill/>
        </p:spPr>
        <p:txBody>
          <a:bodyPr wrap="square" rtlCol="0">
            <a:spAutoFit/>
          </a:bodyPr>
          <a:lstStyle/>
          <a:p>
            <a:r>
              <a:rPr lang="en-US" sz="2800" dirty="0">
                <a:solidFill>
                  <a:srgbClr val="00B050"/>
                </a:solidFill>
              </a:rPr>
              <a:t>Berry</a:t>
            </a:r>
          </a:p>
        </p:txBody>
      </p:sp>
      <p:sp>
        <p:nvSpPr>
          <p:cNvPr id="13" name="TextBox 12"/>
          <p:cNvSpPr txBox="1"/>
          <p:nvPr/>
        </p:nvSpPr>
        <p:spPr>
          <a:xfrm rot="16200000">
            <a:off x="809377" y="5483211"/>
            <a:ext cx="991053" cy="523220"/>
          </a:xfrm>
          <a:prstGeom prst="rect">
            <a:avLst/>
          </a:prstGeom>
          <a:noFill/>
        </p:spPr>
        <p:txBody>
          <a:bodyPr wrap="square" rtlCol="0">
            <a:spAutoFit/>
          </a:bodyPr>
          <a:lstStyle/>
          <a:p>
            <a:pPr algn="ctr"/>
            <a:r>
              <a:rPr lang="en-US" sz="2800" dirty="0">
                <a:solidFill>
                  <a:schemeClr val="accent1"/>
                </a:solidFill>
              </a:rPr>
              <a:t>Alex</a:t>
            </a:r>
          </a:p>
        </p:txBody>
      </p:sp>
      <p:graphicFrame>
        <p:nvGraphicFramePr>
          <p:cNvPr id="14" name="Table 13">
            <a:extLst>
              <a:ext uri="{FF2B5EF4-FFF2-40B4-BE49-F238E27FC236}">
                <a16:creationId xmlns:a16="http://schemas.microsoft.com/office/drawing/2014/main" id="{05322014-D8C6-4EDB-94A1-34FA51132CEC}"/>
              </a:ext>
            </a:extLst>
          </p:cNvPr>
          <p:cNvGraphicFramePr>
            <a:graphicFrameLocks noGrp="1"/>
          </p:cNvGraphicFramePr>
          <p:nvPr/>
        </p:nvGraphicFramePr>
        <p:xfrm>
          <a:off x="6773205" y="4595677"/>
          <a:ext cx="4696413" cy="1824852"/>
        </p:xfrm>
        <a:graphic>
          <a:graphicData uri="http://schemas.openxmlformats.org/drawingml/2006/table">
            <a:tbl>
              <a:tblPr firstRow="1" bandRow="1">
                <a:tableStyleId>{5940675A-B579-460E-94D1-54222C63F5DA}</a:tableStyleId>
              </a:tblPr>
              <a:tblGrid>
                <a:gridCol w="1565471">
                  <a:extLst>
                    <a:ext uri="{9D8B030D-6E8A-4147-A177-3AD203B41FA5}">
                      <a16:colId xmlns:a16="http://schemas.microsoft.com/office/drawing/2014/main" val="20000"/>
                    </a:ext>
                  </a:extLst>
                </a:gridCol>
                <a:gridCol w="1565471">
                  <a:extLst>
                    <a:ext uri="{9D8B030D-6E8A-4147-A177-3AD203B41FA5}">
                      <a16:colId xmlns:a16="http://schemas.microsoft.com/office/drawing/2014/main" val="20001"/>
                    </a:ext>
                  </a:extLst>
                </a:gridCol>
                <a:gridCol w="1565471">
                  <a:extLst>
                    <a:ext uri="{9D8B030D-6E8A-4147-A177-3AD203B41FA5}">
                      <a16:colId xmlns:a16="http://schemas.microsoft.com/office/drawing/2014/main" val="20002"/>
                    </a:ext>
                  </a:extLst>
                </a:gridCol>
              </a:tblGrid>
              <a:tr h="608284">
                <a:tc>
                  <a:txBody>
                    <a:bodyPr/>
                    <a:lstStyle/>
                    <a:p>
                      <a:pPr algn="ctr"/>
                      <a:endParaRPr lang="en-US" sz="2800" dirty="0"/>
                    </a:p>
                  </a:txBody>
                  <a:tcPr/>
                </a:tc>
                <a:tc>
                  <a:txBody>
                    <a:bodyPr/>
                    <a:lstStyle/>
                    <a:p>
                      <a:pPr algn="ctr"/>
                      <a:r>
                        <a:rPr lang="en-US" sz="2800" dirty="0">
                          <a:solidFill>
                            <a:srgbClr val="00B050"/>
                          </a:solidFill>
                        </a:rPr>
                        <a:t>c</a:t>
                      </a:r>
                    </a:p>
                  </a:txBody>
                  <a:tcPr/>
                </a:tc>
                <a:tc>
                  <a:txBody>
                    <a:bodyPr/>
                    <a:lstStyle/>
                    <a:p>
                      <a:pPr algn="ctr"/>
                      <a:r>
                        <a:rPr lang="en-US" sz="2800" dirty="0">
                          <a:solidFill>
                            <a:srgbClr val="00B050"/>
                          </a:solidFill>
                        </a:rPr>
                        <a:t>d</a:t>
                      </a:r>
                    </a:p>
                  </a:txBody>
                  <a:tcPr/>
                </a:tc>
                <a:extLst>
                  <a:ext uri="{0D108BD9-81ED-4DB2-BD59-A6C34878D82A}">
                    <a16:rowId xmlns:a16="http://schemas.microsoft.com/office/drawing/2014/main" val="10000"/>
                  </a:ext>
                </a:extLst>
              </a:tr>
              <a:tr h="608284">
                <a:tc>
                  <a:txBody>
                    <a:bodyPr/>
                    <a:lstStyle/>
                    <a:p>
                      <a:pPr algn="ctr"/>
                      <a:r>
                        <a:rPr lang="en-US" sz="2800" dirty="0">
                          <a:solidFill>
                            <a:srgbClr val="900000"/>
                          </a:solidFill>
                        </a:rPr>
                        <a:t>a</a:t>
                      </a:r>
                    </a:p>
                  </a:txBody>
                  <a:tcPr/>
                </a:tc>
                <a:tc>
                  <a:txBody>
                    <a:bodyPr/>
                    <a:lstStyle/>
                    <a:p>
                      <a:pPr algn="ctr"/>
                      <a:r>
                        <a:rPr lang="en-US" sz="2800" kern="1200" dirty="0">
                          <a:solidFill>
                            <a:srgbClr val="900000"/>
                          </a:solidFill>
                          <a:latin typeface="+mn-lt"/>
                          <a:ea typeface="+mn-ea"/>
                          <a:cs typeface="+mn-cs"/>
                        </a:rPr>
                        <a:t>2</a:t>
                      </a:r>
                      <a:r>
                        <a:rPr lang="en-US" sz="2800" dirty="0"/>
                        <a:t>,</a:t>
                      </a:r>
                      <a:r>
                        <a:rPr lang="en-US" sz="2800" dirty="0">
                          <a:solidFill>
                            <a:srgbClr val="00B050"/>
                          </a:solidFill>
                        </a:rPr>
                        <a:t>1</a:t>
                      </a:r>
                    </a:p>
                  </a:txBody>
                  <a:tcPr/>
                </a:tc>
                <a:tc>
                  <a:txBody>
                    <a:bodyPr/>
                    <a:lstStyle/>
                    <a:p>
                      <a:pPr algn="ctr"/>
                      <a:r>
                        <a:rPr lang="en-US" sz="2800" kern="1200" dirty="0">
                          <a:solidFill>
                            <a:srgbClr val="900000"/>
                          </a:solidFill>
                          <a:latin typeface="+mn-lt"/>
                          <a:ea typeface="+mn-ea"/>
                          <a:cs typeface="+mn-cs"/>
                        </a:rPr>
                        <a:t>4</a:t>
                      </a:r>
                      <a:r>
                        <a:rPr lang="en-US" sz="2800" dirty="0"/>
                        <a:t>,</a:t>
                      </a:r>
                      <a:r>
                        <a:rPr kumimoji="0" lang="en-US" sz="2800" kern="1200" dirty="0">
                          <a:solidFill>
                            <a:srgbClr val="00B050"/>
                          </a:solidFill>
                          <a:latin typeface="+mn-lt"/>
                          <a:ea typeface="+mn-ea"/>
                          <a:cs typeface="+mn-cs"/>
                        </a:rPr>
                        <a:t>0</a:t>
                      </a:r>
                    </a:p>
                  </a:txBody>
                  <a:tcPr/>
                </a:tc>
                <a:extLst>
                  <a:ext uri="{0D108BD9-81ED-4DB2-BD59-A6C34878D82A}">
                    <a16:rowId xmlns:a16="http://schemas.microsoft.com/office/drawing/2014/main" val="10001"/>
                  </a:ext>
                </a:extLst>
              </a:tr>
              <a:tr h="608284">
                <a:tc>
                  <a:txBody>
                    <a:bodyPr/>
                    <a:lstStyle/>
                    <a:p>
                      <a:pPr algn="ctr"/>
                      <a:r>
                        <a:rPr lang="en-US" sz="2800" dirty="0">
                          <a:solidFill>
                            <a:srgbClr val="900000"/>
                          </a:solidFill>
                        </a:rPr>
                        <a:t>b</a:t>
                      </a:r>
                    </a:p>
                  </a:txBody>
                  <a:tcPr/>
                </a:tc>
                <a:tc>
                  <a:txBody>
                    <a:bodyPr/>
                    <a:lstStyle/>
                    <a:p>
                      <a:pPr algn="ctr"/>
                      <a:r>
                        <a:rPr lang="en-US" sz="2800" kern="1200" dirty="0">
                          <a:solidFill>
                            <a:srgbClr val="900000"/>
                          </a:solidFill>
                          <a:latin typeface="+mn-lt"/>
                          <a:ea typeface="+mn-ea"/>
                          <a:cs typeface="+mn-cs"/>
                        </a:rPr>
                        <a:t>1</a:t>
                      </a:r>
                      <a:r>
                        <a:rPr lang="en-US" sz="2800" dirty="0"/>
                        <a:t>,</a:t>
                      </a:r>
                      <a:r>
                        <a:rPr kumimoji="0" lang="en-US" sz="2800" kern="1200" dirty="0">
                          <a:solidFill>
                            <a:srgbClr val="00B050"/>
                          </a:solidFill>
                          <a:latin typeface="+mn-lt"/>
                          <a:ea typeface="+mn-ea"/>
                          <a:cs typeface="+mn-cs"/>
                        </a:rPr>
                        <a:t>0</a:t>
                      </a:r>
                    </a:p>
                  </a:txBody>
                  <a:tcPr/>
                </a:tc>
                <a:tc>
                  <a:txBody>
                    <a:bodyPr/>
                    <a:lstStyle/>
                    <a:p>
                      <a:pPr algn="ctr"/>
                      <a:r>
                        <a:rPr lang="en-US" sz="2800" kern="1200" dirty="0">
                          <a:solidFill>
                            <a:srgbClr val="900000"/>
                          </a:solidFill>
                          <a:latin typeface="+mn-lt"/>
                          <a:ea typeface="+mn-ea"/>
                          <a:cs typeface="+mn-cs"/>
                        </a:rPr>
                        <a:t>3</a:t>
                      </a:r>
                      <a:r>
                        <a:rPr lang="en-US" sz="2800" dirty="0"/>
                        <a:t>,</a:t>
                      </a:r>
                      <a:r>
                        <a:rPr kumimoji="0" lang="en-US" sz="2800" kern="1200" dirty="0">
                          <a:solidFill>
                            <a:srgbClr val="00B050"/>
                          </a:solidFill>
                          <a:latin typeface="+mn-lt"/>
                          <a:ea typeface="+mn-ea"/>
                          <a:cs typeface="+mn-cs"/>
                        </a:rPr>
                        <a:t>2</a:t>
                      </a:r>
                    </a:p>
                  </a:txBody>
                  <a:tcPr/>
                </a:tc>
                <a:extLst>
                  <a:ext uri="{0D108BD9-81ED-4DB2-BD59-A6C34878D82A}">
                    <a16:rowId xmlns:a16="http://schemas.microsoft.com/office/drawing/2014/main" val="10002"/>
                  </a:ext>
                </a:extLst>
              </a:tr>
            </a:tbl>
          </a:graphicData>
        </a:graphic>
      </p:graphicFrame>
      <p:sp>
        <p:nvSpPr>
          <p:cNvPr id="15" name="TextBox 14">
            <a:extLst>
              <a:ext uri="{FF2B5EF4-FFF2-40B4-BE49-F238E27FC236}">
                <a16:creationId xmlns:a16="http://schemas.microsoft.com/office/drawing/2014/main" id="{50CBF5DC-37D6-4FF0-B088-8902A20EB853}"/>
              </a:ext>
            </a:extLst>
          </p:cNvPr>
          <p:cNvSpPr txBox="1"/>
          <p:nvPr/>
        </p:nvSpPr>
        <p:spPr>
          <a:xfrm>
            <a:off x="9121411" y="3994661"/>
            <a:ext cx="1549806" cy="523220"/>
          </a:xfrm>
          <a:prstGeom prst="rect">
            <a:avLst/>
          </a:prstGeom>
          <a:noFill/>
        </p:spPr>
        <p:txBody>
          <a:bodyPr wrap="square" rtlCol="0">
            <a:spAutoFit/>
          </a:bodyPr>
          <a:lstStyle/>
          <a:p>
            <a:r>
              <a:rPr lang="en-US" sz="2800" dirty="0">
                <a:solidFill>
                  <a:srgbClr val="00B050"/>
                </a:solidFill>
              </a:rPr>
              <a:t>Player 2</a:t>
            </a:r>
          </a:p>
        </p:txBody>
      </p:sp>
      <p:sp>
        <p:nvSpPr>
          <p:cNvPr id="16" name="TextBox 15">
            <a:extLst>
              <a:ext uri="{FF2B5EF4-FFF2-40B4-BE49-F238E27FC236}">
                <a16:creationId xmlns:a16="http://schemas.microsoft.com/office/drawing/2014/main" id="{51B99D81-B749-4FFC-BF18-7CCDEB576025}"/>
              </a:ext>
            </a:extLst>
          </p:cNvPr>
          <p:cNvSpPr txBox="1"/>
          <p:nvPr/>
        </p:nvSpPr>
        <p:spPr>
          <a:xfrm rot="16200000">
            <a:off x="5711464" y="5412874"/>
            <a:ext cx="1413882" cy="523220"/>
          </a:xfrm>
          <a:prstGeom prst="rect">
            <a:avLst/>
          </a:prstGeom>
          <a:noFill/>
        </p:spPr>
        <p:txBody>
          <a:bodyPr wrap="square" rtlCol="0">
            <a:spAutoFit/>
          </a:bodyPr>
          <a:lstStyle/>
          <a:p>
            <a:r>
              <a:rPr lang="en-US" sz="2800" dirty="0">
                <a:solidFill>
                  <a:srgbClr val="900000"/>
                </a:solidFill>
              </a:rPr>
              <a:t>Player 1</a:t>
            </a:r>
          </a:p>
        </p:txBody>
      </p:sp>
    </p:spTree>
    <p:extLst>
      <p:ext uri="{BB962C8B-B14F-4D97-AF65-F5344CB8AC3E}">
        <p14:creationId xmlns:p14="http://schemas.microsoft.com/office/powerpoint/2010/main" val="1073891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Protecting Staten Island Ferry</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5446" r="13243"/>
          <a:stretch/>
        </p:blipFill>
        <p:spPr>
          <a:xfrm>
            <a:off x="1981200" y="1276251"/>
            <a:ext cx="4997384" cy="307145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2380" y="1625807"/>
            <a:ext cx="3223528" cy="2372342"/>
          </a:xfrm>
          <a:prstGeom prst="rect">
            <a:avLst/>
          </a:prstGeom>
        </p:spPr>
      </p:pic>
      <p:sp>
        <p:nvSpPr>
          <p:cNvPr id="10" name="TextBox 9"/>
          <p:cNvSpPr txBox="1"/>
          <p:nvPr/>
        </p:nvSpPr>
        <p:spPr>
          <a:xfrm rot="19130420">
            <a:off x="8388575" y="2728451"/>
            <a:ext cx="1460528" cy="461665"/>
          </a:xfrm>
          <a:prstGeom prst="rect">
            <a:avLst/>
          </a:prstGeom>
          <a:noFill/>
        </p:spPr>
        <p:txBody>
          <a:bodyPr wrap="none" rtlCol="0">
            <a:spAutoFit/>
          </a:bodyPr>
          <a:lstStyle/>
          <a:p>
            <a:r>
              <a:rPr lang="en-US" sz="2400" dirty="0">
                <a:solidFill>
                  <a:srgbClr val="C00000"/>
                </a:solidFill>
              </a:rPr>
              <a:t>Ferry Line</a:t>
            </a:r>
          </a:p>
        </p:txBody>
      </p:sp>
      <p:cxnSp>
        <p:nvCxnSpPr>
          <p:cNvPr id="12" name="Straight Connector 11"/>
          <p:cNvCxnSpPr/>
          <p:nvPr/>
        </p:nvCxnSpPr>
        <p:spPr>
          <a:xfrm flipV="1">
            <a:off x="8132619" y="2087212"/>
            <a:ext cx="1689274" cy="1390279"/>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1072" y="4429503"/>
            <a:ext cx="2736231" cy="1885283"/>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08536" y="4429503"/>
            <a:ext cx="3234802" cy="1885283"/>
          </a:xfrm>
          <a:prstGeom prst="rect">
            <a:avLst/>
          </a:prstGeom>
        </p:spPr>
      </p:pic>
      <p:sp>
        <p:nvSpPr>
          <p:cNvPr id="4" name="Slide Number Placeholder 3">
            <a:extLst>
              <a:ext uri="{FF2B5EF4-FFF2-40B4-BE49-F238E27FC236}">
                <a16:creationId xmlns:a16="http://schemas.microsoft.com/office/drawing/2014/main" id="{3CE2EEBC-835E-4E12-9CD4-2875206B6DAE}"/>
              </a:ext>
            </a:extLst>
          </p:cNvPr>
          <p:cNvSpPr>
            <a:spLocks noGrp="1"/>
          </p:cNvSpPr>
          <p:nvPr>
            <p:ph type="sldNum" sz="quarter" idx="4"/>
          </p:nvPr>
        </p:nvSpPr>
        <p:spPr/>
        <p:txBody>
          <a:bodyPr/>
          <a:lstStyle/>
          <a:p>
            <a:fld id="{4E5DC575-B3DA-4894-AC1D-D96F1860F14D}" type="slidenum">
              <a:rPr lang="en-US" smtClean="0"/>
              <a:pPr/>
              <a:t>12</a:t>
            </a:fld>
            <a:endParaRPr lang="en-US" dirty="0"/>
          </a:p>
        </p:txBody>
      </p:sp>
    </p:spTree>
    <p:extLst>
      <p:ext uri="{BB962C8B-B14F-4D97-AF65-F5344CB8AC3E}">
        <p14:creationId xmlns:p14="http://schemas.microsoft.com/office/powerpoint/2010/main" val="170663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Protecting Staten Island Ferry</a:t>
            </a:r>
          </a:p>
        </p:txBody>
      </p:sp>
      <p:pic>
        <p:nvPicPr>
          <p:cNvPr id="6" name="Picture 5" descr="ferryescort.jpg"/>
          <p:cNvPicPr>
            <a:picLocks noChangeAspect="1"/>
          </p:cNvPicPr>
          <p:nvPr/>
        </p:nvPicPr>
        <p:blipFill>
          <a:blip r:embed="rId3" cstate="print"/>
          <a:stretch>
            <a:fillRect/>
          </a:stretch>
        </p:blipFill>
        <p:spPr>
          <a:xfrm>
            <a:off x="2487636" y="1219200"/>
            <a:ext cx="7216728" cy="4937760"/>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16451" t="52849" r="18384"/>
          <a:stretch/>
        </p:blipFill>
        <p:spPr>
          <a:xfrm>
            <a:off x="6549701" y="4407858"/>
            <a:ext cx="3820875" cy="1749102"/>
          </a:xfrm>
          <a:prstGeom prst="rect">
            <a:avLst/>
          </a:prstGeom>
        </p:spPr>
      </p:pic>
      <p:sp>
        <p:nvSpPr>
          <p:cNvPr id="3" name="Slide Number Placeholder 2">
            <a:extLst>
              <a:ext uri="{FF2B5EF4-FFF2-40B4-BE49-F238E27FC236}">
                <a16:creationId xmlns:a16="http://schemas.microsoft.com/office/drawing/2014/main" id="{A006B53A-5892-42F4-9F66-DA11B584A545}"/>
              </a:ext>
            </a:extLst>
          </p:cNvPr>
          <p:cNvSpPr>
            <a:spLocks noGrp="1"/>
          </p:cNvSpPr>
          <p:nvPr>
            <p:ph type="sldNum" sz="quarter" idx="4"/>
          </p:nvPr>
        </p:nvSpPr>
        <p:spPr/>
        <p:txBody>
          <a:bodyPr/>
          <a:lstStyle/>
          <a:p>
            <a:fld id="{4E5DC575-B3DA-4894-AC1D-D96F1860F14D}" type="slidenum">
              <a:rPr lang="en-US" smtClean="0"/>
              <a:pPr/>
              <a:t>13</a:t>
            </a:fld>
            <a:endParaRPr lang="en-US" dirty="0"/>
          </a:p>
        </p:txBody>
      </p:sp>
    </p:spTree>
    <p:extLst>
      <p:ext uri="{BB962C8B-B14F-4D97-AF65-F5344CB8AC3E}">
        <p14:creationId xmlns:p14="http://schemas.microsoft.com/office/powerpoint/2010/main" val="89916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360BA-35CF-4886-B302-C650A6DFA739}"/>
              </a:ext>
            </a:extLst>
          </p:cNvPr>
          <p:cNvSpPr>
            <a:spLocks noGrp="1"/>
          </p:cNvSpPr>
          <p:nvPr>
            <p:ph type="title"/>
          </p:nvPr>
        </p:nvSpPr>
        <p:spPr/>
        <p:txBody>
          <a:bodyPr/>
          <a:lstStyle/>
          <a:p>
            <a:r>
              <a:rPr lang="en-US" dirty="0"/>
              <a:t>Previous USCG Approach</a:t>
            </a:r>
          </a:p>
        </p:txBody>
      </p:sp>
      <p:sp>
        <p:nvSpPr>
          <p:cNvPr id="11" name="Rectangle 10">
            <a:extLst>
              <a:ext uri="{FF2B5EF4-FFF2-40B4-BE49-F238E27FC236}">
                <a16:creationId xmlns:a16="http://schemas.microsoft.com/office/drawing/2014/main" id="{3AA1AA51-DC8D-4D87-9D5F-34ABE07A336D}"/>
              </a:ext>
            </a:extLst>
          </p:cNvPr>
          <p:cNvSpPr/>
          <p:nvPr/>
        </p:nvSpPr>
        <p:spPr>
          <a:xfrm>
            <a:off x="2590800" y="1174750"/>
            <a:ext cx="7010400" cy="5181600"/>
          </a:xfrm>
          <a:prstGeom prst="rect">
            <a:avLst/>
          </a:prstGeom>
          <a:blipFill dpi="0" rotWithShape="1">
            <a:blip r:embed="rId2">
              <a:alphaModFix amt="53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0D58EF19-8A67-4613-8A63-1E8DCD311C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221156">
            <a:off x="4166779" y="4678633"/>
            <a:ext cx="1318087" cy="461188"/>
          </a:xfrm>
          <a:prstGeom prst="rect">
            <a:avLst/>
          </a:prstGeom>
        </p:spPr>
      </p:pic>
      <p:pic>
        <p:nvPicPr>
          <p:cNvPr id="13" name="Picture 12">
            <a:extLst>
              <a:ext uri="{FF2B5EF4-FFF2-40B4-BE49-F238E27FC236}">
                <a16:creationId xmlns:a16="http://schemas.microsoft.com/office/drawing/2014/main" id="{8CFE98BF-CE2E-4153-B6F6-8987F62676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187948">
            <a:off x="7007454" y="2054518"/>
            <a:ext cx="1230830" cy="430658"/>
          </a:xfrm>
          <a:prstGeom prst="rect">
            <a:avLst/>
          </a:prstGeom>
        </p:spPr>
      </p:pic>
      <p:pic>
        <p:nvPicPr>
          <p:cNvPr id="14" name="Picture 13">
            <a:extLst>
              <a:ext uri="{FF2B5EF4-FFF2-40B4-BE49-F238E27FC236}">
                <a16:creationId xmlns:a16="http://schemas.microsoft.com/office/drawing/2014/main" id="{FD79DF8E-E7C9-4854-A994-A6A6E8BA78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148309">
            <a:off x="7300430" y="2411972"/>
            <a:ext cx="1232885" cy="431377"/>
          </a:xfrm>
          <a:prstGeom prst="rect">
            <a:avLst/>
          </a:prstGeom>
        </p:spPr>
      </p:pic>
      <p:grpSp>
        <p:nvGrpSpPr>
          <p:cNvPr id="15" name="Group 14">
            <a:extLst>
              <a:ext uri="{FF2B5EF4-FFF2-40B4-BE49-F238E27FC236}">
                <a16:creationId xmlns:a16="http://schemas.microsoft.com/office/drawing/2014/main" id="{92469BAC-4331-4F85-8FF2-DC37C4C94916}"/>
              </a:ext>
            </a:extLst>
          </p:cNvPr>
          <p:cNvGrpSpPr/>
          <p:nvPr/>
        </p:nvGrpSpPr>
        <p:grpSpPr>
          <a:xfrm rot="21414301">
            <a:off x="3676009" y="3819313"/>
            <a:ext cx="2021619" cy="1114557"/>
            <a:chOff x="1336720" y="3924747"/>
            <a:chExt cx="2021619" cy="1114557"/>
          </a:xfrm>
        </p:grpSpPr>
        <p:pic>
          <p:nvPicPr>
            <p:cNvPr id="16" name="Picture 15">
              <a:extLst>
                <a:ext uri="{FF2B5EF4-FFF2-40B4-BE49-F238E27FC236}">
                  <a16:creationId xmlns:a16="http://schemas.microsoft.com/office/drawing/2014/main" id="{CDCF3835-7BC5-4BE5-A795-C9274722FCB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355798" flipH="1">
              <a:off x="2239151" y="3924747"/>
              <a:ext cx="1119188" cy="414327"/>
            </a:xfrm>
            <a:prstGeom prst="rect">
              <a:avLst/>
            </a:prstGeom>
          </p:spPr>
        </p:pic>
        <p:pic>
          <p:nvPicPr>
            <p:cNvPr id="17" name="Picture 16">
              <a:extLst>
                <a:ext uri="{FF2B5EF4-FFF2-40B4-BE49-F238E27FC236}">
                  <a16:creationId xmlns:a16="http://schemas.microsoft.com/office/drawing/2014/main" id="{BA6BAB67-109D-4FEE-BD34-43D17AC7C79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355798" flipH="1">
              <a:off x="1336720" y="4624977"/>
              <a:ext cx="1119188" cy="414327"/>
            </a:xfrm>
            <a:prstGeom prst="rect">
              <a:avLst/>
            </a:prstGeom>
          </p:spPr>
        </p:pic>
      </p:grpSp>
      <p:sp>
        <p:nvSpPr>
          <p:cNvPr id="4" name="Slide Number Placeholder 3">
            <a:extLst>
              <a:ext uri="{FF2B5EF4-FFF2-40B4-BE49-F238E27FC236}">
                <a16:creationId xmlns:a16="http://schemas.microsoft.com/office/drawing/2014/main" id="{88B99D2A-D8BF-4464-854D-0427160F1DA0}"/>
              </a:ext>
            </a:extLst>
          </p:cNvPr>
          <p:cNvSpPr>
            <a:spLocks noGrp="1"/>
          </p:cNvSpPr>
          <p:nvPr>
            <p:ph type="sldNum" sz="quarter" idx="4"/>
          </p:nvPr>
        </p:nvSpPr>
        <p:spPr/>
        <p:txBody>
          <a:bodyPr/>
          <a:lstStyle/>
          <a:p>
            <a:fld id="{4E5DC575-B3DA-4894-AC1D-D96F1860F14D}" type="slidenum">
              <a:rPr lang="en-US" smtClean="0"/>
              <a:pPr/>
              <a:t>14</a:t>
            </a:fld>
            <a:endParaRPr lang="en-US" dirty="0"/>
          </a:p>
        </p:txBody>
      </p:sp>
    </p:spTree>
    <p:extLst>
      <p:ext uri="{BB962C8B-B14F-4D97-AF65-F5344CB8AC3E}">
        <p14:creationId xmlns:p14="http://schemas.microsoft.com/office/powerpoint/2010/main" val="30841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3.33333E-6 -7.40741E-7 L 0.26459 -0.39167 " pathEditMode="relative" rAng="0" ptsTypes="AA">
                                      <p:cBhvr>
                                        <p:cTn id="11" dur="3000" fill="hold"/>
                                        <p:tgtEl>
                                          <p:spTgt spid="12"/>
                                        </p:tgtEl>
                                        <p:attrNameLst>
                                          <p:attrName>ppt_x</p:attrName>
                                          <p:attrName>ppt_y</p:attrName>
                                        </p:attrNameLst>
                                      </p:cBhvr>
                                      <p:rCtr x="13229" y="-19583"/>
                                    </p:animMotion>
                                  </p:childTnLst>
                                </p:cTn>
                              </p:par>
                              <p:par>
                                <p:cTn id="12" presetID="42" presetClass="path" presetSubtype="0" accel="50000" decel="50000" fill="hold" nodeType="withEffect">
                                  <p:stCondLst>
                                    <p:cond delay="0"/>
                                  </p:stCondLst>
                                  <p:childTnLst>
                                    <p:animMotion origin="layout" path="M -2.08333E-7 2.96296E-6 L -0.24258 0.34745 " pathEditMode="relative" rAng="0" ptsTypes="AA">
                                      <p:cBhvr>
                                        <p:cTn id="13" dur="3000" fill="hold"/>
                                        <p:tgtEl>
                                          <p:spTgt spid="13"/>
                                        </p:tgtEl>
                                        <p:attrNameLst>
                                          <p:attrName>ppt_x</p:attrName>
                                          <p:attrName>ppt_y</p:attrName>
                                        </p:attrNameLst>
                                      </p:cBhvr>
                                      <p:rCtr x="-12135" y="17361"/>
                                    </p:animMotion>
                                  </p:childTnLst>
                                </p:cTn>
                              </p:par>
                              <p:par>
                                <p:cTn id="14" presetID="42" presetClass="path" presetSubtype="0" accel="50000" decel="50000" fill="hold" nodeType="withEffect">
                                  <p:stCondLst>
                                    <p:cond delay="1500"/>
                                  </p:stCondLst>
                                  <p:childTnLst>
                                    <p:animMotion origin="layout" path="M 1.04167E-6 -1.85185E-6 L -0.23906 0.35347 " pathEditMode="relative" rAng="0" ptsTypes="AA">
                                      <p:cBhvr>
                                        <p:cTn id="15" dur="3000" fill="hold"/>
                                        <p:tgtEl>
                                          <p:spTgt spid="14"/>
                                        </p:tgtEl>
                                        <p:attrNameLst>
                                          <p:attrName>ppt_x</p:attrName>
                                          <p:attrName>ppt_y</p:attrName>
                                        </p:attrNameLst>
                                      </p:cBhvr>
                                      <p:rCtr x="-11953" y="17662"/>
                                    </p:animMotion>
                                  </p:childTnLst>
                                </p:cTn>
                              </p:par>
                              <p:par>
                                <p:cTn id="16" presetID="42" presetClass="path" presetSubtype="0" accel="50000" decel="50000" fill="hold" nodeType="withEffect">
                                  <p:stCondLst>
                                    <p:cond delay="0"/>
                                  </p:stCondLst>
                                  <p:childTnLst>
                                    <p:animMotion origin="layout" path="M 5E-6 -4.44444E-6 L 0.21823 -0.32893 " pathEditMode="relative" rAng="0" ptsTypes="AA">
                                      <p:cBhvr>
                                        <p:cTn id="17" dur="3000" fill="hold"/>
                                        <p:tgtEl>
                                          <p:spTgt spid="15"/>
                                        </p:tgtEl>
                                        <p:attrNameLst>
                                          <p:attrName>ppt_x</p:attrName>
                                          <p:attrName>ppt_y</p:attrName>
                                        </p:attrNameLst>
                                      </p:cBhvr>
                                      <p:rCtr x="10911" y="-164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76918" y="1146617"/>
            <a:ext cx="6928101" cy="5143500"/>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5" name="Straight Arrow Connector 4"/>
          <p:cNvCxnSpPr/>
          <p:nvPr/>
        </p:nvCxnSpPr>
        <p:spPr>
          <a:xfrm flipV="1">
            <a:off x="4484341" y="2081188"/>
            <a:ext cx="3702253" cy="3148164"/>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200449" flipH="1">
            <a:off x="3590222" y="4845442"/>
            <a:ext cx="1218859" cy="451225"/>
          </a:xfrm>
          <a:prstGeom prst="rect">
            <a:avLst/>
          </a:prstGeom>
          <a:noFill/>
          <a:ln>
            <a:noFill/>
          </a:ln>
        </p:spPr>
      </p:pic>
      <p:sp>
        <p:nvSpPr>
          <p:cNvPr id="9" name="Freeform 8"/>
          <p:cNvSpPr/>
          <p:nvPr/>
        </p:nvSpPr>
        <p:spPr>
          <a:xfrm>
            <a:off x="4427131" y="1946717"/>
            <a:ext cx="3503969" cy="3228846"/>
          </a:xfrm>
          <a:custGeom>
            <a:avLst/>
            <a:gdLst>
              <a:gd name="connsiteX0" fmla="*/ 0 w 1295400"/>
              <a:gd name="connsiteY0" fmla="*/ 1089660 h 1089660"/>
              <a:gd name="connsiteX1" fmla="*/ 906780 w 1295400"/>
              <a:gd name="connsiteY1" fmla="*/ 373380 h 1089660"/>
              <a:gd name="connsiteX2" fmla="*/ 396240 w 1295400"/>
              <a:gd name="connsiteY2" fmla="*/ 685800 h 1089660"/>
              <a:gd name="connsiteX3" fmla="*/ 1295400 w 1295400"/>
              <a:gd name="connsiteY3" fmla="*/ 0 h 1089660"/>
            </a:gdLst>
            <a:ahLst/>
            <a:cxnLst>
              <a:cxn ang="0">
                <a:pos x="connsiteX0" y="connsiteY0"/>
              </a:cxn>
              <a:cxn ang="0">
                <a:pos x="connsiteX1" y="connsiteY1"/>
              </a:cxn>
              <a:cxn ang="0">
                <a:pos x="connsiteX2" y="connsiteY2"/>
              </a:cxn>
              <a:cxn ang="0">
                <a:pos x="connsiteX3" y="connsiteY3"/>
              </a:cxn>
            </a:cxnLst>
            <a:rect l="l" t="t" r="r" b="b"/>
            <a:pathLst>
              <a:path w="1295400" h="1089660">
                <a:moveTo>
                  <a:pt x="0" y="1089660"/>
                </a:moveTo>
                <a:cubicBezTo>
                  <a:pt x="420370" y="765175"/>
                  <a:pt x="840740" y="440690"/>
                  <a:pt x="906780" y="373380"/>
                </a:cubicBezTo>
                <a:cubicBezTo>
                  <a:pt x="972820" y="306070"/>
                  <a:pt x="331470" y="748030"/>
                  <a:pt x="396240" y="685800"/>
                </a:cubicBezTo>
                <a:cubicBezTo>
                  <a:pt x="461010" y="623570"/>
                  <a:pt x="878205" y="311785"/>
                  <a:pt x="1295400" y="0"/>
                </a:cubicBezTo>
              </a:path>
            </a:pathLst>
          </a:custGeom>
          <a:noFill/>
          <a:ln w="76200">
            <a:solidFill>
              <a:srgbClr val="00B0F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reeform 11"/>
          <p:cNvSpPr/>
          <p:nvPr/>
        </p:nvSpPr>
        <p:spPr>
          <a:xfrm>
            <a:off x="4535156" y="3398328"/>
            <a:ext cx="2356822" cy="2034137"/>
          </a:xfrm>
          <a:custGeom>
            <a:avLst/>
            <a:gdLst>
              <a:gd name="connsiteX0" fmla="*/ 0 w 1086734"/>
              <a:gd name="connsiteY0" fmla="*/ 914655 h 990855"/>
              <a:gd name="connsiteX1" fmla="*/ 1085850 w 1086734"/>
              <a:gd name="connsiteY1" fmla="*/ 255 h 990855"/>
              <a:gd name="connsiteX2" fmla="*/ 146050 w 1086734"/>
              <a:gd name="connsiteY2" fmla="*/ 990855 h 990855"/>
            </a:gdLst>
            <a:ahLst/>
            <a:cxnLst>
              <a:cxn ang="0">
                <a:pos x="connsiteX0" y="connsiteY0"/>
              </a:cxn>
              <a:cxn ang="0">
                <a:pos x="connsiteX1" y="connsiteY1"/>
              </a:cxn>
              <a:cxn ang="0">
                <a:pos x="connsiteX2" y="connsiteY2"/>
              </a:cxn>
            </a:cxnLst>
            <a:rect l="l" t="t" r="r" b="b"/>
            <a:pathLst>
              <a:path w="1086734" h="990855">
                <a:moveTo>
                  <a:pt x="0" y="914655"/>
                </a:moveTo>
                <a:cubicBezTo>
                  <a:pt x="530754" y="451105"/>
                  <a:pt x="1061508" y="-12445"/>
                  <a:pt x="1085850" y="255"/>
                </a:cubicBezTo>
                <a:cubicBezTo>
                  <a:pt x="1110192" y="12955"/>
                  <a:pt x="628121" y="501905"/>
                  <a:pt x="146050" y="990855"/>
                </a:cubicBezTo>
              </a:path>
            </a:pathLst>
          </a:custGeom>
          <a:noFill/>
          <a:ln w="76200">
            <a:solidFill>
              <a:srgbClr val="FF66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200449" flipH="1">
            <a:off x="3874911" y="5176925"/>
            <a:ext cx="1218859" cy="451225"/>
          </a:xfrm>
          <a:prstGeom prst="rect">
            <a:avLst/>
          </a:prstGeom>
          <a:noFill/>
          <a:ln>
            <a:noFill/>
          </a:ln>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200449" flipH="1">
            <a:off x="3732567" y="5011184"/>
            <a:ext cx="1218859" cy="451225"/>
          </a:xfrm>
          <a:prstGeom prst="rect">
            <a:avLst/>
          </a:prstGeom>
          <a:noFill/>
          <a:ln>
            <a:noFill/>
          </a:ln>
        </p:spPr>
      </p:pic>
      <p:sp>
        <p:nvSpPr>
          <p:cNvPr id="11" name="Rectangle 10"/>
          <p:cNvSpPr/>
          <p:nvPr/>
        </p:nvSpPr>
        <p:spPr>
          <a:xfrm>
            <a:off x="2951584" y="6331517"/>
            <a:ext cx="6019800" cy="553998"/>
          </a:xfrm>
          <a:prstGeom prst="rect">
            <a:avLst/>
          </a:prstGeom>
        </p:spPr>
        <p:txBody>
          <a:bodyPr wrap="square">
            <a:spAutoFit/>
          </a:bodyPr>
          <a:lstStyle/>
          <a:p>
            <a:r>
              <a:rPr lang="en-US" sz="1000" dirty="0"/>
              <a:t>Optimal Patrol Strategy for Protecting Moving Targets with Multiple Mobile Resources</a:t>
            </a:r>
          </a:p>
          <a:p>
            <a:r>
              <a:rPr lang="en-US" sz="1000" dirty="0"/>
              <a:t>Fei Fang, Albert Xin Jiang, Milind </a:t>
            </a:r>
            <a:r>
              <a:rPr lang="en-US" sz="1000" dirty="0" err="1"/>
              <a:t>Tambe</a:t>
            </a:r>
            <a:endParaRPr lang="en-US" sz="1000" dirty="0"/>
          </a:p>
          <a:p>
            <a:r>
              <a:rPr lang="en-US" sz="1000" dirty="0"/>
              <a:t>In AAMAS-13: The Twelfth International Conference on Autonomous Agents and </a:t>
            </a:r>
            <a:r>
              <a:rPr lang="en-US" sz="1000" dirty="0" err="1"/>
              <a:t>Multiagent</a:t>
            </a:r>
            <a:r>
              <a:rPr lang="en-US" sz="1000" dirty="0"/>
              <a:t> Systems, May 2013</a:t>
            </a:r>
          </a:p>
        </p:txBody>
      </p:sp>
      <p:sp>
        <p:nvSpPr>
          <p:cNvPr id="2" name="Slide Number Placeholder 1">
            <a:extLst>
              <a:ext uri="{FF2B5EF4-FFF2-40B4-BE49-F238E27FC236}">
                <a16:creationId xmlns:a16="http://schemas.microsoft.com/office/drawing/2014/main" id="{B3AB8CE1-8DF7-4F3D-A517-DDBB81C2FBA0}"/>
              </a:ext>
            </a:extLst>
          </p:cNvPr>
          <p:cNvSpPr>
            <a:spLocks noGrp="1"/>
          </p:cNvSpPr>
          <p:nvPr>
            <p:ph type="sldNum" sz="quarter" idx="4"/>
          </p:nvPr>
        </p:nvSpPr>
        <p:spPr/>
        <p:txBody>
          <a:bodyPr/>
          <a:lstStyle/>
          <a:p>
            <a:fld id="{4E5DC575-B3DA-4894-AC1D-D96F1860F14D}" type="slidenum">
              <a:rPr lang="en-US" smtClean="0"/>
              <a:pPr/>
              <a:t>15</a:t>
            </a:fld>
            <a:endParaRPr lang="en-US" dirty="0"/>
          </a:p>
        </p:txBody>
      </p:sp>
      <p:sp>
        <p:nvSpPr>
          <p:cNvPr id="13" name="Title 12">
            <a:extLst>
              <a:ext uri="{FF2B5EF4-FFF2-40B4-BE49-F238E27FC236}">
                <a16:creationId xmlns:a16="http://schemas.microsoft.com/office/drawing/2014/main" id="{CC096BBC-BCF8-4ABF-AA42-32E534EF0B9B}"/>
              </a:ext>
            </a:extLst>
          </p:cNvPr>
          <p:cNvSpPr>
            <a:spLocks noGrp="1"/>
          </p:cNvSpPr>
          <p:nvPr>
            <p:ph type="title"/>
          </p:nvPr>
        </p:nvSpPr>
        <p:spPr/>
        <p:txBody>
          <a:bodyPr/>
          <a:lstStyle/>
          <a:p>
            <a:r>
              <a:rPr lang="en-US" dirty="0"/>
              <a:t>Problem</a:t>
            </a:r>
          </a:p>
        </p:txBody>
      </p:sp>
    </p:spTree>
    <p:extLst>
      <p:ext uri="{BB962C8B-B14F-4D97-AF65-F5344CB8AC3E}">
        <p14:creationId xmlns:p14="http://schemas.microsoft.com/office/powerpoint/2010/main" val="155608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par>
                                <p:cTn id="8" presetID="42" presetClass="path" presetSubtype="0" fill="hold" nodeType="withEffect">
                                  <p:stCondLst>
                                    <p:cond delay="0"/>
                                  </p:stCondLst>
                                  <p:childTnLst>
                                    <p:animMotion origin="layout" path="M -1.04167E-6 -1.85185E-6 L 0.31693 -0.46898 " pathEditMode="relative" rAng="0" ptsTypes="AA">
                                      <p:cBhvr>
                                        <p:cTn id="9" dur="1000" fill="hold"/>
                                        <p:tgtEl>
                                          <p:spTgt spid="6"/>
                                        </p:tgtEl>
                                        <p:attrNameLst>
                                          <p:attrName>ppt_x</p:attrName>
                                          <p:attrName>ppt_y</p:attrName>
                                        </p:attrNameLst>
                                      </p:cBhvr>
                                      <p:rCtr x="15846" y="-23449"/>
                                    </p:animMotion>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0" presetClass="path" presetSubtype="0" fill="hold" nodeType="withEffect">
                                  <p:stCondLst>
                                    <p:cond delay="0"/>
                                  </p:stCondLst>
                                  <p:childTnLst>
                                    <p:animMotion origin="layout" path="M -8.33333E-7 -4.44444E-6 L 0.24037 -0.38518 L -8.33333E-7 -4.44444E-6 Z " pathEditMode="relative" rAng="21120000" ptsTypes="AAA">
                                      <p:cBhvr>
                                        <p:cTn id="24" dur="1000" fill="hold"/>
                                        <p:tgtEl>
                                          <p:spTgt spid="21"/>
                                        </p:tgtEl>
                                        <p:attrNameLst>
                                          <p:attrName>ppt_x</p:attrName>
                                          <p:attrName>ppt_y</p:attrName>
                                        </p:attrNameLst>
                                      </p:cBhvr>
                                      <p:rCtr x="12018" y="-19259"/>
                                    </p:animMotion>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21"/>
                                        </p:tgtEl>
                                      </p:cBhvr>
                                    </p:animEffect>
                                    <p:set>
                                      <p:cBhvr>
                                        <p:cTn id="29" dur="1" fill="hold">
                                          <p:stCondLst>
                                            <p:cond delay="499"/>
                                          </p:stCondLst>
                                        </p:cTn>
                                        <p:tgtEl>
                                          <p:spTgt spid="21"/>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par>
                                <p:cTn id="38" presetID="0" presetClass="path" presetSubtype="0" fill="hold" nodeType="withEffect">
                                  <p:stCondLst>
                                    <p:cond delay="0"/>
                                  </p:stCondLst>
                                  <p:childTnLst>
                                    <p:animMotion origin="layout" path="M 0.01171 0.02407 L 0.19336 -0.24746 L 0.11393 -0.12685 L 0.3306 -0.45625 " pathEditMode="relative" rAng="0" ptsTypes="AAAA">
                                      <p:cBhvr>
                                        <p:cTn id="39" dur="1000" fill="hold"/>
                                        <p:tgtEl>
                                          <p:spTgt spid="22"/>
                                        </p:tgtEl>
                                        <p:attrNameLst>
                                          <p:attrName>ppt_x</p:attrName>
                                          <p:attrName>ppt_y</p:attrName>
                                        </p:attrNameLst>
                                      </p:cBhvr>
                                      <p:rCtr x="15937" y="-2402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098" y="367131"/>
            <a:ext cx="11218723" cy="627812"/>
          </a:xfrm>
        </p:spPr>
        <p:txBody>
          <a:bodyPr/>
          <a:lstStyle/>
          <a:p>
            <a:r>
              <a:rPr lang="en-US" dirty="0"/>
              <a:t>Game Model and Linear Programming-based Solution</a:t>
            </a:r>
          </a:p>
        </p:txBody>
      </p:sp>
      <mc:AlternateContent xmlns:mc="http://schemas.openxmlformats.org/markup-compatibility/2006" xmlns:a14="http://schemas.microsoft.com/office/drawing/2010/main">
        <mc:Choice Requires="a14">
          <p:sp>
            <p:nvSpPr>
              <p:cNvPr id="4" name="Content Placeholder 3"/>
              <p:cNvSpPr>
                <a:spLocks noGrp="1"/>
              </p:cNvSpPr>
              <p:nvPr>
                <p:ph sz="quarter" idx="1"/>
              </p:nvPr>
            </p:nvSpPr>
            <p:spPr>
              <a:xfrm>
                <a:off x="612647" y="1110911"/>
                <a:ext cx="10254857" cy="2542850"/>
              </a:xfrm>
            </p:spPr>
            <p:txBody>
              <a:bodyPr>
                <a:normAutofit/>
              </a:bodyPr>
              <a:lstStyle/>
              <a:p>
                <a:r>
                  <a:rPr lang="en-US" dirty="0"/>
                  <a:t>Stackelberg game: Leader – Defender, Follower – Attacker</a:t>
                </a:r>
              </a:p>
              <a:p>
                <a:r>
                  <a:rPr lang="en-US" dirty="0"/>
                  <a:t>Attacker’s payoff: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oMath>
                </a14:m>
                <a:r>
                  <a:rPr lang="en-US" dirty="0"/>
                  <a:t> if not protected, 0 otherwise</a:t>
                </a:r>
              </a:p>
              <a:p>
                <a:r>
                  <a:rPr lang="en-US" dirty="0"/>
                  <a:t>Zero-sum </a:t>
                </a:r>
                <a14:m>
                  <m:oMath xmlns:m="http://schemas.openxmlformats.org/officeDocument/2006/math">
                    <m:r>
                      <a:rPr lang="en-US" i="1">
                        <a:latin typeface="Cambria Math" panose="02040503050406030204" pitchFamily="18" charset="0"/>
                      </a:rPr>
                      <m:t>→</m:t>
                    </m:r>
                  </m:oMath>
                </a14:m>
                <a:r>
                  <a:rPr lang="en-US" dirty="0"/>
                  <a:t> Strong </a:t>
                </a:r>
                <a:r>
                  <a:rPr lang="en-US" dirty="0" err="1"/>
                  <a:t>Stackelberg</a:t>
                </a:r>
                <a:r>
                  <a:rPr lang="en-US" dirty="0"/>
                  <a:t> Equilibrium=Nash Equilibrium =Minimax (Minimize Attacker’s Maximum Expected Utility)</a:t>
                </a:r>
              </a:p>
            </p:txBody>
          </p:sp>
        </mc:Choice>
        <mc:Fallback xmlns="">
          <p:sp>
            <p:nvSpPr>
              <p:cNvPr id="4" name="Content Placeholder 3"/>
              <p:cNvSpPr>
                <a:spLocks noGrp="1" noRot="1" noChangeAspect="1" noMove="1" noResize="1" noEditPoints="1" noAdjustHandles="1" noChangeArrowheads="1" noChangeShapeType="1" noTextEdit="1"/>
              </p:cNvSpPr>
              <p:nvPr>
                <p:ph sz="quarter" idx="1"/>
              </p:nvPr>
            </p:nvSpPr>
            <p:spPr>
              <a:xfrm>
                <a:off x="612647" y="1110911"/>
                <a:ext cx="10254857" cy="2542850"/>
              </a:xfrm>
              <a:blipFill>
                <a:blip r:embed="rId3"/>
                <a:stretch>
                  <a:fillRect l="-1188" t="-3837"/>
                </a:stretch>
              </a:blipFill>
            </p:spPr>
            <p:txBody>
              <a:bodyPr/>
              <a:lstStyle/>
              <a:p>
                <a:r>
                  <a:rPr lang="en-US">
                    <a:noFill/>
                  </a:rPr>
                  <a:t> </a:t>
                </a:r>
              </a:p>
            </p:txBody>
          </p:sp>
        </mc:Fallback>
      </mc:AlternateContent>
      <p:graphicFrame>
        <p:nvGraphicFramePr>
          <p:cNvPr id="13" name="Table 12"/>
          <p:cNvGraphicFramePr>
            <a:graphicFrameLocks noGrp="1"/>
          </p:cNvGraphicFramePr>
          <p:nvPr>
            <p:extLst>
              <p:ext uri="{D42A27DB-BD31-4B8C-83A1-F6EECF244321}">
                <p14:modId xmlns:p14="http://schemas.microsoft.com/office/powerpoint/2010/main" val="4263212036"/>
              </p:ext>
            </p:extLst>
          </p:nvPr>
        </p:nvGraphicFramePr>
        <p:xfrm>
          <a:off x="2794005" y="4217145"/>
          <a:ext cx="7326525" cy="2286000"/>
        </p:xfrm>
        <a:graphic>
          <a:graphicData uri="http://schemas.openxmlformats.org/drawingml/2006/table">
            <a:tbl>
              <a:tblPr firstRow="1" bandRow="1">
                <a:tableStyleId>{6E25E649-3F16-4E02-A733-19D2CDBF48F0}</a:tableStyleId>
              </a:tblPr>
              <a:tblGrid>
                <a:gridCol w="1684866">
                  <a:extLst>
                    <a:ext uri="{9D8B030D-6E8A-4147-A177-3AD203B41FA5}">
                      <a16:colId xmlns:a16="http://schemas.microsoft.com/office/drawing/2014/main" val="20000"/>
                    </a:ext>
                  </a:extLst>
                </a:gridCol>
                <a:gridCol w="1606233">
                  <a:extLst>
                    <a:ext uri="{9D8B030D-6E8A-4147-A177-3AD203B41FA5}">
                      <a16:colId xmlns:a16="http://schemas.microsoft.com/office/drawing/2014/main" val="20001"/>
                    </a:ext>
                  </a:extLst>
                </a:gridCol>
                <a:gridCol w="1542733">
                  <a:extLst>
                    <a:ext uri="{9D8B030D-6E8A-4147-A177-3AD203B41FA5}">
                      <a16:colId xmlns:a16="http://schemas.microsoft.com/office/drawing/2014/main" val="20002"/>
                    </a:ext>
                  </a:extLst>
                </a:gridCol>
                <a:gridCol w="474980">
                  <a:extLst>
                    <a:ext uri="{9D8B030D-6E8A-4147-A177-3AD203B41FA5}">
                      <a16:colId xmlns:a16="http://schemas.microsoft.com/office/drawing/2014/main" val="20003"/>
                    </a:ext>
                  </a:extLst>
                </a:gridCol>
                <a:gridCol w="1542733">
                  <a:extLst>
                    <a:ext uri="{9D8B030D-6E8A-4147-A177-3AD203B41FA5}">
                      <a16:colId xmlns:a16="http://schemas.microsoft.com/office/drawing/2014/main" val="20004"/>
                    </a:ext>
                  </a:extLst>
                </a:gridCol>
                <a:gridCol w="474980">
                  <a:extLst>
                    <a:ext uri="{9D8B030D-6E8A-4147-A177-3AD203B41FA5}">
                      <a16:colId xmlns:a16="http://schemas.microsoft.com/office/drawing/2014/main" val="20005"/>
                    </a:ext>
                  </a:extLst>
                </a:gridCol>
              </a:tblGrid>
              <a:tr h="370840">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endParaRPr kumimoji="0" lang="en-US" sz="2000" u="none" strike="noStrike" kern="1200" cap="none" normalizeH="0" baseline="0" dirty="0">
                        <a:ln>
                          <a:noFill/>
                        </a:ln>
                        <a:solidFill>
                          <a:schemeClr val="tx1"/>
                        </a:solidFill>
                        <a:effectLst/>
                        <a:latin typeface="+mn-lt"/>
                        <a:ea typeface="+mn-ea"/>
                        <a:cs typeface="+mn-cs"/>
                      </a:endParaRPr>
                    </a:p>
                  </a:txBody>
                  <a:tcPr anchor="ctr">
                    <a:solidFill>
                      <a:schemeClr val="bg1">
                        <a:lumMod val="85000"/>
                      </a:schemeClr>
                    </a:solidFill>
                  </a:tcPr>
                </a:tc>
                <a:tc>
                  <a:txBody>
                    <a:bodyPr/>
                    <a:lstStyle/>
                    <a:p>
                      <a:pPr algn="ctr"/>
                      <a:r>
                        <a:rPr lang="en-US" sz="2000" dirty="0">
                          <a:solidFill>
                            <a:schemeClr val="tx1"/>
                          </a:solidFill>
                        </a:rPr>
                        <a:t>10:00:00 AM</a:t>
                      </a:r>
                      <a:r>
                        <a:rPr lang="en-US" sz="2000" baseline="0" dirty="0">
                          <a:solidFill>
                            <a:schemeClr val="tx1"/>
                          </a:solidFill>
                        </a:rPr>
                        <a:t> </a:t>
                      </a:r>
                    </a:p>
                    <a:p>
                      <a:pPr algn="ctr"/>
                      <a:r>
                        <a:rPr lang="en-US" sz="2000" baseline="0" dirty="0">
                          <a:solidFill>
                            <a:schemeClr val="tx1"/>
                          </a:solidFill>
                        </a:rPr>
                        <a:t>Target 1</a:t>
                      </a:r>
                      <a:endParaRPr lang="en-US" sz="2000" dirty="0">
                        <a:solidFill>
                          <a:schemeClr val="tx1"/>
                        </a:solidFill>
                      </a:endParaRPr>
                    </a:p>
                  </a:txBody>
                  <a:tcPr anchor="ctr">
                    <a:solidFill>
                      <a:schemeClr val="bg1">
                        <a:lumMod val="85000"/>
                      </a:schemeClr>
                    </a:solidFill>
                  </a:tcPr>
                </a:tc>
                <a:tc>
                  <a:txBody>
                    <a:bodyPr/>
                    <a:lstStyle/>
                    <a:p>
                      <a:pPr algn="ctr"/>
                      <a:r>
                        <a:rPr lang="en-US" sz="2000" dirty="0">
                          <a:solidFill>
                            <a:schemeClr val="tx1"/>
                          </a:solidFill>
                        </a:rPr>
                        <a:t>10:00:01 AM</a:t>
                      </a:r>
                    </a:p>
                    <a:p>
                      <a:pPr algn="ctr"/>
                      <a:r>
                        <a:rPr lang="en-US" sz="2000" dirty="0">
                          <a:solidFill>
                            <a:schemeClr val="tx1"/>
                          </a:solidFill>
                        </a:rPr>
                        <a:t>Target 1</a:t>
                      </a:r>
                    </a:p>
                  </a:txBody>
                  <a:tcPr anchor="ctr">
                    <a:solidFill>
                      <a:schemeClr val="bg1">
                        <a:lumMod val="85000"/>
                      </a:schemeClr>
                    </a:solidFill>
                  </a:tcPr>
                </a:tc>
                <a:tc>
                  <a:txBody>
                    <a:bodyPr/>
                    <a:lstStyle/>
                    <a:p>
                      <a:pPr algn="ctr"/>
                      <a:r>
                        <a:rPr lang="en-US" sz="2000" dirty="0">
                          <a:solidFill>
                            <a:schemeClr val="tx1"/>
                          </a:solidFill>
                        </a:rPr>
                        <a:t>…</a:t>
                      </a:r>
                    </a:p>
                  </a:txBody>
                  <a:tcPr anchor="ctr">
                    <a:solidFill>
                      <a:schemeClr val="bg1">
                        <a:lumMod val="85000"/>
                      </a:schemeClr>
                    </a:solidFill>
                  </a:tcPr>
                </a:tc>
                <a:tc>
                  <a:txBody>
                    <a:bodyPr/>
                    <a:lstStyle/>
                    <a:p>
                      <a:pPr algn="ctr"/>
                      <a:r>
                        <a:rPr lang="en-US" sz="2000" dirty="0">
                          <a:solidFill>
                            <a:schemeClr val="tx1"/>
                          </a:solidFill>
                        </a:rPr>
                        <a:t>10:30:00 AM</a:t>
                      </a:r>
                    </a:p>
                    <a:p>
                      <a:pPr algn="ctr"/>
                      <a:r>
                        <a:rPr lang="en-US" sz="2000" dirty="0">
                          <a:solidFill>
                            <a:schemeClr val="tx1"/>
                          </a:solidFill>
                        </a:rPr>
                        <a:t>Target 3</a:t>
                      </a:r>
                    </a:p>
                  </a:txBody>
                  <a:tcPr anchor="ctr">
                    <a:solidFill>
                      <a:schemeClr val="bg1">
                        <a:lumMod val="85000"/>
                      </a:schemeClr>
                    </a:solidFill>
                  </a:tcPr>
                </a:tc>
                <a:tc>
                  <a:txBody>
                    <a:bodyPr/>
                    <a:lstStyle/>
                    <a:p>
                      <a:pPr algn="ctr"/>
                      <a:r>
                        <a:rPr lang="en-US" sz="2000" dirty="0">
                          <a:solidFill>
                            <a:schemeClr val="tx1"/>
                          </a:solidFill>
                        </a:rPr>
                        <a:t>…</a:t>
                      </a:r>
                    </a:p>
                  </a:txBody>
                  <a:tcPr anchor="ctr">
                    <a:solidFill>
                      <a:schemeClr val="bg1">
                        <a:lumMod val="85000"/>
                      </a:schemeClr>
                    </a:solidFill>
                  </a:tcPr>
                </a:tc>
                <a:extLst>
                  <a:ext uri="{0D108BD9-81ED-4DB2-BD59-A6C34878D82A}">
                    <a16:rowId xmlns:a16="http://schemas.microsoft.com/office/drawing/2014/main" val="10000"/>
                  </a:ext>
                </a:extLst>
              </a:tr>
              <a:tr h="370840">
                <a:tc>
                  <a:txBody>
                    <a:bodyPr/>
                    <a:lstStyle/>
                    <a:p>
                      <a:pPr algn="ctr"/>
                      <a:r>
                        <a:rPr lang="pt-BR" sz="2000" dirty="0">
                          <a:solidFill>
                            <a:srgbClr val="7030A0"/>
                          </a:solidFill>
                        </a:rPr>
                        <a:t>Purple Route</a:t>
                      </a:r>
                      <a:endParaRPr lang="en-US" sz="2000" dirty="0">
                        <a:solidFill>
                          <a:srgbClr val="7030A0"/>
                        </a:solidFill>
                      </a:endParaRPr>
                    </a:p>
                  </a:txBody>
                  <a:tcPr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en-US" sz="2000" dirty="0">
                        <a:solidFill>
                          <a:srgbClr val="FF0000"/>
                        </a:solidFill>
                      </a:endParaRPr>
                    </a:p>
                  </a:txBody>
                  <a:tcPr anchor="ctr">
                    <a:lnL w="12700" cap="flat" cmpd="sng" algn="ctr">
                      <a:solidFill>
                        <a:schemeClr val="tx1"/>
                      </a:solidFill>
                      <a:prstDash val="solid"/>
                      <a:round/>
                      <a:headEnd type="none" w="med" len="med"/>
                      <a:tailEnd type="none" w="med" len="med"/>
                    </a:lnL>
                    <a:solidFill>
                      <a:schemeClr val="bg1"/>
                    </a:solidFill>
                  </a:tcPr>
                </a:tc>
                <a:tc>
                  <a:txBody>
                    <a:bodyPr/>
                    <a:lstStyle/>
                    <a:p>
                      <a:pPr algn="ctr"/>
                      <a:endParaRPr lang="en-US" sz="2000" dirty="0">
                        <a:solidFill>
                          <a:srgbClr val="FF0000"/>
                        </a:solidFill>
                      </a:endParaRPr>
                    </a:p>
                  </a:txBody>
                  <a:tcPr anchor="ctr">
                    <a:solidFill>
                      <a:schemeClr val="bg1"/>
                    </a:solidFill>
                  </a:tcPr>
                </a:tc>
                <a:tc>
                  <a:txBody>
                    <a:bodyPr/>
                    <a:lstStyle/>
                    <a:p>
                      <a:pPr algn="ctr"/>
                      <a:endParaRPr lang="en-US" sz="2000" dirty="0"/>
                    </a:p>
                  </a:txBody>
                  <a:tcPr anchor="ctr">
                    <a:solidFill>
                      <a:schemeClr val="bg1"/>
                    </a:solidFill>
                  </a:tcPr>
                </a:tc>
                <a:tc>
                  <a:txBody>
                    <a:bodyPr/>
                    <a:lstStyle/>
                    <a:p>
                      <a:pPr algn="ctr"/>
                      <a:endParaRPr lang="en-US" sz="2000" dirty="0"/>
                    </a:p>
                  </a:txBody>
                  <a:tcPr anchor="ctr">
                    <a:solidFill>
                      <a:schemeClr val="bg1"/>
                    </a:solidFill>
                  </a:tcPr>
                </a:tc>
                <a:tc>
                  <a:txBody>
                    <a:bodyPr/>
                    <a:lstStyle/>
                    <a:p>
                      <a:pPr algn="ctr"/>
                      <a:endParaRPr lang="en-US" sz="2000" dirty="0"/>
                    </a:p>
                  </a:txBody>
                  <a:tcPr anchor="ctr">
                    <a:solidFill>
                      <a:schemeClr val="bg1"/>
                    </a:solidFill>
                  </a:tcPr>
                </a:tc>
                <a:extLst>
                  <a:ext uri="{0D108BD9-81ED-4DB2-BD59-A6C34878D82A}">
                    <a16:rowId xmlns:a16="http://schemas.microsoft.com/office/drawing/2014/main" val="10001"/>
                  </a:ext>
                </a:extLst>
              </a:tr>
              <a:tr h="370840">
                <a:tc>
                  <a:txBody>
                    <a:bodyPr/>
                    <a:lstStyle/>
                    <a:p>
                      <a:pPr algn="ctr"/>
                      <a:r>
                        <a:rPr lang="pt-BR" sz="2000" dirty="0">
                          <a:solidFill>
                            <a:srgbClr val="FF6600"/>
                          </a:solidFill>
                        </a:rPr>
                        <a:t>Orange Route</a:t>
                      </a:r>
                      <a:endParaRPr lang="en-US" sz="2000" dirty="0">
                        <a:solidFill>
                          <a:srgbClr val="FF6600"/>
                        </a:solidFill>
                      </a:endParaRPr>
                    </a:p>
                  </a:txBody>
                  <a:tcPr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en-US" sz="2000" dirty="0"/>
                    </a:p>
                  </a:txBody>
                  <a:tcPr anchor="ctr">
                    <a:lnL w="12700" cap="flat" cmpd="sng" algn="ctr">
                      <a:solidFill>
                        <a:schemeClr val="tx1"/>
                      </a:solidFill>
                      <a:prstDash val="solid"/>
                      <a:round/>
                      <a:headEnd type="none" w="med" len="med"/>
                      <a:tailEnd type="none" w="med" len="med"/>
                    </a:lnL>
                    <a:solidFill>
                      <a:schemeClr val="bg1"/>
                    </a:solidFill>
                  </a:tcPr>
                </a:tc>
                <a:tc>
                  <a:txBody>
                    <a:bodyPr/>
                    <a:lstStyle/>
                    <a:p>
                      <a:pPr algn="ctr"/>
                      <a:endParaRPr lang="en-US" sz="2000" dirty="0"/>
                    </a:p>
                  </a:txBody>
                  <a:tcPr anchor="ctr">
                    <a:solidFill>
                      <a:schemeClr val="bg1"/>
                    </a:solidFill>
                  </a:tcPr>
                </a:tc>
                <a:tc>
                  <a:txBody>
                    <a:bodyPr/>
                    <a:lstStyle/>
                    <a:p>
                      <a:pPr algn="ctr"/>
                      <a:endParaRPr lang="en-US" sz="2000" dirty="0"/>
                    </a:p>
                  </a:txBody>
                  <a:tcPr anchor="ctr">
                    <a:solidFill>
                      <a:schemeClr val="bg1"/>
                    </a:solidFill>
                  </a:tcPr>
                </a:tc>
                <a:tc>
                  <a:txBody>
                    <a:bodyPr/>
                    <a:lstStyle/>
                    <a:p>
                      <a:pPr algn="ctr"/>
                      <a:endParaRPr lang="en-US" sz="2000" dirty="0"/>
                    </a:p>
                  </a:txBody>
                  <a:tcPr anchor="ctr">
                    <a:solidFill>
                      <a:schemeClr val="bg1"/>
                    </a:solidFill>
                  </a:tcPr>
                </a:tc>
                <a:tc>
                  <a:txBody>
                    <a:bodyPr/>
                    <a:lstStyle/>
                    <a:p>
                      <a:pPr algn="ctr"/>
                      <a:endParaRPr lang="en-US" sz="2000" dirty="0"/>
                    </a:p>
                  </a:txBody>
                  <a:tcPr anchor="ctr">
                    <a:solidFill>
                      <a:schemeClr val="bg1"/>
                    </a:solidFill>
                  </a:tcPr>
                </a:tc>
                <a:extLst>
                  <a:ext uri="{0D108BD9-81ED-4DB2-BD59-A6C34878D82A}">
                    <a16:rowId xmlns:a16="http://schemas.microsoft.com/office/drawing/2014/main" val="10002"/>
                  </a:ext>
                </a:extLst>
              </a:tr>
              <a:tr h="370840">
                <a:tc>
                  <a:txBody>
                    <a:bodyPr/>
                    <a:lstStyle/>
                    <a:p>
                      <a:pPr algn="ctr"/>
                      <a:r>
                        <a:rPr lang="pt-BR" sz="2000" dirty="0">
                          <a:solidFill>
                            <a:srgbClr val="00B0F0"/>
                          </a:solidFill>
                        </a:rPr>
                        <a:t>Blue Route</a:t>
                      </a:r>
                      <a:endParaRPr lang="en-US" sz="2000" dirty="0">
                        <a:solidFill>
                          <a:srgbClr val="00B0F0"/>
                        </a:solidFill>
                      </a:endParaRPr>
                    </a:p>
                  </a:txBody>
                  <a:tcPr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en-US" sz="2000" dirty="0"/>
                    </a:p>
                  </a:txBody>
                  <a:tcPr anchor="ctr">
                    <a:lnL w="12700" cap="flat" cmpd="sng" algn="ctr">
                      <a:solidFill>
                        <a:schemeClr val="tx1"/>
                      </a:solidFill>
                      <a:prstDash val="solid"/>
                      <a:round/>
                      <a:headEnd type="none" w="med" len="med"/>
                      <a:tailEnd type="none" w="med" len="med"/>
                    </a:lnL>
                    <a:solidFill>
                      <a:schemeClr val="bg1"/>
                    </a:solidFill>
                  </a:tcPr>
                </a:tc>
                <a:tc>
                  <a:txBody>
                    <a:bodyPr/>
                    <a:lstStyle/>
                    <a:p>
                      <a:pPr algn="ctr"/>
                      <a:endParaRPr lang="en-US" sz="2000" dirty="0"/>
                    </a:p>
                  </a:txBody>
                  <a:tcPr anchor="ctr">
                    <a:solidFill>
                      <a:schemeClr val="bg1"/>
                    </a:solidFill>
                  </a:tcPr>
                </a:tc>
                <a:tc>
                  <a:txBody>
                    <a:bodyPr/>
                    <a:lstStyle/>
                    <a:p>
                      <a:pPr algn="ctr"/>
                      <a:endParaRPr lang="en-US" sz="2000" dirty="0"/>
                    </a:p>
                  </a:txBody>
                  <a:tcPr anchor="ctr">
                    <a:solidFill>
                      <a:schemeClr val="bg1"/>
                    </a:solidFill>
                  </a:tcPr>
                </a:tc>
                <a:tc>
                  <a:txBody>
                    <a:bodyPr/>
                    <a:lstStyle/>
                    <a:p>
                      <a:pPr algn="ctr"/>
                      <a:endParaRPr lang="en-US" sz="2000" dirty="0"/>
                    </a:p>
                  </a:txBody>
                  <a:tcPr anchor="ctr">
                    <a:solidFill>
                      <a:schemeClr val="bg1"/>
                    </a:solidFill>
                  </a:tcPr>
                </a:tc>
                <a:tc>
                  <a:txBody>
                    <a:bodyPr/>
                    <a:lstStyle/>
                    <a:p>
                      <a:pPr algn="ctr"/>
                      <a:endParaRPr lang="en-US" sz="2000" dirty="0"/>
                    </a:p>
                  </a:txBody>
                  <a:tcPr anchor="ctr">
                    <a:solidFill>
                      <a:schemeClr val="bg1"/>
                    </a:solidFill>
                  </a:tcPr>
                </a:tc>
                <a:extLst>
                  <a:ext uri="{0D108BD9-81ED-4DB2-BD59-A6C34878D82A}">
                    <a16:rowId xmlns:a16="http://schemas.microsoft.com/office/drawing/2014/main" val="10003"/>
                  </a:ext>
                </a:extLst>
              </a:tr>
              <a:tr h="370840">
                <a:tc>
                  <a:txBody>
                    <a:bodyPr/>
                    <a:lstStyle/>
                    <a:p>
                      <a:pPr algn="ctr"/>
                      <a:r>
                        <a:rPr lang="en-US" sz="2000" dirty="0"/>
                        <a:t>……</a:t>
                      </a:r>
                    </a:p>
                  </a:txBody>
                  <a:tcPr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en-US" sz="2000" dirty="0"/>
                    </a:p>
                  </a:txBody>
                  <a:tcPr anchor="ctr">
                    <a:lnL w="12700" cap="flat" cmpd="sng" algn="ctr">
                      <a:solidFill>
                        <a:schemeClr val="tx1"/>
                      </a:solidFill>
                      <a:prstDash val="solid"/>
                      <a:round/>
                      <a:headEnd type="none" w="med" len="med"/>
                      <a:tailEnd type="none" w="med" len="med"/>
                    </a:lnL>
                    <a:solidFill>
                      <a:schemeClr val="bg1"/>
                    </a:solidFill>
                  </a:tcPr>
                </a:tc>
                <a:tc>
                  <a:txBody>
                    <a:bodyPr/>
                    <a:lstStyle/>
                    <a:p>
                      <a:pPr algn="ctr"/>
                      <a:endParaRPr lang="en-US" sz="2000" dirty="0"/>
                    </a:p>
                  </a:txBody>
                  <a:tcPr anchor="ctr">
                    <a:solidFill>
                      <a:schemeClr val="bg1"/>
                    </a:solidFill>
                  </a:tcPr>
                </a:tc>
                <a:tc>
                  <a:txBody>
                    <a:bodyPr/>
                    <a:lstStyle/>
                    <a:p>
                      <a:pPr algn="ctr"/>
                      <a:endParaRPr lang="en-US" sz="2000" dirty="0"/>
                    </a:p>
                  </a:txBody>
                  <a:tcPr anchor="ctr">
                    <a:solidFill>
                      <a:schemeClr val="bg1"/>
                    </a:solidFill>
                  </a:tcPr>
                </a:tc>
                <a:tc>
                  <a:txBody>
                    <a:bodyPr/>
                    <a:lstStyle/>
                    <a:p>
                      <a:pPr algn="ctr"/>
                      <a:endParaRPr lang="en-US" sz="2000" dirty="0"/>
                    </a:p>
                  </a:txBody>
                  <a:tcPr anchor="ctr">
                    <a:solidFill>
                      <a:schemeClr val="bg1"/>
                    </a:solidFill>
                  </a:tcPr>
                </a:tc>
                <a:tc>
                  <a:txBody>
                    <a:bodyPr/>
                    <a:lstStyle/>
                    <a:p>
                      <a:pPr algn="ctr"/>
                      <a:endParaRPr lang="en-US" sz="2000" dirty="0"/>
                    </a:p>
                  </a:txBody>
                  <a:tcPr anchor="ctr">
                    <a:solidFill>
                      <a:schemeClr val="bg1"/>
                    </a:solidFill>
                  </a:tcPr>
                </a:tc>
                <a:extLst>
                  <a:ext uri="{0D108BD9-81ED-4DB2-BD59-A6C34878D82A}">
                    <a16:rowId xmlns:a16="http://schemas.microsoft.com/office/drawing/2014/main" val="10004"/>
                  </a:ext>
                </a:extLst>
              </a:tr>
            </a:tbl>
          </a:graphicData>
        </a:graphic>
      </p:graphicFrame>
      <p:sp>
        <p:nvSpPr>
          <p:cNvPr id="14" name="Rectangle 52"/>
          <p:cNvSpPr>
            <a:spLocks noChangeArrowheads="1"/>
          </p:cNvSpPr>
          <p:nvPr/>
        </p:nvSpPr>
        <p:spPr bwMode="auto">
          <a:xfrm rot="16200000">
            <a:off x="1495108" y="5172467"/>
            <a:ext cx="1050164" cy="457200"/>
          </a:xfrm>
          <a:prstGeom prst="rect">
            <a:avLst/>
          </a:prstGeom>
          <a:noFill/>
          <a:ln w="12700" algn="ctr">
            <a:noFill/>
            <a:miter lim="800000"/>
            <a:headEnd/>
            <a:tailEnd/>
          </a:ln>
        </p:spPr>
        <p:txBody>
          <a:bodyPr wrap="none" lIns="90469" tIns="44441" rIns="90469" bIns="44441" anchor="ctr"/>
          <a:lstStyle/>
          <a:p>
            <a:pPr marL="342829" indent="-342829" algn="ctr"/>
            <a:r>
              <a:rPr lang="en-US" sz="2200" b="1" dirty="0">
                <a:solidFill>
                  <a:srgbClr val="00B050"/>
                </a:solidFill>
                <a:latin typeface="Times New Roman" panose="02020603050405020304" pitchFamily="18" charset="0"/>
                <a:cs typeface="Times New Roman" panose="02020603050405020304" pitchFamily="18" charset="0"/>
              </a:rPr>
              <a:t>Defender</a:t>
            </a:r>
          </a:p>
        </p:txBody>
      </p:sp>
      <p:sp>
        <p:nvSpPr>
          <p:cNvPr id="15" name="Rectangle 54"/>
          <p:cNvSpPr>
            <a:spLocks noChangeArrowheads="1"/>
          </p:cNvSpPr>
          <p:nvPr/>
        </p:nvSpPr>
        <p:spPr bwMode="auto">
          <a:xfrm>
            <a:off x="6296839" y="3784936"/>
            <a:ext cx="1447800" cy="457200"/>
          </a:xfrm>
          <a:prstGeom prst="rect">
            <a:avLst/>
          </a:prstGeom>
          <a:noFill/>
          <a:ln w="12700" algn="ctr">
            <a:noFill/>
            <a:miter lim="800000"/>
            <a:headEnd/>
            <a:tailEnd/>
          </a:ln>
        </p:spPr>
        <p:txBody>
          <a:bodyPr wrap="none" lIns="90469" tIns="44441" rIns="90469" bIns="44441" anchor="ctr"/>
          <a:lstStyle/>
          <a:p>
            <a:pPr marL="342829" indent="-342829" algn="ctr"/>
            <a:r>
              <a:rPr lang="en-US" sz="2200" b="1" dirty="0">
                <a:solidFill>
                  <a:srgbClr val="FF0000"/>
                </a:solidFill>
                <a:latin typeface="Times New Roman" panose="02020603050405020304" pitchFamily="18" charset="0"/>
                <a:cs typeface="Times New Roman" panose="02020603050405020304" pitchFamily="18" charset="0"/>
              </a:rPr>
              <a:t>Adversary</a:t>
            </a:r>
          </a:p>
        </p:txBody>
      </p:sp>
      <p:sp>
        <p:nvSpPr>
          <p:cNvPr id="18" name="TextBox 17"/>
          <p:cNvSpPr txBox="1"/>
          <p:nvPr/>
        </p:nvSpPr>
        <p:spPr>
          <a:xfrm>
            <a:off x="2231603" y="4917144"/>
            <a:ext cx="607859"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30%</a:t>
            </a:r>
          </a:p>
        </p:txBody>
      </p:sp>
      <p:sp>
        <p:nvSpPr>
          <p:cNvPr id="19" name="TextBox 18"/>
          <p:cNvSpPr txBox="1"/>
          <p:nvPr/>
        </p:nvSpPr>
        <p:spPr>
          <a:xfrm>
            <a:off x="2231603" y="5268877"/>
            <a:ext cx="607859"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40%</a:t>
            </a:r>
          </a:p>
        </p:txBody>
      </p:sp>
      <p:sp>
        <p:nvSpPr>
          <p:cNvPr id="20" name="Oval 19"/>
          <p:cNvSpPr/>
          <p:nvPr/>
        </p:nvSpPr>
        <p:spPr>
          <a:xfrm>
            <a:off x="2200665" y="4736821"/>
            <a:ext cx="633352" cy="1548476"/>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2231603" y="5620610"/>
            <a:ext cx="607859"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20%</a:t>
            </a:r>
          </a:p>
        </p:txBody>
      </p:sp>
      <p:sp>
        <p:nvSpPr>
          <p:cNvPr id="3" name="Rectangle 2"/>
          <p:cNvSpPr/>
          <p:nvPr/>
        </p:nvSpPr>
        <p:spPr>
          <a:xfrm>
            <a:off x="5213384" y="4884353"/>
            <a:ext cx="340158" cy="461665"/>
          </a:xfrm>
          <a:prstGeom prst="rect">
            <a:avLst/>
          </a:prstGeom>
        </p:spPr>
        <p:txBody>
          <a:bodyPr wrap="none">
            <a:spAutoFit/>
          </a:bodyPr>
          <a:lstStyle/>
          <a:p>
            <a:pPr algn="ctr"/>
            <a:r>
              <a:rPr lang="en-US" sz="2400" dirty="0">
                <a:solidFill>
                  <a:srgbClr val="FF0000"/>
                </a:solidFill>
              </a:rPr>
              <a:t>5</a:t>
            </a:r>
          </a:p>
        </p:txBody>
      </p:sp>
      <p:sp>
        <p:nvSpPr>
          <p:cNvPr id="6" name="Rectangle 5"/>
          <p:cNvSpPr/>
          <p:nvPr/>
        </p:nvSpPr>
        <p:spPr>
          <a:xfrm>
            <a:off x="6789289" y="4884353"/>
            <a:ext cx="340158" cy="461665"/>
          </a:xfrm>
          <a:prstGeom prst="rect">
            <a:avLst/>
          </a:prstGeom>
        </p:spPr>
        <p:txBody>
          <a:bodyPr wrap="none">
            <a:spAutoFit/>
          </a:bodyPr>
          <a:lstStyle/>
          <a:p>
            <a:pPr algn="ctr"/>
            <a:r>
              <a:rPr lang="en-US" sz="2400" dirty="0">
                <a:solidFill>
                  <a:srgbClr val="FF0000"/>
                </a:solidFill>
              </a:rPr>
              <a:t>4</a:t>
            </a:r>
          </a:p>
        </p:txBody>
      </p:sp>
      <p:sp>
        <p:nvSpPr>
          <p:cNvPr id="22" name="Rectangle 21"/>
          <p:cNvSpPr/>
          <p:nvPr/>
        </p:nvSpPr>
        <p:spPr>
          <a:xfrm>
            <a:off x="4882827" y="4884353"/>
            <a:ext cx="580608" cy="461665"/>
          </a:xfrm>
          <a:prstGeom prst="rect">
            <a:avLst/>
          </a:prstGeom>
        </p:spPr>
        <p:txBody>
          <a:bodyPr wrap="none">
            <a:spAutoFit/>
          </a:bodyPr>
          <a:lstStyle/>
          <a:p>
            <a:pPr algn="ctr"/>
            <a:r>
              <a:rPr lang="en-US" sz="2400" dirty="0">
                <a:solidFill>
                  <a:srgbClr val="00B050"/>
                </a:solidFill>
              </a:rPr>
              <a:t>-5</a:t>
            </a:r>
            <a:r>
              <a:rPr lang="en-US" sz="2400" dirty="0"/>
              <a:t>, </a:t>
            </a:r>
            <a:endParaRPr lang="en-US" sz="2400" dirty="0">
              <a:solidFill>
                <a:srgbClr val="FF0000"/>
              </a:solidFill>
            </a:endParaRPr>
          </a:p>
        </p:txBody>
      </p:sp>
      <p:sp>
        <p:nvSpPr>
          <p:cNvPr id="23" name="Rectangle 22"/>
          <p:cNvSpPr/>
          <p:nvPr/>
        </p:nvSpPr>
        <p:spPr>
          <a:xfrm>
            <a:off x="6457921" y="4884353"/>
            <a:ext cx="580608" cy="461665"/>
          </a:xfrm>
          <a:prstGeom prst="rect">
            <a:avLst/>
          </a:prstGeom>
        </p:spPr>
        <p:txBody>
          <a:bodyPr wrap="none">
            <a:spAutoFit/>
          </a:bodyPr>
          <a:lstStyle/>
          <a:p>
            <a:pPr algn="ctr"/>
            <a:r>
              <a:rPr lang="en-US" sz="2400" dirty="0">
                <a:solidFill>
                  <a:srgbClr val="00B050"/>
                </a:solidFill>
              </a:rPr>
              <a:t>-4</a:t>
            </a:r>
            <a:r>
              <a:rPr lang="en-US" sz="2400" dirty="0"/>
              <a:t>, </a:t>
            </a:r>
            <a:endParaRPr lang="en-US" sz="2400" dirty="0">
              <a:solidFill>
                <a:srgbClr val="FF0000"/>
              </a:solidFill>
            </a:endParaRPr>
          </a:p>
        </p:txBody>
      </p:sp>
      <p:sp>
        <p:nvSpPr>
          <p:cNvPr id="24" name="Rectangle 23"/>
          <p:cNvSpPr/>
          <p:nvPr/>
        </p:nvSpPr>
        <p:spPr>
          <a:xfrm>
            <a:off x="8834143" y="4880388"/>
            <a:ext cx="340158" cy="461665"/>
          </a:xfrm>
          <a:prstGeom prst="rect">
            <a:avLst/>
          </a:prstGeom>
        </p:spPr>
        <p:txBody>
          <a:bodyPr wrap="none">
            <a:spAutoFit/>
          </a:bodyPr>
          <a:lstStyle/>
          <a:p>
            <a:pPr algn="ctr"/>
            <a:r>
              <a:rPr lang="en-US" sz="2400" dirty="0">
                <a:solidFill>
                  <a:srgbClr val="FF0000"/>
                </a:solidFill>
              </a:rPr>
              <a:t>0</a:t>
            </a:r>
          </a:p>
        </p:txBody>
      </p:sp>
      <p:sp>
        <p:nvSpPr>
          <p:cNvPr id="25" name="Rectangle 24"/>
          <p:cNvSpPr/>
          <p:nvPr/>
        </p:nvSpPr>
        <p:spPr>
          <a:xfrm>
            <a:off x="8571378" y="4880388"/>
            <a:ext cx="486030" cy="461665"/>
          </a:xfrm>
          <a:prstGeom prst="rect">
            <a:avLst/>
          </a:prstGeom>
        </p:spPr>
        <p:txBody>
          <a:bodyPr wrap="none">
            <a:spAutoFit/>
          </a:bodyPr>
          <a:lstStyle/>
          <a:p>
            <a:pPr algn="ctr"/>
            <a:r>
              <a:rPr lang="en-US" sz="2400" dirty="0">
                <a:solidFill>
                  <a:srgbClr val="00B050"/>
                </a:solidFill>
              </a:rPr>
              <a:t>0</a:t>
            </a:r>
            <a:r>
              <a:rPr lang="en-US" sz="2400" dirty="0"/>
              <a:t>, </a:t>
            </a:r>
            <a:endParaRPr lang="en-US" sz="2400" dirty="0">
              <a:solidFill>
                <a:srgbClr val="FF0000"/>
              </a:solidFill>
            </a:endParaRPr>
          </a:p>
        </p:txBody>
      </p:sp>
      <mc:AlternateContent xmlns:mc="http://schemas.openxmlformats.org/markup-compatibility/2006" xmlns:a14="http://schemas.microsoft.com/office/drawing/2010/main">
        <mc:Choice Requires="a14">
          <p:sp>
            <p:nvSpPr>
              <p:cNvPr id="26" name="TextBox 25"/>
              <p:cNvSpPr txBox="1"/>
              <p:nvPr/>
            </p:nvSpPr>
            <p:spPr>
              <a:xfrm>
                <a:off x="2231603" y="2917796"/>
                <a:ext cx="7767604" cy="893899"/>
              </a:xfrm>
              <a:prstGeom prst="rect">
                <a:avLst/>
              </a:prstGeom>
              <a:noFill/>
              <a:ln>
                <a:noFill/>
              </a:ln>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func>
                        <m:funcPr>
                          <m:ctrlPr>
                            <a:rPr lang="en-US" sz="2400" i="1">
                              <a:solidFill>
                                <a:srgbClr val="0070C0"/>
                              </a:solidFill>
                              <a:latin typeface="Cambria Math" panose="02040503050406030204" pitchFamily="18" charset="0"/>
                            </a:rPr>
                          </m:ctrlPr>
                        </m:funcPr>
                        <m:fName>
                          <m:limLow>
                            <m:limLowPr>
                              <m:ctrlPr>
                                <a:rPr lang="en-US" sz="2400" i="1">
                                  <a:solidFill>
                                    <a:srgbClr val="0070C0"/>
                                  </a:solidFill>
                                  <a:latin typeface="Cambria Math" panose="02040503050406030204" pitchFamily="18" charset="0"/>
                                </a:rPr>
                              </m:ctrlPr>
                            </m:limLowPr>
                            <m:e>
                              <m:r>
                                <m:rPr>
                                  <m:sty m:val="p"/>
                                </m:rPr>
                                <a:rPr lang="en-US" sz="2400">
                                  <a:solidFill>
                                    <a:srgbClr val="0070C0"/>
                                  </a:solidFill>
                                  <a:latin typeface="Cambria Math" panose="02040503050406030204" pitchFamily="18" charset="0"/>
                                </a:rPr>
                                <m:t>min</m:t>
                              </m:r>
                            </m:e>
                            <m:lim>
                              <m:sSub>
                                <m:sSubPr>
                                  <m:ctrlPr>
                                    <a:rPr lang="en-US" sz="2400" i="1">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𝑝</m:t>
                                  </m:r>
                                </m:e>
                                <m:sub>
                                  <m:r>
                                    <a:rPr lang="en-US" sz="2400" i="1">
                                      <a:solidFill>
                                        <a:srgbClr val="0070C0"/>
                                      </a:solidFill>
                                      <a:latin typeface="Cambria Math" panose="02040503050406030204" pitchFamily="18" charset="0"/>
                                    </a:rPr>
                                    <m:t>𝑟</m:t>
                                  </m:r>
                                </m:sub>
                              </m:sSub>
                              <m:r>
                                <a:rPr lang="en-US" sz="2400" i="1">
                                  <a:solidFill>
                                    <a:srgbClr val="0070C0"/>
                                  </a:solidFill>
                                  <a:latin typeface="Cambria Math" panose="02040503050406030204" pitchFamily="18" charset="0"/>
                                </a:rPr>
                                <m:t>,</m:t>
                              </m:r>
                              <m:r>
                                <a:rPr lang="en-US" sz="2400" i="1">
                                  <a:solidFill>
                                    <a:srgbClr val="0070C0"/>
                                  </a:solidFill>
                                  <a:latin typeface="Cambria Math" panose="02040503050406030204" pitchFamily="18" charset="0"/>
                                </a:rPr>
                                <m:t>𝑣</m:t>
                              </m:r>
                              <m:r>
                                <a:rPr lang="en-US" sz="2400" i="1">
                                  <a:solidFill>
                                    <a:srgbClr val="0070C0"/>
                                  </a:solidFill>
                                  <a:latin typeface="Cambria Math" panose="02040503050406030204" pitchFamily="18" charset="0"/>
                                </a:rPr>
                                <m:t> </m:t>
                              </m:r>
                            </m:lim>
                          </m:limLow>
                        </m:fName>
                        <m:e>
                          <m:r>
                            <a:rPr lang="en-US" sz="2400" i="1">
                              <a:solidFill>
                                <a:srgbClr val="0070C0"/>
                              </a:solidFill>
                              <a:latin typeface="Cambria Math" panose="02040503050406030204" pitchFamily="18" charset="0"/>
                            </a:rPr>
                            <m:t>𝑣</m:t>
                          </m:r>
                        </m:e>
                      </m:func>
                    </m:oMath>
                  </m:oMathPara>
                </a14:m>
                <a:endParaRPr lang="en-US" sz="2400" dirty="0">
                  <a:solidFill>
                    <a:srgbClr val="0070C0"/>
                  </a:solidFill>
                </a:endParaRPr>
              </a:p>
              <a:p>
                <a:pPr algn="ctr"/>
                <a:r>
                  <a:rPr lang="en-US" sz="2400" dirty="0" err="1">
                    <a:solidFill>
                      <a:srgbClr val="0070C0"/>
                    </a:solidFill>
                  </a:rPr>
                  <a:t>s.t.</a:t>
                </a:r>
                <a:r>
                  <a:rPr lang="en-US" sz="2400" dirty="0">
                    <a:solidFill>
                      <a:srgbClr val="0070C0"/>
                    </a:solidFill>
                  </a:rPr>
                  <a:t> </a:t>
                </a:r>
                <a14:m>
                  <m:oMath xmlns:m="http://schemas.openxmlformats.org/officeDocument/2006/math">
                    <m:r>
                      <a:rPr lang="en-US" sz="2400" i="1">
                        <a:solidFill>
                          <a:srgbClr val="0070C0"/>
                        </a:solidFill>
                        <a:latin typeface="Cambria Math" panose="02040503050406030204" pitchFamily="18" charset="0"/>
                      </a:rPr>
                      <m:t>𝑣</m:t>
                    </m:r>
                    <m:r>
                      <a:rPr lang="en-US" sz="2400" i="1">
                        <a:solidFill>
                          <a:srgbClr val="0070C0"/>
                        </a:solidFill>
                        <a:latin typeface="Cambria Math" panose="02040503050406030204" pitchFamily="18" charset="0"/>
                      </a:rPr>
                      <m:t>≥</m:t>
                    </m:r>
                    <m:r>
                      <a:rPr lang="en-US" sz="2400" i="1">
                        <a:solidFill>
                          <a:srgbClr val="0070C0"/>
                        </a:solidFill>
                        <a:latin typeface="Cambria Math" panose="02040503050406030204" pitchFamily="18" charset="0"/>
                      </a:rPr>
                      <m:t>𝔼</m:t>
                    </m:r>
                    <m:r>
                      <a:rPr lang="en-US" sz="2400" i="1">
                        <a:solidFill>
                          <a:srgbClr val="0070C0"/>
                        </a:solidFill>
                        <a:latin typeface="Cambria Math" panose="02040503050406030204" pitchFamily="18" charset="0"/>
                      </a:rPr>
                      <m:t>[</m:t>
                    </m:r>
                    <m:sSup>
                      <m:sSupPr>
                        <m:ctrlPr>
                          <a:rPr lang="en-US" sz="2400" i="1">
                            <a:solidFill>
                              <a:srgbClr val="0070C0"/>
                            </a:solidFill>
                            <a:latin typeface="Cambria Math" panose="02040503050406030204" pitchFamily="18" charset="0"/>
                          </a:rPr>
                        </m:ctrlPr>
                      </m:sSupPr>
                      <m:e>
                        <m:r>
                          <a:rPr lang="en-US" sz="2400" i="1">
                            <a:solidFill>
                              <a:srgbClr val="0070C0"/>
                            </a:solidFill>
                            <a:latin typeface="Cambria Math" panose="02040503050406030204" pitchFamily="18" charset="0"/>
                          </a:rPr>
                          <m:t>𝑈</m:t>
                        </m:r>
                      </m:e>
                      <m:sup>
                        <m:r>
                          <a:rPr lang="en-US" sz="2400" i="1">
                            <a:solidFill>
                              <a:srgbClr val="0070C0"/>
                            </a:solidFill>
                            <a:latin typeface="Cambria Math" panose="02040503050406030204" pitchFamily="18" charset="0"/>
                          </a:rPr>
                          <m:t>𝑎𝑡𝑡</m:t>
                        </m:r>
                      </m:sup>
                    </m:sSup>
                    <m:r>
                      <a:rPr lang="en-US" sz="2400" i="1">
                        <a:solidFill>
                          <a:srgbClr val="0070C0"/>
                        </a:solidFill>
                        <a:latin typeface="Cambria Math" panose="02040503050406030204" pitchFamily="18" charset="0"/>
                      </a:rPr>
                      <m:t>(</m:t>
                    </m:r>
                    <m:r>
                      <a:rPr lang="en-US" sz="2400" i="1">
                        <a:solidFill>
                          <a:srgbClr val="0070C0"/>
                        </a:solidFill>
                        <a:latin typeface="Cambria Math" panose="02040503050406030204" pitchFamily="18" charset="0"/>
                      </a:rPr>
                      <m:t>𝑖</m:t>
                    </m:r>
                    <m:r>
                      <a:rPr lang="en-US" sz="2400" i="1">
                        <a:solidFill>
                          <a:srgbClr val="0070C0"/>
                        </a:solidFill>
                        <a:latin typeface="Cambria Math" panose="02040503050406030204" pitchFamily="18" charset="0"/>
                      </a:rPr>
                      <m:t>,</m:t>
                    </m:r>
                    <m:r>
                      <a:rPr lang="en-US" sz="2400" i="1">
                        <a:solidFill>
                          <a:srgbClr val="0070C0"/>
                        </a:solidFill>
                        <a:latin typeface="Cambria Math" panose="02040503050406030204" pitchFamily="18" charset="0"/>
                      </a:rPr>
                      <m:t>𝑡</m:t>
                    </m:r>
                    <m:r>
                      <a:rPr lang="en-US" sz="2400" i="1">
                        <a:solidFill>
                          <a:srgbClr val="0070C0"/>
                        </a:solidFill>
                        <a:latin typeface="Cambria Math" panose="02040503050406030204" pitchFamily="18" charset="0"/>
                      </a:rPr>
                      <m:t>)] =</m:t>
                    </m:r>
                    <m:sSub>
                      <m:sSubPr>
                        <m:ctrlPr>
                          <a:rPr lang="en-US" sz="2400" i="1">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𝑢</m:t>
                        </m:r>
                      </m:e>
                      <m:sub>
                        <m:r>
                          <a:rPr lang="en-US" sz="2400" i="1">
                            <a:solidFill>
                              <a:srgbClr val="0070C0"/>
                            </a:solidFill>
                            <a:latin typeface="Cambria Math" panose="02040503050406030204" pitchFamily="18" charset="0"/>
                          </a:rPr>
                          <m:t>𝑖</m:t>
                        </m:r>
                      </m:sub>
                    </m:sSub>
                    <m:d>
                      <m:dPr>
                        <m:ctrlPr>
                          <a:rPr lang="en-US" sz="2400" i="1">
                            <a:solidFill>
                              <a:srgbClr val="0070C0"/>
                            </a:solidFill>
                            <a:latin typeface="Cambria Math" panose="02040503050406030204" pitchFamily="18" charset="0"/>
                          </a:rPr>
                        </m:ctrlPr>
                      </m:dPr>
                      <m:e>
                        <m:r>
                          <a:rPr lang="en-US" sz="2400" i="1">
                            <a:solidFill>
                              <a:srgbClr val="0070C0"/>
                            </a:solidFill>
                            <a:latin typeface="Cambria Math" panose="02040503050406030204" pitchFamily="18" charset="0"/>
                          </a:rPr>
                          <m:t>𝑡</m:t>
                        </m:r>
                      </m:e>
                    </m:d>
                    <m:r>
                      <a:rPr lang="en-US" sz="2400" i="1">
                        <a:solidFill>
                          <a:srgbClr val="0070C0"/>
                        </a:solidFill>
                        <a:latin typeface="Cambria Math" panose="02040503050406030204" pitchFamily="18" charset="0"/>
                      </a:rPr>
                      <m:t>×</m:t>
                    </m:r>
                    <m:r>
                      <a:rPr lang="en-US" sz="2400" i="1">
                        <a:solidFill>
                          <a:srgbClr val="0070C0"/>
                        </a:solidFill>
                        <a:latin typeface="Cambria Math" panose="02040503050406030204" pitchFamily="18" charset="0"/>
                      </a:rPr>
                      <m:t>ℙ</m:t>
                    </m:r>
                    <m:r>
                      <a:rPr lang="en-US" sz="2400" i="1">
                        <a:solidFill>
                          <a:srgbClr val="0070C0"/>
                        </a:solidFill>
                        <a:latin typeface="Cambria Math" panose="02040503050406030204" pitchFamily="18" charset="0"/>
                      </a:rPr>
                      <m:t>[</m:t>
                    </m:r>
                    <m:r>
                      <a:rPr lang="en-US" sz="2400" i="1">
                        <a:solidFill>
                          <a:srgbClr val="0070C0"/>
                        </a:solidFill>
                        <a:latin typeface="Cambria Math" panose="02040503050406030204" pitchFamily="18" charset="0"/>
                      </a:rPr>
                      <m:t>𝑢𝑛𝑝𝑟𝑜𝑡𝑒𝑐𝑡𝑒𝑑</m:t>
                    </m:r>
                    <m:r>
                      <a:rPr lang="en-US" sz="2400" i="1">
                        <a:solidFill>
                          <a:srgbClr val="0070C0"/>
                        </a:solidFill>
                        <a:latin typeface="Cambria Math" panose="02040503050406030204" pitchFamily="18" charset="0"/>
                      </a:rPr>
                      <m:t>(</m:t>
                    </m:r>
                    <m:r>
                      <a:rPr lang="en-US" sz="2400" i="1">
                        <a:solidFill>
                          <a:srgbClr val="0070C0"/>
                        </a:solidFill>
                        <a:latin typeface="Cambria Math" panose="02040503050406030204" pitchFamily="18" charset="0"/>
                      </a:rPr>
                      <m:t>𝑖</m:t>
                    </m:r>
                    <m:r>
                      <a:rPr lang="en-US" sz="2400" i="1">
                        <a:solidFill>
                          <a:srgbClr val="0070C0"/>
                        </a:solidFill>
                        <a:latin typeface="Cambria Math" panose="02040503050406030204" pitchFamily="18" charset="0"/>
                      </a:rPr>
                      <m:t>,</m:t>
                    </m:r>
                    <m:r>
                      <a:rPr lang="en-US" sz="2400" i="1">
                        <a:solidFill>
                          <a:srgbClr val="0070C0"/>
                        </a:solidFill>
                        <a:latin typeface="Cambria Math" panose="02040503050406030204" pitchFamily="18" charset="0"/>
                      </a:rPr>
                      <m:t>𝑡</m:t>
                    </m:r>
                    <m:r>
                      <a:rPr lang="en-US" sz="2400" i="1">
                        <a:solidFill>
                          <a:srgbClr val="0070C0"/>
                        </a:solidFill>
                        <a:latin typeface="Cambria Math" panose="02040503050406030204" pitchFamily="18" charset="0"/>
                      </a:rPr>
                      <m:t>)],∀</m:t>
                    </m:r>
                    <m:r>
                      <a:rPr lang="en-US" sz="2400" i="1">
                        <a:solidFill>
                          <a:srgbClr val="0070C0"/>
                        </a:solidFill>
                        <a:latin typeface="Cambria Math" panose="02040503050406030204" pitchFamily="18" charset="0"/>
                      </a:rPr>
                      <m:t>𝑖</m:t>
                    </m:r>
                    <m:r>
                      <a:rPr lang="en-US" sz="2400" i="1">
                        <a:solidFill>
                          <a:srgbClr val="0070C0"/>
                        </a:solidFill>
                        <a:latin typeface="Cambria Math" panose="02040503050406030204" pitchFamily="18" charset="0"/>
                      </a:rPr>
                      <m:t>,</m:t>
                    </m:r>
                    <m:r>
                      <a:rPr lang="en-US" sz="2400" i="1">
                        <a:solidFill>
                          <a:srgbClr val="0070C0"/>
                        </a:solidFill>
                        <a:latin typeface="Cambria Math" panose="02040503050406030204" pitchFamily="18" charset="0"/>
                      </a:rPr>
                      <m:t>𝑡</m:t>
                    </m:r>
                  </m:oMath>
                </a14:m>
                <a:endParaRPr lang="en-US" sz="2400" dirty="0">
                  <a:solidFill>
                    <a:srgbClr val="0070C0"/>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2231603" y="2917796"/>
                <a:ext cx="7767604" cy="893899"/>
              </a:xfrm>
              <a:prstGeom prst="rect">
                <a:avLst/>
              </a:prstGeom>
              <a:blipFill>
                <a:blip r:embed="rId4"/>
                <a:stretch>
                  <a:fillRect l="-235" b="-1986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233514" y="3935568"/>
                <a:ext cx="56765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𝑝</m:t>
                          </m:r>
                        </m:e>
                        <m:sub>
                          <m:r>
                            <a:rPr lang="en-US" sz="2400" i="1">
                              <a:solidFill>
                                <a:srgbClr val="0070C0"/>
                              </a:solidFill>
                              <a:latin typeface="Cambria Math" panose="02040503050406030204" pitchFamily="18" charset="0"/>
                            </a:rPr>
                            <m:t>𝑟</m:t>
                          </m:r>
                        </m:sub>
                      </m:sSub>
                    </m:oMath>
                  </m:oMathPara>
                </a14:m>
                <a:endParaRPr lang="en-US" sz="2400" dirty="0">
                  <a:solidFill>
                    <a:srgbClr val="0070C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233514" y="3935568"/>
                <a:ext cx="567655" cy="461665"/>
              </a:xfrm>
              <a:prstGeom prst="rect">
                <a:avLst/>
              </a:prstGeom>
              <a:blipFill>
                <a:blip r:embed="rId5"/>
                <a:stretch>
                  <a:fillRect b="-10667"/>
                </a:stretch>
              </a:blipFill>
            </p:spPr>
            <p:txBody>
              <a:bodyPr/>
              <a:lstStyle/>
              <a:p>
                <a:r>
                  <a:rPr lang="en-US">
                    <a:noFill/>
                  </a:rPr>
                  <a:t> </a:t>
                </a:r>
              </a:p>
            </p:txBody>
          </p:sp>
        </mc:Fallback>
      </mc:AlternateContent>
      <p:cxnSp>
        <p:nvCxnSpPr>
          <p:cNvPr id="10" name="Straight Arrow Connector 9"/>
          <p:cNvCxnSpPr>
            <a:stCxn id="7" idx="2"/>
            <a:endCxn id="20" idx="0"/>
          </p:cNvCxnSpPr>
          <p:nvPr/>
        </p:nvCxnSpPr>
        <p:spPr>
          <a:xfrm>
            <a:off x="2517341" y="4397233"/>
            <a:ext cx="0" cy="33958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a:off x="6242544" y="5438155"/>
                <a:ext cx="1246688" cy="76302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i="1">
                              <a:solidFill>
                                <a:srgbClr val="0070C0"/>
                              </a:solidFill>
                              <a:latin typeface="Cambria Math" panose="02040503050406030204" pitchFamily="18" charset="0"/>
                            </a:rPr>
                          </m:ctrlPr>
                        </m:naryPr>
                        <m:sub>
                          <m:r>
                            <a:rPr lang="en-US" i="1">
                              <a:solidFill>
                                <a:srgbClr val="0070C0"/>
                              </a:solidFill>
                              <a:latin typeface="Cambria Math" panose="02040503050406030204" pitchFamily="18" charset="0"/>
                            </a:rPr>
                            <m:t>𝑟</m:t>
                          </m:r>
                        </m:sub>
                        <m:sup/>
                        <m:e>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𝑝</m:t>
                              </m:r>
                            </m:e>
                            <m:sub>
                              <m:r>
                                <a:rPr lang="en-US" i="1">
                                  <a:solidFill>
                                    <a:srgbClr val="0070C0"/>
                                  </a:solidFill>
                                  <a:latin typeface="Cambria Math" panose="02040503050406030204" pitchFamily="18" charset="0"/>
                                </a:rPr>
                                <m:t>𝑟</m:t>
                              </m:r>
                            </m:sub>
                          </m:sSub>
                        </m:e>
                      </m:nary>
                      <m:r>
                        <a:rPr lang="en-US" i="1">
                          <a:solidFill>
                            <a:srgbClr val="0070C0"/>
                          </a:solidFill>
                          <a:latin typeface="Cambria Math" panose="02040503050406030204" pitchFamily="18" charset="0"/>
                        </a:rPr>
                        <m:t>≤1</m:t>
                      </m:r>
                    </m:oMath>
                  </m:oMathPara>
                </a14:m>
                <a:endParaRPr lang="en-US" dirty="0">
                  <a:solidFill>
                    <a:srgbClr val="0070C0"/>
                  </a:solidFill>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6242544" y="5438155"/>
                <a:ext cx="1246688" cy="763029"/>
              </a:xfrm>
              <a:prstGeom prst="rect">
                <a:avLst/>
              </a:prstGeom>
              <a:blipFill>
                <a:blip r:embed="rId6"/>
                <a:stretch>
                  <a:fillRect/>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3B2D70D5-5F11-4301-A888-FAB8D1D23661}"/>
              </a:ext>
            </a:extLst>
          </p:cNvPr>
          <p:cNvSpPr>
            <a:spLocks noGrp="1"/>
          </p:cNvSpPr>
          <p:nvPr>
            <p:ph type="sldNum" sz="quarter" idx="4"/>
          </p:nvPr>
        </p:nvSpPr>
        <p:spPr/>
        <p:txBody>
          <a:bodyPr/>
          <a:lstStyle/>
          <a:p>
            <a:fld id="{4E5DC575-B3DA-4894-AC1D-D96F1860F14D}" type="slidenum">
              <a:rPr lang="en-US" smtClean="0"/>
              <a:pPr/>
              <a:t>16</a:t>
            </a:fld>
            <a:endParaRPr lang="en-US" dirty="0"/>
          </a:p>
        </p:txBody>
      </p:sp>
      <mc:AlternateContent xmlns:mc="http://schemas.openxmlformats.org/markup-compatibility/2006">
        <mc:Choice xmlns:p14="http://schemas.microsoft.com/office/powerpoint/2010/main" Requires="p14">
          <p:contentPart p14:bwMode="auto" r:id="rId7">
            <p14:nvContentPartPr>
              <p14:cNvPr id="8" name="Ink 7">
                <a:extLst>
                  <a:ext uri="{FF2B5EF4-FFF2-40B4-BE49-F238E27FC236}">
                    <a16:creationId xmlns:a16="http://schemas.microsoft.com/office/drawing/2014/main" id="{57BFAD90-F443-3E00-EED0-23521504F54A}"/>
                  </a:ext>
                </a:extLst>
              </p14:cNvPr>
              <p14:cNvContentPartPr/>
              <p14:nvPr/>
            </p14:nvContentPartPr>
            <p14:xfrm>
              <a:off x="1519920" y="4026240"/>
              <a:ext cx="5303880" cy="1312920"/>
            </p14:xfrm>
          </p:contentPart>
        </mc:Choice>
        <mc:Fallback>
          <p:pic>
            <p:nvPicPr>
              <p:cNvPr id="8" name="Ink 7">
                <a:extLst>
                  <a:ext uri="{FF2B5EF4-FFF2-40B4-BE49-F238E27FC236}">
                    <a16:creationId xmlns:a16="http://schemas.microsoft.com/office/drawing/2014/main" id="{57BFAD90-F443-3E00-EED0-23521504F54A}"/>
                  </a:ext>
                </a:extLst>
              </p:cNvPr>
              <p:cNvPicPr/>
              <p:nvPr/>
            </p:nvPicPr>
            <p:blipFill>
              <a:blip r:embed="rId8"/>
              <a:stretch>
                <a:fillRect/>
              </a:stretch>
            </p:blipFill>
            <p:spPr>
              <a:xfrm>
                <a:off x="1510560" y="4016880"/>
                <a:ext cx="5322600" cy="1331640"/>
              </a:xfrm>
              <a:prstGeom prst="rect">
                <a:avLst/>
              </a:prstGeom>
            </p:spPr>
          </p:pic>
        </mc:Fallback>
      </mc:AlternateContent>
    </p:spTree>
    <p:extLst>
      <p:ext uri="{BB962C8B-B14F-4D97-AF65-F5344CB8AC3E}">
        <p14:creationId xmlns:p14="http://schemas.microsoft.com/office/powerpoint/2010/main" val="111714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7"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Evaluation: Simulation &amp; Real-World Feedback</a:t>
            </a:r>
          </a:p>
        </p:txBody>
      </p:sp>
      <p:sp>
        <p:nvSpPr>
          <p:cNvPr id="3" name="Content Placeholder 2"/>
          <p:cNvSpPr>
            <a:spLocks noGrp="1"/>
          </p:cNvSpPr>
          <p:nvPr>
            <p:ph sz="quarter" idx="1"/>
          </p:nvPr>
        </p:nvSpPr>
        <p:spPr>
          <a:xfrm>
            <a:off x="5810597" y="1706485"/>
            <a:ext cx="4491789" cy="3036353"/>
          </a:xfrm>
        </p:spPr>
        <p:txBody>
          <a:bodyPr>
            <a:normAutofit fontScale="92500"/>
          </a:bodyPr>
          <a:lstStyle/>
          <a:p>
            <a:r>
              <a:rPr lang="en-US" dirty="0"/>
              <a:t>Deployed by US Coast Guard</a:t>
            </a:r>
          </a:p>
          <a:p>
            <a:r>
              <a:rPr lang="en-US" dirty="0"/>
              <a:t>USCG evaluation</a:t>
            </a:r>
          </a:p>
          <a:p>
            <a:pPr lvl="1"/>
            <a:r>
              <a:rPr lang="en-US" sz="2800" dirty="0"/>
              <a:t>Point defense to zone defense</a:t>
            </a:r>
          </a:p>
          <a:p>
            <a:pPr lvl="1"/>
            <a:r>
              <a:rPr lang="en-US" sz="2800" dirty="0"/>
              <a:t>Increased randomness</a:t>
            </a:r>
          </a:p>
          <a:p>
            <a:r>
              <a:rPr lang="en-US" dirty="0"/>
              <a:t>Professional mariners:</a:t>
            </a:r>
          </a:p>
          <a:p>
            <a:pPr lvl="1"/>
            <a:r>
              <a:rPr lang="en-US" sz="2800" dirty="0"/>
              <a:t>Apparent increase in Coast Guard patrols</a:t>
            </a:r>
          </a:p>
        </p:txBody>
      </p:sp>
      <p:graphicFrame>
        <p:nvGraphicFramePr>
          <p:cNvPr id="6" name="Chart 5"/>
          <p:cNvGraphicFramePr/>
          <p:nvPr>
            <p:extLst>
              <p:ext uri="{D42A27DB-BD31-4B8C-83A1-F6EECF244321}">
                <p14:modId xmlns:p14="http://schemas.microsoft.com/office/powerpoint/2010/main" val="2992316641"/>
              </p:ext>
            </p:extLst>
          </p:nvPr>
        </p:nvGraphicFramePr>
        <p:xfrm>
          <a:off x="1339951" y="1857217"/>
          <a:ext cx="3824705" cy="3634541"/>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1209277" y="1163311"/>
            <a:ext cx="4491788" cy="523220"/>
          </a:xfrm>
          <a:prstGeom prst="rect">
            <a:avLst/>
          </a:prstGeom>
        </p:spPr>
        <p:txBody>
          <a:bodyPr wrap="square">
            <a:spAutoFit/>
          </a:bodyPr>
          <a:lstStyle/>
          <a:p>
            <a:r>
              <a:rPr lang="en-US" sz="2800" dirty="0">
                <a:solidFill>
                  <a:srgbClr val="C00000"/>
                </a:solidFill>
              </a:rPr>
              <a:t>Reduce potential risk by 50%</a:t>
            </a:r>
          </a:p>
        </p:txBody>
      </p:sp>
      <p:sp>
        <p:nvSpPr>
          <p:cNvPr id="4" name="Slide Number Placeholder 3">
            <a:extLst>
              <a:ext uri="{FF2B5EF4-FFF2-40B4-BE49-F238E27FC236}">
                <a16:creationId xmlns:a16="http://schemas.microsoft.com/office/drawing/2014/main" id="{5812CF40-BEEC-41E8-9145-59B24D50B220}"/>
              </a:ext>
            </a:extLst>
          </p:cNvPr>
          <p:cNvSpPr>
            <a:spLocks noGrp="1"/>
          </p:cNvSpPr>
          <p:nvPr>
            <p:ph type="sldNum" sz="quarter" idx="4"/>
          </p:nvPr>
        </p:nvSpPr>
        <p:spPr/>
        <p:txBody>
          <a:bodyPr/>
          <a:lstStyle/>
          <a:p>
            <a:fld id="{4E5DC575-B3DA-4894-AC1D-D96F1860F14D}" type="slidenum">
              <a:rPr lang="en-US" smtClean="0"/>
              <a:pPr/>
              <a:t>17</a:t>
            </a:fld>
            <a:endParaRPr lang="en-US" dirty="0"/>
          </a:p>
        </p:txBody>
      </p:sp>
      <mc:AlternateContent xmlns:mc="http://schemas.openxmlformats.org/markup-compatibility/2006">
        <mc:Choice xmlns:p14="http://schemas.microsoft.com/office/powerpoint/2010/main" Requires="p14">
          <p:contentPart p14:bwMode="auto" r:id="rId4">
            <p14:nvContentPartPr>
              <p14:cNvPr id="5" name="Ink 4">
                <a:extLst>
                  <a:ext uri="{FF2B5EF4-FFF2-40B4-BE49-F238E27FC236}">
                    <a16:creationId xmlns:a16="http://schemas.microsoft.com/office/drawing/2014/main" id="{B2ADB2DF-881C-FAA8-9417-D43044D41B0A}"/>
                  </a:ext>
                </a:extLst>
              </p14:cNvPr>
              <p14:cNvContentPartPr/>
              <p14:nvPr/>
            </p14:nvContentPartPr>
            <p14:xfrm>
              <a:off x="4034880" y="2390400"/>
              <a:ext cx="347040" cy="918360"/>
            </p14:xfrm>
          </p:contentPart>
        </mc:Choice>
        <mc:Fallback>
          <p:pic>
            <p:nvPicPr>
              <p:cNvPr id="5" name="Ink 4">
                <a:extLst>
                  <a:ext uri="{FF2B5EF4-FFF2-40B4-BE49-F238E27FC236}">
                    <a16:creationId xmlns:a16="http://schemas.microsoft.com/office/drawing/2014/main" id="{B2ADB2DF-881C-FAA8-9417-D43044D41B0A}"/>
                  </a:ext>
                </a:extLst>
              </p:cNvPr>
              <p:cNvPicPr/>
              <p:nvPr/>
            </p:nvPicPr>
            <p:blipFill>
              <a:blip r:embed="rId5"/>
              <a:stretch>
                <a:fillRect/>
              </a:stretch>
            </p:blipFill>
            <p:spPr>
              <a:xfrm>
                <a:off x="4025520" y="2381040"/>
                <a:ext cx="365760" cy="937080"/>
              </a:xfrm>
              <a:prstGeom prst="rect">
                <a:avLst/>
              </a:prstGeom>
            </p:spPr>
          </p:pic>
        </mc:Fallback>
      </mc:AlternateContent>
    </p:spTree>
    <p:extLst>
      <p:ext uri="{BB962C8B-B14F-4D97-AF65-F5344CB8AC3E}">
        <p14:creationId xmlns:p14="http://schemas.microsoft.com/office/powerpoint/2010/main" val="1295413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76F72-9BA9-4211-9028-C3CC0E8047C5}"/>
              </a:ext>
            </a:extLst>
          </p:cNvPr>
          <p:cNvSpPr>
            <a:spLocks noGrp="1"/>
          </p:cNvSpPr>
          <p:nvPr>
            <p:ph type="title"/>
          </p:nvPr>
        </p:nvSpPr>
        <p:spPr/>
        <p:txBody>
          <a:bodyPr/>
          <a:lstStyle/>
          <a:p>
            <a:r>
              <a:rPr lang="en-US" dirty="0"/>
              <a:t>Game Theory: Social Choice</a:t>
            </a:r>
          </a:p>
        </p:txBody>
      </p:sp>
      <p:sp>
        <p:nvSpPr>
          <p:cNvPr id="3" name="Content Placeholder 2">
            <a:extLst>
              <a:ext uri="{FF2B5EF4-FFF2-40B4-BE49-F238E27FC236}">
                <a16:creationId xmlns:a16="http://schemas.microsoft.com/office/drawing/2014/main" id="{50B2CB24-82A6-46F9-A642-BA6442929B15}"/>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DD6F0F2A-A4FA-4759-8DC5-ECF53A24021B}"/>
              </a:ext>
            </a:extLst>
          </p:cNvPr>
          <p:cNvSpPr>
            <a:spLocks noGrp="1"/>
          </p:cNvSpPr>
          <p:nvPr>
            <p:ph type="sldNum" sz="quarter" idx="4"/>
          </p:nvPr>
        </p:nvSpPr>
        <p:spPr/>
        <p:txBody>
          <a:bodyPr/>
          <a:lstStyle/>
          <a:p>
            <a:fld id="{4E5DC575-B3DA-4894-AC1D-D96F1860F14D}" type="slidenum">
              <a:rPr lang="en-US" smtClean="0"/>
              <a:pPr/>
              <a:t>18</a:t>
            </a:fld>
            <a:endParaRPr lang="en-US" dirty="0"/>
          </a:p>
        </p:txBody>
      </p:sp>
    </p:spTree>
    <p:extLst>
      <p:ext uri="{BB962C8B-B14F-4D97-AF65-F5344CB8AC3E}">
        <p14:creationId xmlns:p14="http://schemas.microsoft.com/office/powerpoint/2010/main" val="2263920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Warm-up</a:t>
            </a:r>
          </a:p>
        </p:txBody>
      </p:sp>
      <mc:AlternateContent xmlns:mc="http://schemas.openxmlformats.org/markup-compatibility/2006" xmlns:a14="http://schemas.microsoft.com/office/drawing/2010/main">
        <mc:Choice Requires="a14">
          <p:sp>
            <p:nvSpPr>
              <p:cNvPr id="5" name="Content Placeholder 4"/>
              <p:cNvSpPr>
                <a:spLocks noGrp="1"/>
              </p:cNvSpPr>
              <p:nvPr>
                <p:ph sz="quarter" idx="1"/>
              </p:nvPr>
            </p:nvSpPr>
            <p:spPr/>
            <p:txBody>
              <a:bodyPr/>
              <a:lstStyle/>
              <a:p>
                <a:r>
                  <a:rPr lang="en-US" dirty="0"/>
                  <a:t>Design an algorithm to determine the winner of three candidates a, b, c given the ranking provided by </a:t>
                </a:r>
                <a14:m>
                  <m:oMath xmlns:m="http://schemas.openxmlformats.org/officeDocument/2006/math">
                    <m:r>
                      <a:rPr lang="en-US" b="0" i="1" dirty="0" smtClean="0">
                        <a:latin typeface="Cambria Math" panose="02040503050406030204" pitchFamily="18" charset="0"/>
                      </a:rPr>
                      <m:t>𝑛</m:t>
                    </m:r>
                  </m:oMath>
                </a14:m>
                <a:r>
                  <a:rPr lang="en-US" dirty="0"/>
                  <a:t> individual voters, described by a </a:t>
                </a:r>
                <a14:m>
                  <m:oMath xmlns:m="http://schemas.openxmlformats.org/officeDocument/2006/math">
                    <m:r>
                      <a:rPr lang="en-US" b="0" i="1" dirty="0" smtClean="0">
                        <a:latin typeface="Cambria Math" panose="02040503050406030204" pitchFamily="18" charset="0"/>
                      </a:rPr>
                      <m:t>3×</m:t>
                    </m:r>
                    <m:r>
                      <a:rPr lang="en-US" b="0" i="1" dirty="0" smtClean="0">
                        <a:latin typeface="Cambria Math" panose="02040503050406030204" pitchFamily="18" charset="0"/>
                      </a:rPr>
                      <m:t>𝑛</m:t>
                    </m:r>
                  </m:oMath>
                </a14:m>
                <a:r>
                  <a:rPr lang="en-US" dirty="0"/>
                  <a:t> matrix </a:t>
                </a:r>
                <a14:m>
                  <m:oMath xmlns:m="http://schemas.openxmlformats.org/officeDocument/2006/math">
                    <m:r>
                      <a:rPr lang="en-US" b="0" i="1" smtClean="0">
                        <a:latin typeface="Cambria Math" panose="02040503050406030204" pitchFamily="18" charset="0"/>
                      </a:rPr>
                      <m:t>𝑀</m:t>
                    </m:r>
                  </m:oMath>
                </a14:m>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sz="quarter" idx="1"/>
              </p:nvPr>
            </p:nvSpPr>
            <p:spPr>
              <a:blipFill>
                <a:blip r:embed="rId3"/>
                <a:stretch>
                  <a:fillRect l="-1217" t="-5090" r="-17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Table 5"/>
              <p:cNvGraphicFramePr>
                <a:graphicFrameLocks noGrp="1"/>
              </p:cNvGraphicFramePr>
              <p:nvPr/>
            </p:nvGraphicFramePr>
            <p:xfrm>
              <a:off x="1618526" y="3120517"/>
              <a:ext cx="6425878" cy="3136138"/>
            </p:xfrm>
            <a:graphic>
              <a:graphicData uri="http://schemas.openxmlformats.org/drawingml/2006/table">
                <a:tbl>
                  <a:tblPr firstRow="1" bandRow="1">
                    <a:tableStyleId>{6E25E649-3F16-4E02-A733-19D2CDBF48F0}</a:tableStyleId>
                  </a:tblPr>
                  <a:tblGrid>
                    <a:gridCol w="6425878">
                      <a:extLst>
                        <a:ext uri="{9D8B030D-6E8A-4147-A177-3AD203B41FA5}">
                          <a16:colId xmlns:a16="http://schemas.microsoft.com/office/drawing/2014/main" val="20000"/>
                        </a:ext>
                      </a:extLst>
                    </a:gridCol>
                  </a:tblGrid>
                  <a:tr h="0">
                    <a:tc>
                      <a:txBody>
                        <a:bodyPr/>
                        <a:lstStyle/>
                        <a:p>
                          <a:r>
                            <a:rPr lang="en-US" dirty="0"/>
                            <a:t>function voting(</a:t>
                          </a:r>
                          <a14:m>
                            <m:oMath xmlns:m="http://schemas.openxmlformats.org/officeDocument/2006/math">
                              <m:r>
                                <a:rPr lang="en-US" b="1" i="1" dirty="0" smtClean="0">
                                  <a:latin typeface="Cambria Math" panose="02040503050406030204" pitchFamily="18" charset="0"/>
                                </a:rPr>
                                <m:t>𝑴</m:t>
                              </m:r>
                            </m:oMath>
                          </a14:m>
                          <a:r>
                            <a:rPr lang="en-US" dirty="0"/>
                            <a:t>)</a:t>
                          </a:r>
                        </a:p>
                      </a:txBody>
                      <a:tcPr/>
                    </a:tc>
                    <a:extLst>
                      <a:ext uri="{0D108BD9-81ED-4DB2-BD59-A6C34878D82A}">
                        <a16:rowId xmlns:a16="http://schemas.microsoft.com/office/drawing/2014/main" val="10000"/>
                      </a:ext>
                    </a:extLst>
                  </a:tr>
                  <a:tr h="370840">
                    <a:tc>
                      <a:txBody>
                        <a:bodyPr/>
                        <a:lstStyle/>
                        <a:p>
                          <a:r>
                            <a:rPr lang="en-US" dirty="0"/>
                            <a:t>Input: </a:t>
                          </a:r>
                          <a14:m>
                            <m:oMath xmlns:m="http://schemas.openxmlformats.org/officeDocument/2006/math">
                              <m:r>
                                <a:rPr lang="en-US" b="0" i="1" smtClean="0">
                                  <a:latin typeface="Cambria Math" panose="02040503050406030204" pitchFamily="18" charset="0"/>
                                </a:rPr>
                                <m:t>𝑀</m:t>
                              </m:r>
                            </m:oMath>
                          </a14:m>
                          <a:r>
                            <a:rPr lang="en-US" dirty="0"/>
                            <a:t> where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𝑀</m:t>
                                  </m:r>
                                </m:e>
                                <m:sub>
                                  <m:r>
                                    <a:rPr lang="en-US" b="0" i="1" dirty="0" smtClean="0">
                                      <a:latin typeface="Cambria Math" panose="02040503050406030204" pitchFamily="18" charset="0"/>
                                    </a:rPr>
                                    <m:t>𝑖𝑗</m:t>
                                  </m:r>
                                </m:sub>
                              </m:sSub>
                              <m:r>
                                <a:rPr lang="en-US" b="0" i="1" dirty="0" smtClean="0">
                                  <a:latin typeface="Cambria Math" panose="02040503050406030204" pitchFamily="18" charset="0"/>
                                </a:rPr>
                                <m:t>∈</m:t>
                              </m:r>
                            </m:oMath>
                          </a14:m>
                          <a:r>
                            <a:rPr lang="en-US" dirty="0"/>
                            <a:t> {a,</a:t>
                          </a:r>
                          <a:r>
                            <a:rPr lang="en-US" baseline="0" dirty="0"/>
                            <a:t> b, c</a:t>
                          </a:r>
                          <a:r>
                            <a:rPr lang="en-US" dirty="0"/>
                            <a:t>} is the candidate at rank </a:t>
                          </a:r>
                          <a14:m>
                            <m:oMath xmlns:m="http://schemas.openxmlformats.org/officeDocument/2006/math">
                              <m:r>
                                <a:rPr lang="en-US" b="0" i="1" smtClean="0">
                                  <a:latin typeface="Cambria Math" panose="02040503050406030204" pitchFamily="18" charset="0"/>
                                </a:rPr>
                                <m:t>𝑗</m:t>
                              </m:r>
                            </m:oMath>
                          </a14:m>
                          <a:r>
                            <a:rPr lang="en-US" dirty="0"/>
                            <a:t> for voter </a:t>
                          </a:r>
                          <a14:m>
                            <m:oMath xmlns:m="http://schemas.openxmlformats.org/officeDocument/2006/math">
                              <m:r>
                                <a:rPr lang="en-US" b="0" i="1" smtClean="0">
                                  <a:latin typeface="Cambria Math" panose="02040503050406030204" pitchFamily="18" charset="0"/>
                                </a:rPr>
                                <m:t>𝑖</m:t>
                              </m:r>
                            </m:oMath>
                          </a14:m>
                          <a:endParaRPr lang="en-US" dirty="0"/>
                        </a:p>
                        <a:p>
                          <a:r>
                            <a:rPr lang="en-US" dirty="0"/>
                            <a:t>Output: </a:t>
                          </a:r>
                          <a14:m>
                            <m:oMath xmlns:m="http://schemas.openxmlformats.org/officeDocument/2006/math">
                              <m:r>
                                <a:rPr lang="en-US" b="0" i="1" dirty="0" smtClean="0">
                                  <a:latin typeface="Cambria Math" panose="02040503050406030204" pitchFamily="18" charset="0"/>
                                </a:rPr>
                                <m:t>𝑥</m:t>
                              </m:r>
                              <m:r>
                                <a:rPr lang="en-US" b="0" i="1" dirty="0" smtClean="0">
                                  <a:latin typeface="Cambria Math" panose="02040503050406030204" pitchFamily="18" charset="0"/>
                                </a:rPr>
                                <m:t>∈</m:t>
                              </m:r>
                            </m:oMath>
                          </a14:m>
                          <a:r>
                            <a:rPr lang="en-US" dirty="0"/>
                            <a:t> </a:t>
                          </a:r>
                          <a:r>
                            <a:rPr lang="en-US" baseline="0" dirty="0"/>
                            <a:t>{a, b, c} describes the winner</a:t>
                          </a:r>
                          <a:endParaRPr lang="en-US" dirty="0"/>
                        </a:p>
                      </a:txBody>
                      <a:tcPr/>
                    </a:tc>
                    <a:extLst>
                      <a:ext uri="{0D108BD9-81ED-4DB2-BD59-A6C34878D82A}">
                        <a16:rowId xmlns:a16="http://schemas.microsoft.com/office/drawing/2014/main" val="10001"/>
                      </a:ext>
                    </a:extLst>
                  </a:tr>
                  <a:tr h="370840">
                    <a:tc>
                      <a:txBody>
                        <a:bodyPr/>
                        <a:lstStyle/>
                        <a:p>
                          <a:endParaRPr lang="en-US" dirty="0"/>
                        </a:p>
                        <a:p>
                          <a:endParaRPr lang="en-US" dirty="0"/>
                        </a:p>
                        <a:p>
                          <a:endParaRPr lang="en-US" dirty="0"/>
                        </a:p>
                        <a:p>
                          <a:endParaRPr lang="en-US" dirty="0"/>
                        </a:p>
                        <a:p>
                          <a:endParaRPr lang="en-US" dirty="0"/>
                        </a:p>
                        <a:p>
                          <a:endParaRPr lang="en-US" dirty="0"/>
                        </a:p>
                      </a:txBody>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Return </a:t>
                          </a:r>
                          <a14:m>
                            <m:oMath xmlns:m="http://schemas.openxmlformats.org/officeDocument/2006/math">
                              <m:r>
                                <a:rPr lang="en-US" b="0" i="1" dirty="0" smtClean="0">
                                  <a:latin typeface="Cambria Math" panose="02040503050406030204" pitchFamily="18" charset="0"/>
                                </a:rPr>
                                <m:t>𝑥</m:t>
                              </m:r>
                            </m:oMath>
                          </a14:m>
                          <a:endParaRPr lang="en-US" dirty="0"/>
                        </a:p>
                      </a:txBody>
                      <a:tcPr/>
                    </a:tc>
                    <a:extLst>
                      <a:ext uri="{0D108BD9-81ED-4DB2-BD59-A6C34878D82A}">
                        <a16:rowId xmlns:a16="http://schemas.microsoft.com/office/drawing/2014/main" val="10003"/>
                      </a:ext>
                    </a:extLst>
                  </a:tr>
                </a:tbl>
              </a:graphicData>
            </a:graphic>
          </p:graphicFrame>
        </mc:Choice>
        <mc:Fallback xmlns="">
          <p:graphicFrame>
            <p:nvGraphicFramePr>
              <p:cNvPr id="6" name="Table 5"/>
              <p:cNvGraphicFramePr>
                <a:graphicFrameLocks noGrp="1"/>
              </p:cNvGraphicFramePr>
              <p:nvPr/>
            </p:nvGraphicFramePr>
            <p:xfrm>
              <a:off x="1618526" y="3120517"/>
              <a:ext cx="6425878" cy="3136138"/>
            </p:xfrm>
            <a:graphic>
              <a:graphicData uri="http://schemas.openxmlformats.org/drawingml/2006/table">
                <a:tbl>
                  <a:tblPr firstRow="1" bandRow="1">
                    <a:tableStyleId>{6E25E649-3F16-4E02-A733-19D2CDBF48F0}</a:tableStyleId>
                  </a:tblPr>
                  <a:tblGrid>
                    <a:gridCol w="6425878">
                      <a:extLst>
                        <a:ext uri="{9D8B030D-6E8A-4147-A177-3AD203B41FA5}">
                          <a16:colId xmlns:a16="http://schemas.microsoft.com/office/drawing/2014/main" val="20000"/>
                        </a:ext>
                      </a:extLst>
                    </a:gridCol>
                  </a:tblGrid>
                  <a:tr h="365760">
                    <a:tc>
                      <a:txBody>
                        <a:bodyPr/>
                        <a:lstStyle/>
                        <a:p>
                          <a:endParaRPr lang="en-US"/>
                        </a:p>
                      </a:txBody>
                      <a:tcPr>
                        <a:blipFill>
                          <a:blip r:embed="rId4"/>
                          <a:stretch>
                            <a:fillRect t="-8333" r="-190" b="-785000"/>
                          </a:stretch>
                        </a:blipFill>
                      </a:tcPr>
                    </a:tc>
                    <a:extLst>
                      <a:ext uri="{0D108BD9-81ED-4DB2-BD59-A6C34878D82A}">
                        <a16:rowId xmlns:a16="http://schemas.microsoft.com/office/drawing/2014/main" val="10000"/>
                      </a:ext>
                    </a:extLst>
                  </a:tr>
                  <a:tr h="662178">
                    <a:tc>
                      <a:txBody>
                        <a:bodyPr/>
                        <a:lstStyle/>
                        <a:p>
                          <a:endParaRPr lang="en-US"/>
                        </a:p>
                      </a:txBody>
                      <a:tcPr>
                        <a:blipFill>
                          <a:blip r:embed="rId4"/>
                          <a:stretch>
                            <a:fillRect t="-59633" r="-190" b="-332110"/>
                          </a:stretch>
                        </a:blipFill>
                      </a:tcPr>
                    </a:tc>
                    <a:extLst>
                      <a:ext uri="{0D108BD9-81ED-4DB2-BD59-A6C34878D82A}">
                        <a16:rowId xmlns:a16="http://schemas.microsoft.com/office/drawing/2014/main" val="10001"/>
                      </a:ext>
                    </a:extLst>
                  </a:tr>
                  <a:tr h="1737360">
                    <a:tc>
                      <a:txBody>
                        <a:bodyPr/>
                        <a:lstStyle/>
                        <a:p>
                          <a:endParaRPr lang="en-US" dirty="0"/>
                        </a:p>
                        <a:p>
                          <a:endParaRPr lang="en-US" dirty="0"/>
                        </a:p>
                        <a:p>
                          <a:endParaRPr lang="en-US" dirty="0"/>
                        </a:p>
                        <a:p>
                          <a:endParaRPr lang="en-US" dirty="0"/>
                        </a:p>
                        <a:p>
                          <a:endParaRPr lang="en-US" dirty="0"/>
                        </a:p>
                        <a:p>
                          <a:endParaRPr lang="en-US" dirty="0"/>
                        </a:p>
                      </a:txBody>
                      <a:tcPr/>
                    </a:tc>
                    <a:extLst>
                      <a:ext uri="{0D108BD9-81ED-4DB2-BD59-A6C34878D82A}">
                        <a16:rowId xmlns:a16="http://schemas.microsoft.com/office/drawing/2014/main" val="10002"/>
                      </a:ext>
                    </a:extLst>
                  </a:tr>
                  <a:tr h="370840">
                    <a:tc>
                      <a:txBody>
                        <a:bodyPr/>
                        <a:lstStyle/>
                        <a:p>
                          <a:endParaRPr lang="en-US"/>
                        </a:p>
                      </a:txBody>
                      <a:tcPr>
                        <a:blipFill>
                          <a:blip r:embed="rId4"/>
                          <a:stretch>
                            <a:fillRect t="-754098" r="-190" b="-24590"/>
                          </a:stretch>
                        </a:blipFill>
                      </a:tcPr>
                    </a:tc>
                    <a:extLst>
                      <a:ext uri="{0D108BD9-81ED-4DB2-BD59-A6C34878D82A}">
                        <a16:rowId xmlns:a16="http://schemas.microsoft.com/office/drawing/2014/main" val="10003"/>
                      </a:ext>
                    </a:extLst>
                  </a:tr>
                </a:tbl>
              </a:graphicData>
            </a:graphic>
          </p:graphicFrame>
        </mc:Fallback>
      </mc:AlternateContent>
      <mc:AlternateContent xmlns:mc="http://schemas.openxmlformats.org/markup-compatibility/2006" xmlns:a14="http://schemas.microsoft.com/office/drawing/2010/main">
        <mc:Choice Requires="a14">
          <p:sp>
            <p:nvSpPr>
              <p:cNvPr id="7" name="TextBox 6"/>
              <p:cNvSpPr txBox="1"/>
              <p:nvPr/>
            </p:nvSpPr>
            <p:spPr>
              <a:xfrm>
                <a:off x="8430268" y="2416080"/>
                <a:ext cx="1911934" cy="369332"/>
              </a:xfrm>
              <a:prstGeom prst="rect">
                <a:avLst/>
              </a:prstGeom>
              <a:noFill/>
            </p:spPr>
            <p:txBody>
              <a:bodyPr wrap="none" rtlCol="0">
                <a:spAutoFit/>
              </a:bodyPr>
              <a:lstStyle/>
              <a:p>
                <a:r>
                  <a:rPr lang="en-US" dirty="0"/>
                  <a:t>Example Matrix </a:t>
                </a:r>
                <a14:m>
                  <m:oMath xmlns:m="http://schemas.openxmlformats.org/officeDocument/2006/math">
                    <m:r>
                      <a:rPr lang="en-US" i="1" dirty="0">
                        <a:latin typeface="Cambria Math" panose="02040503050406030204" pitchFamily="18" charset="0"/>
                      </a:rPr>
                      <m:t>𝑀</m:t>
                    </m:r>
                  </m:oMath>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8430268" y="2416080"/>
                <a:ext cx="1911934" cy="369332"/>
              </a:xfrm>
              <a:prstGeom prst="rect">
                <a:avLst/>
              </a:prstGeom>
              <a:blipFill>
                <a:blip r:embed="rId5"/>
                <a:stretch>
                  <a:fillRect l="-2866" t="-8197" b="-24590"/>
                </a:stretch>
              </a:blipFill>
            </p:spPr>
            <p:txBody>
              <a:bodyPr/>
              <a:lstStyle/>
              <a:p>
                <a:r>
                  <a:rPr lang="en-US">
                    <a:noFill/>
                  </a:rPr>
                  <a:t> </a:t>
                </a:r>
              </a:p>
            </p:txBody>
          </p:sp>
        </mc:Fallback>
      </mc:AlternateContent>
      <p:graphicFrame>
        <p:nvGraphicFramePr>
          <p:cNvPr id="9" name="Table 8"/>
          <p:cNvGraphicFramePr>
            <a:graphicFrameLocks noGrp="1"/>
          </p:cNvGraphicFramePr>
          <p:nvPr/>
        </p:nvGraphicFramePr>
        <p:xfrm>
          <a:off x="9253095" y="3696870"/>
          <a:ext cx="2430684" cy="1112520"/>
        </p:xfrm>
        <a:graphic>
          <a:graphicData uri="http://schemas.openxmlformats.org/drawingml/2006/table">
            <a:tbl>
              <a:tblPr firstRow="1" bandRow="1">
                <a:tableStyleId>{5940675A-B579-460E-94D1-54222C63F5DA}</a:tableStyleId>
              </a:tblPr>
              <a:tblGrid>
                <a:gridCol w="607671">
                  <a:extLst>
                    <a:ext uri="{9D8B030D-6E8A-4147-A177-3AD203B41FA5}">
                      <a16:colId xmlns:a16="http://schemas.microsoft.com/office/drawing/2014/main" val="20000"/>
                    </a:ext>
                  </a:extLst>
                </a:gridCol>
                <a:gridCol w="607671">
                  <a:extLst>
                    <a:ext uri="{9D8B030D-6E8A-4147-A177-3AD203B41FA5}">
                      <a16:colId xmlns:a16="http://schemas.microsoft.com/office/drawing/2014/main" val="20001"/>
                    </a:ext>
                  </a:extLst>
                </a:gridCol>
                <a:gridCol w="607671">
                  <a:extLst>
                    <a:ext uri="{9D8B030D-6E8A-4147-A177-3AD203B41FA5}">
                      <a16:colId xmlns:a16="http://schemas.microsoft.com/office/drawing/2014/main" val="20002"/>
                    </a:ext>
                  </a:extLst>
                </a:gridCol>
                <a:gridCol w="607671">
                  <a:extLst>
                    <a:ext uri="{9D8B030D-6E8A-4147-A177-3AD203B41FA5}">
                      <a16:colId xmlns:a16="http://schemas.microsoft.com/office/drawing/2014/main" val="20003"/>
                    </a:ext>
                  </a:extLst>
                </a:gridCol>
              </a:tblGrid>
              <a:tr h="370840">
                <a:tc>
                  <a:txBody>
                    <a:bodyPr/>
                    <a:lstStyle/>
                    <a:p>
                      <a:r>
                        <a:rPr lang="en-US" dirty="0"/>
                        <a:t>a</a:t>
                      </a:r>
                    </a:p>
                  </a:txBody>
                  <a:tcPr/>
                </a:tc>
                <a:tc>
                  <a:txBody>
                    <a:bodyPr/>
                    <a:lstStyle/>
                    <a:p>
                      <a:r>
                        <a:rPr lang="en-US" dirty="0"/>
                        <a:t>c</a:t>
                      </a:r>
                    </a:p>
                  </a:txBody>
                  <a:tcPr/>
                </a:tc>
                <a:tc>
                  <a:txBody>
                    <a:bodyPr/>
                    <a:lstStyle/>
                    <a:p>
                      <a:r>
                        <a:rPr lang="en-US" dirty="0"/>
                        <a:t>b</a:t>
                      </a:r>
                    </a:p>
                  </a:txBody>
                  <a:tcPr/>
                </a:tc>
                <a:tc>
                  <a:txBody>
                    <a:bodyPr/>
                    <a:lstStyle/>
                    <a:p>
                      <a:r>
                        <a:rPr lang="en-US" dirty="0"/>
                        <a:t>a</a:t>
                      </a:r>
                    </a:p>
                  </a:txBody>
                  <a:tcPr/>
                </a:tc>
                <a:extLst>
                  <a:ext uri="{0D108BD9-81ED-4DB2-BD59-A6C34878D82A}">
                    <a16:rowId xmlns:a16="http://schemas.microsoft.com/office/drawing/2014/main" val="10000"/>
                  </a:ext>
                </a:extLst>
              </a:tr>
              <a:tr h="370840">
                <a:tc>
                  <a:txBody>
                    <a:bodyPr/>
                    <a:lstStyle/>
                    <a:p>
                      <a:r>
                        <a:rPr lang="en-US" dirty="0"/>
                        <a:t>b</a:t>
                      </a:r>
                    </a:p>
                  </a:txBody>
                  <a:tcPr/>
                </a:tc>
                <a:tc>
                  <a:txBody>
                    <a:bodyPr/>
                    <a:lstStyle/>
                    <a:p>
                      <a:r>
                        <a:rPr lang="en-US" dirty="0"/>
                        <a:t>b</a:t>
                      </a:r>
                    </a:p>
                  </a:txBody>
                  <a:tcPr/>
                </a:tc>
                <a:tc>
                  <a:txBody>
                    <a:bodyPr/>
                    <a:lstStyle/>
                    <a:p>
                      <a:r>
                        <a:rPr lang="en-US" dirty="0"/>
                        <a:t>c</a:t>
                      </a:r>
                    </a:p>
                  </a:txBody>
                  <a:tcPr/>
                </a:tc>
                <a:tc>
                  <a:txBody>
                    <a:bodyPr/>
                    <a:lstStyle/>
                    <a:p>
                      <a:r>
                        <a:rPr lang="en-US" dirty="0"/>
                        <a:t>b</a:t>
                      </a:r>
                    </a:p>
                  </a:txBody>
                  <a:tcPr/>
                </a:tc>
                <a:extLst>
                  <a:ext uri="{0D108BD9-81ED-4DB2-BD59-A6C34878D82A}">
                    <a16:rowId xmlns:a16="http://schemas.microsoft.com/office/drawing/2014/main" val="10001"/>
                  </a:ext>
                </a:extLst>
              </a:tr>
              <a:tr h="370840">
                <a:tc>
                  <a:txBody>
                    <a:bodyPr/>
                    <a:lstStyle/>
                    <a:p>
                      <a:r>
                        <a:rPr lang="en-US" dirty="0"/>
                        <a:t>c</a:t>
                      </a:r>
                    </a:p>
                  </a:txBody>
                  <a:tcPr/>
                </a:tc>
                <a:tc>
                  <a:txBody>
                    <a:bodyPr/>
                    <a:lstStyle/>
                    <a:p>
                      <a:r>
                        <a:rPr lang="en-US" dirty="0"/>
                        <a:t>a</a:t>
                      </a:r>
                    </a:p>
                  </a:txBody>
                  <a:tcPr/>
                </a:tc>
                <a:tc>
                  <a:txBody>
                    <a:bodyPr/>
                    <a:lstStyle/>
                    <a:p>
                      <a:r>
                        <a:rPr lang="en-US" dirty="0"/>
                        <a:t>a</a:t>
                      </a:r>
                    </a:p>
                  </a:txBody>
                  <a:tcPr/>
                </a:tc>
                <a:tc>
                  <a:txBody>
                    <a:bodyPr/>
                    <a:lstStyle/>
                    <a:p>
                      <a:r>
                        <a:rPr lang="en-US" dirty="0"/>
                        <a:t>c</a:t>
                      </a:r>
                    </a:p>
                  </a:txBody>
                  <a:tcPr/>
                </a:tc>
                <a:extLst>
                  <a:ext uri="{0D108BD9-81ED-4DB2-BD59-A6C34878D82A}">
                    <a16:rowId xmlns:a16="http://schemas.microsoft.com/office/drawing/2014/main" val="10002"/>
                  </a:ext>
                </a:extLst>
              </a:tr>
            </a:tbl>
          </a:graphicData>
        </a:graphic>
      </p:graphicFrame>
      <p:sp>
        <p:nvSpPr>
          <p:cNvPr id="2" name="Slide Number Placeholder 1">
            <a:extLst>
              <a:ext uri="{FF2B5EF4-FFF2-40B4-BE49-F238E27FC236}">
                <a16:creationId xmlns:a16="http://schemas.microsoft.com/office/drawing/2014/main" id="{308D98BE-05D9-4F71-A949-CEC058804CD8}"/>
              </a:ext>
            </a:extLst>
          </p:cNvPr>
          <p:cNvSpPr>
            <a:spLocks noGrp="1"/>
          </p:cNvSpPr>
          <p:nvPr>
            <p:ph type="sldNum" sz="quarter" idx="4"/>
          </p:nvPr>
        </p:nvSpPr>
        <p:spPr/>
        <p:txBody>
          <a:bodyPr/>
          <a:lstStyle/>
          <a:p>
            <a:fld id="{4E5DC575-B3DA-4894-AC1D-D96F1860F14D}" type="slidenum">
              <a:rPr lang="en-US" smtClean="0"/>
              <a:pPr/>
              <a:t>19</a:t>
            </a:fld>
            <a:endParaRPr lang="en-US" dirty="0"/>
          </a:p>
        </p:txBody>
      </p:sp>
      <p:sp>
        <p:nvSpPr>
          <p:cNvPr id="10" name="TextBox 9">
            <a:extLst>
              <a:ext uri="{FF2B5EF4-FFF2-40B4-BE49-F238E27FC236}">
                <a16:creationId xmlns:a16="http://schemas.microsoft.com/office/drawing/2014/main" id="{EB22F17B-692D-48F9-85A0-7951947EEBB6}"/>
              </a:ext>
            </a:extLst>
          </p:cNvPr>
          <p:cNvSpPr txBox="1"/>
          <p:nvPr/>
        </p:nvSpPr>
        <p:spPr>
          <a:xfrm>
            <a:off x="8427421" y="3698215"/>
            <a:ext cx="816249" cy="369332"/>
          </a:xfrm>
          <a:prstGeom prst="rect">
            <a:avLst/>
          </a:prstGeom>
          <a:noFill/>
        </p:spPr>
        <p:txBody>
          <a:bodyPr wrap="none" rtlCol="0">
            <a:spAutoFit/>
          </a:bodyPr>
          <a:lstStyle/>
          <a:p>
            <a:r>
              <a:rPr lang="en-US" dirty="0"/>
              <a:t>Rank 1</a:t>
            </a:r>
          </a:p>
        </p:txBody>
      </p:sp>
      <p:sp>
        <p:nvSpPr>
          <p:cNvPr id="11" name="TextBox 10">
            <a:extLst>
              <a:ext uri="{FF2B5EF4-FFF2-40B4-BE49-F238E27FC236}">
                <a16:creationId xmlns:a16="http://schemas.microsoft.com/office/drawing/2014/main" id="{F7C5AFBB-0391-4E0F-9DFA-120690311275}"/>
              </a:ext>
            </a:extLst>
          </p:cNvPr>
          <p:cNvSpPr txBox="1"/>
          <p:nvPr/>
        </p:nvSpPr>
        <p:spPr>
          <a:xfrm>
            <a:off x="8423691" y="4067547"/>
            <a:ext cx="816249" cy="369332"/>
          </a:xfrm>
          <a:prstGeom prst="rect">
            <a:avLst/>
          </a:prstGeom>
          <a:noFill/>
        </p:spPr>
        <p:txBody>
          <a:bodyPr wrap="none" rtlCol="0">
            <a:spAutoFit/>
          </a:bodyPr>
          <a:lstStyle/>
          <a:p>
            <a:r>
              <a:rPr lang="en-US" dirty="0"/>
              <a:t>Rank 2</a:t>
            </a:r>
          </a:p>
        </p:txBody>
      </p:sp>
      <p:sp>
        <p:nvSpPr>
          <p:cNvPr id="12" name="TextBox 11">
            <a:extLst>
              <a:ext uri="{FF2B5EF4-FFF2-40B4-BE49-F238E27FC236}">
                <a16:creationId xmlns:a16="http://schemas.microsoft.com/office/drawing/2014/main" id="{84F75310-D441-4866-BC7C-9F189CA69796}"/>
              </a:ext>
            </a:extLst>
          </p:cNvPr>
          <p:cNvSpPr txBox="1"/>
          <p:nvPr/>
        </p:nvSpPr>
        <p:spPr>
          <a:xfrm>
            <a:off x="8430268" y="4436879"/>
            <a:ext cx="816249" cy="369332"/>
          </a:xfrm>
          <a:prstGeom prst="rect">
            <a:avLst/>
          </a:prstGeom>
          <a:noFill/>
        </p:spPr>
        <p:txBody>
          <a:bodyPr wrap="none" rtlCol="0">
            <a:spAutoFit/>
          </a:bodyPr>
          <a:lstStyle/>
          <a:p>
            <a:r>
              <a:rPr lang="en-US" dirty="0"/>
              <a:t>Rank 3</a:t>
            </a:r>
          </a:p>
        </p:txBody>
      </p:sp>
      <p:sp>
        <p:nvSpPr>
          <p:cNvPr id="13" name="TextBox 12">
            <a:extLst>
              <a:ext uri="{FF2B5EF4-FFF2-40B4-BE49-F238E27FC236}">
                <a16:creationId xmlns:a16="http://schemas.microsoft.com/office/drawing/2014/main" id="{4D3614D0-C13C-4797-87C5-D59143D3812F}"/>
              </a:ext>
            </a:extLst>
          </p:cNvPr>
          <p:cNvSpPr txBox="1"/>
          <p:nvPr/>
        </p:nvSpPr>
        <p:spPr>
          <a:xfrm rot="18365893">
            <a:off x="9287973" y="3105118"/>
            <a:ext cx="868186" cy="369332"/>
          </a:xfrm>
          <a:prstGeom prst="rect">
            <a:avLst/>
          </a:prstGeom>
          <a:noFill/>
        </p:spPr>
        <p:txBody>
          <a:bodyPr wrap="none" rtlCol="0">
            <a:spAutoFit/>
          </a:bodyPr>
          <a:lstStyle/>
          <a:p>
            <a:r>
              <a:rPr lang="en-US" dirty="0"/>
              <a:t>Voter 1</a:t>
            </a:r>
          </a:p>
        </p:txBody>
      </p:sp>
      <p:sp>
        <p:nvSpPr>
          <p:cNvPr id="14" name="TextBox 13">
            <a:extLst>
              <a:ext uri="{FF2B5EF4-FFF2-40B4-BE49-F238E27FC236}">
                <a16:creationId xmlns:a16="http://schemas.microsoft.com/office/drawing/2014/main" id="{C0C621C4-BF18-496F-94B3-9BB725BCBEA0}"/>
              </a:ext>
            </a:extLst>
          </p:cNvPr>
          <p:cNvSpPr txBox="1"/>
          <p:nvPr/>
        </p:nvSpPr>
        <p:spPr>
          <a:xfrm rot="18365893">
            <a:off x="9858369" y="3111157"/>
            <a:ext cx="868186" cy="369332"/>
          </a:xfrm>
          <a:prstGeom prst="rect">
            <a:avLst/>
          </a:prstGeom>
          <a:noFill/>
        </p:spPr>
        <p:txBody>
          <a:bodyPr wrap="none" rtlCol="0">
            <a:spAutoFit/>
          </a:bodyPr>
          <a:lstStyle/>
          <a:p>
            <a:r>
              <a:rPr lang="en-US" dirty="0"/>
              <a:t>Voter 2</a:t>
            </a:r>
          </a:p>
        </p:txBody>
      </p:sp>
      <p:sp>
        <p:nvSpPr>
          <p:cNvPr id="15" name="TextBox 14">
            <a:extLst>
              <a:ext uri="{FF2B5EF4-FFF2-40B4-BE49-F238E27FC236}">
                <a16:creationId xmlns:a16="http://schemas.microsoft.com/office/drawing/2014/main" id="{C13DE4BF-66EE-4F93-81AF-2D2279A1F98B}"/>
              </a:ext>
            </a:extLst>
          </p:cNvPr>
          <p:cNvSpPr txBox="1"/>
          <p:nvPr/>
        </p:nvSpPr>
        <p:spPr>
          <a:xfrm rot="18365893">
            <a:off x="10428765" y="3111299"/>
            <a:ext cx="868186" cy="369332"/>
          </a:xfrm>
          <a:prstGeom prst="rect">
            <a:avLst/>
          </a:prstGeom>
          <a:noFill/>
        </p:spPr>
        <p:txBody>
          <a:bodyPr wrap="none" rtlCol="0">
            <a:spAutoFit/>
          </a:bodyPr>
          <a:lstStyle/>
          <a:p>
            <a:r>
              <a:rPr lang="en-US" dirty="0"/>
              <a:t>Voter 3</a:t>
            </a:r>
          </a:p>
        </p:txBody>
      </p:sp>
      <p:sp>
        <p:nvSpPr>
          <p:cNvPr id="16" name="TextBox 15">
            <a:extLst>
              <a:ext uri="{FF2B5EF4-FFF2-40B4-BE49-F238E27FC236}">
                <a16:creationId xmlns:a16="http://schemas.microsoft.com/office/drawing/2014/main" id="{841EAAAD-7DCE-48F2-946B-E8D8F2781A22}"/>
              </a:ext>
            </a:extLst>
          </p:cNvPr>
          <p:cNvSpPr txBox="1"/>
          <p:nvPr/>
        </p:nvSpPr>
        <p:spPr>
          <a:xfrm rot="18365893">
            <a:off x="10999161" y="3105118"/>
            <a:ext cx="868186" cy="369332"/>
          </a:xfrm>
          <a:prstGeom prst="rect">
            <a:avLst/>
          </a:prstGeom>
          <a:noFill/>
        </p:spPr>
        <p:txBody>
          <a:bodyPr wrap="none" rtlCol="0">
            <a:spAutoFit/>
          </a:bodyPr>
          <a:lstStyle/>
          <a:p>
            <a:r>
              <a:rPr lang="en-US" dirty="0"/>
              <a:t>Voter 4</a:t>
            </a:r>
          </a:p>
        </p:txBody>
      </p:sp>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3ECD1B74-9342-0E02-9F34-EEF00489F466}"/>
                  </a:ext>
                </a:extLst>
              </p14:cNvPr>
              <p14:cNvContentPartPr/>
              <p14:nvPr/>
            </p14:nvContentPartPr>
            <p14:xfrm>
              <a:off x="8479800" y="1040040"/>
              <a:ext cx="2548440" cy="2802240"/>
            </p14:xfrm>
          </p:contentPart>
        </mc:Choice>
        <mc:Fallback>
          <p:pic>
            <p:nvPicPr>
              <p:cNvPr id="3" name="Ink 2">
                <a:extLst>
                  <a:ext uri="{FF2B5EF4-FFF2-40B4-BE49-F238E27FC236}">
                    <a16:creationId xmlns:a16="http://schemas.microsoft.com/office/drawing/2014/main" id="{3ECD1B74-9342-0E02-9F34-EEF00489F466}"/>
                  </a:ext>
                </a:extLst>
              </p:cNvPr>
              <p:cNvPicPr/>
              <p:nvPr/>
            </p:nvPicPr>
            <p:blipFill>
              <a:blip r:embed="rId7"/>
              <a:stretch>
                <a:fillRect/>
              </a:stretch>
            </p:blipFill>
            <p:spPr>
              <a:xfrm>
                <a:off x="8470440" y="1030680"/>
                <a:ext cx="2567160" cy="2820960"/>
              </a:xfrm>
              <a:prstGeom prst="rect">
                <a:avLst/>
              </a:prstGeom>
            </p:spPr>
          </p:pic>
        </mc:Fallback>
      </mc:AlternateContent>
    </p:spTree>
    <p:extLst>
      <p:ext uri="{BB962C8B-B14F-4D97-AF65-F5344CB8AC3E}">
        <p14:creationId xmlns:p14="http://schemas.microsoft.com/office/powerpoint/2010/main" val="736158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8A292-13F5-DA2B-4C96-46B792763C97}"/>
              </a:ext>
            </a:extLst>
          </p:cNvPr>
          <p:cNvSpPr>
            <a:spLocks noGrp="1"/>
          </p:cNvSpPr>
          <p:nvPr>
            <p:ph type="title"/>
          </p:nvPr>
        </p:nvSpPr>
        <p:spPr/>
        <p:txBody>
          <a:bodyPr/>
          <a:lstStyle/>
          <a:p>
            <a:r>
              <a:rPr lang="en-US" dirty="0"/>
              <a:t>Homework 10 BONUS	</a:t>
            </a:r>
          </a:p>
        </p:txBody>
      </p:sp>
      <p:sp>
        <p:nvSpPr>
          <p:cNvPr id="3" name="Content Placeholder 2">
            <a:extLst>
              <a:ext uri="{FF2B5EF4-FFF2-40B4-BE49-F238E27FC236}">
                <a16:creationId xmlns:a16="http://schemas.microsoft.com/office/drawing/2014/main" id="{F08EDD7E-35B9-70AA-0815-79A1341F3EEE}"/>
              </a:ext>
            </a:extLst>
          </p:cNvPr>
          <p:cNvSpPr>
            <a:spLocks noGrp="1"/>
          </p:cNvSpPr>
          <p:nvPr>
            <p:ph idx="1"/>
          </p:nvPr>
        </p:nvSpPr>
        <p:spPr/>
        <p:txBody>
          <a:bodyPr/>
          <a:lstStyle/>
          <a:p>
            <a:r>
              <a:rPr lang="en-US" dirty="0"/>
              <a:t>We created a 10pt bonus HW10 problem so you can practice voting strategies on </a:t>
            </a:r>
            <a:r>
              <a:rPr lang="en-US" dirty="0" err="1"/>
              <a:t>Gradescope</a:t>
            </a:r>
            <a:endParaRPr lang="en-US" dirty="0"/>
          </a:p>
          <a:p>
            <a:endParaRPr lang="en-US" dirty="0"/>
          </a:p>
          <a:p>
            <a:r>
              <a:rPr lang="en-US" dirty="0"/>
              <a:t>Due 5/4 at 4:30pm, no late days </a:t>
            </a:r>
          </a:p>
          <a:p>
            <a:r>
              <a:rPr lang="en-US" dirty="0"/>
              <a:t>	Strong preference that you complete earlier!</a:t>
            </a:r>
          </a:p>
        </p:txBody>
      </p:sp>
      <p:sp>
        <p:nvSpPr>
          <p:cNvPr id="4" name="Slide Number Placeholder 3">
            <a:extLst>
              <a:ext uri="{FF2B5EF4-FFF2-40B4-BE49-F238E27FC236}">
                <a16:creationId xmlns:a16="http://schemas.microsoft.com/office/drawing/2014/main" id="{2C99CC5F-8297-DE91-EEAE-EB708FA067DD}"/>
              </a:ext>
            </a:extLst>
          </p:cNvPr>
          <p:cNvSpPr>
            <a:spLocks noGrp="1"/>
          </p:cNvSpPr>
          <p:nvPr>
            <p:ph type="sldNum" sz="quarter" idx="4"/>
          </p:nvPr>
        </p:nvSpPr>
        <p:spPr/>
        <p:txBody>
          <a:bodyPr/>
          <a:lstStyle/>
          <a:p>
            <a:fld id="{4E5DC575-B3DA-4894-AC1D-D96F1860F14D}" type="slidenum">
              <a:rPr lang="en-US" smtClean="0"/>
              <a:pPr/>
              <a:t>2</a:t>
            </a:fld>
            <a:endParaRPr lang="en-US" dirty="0"/>
          </a:p>
        </p:txBody>
      </p:sp>
    </p:spTree>
    <p:extLst>
      <p:ext uri="{BB962C8B-B14F-4D97-AF65-F5344CB8AC3E}">
        <p14:creationId xmlns:p14="http://schemas.microsoft.com/office/powerpoint/2010/main" val="1379677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Choice Theory</a:t>
            </a:r>
          </a:p>
        </p:txBody>
      </p:sp>
      <p:sp>
        <p:nvSpPr>
          <p:cNvPr id="3" name="Content Placeholder 2"/>
          <p:cNvSpPr>
            <a:spLocks noGrp="1"/>
          </p:cNvSpPr>
          <p:nvPr>
            <p:ph sz="quarter" idx="1"/>
          </p:nvPr>
        </p:nvSpPr>
        <p:spPr/>
        <p:txBody>
          <a:bodyPr/>
          <a:lstStyle/>
          <a:p>
            <a:r>
              <a:rPr lang="en-US" dirty="0"/>
              <a:t>A mathematical theory that deal with aggregation of individual preferences</a:t>
            </a:r>
          </a:p>
          <a:p>
            <a:r>
              <a:rPr lang="en-US" dirty="0"/>
              <a:t>Wide applications in economics, public policy, etc.</a:t>
            </a:r>
          </a:p>
          <a:p>
            <a:r>
              <a:rPr lang="en-US" dirty="0"/>
              <a:t>Origins in Ancient Greece</a:t>
            </a:r>
          </a:p>
          <a:p>
            <a:r>
              <a:rPr lang="en-US" dirty="0"/>
              <a:t>18th century</a:t>
            </a:r>
          </a:p>
          <a:p>
            <a:pPr marL="457200" indent="-457200">
              <a:buFont typeface="Wingdings" panose="05000000000000000000" pitchFamily="2" charset="2"/>
              <a:buChar char="§"/>
            </a:pPr>
            <a:r>
              <a:rPr lang="en-US" dirty="0">
                <a:solidFill>
                  <a:schemeClr val="tx1"/>
                </a:solidFill>
              </a:rPr>
              <a:t>Formal foundations by Condorcet 					        and </a:t>
            </a:r>
            <a:r>
              <a:rPr lang="en-US" dirty="0" err="1">
                <a:solidFill>
                  <a:schemeClr val="tx1"/>
                </a:solidFill>
              </a:rPr>
              <a:t>Borda</a:t>
            </a:r>
            <a:endParaRPr lang="en-US" dirty="0">
              <a:solidFill>
                <a:schemeClr val="tx1"/>
              </a:solidFill>
            </a:endParaRPr>
          </a:p>
          <a:p>
            <a:r>
              <a:rPr lang="en-US" dirty="0"/>
              <a:t>19th Century</a:t>
            </a:r>
          </a:p>
          <a:p>
            <a:pPr marL="457200" indent="-457200">
              <a:buFont typeface="Wingdings" panose="05000000000000000000" pitchFamily="2" charset="2"/>
              <a:buChar char="§"/>
            </a:pPr>
            <a:r>
              <a:rPr lang="en-US" dirty="0">
                <a:solidFill>
                  <a:schemeClr val="tx1"/>
                </a:solidFill>
              </a:rPr>
              <a:t>Charles Dodgson</a:t>
            </a:r>
          </a:p>
          <a:p>
            <a:r>
              <a:rPr lang="en-US" dirty="0"/>
              <a:t>20th Century</a:t>
            </a:r>
          </a:p>
          <a:p>
            <a:pPr marL="457200" indent="-457200">
              <a:buFont typeface="Wingdings" panose="05000000000000000000" pitchFamily="2" charset="2"/>
              <a:buChar char="§"/>
            </a:pPr>
            <a:r>
              <a:rPr lang="en-US" dirty="0">
                <a:solidFill>
                  <a:schemeClr val="tx1"/>
                </a:solidFill>
              </a:rPr>
              <a:t>Nobel Prize in Economics</a:t>
            </a:r>
          </a:p>
          <a:p>
            <a:endParaRPr lang="en-US" dirty="0">
              <a:solidFill>
                <a:schemeClr val="tx1"/>
              </a:solidFill>
            </a:endParaRPr>
          </a:p>
          <a:p>
            <a:endParaRPr lang="en-US" dirty="0"/>
          </a:p>
          <a:p>
            <a:endParaRPr lang="en-US" dirty="0"/>
          </a:p>
          <a:p>
            <a:endParaRPr lang="en-US" dirty="0"/>
          </a:p>
        </p:txBody>
      </p:sp>
      <p:sp>
        <p:nvSpPr>
          <p:cNvPr id="7" name="Rectangle 6"/>
          <p:cNvSpPr/>
          <p:nvPr/>
        </p:nvSpPr>
        <p:spPr>
          <a:xfrm>
            <a:off x="6871316" y="3623967"/>
            <a:ext cx="2070823" cy="461665"/>
          </a:xfrm>
          <a:prstGeom prst="rect">
            <a:avLst/>
          </a:prstGeom>
        </p:spPr>
        <p:txBody>
          <a:bodyPr wrap="none">
            <a:spAutoFit/>
          </a:bodyPr>
          <a:lstStyle/>
          <a:p>
            <a:r>
              <a:rPr lang="en-US" sz="2400" dirty="0"/>
              <a:t>Kenneth Arrow</a:t>
            </a:r>
          </a:p>
        </p:txBody>
      </p:sp>
      <p:sp>
        <p:nvSpPr>
          <p:cNvPr id="8" name="Rectangle 7"/>
          <p:cNvSpPr/>
          <p:nvPr/>
        </p:nvSpPr>
        <p:spPr>
          <a:xfrm>
            <a:off x="6649347" y="2792970"/>
            <a:ext cx="5463140" cy="830997"/>
          </a:xfrm>
          <a:prstGeom prst="rect">
            <a:avLst/>
          </a:prstGeom>
        </p:spPr>
        <p:txBody>
          <a:bodyPr wrap="square">
            <a:spAutoFit/>
          </a:bodyPr>
          <a:lstStyle/>
          <a:p>
            <a:pPr algn="ctr"/>
            <a:r>
              <a:rPr lang="en-US" sz="2400" dirty="0"/>
              <a:t>20th Century – Winners of Nobel Memorial Prize in Economic Sciences</a:t>
            </a:r>
          </a:p>
        </p:txBody>
      </p:sp>
      <p:pic>
        <p:nvPicPr>
          <p:cNvPr id="1026" name="Picture 2" descr="Kenneth Arrow, Stanford Univers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4248" y="4051910"/>
            <a:ext cx="2124958" cy="26561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martya Sen , c2000 (4379246038).jpg"/>
          <p:cNvPicPr>
            <a:picLocks noChangeAspect="1" noChangeArrowheads="1"/>
          </p:cNvPicPr>
          <p:nvPr/>
        </p:nvPicPr>
        <p:blipFill rotWithShape="1">
          <a:blip r:embed="rId3">
            <a:extLst>
              <a:ext uri="{28A0092B-C50C-407E-A947-70E740481C1C}">
                <a14:useLocalDpi xmlns:a14="http://schemas.microsoft.com/office/drawing/2010/main" val="0"/>
              </a:ext>
            </a:extLst>
          </a:blip>
          <a:srcRect l="17468" r="7237"/>
          <a:stretch/>
        </p:blipFill>
        <p:spPr bwMode="auto">
          <a:xfrm>
            <a:off x="9209511" y="4056570"/>
            <a:ext cx="2559565" cy="265153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9180206" y="3634162"/>
            <a:ext cx="2659831" cy="461665"/>
          </a:xfrm>
          <a:prstGeom prst="rect">
            <a:avLst/>
          </a:prstGeom>
        </p:spPr>
        <p:txBody>
          <a:bodyPr wrap="none">
            <a:spAutoFit/>
          </a:bodyPr>
          <a:lstStyle/>
          <a:p>
            <a:r>
              <a:rPr lang="en-US" sz="2400" dirty="0"/>
              <a:t>Amartya Kumar Sen</a:t>
            </a:r>
          </a:p>
        </p:txBody>
      </p:sp>
    </p:spTree>
    <p:extLst>
      <p:ext uri="{BB962C8B-B14F-4D97-AF65-F5344CB8AC3E}">
        <p14:creationId xmlns:p14="http://schemas.microsoft.com/office/powerpoint/2010/main" val="4044808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Voting Model</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lnSpcReduction="10000"/>
              </a:bodyPr>
              <a:lstStyle/>
              <a:p>
                <a:r>
                  <a:rPr lang="en-US" dirty="0"/>
                  <a:t>Model</a:t>
                </a:r>
              </a:p>
              <a:p>
                <a:pPr lvl="1"/>
                <a:r>
                  <a:rPr lang="en-US" dirty="0"/>
                  <a:t>Set of voters </a:t>
                </a:r>
                <a14:m>
                  <m:oMath xmlns:m="http://schemas.openxmlformats.org/officeDocument/2006/math">
                    <m:r>
                      <a:rPr lang="en-US" i="1">
                        <a:latin typeface="Cambria Math" panose="02040503050406030204" pitchFamily="18" charset="0"/>
                      </a:rPr>
                      <m:t>𝑁</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𝑛</m:t>
                        </m:r>
                      </m:e>
                    </m:d>
                  </m:oMath>
                </a14:m>
                <a:endParaRPr lang="en-US" dirty="0"/>
              </a:p>
              <a:p>
                <a:pPr lvl="1"/>
                <a:r>
                  <a:rPr lang="en-US" dirty="0"/>
                  <a:t>Set of alternatives </a:t>
                </a:r>
                <a14:m>
                  <m:oMath xmlns:m="http://schemas.openxmlformats.org/officeDocument/2006/math">
                    <m:r>
                      <a:rPr lang="en-US" b="0" i="1" smtClean="0">
                        <a:latin typeface="Cambria Math" panose="02040503050406030204" pitchFamily="18" charset="0"/>
                      </a:rPr>
                      <m:t>𝐴</m:t>
                    </m:r>
                  </m:oMath>
                </a14:m>
                <a:r>
                  <a:rPr lang="en-US" dirty="0"/>
                  <a:t> (</a:t>
                </a:r>
                <a14:m>
                  <m:oMath xmlns:m="http://schemas.openxmlformats.org/officeDocument/2006/math">
                    <m:d>
                      <m:dPr>
                        <m:begChr m:val="|"/>
                        <m:endChr m:val="|"/>
                        <m:ctrlPr>
                          <a:rPr lang="en-US" b="0" i="1" dirty="0" smtClean="0">
                            <a:latin typeface="Cambria Math" panose="02040503050406030204" pitchFamily="18" charset="0"/>
                          </a:rPr>
                        </m:ctrlPr>
                      </m:dPr>
                      <m:e>
                        <m:r>
                          <a:rPr lang="en-US" b="0" i="1" dirty="0" smtClean="0">
                            <a:latin typeface="Cambria Math" panose="02040503050406030204" pitchFamily="18" charset="0"/>
                          </a:rPr>
                          <m:t>𝐴</m:t>
                        </m:r>
                      </m:e>
                    </m:d>
                    <m:r>
                      <a:rPr lang="en-US" b="0" i="1" dirty="0" smtClean="0">
                        <a:latin typeface="Cambria Math" panose="02040503050406030204" pitchFamily="18" charset="0"/>
                      </a:rPr>
                      <m:t>=</m:t>
                    </m:r>
                    <m:r>
                      <a:rPr lang="en-US" b="0" i="1" dirty="0" smtClean="0">
                        <a:latin typeface="Cambria Math" panose="02040503050406030204" pitchFamily="18" charset="0"/>
                      </a:rPr>
                      <m:t>𝑚</m:t>
                    </m:r>
                  </m:oMath>
                </a14:m>
                <a:r>
                  <a:rPr lang="en-US" dirty="0"/>
                  <a:t>)</a:t>
                </a:r>
              </a:p>
              <a:p>
                <a:pPr lvl="1"/>
                <a:r>
                  <a:rPr lang="en-US" dirty="0"/>
                  <a:t>Each voter has a ranking over the alternatives</a:t>
                </a:r>
              </a:p>
              <a:p>
                <a:pPr lvl="1"/>
                <a:r>
                  <a:rPr lang="en-US" dirty="0"/>
                  <a:t>Preference profile: collection of all voters’ rankings</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a:blip r:embed="rId2"/>
                <a:stretch>
                  <a:fillRect l="-1217" t="-6886"/>
                </a:stretch>
              </a:blipFill>
            </p:spPr>
            <p:txBody>
              <a:bodyPr/>
              <a:lstStyle/>
              <a:p>
                <a:r>
                  <a:rPr lang="en-US">
                    <a:noFill/>
                  </a:rPr>
                  <a:t> </a:t>
                </a:r>
              </a:p>
            </p:txBody>
          </p:sp>
        </mc:Fallback>
      </mc:AlternateContent>
      <p:graphicFrame>
        <p:nvGraphicFramePr>
          <p:cNvPr id="8" name="Table 7"/>
          <p:cNvGraphicFramePr>
            <a:graphicFrameLocks noGrp="1"/>
          </p:cNvGraphicFramePr>
          <p:nvPr/>
        </p:nvGraphicFramePr>
        <p:xfrm>
          <a:off x="2951585" y="4152187"/>
          <a:ext cx="5144167" cy="1483360"/>
        </p:xfrm>
        <a:graphic>
          <a:graphicData uri="http://schemas.openxmlformats.org/drawingml/2006/table">
            <a:tbl>
              <a:tblPr firstRow="1" bandRow="1">
                <a:tableStyleId>{6E25E649-3F16-4E02-A733-19D2CDBF48F0}</a:tableStyleId>
              </a:tblPr>
              <a:tblGrid>
                <a:gridCol w="2589935">
                  <a:extLst>
                    <a:ext uri="{9D8B030D-6E8A-4147-A177-3AD203B41FA5}">
                      <a16:colId xmlns:a16="http://schemas.microsoft.com/office/drawing/2014/main" val="20000"/>
                    </a:ext>
                  </a:extLst>
                </a:gridCol>
                <a:gridCol w="638558">
                  <a:extLst>
                    <a:ext uri="{9D8B030D-6E8A-4147-A177-3AD203B41FA5}">
                      <a16:colId xmlns:a16="http://schemas.microsoft.com/office/drawing/2014/main" val="20001"/>
                    </a:ext>
                  </a:extLst>
                </a:gridCol>
                <a:gridCol w="638558">
                  <a:extLst>
                    <a:ext uri="{9D8B030D-6E8A-4147-A177-3AD203B41FA5}">
                      <a16:colId xmlns:a16="http://schemas.microsoft.com/office/drawing/2014/main" val="20002"/>
                    </a:ext>
                  </a:extLst>
                </a:gridCol>
                <a:gridCol w="638558">
                  <a:extLst>
                    <a:ext uri="{9D8B030D-6E8A-4147-A177-3AD203B41FA5}">
                      <a16:colId xmlns:a16="http://schemas.microsoft.com/office/drawing/2014/main" val="20003"/>
                    </a:ext>
                  </a:extLst>
                </a:gridCol>
                <a:gridCol w="638558">
                  <a:extLst>
                    <a:ext uri="{9D8B030D-6E8A-4147-A177-3AD203B41FA5}">
                      <a16:colId xmlns:a16="http://schemas.microsoft.com/office/drawing/2014/main" val="20004"/>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extLst>
                  <a:ext uri="{0D108BD9-81ED-4DB2-BD59-A6C34878D82A}">
                    <a16:rowId xmlns:a16="http://schemas.microsoft.com/office/drawing/2014/main" val="10000"/>
                  </a:ext>
                </a:extLst>
              </a:tr>
              <a:tr h="370840">
                <a:tc rowSpan="3">
                  <a:txBody>
                    <a:bodyPr/>
                    <a:lstStyle/>
                    <a:p>
                      <a:r>
                        <a:rPr lang="en-US" dirty="0"/>
                        <a:t>Ranking</a:t>
                      </a:r>
                    </a:p>
                  </a:txBody>
                  <a:tcPr/>
                </a:tc>
                <a:tc>
                  <a:txBody>
                    <a:bodyPr/>
                    <a:lstStyle/>
                    <a:p>
                      <a:r>
                        <a:rPr lang="en-US" dirty="0"/>
                        <a:t>a</a:t>
                      </a:r>
                    </a:p>
                  </a:txBody>
                  <a:tcPr/>
                </a:tc>
                <a:tc>
                  <a:txBody>
                    <a:bodyPr/>
                    <a:lstStyle/>
                    <a:p>
                      <a:r>
                        <a:rPr lang="en-US" dirty="0"/>
                        <a:t>c</a:t>
                      </a:r>
                    </a:p>
                  </a:txBody>
                  <a:tcPr/>
                </a:tc>
                <a:tc>
                  <a:txBody>
                    <a:bodyPr/>
                    <a:lstStyle/>
                    <a:p>
                      <a:r>
                        <a:rPr lang="en-US" dirty="0"/>
                        <a:t>b</a:t>
                      </a:r>
                    </a:p>
                  </a:txBody>
                  <a:tcPr/>
                </a:tc>
                <a:tc>
                  <a:txBody>
                    <a:bodyPr/>
                    <a:lstStyle/>
                    <a:p>
                      <a:r>
                        <a:rPr lang="en-US" dirty="0"/>
                        <a:t>a</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b</a:t>
                      </a:r>
                    </a:p>
                  </a:txBody>
                  <a:tcPr/>
                </a:tc>
                <a:tc>
                  <a:txBody>
                    <a:bodyPr/>
                    <a:lstStyle/>
                    <a:p>
                      <a:r>
                        <a:rPr lang="en-US" dirty="0"/>
                        <a:t>b</a:t>
                      </a:r>
                    </a:p>
                  </a:txBody>
                  <a:tcPr/>
                </a:tc>
                <a:tc>
                  <a:txBody>
                    <a:bodyPr/>
                    <a:lstStyle/>
                    <a:p>
                      <a:r>
                        <a:rPr lang="en-US" dirty="0"/>
                        <a:t>c</a:t>
                      </a:r>
                    </a:p>
                  </a:txBody>
                  <a:tcPr/>
                </a:tc>
                <a:tc>
                  <a:txBody>
                    <a:bodyPr/>
                    <a:lstStyle/>
                    <a:p>
                      <a:r>
                        <a:rPr lang="en-US" dirty="0"/>
                        <a:t>b</a:t>
                      </a:r>
                    </a:p>
                  </a:txBody>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r>
                        <a:rPr lang="en-US" dirty="0"/>
                        <a:t>c</a:t>
                      </a:r>
                    </a:p>
                  </a:txBody>
                  <a:tcPr/>
                </a:tc>
                <a:tc>
                  <a:txBody>
                    <a:bodyPr/>
                    <a:lstStyle/>
                    <a:p>
                      <a:r>
                        <a:rPr lang="en-US" dirty="0"/>
                        <a:t>a</a:t>
                      </a:r>
                    </a:p>
                  </a:txBody>
                  <a:tcPr/>
                </a:tc>
                <a:tc>
                  <a:txBody>
                    <a:bodyPr/>
                    <a:lstStyle/>
                    <a:p>
                      <a:r>
                        <a:rPr lang="en-US" dirty="0"/>
                        <a:t>a</a:t>
                      </a:r>
                    </a:p>
                  </a:txBody>
                  <a:tcPr/>
                </a:tc>
                <a:tc>
                  <a:txBody>
                    <a:bodyPr/>
                    <a:lstStyle/>
                    <a:p>
                      <a:r>
                        <a:rPr lang="en-US" dirty="0"/>
                        <a:t>c</a:t>
                      </a:r>
                    </a:p>
                  </a:txBody>
                  <a:tcPr/>
                </a:tc>
                <a:extLst>
                  <a:ext uri="{0D108BD9-81ED-4DB2-BD59-A6C34878D82A}">
                    <a16:rowId xmlns:a16="http://schemas.microsoft.com/office/drawing/2014/main" val="10003"/>
                  </a:ext>
                </a:extLst>
              </a:tr>
            </a:tbl>
          </a:graphicData>
        </a:graphic>
      </p:graphicFrame>
      <p:sp>
        <p:nvSpPr>
          <p:cNvPr id="7" name="Slide Number Placeholder 6">
            <a:extLst>
              <a:ext uri="{FF2B5EF4-FFF2-40B4-BE49-F238E27FC236}">
                <a16:creationId xmlns:a16="http://schemas.microsoft.com/office/drawing/2014/main" id="{E83746FA-C505-4DD4-933C-A16044D0F8FD}"/>
              </a:ext>
            </a:extLst>
          </p:cNvPr>
          <p:cNvSpPr>
            <a:spLocks noGrp="1"/>
          </p:cNvSpPr>
          <p:nvPr>
            <p:ph type="sldNum" sz="quarter" idx="4"/>
          </p:nvPr>
        </p:nvSpPr>
        <p:spPr/>
        <p:txBody>
          <a:bodyPr/>
          <a:lstStyle/>
          <a:p>
            <a:fld id="{4E5DC575-B3DA-4894-AC1D-D96F1860F14D}" type="slidenum">
              <a:rPr lang="en-US" smtClean="0"/>
              <a:pPr/>
              <a:t>21</a:t>
            </a:fld>
            <a:endParaRPr lang="en-US" dirty="0"/>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14E51172-9BED-E137-AE90-851994DACD31}"/>
                  </a:ext>
                </a:extLst>
              </p14:cNvPr>
              <p14:cNvContentPartPr/>
              <p14:nvPr/>
            </p14:nvContentPartPr>
            <p14:xfrm>
              <a:off x="829800" y="2859120"/>
              <a:ext cx="7558920" cy="1321200"/>
            </p14:xfrm>
          </p:contentPart>
        </mc:Choice>
        <mc:Fallback>
          <p:pic>
            <p:nvPicPr>
              <p:cNvPr id="4" name="Ink 3">
                <a:extLst>
                  <a:ext uri="{FF2B5EF4-FFF2-40B4-BE49-F238E27FC236}">
                    <a16:creationId xmlns:a16="http://schemas.microsoft.com/office/drawing/2014/main" id="{14E51172-9BED-E137-AE90-851994DACD31}"/>
                  </a:ext>
                </a:extLst>
              </p:cNvPr>
              <p:cNvPicPr/>
              <p:nvPr/>
            </p:nvPicPr>
            <p:blipFill>
              <a:blip r:embed="rId4"/>
              <a:stretch>
                <a:fillRect/>
              </a:stretch>
            </p:blipFill>
            <p:spPr>
              <a:xfrm>
                <a:off x="820440" y="2849760"/>
                <a:ext cx="7577640" cy="1339920"/>
              </a:xfrm>
              <a:prstGeom prst="rect">
                <a:avLst/>
              </a:prstGeom>
            </p:spPr>
          </p:pic>
        </mc:Fallback>
      </mc:AlternateContent>
    </p:spTree>
    <p:extLst>
      <p:ext uri="{BB962C8B-B14F-4D97-AF65-F5344CB8AC3E}">
        <p14:creationId xmlns:p14="http://schemas.microsoft.com/office/powerpoint/2010/main" val="83935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Voting Rules</a:t>
            </a:r>
          </a:p>
        </p:txBody>
      </p:sp>
      <p:sp>
        <p:nvSpPr>
          <p:cNvPr id="3" name="Content Placeholder 2"/>
          <p:cNvSpPr>
            <a:spLocks noGrp="1"/>
          </p:cNvSpPr>
          <p:nvPr>
            <p:ph sz="quarter" idx="1"/>
          </p:nvPr>
        </p:nvSpPr>
        <p:spPr/>
        <p:txBody>
          <a:bodyPr>
            <a:normAutofit/>
          </a:bodyPr>
          <a:lstStyle/>
          <a:p>
            <a:r>
              <a:rPr lang="en-US" dirty="0"/>
              <a:t>Voting rule: function that maps preference profiles to alternatives that specifies the winner of the election</a:t>
            </a:r>
          </a:p>
        </p:txBody>
      </p:sp>
      <mc:AlternateContent xmlns:mc="http://schemas.openxmlformats.org/markup-compatibility/2006" xmlns:a14="http://schemas.microsoft.com/office/drawing/2010/main">
        <mc:Choice Requires="a14">
          <p:graphicFrame>
            <p:nvGraphicFramePr>
              <p:cNvPr id="13" name="Table 12"/>
              <p:cNvGraphicFramePr>
                <a:graphicFrameLocks noGrp="1"/>
              </p:cNvGraphicFramePr>
              <p:nvPr/>
            </p:nvGraphicFramePr>
            <p:xfrm>
              <a:off x="1684116" y="2842292"/>
              <a:ext cx="6425878" cy="3136138"/>
            </p:xfrm>
            <a:graphic>
              <a:graphicData uri="http://schemas.openxmlformats.org/drawingml/2006/table">
                <a:tbl>
                  <a:tblPr firstRow="1" bandRow="1">
                    <a:tableStyleId>{6E25E649-3F16-4E02-A733-19D2CDBF48F0}</a:tableStyleId>
                  </a:tblPr>
                  <a:tblGrid>
                    <a:gridCol w="6425878">
                      <a:extLst>
                        <a:ext uri="{9D8B030D-6E8A-4147-A177-3AD203B41FA5}">
                          <a16:colId xmlns:a16="http://schemas.microsoft.com/office/drawing/2014/main" val="20000"/>
                        </a:ext>
                      </a:extLst>
                    </a:gridCol>
                  </a:tblGrid>
                  <a:tr h="0">
                    <a:tc>
                      <a:txBody>
                        <a:bodyPr/>
                        <a:lstStyle/>
                        <a:p>
                          <a:r>
                            <a:rPr lang="en-US" dirty="0"/>
                            <a:t>function voting(</a:t>
                          </a:r>
                          <a14:m>
                            <m:oMath xmlns:m="http://schemas.openxmlformats.org/officeDocument/2006/math">
                              <m:r>
                                <a:rPr lang="en-US" b="1" i="1" dirty="0" smtClean="0">
                                  <a:latin typeface="Cambria Math" panose="02040503050406030204" pitchFamily="18" charset="0"/>
                                </a:rPr>
                                <m:t>𝑴</m:t>
                              </m:r>
                            </m:oMath>
                          </a14:m>
                          <a:r>
                            <a:rPr lang="en-US" dirty="0"/>
                            <a:t>)</a:t>
                          </a:r>
                        </a:p>
                      </a:txBody>
                      <a:tcPr/>
                    </a:tc>
                    <a:extLst>
                      <a:ext uri="{0D108BD9-81ED-4DB2-BD59-A6C34878D82A}">
                        <a16:rowId xmlns:a16="http://schemas.microsoft.com/office/drawing/2014/main" val="10000"/>
                      </a:ext>
                    </a:extLst>
                  </a:tr>
                  <a:tr h="370840">
                    <a:tc>
                      <a:txBody>
                        <a:bodyPr/>
                        <a:lstStyle/>
                        <a:p>
                          <a:r>
                            <a:rPr lang="en-US" dirty="0"/>
                            <a:t>Input: </a:t>
                          </a:r>
                          <a14:m>
                            <m:oMath xmlns:m="http://schemas.openxmlformats.org/officeDocument/2006/math">
                              <m:r>
                                <a:rPr lang="en-US" b="0" i="1" smtClean="0">
                                  <a:latin typeface="Cambria Math" panose="02040503050406030204" pitchFamily="18" charset="0"/>
                                </a:rPr>
                                <m:t>𝑀</m:t>
                              </m:r>
                            </m:oMath>
                          </a14:m>
                          <a:r>
                            <a:rPr lang="en-US" dirty="0"/>
                            <a:t> where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𝑀</m:t>
                                  </m:r>
                                </m:e>
                                <m:sub>
                                  <m:r>
                                    <a:rPr lang="en-US" b="0" i="1" dirty="0" smtClean="0">
                                      <a:latin typeface="Cambria Math" panose="02040503050406030204" pitchFamily="18" charset="0"/>
                                    </a:rPr>
                                    <m:t>𝑖𝑗</m:t>
                                  </m:r>
                                </m:sub>
                              </m:sSub>
                              <m:r>
                                <a:rPr lang="en-US" b="0" i="1" dirty="0" smtClean="0">
                                  <a:latin typeface="Cambria Math" panose="02040503050406030204" pitchFamily="18" charset="0"/>
                                </a:rPr>
                                <m:t>∈</m:t>
                              </m:r>
                            </m:oMath>
                          </a14:m>
                          <a:r>
                            <a:rPr lang="en-US" dirty="0"/>
                            <a:t> {a,</a:t>
                          </a:r>
                          <a:r>
                            <a:rPr lang="en-US" baseline="0" dirty="0"/>
                            <a:t> b, c</a:t>
                          </a:r>
                          <a:r>
                            <a:rPr lang="en-US" dirty="0"/>
                            <a:t>} is the candidate at rank </a:t>
                          </a:r>
                          <a14:m>
                            <m:oMath xmlns:m="http://schemas.openxmlformats.org/officeDocument/2006/math">
                              <m:r>
                                <a:rPr lang="en-US" b="0" i="1" smtClean="0">
                                  <a:latin typeface="Cambria Math" panose="02040503050406030204" pitchFamily="18" charset="0"/>
                                </a:rPr>
                                <m:t>𝑗</m:t>
                              </m:r>
                            </m:oMath>
                          </a14:m>
                          <a:r>
                            <a:rPr lang="en-US" dirty="0"/>
                            <a:t> for voter </a:t>
                          </a:r>
                          <a14:m>
                            <m:oMath xmlns:m="http://schemas.openxmlformats.org/officeDocument/2006/math">
                              <m:r>
                                <a:rPr lang="en-US" b="0" i="1" smtClean="0">
                                  <a:latin typeface="Cambria Math" panose="02040503050406030204" pitchFamily="18" charset="0"/>
                                </a:rPr>
                                <m:t>𝑖</m:t>
                              </m:r>
                            </m:oMath>
                          </a14:m>
                          <a:endParaRPr lang="en-US" dirty="0"/>
                        </a:p>
                        <a:p>
                          <a:r>
                            <a:rPr lang="en-US" dirty="0"/>
                            <a:t>Output: </a:t>
                          </a:r>
                          <a14:m>
                            <m:oMath xmlns:m="http://schemas.openxmlformats.org/officeDocument/2006/math">
                              <m:r>
                                <a:rPr lang="en-US" b="0" i="1" dirty="0" smtClean="0">
                                  <a:latin typeface="Cambria Math" panose="02040503050406030204" pitchFamily="18" charset="0"/>
                                </a:rPr>
                                <m:t>𝑥</m:t>
                              </m:r>
                              <m:r>
                                <a:rPr lang="en-US" b="0" i="1" dirty="0" smtClean="0">
                                  <a:latin typeface="Cambria Math" panose="02040503050406030204" pitchFamily="18" charset="0"/>
                                </a:rPr>
                                <m:t>∈</m:t>
                              </m:r>
                            </m:oMath>
                          </a14:m>
                          <a:r>
                            <a:rPr lang="en-US" dirty="0"/>
                            <a:t> </a:t>
                          </a:r>
                          <a:r>
                            <a:rPr lang="en-US" baseline="0" dirty="0"/>
                            <a:t>{a, b, c} describes the winner</a:t>
                          </a:r>
                          <a:endParaRPr lang="en-US" dirty="0"/>
                        </a:p>
                      </a:txBody>
                      <a:tcPr/>
                    </a:tc>
                    <a:extLst>
                      <a:ext uri="{0D108BD9-81ED-4DB2-BD59-A6C34878D82A}">
                        <a16:rowId xmlns:a16="http://schemas.microsoft.com/office/drawing/2014/main" val="10001"/>
                      </a:ext>
                    </a:extLst>
                  </a:tr>
                  <a:tr h="370840">
                    <a:tc>
                      <a:txBody>
                        <a:bodyPr/>
                        <a:lstStyle/>
                        <a:p>
                          <a:endParaRPr lang="en-US" dirty="0"/>
                        </a:p>
                        <a:p>
                          <a:endParaRPr lang="en-US" dirty="0"/>
                        </a:p>
                        <a:p>
                          <a:endParaRPr lang="en-US" dirty="0"/>
                        </a:p>
                        <a:p>
                          <a:endParaRPr lang="en-US" dirty="0"/>
                        </a:p>
                        <a:p>
                          <a:endParaRPr lang="en-US" dirty="0"/>
                        </a:p>
                        <a:p>
                          <a:endParaRPr lang="en-US" dirty="0"/>
                        </a:p>
                      </a:txBody>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Return </a:t>
                          </a:r>
                          <a14:m>
                            <m:oMath xmlns:m="http://schemas.openxmlformats.org/officeDocument/2006/math">
                              <m:r>
                                <a:rPr lang="en-US" b="0" i="1" dirty="0" smtClean="0">
                                  <a:latin typeface="Cambria Math" panose="02040503050406030204" pitchFamily="18" charset="0"/>
                                </a:rPr>
                                <m:t>𝑥</m:t>
                              </m:r>
                            </m:oMath>
                          </a14:m>
                          <a:endParaRPr lang="en-US" dirty="0"/>
                        </a:p>
                      </a:txBody>
                      <a:tcPr/>
                    </a:tc>
                    <a:extLst>
                      <a:ext uri="{0D108BD9-81ED-4DB2-BD59-A6C34878D82A}">
                        <a16:rowId xmlns:a16="http://schemas.microsoft.com/office/drawing/2014/main" val="10003"/>
                      </a:ext>
                    </a:extLst>
                  </a:tr>
                </a:tbl>
              </a:graphicData>
            </a:graphic>
          </p:graphicFrame>
        </mc:Choice>
        <mc:Fallback xmlns="">
          <p:graphicFrame>
            <p:nvGraphicFramePr>
              <p:cNvPr id="13" name="Table 12"/>
              <p:cNvGraphicFramePr>
                <a:graphicFrameLocks noGrp="1"/>
              </p:cNvGraphicFramePr>
              <p:nvPr/>
            </p:nvGraphicFramePr>
            <p:xfrm>
              <a:off x="1684116" y="2842292"/>
              <a:ext cx="6425878" cy="3136138"/>
            </p:xfrm>
            <a:graphic>
              <a:graphicData uri="http://schemas.openxmlformats.org/drawingml/2006/table">
                <a:tbl>
                  <a:tblPr firstRow="1" bandRow="1">
                    <a:tableStyleId>{6E25E649-3F16-4E02-A733-19D2CDBF48F0}</a:tableStyleId>
                  </a:tblPr>
                  <a:tblGrid>
                    <a:gridCol w="6425878">
                      <a:extLst>
                        <a:ext uri="{9D8B030D-6E8A-4147-A177-3AD203B41FA5}">
                          <a16:colId xmlns:a16="http://schemas.microsoft.com/office/drawing/2014/main" val="20000"/>
                        </a:ext>
                      </a:extLst>
                    </a:gridCol>
                  </a:tblGrid>
                  <a:tr h="365760">
                    <a:tc>
                      <a:txBody>
                        <a:bodyPr/>
                        <a:lstStyle/>
                        <a:p>
                          <a:endParaRPr lang="en-US"/>
                        </a:p>
                      </a:txBody>
                      <a:tcPr>
                        <a:blipFill>
                          <a:blip r:embed="rId2"/>
                          <a:stretch>
                            <a:fillRect t="-8333" r="-190" b="-783333"/>
                          </a:stretch>
                        </a:blipFill>
                      </a:tcPr>
                    </a:tc>
                    <a:extLst>
                      <a:ext uri="{0D108BD9-81ED-4DB2-BD59-A6C34878D82A}">
                        <a16:rowId xmlns:a16="http://schemas.microsoft.com/office/drawing/2014/main" val="10000"/>
                      </a:ext>
                    </a:extLst>
                  </a:tr>
                  <a:tr h="662178">
                    <a:tc>
                      <a:txBody>
                        <a:bodyPr/>
                        <a:lstStyle/>
                        <a:p>
                          <a:endParaRPr lang="en-US"/>
                        </a:p>
                      </a:txBody>
                      <a:tcPr>
                        <a:blipFill>
                          <a:blip r:embed="rId2"/>
                          <a:stretch>
                            <a:fillRect t="-59633" r="-190" b="-331193"/>
                          </a:stretch>
                        </a:blipFill>
                      </a:tcPr>
                    </a:tc>
                    <a:extLst>
                      <a:ext uri="{0D108BD9-81ED-4DB2-BD59-A6C34878D82A}">
                        <a16:rowId xmlns:a16="http://schemas.microsoft.com/office/drawing/2014/main" val="10001"/>
                      </a:ext>
                    </a:extLst>
                  </a:tr>
                  <a:tr h="1737360">
                    <a:tc>
                      <a:txBody>
                        <a:bodyPr/>
                        <a:lstStyle/>
                        <a:p>
                          <a:endParaRPr lang="en-US" dirty="0"/>
                        </a:p>
                        <a:p>
                          <a:endParaRPr lang="en-US" dirty="0"/>
                        </a:p>
                        <a:p>
                          <a:endParaRPr lang="en-US" dirty="0"/>
                        </a:p>
                        <a:p>
                          <a:endParaRPr lang="en-US" dirty="0"/>
                        </a:p>
                        <a:p>
                          <a:endParaRPr lang="en-US" dirty="0"/>
                        </a:p>
                        <a:p>
                          <a:endParaRPr lang="en-US" dirty="0"/>
                        </a:p>
                      </a:txBody>
                      <a:tcPr/>
                    </a:tc>
                    <a:extLst>
                      <a:ext uri="{0D108BD9-81ED-4DB2-BD59-A6C34878D82A}">
                        <a16:rowId xmlns:a16="http://schemas.microsoft.com/office/drawing/2014/main" val="10002"/>
                      </a:ext>
                    </a:extLst>
                  </a:tr>
                  <a:tr h="370840">
                    <a:tc>
                      <a:txBody>
                        <a:bodyPr/>
                        <a:lstStyle/>
                        <a:p>
                          <a:endParaRPr lang="en-US"/>
                        </a:p>
                      </a:txBody>
                      <a:tcPr>
                        <a:blipFill>
                          <a:blip r:embed="rId2"/>
                          <a:stretch>
                            <a:fillRect t="-752459" r="-190" b="-24590"/>
                          </a:stretch>
                        </a:blipFill>
                      </a:tcPr>
                    </a:tc>
                    <a:extLst>
                      <a:ext uri="{0D108BD9-81ED-4DB2-BD59-A6C34878D82A}">
                        <a16:rowId xmlns:a16="http://schemas.microsoft.com/office/drawing/2014/main" val="10003"/>
                      </a:ext>
                    </a:extLst>
                  </a:tr>
                </a:tbl>
              </a:graphicData>
            </a:graphic>
          </p:graphicFrame>
        </mc:Fallback>
      </mc:AlternateContent>
      <mc:AlternateContent xmlns:mc="http://schemas.openxmlformats.org/markup-compatibility/2006" xmlns:a14="http://schemas.microsoft.com/office/drawing/2010/main">
        <mc:Choice Requires="a14">
          <p:sp>
            <p:nvSpPr>
              <p:cNvPr id="14" name="TextBox 13"/>
              <p:cNvSpPr txBox="1"/>
              <p:nvPr/>
            </p:nvSpPr>
            <p:spPr>
              <a:xfrm>
                <a:off x="8407078" y="3927676"/>
                <a:ext cx="1911934" cy="369332"/>
              </a:xfrm>
              <a:prstGeom prst="rect">
                <a:avLst/>
              </a:prstGeom>
              <a:noFill/>
            </p:spPr>
            <p:txBody>
              <a:bodyPr wrap="none" rtlCol="0">
                <a:spAutoFit/>
              </a:bodyPr>
              <a:lstStyle/>
              <a:p>
                <a:r>
                  <a:rPr lang="en-US" dirty="0"/>
                  <a:t>Example Matrix </a:t>
                </a:r>
                <a14:m>
                  <m:oMath xmlns:m="http://schemas.openxmlformats.org/officeDocument/2006/math">
                    <m:r>
                      <a:rPr lang="en-US" i="1" dirty="0">
                        <a:latin typeface="Cambria Math" panose="02040503050406030204" pitchFamily="18" charset="0"/>
                      </a:rPr>
                      <m:t>𝑀</m:t>
                    </m:r>
                  </m:oMath>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8407078" y="3927676"/>
                <a:ext cx="1911934" cy="369332"/>
              </a:xfrm>
              <a:prstGeom prst="rect">
                <a:avLst/>
              </a:prstGeom>
              <a:blipFill>
                <a:blip r:embed="rId3"/>
                <a:stretch>
                  <a:fillRect l="-2548" t="-8197" b="-24590"/>
                </a:stretch>
              </a:blipFill>
            </p:spPr>
            <p:txBody>
              <a:bodyPr/>
              <a:lstStyle/>
              <a:p>
                <a:r>
                  <a:rPr lang="en-US">
                    <a:noFill/>
                  </a:rPr>
                  <a:t> </a:t>
                </a:r>
              </a:p>
            </p:txBody>
          </p:sp>
        </mc:Fallback>
      </mc:AlternateContent>
      <p:graphicFrame>
        <p:nvGraphicFramePr>
          <p:cNvPr id="15" name="Table 14"/>
          <p:cNvGraphicFramePr>
            <a:graphicFrameLocks noGrp="1"/>
          </p:cNvGraphicFramePr>
          <p:nvPr/>
        </p:nvGraphicFramePr>
        <p:xfrm>
          <a:off x="8077200" y="4352403"/>
          <a:ext cx="2430684" cy="1112520"/>
        </p:xfrm>
        <a:graphic>
          <a:graphicData uri="http://schemas.openxmlformats.org/drawingml/2006/table">
            <a:tbl>
              <a:tblPr firstRow="1" bandRow="1">
                <a:tableStyleId>{5940675A-B579-460E-94D1-54222C63F5DA}</a:tableStyleId>
              </a:tblPr>
              <a:tblGrid>
                <a:gridCol w="607671">
                  <a:extLst>
                    <a:ext uri="{9D8B030D-6E8A-4147-A177-3AD203B41FA5}">
                      <a16:colId xmlns:a16="http://schemas.microsoft.com/office/drawing/2014/main" val="20000"/>
                    </a:ext>
                  </a:extLst>
                </a:gridCol>
                <a:gridCol w="607671">
                  <a:extLst>
                    <a:ext uri="{9D8B030D-6E8A-4147-A177-3AD203B41FA5}">
                      <a16:colId xmlns:a16="http://schemas.microsoft.com/office/drawing/2014/main" val="20001"/>
                    </a:ext>
                  </a:extLst>
                </a:gridCol>
                <a:gridCol w="607671">
                  <a:extLst>
                    <a:ext uri="{9D8B030D-6E8A-4147-A177-3AD203B41FA5}">
                      <a16:colId xmlns:a16="http://schemas.microsoft.com/office/drawing/2014/main" val="20002"/>
                    </a:ext>
                  </a:extLst>
                </a:gridCol>
                <a:gridCol w="607671">
                  <a:extLst>
                    <a:ext uri="{9D8B030D-6E8A-4147-A177-3AD203B41FA5}">
                      <a16:colId xmlns:a16="http://schemas.microsoft.com/office/drawing/2014/main" val="20003"/>
                    </a:ext>
                  </a:extLst>
                </a:gridCol>
              </a:tblGrid>
              <a:tr h="370840">
                <a:tc>
                  <a:txBody>
                    <a:bodyPr/>
                    <a:lstStyle/>
                    <a:p>
                      <a:r>
                        <a:rPr lang="en-US" dirty="0"/>
                        <a:t>a</a:t>
                      </a:r>
                    </a:p>
                  </a:txBody>
                  <a:tcPr/>
                </a:tc>
                <a:tc>
                  <a:txBody>
                    <a:bodyPr/>
                    <a:lstStyle/>
                    <a:p>
                      <a:r>
                        <a:rPr lang="en-US" dirty="0"/>
                        <a:t>c</a:t>
                      </a:r>
                    </a:p>
                  </a:txBody>
                  <a:tcPr/>
                </a:tc>
                <a:tc>
                  <a:txBody>
                    <a:bodyPr/>
                    <a:lstStyle/>
                    <a:p>
                      <a:r>
                        <a:rPr lang="en-US" dirty="0"/>
                        <a:t>b</a:t>
                      </a:r>
                    </a:p>
                  </a:txBody>
                  <a:tcPr/>
                </a:tc>
                <a:tc>
                  <a:txBody>
                    <a:bodyPr/>
                    <a:lstStyle/>
                    <a:p>
                      <a:r>
                        <a:rPr lang="en-US" dirty="0"/>
                        <a:t>a</a:t>
                      </a:r>
                    </a:p>
                  </a:txBody>
                  <a:tcPr/>
                </a:tc>
                <a:extLst>
                  <a:ext uri="{0D108BD9-81ED-4DB2-BD59-A6C34878D82A}">
                    <a16:rowId xmlns:a16="http://schemas.microsoft.com/office/drawing/2014/main" val="10000"/>
                  </a:ext>
                </a:extLst>
              </a:tr>
              <a:tr h="370840">
                <a:tc>
                  <a:txBody>
                    <a:bodyPr/>
                    <a:lstStyle/>
                    <a:p>
                      <a:r>
                        <a:rPr lang="en-US" dirty="0"/>
                        <a:t>b</a:t>
                      </a:r>
                    </a:p>
                  </a:txBody>
                  <a:tcPr/>
                </a:tc>
                <a:tc>
                  <a:txBody>
                    <a:bodyPr/>
                    <a:lstStyle/>
                    <a:p>
                      <a:r>
                        <a:rPr lang="en-US" dirty="0"/>
                        <a:t>b</a:t>
                      </a:r>
                    </a:p>
                  </a:txBody>
                  <a:tcPr/>
                </a:tc>
                <a:tc>
                  <a:txBody>
                    <a:bodyPr/>
                    <a:lstStyle/>
                    <a:p>
                      <a:r>
                        <a:rPr lang="en-US" dirty="0"/>
                        <a:t>c</a:t>
                      </a:r>
                    </a:p>
                  </a:txBody>
                  <a:tcPr/>
                </a:tc>
                <a:tc>
                  <a:txBody>
                    <a:bodyPr/>
                    <a:lstStyle/>
                    <a:p>
                      <a:r>
                        <a:rPr lang="en-US" dirty="0"/>
                        <a:t>b</a:t>
                      </a:r>
                    </a:p>
                  </a:txBody>
                  <a:tcPr/>
                </a:tc>
                <a:extLst>
                  <a:ext uri="{0D108BD9-81ED-4DB2-BD59-A6C34878D82A}">
                    <a16:rowId xmlns:a16="http://schemas.microsoft.com/office/drawing/2014/main" val="10001"/>
                  </a:ext>
                </a:extLst>
              </a:tr>
              <a:tr h="370840">
                <a:tc>
                  <a:txBody>
                    <a:bodyPr/>
                    <a:lstStyle/>
                    <a:p>
                      <a:r>
                        <a:rPr lang="en-US" dirty="0"/>
                        <a:t>c</a:t>
                      </a:r>
                    </a:p>
                  </a:txBody>
                  <a:tcPr/>
                </a:tc>
                <a:tc>
                  <a:txBody>
                    <a:bodyPr/>
                    <a:lstStyle/>
                    <a:p>
                      <a:r>
                        <a:rPr lang="en-US" dirty="0"/>
                        <a:t>a</a:t>
                      </a:r>
                    </a:p>
                  </a:txBody>
                  <a:tcPr/>
                </a:tc>
                <a:tc>
                  <a:txBody>
                    <a:bodyPr/>
                    <a:lstStyle/>
                    <a:p>
                      <a:r>
                        <a:rPr lang="en-US" dirty="0"/>
                        <a:t>a</a:t>
                      </a:r>
                    </a:p>
                  </a:txBody>
                  <a:tcPr/>
                </a:tc>
                <a:tc>
                  <a:txBody>
                    <a:bodyPr/>
                    <a:lstStyle/>
                    <a:p>
                      <a:r>
                        <a:rPr lang="en-US" dirty="0"/>
                        <a:t>c</a:t>
                      </a:r>
                    </a:p>
                  </a:txBody>
                  <a:tcPr/>
                </a:tc>
                <a:extLst>
                  <a:ext uri="{0D108BD9-81ED-4DB2-BD59-A6C34878D82A}">
                    <a16:rowId xmlns:a16="http://schemas.microsoft.com/office/drawing/2014/main" val="10002"/>
                  </a:ext>
                </a:extLst>
              </a:tr>
            </a:tbl>
          </a:graphicData>
        </a:graphic>
      </p:graphicFrame>
      <p:sp>
        <p:nvSpPr>
          <p:cNvPr id="7" name="Slide Number Placeholder 6">
            <a:extLst>
              <a:ext uri="{FF2B5EF4-FFF2-40B4-BE49-F238E27FC236}">
                <a16:creationId xmlns:a16="http://schemas.microsoft.com/office/drawing/2014/main" id="{786E0DD9-D840-4CE3-86AC-3A2118C78EE9}"/>
              </a:ext>
            </a:extLst>
          </p:cNvPr>
          <p:cNvSpPr>
            <a:spLocks noGrp="1"/>
          </p:cNvSpPr>
          <p:nvPr>
            <p:ph type="sldNum" sz="quarter" idx="4"/>
          </p:nvPr>
        </p:nvSpPr>
        <p:spPr/>
        <p:txBody>
          <a:bodyPr/>
          <a:lstStyle/>
          <a:p>
            <a:fld id="{4E5DC575-B3DA-4894-AC1D-D96F1860F14D}" type="slidenum">
              <a:rPr lang="en-US" smtClean="0"/>
              <a:pPr/>
              <a:t>22</a:t>
            </a:fld>
            <a:endParaRPr lang="en-US" dirty="0"/>
          </a:p>
        </p:txBody>
      </p:sp>
    </p:spTree>
    <p:extLst>
      <p:ext uri="{BB962C8B-B14F-4D97-AF65-F5344CB8AC3E}">
        <p14:creationId xmlns:p14="http://schemas.microsoft.com/office/powerpoint/2010/main" val="4247663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Voting Rules</a:t>
            </a:r>
          </a:p>
        </p:txBody>
      </p:sp>
      <p:sp>
        <p:nvSpPr>
          <p:cNvPr id="3" name="Content Placeholder 2"/>
          <p:cNvSpPr>
            <a:spLocks noGrp="1"/>
          </p:cNvSpPr>
          <p:nvPr>
            <p:ph sz="quarter" idx="1"/>
          </p:nvPr>
        </p:nvSpPr>
        <p:spPr/>
        <p:txBody>
          <a:bodyPr>
            <a:normAutofit/>
          </a:bodyPr>
          <a:lstStyle/>
          <a:p>
            <a:r>
              <a:rPr lang="en-US" dirty="0"/>
              <a:t>Plurality (used in many political elections)</a:t>
            </a:r>
          </a:p>
          <a:p>
            <a:pPr lvl="1"/>
            <a:r>
              <a:rPr lang="en-US" dirty="0"/>
              <a:t>Each voter give one point to top alternative</a:t>
            </a:r>
          </a:p>
          <a:p>
            <a:pPr lvl="1"/>
            <a:r>
              <a:rPr lang="en-US" dirty="0"/>
              <a:t>Alternative with most points win</a:t>
            </a:r>
          </a:p>
        </p:txBody>
      </p:sp>
      <p:sp>
        <p:nvSpPr>
          <p:cNvPr id="8" name="TextBox 7"/>
          <p:cNvSpPr txBox="1"/>
          <p:nvPr/>
        </p:nvSpPr>
        <p:spPr>
          <a:xfrm>
            <a:off x="4386805" y="3590828"/>
            <a:ext cx="2532488" cy="461665"/>
          </a:xfrm>
          <a:prstGeom prst="rect">
            <a:avLst/>
          </a:prstGeom>
          <a:noFill/>
        </p:spPr>
        <p:txBody>
          <a:bodyPr wrap="none" rtlCol="0">
            <a:spAutoFit/>
          </a:bodyPr>
          <a:lstStyle/>
          <a:p>
            <a:r>
              <a:rPr lang="en-US" sz="2400" dirty="0">
                <a:solidFill>
                  <a:schemeClr val="tx2"/>
                </a:solidFill>
              </a:rPr>
              <a:t>Who’s the winner?</a:t>
            </a:r>
          </a:p>
        </p:txBody>
      </p:sp>
      <p:sp>
        <p:nvSpPr>
          <p:cNvPr id="11" name="TextBox 10"/>
          <p:cNvSpPr txBox="1"/>
          <p:nvPr/>
        </p:nvSpPr>
        <p:spPr>
          <a:xfrm>
            <a:off x="6956385" y="3590827"/>
            <a:ext cx="332142" cy="461665"/>
          </a:xfrm>
          <a:prstGeom prst="rect">
            <a:avLst/>
          </a:prstGeom>
          <a:noFill/>
        </p:spPr>
        <p:txBody>
          <a:bodyPr wrap="none" rtlCol="0">
            <a:spAutoFit/>
          </a:bodyPr>
          <a:lstStyle/>
          <a:p>
            <a:r>
              <a:rPr lang="en-US" sz="2400" dirty="0">
                <a:solidFill>
                  <a:schemeClr val="tx2"/>
                </a:solidFill>
              </a:rPr>
              <a:t>a</a:t>
            </a:r>
          </a:p>
        </p:txBody>
      </p:sp>
      <p:graphicFrame>
        <p:nvGraphicFramePr>
          <p:cNvPr id="12" name="Table 11"/>
          <p:cNvGraphicFramePr>
            <a:graphicFrameLocks noGrp="1"/>
          </p:cNvGraphicFramePr>
          <p:nvPr>
            <p:extLst>
              <p:ext uri="{D42A27DB-BD31-4B8C-83A1-F6EECF244321}">
                <p14:modId xmlns:p14="http://schemas.microsoft.com/office/powerpoint/2010/main" val="2932828331"/>
              </p:ext>
            </p:extLst>
          </p:nvPr>
        </p:nvGraphicFramePr>
        <p:xfrm>
          <a:off x="2951585" y="4152187"/>
          <a:ext cx="5144167" cy="1483360"/>
        </p:xfrm>
        <a:graphic>
          <a:graphicData uri="http://schemas.openxmlformats.org/drawingml/2006/table">
            <a:tbl>
              <a:tblPr firstRow="1" bandRow="1">
                <a:tableStyleId>{6E25E649-3F16-4E02-A733-19D2CDBF48F0}</a:tableStyleId>
              </a:tblPr>
              <a:tblGrid>
                <a:gridCol w="2589935">
                  <a:extLst>
                    <a:ext uri="{9D8B030D-6E8A-4147-A177-3AD203B41FA5}">
                      <a16:colId xmlns:a16="http://schemas.microsoft.com/office/drawing/2014/main" val="20000"/>
                    </a:ext>
                  </a:extLst>
                </a:gridCol>
                <a:gridCol w="638558">
                  <a:extLst>
                    <a:ext uri="{9D8B030D-6E8A-4147-A177-3AD203B41FA5}">
                      <a16:colId xmlns:a16="http://schemas.microsoft.com/office/drawing/2014/main" val="20001"/>
                    </a:ext>
                  </a:extLst>
                </a:gridCol>
                <a:gridCol w="638558">
                  <a:extLst>
                    <a:ext uri="{9D8B030D-6E8A-4147-A177-3AD203B41FA5}">
                      <a16:colId xmlns:a16="http://schemas.microsoft.com/office/drawing/2014/main" val="20002"/>
                    </a:ext>
                  </a:extLst>
                </a:gridCol>
                <a:gridCol w="638558">
                  <a:extLst>
                    <a:ext uri="{9D8B030D-6E8A-4147-A177-3AD203B41FA5}">
                      <a16:colId xmlns:a16="http://schemas.microsoft.com/office/drawing/2014/main" val="20003"/>
                    </a:ext>
                  </a:extLst>
                </a:gridCol>
                <a:gridCol w="638558">
                  <a:extLst>
                    <a:ext uri="{9D8B030D-6E8A-4147-A177-3AD203B41FA5}">
                      <a16:colId xmlns:a16="http://schemas.microsoft.com/office/drawing/2014/main" val="20004"/>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extLst>
                  <a:ext uri="{0D108BD9-81ED-4DB2-BD59-A6C34878D82A}">
                    <a16:rowId xmlns:a16="http://schemas.microsoft.com/office/drawing/2014/main" val="10000"/>
                  </a:ext>
                </a:extLst>
              </a:tr>
              <a:tr h="370840">
                <a:tc rowSpan="3">
                  <a:txBody>
                    <a:bodyPr/>
                    <a:lstStyle/>
                    <a:p>
                      <a:r>
                        <a:rPr lang="en-US" dirty="0"/>
                        <a:t>Ranking</a:t>
                      </a:r>
                    </a:p>
                  </a:txBody>
                  <a:tcPr/>
                </a:tc>
                <a:tc>
                  <a:txBody>
                    <a:bodyPr/>
                    <a:lstStyle/>
                    <a:p>
                      <a:r>
                        <a:rPr lang="en-US" dirty="0"/>
                        <a:t>a</a:t>
                      </a:r>
                    </a:p>
                  </a:txBody>
                  <a:tcPr>
                    <a:solidFill>
                      <a:schemeClr val="tx2">
                        <a:lumMod val="40000"/>
                        <a:lumOff val="60000"/>
                      </a:schemeClr>
                    </a:solidFill>
                  </a:tcPr>
                </a:tc>
                <a:tc>
                  <a:txBody>
                    <a:bodyPr/>
                    <a:lstStyle/>
                    <a:p>
                      <a:r>
                        <a:rPr lang="en-US" dirty="0"/>
                        <a:t>c</a:t>
                      </a:r>
                    </a:p>
                  </a:txBody>
                  <a:tcPr>
                    <a:solidFill>
                      <a:schemeClr val="tx2">
                        <a:lumMod val="40000"/>
                        <a:lumOff val="60000"/>
                      </a:schemeClr>
                    </a:solidFill>
                  </a:tcPr>
                </a:tc>
                <a:tc>
                  <a:txBody>
                    <a:bodyPr/>
                    <a:lstStyle/>
                    <a:p>
                      <a:r>
                        <a:rPr lang="en-US" dirty="0"/>
                        <a:t>b</a:t>
                      </a:r>
                    </a:p>
                  </a:txBody>
                  <a:tcPr>
                    <a:solidFill>
                      <a:schemeClr val="tx2">
                        <a:lumMod val="40000"/>
                        <a:lumOff val="60000"/>
                      </a:schemeClr>
                    </a:solidFill>
                  </a:tcPr>
                </a:tc>
                <a:tc>
                  <a:txBody>
                    <a:bodyPr/>
                    <a:lstStyle/>
                    <a:p>
                      <a:r>
                        <a:rPr lang="en-US" dirty="0"/>
                        <a:t>a</a:t>
                      </a:r>
                    </a:p>
                  </a:txBody>
                  <a:tcPr>
                    <a:solidFill>
                      <a:schemeClr val="tx2">
                        <a:lumMod val="40000"/>
                        <a:lumOff val="60000"/>
                      </a:schemeClr>
                    </a:solidFill>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b</a:t>
                      </a:r>
                    </a:p>
                  </a:txBody>
                  <a:tcPr>
                    <a:solidFill>
                      <a:schemeClr val="bg1">
                        <a:lumMod val="85000"/>
                      </a:schemeClr>
                    </a:solidFill>
                  </a:tcPr>
                </a:tc>
                <a:tc>
                  <a:txBody>
                    <a:bodyPr/>
                    <a:lstStyle/>
                    <a:p>
                      <a:r>
                        <a:rPr lang="en-US" dirty="0"/>
                        <a:t>b</a:t>
                      </a:r>
                    </a:p>
                  </a:txBody>
                  <a:tcPr>
                    <a:solidFill>
                      <a:schemeClr val="bg1">
                        <a:lumMod val="85000"/>
                      </a:schemeClr>
                    </a:solidFill>
                  </a:tcPr>
                </a:tc>
                <a:tc>
                  <a:txBody>
                    <a:bodyPr/>
                    <a:lstStyle/>
                    <a:p>
                      <a:r>
                        <a:rPr lang="en-US" dirty="0"/>
                        <a:t>c</a:t>
                      </a:r>
                    </a:p>
                  </a:txBody>
                  <a:tcPr>
                    <a:solidFill>
                      <a:schemeClr val="bg1">
                        <a:lumMod val="85000"/>
                      </a:schemeClr>
                    </a:solidFill>
                  </a:tcPr>
                </a:tc>
                <a:tc>
                  <a:txBody>
                    <a:bodyPr/>
                    <a:lstStyle/>
                    <a:p>
                      <a:r>
                        <a:rPr lang="en-US" dirty="0"/>
                        <a:t>b</a:t>
                      </a:r>
                    </a:p>
                  </a:txBody>
                  <a:tcPr>
                    <a:solidFill>
                      <a:schemeClr val="bg1">
                        <a:lumMod val="85000"/>
                      </a:schemeClr>
                    </a:solidFill>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r>
                        <a:rPr lang="en-US" dirty="0"/>
                        <a:t>c</a:t>
                      </a:r>
                    </a:p>
                  </a:txBody>
                  <a:tcPr>
                    <a:solidFill>
                      <a:schemeClr val="bg1">
                        <a:lumMod val="85000"/>
                      </a:schemeClr>
                    </a:solidFill>
                  </a:tcPr>
                </a:tc>
                <a:tc>
                  <a:txBody>
                    <a:bodyPr/>
                    <a:lstStyle/>
                    <a:p>
                      <a:r>
                        <a:rPr lang="en-US" dirty="0"/>
                        <a:t>a</a:t>
                      </a:r>
                    </a:p>
                  </a:txBody>
                  <a:tcPr>
                    <a:solidFill>
                      <a:schemeClr val="bg1">
                        <a:lumMod val="85000"/>
                      </a:schemeClr>
                    </a:solidFill>
                  </a:tcPr>
                </a:tc>
                <a:tc>
                  <a:txBody>
                    <a:bodyPr/>
                    <a:lstStyle/>
                    <a:p>
                      <a:r>
                        <a:rPr lang="en-US" dirty="0"/>
                        <a:t>a</a:t>
                      </a:r>
                    </a:p>
                  </a:txBody>
                  <a:tcPr>
                    <a:solidFill>
                      <a:schemeClr val="bg1">
                        <a:lumMod val="85000"/>
                      </a:schemeClr>
                    </a:solidFill>
                  </a:tcPr>
                </a:tc>
                <a:tc>
                  <a:txBody>
                    <a:bodyPr/>
                    <a:lstStyle/>
                    <a:p>
                      <a:r>
                        <a:rPr lang="en-US" dirty="0"/>
                        <a:t>c</a:t>
                      </a:r>
                    </a:p>
                  </a:txBody>
                  <a:tcPr>
                    <a:solidFill>
                      <a:schemeClr val="bg1">
                        <a:lumMod val="85000"/>
                      </a:schemeClr>
                    </a:solidFill>
                  </a:tcPr>
                </a:tc>
                <a:extLst>
                  <a:ext uri="{0D108BD9-81ED-4DB2-BD59-A6C34878D82A}">
                    <a16:rowId xmlns:a16="http://schemas.microsoft.com/office/drawing/2014/main" val="10003"/>
                  </a:ext>
                </a:extLst>
              </a:tr>
            </a:tbl>
          </a:graphicData>
        </a:graphic>
      </p:graphicFrame>
      <p:sp>
        <p:nvSpPr>
          <p:cNvPr id="7" name="Slide Number Placeholder 6">
            <a:extLst>
              <a:ext uri="{FF2B5EF4-FFF2-40B4-BE49-F238E27FC236}">
                <a16:creationId xmlns:a16="http://schemas.microsoft.com/office/drawing/2014/main" id="{E91C8BC5-245C-461E-A8F1-0297A7CA75E0}"/>
              </a:ext>
            </a:extLst>
          </p:cNvPr>
          <p:cNvSpPr>
            <a:spLocks noGrp="1"/>
          </p:cNvSpPr>
          <p:nvPr>
            <p:ph type="sldNum" sz="quarter" idx="4"/>
          </p:nvPr>
        </p:nvSpPr>
        <p:spPr/>
        <p:txBody>
          <a:bodyPr/>
          <a:lstStyle/>
          <a:p>
            <a:fld id="{4E5DC575-B3DA-4894-AC1D-D96F1860F14D}" type="slidenum">
              <a:rPr lang="en-US" smtClean="0"/>
              <a:pPr/>
              <a:t>23</a:t>
            </a:fld>
            <a:endParaRPr lang="en-US" dirty="0"/>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AE90B8C1-764A-B98D-2508-0C2A16540EDE}"/>
                  </a:ext>
                </a:extLst>
              </p14:cNvPr>
              <p14:cNvContentPartPr/>
              <p14:nvPr/>
            </p14:nvContentPartPr>
            <p14:xfrm>
              <a:off x="2885040" y="1882440"/>
              <a:ext cx="3291480" cy="3648240"/>
            </p14:xfrm>
          </p:contentPart>
        </mc:Choice>
        <mc:Fallback>
          <p:pic>
            <p:nvPicPr>
              <p:cNvPr id="4" name="Ink 3">
                <a:extLst>
                  <a:ext uri="{FF2B5EF4-FFF2-40B4-BE49-F238E27FC236}">
                    <a16:creationId xmlns:a16="http://schemas.microsoft.com/office/drawing/2014/main" id="{AE90B8C1-764A-B98D-2508-0C2A16540EDE}"/>
                  </a:ext>
                </a:extLst>
              </p:cNvPr>
              <p:cNvPicPr/>
              <p:nvPr/>
            </p:nvPicPr>
            <p:blipFill>
              <a:blip r:embed="rId3"/>
              <a:stretch>
                <a:fillRect/>
              </a:stretch>
            </p:blipFill>
            <p:spPr>
              <a:xfrm>
                <a:off x="2875680" y="1873080"/>
                <a:ext cx="3310200" cy="3666960"/>
              </a:xfrm>
              <a:prstGeom prst="rect">
                <a:avLst/>
              </a:prstGeom>
            </p:spPr>
          </p:pic>
        </mc:Fallback>
      </mc:AlternateContent>
    </p:spTree>
    <p:extLst>
      <p:ext uri="{BB962C8B-B14F-4D97-AF65-F5344CB8AC3E}">
        <p14:creationId xmlns:p14="http://schemas.microsoft.com/office/powerpoint/2010/main" val="276934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Voting Rules</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r>
                  <a:rPr lang="en-US" dirty="0" err="1"/>
                  <a:t>Borda</a:t>
                </a:r>
                <a:r>
                  <a:rPr lang="en-US" dirty="0"/>
                  <a:t> count (used for national election in Slovenia)</a:t>
                </a:r>
              </a:p>
              <a:p>
                <a:pPr lvl="1"/>
                <a:r>
                  <a:rPr lang="en-US" dirty="0"/>
                  <a:t>Each voter awards </a:t>
                </a:r>
                <a14:m>
                  <m:oMath xmlns:m="http://schemas.openxmlformats.org/officeDocument/2006/math">
                    <m:r>
                      <a:rPr lang="en-US" i="1" dirty="0" smtClean="0">
                        <a:latin typeface="Cambria Math" panose="02040503050406030204" pitchFamily="18" charset="0"/>
                      </a:rPr>
                      <m:t>𝑚</m:t>
                    </m:r>
                    <m:r>
                      <a:rPr lang="en-US" i="1" dirty="0" smtClean="0">
                        <a:latin typeface="Cambria Math" panose="02040503050406030204" pitchFamily="18" charset="0"/>
                      </a:rPr>
                      <m:t>−</m:t>
                    </m:r>
                    <m:r>
                      <a:rPr lang="en-US" i="1" dirty="0" smtClean="0">
                        <a:latin typeface="Cambria Math" panose="02040503050406030204" pitchFamily="18" charset="0"/>
                      </a:rPr>
                      <m:t>𝑘</m:t>
                    </m:r>
                  </m:oMath>
                </a14:m>
                <a:r>
                  <a:rPr lang="en-US" dirty="0"/>
                  <a:t> points to alternative ranked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𝑘</m:t>
                        </m:r>
                      </m:e>
                      <m:sup>
                        <m:r>
                          <a:rPr lang="en-US" b="0" i="1" smtClean="0">
                            <a:latin typeface="Cambria Math" panose="02040503050406030204" pitchFamily="18" charset="0"/>
                          </a:rPr>
                          <m:t>𝑡h</m:t>
                        </m:r>
                      </m:sup>
                    </m:sSup>
                  </m:oMath>
                </a14:m>
                <a:endParaRPr lang="en-US" dirty="0"/>
              </a:p>
              <a:p>
                <a:pPr lvl="1"/>
                <a:r>
                  <a:rPr lang="en-US" dirty="0"/>
                  <a:t>Alternative with most points win</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a:blip r:embed="rId2"/>
                <a:stretch>
                  <a:fillRect l="-1217" t="-5090"/>
                </a:stretch>
              </a:blipFill>
            </p:spPr>
            <p:txBody>
              <a:bodyPr/>
              <a:lstStyle/>
              <a:p>
                <a:r>
                  <a:rPr lang="en-US">
                    <a:noFill/>
                  </a:rPr>
                  <a:t> </a:t>
                </a:r>
              </a:p>
            </p:txBody>
          </p:sp>
        </mc:Fallback>
      </mc:AlternateContent>
      <p:graphicFrame>
        <p:nvGraphicFramePr>
          <p:cNvPr id="10" name="Table 9"/>
          <p:cNvGraphicFramePr>
            <a:graphicFrameLocks noGrp="1"/>
          </p:cNvGraphicFramePr>
          <p:nvPr/>
        </p:nvGraphicFramePr>
        <p:xfrm>
          <a:off x="2951585" y="4152187"/>
          <a:ext cx="5144167" cy="1483360"/>
        </p:xfrm>
        <a:graphic>
          <a:graphicData uri="http://schemas.openxmlformats.org/drawingml/2006/table">
            <a:tbl>
              <a:tblPr firstRow="1" bandRow="1">
                <a:tableStyleId>{6E25E649-3F16-4E02-A733-19D2CDBF48F0}</a:tableStyleId>
              </a:tblPr>
              <a:tblGrid>
                <a:gridCol w="2589935">
                  <a:extLst>
                    <a:ext uri="{9D8B030D-6E8A-4147-A177-3AD203B41FA5}">
                      <a16:colId xmlns:a16="http://schemas.microsoft.com/office/drawing/2014/main" val="20000"/>
                    </a:ext>
                  </a:extLst>
                </a:gridCol>
                <a:gridCol w="638558">
                  <a:extLst>
                    <a:ext uri="{9D8B030D-6E8A-4147-A177-3AD203B41FA5}">
                      <a16:colId xmlns:a16="http://schemas.microsoft.com/office/drawing/2014/main" val="20001"/>
                    </a:ext>
                  </a:extLst>
                </a:gridCol>
                <a:gridCol w="638558">
                  <a:extLst>
                    <a:ext uri="{9D8B030D-6E8A-4147-A177-3AD203B41FA5}">
                      <a16:colId xmlns:a16="http://schemas.microsoft.com/office/drawing/2014/main" val="20002"/>
                    </a:ext>
                  </a:extLst>
                </a:gridCol>
                <a:gridCol w="638558">
                  <a:extLst>
                    <a:ext uri="{9D8B030D-6E8A-4147-A177-3AD203B41FA5}">
                      <a16:colId xmlns:a16="http://schemas.microsoft.com/office/drawing/2014/main" val="20003"/>
                    </a:ext>
                  </a:extLst>
                </a:gridCol>
                <a:gridCol w="638558">
                  <a:extLst>
                    <a:ext uri="{9D8B030D-6E8A-4147-A177-3AD203B41FA5}">
                      <a16:colId xmlns:a16="http://schemas.microsoft.com/office/drawing/2014/main" val="20004"/>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extLst>
                  <a:ext uri="{0D108BD9-81ED-4DB2-BD59-A6C34878D82A}">
                    <a16:rowId xmlns:a16="http://schemas.microsoft.com/office/drawing/2014/main" val="10000"/>
                  </a:ext>
                </a:extLst>
              </a:tr>
              <a:tr h="370840">
                <a:tc rowSpan="3">
                  <a:txBody>
                    <a:bodyPr/>
                    <a:lstStyle/>
                    <a:p>
                      <a:r>
                        <a:rPr lang="en-US" dirty="0"/>
                        <a:t>Ranking</a:t>
                      </a:r>
                    </a:p>
                  </a:txBody>
                  <a:tcPr/>
                </a:tc>
                <a:tc>
                  <a:txBody>
                    <a:bodyPr/>
                    <a:lstStyle/>
                    <a:p>
                      <a:r>
                        <a:rPr lang="en-US" dirty="0"/>
                        <a:t>a</a:t>
                      </a:r>
                    </a:p>
                  </a:txBody>
                  <a:tcPr/>
                </a:tc>
                <a:tc>
                  <a:txBody>
                    <a:bodyPr/>
                    <a:lstStyle/>
                    <a:p>
                      <a:r>
                        <a:rPr lang="en-US" dirty="0"/>
                        <a:t>c</a:t>
                      </a:r>
                    </a:p>
                  </a:txBody>
                  <a:tcPr/>
                </a:tc>
                <a:tc>
                  <a:txBody>
                    <a:bodyPr/>
                    <a:lstStyle/>
                    <a:p>
                      <a:r>
                        <a:rPr lang="en-US" dirty="0"/>
                        <a:t>b</a:t>
                      </a:r>
                    </a:p>
                  </a:txBody>
                  <a:tcPr/>
                </a:tc>
                <a:tc>
                  <a:txBody>
                    <a:bodyPr/>
                    <a:lstStyle/>
                    <a:p>
                      <a:r>
                        <a:rPr lang="en-US" dirty="0"/>
                        <a:t>a</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b</a:t>
                      </a:r>
                    </a:p>
                  </a:txBody>
                  <a:tcPr/>
                </a:tc>
                <a:tc>
                  <a:txBody>
                    <a:bodyPr/>
                    <a:lstStyle/>
                    <a:p>
                      <a:r>
                        <a:rPr lang="en-US" dirty="0"/>
                        <a:t>b</a:t>
                      </a:r>
                    </a:p>
                  </a:txBody>
                  <a:tcPr/>
                </a:tc>
                <a:tc>
                  <a:txBody>
                    <a:bodyPr/>
                    <a:lstStyle/>
                    <a:p>
                      <a:r>
                        <a:rPr lang="en-US" dirty="0"/>
                        <a:t>c</a:t>
                      </a:r>
                    </a:p>
                  </a:txBody>
                  <a:tcPr/>
                </a:tc>
                <a:tc>
                  <a:txBody>
                    <a:bodyPr/>
                    <a:lstStyle/>
                    <a:p>
                      <a:r>
                        <a:rPr lang="en-US" dirty="0"/>
                        <a:t>b</a:t>
                      </a:r>
                    </a:p>
                  </a:txBody>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r>
                        <a:rPr lang="en-US" dirty="0"/>
                        <a:t>c</a:t>
                      </a:r>
                    </a:p>
                  </a:txBody>
                  <a:tcPr/>
                </a:tc>
                <a:tc>
                  <a:txBody>
                    <a:bodyPr/>
                    <a:lstStyle/>
                    <a:p>
                      <a:r>
                        <a:rPr lang="en-US" dirty="0"/>
                        <a:t>a</a:t>
                      </a:r>
                    </a:p>
                  </a:txBody>
                  <a:tcPr/>
                </a:tc>
                <a:tc>
                  <a:txBody>
                    <a:bodyPr/>
                    <a:lstStyle/>
                    <a:p>
                      <a:r>
                        <a:rPr lang="en-US" dirty="0"/>
                        <a:t>a</a:t>
                      </a:r>
                    </a:p>
                  </a:txBody>
                  <a:tcPr/>
                </a:tc>
                <a:tc>
                  <a:txBody>
                    <a:bodyPr/>
                    <a:lstStyle/>
                    <a:p>
                      <a:r>
                        <a:rPr lang="en-US" dirty="0"/>
                        <a:t>c</a:t>
                      </a:r>
                    </a:p>
                  </a:txBody>
                  <a:tcPr/>
                </a:tc>
                <a:extLst>
                  <a:ext uri="{0D108BD9-81ED-4DB2-BD59-A6C34878D82A}">
                    <a16:rowId xmlns:a16="http://schemas.microsoft.com/office/drawing/2014/main" val="10003"/>
                  </a:ext>
                </a:extLst>
              </a:tr>
            </a:tbl>
          </a:graphicData>
        </a:graphic>
      </p:graphicFrame>
      <p:sp>
        <p:nvSpPr>
          <p:cNvPr id="11" name="TextBox 10"/>
          <p:cNvSpPr txBox="1"/>
          <p:nvPr/>
        </p:nvSpPr>
        <p:spPr>
          <a:xfrm>
            <a:off x="4386805" y="3590828"/>
            <a:ext cx="2532488" cy="461665"/>
          </a:xfrm>
          <a:prstGeom prst="rect">
            <a:avLst/>
          </a:prstGeom>
          <a:noFill/>
        </p:spPr>
        <p:txBody>
          <a:bodyPr wrap="none" rtlCol="0">
            <a:spAutoFit/>
          </a:bodyPr>
          <a:lstStyle/>
          <a:p>
            <a:r>
              <a:rPr lang="en-US" sz="2400" dirty="0">
                <a:solidFill>
                  <a:schemeClr val="tx2"/>
                </a:solidFill>
              </a:rPr>
              <a:t>Who’s the winner?</a:t>
            </a:r>
          </a:p>
        </p:txBody>
      </p:sp>
      <p:sp>
        <p:nvSpPr>
          <p:cNvPr id="12" name="TextBox 11"/>
          <p:cNvSpPr txBox="1"/>
          <p:nvPr/>
        </p:nvSpPr>
        <p:spPr>
          <a:xfrm>
            <a:off x="6956385" y="3590827"/>
            <a:ext cx="346570" cy="461665"/>
          </a:xfrm>
          <a:prstGeom prst="rect">
            <a:avLst/>
          </a:prstGeom>
          <a:noFill/>
        </p:spPr>
        <p:txBody>
          <a:bodyPr wrap="none" rtlCol="0">
            <a:spAutoFit/>
          </a:bodyPr>
          <a:lstStyle/>
          <a:p>
            <a:r>
              <a:rPr lang="en-US" sz="2400" dirty="0">
                <a:solidFill>
                  <a:schemeClr val="tx2"/>
                </a:solidFill>
              </a:rPr>
              <a:t>b</a:t>
            </a:r>
          </a:p>
        </p:txBody>
      </p:sp>
      <p:sp>
        <p:nvSpPr>
          <p:cNvPr id="7" name="Slide Number Placeholder 6">
            <a:extLst>
              <a:ext uri="{FF2B5EF4-FFF2-40B4-BE49-F238E27FC236}">
                <a16:creationId xmlns:a16="http://schemas.microsoft.com/office/drawing/2014/main" id="{FE51999D-6774-49C3-AE76-D3434892C1C8}"/>
              </a:ext>
            </a:extLst>
          </p:cNvPr>
          <p:cNvSpPr>
            <a:spLocks noGrp="1"/>
          </p:cNvSpPr>
          <p:nvPr>
            <p:ph type="sldNum" sz="quarter" idx="4"/>
          </p:nvPr>
        </p:nvSpPr>
        <p:spPr/>
        <p:txBody>
          <a:bodyPr/>
          <a:lstStyle/>
          <a:p>
            <a:fld id="{4E5DC575-B3DA-4894-AC1D-D96F1860F14D}" type="slidenum">
              <a:rPr lang="en-US" smtClean="0"/>
              <a:pPr/>
              <a:t>24</a:t>
            </a:fld>
            <a:endParaRPr lang="en-US" dirty="0"/>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8B0BD717-FC6D-EC04-1ED7-E4D73706A0BD}"/>
                  </a:ext>
                </a:extLst>
              </p14:cNvPr>
              <p14:cNvContentPartPr/>
              <p14:nvPr/>
            </p14:nvContentPartPr>
            <p14:xfrm>
              <a:off x="3437640" y="2662920"/>
              <a:ext cx="8748000" cy="2918880"/>
            </p14:xfrm>
          </p:contentPart>
        </mc:Choice>
        <mc:Fallback>
          <p:pic>
            <p:nvPicPr>
              <p:cNvPr id="4" name="Ink 3">
                <a:extLst>
                  <a:ext uri="{FF2B5EF4-FFF2-40B4-BE49-F238E27FC236}">
                    <a16:creationId xmlns:a16="http://schemas.microsoft.com/office/drawing/2014/main" id="{8B0BD717-FC6D-EC04-1ED7-E4D73706A0BD}"/>
                  </a:ext>
                </a:extLst>
              </p:cNvPr>
              <p:cNvPicPr/>
              <p:nvPr/>
            </p:nvPicPr>
            <p:blipFill>
              <a:blip r:embed="rId4"/>
              <a:stretch>
                <a:fillRect/>
              </a:stretch>
            </p:blipFill>
            <p:spPr>
              <a:xfrm>
                <a:off x="3428280" y="2653560"/>
                <a:ext cx="8766720" cy="2937600"/>
              </a:xfrm>
              <a:prstGeom prst="rect">
                <a:avLst/>
              </a:prstGeom>
            </p:spPr>
          </p:pic>
        </mc:Fallback>
      </mc:AlternateContent>
    </p:spTree>
    <p:extLst>
      <p:ext uri="{BB962C8B-B14F-4D97-AF65-F5344CB8AC3E}">
        <p14:creationId xmlns:p14="http://schemas.microsoft.com/office/powerpoint/2010/main" val="203157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Voting Rules</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r>
                  <a:rPr lang="en-US" dirty="0" err="1"/>
                  <a:t>Borda</a:t>
                </a:r>
                <a:r>
                  <a:rPr lang="en-US" dirty="0"/>
                  <a:t> count (used for national election in Slovenia)</a:t>
                </a:r>
              </a:p>
              <a:p>
                <a:pPr lvl="1"/>
                <a:r>
                  <a:rPr lang="en-US" dirty="0"/>
                  <a:t>Each voter awards </a:t>
                </a:r>
                <a14:m>
                  <m:oMath xmlns:m="http://schemas.openxmlformats.org/officeDocument/2006/math">
                    <m:r>
                      <a:rPr lang="en-US" i="1" dirty="0" smtClean="0">
                        <a:latin typeface="Cambria Math" panose="02040503050406030204" pitchFamily="18" charset="0"/>
                      </a:rPr>
                      <m:t>𝑚</m:t>
                    </m:r>
                    <m:r>
                      <a:rPr lang="en-US" i="1" dirty="0" smtClean="0">
                        <a:latin typeface="Cambria Math" panose="02040503050406030204" pitchFamily="18" charset="0"/>
                      </a:rPr>
                      <m:t>−</m:t>
                    </m:r>
                    <m:r>
                      <a:rPr lang="en-US" i="1" dirty="0" smtClean="0">
                        <a:latin typeface="Cambria Math" panose="02040503050406030204" pitchFamily="18" charset="0"/>
                      </a:rPr>
                      <m:t>𝑘</m:t>
                    </m:r>
                  </m:oMath>
                </a14:m>
                <a:r>
                  <a:rPr lang="en-US" dirty="0"/>
                  <a:t> points to alternative ranked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𝑘</m:t>
                        </m:r>
                      </m:e>
                      <m:sup>
                        <m:r>
                          <a:rPr lang="en-US" b="0" i="1" smtClean="0">
                            <a:latin typeface="Cambria Math" panose="02040503050406030204" pitchFamily="18" charset="0"/>
                          </a:rPr>
                          <m:t>𝑡h</m:t>
                        </m:r>
                      </m:sup>
                    </m:sSup>
                  </m:oMath>
                </a14:m>
                <a:endParaRPr lang="en-US" dirty="0"/>
              </a:p>
              <a:p>
                <a:pPr lvl="1"/>
                <a:r>
                  <a:rPr lang="en-US" dirty="0"/>
                  <a:t>Alternative with most points win</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a:stretch>
                  <a:fillRect l="-741" t="-1235"/>
                </a:stretch>
              </a:blipFill>
            </p:spPr>
            <p:txBody>
              <a:bodyPr/>
              <a:lstStyle/>
              <a:p>
                <a:r>
                  <a:rPr lang="en-US">
                    <a:noFill/>
                  </a:rPr>
                  <a:t> </a:t>
                </a:r>
              </a:p>
            </p:txBody>
          </p:sp>
        </mc:Fallback>
      </mc:AlternateContent>
      <p:graphicFrame>
        <p:nvGraphicFramePr>
          <p:cNvPr id="10" name="Table 9"/>
          <p:cNvGraphicFramePr>
            <a:graphicFrameLocks noGrp="1"/>
          </p:cNvGraphicFramePr>
          <p:nvPr/>
        </p:nvGraphicFramePr>
        <p:xfrm>
          <a:off x="2951585" y="4152187"/>
          <a:ext cx="5144167" cy="1483360"/>
        </p:xfrm>
        <a:graphic>
          <a:graphicData uri="http://schemas.openxmlformats.org/drawingml/2006/table">
            <a:tbl>
              <a:tblPr firstRow="1" bandRow="1">
                <a:tableStyleId>{6E25E649-3F16-4E02-A733-19D2CDBF48F0}</a:tableStyleId>
              </a:tblPr>
              <a:tblGrid>
                <a:gridCol w="2589935">
                  <a:extLst>
                    <a:ext uri="{9D8B030D-6E8A-4147-A177-3AD203B41FA5}">
                      <a16:colId xmlns:a16="http://schemas.microsoft.com/office/drawing/2014/main" val="20000"/>
                    </a:ext>
                  </a:extLst>
                </a:gridCol>
                <a:gridCol w="638558">
                  <a:extLst>
                    <a:ext uri="{9D8B030D-6E8A-4147-A177-3AD203B41FA5}">
                      <a16:colId xmlns:a16="http://schemas.microsoft.com/office/drawing/2014/main" val="20001"/>
                    </a:ext>
                  </a:extLst>
                </a:gridCol>
                <a:gridCol w="638558">
                  <a:extLst>
                    <a:ext uri="{9D8B030D-6E8A-4147-A177-3AD203B41FA5}">
                      <a16:colId xmlns:a16="http://schemas.microsoft.com/office/drawing/2014/main" val="20002"/>
                    </a:ext>
                  </a:extLst>
                </a:gridCol>
                <a:gridCol w="638558">
                  <a:extLst>
                    <a:ext uri="{9D8B030D-6E8A-4147-A177-3AD203B41FA5}">
                      <a16:colId xmlns:a16="http://schemas.microsoft.com/office/drawing/2014/main" val="20003"/>
                    </a:ext>
                  </a:extLst>
                </a:gridCol>
                <a:gridCol w="638558">
                  <a:extLst>
                    <a:ext uri="{9D8B030D-6E8A-4147-A177-3AD203B41FA5}">
                      <a16:colId xmlns:a16="http://schemas.microsoft.com/office/drawing/2014/main" val="20004"/>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extLst>
                  <a:ext uri="{0D108BD9-81ED-4DB2-BD59-A6C34878D82A}">
                    <a16:rowId xmlns:a16="http://schemas.microsoft.com/office/drawing/2014/main" val="10000"/>
                  </a:ext>
                </a:extLst>
              </a:tr>
              <a:tr h="370840">
                <a:tc rowSpan="3">
                  <a:txBody>
                    <a:bodyPr/>
                    <a:lstStyle/>
                    <a:p>
                      <a:r>
                        <a:rPr lang="en-US" dirty="0"/>
                        <a:t>Ranking</a:t>
                      </a:r>
                    </a:p>
                  </a:txBody>
                  <a:tcPr/>
                </a:tc>
                <a:tc>
                  <a:txBody>
                    <a:bodyPr/>
                    <a:lstStyle/>
                    <a:p>
                      <a:r>
                        <a:rPr lang="en-US" dirty="0"/>
                        <a:t>a</a:t>
                      </a:r>
                    </a:p>
                  </a:txBody>
                  <a:tcPr/>
                </a:tc>
                <a:tc>
                  <a:txBody>
                    <a:bodyPr/>
                    <a:lstStyle/>
                    <a:p>
                      <a:r>
                        <a:rPr lang="en-US" dirty="0"/>
                        <a:t>c</a:t>
                      </a:r>
                    </a:p>
                  </a:txBody>
                  <a:tcPr/>
                </a:tc>
                <a:tc>
                  <a:txBody>
                    <a:bodyPr/>
                    <a:lstStyle/>
                    <a:p>
                      <a:r>
                        <a:rPr lang="en-US" dirty="0"/>
                        <a:t>b</a:t>
                      </a:r>
                    </a:p>
                  </a:txBody>
                  <a:tcPr/>
                </a:tc>
                <a:tc>
                  <a:txBody>
                    <a:bodyPr/>
                    <a:lstStyle/>
                    <a:p>
                      <a:r>
                        <a:rPr lang="en-US" dirty="0"/>
                        <a:t>a</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b</a:t>
                      </a:r>
                    </a:p>
                  </a:txBody>
                  <a:tcPr/>
                </a:tc>
                <a:tc>
                  <a:txBody>
                    <a:bodyPr/>
                    <a:lstStyle/>
                    <a:p>
                      <a:r>
                        <a:rPr lang="en-US" dirty="0"/>
                        <a:t>b</a:t>
                      </a:r>
                    </a:p>
                  </a:txBody>
                  <a:tcPr/>
                </a:tc>
                <a:tc>
                  <a:txBody>
                    <a:bodyPr/>
                    <a:lstStyle/>
                    <a:p>
                      <a:r>
                        <a:rPr lang="en-US" dirty="0"/>
                        <a:t>c</a:t>
                      </a:r>
                    </a:p>
                  </a:txBody>
                  <a:tcPr/>
                </a:tc>
                <a:tc>
                  <a:txBody>
                    <a:bodyPr/>
                    <a:lstStyle/>
                    <a:p>
                      <a:r>
                        <a:rPr lang="en-US" dirty="0"/>
                        <a:t>b</a:t>
                      </a:r>
                    </a:p>
                  </a:txBody>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r>
                        <a:rPr lang="en-US" dirty="0"/>
                        <a:t>c</a:t>
                      </a:r>
                    </a:p>
                  </a:txBody>
                  <a:tcPr/>
                </a:tc>
                <a:tc>
                  <a:txBody>
                    <a:bodyPr/>
                    <a:lstStyle/>
                    <a:p>
                      <a:r>
                        <a:rPr lang="en-US" dirty="0"/>
                        <a:t>a</a:t>
                      </a:r>
                    </a:p>
                  </a:txBody>
                  <a:tcPr/>
                </a:tc>
                <a:tc>
                  <a:txBody>
                    <a:bodyPr/>
                    <a:lstStyle/>
                    <a:p>
                      <a:r>
                        <a:rPr lang="en-US" dirty="0"/>
                        <a:t>a</a:t>
                      </a:r>
                    </a:p>
                  </a:txBody>
                  <a:tcPr/>
                </a:tc>
                <a:tc>
                  <a:txBody>
                    <a:bodyPr/>
                    <a:lstStyle/>
                    <a:p>
                      <a:r>
                        <a:rPr lang="en-US" dirty="0"/>
                        <a:t>c</a:t>
                      </a:r>
                    </a:p>
                  </a:txBody>
                  <a:tcPr/>
                </a:tc>
                <a:extLst>
                  <a:ext uri="{0D108BD9-81ED-4DB2-BD59-A6C34878D82A}">
                    <a16:rowId xmlns:a16="http://schemas.microsoft.com/office/drawing/2014/main" val="10003"/>
                  </a:ext>
                </a:extLst>
              </a:tr>
            </a:tbl>
          </a:graphicData>
        </a:graphic>
      </p:graphicFrame>
      <p:sp>
        <p:nvSpPr>
          <p:cNvPr id="11" name="TextBox 10"/>
          <p:cNvSpPr txBox="1"/>
          <p:nvPr/>
        </p:nvSpPr>
        <p:spPr>
          <a:xfrm>
            <a:off x="4386805" y="3590828"/>
            <a:ext cx="2532488" cy="461665"/>
          </a:xfrm>
          <a:prstGeom prst="rect">
            <a:avLst/>
          </a:prstGeom>
          <a:noFill/>
        </p:spPr>
        <p:txBody>
          <a:bodyPr wrap="none" rtlCol="0">
            <a:spAutoFit/>
          </a:bodyPr>
          <a:lstStyle/>
          <a:p>
            <a:r>
              <a:rPr lang="en-US" sz="2400" dirty="0">
                <a:solidFill>
                  <a:schemeClr val="tx2"/>
                </a:solidFill>
              </a:rPr>
              <a:t>Who’s the winner?</a:t>
            </a:r>
          </a:p>
        </p:txBody>
      </p:sp>
      <p:sp>
        <p:nvSpPr>
          <p:cNvPr id="12" name="TextBox 11"/>
          <p:cNvSpPr txBox="1"/>
          <p:nvPr/>
        </p:nvSpPr>
        <p:spPr>
          <a:xfrm>
            <a:off x="6956385" y="3590827"/>
            <a:ext cx="346570" cy="461665"/>
          </a:xfrm>
          <a:prstGeom prst="rect">
            <a:avLst/>
          </a:prstGeom>
          <a:noFill/>
        </p:spPr>
        <p:txBody>
          <a:bodyPr wrap="none" rtlCol="0">
            <a:spAutoFit/>
          </a:bodyPr>
          <a:lstStyle/>
          <a:p>
            <a:r>
              <a:rPr lang="en-US" sz="2400" dirty="0">
                <a:solidFill>
                  <a:schemeClr val="tx2"/>
                </a:solidFill>
              </a:rPr>
              <a:t>b</a:t>
            </a:r>
          </a:p>
        </p:txBody>
      </p:sp>
      <p:sp>
        <p:nvSpPr>
          <p:cNvPr id="8" name="TextBox 7"/>
          <p:cNvSpPr txBox="1"/>
          <p:nvPr/>
        </p:nvSpPr>
        <p:spPr>
          <a:xfrm>
            <a:off x="3460831" y="5787628"/>
            <a:ext cx="4310795" cy="369332"/>
          </a:xfrm>
          <a:prstGeom prst="rect">
            <a:avLst/>
          </a:prstGeom>
          <a:noFill/>
        </p:spPr>
        <p:txBody>
          <a:bodyPr wrap="none" rtlCol="0">
            <a:spAutoFit/>
          </a:bodyPr>
          <a:lstStyle/>
          <a:p>
            <a:r>
              <a:rPr lang="en-US" dirty="0"/>
              <a:t>a: 2+0+0+2=4; b: 1+1+2+1=5; c: 0+2+1+0=3</a:t>
            </a:r>
          </a:p>
        </p:txBody>
      </p:sp>
      <mc:AlternateContent xmlns:mc="http://schemas.openxmlformats.org/markup-compatibility/2006" xmlns:a14="http://schemas.microsoft.com/office/drawing/2010/main">
        <mc:Choice Requires="a14">
          <p:graphicFrame>
            <p:nvGraphicFramePr>
              <p:cNvPr id="13" name="Table 12"/>
              <p:cNvGraphicFramePr>
                <a:graphicFrameLocks noGrp="1"/>
              </p:cNvGraphicFramePr>
              <p:nvPr/>
            </p:nvGraphicFramePr>
            <p:xfrm>
              <a:off x="8229005" y="4157267"/>
              <a:ext cx="871855" cy="1478280"/>
            </p:xfrm>
            <a:graphic>
              <a:graphicData uri="http://schemas.openxmlformats.org/drawingml/2006/table">
                <a:tbl>
                  <a:tblPr firstRow="1" bandRow="1">
                    <a:tableStyleId>{74C1A8A3-306A-4EB7-A6B1-4F7E0EB9C5D6}</a:tableStyleId>
                  </a:tblPr>
                  <a:tblGrid>
                    <a:gridCol w="871855">
                      <a:extLst>
                        <a:ext uri="{9D8B030D-6E8A-4147-A177-3AD203B41FA5}">
                          <a16:colId xmlns:a16="http://schemas.microsoft.com/office/drawing/2014/main" val="20000"/>
                        </a:ext>
                      </a:extLst>
                    </a:gridCol>
                  </a:tblGrid>
                  <a:tr h="0">
                    <a:tc>
                      <a:txBody>
                        <a:body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𝒎</m:t>
                                </m:r>
                                <m:r>
                                  <a:rPr lang="en-US" smtClean="0">
                                    <a:latin typeface="Cambria Math" panose="02040503050406030204" pitchFamily="18" charset="0"/>
                                  </a:rPr>
                                  <m:t>−</m:t>
                                </m:r>
                                <m:r>
                                  <a:rPr lang="en-US" smtClean="0">
                                    <a:latin typeface="Cambria Math" panose="02040503050406030204" pitchFamily="18" charset="0"/>
                                  </a:rPr>
                                  <m:t>𝒌</m:t>
                                </m:r>
                              </m:oMath>
                            </m:oMathPara>
                          </a14:m>
                          <a:endParaRPr lang="en-US" dirty="0"/>
                        </a:p>
                      </a:txBody>
                      <a:tcPr/>
                    </a:tc>
                    <a:extLst>
                      <a:ext uri="{0D108BD9-81ED-4DB2-BD59-A6C34878D82A}">
                        <a16:rowId xmlns:a16="http://schemas.microsoft.com/office/drawing/2014/main" val="10000"/>
                      </a:ext>
                    </a:extLst>
                  </a:tr>
                  <a:tr h="370840">
                    <a:tc>
                      <a:txBody>
                        <a:bodyPr/>
                        <a:lstStyle/>
                        <a:p>
                          <a:r>
                            <a:rPr lang="en-US" dirty="0"/>
                            <a:t>2</a:t>
                          </a:r>
                        </a:p>
                      </a:txBody>
                      <a:tcPr/>
                    </a:tc>
                    <a:extLst>
                      <a:ext uri="{0D108BD9-81ED-4DB2-BD59-A6C34878D82A}">
                        <a16:rowId xmlns:a16="http://schemas.microsoft.com/office/drawing/2014/main" val="10001"/>
                      </a:ext>
                    </a:extLst>
                  </a:tr>
                  <a:tr h="370840">
                    <a:tc>
                      <a:txBody>
                        <a:bodyPr/>
                        <a:lstStyle/>
                        <a:p>
                          <a:r>
                            <a:rPr lang="en-US" dirty="0"/>
                            <a:t>1</a:t>
                          </a:r>
                        </a:p>
                      </a:txBody>
                      <a:tcPr/>
                    </a:tc>
                    <a:extLst>
                      <a:ext uri="{0D108BD9-81ED-4DB2-BD59-A6C34878D82A}">
                        <a16:rowId xmlns:a16="http://schemas.microsoft.com/office/drawing/2014/main" val="10002"/>
                      </a:ext>
                    </a:extLst>
                  </a:tr>
                  <a:tr h="370840">
                    <a:tc>
                      <a:txBody>
                        <a:bodyPr/>
                        <a:lstStyle/>
                        <a:p>
                          <a:r>
                            <a:rPr lang="en-US" dirty="0"/>
                            <a:t>0</a:t>
                          </a:r>
                        </a:p>
                      </a:txBody>
                      <a:tcPr/>
                    </a:tc>
                    <a:extLst>
                      <a:ext uri="{0D108BD9-81ED-4DB2-BD59-A6C34878D82A}">
                        <a16:rowId xmlns:a16="http://schemas.microsoft.com/office/drawing/2014/main" val="10003"/>
                      </a:ext>
                    </a:extLst>
                  </a:tr>
                </a:tbl>
              </a:graphicData>
            </a:graphic>
          </p:graphicFrame>
        </mc:Choice>
        <mc:Fallback xmlns="">
          <p:graphicFrame>
            <p:nvGraphicFramePr>
              <p:cNvPr id="13" name="Table 12"/>
              <p:cNvGraphicFramePr>
                <a:graphicFrameLocks noGrp="1"/>
              </p:cNvGraphicFramePr>
              <p:nvPr/>
            </p:nvGraphicFramePr>
            <p:xfrm>
              <a:off x="8229005" y="4157267"/>
              <a:ext cx="871855" cy="1478280"/>
            </p:xfrm>
            <a:graphic>
              <a:graphicData uri="http://schemas.openxmlformats.org/drawingml/2006/table">
                <a:tbl>
                  <a:tblPr firstRow="1" bandRow="1">
                    <a:tableStyleId>{74C1A8A3-306A-4EB7-A6B1-4F7E0EB9C5D6}</a:tableStyleId>
                  </a:tblPr>
                  <a:tblGrid>
                    <a:gridCol w="871855">
                      <a:extLst>
                        <a:ext uri="{9D8B030D-6E8A-4147-A177-3AD203B41FA5}">
                          <a16:colId xmlns:a16="http://schemas.microsoft.com/office/drawing/2014/main" val="20000"/>
                        </a:ext>
                      </a:extLst>
                    </a:gridCol>
                  </a:tblGrid>
                  <a:tr h="365760">
                    <a:tc>
                      <a:txBody>
                        <a:bodyPr/>
                        <a:lstStyle/>
                        <a:p>
                          <a:endParaRPr lang="en-US"/>
                        </a:p>
                      </a:txBody>
                      <a:tcPr>
                        <a:blipFill>
                          <a:blip r:embed="rId3"/>
                          <a:stretch>
                            <a:fillRect t="-3333" r="-2083" b="-331667"/>
                          </a:stretch>
                        </a:blipFill>
                      </a:tcPr>
                    </a:tc>
                    <a:extLst>
                      <a:ext uri="{0D108BD9-81ED-4DB2-BD59-A6C34878D82A}">
                        <a16:rowId xmlns:a16="http://schemas.microsoft.com/office/drawing/2014/main" val="10000"/>
                      </a:ext>
                    </a:extLst>
                  </a:tr>
                  <a:tr h="370840">
                    <a:tc>
                      <a:txBody>
                        <a:bodyPr/>
                        <a:lstStyle/>
                        <a:p>
                          <a:r>
                            <a:rPr lang="en-US" dirty="0"/>
                            <a:t>2</a:t>
                          </a:r>
                        </a:p>
                      </a:txBody>
                      <a:tcPr/>
                    </a:tc>
                    <a:extLst>
                      <a:ext uri="{0D108BD9-81ED-4DB2-BD59-A6C34878D82A}">
                        <a16:rowId xmlns:a16="http://schemas.microsoft.com/office/drawing/2014/main" val="10001"/>
                      </a:ext>
                    </a:extLst>
                  </a:tr>
                  <a:tr h="370840">
                    <a:tc>
                      <a:txBody>
                        <a:bodyPr/>
                        <a:lstStyle/>
                        <a:p>
                          <a:r>
                            <a:rPr lang="en-US" dirty="0"/>
                            <a:t>1</a:t>
                          </a:r>
                        </a:p>
                      </a:txBody>
                      <a:tcPr/>
                    </a:tc>
                    <a:extLst>
                      <a:ext uri="{0D108BD9-81ED-4DB2-BD59-A6C34878D82A}">
                        <a16:rowId xmlns:a16="http://schemas.microsoft.com/office/drawing/2014/main" val="10002"/>
                      </a:ext>
                    </a:extLst>
                  </a:tr>
                  <a:tr h="370840">
                    <a:tc>
                      <a:txBody>
                        <a:bodyPr/>
                        <a:lstStyle/>
                        <a:p>
                          <a:r>
                            <a:rPr lang="en-US" dirty="0"/>
                            <a:t>0</a:t>
                          </a:r>
                        </a:p>
                      </a:txBody>
                      <a:tcPr/>
                    </a:tc>
                    <a:extLst>
                      <a:ext uri="{0D108BD9-81ED-4DB2-BD59-A6C34878D82A}">
                        <a16:rowId xmlns:a16="http://schemas.microsoft.com/office/drawing/2014/main" val="10003"/>
                      </a:ext>
                    </a:extLst>
                  </a:tr>
                </a:tbl>
              </a:graphicData>
            </a:graphic>
          </p:graphicFrame>
        </mc:Fallback>
      </mc:AlternateContent>
      <p:sp>
        <p:nvSpPr>
          <p:cNvPr id="7" name="Slide Number Placeholder 6">
            <a:extLst>
              <a:ext uri="{FF2B5EF4-FFF2-40B4-BE49-F238E27FC236}">
                <a16:creationId xmlns:a16="http://schemas.microsoft.com/office/drawing/2014/main" id="{8906DD96-6092-4F3E-ABAC-E8CB702AF480}"/>
              </a:ext>
            </a:extLst>
          </p:cNvPr>
          <p:cNvSpPr>
            <a:spLocks noGrp="1"/>
          </p:cNvSpPr>
          <p:nvPr>
            <p:ph type="sldNum" sz="quarter" idx="4"/>
          </p:nvPr>
        </p:nvSpPr>
        <p:spPr/>
        <p:txBody>
          <a:bodyPr/>
          <a:lstStyle/>
          <a:p>
            <a:fld id="{4E5DC575-B3DA-4894-AC1D-D96F1860F14D}" type="slidenum">
              <a:rPr lang="en-US" smtClean="0"/>
              <a:pPr/>
              <a:t>25</a:t>
            </a:fld>
            <a:endParaRPr lang="en-US" dirty="0"/>
          </a:p>
        </p:txBody>
      </p:sp>
    </p:spTree>
    <p:extLst>
      <p:ext uri="{BB962C8B-B14F-4D97-AF65-F5344CB8AC3E}">
        <p14:creationId xmlns:p14="http://schemas.microsoft.com/office/powerpoint/2010/main" val="121956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12CF2-10C5-4EC6-885A-6F8EBB9045D1}"/>
              </a:ext>
            </a:extLst>
          </p:cNvPr>
          <p:cNvSpPr>
            <a:spLocks noGrp="1"/>
          </p:cNvSpPr>
          <p:nvPr>
            <p:ph type="title"/>
          </p:nvPr>
        </p:nvSpPr>
        <p:spPr/>
        <p:txBody>
          <a:bodyPr/>
          <a:lstStyle/>
          <a:p>
            <a:r>
              <a:rPr lang="en-US" dirty="0"/>
              <a:t>Pairwise Election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8819790-50E9-4ABE-9F0A-70BBFA409D80}"/>
                  </a:ext>
                </a:extLst>
              </p:cNvPr>
              <p:cNvSpPr>
                <a:spLocks noGrp="1"/>
              </p:cNvSpPr>
              <p:nvPr>
                <p:ph idx="1"/>
              </p:nvPr>
            </p:nvSpPr>
            <p:spPr>
              <a:xfrm>
                <a:off x="552099" y="1113178"/>
                <a:ext cx="11169449" cy="2039539"/>
              </a:xfrm>
            </p:spPr>
            <p:txBody>
              <a:bodyPr/>
              <a:lstStyle/>
              <a:p>
                <a:r>
                  <a:rPr lang="en-US" dirty="0"/>
                  <a:t>Alternative </a:t>
                </a:r>
                <a14:m>
                  <m:oMath xmlns:m="http://schemas.openxmlformats.org/officeDocument/2006/math">
                    <m:r>
                      <a:rPr lang="en-US" i="1" dirty="0">
                        <a:latin typeface="Cambria Math" panose="02040503050406030204" pitchFamily="18" charset="0"/>
                      </a:rPr>
                      <m:t>𝑥</m:t>
                    </m:r>
                  </m:oMath>
                </a14:m>
                <a:r>
                  <a:rPr lang="en-US" i="1" dirty="0"/>
                  <a:t> </a:t>
                </a:r>
                <a:r>
                  <a:rPr lang="en-US" dirty="0"/>
                  <a:t>beats </a:t>
                </a:r>
                <a14:m>
                  <m:oMath xmlns:m="http://schemas.openxmlformats.org/officeDocument/2006/math">
                    <m:r>
                      <a:rPr lang="en-US" i="1" dirty="0">
                        <a:latin typeface="Cambria Math" panose="02040503050406030204" pitchFamily="18" charset="0"/>
                      </a:rPr>
                      <m:t>𝑦</m:t>
                    </m:r>
                  </m:oMath>
                </a14:m>
                <a:r>
                  <a:rPr lang="en-US" dirty="0"/>
                  <a:t> in </a:t>
                </a:r>
                <a:r>
                  <a:rPr lang="en-US" dirty="0">
                    <a:solidFill>
                      <a:schemeClr val="tx2"/>
                    </a:solidFill>
                  </a:rPr>
                  <a:t>pairwise election </a:t>
                </a:r>
                <a:r>
                  <a:rPr lang="en-US" dirty="0"/>
                  <a:t>if majority of voters prefer </a:t>
                </a:r>
                <a14:m>
                  <m:oMath xmlns:m="http://schemas.openxmlformats.org/officeDocument/2006/math">
                    <m:r>
                      <a:rPr lang="en-US" i="1" dirty="0">
                        <a:latin typeface="Cambria Math" panose="02040503050406030204" pitchFamily="18" charset="0"/>
                      </a:rPr>
                      <m:t>𝑥</m:t>
                    </m:r>
                  </m:oMath>
                </a14:m>
                <a:r>
                  <a:rPr lang="en-US" dirty="0"/>
                  <a:t> to </a:t>
                </a:r>
                <a14:m>
                  <m:oMath xmlns:m="http://schemas.openxmlformats.org/officeDocument/2006/math">
                    <m:r>
                      <a:rPr lang="en-US" i="1" dirty="0">
                        <a:latin typeface="Cambria Math" panose="02040503050406030204" pitchFamily="18" charset="0"/>
                      </a:rPr>
                      <m:t>𝑦</m:t>
                    </m:r>
                  </m:oMath>
                </a14:m>
                <a:endParaRPr lang="en-US" i="1" dirty="0"/>
              </a:p>
              <a:p>
                <a:endParaRPr lang="en-US" dirty="0"/>
              </a:p>
            </p:txBody>
          </p:sp>
        </mc:Choice>
        <mc:Fallback xmlns="">
          <p:sp>
            <p:nvSpPr>
              <p:cNvPr id="3" name="Content Placeholder 2">
                <a:extLst>
                  <a:ext uri="{FF2B5EF4-FFF2-40B4-BE49-F238E27FC236}">
                    <a16:creationId xmlns:a16="http://schemas.microsoft.com/office/drawing/2014/main" id="{E8819790-50E9-4ABE-9F0A-70BBFA409D80}"/>
                  </a:ext>
                </a:extLst>
              </p:cNvPr>
              <p:cNvSpPr>
                <a:spLocks noGrp="1" noRot="1" noChangeAspect="1" noMove="1" noResize="1" noEditPoints="1" noAdjustHandles="1" noChangeArrowheads="1" noChangeShapeType="1" noTextEdit="1"/>
              </p:cNvSpPr>
              <p:nvPr>
                <p:ph idx="1"/>
              </p:nvPr>
            </p:nvSpPr>
            <p:spPr>
              <a:xfrm>
                <a:off x="552099" y="1113178"/>
                <a:ext cx="11169449" cy="2039539"/>
              </a:xfrm>
              <a:blipFill>
                <a:blip r:embed="rId2"/>
                <a:stretch>
                  <a:fillRect l="-1146" t="-509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289D92B-ED05-4604-BB4E-F6AB0CDC4865}"/>
              </a:ext>
            </a:extLst>
          </p:cNvPr>
          <p:cNvSpPr>
            <a:spLocks noGrp="1"/>
          </p:cNvSpPr>
          <p:nvPr>
            <p:ph type="sldNum" sz="quarter" idx="4"/>
          </p:nvPr>
        </p:nvSpPr>
        <p:spPr/>
        <p:txBody>
          <a:bodyPr/>
          <a:lstStyle/>
          <a:p>
            <a:fld id="{4E5DC575-B3DA-4894-AC1D-D96F1860F14D}" type="slidenum">
              <a:rPr lang="en-US" smtClean="0"/>
              <a:pPr/>
              <a:t>26</a:t>
            </a:fld>
            <a:endParaRPr lang="en-US" dirty="0"/>
          </a:p>
        </p:txBody>
      </p:sp>
      <p:graphicFrame>
        <p:nvGraphicFramePr>
          <p:cNvPr id="5" name="Table 4">
            <a:extLst>
              <a:ext uri="{FF2B5EF4-FFF2-40B4-BE49-F238E27FC236}">
                <a16:creationId xmlns:a16="http://schemas.microsoft.com/office/drawing/2014/main" id="{89D04888-A2C2-4656-873F-2B4AAE90EC60}"/>
              </a:ext>
            </a:extLst>
          </p:cNvPr>
          <p:cNvGraphicFramePr>
            <a:graphicFrameLocks noGrp="1"/>
          </p:cNvGraphicFramePr>
          <p:nvPr>
            <p:extLst>
              <p:ext uri="{D42A27DB-BD31-4B8C-83A1-F6EECF244321}">
                <p14:modId xmlns:p14="http://schemas.microsoft.com/office/powerpoint/2010/main" val="2019004894"/>
              </p:ext>
            </p:extLst>
          </p:nvPr>
        </p:nvGraphicFramePr>
        <p:xfrm>
          <a:off x="665732" y="2687320"/>
          <a:ext cx="5144167" cy="1483360"/>
        </p:xfrm>
        <a:graphic>
          <a:graphicData uri="http://schemas.openxmlformats.org/drawingml/2006/table">
            <a:tbl>
              <a:tblPr firstRow="1" bandRow="1">
                <a:tableStyleId>{6E25E649-3F16-4E02-A733-19D2CDBF48F0}</a:tableStyleId>
              </a:tblPr>
              <a:tblGrid>
                <a:gridCol w="2589935">
                  <a:extLst>
                    <a:ext uri="{9D8B030D-6E8A-4147-A177-3AD203B41FA5}">
                      <a16:colId xmlns:a16="http://schemas.microsoft.com/office/drawing/2014/main" val="20000"/>
                    </a:ext>
                  </a:extLst>
                </a:gridCol>
                <a:gridCol w="638558">
                  <a:extLst>
                    <a:ext uri="{9D8B030D-6E8A-4147-A177-3AD203B41FA5}">
                      <a16:colId xmlns:a16="http://schemas.microsoft.com/office/drawing/2014/main" val="20001"/>
                    </a:ext>
                  </a:extLst>
                </a:gridCol>
                <a:gridCol w="638558">
                  <a:extLst>
                    <a:ext uri="{9D8B030D-6E8A-4147-A177-3AD203B41FA5}">
                      <a16:colId xmlns:a16="http://schemas.microsoft.com/office/drawing/2014/main" val="20002"/>
                    </a:ext>
                  </a:extLst>
                </a:gridCol>
                <a:gridCol w="638558">
                  <a:extLst>
                    <a:ext uri="{9D8B030D-6E8A-4147-A177-3AD203B41FA5}">
                      <a16:colId xmlns:a16="http://schemas.microsoft.com/office/drawing/2014/main" val="20003"/>
                    </a:ext>
                  </a:extLst>
                </a:gridCol>
                <a:gridCol w="638558">
                  <a:extLst>
                    <a:ext uri="{9D8B030D-6E8A-4147-A177-3AD203B41FA5}">
                      <a16:colId xmlns:a16="http://schemas.microsoft.com/office/drawing/2014/main" val="20004"/>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extLst>
                  <a:ext uri="{0D108BD9-81ED-4DB2-BD59-A6C34878D82A}">
                    <a16:rowId xmlns:a16="http://schemas.microsoft.com/office/drawing/2014/main" val="10000"/>
                  </a:ext>
                </a:extLst>
              </a:tr>
              <a:tr h="370840">
                <a:tc rowSpan="3">
                  <a:txBody>
                    <a:bodyPr/>
                    <a:lstStyle/>
                    <a:p>
                      <a:r>
                        <a:rPr lang="en-US" dirty="0"/>
                        <a:t>Ranking</a:t>
                      </a:r>
                    </a:p>
                  </a:txBody>
                  <a:tcPr/>
                </a:tc>
                <a:tc>
                  <a:txBody>
                    <a:bodyPr/>
                    <a:lstStyle/>
                    <a:p>
                      <a:r>
                        <a:rPr lang="en-US" dirty="0"/>
                        <a:t>a</a:t>
                      </a:r>
                    </a:p>
                  </a:txBody>
                  <a:tcPr/>
                </a:tc>
                <a:tc>
                  <a:txBody>
                    <a:bodyPr/>
                    <a:lstStyle/>
                    <a:p>
                      <a:r>
                        <a:rPr lang="en-US" dirty="0"/>
                        <a:t>c</a:t>
                      </a:r>
                    </a:p>
                  </a:txBody>
                  <a:tcPr/>
                </a:tc>
                <a:tc>
                  <a:txBody>
                    <a:bodyPr/>
                    <a:lstStyle/>
                    <a:p>
                      <a:r>
                        <a:rPr lang="en-US" dirty="0"/>
                        <a:t>b</a:t>
                      </a:r>
                    </a:p>
                  </a:txBody>
                  <a:tcPr/>
                </a:tc>
                <a:tc>
                  <a:txBody>
                    <a:bodyPr/>
                    <a:lstStyle/>
                    <a:p>
                      <a:r>
                        <a:rPr lang="en-US" dirty="0"/>
                        <a:t>a</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b</a:t>
                      </a:r>
                    </a:p>
                  </a:txBody>
                  <a:tcPr/>
                </a:tc>
                <a:tc>
                  <a:txBody>
                    <a:bodyPr/>
                    <a:lstStyle/>
                    <a:p>
                      <a:r>
                        <a:rPr lang="en-US" dirty="0"/>
                        <a:t>b</a:t>
                      </a:r>
                    </a:p>
                  </a:txBody>
                  <a:tcPr/>
                </a:tc>
                <a:tc>
                  <a:txBody>
                    <a:bodyPr/>
                    <a:lstStyle/>
                    <a:p>
                      <a:r>
                        <a:rPr lang="en-US" dirty="0"/>
                        <a:t>c</a:t>
                      </a:r>
                    </a:p>
                  </a:txBody>
                  <a:tcPr/>
                </a:tc>
                <a:tc>
                  <a:txBody>
                    <a:bodyPr/>
                    <a:lstStyle/>
                    <a:p>
                      <a:r>
                        <a:rPr lang="en-US" dirty="0"/>
                        <a:t>b</a:t>
                      </a:r>
                    </a:p>
                  </a:txBody>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r>
                        <a:rPr lang="en-US" dirty="0"/>
                        <a:t>c</a:t>
                      </a:r>
                    </a:p>
                  </a:txBody>
                  <a:tcPr/>
                </a:tc>
                <a:tc>
                  <a:txBody>
                    <a:bodyPr/>
                    <a:lstStyle/>
                    <a:p>
                      <a:r>
                        <a:rPr lang="en-US" dirty="0"/>
                        <a:t>a</a:t>
                      </a:r>
                    </a:p>
                  </a:txBody>
                  <a:tcPr/>
                </a:tc>
                <a:tc>
                  <a:txBody>
                    <a:bodyPr/>
                    <a:lstStyle/>
                    <a:p>
                      <a:r>
                        <a:rPr lang="en-US" dirty="0"/>
                        <a:t>a</a:t>
                      </a:r>
                    </a:p>
                  </a:txBody>
                  <a:tcPr/>
                </a:tc>
                <a:tc>
                  <a:txBody>
                    <a:bodyPr/>
                    <a:lstStyle/>
                    <a:p>
                      <a:r>
                        <a:rPr lang="en-US" dirty="0"/>
                        <a:t>c</a:t>
                      </a:r>
                    </a:p>
                  </a:txBody>
                  <a:tcPr/>
                </a:tc>
                <a:extLst>
                  <a:ext uri="{0D108BD9-81ED-4DB2-BD59-A6C34878D82A}">
                    <a16:rowId xmlns:a16="http://schemas.microsoft.com/office/drawing/2014/main" val="10003"/>
                  </a:ext>
                </a:extLst>
              </a:tr>
            </a:tbl>
          </a:graphicData>
        </a:graphic>
      </p:graphicFrame>
      <p:sp>
        <p:nvSpPr>
          <p:cNvPr id="6" name="TextBox 5">
            <a:extLst>
              <a:ext uri="{FF2B5EF4-FFF2-40B4-BE49-F238E27FC236}">
                <a16:creationId xmlns:a16="http://schemas.microsoft.com/office/drawing/2014/main" id="{101E170B-FF44-4E78-AC0A-7A3A6580C035}"/>
              </a:ext>
            </a:extLst>
          </p:cNvPr>
          <p:cNvSpPr txBox="1"/>
          <p:nvPr/>
        </p:nvSpPr>
        <p:spPr>
          <a:xfrm>
            <a:off x="552099" y="1994413"/>
            <a:ext cx="4796506" cy="461665"/>
          </a:xfrm>
          <a:prstGeom prst="rect">
            <a:avLst/>
          </a:prstGeom>
          <a:noFill/>
        </p:spPr>
        <p:txBody>
          <a:bodyPr wrap="none" rtlCol="0">
            <a:spAutoFit/>
          </a:bodyPr>
          <a:lstStyle/>
          <a:p>
            <a:r>
              <a:rPr lang="en-US" sz="2400" dirty="0">
                <a:solidFill>
                  <a:schemeClr val="tx2"/>
                </a:solidFill>
              </a:rPr>
              <a:t>Who beats who in pairwise election?</a:t>
            </a:r>
          </a:p>
        </p:txBody>
      </p:sp>
      <p:sp>
        <p:nvSpPr>
          <p:cNvPr id="7" name="TextBox 6">
            <a:extLst>
              <a:ext uri="{FF2B5EF4-FFF2-40B4-BE49-F238E27FC236}">
                <a16:creationId xmlns:a16="http://schemas.microsoft.com/office/drawing/2014/main" id="{5A31A4B6-BF1E-4EFD-A6B8-BDE748DF9C61}"/>
              </a:ext>
            </a:extLst>
          </p:cNvPr>
          <p:cNvSpPr txBox="1"/>
          <p:nvPr/>
        </p:nvSpPr>
        <p:spPr>
          <a:xfrm>
            <a:off x="6096000" y="1994413"/>
            <a:ext cx="1297150" cy="461665"/>
          </a:xfrm>
          <a:prstGeom prst="rect">
            <a:avLst/>
          </a:prstGeom>
          <a:noFill/>
        </p:spPr>
        <p:txBody>
          <a:bodyPr wrap="none" rtlCol="0">
            <a:spAutoFit/>
          </a:bodyPr>
          <a:lstStyle/>
          <a:p>
            <a:r>
              <a:rPr lang="en-US" sz="2400" dirty="0">
                <a:solidFill>
                  <a:schemeClr val="tx2"/>
                </a:solidFill>
              </a:rPr>
              <a:t>b beats c</a:t>
            </a:r>
          </a:p>
        </p:txBody>
      </p:sp>
      <mc:AlternateContent xmlns:mc="http://schemas.openxmlformats.org/markup-compatibility/2006">
        <mc:Choice xmlns:p14="http://schemas.microsoft.com/office/powerpoint/2010/main" Requires="p14">
          <p:contentPart p14:bwMode="auto" r:id="rId3">
            <p14:nvContentPartPr>
              <p14:cNvPr id="8" name="Ink 7">
                <a:extLst>
                  <a:ext uri="{FF2B5EF4-FFF2-40B4-BE49-F238E27FC236}">
                    <a16:creationId xmlns:a16="http://schemas.microsoft.com/office/drawing/2014/main" id="{FC2CE738-4A5A-5178-10E5-6F1D537A73F9}"/>
                  </a:ext>
                </a:extLst>
              </p14:cNvPr>
              <p14:cNvContentPartPr/>
              <p14:nvPr/>
            </p14:nvContentPartPr>
            <p14:xfrm>
              <a:off x="1537560" y="1527480"/>
              <a:ext cx="4917240" cy="3728520"/>
            </p14:xfrm>
          </p:contentPart>
        </mc:Choice>
        <mc:Fallback>
          <p:pic>
            <p:nvPicPr>
              <p:cNvPr id="8" name="Ink 7">
                <a:extLst>
                  <a:ext uri="{FF2B5EF4-FFF2-40B4-BE49-F238E27FC236}">
                    <a16:creationId xmlns:a16="http://schemas.microsoft.com/office/drawing/2014/main" id="{FC2CE738-4A5A-5178-10E5-6F1D537A73F9}"/>
                  </a:ext>
                </a:extLst>
              </p:cNvPr>
              <p:cNvPicPr/>
              <p:nvPr/>
            </p:nvPicPr>
            <p:blipFill>
              <a:blip r:embed="rId4"/>
              <a:stretch>
                <a:fillRect/>
              </a:stretch>
            </p:blipFill>
            <p:spPr>
              <a:xfrm>
                <a:off x="1528200" y="1518120"/>
                <a:ext cx="4935960" cy="3747240"/>
              </a:xfrm>
              <a:prstGeom prst="rect">
                <a:avLst/>
              </a:prstGeom>
            </p:spPr>
          </p:pic>
        </mc:Fallback>
      </mc:AlternateContent>
    </p:spTree>
    <p:extLst>
      <p:ext uri="{BB962C8B-B14F-4D97-AF65-F5344CB8AC3E}">
        <p14:creationId xmlns:p14="http://schemas.microsoft.com/office/powerpoint/2010/main" val="302011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Voting Rules</a:t>
            </a:r>
          </a:p>
        </p:txBody>
      </p:sp>
      <p:sp>
        <p:nvSpPr>
          <p:cNvPr id="3" name="Content Placeholder 2"/>
          <p:cNvSpPr>
            <a:spLocks noGrp="1"/>
          </p:cNvSpPr>
          <p:nvPr>
            <p:ph sz="quarter" idx="1"/>
          </p:nvPr>
        </p:nvSpPr>
        <p:spPr/>
        <p:txBody>
          <a:bodyPr>
            <a:normAutofit/>
          </a:bodyPr>
          <a:lstStyle/>
          <a:p>
            <a:r>
              <a:rPr lang="en-US" dirty="0"/>
              <a:t>Plurality with runoff</a:t>
            </a:r>
          </a:p>
          <a:p>
            <a:pPr lvl="1"/>
            <a:r>
              <a:rPr lang="en-US" dirty="0"/>
              <a:t>First round: two alternatives with highest plurality scores survive</a:t>
            </a:r>
          </a:p>
          <a:p>
            <a:pPr lvl="1"/>
            <a:r>
              <a:rPr lang="en-US" dirty="0"/>
              <a:t>Second round: </a:t>
            </a:r>
            <a:r>
              <a:rPr lang="en-US" dirty="0">
                <a:solidFill>
                  <a:schemeClr val="tx2"/>
                </a:solidFill>
              </a:rPr>
              <a:t>pairwise election </a:t>
            </a:r>
            <a:r>
              <a:rPr lang="en-US" dirty="0"/>
              <a:t>between the two</a:t>
            </a:r>
          </a:p>
        </p:txBody>
      </p:sp>
      <mc:AlternateContent xmlns:mc="http://schemas.openxmlformats.org/markup-compatibility/2006" xmlns:a14="http://schemas.microsoft.com/office/drawing/2010/main">
        <mc:Choice Requires="a14">
          <p:sp>
            <p:nvSpPr>
              <p:cNvPr id="7" name="TextBox 6"/>
              <p:cNvSpPr txBox="1"/>
              <p:nvPr/>
            </p:nvSpPr>
            <p:spPr>
              <a:xfrm>
                <a:off x="1645111" y="2607085"/>
                <a:ext cx="5632632" cy="461665"/>
              </a:xfrm>
              <a:prstGeom prst="rect">
                <a:avLst/>
              </a:prstGeom>
              <a:noFill/>
              <a:ln>
                <a:noFill/>
              </a:ln>
            </p:spPr>
            <p:txBody>
              <a:bodyPr wrap="square" rtlCol="0">
                <a:spAutoFit/>
              </a:bodyPr>
              <a:lstStyle/>
              <a:p>
                <a14:m>
                  <m:oMath xmlns:m="http://schemas.openxmlformats.org/officeDocument/2006/math">
                    <m:r>
                      <a:rPr lang="en-US" sz="2400" i="1" smtClean="0">
                        <a:solidFill>
                          <a:schemeClr val="tx2"/>
                        </a:solidFill>
                        <a:latin typeface="Cambria Math" panose="02040503050406030204" pitchFamily="18" charset="0"/>
                      </a:rPr>
                      <m:t>𝑥</m:t>
                    </m:r>
                  </m:oMath>
                </a14:m>
                <a:r>
                  <a:rPr lang="en-US" sz="2400" dirty="0">
                    <a:solidFill>
                      <a:schemeClr val="tx2"/>
                    </a:solidFill>
                  </a:rPr>
                  <a:t> beats </a:t>
                </a:r>
                <a14:m>
                  <m:oMath xmlns:m="http://schemas.openxmlformats.org/officeDocument/2006/math">
                    <m:r>
                      <a:rPr lang="en-US" sz="2400" i="1">
                        <a:solidFill>
                          <a:schemeClr val="tx2"/>
                        </a:solidFill>
                        <a:latin typeface="Cambria Math" panose="02040503050406030204" pitchFamily="18" charset="0"/>
                      </a:rPr>
                      <m:t>𝑦</m:t>
                    </m:r>
                  </m:oMath>
                </a14:m>
                <a:r>
                  <a:rPr lang="en-US" sz="2400" dirty="0">
                    <a:solidFill>
                      <a:schemeClr val="tx2"/>
                    </a:solidFill>
                  </a:rPr>
                  <a:t> if majority of voters prefer </a:t>
                </a:r>
                <a14:m>
                  <m:oMath xmlns:m="http://schemas.openxmlformats.org/officeDocument/2006/math">
                    <m:r>
                      <a:rPr lang="en-US" sz="2400" i="1">
                        <a:solidFill>
                          <a:schemeClr val="tx2"/>
                        </a:solidFill>
                        <a:latin typeface="Cambria Math" panose="02040503050406030204" pitchFamily="18" charset="0"/>
                      </a:rPr>
                      <m:t>𝑥</m:t>
                    </m:r>
                  </m:oMath>
                </a14:m>
                <a:r>
                  <a:rPr lang="en-US" sz="2400" dirty="0">
                    <a:solidFill>
                      <a:schemeClr val="tx2"/>
                    </a:solidFill>
                  </a:rPr>
                  <a:t> to </a:t>
                </a:r>
                <a14:m>
                  <m:oMath xmlns:m="http://schemas.openxmlformats.org/officeDocument/2006/math">
                    <m:r>
                      <a:rPr lang="en-US" sz="2400" i="1">
                        <a:solidFill>
                          <a:schemeClr val="tx2"/>
                        </a:solidFill>
                        <a:latin typeface="Cambria Math" panose="02040503050406030204" pitchFamily="18" charset="0"/>
                      </a:rPr>
                      <m:t>𝑦</m:t>
                    </m:r>
                  </m:oMath>
                </a14:m>
                <a:endParaRPr lang="en-US" sz="2400" dirty="0">
                  <a:solidFill>
                    <a:schemeClr val="tx2"/>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645111" y="2607085"/>
                <a:ext cx="5632632" cy="461665"/>
              </a:xfrm>
              <a:prstGeom prst="rect">
                <a:avLst/>
              </a:prstGeom>
              <a:blipFill>
                <a:blip r:embed="rId2"/>
                <a:stretch>
                  <a:fillRect t="-10667" b="-30667"/>
                </a:stretch>
              </a:blipFill>
              <a:ln>
                <a:noFill/>
              </a:ln>
            </p:spPr>
            <p:txBody>
              <a:bodyPr/>
              <a:lstStyle/>
              <a:p>
                <a:r>
                  <a:rPr lang="en-US">
                    <a:noFill/>
                  </a:rPr>
                  <a:t> </a:t>
                </a:r>
              </a:p>
            </p:txBody>
          </p:sp>
        </mc:Fallback>
      </mc:AlternateContent>
      <p:cxnSp>
        <p:nvCxnSpPr>
          <p:cNvPr id="9" name="Straight Arrow Connector 8"/>
          <p:cNvCxnSpPr>
            <a:cxnSpLocks/>
          </p:cNvCxnSpPr>
          <p:nvPr/>
        </p:nvCxnSpPr>
        <p:spPr>
          <a:xfrm flipV="1">
            <a:off x="3650374" y="2296756"/>
            <a:ext cx="73487" cy="379846"/>
          </a:xfrm>
          <a:prstGeom prst="straightConnector1">
            <a:avLst/>
          </a:prstGeom>
          <a:ln w="44450">
            <a:solidFill>
              <a:schemeClr val="tx2"/>
            </a:solidFill>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extLst>
              <p:ext uri="{D42A27DB-BD31-4B8C-83A1-F6EECF244321}">
                <p14:modId xmlns:p14="http://schemas.microsoft.com/office/powerpoint/2010/main" val="4189111657"/>
              </p:ext>
            </p:extLst>
          </p:nvPr>
        </p:nvGraphicFramePr>
        <p:xfrm>
          <a:off x="837864" y="4035810"/>
          <a:ext cx="5144167" cy="1483360"/>
        </p:xfrm>
        <a:graphic>
          <a:graphicData uri="http://schemas.openxmlformats.org/drawingml/2006/table">
            <a:tbl>
              <a:tblPr firstRow="1" bandRow="1">
                <a:tableStyleId>{6E25E649-3F16-4E02-A733-19D2CDBF48F0}</a:tableStyleId>
              </a:tblPr>
              <a:tblGrid>
                <a:gridCol w="2589935">
                  <a:extLst>
                    <a:ext uri="{9D8B030D-6E8A-4147-A177-3AD203B41FA5}">
                      <a16:colId xmlns:a16="http://schemas.microsoft.com/office/drawing/2014/main" val="20000"/>
                    </a:ext>
                  </a:extLst>
                </a:gridCol>
                <a:gridCol w="638558">
                  <a:extLst>
                    <a:ext uri="{9D8B030D-6E8A-4147-A177-3AD203B41FA5}">
                      <a16:colId xmlns:a16="http://schemas.microsoft.com/office/drawing/2014/main" val="20001"/>
                    </a:ext>
                  </a:extLst>
                </a:gridCol>
                <a:gridCol w="638558">
                  <a:extLst>
                    <a:ext uri="{9D8B030D-6E8A-4147-A177-3AD203B41FA5}">
                      <a16:colId xmlns:a16="http://schemas.microsoft.com/office/drawing/2014/main" val="20002"/>
                    </a:ext>
                  </a:extLst>
                </a:gridCol>
                <a:gridCol w="638558">
                  <a:extLst>
                    <a:ext uri="{9D8B030D-6E8A-4147-A177-3AD203B41FA5}">
                      <a16:colId xmlns:a16="http://schemas.microsoft.com/office/drawing/2014/main" val="20003"/>
                    </a:ext>
                  </a:extLst>
                </a:gridCol>
                <a:gridCol w="638558">
                  <a:extLst>
                    <a:ext uri="{9D8B030D-6E8A-4147-A177-3AD203B41FA5}">
                      <a16:colId xmlns:a16="http://schemas.microsoft.com/office/drawing/2014/main" val="20004"/>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extLst>
                  <a:ext uri="{0D108BD9-81ED-4DB2-BD59-A6C34878D82A}">
                    <a16:rowId xmlns:a16="http://schemas.microsoft.com/office/drawing/2014/main" val="10000"/>
                  </a:ext>
                </a:extLst>
              </a:tr>
              <a:tr h="370840">
                <a:tc rowSpan="3">
                  <a:txBody>
                    <a:bodyPr/>
                    <a:lstStyle/>
                    <a:p>
                      <a:r>
                        <a:rPr lang="en-US" dirty="0"/>
                        <a:t>Ranking</a:t>
                      </a:r>
                    </a:p>
                  </a:txBody>
                  <a:tcPr/>
                </a:tc>
                <a:tc>
                  <a:txBody>
                    <a:bodyPr/>
                    <a:lstStyle/>
                    <a:p>
                      <a:r>
                        <a:rPr lang="en-US" dirty="0"/>
                        <a:t>a</a:t>
                      </a:r>
                    </a:p>
                  </a:txBody>
                  <a:tcPr/>
                </a:tc>
                <a:tc>
                  <a:txBody>
                    <a:bodyPr/>
                    <a:lstStyle/>
                    <a:p>
                      <a:r>
                        <a:rPr lang="en-US" dirty="0"/>
                        <a:t>c</a:t>
                      </a:r>
                    </a:p>
                  </a:txBody>
                  <a:tcPr/>
                </a:tc>
                <a:tc>
                  <a:txBody>
                    <a:bodyPr/>
                    <a:lstStyle/>
                    <a:p>
                      <a:r>
                        <a:rPr lang="en-US" dirty="0"/>
                        <a:t>b</a:t>
                      </a:r>
                    </a:p>
                  </a:txBody>
                  <a:tcPr/>
                </a:tc>
                <a:tc>
                  <a:txBody>
                    <a:bodyPr/>
                    <a:lstStyle/>
                    <a:p>
                      <a:r>
                        <a:rPr lang="en-US" dirty="0"/>
                        <a:t>a</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b</a:t>
                      </a:r>
                    </a:p>
                  </a:txBody>
                  <a:tcPr/>
                </a:tc>
                <a:tc>
                  <a:txBody>
                    <a:bodyPr/>
                    <a:lstStyle/>
                    <a:p>
                      <a:r>
                        <a:rPr lang="en-US" dirty="0"/>
                        <a:t>b</a:t>
                      </a:r>
                    </a:p>
                  </a:txBody>
                  <a:tcPr/>
                </a:tc>
                <a:tc>
                  <a:txBody>
                    <a:bodyPr/>
                    <a:lstStyle/>
                    <a:p>
                      <a:r>
                        <a:rPr lang="en-US" dirty="0"/>
                        <a:t>c</a:t>
                      </a:r>
                    </a:p>
                  </a:txBody>
                  <a:tcPr/>
                </a:tc>
                <a:tc>
                  <a:txBody>
                    <a:bodyPr/>
                    <a:lstStyle/>
                    <a:p>
                      <a:r>
                        <a:rPr lang="en-US" dirty="0"/>
                        <a:t>b</a:t>
                      </a:r>
                    </a:p>
                  </a:txBody>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r>
                        <a:rPr lang="en-US" dirty="0"/>
                        <a:t>c</a:t>
                      </a:r>
                    </a:p>
                  </a:txBody>
                  <a:tcPr/>
                </a:tc>
                <a:tc>
                  <a:txBody>
                    <a:bodyPr/>
                    <a:lstStyle/>
                    <a:p>
                      <a:r>
                        <a:rPr lang="en-US" dirty="0"/>
                        <a:t>a</a:t>
                      </a:r>
                    </a:p>
                  </a:txBody>
                  <a:tcPr/>
                </a:tc>
                <a:tc>
                  <a:txBody>
                    <a:bodyPr/>
                    <a:lstStyle/>
                    <a:p>
                      <a:r>
                        <a:rPr lang="en-US" dirty="0"/>
                        <a:t>a</a:t>
                      </a:r>
                    </a:p>
                  </a:txBody>
                  <a:tcPr/>
                </a:tc>
                <a:tc>
                  <a:txBody>
                    <a:bodyPr/>
                    <a:lstStyle/>
                    <a:p>
                      <a:r>
                        <a:rPr lang="en-US" dirty="0"/>
                        <a:t>c</a:t>
                      </a:r>
                    </a:p>
                  </a:txBody>
                  <a:tcPr/>
                </a:tc>
                <a:extLst>
                  <a:ext uri="{0D108BD9-81ED-4DB2-BD59-A6C34878D82A}">
                    <a16:rowId xmlns:a16="http://schemas.microsoft.com/office/drawing/2014/main" val="10003"/>
                  </a:ext>
                </a:extLst>
              </a:tr>
            </a:tbl>
          </a:graphicData>
        </a:graphic>
      </p:graphicFrame>
      <p:sp>
        <p:nvSpPr>
          <p:cNvPr id="15" name="TextBox 14"/>
          <p:cNvSpPr txBox="1"/>
          <p:nvPr/>
        </p:nvSpPr>
        <p:spPr>
          <a:xfrm>
            <a:off x="775588" y="3429000"/>
            <a:ext cx="2532488" cy="461665"/>
          </a:xfrm>
          <a:prstGeom prst="rect">
            <a:avLst/>
          </a:prstGeom>
          <a:noFill/>
        </p:spPr>
        <p:txBody>
          <a:bodyPr wrap="none" rtlCol="0">
            <a:spAutoFit/>
          </a:bodyPr>
          <a:lstStyle/>
          <a:p>
            <a:r>
              <a:rPr lang="en-US" sz="2400" dirty="0">
                <a:solidFill>
                  <a:schemeClr val="tx2"/>
                </a:solidFill>
              </a:rPr>
              <a:t>Who’s the winner?</a:t>
            </a:r>
          </a:p>
        </p:txBody>
      </p:sp>
      <p:sp>
        <p:nvSpPr>
          <p:cNvPr id="8" name="Slide Number Placeholder 7">
            <a:extLst>
              <a:ext uri="{FF2B5EF4-FFF2-40B4-BE49-F238E27FC236}">
                <a16:creationId xmlns:a16="http://schemas.microsoft.com/office/drawing/2014/main" id="{97C0F9B2-BA5A-4047-A683-F3F62FC9CC5B}"/>
              </a:ext>
            </a:extLst>
          </p:cNvPr>
          <p:cNvSpPr>
            <a:spLocks noGrp="1"/>
          </p:cNvSpPr>
          <p:nvPr>
            <p:ph type="sldNum" sz="quarter" idx="4"/>
          </p:nvPr>
        </p:nvSpPr>
        <p:spPr/>
        <p:txBody>
          <a:bodyPr/>
          <a:lstStyle/>
          <a:p>
            <a:fld id="{4E5DC575-B3DA-4894-AC1D-D96F1860F14D}" type="slidenum">
              <a:rPr lang="en-US" smtClean="0"/>
              <a:pPr/>
              <a:t>27</a:t>
            </a:fld>
            <a:endParaRPr lang="en-US" dirty="0"/>
          </a:p>
        </p:txBody>
      </p:sp>
    </p:spTree>
    <p:extLst>
      <p:ext uri="{BB962C8B-B14F-4D97-AF65-F5344CB8AC3E}">
        <p14:creationId xmlns:p14="http://schemas.microsoft.com/office/powerpoint/2010/main" val="99439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Voting Rules</a:t>
            </a:r>
          </a:p>
        </p:txBody>
      </p:sp>
      <p:sp>
        <p:nvSpPr>
          <p:cNvPr id="3" name="Content Placeholder 2"/>
          <p:cNvSpPr>
            <a:spLocks noGrp="1"/>
          </p:cNvSpPr>
          <p:nvPr>
            <p:ph sz="quarter" idx="1"/>
          </p:nvPr>
        </p:nvSpPr>
        <p:spPr/>
        <p:txBody>
          <a:bodyPr>
            <a:normAutofit/>
          </a:bodyPr>
          <a:lstStyle/>
          <a:p>
            <a:r>
              <a:rPr lang="en-US" dirty="0"/>
              <a:t>Plurality with runoff</a:t>
            </a:r>
          </a:p>
          <a:p>
            <a:pPr lvl="1"/>
            <a:r>
              <a:rPr lang="en-US" dirty="0"/>
              <a:t>First round: two alternatives with highest plurality scores survive</a:t>
            </a:r>
          </a:p>
          <a:p>
            <a:pPr lvl="1"/>
            <a:r>
              <a:rPr lang="en-US" dirty="0"/>
              <a:t>Second round: </a:t>
            </a:r>
            <a:r>
              <a:rPr lang="en-US" dirty="0">
                <a:solidFill>
                  <a:schemeClr val="tx2"/>
                </a:solidFill>
              </a:rPr>
              <a:t>pairwise election </a:t>
            </a:r>
            <a:r>
              <a:rPr lang="en-US" dirty="0"/>
              <a:t>between the two</a:t>
            </a:r>
          </a:p>
        </p:txBody>
      </p:sp>
      <mc:AlternateContent xmlns:mc="http://schemas.openxmlformats.org/markup-compatibility/2006" xmlns:a14="http://schemas.microsoft.com/office/drawing/2010/main">
        <mc:Choice Requires="a14">
          <p:sp>
            <p:nvSpPr>
              <p:cNvPr id="7" name="TextBox 6"/>
              <p:cNvSpPr txBox="1"/>
              <p:nvPr/>
            </p:nvSpPr>
            <p:spPr>
              <a:xfrm>
                <a:off x="1645111" y="2607085"/>
                <a:ext cx="5632632" cy="461665"/>
              </a:xfrm>
              <a:prstGeom prst="rect">
                <a:avLst/>
              </a:prstGeom>
              <a:noFill/>
              <a:ln>
                <a:noFill/>
              </a:ln>
            </p:spPr>
            <p:txBody>
              <a:bodyPr wrap="square" rtlCol="0">
                <a:spAutoFit/>
              </a:bodyPr>
              <a:lstStyle/>
              <a:p>
                <a14:m>
                  <m:oMath xmlns:m="http://schemas.openxmlformats.org/officeDocument/2006/math">
                    <m:r>
                      <a:rPr lang="en-US" sz="2400" i="1" smtClean="0">
                        <a:solidFill>
                          <a:schemeClr val="tx2"/>
                        </a:solidFill>
                        <a:latin typeface="Cambria Math" panose="02040503050406030204" pitchFamily="18" charset="0"/>
                      </a:rPr>
                      <m:t>𝑥</m:t>
                    </m:r>
                  </m:oMath>
                </a14:m>
                <a:r>
                  <a:rPr lang="en-US" sz="2400" dirty="0">
                    <a:solidFill>
                      <a:schemeClr val="tx2"/>
                    </a:solidFill>
                  </a:rPr>
                  <a:t> beats </a:t>
                </a:r>
                <a14:m>
                  <m:oMath xmlns:m="http://schemas.openxmlformats.org/officeDocument/2006/math">
                    <m:r>
                      <a:rPr lang="en-US" sz="2400" i="1">
                        <a:solidFill>
                          <a:schemeClr val="tx2"/>
                        </a:solidFill>
                        <a:latin typeface="Cambria Math" panose="02040503050406030204" pitchFamily="18" charset="0"/>
                      </a:rPr>
                      <m:t>𝑦</m:t>
                    </m:r>
                  </m:oMath>
                </a14:m>
                <a:r>
                  <a:rPr lang="en-US" sz="2400" dirty="0">
                    <a:solidFill>
                      <a:schemeClr val="tx2"/>
                    </a:solidFill>
                  </a:rPr>
                  <a:t> if majority of voters prefer </a:t>
                </a:r>
                <a14:m>
                  <m:oMath xmlns:m="http://schemas.openxmlformats.org/officeDocument/2006/math">
                    <m:r>
                      <a:rPr lang="en-US" sz="2400" i="1">
                        <a:solidFill>
                          <a:schemeClr val="tx2"/>
                        </a:solidFill>
                        <a:latin typeface="Cambria Math" panose="02040503050406030204" pitchFamily="18" charset="0"/>
                      </a:rPr>
                      <m:t>𝑥</m:t>
                    </m:r>
                  </m:oMath>
                </a14:m>
                <a:r>
                  <a:rPr lang="en-US" sz="2400" dirty="0">
                    <a:solidFill>
                      <a:schemeClr val="tx2"/>
                    </a:solidFill>
                  </a:rPr>
                  <a:t> to </a:t>
                </a:r>
                <a14:m>
                  <m:oMath xmlns:m="http://schemas.openxmlformats.org/officeDocument/2006/math">
                    <m:r>
                      <a:rPr lang="en-US" sz="2400" i="1">
                        <a:solidFill>
                          <a:schemeClr val="tx2"/>
                        </a:solidFill>
                        <a:latin typeface="Cambria Math" panose="02040503050406030204" pitchFamily="18" charset="0"/>
                      </a:rPr>
                      <m:t>𝑦</m:t>
                    </m:r>
                  </m:oMath>
                </a14:m>
                <a:endParaRPr lang="en-US" sz="2400" dirty="0">
                  <a:solidFill>
                    <a:schemeClr val="tx2"/>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645111" y="2607085"/>
                <a:ext cx="5632632" cy="461665"/>
              </a:xfrm>
              <a:prstGeom prst="rect">
                <a:avLst/>
              </a:prstGeom>
              <a:blipFill>
                <a:blip r:embed="rId2"/>
                <a:stretch>
                  <a:fillRect t="-10667" b="-30667"/>
                </a:stretch>
              </a:blipFill>
              <a:ln>
                <a:noFill/>
              </a:ln>
            </p:spPr>
            <p:txBody>
              <a:bodyPr/>
              <a:lstStyle/>
              <a:p>
                <a:r>
                  <a:rPr lang="en-US">
                    <a:noFill/>
                  </a:rPr>
                  <a:t> </a:t>
                </a:r>
              </a:p>
            </p:txBody>
          </p:sp>
        </mc:Fallback>
      </mc:AlternateContent>
      <p:cxnSp>
        <p:nvCxnSpPr>
          <p:cNvPr id="9" name="Straight Arrow Connector 8"/>
          <p:cNvCxnSpPr>
            <a:cxnSpLocks/>
          </p:cNvCxnSpPr>
          <p:nvPr/>
        </p:nvCxnSpPr>
        <p:spPr>
          <a:xfrm flipV="1">
            <a:off x="3650374" y="2296756"/>
            <a:ext cx="73487" cy="379846"/>
          </a:xfrm>
          <a:prstGeom prst="straightConnector1">
            <a:avLst/>
          </a:prstGeom>
          <a:ln w="44450">
            <a:solidFill>
              <a:schemeClr val="tx2"/>
            </a:solidFill>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nvGraphicFramePr>
        <p:xfrm>
          <a:off x="837864" y="4035810"/>
          <a:ext cx="5144167" cy="1483360"/>
        </p:xfrm>
        <a:graphic>
          <a:graphicData uri="http://schemas.openxmlformats.org/drawingml/2006/table">
            <a:tbl>
              <a:tblPr firstRow="1" bandRow="1">
                <a:tableStyleId>{6E25E649-3F16-4E02-A733-19D2CDBF48F0}</a:tableStyleId>
              </a:tblPr>
              <a:tblGrid>
                <a:gridCol w="2589935">
                  <a:extLst>
                    <a:ext uri="{9D8B030D-6E8A-4147-A177-3AD203B41FA5}">
                      <a16:colId xmlns:a16="http://schemas.microsoft.com/office/drawing/2014/main" val="20000"/>
                    </a:ext>
                  </a:extLst>
                </a:gridCol>
                <a:gridCol w="638558">
                  <a:extLst>
                    <a:ext uri="{9D8B030D-6E8A-4147-A177-3AD203B41FA5}">
                      <a16:colId xmlns:a16="http://schemas.microsoft.com/office/drawing/2014/main" val="20001"/>
                    </a:ext>
                  </a:extLst>
                </a:gridCol>
                <a:gridCol w="638558">
                  <a:extLst>
                    <a:ext uri="{9D8B030D-6E8A-4147-A177-3AD203B41FA5}">
                      <a16:colId xmlns:a16="http://schemas.microsoft.com/office/drawing/2014/main" val="20002"/>
                    </a:ext>
                  </a:extLst>
                </a:gridCol>
                <a:gridCol w="638558">
                  <a:extLst>
                    <a:ext uri="{9D8B030D-6E8A-4147-A177-3AD203B41FA5}">
                      <a16:colId xmlns:a16="http://schemas.microsoft.com/office/drawing/2014/main" val="20003"/>
                    </a:ext>
                  </a:extLst>
                </a:gridCol>
                <a:gridCol w="638558">
                  <a:extLst>
                    <a:ext uri="{9D8B030D-6E8A-4147-A177-3AD203B41FA5}">
                      <a16:colId xmlns:a16="http://schemas.microsoft.com/office/drawing/2014/main" val="20004"/>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extLst>
                  <a:ext uri="{0D108BD9-81ED-4DB2-BD59-A6C34878D82A}">
                    <a16:rowId xmlns:a16="http://schemas.microsoft.com/office/drawing/2014/main" val="10000"/>
                  </a:ext>
                </a:extLst>
              </a:tr>
              <a:tr h="370840">
                <a:tc rowSpan="3">
                  <a:txBody>
                    <a:bodyPr/>
                    <a:lstStyle/>
                    <a:p>
                      <a:r>
                        <a:rPr lang="en-US" dirty="0"/>
                        <a:t>Ranking</a:t>
                      </a:r>
                    </a:p>
                  </a:txBody>
                  <a:tcPr/>
                </a:tc>
                <a:tc>
                  <a:txBody>
                    <a:bodyPr/>
                    <a:lstStyle/>
                    <a:p>
                      <a:r>
                        <a:rPr lang="en-US" dirty="0"/>
                        <a:t>a</a:t>
                      </a:r>
                    </a:p>
                  </a:txBody>
                  <a:tcPr/>
                </a:tc>
                <a:tc>
                  <a:txBody>
                    <a:bodyPr/>
                    <a:lstStyle/>
                    <a:p>
                      <a:r>
                        <a:rPr lang="en-US" dirty="0"/>
                        <a:t>c</a:t>
                      </a:r>
                    </a:p>
                  </a:txBody>
                  <a:tcPr/>
                </a:tc>
                <a:tc>
                  <a:txBody>
                    <a:bodyPr/>
                    <a:lstStyle/>
                    <a:p>
                      <a:r>
                        <a:rPr lang="en-US" dirty="0"/>
                        <a:t>b</a:t>
                      </a:r>
                    </a:p>
                  </a:txBody>
                  <a:tcPr/>
                </a:tc>
                <a:tc>
                  <a:txBody>
                    <a:bodyPr/>
                    <a:lstStyle/>
                    <a:p>
                      <a:r>
                        <a:rPr lang="en-US" dirty="0"/>
                        <a:t>a</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b</a:t>
                      </a:r>
                    </a:p>
                  </a:txBody>
                  <a:tcPr/>
                </a:tc>
                <a:tc>
                  <a:txBody>
                    <a:bodyPr/>
                    <a:lstStyle/>
                    <a:p>
                      <a:r>
                        <a:rPr lang="en-US" dirty="0"/>
                        <a:t>b</a:t>
                      </a:r>
                    </a:p>
                  </a:txBody>
                  <a:tcPr/>
                </a:tc>
                <a:tc>
                  <a:txBody>
                    <a:bodyPr/>
                    <a:lstStyle/>
                    <a:p>
                      <a:r>
                        <a:rPr lang="en-US" dirty="0"/>
                        <a:t>c</a:t>
                      </a:r>
                    </a:p>
                  </a:txBody>
                  <a:tcPr/>
                </a:tc>
                <a:tc>
                  <a:txBody>
                    <a:bodyPr/>
                    <a:lstStyle/>
                    <a:p>
                      <a:r>
                        <a:rPr lang="en-US" dirty="0"/>
                        <a:t>b</a:t>
                      </a:r>
                    </a:p>
                  </a:txBody>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r>
                        <a:rPr lang="en-US" dirty="0"/>
                        <a:t>c</a:t>
                      </a:r>
                    </a:p>
                  </a:txBody>
                  <a:tcPr/>
                </a:tc>
                <a:tc>
                  <a:txBody>
                    <a:bodyPr/>
                    <a:lstStyle/>
                    <a:p>
                      <a:r>
                        <a:rPr lang="en-US" dirty="0"/>
                        <a:t>a</a:t>
                      </a:r>
                    </a:p>
                  </a:txBody>
                  <a:tcPr/>
                </a:tc>
                <a:tc>
                  <a:txBody>
                    <a:bodyPr/>
                    <a:lstStyle/>
                    <a:p>
                      <a:r>
                        <a:rPr lang="en-US" dirty="0"/>
                        <a:t>a</a:t>
                      </a:r>
                    </a:p>
                  </a:txBody>
                  <a:tcPr/>
                </a:tc>
                <a:tc>
                  <a:txBody>
                    <a:bodyPr/>
                    <a:lstStyle/>
                    <a:p>
                      <a:r>
                        <a:rPr lang="en-US" dirty="0"/>
                        <a:t>c</a:t>
                      </a:r>
                    </a:p>
                  </a:txBody>
                  <a:tcPr/>
                </a:tc>
                <a:extLst>
                  <a:ext uri="{0D108BD9-81ED-4DB2-BD59-A6C34878D82A}">
                    <a16:rowId xmlns:a16="http://schemas.microsoft.com/office/drawing/2014/main" val="10003"/>
                  </a:ext>
                </a:extLst>
              </a:tr>
            </a:tbl>
          </a:graphicData>
        </a:graphic>
      </p:graphicFrame>
      <p:sp>
        <p:nvSpPr>
          <p:cNvPr id="15" name="TextBox 14"/>
          <p:cNvSpPr txBox="1"/>
          <p:nvPr/>
        </p:nvSpPr>
        <p:spPr>
          <a:xfrm>
            <a:off x="775588" y="3429000"/>
            <a:ext cx="2532488" cy="461665"/>
          </a:xfrm>
          <a:prstGeom prst="rect">
            <a:avLst/>
          </a:prstGeom>
          <a:noFill/>
        </p:spPr>
        <p:txBody>
          <a:bodyPr wrap="none" rtlCol="0">
            <a:spAutoFit/>
          </a:bodyPr>
          <a:lstStyle/>
          <a:p>
            <a:r>
              <a:rPr lang="en-US" sz="2400" dirty="0">
                <a:solidFill>
                  <a:schemeClr val="tx2"/>
                </a:solidFill>
              </a:rPr>
              <a:t>Who’s the winner?</a:t>
            </a:r>
          </a:p>
        </p:txBody>
      </p:sp>
      <p:sp>
        <p:nvSpPr>
          <p:cNvPr id="8" name="Slide Number Placeholder 7">
            <a:extLst>
              <a:ext uri="{FF2B5EF4-FFF2-40B4-BE49-F238E27FC236}">
                <a16:creationId xmlns:a16="http://schemas.microsoft.com/office/drawing/2014/main" id="{97C0F9B2-BA5A-4047-A683-F3F62FC9CC5B}"/>
              </a:ext>
            </a:extLst>
          </p:cNvPr>
          <p:cNvSpPr>
            <a:spLocks noGrp="1"/>
          </p:cNvSpPr>
          <p:nvPr>
            <p:ph type="sldNum" sz="quarter" idx="4"/>
          </p:nvPr>
        </p:nvSpPr>
        <p:spPr/>
        <p:txBody>
          <a:bodyPr/>
          <a:lstStyle/>
          <a:p>
            <a:fld id="{4E5DC575-B3DA-4894-AC1D-D96F1860F14D}" type="slidenum">
              <a:rPr lang="en-US" smtClean="0"/>
              <a:pPr/>
              <a:t>28</a:t>
            </a:fld>
            <a:endParaRPr lang="en-US" dirty="0"/>
          </a:p>
        </p:txBody>
      </p:sp>
      <p:sp>
        <p:nvSpPr>
          <p:cNvPr id="10" name="TextBox 9">
            <a:extLst>
              <a:ext uri="{FF2B5EF4-FFF2-40B4-BE49-F238E27FC236}">
                <a16:creationId xmlns:a16="http://schemas.microsoft.com/office/drawing/2014/main" id="{91F7A50F-32B7-4ECE-BE1B-FEB4FF0257DA}"/>
              </a:ext>
            </a:extLst>
          </p:cNvPr>
          <p:cNvSpPr txBox="1"/>
          <p:nvPr/>
        </p:nvSpPr>
        <p:spPr>
          <a:xfrm>
            <a:off x="6848559" y="3379079"/>
            <a:ext cx="4505577" cy="1569660"/>
          </a:xfrm>
          <a:prstGeom prst="rect">
            <a:avLst/>
          </a:prstGeom>
          <a:noFill/>
        </p:spPr>
        <p:txBody>
          <a:bodyPr wrap="square" rtlCol="0">
            <a:spAutoFit/>
          </a:bodyPr>
          <a:lstStyle/>
          <a:p>
            <a:r>
              <a:rPr lang="en-US" sz="2400" dirty="0">
                <a:solidFill>
                  <a:schemeClr val="tx2"/>
                </a:solidFill>
              </a:rPr>
              <a:t>Depends on the tie breaking rule. </a:t>
            </a:r>
          </a:p>
          <a:p>
            <a:r>
              <a:rPr lang="en-US" sz="2400" dirty="0">
                <a:solidFill>
                  <a:schemeClr val="tx2"/>
                </a:solidFill>
              </a:rPr>
              <a:t>If break tie alphabetically:</a:t>
            </a:r>
          </a:p>
          <a:p>
            <a:r>
              <a:rPr lang="en-US" sz="2400" dirty="0">
                <a:solidFill>
                  <a:schemeClr val="tx2"/>
                </a:solidFill>
              </a:rPr>
              <a:t>a and b survive in 1</a:t>
            </a:r>
            <a:r>
              <a:rPr lang="en-US" sz="2400" baseline="30000" dirty="0">
                <a:solidFill>
                  <a:schemeClr val="tx2"/>
                </a:solidFill>
              </a:rPr>
              <a:t>st</a:t>
            </a:r>
            <a:r>
              <a:rPr lang="en-US" sz="2400" dirty="0">
                <a:solidFill>
                  <a:schemeClr val="tx2"/>
                </a:solidFill>
              </a:rPr>
              <a:t> round</a:t>
            </a:r>
          </a:p>
          <a:p>
            <a:r>
              <a:rPr lang="en-US" sz="2400" dirty="0">
                <a:solidFill>
                  <a:schemeClr val="tx2"/>
                </a:solidFill>
              </a:rPr>
              <a:t>a wins the pairwise election</a:t>
            </a:r>
          </a:p>
        </p:txBody>
      </p:sp>
      <p:graphicFrame>
        <p:nvGraphicFramePr>
          <p:cNvPr id="11" name="Table 10">
            <a:extLst>
              <a:ext uri="{FF2B5EF4-FFF2-40B4-BE49-F238E27FC236}">
                <a16:creationId xmlns:a16="http://schemas.microsoft.com/office/drawing/2014/main" id="{5756A893-EFF2-4B3C-9863-701E49013304}"/>
              </a:ext>
            </a:extLst>
          </p:cNvPr>
          <p:cNvGraphicFramePr>
            <a:graphicFrameLocks noGrp="1"/>
          </p:cNvGraphicFramePr>
          <p:nvPr>
            <p:extLst>
              <p:ext uri="{D42A27DB-BD31-4B8C-83A1-F6EECF244321}">
                <p14:modId xmlns:p14="http://schemas.microsoft.com/office/powerpoint/2010/main" val="2114216399"/>
              </p:ext>
            </p:extLst>
          </p:nvPr>
        </p:nvGraphicFramePr>
        <p:xfrm>
          <a:off x="6973672" y="5124851"/>
          <a:ext cx="2747370" cy="1107440"/>
        </p:xfrm>
        <a:graphic>
          <a:graphicData uri="http://schemas.openxmlformats.org/drawingml/2006/table">
            <a:tbl>
              <a:tblPr firstRow="1" bandRow="1">
                <a:tableStyleId>{6E25E649-3F16-4E02-A733-19D2CDBF48F0}</a:tableStyleId>
              </a:tblPr>
              <a:tblGrid>
                <a:gridCol w="1161887">
                  <a:extLst>
                    <a:ext uri="{9D8B030D-6E8A-4147-A177-3AD203B41FA5}">
                      <a16:colId xmlns:a16="http://schemas.microsoft.com/office/drawing/2014/main" val="20000"/>
                    </a:ext>
                  </a:extLst>
                </a:gridCol>
                <a:gridCol w="419917">
                  <a:extLst>
                    <a:ext uri="{9D8B030D-6E8A-4147-A177-3AD203B41FA5}">
                      <a16:colId xmlns:a16="http://schemas.microsoft.com/office/drawing/2014/main" val="20001"/>
                    </a:ext>
                  </a:extLst>
                </a:gridCol>
                <a:gridCol w="412069">
                  <a:extLst>
                    <a:ext uri="{9D8B030D-6E8A-4147-A177-3AD203B41FA5}">
                      <a16:colId xmlns:a16="http://schemas.microsoft.com/office/drawing/2014/main" val="20002"/>
                    </a:ext>
                  </a:extLst>
                </a:gridCol>
                <a:gridCol w="404220">
                  <a:extLst>
                    <a:ext uri="{9D8B030D-6E8A-4147-A177-3AD203B41FA5}">
                      <a16:colId xmlns:a16="http://schemas.microsoft.com/office/drawing/2014/main" val="20003"/>
                    </a:ext>
                  </a:extLst>
                </a:gridCol>
                <a:gridCol w="349277">
                  <a:extLst>
                    <a:ext uri="{9D8B030D-6E8A-4147-A177-3AD203B41FA5}">
                      <a16:colId xmlns:a16="http://schemas.microsoft.com/office/drawing/2014/main" val="20004"/>
                    </a:ext>
                  </a:extLst>
                </a:gridCol>
              </a:tblGrid>
              <a:tr h="331344">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extLst>
                  <a:ext uri="{0D108BD9-81ED-4DB2-BD59-A6C34878D82A}">
                    <a16:rowId xmlns:a16="http://schemas.microsoft.com/office/drawing/2014/main" val="10000"/>
                  </a:ext>
                </a:extLst>
              </a:tr>
              <a:tr h="370840">
                <a:tc rowSpan="2">
                  <a:txBody>
                    <a:bodyPr/>
                    <a:lstStyle/>
                    <a:p>
                      <a:r>
                        <a:rPr lang="en-US" dirty="0"/>
                        <a:t>Ranking</a:t>
                      </a:r>
                    </a:p>
                  </a:txBody>
                  <a:tcPr/>
                </a:tc>
                <a:tc>
                  <a:txBody>
                    <a:bodyPr/>
                    <a:lstStyle/>
                    <a:p>
                      <a:r>
                        <a:rPr lang="en-US" dirty="0"/>
                        <a:t>a</a:t>
                      </a:r>
                    </a:p>
                  </a:txBody>
                  <a:tcPr/>
                </a:tc>
                <a:tc>
                  <a:txBody>
                    <a:bodyPr/>
                    <a:lstStyle/>
                    <a:p>
                      <a:r>
                        <a:rPr lang="en-US" dirty="0"/>
                        <a:t>b</a:t>
                      </a:r>
                    </a:p>
                  </a:txBody>
                  <a:tcPr/>
                </a:tc>
                <a:tc>
                  <a:txBody>
                    <a:bodyPr/>
                    <a:lstStyle/>
                    <a:p>
                      <a:r>
                        <a:rPr lang="en-US" dirty="0"/>
                        <a:t>b</a:t>
                      </a:r>
                    </a:p>
                  </a:txBody>
                  <a:tcPr/>
                </a:tc>
                <a:tc>
                  <a:txBody>
                    <a:bodyPr/>
                    <a:lstStyle/>
                    <a:p>
                      <a:r>
                        <a:rPr lang="en-US" dirty="0"/>
                        <a:t>a</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b</a:t>
                      </a:r>
                    </a:p>
                  </a:txBody>
                  <a:tcPr/>
                </a:tc>
                <a:tc>
                  <a:txBody>
                    <a:bodyPr/>
                    <a:lstStyle/>
                    <a:p>
                      <a:r>
                        <a:rPr lang="en-US" dirty="0"/>
                        <a: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a:t>
                      </a:r>
                    </a:p>
                  </a:txBody>
                  <a:tcPr/>
                </a:tc>
                <a:tc>
                  <a:txBody>
                    <a:bodyPr/>
                    <a:lstStyle/>
                    <a:p>
                      <a:r>
                        <a:rPr lang="en-US" dirty="0"/>
                        <a:t>b</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5599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Voting Rules</a:t>
            </a:r>
          </a:p>
        </p:txBody>
      </p:sp>
      <p:sp>
        <p:nvSpPr>
          <p:cNvPr id="3" name="Content Placeholder 2"/>
          <p:cNvSpPr>
            <a:spLocks noGrp="1"/>
          </p:cNvSpPr>
          <p:nvPr>
            <p:ph sz="quarter" idx="1"/>
          </p:nvPr>
        </p:nvSpPr>
        <p:spPr/>
        <p:txBody>
          <a:bodyPr>
            <a:normAutofit/>
          </a:bodyPr>
          <a:lstStyle/>
          <a:p>
            <a:r>
              <a:rPr lang="en-US" dirty="0"/>
              <a:t>Plurality with runoff</a:t>
            </a:r>
          </a:p>
          <a:p>
            <a:pPr lvl="1"/>
            <a:r>
              <a:rPr lang="en-US" dirty="0"/>
              <a:t>First round: two alternatives with highest plurality scores survive</a:t>
            </a:r>
          </a:p>
          <a:p>
            <a:pPr lvl="1"/>
            <a:r>
              <a:rPr lang="en-US" dirty="0"/>
              <a:t>Second round: </a:t>
            </a:r>
            <a:r>
              <a:rPr lang="en-US" dirty="0">
                <a:solidFill>
                  <a:schemeClr val="tx2"/>
                </a:solidFill>
              </a:rPr>
              <a:t>pairwise election </a:t>
            </a:r>
            <a:r>
              <a:rPr lang="en-US" dirty="0"/>
              <a:t>between the two</a:t>
            </a:r>
          </a:p>
        </p:txBody>
      </p:sp>
      <mc:AlternateContent xmlns:mc="http://schemas.openxmlformats.org/markup-compatibility/2006" xmlns:a14="http://schemas.microsoft.com/office/drawing/2010/main">
        <mc:Choice Requires="a14">
          <p:sp>
            <p:nvSpPr>
              <p:cNvPr id="7" name="TextBox 6"/>
              <p:cNvSpPr txBox="1"/>
              <p:nvPr/>
            </p:nvSpPr>
            <p:spPr>
              <a:xfrm>
                <a:off x="1645111" y="2607085"/>
                <a:ext cx="5632632" cy="461665"/>
              </a:xfrm>
              <a:prstGeom prst="rect">
                <a:avLst/>
              </a:prstGeom>
              <a:noFill/>
              <a:ln>
                <a:noFill/>
              </a:ln>
            </p:spPr>
            <p:txBody>
              <a:bodyPr wrap="square" rtlCol="0">
                <a:spAutoFit/>
              </a:bodyPr>
              <a:lstStyle/>
              <a:p>
                <a14:m>
                  <m:oMath xmlns:m="http://schemas.openxmlformats.org/officeDocument/2006/math">
                    <m:r>
                      <a:rPr lang="en-US" sz="2400" i="1" smtClean="0">
                        <a:solidFill>
                          <a:schemeClr val="tx2"/>
                        </a:solidFill>
                        <a:latin typeface="Cambria Math" panose="02040503050406030204" pitchFamily="18" charset="0"/>
                      </a:rPr>
                      <m:t>𝑥</m:t>
                    </m:r>
                  </m:oMath>
                </a14:m>
                <a:r>
                  <a:rPr lang="en-US" sz="2400" dirty="0">
                    <a:solidFill>
                      <a:schemeClr val="tx2"/>
                    </a:solidFill>
                  </a:rPr>
                  <a:t> beats </a:t>
                </a:r>
                <a14:m>
                  <m:oMath xmlns:m="http://schemas.openxmlformats.org/officeDocument/2006/math">
                    <m:r>
                      <a:rPr lang="en-US" sz="2400" i="1">
                        <a:solidFill>
                          <a:schemeClr val="tx2"/>
                        </a:solidFill>
                        <a:latin typeface="Cambria Math" panose="02040503050406030204" pitchFamily="18" charset="0"/>
                      </a:rPr>
                      <m:t>𝑦</m:t>
                    </m:r>
                  </m:oMath>
                </a14:m>
                <a:r>
                  <a:rPr lang="en-US" sz="2400" dirty="0">
                    <a:solidFill>
                      <a:schemeClr val="tx2"/>
                    </a:solidFill>
                  </a:rPr>
                  <a:t> if majority of voters prefer </a:t>
                </a:r>
                <a14:m>
                  <m:oMath xmlns:m="http://schemas.openxmlformats.org/officeDocument/2006/math">
                    <m:r>
                      <a:rPr lang="en-US" sz="2400" i="1">
                        <a:solidFill>
                          <a:schemeClr val="tx2"/>
                        </a:solidFill>
                        <a:latin typeface="Cambria Math" panose="02040503050406030204" pitchFamily="18" charset="0"/>
                      </a:rPr>
                      <m:t>𝑥</m:t>
                    </m:r>
                  </m:oMath>
                </a14:m>
                <a:r>
                  <a:rPr lang="en-US" sz="2400" dirty="0">
                    <a:solidFill>
                      <a:schemeClr val="tx2"/>
                    </a:solidFill>
                  </a:rPr>
                  <a:t> to </a:t>
                </a:r>
                <a14:m>
                  <m:oMath xmlns:m="http://schemas.openxmlformats.org/officeDocument/2006/math">
                    <m:r>
                      <a:rPr lang="en-US" sz="2400" i="1">
                        <a:solidFill>
                          <a:schemeClr val="tx2"/>
                        </a:solidFill>
                        <a:latin typeface="Cambria Math" panose="02040503050406030204" pitchFamily="18" charset="0"/>
                      </a:rPr>
                      <m:t>𝑦</m:t>
                    </m:r>
                  </m:oMath>
                </a14:m>
                <a:endParaRPr lang="en-US" sz="2400" dirty="0">
                  <a:solidFill>
                    <a:schemeClr val="tx2"/>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645111" y="2607085"/>
                <a:ext cx="5632632" cy="461665"/>
              </a:xfrm>
              <a:prstGeom prst="rect">
                <a:avLst/>
              </a:prstGeom>
              <a:blipFill>
                <a:blip r:embed="rId2"/>
                <a:stretch>
                  <a:fillRect t="-10667" b="-30667"/>
                </a:stretch>
              </a:blipFill>
              <a:ln>
                <a:noFill/>
              </a:ln>
            </p:spPr>
            <p:txBody>
              <a:bodyPr/>
              <a:lstStyle/>
              <a:p>
                <a:r>
                  <a:rPr lang="en-US">
                    <a:noFill/>
                  </a:rPr>
                  <a:t> </a:t>
                </a:r>
              </a:p>
            </p:txBody>
          </p:sp>
        </mc:Fallback>
      </mc:AlternateContent>
      <p:cxnSp>
        <p:nvCxnSpPr>
          <p:cNvPr id="9" name="Straight Arrow Connector 8"/>
          <p:cNvCxnSpPr>
            <a:cxnSpLocks/>
          </p:cNvCxnSpPr>
          <p:nvPr/>
        </p:nvCxnSpPr>
        <p:spPr>
          <a:xfrm flipV="1">
            <a:off x="3650374" y="2296756"/>
            <a:ext cx="73487" cy="379846"/>
          </a:xfrm>
          <a:prstGeom prst="straightConnector1">
            <a:avLst/>
          </a:prstGeom>
          <a:ln w="44450">
            <a:solidFill>
              <a:schemeClr val="tx2"/>
            </a:solidFill>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extLst>
              <p:ext uri="{D42A27DB-BD31-4B8C-83A1-F6EECF244321}">
                <p14:modId xmlns:p14="http://schemas.microsoft.com/office/powerpoint/2010/main" val="260822489"/>
              </p:ext>
            </p:extLst>
          </p:nvPr>
        </p:nvGraphicFramePr>
        <p:xfrm>
          <a:off x="837864" y="4035810"/>
          <a:ext cx="5144166" cy="1483360"/>
        </p:xfrm>
        <a:graphic>
          <a:graphicData uri="http://schemas.openxmlformats.org/drawingml/2006/table">
            <a:tbl>
              <a:tblPr firstRow="1" bandRow="1">
                <a:tableStyleId>{6E25E649-3F16-4E02-A733-19D2CDBF48F0}</a:tableStyleId>
              </a:tblPr>
              <a:tblGrid>
                <a:gridCol w="2303941">
                  <a:extLst>
                    <a:ext uri="{9D8B030D-6E8A-4147-A177-3AD203B41FA5}">
                      <a16:colId xmlns:a16="http://schemas.microsoft.com/office/drawing/2014/main" val="20000"/>
                    </a:ext>
                  </a:extLst>
                </a:gridCol>
                <a:gridCol w="568045">
                  <a:extLst>
                    <a:ext uri="{9D8B030D-6E8A-4147-A177-3AD203B41FA5}">
                      <a16:colId xmlns:a16="http://schemas.microsoft.com/office/drawing/2014/main" val="20001"/>
                    </a:ext>
                  </a:extLst>
                </a:gridCol>
                <a:gridCol w="568045">
                  <a:extLst>
                    <a:ext uri="{9D8B030D-6E8A-4147-A177-3AD203B41FA5}">
                      <a16:colId xmlns:a16="http://schemas.microsoft.com/office/drawing/2014/main" val="20002"/>
                    </a:ext>
                  </a:extLst>
                </a:gridCol>
                <a:gridCol w="568045">
                  <a:extLst>
                    <a:ext uri="{9D8B030D-6E8A-4147-A177-3AD203B41FA5}">
                      <a16:colId xmlns:a16="http://schemas.microsoft.com/office/drawing/2014/main" val="20003"/>
                    </a:ext>
                  </a:extLst>
                </a:gridCol>
                <a:gridCol w="568045">
                  <a:extLst>
                    <a:ext uri="{9D8B030D-6E8A-4147-A177-3AD203B41FA5}">
                      <a16:colId xmlns:a16="http://schemas.microsoft.com/office/drawing/2014/main" val="20004"/>
                    </a:ext>
                  </a:extLst>
                </a:gridCol>
                <a:gridCol w="568045">
                  <a:extLst>
                    <a:ext uri="{9D8B030D-6E8A-4147-A177-3AD203B41FA5}">
                      <a16:colId xmlns:a16="http://schemas.microsoft.com/office/drawing/2014/main" val="1752481175"/>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extLst>
                  <a:ext uri="{0D108BD9-81ED-4DB2-BD59-A6C34878D82A}">
                    <a16:rowId xmlns:a16="http://schemas.microsoft.com/office/drawing/2014/main" val="10000"/>
                  </a:ext>
                </a:extLst>
              </a:tr>
              <a:tr h="370840">
                <a:tc rowSpan="3">
                  <a:txBody>
                    <a:bodyPr/>
                    <a:lstStyle/>
                    <a:p>
                      <a:r>
                        <a:rPr lang="en-US" dirty="0"/>
                        <a:t>Ranking</a:t>
                      </a:r>
                    </a:p>
                  </a:txBody>
                  <a:tcPr/>
                </a:tc>
                <a:tc>
                  <a:txBody>
                    <a:bodyPr/>
                    <a:lstStyle/>
                    <a:p>
                      <a:r>
                        <a:rPr lang="en-US" dirty="0"/>
                        <a:t>a</a:t>
                      </a:r>
                    </a:p>
                  </a:txBody>
                  <a:tcPr/>
                </a:tc>
                <a:tc>
                  <a:txBody>
                    <a:bodyPr/>
                    <a:lstStyle/>
                    <a:p>
                      <a:r>
                        <a:rPr lang="en-US" dirty="0"/>
                        <a:t>c</a:t>
                      </a:r>
                    </a:p>
                  </a:txBody>
                  <a:tcPr/>
                </a:tc>
                <a:tc>
                  <a:txBody>
                    <a:bodyPr/>
                    <a:lstStyle/>
                    <a:p>
                      <a:r>
                        <a:rPr lang="en-US" dirty="0"/>
                        <a:t>b</a:t>
                      </a:r>
                    </a:p>
                  </a:txBody>
                  <a:tcPr/>
                </a:tc>
                <a:tc>
                  <a:txBody>
                    <a:bodyPr/>
                    <a:lstStyle/>
                    <a:p>
                      <a:r>
                        <a:rPr lang="en-US" dirty="0"/>
                        <a:t>a</a:t>
                      </a:r>
                    </a:p>
                  </a:txBody>
                  <a:tcPr/>
                </a:tc>
                <a:tc>
                  <a:txBody>
                    <a:bodyPr/>
                    <a:lstStyle/>
                    <a:p>
                      <a:r>
                        <a:rPr lang="en-US" dirty="0"/>
                        <a:t>c</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b</a:t>
                      </a:r>
                    </a:p>
                  </a:txBody>
                  <a:tcPr/>
                </a:tc>
                <a:tc>
                  <a:txBody>
                    <a:bodyPr/>
                    <a:lstStyle/>
                    <a:p>
                      <a:r>
                        <a:rPr lang="en-US" dirty="0"/>
                        <a:t>b</a:t>
                      </a:r>
                    </a:p>
                  </a:txBody>
                  <a:tcPr/>
                </a:tc>
                <a:tc>
                  <a:txBody>
                    <a:bodyPr/>
                    <a:lstStyle/>
                    <a:p>
                      <a:r>
                        <a:rPr lang="en-US" dirty="0"/>
                        <a:t>c</a:t>
                      </a:r>
                    </a:p>
                  </a:txBody>
                  <a:tcPr/>
                </a:tc>
                <a:tc>
                  <a:txBody>
                    <a:bodyPr/>
                    <a:lstStyle/>
                    <a:p>
                      <a:r>
                        <a:rPr lang="en-US" dirty="0"/>
                        <a:t>b</a:t>
                      </a:r>
                    </a:p>
                  </a:txBody>
                  <a:tcPr/>
                </a:tc>
                <a:tc>
                  <a:txBody>
                    <a:bodyPr/>
                    <a:lstStyle/>
                    <a:p>
                      <a:r>
                        <a:rPr lang="en-US" dirty="0"/>
                        <a:t>b</a:t>
                      </a:r>
                    </a:p>
                  </a:txBody>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r>
                        <a:rPr lang="en-US" dirty="0"/>
                        <a:t>c</a:t>
                      </a:r>
                    </a:p>
                  </a:txBody>
                  <a:tcPr/>
                </a:tc>
                <a:tc>
                  <a:txBody>
                    <a:bodyPr/>
                    <a:lstStyle/>
                    <a:p>
                      <a:r>
                        <a:rPr lang="en-US" dirty="0"/>
                        <a:t>a</a:t>
                      </a:r>
                    </a:p>
                  </a:txBody>
                  <a:tcPr/>
                </a:tc>
                <a:tc>
                  <a:txBody>
                    <a:bodyPr/>
                    <a:lstStyle/>
                    <a:p>
                      <a:r>
                        <a:rPr lang="en-US" dirty="0"/>
                        <a:t>a</a:t>
                      </a:r>
                    </a:p>
                  </a:txBody>
                  <a:tcPr/>
                </a:tc>
                <a:tc>
                  <a:txBody>
                    <a:bodyPr/>
                    <a:lstStyle/>
                    <a:p>
                      <a:r>
                        <a:rPr lang="en-US" dirty="0"/>
                        <a:t>c</a:t>
                      </a:r>
                    </a:p>
                  </a:txBody>
                  <a:tcPr/>
                </a:tc>
                <a:tc>
                  <a:txBody>
                    <a:bodyPr/>
                    <a:lstStyle/>
                    <a:p>
                      <a:r>
                        <a:rPr lang="en-US" dirty="0"/>
                        <a:t>a</a:t>
                      </a:r>
                    </a:p>
                  </a:txBody>
                  <a:tcPr/>
                </a:tc>
                <a:extLst>
                  <a:ext uri="{0D108BD9-81ED-4DB2-BD59-A6C34878D82A}">
                    <a16:rowId xmlns:a16="http://schemas.microsoft.com/office/drawing/2014/main" val="10003"/>
                  </a:ext>
                </a:extLst>
              </a:tr>
            </a:tbl>
          </a:graphicData>
        </a:graphic>
      </p:graphicFrame>
      <p:sp>
        <p:nvSpPr>
          <p:cNvPr id="15" name="TextBox 14"/>
          <p:cNvSpPr txBox="1"/>
          <p:nvPr/>
        </p:nvSpPr>
        <p:spPr>
          <a:xfrm>
            <a:off x="775588" y="3429000"/>
            <a:ext cx="2532488" cy="461665"/>
          </a:xfrm>
          <a:prstGeom prst="rect">
            <a:avLst/>
          </a:prstGeom>
          <a:noFill/>
        </p:spPr>
        <p:txBody>
          <a:bodyPr wrap="none" rtlCol="0">
            <a:spAutoFit/>
          </a:bodyPr>
          <a:lstStyle/>
          <a:p>
            <a:r>
              <a:rPr lang="en-US" sz="2400" dirty="0">
                <a:solidFill>
                  <a:schemeClr val="tx2"/>
                </a:solidFill>
              </a:rPr>
              <a:t>Who’s the winner?</a:t>
            </a:r>
          </a:p>
        </p:txBody>
      </p:sp>
      <p:sp>
        <p:nvSpPr>
          <p:cNvPr id="8" name="Slide Number Placeholder 7">
            <a:extLst>
              <a:ext uri="{FF2B5EF4-FFF2-40B4-BE49-F238E27FC236}">
                <a16:creationId xmlns:a16="http://schemas.microsoft.com/office/drawing/2014/main" id="{97C0F9B2-BA5A-4047-A683-F3F62FC9CC5B}"/>
              </a:ext>
            </a:extLst>
          </p:cNvPr>
          <p:cNvSpPr>
            <a:spLocks noGrp="1"/>
          </p:cNvSpPr>
          <p:nvPr>
            <p:ph type="sldNum" sz="quarter" idx="4"/>
          </p:nvPr>
        </p:nvSpPr>
        <p:spPr/>
        <p:txBody>
          <a:bodyPr/>
          <a:lstStyle/>
          <a:p>
            <a:fld id="{4E5DC575-B3DA-4894-AC1D-D96F1860F14D}" type="slidenum">
              <a:rPr lang="en-US" smtClean="0"/>
              <a:pPr/>
              <a:t>29</a:t>
            </a:fld>
            <a:endParaRPr lang="en-US" dirty="0"/>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350EA143-376C-E6E8-16B7-9229EA1B62F7}"/>
                  </a:ext>
                </a:extLst>
              </p14:cNvPr>
              <p14:cNvContentPartPr/>
              <p14:nvPr/>
            </p14:nvContentPartPr>
            <p14:xfrm>
              <a:off x="2747160" y="1906200"/>
              <a:ext cx="6576840" cy="3570480"/>
            </p14:xfrm>
          </p:contentPart>
        </mc:Choice>
        <mc:Fallback>
          <p:pic>
            <p:nvPicPr>
              <p:cNvPr id="4" name="Ink 3">
                <a:extLst>
                  <a:ext uri="{FF2B5EF4-FFF2-40B4-BE49-F238E27FC236}">
                    <a16:creationId xmlns:a16="http://schemas.microsoft.com/office/drawing/2014/main" id="{350EA143-376C-E6E8-16B7-9229EA1B62F7}"/>
                  </a:ext>
                </a:extLst>
              </p:cNvPr>
              <p:cNvPicPr/>
              <p:nvPr/>
            </p:nvPicPr>
            <p:blipFill>
              <a:blip r:embed="rId4"/>
              <a:stretch>
                <a:fillRect/>
              </a:stretch>
            </p:blipFill>
            <p:spPr>
              <a:xfrm>
                <a:off x="2737800" y="1896840"/>
                <a:ext cx="6595560" cy="3589200"/>
              </a:xfrm>
              <a:prstGeom prst="rect">
                <a:avLst/>
              </a:prstGeom>
            </p:spPr>
          </p:pic>
        </mc:Fallback>
      </mc:AlternateContent>
    </p:spTree>
    <p:extLst>
      <p:ext uri="{BB962C8B-B14F-4D97-AF65-F5344CB8AC3E}">
        <p14:creationId xmlns:p14="http://schemas.microsoft.com/office/powerpoint/2010/main" val="62559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Warm-up </a:t>
            </a:r>
          </a:p>
        </p:txBody>
      </p:sp>
      <mc:AlternateContent xmlns:mc="http://schemas.openxmlformats.org/markup-compatibility/2006" xmlns:a14="http://schemas.microsoft.com/office/drawing/2010/main">
        <mc:Choice Requires="a14">
          <p:sp>
            <p:nvSpPr>
              <p:cNvPr id="5" name="Content Placeholder 4"/>
              <p:cNvSpPr>
                <a:spLocks noGrp="1"/>
              </p:cNvSpPr>
              <p:nvPr>
                <p:ph sz="quarter" idx="1"/>
              </p:nvPr>
            </p:nvSpPr>
            <p:spPr/>
            <p:txBody>
              <a:bodyPr/>
              <a:lstStyle/>
              <a:p>
                <a:r>
                  <a:rPr lang="en-US" dirty="0"/>
                  <a:t>Design an algorithm to determine the winner of three candidates a, b, c given the ranking provided by </a:t>
                </a:r>
                <a14:m>
                  <m:oMath xmlns:m="http://schemas.openxmlformats.org/officeDocument/2006/math">
                    <m:r>
                      <a:rPr lang="en-US" b="0" i="1" dirty="0" smtClean="0">
                        <a:latin typeface="Cambria Math" panose="02040503050406030204" pitchFamily="18" charset="0"/>
                      </a:rPr>
                      <m:t>𝑛</m:t>
                    </m:r>
                  </m:oMath>
                </a14:m>
                <a:r>
                  <a:rPr lang="en-US" dirty="0"/>
                  <a:t> individual voters, described by a </a:t>
                </a:r>
                <a14:m>
                  <m:oMath xmlns:m="http://schemas.openxmlformats.org/officeDocument/2006/math">
                    <m:r>
                      <a:rPr lang="en-US" b="0" i="1" dirty="0" smtClean="0">
                        <a:latin typeface="Cambria Math" panose="02040503050406030204" pitchFamily="18" charset="0"/>
                      </a:rPr>
                      <m:t>3×</m:t>
                    </m:r>
                    <m:r>
                      <a:rPr lang="en-US" b="0" i="1" dirty="0" smtClean="0">
                        <a:latin typeface="Cambria Math" panose="02040503050406030204" pitchFamily="18" charset="0"/>
                      </a:rPr>
                      <m:t>𝑛</m:t>
                    </m:r>
                  </m:oMath>
                </a14:m>
                <a:r>
                  <a:rPr lang="en-US" dirty="0"/>
                  <a:t> matrix </a:t>
                </a:r>
                <a14:m>
                  <m:oMath xmlns:m="http://schemas.openxmlformats.org/officeDocument/2006/math">
                    <m:r>
                      <a:rPr lang="en-US" b="0" i="1" smtClean="0">
                        <a:latin typeface="Cambria Math" panose="02040503050406030204" pitchFamily="18" charset="0"/>
                      </a:rPr>
                      <m:t>𝑀</m:t>
                    </m:r>
                  </m:oMath>
                </a14:m>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sz="quarter" idx="1"/>
              </p:nvPr>
            </p:nvSpPr>
            <p:spPr>
              <a:blipFill>
                <a:blip r:embed="rId3"/>
                <a:stretch>
                  <a:fillRect l="-1217" t="-5090" r="-17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Table 5"/>
              <p:cNvGraphicFramePr>
                <a:graphicFrameLocks noGrp="1"/>
              </p:cNvGraphicFramePr>
              <p:nvPr/>
            </p:nvGraphicFramePr>
            <p:xfrm>
              <a:off x="1618526" y="3120517"/>
              <a:ext cx="6425878" cy="3136138"/>
            </p:xfrm>
            <a:graphic>
              <a:graphicData uri="http://schemas.openxmlformats.org/drawingml/2006/table">
                <a:tbl>
                  <a:tblPr firstRow="1" bandRow="1">
                    <a:tableStyleId>{6E25E649-3F16-4E02-A733-19D2CDBF48F0}</a:tableStyleId>
                  </a:tblPr>
                  <a:tblGrid>
                    <a:gridCol w="6425878">
                      <a:extLst>
                        <a:ext uri="{9D8B030D-6E8A-4147-A177-3AD203B41FA5}">
                          <a16:colId xmlns:a16="http://schemas.microsoft.com/office/drawing/2014/main" val="20000"/>
                        </a:ext>
                      </a:extLst>
                    </a:gridCol>
                  </a:tblGrid>
                  <a:tr h="0">
                    <a:tc>
                      <a:txBody>
                        <a:bodyPr/>
                        <a:lstStyle/>
                        <a:p>
                          <a:r>
                            <a:rPr lang="en-US" dirty="0"/>
                            <a:t>function voting(</a:t>
                          </a:r>
                          <a14:m>
                            <m:oMath xmlns:m="http://schemas.openxmlformats.org/officeDocument/2006/math">
                              <m:r>
                                <a:rPr lang="en-US" b="1" i="1" dirty="0" smtClean="0">
                                  <a:latin typeface="Cambria Math" panose="02040503050406030204" pitchFamily="18" charset="0"/>
                                </a:rPr>
                                <m:t>𝑴</m:t>
                              </m:r>
                            </m:oMath>
                          </a14:m>
                          <a:r>
                            <a:rPr lang="en-US" dirty="0"/>
                            <a:t>)</a:t>
                          </a:r>
                        </a:p>
                      </a:txBody>
                      <a:tcPr/>
                    </a:tc>
                    <a:extLst>
                      <a:ext uri="{0D108BD9-81ED-4DB2-BD59-A6C34878D82A}">
                        <a16:rowId xmlns:a16="http://schemas.microsoft.com/office/drawing/2014/main" val="10000"/>
                      </a:ext>
                    </a:extLst>
                  </a:tr>
                  <a:tr h="370840">
                    <a:tc>
                      <a:txBody>
                        <a:bodyPr/>
                        <a:lstStyle/>
                        <a:p>
                          <a:r>
                            <a:rPr lang="en-US" dirty="0"/>
                            <a:t>Input: </a:t>
                          </a:r>
                          <a14:m>
                            <m:oMath xmlns:m="http://schemas.openxmlformats.org/officeDocument/2006/math">
                              <m:r>
                                <a:rPr lang="en-US" b="0" i="1" smtClean="0">
                                  <a:latin typeface="Cambria Math" panose="02040503050406030204" pitchFamily="18" charset="0"/>
                                </a:rPr>
                                <m:t>𝑀</m:t>
                              </m:r>
                            </m:oMath>
                          </a14:m>
                          <a:r>
                            <a:rPr lang="en-US" dirty="0"/>
                            <a:t> where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𝑀</m:t>
                                  </m:r>
                                </m:e>
                                <m:sub>
                                  <m:r>
                                    <a:rPr lang="en-US" b="0" i="1" dirty="0" smtClean="0">
                                      <a:latin typeface="Cambria Math" panose="02040503050406030204" pitchFamily="18" charset="0"/>
                                    </a:rPr>
                                    <m:t>𝑖𝑗</m:t>
                                  </m:r>
                                </m:sub>
                              </m:sSub>
                              <m:r>
                                <a:rPr lang="en-US" b="0" i="1" dirty="0" smtClean="0">
                                  <a:latin typeface="Cambria Math" panose="02040503050406030204" pitchFamily="18" charset="0"/>
                                </a:rPr>
                                <m:t>∈</m:t>
                              </m:r>
                            </m:oMath>
                          </a14:m>
                          <a:r>
                            <a:rPr lang="en-US" dirty="0"/>
                            <a:t> {a,</a:t>
                          </a:r>
                          <a:r>
                            <a:rPr lang="en-US" baseline="0" dirty="0"/>
                            <a:t> b, c</a:t>
                          </a:r>
                          <a:r>
                            <a:rPr lang="en-US" dirty="0"/>
                            <a:t>} is the candidate at rank </a:t>
                          </a:r>
                          <a14:m>
                            <m:oMath xmlns:m="http://schemas.openxmlformats.org/officeDocument/2006/math">
                              <m:r>
                                <a:rPr lang="en-US" b="0" i="1" smtClean="0">
                                  <a:latin typeface="Cambria Math" panose="02040503050406030204" pitchFamily="18" charset="0"/>
                                </a:rPr>
                                <m:t>𝑗</m:t>
                              </m:r>
                            </m:oMath>
                          </a14:m>
                          <a:r>
                            <a:rPr lang="en-US" dirty="0"/>
                            <a:t> for voter </a:t>
                          </a:r>
                          <a14:m>
                            <m:oMath xmlns:m="http://schemas.openxmlformats.org/officeDocument/2006/math">
                              <m:r>
                                <a:rPr lang="en-US" b="0" i="1" smtClean="0">
                                  <a:latin typeface="Cambria Math" panose="02040503050406030204" pitchFamily="18" charset="0"/>
                                </a:rPr>
                                <m:t>𝑖</m:t>
                              </m:r>
                            </m:oMath>
                          </a14:m>
                          <a:endParaRPr lang="en-US" dirty="0"/>
                        </a:p>
                        <a:p>
                          <a:r>
                            <a:rPr lang="en-US" dirty="0"/>
                            <a:t>Output: </a:t>
                          </a:r>
                          <a14:m>
                            <m:oMath xmlns:m="http://schemas.openxmlformats.org/officeDocument/2006/math">
                              <m:r>
                                <a:rPr lang="en-US" b="0" i="1" dirty="0" smtClean="0">
                                  <a:latin typeface="Cambria Math" panose="02040503050406030204" pitchFamily="18" charset="0"/>
                                </a:rPr>
                                <m:t>𝑥</m:t>
                              </m:r>
                              <m:r>
                                <a:rPr lang="en-US" b="0" i="1" dirty="0" smtClean="0">
                                  <a:latin typeface="Cambria Math" panose="02040503050406030204" pitchFamily="18" charset="0"/>
                                </a:rPr>
                                <m:t>∈</m:t>
                              </m:r>
                            </m:oMath>
                          </a14:m>
                          <a:r>
                            <a:rPr lang="en-US" dirty="0"/>
                            <a:t> </a:t>
                          </a:r>
                          <a:r>
                            <a:rPr lang="en-US" baseline="0" dirty="0"/>
                            <a:t>{a, b, c} describes the winner</a:t>
                          </a:r>
                          <a:endParaRPr lang="en-US" dirty="0"/>
                        </a:p>
                      </a:txBody>
                      <a:tcPr/>
                    </a:tc>
                    <a:extLst>
                      <a:ext uri="{0D108BD9-81ED-4DB2-BD59-A6C34878D82A}">
                        <a16:rowId xmlns:a16="http://schemas.microsoft.com/office/drawing/2014/main" val="10001"/>
                      </a:ext>
                    </a:extLst>
                  </a:tr>
                  <a:tr h="370840">
                    <a:tc>
                      <a:txBody>
                        <a:bodyPr/>
                        <a:lstStyle/>
                        <a:p>
                          <a:endParaRPr lang="en-US" dirty="0"/>
                        </a:p>
                        <a:p>
                          <a:endParaRPr lang="en-US" dirty="0"/>
                        </a:p>
                        <a:p>
                          <a:endParaRPr lang="en-US" dirty="0"/>
                        </a:p>
                        <a:p>
                          <a:endParaRPr lang="en-US" dirty="0"/>
                        </a:p>
                        <a:p>
                          <a:endParaRPr lang="en-US" dirty="0"/>
                        </a:p>
                        <a:p>
                          <a:endParaRPr lang="en-US" dirty="0"/>
                        </a:p>
                      </a:txBody>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Return </a:t>
                          </a:r>
                          <a14:m>
                            <m:oMath xmlns:m="http://schemas.openxmlformats.org/officeDocument/2006/math">
                              <m:r>
                                <a:rPr lang="en-US" b="0" i="1" dirty="0" smtClean="0">
                                  <a:latin typeface="Cambria Math" panose="02040503050406030204" pitchFamily="18" charset="0"/>
                                </a:rPr>
                                <m:t>𝑥</m:t>
                              </m:r>
                            </m:oMath>
                          </a14:m>
                          <a:endParaRPr lang="en-US" dirty="0"/>
                        </a:p>
                      </a:txBody>
                      <a:tcPr/>
                    </a:tc>
                    <a:extLst>
                      <a:ext uri="{0D108BD9-81ED-4DB2-BD59-A6C34878D82A}">
                        <a16:rowId xmlns:a16="http://schemas.microsoft.com/office/drawing/2014/main" val="10003"/>
                      </a:ext>
                    </a:extLst>
                  </a:tr>
                </a:tbl>
              </a:graphicData>
            </a:graphic>
          </p:graphicFrame>
        </mc:Choice>
        <mc:Fallback xmlns="">
          <p:graphicFrame>
            <p:nvGraphicFramePr>
              <p:cNvPr id="6" name="Table 5"/>
              <p:cNvGraphicFramePr>
                <a:graphicFrameLocks noGrp="1"/>
              </p:cNvGraphicFramePr>
              <p:nvPr/>
            </p:nvGraphicFramePr>
            <p:xfrm>
              <a:off x="1618526" y="3120517"/>
              <a:ext cx="6425878" cy="3136138"/>
            </p:xfrm>
            <a:graphic>
              <a:graphicData uri="http://schemas.openxmlformats.org/drawingml/2006/table">
                <a:tbl>
                  <a:tblPr firstRow="1" bandRow="1">
                    <a:tableStyleId>{6E25E649-3F16-4E02-A733-19D2CDBF48F0}</a:tableStyleId>
                  </a:tblPr>
                  <a:tblGrid>
                    <a:gridCol w="6425878">
                      <a:extLst>
                        <a:ext uri="{9D8B030D-6E8A-4147-A177-3AD203B41FA5}">
                          <a16:colId xmlns:a16="http://schemas.microsoft.com/office/drawing/2014/main" val="20000"/>
                        </a:ext>
                      </a:extLst>
                    </a:gridCol>
                  </a:tblGrid>
                  <a:tr h="365760">
                    <a:tc>
                      <a:txBody>
                        <a:bodyPr/>
                        <a:lstStyle/>
                        <a:p>
                          <a:endParaRPr lang="en-US"/>
                        </a:p>
                      </a:txBody>
                      <a:tcPr>
                        <a:blipFill>
                          <a:blip r:embed="rId4"/>
                          <a:stretch>
                            <a:fillRect t="-8333" r="-190" b="-785000"/>
                          </a:stretch>
                        </a:blipFill>
                      </a:tcPr>
                    </a:tc>
                    <a:extLst>
                      <a:ext uri="{0D108BD9-81ED-4DB2-BD59-A6C34878D82A}">
                        <a16:rowId xmlns:a16="http://schemas.microsoft.com/office/drawing/2014/main" val="10000"/>
                      </a:ext>
                    </a:extLst>
                  </a:tr>
                  <a:tr h="662178">
                    <a:tc>
                      <a:txBody>
                        <a:bodyPr/>
                        <a:lstStyle/>
                        <a:p>
                          <a:endParaRPr lang="en-US"/>
                        </a:p>
                      </a:txBody>
                      <a:tcPr>
                        <a:blipFill>
                          <a:blip r:embed="rId4"/>
                          <a:stretch>
                            <a:fillRect t="-59633" r="-190" b="-332110"/>
                          </a:stretch>
                        </a:blipFill>
                      </a:tcPr>
                    </a:tc>
                    <a:extLst>
                      <a:ext uri="{0D108BD9-81ED-4DB2-BD59-A6C34878D82A}">
                        <a16:rowId xmlns:a16="http://schemas.microsoft.com/office/drawing/2014/main" val="10001"/>
                      </a:ext>
                    </a:extLst>
                  </a:tr>
                  <a:tr h="1737360">
                    <a:tc>
                      <a:txBody>
                        <a:bodyPr/>
                        <a:lstStyle/>
                        <a:p>
                          <a:endParaRPr lang="en-US" dirty="0"/>
                        </a:p>
                        <a:p>
                          <a:endParaRPr lang="en-US" dirty="0"/>
                        </a:p>
                        <a:p>
                          <a:endParaRPr lang="en-US" dirty="0"/>
                        </a:p>
                        <a:p>
                          <a:endParaRPr lang="en-US" dirty="0"/>
                        </a:p>
                        <a:p>
                          <a:endParaRPr lang="en-US" dirty="0"/>
                        </a:p>
                        <a:p>
                          <a:endParaRPr lang="en-US" dirty="0"/>
                        </a:p>
                      </a:txBody>
                      <a:tcPr/>
                    </a:tc>
                    <a:extLst>
                      <a:ext uri="{0D108BD9-81ED-4DB2-BD59-A6C34878D82A}">
                        <a16:rowId xmlns:a16="http://schemas.microsoft.com/office/drawing/2014/main" val="10002"/>
                      </a:ext>
                    </a:extLst>
                  </a:tr>
                  <a:tr h="370840">
                    <a:tc>
                      <a:txBody>
                        <a:bodyPr/>
                        <a:lstStyle/>
                        <a:p>
                          <a:endParaRPr lang="en-US"/>
                        </a:p>
                      </a:txBody>
                      <a:tcPr>
                        <a:blipFill>
                          <a:blip r:embed="rId4"/>
                          <a:stretch>
                            <a:fillRect t="-754098" r="-190" b="-24590"/>
                          </a:stretch>
                        </a:blipFill>
                      </a:tcPr>
                    </a:tc>
                    <a:extLst>
                      <a:ext uri="{0D108BD9-81ED-4DB2-BD59-A6C34878D82A}">
                        <a16:rowId xmlns:a16="http://schemas.microsoft.com/office/drawing/2014/main" val="10003"/>
                      </a:ext>
                    </a:extLst>
                  </a:tr>
                </a:tbl>
              </a:graphicData>
            </a:graphic>
          </p:graphicFrame>
        </mc:Fallback>
      </mc:AlternateContent>
      <mc:AlternateContent xmlns:mc="http://schemas.openxmlformats.org/markup-compatibility/2006" xmlns:a14="http://schemas.microsoft.com/office/drawing/2010/main">
        <mc:Choice Requires="a14">
          <p:sp>
            <p:nvSpPr>
              <p:cNvPr id="7" name="TextBox 6"/>
              <p:cNvSpPr txBox="1"/>
              <p:nvPr/>
            </p:nvSpPr>
            <p:spPr>
              <a:xfrm>
                <a:off x="8430268" y="2416080"/>
                <a:ext cx="1911934" cy="369332"/>
              </a:xfrm>
              <a:prstGeom prst="rect">
                <a:avLst/>
              </a:prstGeom>
              <a:noFill/>
            </p:spPr>
            <p:txBody>
              <a:bodyPr wrap="none" rtlCol="0">
                <a:spAutoFit/>
              </a:bodyPr>
              <a:lstStyle/>
              <a:p>
                <a:r>
                  <a:rPr lang="en-US" dirty="0"/>
                  <a:t>Example Matrix </a:t>
                </a:r>
                <a14:m>
                  <m:oMath xmlns:m="http://schemas.openxmlformats.org/officeDocument/2006/math">
                    <m:r>
                      <a:rPr lang="en-US" i="1" dirty="0">
                        <a:latin typeface="Cambria Math" panose="02040503050406030204" pitchFamily="18" charset="0"/>
                      </a:rPr>
                      <m:t>𝑀</m:t>
                    </m:r>
                  </m:oMath>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8430268" y="2416080"/>
                <a:ext cx="1911934" cy="369332"/>
              </a:xfrm>
              <a:prstGeom prst="rect">
                <a:avLst/>
              </a:prstGeom>
              <a:blipFill>
                <a:blip r:embed="rId5"/>
                <a:stretch>
                  <a:fillRect l="-2866" t="-8197" b="-24590"/>
                </a:stretch>
              </a:blipFill>
            </p:spPr>
            <p:txBody>
              <a:bodyPr/>
              <a:lstStyle/>
              <a:p>
                <a:r>
                  <a:rPr lang="en-US">
                    <a:noFill/>
                  </a:rPr>
                  <a:t> </a:t>
                </a:r>
              </a:p>
            </p:txBody>
          </p:sp>
        </mc:Fallback>
      </mc:AlternateContent>
      <p:graphicFrame>
        <p:nvGraphicFramePr>
          <p:cNvPr id="9" name="Table 8"/>
          <p:cNvGraphicFramePr>
            <a:graphicFrameLocks noGrp="1"/>
          </p:cNvGraphicFramePr>
          <p:nvPr/>
        </p:nvGraphicFramePr>
        <p:xfrm>
          <a:off x="9253095" y="3696870"/>
          <a:ext cx="2430684" cy="1112520"/>
        </p:xfrm>
        <a:graphic>
          <a:graphicData uri="http://schemas.openxmlformats.org/drawingml/2006/table">
            <a:tbl>
              <a:tblPr firstRow="1" bandRow="1">
                <a:tableStyleId>{5940675A-B579-460E-94D1-54222C63F5DA}</a:tableStyleId>
              </a:tblPr>
              <a:tblGrid>
                <a:gridCol w="607671">
                  <a:extLst>
                    <a:ext uri="{9D8B030D-6E8A-4147-A177-3AD203B41FA5}">
                      <a16:colId xmlns:a16="http://schemas.microsoft.com/office/drawing/2014/main" val="20000"/>
                    </a:ext>
                  </a:extLst>
                </a:gridCol>
                <a:gridCol w="607671">
                  <a:extLst>
                    <a:ext uri="{9D8B030D-6E8A-4147-A177-3AD203B41FA5}">
                      <a16:colId xmlns:a16="http://schemas.microsoft.com/office/drawing/2014/main" val="20001"/>
                    </a:ext>
                  </a:extLst>
                </a:gridCol>
                <a:gridCol w="607671">
                  <a:extLst>
                    <a:ext uri="{9D8B030D-6E8A-4147-A177-3AD203B41FA5}">
                      <a16:colId xmlns:a16="http://schemas.microsoft.com/office/drawing/2014/main" val="20002"/>
                    </a:ext>
                  </a:extLst>
                </a:gridCol>
                <a:gridCol w="607671">
                  <a:extLst>
                    <a:ext uri="{9D8B030D-6E8A-4147-A177-3AD203B41FA5}">
                      <a16:colId xmlns:a16="http://schemas.microsoft.com/office/drawing/2014/main" val="20003"/>
                    </a:ext>
                  </a:extLst>
                </a:gridCol>
              </a:tblGrid>
              <a:tr h="370840">
                <a:tc>
                  <a:txBody>
                    <a:bodyPr/>
                    <a:lstStyle/>
                    <a:p>
                      <a:r>
                        <a:rPr lang="en-US" dirty="0"/>
                        <a:t>a</a:t>
                      </a:r>
                    </a:p>
                  </a:txBody>
                  <a:tcPr/>
                </a:tc>
                <a:tc>
                  <a:txBody>
                    <a:bodyPr/>
                    <a:lstStyle/>
                    <a:p>
                      <a:r>
                        <a:rPr lang="en-US" dirty="0"/>
                        <a:t>c</a:t>
                      </a:r>
                    </a:p>
                  </a:txBody>
                  <a:tcPr/>
                </a:tc>
                <a:tc>
                  <a:txBody>
                    <a:bodyPr/>
                    <a:lstStyle/>
                    <a:p>
                      <a:r>
                        <a:rPr lang="en-US" dirty="0"/>
                        <a:t>b</a:t>
                      </a:r>
                    </a:p>
                  </a:txBody>
                  <a:tcPr/>
                </a:tc>
                <a:tc>
                  <a:txBody>
                    <a:bodyPr/>
                    <a:lstStyle/>
                    <a:p>
                      <a:r>
                        <a:rPr lang="en-US" dirty="0"/>
                        <a:t>a</a:t>
                      </a:r>
                    </a:p>
                  </a:txBody>
                  <a:tcPr/>
                </a:tc>
                <a:extLst>
                  <a:ext uri="{0D108BD9-81ED-4DB2-BD59-A6C34878D82A}">
                    <a16:rowId xmlns:a16="http://schemas.microsoft.com/office/drawing/2014/main" val="10000"/>
                  </a:ext>
                </a:extLst>
              </a:tr>
              <a:tr h="370840">
                <a:tc>
                  <a:txBody>
                    <a:bodyPr/>
                    <a:lstStyle/>
                    <a:p>
                      <a:r>
                        <a:rPr lang="en-US" dirty="0"/>
                        <a:t>b</a:t>
                      </a:r>
                    </a:p>
                  </a:txBody>
                  <a:tcPr/>
                </a:tc>
                <a:tc>
                  <a:txBody>
                    <a:bodyPr/>
                    <a:lstStyle/>
                    <a:p>
                      <a:r>
                        <a:rPr lang="en-US" dirty="0"/>
                        <a:t>b</a:t>
                      </a:r>
                    </a:p>
                  </a:txBody>
                  <a:tcPr/>
                </a:tc>
                <a:tc>
                  <a:txBody>
                    <a:bodyPr/>
                    <a:lstStyle/>
                    <a:p>
                      <a:r>
                        <a:rPr lang="en-US" dirty="0"/>
                        <a:t>c</a:t>
                      </a:r>
                    </a:p>
                  </a:txBody>
                  <a:tcPr/>
                </a:tc>
                <a:tc>
                  <a:txBody>
                    <a:bodyPr/>
                    <a:lstStyle/>
                    <a:p>
                      <a:r>
                        <a:rPr lang="en-US" dirty="0"/>
                        <a:t>b</a:t>
                      </a:r>
                    </a:p>
                  </a:txBody>
                  <a:tcPr/>
                </a:tc>
                <a:extLst>
                  <a:ext uri="{0D108BD9-81ED-4DB2-BD59-A6C34878D82A}">
                    <a16:rowId xmlns:a16="http://schemas.microsoft.com/office/drawing/2014/main" val="10001"/>
                  </a:ext>
                </a:extLst>
              </a:tr>
              <a:tr h="370840">
                <a:tc>
                  <a:txBody>
                    <a:bodyPr/>
                    <a:lstStyle/>
                    <a:p>
                      <a:r>
                        <a:rPr lang="en-US" dirty="0"/>
                        <a:t>c</a:t>
                      </a:r>
                    </a:p>
                  </a:txBody>
                  <a:tcPr/>
                </a:tc>
                <a:tc>
                  <a:txBody>
                    <a:bodyPr/>
                    <a:lstStyle/>
                    <a:p>
                      <a:r>
                        <a:rPr lang="en-US" dirty="0"/>
                        <a:t>a</a:t>
                      </a:r>
                    </a:p>
                  </a:txBody>
                  <a:tcPr/>
                </a:tc>
                <a:tc>
                  <a:txBody>
                    <a:bodyPr/>
                    <a:lstStyle/>
                    <a:p>
                      <a:r>
                        <a:rPr lang="en-US" dirty="0"/>
                        <a:t>a</a:t>
                      </a:r>
                    </a:p>
                  </a:txBody>
                  <a:tcPr/>
                </a:tc>
                <a:tc>
                  <a:txBody>
                    <a:bodyPr/>
                    <a:lstStyle/>
                    <a:p>
                      <a:r>
                        <a:rPr lang="en-US" dirty="0"/>
                        <a:t>c</a:t>
                      </a:r>
                    </a:p>
                  </a:txBody>
                  <a:tcPr/>
                </a:tc>
                <a:extLst>
                  <a:ext uri="{0D108BD9-81ED-4DB2-BD59-A6C34878D82A}">
                    <a16:rowId xmlns:a16="http://schemas.microsoft.com/office/drawing/2014/main" val="10002"/>
                  </a:ext>
                </a:extLst>
              </a:tr>
            </a:tbl>
          </a:graphicData>
        </a:graphic>
      </p:graphicFrame>
      <p:sp>
        <p:nvSpPr>
          <p:cNvPr id="2" name="Slide Number Placeholder 1">
            <a:extLst>
              <a:ext uri="{FF2B5EF4-FFF2-40B4-BE49-F238E27FC236}">
                <a16:creationId xmlns:a16="http://schemas.microsoft.com/office/drawing/2014/main" id="{308D98BE-05D9-4F71-A949-CEC058804CD8}"/>
              </a:ext>
            </a:extLst>
          </p:cNvPr>
          <p:cNvSpPr>
            <a:spLocks noGrp="1"/>
          </p:cNvSpPr>
          <p:nvPr>
            <p:ph type="sldNum" sz="quarter" idx="4"/>
          </p:nvPr>
        </p:nvSpPr>
        <p:spPr/>
        <p:txBody>
          <a:bodyPr/>
          <a:lstStyle/>
          <a:p>
            <a:fld id="{4E5DC575-B3DA-4894-AC1D-D96F1860F14D}" type="slidenum">
              <a:rPr lang="en-US" smtClean="0"/>
              <a:pPr/>
              <a:t>3</a:t>
            </a:fld>
            <a:endParaRPr lang="en-US" dirty="0"/>
          </a:p>
        </p:txBody>
      </p:sp>
      <p:sp>
        <p:nvSpPr>
          <p:cNvPr id="10" name="TextBox 9">
            <a:extLst>
              <a:ext uri="{FF2B5EF4-FFF2-40B4-BE49-F238E27FC236}">
                <a16:creationId xmlns:a16="http://schemas.microsoft.com/office/drawing/2014/main" id="{EB22F17B-692D-48F9-85A0-7951947EEBB6}"/>
              </a:ext>
            </a:extLst>
          </p:cNvPr>
          <p:cNvSpPr txBox="1"/>
          <p:nvPr/>
        </p:nvSpPr>
        <p:spPr>
          <a:xfrm>
            <a:off x="8427421" y="3698215"/>
            <a:ext cx="816249" cy="369332"/>
          </a:xfrm>
          <a:prstGeom prst="rect">
            <a:avLst/>
          </a:prstGeom>
          <a:noFill/>
        </p:spPr>
        <p:txBody>
          <a:bodyPr wrap="none" rtlCol="0">
            <a:spAutoFit/>
          </a:bodyPr>
          <a:lstStyle/>
          <a:p>
            <a:r>
              <a:rPr lang="en-US" dirty="0"/>
              <a:t>Rank 1</a:t>
            </a:r>
          </a:p>
        </p:txBody>
      </p:sp>
      <p:sp>
        <p:nvSpPr>
          <p:cNvPr id="11" name="TextBox 10">
            <a:extLst>
              <a:ext uri="{FF2B5EF4-FFF2-40B4-BE49-F238E27FC236}">
                <a16:creationId xmlns:a16="http://schemas.microsoft.com/office/drawing/2014/main" id="{F7C5AFBB-0391-4E0F-9DFA-120690311275}"/>
              </a:ext>
            </a:extLst>
          </p:cNvPr>
          <p:cNvSpPr txBox="1"/>
          <p:nvPr/>
        </p:nvSpPr>
        <p:spPr>
          <a:xfrm>
            <a:off x="8423691" y="4067547"/>
            <a:ext cx="816249" cy="369332"/>
          </a:xfrm>
          <a:prstGeom prst="rect">
            <a:avLst/>
          </a:prstGeom>
          <a:noFill/>
        </p:spPr>
        <p:txBody>
          <a:bodyPr wrap="none" rtlCol="0">
            <a:spAutoFit/>
          </a:bodyPr>
          <a:lstStyle/>
          <a:p>
            <a:r>
              <a:rPr lang="en-US" dirty="0"/>
              <a:t>Rank 2</a:t>
            </a:r>
          </a:p>
        </p:txBody>
      </p:sp>
      <p:sp>
        <p:nvSpPr>
          <p:cNvPr id="12" name="TextBox 11">
            <a:extLst>
              <a:ext uri="{FF2B5EF4-FFF2-40B4-BE49-F238E27FC236}">
                <a16:creationId xmlns:a16="http://schemas.microsoft.com/office/drawing/2014/main" id="{84F75310-D441-4866-BC7C-9F189CA69796}"/>
              </a:ext>
            </a:extLst>
          </p:cNvPr>
          <p:cNvSpPr txBox="1"/>
          <p:nvPr/>
        </p:nvSpPr>
        <p:spPr>
          <a:xfrm>
            <a:off x="8430268" y="4436879"/>
            <a:ext cx="816249" cy="369332"/>
          </a:xfrm>
          <a:prstGeom prst="rect">
            <a:avLst/>
          </a:prstGeom>
          <a:noFill/>
        </p:spPr>
        <p:txBody>
          <a:bodyPr wrap="none" rtlCol="0">
            <a:spAutoFit/>
          </a:bodyPr>
          <a:lstStyle/>
          <a:p>
            <a:r>
              <a:rPr lang="en-US" dirty="0"/>
              <a:t>Rank 3</a:t>
            </a:r>
          </a:p>
        </p:txBody>
      </p:sp>
      <p:sp>
        <p:nvSpPr>
          <p:cNvPr id="13" name="TextBox 12">
            <a:extLst>
              <a:ext uri="{FF2B5EF4-FFF2-40B4-BE49-F238E27FC236}">
                <a16:creationId xmlns:a16="http://schemas.microsoft.com/office/drawing/2014/main" id="{4D3614D0-C13C-4797-87C5-D59143D3812F}"/>
              </a:ext>
            </a:extLst>
          </p:cNvPr>
          <p:cNvSpPr txBox="1"/>
          <p:nvPr/>
        </p:nvSpPr>
        <p:spPr>
          <a:xfrm rot="18365893">
            <a:off x="9287973" y="3105118"/>
            <a:ext cx="868186" cy="369332"/>
          </a:xfrm>
          <a:prstGeom prst="rect">
            <a:avLst/>
          </a:prstGeom>
          <a:noFill/>
        </p:spPr>
        <p:txBody>
          <a:bodyPr wrap="none" rtlCol="0">
            <a:spAutoFit/>
          </a:bodyPr>
          <a:lstStyle/>
          <a:p>
            <a:r>
              <a:rPr lang="en-US" dirty="0"/>
              <a:t>Voter 1</a:t>
            </a:r>
          </a:p>
        </p:txBody>
      </p:sp>
      <p:sp>
        <p:nvSpPr>
          <p:cNvPr id="14" name="TextBox 13">
            <a:extLst>
              <a:ext uri="{FF2B5EF4-FFF2-40B4-BE49-F238E27FC236}">
                <a16:creationId xmlns:a16="http://schemas.microsoft.com/office/drawing/2014/main" id="{C0C621C4-BF18-496F-94B3-9BB725BCBEA0}"/>
              </a:ext>
            </a:extLst>
          </p:cNvPr>
          <p:cNvSpPr txBox="1"/>
          <p:nvPr/>
        </p:nvSpPr>
        <p:spPr>
          <a:xfrm rot="18365893">
            <a:off x="9858369" y="3111157"/>
            <a:ext cx="868186" cy="369332"/>
          </a:xfrm>
          <a:prstGeom prst="rect">
            <a:avLst/>
          </a:prstGeom>
          <a:noFill/>
        </p:spPr>
        <p:txBody>
          <a:bodyPr wrap="none" rtlCol="0">
            <a:spAutoFit/>
          </a:bodyPr>
          <a:lstStyle/>
          <a:p>
            <a:r>
              <a:rPr lang="en-US" dirty="0"/>
              <a:t>Voter 2</a:t>
            </a:r>
          </a:p>
        </p:txBody>
      </p:sp>
      <p:sp>
        <p:nvSpPr>
          <p:cNvPr id="15" name="TextBox 14">
            <a:extLst>
              <a:ext uri="{FF2B5EF4-FFF2-40B4-BE49-F238E27FC236}">
                <a16:creationId xmlns:a16="http://schemas.microsoft.com/office/drawing/2014/main" id="{C13DE4BF-66EE-4F93-81AF-2D2279A1F98B}"/>
              </a:ext>
            </a:extLst>
          </p:cNvPr>
          <p:cNvSpPr txBox="1"/>
          <p:nvPr/>
        </p:nvSpPr>
        <p:spPr>
          <a:xfrm rot="18365893">
            <a:off x="10428765" y="3111299"/>
            <a:ext cx="868186" cy="369332"/>
          </a:xfrm>
          <a:prstGeom prst="rect">
            <a:avLst/>
          </a:prstGeom>
          <a:noFill/>
        </p:spPr>
        <p:txBody>
          <a:bodyPr wrap="none" rtlCol="0">
            <a:spAutoFit/>
          </a:bodyPr>
          <a:lstStyle/>
          <a:p>
            <a:r>
              <a:rPr lang="en-US" dirty="0"/>
              <a:t>Voter 3</a:t>
            </a:r>
          </a:p>
        </p:txBody>
      </p:sp>
      <p:sp>
        <p:nvSpPr>
          <p:cNvPr id="16" name="TextBox 15">
            <a:extLst>
              <a:ext uri="{FF2B5EF4-FFF2-40B4-BE49-F238E27FC236}">
                <a16:creationId xmlns:a16="http://schemas.microsoft.com/office/drawing/2014/main" id="{841EAAAD-7DCE-48F2-946B-E8D8F2781A22}"/>
              </a:ext>
            </a:extLst>
          </p:cNvPr>
          <p:cNvSpPr txBox="1"/>
          <p:nvPr/>
        </p:nvSpPr>
        <p:spPr>
          <a:xfrm rot="18365893">
            <a:off x="10999161" y="3105118"/>
            <a:ext cx="868186" cy="369332"/>
          </a:xfrm>
          <a:prstGeom prst="rect">
            <a:avLst/>
          </a:prstGeom>
          <a:noFill/>
        </p:spPr>
        <p:txBody>
          <a:bodyPr wrap="none" rtlCol="0">
            <a:spAutoFit/>
          </a:bodyPr>
          <a:lstStyle/>
          <a:p>
            <a:r>
              <a:rPr lang="en-US" dirty="0"/>
              <a:t>Voter 4</a:t>
            </a:r>
          </a:p>
        </p:txBody>
      </p:sp>
    </p:spTree>
    <p:extLst>
      <p:ext uri="{BB962C8B-B14F-4D97-AF65-F5344CB8AC3E}">
        <p14:creationId xmlns:p14="http://schemas.microsoft.com/office/powerpoint/2010/main" val="19427546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Voting Rules</a:t>
            </a:r>
          </a:p>
        </p:txBody>
      </p:sp>
      <p:sp>
        <p:nvSpPr>
          <p:cNvPr id="3" name="Content Placeholder 2"/>
          <p:cNvSpPr>
            <a:spLocks noGrp="1"/>
          </p:cNvSpPr>
          <p:nvPr>
            <p:ph sz="quarter" idx="1"/>
          </p:nvPr>
        </p:nvSpPr>
        <p:spPr/>
        <p:txBody>
          <a:bodyPr>
            <a:normAutofit/>
          </a:bodyPr>
          <a:lstStyle/>
          <a:p>
            <a:r>
              <a:rPr lang="en-US" dirty="0"/>
              <a:t>Plurality with runoff</a:t>
            </a:r>
          </a:p>
          <a:p>
            <a:pPr lvl="1"/>
            <a:r>
              <a:rPr lang="en-US" dirty="0"/>
              <a:t>First round: two alternatives with highest plurality scores survive</a:t>
            </a:r>
          </a:p>
          <a:p>
            <a:pPr lvl="1"/>
            <a:r>
              <a:rPr lang="en-US" dirty="0"/>
              <a:t>Second round: </a:t>
            </a:r>
            <a:r>
              <a:rPr lang="en-US" dirty="0">
                <a:solidFill>
                  <a:schemeClr val="tx2"/>
                </a:solidFill>
              </a:rPr>
              <a:t>pairwise election </a:t>
            </a:r>
            <a:r>
              <a:rPr lang="en-US" dirty="0"/>
              <a:t>between the two</a:t>
            </a:r>
          </a:p>
        </p:txBody>
      </p:sp>
      <mc:AlternateContent xmlns:mc="http://schemas.openxmlformats.org/markup-compatibility/2006" xmlns:a14="http://schemas.microsoft.com/office/drawing/2010/main">
        <mc:Choice Requires="a14">
          <p:sp>
            <p:nvSpPr>
              <p:cNvPr id="7" name="TextBox 6"/>
              <p:cNvSpPr txBox="1"/>
              <p:nvPr/>
            </p:nvSpPr>
            <p:spPr>
              <a:xfrm>
                <a:off x="1645111" y="2607085"/>
                <a:ext cx="5632632" cy="461665"/>
              </a:xfrm>
              <a:prstGeom prst="rect">
                <a:avLst/>
              </a:prstGeom>
              <a:noFill/>
              <a:ln>
                <a:noFill/>
              </a:ln>
            </p:spPr>
            <p:txBody>
              <a:bodyPr wrap="square" rtlCol="0">
                <a:spAutoFit/>
              </a:bodyPr>
              <a:lstStyle/>
              <a:p>
                <a14:m>
                  <m:oMath xmlns:m="http://schemas.openxmlformats.org/officeDocument/2006/math">
                    <m:r>
                      <a:rPr lang="en-US" sz="2400" i="1" smtClean="0">
                        <a:solidFill>
                          <a:schemeClr val="tx2"/>
                        </a:solidFill>
                        <a:latin typeface="Cambria Math" panose="02040503050406030204" pitchFamily="18" charset="0"/>
                      </a:rPr>
                      <m:t>𝑥</m:t>
                    </m:r>
                  </m:oMath>
                </a14:m>
                <a:r>
                  <a:rPr lang="en-US" sz="2400" dirty="0">
                    <a:solidFill>
                      <a:schemeClr val="tx2"/>
                    </a:solidFill>
                  </a:rPr>
                  <a:t> beats </a:t>
                </a:r>
                <a14:m>
                  <m:oMath xmlns:m="http://schemas.openxmlformats.org/officeDocument/2006/math">
                    <m:r>
                      <a:rPr lang="en-US" sz="2400" i="1">
                        <a:solidFill>
                          <a:schemeClr val="tx2"/>
                        </a:solidFill>
                        <a:latin typeface="Cambria Math" panose="02040503050406030204" pitchFamily="18" charset="0"/>
                      </a:rPr>
                      <m:t>𝑦</m:t>
                    </m:r>
                  </m:oMath>
                </a14:m>
                <a:r>
                  <a:rPr lang="en-US" sz="2400" dirty="0">
                    <a:solidFill>
                      <a:schemeClr val="tx2"/>
                    </a:solidFill>
                  </a:rPr>
                  <a:t> if majority of voters prefer </a:t>
                </a:r>
                <a14:m>
                  <m:oMath xmlns:m="http://schemas.openxmlformats.org/officeDocument/2006/math">
                    <m:r>
                      <a:rPr lang="en-US" sz="2400" i="1">
                        <a:solidFill>
                          <a:schemeClr val="tx2"/>
                        </a:solidFill>
                        <a:latin typeface="Cambria Math" panose="02040503050406030204" pitchFamily="18" charset="0"/>
                      </a:rPr>
                      <m:t>𝑥</m:t>
                    </m:r>
                  </m:oMath>
                </a14:m>
                <a:r>
                  <a:rPr lang="en-US" sz="2400" dirty="0">
                    <a:solidFill>
                      <a:schemeClr val="tx2"/>
                    </a:solidFill>
                  </a:rPr>
                  <a:t> to </a:t>
                </a:r>
                <a14:m>
                  <m:oMath xmlns:m="http://schemas.openxmlformats.org/officeDocument/2006/math">
                    <m:r>
                      <a:rPr lang="en-US" sz="2400" i="1">
                        <a:solidFill>
                          <a:schemeClr val="tx2"/>
                        </a:solidFill>
                        <a:latin typeface="Cambria Math" panose="02040503050406030204" pitchFamily="18" charset="0"/>
                      </a:rPr>
                      <m:t>𝑦</m:t>
                    </m:r>
                  </m:oMath>
                </a14:m>
                <a:endParaRPr lang="en-US" sz="2400" dirty="0">
                  <a:solidFill>
                    <a:schemeClr val="tx2"/>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645111" y="2607085"/>
                <a:ext cx="5632632" cy="461665"/>
              </a:xfrm>
              <a:prstGeom prst="rect">
                <a:avLst/>
              </a:prstGeom>
              <a:blipFill>
                <a:blip r:embed="rId2"/>
                <a:stretch>
                  <a:fillRect t="-10667" b="-30667"/>
                </a:stretch>
              </a:blipFill>
              <a:ln>
                <a:noFill/>
              </a:ln>
            </p:spPr>
            <p:txBody>
              <a:bodyPr/>
              <a:lstStyle/>
              <a:p>
                <a:r>
                  <a:rPr lang="en-US">
                    <a:noFill/>
                  </a:rPr>
                  <a:t> </a:t>
                </a:r>
              </a:p>
            </p:txBody>
          </p:sp>
        </mc:Fallback>
      </mc:AlternateContent>
      <p:cxnSp>
        <p:nvCxnSpPr>
          <p:cNvPr id="9" name="Straight Arrow Connector 8"/>
          <p:cNvCxnSpPr>
            <a:cxnSpLocks/>
          </p:cNvCxnSpPr>
          <p:nvPr/>
        </p:nvCxnSpPr>
        <p:spPr>
          <a:xfrm flipV="1">
            <a:off x="3650374" y="2296756"/>
            <a:ext cx="73487" cy="379846"/>
          </a:xfrm>
          <a:prstGeom prst="straightConnector1">
            <a:avLst/>
          </a:prstGeom>
          <a:ln w="44450">
            <a:solidFill>
              <a:schemeClr val="tx2"/>
            </a:solidFill>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nvGraphicFramePr>
        <p:xfrm>
          <a:off x="837864" y="4035810"/>
          <a:ext cx="5144166" cy="1483360"/>
        </p:xfrm>
        <a:graphic>
          <a:graphicData uri="http://schemas.openxmlformats.org/drawingml/2006/table">
            <a:tbl>
              <a:tblPr firstRow="1" bandRow="1">
                <a:tableStyleId>{6E25E649-3F16-4E02-A733-19D2CDBF48F0}</a:tableStyleId>
              </a:tblPr>
              <a:tblGrid>
                <a:gridCol w="2303941">
                  <a:extLst>
                    <a:ext uri="{9D8B030D-6E8A-4147-A177-3AD203B41FA5}">
                      <a16:colId xmlns:a16="http://schemas.microsoft.com/office/drawing/2014/main" val="20000"/>
                    </a:ext>
                  </a:extLst>
                </a:gridCol>
                <a:gridCol w="568045">
                  <a:extLst>
                    <a:ext uri="{9D8B030D-6E8A-4147-A177-3AD203B41FA5}">
                      <a16:colId xmlns:a16="http://schemas.microsoft.com/office/drawing/2014/main" val="20001"/>
                    </a:ext>
                  </a:extLst>
                </a:gridCol>
                <a:gridCol w="568045">
                  <a:extLst>
                    <a:ext uri="{9D8B030D-6E8A-4147-A177-3AD203B41FA5}">
                      <a16:colId xmlns:a16="http://schemas.microsoft.com/office/drawing/2014/main" val="20002"/>
                    </a:ext>
                  </a:extLst>
                </a:gridCol>
                <a:gridCol w="568045">
                  <a:extLst>
                    <a:ext uri="{9D8B030D-6E8A-4147-A177-3AD203B41FA5}">
                      <a16:colId xmlns:a16="http://schemas.microsoft.com/office/drawing/2014/main" val="20003"/>
                    </a:ext>
                  </a:extLst>
                </a:gridCol>
                <a:gridCol w="568045">
                  <a:extLst>
                    <a:ext uri="{9D8B030D-6E8A-4147-A177-3AD203B41FA5}">
                      <a16:colId xmlns:a16="http://schemas.microsoft.com/office/drawing/2014/main" val="20004"/>
                    </a:ext>
                  </a:extLst>
                </a:gridCol>
                <a:gridCol w="568045">
                  <a:extLst>
                    <a:ext uri="{9D8B030D-6E8A-4147-A177-3AD203B41FA5}">
                      <a16:colId xmlns:a16="http://schemas.microsoft.com/office/drawing/2014/main" val="1752481175"/>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extLst>
                  <a:ext uri="{0D108BD9-81ED-4DB2-BD59-A6C34878D82A}">
                    <a16:rowId xmlns:a16="http://schemas.microsoft.com/office/drawing/2014/main" val="10000"/>
                  </a:ext>
                </a:extLst>
              </a:tr>
              <a:tr h="370840">
                <a:tc rowSpan="3">
                  <a:txBody>
                    <a:bodyPr/>
                    <a:lstStyle/>
                    <a:p>
                      <a:r>
                        <a:rPr lang="en-US" dirty="0"/>
                        <a:t>Ranking</a:t>
                      </a:r>
                    </a:p>
                  </a:txBody>
                  <a:tcPr/>
                </a:tc>
                <a:tc>
                  <a:txBody>
                    <a:bodyPr/>
                    <a:lstStyle/>
                    <a:p>
                      <a:r>
                        <a:rPr lang="en-US" dirty="0"/>
                        <a:t>a</a:t>
                      </a:r>
                    </a:p>
                  </a:txBody>
                  <a:tcPr/>
                </a:tc>
                <a:tc>
                  <a:txBody>
                    <a:bodyPr/>
                    <a:lstStyle/>
                    <a:p>
                      <a:r>
                        <a:rPr lang="en-US" dirty="0"/>
                        <a:t>c</a:t>
                      </a:r>
                    </a:p>
                  </a:txBody>
                  <a:tcPr/>
                </a:tc>
                <a:tc>
                  <a:txBody>
                    <a:bodyPr/>
                    <a:lstStyle/>
                    <a:p>
                      <a:r>
                        <a:rPr lang="en-US" dirty="0"/>
                        <a:t>b</a:t>
                      </a:r>
                    </a:p>
                  </a:txBody>
                  <a:tcPr/>
                </a:tc>
                <a:tc>
                  <a:txBody>
                    <a:bodyPr/>
                    <a:lstStyle/>
                    <a:p>
                      <a:r>
                        <a:rPr lang="en-US" dirty="0"/>
                        <a:t>a</a:t>
                      </a:r>
                    </a:p>
                  </a:txBody>
                  <a:tcPr/>
                </a:tc>
                <a:tc>
                  <a:txBody>
                    <a:bodyPr/>
                    <a:lstStyle/>
                    <a:p>
                      <a:r>
                        <a:rPr lang="en-US" dirty="0"/>
                        <a:t>c</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b</a:t>
                      </a:r>
                    </a:p>
                  </a:txBody>
                  <a:tcPr/>
                </a:tc>
                <a:tc>
                  <a:txBody>
                    <a:bodyPr/>
                    <a:lstStyle/>
                    <a:p>
                      <a:r>
                        <a:rPr lang="en-US" dirty="0"/>
                        <a:t>b</a:t>
                      </a:r>
                    </a:p>
                  </a:txBody>
                  <a:tcPr/>
                </a:tc>
                <a:tc>
                  <a:txBody>
                    <a:bodyPr/>
                    <a:lstStyle/>
                    <a:p>
                      <a:r>
                        <a:rPr lang="en-US" dirty="0"/>
                        <a:t>c</a:t>
                      </a:r>
                    </a:p>
                  </a:txBody>
                  <a:tcPr/>
                </a:tc>
                <a:tc>
                  <a:txBody>
                    <a:bodyPr/>
                    <a:lstStyle/>
                    <a:p>
                      <a:r>
                        <a:rPr lang="en-US" dirty="0"/>
                        <a:t>b</a:t>
                      </a:r>
                    </a:p>
                  </a:txBody>
                  <a:tcPr/>
                </a:tc>
                <a:tc>
                  <a:txBody>
                    <a:bodyPr/>
                    <a:lstStyle/>
                    <a:p>
                      <a:r>
                        <a:rPr lang="en-US" dirty="0"/>
                        <a:t>b</a:t>
                      </a:r>
                    </a:p>
                  </a:txBody>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r>
                        <a:rPr lang="en-US" dirty="0"/>
                        <a:t>c</a:t>
                      </a:r>
                    </a:p>
                  </a:txBody>
                  <a:tcPr/>
                </a:tc>
                <a:tc>
                  <a:txBody>
                    <a:bodyPr/>
                    <a:lstStyle/>
                    <a:p>
                      <a:r>
                        <a:rPr lang="en-US" dirty="0"/>
                        <a:t>a</a:t>
                      </a:r>
                    </a:p>
                  </a:txBody>
                  <a:tcPr/>
                </a:tc>
                <a:tc>
                  <a:txBody>
                    <a:bodyPr/>
                    <a:lstStyle/>
                    <a:p>
                      <a:r>
                        <a:rPr lang="en-US" dirty="0"/>
                        <a:t>a</a:t>
                      </a:r>
                    </a:p>
                  </a:txBody>
                  <a:tcPr/>
                </a:tc>
                <a:tc>
                  <a:txBody>
                    <a:bodyPr/>
                    <a:lstStyle/>
                    <a:p>
                      <a:r>
                        <a:rPr lang="en-US" dirty="0"/>
                        <a:t>c</a:t>
                      </a:r>
                    </a:p>
                  </a:txBody>
                  <a:tcPr/>
                </a:tc>
                <a:tc>
                  <a:txBody>
                    <a:bodyPr/>
                    <a:lstStyle/>
                    <a:p>
                      <a:r>
                        <a:rPr lang="en-US" dirty="0"/>
                        <a:t>a</a:t>
                      </a:r>
                    </a:p>
                  </a:txBody>
                  <a:tcPr/>
                </a:tc>
                <a:extLst>
                  <a:ext uri="{0D108BD9-81ED-4DB2-BD59-A6C34878D82A}">
                    <a16:rowId xmlns:a16="http://schemas.microsoft.com/office/drawing/2014/main" val="10003"/>
                  </a:ext>
                </a:extLst>
              </a:tr>
            </a:tbl>
          </a:graphicData>
        </a:graphic>
      </p:graphicFrame>
      <p:sp>
        <p:nvSpPr>
          <p:cNvPr id="15" name="TextBox 14"/>
          <p:cNvSpPr txBox="1"/>
          <p:nvPr/>
        </p:nvSpPr>
        <p:spPr>
          <a:xfrm>
            <a:off x="775588" y="3429000"/>
            <a:ext cx="2532488" cy="461665"/>
          </a:xfrm>
          <a:prstGeom prst="rect">
            <a:avLst/>
          </a:prstGeom>
          <a:noFill/>
        </p:spPr>
        <p:txBody>
          <a:bodyPr wrap="none" rtlCol="0">
            <a:spAutoFit/>
          </a:bodyPr>
          <a:lstStyle/>
          <a:p>
            <a:r>
              <a:rPr lang="en-US" sz="2400" dirty="0">
                <a:solidFill>
                  <a:schemeClr val="tx2"/>
                </a:solidFill>
              </a:rPr>
              <a:t>Who’s the winner?</a:t>
            </a:r>
          </a:p>
        </p:txBody>
      </p:sp>
      <p:sp>
        <p:nvSpPr>
          <p:cNvPr id="8" name="Slide Number Placeholder 7">
            <a:extLst>
              <a:ext uri="{FF2B5EF4-FFF2-40B4-BE49-F238E27FC236}">
                <a16:creationId xmlns:a16="http://schemas.microsoft.com/office/drawing/2014/main" id="{97C0F9B2-BA5A-4047-A683-F3F62FC9CC5B}"/>
              </a:ext>
            </a:extLst>
          </p:cNvPr>
          <p:cNvSpPr>
            <a:spLocks noGrp="1"/>
          </p:cNvSpPr>
          <p:nvPr>
            <p:ph type="sldNum" sz="quarter" idx="4"/>
          </p:nvPr>
        </p:nvSpPr>
        <p:spPr/>
        <p:txBody>
          <a:bodyPr/>
          <a:lstStyle/>
          <a:p>
            <a:fld id="{4E5DC575-B3DA-4894-AC1D-D96F1860F14D}" type="slidenum">
              <a:rPr lang="en-US" smtClean="0"/>
              <a:pPr/>
              <a:t>30</a:t>
            </a:fld>
            <a:endParaRPr lang="en-US" dirty="0"/>
          </a:p>
        </p:txBody>
      </p:sp>
      <p:sp>
        <p:nvSpPr>
          <p:cNvPr id="10" name="TextBox 9">
            <a:extLst>
              <a:ext uri="{FF2B5EF4-FFF2-40B4-BE49-F238E27FC236}">
                <a16:creationId xmlns:a16="http://schemas.microsoft.com/office/drawing/2014/main" id="{F940D542-9BA7-49E6-9013-1E2486EF9111}"/>
              </a:ext>
            </a:extLst>
          </p:cNvPr>
          <p:cNvSpPr txBox="1"/>
          <p:nvPr/>
        </p:nvSpPr>
        <p:spPr>
          <a:xfrm>
            <a:off x="3929240" y="3428999"/>
            <a:ext cx="4496937" cy="461665"/>
          </a:xfrm>
          <a:prstGeom prst="rect">
            <a:avLst/>
          </a:prstGeom>
          <a:noFill/>
        </p:spPr>
        <p:txBody>
          <a:bodyPr wrap="none" rtlCol="0">
            <a:spAutoFit/>
          </a:bodyPr>
          <a:lstStyle/>
          <a:p>
            <a:r>
              <a:rPr lang="en-US" sz="2400" dirty="0">
                <a:solidFill>
                  <a:schemeClr val="tx2"/>
                </a:solidFill>
              </a:rPr>
              <a:t>a and c survive, and then c beats a</a:t>
            </a:r>
          </a:p>
        </p:txBody>
      </p:sp>
    </p:spTree>
    <p:extLst>
      <p:ext uri="{BB962C8B-B14F-4D97-AF65-F5344CB8AC3E}">
        <p14:creationId xmlns:p14="http://schemas.microsoft.com/office/powerpoint/2010/main" val="363632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6732B-5ABA-4264-9867-8BB6233FF7FE}"/>
              </a:ext>
            </a:extLst>
          </p:cNvPr>
          <p:cNvSpPr>
            <a:spLocks noGrp="1"/>
          </p:cNvSpPr>
          <p:nvPr>
            <p:ph type="title"/>
          </p:nvPr>
        </p:nvSpPr>
        <p:spPr/>
        <p:txBody>
          <a:bodyPr/>
          <a:lstStyle/>
          <a:p>
            <a:r>
              <a:rPr lang="en-US" dirty="0"/>
              <a:t>Voting Rules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E41B6D3-2076-4F0C-BF38-A175755A7BB6}"/>
                  </a:ext>
                </a:extLst>
              </p:cNvPr>
              <p:cNvSpPr>
                <a:spLocks noGrp="1"/>
              </p:cNvSpPr>
              <p:nvPr>
                <p:ph idx="1"/>
              </p:nvPr>
            </p:nvSpPr>
            <p:spPr>
              <a:xfrm>
                <a:off x="552098" y="1113178"/>
                <a:ext cx="10261675" cy="2039539"/>
              </a:xfrm>
            </p:spPr>
            <p:txBody>
              <a:bodyPr/>
              <a:lstStyle/>
              <a:p>
                <a:r>
                  <a:rPr lang="en-US" dirty="0"/>
                  <a:t>Single Transferable Vote (STV)</a:t>
                </a:r>
              </a:p>
              <a:p>
                <a:pPr lvl="1"/>
                <a:r>
                  <a:rPr lang="en-US" dirty="0"/>
                  <a:t>(used in Ireland, Australia, New Zealand, Maine, San Francisco, Cambridge)</a:t>
                </a:r>
              </a:p>
              <a:p>
                <a:pPr lvl="1"/>
                <a14:m>
                  <m:oMath xmlns:m="http://schemas.openxmlformats.org/officeDocument/2006/math">
                    <m:r>
                      <a:rPr lang="en-US" i="1">
                        <a:latin typeface="Cambria Math" panose="02040503050406030204" pitchFamily="18" charset="0"/>
                      </a:rPr>
                      <m:t>𝑚</m:t>
                    </m:r>
                    <m:r>
                      <a:rPr lang="en-US" i="1">
                        <a:latin typeface="Cambria Math" panose="02040503050406030204" pitchFamily="18" charset="0"/>
                      </a:rPr>
                      <m:t>−1</m:t>
                    </m:r>
                  </m:oMath>
                </a14:m>
                <a:r>
                  <a:rPr lang="en-US" dirty="0"/>
                  <a:t> rounds: In each round, alternative with least plurality votes is eliminated</a:t>
                </a:r>
              </a:p>
              <a:p>
                <a:pPr lvl="1"/>
                <a:r>
                  <a:rPr lang="en-US" dirty="0"/>
                  <a:t>Alternative left is the winner</a:t>
                </a:r>
              </a:p>
              <a:p>
                <a:endParaRPr lang="en-US" dirty="0"/>
              </a:p>
            </p:txBody>
          </p:sp>
        </mc:Choice>
        <mc:Fallback xmlns="">
          <p:sp>
            <p:nvSpPr>
              <p:cNvPr id="3" name="Content Placeholder 2">
                <a:extLst>
                  <a:ext uri="{FF2B5EF4-FFF2-40B4-BE49-F238E27FC236}">
                    <a16:creationId xmlns:a16="http://schemas.microsoft.com/office/drawing/2014/main" id="{8E41B6D3-2076-4F0C-BF38-A175755A7BB6}"/>
                  </a:ext>
                </a:extLst>
              </p:cNvPr>
              <p:cNvSpPr>
                <a:spLocks noGrp="1" noRot="1" noChangeAspect="1" noMove="1" noResize="1" noEditPoints="1" noAdjustHandles="1" noChangeArrowheads="1" noChangeShapeType="1" noTextEdit="1"/>
              </p:cNvSpPr>
              <p:nvPr>
                <p:ph idx="1"/>
              </p:nvPr>
            </p:nvSpPr>
            <p:spPr>
              <a:xfrm>
                <a:off x="552098" y="1113178"/>
                <a:ext cx="10261675" cy="2039539"/>
              </a:xfrm>
              <a:blipFill>
                <a:blip r:embed="rId2"/>
                <a:stretch>
                  <a:fillRect l="-1248" t="-5090" r="-23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84E18A3A-C479-4CDD-B77D-4EF7CB373773}"/>
              </a:ext>
            </a:extLst>
          </p:cNvPr>
          <p:cNvSpPr>
            <a:spLocks noGrp="1"/>
          </p:cNvSpPr>
          <p:nvPr>
            <p:ph type="sldNum" sz="quarter" idx="4"/>
          </p:nvPr>
        </p:nvSpPr>
        <p:spPr/>
        <p:txBody>
          <a:bodyPr/>
          <a:lstStyle/>
          <a:p>
            <a:fld id="{4E5DC575-B3DA-4894-AC1D-D96F1860F14D}" type="slidenum">
              <a:rPr lang="en-US" smtClean="0"/>
              <a:pPr/>
              <a:t>31</a:t>
            </a:fld>
            <a:endParaRPr lang="en-US" dirty="0"/>
          </a:p>
        </p:txBody>
      </p:sp>
      <p:graphicFrame>
        <p:nvGraphicFramePr>
          <p:cNvPr id="5" name="Table 4">
            <a:extLst>
              <a:ext uri="{FF2B5EF4-FFF2-40B4-BE49-F238E27FC236}">
                <a16:creationId xmlns:a16="http://schemas.microsoft.com/office/drawing/2014/main" id="{4823E24A-5E69-4440-BCBE-F4F6915E0388}"/>
              </a:ext>
            </a:extLst>
          </p:cNvPr>
          <p:cNvGraphicFramePr>
            <a:graphicFrameLocks noGrp="1"/>
          </p:cNvGraphicFramePr>
          <p:nvPr>
            <p:extLst>
              <p:ext uri="{D42A27DB-BD31-4B8C-83A1-F6EECF244321}">
                <p14:modId xmlns:p14="http://schemas.microsoft.com/office/powerpoint/2010/main" val="943615472"/>
              </p:ext>
            </p:extLst>
          </p:nvPr>
        </p:nvGraphicFramePr>
        <p:xfrm>
          <a:off x="705341" y="3824415"/>
          <a:ext cx="5144166" cy="1854200"/>
        </p:xfrm>
        <a:graphic>
          <a:graphicData uri="http://schemas.openxmlformats.org/drawingml/2006/table">
            <a:tbl>
              <a:tblPr firstRow="1" bandRow="1">
                <a:tableStyleId>{6E25E649-3F16-4E02-A733-19D2CDBF48F0}</a:tableStyleId>
              </a:tblPr>
              <a:tblGrid>
                <a:gridCol w="2303941">
                  <a:extLst>
                    <a:ext uri="{9D8B030D-6E8A-4147-A177-3AD203B41FA5}">
                      <a16:colId xmlns:a16="http://schemas.microsoft.com/office/drawing/2014/main" val="20000"/>
                    </a:ext>
                  </a:extLst>
                </a:gridCol>
                <a:gridCol w="568045">
                  <a:extLst>
                    <a:ext uri="{9D8B030D-6E8A-4147-A177-3AD203B41FA5}">
                      <a16:colId xmlns:a16="http://schemas.microsoft.com/office/drawing/2014/main" val="20001"/>
                    </a:ext>
                  </a:extLst>
                </a:gridCol>
                <a:gridCol w="568045">
                  <a:extLst>
                    <a:ext uri="{9D8B030D-6E8A-4147-A177-3AD203B41FA5}">
                      <a16:colId xmlns:a16="http://schemas.microsoft.com/office/drawing/2014/main" val="20002"/>
                    </a:ext>
                  </a:extLst>
                </a:gridCol>
                <a:gridCol w="568045">
                  <a:extLst>
                    <a:ext uri="{9D8B030D-6E8A-4147-A177-3AD203B41FA5}">
                      <a16:colId xmlns:a16="http://schemas.microsoft.com/office/drawing/2014/main" val="20003"/>
                    </a:ext>
                  </a:extLst>
                </a:gridCol>
                <a:gridCol w="568045">
                  <a:extLst>
                    <a:ext uri="{9D8B030D-6E8A-4147-A177-3AD203B41FA5}">
                      <a16:colId xmlns:a16="http://schemas.microsoft.com/office/drawing/2014/main" val="20004"/>
                    </a:ext>
                  </a:extLst>
                </a:gridCol>
                <a:gridCol w="568045">
                  <a:extLst>
                    <a:ext uri="{9D8B030D-6E8A-4147-A177-3AD203B41FA5}">
                      <a16:colId xmlns:a16="http://schemas.microsoft.com/office/drawing/2014/main" val="1672919652"/>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extLst>
                  <a:ext uri="{0D108BD9-81ED-4DB2-BD59-A6C34878D82A}">
                    <a16:rowId xmlns:a16="http://schemas.microsoft.com/office/drawing/2014/main" val="10000"/>
                  </a:ext>
                </a:extLst>
              </a:tr>
              <a:tr h="370840">
                <a:tc rowSpan="4">
                  <a:txBody>
                    <a:bodyPr/>
                    <a:lstStyle/>
                    <a:p>
                      <a:r>
                        <a:rPr lang="en-US" dirty="0"/>
                        <a:t>Ranking</a:t>
                      </a:r>
                    </a:p>
                  </a:txBody>
                  <a:tcPr/>
                </a:tc>
                <a:tc>
                  <a:txBody>
                    <a:bodyPr/>
                    <a:lstStyle/>
                    <a:p>
                      <a:r>
                        <a:rPr lang="en-US" dirty="0"/>
                        <a:t>a</a:t>
                      </a:r>
                    </a:p>
                  </a:txBody>
                  <a:tcPr/>
                </a:tc>
                <a:tc>
                  <a:txBody>
                    <a:bodyPr/>
                    <a:lstStyle/>
                    <a:p>
                      <a:r>
                        <a:rPr lang="en-US" dirty="0"/>
                        <a:t>d</a:t>
                      </a:r>
                    </a:p>
                  </a:txBody>
                  <a:tcPr/>
                </a:tc>
                <a:tc>
                  <a:txBody>
                    <a:bodyPr/>
                    <a:lstStyle/>
                    <a:p>
                      <a:r>
                        <a:rPr lang="en-US" dirty="0"/>
                        <a:t>b</a:t>
                      </a:r>
                    </a:p>
                  </a:txBody>
                  <a:tcPr/>
                </a:tc>
                <a:tc>
                  <a:txBody>
                    <a:bodyPr/>
                    <a:lstStyle/>
                    <a:p>
                      <a:r>
                        <a:rPr lang="en-US" dirty="0"/>
                        <a:t>a</a:t>
                      </a:r>
                    </a:p>
                  </a:txBody>
                  <a:tcPr/>
                </a:tc>
                <a:tc>
                  <a:txBody>
                    <a:bodyPr/>
                    <a:lstStyle/>
                    <a:p>
                      <a:r>
                        <a:rPr lang="en-US" dirty="0"/>
                        <a:t>b</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b</a:t>
                      </a:r>
                    </a:p>
                  </a:txBody>
                  <a:tcPr/>
                </a:tc>
                <a:tc>
                  <a:txBody>
                    <a:bodyPr/>
                    <a:lstStyle/>
                    <a:p>
                      <a:r>
                        <a:rPr lang="en-US" dirty="0"/>
                        <a:t>b</a:t>
                      </a:r>
                    </a:p>
                  </a:txBody>
                  <a:tcPr/>
                </a:tc>
                <a:tc>
                  <a:txBody>
                    <a:bodyPr/>
                    <a:lstStyle/>
                    <a:p>
                      <a:r>
                        <a:rPr lang="en-US" dirty="0"/>
                        <a:t>c</a:t>
                      </a:r>
                    </a:p>
                  </a:txBody>
                  <a:tcPr/>
                </a:tc>
                <a:tc>
                  <a:txBody>
                    <a:bodyPr/>
                    <a:lstStyle/>
                    <a:p>
                      <a:r>
                        <a:rPr lang="en-US" dirty="0"/>
                        <a:t>b</a:t>
                      </a:r>
                    </a:p>
                  </a:txBody>
                  <a:tcPr/>
                </a:tc>
                <a:tc>
                  <a:txBody>
                    <a:bodyPr/>
                    <a:lstStyle/>
                    <a:p>
                      <a:r>
                        <a:rPr lang="en-US" dirty="0"/>
                        <a:t>d</a:t>
                      </a:r>
                    </a:p>
                  </a:txBody>
                  <a:tcPr/>
                </a:tc>
                <a:extLst>
                  <a:ext uri="{0D108BD9-81ED-4DB2-BD59-A6C34878D82A}">
                    <a16:rowId xmlns:a16="http://schemas.microsoft.com/office/drawing/2014/main" val="10002"/>
                  </a:ext>
                </a:extLst>
              </a:tr>
              <a:tr h="370840">
                <a:tc vMerge="1">
                  <a:txBody>
                    <a:bodyPr/>
                    <a:lstStyle/>
                    <a:p>
                      <a:endParaRPr lang="en-US"/>
                    </a:p>
                  </a:txBody>
                  <a:tcPr/>
                </a:tc>
                <a:tc>
                  <a:txBody>
                    <a:bodyPr/>
                    <a:lstStyle/>
                    <a:p>
                      <a:r>
                        <a:rPr lang="en-US" dirty="0"/>
                        <a:t>d</a:t>
                      </a:r>
                    </a:p>
                  </a:txBody>
                  <a:tcPr/>
                </a:tc>
                <a:tc>
                  <a:txBody>
                    <a:bodyPr/>
                    <a:lstStyle/>
                    <a:p>
                      <a:r>
                        <a:rPr lang="en-US" dirty="0"/>
                        <a:t>c</a:t>
                      </a:r>
                    </a:p>
                  </a:txBody>
                  <a:tcPr/>
                </a:tc>
                <a:tc>
                  <a:txBody>
                    <a:bodyPr/>
                    <a:lstStyle/>
                    <a:p>
                      <a:r>
                        <a:rPr lang="en-US" dirty="0"/>
                        <a:t>a</a:t>
                      </a:r>
                    </a:p>
                  </a:txBody>
                  <a:tcPr/>
                </a:tc>
                <a:tc>
                  <a:txBody>
                    <a:bodyPr/>
                    <a:lstStyle/>
                    <a:p>
                      <a:r>
                        <a:rPr lang="en-US" dirty="0"/>
                        <a:t>d</a:t>
                      </a:r>
                    </a:p>
                  </a:txBody>
                  <a:tcPr/>
                </a:tc>
                <a:tc>
                  <a:txBody>
                    <a:bodyPr/>
                    <a:lstStyle/>
                    <a:p>
                      <a:r>
                        <a:rPr lang="en-US" dirty="0"/>
                        <a:t>a</a:t>
                      </a:r>
                    </a:p>
                  </a:txBody>
                  <a:tcPr/>
                </a:tc>
                <a:extLst>
                  <a:ext uri="{0D108BD9-81ED-4DB2-BD59-A6C34878D82A}">
                    <a16:rowId xmlns:a16="http://schemas.microsoft.com/office/drawing/2014/main" val="3569298958"/>
                  </a:ext>
                </a:extLst>
              </a:tr>
              <a:tr h="370840">
                <a:tc vMerge="1">
                  <a:txBody>
                    <a:bodyPr/>
                    <a:lstStyle/>
                    <a:p>
                      <a:endParaRPr lang="en-US" dirty="0"/>
                    </a:p>
                  </a:txBody>
                  <a:tcPr/>
                </a:tc>
                <a:tc>
                  <a:txBody>
                    <a:bodyPr/>
                    <a:lstStyle/>
                    <a:p>
                      <a:r>
                        <a:rPr lang="en-US" dirty="0"/>
                        <a:t>c</a:t>
                      </a:r>
                    </a:p>
                  </a:txBody>
                  <a:tcPr/>
                </a:tc>
                <a:tc>
                  <a:txBody>
                    <a:bodyPr/>
                    <a:lstStyle/>
                    <a:p>
                      <a:r>
                        <a:rPr lang="en-US" dirty="0"/>
                        <a:t>a</a:t>
                      </a:r>
                    </a:p>
                  </a:txBody>
                  <a:tcPr/>
                </a:tc>
                <a:tc>
                  <a:txBody>
                    <a:bodyPr/>
                    <a:lstStyle/>
                    <a:p>
                      <a:r>
                        <a:rPr lang="en-US" dirty="0"/>
                        <a:t>d</a:t>
                      </a:r>
                    </a:p>
                  </a:txBody>
                  <a:tcPr/>
                </a:tc>
                <a:tc>
                  <a:txBody>
                    <a:bodyPr/>
                    <a:lstStyle/>
                    <a:p>
                      <a:r>
                        <a:rPr lang="en-US" dirty="0"/>
                        <a:t>c</a:t>
                      </a:r>
                    </a:p>
                  </a:txBody>
                  <a:tcPr/>
                </a:tc>
                <a:tc>
                  <a:txBody>
                    <a:bodyPr/>
                    <a:lstStyle/>
                    <a:p>
                      <a:r>
                        <a:rPr lang="en-US" dirty="0"/>
                        <a:t>c</a:t>
                      </a:r>
                    </a:p>
                  </a:txBody>
                  <a:tcPr/>
                </a:tc>
                <a:extLst>
                  <a:ext uri="{0D108BD9-81ED-4DB2-BD59-A6C34878D82A}">
                    <a16:rowId xmlns:a16="http://schemas.microsoft.com/office/drawing/2014/main" val="10003"/>
                  </a:ext>
                </a:extLst>
              </a:tr>
            </a:tbl>
          </a:graphicData>
        </a:graphic>
      </p:graphicFrame>
      <p:sp>
        <p:nvSpPr>
          <p:cNvPr id="6" name="TextBox 5">
            <a:extLst>
              <a:ext uri="{FF2B5EF4-FFF2-40B4-BE49-F238E27FC236}">
                <a16:creationId xmlns:a16="http://schemas.microsoft.com/office/drawing/2014/main" id="{297C12BA-511F-495C-8449-DFB407FE6CEC}"/>
              </a:ext>
            </a:extLst>
          </p:cNvPr>
          <p:cNvSpPr txBox="1"/>
          <p:nvPr/>
        </p:nvSpPr>
        <p:spPr>
          <a:xfrm>
            <a:off x="631612" y="3176916"/>
            <a:ext cx="2535118" cy="461665"/>
          </a:xfrm>
          <a:prstGeom prst="rect">
            <a:avLst/>
          </a:prstGeom>
          <a:noFill/>
        </p:spPr>
        <p:txBody>
          <a:bodyPr wrap="none" rtlCol="0">
            <a:spAutoFit/>
          </a:bodyPr>
          <a:lstStyle/>
          <a:p>
            <a:r>
              <a:rPr lang="en-US" sz="2400" dirty="0">
                <a:solidFill>
                  <a:schemeClr val="tx2"/>
                </a:solidFill>
              </a:rPr>
              <a:t>Who’s the winner?</a:t>
            </a:r>
          </a:p>
        </p:txBody>
      </p:sp>
      <mc:AlternateContent xmlns:mc="http://schemas.openxmlformats.org/markup-compatibility/2006">
        <mc:Choice xmlns:p14="http://schemas.microsoft.com/office/powerpoint/2010/main" Requires="p14">
          <p:contentPart p14:bwMode="auto" r:id="rId3">
            <p14:nvContentPartPr>
              <p14:cNvPr id="7" name="Ink 6">
                <a:extLst>
                  <a:ext uri="{FF2B5EF4-FFF2-40B4-BE49-F238E27FC236}">
                    <a16:creationId xmlns:a16="http://schemas.microsoft.com/office/drawing/2014/main" id="{B4C75459-EA95-8C59-5EBE-080561AD6153}"/>
                  </a:ext>
                </a:extLst>
              </p14:cNvPr>
              <p14:cNvContentPartPr/>
              <p14:nvPr/>
            </p14:nvContentPartPr>
            <p14:xfrm>
              <a:off x="929880" y="2245320"/>
              <a:ext cx="9309240" cy="3494520"/>
            </p14:xfrm>
          </p:contentPart>
        </mc:Choice>
        <mc:Fallback>
          <p:pic>
            <p:nvPicPr>
              <p:cNvPr id="7" name="Ink 6">
                <a:extLst>
                  <a:ext uri="{FF2B5EF4-FFF2-40B4-BE49-F238E27FC236}">
                    <a16:creationId xmlns:a16="http://schemas.microsoft.com/office/drawing/2014/main" id="{B4C75459-EA95-8C59-5EBE-080561AD6153}"/>
                  </a:ext>
                </a:extLst>
              </p:cNvPr>
              <p:cNvPicPr/>
              <p:nvPr/>
            </p:nvPicPr>
            <p:blipFill>
              <a:blip r:embed="rId4"/>
              <a:stretch>
                <a:fillRect/>
              </a:stretch>
            </p:blipFill>
            <p:spPr>
              <a:xfrm>
                <a:off x="920520" y="2235960"/>
                <a:ext cx="9327960" cy="3513240"/>
              </a:xfrm>
              <a:prstGeom prst="rect">
                <a:avLst/>
              </a:prstGeom>
            </p:spPr>
          </p:pic>
        </mc:Fallback>
      </mc:AlternateContent>
    </p:spTree>
    <p:extLst>
      <p:ext uri="{BB962C8B-B14F-4D97-AF65-F5344CB8AC3E}">
        <p14:creationId xmlns:p14="http://schemas.microsoft.com/office/powerpoint/2010/main" val="411020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6732B-5ABA-4264-9867-8BB6233FF7FE}"/>
              </a:ext>
            </a:extLst>
          </p:cNvPr>
          <p:cNvSpPr>
            <a:spLocks noGrp="1"/>
          </p:cNvSpPr>
          <p:nvPr>
            <p:ph type="title"/>
          </p:nvPr>
        </p:nvSpPr>
        <p:spPr/>
        <p:txBody>
          <a:bodyPr/>
          <a:lstStyle/>
          <a:p>
            <a:r>
              <a:rPr lang="en-US" dirty="0"/>
              <a:t>Voting Rules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E41B6D3-2076-4F0C-BF38-A175755A7BB6}"/>
                  </a:ext>
                </a:extLst>
              </p:cNvPr>
              <p:cNvSpPr>
                <a:spLocks noGrp="1"/>
              </p:cNvSpPr>
              <p:nvPr>
                <p:ph idx="1"/>
              </p:nvPr>
            </p:nvSpPr>
            <p:spPr>
              <a:xfrm>
                <a:off x="552098" y="1113178"/>
                <a:ext cx="10261675" cy="2039539"/>
              </a:xfrm>
            </p:spPr>
            <p:txBody>
              <a:bodyPr/>
              <a:lstStyle/>
              <a:p>
                <a:r>
                  <a:rPr lang="en-US" dirty="0"/>
                  <a:t>Single Transferable Vote (STV)</a:t>
                </a:r>
              </a:p>
              <a:p>
                <a:pPr lvl="1"/>
                <a:r>
                  <a:rPr lang="en-US" dirty="0"/>
                  <a:t>(used in Ireland, Australia, New Zealand, Maine, San Francisco, Cambridge)</a:t>
                </a:r>
              </a:p>
              <a:p>
                <a:pPr lvl="1"/>
                <a14:m>
                  <m:oMath xmlns:m="http://schemas.openxmlformats.org/officeDocument/2006/math">
                    <m:r>
                      <a:rPr lang="en-US" i="1">
                        <a:latin typeface="Cambria Math" panose="02040503050406030204" pitchFamily="18" charset="0"/>
                      </a:rPr>
                      <m:t>𝑚</m:t>
                    </m:r>
                    <m:r>
                      <a:rPr lang="en-US" i="1">
                        <a:latin typeface="Cambria Math" panose="02040503050406030204" pitchFamily="18" charset="0"/>
                      </a:rPr>
                      <m:t>−1</m:t>
                    </m:r>
                  </m:oMath>
                </a14:m>
                <a:r>
                  <a:rPr lang="en-US" dirty="0"/>
                  <a:t> rounds: In each round, alternative with least plurality votes is eliminated</a:t>
                </a:r>
              </a:p>
              <a:p>
                <a:pPr lvl="1"/>
                <a:r>
                  <a:rPr lang="en-US" dirty="0"/>
                  <a:t>Alternative left is the winner</a:t>
                </a:r>
              </a:p>
              <a:p>
                <a:endParaRPr lang="en-US" dirty="0"/>
              </a:p>
            </p:txBody>
          </p:sp>
        </mc:Choice>
        <mc:Fallback xmlns="">
          <p:sp>
            <p:nvSpPr>
              <p:cNvPr id="3" name="Content Placeholder 2">
                <a:extLst>
                  <a:ext uri="{FF2B5EF4-FFF2-40B4-BE49-F238E27FC236}">
                    <a16:creationId xmlns:a16="http://schemas.microsoft.com/office/drawing/2014/main" id="{8E41B6D3-2076-4F0C-BF38-A175755A7BB6}"/>
                  </a:ext>
                </a:extLst>
              </p:cNvPr>
              <p:cNvSpPr>
                <a:spLocks noGrp="1" noRot="1" noChangeAspect="1" noMove="1" noResize="1" noEditPoints="1" noAdjustHandles="1" noChangeArrowheads="1" noChangeShapeType="1" noTextEdit="1"/>
              </p:cNvSpPr>
              <p:nvPr>
                <p:ph idx="1"/>
              </p:nvPr>
            </p:nvSpPr>
            <p:spPr>
              <a:xfrm>
                <a:off x="552098" y="1113178"/>
                <a:ext cx="10261675" cy="2039539"/>
              </a:xfrm>
              <a:blipFill>
                <a:blip r:embed="rId2"/>
                <a:stretch>
                  <a:fillRect l="-1248" t="-5090" r="-23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84E18A3A-C479-4CDD-B77D-4EF7CB373773}"/>
              </a:ext>
            </a:extLst>
          </p:cNvPr>
          <p:cNvSpPr>
            <a:spLocks noGrp="1"/>
          </p:cNvSpPr>
          <p:nvPr>
            <p:ph type="sldNum" sz="quarter" idx="4"/>
          </p:nvPr>
        </p:nvSpPr>
        <p:spPr/>
        <p:txBody>
          <a:bodyPr/>
          <a:lstStyle/>
          <a:p>
            <a:fld id="{4E5DC575-B3DA-4894-AC1D-D96F1860F14D}" type="slidenum">
              <a:rPr lang="en-US" smtClean="0"/>
              <a:pPr/>
              <a:t>32</a:t>
            </a:fld>
            <a:endParaRPr lang="en-US" dirty="0"/>
          </a:p>
        </p:txBody>
      </p:sp>
      <p:graphicFrame>
        <p:nvGraphicFramePr>
          <p:cNvPr id="5" name="Table 4">
            <a:extLst>
              <a:ext uri="{FF2B5EF4-FFF2-40B4-BE49-F238E27FC236}">
                <a16:creationId xmlns:a16="http://schemas.microsoft.com/office/drawing/2014/main" id="{4823E24A-5E69-4440-BCBE-F4F6915E0388}"/>
              </a:ext>
            </a:extLst>
          </p:cNvPr>
          <p:cNvGraphicFramePr>
            <a:graphicFrameLocks noGrp="1"/>
          </p:cNvGraphicFramePr>
          <p:nvPr/>
        </p:nvGraphicFramePr>
        <p:xfrm>
          <a:off x="705341" y="3824415"/>
          <a:ext cx="5144166" cy="1854200"/>
        </p:xfrm>
        <a:graphic>
          <a:graphicData uri="http://schemas.openxmlformats.org/drawingml/2006/table">
            <a:tbl>
              <a:tblPr firstRow="1" bandRow="1">
                <a:tableStyleId>{6E25E649-3F16-4E02-A733-19D2CDBF48F0}</a:tableStyleId>
              </a:tblPr>
              <a:tblGrid>
                <a:gridCol w="2303941">
                  <a:extLst>
                    <a:ext uri="{9D8B030D-6E8A-4147-A177-3AD203B41FA5}">
                      <a16:colId xmlns:a16="http://schemas.microsoft.com/office/drawing/2014/main" val="20000"/>
                    </a:ext>
                  </a:extLst>
                </a:gridCol>
                <a:gridCol w="568045">
                  <a:extLst>
                    <a:ext uri="{9D8B030D-6E8A-4147-A177-3AD203B41FA5}">
                      <a16:colId xmlns:a16="http://schemas.microsoft.com/office/drawing/2014/main" val="20001"/>
                    </a:ext>
                  </a:extLst>
                </a:gridCol>
                <a:gridCol w="568045">
                  <a:extLst>
                    <a:ext uri="{9D8B030D-6E8A-4147-A177-3AD203B41FA5}">
                      <a16:colId xmlns:a16="http://schemas.microsoft.com/office/drawing/2014/main" val="20002"/>
                    </a:ext>
                  </a:extLst>
                </a:gridCol>
                <a:gridCol w="568045">
                  <a:extLst>
                    <a:ext uri="{9D8B030D-6E8A-4147-A177-3AD203B41FA5}">
                      <a16:colId xmlns:a16="http://schemas.microsoft.com/office/drawing/2014/main" val="20003"/>
                    </a:ext>
                  </a:extLst>
                </a:gridCol>
                <a:gridCol w="568045">
                  <a:extLst>
                    <a:ext uri="{9D8B030D-6E8A-4147-A177-3AD203B41FA5}">
                      <a16:colId xmlns:a16="http://schemas.microsoft.com/office/drawing/2014/main" val="20004"/>
                    </a:ext>
                  </a:extLst>
                </a:gridCol>
                <a:gridCol w="568045">
                  <a:extLst>
                    <a:ext uri="{9D8B030D-6E8A-4147-A177-3AD203B41FA5}">
                      <a16:colId xmlns:a16="http://schemas.microsoft.com/office/drawing/2014/main" val="1672919652"/>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extLst>
                  <a:ext uri="{0D108BD9-81ED-4DB2-BD59-A6C34878D82A}">
                    <a16:rowId xmlns:a16="http://schemas.microsoft.com/office/drawing/2014/main" val="10000"/>
                  </a:ext>
                </a:extLst>
              </a:tr>
              <a:tr h="370840">
                <a:tc rowSpan="4">
                  <a:txBody>
                    <a:bodyPr/>
                    <a:lstStyle/>
                    <a:p>
                      <a:r>
                        <a:rPr lang="en-US" dirty="0"/>
                        <a:t>Ranking</a:t>
                      </a:r>
                    </a:p>
                  </a:txBody>
                  <a:tcPr/>
                </a:tc>
                <a:tc>
                  <a:txBody>
                    <a:bodyPr/>
                    <a:lstStyle/>
                    <a:p>
                      <a:r>
                        <a:rPr lang="en-US" dirty="0"/>
                        <a:t>a</a:t>
                      </a:r>
                    </a:p>
                  </a:txBody>
                  <a:tcPr/>
                </a:tc>
                <a:tc>
                  <a:txBody>
                    <a:bodyPr/>
                    <a:lstStyle/>
                    <a:p>
                      <a:r>
                        <a:rPr lang="en-US" dirty="0"/>
                        <a:t>d</a:t>
                      </a:r>
                    </a:p>
                  </a:txBody>
                  <a:tcPr/>
                </a:tc>
                <a:tc>
                  <a:txBody>
                    <a:bodyPr/>
                    <a:lstStyle/>
                    <a:p>
                      <a:r>
                        <a:rPr lang="en-US" dirty="0"/>
                        <a:t>b</a:t>
                      </a:r>
                    </a:p>
                  </a:txBody>
                  <a:tcPr/>
                </a:tc>
                <a:tc>
                  <a:txBody>
                    <a:bodyPr/>
                    <a:lstStyle/>
                    <a:p>
                      <a:r>
                        <a:rPr lang="en-US" dirty="0"/>
                        <a:t>a</a:t>
                      </a:r>
                    </a:p>
                  </a:txBody>
                  <a:tcPr/>
                </a:tc>
                <a:tc>
                  <a:txBody>
                    <a:bodyPr/>
                    <a:lstStyle/>
                    <a:p>
                      <a:r>
                        <a:rPr lang="en-US" dirty="0"/>
                        <a:t>b</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b</a:t>
                      </a:r>
                    </a:p>
                  </a:txBody>
                  <a:tcPr/>
                </a:tc>
                <a:tc>
                  <a:txBody>
                    <a:bodyPr/>
                    <a:lstStyle/>
                    <a:p>
                      <a:r>
                        <a:rPr lang="en-US" dirty="0"/>
                        <a:t>b</a:t>
                      </a:r>
                    </a:p>
                  </a:txBody>
                  <a:tcPr/>
                </a:tc>
                <a:tc>
                  <a:txBody>
                    <a:bodyPr/>
                    <a:lstStyle/>
                    <a:p>
                      <a:r>
                        <a:rPr lang="en-US" dirty="0"/>
                        <a:t>c</a:t>
                      </a:r>
                    </a:p>
                  </a:txBody>
                  <a:tcPr/>
                </a:tc>
                <a:tc>
                  <a:txBody>
                    <a:bodyPr/>
                    <a:lstStyle/>
                    <a:p>
                      <a:r>
                        <a:rPr lang="en-US" dirty="0"/>
                        <a:t>b</a:t>
                      </a:r>
                    </a:p>
                  </a:txBody>
                  <a:tcPr/>
                </a:tc>
                <a:tc>
                  <a:txBody>
                    <a:bodyPr/>
                    <a:lstStyle/>
                    <a:p>
                      <a:r>
                        <a:rPr lang="en-US" dirty="0"/>
                        <a:t>d</a:t>
                      </a:r>
                    </a:p>
                  </a:txBody>
                  <a:tcPr/>
                </a:tc>
                <a:extLst>
                  <a:ext uri="{0D108BD9-81ED-4DB2-BD59-A6C34878D82A}">
                    <a16:rowId xmlns:a16="http://schemas.microsoft.com/office/drawing/2014/main" val="10002"/>
                  </a:ext>
                </a:extLst>
              </a:tr>
              <a:tr h="370840">
                <a:tc vMerge="1">
                  <a:txBody>
                    <a:bodyPr/>
                    <a:lstStyle/>
                    <a:p>
                      <a:endParaRPr lang="en-US"/>
                    </a:p>
                  </a:txBody>
                  <a:tcPr/>
                </a:tc>
                <a:tc>
                  <a:txBody>
                    <a:bodyPr/>
                    <a:lstStyle/>
                    <a:p>
                      <a:r>
                        <a:rPr lang="en-US" dirty="0"/>
                        <a:t>d</a:t>
                      </a:r>
                    </a:p>
                  </a:txBody>
                  <a:tcPr/>
                </a:tc>
                <a:tc>
                  <a:txBody>
                    <a:bodyPr/>
                    <a:lstStyle/>
                    <a:p>
                      <a:r>
                        <a:rPr lang="en-US" dirty="0"/>
                        <a:t>c</a:t>
                      </a:r>
                    </a:p>
                  </a:txBody>
                  <a:tcPr/>
                </a:tc>
                <a:tc>
                  <a:txBody>
                    <a:bodyPr/>
                    <a:lstStyle/>
                    <a:p>
                      <a:r>
                        <a:rPr lang="en-US" dirty="0"/>
                        <a:t>a</a:t>
                      </a:r>
                    </a:p>
                  </a:txBody>
                  <a:tcPr/>
                </a:tc>
                <a:tc>
                  <a:txBody>
                    <a:bodyPr/>
                    <a:lstStyle/>
                    <a:p>
                      <a:r>
                        <a:rPr lang="en-US" dirty="0"/>
                        <a:t>d</a:t>
                      </a:r>
                    </a:p>
                  </a:txBody>
                  <a:tcPr/>
                </a:tc>
                <a:tc>
                  <a:txBody>
                    <a:bodyPr/>
                    <a:lstStyle/>
                    <a:p>
                      <a:r>
                        <a:rPr lang="en-US" dirty="0"/>
                        <a:t>a</a:t>
                      </a:r>
                    </a:p>
                  </a:txBody>
                  <a:tcPr/>
                </a:tc>
                <a:extLst>
                  <a:ext uri="{0D108BD9-81ED-4DB2-BD59-A6C34878D82A}">
                    <a16:rowId xmlns:a16="http://schemas.microsoft.com/office/drawing/2014/main" val="3569298958"/>
                  </a:ext>
                </a:extLst>
              </a:tr>
              <a:tr h="370840">
                <a:tc vMerge="1">
                  <a:txBody>
                    <a:bodyPr/>
                    <a:lstStyle/>
                    <a:p>
                      <a:endParaRPr lang="en-US" dirty="0"/>
                    </a:p>
                  </a:txBody>
                  <a:tcPr/>
                </a:tc>
                <a:tc>
                  <a:txBody>
                    <a:bodyPr/>
                    <a:lstStyle/>
                    <a:p>
                      <a:r>
                        <a:rPr lang="en-US" dirty="0"/>
                        <a:t>c</a:t>
                      </a:r>
                    </a:p>
                  </a:txBody>
                  <a:tcPr/>
                </a:tc>
                <a:tc>
                  <a:txBody>
                    <a:bodyPr/>
                    <a:lstStyle/>
                    <a:p>
                      <a:r>
                        <a:rPr lang="en-US" dirty="0"/>
                        <a:t>a</a:t>
                      </a:r>
                    </a:p>
                  </a:txBody>
                  <a:tcPr/>
                </a:tc>
                <a:tc>
                  <a:txBody>
                    <a:bodyPr/>
                    <a:lstStyle/>
                    <a:p>
                      <a:r>
                        <a:rPr lang="en-US" dirty="0"/>
                        <a:t>d</a:t>
                      </a:r>
                    </a:p>
                  </a:txBody>
                  <a:tcPr/>
                </a:tc>
                <a:tc>
                  <a:txBody>
                    <a:bodyPr/>
                    <a:lstStyle/>
                    <a:p>
                      <a:r>
                        <a:rPr lang="en-US" dirty="0"/>
                        <a:t>c</a:t>
                      </a:r>
                    </a:p>
                  </a:txBody>
                  <a:tcPr/>
                </a:tc>
                <a:tc>
                  <a:txBody>
                    <a:bodyPr/>
                    <a:lstStyle/>
                    <a:p>
                      <a:r>
                        <a:rPr lang="en-US" dirty="0"/>
                        <a:t>c</a:t>
                      </a:r>
                    </a:p>
                  </a:txBody>
                  <a:tcPr/>
                </a:tc>
                <a:extLst>
                  <a:ext uri="{0D108BD9-81ED-4DB2-BD59-A6C34878D82A}">
                    <a16:rowId xmlns:a16="http://schemas.microsoft.com/office/drawing/2014/main" val="10003"/>
                  </a:ext>
                </a:extLst>
              </a:tr>
            </a:tbl>
          </a:graphicData>
        </a:graphic>
      </p:graphicFrame>
      <p:sp>
        <p:nvSpPr>
          <p:cNvPr id="6" name="TextBox 5">
            <a:extLst>
              <a:ext uri="{FF2B5EF4-FFF2-40B4-BE49-F238E27FC236}">
                <a16:creationId xmlns:a16="http://schemas.microsoft.com/office/drawing/2014/main" id="{297C12BA-511F-495C-8449-DFB407FE6CEC}"/>
              </a:ext>
            </a:extLst>
          </p:cNvPr>
          <p:cNvSpPr txBox="1"/>
          <p:nvPr/>
        </p:nvSpPr>
        <p:spPr>
          <a:xfrm>
            <a:off x="631612" y="3176916"/>
            <a:ext cx="2535118" cy="461665"/>
          </a:xfrm>
          <a:prstGeom prst="rect">
            <a:avLst/>
          </a:prstGeom>
          <a:noFill/>
        </p:spPr>
        <p:txBody>
          <a:bodyPr wrap="none" rtlCol="0">
            <a:spAutoFit/>
          </a:bodyPr>
          <a:lstStyle/>
          <a:p>
            <a:r>
              <a:rPr lang="en-US" sz="2400" dirty="0">
                <a:solidFill>
                  <a:schemeClr val="tx2"/>
                </a:solidFill>
              </a:rPr>
              <a:t>Who’s the winner?</a:t>
            </a:r>
          </a:p>
        </p:txBody>
      </p:sp>
      <p:sp>
        <p:nvSpPr>
          <p:cNvPr id="7" name="TextBox 6">
            <a:extLst>
              <a:ext uri="{FF2B5EF4-FFF2-40B4-BE49-F238E27FC236}">
                <a16:creationId xmlns:a16="http://schemas.microsoft.com/office/drawing/2014/main" id="{2ABEA72F-6B9D-4859-BC75-E8F6E378BFAD}"/>
              </a:ext>
            </a:extLst>
          </p:cNvPr>
          <p:cNvSpPr txBox="1"/>
          <p:nvPr/>
        </p:nvSpPr>
        <p:spPr>
          <a:xfrm>
            <a:off x="3493553" y="3176916"/>
            <a:ext cx="7770457" cy="830997"/>
          </a:xfrm>
          <a:prstGeom prst="rect">
            <a:avLst/>
          </a:prstGeom>
          <a:noFill/>
        </p:spPr>
        <p:txBody>
          <a:bodyPr wrap="square" rtlCol="0">
            <a:spAutoFit/>
          </a:bodyPr>
          <a:lstStyle/>
          <a:p>
            <a:r>
              <a:rPr lang="en-US" sz="2400" dirty="0">
                <a:solidFill>
                  <a:schemeClr val="tx2"/>
                </a:solidFill>
              </a:rPr>
              <a:t>c is eliminated, then d, then a, leaving b as the winner. 			</a:t>
            </a:r>
          </a:p>
        </p:txBody>
      </p:sp>
      <p:sp>
        <p:nvSpPr>
          <p:cNvPr id="8" name="Rectangle 7">
            <a:extLst>
              <a:ext uri="{FF2B5EF4-FFF2-40B4-BE49-F238E27FC236}">
                <a16:creationId xmlns:a16="http://schemas.microsoft.com/office/drawing/2014/main" id="{4BA08E6A-3264-4FE9-8CFD-BC22636A1C55}"/>
              </a:ext>
            </a:extLst>
          </p:cNvPr>
          <p:cNvSpPr/>
          <p:nvPr/>
        </p:nvSpPr>
        <p:spPr>
          <a:xfrm>
            <a:off x="6176330" y="3729790"/>
            <a:ext cx="5087680" cy="1200329"/>
          </a:xfrm>
          <a:prstGeom prst="rect">
            <a:avLst/>
          </a:prstGeom>
        </p:spPr>
        <p:txBody>
          <a:bodyPr wrap="square">
            <a:spAutoFit/>
          </a:bodyPr>
          <a:lstStyle/>
          <a:p>
            <a:r>
              <a:rPr lang="en-US" sz="2400" dirty="0">
                <a:solidFill>
                  <a:schemeClr val="tx2"/>
                </a:solidFill>
              </a:rPr>
              <a:t>Note: When d is eliminated, the vote from voter 2 is effectively transferred to b</a:t>
            </a:r>
          </a:p>
        </p:txBody>
      </p:sp>
      <mc:AlternateContent xmlns:mc="http://schemas.openxmlformats.org/markup-compatibility/2006">
        <mc:Choice xmlns:p14="http://schemas.microsoft.com/office/powerpoint/2010/main" Requires="p14">
          <p:contentPart p14:bwMode="auto" r:id="rId3">
            <p14:nvContentPartPr>
              <p14:cNvPr id="9" name="Ink 8">
                <a:extLst>
                  <a:ext uri="{FF2B5EF4-FFF2-40B4-BE49-F238E27FC236}">
                    <a16:creationId xmlns:a16="http://schemas.microsoft.com/office/drawing/2014/main" id="{D04776EE-2733-BD19-0D16-8B1316D9DFCE}"/>
                  </a:ext>
                </a:extLst>
              </p14:cNvPr>
              <p14:cNvContentPartPr/>
              <p14:nvPr/>
            </p14:nvContentPartPr>
            <p14:xfrm>
              <a:off x="3098160" y="3436560"/>
              <a:ext cx="1121760" cy="360000"/>
            </p14:xfrm>
          </p:contentPart>
        </mc:Choice>
        <mc:Fallback>
          <p:pic>
            <p:nvPicPr>
              <p:cNvPr id="9" name="Ink 8">
                <a:extLst>
                  <a:ext uri="{FF2B5EF4-FFF2-40B4-BE49-F238E27FC236}">
                    <a16:creationId xmlns:a16="http://schemas.microsoft.com/office/drawing/2014/main" id="{D04776EE-2733-BD19-0D16-8B1316D9DFCE}"/>
                  </a:ext>
                </a:extLst>
              </p:cNvPr>
              <p:cNvPicPr/>
              <p:nvPr/>
            </p:nvPicPr>
            <p:blipFill>
              <a:blip r:embed="rId4"/>
              <a:stretch>
                <a:fillRect/>
              </a:stretch>
            </p:blipFill>
            <p:spPr>
              <a:xfrm>
                <a:off x="3088800" y="3427200"/>
                <a:ext cx="1140480" cy="378720"/>
              </a:xfrm>
              <a:prstGeom prst="rect">
                <a:avLst/>
              </a:prstGeom>
            </p:spPr>
          </p:pic>
        </mc:Fallback>
      </mc:AlternateContent>
    </p:spTree>
    <p:extLst>
      <p:ext uri="{BB962C8B-B14F-4D97-AF65-F5344CB8AC3E}">
        <p14:creationId xmlns:p14="http://schemas.microsoft.com/office/powerpoint/2010/main" val="49784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Representation of Preference Profile</a:t>
            </a:r>
          </a:p>
        </p:txBody>
      </p:sp>
      <p:sp>
        <p:nvSpPr>
          <p:cNvPr id="3" name="Content Placeholder 2"/>
          <p:cNvSpPr>
            <a:spLocks noGrp="1"/>
          </p:cNvSpPr>
          <p:nvPr>
            <p:ph sz="quarter" idx="1"/>
          </p:nvPr>
        </p:nvSpPr>
        <p:spPr/>
        <p:txBody>
          <a:bodyPr>
            <a:normAutofit/>
          </a:bodyPr>
          <a:lstStyle/>
          <a:p>
            <a:r>
              <a:rPr lang="en-US" dirty="0"/>
              <a:t>Identity of voters does not matter</a:t>
            </a:r>
          </a:p>
          <a:p>
            <a:r>
              <a:rPr lang="en-US" dirty="0"/>
              <a:t>Only record how many voters has a preference</a:t>
            </a:r>
          </a:p>
          <a:p>
            <a:endParaRPr lang="en-US" sz="2400" dirty="0"/>
          </a:p>
        </p:txBody>
      </p:sp>
      <p:sp>
        <p:nvSpPr>
          <p:cNvPr id="8" name="Slide Number Placeholder 7">
            <a:extLst>
              <a:ext uri="{FF2B5EF4-FFF2-40B4-BE49-F238E27FC236}">
                <a16:creationId xmlns:a16="http://schemas.microsoft.com/office/drawing/2014/main" id="{F3216278-6E0A-4B85-8DD8-E821AF9F9E11}"/>
              </a:ext>
            </a:extLst>
          </p:cNvPr>
          <p:cNvSpPr>
            <a:spLocks noGrp="1"/>
          </p:cNvSpPr>
          <p:nvPr>
            <p:ph type="sldNum" sz="quarter" idx="4"/>
          </p:nvPr>
        </p:nvSpPr>
        <p:spPr/>
        <p:txBody>
          <a:bodyPr/>
          <a:lstStyle/>
          <a:p>
            <a:fld id="{4E5DC575-B3DA-4894-AC1D-D96F1860F14D}" type="slidenum">
              <a:rPr lang="en-US" smtClean="0"/>
              <a:pPr/>
              <a:t>33</a:t>
            </a:fld>
            <a:endParaRPr lang="en-US" dirty="0"/>
          </a:p>
        </p:txBody>
      </p:sp>
      <p:graphicFrame>
        <p:nvGraphicFramePr>
          <p:cNvPr id="6" name="Table 5">
            <a:extLst>
              <a:ext uri="{FF2B5EF4-FFF2-40B4-BE49-F238E27FC236}">
                <a16:creationId xmlns:a16="http://schemas.microsoft.com/office/drawing/2014/main" id="{644DBE30-E288-3F4D-AF56-1512B2B972E9}"/>
              </a:ext>
            </a:extLst>
          </p:cNvPr>
          <p:cNvGraphicFramePr>
            <a:graphicFrameLocks noGrp="1"/>
          </p:cNvGraphicFramePr>
          <p:nvPr/>
        </p:nvGraphicFramePr>
        <p:xfrm>
          <a:off x="3037785" y="2695882"/>
          <a:ext cx="5544228" cy="2569410"/>
        </p:xfrm>
        <a:graphic>
          <a:graphicData uri="http://schemas.openxmlformats.org/drawingml/2006/table">
            <a:tbl>
              <a:tblPr firstRow="1" bandRow="1">
                <a:tableStyleId>{6E25E649-3F16-4E02-A733-19D2CDBF48F0}</a:tableStyleId>
              </a:tblPr>
              <a:tblGrid>
                <a:gridCol w="1000938">
                  <a:extLst>
                    <a:ext uri="{9D8B030D-6E8A-4147-A177-3AD203B41FA5}">
                      <a16:colId xmlns:a16="http://schemas.microsoft.com/office/drawing/2014/main" val="20000"/>
                    </a:ext>
                  </a:extLst>
                </a:gridCol>
                <a:gridCol w="1031450">
                  <a:extLst>
                    <a:ext uri="{9D8B030D-6E8A-4147-A177-3AD203B41FA5}">
                      <a16:colId xmlns:a16="http://schemas.microsoft.com/office/drawing/2014/main" val="20001"/>
                    </a:ext>
                  </a:extLst>
                </a:gridCol>
                <a:gridCol w="877960">
                  <a:extLst>
                    <a:ext uri="{9D8B030D-6E8A-4147-A177-3AD203B41FA5}">
                      <a16:colId xmlns:a16="http://schemas.microsoft.com/office/drawing/2014/main" val="20002"/>
                    </a:ext>
                  </a:extLst>
                </a:gridCol>
                <a:gridCol w="877960">
                  <a:extLst>
                    <a:ext uri="{9D8B030D-6E8A-4147-A177-3AD203B41FA5}">
                      <a16:colId xmlns:a16="http://schemas.microsoft.com/office/drawing/2014/main" val="20003"/>
                    </a:ext>
                  </a:extLst>
                </a:gridCol>
                <a:gridCol w="877960">
                  <a:extLst>
                    <a:ext uri="{9D8B030D-6E8A-4147-A177-3AD203B41FA5}">
                      <a16:colId xmlns:a16="http://schemas.microsoft.com/office/drawing/2014/main" val="20004"/>
                    </a:ext>
                  </a:extLst>
                </a:gridCol>
                <a:gridCol w="877960">
                  <a:extLst>
                    <a:ext uri="{9D8B030D-6E8A-4147-A177-3AD203B41FA5}">
                      <a16:colId xmlns:a16="http://schemas.microsoft.com/office/drawing/2014/main" val="20005"/>
                    </a:ext>
                  </a:extLst>
                </a:gridCol>
              </a:tblGrid>
              <a:tr h="715210">
                <a:tc>
                  <a:txBody>
                    <a:bodyPr/>
                    <a:lstStyle/>
                    <a:p>
                      <a:r>
                        <a:rPr lang="en-US" dirty="0"/>
                        <a:t>33</a:t>
                      </a:r>
                    </a:p>
                    <a:p>
                      <a:r>
                        <a:rPr lang="en-US" dirty="0"/>
                        <a:t>voters</a:t>
                      </a:r>
                    </a:p>
                  </a:txBody>
                  <a:tcPr/>
                </a:tc>
                <a:tc>
                  <a:txBody>
                    <a:bodyPr/>
                    <a:lstStyle/>
                    <a:p>
                      <a:r>
                        <a:rPr lang="en-US" dirty="0"/>
                        <a:t>16 voters</a:t>
                      </a:r>
                    </a:p>
                  </a:txBody>
                  <a:tcPr/>
                </a:tc>
                <a:tc>
                  <a:txBody>
                    <a:bodyPr/>
                    <a:lstStyle/>
                    <a:p>
                      <a:r>
                        <a:rPr lang="en-US" dirty="0"/>
                        <a:t>3</a:t>
                      </a:r>
                      <a:r>
                        <a:rPr lang="en-US" baseline="0" dirty="0"/>
                        <a:t> </a:t>
                      </a:r>
                      <a:r>
                        <a:rPr lang="en-US" dirty="0"/>
                        <a:t>voters</a:t>
                      </a:r>
                    </a:p>
                  </a:txBody>
                  <a:tcPr/>
                </a:tc>
                <a:tc>
                  <a:txBody>
                    <a:bodyPr/>
                    <a:lstStyle/>
                    <a:p>
                      <a:r>
                        <a:rPr lang="en-US" dirty="0"/>
                        <a:t>8 voters</a:t>
                      </a:r>
                    </a:p>
                  </a:txBody>
                  <a:tcPr/>
                </a:tc>
                <a:tc>
                  <a:txBody>
                    <a:bodyPr/>
                    <a:lstStyle/>
                    <a:p>
                      <a:r>
                        <a:rPr lang="en-US" dirty="0"/>
                        <a:t>18 voters</a:t>
                      </a:r>
                    </a:p>
                  </a:txBody>
                  <a:tcPr/>
                </a:tc>
                <a:tc>
                  <a:txBody>
                    <a:bodyPr/>
                    <a:lstStyle/>
                    <a:p>
                      <a:r>
                        <a:rPr lang="en-US" dirty="0"/>
                        <a:t>22 voters</a:t>
                      </a:r>
                    </a:p>
                  </a:txBody>
                  <a:tcPr/>
                </a:tc>
                <a:extLst>
                  <a:ext uri="{0D108BD9-81ED-4DB2-BD59-A6C34878D82A}">
                    <a16:rowId xmlns:a16="http://schemas.microsoft.com/office/drawing/2014/main" val="10000"/>
                  </a:ext>
                </a:extLst>
              </a:tr>
              <a:tr h="370840">
                <a:tc>
                  <a:txBody>
                    <a:bodyPr/>
                    <a:lstStyle/>
                    <a:p>
                      <a:r>
                        <a:rPr lang="en-US" dirty="0"/>
                        <a:t>a</a:t>
                      </a:r>
                    </a:p>
                  </a:txBody>
                  <a:tcPr/>
                </a:tc>
                <a:tc>
                  <a:txBody>
                    <a:bodyPr/>
                    <a:lstStyle/>
                    <a:p>
                      <a:r>
                        <a:rPr lang="en-US" dirty="0"/>
                        <a:t>b</a:t>
                      </a:r>
                    </a:p>
                  </a:txBody>
                  <a:tcPr/>
                </a:tc>
                <a:tc>
                  <a:txBody>
                    <a:bodyPr/>
                    <a:lstStyle/>
                    <a:p>
                      <a:r>
                        <a:rPr lang="en-US" dirty="0"/>
                        <a:t>c</a:t>
                      </a:r>
                    </a:p>
                  </a:txBody>
                  <a:tcPr/>
                </a:tc>
                <a:tc>
                  <a:txBody>
                    <a:bodyPr/>
                    <a:lstStyle/>
                    <a:p>
                      <a:r>
                        <a:rPr lang="en-US" dirty="0"/>
                        <a:t>c</a:t>
                      </a:r>
                    </a:p>
                  </a:txBody>
                  <a:tcPr/>
                </a:tc>
                <a:tc>
                  <a:txBody>
                    <a:bodyPr/>
                    <a:lstStyle/>
                    <a:p>
                      <a:r>
                        <a:rPr lang="en-US" dirty="0"/>
                        <a:t>d</a:t>
                      </a:r>
                    </a:p>
                  </a:txBody>
                  <a:tcPr/>
                </a:tc>
                <a:tc>
                  <a:txBody>
                    <a:bodyPr/>
                    <a:lstStyle/>
                    <a:p>
                      <a:r>
                        <a:rPr lang="en-US" dirty="0"/>
                        <a:t>e</a:t>
                      </a:r>
                    </a:p>
                  </a:txBody>
                  <a:tcPr/>
                </a:tc>
                <a:extLst>
                  <a:ext uri="{0D108BD9-81ED-4DB2-BD59-A6C34878D82A}">
                    <a16:rowId xmlns:a16="http://schemas.microsoft.com/office/drawing/2014/main" val="10001"/>
                  </a:ext>
                </a:extLst>
              </a:tr>
              <a:tr h="370840">
                <a:tc>
                  <a:txBody>
                    <a:bodyPr/>
                    <a:lstStyle/>
                    <a:p>
                      <a:r>
                        <a:rPr lang="en-US" dirty="0"/>
                        <a:t>b</a:t>
                      </a:r>
                    </a:p>
                  </a:txBody>
                  <a:tcPr/>
                </a:tc>
                <a:tc>
                  <a:txBody>
                    <a:bodyPr/>
                    <a:lstStyle/>
                    <a:p>
                      <a:r>
                        <a:rPr lang="en-US" dirty="0"/>
                        <a:t>d</a:t>
                      </a:r>
                    </a:p>
                  </a:txBody>
                  <a:tcPr/>
                </a:tc>
                <a:tc>
                  <a:txBody>
                    <a:bodyPr/>
                    <a:lstStyle/>
                    <a:p>
                      <a:r>
                        <a:rPr lang="en-US" dirty="0"/>
                        <a:t>d</a:t>
                      </a:r>
                    </a:p>
                  </a:txBody>
                  <a:tcPr/>
                </a:tc>
                <a:tc>
                  <a:txBody>
                    <a:bodyPr/>
                    <a:lstStyle/>
                    <a:p>
                      <a:r>
                        <a:rPr lang="en-US" dirty="0"/>
                        <a:t>e</a:t>
                      </a:r>
                    </a:p>
                  </a:txBody>
                  <a:tcPr/>
                </a:tc>
                <a:tc>
                  <a:txBody>
                    <a:bodyPr/>
                    <a:lstStyle/>
                    <a:p>
                      <a:r>
                        <a:rPr lang="en-US" dirty="0"/>
                        <a:t>e</a:t>
                      </a:r>
                    </a:p>
                  </a:txBody>
                  <a:tcPr/>
                </a:tc>
                <a:tc>
                  <a:txBody>
                    <a:bodyPr/>
                    <a:lstStyle/>
                    <a:p>
                      <a:r>
                        <a:rPr lang="en-US" dirty="0"/>
                        <a:t>c</a:t>
                      </a:r>
                    </a:p>
                  </a:txBody>
                  <a:tcPr/>
                </a:tc>
                <a:extLst>
                  <a:ext uri="{0D108BD9-81ED-4DB2-BD59-A6C34878D82A}">
                    <a16:rowId xmlns:a16="http://schemas.microsoft.com/office/drawing/2014/main" val="10002"/>
                  </a:ext>
                </a:extLst>
              </a:tr>
              <a:tr h="370840">
                <a:tc>
                  <a:txBody>
                    <a:bodyPr/>
                    <a:lstStyle/>
                    <a:p>
                      <a:r>
                        <a:rPr lang="en-US" dirty="0"/>
                        <a:t>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t>
                      </a:r>
                    </a:p>
                  </a:txBody>
                  <a:tcPr/>
                </a:tc>
                <a:tc>
                  <a:txBody>
                    <a:bodyPr/>
                    <a:lstStyle/>
                    <a:p>
                      <a:r>
                        <a:rPr lang="en-US" dirty="0"/>
                        <a:t>b</a:t>
                      </a:r>
                    </a:p>
                  </a:txBody>
                  <a:tcPr/>
                </a:tc>
                <a:tc>
                  <a:txBody>
                    <a:bodyPr/>
                    <a:lstStyle/>
                    <a:p>
                      <a:r>
                        <a:rPr lang="en-US" dirty="0"/>
                        <a:t>b</a:t>
                      </a:r>
                    </a:p>
                  </a:txBody>
                  <a:tcPr/>
                </a:tc>
                <a:tc>
                  <a:txBody>
                    <a:bodyPr/>
                    <a:lstStyle/>
                    <a:p>
                      <a:r>
                        <a:rPr lang="en-US" dirty="0"/>
                        <a:t>c</a:t>
                      </a:r>
                    </a:p>
                  </a:txBody>
                  <a:tcPr/>
                </a:tc>
                <a:tc>
                  <a:txBody>
                    <a:bodyPr/>
                    <a:lstStyle/>
                    <a:p>
                      <a:r>
                        <a:rPr lang="en-US" dirty="0"/>
                        <a:t>b</a:t>
                      </a:r>
                    </a:p>
                  </a:txBody>
                  <a:tcPr/>
                </a:tc>
                <a:extLst>
                  <a:ext uri="{0D108BD9-81ED-4DB2-BD59-A6C34878D82A}">
                    <a16:rowId xmlns:a16="http://schemas.microsoft.com/office/drawing/2014/main" val="10003"/>
                  </a:ext>
                </a:extLst>
              </a:tr>
              <a:tr h="370840">
                <a:tc>
                  <a:txBody>
                    <a:bodyPr/>
                    <a:lstStyle/>
                    <a:p>
                      <a:r>
                        <a:rPr lang="en-US" dirty="0"/>
                        <a:t>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t>
                      </a:r>
                    </a:p>
                  </a:txBody>
                  <a:tcPr/>
                </a:tc>
                <a:tc>
                  <a:txBody>
                    <a:bodyPr/>
                    <a:lstStyle/>
                    <a:p>
                      <a:r>
                        <a:rPr lang="en-US" dirty="0"/>
                        <a:t>a</a:t>
                      </a:r>
                    </a:p>
                  </a:txBody>
                  <a:tcPr/>
                </a:tc>
                <a:tc>
                  <a:txBody>
                    <a:bodyPr/>
                    <a:lstStyle/>
                    <a:p>
                      <a:r>
                        <a:rPr lang="en-US" dirty="0"/>
                        <a:t>d</a:t>
                      </a:r>
                    </a:p>
                  </a:txBody>
                  <a:tcPr/>
                </a:tc>
                <a:tc>
                  <a:txBody>
                    <a:bodyPr/>
                    <a:lstStyle/>
                    <a:p>
                      <a:r>
                        <a:rPr lang="en-US" dirty="0"/>
                        <a:t>b</a:t>
                      </a:r>
                    </a:p>
                  </a:txBody>
                  <a:tcPr/>
                </a:tc>
                <a:tc>
                  <a:txBody>
                    <a:bodyPr/>
                    <a:lstStyle/>
                    <a:p>
                      <a:r>
                        <a:rPr lang="en-US" dirty="0"/>
                        <a:t>d</a:t>
                      </a:r>
                    </a:p>
                  </a:txBody>
                  <a:tcPr/>
                </a:tc>
                <a:extLst>
                  <a:ext uri="{0D108BD9-81ED-4DB2-BD59-A6C34878D82A}">
                    <a16:rowId xmlns:a16="http://schemas.microsoft.com/office/drawing/2014/main" val="10004"/>
                  </a:ext>
                </a:extLst>
              </a:tr>
              <a:tr h="370840">
                <a:tc>
                  <a:txBody>
                    <a:bodyPr/>
                    <a:lstStyle/>
                    <a:p>
                      <a:r>
                        <a:rPr lang="en-US" dirty="0"/>
                        <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a:t>
                      </a:r>
                    </a:p>
                  </a:txBody>
                  <a:tcPr/>
                </a:tc>
                <a:tc>
                  <a:txBody>
                    <a:bodyPr/>
                    <a:lstStyle/>
                    <a:p>
                      <a:r>
                        <a:rPr lang="en-US" dirty="0"/>
                        <a:t>e</a:t>
                      </a:r>
                    </a:p>
                  </a:txBody>
                  <a:tcPr/>
                </a:tc>
                <a:tc>
                  <a:txBody>
                    <a:bodyPr/>
                    <a:lstStyle/>
                    <a:p>
                      <a:r>
                        <a:rPr lang="en-US" dirty="0"/>
                        <a:t>a</a:t>
                      </a:r>
                    </a:p>
                  </a:txBody>
                  <a:tcPr/>
                </a:tc>
                <a:tc>
                  <a:txBody>
                    <a:bodyPr/>
                    <a:lstStyle/>
                    <a:p>
                      <a:r>
                        <a:rPr lang="en-US" dirty="0"/>
                        <a:t>a</a:t>
                      </a:r>
                    </a:p>
                  </a:txBody>
                  <a:tcPr/>
                </a:tc>
                <a:tc>
                  <a:txBody>
                    <a:bodyPr/>
                    <a:lstStyle/>
                    <a:p>
                      <a:r>
                        <a:rPr lang="en-US" dirty="0"/>
                        <a:t>a</a:t>
                      </a:r>
                    </a:p>
                  </a:txBody>
                  <a:tcPr/>
                </a:tc>
                <a:extLst>
                  <a:ext uri="{0D108BD9-81ED-4DB2-BD59-A6C34878D82A}">
                    <a16:rowId xmlns:a16="http://schemas.microsoft.com/office/drawing/2014/main" val="10005"/>
                  </a:ext>
                </a:extLst>
              </a:tr>
            </a:tbl>
          </a:graphicData>
        </a:graphic>
      </p:graphicFrame>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6A69936D-7155-76B3-4055-FDCE258D1F3F}"/>
                  </a:ext>
                </a:extLst>
              </p14:cNvPr>
              <p14:cNvContentPartPr/>
              <p14:nvPr/>
            </p14:nvContentPartPr>
            <p14:xfrm>
              <a:off x="8826840" y="2659680"/>
              <a:ext cx="1164240" cy="353520"/>
            </p14:xfrm>
          </p:contentPart>
        </mc:Choice>
        <mc:Fallback>
          <p:pic>
            <p:nvPicPr>
              <p:cNvPr id="4" name="Ink 3">
                <a:extLst>
                  <a:ext uri="{FF2B5EF4-FFF2-40B4-BE49-F238E27FC236}">
                    <a16:creationId xmlns:a16="http://schemas.microsoft.com/office/drawing/2014/main" id="{6A69936D-7155-76B3-4055-FDCE258D1F3F}"/>
                  </a:ext>
                </a:extLst>
              </p:cNvPr>
              <p:cNvPicPr/>
              <p:nvPr/>
            </p:nvPicPr>
            <p:blipFill>
              <a:blip r:embed="rId3"/>
              <a:stretch>
                <a:fillRect/>
              </a:stretch>
            </p:blipFill>
            <p:spPr>
              <a:xfrm>
                <a:off x="8817480" y="2650320"/>
                <a:ext cx="1182960" cy="372240"/>
              </a:xfrm>
              <a:prstGeom prst="rect">
                <a:avLst/>
              </a:prstGeom>
            </p:spPr>
          </p:pic>
        </mc:Fallback>
      </mc:AlternateContent>
    </p:spTree>
    <p:extLst>
      <p:ext uri="{BB962C8B-B14F-4D97-AF65-F5344CB8AC3E}">
        <p14:creationId xmlns:p14="http://schemas.microsoft.com/office/powerpoint/2010/main" val="17422107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Tie Breaking</a:t>
            </a:r>
          </a:p>
        </p:txBody>
      </p:sp>
      <p:sp>
        <p:nvSpPr>
          <p:cNvPr id="3" name="Content Placeholder 2"/>
          <p:cNvSpPr>
            <a:spLocks noGrp="1"/>
          </p:cNvSpPr>
          <p:nvPr>
            <p:ph sz="quarter" idx="1"/>
          </p:nvPr>
        </p:nvSpPr>
        <p:spPr/>
        <p:txBody>
          <a:bodyPr/>
          <a:lstStyle/>
          <a:p>
            <a:r>
              <a:rPr lang="en-US" dirty="0"/>
              <a:t>Commonly used tie breaking rules include</a:t>
            </a:r>
          </a:p>
          <a:p>
            <a:pPr lvl="1"/>
            <a:r>
              <a:rPr lang="en-US" dirty="0" err="1"/>
              <a:t>Borda</a:t>
            </a:r>
            <a:r>
              <a:rPr lang="en-US" dirty="0"/>
              <a:t> count</a:t>
            </a:r>
          </a:p>
          <a:p>
            <a:pPr lvl="1"/>
            <a:r>
              <a:rPr lang="en-US" dirty="0"/>
              <a:t>Having the most votes in the first round</a:t>
            </a:r>
          </a:p>
          <a:p>
            <a:pPr lvl="1"/>
            <a:r>
              <a:rPr lang="en-US" dirty="0"/>
              <a:t>…</a:t>
            </a:r>
          </a:p>
        </p:txBody>
      </p:sp>
      <p:sp>
        <p:nvSpPr>
          <p:cNvPr id="5" name="Slide Number Placeholder 4">
            <a:extLst>
              <a:ext uri="{FF2B5EF4-FFF2-40B4-BE49-F238E27FC236}">
                <a16:creationId xmlns:a16="http://schemas.microsoft.com/office/drawing/2014/main" id="{6EAC9E7F-F46F-4F9B-AF5F-C555524D0211}"/>
              </a:ext>
            </a:extLst>
          </p:cNvPr>
          <p:cNvSpPr>
            <a:spLocks noGrp="1"/>
          </p:cNvSpPr>
          <p:nvPr>
            <p:ph type="sldNum" sz="quarter" idx="4"/>
          </p:nvPr>
        </p:nvSpPr>
        <p:spPr/>
        <p:txBody>
          <a:bodyPr/>
          <a:lstStyle/>
          <a:p>
            <a:fld id="{4E5DC575-B3DA-4894-AC1D-D96F1860F14D}" type="slidenum">
              <a:rPr lang="en-US" smtClean="0"/>
              <a:pPr/>
              <a:t>34</a:t>
            </a:fld>
            <a:endParaRPr lang="en-US" dirty="0"/>
          </a:p>
        </p:txBody>
      </p:sp>
    </p:spTree>
    <p:extLst>
      <p:ext uri="{BB962C8B-B14F-4D97-AF65-F5344CB8AC3E}">
        <p14:creationId xmlns:p14="http://schemas.microsoft.com/office/powerpoint/2010/main" val="6461652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Choice Axioms</a:t>
            </a:r>
          </a:p>
        </p:txBody>
      </p:sp>
      <p:sp>
        <p:nvSpPr>
          <p:cNvPr id="3" name="Content Placeholder 2"/>
          <p:cNvSpPr>
            <a:spLocks noGrp="1"/>
          </p:cNvSpPr>
          <p:nvPr>
            <p:ph sz="quarter" idx="1"/>
          </p:nvPr>
        </p:nvSpPr>
        <p:spPr/>
        <p:txBody>
          <a:bodyPr/>
          <a:lstStyle/>
          <a:p>
            <a:r>
              <a:rPr lang="en-US" dirty="0"/>
              <a:t>How do we choose among different voting rules? What are the desirable properties?</a:t>
            </a:r>
          </a:p>
        </p:txBody>
      </p:sp>
      <p:sp>
        <p:nvSpPr>
          <p:cNvPr id="7" name="Slide Number Placeholder 6">
            <a:extLst>
              <a:ext uri="{FF2B5EF4-FFF2-40B4-BE49-F238E27FC236}">
                <a16:creationId xmlns:a16="http://schemas.microsoft.com/office/drawing/2014/main" id="{939D4726-9BA0-4278-B9E1-BD7BED146574}"/>
              </a:ext>
            </a:extLst>
          </p:cNvPr>
          <p:cNvSpPr>
            <a:spLocks noGrp="1"/>
          </p:cNvSpPr>
          <p:nvPr>
            <p:ph type="sldNum" sz="quarter" idx="4"/>
          </p:nvPr>
        </p:nvSpPr>
        <p:spPr/>
        <p:txBody>
          <a:bodyPr/>
          <a:lstStyle/>
          <a:p>
            <a:fld id="{4E5DC575-B3DA-4894-AC1D-D96F1860F14D}" type="slidenum">
              <a:rPr lang="en-US" smtClean="0"/>
              <a:pPr/>
              <a:t>35</a:t>
            </a:fld>
            <a:endParaRPr lang="en-US" dirty="0"/>
          </a:p>
        </p:txBody>
      </p:sp>
    </p:spTree>
    <p:extLst>
      <p:ext uri="{BB962C8B-B14F-4D97-AF65-F5344CB8AC3E}">
        <p14:creationId xmlns:p14="http://schemas.microsoft.com/office/powerpoint/2010/main" val="13062161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Majority consistency</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552099" y="1113178"/>
                <a:ext cx="10207528" cy="2039539"/>
              </a:xfrm>
            </p:spPr>
            <p:txBody>
              <a:bodyPr/>
              <a:lstStyle/>
              <a:p>
                <a:r>
                  <a:rPr lang="en-US" dirty="0">
                    <a:solidFill>
                      <a:schemeClr val="tx2"/>
                    </a:solidFill>
                  </a:rPr>
                  <a:t>Majority consistency: </a:t>
                </a:r>
                <a:r>
                  <a:rPr lang="en-US" dirty="0"/>
                  <a:t>Given a voting rule that satisfies Majority Consistency, if a majority of voters (&gt; 50% of voters) rank alternative </a:t>
                </a:r>
                <a14:m>
                  <m:oMath xmlns:m="http://schemas.openxmlformats.org/officeDocument/2006/math">
                    <m:r>
                      <a:rPr lang="en-US" i="1" dirty="0" smtClean="0">
                        <a:latin typeface="Cambria Math" panose="02040503050406030204" pitchFamily="18" charset="0"/>
                      </a:rPr>
                      <m:t>𝑥</m:t>
                    </m:r>
                  </m:oMath>
                </a14:m>
                <a:r>
                  <a:rPr lang="en-US" dirty="0"/>
                  <a:t> first, then </a:t>
                </a:r>
                <a14:m>
                  <m:oMath xmlns:m="http://schemas.openxmlformats.org/officeDocument/2006/math">
                    <m:r>
                      <a:rPr lang="en-US" i="1" dirty="0" smtClean="0">
                        <a:latin typeface="Cambria Math" panose="02040503050406030204" pitchFamily="18" charset="0"/>
                      </a:rPr>
                      <m:t>𝑥</m:t>
                    </m:r>
                  </m:oMath>
                </a14:m>
                <a:r>
                  <a:rPr lang="en-US" dirty="0"/>
                  <a:t> should be the final winner.</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552099" y="1113178"/>
                <a:ext cx="10207528" cy="2039539"/>
              </a:xfrm>
              <a:blipFill>
                <a:blip r:embed="rId2"/>
                <a:stretch>
                  <a:fillRect l="-1254" t="-5090"/>
                </a:stretch>
              </a:blipFill>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C41FAED7-3684-44E5-98E2-768EB16B20AA}"/>
              </a:ext>
            </a:extLst>
          </p:cNvPr>
          <p:cNvSpPr>
            <a:spLocks noGrp="1"/>
          </p:cNvSpPr>
          <p:nvPr>
            <p:ph type="sldNum" sz="quarter" idx="4"/>
          </p:nvPr>
        </p:nvSpPr>
        <p:spPr/>
        <p:txBody>
          <a:bodyPr/>
          <a:lstStyle/>
          <a:p>
            <a:fld id="{4E5DC575-B3DA-4894-AC1D-D96F1860F14D}" type="slidenum">
              <a:rPr lang="en-US" smtClean="0"/>
              <a:pPr/>
              <a:t>36</a:t>
            </a:fld>
            <a:endParaRPr lang="en-US" dirty="0"/>
          </a:p>
        </p:txBody>
      </p:sp>
    </p:spTree>
    <p:extLst>
      <p:ext uri="{BB962C8B-B14F-4D97-AF65-F5344CB8AC3E}">
        <p14:creationId xmlns:p14="http://schemas.microsoft.com/office/powerpoint/2010/main" val="40484303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Poll 3</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552099" y="1113178"/>
                <a:ext cx="10515600" cy="4518996"/>
              </a:xfrm>
            </p:spPr>
            <p:txBody>
              <a:bodyPr>
                <a:normAutofit/>
              </a:bodyPr>
              <a:lstStyle/>
              <a:p>
                <a:r>
                  <a:rPr lang="en-US" dirty="0"/>
                  <a:t>Which rules are NOT majority consistent?</a:t>
                </a:r>
              </a:p>
              <a:p>
                <a:pPr marL="457200" lvl="1" indent="-457200">
                  <a:buFont typeface="+mj-lt"/>
                  <a:buAutoNum type="alphaUcPeriod"/>
                </a:pPr>
                <a:r>
                  <a:rPr lang="en-US" dirty="0"/>
                  <a:t>Plurality: Each voter give one point to top alternative</a:t>
                </a:r>
              </a:p>
              <a:p>
                <a:pPr marL="457200" lvl="1" indent="-457200">
                  <a:buFont typeface="+mj-lt"/>
                  <a:buAutoNum type="alphaUcPeriod"/>
                </a:pPr>
                <a:r>
                  <a:rPr lang="en-US" dirty="0" err="1"/>
                  <a:t>Borda</a:t>
                </a:r>
                <a:r>
                  <a:rPr lang="en-US" dirty="0"/>
                  <a:t> count: Each voter awards </a:t>
                </a:r>
                <a14:m>
                  <m:oMath xmlns:m="http://schemas.openxmlformats.org/officeDocument/2006/math">
                    <m:r>
                      <a:rPr lang="en-US" i="1" dirty="0">
                        <a:latin typeface="Cambria Math" panose="02040503050406030204" pitchFamily="18" charset="0"/>
                      </a:rPr>
                      <m:t>𝑚</m:t>
                    </m:r>
                    <m:r>
                      <a:rPr lang="en-US" i="1" dirty="0">
                        <a:latin typeface="Cambria Math" panose="02040503050406030204" pitchFamily="18" charset="0"/>
                      </a:rPr>
                      <m:t>−</m:t>
                    </m:r>
                    <m:r>
                      <a:rPr lang="en-US" i="1" dirty="0">
                        <a:latin typeface="Cambria Math" panose="02040503050406030204" pitchFamily="18" charset="0"/>
                      </a:rPr>
                      <m:t>𝑘</m:t>
                    </m:r>
                  </m:oMath>
                </a14:m>
                <a:r>
                  <a:rPr lang="en-US" dirty="0"/>
                  <a:t> points to alternative ranked </a:t>
                </a:r>
                <a14:m>
                  <m:oMath xmlns:m="http://schemas.openxmlformats.org/officeDocument/2006/math">
                    <m:sSup>
                      <m:sSupPr>
                        <m:ctrlPr>
                          <a:rPr lang="en-US" i="1" dirty="0">
                            <a:latin typeface="Cambria Math" panose="02040503050406030204" pitchFamily="18" charset="0"/>
                          </a:rPr>
                        </m:ctrlPr>
                      </m:sSupPr>
                      <m:e>
                        <m:r>
                          <a:rPr lang="en-US" i="1" dirty="0">
                            <a:latin typeface="Cambria Math" panose="02040503050406030204" pitchFamily="18" charset="0"/>
                          </a:rPr>
                          <m:t>𝑘</m:t>
                        </m:r>
                      </m:e>
                      <m:sup>
                        <m:r>
                          <a:rPr lang="en-US" i="1" dirty="0">
                            <a:latin typeface="Cambria Math" panose="02040503050406030204" pitchFamily="18" charset="0"/>
                          </a:rPr>
                          <m:t>𝑡h</m:t>
                        </m:r>
                      </m:sup>
                    </m:sSup>
                  </m:oMath>
                </a14:m>
                <a:endParaRPr lang="en-US" dirty="0"/>
              </a:p>
              <a:p>
                <a:pPr marL="457200" lvl="1" indent="-457200">
                  <a:buFont typeface="+mj-lt"/>
                  <a:buAutoNum type="alphaUcPeriod"/>
                </a:pPr>
                <a:r>
                  <a:rPr lang="en-US" dirty="0"/>
                  <a:t>Plurality with runoff: Pairwise election between two alternatives with highest plurality scores</a:t>
                </a:r>
              </a:p>
              <a:p>
                <a:pPr marL="457200" lvl="1" indent="-457200">
                  <a:buFont typeface="+mj-lt"/>
                  <a:buAutoNum type="alphaUcPeriod"/>
                </a:pPr>
                <a:r>
                  <a:rPr lang="en-US" dirty="0"/>
                  <a:t>STV: In each round, alternative with least plurality votes is eliminated</a:t>
                </a:r>
              </a:p>
              <a:p>
                <a:pPr marL="457200" lvl="1" indent="-457200">
                  <a:buFont typeface="+mj-lt"/>
                  <a:buAutoNum type="alphaUcPeriod"/>
                </a:pPr>
                <a:r>
                  <a:rPr lang="en-US" dirty="0"/>
                  <a:t>None</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552099" y="1113178"/>
                <a:ext cx="10515600" cy="4518996"/>
              </a:xfrm>
              <a:blipFill>
                <a:blip r:embed="rId3"/>
                <a:stretch>
                  <a:fillRect l="-1217" t="-2294"/>
                </a:stretch>
              </a:blipFill>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214FF77B-239F-4A2F-9C84-EB881014EE80}"/>
              </a:ext>
            </a:extLst>
          </p:cNvPr>
          <p:cNvSpPr>
            <a:spLocks noGrp="1"/>
          </p:cNvSpPr>
          <p:nvPr>
            <p:ph type="sldNum" sz="quarter" idx="4"/>
          </p:nvPr>
        </p:nvSpPr>
        <p:spPr/>
        <p:txBody>
          <a:bodyPr/>
          <a:lstStyle/>
          <a:p>
            <a:fld id="{4E5DC575-B3DA-4894-AC1D-D96F1860F14D}" type="slidenum">
              <a:rPr lang="en-US" smtClean="0"/>
              <a:pPr/>
              <a:t>37</a:t>
            </a:fld>
            <a:endParaRPr lang="en-US" dirty="0"/>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0F75B455-A56D-96D8-F8A3-74C583CB53AC}"/>
                  </a:ext>
                </a:extLst>
              </p14:cNvPr>
              <p14:cNvContentPartPr/>
              <p14:nvPr/>
            </p14:nvContentPartPr>
            <p14:xfrm>
              <a:off x="370440" y="1923120"/>
              <a:ext cx="662760" cy="435600"/>
            </p14:xfrm>
          </p:contentPart>
        </mc:Choice>
        <mc:Fallback>
          <p:pic>
            <p:nvPicPr>
              <p:cNvPr id="4" name="Ink 3">
                <a:extLst>
                  <a:ext uri="{FF2B5EF4-FFF2-40B4-BE49-F238E27FC236}">
                    <a16:creationId xmlns:a16="http://schemas.microsoft.com/office/drawing/2014/main" id="{0F75B455-A56D-96D8-F8A3-74C583CB53AC}"/>
                  </a:ext>
                </a:extLst>
              </p:cNvPr>
              <p:cNvPicPr/>
              <p:nvPr/>
            </p:nvPicPr>
            <p:blipFill>
              <a:blip r:embed="rId5"/>
              <a:stretch>
                <a:fillRect/>
              </a:stretch>
            </p:blipFill>
            <p:spPr>
              <a:xfrm>
                <a:off x="361080" y="1913760"/>
                <a:ext cx="681480" cy="454320"/>
              </a:xfrm>
              <a:prstGeom prst="rect">
                <a:avLst/>
              </a:prstGeom>
            </p:spPr>
          </p:pic>
        </mc:Fallback>
      </mc:AlternateContent>
    </p:spTree>
    <p:extLst>
      <p:ext uri="{BB962C8B-B14F-4D97-AF65-F5344CB8AC3E}">
        <p14:creationId xmlns:p14="http://schemas.microsoft.com/office/powerpoint/2010/main" val="9663288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A9D2D-D591-4826-9E11-AA3EC0344AE6}"/>
              </a:ext>
            </a:extLst>
          </p:cNvPr>
          <p:cNvSpPr>
            <a:spLocks noGrp="1"/>
          </p:cNvSpPr>
          <p:nvPr>
            <p:ph type="title"/>
          </p:nvPr>
        </p:nvSpPr>
        <p:spPr/>
        <p:txBody>
          <a:bodyPr/>
          <a:lstStyle/>
          <a:p>
            <a:r>
              <a:rPr lang="en-US" dirty="0"/>
              <a:t>Condorcet Consistency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5A89600-94D0-4789-8888-C19C1D99FA7E}"/>
                  </a:ext>
                </a:extLst>
              </p:cNvPr>
              <p:cNvSpPr>
                <a:spLocks noGrp="1"/>
              </p:cNvSpPr>
              <p:nvPr>
                <p:ph idx="1"/>
              </p:nvPr>
            </p:nvSpPr>
            <p:spPr>
              <a:xfrm>
                <a:off x="552098" y="1113178"/>
                <a:ext cx="10745379" cy="2039539"/>
              </a:xfrm>
            </p:spPr>
            <p:txBody>
              <a:bodyPr/>
              <a:lstStyle/>
              <a:p>
                <a:r>
                  <a:rPr lang="en-US" dirty="0">
                    <a:solidFill>
                      <a:schemeClr val="accent1">
                        <a:lumMod val="75000"/>
                      </a:schemeClr>
                    </a:solidFill>
                  </a:rPr>
                  <a:t>Recall: </a:t>
                </a:r>
                <a14:m>
                  <m:oMath xmlns:m="http://schemas.openxmlformats.org/officeDocument/2006/math">
                    <m:r>
                      <a:rPr lang="en-US" i="1">
                        <a:solidFill>
                          <a:schemeClr val="accent1">
                            <a:lumMod val="75000"/>
                          </a:schemeClr>
                        </a:solidFill>
                        <a:latin typeface="Cambria Math" panose="02040503050406030204" pitchFamily="18" charset="0"/>
                      </a:rPr>
                      <m:t>𝑥</m:t>
                    </m:r>
                  </m:oMath>
                </a14:m>
                <a:r>
                  <a:rPr lang="en-US" dirty="0">
                    <a:solidFill>
                      <a:schemeClr val="accent1">
                        <a:lumMod val="75000"/>
                      </a:schemeClr>
                    </a:solidFill>
                  </a:rPr>
                  <a:t> beats </a:t>
                </a:r>
                <a14:m>
                  <m:oMath xmlns:m="http://schemas.openxmlformats.org/officeDocument/2006/math">
                    <m:r>
                      <a:rPr lang="en-US" i="1">
                        <a:solidFill>
                          <a:schemeClr val="accent1">
                            <a:lumMod val="75000"/>
                          </a:schemeClr>
                        </a:solidFill>
                        <a:latin typeface="Cambria Math" panose="02040503050406030204" pitchFamily="18" charset="0"/>
                      </a:rPr>
                      <m:t>𝑦</m:t>
                    </m:r>
                  </m:oMath>
                </a14:m>
                <a:r>
                  <a:rPr lang="en-US" dirty="0">
                    <a:solidFill>
                      <a:schemeClr val="accent1">
                        <a:lumMod val="75000"/>
                      </a:schemeClr>
                    </a:solidFill>
                  </a:rPr>
                  <a:t> in a pairwise election if majority of voters prefer </a:t>
                </a:r>
                <a14:m>
                  <m:oMath xmlns:m="http://schemas.openxmlformats.org/officeDocument/2006/math">
                    <m:r>
                      <a:rPr lang="en-US" i="1">
                        <a:solidFill>
                          <a:schemeClr val="accent1">
                            <a:lumMod val="75000"/>
                          </a:schemeClr>
                        </a:solidFill>
                        <a:latin typeface="Cambria Math" panose="02040503050406030204" pitchFamily="18" charset="0"/>
                      </a:rPr>
                      <m:t>𝑥</m:t>
                    </m:r>
                  </m:oMath>
                </a14:m>
                <a:r>
                  <a:rPr lang="en-US" dirty="0">
                    <a:solidFill>
                      <a:schemeClr val="accent1">
                        <a:lumMod val="75000"/>
                      </a:schemeClr>
                    </a:solidFill>
                  </a:rPr>
                  <a:t> to </a:t>
                </a:r>
                <a14:m>
                  <m:oMath xmlns:m="http://schemas.openxmlformats.org/officeDocument/2006/math">
                    <m:r>
                      <a:rPr lang="en-US" i="1">
                        <a:solidFill>
                          <a:schemeClr val="accent1">
                            <a:lumMod val="75000"/>
                          </a:schemeClr>
                        </a:solidFill>
                        <a:latin typeface="Cambria Math" panose="02040503050406030204" pitchFamily="18" charset="0"/>
                      </a:rPr>
                      <m:t>𝑦</m:t>
                    </m:r>
                  </m:oMath>
                </a14:m>
                <a:endParaRPr lang="en-US" dirty="0">
                  <a:solidFill>
                    <a:schemeClr val="accent1">
                      <a:lumMod val="75000"/>
                    </a:schemeClr>
                  </a:solidFill>
                </a:endParaRPr>
              </a:p>
              <a:p>
                <a:r>
                  <a:rPr lang="en-US" dirty="0">
                    <a:solidFill>
                      <a:schemeClr val="tx2"/>
                    </a:solidFill>
                  </a:rPr>
                  <a:t>Condorcet winner</a:t>
                </a:r>
                <a:r>
                  <a:rPr lang="en-US" dirty="0"/>
                  <a:t> </a:t>
                </a:r>
                <a:r>
                  <a:rPr lang="en-US" dirty="0">
                    <a:solidFill>
                      <a:schemeClr val="tx1"/>
                    </a:solidFill>
                  </a:rPr>
                  <a:t>is the alternative that beats every other alternative in pairwise election</a:t>
                </a:r>
              </a:p>
              <a:p>
                <a:endParaRPr lang="en-US" dirty="0">
                  <a:solidFill>
                    <a:srgbClr val="0070C0"/>
                  </a:solidFill>
                </a:endParaRPr>
              </a:p>
              <a:p>
                <a:r>
                  <a:rPr lang="en-US" dirty="0">
                    <a:solidFill>
                      <a:schemeClr val="tx2"/>
                    </a:solidFill>
                  </a:rPr>
                  <a:t>Does a Condorcet winner always exist?</a:t>
                </a:r>
                <a:endParaRPr lang="en-US" dirty="0"/>
              </a:p>
              <a:p>
                <a:r>
                  <a:rPr lang="en-US" dirty="0"/>
                  <a:t>Condorcet paradox = cycle in majority preferences</a:t>
                </a:r>
              </a:p>
              <a:p>
                <a:endParaRPr lang="en-US" dirty="0"/>
              </a:p>
            </p:txBody>
          </p:sp>
        </mc:Choice>
        <mc:Fallback xmlns="">
          <p:sp>
            <p:nvSpPr>
              <p:cNvPr id="3" name="Content Placeholder 2">
                <a:extLst>
                  <a:ext uri="{FF2B5EF4-FFF2-40B4-BE49-F238E27FC236}">
                    <a16:creationId xmlns:a16="http://schemas.microsoft.com/office/drawing/2014/main" id="{E5A89600-94D0-4789-8888-C19C1D99FA7E}"/>
                  </a:ext>
                </a:extLst>
              </p:cNvPr>
              <p:cNvSpPr>
                <a:spLocks noGrp="1" noRot="1" noChangeAspect="1" noMove="1" noResize="1" noEditPoints="1" noAdjustHandles="1" noChangeArrowheads="1" noChangeShapeType="1" noTextEdit="1"/>
              </p:cNvSpPr>
              <p:nvPr>
                <p:ph idx="1"/>
              </p:nvPr>
            </p:nvSpPr>
            <p:spPr>
              <a:xfrm>
                <a:off x="552098" y="1113178"/>
                <a:ext cx="10745379" cy="2039539"/>
              </a:xfrm>
              <a:blipFill>
                <a:blip r:embed="rId3"/>
                <a:stretch>
                  <a:fillRect l="-1192" t="-5090" r="-114" b="-5119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A6B6671-FE4C-465A-8985-44AED0577602}"/>
              </a:ext>
            </a:extLst>
          </p:cNvPr>
          <p:cNvSpPr>
            <a:spLocks noGrp="1"/>
          </p:cNvSpPr>
          <p:nvPr>
            <p:ph type="sldNum" sz="quarter" idx="4"/>
          </p:nvPr>
        </p:nvSpPr>
        <p:spPr/>
        <p:txBody>
          <a:bodyPr/>
          <a:lstStyle/>
          <a:p>
            <a:fld id="{4E5DC575-B3DA-4894-AC1D-D96F1860F14D}" type="slidenum">
              <a:rPr lang="en-US" smtClean="0"/>
              <a:pPr/>
              <a:t>38</a:t>
            </a:fld>
            <a:endParaRPr lang="en-US" dirty="0"/>
          </a:p>
        </p:txBody>
      </p:sp>
      <p:graphicFrame>
        <p:nvGraphicFramePr>
          <p:cNvPr id="5" name="Table 4">
            <a:extLst>
              <a:ext uri="{FF2B5EF4-FFF2-40B4-BE49-F238E27FC236}">
                <a16:creationId xmlns:a16="http://schemas.microsoft.com/office/drawing/2014/main" id="{26004664-5B23-4433-82BD-AA1171952297}"/>
              </a:ext>
            </a:extLst>
          </p:cNvPr>
          <p:cNvGraphicFramePr>
            <a:graphicFrameLocks noGrp="1"/>
          </p:cNvGraphicFramePr>
          <p:nvPr/>
        </p:nvGraphicFramePr>
        <p:xfrm>
          <a:off x="3181684" y="4548704"/>
          <a:ext cx="5144168" cy="1483360"/>
        </p:xfrm>
        <a:graphic>
          <a:graphicData uri="http://schemas.openxmlformats.org/drawingml/2006/table">
            <a:tbl>
              <a:tblPr firstRow="1" bandRow="1">
                <a:tableStyleId>{6E25E649-3F16-4E02-A733-19D2CDBF48F0}</a:tableStyleId>
              </a:tblPr>
              <a:tblGrid>
                <a:gridCol w="2956994">
                  <a:extLst>
                    <a:ext uri="{9D8B030D-6E8A-4147-A177-3AD203B41FA5}">
                      <a16:colId xmlns:a16="http://schemas.microsoft.com/office/drawing/2014/main" val="20000"/>
                    </a:ext>
                  </a:extLst>
                </a:gridCol>
                <a:gridCol w="729058">
                  <a:extLst>
                    <a:ext uri="{9D8B030D-6E8A-4147-A177-3AD203B41FA5}">
                      <a16:colId xmlns:a16="http://schemas.microsoft.com/office/drawing/2014/main" val="20001"/>
                    </a:ext>
                  </a:extLst>
                </a:gridCol>
                <a:gridCol w="729058">
                  <a:extLst>
                    <a:ext uri="{9D8B030D-6E8A-4147-A177-3AD203B41FA5}">
                      <a16:colId xmlns:a16="http://schemas.microsoft.com/office/drawing/2014/main" val="20002"/>
                    </a:ext>
                  </a:extLst>
                </a:gridCol>
                <a:gridCol w="729058">
                  <a:extLst>
                    <a:ext uri="{9D8B030D-6E8A-4147-A177-3AD203B41FA5}">
                      <a16:colId xmlns:a16="http://schemas.microsoft.com/office/drawing/2014/main" val="20003"/>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extLst>
                  <a:ext uri="{0D108BD9-81ED-4DB2-BD59-A6C34878D82A}">
                    <a16:rowId xmlns:a16="http://schemas.microsoft.com/office/drawing/2014/main" val="10000"/>
                  </a:ext>
                </a:extLst>
              </a:tr>
              <a:tr h="370840">
                <a:tc rowSpan="3">
                  <a:txBody>
                    <a:bodyPr/>
                    <a:lstStyle/>
                    <a:p>
                      <a:r>
                        <a:rPr lang="en-US" dirty="0"/>
                        <a:t>Ranking over</a:t>
                      </a:r>
                      <a:r>
                        <a:rPr lang="en-US" baseline="0" dirty="0"/>
                        <a:t> alternatives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(first row is </a:t>
                      </a:r>
                      <a:r>
                        <a:rPr lang="en-US" dirty="0"/>
                        <a:t> the most preferred)</a:t>
                      </a:r>
                    </a:p>
                  </a:txBody>
                  <a:tcPr/>
                </a:tc>
                <a:tc>
                  <a:txBody>
                    <a:bodyPr/>
                    <a:lstStyle/>
                    <a:p>
                      <a:r>
                        <a:rPr lang="en-US" dirty="0"/>
                        <a:t>a</a:t>
                      </a:r>
                    </a:p>
                  </a:txBody>
                  <a:tcPr/>
                </a:tc>
                <a:tc>
                  <a:txBody>
                    <a:bodyPr/>
                    <a:lstStyle/>
                    <a:p>
                      <a:r>
                        <a:rPr lang="en-US" dirty="0"/>
                        <a:t>c</a:t>
                      </a:r>
                    </a:p>
                  </a:txBody>
                  <a:tcPr/>
                </a:tc>
                <a:tc>
                  <a:txBody>
                    <a:bodyPr/>
                    <a:lstStyle/>
                    <a:p>
                      <a:r>
                        <a:rPr lang="en-US" dirty="0"/>
                        <a:t>b</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b</a:t>
                      </a:r>
                    </a:p>
                  </a:txBody>
                  <a:tcPr/>
                </a:tc>
                <a:tc>
                  <a:txBody>
                    <a:bodyPr/>
                    <a:lstStyle/>
                    <a:p>
                      <a:r>
                        <a:rPr lang="en-US" dirty="0"/>
                        <a:t>a</a:t>
                      </a:r>
                    </a:p>
                  </a:txBody>
                  <a:tcPr/>
                </a:tc>
                <a:tc>
                  <a:txBody>
                    <a:bodyPr/>
                    <a:lstStyle/>
                    <a:p>
                      <a:r>
                        <a:rPr lang="en-US" dirty="0"/>
                        <a:t>c</a:t>
                      </a:r>
                    </a:p>
                  </a:txBody>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r>
                        <a:rPr lang="en-US" dirty="0"/>
                        <a:t>c</a:t>
                      </a:r>
                    </a:p>
                  </a:txBody>
                  <a:tcPr/>
                </a:tc>
                <a:tc>
                  <a:txBody>
                    <a:bodyPr/>
                    <a:lstStyle/>
                    <a:p>
                      <a:r>
                        <a:rPr lang="en-US" dirty="0"/>
                        <a:t>b</a:t>
                      </a:r>
                    </a:p>
                  </a:txBody>
                  <a:tcPr/>
                </a:tc>
                <a:tc>
                  <a:txBody>
                    <a:bodyPr/>
                    <a:lstStyle/>
                    <a:p>
                      <a:r>
                        <a:rPr lang="en-US" dirty="0"/>
                        <a:t>a</a:t>
                      </a:r>
                    </a:p>
                  </a:txBody>
                  <a:tcPr/>
                </a:tc>
                <a:extLst>
                  <a:ext uri="{0D108BD9-81ED-4DB2-BD59-A6C34878D82A}">
                    <a16:rowId xmlns:a16="http://schemas.microsoft.com/office/drawing/2014/main" val="10003"/>
                  </a:ext>
                </a:extLst>
              </a:tr>
            </a:tbl>
          </a:graphicData>
        </a:graphic>
      </p:graphicFrame>
      <mc:AlternateContent xmlns:mc="http://schemas.openxmlformats.org/markup-compatibility/2006">
        <mc:Choice xmlns:p14="http://schemas.microsoft.com/office/powerpoint/2010/main" Requires="p14">
          <p:contentPart p14:bwMode="auto" r:id="rId4">
            <p14:nvContentPartPr>
              <p14:cNvPr id="6" name="Ink 5">
                <a:extLst>
                  <a:ext uri="{FF2B5EF4-FFF2-40B4-BE49-F238E27FC236}">
                    <a16:creationId xmlns:a16="http://schemas.microsoft.com/office/drawing/2014/main" id="{21DB55D0-9BB8-1DD3-DFF1-E657FFC7929A}"/>
                  </a:ext>
                </a:extLst>
              </p14:cNvPr>
              <p14:cNvContentPartPr/>
              <p14:nvPr/>
            </p14:nvContentPartPr>
            <p14:xfrm>
              <a:off x="3727440" y="1522080"/>
              <a:ext cx="3982680" cy="4453920"/>
            </p14:xfrm>
          </p:contentPart>
        </mc:Choice>
        <mc:Fallback>
          <p:pic>
            <p:nvPicPr>
              <p:cNvPr id="6" name="Ink 5">
                <a:extLst>
                  <a:ext uri="{FF2B5EF4-FFF2-40B4-BE49-F238E27FC236}">
                    <a16:creationId xmlns:a16="http://schemas.microsoft.com/office/drawing/2014/main" id="{21DB55D0-9BB8-1DD3-DFF1-E657FFC7929A}"/>
                  </a:ext>
                </a:extLst>
              </p:cNvPr>
              <p:cNvPicPr/>
              <p:nvPr/>
            </p:nvPicPr>
            <p:blipFill>
              <a:blip r:embed="rId5"/>
              <a:stretch>
                <a:fillRect/>
              </a:stretch>
            </p:blipFill>
            <p:spPr>
              <a:xfrm>
                <a:off x="3718080" y="1512720"/>
                <a:ext cx="4001400" cy="4472640"/>
              </a:xfrm>
              <a:prstGeom prst="rect">
                <a:avLst/>
              </a:prstGeom>
            </p:spPr>
          </p:pic>
        </mc:Fallback>
      </mc:AlternateContent>
    </p:spTree>
    <p:extLst>
      <p:ext uri="{BB962C8B-B14F-4D97-AF65-F5344CB8AC3E}">
        <p14:creationId xmlns:p14="http://schemas.microsoft.com/office/powerpoint/2010/main" val="196472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072A0-E48B-4EEC-8A69-8D8D2FC74E95}"/>
              </a:ext>
            </a:extLst>
          </p:cNvPr>
          <p:cNvSpPr>
            <a:spLocks noGrp="1"/>
          </p:cNvSpPr>
          <p:nvPr>
            <p:ph type="title"/>
          </p:nvPr>
        </p:nvSpPr>
        <p:spPr/>
        <p:txBody>
          <a:bodyPr/>
          <a:lstStyle/>
          <a:p>
            <a:r>
              <a:rPr lang="en-US" dirty="0"/>
              <a:t>Condorcet Consistency</a:t>
            </a:r>
          </a:p>
        </p:txBody>
      </p:sp>
      <p:sp>
        <p:nvSpPr>
          <p:cNvPr id="3" name="Content Placeholder 2">
            <a:extLst>
              <a:ext uri="{FF2B5EF4-FFF2-40B4-BE49-F238E27FC236}">
                <a16:creationId xmlns:a16="http://schemas.microsoft.com/office/drawing/2014/main" id="{B871C7E7-CB6B-4056-B41F-372D892FCFB9}"/>
              </a:ext>
            </a:extLst>
          </p:cNvPr>
          <p:cNvSpPr>
            <a:spLocks noGrp="1"/>
          </p:cNvSpPr>
          <p:nvPr>
            <p:ph idx="1"/>
          </p:nvPr>
        </p:nvSpPr>
        <p:spPr/>
        <p:txBody>
          <a:bodyPr/>
          <a:lstStyle/>
          <a:p>
            <a:r>
              <a:rPr lang="en-US" dirty="0">
                <a:solidFill>
                  <a:schemeClr val="tx2"/>
                </a:solidFill>
              </a:rPr>
              <a:t>Condorcet consistency</a:t>
            </a:r>
            <a:r>
              <a:rPr lang="en-US" dirty="0"/>
              <a:t>: A voting rule that satisfies majority consistency should select a Condorcet Winner as the final winner if one exists. </a:t>
            </a:r>
          </a:p>
          <a:p>
            <a:endParaRPr lang="en-US" dirty="0"/>
          </a:p>
          <a:p>
            <a:r>
              <a:rPr lang="en-US" dirty="0">
                <a:solidFill>
                  <a:schemeClr val="tx2"/>
                </a:solidFill>
              </a:rPr>
              <a:t>Which of the introduced voting rules (Plurality, </a:t>
            </a:r>
            <a:r>
              <a:rPr lang="en-US" dirty="0" err="1">
                <a:solidFill>
                  <a:schemeClr val="tx2"/>
                </a:solidFill>
              </a:rPr>
              <a:t>Borda</a:t>
            </a:r>
            <a:r>
              <a:rPr lang="en-US" dirty="0">
                <a:solidFill>
                  <a:schemeClr val="tx2"/>
                </a:solidFill>
              </a:rPr>
              <a:t> count, Plurality with runoff, STV) are Condorcet consistent?</a:t>
            </a:r>
          </a:p>
          <a:p>
            <a:endParaRPr lang="en-US" dirty="0"/>
          </a:p>
          <a:p>
            <a:endParaRPr lang="en-US" dirty="0"/>
          </a:p>
        </p:txBody>
      </p:sp>
      <p:sp>
        <p:nvSpPr>
          <p:cNvPr id="4" name="Slide Number Placeholder 3">
            <a:extLst>
              <a:ext uri="{FF2B5EF4-FFF2-40B4-BE49-F238E27FC236}">
                <a16:creationId xmlns:a16="http://schemas.microsoft.com/office/drawing/2014/main" id="{34DFB57B-5860-42A3-BA48-89FEC7E55F95}"/>
              </a:ext>
            </a:extLst>
          </p:cNvPr>
          <p:cNvSpPr>
            <a:spLocks noGrp="1"/>
          </p:cNvSpPr>
          <p:nvPr>
            <p:ph type="sldNum" sz="quarter" idx="4"/>
          </p:nvPr>
        </p:nvSpPr>
        <p:spPr/>
        <p:txBody>
          <a:bodyPr/>
          <a:lstStyle/>
          <a:p>
            <a:fld id="{4E5DC575-B3DA-4894-AC1D-D96F1860F14D}" type="slidenum">
              <a:rPr lang="en-US" smtClean="0"/>
              <a:pPr/>
              <a:t>39</a:t>
            </a:fld>
            <a:endParaRPr lang="en-US" dirty="0"/>
          </a:p>
        </p:txBody>
      </p:sp>
    </p:spTree>
    <p:extLst>
      <p:ext uri="{BB962C8B-B14F-4D97-AF65-F5344CB8AC3E}">
        <p14:creationId xmlns:p14="http://schemas.microsoft.com/office/powerpoint/2010/main" val="358803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ctrTitle"/>
          </p:nvPr>
        </p:nvSpPr>
        <p:spPr>
          <a:xfrm>
            <a:off x="0" y="279401"/>
            <a:ext cx="12192000" cy="1470025"/>
          </a:xfrm>
        </p:spPr>
        <p:txBody>
          <a:bodyPr>
            <a:normAutofit/>
          </a:bodyPr>
          <a:lstStyle/>
          <a:p>
            <a:r>
              <a:rPr lang="en-US" sz="4400" dirty="0"/>
              <a:t>AI: Representation and Problem Solving</a:t>
            </a:r>
            <a:br>
              <a:rPr lang="en-US" sz="4400" dirty="0"/>
            </a:br>
            <a:endParaRPr lang="en-US" sz="4400" dirty="0"/>
          </a:p>
        </p:txBody>
      </p:sp>
      <p:sp>
        <p:nvSpPr>
          <p:cNvPr id="5123" name="Rectangle 6"/>
          <p:cNvSpPr>
            <a:spLocks noGrp="1" noChangeArrowheads="1"/>
          </p:cNvSpPr>
          <p:nvPr>
            <p:ph type="subTitle" idx="1"/>
          </p:nvPr>
        </p:nvSpPr>
        <p:spPr>
          <a:xfrm>
            <a:off x="0" y="1295400"/>
            <a:ext cx="12192000" cy="1524000"/>
          </a:xfrm>
        </p:spPr>
        <p:txBody>
          <a:bodyPr/>
          <a:lstStyle/>
          <a:p>
            <a:pPr eaLnBrk="1" hangingPunct="1"/>
            <a:r>
              <a:rPr lang="en-US" sz="4267" dirty="0"/>
              <a:t>Game Theory: Equilibrium (</a:t>
            </a:r>
            <a:r>
              <a:rPr lang="en-US" sz="4267" dirty="0" err="1"/>
              <a:t>cont</a:t>
            </a:r>
            <a:r>
              <a:rPr lang="en-US" sz="4267" dirty="0"/>
              <a:t>) &amp; Social Choice</a:t>
            </a:r>
          </a:p>
        </p:txBody>
      </p:sp>
      <p:sp>
        <p:nvSpPr>
          <p:cNvPr id="5125" name="Text Box 8"/>
          <p:cNvSpPr txBox="1">
            <a:spLocks noChangeArrowheads="1"/>
          </p:cNvSpPr>
          <p:nvPr/>
        </p:nvSpPr>
        <p:spPr bwMode="auto">
          <a:xfrm>
            <a:off x="0" y="5562600"/>
            <a:ext cx="12192000" cy="892678"/>
          </a:xfrm>
          <a:prstGeom prst="rect">
            <a:avLst/>
          </a:prstGeom>
          <a:noFill/>
          <a:ln w="9525">
            <a:noFill/>
            <a:miter lim="800000"/>
            <a:headEnd/>
            <a:tailEnd/>
          </a:ln>
        </p:spPr>
        <p:txBody>
          <a:bodyPr wrap="square" lIns="91439" tIns="45719" rIns="91439" bIns="45719">
            <a:spAutoFit/>
          </a:bodyPr>
          <a:lstStyle/>
          <a:p>
            <a:pPr algn="ctr">
              <a:spcBef>
                <a:spcPct val="50000"/>
              </a:spcBef>
            </a:pPr>
            <a:r>
              <a:rPr lang="en-US" sz="2400" dirty="0"/>
              <a:t>Instructors: Stephanie Rosenthal</a:t>
            </a:r>
          </a:p>
          <a:p>
            <a:pPr algn="ctr">
              <a:spcBef>
                <a:spcPct val="50000"/>
              </a:spcBef>
            </a:pPr>
            <a:r>
              <a:rPr lang="en-US" sz="1867" dirty="0"/>
              <a:t>Slide credits: CMU AI, Fei Fang</a:t>
            </a:r>
          </a:p>
        </p:txBody>
      </p:sp>
      <p:pic>
        <p:nvPicPr>
          <p:cNvPr id="7" name="Picture 4">
            <a:extLst>
              <a:ext uri="{FF2B5EF4-FFF2-40B4-BE49-F238E27FC236}">
                <a16:creationId xmlns:a16="http://schemas.microsoft.com/office/drawing/2014/main" id="{95E7AEB6-3218-4B28-99AF-2BE8C810026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73125" y="2057400"/>
            <a:ext cx="5045750" cy="319771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a:extLst>
              <a:ext uri="{FF2B5EF4-FFF2-40B4-BE49-F238E27FC236}">
                <a16:creationId xmlns:a16="http://schemas.microsoft.com/office/drawing/2014/main" id="{ADC208D9-D4F0-46A0-BC0D-2EBCB3148D15}"/>
              </a:ext>
            </a:extLst>
          </p:cNvPr>
          <p:cNvSpPr txBox="1"/>
          <p:nvPr/>
        </p:nvSpPr>
        <p:spPr>
          <a:xfrm>
            <a:off x="144087" y="6393933"/>
            <a:ext cx="3108960" cy="369332"/>
          </a:xfrm>
          <a:prstGeom prst="rect">
            <a:avLst/>
          </a:prstGeom>
          <a:noFill/>
        </p:spPr>
        <p:txBody>
          <a:bodyPr wrap="square" rtlCol="0">
            <a:spAutoFit/>
          </a:bodyPr>
          <a:lstStyle/>
          <a:p>
            <a:r>
              <a:rPr lang="en-US" dirty="0">
                <a:solidFill>
                  <a:schemeClr val="bg1">
                    <a:lumMod val="65000"/>
                  </a:schemeClr>
                </a:solidFill>
              </a:rPr>
              <a:t>Image credit: ai.berkeley.edu</a:t>
            </a:r>
          </a:p>
        </p:txBody>
      </p:sp>
    </p:spTree>
    <p:extLst>
      <p:ext uri="{BB962C8B-B14F-4D97-AF65-F5344CB8AC3E}">
        <p14:creationId xmlns:p14="http://schemas.microsoft.com/office/powerpoint/2010/main" val="24040557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Poll 4</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552099" y="1113178"/>
                <a:ext cx="10515600" cy="4518996"/>
              </a:xfrm>
            </p:spPr>
            <p:txBody>
              <a:bodyPr>
                <a:normAutofit/>
              </a:bodyPr>
              <a:lstStyle/>
              <a:p>
                <a:r>
                  <a:rPr lang="en-US" dirty="0"/>
                  <a:t>Which rules ARE Condorcet consistent?</a:t>
                </a:r>
              </a:p>
              <a:p>
                <a:pPr marL="457200" lvl="1" indent="-457200">
                  <a:buFont typeface="+mj-lt"/>
                  <a:buAutoNum type="alphaUcPeriod"/>
                </a:pPr>
                <a:r>
                  <a:rPr lang="en-US" dirty="0"/>
                  <a:t>Plurality: Each voter give one point to top alternative</a:t>
                </a:r>
              </a:p>
              <a:p>
                <a:pPr marL="457200" lvl="1" indent="-457200">
                  <a:buFont typeface="+mj-lt"/>
                  <a:buAutoNum type="alphaUcPeriod"/>
                </a:pPr>
                <a:r>
                  <a:rPr lang="en-US" dirty="0" err="1"/>
                  <a:t>Borda</a:t>
                </a:r>
                <a:r>
                  <a:rPr lang="en-US" dirty="0"/>
                  <a:t> count: Each voter awards </a:t>
                </a:r>
                <a14:m>
                  <m:oMath xmlns:m="http://schemas.openxmlformats.org/officeDocument/2006/math">
                    <m:r>
                      <a:rPr lang="en-US" i="1" dirty="0">
                        <a:latin typeface="Cambria Math" panose="02040503050406030204" pitchFamily="18" charset="0"/>
                      </a:rPr>
                      <m:t>𝑚</m:t>
                    </m:r>
                    <m:r>
                      <a:rPr lang="en-US" i="1" dirty="0">
                        <a:latin typeface="Cambria Math" panose="02040503050406030204" pitchFamily="18" charset="0"/>
                      </a:rPr>
                      <m:t>−</m:t>
                    </m:r>
                    <m:r>
                      <a:rPr lang="en-US" i="1" dirty="0">
                        <a:latin typeface="Cambria Math" panose="02040503050406030204" pitchFamily="18" charset="0"/>
                      </a:rPr>
                      <m:t>𝑘</m:t>
                    </m:r>
                  </m:oMath>
                </a14:m>
                <a:r>
                  <a:rPr lang="en-US" dirty="0"/>
                  <a:t> points to alternative ranked </a:t>
                </a:r>
                <a14:m>
                  <m:oMath xmlns:m="http://schemas.openxmlformats.org/officeDocument/2006/math">
                    <m:sSup>
                      <m:sSupPr>
                        <m:ctrlPr>
                          <a:rPr lang="en-US" i="1" dirty="0">
                            <a:latin typeface="Cambria Math" panose="02040503050406030204" pitchFamily="18" charset="0"/>
                          </a:rPr>
                        </m:ctrlPr>
                      </m:sSupPr>
                      <m:e>
                        <m:r>
                          <a:rPr lang="en-US" i="1" dirty="0">
                            <a:latin typeface="Cambria Math" panose="02040503050406030204" pitchFamily="18" charset="0"/>
                          </a:rPr>
                          <m:t>𝑘</m:t>
                        </m:r>
                      </m:e>
                      <m:sup>
                        <m:r>
                          <a:rPr lang="en-US" i="1" dirty="0">
                            <a:latin typeface="Cambria Math" panose="02040503050406030204" pitchFamily="18" charset="0"/>
                          </a:rPr>
                          <m:t>𝑡h</m:t>
                        </m:r>
                      </m:sup>
                    </m:sSup>
                  </m:oMath>
                </a14:m>
                <a:endParaRPr lang="en-US" dirty="0"/>
              </a:p>
              <a:p>
                <a:pPr marL="457200" lvl="1" indent="-457200">
                  <a:buFont typeface="+mj-lt"/>
                  <a:buAutoNum type="alphaUcPeriod"/>
                </a:pPr>
                <a:r>
                  <a:rPr lang="en-US" dirty="0"/>
                  <a:t>Plurality with runoff: Pairwise election between two alternatives with highest plurality scores</a:t>
                </a:r>
              </a:p>
              <a:p>
                <a:pPr marL="457200" lvl="1" indent="-457200">
                  <a:buFont typeface="+mj-lt"/>
                  <a:buAutoNum type="alphaUcPeriod"/>
                </a:pPr>
                <a:r>
                  <a:rPr lang="en-US" dirty="0"/>
                  <a:t>STV: In each round, alternative with least plurality votes is eliminated</a:t>
                </a:r>
              </a:p>
              <a:p>
                <a:pPr marL="457200" lvl="1" indent="-457200">
                  <a:buFont typeface="+mj-lt"/>
                  <a:buAutoNum type="alphaUcPeriod"/>
                </a:pPr>
                <a:r>
                  <a:rPr lang="en-US" dirty="0"/>
                  <a:t>None</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552099" y="1113178"/>
                <a:ext cx="10515600" cy="4518996"/>
              </a:xfrm>
              <a:blipFill>
                <a:blip r:embed="rId3"/>
                <a:stretch>
                  <a:fillRect l="-1217" t="-2294"/>
                </a:stretch>
              </a:blipFill>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214FF77B-239F-4A2F-9C84-EB881014EE80}"/>
              </a:ext>
            </a:extLst>
          </p:cNvPr>
          <p:cNvSpPr>
            <a:spLocks noGrp="1"/>
          </p:cNvSpPr>
          <p:nvPr>
            <p:ph type="sldNum" sz="quarter" idx="4"/>
          </p:nvPr>
        </p:nvSpPr>
        <p:spPr/>
        <p:txBody>
          <a:bodyPr/>
          <a:lstStyle/>
          <a:p>
            <a:fld id="{4E5DC575-B3DA-4894-AC1D-D96F1860F14D}" type="slidenum">
              <a:rPr lang="en-US" smtClean="0"/>
              <a:pPr/>
              <a:t>40</a:t>
            </a:fld>
            <a:endParaRPr lang="en-US" dirty="0"/>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725BBA5E-E87F-84EE-3525-BCC9B89866A3}"/>
                  </a:ext>
                </a:extLst>
              </p14:cNvPr>
              <p14:cNvContentPartPr/>
              <p14:nvPr/>
            </p14:nvContentPartPr>
            <p14:xfrm>
              <a:off x="307800" y="3475440"/>
              <a:ext cx="1528200" cy="469440"/>
            </p14:xfrm>
          </p:contentPart>
        </mc:Choice>
        <mc:Fallback>
          <p:pic>
            <p:nvPicPr>
              <p:cNvPr id="4" name="Ink 3">
                <a:extLst>
                  <a:ext uri="{FF2B5EF4-FFF2-40B4-BE49-F238E27FC236}">
                    <a16:creationId xmlns:a16="http://schemas.microsoft.com/office/drawing/2014/main" id="{725BBA5E-E87F-84EE-3525-BCC9B89866A3}"/>
                  </a:ext>
                </a:extLst>
              </p:cNvPr>
              <p:cNvPicPr/>
              <p:nvPr/>
            </p:nvPicPr>
            <p:blipFill>
              <a:blip r:embed="rId5"/>
              <a:stretch>
                <a:fillRect/>
              </a:stretch>
            </p:blipFill>
            <p:spPr>
              <a:xfrm>
                <a:off x="298440" y="3466080"/>
                <a:ext cx="1546920" cy="488160"/>
              </a:xfrm>
              <a:prstGeom prst="rect">
                <a:avLst/>
              </a:prstGeom>
            </p:spPr>
          </p:pic>
        </mc:Fallback>
      </mc:AlternateContent>
    </p:spTree>
    <p:extLst>
      <p:ext uri="{BB962C8B-B14F-4D97-AF65-F5344CB8AC3E}">
        <p14:creationId xmlns:p14="http://schemas.microsoft.com/office/powerpoint/2010/main" val="3313064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D3C4E-8467-4964-8B6C-4BEADABC7261}"/>
              </a:ext>
            </a:extLst>
          </p:cNvPr>
          <p:cNvSpPr>
            <a:spLocks noGrp="1"/>
          </p:cNvSpPr>
          <p:nvPr>
            <p:ph type="title"/>
          </p:nvPr>
        </p:nvSpPr>
        <p:spPr/>
        <p:txBody>
          <a:bodyPr/>
          <a:lstStyle/>
          <a:p>
            <a:r>
              <a:rPr lang="en-US" dirty="0"/>
              <a:t>Condorcet Consistency</a:t>
            </a:r>
          </a:p>
        </p:txBody>
      </p:sp>
      <p:sp>
        <p:nvSpPr>
          <p:cNvPr id="3" name="Content Placeholder 2">
            <a:extLst>
              <a:ext uri="{FF2B5EF4-FFF2-40B4-BE49-F238E27FC236}">
                <a16:creationId xmlns:a16="http://schemas.microsoft.com/office/drawing/2014/main" id="{FC56C4D5-328D-46D1-AC37-8B9B4093E0C9}"/>
              </a:ext>
            </a:extLst>
          </p:cNvPr>
          <p:cNvSpPr>
            <a:spLocks noGrp="1"/>
          </p:cNvSpPr>
          <p:nvPr>
            <p:ph idx="1"/>
          </p:nvPr>
        </p:nvSpPr>
        <p:spPr/>
        <p:txBody>
          <a:bodyPr/>
          <a:lstStyle/>
          <a:p>
            <a:r>
              <a:rPr lang="en-US" dirty="0"/>
              <a:t>Winner under different voting rules in this example</a:t>
            </a:r>
          </a:p>
          <a:p>
            <a:pPr lvl="1"/>
            <a:r>
              <a:rPr lang="en-US" dirty="0"/>
              <a:t>Plurality:</a:t>
            </a:r>
          </a:p>
          <a:p>
            <a:pPr lvl="1"/>
            <a:r>
              <a:rPr lang="en-US" dirty="0" err="1"/>
              <a:t>Borda</a:t>
            </a:r>
            <a:r>
              <a:rPr lang="en-US" dirty="0"/>
              <a:t>:</a:t>
            </a:r>
          </a:p>
          <a:p>
            <a:pPr lvl="1"/>
            <a:r>
              <a:rPr lang="en-US" dirty="0"/>
              <a:t>Plurality with runoff:</a:t>
            </a:r>
          </a:p>
          <a:p>
            <a:pPr lvl="1"/>
            <a:r>
              <a:rPr lang="en-US" dirty="0"/>
              <a:t>STV:</a:t>
            </a:r>
          </a:p>
          <a:p>
            <a:pPr lvl="1"/>
            <a:r>
              <a:rPr lang="en-US" dirty="0"/>
              <a:t>Condorcet winner:</a:t>
            </a:r>
          </a:p>
          <a:p>
            <a:endParaRPr lang="en-US" dirty="0"/>
          </a:p>
        </p:txBody>
      </p:sp>
      <p:sp>
        <p:nvSpPr>
          <p:cNvPr id="4" name="Slide Number Placeholder 3">
            <a:extLst>
              <a:ext uri="{FF2B5EF4-FFF2-40B4-BE49-F238E27FC236}">
                <a16:creationId xmlns:a16="http://schemas.microsoft.com/office/drawing/2014/main" id="{0C962BBD-BFBF-4B9A-A757-E4CAA885F79F}"/>
              </a:ext>
            </a:extLst>
          </p:cNvPr>
          <p:cNvSpPr>
            <a:spLocks noGrp="1"/>
          </p:cNvSpPr>
          <p:nvPr>
            <p:ph type="sldNum" sz="quarter" idx="4"/>
          </p:nvPr>
        </p:nvSpPr>
        <p:spPr/>
        <p:txBody>
          <a:bodyPr/>
          <a:lstStyle/>
          <a:p>
            <a:fld id="{4E5DC575-B3DA-4894-AC1D-D96F1860F14D}" type="slidenum">
              <a:rPr lang="en-US" smtClean="0"/>
              <a:pPr/>
              <a:t>41</a:t>
            </a:fld>
            <a:endParaRPr lang="en-US" dirty="0"/>
          </a:p>
        </p:txBody>
      </p:sp>
      <p:graphicFrame>
        <p:nvGraphicFramePr>
          <p:cNvPr id="5" name="Table 4">
            <a:extLst>
              <a:ext uri="{FF2B5EF4-FFF2-40B4-BE49-F238E27FC236}">
                <a16:creationId xmlns:a16="http://schemas.microsoft.com/office/drawing/2014/main" id="{DD2A908C-A57A-4EAA-B7CE-990E00714C5D}"/>
              </a:ext>
            </a:extLst>
          </p:cNvPr>
          <p:cNvGraphicFramePr>
            <a:graphicFrameLocks noGrp="1"/>
          </p:cNvGraphicFramePr>
          <p:nvPr/>
        </p:nvGraphicFramePr>
        <p:xfrm>
          <a:off x="776052" y="3705284"/>
          <a:ext cx="5544228" cy="2569410"/>
        </p:xfrm>
        <a:graphic>
          <a:graphicData uri="http://schemas.openxmlformats.org/drawingml/2006/table">
            <a:tbl>
              <a:tblPr firstRow="1" bandRow="1">
                <a:tableStyleId>{6E25E649-3F16-4E02-A733-19D2CDBF48F0}</a:tableStyleId>
              </a:tblPr>
              <a:tblGrid>
                <a:gridCol w="1000938">
                  <a:extLst>
                    <a:ext uri="{9D8B030D-6E8A-4147-A177-3AD203B41FA5}">
                      <a16:colId xmlns:a16="http://schemas.microsoft.com/office/drawing/2014/main" val="20000"/>
                    </a:ext>
                  </a:extLst>
                </a:gridCol>
                <a:gridCol w="1031450">
                  <a:extLst>
                    <a:ext uri="{9D8B030D-6E8A-4147-A177-3AD203B41FA5}">
                      <a16:colId xmlns:a16="http://schemas.microsoft.com/office/drawing/2014/main" val="20001"/>
                    </a:ext>
                  </a:extLst>
                </a:gridCol>
                <a:gridCol w="877960">
                  <a:extLst>
                    <a:ext uri="{9D8B030D-6E8A-4147-A177-3AD203B41FA5}">
                      <a16:colId xmlns:a16="http://schemas.microsoft.com/office/drawing/2014/main" val="20002"/>
                    </a:ext>
                  </a:extLst>
                </a:gridCol>
                <a:gridCol w="877960">
                  <a:extLst>
                    <a:ext uri="{9D8B030D-6E8A-4147-A177-3AD203B41FA5}">
                      <a16:colId xmlns:a16="http://schemas.microsoft.com/office/drawing/2014/main" val="20003"/>
                    </a:ext>
                  </a:extLst>
                </a:gridCol>
                <a:gridCol w="877960">
                  <a:extLst>
                    <a:ext uri="{9D8B030D-6E8A-4147-A177-3AD203B41FA5}">
                      <a16:colId xmlns:a16="http://schemas.microsoft.com/office/drawing/2014/main" val="20004"/>
                    </a:ext>
                  </a:extLst>
                </a:gridCol>
                <a:gridCol w="877960">
                  <a:extLst>
                    <a:ext uri="{9D8B030D-6E8A-4147-A177-3AD203B41FA5}">
                      <a16:colId xmlns:a16="http://schemas.microsoft.com/office/drawing/2014/main" val="20005"/>
                    </a:ext>
                  </a:extLst>
                </a:gridCol>
              </a:tblGrid>
              <a:tr h="715210">
                <a:tc>
                  <a:txBody>
                    <a:bodyPr/>
                    <a:lstStyle/>
                    <a:p>
                      <a:r>
                        <a:rPr lang="en-US" dirty="0"/>
                        <a:t>33</a:t>
                      </a:r>
                    </a:p>
                    <a:p>
                      <a:r>
                        <a:rPr lang="en-US" dirty="0"/>
                        <a:t>voters</a:t>
                      </a:r>
                    </a:p>
                  </a:txBody>
                  <a:tcPr/>
                </a:tc>
                <a:tc>
                  <a:txBody>
                    <a:bodyPr/>
                    <a:lstStyle/>
                    <a:p>
                      <a:r>
                        <a:rPr lang="en-US" dirty="0"/>
                        <a:t>16 voters</a:t>
                      </a:r>
                    </a:p>
                  </a:txBody>
                  <a:tcPr/>
                </a:tc>
                <a:tc>
                  <a:txBody>
                    <a:bodyPr/>
                    <a:lstStyle/>
                    <a:p>
                      <a:r>
                        <a:rPr lang="en-US" dirty="0"/>
                        <a:t>3</a:t>
                      </a:r>
                      <a:r>
                        <a:rPr lang="en-US" baseline="0" dirty="0"/>
                        <a:t> </a:t>
                      </a:r>
                      <a:r>
                        <a:rPr lang="en-US" dirty="0"/>
                        <a:t>voter</a:t>
                      </a:r>
                    </a:p>
                  </a:txBody>
                  <a:tcPr/>
                </a:tc>
                <a:tc>
                  <a:txBody>
                    <a:bodyPr/>
                    <a:lstStyle/>
                    <a:p>
                      <a:r>
                        <a:rPr lang="en-US" dirty="0"/>
                        <a:t>8 voters</a:t>
                      </a:r>
                    </a:p>
                  </a:txBody>
                  <a:tcPr/>
                </a:tc>
                <a:tc>
                  <a:txBody>
                    <a:bodyPr/>
                    <a:lstStyle/>
                    <a:p>
                      <a:r>
                        <a:rPr lang="en-US" dirty="0"/>
                        <a:t>18 voters</a:t>
                      </a:r>
                    </a:p>
                  </a:txBody>
                  <a:tcPr/>
                </a:tc>
                <a:tc>
                  <a:txBody>
                    <a:bodyPr/>
                    <a:lstStyle/>
                    <a:p>
                      <a:r>
                        <a:rPr lang="en-US" dirty="0"/>
                        <a:t>22 voters</a:t>
                      </a:r>
                    </a:p>
                  </a:txBody>
                  <a:tcPr/>
                </a:tc>
                <a:extLst>
                  <a:ext uri="{0D108BD9-81ED-4DB2-BD59-A6C34878D82A}">
                    <a16:rowId xmlns:a16="http://schemas.microsoft.com/office/drawing/2014/main" val="10000"/>
                  </a:ext>
                </a:extLst>
              </a:tr>
              <a:tr h="370840">
                <a:tc>
                  <a:txBody>
                    <a:bodyPr/>
                    <a:lstStyle/>
                    <a:p>
                      <a:r>
                        <a:rPr lang="en-US" dirty="0"/>
                        <a:t>a</a:t>
                      </a:r>
                    </a:p>
                  </a:txBody>
                  <a:tcPr/>
                </a:tc>
                <a:tc>
                  <a:txBody>
                    <a:bodyPr/>
                    <a:lstStyle/>
                    <a:p>
                      <a:r>
                        <a:rPr lang="en-US" dirty="0"/>
                        <a:t>b</a:t>
                      </a:r>
                    </a:p>
                  </a:txBody>
                  <a:tcPr/>
                </a:tc>
                <a:tc>
                  <a:txBody>
                    <a:bodyPr/>
                    <a:lstStyle/>
                    <a:p>
                      <a:r>
                        <a:rPr lang="en-US" dirty="0"/>
                        <a:t>c</a:t>
                      </a:r>
                    </a:p>
                  </a:txBody>
                  <a:tcPr/>
                </a:tc>
                <a:tc>
                  <a:txBody>
                    <a:bodyPr/>
                    <a:lstStyle/>
                    <a:p>
                      <a:r>
                        <a:rPr lang="en-US" dirty="0"/>
                        <a:t>c</a:t>
                      </a:r>
                    </a:p>
                  </a:txBody>
                  <a:tcPr/>
                </a:tc>
                <a:tc>
                  <a:txBody>
                    <a:bodyPr/>
                    <a:lstStyle/>
                    <a:p>
                      <a:r>
                        <a:rPr lang="en-US" dirty="0"/>
                        <a:t>d</a:t>
                      </a:r>
                    </a:p>
                  </a:txBody>
                  <a:tcPr/>
                </a:tc>
                <a:tc>
                  <a:txBody>
                    <a:bodyPr/>
                    <a:lstStyle/>
                    <a:p>
                      <a:r>
                        <a:rPr lang="en-US" dirty="0"/>
                        <a:t>e</a:t>
                      </a:r>
                    </a:p>
                  </a:txBody>
                  <a:tcPr/>
                </a:tc>
                <a:extLst>
                  <a:ext uri="{0D108BD9-81ED-4DB2-BD59-A6C34878D82A}">
                    <a16:rowId xmlns:a16="http://schemas.microsoft.com/office/drawing/2014/main" val="10001"/>
                  </a:ext>
                </a:extLst>
              </a:tr>
              <a:tr h="370840">
                <a:tc>
                  <a:txBody>
                    <a:bodyPr/>
                    <a:lstStyle/>
                    <a:p>
                      <a:r>
                        <a:rPr lang="en-US" dirty="0"/>
                        <a:t>b</a:t>
                      </a:r>
                    </a:p>
                  </a:txBody>
                  <a:tcPr/>
                </a:tc>
                <a:tc>
                  <a:txBody>
                    <a:bodyPr/>
                    <a:lstStyle/>
                    <a:p>
                      <a:r>
                        <a:rPr lang="en-US" dirty="0"/>
                        <a:t>d</a:t>
                      </a:r>
                    </a:p>
                  </a:txBody>
                  <a:tcPr/>
                </a:tc>
                <a:tc>
                  <a:txBody>
                    <a:bodyPr/>
                    <a:lstStyle/>
                    <a:p>
                      <a:r>
                        <a:rPr lang="en-US" dirty="0"/>
                        <a:t>d</a:t>
                      </a:r>
                    </a:p>
                  </a:txBody>
                  <a:tcPr/>
                </a:tc>
                <a:tc>
                  <a:txBody>
                    <a:bodyPr/>
                    <a:lstStyle/>
                    <a:p>
                      <a:r>
                        <a:rPr lang="en-US" dirty="0"/>
                        <a:t>e</a:t>
                      </a:r>
                    </a:p>
                  </a:txBody>
                  <a:tcPr/>
                </a:tc>
                <a:tc>
                  <a:txBody>
                    <a:bodyPr/>
                    <a:lstStyle/>
                    <a:p>
                      <a:r>
                        <a:rPr lang="en-US" dirty="0"/>
                        <a:t>e</a:t>
                      </a:r>
                    </a:p>
                  </a:txBody>
                  <a:tcPr/>
                </a:tc>
                <a:tc>
                  <a:txBody>
                    <a:bodyPr/>
                    <a:lstStyle/>
                    <a:p>
                      <a:r>
                        <a:rPr lang="en-US" dirty="0"/>
                        <a:t>c</a:t>
                      </a:r>
                    </a:p>
                  </a:txBody>
                  <a:tcPr/>
                </a:tc>
                <a:extLst>
                  <a:ext uri="{0D108BD9-81ED-4DB2-BD59-A6C34878D82A}">
                    <a16:rowId xmlns:a16="http://schemas.microsoft.com/office/drawing/2014/main" val="10002"/>
                  </a:ext>
                </a:extLst>
              </a:tr>
              <a:tr h="370840">
                <a:tc>
                  <a:txBody>
                    <a:bodyPr/>
                    <a:lstStyle/>
                    <a:p>
                      <a:r>
                        <a:rPr lang="en-US" dirty="0"/>
                        <a:t>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t>
                      </a:r>
                    </a:p>
                  </a:txBody>
                  <a:tcPr/>
                </a:tc>
                <a:tc>
                  <a:txBody>
                    <a:bodyPr/>
                    <a:lstStyle/>
                    <a:p>
                      <a:r>
                        <a:rPr lang="en-US" dirty="0"/>
                        <a:t>b</a:t>
                      </a:r>
                    </a:p>
                  </a:txBody>
                  <a:tcPr/>
                </a:tc>
                <a:tc>
                  <a:txBody>
                    <a:bodyPr/>
                    <a:lstStyle/>
                    <a:p>
                      <a:r>
                        <a:rPr lang="en-US" dirty="0"/>
                        <a:t>b</a:t>
                      </a:r>
                    </a:p>
                  </a:txBody>
                  <a:tcPr/>
                </a:tc>
                <a:tc>
                  <a:txBody>
                    <a:bodyPr/>
                    <a:lstStyle/>
                    <a:p>
                      <a:r>
                        <a:rPr lang="en-US" dirty="0"/>
                        <a:t>c</a:t>
                      </a:r>
                    </a:p>
                  </a:txBody>
                  <a:tcPr/>
                </a:tc>
                <a:tc>
                  <a:txBody>
                    <a:bodyPr/>
                    <a:lstStyle/>
                    <a:p>
                      <a:r>
                        <a:rPr lang="en-US" dirty="0"/>
                        <a:t>b</a:t>
                      </a:r>
                    </a:p>
                  </a:txBody>
                  <a:tcPr/>
                </a:tc>
                <a:extLst>
                  <a:ext uri="{0D108BD9-81ED-4DB2-BD59-A6C34878D82A}">
                    <a16:rowId xmlns:a16="http://schemas.microsoft.com/office/drawing/2014/main" val="10003"/>
                  </a:ext>
                </a:extLst>
              </a:tr>
              <a:tr h="370840">
                <a:tc>
                  <a:txBody>
                    <a:bodyPr/>
                    <a:lstStyle/>
                    <a:p>
                      <a:r>
                        <a:rPr lang="en-US" dirty="0"/>
                        <a:t>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t>
                      </a:r>
                    </a:p>
                  </a:txBody>
                  <a:tcPr/>
                </a:tc>
                <a:tc>
                  <a:txBody>
                    <a:bodyPr/>
                    <a:lstStyle/>
                    <a:p>
                      <a:r>
                        <a:rPr lang="en-US" dirty="0"/>
                        <a:t>a</a:t>
                      </a:r>
                    </a:p>
                  </a:txBody>
                  <a:tcPr/>
                </a:tc>
                <a:tc>
                  <a:txBody>
                    <a:bodyPr/>
                    <a:lstStyle/>
                    <a:p>
                      <a:r>
                        <a:rPr lang="en-US" dirty="0"/>
                        <a:t>d</a:t>
                      </a:r>
                    </a:p>
                  </a:txBody>
                  <a:tcPr/>
                </a:tc>
                <a:tc>
                  <a:txBody>
                    <a:bodyPr/>
                    <a:lstStyle/>
                    <a:p>
                      <a:r>
                        <a:rPr lang="en-US" dirty="0"/>
                        <a:t>b</a:t>
                      </a:r>
                    </a:p>
                  </a:txBody>
                  <a:tcPr/>
                </a:tc>
                <a:tc>
                  <a:txBody>
                    <a:bodyPr/>
                    <a:lstStyle/>
                    <a:p>
                      <a:r>
                        <a:rPr lang="en-US" dirty="0"/>
                        <a:t>d</a:t>
                      </a:r>
                    </a:p>
                  </a:txBody>
                  <a:tcPr/>
                </a:tc>
                <a:extLst>
                  <a:ext uri="{0D108BD9-81ED-4DB2-BD59-A6C34878D82A}">
                    <a16:rowId xmlns:a16="http://schemas.microsoft.com/office/drawing/2014/main" val="10004"/>
                  </a:ext>
                </a:extLst>
              </a:tr>
              <a:tr h="370840">
                <a:tc>
                  <a:txBody>
                    <a:bodyPr/>
                    <a:lstStyle/>
                    <a:p>
                      <a:r>
                        <a:rPr lang="en-US" dirty="0"/>
                        <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a:t>
                      </a:r>
                    </a:p>
                  </a:txBody>
                  <a:tcPr/>
                </a:tc>
                <a:tc>
                  <a:txBody>
                    <a:bodyPr/>
                    <a:lstStyle/>
                    <a:p>
                      <a:r>
                        <a:rPr lang="en-US" dirty="0"/>
                        <a:t>e</a:t>
                      </a:r>
                    </a:p>
                  </a:txBody>
                  <a:tcPr/>
                </a:tc>
                <a:tc>
                  <a:txBody>
                    <a:bodyPr/>
                    <a:lstStyle/>
                    <a:p>
                      <a:r>
                        <a:rPr lang="en-US" dirty="0"/>
                        <a:t>a</a:t>
                      </a:r>
                    </a:p>
                  </a:txBody>
                  <a:tcPr/>
                </a:tc>
                <a:tc>
                  <a:txBody>
                    <a:bodyPr/>
                    <a:lstStyle/>
                    <a:p>
                      <a:r>
                        <a:rPr lang="en-US" dirty="0"/>
                        <a:t>a</a:t>
                      </a:r>
                    </a:p>
                  </a:txBody>
                  <a:tcPr/>
                </a:tc>
                <a:tc>
                  <a:txBody>
                    <a:bodyPr/>
                    <a:lstStyle/>
                    <a:p>
                      <a:r>
                        <a:rPr lang="en-US" dirty="0"/>
                        <a:t>a</a:t>
                      </a:r>
                    </a:p>
                  </a:txBody>
                  <a:tcPr/>
                </a:tc>
                <a:extLst>
                  <a:ext uri="{0D108BD9-81ED-4DB2-BD59-A6C34878D82A}">
                    <a16:rowId xmlns:a16="http://schemas.microsoft.com/office/drawing/2014/main" val="10005"/>
                  </a:ext>
                </a:extLst>
              </a:tr>
            </a:tbl>
          </a:graphicData>
        </a:graphic>
      </p:graphicFrame>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6BB891EA-3D34-ADB8-503A-D4DF22A31191}"/>
                  </a:ext>
                </a:extLst>
              </p14:cNvPr>
              <p14:cNvContentPartPr/>
              <p14:nvPr/>
            </p14:nvContentPartPr>
            <p14:xfrm>
              <a:off x="664560" y="1707840"/>
              <a:ext cx="6669720" cy="3109680"/>
            </p14:xfrm>
          </p:contentPart>
        </mc:Choice>
        <mc:Fallback>
          <p:pic>
            <p:nvPicPr>
              <p:cNvPr id="6" name="Ink 5">
                <a:extLst>
                  <a:ext uri="{FF2B5EF4-FFF2-40B4-BE49-F238E27FC236}">
                    <a16:creationId xmlns:a16="http://schemas.microsoft.com/office/drawing/2014/main" id="{6BB891EA-3D34-ADB8-503A-D4DF22A31191}"/>
                  </a:ext>
                </a:extLst>
              </p:cNvPr>
              <p:cNvPicPr/>
              <p:nvPr/>
            </p:nvPicPr>
            <p:blipFill>
              <a:blip r:embed="rId4"/>
              <a:stretch>
                <a:fillRect/>
              </a:stretch>
            </p:blipFill>
            <p:spPr>
              <a:xfrm>
                <a:off x="655200" y="1698480"/>
                <a:ext cx="6688440" cy="3128400"/>
              </a:xfrm>
              <a:prstGeom prst="rect">
                <a:avLst/>
              </a:prstGeom>
            </p:spPr>
          </p:pic>
        </mc:Fallback>
      </mc:AlternateContent>
    </p:spTree>
    <p:extLst>
      <p:ext uri="{BB962C8B-B14F-4D97-AF65-F5344CB8AC3E}">
        <p14:creationId xmlns:p14="http://schemas.microsoft.com/office/powerpoint/2010/main" val="3905907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D3C4E-8467-4964-8B6C-4BEADABC7261}"/>
              </a:ext>
            </a:extLst>
          </p:cNvPr>
          <p:cNvSpPr>
            <a:spLocks noGrp="1"/>
          </p:cNvSpPr>
          <p:nvPr>
            <p:ph type="title"/>
          </p:nvPr>
        </p:nvSpPr>
        <p:spPr/>
        <p:txBody>
          <a:bodyPr/>
          <a:lstStyle/>
          <a:p>
            <a:r>
              <a:rPr lang="en-US" dirty="0"/>
              <a:t>Condorcet Consistency</a:t>
            </a:r>
          </a:p>
        </p:txBody>
      </p:sp>
      <p:sp>
        <p:nvSpPr>
          <p:cNvPr id="3" name="Content Placeholder 2">
            <a:extLst>
              <a:ext uri="{FF2B5EF4-FFF2-40B4-BE49-F238E27FC236}">
                <a16:creationId xmlns:a16="http://schemas.microsoft.com/office/drawing/2014/main" id="{FC56C4D5-328D-46D1-AC37-8B9B4093E0C9}"/>
              </a:ext>
            </a:extLst>
          </p:cNvPr>
          <p:cNvSpPr>
            <a:spLocks noGrp="1"/>
          </p:cNvSpPr>
          <p:nvPr>
            <p:ph idx="1"/>
          </p:nvPr>
        </p:nvSpPr>
        <p:spPr/>
        <p:txBody>
          <a:bodyPr/>
          <a:lstStyle/>
          <a:p>
            <a:r>
              <a:rPr lang="en-US" dirty="0"/>
              <a:t>Winner under different voting rules in this example</a:t>
            </a:r>
          </a:p>
          <a:p>
            <a:pPr lvl="1"/>
            <a:r>
              <a:rPr lang="en-US" dirty="0"/>
              <a:t>Plurality: a</a:t>
            </a:r>
          </a:p>
          <a:p>
            <a:pPr lvl="1"/>
            <a:r>
              <a:rPr lang="en-US" dirty="0" err="1"/>
              <a:t>Borda</a:t>
            </a:r>
            <a:r>
              <a:rPr lang="en-US" dirty="0"/>
              <a:t>: b</a:t>
            </a:r>
          </a:p>
          <a:p>
            <a:pPr lvl="1"/>
            <a:r>
              <a:rPr lang="en-US" dirty="0"/>
              <a:t>Plurality with runoff: e</a:t>
            </a:r>
          </a:p>
          <a:p>
            <a:pPr lvl="1"/>
            <a:r>
              <a:rPr lang="en-US" dirty="0"/>
              <a:t>STV: d</a:t>
            </a:r>
          </a:p>
          <a:p>
            <a:pPr lvl="1"/>
            <a:r>
              <a:rPr lang="en-US" dirty="0"/>
              <a:t>Condorcet winner: c</a:t>
            </a:r>
          </a:p>
          <a:p>
            <a:endParaRPr lang="en-US" dirty="0"/>
          </a:p>
        </p:txBody>
      </p:sp>
      <p:sp>
        <p:nvSpPr>
          <p:cNvPr id="4" name="Slide Number Placeholder 3">
            <a:extLst>
              <a:ext uri="{FF2B5EF4-FFF2-40B4-BE49-F238E27FC236}">
                <a16:creationId xmlns:a16="http://schemas.microsoft.com/office/drawing/2014/main" id="{0C962BBD-BFBF-4B9A-A757-E4CAA885F79F}"/>
              </a:ext>
            </a:extLst>
          </p:cNvPr>
          <p:cNvSpPr>
            <a:spLocks noGrp="1"/>
          </p:cNvSpPr>
          <p:nvPr>
            <p:ph type="sldNum" sz="quarter" idx="4"/>
          </p:nvPr>
        </p:nvSpPr>
        <p:spPr/>
        <p:txBody>
          <a:bodyPr/>
          <a:lstStyle/>
          <a:p>
            <a:fld id="{4E5DC575-B3DA-4894-AC1D-D96F1860F14D}" type="slidenum">
              <a:rPr lang="en-US" smtClean="0"/>
              <a:pPr/>
              <a:t>42</a:t>
            </a:fld>
            <a:endParaRPr lang="en-US" dirty="0"/>
          </a:p>
        </p:txBody>
      </p:sp>
      <p:graphicFrame>
        <p:nvGraphicFramePr>
          <p:cNvPr id="5" name="Table 4">
            <a:extLst>
              <a:ext uri="{FF2B5EF4-FFF2-40B4-BE49-F238E27FC236}">
                <a16:creationId xmlns:a16="http://schemas.microsoft.com/office/drawing/2014/main" id="{DD2A908C-A57A-4EAA-B7CE-990E00714C5D}"/>
              </a:ext>
            </a:extLst>
          </p:cNvPr>
          <p:cNvGraphicFramePr>
            <a:graphicFrameLocks noGrp="1"/>
          </p:cNvGraphicFramePr>
          <p:nvPr/>
        </p:nvGraphicFramePr>
        <p:xfrm>
          <a:off x="776052" y="3705284"/>
          <a:ext cx="5544228" cy="2569410"/>
        </p:xfrm>
        <a:graphic>
          <a:graphicData uri="http://schemas.openxmlformats.org/drawingml/2006/table">
            <a:tbl>
              <a:tblPr firstRow="1" bandRow="1">
                <a:tableStyleId>{6E25E649-3F16-4E02-A733-19D2CDBF48F0}</a:tableStyleId>
              </a:tblPr>
              <a:tblGrid>
                <a:gridCol w="1000938">
                  <a:extLst>
                    <a:ext uri="{9D8B030D-6E8A-4147-A177-3AD203B41FA5}">
                      <a16:colId xmlns:a16="http://schemas.microsoft.com/office/drawing/2014/main" val="20000"/>
                    </a:ext>
                  </a:extLst>
                </a:gridCol>
                <a:gridCol w="1031450">
                  <a:extLst>
                    <a:ext uri="{9D8B030D-6E8A-4147-A177-3AD203B41FA5}">
                      <a16:colId xmlns:a16="http://schemas.microsoft.com/office/drawing/2014/main" val="20001"/>
                    </a:ext>
                  </a:extLst>
                </a:gridCol>
                <a:gridCol w="877960">
                  <a:extLst>
                    <a:ext uri="{9D8B030D-6E8A-4147-A177-3AD203B41FA5}">
                      <a16:colId xmlns:a16="http://schemas.microsoft.com/office/drawing/2014/main" val="20002"/>
                    </a:ext>
                  </a:extLst>
                </a:gridCol>
                <a:gridCol w="877960">
                  <a:extLst>
                    <a:ext uri="{9D8B030D-6E8A-4147-A177-3AD203B41FA5}">
                      <a16:colId xmlns:a16="http://schemas.microsoft.com/office/drawing/2014/main" val="20003"/>
                    </a:ext>
                  </a:extLst>
                </a:gridCol>
                <a:gridCol w="877960">
                  <a:extLst>
                    <a:ext uri="{9D8B030D-6E8A-4147-A177-3AD203B41FA5}">
                      <a16:colId xmlns:a16="http://schemas.microsoft.com/office/drawing/2014/main" val="20004"/>
                    </a:ext>
                  </a:extLst>
                </a:gridCol>
                <a:gridCol w="877960">
                  <a:extLst>
                    <a:ext uri="{9D8B030D-6E8A-4147-A177-3AD203B41FA5}">
                      <a16:colId xmlns:a16="http://schemas.microsoft.com/office/drawing/2014/main" val="20005"/>
                    </a:ext>
                  </a:extLst>
                </a:gridCol>
              </a:tblGrid>
              <a:tr h="715210">
                <a:tc>
                  <a:txBody>
                    <a:bodyPr/>
                    <a:lstStyle/>
                    <a:p>
                      <a:r>
                        <a:rPr lang="en-US" dirty="0"/>
                        <a:t>33</a:t>
                      </a:r>
                    </a:p>
                    <a:p>
                      <a:r>
                        <a:rPr lang="en-US" dirty="0"/>
                        <a:t>voters</a:t>
                      </a:r>
                    </a:p>
                  </a:txBody>
                  <a:tcPr/>
                </a:tc>
                <a:tc>
                  <a:txBody>
                    <a:bodyPr/>
                    <a:lstStyle/>
                    <a:p>
                      <a:r>
                        <a:rPr lang="en-US" dirty="0"/>
                        <a:t>16 voters</a:t>
                      </a:r>
                    </a:p>
                  </a:txBody>
                  <a:tcPr/>
                </a:tc>
                <a:tc>
                  <a:txBody>
                    <a:bodyPr/>
                    <a:lstStyle/>
                    <a:p>
                      <a:r>
                        <a:rPr lang="en-US" dirty="0"/>
                        <a:t>3</a:t>
                      </a:r>
                      <a:r>
                        <a:rPr lang="en-US" baseline="0" dirty="0"/>
                        <a:t> </a:t>
                      </a:r>
                      <a:r>
                        <a:rPr lang="en-US" dirty="0"/>
                        <a:t>voter</a:t>
                      </a:r>
                    </a:p>
                  </a:txBody>
                  <a:tcPr/>
                </a:tc>
                <a:tc>
                  <a:txBody>
                    <a:bodyPr/>
                    <a:lstStyle/>
                    <a:p>
                      <a:r>
                        <a:rPr lang="en-US" dirty="0"/>
                        <a:t>8 voters</a:t>
                      </a:r>
                    </a:p>
                  </a:txBody>
                  <a:tcPr/>
                </a:tc>
                <a:tc>
                  <a:txBody>
                    <a:bodyPr/>
                    <a:lstStyle/>
                    <a:p>
                      <a:r>
                        <a:rPr lang="en-US" dirty="0"/>
                        <a:t>18 voters</a:t>
                      </a:r>
                    </a:p>
                  </a:txBody>
                  <a:tcPr/>
                </a:tc>
                <a:tc>
                  <a:txBody>
                    <a:bodyPr/>
                    <a:lstStyle/>
                    <a:p>
                      <a:r>
                        <a:rPr lang="en-US" dirty="0"/>
                        <a:t>22 voters</a:t>
                      </a:r>
                    </a:p>
                  </a:txBody>
                  <a:tcPr/>
                </a:tc>
                <a:extLst>
                  <a:ext uri="{0D108BD9-81ED-4DB2-BD59-A6C34878D82A}">
                    <a16:rowId xmlns:a16="http://schemas.microsoft.com/office/drawing/2014/main" val="10000"/>
                  </a:ext>
                </a:extLst>
              </a:tr>
              <a:tr h="370840">
                <a:tc>
                  <a:txBody>
                    <a:bodyPr/>
                    <a:lstStyle/>
                    <a:p>
                      <a:r>
                        <a:rPr lang="en-US" dirty="0"/>
                        <a:t>a</a:t>
                      </a:r>
                    </a:p>
                  </a:txBody>
                  <a:tcPr/>
                </a:tc>
                <a:tc>
                  <a:txBody>
                    <a:bodyPr/>
                    <a:lstStyle/>
                    <a:p>
                      <a:r>
                        <a:rPr lang="en-US" dirty="0"/>
                        <a:t>b</a:t>
                      </a:r>
                    </a:p>
                  </a:txBody>
                  <a:tcPr/>
                </a:tc>
                <a:tc>
                  <a:txBody>
                    <a:bodyPr/>
                    <a:lstStyle/>
                    <a:p>
                      <a:r>
                        <a:rPr lang="en-US" dirty="0"/>
                        <a:t>c</a:t>
                      </a:r>
                    </a:p>
                  </a:txBody>
                  <a:tcPr/>
                </a:tc>
                <a:tc>
                  <a:txBody>
                    <a:bodyPr/>
                    <a:lstStyle/>
                    <a:p>
                      <a:r>
                        <a:rPr lang="en-US" dirty="0"/>
                        <a:t>c</a:t>
                      </a:r>
                    </a:p>
                  </a:txBody>
                  <a:tcPr/>
                </a:tc>
                <a:tc>
                  <a:txBody>
                    <a:bodyPr/>
                    <a:lstStyle/>
                    <a:p>
                      <a:r>
                        <a:rPr lang="en-US" dirty="0"/>
                        <a:t>d</a:t>
                      </a:r>
                    </a:p>
                  </a:txBody>
                  <a:tcPr/>
                </a:tc>
                <a:tc>
                  <a:txBody>
                    <a:bodyPr/>
                    <a:lstStyle/>
                    <a:p>
                      <a:r>
                        <a:rPr lang="en-US" dirty="0"/>
                        <a:t>e</a:t>
                      </a:r>
                    </a:p>
                  </a:txBody>
                  <a:tcPr/>
                </a:tc>
                <a:extLst>
                  <a:ext uri="{0D108BD9-81ED-4DB2-BD59-A6C34878D82A}">
                    <a16:rowId xmlns:a16="http://schemas.microsoft.com/office/drawing/2014/main" val="10001"/>
                  </a:ext>
                </a:extLst>
              </a:tr>
              <a:tr h="370840">
                <a:tc>
                  <a:txBody>
                    <a:bodyPr/>
                    <a:lstStyle/>
                    <a:p>
                      <a:r>
                        <a:rPr lang="en-US" dirty="0"/>
                        <a:t>b</a:t>
                      </a:r>
                    </a:p>
                  </a:txBody>
                  <a:tcPr/>
                </a:tc>
                <a:tc>
                  <a:txBody>
                    <a:bodyPr/>
                    <a:lstStyle/>
                    <a:p>
                      <a:r>
                        <a:rPr lang="en-US" dirty="0"/>
                        <a:t>d</a:t>
                      </a:r>
                    </a:p>
                  </a:txBody>
                  <a:tcPr/>
                </a:tc>
                <a:tc>
                  <a:txBody>
                    <a:bodyPr/>
                    <a:lstStyle/>
                    <a:p>
                      <a:r>
                        <a:rPr lang="en-US" dirty="0"/>
                        <a:t>d</a:t>
                      </a:r>
                    </a:p>
                  </a:txBody>
                  <a:tcPr/>
                </a:tc>
                <a:tc>
                  <a:txBody>
                    <a:bodyPr/>
                    <a:lstStyle/>
                    <a:p>
                      <a:r>
                        <a:rPr lang="en-US" dirty="0"/>
                        <a:t>e</a:t>
                      </a:r>
                    </a:p>
                  </a:txBody>
                  <a:tcPr/>
                </a:tc>
                <a:tc>
                  <a:txBody>
                    <a:bodyPr/>
                    <a:lstStyle/>
                    <a:p>
                      <a:r>
                        <a:rPr lang="en-US" dirty="0"/>
                        <a:t>e</a:t>
                      </a:r>
                    </a:p>
                  </a:txBody>
                  <a:tcPr/>
                </a:tc>
                <a:tc>
                  <a:txBody>
                    <a:bodyPr/>
                    <a:lstStyle/>
                    <a:p>
                      <a:r>
                        <a:rPr lang="en-US" dirty="0"/>
                        <a:t>c</a:t>
                      </a:r>
                    </a:p>
                  </a:txBody>
                  <a:tcPr/>
                </a:tc>
                <a:extLst>
                  <a:ext uri="{0D108BD9-81ED-4DB2-BD59-A6C34878D82A}">
                    <a16:rowId xmlns:a16="http://schemas.microsoft.com/office/drawing/2014/main" val="10002"/>
                  </a:ext>
                </a:extLst>
              </a:tr>
              <a:tr h="370840">
                <a:tc>
                  <a:txBody>
                    <a:bodyPr/>
                    <a:lstStyle/>
                    <a:p>
                      <a:r>
                        <a:rPr lang="en-US" dirty="0"/>
                        <a:t>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t>
                      </a:r>
                    </a:p>
                  </a:txBody>
                  <a:tcPr/>
                </a:tc>
                <a:tc>
                  <a:txBody>
                    <a:bodyPr/>
                    <a:lstStyle/>
                    <a:p>
                      <a:r>
                        <a:rPr lang="en-US" dirty="0"/>
                        <a:t>b</a:t>
                      </a:r>
                    </a:p>
                  </a:txBody>
                  <a:tcPr/>
                </a:tc>
                <a:tc>
                  <a:txBody>
                    <a:bodyPr/>
                    <a:lstStyle/>
                    <a:p>
                      <a:r>
                        <a:rPr lang="en-US" dirty="0"/>
                        <a:t>b</a:t>
                      </a:r>
                    </a:p>
                  </a:txBody>
                  <a:tcPr/>
                </a:tc>
                <a:tc>
                  <a:txBody>
                    <a:bodyPr/>
                    <a:lstStyle/>
                    <a:p>
                      <a:r>
                        <a:rPr lang="en-US" dirty="0"/>
                        <a:t>c</a:t>
                      </a:r>
                    </a:p>
                  </a:txBody>
                  <a:tcPr/>
                </a:tc>
                <a:tc>
                  <a:txBody>
                    <a:bodyPr/>
                    <a:lstStyle/>
                    <a:p>
                      <a:r>
                        <a:rPr lang="en-US" dirty="0"/>
                        <a:t>b</a:t>
                      </a:r>
                    </a:p>
                  </a:txBody>
                  <a:tcPr/>
                </a:tc>
                <a:extLst>
                  <a:ext uri="{0D108BD9-81ED-4DB2-BD59-A6C34878D82A}">
                    <a16:rowId xmlns:a16="http://schemas.microsoft.com/office/drawing/2014/main" val="10003"/>
                  </a:ext>
                </a:extLst>
              </a:tr>
              <a:tr h="370840">
                <a:tc>
                  <a:txBody>
                    <a:bodyPr/>
                    <a:lstStyle/>
                    <a:p>
                      <a:r>
                        <a:rPr lang="en-US" dirty="0"/>
                        <a:t>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t>
                      </a:r>
                    </a:p>
                  </a:txBody>
                  <a:tcPr/>
                </a:tc>
                <a:tc>
                  <a:txBody>
                    <a:bodyPr/>
                    <a:lstStyle/>
                    <a:p>
                      <a:r>
                        <a:rPr lang="en-US" dirty="0"/>
                        <a:t>a</a:t>
                      </a:r>
                    </a:p>
                  </a:txBody>
                  <a:tcPr/>
                </a:tc>
                <a:tc>
                  <a:txBody>
                    <a:bodyPr/>
                    <a:lstStyle/>
                    <a:p>
                      <a:r>
                        <a:rPr lang="en-US" dirty="0"/>
                        <a:t>d</a:t>
                      </a:r>
                    </a:p>
                  </a:txBody>
                  <a:tcPr/>
                </a:tc>
                <a:tc>
                  <a:txBody>
                    <a:bodyPr/>
                    <a:lstStyle/>
                    <a:p>
                      <a:r>
                        <a:rPr lang="en-US" dirty="0"/>
                        <a:t>b</a:t>
                      </a:r>
                    </a:p>
                  </a:txBody>
                  <a:tcPr/>
                </a:tc>
                <a:tc>
                  <a:txBody>
                    <a:bodyPr/>
                    <a:lstStyle/>
                    <a:p>
                      <a:r>
                        <a:rPr lang="en-US" dirty="0"/>
                        <a:t>d</a:t>
                      </a:r>
                    </a:p>
                  </a:txBody>
                  <a:tcPr/>
                </a:tc>
                <a:extLst>
                  <a:ext uri="{0D108BD9-81ED-4DB2-BD59-A6C34878D82A}">
                    <a16:rowId xmlns:a16="http://schemas.microsoft.com/office/drawing/2014/main" val="10004"/>
                  </a:ext>
                </a:extLst>
              </a:tr>
              <a:tr h="370840">
                <a:tc>
                  <a:txBody>
                    <a:bodyPr/>
                    <a:lstStyle/>
                    <a:p>
                      <a:r>
                        <a:rPr lang="en-US" dirty="0"/>
                        <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a:t>
                      </a:r>
                    </a:p>
                  </a:txBody>
                  <a:tcPr/>
                </a:tc>
                <a:tc>
                  <a:txBody>
                    <a:bodyPr/>
                    <a:lstStyle/>
                    <a:p>
                      <a:r>
                        <a:rPr lang="en-US" dirty="0"/>
                        <a:t>e</a:t>
                      </a:r>
                    </a:p>
                  </a:txBody>
                  <a:tcPr/>
                </a:tc>
                <a:tc>
                  <a:txBody>
                    <a:bodyPr/>
                    <a:lstStyle/>
                    <a:p>
                      <a:r>
                        <a:rPr lang="en-US" dirty="0"/>
                        <a:t>a</a:t>
                      </a:r>
                    </a:p>
                  </a:txBody>
                  <a:tcPr/>
                </a:tc>
                <a:tc>
                  <a:txBody>
                    <a:bodyPr/>
                    <a:lstStyle/>
                    <a:p>
                      <a:r>
                        <a:rPr lang="en-US" dirty="0"/>
                        <a:t>a</a:t>
                      </a:r>
                    </a:p>
                  </a:txBody>
                  <a:tcPr/>
                </a:tc>
                <a:tc>
                  <a:txBody>
                    <a:bodyPr/>
                    <a:lstStyle/>
                    <a:p>
                      <a:r>
                        <a:rPr lang="en-US" dirty="0"/>
                        <a:t>a</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7121412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69634-60DD-4CD4-8642-E7A9DBBCD448}"/>
              </a:ext>
            </a:extLst>
          </p:cNvPr>
          <p:cNvSpPr>
            <a:spLocks noGrp="1"/>
          </p:cNvSpPr>
          <p:nvPr>
            <p:ph type="title"/>
          </p:nvPr>
        </p:nvSpPr>
        <p:spPr/>
        <p:txBody>
          <a:bodyPr/>
          <a:lstStyle/>
          <a:p>
            <a:r>
              <a:rPr lang="en-US" dirty="0"/>
              <a:t>Strategy-</a:t>
            </a:r>
            <a:r>
              <a:rPr lang="en-US" dirty="0" err="1"/>
              <a:t>Proofness</a:t>
            </a:r>
            <a:endParaRPr lang="en-US" dirty="0"/>
          </a:p>
        </p:txBody>
      </p:sp>
      <p:sp>
        <p:nvSpPr>
          <p:cNvPr id="3" name="Content Placeholder 2">
            <a:extLst>
              <a:ext uri="{FF2B5EF4-FFF2-40B4-BE49-F238E27FC236}">
                <a16:creationId xmlns:a16="http://schemas.microsoft.com/office/drawing/2014/main" id="{823101C1-64E4-400D-BE38-F80CB84EE8E3}"/>
              </a:ext>
            </a:extLst>
          </p:cNvPr>
          <p:cNvSpPr>
            <a:spLocks noGrp="1"/>
          </p:cNvSpPr>
          <p:nvPr>
            <p:ph idx="1"/>
          </p:nvPr>
        </p:nvSpPr>
        <p:spPr/>
        <p:txBody>
          <a:bodyPr/>
          <a:lstStyle/>
          <a:p>
            <a:r>
              <a:rPr lang="en-US" dirty="0"/>
              <a:t>Using </a:t>
            </a:r>
            <a:r>
              <a:rPr lang="en-US" dirty="0" err="1"/>
              <a:t>Borda</a:t>
            </a:r>
            <a:r>
              <a:rPr lang="en-US" dirty="0"/>
              <a:t> Count</a:t>
            </a:r>
          </a:p>
        </p:txBody>
      </p:sp>
      <p:sp>
        <p:nvSpPr>
          <p:cNvPr id="4" name="Slide Number Placeholder 3">
            <a:extLst>
              <a:ext uri="{FF2B5EF4-FFF2-40B4-BE49-F238E27FC236}">
                <a16:creationId xmlns:a16="http://schemas.microsoft.com/office/drawing/2014/main" id="{461388B4-F19E-48AA-BC43-32B8BD77141C}"/>
              </a:ext>
            </a:extLst>
          </p:cNvPr>
          <p:cNvSpPr>
            <a:spLocks noGrp="1"/>
          </p:cNvSpPr>
          <p:nvPr>
            <p:ph type="sldNum" sz="quarter" idx="4"/>
          </p:nvPr>
        </p:nvSpPr>
        <p:spPr/>
        <p:txBody>
          <a:bodyPr/>
          <a:lstStyle/>
          <a:p>
            <a:fld id="{4E5DC575-B3DA-4894-AC1D-D96F1860F14D}" type="slidenum">
              <a:rPr lang="en-US" smtClean="0"/>
              <a:pPr/>
              <a:t>43</a:t>
            </a:fld>
            <a:endParaRPr lang="en-US" dirty="0"/>
          </a:p>
        </p:txBody>
      </p:sp>
      <p:graphicFrame>
        <p:nvGraphicFramePr>
          <p:cNvPr id="5" name="Table 4">
            <a:extLst>
              <a:ext uri="{FF2B5EF4-FFF2-40B4-BE49-F238E27FC236}">
                <a16:creationId xmlns:a16="http://schemas.microsoft.com/office/drawing/2014/main" id="{E80992A1-4762-4E01-AB96-466F32D073DA}"/>
              </a:ext>
            </a:extLst>
          </p:cNvPr>
          <p:cNvGraphicFramePr>
            <a:graphicFrameLocks noGrp="1"/>
          </p:cNvGraphicFramePr>
          <p:nvPr/>
        </p:nvGraphicFramePr>
        <p:xfrm>
          <a:off x="625901" y="2207622"/>
          <a:ext cx="4683587" cy="1854200"/>
        </p:xfrm>
        <a:graphic>
          <a:graphicData uri="http://schemas.openxmlformats.org/drawingml/2006/table">
            <a:tbl>
              <a:tblPr firstRow="1" bandRow="1">
                <a:tableStyleId>{6E25E649-3F16-4E02-A733-19D2CDBF48F0}</a:tableStyleId>
              </a:tblPr>
              <a:tblGrid>
                <a:gridCol w="2692241">
                  <a:extLst>
                    <a:ext uri="{9D8B030D-6E8A-4147-A177-3AD203B41FA5}">
                      <a16:colId xmlns:a16="http://schemas.microsoft.com/office/drawing/2014/main" val="20000"/>
                    </a:ext>
                  </a:extLst>
                </a:gridCol>
                <a:gridCol w="663782">
                  <a:extLst>
                    <a:ext uri="{9D8B030D-6E8A-4147-A177-3AD203B41FA5}">
                      <a16:colId xmlns:a16="http://schemas.microsoft.com/office/drawing/2014/main" val="20001"/>
                    </a:ext>
                  </a:extLst>
                </a:gridCol>
                <a:gridCol w="663782">
                  <a:extLst>
                    <a:ext uri="{9D8B030D-6E8A-4147-A177-3AD203B41FA5}">
                      <a16:colId xmlns:a16="http://schemas.microsoft.com/office/drawing/2014/main" val="20002"/>
                    </a:ext>
                  </a:extLst>
                </a:gridCol>
                <a:gridCol w="663782">
                  <a:extLst>
                    <a:ext uri="{9D8B030D-6E8A-4147-A177-3AD203B41FA5}">
                      <a16:colId xmlns:a16="http://schemas.microsoft.com/office/drawing/2014/main" val="20003"/>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extLst>
                  <a:ext uri="{0D108BD9-81ED-4DB2-BD59-A6C34878D82A}">
                    <a16:rowId xmlns:a16="http://schemas.microsoft.com/office/drawing/2014/main" val="10000"/>
                  </a:ext>
                </a:extLst>
              </a:tr>
              <a:tr h="370840">
                <a:tc rowSpan="4">
                  <a:txBody>
                    <a:bodyPr/>
                    <a:lstStyle/>
                    <a:p>
                      <a:r>
                        <a:rPr lang="en-US" dirty="0"/>
                        <a:t>Ranking over</a:t>
                      </a:r>
                      <a:r>
                        <a:rPr lang="en-US" baseline="0" dirty="0"/>
                        <a:t> alternatives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(first row is </a:t>
                      </a:r>
                      <a:r>
                        <a:rPr lang="en-US" dirty="0"/>
                        <a:t> the most preferred)</a:t>
                      </a:r>
                    </a:p>
                  </a:txBody>
                  <a:tcPr/>
                </a:tc>
                <a:tc>
                  <a:txBody>
                    <a:bodyPr/>
                    <a:lstStyle/>
                    <a:p>
                      <a:r>
                        <a:rPr lang="en-US" dirty="0"/>
                        <a:t>b</a:t>
                      </a:r>
                    </a:p>
                  </a:txBody>
                  <a:tcPr/>
                </a:tc>
                <a:tc>
                  <a:txBody>
                    <a:bodyPr/>
                    <a:lstStyle/>
                    <a:p>
                      <a:r>
                        <a:rPr lang="en-US" dirty="0"/>
                        <a:t>b</a:t>
                      </a:r>
                    </a:p>
                  </a:txBody>
                  <a:tcPr/>
                </a:tc>
                <a:tc>
                  <a:txBody>
                    <a:bodyPr/>
                    <a:lstStyle/>
                    <a:p>
                      <a:r>
                        <a:rPr lang="en-US" dirty="0"/>
                        <a:t>a</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a</a:t>
                      </a:r>
                    </a:p>
                  </a:txBody>
                  <a:tcPr/>
                </a:tc>
                <a:tc>
                  <a:txBody>
                    <a:bodyPr/>
                    <a:lstStyle/>
                    <a:p>
                      <a:r>
                        <a:rPr lang="en-US" dirty="0"/>
                        <a:t>a</a:t>
                      </a:r>
                    </a:p>
                  </a:txBody>
                  <a:tcPr/>
                </a:tc>
                <a:tc>
                  <a:txBody>
                    <a:bodyPr/>
                    <a:lstStyle/>
                    <a:p>
                      <a:r>
                        <a:rPr lang="en-US" dirty="0"/>
                        <a:t>b</a:t>
                      </a:r>
                    </a:p>
                  </a:txBody>
                  <a:tcPr/>
                </a:tc>
                <a:extLst>
                  <a:ext uri="{0D108BD9-81ED-4DB2-BD59-A6C34878D82A}">
                    <a16:rowId xmlns:a16="http://schemas.microsoft.com/office/drawing/2014/main" val="10002"/>
                  </a:ext>
                </a:extLst>
              </a:tr>
              <a:tr h="370840">
                <a:tc vMerge="1">
                  <a:txBody>
                    <a:bodyPr/>
                    <a:lstStyle/>
                    <a:p>
                      <a:endParaRPr lang="en-US"/>
                    </a:p>
                  </a:txBody>
                  <a:tcPr/>
                </a:tc>
                <a:tc>
                  <a:txBody>
                    <a:bodyPr/>
                    <a:lstStyle/>
                    <a:p>
                      <a:r>
                        <a:rPr lang="en-US" dirty="0"/>
                        <a:t>c</a:t>
                      </a:r>
                    </a:p>
                  </a:txBody>
                  <a:tcPr/>
                </a:tc>
                <a:tc>
                  <a:txBody>
                    <a:bodyPr/>
                    <a:lstStyle/>
                    <a:p>
                      <a:r>
                        <a:rPr lang="en-US" dirty="0"/>
                        <a:t>c</a:t>
                      </a:r>
                    </a:p>
                  </a:txBody>
                  <a:tcPr/>
                </a:tc>
                <a:tc>
                  <a:txBody>
                    <a:bodyPr/>
                    <a:lstStyle/>
                    <a:p>
                      <a:r>
                        <a:rPr lang="en-US" dirty="0"/>
                        <a:t>c</a:t>
                      </a:r>
                    </a:p>
                  </a:txBody>
                  <a:tcPr/>
                </a:tc>
                <a:extLst>
                  <a:ext uri="{0D108BD9-81ED-4DB2-BD59-A6C34878D82A}">
                    <a16:rowId xmlns:a16="http://schemas.microsoft.com/office/drawing/2014/main" val="10003"/>
                  </a:ext>
                </a:extLst>
              </a:tr>
              <a:tr h="370840">
                <a:tc vMerge="1">
                  <a:txBody>
                    <a:bodyPr/>
                    <a:lstStyle/>
                    <a:p>
                      <a:endParaRPr lang="en-US" dirty="0"/>
                    </a:p>
                  </a:txBody>
                  <a:tcPr/>
                </a:tc>
                <a:tc>
                  <a:txBody>
                    <a:bodyPr/>
                    <a:lstStyle/>
                    <a:p>
                      <a:r>
                        <a:rPr lang="en-US" dirty="0"/>
                        <a:t>d</a:t>
                      </a:r>
                    </a:p>
                  </a:txBody>
                  <a:tcPr/>
                </a:tc>
                <a:tc>
                  <a:txBody>
                    <a:bodyPr/>
                    <a:lstStyle/>
                    <a:p>
                      <a:r>
                        <a:rPr lang="en-US" dirty="0"/>
                        <a:t>d</a:t>
                      </a:r>
                    </a:p>
                  </a:txBody>
                  <a:tcPr/>
                </a:tc>
                <a:tc>
                  <a:txBody>
                    <a:bodyPr/>
                    <a:lstStyle/>
                    <a:p>
                      <a:r>
                        <a:rPr lang="en-US" dirty="0"/>
                        <a:t>d</a:t>
                      </a:r>
                    </a:p>
                  </a:txBody>
                  <a:tcPr/>
                </a:tc>
                <a:extLst>
                  <a:ext uri="{0D108BD9-81ED-4DB2-BD59-A6C34878D82A}">
                    <a16:rowId xmlns:a16="http://schemas.microsoft.com/office/drawing/2014/main" val="10004"/>
                  </a:ext>
                </a:extLst>
              </a:tr>
            </a:tbl>
          </a:graphicData>
        </a:graphic>
      </p:graphicFrame>
      <p:graphicFrame>
        <p:nvGraphicFramePr>
          <p:cNvPr id="6" name="Table 5">
            <a:extLst>
              <a:ext uri="{FF2B5EF4-FFF2-40B4-BE49-F238E27FC236}">
                <a16:creationId xmlns:a16="http://schemas.microsoft.com/office/drawing/2014/main" id="{474628FE-AD93-4807-98D7-0F53FC50415D}"/>
              </a:ext>
            </a:extLst>
          </p:cNvPr>
          <p:cNvGraphicFramePr>
            <a:graphicFrameLocks noGrp="1"/>
          </p:cNvGraphicFramePr>
          <p:nvPr/>
        </p:nvGraphicFramePr>
        <p:xfrm>
          <a:off x="625901" y="4778836"/>
          <a:ext cx="4683587" cy="1854200"/>
        </p:xfrm>
        <a:graphic>
          <a:graphicData uri="http://schemas.openxmlformats.org/drawingml/2006/table">
            <a:tbl>
              <a:tblPr firstRow="1" bandRow="1">
                <a:tableStyleId>{6E25E649-3F16-4E02-A733-19D2CDBF48F0}</a:tableStyleId>
              </a:tblPr>
              <a:tblGrid>
                <a:gridCol w="2692241">
                  <a:extLst>
                    <a:ext uri="{9D8B030D-6E8A-4147-A177-3AD203B41FA5}">
                      <a16:colId xmlns:a16="http://schemas.microsoft.com/office/drawing/2014/main" val="20000"/>
                    </a:ext>
                  </a:extLst>
                </a:gridCol>
                <a:gridCol w="663782">
                  <a:extLst>
                    <a:ext uri="{9D8B030D-6E8A-4147-A177-3AD203B41FA5}">
                      <a16:colId xmlns:a16="http://schemas.microsoft.com/office/drawing/2014/main" val="20001"/>
                    </a:ext>
                  </a:extLst>
                </a:gridCol>
                <a:gridCol w="663782">
                  <a:extLst>
                    <a:ext uri="{9D8B030D-6E8A-4147-A177-3AD203B41FA5}">
                      <a16:colId xmlns:a16="http://schemas.microsoft.com/office/drawing/2014/main" val="20002"/>
                    </a:ext>
                  </a:extLst>
                </a:gridCol>
                <a:gridCol w="663782">
                  <a:extLst>
                    <a:ext uri="{9D8B030D-6E8A-4147-A177-3AD203B41FA5}">
                      <a16:colId xmlns:a16="http://schemas.microsoft.com/office/drawing/2014/main" val="20003"/>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extLst>
                  <a:ext uri="{0D108BD9-81ED-4DB2-BD59-A6C34878D82A}">
                    <a16:rowId xmlns:a16="http://schemas.microsoft.com/office/drawing/2014/main" val="10000"/>
                  </a:ext>
                </a:extLst>
              </a:tr>
              <a:tr h="370840">
                <a:tc rowSpan="4">
                  <a:txBody>
                    <a:bodyPr/>
                    <a:lstStyle/>
                    <a:p>
                      <a:r>
                        <a:rPr lang="en-US" dirty="0"/>
                        <a:t>Ranking over</a:t>
                      </a:r>
                      <a:r>
                        <a:rPr lang="en-US" baseline="0" dirty="0"/>
                        <a:t> alternatives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(first row is </a:t>
                      </a:r>
                      <a:r>
                        <a:rPr lang="en-US" dirty="0"/>
                        <a:t> the most preferred)</a:t>
                      </a:r>
                    </a:p>
                  </a:txBody>
                  <a:tcPr/>
                </a:tc>
                <a:tc>
                  <a:txBody>
                    <a:bodyPr/>
                    <a:lstStyle/>
                    <a:p>
                      <a:r>
                        <a:rPr lang="en-US" dirty="0"/>
                        <a:t>b</a:t>
                      </a:r>
                    </a:p>
                  </a:txBody>
                  <a:tcPr/>
                </a:tc>
                <a:tc>
                  <a:txBody>
                    <a:bodyPr/>
                    <a:lstStyle/>
                    <a:p>
                      <a:r>
                        <a:rPr lang="en-US" dirty="0"/>
                        <a:t>b</a:t>
                      </a:r>
                    </a:p>
                  </a:txBody>
                  <a:tcPr/>
                </a:tc>
                <a:tc>
                  <a:txBody>
                    <a:bodyPr/>
                    <a:lstStyle/>
                    <a:p>
                      <a:r>
                        <a:rPr lang="en-US" dirty="0">
                          <a:solidFill>
                            <a:srgbClr val="FF0000"/>
                          </a:solidFill>
                        </a:rPr>
                        <a:t>a</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a</a:t>
                      </a:r>
                    </a:p>
                  </a:txBody>
                  <a:tcPr/>
                </a:tc>
                <a:tc>
                  <a:txBody>
                    <a:bodyPr/>
                    <a:lstStyle/>
                    <a:p>
                      <a:r>
                        <a:rPr lang="en-US" dirty="0"/>
                        <a:t>a</a:t>
                      </a:r>
                    </a:p>
                  </a:txBody>
                  <a:tcPr/>
                </a:tc>
                <a:tc>
                  <a:txBody>
                    <a:bodyPr/>
                    <a:lstStyle/>
                    <a:p>
                      <a:r>
                        <a:rPr lang="en-US" dirty="0">
                          <a:solidFill>
                            <a:srgbClr val="FF0000"/>
                          </a:solidFill>
                        </a:rPr>
                        <a:t>c</a:t>
                      </a:r>
                    </a:p>
                  </a:txBody>
                  <a:tcPr/>
                </a:tc>
                <a:extLst>
                  <a:ext uri="{0D108BD9-81ED-4DB2-BD59-A6C34878D82A}">
                    <a16:rowId xmlns:a16="http://schemas.microsoft.com/office/drawing/2014/main" val="10002"/>
                  </a:ext>
                </a:extLst>
              </a:tr>
              <a:tr h="370840">
                <a:tc vMerge="1">
                  <a:txBody>
                    <a:bodyPr/>
                    <a:lstStyle/>
                    <a:p>
                      <a:endParaRPr lang="en-US"/>
                    </a:p>
                  </a:txBody>
                  <a:tcPr/>
                </a:tc>
                <a:tc>
                  <a:txBody>
                    <a:bodyPr/>
                    <a:lstStyle/>
                    <a:p>
                      <a:r>
                        <a:rPr lang="en-US" dirty="0"/>
                        <a:t>c</a:t>
                      </a:r>
                    </a:p>
                  </a:txBody>
                  <a:tcPr/>
                </a:tc>
                <a:tc>
                  <a:txBody>
                    <a:bodyPr/>
                    <a:lstStyle/>
                    <a:p>
                      <a:r>
                        <a:rPr lang="en-US" dirty="0"/>
                        <a:t>c</a:t>
                      </a:r>
                    </a:p>
                  </a:txBody>
                  <a:tcPr/>
                </a:tc>
                <a:tc>
                  <a:txBody>
                    <a:bodyPr/>
                    <a:lstStyle/>
                    <a:p>
                      <a:r>
                        <a:rPr lang="en-US" dirty="0">
                          <a:solidFill>
                            <a:srgbClr val="FF0000"/>
                          </a:solidFill>
                        </a:rPr>
                        <a:t>d</a:t>
                      </a:r>
                    </a:p>
                  </a:txBody>
                  <a:tcPr/>
                </a:tc>
                <a:extLst>
                  <a:ext uri="{0D108BD9-81ED-4DB2-BD59-A6C34878D82A}">
                    <a16:rowId xmlns:a16="http://schemas.microsoft.com/office/drawing/2014/main" val="10003"/>
                  </a:ext>
                </a:extLst>
              </a:tr>
              <a:tr h="370840">
                <a:tc vMerge="1">
                  <a:txBody>
                    <a:bodyPr/>
                    <a:lstStyle/>
                    <a:p>
                      <a:endParaRPr lang="en-US" dirty="0"/>
                    </a:p>
                  </a:txBody>
                  <a:tcPr/>
                </a:tc>
                <a:tc>
                  <a:txBody>
                    <a:bodyPr/>
                    <a:lstStyle/>
                    <a:p>
                      <a:r>
                        <a:rPr lang="en-US" dirty="0"/>
                        <a:t>d</a:t>
                      </a:r>
                    </a:p>
                  </a:txBody>
                  <a:tcPr/>
                </a:tc>
                <a:tc>
                  <a:txBody>
                    <a:bodyPr/>
                    <a:lstStyle/>
                    <a:p>
                      <a:r>
                        <a:rPr lang="en-US" dirty="0"/>
                        <a:t>d</a:t>
                      </a:r>
                    </a:p>
                  </a:txBody>
                  <a:tcPr/>
                </a:tc>
                <a:tc>
                  <a:txBody>
                    <a:bodyPr/>
                    <a:lstStyle/>
                    <a:p>
                      <a:r>
                        <a:rPr lang="en-US" dirty="0">
                          <a:solidFill>
                            <a:srgbClr val="FF0000"/>
                          </a:solidFill>
                        </a:rPr>
                        <a:t>b</a:t>
                      </a:r>
                    </a:p>
                  </a:txBody>
                  <a:tcPr/>
                </a:tc>
                <a:extLst>
                  <a:ext uri="{0D108BD9-81ED-4DB2-BD59-A6C34878D82A}">
                    <a16:rowId xmlns:a16="http://schemas.microsoft.com/office/drawing/2014/main" val="10004"/>
                  </a:ext>
                </a:extLst>
              </a:tr>
            </a:tbl>
          </a:graphicData>
        </a:graphic>
      </p:graphicFrame>
      <p:sp>
        <p:nvSpPr>
          <p:cNvPr id="7" name="TextBox 6">
            <a:extLst>
              <a:ext uri="{FF2B5EF4-FFF2-40B4-BE49-F238E27FC236}">
                <a16:creationId xmlns:a16="http://schemas.microsoft.com/office/drawing/2014/main" id="{66C6361E-A9E4-46A6-89EF-F43A31518592}"/>
              </a:ext>
            </a:extLst>
          </p:cNvPr>
          <p:cNvSpPr txBox="1"/>
          <p:nvPr/>
        </p:nvSpPr>
        <p:spPr>
          <a:xfrm>
            <a:off x="552099" y="1671282"/>
            <a:ext cx="2642070" cy="461665"/>
          </a:xfrm>
          <a:prstGeom prst="rect">
            <a:avLst/>
          </a:prstGeom>
          <a:noFill/>
        </p:spPr>
        <p:txBody>
          <a:bodyPr wrap="none" rtlCol="0">
            <a:spAutoFit/>
          </a:bodyPr>
          <a:lstStyle/>
          <a:p>
            <a:r>
              <a:rPr lang="en-US" sz="2400" dirty="0">
                <a:solidFill>
                  <a:schemeClr val="tx2"/>
                </a:solidFill>
              </a:rPr>
              <a:t>Who is the winner?</a:t>
            </a:r>
          </a:p>
        </p:txBody>
      </p:sp>
      <p:sp>
        <p:nvSpPr>
          <p:cNvPr id="8" name="TextBox 7">
            <a:extLst>
              <a:ext uri="{FF2B5EF4-FFF2-40B4-BE49-F238E27FC236}">
                <a16:creationId xmlns:a16="http://schemas.microsoft.com/office/drawing/2014/main" id="{A94D76B5-E690-439F-AE51-6623B5421919}"/>
              </a:ext>
            </a:extLst>
          </p:cNvPr>
          <p:cNvSpPr txBox="1"/>
          <p:nvPr/>
        </p:nvSpPr>
        <p:spPr>
          <a:xfrm>
            <a:off x="502131" y="4154492"/>
            <a:ext cx="3269036" cy="461665"/>
          </a:xfrm>
          <a:prstGeom prst="rect">
            <a:avLst/>
          </a:prstGeom>
          <a:noFill/>
        </p:spPr>
        <p:txBody>
          <a:bodyPr wrap="none" rtlCol="0">
            <a:spAutoFit/>
          </a:bodyPr>
          <a:lstStyle/>
          <a:p>
            <a:r>
              <a:rPr lang="en-US" sz="2400" dirty="0">
                <a:solidFill>
                  <a:schemeClr val="tx2"/>
                </a:solidFill>
              </a:rPr>
              <a:t>Who is the winner now?</a:t>
            </a:r>
          </a:p>
        </p:txBody>
      </p:sp>
      <mc:AlternateContent xmlns:mc="http://schemas.openxmlformats.org/markup-compatibility/2006" xmlns:a14="http://schemas.microsoft.com/office/drawing/2010/main">
        <mc:Choice Requires="a14">
          <p:graphicFrame>
            <p:nvGraphicFramePr>
              <p:cNvPr id="9" name="Table 8">
                <a:extLst>
                  <a:ext uri="{FF2B5EF4-FFF2-40B4-BE49-F238E27FC236}">
                    <a16:creationId xmlns:a16="http://schemas.microsoft.com/office/drawing/2014/main" id="{AFA94B91-995D-41A7-90C0-720D2EC4E84E}"/>
                  </a:ext>
                </a:extLst>
              </p:cNvPr>
              <p:cNvGraphicFramePr>
                <a:graphicFrameLocks noGrp="1"/>
              </p:cNvGraphicFramePr>
              <p:nvPr/>
            </p:nvGraphicFramePr>
            <p:xfrm>
              <a:off x="5464936" y="2207622"/>
              <a:ext cx="871855" cy="1854200"/>
            </p:xfrm>
            <a:graphic>
              <a:graphicData uri="http://schemas.openxmlformats.org/drawingml/2006/table">
                <a:tbl>
                  <a:tblPr firstRow="1" bandRow="1">
                    <a:tableStyleId>{74C1A8A3-306A-4EB7-A6B1-4F7E0EB9C5D6}</a:tableStyleId>
                  </a:tblPr>
                  <a:tblGrid>
                    <a:gridCol w="871855">
                      <a:extLst>
                        <a:ext uri="{9D8B030D-6E8A-4147-A177-3AD203B41FA5}">
                          <a16:colId xmlns:a16="http://schemas.microsoft.com/office/drawing/2014/main" val="20000"/>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𝒎</m:t>
                                </m:r>
                                <m:r>
                                  <a:rPr lang="en-US" smtClean="0">
                                    <a:latin typeface="Cambria Math" panose="02040503050406030204" pitchFamily="18" charset="0"/>
                                  </a:rPr>
                                  <m:t>−</m:t>
                                </m:r>
                                <m:r>
                                  <a:rPr lang="en-US" smtClean="0">
                                    <a:latin typeface="Cambria Math" panose="02040503050406030204" pitchFamily="18" charset="0"/>
                                  </a:rPr>
                                  <m:t>𝒌</m:t>
                                </m:r>
                              </m:oMath>
                            </m:oMathPara>
                          </a14:m>
                          <a:endParaRPr lang="en-US" dirty="0"/>
                        </a:p>
                      </a:txBody>
                      <a:tcPr/>
                    </a:tc>
                    <a:extLst>
                      <a:ext uri="{0D108BD9-81ED-4DB2-BD59-A6C34878D82A}">
                        <a16:rowId xmlns:a16="http://schemas.microsoft.com/office/drawing/2014/main" val="10000"/>
                      </a:ext>
                    </a:extLst>
                  </a:tr>
                  <a:tr h="370840">
                    <a:tc>
                      <a:txBody>
                        <a:bodyPr/>
                        <a:lstStyle/>
                        <a:p>
                          <a:r>
                            <a:rPr lang="en-US" dirty="0"/>
                            <a:t>3</a:t>
                          </a:r>
                        </a:p>
                      </a:txBody>
                      <a:tcPr/>
                    </a:tc>
                    <a:extLst>
                      <a:ext uri="{0D108BD9-81ED-4DB2-BD59-A6C34878D82A}">
                        <a16:rowId xmlns:a16="http://schemas.microsoft.com/office/drawing/2014/main" val="10001"/>
                      </a:ext>
                    </a:extLst>
                  </a:tr>
                  <a:tr h="370840">
                    <a:tc>
                      <a:txBody>
                        <a:bodyPr/>
                        <a:lstStyle/>
                        <a:p>
                          <a:r>
                            <a:rPr lang="en-US" dirty="0"/>
                            <a:t>2</a:t>
                          </a:r>
                        </a:p>
                      </a:txBody>
                      <a:tcPr/>
                    </a:tc>
                    <a:extLst>
                      <a:ext uri="{0D108BD9-81ED-4DB2-BD59-A6C34878D82A}">
                        <a16:rowId xmlns:a16="http://schemas.microsoft.com/office/drawing/2014/main" val="10002"/>
                      </a:ext>
                    </a:extLst>
                  </a:tr>
                  <a:tr h="370840">
                    <a:tc>
                      <a:txBody>
                        <a:bodyPr/>
                        <a:lstStyle/>
                        <a:p>
                          <a:r>
                            <a:rPr lang="en-US" dirty="0"/>
                            <a:t>1</a:t>
                          </a:r>
                        </a:p>
                      </a:txBody>
                      <a:tcPr/>
                    </a:tc>
                    <a:extLst>
                      <a:ext uri="{0D108BD9-81ED-4DB2-BD59-A6C34878D82A}">
                        <a16:rowId xmlns:a16="http://schemas.microsoft.com/office/drawing/2014/main" val="10003"/>
                      </a:ext>
                    </a:extLst>
                  </a:tr>
                  <a:tr h="370840">
                    <a:tc>
                      <a:txBody>
                        <a:bodyPr/>
                        <a:lstStyle/>
                        <a:p>
                          <a:r>
                            <a:rPr lang="en-US" dirty="0"/>
                            <a:t>0</a:t>
                          </a:r>
                        </a:p>
                      </a:txBody>
                      <a:tcPr/>
                    </a:tc>
                    <a:extLst>
                      <a:ext uri="{0D108BD9-81ED-4DB2-BD59-A6C34878D82A}">
                        <a16:rowId xmlns:a16="http://schemas.microsoft.com/office/drawing/2014/main" val="10004"/>
                      </a:ext>
                    </a:extLst>
                  </a:tr>
                </a:tbl>
              </a:graphicData>
            </a:graphic>
          </p:graphicFrame>
        </mc:Choice>
        <mc:Fallback xmlns="">
          <p:graphicFrame>
            <p:nvGraphicFramePr>
              <p:cNvPr id="9" name="Table 8">
                <a:extLst>
                  <a:ext uri="{FF2B5EF4-FFF2-40B4-BE49-F238E27FC236}">
                    <a16:creationId xmlns:a16="http://schemas.microsoft.com/office/drawing/2014/main" id="{AFA94B91-995D-41A7-90C0-720D2EC4E84E}"/>
                  </a:ext>
                </a:extLst>
              </p:cNvPr>
              <p:cNvGraphicFramePr>
                <a:graphicFrameLocks noGrp="1"/>
              </p:cNvGraphicFramePr>
              <p:nvPr>
                <p:extLst>
                  <p:ext uri="{D42A27DB-BD31-4B8C-83A1-F6EECF244321}">
                    <p14:modId xmlns:p14="http://schemas.microsoft.com/office/powerpoint/2010/main" val="1933106542"/>
                  </p:ext>
                </p:extLst>
              </p:nvPr>
            </p:nvGraphicFramePr>
            <p:xfrm>
              <a:off x="5464936" y="2207622"/>
              <a:ext cx="871855" cy="1854200"/>
            </p:xfrm>
            <a:graphic>
              <a:graphicData uri="http://schemas.openxmlformats.org/drawingml/2006/table">
                <a:tbl>
                  <a:tblPr firstRow="1" bandRow="1">
                    <a:tableStyleId>{74C1A8A3-306A-4EB7-A6B1-4F7E0EB9C5D6}</a:tableStyleId>
                  </a:tblPr>
                  <a:tblGrid>
                    <a:gridCol w="871855">
                      <a:extLst>
                        <a:ext uri="{9D8B030D-6E8A-4147-A177-3AD203B41FA5}">
                          <a16:colId xmlns:a16="http://schemas.microsoft.com/office/drawing/2014/main" val="20000"/>
                        </a:ext>
                      </a:extLst>
                    </a:gridCol>
                  </a:tblGrid>
                  <a:tr h="370840">
                    <a:tc>
                      <a:txBody>
                        <a:bodyPr/>
                        <a:lstStyle/>
                        <a:p>
                          <a:endParaRPr lang="en-US"/>
                        </a:p>
                      </a:txBody>
                      <a:tcPr>
                        <a:blipFill>
                          <a:blip r:embed="rId2"/>
                          <a:stretch>
                            <a:fillRect t="-3279" r="-1389" b="-422951"/>
                          </a:stretch>
                        </a:blipFill>
                      </a:tcPr>
                    </a:tc>
                    <a:extLst>
                      <a:ext uri="{0D108BD9-81ED-4DB2-BD59-A6C34878D82A}">
                        <a16:rowId xmlns:a16="http://schemas.microsoft.com/office/drawing/2014/main" val="10000"/>
                      </a:ext>
                    </a:extLst>
                  </a:tr>
                  <a:tr h="370840">
                    <a:tc>
                      <a:txBody>
                        <a:bodyPr/>
                        <a:lstStyle/>
                        <a:p>
                          <a:r>
                            <a:rPr lang="en-US" dirty="0"/>
                            <a:t>3</a:t>
                          </a:r>
                        </a:p>
                      </a:txBody>
                      <a:tcPr/>
                    </a:tc>
                    <a:extLst>
                      <a:ext uri="{0D108BD9-81ED-4DB2-BD59-A6C34878D82A}">
                        <a16:rowId xmlns:a16="http://schemas.microsoft.com/office/drawing/2014/main" val="10001"/>
                      </a:ext>
                    </a:extLst>
                  </a:tr>
                  <a:tr h="370840">
                    <a:tc>
                      <a:txBody>
                        <a:bodyPr/>
                        <a:lstStyle/>
                        <a:p>
                          <a:r>
                            <a:rPr lang="en-US" dirty="0"/>
                            <a:t>2</a:t>
                          </a:r>
                        </a:p>
                      </a:txBody>
                      <a:tcPr/>
                    </a:tc>
                    <a:extLst>
                      <a:ext uri="{0D108BD9-81ED-4DB2-BD59-A6C34878D82A}">
                        <a16:rowId xmlns:a16="http://schemas.microsoft.com/office/drawing/2014/main" val="10002"/>
                      </a:ext>
                    </a:extLst>
                  </a:tr>
                  <a:tr h="370840">
                    <a:tc>
                      <a:txBody>
                        <a:bodyPr/>
                        <a:lstStyle/>
                        <a:p>
                          <a:r>
                            <a:rPr lang="en-US" dirty="0"/>
                            <a:t>1</a:t>
                          </a:r>
                        </a:p>
                      </a:txBody>
                      <a:tcPr/>
                    </a:tc>
                    <a:extLst>
                      <a:ext uri="{0D108BD9-81ED-4DB2-BD59-A6C34878D82A}">
                        <a16:rowId xmlns:a16="http://schemas.microsoft.com/office/drawing/2014/main" val="10003"/>
                      </a:ext>
                    </a:extLst>
                  </a:tr>
                  <a:tr h="370840">
                    <a:tc>
                      <a:txBody>
                        <a:bodyPr/>
                        <a:lstStyle/>
                        <a:p>
                          <a:r>
                            <a:rPr lang="en-US" dirty="0"/>
                            <a:t>0</a:t>
                          </a:r>
                        </a:p>
                      </a:txBody>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0" name="Table 9">
                <a:extLst>
                  <a:ext uri="{FF2B5EF4-FFF2-40B4-BE49-F238E27FC236}">
                    <a16:creationId xmlns:a16="http://schemas.microsoft.com/office/drawing/2014/main" id="{C8354F77-4163-493B-9DE0-1747981826BF}"/>
                  </a:ext>
                </a:extLst>
              </p:cNvPr>
              <p:cNvGraphicFramePr>
                <a:graphicFrameLocks noGrp="1"/>
              </p:cNvGraphicFramePr>
              <p:nvPr/>
            </p:nvGraphicFramePr>
            <p:xfrm>
              <a:off x="5524739" y="4778836"/>
              <a:ext cx="871855" cy="1854200"/>
            </p:xfrm>
            <a:graphic>
              <a:graphicData uri="http://schemas.openxmlformats.org/drawingml/2006/table">
                <a:tbl>
                  <a:tblPr firstRow="1" bandRow="1">
                    <a:tableStyleId>{74C1A8A3-306A-4EB7-A6B1-4F7E0EB9C5D6}</a:tableStyleId>
                  </a:tblPr>
                  <a:tblGrid>
                    <a:gridCol w="871855">
                      <a:extLst>
                        <a:ext uri="{9D8B030D-6E8A-4147-A177-3AD203B41FA5}">
                          <a16:colId xmlns:a16="http://schemas.microsoft.com/office/drawing/2014/main" val="20000"/>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𝒎</m:t>
                                </m:r>
                                <m:r>
                                  <a:rPr lang="en-US" smtClean="0">
                                    <a:latin typeface="Cambria Math" panose="02040503050406030204" pitchFamily="18" charset="0"/>
                                  </a:rPr>
                                  <m:t>−</m:t>
                                </m:r>
                                <m:r>
                                  <a:rPr lang="en-US" smtClean="0">
                                    <a:latin typeface="Cambria Math" panose="02040503050406030204" pitchFamily="18" charset="0"/>
                                  </a:rPr>
                                  <m:t>𝒌</m:t>
                                </m:r>
                              </m:oMath>
                            </m:oMathPara>
                          </a14:m>
                          <a:endParaRPr lang="en-US" dirty="0"/>
                        </a:p>
                      </a:txBody>
                      <a:tcPr/>
                    </a:tc>
                    <a:extLst>
                      <a:ext uri="{0D108BD9-81ED-4DB2-BD59-A6C34878D82A}">
                        <a16:rowId xmlns:a16="http://schemas.microsoft.com/office/drawing/2014/main" val="10000"/>
                      </a:ext>
                    </a:extLst>
                  </a:tr>
                  <a:tr h="370840">
                    <a:tc>
                      <a:txBody>
                        <a:bodyPr/>
                        <a:lstStyle/>
                        <a:p>
                          <a:r>
                            <a:rPr lang="en-US" dirty="0"/>
                            <a:t>3</a:t>
                          </a:r>
                        </a:p>
                      </a:txBody>
                      <a:tcPr/>
                    </a:tc>
                    <a:extLst>
                      <a:ext uri="{0D108BD9-81ED-4DB2-BD59-A6C34878D82A}">
                        <a16:rowId xmlns:a16="http://schemas.microsoft.com/office/drawing/2014/main" val="10001"/>
                      </a:ext>
                    </a:extLst>
                  </a:tr>
                  <a:tr h="370840">
                    <a:tc>
                      <a:txBody>
                        <a:bodyPr/>
                        <a:lstStyle/>
                        <a:p>
                          <a:r>
                            <a:rPr lang="en-US" dirty="0"/>
                            <a:t>2</a:t>
                          </a:r>
                        </a:p>
                      </a:txBody>
                      <a:tcPr/>
                    </a:tc>
                    <a:extLst>
                      <a:ext uri="{0D108BD9-81ED-4DB2-BD59-A6C34878D82A}">
                        <a16:rowId xmlns:a16="http://schemas.microsoft.com/office/drawing/2014/main" val="10002"/>
                      </a:ext>
                    </a:extLst>
                  </a:tr>
                  <a:tr h="370840">
                    <a:tc>
                      <a:txBody>
                        <a:bodyPr/>
                        <a:lstStyle/>
                        <a:p>
                          <a:r>
                            <a:rPr lang="en-US" dirty="0"/>
                            <a:t>1</a:t>
                          </a:r>
                        </a:p>
                      </a:txBody>
                      <a:tcPr/>
                    </a:tc>
                    <a:extLst>
                      <a:ext uri="{0D108BD9-81ED-4DB2-BD59-A6C34878D82A}">
                        <a16:rowId xmlns:a16="http://schemas.microsoft.com/office/drawing/2014/main" val="10003"/>
                      </a:ext>
                    </a:extLst>
                  </a:tr>
                  <a:tr h="370840">
                    <a:tc>
                      <a:txBody>
                        <a:bodyPr/>
                        <a:lstStyle/>
                        <a:p>
                          <a:r>
                            <a:rPr lang="en-US" dirty="0"/>
                            <a:t>0</a:t>
                          </a:r>
                        </a:p>
                      </a:txBody>
                      <a:tcPr/>
                    </a:tc>
                    <a:extLst>
                      <a:ext uri="{0D108BD9-81ED-4DB2-BD59-A6C34878D82A}">
                        <a16:rowId xmlns:a16="http://schemas.microsoft.com/office/drawing/2014/main" val="10004"/>
                      </a:ext>
                    </a:extLst>
                  </a:tr>
                </a:tbl>
              </a:graphicData>
            </a:graphic>
          </p:graphicFrame>
        </mc:Choice>
        <mc:Fallback xmlns="">
          <p:graphicFrame>
            <p:nvGraphicFramePr>
              <p:cNvPr id="10" name="Table 9">
                <a:extLst>
                  <a:ext uri="{FF2B5EF4-FFF2-40B4-BE49-F238E27FC236}">
                    <a16:creationId xmlns:a16="http://schemas.microsoft.com/office/drawing/2014/main" id="{C8354F77-4163-493B-9DE0-1747981826BF}"/>
                  </a:ext>
                </a:extLst>
              </p:cNvPr>
              <p:cNvGraphicFramePr>
                <a:graphicFrameLocks noGrp="1"/>
              </p:cNvGraphicFramePr>
              <p:nvPr>
                <p:extLst>
                  <p:ext uri="{D42A27DB-BD31-4B8C-83A1-F6EECF244321}">
                    <p14:modId xmlns:p14="http://schemas.microsoft.com/office/powerpoint/2010/main" val="768928304"/>
                  </p:ext>
                </p:extLst>
              </p:nvPr>
            </p:nvGraphicFramePr>
            <p:xfrm>
              <a:off x="5524739" y="4778836"/>
              <a:ext cx="871855" cy="1854200"/>
            </p:xfrm>
            <a:graphic>
              <a:graphicData uri="http://schemas.openxmlformats.org/drawingml/2006/table">
                <a:tbl>
                  <a:tblPr firstRow="1" bandRow="1">
                    <a:tableStyleId>{74C1A8A3-306A-4EB7-A6B1-4F7E0EB9C5D6}</a:tableStyleId>
                  </a:tblPr>
                  <a:tblGrid>
                    <a:gridCol w="871855">
                      <a:extLst>
                        <a:ext uri="{9D8B030D-6E8A-4147-A177-3AD203B41FA5}">
                          <a16:colId xmlns:a16="http://schemas.microsoft.com/office/drawing/2014/main" val="20000"/>
                        </a:ext>
                      </a:extLst>
                    </a:gridCol>
                  </a:tblGrid>
                  <a:tr h="370840">
                    <a:tc>
                      <a:txBody>
                        <a:bodyPr/>
                        <a:lstStyle/>
                        <a:p>
                          <a:endParaRPr lang="en-US"/>
                        </a:p>
                      </a:txBody>
                      <a:tcPr>
                        <a:blipFill>
                          <a:blip r:embed="rId3"/>
                          <a:stretch>
                            <a:fillRect t="-3279" r="-1389" b="-424590"/>
                          </a:stretch>
                        </a:blipFill>
                      </a:tcPr>
                    </a:tc>
                    <a:extLst>
                      <a:ext uri="{0D108BD9-81ED-4DB2-BD59-A6C34878D82A}">
                        <a16:rowId xmlns:a16="http://schemas.microsoft.com/office/drawing/2014/main" val="10000"/>
                      </a:ext>
                    </a:extLst>
                  </a:tr>
                  <a:tr h="370840">
                    <a:tc>
                      <a:txBody>
                        <a:bodyPr/>
                        <a:lstStyle/>
                        <a:p>
                          <a:r>
                            <a:rPr lang="en-US" dirty="0"/>
                            <a:t>3</a:t>
                          </a:r>
                        </a:p>
                      </a:txBody>
                      <a:tcPr/>
                    </a:tc>
                    <a:extLst>
                      <a:ext uri="{0D108BD9-81ED-4DB2-BD59-A6C34878D82A}">
                        <a16:rowId xmlns:a16="http://schemas.microsoft.com/office/drawing/2014/main" val="10001"/>
                      </a:ext>
                    </a:extLst>
                  </a:tr>
                  <a:tr h="370840">
                    <a:tc>
                      <a:txBody>
                        <a:bodyPr/>
                        <a:lstStyle/>
                        <a:p>
                          <a:r>
                            <a:rPr lang="en-US" dirty="0"/>
                            <a:t>2</a:t>
                          </a:r>
                        </a:p>
                      </a:txBody>
                      <a:tcPr/>
                    </a:tc>
                    <a:extLst>
                      <a:ext uri="{0D108BD9-81ED-4DB2-BD59-A6C34878D82A}">
                        <a16:rowId xmlns:a16="http://schemas.microsoft.com/office/drawing/2014/main" val="10002"/>
                      </a:ext>
                    </a:extLst>
                  </a:tr>
                  <a:tr h="370840">
                    <a:tc>
                      <a:txBody>
                        <a:bodyPr/>
                        <a:lstStyle/>
                        <a:p>
                          <a:r>
                            <a:rPr lang="en-US" dirty="0"/>
                            <a:t>1</a:t>
                          </a:r>
                        </a:p>
                      </a:txBody>
                      <a:tcPr/>
                    </a:tc>
                    <a:extLst>
                      <a:ext uri="{0D108BD9-81ED-4DB2-BD59-A6C34878D82A}">
                        <a16:rowId xmlns:a16="http://schemas.microsoft.com/office/drawing/2014/main" val="10003"/>
                      </a:ext>
                    </a:extLst>
                  </a:tr>
                  <a:tr h="370840">
                    <a:tc>
                      <a:txBody>
                        <a:bodyPr/>
                        <a:lstStyle/>
                        <a:p>
                          <a:r>
                            <a:rPr lang="en-US" dirty="0"/>
                            <a:t>0</a:t>
                          </a:r>
                        </a:p>
                      </a:txBody>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mc:Choice xmlns:p14="http://schemas.microsoft.com/office/powerpoint/2010/main" Requires="p14">
          <p:contentPart p14:bwMode="auto" r:id="rId4">
            <p14:nvContentPartPr>
              <p14:cNvPr id="11" name="Ink 10">
                <a:extLst>
                  <a:ext uri="{FF2B5EF4-FFF2-40B4-BE49-F238E27FC236}">
                    <a16:creationId xmlns:a16="http://schemas.microsoft.com/office/drawing/2014/main" id="{04B485EB-F9AE-3F8E-465F-8DFA4870FC6E}"/>
                  </a:ext>
                </a:extLst>
              </p14:cNvPr>
              <p14:cNvContentPartPr/>
              <p14:nvPr/>
            </p14:nvContentPartPr>
            <p14:xfrm>
              <a:off x="849240" y="900360"/>
              <a:ext cx="6356520" cy="4434480"/>
            </p14:xfrm>
          </p:contentPart>
        </mc:Choice>
        <mc:Fallback>
          <p:pic>
            <p:nvPicPr>
              <p:cNvPr id="11" name="Ink 10">
                <a:extLst>
                  <a:ext uri="{FF2B5EF4-FFF2-40B4-BE49-F238E27FC236}">
                    <a16:creationId xmlns:a16="http://schemas.microsoft.com/office/drawing/2014/main" id="{04B485EB-F9AE-3F8E-465F-8DFA4870FC6E}"/>
                  </a:ext>
                </a:extLst>
              </p:cNvPr>
              <p:cNvPicPr/>
              <p:nvPr/>
            </p:nvPicPr>
            <p:blipFill>
              <a:blip r:embed="rId5"/>
              <a:stretch>
                <a:fillRect/>
              </a:stretch>
            </p:blipFill>
            <p:spPr>
              <a:xfrm>
                <a:off x="839880" y="891000"/>
                <a:ext cx="6375240" cy="4453200"/>
              </a:xfrm>
              <a:prstGeom prst="rect">
                <a:avLst/>
              </a:prstGeom>
            </p:spPr>
          </p:pic>
        </mc:Fallback>
      </mc:AlternateContent>
    </p:spTree>
    <p:extLst>
      <p:ext uri="{BB962C8B-B14F-4D97-AF65-F5344CB8AC3E}">
        <p14:creationId xmlns:p14="http://schemas.microsoft.com/office/powerpoint/2010/main" val="269132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69634-60DD-4CD4-8642-E7A9DBBCD448}"/>
              </a:ext>
            </a:extLst>
          </p:cNvPr>
          <p:cNvSpPr>
            <a:spLocks noGrp="1"/>
          </p:cNvSpPr>
          <p:nvPr>
            <p:ph type="title"/>
          </p:nvPr>
        </p:nvSpPr>
        <p:spPr/>
        <p:txBody>
          <a:bodyPr/>
          <a:lstStyle/>
          <a:p>
            <a:r>
              <a:rPr lang="en-US" dirty="0"/>
              <a:t>Strategy-</a:t>
            </a:r>
            <a:r>
              <a:rPr lang="en-US" dirty="0" err="1"/>
              <a:t>Proofness</a:t>
            </a:r>
            <a:endParaRPr lang="en-US" dirty="0"/>
          </a:p>
        </p:txBody>
      </p:sp>
      <p:sp>
        <p:nvSpPr>
          <p:cNvPr id="3" name="Content Placeholder 2">
            <a:extLst>
              <a:ext uri="{FF2B5EF4-FFF2-40B4-BE49-F238E27FC236}">
                <a16:creationId xmlns:a16="http://schemas.microsoft.com/office/drawing/2014/main" id="{823101C1-64E4-400D-BE38-F80CB84EE8E3}"/>
              </a:ext>
            </a:extLst>
          </p:cNvPr>
          <p:cNvSpPr>
            <a:spLocks noGrp="1"/>
          </p:cNvSpPr>
          <p:nvPr>
            <p:ph idx="1"/>
          </p:nvPr>
        </p:nvSpPr>
        <p:spPr/>
        <p:txBody>
          <a:bodyPr/>
          <a:lstStyle/>
          <a:p>
            <a:r>
              <a:rPr lang="en-US" dirty="0"/>
              <a:t>A single voter can manipulate the outcome!</a:t>
            </a:r>
          </a:p>
        </p:txBody>
      </p:sp>
      <p:sp>
        <p:nvSpPr>
          <p:cNvPr id="4" name="Slide Number Placeholder 3">
            <a:extLst>
              <a:ext uri="{FF2B5EF4-FFF2-40B4-BE49-F238E27FC236}">
                <a16:creationId xmlns:a16="http://schemas.microsoft.com/office/drawing/2014/main" id="{461388B4-F19E-48AA-BC43-32B8BD77141C}"/>
              </a:ext>
            </a:extLst>
          </p:cNvPr>
          <p:cNvSpPr>
            <a:spLocks noGrp="1"/>
          </p:cNvSpPr>
          <p:nvPr>
            <p:ph type="sldNum" sz="quarter" idx="4"/>
          </p:nvPr>
        </p:nvSpPr>
        <p:spPr/>
        <p:txBody>
          <a:bodyPr/>
          <a:lstStyle/>
          <a:p>
            <a:fld id="{4E5DC575-B3DA-4894-AC1D-D96F1860F14D}" type="slidenum">
              <a:rPr lang="en-US" smtClean="0"/>
              <a:pPr/>
              <a:t>44</a:t>
            </a:fld>
            <a:endParaRPr lang="en-US" dirty="0"/>
          </a:p>
        </p:txBody>
      </p:sp>
      <p:graphicFrame>
        <p:nvGraphicFramePr>
          <p:cNvPr id="5" name="Table 4">
            <a:extLst>
              <a:ext uri="{FF2B5EF4-FFF2-40B4-BE49-F238E27FC236}">
                <a16:creationId xmlns:a16="http://schemas.microsoft.com/office/drawing/2014/main" id="{E80992A1-4762-4E01-AB96-466F32D073DA}"/>
              </a:ext>
            </a:extLst>
          </p:cNvPr>
          <p:cNvGraphicFramePr>
            <a:graphicFrameLocks noGrp="1"/>
          </p:cNvGraphicFramePr>
          <p:nvPr/>
        </p:nvGraphicFramePr>
        <p:xfrm>
          <a:off x="625901" y="2207622"/>
          <a:ext cx="4683587" cy="1854200"/>
        </p:xfrm>
        <a:graphic>
          <a:graphicData uri="http://schemas.openxmlformats.org/drawingml/2006/table">
            <a:tbl>
              <a:tblPr firstRow="1" bandRow="1">
                <a:tableStyleId>{6E25E649-3F16-4E02-A733-19D2CDBF48F0}</a:tableStyleId>
              </a:tblPr>
              <a:tblGrid>
                <a:gridCol w="2692241">
                  <a:extLst>
                    <a:ext uri="{9D8B030D-6E8A-4147-A177-3AD203B41FA5}">
                      <a16:colId xmlns:a16="http://schemas.microsoft.com/office/drawing/2014/main" val="20000"/>
                    </a:ext>
                  </a:extLst>
                </a:gridCol>
                <a:gridCol w="663782">
                  <a:extLst>
                    <a:ext uri="{9D8B030D-6E8A-4147-A177-3AD203B41FA5}">
                      <a16:colId xmlns:a16="http://schemas.microsoft.com/office/drawing/2014/main" val="20001"/>
                    </a:ext>
                  </a:extLst>
                </a:gridCol>
                <a:gridCol w="663782">
                  <a:extLst>
                    <a:ext uri="{9D8B030D-6E8A-4147-A177-3AD203B41FA5}">
                      <a16:colId xmlns:a16="http://schemas.microsoft.com/office/drawing/2014/main" val="20002"/>
                    </a:ext>
                  </a:extLst>
                </a:gridCol>
                <a:gridCol w="663782">
                  <a:extLst>
                    <a:ext uri="{9D8B030D-6E8A-4147-A177-3AD203B41FA5}">
                      <a16:colId xmlns:a16="http://schemas.microsoft.com/office/drawing/2014/main" val="20003"/>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extLst>
                  <a:ext uri="{0D108BD9-81ED-4DB2-BD59-A6C34878D82A}">
                    <a16:rowId xmlns:a16="http://schemas.microsoft.com/office/drawing/2014/main" val="10000"/>
                  </a:ext>
                </a:extLst>
              </a:tr>
              <a:tr h="370840">
                <a:tc rowSpan="4">
                  <a:txBody>
                    <a:bodyPr/>
                    <a:lstStyle/>
                    <a:p>
                      <a:r>
                        <a:rPr lang="en-US" dirty="0"/>
                        <a:t>Ranking over</a:t>
                      </a:r>
                      <a:r>
                        <a:rPr lang="en-US" baseline="0" dirty="0"/>
                        <a:t> alternatives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(first row is </a:t>
                      </a:r>
                      <a:r>
                        <a:rPr lang="en-US" dirty="0"/>
                        <a:t> the most preferred)</a:t>
                      </a:r>
                    </a:p>
                  </a:txBody>
                  <a:tcPr/>
                </a:tc>
                <a:tc>
                  <a:txBody>
                    <a:bodyPr/>
                    <a:lstStyle/>
                    <a:p>
                      <a:r>
                        <a:rPr lang="en-US" dirty="0"/>
                        <a:t>b</a:t>
                      </a:r>
                    </a:p>
                  </a:txBody>
                  <a:tcPr/>
                </a:tc>
                <a:tc>
                  <a:txBody>
                    <a:bodyPr/>
                    <a:lstStyle/>
                    <a:p>
                      <a:r>
                        <a:rPr lang="en-US" dirty="0"/>
                        <a:t>b</a:t>
                      </a:r>
                    </a:p>
                  </a:txBody>
                  <a:tcPr/>
                </a:tc>
                <a:tc>
                  <a:txBody>
                    <a:bodyPr/>
                    <a:lstStyle/>
                    <a:p>
                      <a:r>
                        <a:rPr lang="en-US" dirty="0"/>
                        <a:t>a</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a</a:t>
                      </a:r>
                    </a:p>
                  </a:txBody>
                  <a:tcPr/>
                </a:tc>
                <a:tc>
                  <a:txBody>
                    <a:bodyPr/>
                    <a:lstStyle/>
                    <a:p>
                      <a:r>
                        <a:rPr lang="en-US" dirty="0"/>
                        <a:t>a</a:t>
                      </a:r>
                    </a:p>
                  </a:txBody>
                  <a:tcPr/>
                </a:tc>
                <a:tc>
                  <a:txBody>
                    <a:bodyPr/>
                    <a:lstStyle/>
                    <a:p>
                      <a:r>
                        <a:rPr lang="en-US" dirty="0"/>
                        <a:t>b</a:t>
                      </a:r>
                    </a:p>
                  </a:txBody>
                  <a:tcPr/>
                </a:tc>
                <a:extLst>
                  <a:ext uri="{0D108BD9-81ED-4DB2-BD59-A6C34878D82A}">
                    <a16:rowId xmlns:a16="http://schemas.microsoft.com/office/drawing/2014/main" val="10002"/>
                  </a:ext>
                </a:extLst>
              </a:tr>
              <a:tr h="370840">
                <a:tc vMerge="1">
                  <a:txBody>
                    <a:bodyPr/>
                    <a:lstStyle/>
                    <a:p>
                      <a:endParaRPr lang="en-US"/>
                    </a:p>
                  </a:txBody>
                  <a:tcPr/>
                </a:tc>
                <a:tc>
                  <a:txBody>
                    <a:bodyPr/>
                    <a:lstStyle/>
                    <a:p>
                      <a:r>
                        <a:rPr lang="en-US" dirty="0"/>
                        <a:t>c</a:t>
                      </a:r>
                    </a:p>
                  </a:txBody>
                  <a:tcPr/>
                </a:tc>
                <a:tc>
                  <a:txBody>
                    <a:bodyPr/>
                    <a:lstStyle/>
                    <a:p>
                      <a:r>
                        <a:rPr lang="en-US" dirty="0"/>
                        <a:t>c</a:t>
                      </a:r>
                    </a:p>
                  </a:txBody>
                  <a:tcPr/>
                </a:tc>
                <a:tc>
                  <a:txBody>
                    <a:bodyPr/>
                    <a:lstStyle/>
                    <a:p>
                      <a:r>
                        <a:rPr lang="en-US" dirty="0"/>
                        <a:t>c</a:t>
                      </a:r>
                    </a:p>
                  </a:txBody>
                  <a:tcPr/>
                </a:tc>
                <a:extLst>
                  <a:ext uri="{0D108BD9-81ED-4DB2-BD59-A6C34878D82A}">
                    <a16:rowId xmlns:a16="http://schemas.microsoft.com/office/drawing/2014/main" val="10003"/>
                  </a:ext>
                </a:extLst>
              </a:tr>
              <a:tr h="370840">
                <a:tc vMerge="1">
                  <a:txBody>
                    <a:bodyPr/>
                    <a:lstStyle/>
                    <a:p>
                      <a:endParaRPr lang="en-US" dirty="0"/>
                    </a:p>
                  </a:txBody>
                  <a:tcPr/>
                </a:tc>
                <a:tc>
                  <a:txBody>
                    <a:bodyPr/>
                    <a:lstStyle/>
                    <a:p>
                      <a:r>
                        <a:rPr lang="en-US" dirty="0"/>
                        <a:t>d</a:t>
                      </a:r>
                    </a:p>
                  </a:txBody>
                  <a:tcPr/>
                </a:tc>
                <a:tc>
                  <a:txBody>
                    <a:bodyPr/>
                    <a:lstStyle/>
                    <a:p>
                      <a:r>
                        <a:rPr lang="en-US" dirty="0"/>
                        <a:t>d</a:t>
                      </a:r>
                    </a:p>
                  </a:txBody>
                  <a:tcPr/>
                </a:tc>
                <a:tc>
                  <a:txBody>
                    <a:bodyPr/>
                    <a:lstStyle/>
                    <a:p>
                      <a:r>
                        <a:rPr lang="en-US" dirty="0"/>
                        <a:t>d</a:t>
                      </a:r>
                    </a:p>
                  </a:txBody>
                  <a:tcPr/>
                </a:tc>
                <a:extLst>
                  <a:ext uri="{0D108BD9-81ED-4DB2-BD59-A6C34878D82A}">
                    <a16:rowId xmlns:a16="http://schemas.microsoft.com/office/drawing/2014/main" val="10004"/>
                  </a:ext>
                </a:extLst>
              </a:tr>
            </a:tbl>
          </a:graphicData>
        </a:graphic>
      </p:graphicFrame>
      <p:graphicFrame>
        <p:nvGraphicFramePr>
          <p:cNvPr id="6" name="Table 5">
            <a:extLst>
              <a:ext uri="{FF2B5EF4-FFF2-40B4-BE49-F238E27FC236}">
                <a16:creationId xmlns:a16="http://schemas.microsoft.com/office/drawing/2014/main" id="{474628FE-AD93-4807-98D7-0F53FC50415D}"/>
              </a:ext>
            </a:extLst>
          </p:cNvPr>
          <p:cNvGraphicFramePr>
            <a:graphicFrameLocks noGrp="1"/>
          </p:cNvGraphicFramePr>
          <p:nvPr/>
        </p:nvGraphicFramePr>
        <p:xfrm>
          <a:off x="625901" y="4778836"/>
          <a:ext cx="4683587" cy="1854200"/>
        </p:xfrm>
        <a:graphic>
          <a:graphicData uri="http://schemas.openxmlformats.org/drawingml/2006/table">
            <a:tbl>
              <a:tblPr firstRow="1" bandRow="1">
                <a:tableStyleId>{6E25E649-3F16-4E02-A733-19D2CDBF48F0}</a:tableStyleId>
              </a:tblPr>
              <a:tblGrid>
                <a:gridCol w="2692241">
                  <a:extLst>
                    <a:ext uri="{9D8B030D-6E8A-4147-A177-3AD203B41FA5}">
                      <a16:colId xmlns:a16="http://schemas.microsoft.com/office/drawing/2014/main" val="20000"/>
                    </a:ext>
                  </a:extLst>
                </a:gridCol>
                <a:gridCol w="663782">
                  <a:extLst>
                    <a:ext uri="{9D8B030D-6E8A-4147-A177-3AD203B41FA5}">
                      <a16:colId xmlns:a16="http://schemas.microsoft.com/office/drawing/2014/main" val="20001"/>
                    </a:ext>
                  </a:extLst>
                </a:gridCol>
                <a:gridCol w="663782">
                  <a:extLst>
                    <a:ext uri="{9D8B030D-6E8A-4147-A177-3AD203B41FA5}">
                      <a16:colId xmlns:a16="http://schemas.microsoft.com/office/drawing/2014/main" val="20002"/>
                    </a:ext>
                  </a:extLst>
                </a:gridCol>
                <a:gridCol w="663782">
                  <a:extLst>
                    <a:ext uri="{9D8B030D-6E8A-4147-A177-3AD203B41FA5}">
                      <a16:colId xmlns:a16="http://schemas.microsoft.com/office/drawing/2014/main" val="20003"/>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extLst>
                  <a:ext uri="{0D108BD9-81ED-4DB2-BD59-A6C34878D82A}">
                    <a16:rowId xmlns:a16="http://schemas.microsoft.com/office/drawing/2014/main" val="10000"/>
                  </a:ext>
                </a:extLst>
              </a:tr>
              <a:tr h="370840">
                <a:tc rowSpan="4">
                  <a:txBody>
                    <a:bodyPr/>
                    <a:lstStyle/>
                    <a:p>
                      <a:r>
                        <a:rPr lang="en-US" dirty="0"/>
                        <a:t>Ranking over</a:t>
                      </a:r>
                      <a:r>
                        <a:rPr lang="en-US" baseline="0" dirty="0"/>
                        <a:t> alternatives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(first row is </a:t>
                      </a:r>
                      <a:r>
                        <a:rPr lang="en-US" dirty="0"/>
                        <a:t> the most preferred)</a:t>
                      </a:r>
                    </a:p>
                  </a:txBody>
                  <a:tcPr/>
                </a:tc>
                <a:tc>
                  <a:txBody>
                    <a:bodyPr/>
                    <a:lstStyle/>
                    <a:p>
                      <a:r>
                        <a:rPr lang="en-US" dirty="0"/>
                        <a:t>b</a:t>
                      </a:r>
                    </a:p>
                  </a:txBody>
                  <a:tcPr/>
                </a:tc>
                <a:tc>
                  <a:txBody>
                    <a:bodyPr/>
                    <a:lstStyle/>
                    <a:p>
                      <a:r>
                        <a:rPr lang="en-US" dirty="0"/>
                        <a:t>b</a:t>
                      </a:r>
                    </a:p>
                  </a:txBody>
                  <a:tcPr/>
                </a:tc>
                <a:tc>
                  <a:txBody>
                    <a:bodyPr/>
                    <a:lstStyle/>
                    <a:p>
                      <a:r>
                        <a:rPr lang="en-US" dirty="0">
                          <a:solidFill>
                            <a:srgbClr val="FF0000"/>
                          </a:solidFill>
                        </a:rPr>
                        <a:t>a</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a</a:t>
                      </a:r>
                    </a:p>
                  </a:txBody>
                  <a:tcPr/>
                </a:tc>
                <a:tc>
                  <a:txBody>
                    <a:bodyPr/>
                    <a:lstStyle/>
                    <a:p>
                      <a:r>
                        <a:rPr lang="en-US" dirty="0"/>
                        <a:t>a</a:t>
                      </a:r>
                    </a:p>
                  </a:txBody>
                  <a:tcPr/>
                </a:tc>
                <a:tc>
                  <a:txBody>
                    <a:bodyPr/>
                    <a:lstStyle/>
                    <a:p>
                      <a:r>
                        <a:rPr lang="en-US" dirty="0">
                          <a:solidFill>
                            <a:srgbClr val="FF0000"/>
                          </a:solidFill>
                        </a:rPr>
                        <a:t>c</a:t>
                      </a:r>
                    </a:p>
                  </a:txBody>
                  <a:tcPr/>
                </a:tc>
                <a:extLst>
                  <a:ext uri="{0D108BD9-81ED-4DB2-BD59-A6C34878D82A}">
                    <a16:rowId xmlns:a16="http://schemas.microsoft.com/office/drawing/2014/main" val="10002"/>
                  </a:ext>
                </a:extLst>
              </a:tr>
              <a:tr h="370840">
                <a:tc vMerge="1">
                  <a:txBody>
                    <a:bodyPr/>
                    <a:lstStyle/>
                    <a:p>
                      <a:endParaRPr lang="en-US"/>
                    </a:p>
                  </a:txBody>
                  <a:tcPr/>
                </a:tc>
                <a:tc>
                  <a:txBody>
                    <a:bodyPr/>
                    <a:lstStyle/>
                    <a:p>
                      <a:r>
                        <a:rPr lang="en-US" dirty="0"/>
                        <a:t>c</a:t>
                      </a:r>
                    </a:p>
                  </a:txBody>
                  <a:tcPr/>
                </a:tc>
                <a:tc>
                  <a:txBody>
                    <a:bodyPr/>
                    <a:lstStyle/>
                    <a:p>
                      <a:r>
                        <a:rPr lang="en-US" dirty="0"/>
                        <a:t>c</a:t>
                      </a:r>
                    </a:p>
                  </a:txBody>
                  <a:tcPr/>
                </a:tc>
                <a:tc>
                  <a:txBody>
                    <a:bodyPr/>
                    <a:lstStyle/>
                    <a:p>
                      <a:r>
                        <a:rPr lang="en-US" dirty="0">
                          <a:solidFill>
                            <a:srgbClr val="FF0000"/>
                          </a:solidFill>
                        </a:rPr>
                        <a:t>d</a:t>
                      </a:r>
                    </a:p>
                  </a:txBody>
                  <a:tcPr/>
                </a:tc>
                <a:extLst>
                  <a:ext uri="{0D108BD9-81ED-4DB2-BD59-A6C34878D82A}">
                    <a16:rowId xmlns:a16="http://schemas.microsoft.com/office/drawing/2014/main" val="10003"/>
                  </a:ext>
                </a:extLst>
              </a:tr>
              <a:tr h="370840">
                <a:tc vMerge="1">
                  <a:txBody>
                    <a:bodyPr/>
                    <a:lstStyle/>
                    <a:p>
                      <a:endParaRPr lang="en-US" dirty="0"/>
                    </a:p>
                  </a:txBody>
                  <a:tcPr/>
                </a:tc>
                <a:tc>
                  <a:txBody>
                    <a:bodyPr/>
                    <a:lstStyle/>
                    <a:p>
                      <a:r>
                        <a:rPr lang="en-US" dirty="0"/>
                        <a:t>d</a:t>
                      </a:r>
                    </a:p>
                  </a:txBody>
                  <a:tcPr/>
                </a:tc>
                <a:tc>
                  <a:txBody>
                    <a:bodyPr/>
                    <a:lstStyle/>
                    <a:p>
                      <a:r>
                        <a:rPr lang="en-US" dirty="0"/>
                        <a:t>d</a:t>
                      </a:r>
                    </a:p>
                  </a:txBody>
                  <a:tcPr/>
                </a:tc>
                <a:tc>
                  <a:txBody>
                    <a:bodyPr/>
                    <a:lstStyle/>
                    <a:p>
                      <a:r>
                        <a:rPr lang="en-US" dirty="0">
                          <a:solidFill>
                            <a:srgbClr val="FF0000"/>
                          </a:solidFill>
                        </a:rPr>
                        <a:t>b</a:t>
                      </a:r>
                    </a:p>
                  </a:txBody>
                  <a:tcPr/>
                </a:tc>
                <a:extLst>
                  <a:ext uri="{0D108BD9-81ED-4DB2-BD59-A6C34878D82A}">
                    <a16:rowId xmlns:a16="http://schemas.microsoft.com/office/drawing/2014/main" val="10004"/>
                  </a:ext>
                </a:extLst>
              </a:tr>
            </a:tbl>
          </a:graphicData>
        </a:graphic>
      </p:graphicFrame>
      <mc:AlternateContent xmlns:mc="http://schemas.openxmlformats.org/markup-compatibility/2006" xmlns:a14="http://schemas.microsoft.com/office/drawing/2010/main">
        <mc:Choice Requires="a14">
          <p:graphicFrame>
            <p:nvGraphicFramePr>
              <p:cNvPr id="9" name="Table 8">
                <a:extLst>
                  <a:ext uri="{FF2B5EF4-FFF2-40B4-BE49-F238E27FC236}">
                    <a16:creationId xmlns:a16="http://schemas.microsoft.com/office/drawing/2014/main" id="{AFA94B91-995D-41A7-90C0-720D2EC4E84E}"/>
                  </a:ext>
                </a:extLst>
              </p:cNvPr>
              <p:cNvGraphicFramePr>
                <a:graphicFrameLocks noGrp="1"/>
              </p:cNvGraphicFramePr>
              <p:nvPr/>
            </p:nvGraphicFramePr>
            <p:xfrm>
              <a:off x="5464936" y="2207622"/>
              <a:ext cx="871855" cy="1854200"/>
            </p:xfrm>
            <a:graphic>
              <a:graphicData uri="http://schemas.openxmlformats.org/drawingml/2006/table">
                <a:tbl>
                  <a:tblPr firstRow="1" bandRow="1">
                    <a:tableStyleId>{74C1A8A3-306A-4EB7-A6B1-4F7E0EB9C5D6}</a:tableStyleId>
                  </a:tblPr>
                  <a:tblGrid>
                    <a:gridCol w="871855">
                      <a:extLst>
                        <a:ext uri="{9D8B030D-6E8A-4147-A177-3AD203B41FA5}">
                          <a16:colId xmlns:a16="http://schemas.microsoft.com/office/drawing/2014/main" val="20000"/>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𝒎</m:t>
                                </m:r>
                                <m:r>
                                  <a:rPr lang="en-US" smtClean="0">
                                    <a:latin typeface="Cambria Math" panose="02040503050406030204" pitchFamily="18" charset="0"/>
                                  </a:rPr>
                                  <m:t>−</m:t>
                                </m:r>
                                <m:r>
                                  <a:rPr lang="en-US" smtClean="0">
                                    <a:latin typeface="Cambria Math" panose="02040503050406030204" pitchFamily="18" charset="0"/>
                                  </a:rPr>
                                  <m:t>𝒌</m:t>
                                </m:r>
                              </m:oMath>
                            </m:oMathPara>
                          </a14:m>
                          <a:endParaRPr lang="en-US" dirty="0"/>
                        </a:p>
                      </a:txBody>
                      <a:tcPr/>
                    </a:tc>
                    <a:extLst>
                      <a:ext uri="{0D108BD9-81ED-4DB2-BD59-A6C34878D82A}">
                        <a16:rowId xmlns:a16="http://schemas.microsoft.com/office/drawing/2014/main" val="10000"/>
                      </a:ext>
                    </a:extLst>
                  </a:tr>
                  <a:tr h="370840">
                    <a:tc>
                      <a:txBody>
                        <a:bodyPr/>
                        <a:lstStyle/>
                        <a:p>
                          <a:r>
                            <a:rPr lang="en-US" dirty="0"/>
                            <a:t>3</a:t>
                          </a:r>
                        </a:p>
                      </a:txBody>
                      <a:tcPr/>
                    </a:tc>
                    <a:extLst>
                      <a:ext uri="{0D108BD9-81ED-4DB2-BD59-A6C34878D82A}">
                        <a16:rowId xmlns:a16="http://schemas.microsoft.com/office/drawing/2014/main" val="10001"/>
                      </a:ext>
                    </a:extLst>
                  </a:tr>
                  <a:tr h="370840">
                    <a:tc>
                      <a:txBody>
                        <a:bodyPr/>
                        <a:lstStyle/>
                        <a:p>
                          <a:r>
                            <a:rPr lang="en-US" dirty="0"/>
                            <a:t>2</a:t>
                          </a:r>
                        </a:p>
                      </a:txBody>
                      <a:tcPr/>
                    </a:tc>
                    <a:extLst>
                      <a:ext uri="{0D108BD9-81ED-4DB2-BD59-A6C34878D82A}">
                        <a16:rowId xmlns:a16="http://schemas.microsoft.com/office/drawing/2014/main" val="10002"/>
                      </a:ext>
                    </a:extLst>
                  </a:tr>
                  <a:tr h="370840">
                    <a:tc>
                      <a:txBody>
                        <a:bodyPr/>
                        <a:lstStyle/>
                        <a:p>
                          <a:r>
                            <a:rPr lang="en-US" dirty="0"/>
                            <a:t>1</a:t>
                          </a:r>
                        </a:p>
                      </a:txBody>
                      <a:tcPr/>
                    </a:tc>
                    <a:extLst>
                      <a:ext uri="{0D108BD9-81ED-4DB2-BD59-A6C34878D82A}">
                        <a16:rowId xmlns:a16="http://schemas.microsoft.com/office/drawing/2014/main" val="10003"/>
                      </a:ext>
                    </a:extLst>
                  </a:tr>
                  <a:tr h="370840">
                    <a:tc>
                      <a:txBody>
                        <a:bodyPr/>
                        <a:lstStyle/>
                        <a:p>
                          <a:r>
                            <a:rPr lang="en-US" dirty="0"/>
                            <a:t>0</a:t>
                          </a:r>
                        </a:p>
                      </a:txBody>
                      <a:tcPr/>
                    </a:tc>
                    <a:extLst>
                      <a:ext uri="{0D108BD9-81ED-4DB2-BD59-A6C34878D82A}">
                        <a16:rowId xmlns:a16="http://schemas.microsoft.com/office/drawing/2014/main" val="10004"/>
                      </a:ext>
                    </a:extLst>
                  </a:tr>
                </a:tbl>
              </a:graphicData>
            </a:graphic>
          </p:graphicFrame>
        </mc:Choice>
        <mc:Fallback xmlns="">
          <p:graphicFrame>
            <p:nvGraphicFramePr>
              <p:cNvPr id="9" name="Table 8">
                <a:extLst>
                  <a:ext uri="{FF2B5EF4-FFF2-40B4-BE49-F238E27FC236}">
                    <a16:creationId xmlns:a16="http://schemas.microsoft.com/office/drawing/2014/main" id="{AFA94B91-995D-41A7-90C0-720D2EC4E84E}"/>
                  </a:ext>
                </a:extLst>
              </p:cNvPr>
              <p:cNvGraphicFramePr>
                <a:graphicFrameLocks noGrp="1"/>
              </p:cNvGraphicFramePr>
              <p:nvPr/>
            </p:nvGraphicFramePr>
            <p:xfrm>
              <a:off x="5464936" y="2207622"/>
              <a:ext cx="871855" cy="1854200"/>
            </p:xfrm>
            <a:graphic>
              <a:graphicData uri="http://schemas.openxmlformats.org/drawingml/2006/table">
                <a:tbl>
                  <a:tblPr firstRow="1" bandRow="1">
                    <a:tableStyleId>{74C1A8A3-306A-4EB7-A6B1-4F7E0EB9C5D6}</a:tableStyleId>
                  </a:tblPr>
                  <a:tblGrid>
                    <a:gridCol w="871855">
                      <a:extLst>
                        <a:ext uri="{9D8B030D-6E8A-4147-A177-3AD203B41FA5}">
                          <a16:colId xmlns:a16="http://schemas.microsoft.com/office/drawing/2014/main" val="20000"/>
                        </a:ext>
                      </a:extLst>
                    </a:gridCol>
                  </a:tblGrid>
                  <a:tr h="370840">
                    <a:tc>
                      <a:txBody>
                        <a:bodyPr/>
                        <a:lstStyle/>
                        <a:p>
                          <a:endParaRPr lang="en-US"/>
                        </a:p>
                      </a:txBody>
                      <a:tcPr>
                        <a:blipFill>
                          <a:blip r:embed="rId2"/>
                          <a:stretch>
                            <a:fillRect t="-3279" r="-1389" b="-422951"/>
                          </a:stretch>
                        </a:blipFill>
                      </a:tcPr>
                    </a:tc>
                    <a:extLst>
                      <a:ext uri="{0D108BD9-81ED-4DB2-BD59-A6C34878D82A}">
                        <a16:rowId xmlns:a16="http://schemas.microsoft.com/office/drawing/2014/main" val="10000"/>
                      </a:ext>
                    </a:extLst>
                  </a:tr>
                  <a:tr h="370840">
                    <a:tc>
                      <a:txBody>
                        <a:bodyPr/>
                        <a:lstStyle/>
                        <a:p>
                          <a:r>
                            <a:rPr lang="en-US" dirty="0"/>
                            <a:t>3</a:t>
                          </a:r>
                        </a:p>
                      </a:txBody>
                      <a:tcPr/>
                    </a:tc>
                    <a:extLst>
                      <a:ext uri="{0D108BD9-81ED-4DB2-BD59-A6C34878D82A}">
                        <a16:rowId xmlns:a16="http://schemas.microsoft.com/office/drawing/2014/main" val="10001"/>
                      </a:ext>
                    </a:extLst>
                  </a:tr>
                  <a:tr h="370840">
                    <a:tc>
                      <a:txBody>
                        <a:bodyPr/>
                        <a:lstStyle/>
                        <a:p>
                          <a:r>
                            <a:rPr lang="en-US" dirty="0"/>
                            <a:t>2</a:t>
                          </a:r>
                        </a:p>
                      </a:txBody>
                      <a:tcPr/>
                    </a:tc>
                    <a:extLst>
                      <a:ext uri="{0D108BD9-81ED-4DB2-BD59-A6C34878D82A}">
                        <a16:rowId xmlns:a16="http://schemas.microsoft.com/office/drawing/2014/main" val="10002"/>
                      </a:ext>
                    </a:extLst>
                  </a:tr>
                  <a:tr h="370840">
                    <a:tc>
                      <a:txBody>
                        <a:bodyPr/>
                        <a:lstStyle/>
                        <a:p>
                          <a:r>
                            <a:rPr lang="en-US" dirty="0"/>
                            <a:t>1</a:t>
                          </a:r>
                        </a:p>
                      </a:txBody>
                      <a:tcPr/>
                    </a:tc>
                    <a:extLst>
                      <a:ext uri="{0D108BD9-81ED-4DB2-BD59-A6C34878D82A}">
                        <a16:rowId xmlns:a16="http://schemas.microsoft.com/office/drawing/2014/main" val="10003"/>
                      </a:ext>
                    </a:extLst>
                  </a:tr>
                  <a:tr h="370840">
                    <a:tc>
                      <a:txBody>
                        <a:bodyPr/>
                        <a:lstStyle/>
                        <a:p>
                          <a:r>
                            <a:rPr lang="en-US" dirty="0"/>
                            <a:t>0</a:t>
                          </a:r>
                        </a:p>
                      </a:txBody>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0" name="Table 9">
                <a:extLst>
                  <a:ext uri="{FF2B5EF4-FFF2-40B4-BE49-F238E27FC236}">
                    <a16:creationId xmlns:a16="http://schemas.microsoft.com/office/drawing/2014/main" id="{C8354F77-4163-493B-9DE0-1747981826BF}"/>
                  </a:ext>
                </a:extLst>
              </p:cNvPr>
              <p:cNvGraphicFramePr>
                <a:graphicFrameLocks noGrp="1"/>
              </p:cNvGraphicFramePr>
              <p:nvPr/>
            </p:nvGraphicFramePr>
            <p:xfrm>
              <a:off x="5524739" y="4778836"/>
              <a:ext cx="871855" cy="1854200"/>
            </p:xfrm>
            <a:graphic>
              <a:graphicData uri="http://schemas.openxmlformats.org/drawingml/2006/table">
                <a:tbl>
                  <a:tblPr firstRow="1" bandRow="1">
                    <a:tableStyleId>{74C1A8A3-306A-4EB7-A6B1-4F7E0EB9C5D6}</a:tableStyleId>
                  </a:tblPr>
                  <a:tblGrid>
                    <a:gridCol w="871855">
                      <a:extLst>
                        <a:ext uri="{9D8B030D-6E8A-4147-A177-3AD203B41FA5}">
                          <a16:colId xmlns:a16="http://schemas.microsoft.com/office/drawing/2014/main" val="20000"/>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𝒎</m:t>
                                </m:r>
                                <m:r>
                                  <a:rPr lang="en-US" smtClean="0">
                                    <a:latin typeface="Cambria Math" panose="02040503050406030204" pitchFamily="18" charset="0"/>
                                  </a:rPr>
                                  <m:t>−</m:t>
                                </m:r>
                                <m:r>
                                  <a:rPr lang="en-US" smtClean="0">
                                    <a:latin typeface="Cambria Math" panose="02040503050406030204" pitchFamily="18" charset="0"/>
                                  </a:rPr>
                                  <m:t>𝒌</m:t>
                                </m:r>
                              </m:oMath>
                            </m:oMathPara>
                          </a14:m>
                          <a:endParaRPr lang="en-US" dirty="0"/>
                        </a:p>
                      </a:txBody>
                      <a:tcPr/>
                    </a:tc>
                    <a:extLst>
                      <a:ext uri="{0D108BD9-81ED-4DB2-BD59-A6C34878D82A}">
                        <a16:rowId xmlns:a16="http://schemas.microsoft.com/office/drawing/2014/main" val="10000"/>
                      </a:ext>
                    </a:extLst>
                  </a:tr>
                  <a:tr h="370840">
                    <a:tc>
                      <a:txBody>
                        <a:bodyPr/>
                        <a:lstStyle/>
                        <a:p>
                          <a:r>
                            <a:rPr lang="en-US" dirty="0"/>
                            <a:t>3</a:t>
                          </a:r>
                        </a:p>
                      </a:txBody>
                      <a:tcPr/>
                    </a:tc>
                    <a:extLst>
                      <a:ext uri="{0D108BD9-81ED-4DB2-BD59-A6C34878D82A}">
                        <a16:rowId xmlns:a16="http://schemas.microsoft.com/office/drawing/2014/main" val="10001"/>
                      </a:ext>
                    </a:extLst>
                  </a:tr>
                  <a:tr h="370840">
                    <a:tc>
                      <a:txBody>
                        <a:bodyPr/>
                        <a:lstStyle/>
                        <a:p>
                          <a:r>
                            <a:rPr lang="en-US" dirty="0"/>
                            <a:t>2</a:t>
                          </a:r>
                        </a:p>
                      </a:txBody>
                      <a:tcPr/>
                    </a:tc>
                    <a:extLst>
                      <a:ext uri="{0D108BD9-81ED-4DB2-BD59-A6C34878D82A}">
                        <a16:rowId xmlns:a16="http://schemas.microsoft.com/office/drawing/2014/main" val="10002"/>
                      </a:ext>
                    </a:extLst>
                  </a:tr>
                  <a:tr h="370840">
                    <a:tc>
                      <a:txBody>
                        <a:bodyPr/>
                        <a:lstStyle/>
                        <a:p>
                          <a:r>
                            <a:rPr lang="en-US" dirty="0"/>
                            <a:t>1</a:t>
                          </a:r>
                        </a:p>
                      </a:txBody>
                      <a:tcPr/>
                    </a:tc>
                    <a:extLst>
                      <a:ext uri="{0D108BD9-81ED-4DB2-BD59-A6C34878D82A}">
                        <a16:rowId xmlns:a16="http://schemas.microsoft.com/office/drawing/2014/main" val="10003"/>
                      </a:ext>
                    </a:extLst>
                  </a:tr>
                  <a:tr h="370840">
                    <a:tc>
                      <a:txBody>
                        <a:bodyPr/>
                        <a:lstStyle/>
                        <a:p>
                          <a:r>
                            <a:rPr lang="en-US" dirty="0"/>
                            <a:t>0</a:t>
                          </a:r>
                        </a:p>
                      </a:txBody>
                      <a:tcPr/>
                    </a:tc>
                    <a:extLst>
                      <a:ext uri="{0D108BD9-81ED-4DB2-BD59-A6C34878D82A}">
                        <a16:rowId xmlns:a16="http://schemas.microsoft.com/office/drawing/2014/main" val="10004"/>
                      </a:ext>
                    </a:extLst>
                  </a:tr>
                </a:tbl>
              </a:graphicData>
            </a:graphic>
          </p:graphicFrame>
        </mc:Choice>
        <mc:Fallback xmlns="">
          <p:graphicFrame>
            <p:nvGraphicFramePr>
              <p:cNvPr id="10" name="Table 9">
                <a:extLst>
                  <a:ext uri="{FF2B5EF4-FFF2-40B4-BE49-F238E27FC236}">
                    <a16:creationId xmlns:a16="http://schemas.microsoft.com/office/drawing/2014/main" id="{C8354F77-4163-493B-9DE0-1747981826BF}"/>
                  </a:ext>
                </a:extLst>
              </p:cNvPr>
              <p:cNvGraphicFramePr>
                <a:graphicFrameLocks noGrp="1"/>
              </p:cNvGraphicFramePr>
              <p:nvPr/>
            </p:nvGraphicFramePr>
            <p:xfrm>
              <a:off x="5524739" y="4778836"/>
              <a:ext cx="871855" cy="1854200"/>
            </p:xfrm>
            <a:graphic>
              <a:graphicData uri="http://schemas.openxmlformats.org/drawingml/2006/table">
                <a:tbl>
                  <a:tblPr firstRow="1" bandRow="1">
                    <a:tableStyleId>{74C1A8A3-306A-4EB7-A6B1-4F7E0EB9C5D6}</a:tableStyleId>
                  </a:tblPr>
                  <a:tblGrid>
                    <a:gridCol w="871855">
                      <a:extLst>
                        <a:ext uri="{9D8B030D-6E8A-4147-A177-3AD203B41FA5}">
                          <a16:colId xmlns:a16="http://schemas.microsoft.com/office/drawing/2014/main" val="20000"/>
                        </a:ext>
                      </a:extLst>
                    </a:gridCol>
                  </a:tblGrid>
                  <a:tr h="370840">
                    <a:tc>
                      <a:txBody>
                        <a:bodyPr/>
                        <a:lstStyle/>
                        <a:p>
                          <a:endParaRPr lang="en-US"/>
                        </a:p>
                      </a:txBody>
                      <a:tcPr>
                        <a:blipFill>
                          <a:blip r:embed="rId3"/>
                          <a:stretch>
                            <a:fillRect t="-3279" r="-1389" b="-424590"/>
                          </a:stretch>
                        </a:blipFill>
                      </a:tcPr>
                    </a:tc>
                    <a:extLst>
                      <a:ext uri="{0D108BD9-81ED-4DB2-BD59-A6C34878D82A}">
                        <a16:rowId xmlns:a16="http://schemas.microsoft.com/office/drawing/2014/main" val="10000"/>
                      </a:ext>
                    </a:extLst>
                  </a:tr>
                  <a:tr h="370840">
                    <a:tc>
                      <a:txBody>
                        <a:bodyPr/>
                        <a:lstStyle/>
                        <a:p>
                          <a:r>
                            <a:rPr lang="en-US" dirty="0"/>
                            <a:t>3</a:t>
                          </a:r>
                        </a:p>
                      </a:txBody>
                      <a:tcPr/>
                    </a:tc>
                    <a:extLst>
                      <a:ext uri="{0D108BD9-81ED-4DB2-BD59-A6C34878D82A}">
                        <a16:rowId xmlns:a16="http://schemas.microsoft.com/office/drawing/2014/main" val="10001"/>
                      </a:ext>
                    </a:extLst>
                  </a:tr>
                  <a:tr h="370840">
                    <a:tc>
                      <a:txBody>
                        <a:bodyPr/>
                        <a:lstStyle/>
                        <a:p>
                          <a:r>
                            <a:rPr lang="en-US" dirty="0"/>
                            <a:t>2</a:t>
                          </a:r>
                        </a:p>
                      </a:txBody>
                      <a:tcPr/>
                    </a:tc>
                    <a:extLst>
                      <a:ext uri="{0D108BD9-81ED-4DB2-BD59-A6C34878D82A}">
                        <a16:rowId xmlns:a16="http://schemas.microsoft.com/office/drawing/2014/main" val="10002"/>
                      </a:ext>
                    </a:extLst>
                  </a:tr>
                  <a:tr h="370840">
                    <a:tc>
                      <a:txBody>
                        <a:bodyPr/>
                        <a:lstStyle/>
                        <a:p>
                          <a:r>
                            <a:rPr lang="en-US" dirty="0"/>
                            <a:t>1</a:t>
                          </a:r>
                        </a:p>
                      </a:txBody>
                      <a:tcPr/>
                    </a:tc>
                    <a:extLst>
                      <a:ext uri="{0D108BD9-81ED-4DB2-BD59-A6C34878D82A}">
                        <a16:rowId xmlns:a16="http://schemas.microsoft.com/office/drawing/2014/main" val="10003"/>
                      </a:ext>
                    </a:extLst>
                  </a:tr>
                  <a:tr h="370840">
                    <a:tc>
                      <a:txBody>
                        <a:bodyPr/>
                        <a:lstStyle/>
                        <a:p>
                          <a:r>
                            <a:rPr lang="en-US" dirty="0"/>
                            <a:t>0</a:t>
                          </a:r>
                        </a:p>
                      </a:txBody>
                      <a:tcPr/>
                    </a:tc>
                    <a:extLst>
                      <a:ext uri="{0D108BD9-81ED-4DB2-BD59-A6C34878D82A}">
                        <a16:rowId xmlns:a16="http://schemas.microsoft.com/office/drawing/2014/main" val="10004"/>
                      </a:ext>
                    </a:extLst>
                  </a:tr>
                </a:tbl>
              </a:graphicData>
            </a:graphic>
          </p:graphicFrame>
        </mc:Fallback>
      </mc:AlternateContent>
      <p:sp>
        <p:nvSpPr>
          <p:cNvPr id="11" name="TextBox 10">
            <a:extLst>
              <a:ext uri="{FF2B5EF4-FFF2-40B4-BE49-F238E27FC236}">
                <a16:creationId xmlns:a16="http://schemas.microsoft.com/office/drawing/2014/main" id="{C9BFCED9-BE9E-4DF7-88EE-4FF06A301116}"/>
              </a:ext>
            </a:extLst>
          </p:cNvPr>
          <p:cNvSpPr txBox="1"/>
          <p:nvPr/>
        </p:nvSpPr>
        <p:spPr>
          <a:xfrm>
            <a:off x="6894067" y="2573731"/>
            <a:ext cx="1731564" cy="1323439"/>
          </a:xfrm>
          <a:prstGeom prst="rect">
            <a:avLst/>
          </a:prstGeom>
          <a:noFill/>
        </p:spPr>
        <p:txBody>
          <a:bodyPr wrap="none" rtlCol="0">
            <a:spAutoFit/>
          </a:bodyPr>
          <a:lstStyle/>
          <a:p>
            <a:r>
              <a:rPr lang="en-US" sz="2000" dirty="0"/>
              <a:t>b: 2*3+1*2=8</a:t>
            </a:r>
          </a:p>
          <a:p>
            <a:r>
              <a:rPr lang="en-US" sz="2000" dirty="0"/>
              <a:t>a: 2*2+1*3=7</a:t>
            </a:r>
          </a:p>
          <a:p>
            <a:endParaRPr lang="en-US" sz="2000" dirty="0"/>
          </a:p>
          <a:p>
            <a:r>
              <a:rPr lang="en-US" sz="2000" dirty="0"/>
              <a:t>b is the winner</a:t>
            </a:r>
          </a:p>
        </p:txBody>
      </p:sp>
      <p:sp>
        <p:nvSpPr>
          <p:cNvPr id="12" name="TextBox 11">
            <a:extLst>
              <a:ext uri="{FF2B5EF4-FFF2-40B4-BE49-F238E27FC236}">
                <a16:creationId xmlns:a16="http://schemas.microsoft.com/office/drawing/2014/main" id="{870D47A9-7B9C-4E8A-879E-5DC81C3CC3FF}"/>
              </a:ext>
            </a:extLst>
          </p:cNvPr>
          <p:cNvSpPr txBox="1"/>
          <p:nvPr/>
        </p:nvSpPr>
        <p:spPr>
          <a:xfrm>
            <a:off x="6894067" y="4903303"/>
            <a:ext cx="1720343" cy="1323439"/>
          </a:xfrm>
          <a:prstGeom prst="rect">
            <a:avLst/>
          </a:prstGeom>
          <a:noFill/>
        </p:spPr>
        <p:txBody>
          <a:bodyPr wrap="none" rtlCol="0">
            <a:spAutoFit/>
          </a:bodyPr>
          <a:lstStyle/>
          <a:p>
            <a:r>
              <a:rPr lang="en-US" sz="2000" dirty="0"/>
              <a:t>b: 2*3+1*0=6</a:t>
            </a:r>
          </a:p>
          <a:p>
            <a:r>
              <a:rPr lang="en-US" sz="2000" dirty="0"/>
              <a:t>a: 2*2+1*3=7</a:t>
            </a:r>
          </a:p>
          <a:p>
            <a:endParaRPr lang="en-US" sz="2000" dirty="0"/>
          </a:p>
          <a:p>
            <a:r>
              <a:rPr lang="en-US" sz="2000" dirty="0"/>
              <a:t>a is the winner</a:t>
            </a:r>
          </a:p>
        </p:txBody>
      </p:sp>
    </p:spTree>
    <p:extLst>
      <p:ext uri="{BB962C8B-B14F-4D97-AF65-F5344CB8AC3E}">
        <p14:creationId xmlns:p14="http://schemas.microsoft.com/office/powerpoint/2010/main" val="27683346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Strategy-Proofness</a:t>
            </a:r>
          </a:p>
        </p:txBody>
      </p:sp>
      <p:sp>
        <p:nvSpPr>
          <p:cNvPr id="3" name="Content Placeholder 2"/>
          <p:cNvSpPr>
            <a:spLocks noGrp="1"/>
          </p:cNvSpPr>
          <p:nvPr>
            <p:ph sz="quarter" idx="1"/>
          </p:nvPr>
        </p:nvSpPr>
        <p:spPr/>
        <p:txBody>
          <a:bodyPr>
            <a:normAutofit/>
          </a:bodyPr>
          <a:lstStyle/>
          <a:p>
            <a:r>
              <a:rPr lang="en-US" dirty="0"/>
              <a:t>A voting rule is </a:t>
            </a:r>
            <a:r>
              <a:rPr lang="en-US" dirty="0">
                <a:solidFill>
                  <a:schemeClr val="tx2"/>
                </a:solidFill>
              </a:rPr>
              <a:t>strategyproof (SP) </a:t>
            </a:r>
            <a:r>
              <a:rPr lang="en-US" dirty="0"/>
              <a:t>if a voter can never </a:t>
            </a:r>
            <a:r>
              <a:rPr lang="en-US" dirty="0">
                <a:solidFill>
                  <a:srgbClr val="900000"/>
                </a:solidFill>
              </a:rPr>
              <a:t>benefit</a:t>
            </a:r>
            <a:r>
              <a:rPr lang="en-US" dirty="0"/>
              <a:t> from lying about his preferences (regardless of what other voters do)</a:t>
            </a:r>
          </a:p>
          <a:p>
            <a:pPr lvl="1"/>
            <a:r>
              <a:rPr lang="en-US" sz="2800" dirty="0"/>
              <a:t>Benefit: a more preferred alternative is selected as winner</a:t>
            </a:r>
          </a:p>
        </p:txBody>
      </p:sp>
      <p:graphicFrame>
        <p:nvGraphicFramePr>
          <p:cNvPr id="8" name="Table 7"/>
          <p:cNvGraphicFramePr>
            <a:graphicFrameLocks noGrp="1"/>
          </p:cNvGraphicFramePr>
          <p:nvPr/>
        </p:nvGraphicFramePr>
        <p:xfrm>
          <a:off x="896888" y="3341825"/>
          <a:ext cx="2781783" cy="1854200"/>
        </p:xfrm>
        <a:graphic>
          <a:graphicData uri="http://schemas.openxmlformats.org/drawingml/2006/table">
            <a:tbl>
              <a:tblPr firstRow="1" bandRow="1">
                <a:tableStyleId>{6E25E649-3F16-4E02-A733-19D2CDBF48F0}</a:tableStyleId>
              </a:tblPr>
              <a:tblGrid>
                <a:gridCol w="1111171">
                  <a:extLst>
                    <a:ext uri="{9D8B030D-6E8A-4147-A177-3AD203B41FA5}">
                      <a16:colId xmlns:a16="http://schemas.microsoft.com/office/drawing/2014/main" val="20000"/>
                    </a:ext>
                  </a:extLst>
                </a:gridCol>
                <a:gridCol w="517002">
                  <a:extLst>
                    <a:ext uri="{9D8B030D-6E8A-4147-A177-3AD203B41FA5}">
                      <a16:colId xmlns:a16="http://schemas.microsoft.com/office/drawing/2014/main" val="20001"/>
                    </a:ext>
                  </a:extLst>
                </a:gridCol>
                <a:gridCol w="578735">
                  <a:extLst>
                    <a:ext uri="{9D8B030D-6E8A-4147-A177-3AD203B41FA5}">
                      <a16:colId xmlns:a16="http://schemas.microsoft.com/office/drawing/2014/main" val="20002"/>
                    </a:ext>
                  </a:extLst>
                </a:gridCol>
                <a:gridCol w="574875">
                  <a:extLst>
                    <a:ext uri="{9D8B030D-6E8A-4147-A177-3AD203B41FA5}">
                      <a16:colId xmlns:a16="http://schemas.microsoft.com/office/drawing/2014/main" val="20003"/>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extLst>
                  <a:ext uri="{0D108BD9-81ED-4DB2-BD59-A6C34878D82A}">
                    <a16:rowId xmlns:a16="http://schemas.microsoft.com/office/drawing/2014/main" val="10000"/>
                  </a:ext>
                </a:extLst>
              </a:tr>
              <a:tr h="370840">
                <a:tc rowSpan="4">
                  <a:txBody>
                    <a:bodyPr/>
                    <a:lstStyle/>
                    <a:p>
                      <a:r>
                        <a:rPr lang="en-US" dirty="0"/>
                        <a:t>Ranking</a:t>
                      </a:r>
                    </a:p>
                  </a:txBody>
                  <a:tcPr/>
                </a:tc>
                <a:tc>
                  <a:txBody>
                    <a:bodyPr/>
                    <a:lstStyle/>
                    <a:p>
                      <a:r>
                        <a:rPr lang="en-US" dirty="0"/>
                        <a:t>b</a:t>
                      </a:r>
                    </a:p>
                  </a:txBody>
                  <a:tcPr/>
                </a:tc>
                <a:tc>
                  <a:txBody>
                    <a:bodyPr/>
                    <a:lstStyle/>
                    <a:p>
                      <a:r>
                        <a:rPr lang="en-US" dirty="0"/>
                        <a:t>b</a:t>
                      </a:r>
                    </a:p>
                  </a:txBody>
                  <a:tcPr/>
                </a:tc>
                <a:tc>
                  <a:txBody>
                    <a:bodyPr/>
                    <a:lstStyle/>
                    <a:p>
                      <a:r>
                        <a:rPr lang="en-US" dirty="0"/>
                        <a:t>a</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a</a:t>
                      </a:r>
                    </a:p>
                  </a:txBody>
                  <a:tcPr/>
                </a:tc>
                <a:tc>
                  <a:txBody>
                    <a:bodyPr/>
                    <a:lstStyle/>
                    <a:p>
                      <a:r>
                        <a:rPr lang="en-US" dirty="0"/>
                        <a:t>a</a:t>
                      </a:r>
                    </a:p>
                  </a:txBody>
                  <a:tcPr/>
                </a:tc>
                <a:tc>
                  <a:txBody>
                    <a:bodyPr/>
                    <a:lstStyle/>
                    <a:p>
                      <a:r>
                        <a:rPr lang="en-US" dirty="0"/>
                        <a:t>b</a:t>
                      </a:r>
                    </a:p>
                  </a:txBody>
                  <a:tcPr/>
                </a:tc>
                <a:extLst>
                  <a:ext uri="{0D108BD9-81ED-4DB2-BD59-A6C34878D82A}">
                    <a16:rowId xmlns:a16="http://schemas.microsoft.com/office/drawing/2014/main" val="10002"/>
                  </a:ext>
                </a:extLst>
              </a:tr>
              <a:tr h="370840">
                <a:tc vMerge="1">
                  <a:txBody>
                    <a:bodyPr/>
                    <a:lstStyle/>
                    <a:p>
                      <a:endParaRPr lang="en-US"/>
                    </a:p>
                  </a:txBody>
                  <a:tcPr/>
                </a:tc>
                <a:tc>
                  <a:txBody>
                    <a:bodyPr/>
                    <a:lstStyle/>
                    <a:p>
                      <a:r>
                        <a:rPr lang="en-US" dirty="0"/>
                        <a:t>c</a:t>
                      </a:r>
                    </a:p>
                  </a:txBody>
                  <a:tcPr/>
                </a:tc>
                <a:tc>
                  <a:txBody>
                    <a:bodyPr/>
                    <a:lstStyle/>
                    <a:p>
                      <a:r>
                        <a:rPr lang="en-US" dirty="0"/>
                        <a:t>c</a:t>
                      </a:r>
                    </a:p>
                  </a:txBody>
                  <a:tcPr/>
                </a:tc>
                <a:tc>
                  <a:txBody>
                    <a:bodyPr/>
                    <a:lstStyle/>
                    <a:p>
                      <a:r>
                        <a:rPr lang="en-US" dirty="0"/>
                        <a:t>c</a:t>
                      </a:r>
                    </a:p>
                  </a:txBody>
                  <a:tcPr/>
                </a:tc>
                <a:extLst>
                  <a:ext uri="{0D108BD9-81ED-4DB2-BD59-A6C34878D82A}">
                    <a16:rowId xmlns:a16="http://schemas.microsoft.com/office/drawing/2014/main" val="10003"/>
                  </a:ext>
                </a:extLst>
              </a:tr>
              <a:tr h="370840">
                <a:tc vMerge="1">
                  <a:txBody>
                    <a:bodyPr/>
                    <a:lstStyle/>
                    <a:p>
                      <a:endParaRPr lang="en-US" dirty="0"/>
                    </a:p>
                  </a:txBody>
                  <a:tcPr/>
                </a:tc>
                <a:tc>
                  <a:txBody>
                    <a:bodyPr/>
                    <a:lstStyle/>
                    <a:p>
                      <a:r>
                        <a:rPr lang="en-US" dirty="0"/>
                        <a:t>d</a:t>
                      </a:r>
                    </a:p>
                  </a:txBody>
                  <a:tcPr/>
                </a:tc>
                <a:tc>
                  <a:txBody>
                    <a:bodyPr/>
                    <a:lstStyle/>
                    <a:p>
                      <a:r>
                        <a:rPr lang="en-US" dirty="0"/>
                        <a:t>d</a:t>
                      </a:r>
                    </a:p>
                  </a:txBody>
                  <a:tcPr/>
                </a:tc>
                <a:tc>
                  <a:txBody>
                    <a:bodyPr/>
                    <a:lstStyle/>
                    <a:p>
                      <a:r>
                        <a:rPr lang="en-US" dirty="0"/>
                        <a:t>d</a:t>
                      </a:r>
                    </a:p>
                  </a:txBody>
                  <a:tcPr/>
                </a:tc>
                <a:extLst>
                  <a:ext uri="{0D108BD9-81ED-4DB2-BD59-A6C34878D82A}">
                    <a16:rowId xmlns:a16="http://schemas.microsoft.com/office/drawing/2014/main" val="10004"/>
                  </a:ext>
                </a:extLst>
              </a:tr>
            </a:tbl>
          </a:graphicData>
        </a:graphic>
      </p:graphicFrame>
      <p:graphicFrame>
        <p:nvGraphicFramePr>
          <p:cNvPr id="10" name="Table 9"/>
          <p:cNvGraphicFramePr>
            <a:graphicFrameLocks noGrp="1"/>
          </p:cNvGraphicFramePr>
          <p:nvPr/>
        </p:nvGraphicFramePr>
        <p:xfrm>
          <a:off x="4682565" y="3341825"/>
          <a:ext cx="2781783" cy="1854200"/>
        </p:xfrm>
        <a:graphic>
          <a:graphicData uri="http://schemas.openxmlformats.org/drawingml/2006/table">
            <a:tbl>
              <a:tblPr firstRow="1" bandRow="1">
                <a:tableStyleId>{6E25E649-3F16-4E02-A733-19D2CDBF48F0}</a:tableStyleId>
              </a:tblPr>
              <a:tblGrid>
                <a:gridCol w="1111171">
                  <a:extLst>
                    <a:ext uri="{9D8B030D-6E8A-4147-A177-3AD203B41FA5}">
                      <a16:colId xmlns:a16="http://schemas.microsoft.com/office/drawing/2014/main" val="20000"/>
                    </a:ext>
                  </a:extLst>
                </a:gridCol>
                <a:gridCol w="517002">
                  <a:extLst>
                    <a:ext uri="{9D8B030D-6E8A-4147-A177-3AD203B41FA5}">
                      <a16:colId xmlns:a16="http://schemas.microsoft.com/office/drawing/2014/main" val="20001"/>
                    </a:ext>
                  </a:extLst>
                </a:gridCol>
                <a:gridCol w="578735">
                  <a:extLst>
                    <a:ext uri="{9D8B030D-6E8A-4147-A177-3AD203B41FA5}">
                      <a16:colId xmlns:a16="http://schemas.microsoft.com/office/drawing/2014/main" val="20002"/>
                    </a:ext>
                  </a:extLst>
                </a:gridCol>
                <a:gridCol w="574875">
                  <a:extLst>
                    <a:ext uri="{9D8B030D-6E8A-4147-A177-3AD203B41FA5}">
                      <a16:colId xmlns:a16="http://schemas.microsoft.com/office/drawing/2014/main" val="20003"/>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extLst>
                  <a:ext uri="{0D108BD9-81ED-4DB2-BD59-A6C34878D82A}">
                    <a16:rowId xmlns:a16="http://schemas.microsoft.com/office/drawing/2014/main" val="10000"/>
                  </a:ext>
                </a:extLst>
              </a:tr>
              <a:tr h="370840">
                <a:tc rowSpan="4">
                  <a:txBody>
                    <a:bodyPr/>
                    <a:lstStyle/>
                    <a:p>
                      <a:r>
                        <a:rPr lang="en-US" dirty="0"/>
                        <a:t>Ranking</a:t>
                      </a:r>
                    </a:p>
                  </a:txBody>
                  <a:tcPr/>
                </a:tc>
                <a:tc>
                  <a:txBody>
                    <a:bodyPr/>
                    <a:lstStyle/>
                    <a:p>
                      <a:r>
                        <a:rPr lang="en-US" dirty="0"/>
                        <a:t>b</a:t>
                      </a:r>
                    </a:p>
                  </a:txBody>
                  <a:tcPr/>
                </a:tc>
                <a:tc>
                  <a:txBody>
                    <a:bodyPr/>
                    <a:lstStyle/>
                    <a:p>
                      <a:r>
                        <a:rPr lang="en-US" dirty="0"/>
                        <a:t>b</a:t>
                      </a:r>
                    </a:p>
                  </a:txBody>
                  <a:tcPr/>
                </a:tc>
                <a:tc>
                  <a:txBody>
                    <a:bodyPr/>
                    <a:lstStyle/>
                    <a:p>
                      <a:r>
                        <a:rPr lang="en-US" dirty="0">
                          <a:solidFill>
                            <a:srgbClr val="FF0000"/>
                          </a:solidFill>
                        </a:rPr>
                        <a:t>a</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a</a:t>
                      </a:r>
                    </a:p>
                  </a:txBody>
                  <a:tcPr/>
                </a:tc>
                <a:tc>
                  <a:txBody>
                    <a:bodyPr/>
                    <a:lstStyle/>
                    <a:p>
                      <a:r>
                        <a:rPr lang="en-US" dirty="0"/>
                        <a:t>a</a:t>
                      </a:r>
                    </a:p>
                  </a:txBody>
                  <a:tcPr/>
                </a:tc>
                <a:tc>
                  <a:txBody>
                    <a:bodyPr/>
                    <a:lstStyle/>
                    <a:p>
                      <a:r>
                        <a:rPr lang="en-US" dirty="0">
                          <a:solidFill>
                            <a:srgbClr val="FF0000"/>
                          </a:solidFill>
                        </a:rPr>
                        <a:t>c</a:t>
                      </a:r>
                    </a:p>
                  </a:txBody>
                  <a:tcPr/>
                </a:tc>
                <a:extLst>
                  <a:ext uri="{0D108BD9-81ED-4DB2-BD59-A6C34878D82A}">
                    <a16:rowId xmlns:a16="http://schemas.microsoft.com/office/drawing/2014/main" val="10002"/>
                  </a:ext>
                </a:extLst>
              </a:tr>
              <a:tr h="370840">
                <a:tc vMerge="1">
                  <a:txBody>
                    <a:bodyPr/>
                    <a:lstStyle/>
                    <a:p>
                      <a:endParaRPr lang="en-US"/>
                    </a:p>
                  </a:txBody>
                  <a:tcPr/>
                </a:tc>
                <a:tc>
                  <a:txBody>
                    <a:bodyPr/>
                    <a:lstStyle/>
                    <a:p>
                      <a:r>
                        <a:rPr lang="en-US" dirty="0"/>
                        <a:t>c</a:t>
                      </a:r>
                    </a:p>
                  </a:txBody>
                  <a:tcPr/>
                </a:tc>
                <a:tc>
                  <a:txBody>
                    <a:bodyPr/>
                    <a:lstStyle/>
                    <a:p>
                      <a:r>
                        <a:rPr lang="en-US" dirty="0"/>
                        <a:t>c</a:t>
                      </a:r>
                    </a:p>
                  </a:txBody>
                  <a:tcPr/>
                </a:tc>
                <a:tc>
                  <a:txBody>
                    <a:bodyPr/>
                    <a:lstStyle/>
                    <a:p>
                      <a:r>
                        <a:rPr lang="en-US" dirty="0">
                          <a:solidFill>
                            <a:srgbClr val="FF0000"/>
                          </a:solidFill>
                        </a:rPr>
                        <a:t>d</a:t>
                      </a:r>
                    </a:p>
                  </a:txBody>
                  <a:tcPr/>
                </a:tc>
                <a:extLst>
                  <a:ext uri="{0D108BD9-81ED-4DB2-BD59-A6C34878D82A}">
                    <a16:rowId xmlns:a16="http://schemas.microsoft.com/office/drawing/2014/main" val="10003"/>
                  </a:ext>
                </a:extLst>
              </a:tr>
              <a:tr h="370840">
                <a:tc vMerge="1">
                  <a:txBody>
                    <a:bodyPr/>
                    <a:lstStyle/>
                    <a:p>
                      <a:endParaRPr lang="en-US" dirty="0"/>
                    </a:p>
                  </a:txBody>
                  <a:tcPr/>
                </a:tc>
                <a:tc>
                  <a:txBody>
                    <a:bodyPr/>
                    <a:lstStyle/>
                    <a:p>
                      <a:r>
                        <a:rPr lang="en-US" dirty="0"/>
                        <a:t>d</a:t>
                      </a:r>
                    </a:p>
                  </a:txBody>
                  <a:tcPr/>
                </a:tc>
                <a:tc>
                  <a:txBody>
                    <a:bodyPr/>
                    <a:lstStyle/>
                    <a:p>
                      <a:r>
                        <a:rPr lang="en-US" dirty="0"/>
                        <a:t>d</a:t>
                      </a:r>
                    </a:p>
                  </a:txBody>
                  <a:tcPr/>
                </a:tc>
                <a:tc>
                  <a:txBody>
                    <a:bodyPr/>
                    <a:lstStyle/>
                    <a:p>
                      <a:r>
                        <a:rPr lang="en-US" dirty="0">
                          <a:solidFill>
                            <a:srgbClr val="FF0000"/>
                          </a:solidFill>
                        </a:rPr>
                        <a:t>b</a:t>
                      </a:r>
                    </a:p>
                  </a:txBody>
                  <a:tcPr/>
                </a:tc>
                <a:extLst>
                  <a:ext uri="{0D108BD9-81ED-4DB2-BD59-A6C34878D82A}">
                    <a16:rowId xmlns:a16="http://schemas.microsoft.com/office/drawing/2014/main" val="10004"/>
                  </a:ext>
                </a:extLst>
              </a:tr>
            </a:tbl>
          </a:graphicData>
        </a:graphic>
      </p:graphicFrame>
      <p:sp>
        <p:nvSpPr>
          <p:cNvPr id="11" name="Rectangle 10"/>
          <p:cNvSpPr/>
          <p:nvPr/>
        </p:nvSpPr>
        <p:spPr>
          <a:xfrm>
            <a:off x="781865" y="2742608"/>
            <a:ext cx="3398687" cy="461665"/>
          </a:xfrm>
          <a:prstGeom prst="rect">
            <a:avLst/>
          </a:prstGeom>
        </p:spPr>
        <p:txBody>
          <a:bodyPr wrap="none">
            <a:spAutoFit/>
          </a:bodyPr>
          <a:lstStyle/>
          <a:p>
            <a:r>
              <a:rPr lang="en-US" sz="2400" dirty="0">
                <a:solidFill>
                  <a:srgbClr val="900000"/>
                </a:solidFill>
              </a:rPr>
              <a:t>Do not lie: b is the winner</a:t>
            </a:r>
          </a:p>
        </p:txBody>
      </p:sp>
      <p:sp>
        <p:nvSpPr>
          <p:cNvPr id="12" name="Rectangle 11"/>
          <p:cNvSpPr/>
          <p:nvPr/>
        </p:nvSpPr>
        <p:spPr>
          <a:xfrm>
            <a:off x="4787349" y="2745849"/>
            <a:ext cx="2528256" cy="461665"/>
          </a:xfrm>
          <a:prstGeom prst="rect">
            <a:avLst/>
          </a:prstGeom>
        </p:spPr>
        <p:txBody>
          <a:bodyPr wrap="none">
            <a:spAutoFit/>
          </a:bodyPr>
          <a:lstStyle/>
          <a:p>
            <a:r>
              <a:rPr lang="en-US" sz="2400" dirty="0">
                <a:solidFill>
                  <a:srgbClr val="900000"/>
                </a:solidFill>
              </a:rPr>
              <a:t>Lie: a is the winner</a:t>
            </a:r>
          </a:p>
        </p:txBody>
      </p:sp>
      <p:sp>
        <p:nvSpPr>
          <p:cNvPr id="16" name="TextBox 15"/>
          <p:cNvSpPr txBox="1"/>
          <p:nvPr/>
        </p:nvSpPr>
        <p:spPr>
          <a:xfrm>
            <a:off x="781865" y="5346145"/>
            <a:ext cx="7643702" cy="830997"/>
          </a:xfrm>
          <a:prstGeom prst="rect">
            <a:avLst/>
          </a:prstGeom>
          <a:noFill/>
        </p:spPr>
        <p:txBody>
          <a:bodyPr wrap="square" rtlCol="0">
            <a:spAutoFit/>
          </a:bodyPr>
          <a:lstStyle/>
          <a:p>
            <a:r>
              <a:rPr lang="en-US" sz="2400" dirty="0"/>
              <a:t>If a voter’s preference is a&gt;b&gt;c, c will be selected w/o lying, and b will be selected w/ lying, then the voter still benefits</a:t>
            </a:r>
          </a:p>
        </p:txBody>
      </p:sp>
      <p:sp>
        <p:nvSpPr>
          <p:cNvPr id="7" name="Slide Number Placeholder 6">
            <a:extLst>
              <a:ext uri="{FF2B5EF4-FFF2-40B4-BE49-F238E27FC236}">
                <a16:creationId xmlns:a16="http://schemas.microsoft.com/office/drawing/2014/main" id="{7FB5BAA9-3D15-4EE1-983D-2A0D01AA9405}"/>
              </a:ext>
            </a:extLst>
          </p:cNvPr>
          <p:cNvSpPr>
            <a:spLocks noGrp="1"/>
          </p:cNvSpPr>
          <p:nvPr>
            <p:ph type="sldNum" sz="quarter" idx="4"/>
          </p:nvPr>
        </p:nvSpPr>
        <p:spPr/>
        <p:txBody>
          <a:bodyPr/>
          <a:lstStyle/>
          <a:p>
            <a:fld id="{4E5DC575-B3DA-4894-AC1D-D96F1860F14D}" type="slidenum">
              <a:rPr lang="en-US" smtClean="0"/>
              <a:pPr/>
              <a:t>45</a:t>
            </a:fld>
            <a:endParaRPr lang="en-US" dirty="0"/>
          </a:p>
        </p:txBody>
      </p:sp>
    </p:spTree>
    <p:extLst>
      <p:ext uri="{BB962C8B-B14F-4D97-AF65-F5344CB8AC3E}">
        <p14:creationId xmlns:p14="http://schemas.microsoft.com/office/powerpoint/2010/main" val="114080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Poll 5</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552099" y="1113178"/>
                <a:ext cx="10515600" cy="4757535"/>
              </a:xfrm>
            </p:spPr>
            <p:txBody>
              <a:bodyPr>
                <a:normAutofit/>
              </a:bodyPr>
              <a:lstStyle/>
              <a:p>
                <a:r>
                  <a:rPr lang="en-US" dirty="0"/>
                  <a:t>Which of the introduced voting rules are </a:t>
                </a:r>
                <a:r>
                  <a:rPr lang="en-US" dirty="0" err="1"/>
                  <a:t>strategyproof</a:t>
                </a:r>
                <a:r>
                  <a:rPr lang="en-US" dirty="0"/>
                  <a:t>?</a:t>
                </a:r>
              </a:p>
              <a:p>
                <a:pPr marL="457200" lvl="1" indent="-457200">
                  <a:buFont typeface="+mj-lt"/>
                  <a:buAutoNum type="alphaUcPeriod"/>
                </a:pPr>
                <a:r>
                  <a:rPr lang="en-US" dirty="0"/>
                  <a:t>Plurality: Each voter give one point to top alternative</a:t>
                </a:r>
              </a:p>
              <a:p>
                <a:pPr marL="457200" lvl="1" indent="-457200">
                  <a:buFont typeface="+mj-lt"/>
                  <a:buAutoNum type="alphaUcPeriod"/>
                </a:pPr>
                <a:r>
                  <a:rPr lang="en-US" dirty="0" err="1"/>
                  <a:t>Borda</a:t>
                </a:r>
                <a:r>
                  <a:rPr lang="en-US" dirty="0"/>
                  <a:t> count: Each voter awards </a:t>
                </a:r>
                <a14:m>
                  <m:oMath xmlns:m="http://schemas.openxmlformats.org/officeDocument/2006/math">
                    <m:r>
                      <a:rPr lang="en-US" i="1" dirty="0">
                        <a:latin typeface="Cambria Math" panose="02040503050406030204" pitchFamily="18" charset="0"/>
                      </a:rPr>
                      <m:t>𝑚</m:t>
                    </m:r>
                    <m:r>
                      <a:rPr lang="en-US" i="1" dirty="0">
                        <a:latin typeface="Cambria Math" panose="02040503050406030204" pitchFamily="18" charset="0"/>
                      </a:rPr>
                      <m:t>−</m:t>
                    </m:r>
                    <m:r>
                      <a:rPr lang="en-US" i="1" dirty="0">
                        <a:latin typeface="Cambria Math" panose="02040503050406030204" pitchFamily="18" charset="0"/>
                      </a:rPr>
                      <m:t>𝑘</m:t>
                    </m:r>
                  </m:oMath>
                </a14:m>
                <a:r>
                  <a:rPr lang="en-US" dirty="0"/>
                  <a:t> points to alternative ranked </a:t>
                </a:r>
                <a14:m>
                  <m:oMath xmlns:m="http://schemas.openxmlformats.org/officeDocument/2006/math">
                    <m:sSup>
                      <m:sSupPr>
                        <m:ctrlPr>
                          <a:rPr lang="en-US" i="1" dirty="0">
                            <a:latin typeface="Cambria Math" panose="02040503050406030204" pitchFamily="18" charset="0"/>
                          </a:rPr>
                        </m:ctrlPr>
                      </m:sSupPr>
                      <m:e>
                        <m:r>
                          <a:rPr lang="en-US" i="1" dirty="0">
                            <a:latin typeface="Cambria Math" panose="02040503050406030204" pitchFamily="18" charset="0"/>
                          </a:rPr>
                          <m:t>𝑘</m:t>
                        </m:r>
                      </m:e>
                      <m:sup>
                        <m:r>
                          <a:rPr lang="en-US" i="1" dirty="0">
                            <a:latin typeface="Cambria Math" panose="02040503050406030204" pitchFamily="18" charset="0"/>
                          </a:rPr>
                          <m:t>𝑡h</m:t>
                        </m:r>
                      </m:sup>
                    </m:sSup>
                  </m:oMath>
                </a14:m>
                <a:endParaRPr lang="en-US" dirty="0"/>
              </a:p>
              <a:p>
                <a:pPr marL="457200" lvl="1" indent="-457200">
                  <a:buFont typeface="+mj-lt"/>
                  <a:buAutoNum type="alphaUcPeriod"/>
                </a:pPr>
                <a:r>
                  <a:rPr lang="en-US" dirty="0"/>
                  <a:t>Plurality with runoff: Pairwise election between two alternatives with highest plurality scores</a:t>
                </a:r>
              </a:p>
              <a:p>
                <a:pPr marL="457200" lvl="1" indent="-457200">
                  <a:buFont typeface="+mj-lt"/>
                  <a:buAutoNum type="alphaUcPeriod"/>
                </a:pPr>
                <a:r>
                  <a:rPr lang="en-US" dirty="0"/>
                  <a:t>STV: In each round, alternative with least plurality votes is eliminated</a:t>
                </a:r>
              </a:p>
              <a:p>
                <a:pPr marL="457200" lvl="1" indent="-457200">
                  <a:buFont typeface="+mj-lt"/>
                  <a:buAutoNum type="alphaUcPeriod"/>
                </a:pPr>
                <a:r>
                  <a:rPr lang="en-US" dirty="0"/>
                  <a:t>None</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552099" y="1113178"/>
                <a:ext cx="10515600" cy="4757535"/>
              </a:xfrm>
              <a:blipFill>
                <a:blip r:embed="rId3"/>
                <a:stretch>
                  <a:fillRect l="-1217" t="-2179"/>
                </a:stretch>
              </a:blipFill>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C141B8BC-E246-42A0-A51A-ED4FB4BFF63B}"/>
              </a:ext>
            </a:extLst>
          </p:cNvPr>
          <p:cNvSpPr>
            <a:spLocks noGrp="1"/>
          </p:cNvSpPr>
          <p:nvPr>
            <p:ph type="sldNum" sz="quarter" idx="4"/>
          </p:nvPr>
        </p:nvSpPr>
        <p:spPr/>
        <p:txBody>
          <a:bodyPr/>
          <a:lstStyle/>
          <a:p>
            <a:fld id="{4E5DC575-B3DA-4894-AC1D-D96F1860F14D}" type="slidenum">
              <a:rPr lang="en-US" smtClean="0"/>
              <a:pPr/>
              <a:t>46</a:t>
            </a:fld>
            <a:endParaRPr lang="en-US" dirty="0"/>
          </a:p>
        </p:txBody>
      </p:sp>
      <p:sp>
        <p:nvSpPr>
          <p:cNvPr id="5" name="&quot;Not Allowed&quot; Symbol 4">
            <a:extLst>
              <a:ext uri="{FF2B5EF4-FFF2-40B4-BE49-F238E27FC236}">
                <a16:creationId xmlns:a16="http://schemas.microsoft.com/office/drawing/2014/main" id="{A6096207-4E85-443D-9D6E-C5061BC3CFE7}"/>
              </a:ext>
            </a:extLst>
          </p:cNvPr>
          <p:cNvSpPr/>
          <p:nvPr/>
        </p:nvSpPr>
        <p:spPr>
          <a:xfrm>
            <a:off x="191902" y="2019532"/>
            <a:ext cx="280491" cy="274881"/>
          </a:xfrm>
          <a:prstGeom prst="noSmoking">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4C0862BB-3C3E-407D-FC41-8022E07A7F8C}"/>
                  </a:ext>
                </a:extLst>
              </p14:cNvPr>
              <p14:cNvContentPartPr/>
              <p14:nvPr/>
            </p14:nvContentPartPr>
            <p14:xfrm>
              <a:off x="302760" y="3486600"/>
              <a:ext cx="1798560" cy="426960"/>
            </p14:xfrm>
          </p:contentPart>
        </mc:Choice>
        <mc:Fallback>
          <p:pic>
            <p:nvPicPr>
              <p:cNvPr id="4" name="Ink 3">
                <a:extLst>
                  <a:ext uri="{FF2B5EF4-FFF2-40B4-BE49-F238E27FC236}">
                    <a16:creationId xmlns:a16="http://schemas.microsoft.com/office/drawing/2014/main" id="{4C0862BB-3C3E-407D-FC41-8022E07A7F8C}"/>
                  </a:ext>
                </a:extLst>
              </p:cNvPr>
              <p:cNvPicPr/>
              <p:nvPr/>
            </p:nvPicPr>
            <p:blipFill>
              <a:blip r:embed="rId5"/>
              <a:stretch>
                <a:fillRect/>
              </a:stretch>
            </p:blipFill>
            <p:spPr>
              <a:xfrm>
                <a:off x="293400" y="3477240"/>
                <a:ext cx="1817280" cy="445680"/>
              </a:xfrm>
              <a:prstGeom prst="rect">
                <a:avLst/>
              </a:prstGeom>
            </p:spPr>
          </p:pic>
        </mc:Fallback>
      </mc:AlternateContent>
    </p:spTree>
    <p:extLst>
      <p:ext uri="{BB962C8B-B14F-4D97-AF65-F5344CB8AC3E}">
        <p14:creationId xmlns:p14="http://schemas.microsoft.com/office/powerpoint/2010/main" val="38324741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dirty="0"/>
                  <a:t>Greedy Algorithm for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oMath>
                </a14:m>
                <a:r>
                  <a:rPr lang="en-US" dirty="0"/>
                  <a:t>Manipulation</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1797" t="-23301" b="-300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r>
                  <a:rPr lang="en-US" dirty="0"/>
                  <a:t>Given voting rule </a:t>
                </a:r>
                <a14:m>
                  <m:oMath xmlns:m="http://schemas.openxmlformats.org/officeDocument/2006/math">
                    <m:r>
                      <a:rPr lang="en-US" i="1">
                        <a:latin typeface="Cambria Math" panose="02040503050406030204" pitchFamily="18" charset="0"/>
                      </a:rPr>
                      <m:t>𝑓</m:t>
                    </m:r>
                  </m:oMath>
                </a14:m>
                <a:r>
                  <a:rPr lang="en-US" dirty="0"/>
                  <a:t> and preference profile of </a:t>
                </a:r>
                <a14:m>
                  <m:oMath xmlns:m="http://schemas.openxmlformats.org/officeDocument/2006/math">
                    <m:r>
                      <a:rPr lang="en-US" i="1">
                        <a:latin typeface="Cambria Math" panose="02040503050406030204" pitchFamily="18" charset="0"/>
                      </a:rPr>
                      <m:t>𝑛</m:t>
                    </m:r>
                    <m:r>
                      <a:rPr lang="en-US" i="1">
                        <a:latin typeface="Cambria Math" panose="02040503050406030204" pitchFamily="18" charset="0"/>
                      </a:rPr>
                      <m:t>−1</m:t>
                    </m:r>
                  </m:oMath>
                </a14:m>
                <a:r>
                  <a:rPr lang="en-US" dirty="0"/>
                  <a:t> voters, how can the last voter report preference to let a specific alternative </a:t>
                </a:r>
                <a14:m>
                  <m:oMath xmlns:m="http://schemas.openxmlformats.org/officeDocument/2006/math">
                    <m:r>
                      <a:rPr lang="en-US" i="1">
                        <a:latin typeface="Cambria Math" panose="02040503050406030204" pitchFamily="18" charset="0"/>
                      </a:rPr>
                      <m:t>𝑦</m:t>
                    </m:r>
                  </m:oMath>
                </a14:m>
                <a:r>
                  <a:rPr lang="en-US" dirty="0"/>
                  <a:t> </a:t>
                </a:r>
                <a:r>
                  <a:rPr lang="en-US" i="1" dirty="0"/>
                  <a:t>uniquely</a:t>
                </a:r>
                <a:r>
                  <a:rPr lang="en-US" dirty="0"/>
                  <a:t> win (no tie breaking)?</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a:blip r:embed="rId3"/>
                <a:stretch>
                  <a:fillRect l="-1217" t="-5090" r="-1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7" name="Table 6"/>
              <p:cNvGraphicFramePr>
                <a:graphicFrameLocks noGrp="1"/>
              </p:cNvGraphicFramePr>
              <p:nvPr/>
            </p:nvGraphicFramePr>
            <p:xfrm>
              <a:off x="2368952" y="2492416"/>
              <a:ext cx="7515828" cy="3238917"/>
            </p:xfrm>
            <a:graphic>
              <a:graphicData uri="http://schemas.openxmlformats.org/drawingml/2006/table">
                <a:tbl>
                  <a:tblPr firstRow="1" bandRow="1">
                    <a:tableStyleId>{6E25E649-3F16-4E02-A733-19D2CDBF48F0}</a:tableStyleId>
                  </a:tblPr>
                  <a:tblGrid>
                    <a:gridCol w="7515828">
                      <a:extLst>
                        <a:ext uri="{9D8B030D-6E8A-4147-A177-3AD203B41FA5}">
                          <a16:colId xmlns:a16="http://schemas.microsoft.com/office/drawing/2014/main" val="20000"/>
                        </a:ext>
                      </a:extLst>
                    </a:gridCol>
                  </a:tblGrid>
                  <a:tr h="4652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Greedy algorithm</a:t>
                          </a:r>
                          <a:r>
                            <a:rPr lang="en-US" sz="2200" baseline="0" dirty="0"/>
                            <a:t> for </a:t>
                          </a:r>
                          <a14:m>
                            <m:oMath xmlns:m="http://schemas.openxmlformats.org/officeDocument/2006/math">
                              <m:r>
                                <a:rPr lang="en-US" sz="2200" i="1" baseline="0" dirty="0" smtClean="0">
                                  <a:latin typeface="Cambria Math" panose="02040503050406030204" pitchFamily="18" charset="0"/>
                                </a:rPr>
                                <m:t>𝑓</m:t>
                              </m:r>
                              <m:r>
                                <a:rPr lang="en-US" sz="2200" i="1" baseline="0" dirty="0" smtClean="0">
                                  <a:latin typeface="Cambria Math" panose="02040503050406030204" pitchFamily="18" charset="0"/>
                                </a:rPr>
                                <m:t>−</m:t>
                              </m:r>
                            </m:oMath>
                          </a14:m>
                          <a:r>
                            <a:rPr lang="en-US" sz="2200" baseline="0" dirty="0"/>
                            <a:t>Manipulation</a:t>
                          </a:r>
                          <a:endParaRPr lang="en-US" sz="2200" dirty="0"/>
                        </a:p>
                      </a:txBody>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Rank </a:t>
                          </a:r>
                          <a14:m>
                            <m:oMath xmlns:m="http://schemas.openxmlformats.org/officeDocument/2006/math">
                              <m:r>
                                <a:rPr lang="en-US" sz="2200" i="1" dirty="0" smtClean="0">
                                  <a:latin typeface="Cambria Math" panose="02040503050406030204" pitchFamily="18" charset="0"/>
                                </a:rPr>
                                <m:t>𝑦</m:t>
                              </m:r>
                            </m:oMath>
                          </a14:m>
                          <a:r>
                            <a:rPr lang="en-US" sz="2200" dirty="0"/>
                            <a:t> in the first place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While there are unranked alternatives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      If </a:t>
                          </a:r>
                          <a14:m>
                            <m:oMath xmlns:m="http://schemas.openxmlformats.org/officeDocument/2006/math">
                              <m:r>
                                <a:rPr lang="en-US" sz="2200" b="0" i="1" dirty="0" smtClean="0">
                                  <a:latin typeface="Cambria Math" panose="02040503050406030204" pitchFamily="18" charset="0"/>
                                </a:rPr>
                                <m:t>∃</m:t>
                              </m:r>
                              <m:r>
                                <a:rPr lang="en-US" sz="2200" b="0" i="1" dirty="0" smtClean="0">
                                  <a:latin typeface="Cambria Math" panose="02040503050406030204" pitchFamily="18" charset="0"/>
                                </a:rPr>
                                <m:t>𝑥</m:t>
                              </m:r>
                            </m:oMath>
                          </a14:m>
                          <a:r>
                            <a:rPr lang="en-US" sz="2200" dirty="0"/>
                            <a:t> that can be placed in the next spot without preventing </a:t>
                          </a:r>
                          <a14:m>
                            <m:oMath xmlns:m="http://schemas.openxmlformats.org/officeDocument/2006/math">
                              <m:r>
                                <a:rPr lang="en-US" sz="2200" i="1" dirty="0" smtClean="0">
                                  <a:latin typeface="Cambria Math" panose="02040503050406030204" pitchFamily="18" charset="0"/>
                                </a:rPr>
                                <m:t>𝑦</m:t>
                              </m:r>
                            </m:oMath>
                          </a14:m>
                          <a:r>
                            <a:rPr lang="en-US" sz="2200" dirty="0"/>
                            <a:t> from winning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             place this alternative in</a:t>
                          </a:r>
                          <a:r>
                            <a:rPr lang="en-US" sz="2200" baseline="0" dirty="0"/>
                            <a:t> the next spot</a:t>
                          </a:r>
                          <a:endParaRPr lang="en-US" sz="2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      else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             return false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return true (with final ranking)</a:t>
                          </a:r>
                        </a:p>
                      </a:txBody>
                      <a:tcPr/>
                    </a:tc>
                    <a:extLst>
                      <a:ext uri="{0D108BD9-81ED-4DB2-BD59-A6C34878D82A}">
                        <a16:rowId xmlns:a16="http://schemas.microsoft.com/office/drawing/2014/main" val="10001"/>
                      </a:ext>
                    </a:extLst>
                  </a:tr>
                </a:tbl>
              </a:graphicData>
            </a:graphic>
          </p:graphicFrame>
        </mc:Choice>
        <mc:Fallback xmlns="">
          <p:graphicFrame>
            <p:nvGraphicFramePr>
              <p:cNvPr id="7" name="Table 6"/>
              <p:cNvGraphicFramePr>
                <a:graphicFrameLocks noGrp="1"/>
              </p:cNvGraphicFramePr>
              <p:nvPr/>
            </p:nvGraphicFramePr>
            <p:xfrm>
              <a:off x="2368952" y="2492416"/>
              <a:ext cx="7515828" cy="3238917"/>
            </p:xfrm>
            <a:graphic>
              <a:graphicData uri="http://schemas.openxmlformats.org/drawingml/2006/table">
                <a:tbl>
                  <a:tblPr firstRow="1" bandRow="1">
                    <a:tableStyleId>{6E25E649-3F16-4E02-A733-19D2CDBF48F0}</a:tableStyleId>
                  </a:tblPr>
                  <a:tblGrid>
                    <a:gridCol w="7515828">
                      <a:extLst>
                        <a:ext uri="{9D8B030D-6E8A-4147-A177-3AD203B41FA5}">
                          <a16:colId xmlns:a16="http://schemas.microsoft.com/office/drawing/2014/main" val="20000"/>
                        </a:ext>
                      </a:extLst>
                    </a:gridCol>
                  </a:tblGrid>
                  <a:tr h="465237">
                    <a:tc>
                      <a:txBody>
                        <a:bodyPr/>
                        <a:lstStyle/>
                        <a:p>
                          <a:endParaRPr lang="en-US"/>
                        </a:p>
                      </a:txBody>
                      <a:tcPr>
                        <a:blipFill>
                          <a:blip r:embed="rId4"/>
                          <a:stretch>
                            <a:fillRect t="-7792" r="-162" b="-618182"/>
                          </a:stretch>
                        </a:blipFill>
                      </a:tcPr>
                    </a:tc>
                    <a:extLst>
                      <a:ext uri="{0D108BD9-81ED-4DB2-BD59-A6C34878D82A}">
                        <a16:rowId xmlns:a16="http://schemas.microsoft.com/office/drawing/2014/main" val="10000"/>
                      </a:ext>
                    </a:extLst>
                  </a:tr>
                  <a:tr h="2773680">
                    <a:tc>
                      <a:txBody>
                        <a:bodyPr/>
                        <a:lstStyle/>
                        <a:p>
                          <a:endParaRPr lang="en-US"/>
                        </a:p>
                      </a:txBody>
                      <a:tcPr>
                        <a:blipFill>
                          <a:blip r:embed="rId4"/>
                          <a:stretch>
                            <a:fillRect t="-18202" r="-162" b="-4386"/>
                          </a:stretch>
                        </a:blipFill>
                      </a:tcPr>
                    </a:tc>
                    <a:extLst>
                      <a:ext uri="{0D108BD9-81ED-4DB2-BD59-A6C34878D82A}">
                        <a16:rowId xmlns:a16="http://schemas.microsoft.com/office/drawing/2014/main" val="10001"/>
                      </a:ext>
                    </a:extLst>
                  </a:tr>
                </a:tbl>
              </a:graphicData>
            </a:graphic>
          </p:graphicFrame>
        </mc:Fallback>
      </mc:AlternateContent>
      <p:sp>
        <p:nvSpPr>
          <p:cNvPr id="8" name="Rectangle 7"/>
          <p:cNvSpPr/>
          <p:nvPr/>
        </p:nvSpPr>
        <p:spPr>
          <a:xfrm>
            <a:off x="2983992" y="5866248"/>
            <a:ext cx="5540940" cy="461665"/>
          </a:xfrm>
          <a:prstGeom prst="rect">
            <a:avLst/>
          </a:prstGeom>
        </p:spPr>
        <p:txBody>
          <a:bodyPr wrap="none">
            <a:spAutoFit/>
          </a:bodyPr>
          <a:lstStyle/>
          <a:p>
            <a:r>
              <a:rPr lang="en-US" sz="2400" dirty="0">
                <a:solidFill>
                  <a:schemeClr val="tx2"/>
                </a:solidFill>
              </a:rPr>
              <a:t>Correctness proved (Bartholdi et al., 1989)</a:t>
            </a:r>
          </a:p>
        </p:txBody>
      </p:sp>
      <p:sp>
        <p:nvSpPr>
          <p:cNvPr id="9" name="Slide Number Placeholder 8">
            <a:extLst>
              <a:ext uri="{FF2B5EF4-FFF2-40B4-BE49-F238E27FC236}">
                <a16:creationId xmlns:a16="http://schemas.microsoft.com/office/drawing/2014/main" id="{91973106-50D8-4BE1-8068-6A80F74F3CE7}"/>
              </a:ext>
            </a:extLst>
          </p:cNvPr>
          <p:cNvSpPr>
            <a:spLocks noGrp="1"/>
          </p:cNvSpPr>
          <p:nvPr>
            <p:ph type="sldNum" sz="quarter" idx="4"/>
          </p:nvPr>
        </p:nvSpPr>
        <p:spPr/>
        <p:txBody>
          <a:bodyPr/>
          <a:lstStyle/>
          <a:p>
            <a:fld id="{4E5DC575-B3DA-4894-AC1D-D96F1860F14D}" type="slidenum">
              <a:rPr lang="en-US" smtClean="0"/>
              <a:pPr/>
              <a:t>47</a:t>
            </a:fld>
            <a:endParaRPr lang="en-US" dirty="0"/>
          </a:p>
        </p:txBody>
      </p:sp>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661EED09-A25F-5F71-A736-AC1D5F30BB69}"/>
                  </a:ext>
                </a:extLst>
              </p14:cNvPr>
              <p14:cNvContentPartPr/>
              <p14:nvPr/>
            </p14:nvContentPartPr>
            <p14:xfrm>
              <a:off x="1302120" y="1941840"/>
              <a:ext cx="7410240" cy="4151160"/>
            </p14:xfrm>
          </p:contentPart>
        </mc:Choice>
        <mc:Fallback>
          <p:pic>
            <p:nvPicPr>
              <p:cNvPr id="4" name="Ink 3">
                <a:extLst>
                  <a:ext uri="{FF2B5EF4-FFF2-40B4-BE49-F238E27FC236}">
                    <a16:creationId xmlns:a16="http://schemas.microsoft.com/office/drawing/2014/main" id="{661EED09-A25F-5F71-A736-AC1D5F30BB69}"/>
                  </a:ext>
                </a:extLst>
              </p:cNvPr>
              <p:cNvPicPr/>
              <p:nvPr/>
            </p:nvPicPr>
            <p:blipFill>
              <a:blip r:embed="rId6"/>
              <a:stretch>
                <a:fillRect/>
              </a:stretch>
            </p:blipFill>
            <p:spPr>
              <a:xfrm>
                <a:off x="1292760" y="1932480"/>
                <a:ext cx="7428960" cy="4169880"/>
              </a:xfrm>
              <a:prstGeom prst="rect">
                <a:avLst/>
              </a:prstGeom>
            </p:spPr>
          </p:pic>
        </mc:Fallback>
      </mc:AlternateContent>
    </p:spTree>
    <p:extLst>
      <p:ext uri="{BB962C8B-B14F-4D97-AF65-F5344CB8AC3E}">
        <p14:creationId xmlns:p14="http://schemas.microsoft.com/office/powerpoint/2010/main" val="305246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Greedy Algorithm for </a:t>
                </a:r>
                <a14:m>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oMath>
                </a14:m>
                <a:r>
                  <a:rPr lang="en-US" dirty="0"/>
                  <a:t>Manipulation</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l="-1481" b="-22222"/>
                </a:stretch>
              </a:blipFill>
            </p:spPr>
            <p:txBody>
              <a:bodyPr/>
              <a:lstStyle/>
              <a:p>
                <a:r>
                  <a:rPr lang="en-US">
                    <a:noFill/>
                  </a:rPr>
                  <a:t> </a:t>
                </a:r>
              </a:p>
            </p:txBody>
          </p:sp>
        </mc:Fallback>
      </mc:AlternateContent>
      <p:sp>
        <p:nvSpPr>
          <p:cNvPr id="3" name="Content Placeholder 2"/>
          <p:cNvSpPr>
            <a:spLocks noGrp="1"/>
          </p:cNvSpPr>
          <p:nvPr>
            <p:ph sz="quarter" idx="1"/>
          </p:nvPr>
        </p:nvSpPr>
        <p:spPr/>
        <p:txBody>
          <a:bodyPr/>
          <a:lstStyle/>
          <a:p>
            <a:r>
              <a:rPr lang="en-US" dirty="0"/>
              <a:t>Example with </a:t>
            </a:r>
            <a:r>
              <a:rPr lang="en-US" dirty="0" err="1"/>
              <a:t>Borda</a:t>
            </a:r>
            <a:r>
              <a:rPr lang="en-US" dirty="0"/>
              <a:t> count voting rule</a:t>
            </a:r>
          </a:p>
        </p:txBody>
      </p:sp>
      <p:graphicFrame>
        <p:nvGraphicFramePr>
          <p:cNvPr id="7" name="Table 6"/>
          <p:cNvGraphicFramePr>
            <a:graphicFrameLocks noGrp="1"/>
          </p:cNvGraphicFramePr>
          <p:nvPr/>
        </p:nvGraphicFramePr>
        <p:xfrm>
          <a:off x="2844800" y="1833880"/>
          <a:ext cx="5144168" cy="1854200"/>
        </p:xfrm>
        <a:graphic>
          <a:graphicData uri="http://schemas.openxmlformats.org/drawingml/2006/table">
            <a:tbl>
              <a:tblPr firstRow="1" bandRow="1">
                <a:tableStyleId>{6E25E649-3F16-4E02-A733-19D2CDBF48F0}</a:tableStyleId>
              </a:tblPr>
              <a:tblGrid>
                <a:gridCol w="2956994">
                  <a:extLst>
                    <a:ext uri="{9D8B030D-6E8A-4147-A177-3AD203B41FA5}">
                      <a16:colId xmlns:a16="http://schemas.microsoft.com/office/drawing/2014/main" val="20000"/>
                    </a:ext>
                  </a:extLst>
                </a:gridCol>
                <a:gridCol w="729058">
                  <a:extLst>
                    <a:ext uri="{9D8B030D-6E8A-4147-A177-3AD203B41FA5}">
                      <a16:colId xmlns:a16="http://schemas.microsoft.com/office/drawing/2014/main" val="20001"/>
                    </a:ext>
                  </a:extLst>
                </a:gridCol>
                <a:gridCol w="729058">
                  <a:extLst>
                    <a:ext uri="{9D8B030D-6E8A-4147-A177-3AD203B41FA5}">
                      <a16:colId xmlns:a16="http://schemas.microsoft.com/office/drawing/2014/main" val="20002"/>
                    </a:ext>
                  </a:extLst>
                </a:gridCol>
                <a:gridCol w="729058">
                  <a:extLst>
                    <a:ext uri="{9D8B030D-6E8A-4147-A177-3AD203B41FA5}">
                      <a16:colId xmlns:a16="http://schemas.microsoft.com/office/drawing/2014/main" val="20003"/>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extLst>
                  <a:ext uri="{0D108BD9-81ED-4DB2-BD59-A6C34878D82A}">
                    <a16:rowId xmlns:a16="http://schemas.microsoft.com/office/drawing/2014/main" val="10000"/>
                  </a:ext>
                </a:extLst>
              </a:tr>
              <a:tr h="370840">
                <a:tc rowSpan="4">
                  <a:txBody>
                    <a:bodyPr/>
                    <a:lstStyle/>
                    <a:p>
                      <a:r>
                        <a:rPr lang="en-US" dirty="0"/>
                        <a:t>Ranking over</a:t>
                      </a:r>
                      <a:r>
                        <a:rPr lang="en-US" baseline="0" dirty="0"/>
                        <a:t> alternatives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(first row is </a:t>
                      </a:r>
                      <a:r>
                        <a:rPr lang="en-US" dirty="0"/>
                        <a:t> the most preferred)</a:t>
                      </a:r>
                    </a:p>
                  </a:txBody>
                  <a:tcPr/>
                </a:tc>
                <a:tc>
                  <a:txBody>
                    <a:bodyPr/>
                    <a:lstStyle/>
                    <a:p>
                      <a:r>
                        <a:rPr lang="en-US" dirty="0"/>
                        <a:t>b</a:t>
                      </a:r>
                    </a:p>
                  </a:txBody>
                  <a:tcPr/>
                </a:tc>
                <a:tc>
                  <a:txBody>
                    <a:bodyPr/>
                    <a:lstStyle/>
                    <a:p>
                      <a:r>
                        <a:rPr lang="en-US" dirty="0"/>
                        <a:t>b</a:t>
                      </a:r>
                    </a:p>
                  </a:txBody>
                  <a:tcPr/>
                </a:tc>
                <a:tc>
                  <a:txBody>
                    <a:bodyPr/>
                    <a:lstStyle/>
                    <a:p>
                      <a:r>
                        <a:rPr lang="en-US" dirty="0"/>
                        <a:t>a</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a</a:t>
                      </a:r>
                    </a:p>
                  </a:txBody>
                  <a:tcPr/>
                </a:tc>
                <a:tc>
                  <a:txBody>
                    <a:bodyPr/>
                    <a:lstStyle/>
                    <a:p>
                      <a:r>
                        <a:rPr lang="en-US" dirty="0"/>
                        <a:t>a</a:t>
                      </a:r>
                    </a:p>
                  </a:txBody>
                  <a:tcPr/>
                </a:tc>
                <a:tc>
                  <a:txBody>
                    <a:bodyPr/>
                    <a:lstStyle/>
                    <a:p>
                      <a:endParaRPr lang="en-US" dirty="0"/>
                    </a:p>
                  </a:txBody>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r>
                        <a:rPr lang="en-US" dirty="0"/>
                        <a:t>c</a:t>
                      </a:r>
                    </a:p>
                  </a:txBody>
                  <a:tcPr/>
                </a:tc>
                <a:tc>
                  <a:txBody>
                    <a:bodyPr/>
                    <a:lstStyle/>
                    <a:p>
                      <a:r>
                        <a:rPr lang="en-US" dirty="0"/>
                        <a:t>c</a:t>
                      </a:r>
                    </a:p>
                  </a:txBody>
                  <a:tcPr/>
                </a:tc>
                <a:tc>
                  <a:txBody>
                    <a:bodyPr/>
                    <a:lstStyle/>
                    <a:p>
                      <a:endParaRPr lang="en-US" dirty="0"/>
                    </a:p>
                  </a:txBody>
                  <a:tcPr/>
                </a:tc>
                <a:extLst>
                  <a:ext uri="{0D108BD9-81ED-4DB2-BD59-A6C34878D82A}">
                    <a16:rowId xmlns:a16="http://schemas.microsoft.com/office/drawing/2014/main" val="10003"/>
                  </a:ext>
                </a:extLst>
              </a:tr>
              <a:tr h="37084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d</a:t>
                      </a:r>
                    </a:p>
                  </a:txBody>
                  <a:tcPr/>
                </a:tc>
                <a:tc>
                  <a:txBody>
                    <a:bodyPr/>
                    <a:lstStyle/>
                    <a:p>
                      <a:r>
                        <a:rPr lang="en-US" dirty="0"/>
                        <a:t>d</a:t>
                      </a:r>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7DFEB73C-08C8-4522-8567-046260E26319}"/>
              </a:ext>
            </a:extLst>
          </p:cNvPr>
          <p:cNvSpPr>
            <a:spLocks noGrp="1"/>
          </p:cNvSpPr>
          <p:nvPr>
            <p:ph type="sldNum" sz="quarter" idx="4"/>
          </p:nvPr>
        </p:nvSpPr>
        <p:spPr/>
        <p:txBody>
          <a:bodyPr/>
          <a:lstStyle/>
          <a:p>
            <a:fld id="{4E5DC575-B3DA-4894-AC1D-D96F1860F14D}" type="slidenum">
              <a:rPr lang="en-US" smtClean="0"/>
              <a:pPr/>
              <a:t>48</a:t>
            </a:fld>
            <a:endParaRPr lang="en-US" dirty="0"/>
          </a:p>
        </p:txBody>
      </p:sp>
    </p:spTree>
    <p:extLst>
      <p:ext uri="{BB962C8B-B14F-4D97-AF65-F5344CB8AC3E}">
        <p14:creationId xmlns:p14="http://schemas.microsoft.com/office/powerpoint/2010/main" val="39048767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Greedy Algorithm for </a:t>
                </a:r>
                <a14:m>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oMath>
                </a14:m>
                <a:r>
                  <a:rPr lang="en-US" dirty="0"/>
                  <a:t>Manipulation</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l="-1481" b="-22222"/>
                </a:stretch>
              </a:blipFill>
            </p:spPr>
            <p:txBody>
              <a:bodyPr/>
              <a:lstStyle/>
              <a:p>
                <a:r>
                  <a:rPr lang="en-US">
                    <a:noFill/>
                  </a:rPr>
                  <a:t> </a:t>
                </a:r>
              </a:p>
            </p:txBody>
          </p:sp>
        </mc:Fallback>
      </mc:AlternateContent>
      <p:sp>
        <p:nvSpPr>
          <p:cNvPr id="3" name="Content Placeholder 2"/>
          <p:cNvSpPr>
            <a:spLocks noGrp="1"/>
          </p:cNvSpPr>
          <p:nvPr>
            <p:ph sz="quarter" idx="1"/>
          </p:nvPr>
        </p:nvSpPr>
        <p:spPr/>
        <p:txBody>
          <a:bodyPr/>
          <a:lstStyle/>
          <a:p>
            <a:r>
              <a:rPr lang="en-US" dirty="0"/>
              <a:t>Example with </a:t>
            </a:r>
            <a:r>
              <a:rPr lang="en-US" dirty="0" err="1"/>
              <a:t>Borda</a:t>
            </a:r>
            <a:r>
              <a:rPr lang="en-US" dirty="0"/>
              <a:t> count voting rule</a:t>
            </a:r>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nvGraphicFramePr>
            <p:xfrm>
              <a:off x="2136648" y="4302760"/>
              <a:ext cx="5333626" cy="1854200"/>
            </p:xfrm>
            <a:graphic>
              <a:graphicData uri="http://schemas.openxmlformats.org/drawingml/2006/table">
                <a:tbl>
                  <a:tblPr firstRow="1" bandRow="1">
                    <a:tableStyleId>{6E25E649-3F16-4E02-A733-19D2CDBF48F0}</a:tableStyleId>
                  </a:tblPr>
                  <a:tblGrid>
                    <a:gridCol w="2685322">
                      <a:extLst>
                        <a:ext uri="{9D8B030D-6E8A-4147-A177-3AD203B41FA5}">
                          <a16:colId xmlns:a16="http://schemas.microsoft.com/office/drawing/2014/main" val="20000"/>
                        </a:ext>
                      </a:extLst>
                    </a:gridCol>
                    <a:gridCol w="662076">
                      <a:extLst>
                        <a:ext uri="{9D8B030D-6E8A-4147-A177-3AD203B41FA5}">
                          <a16:colId xmlns:a16="http://schemas.microsoft.com/office/drawing/2014/main" val="20001"/>
                        </a:ext>
                      </a:extLst>
                    </a:gridCol>
                    <a:gridCol w="526396">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850232">
                      <a:extLst>
                        <a:ext uri="{9D8B030D-6E8A-4147-A177-3AD203B41FA5}">
                          <a16:colId xmlns:a16="http://schemas.microsoft.com/office/drawing/2014/main" val="20004"/>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𝒎</m:t>
                                </m:r>
                                <m:r>
                                  <a:rPr lang="en-US" b="1" i="1" smtClean="0">
                                    <a:latin typeface="Cambria Math" panose="02040503050406030204" pitchFamily="18" charset="0"/>
                                  </a:rPr>
                                  <m:t>−</m:t>
                                </m:r>
                                <m:r>
                                  <a:rPr lang="en-US" b="1" i="1" smtClean="0">
                                    <a:latin typeface="Cambria Math" panose="02040503050406030204" pitchFamily="18" charset="0"/>
                                  </a:rPr>
                                  <m:t>𝒌</m:t>
                                </m:r>
                              </m:oMath>
                            </m:oMathPara>
                          </a14:m>
                          <a:endParaRPr lang="en-US" dirty="0"/>
                        </a:p>
                      </a:txBody>
                      <a:tcPr/>
                    </a:tc>
                    <a:extLst>
                      <a:ext uri="{0D108BD9-81ED-4DB2-BD59-A6C34878D82A}">
                        <a16:rowId xmlns:a16="http://schemas.microsoft.com/office/drawing/2014/main" val="10000"/>
                      </a:ext>
                    </a:extLst>
                  </a:tr>
                  <a:tr h="370840">
                    <a:tc rowSpan="4">
                      <a:txBody>
                        <a:bodyPr/>
                        <a:lstStyle/>
                        <a:p>
                          <a:r>
                            <a:rPr lang="en-US" dirty="0"/>
                            <a:t>Ranking over</a:t>
                          </a:r>
                          <a:r>
                            <a:rPr lang="en-US" baseline="0" dirty="0"/>
                            <a:t> alternatives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(first row is </a:t>
                          </a:r>
                          <a:r>
                            <a:rPr lang="en-US" dirty="0"/>
                            <a:t> the most preferred)</a:t>
                          </a:r>
                        </a:p>
                      </a:txBody>
                      <a:tcPr/>
                    </a:tc>
                    <a:tc>
                      <a:txBody>
                        <a:bodyPr/>
                        <a:lstStyle/>
                        <a:p>
                          <a:r>
                            <a:rPr lang="en-US" dirty="0"/>
                            <a:t>b</a:t>
                          </a:r>
                        </a:p>
                      </a:txBody>
                      <a:tcPr/>
                    </a:tc>
                    <a:tc>
                      <a:txBody>
                        <a:bodyPr/>
                        <a:lstStyle/>
                        <a:p>
                          <a:r>
                            <a:rPr lang="en-US" dirty="0"/>
                            <a:t>b</a:t>
                          </a:r>
                        </a:p>
                      </a:txBody>
                      <a:tcPr/>
                    </a:tc>
                    <a:tc>
                      <a:txBody>
                        <a:bodyPr/>
                        <a:lstStyle/>
                        <a:p>
                          <a:r>
                            <a:rPr lang="en-US" dirty="0"/>
                            <a:t>a</a:t>
                          </a:r>
                        </a:p>
                      </a:txBody>
                      <a:tcPr/>
                    </a:tc>
                    <a:tc>
                      <a:txBody>
                        <a:bodyPr/>
                        <a:lstStyle/>
                        <a:p>
                          <a:r>
                            <a:rPr lang="en-US" dirty="0"/>
                            <a:t>3</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a</a:t>
                          </a:r>
                        </a:p>
                      </a:txBody>
                      <a:tcPr/>
                    </a:tc>
                    <a:tc>
                      <a:txBody>
                        <a:bodyPr/>
                        <a:lstStyle/>
                        <a:p>
                          <a:r>
                            <a:rPr lang="en-US" dirty="0"/>
                            <a:t>a</a:t>
                          </a:r>
                        </a:p>
                      </a:txBody>
                      <a:tcPr/>
                    </a:tc>
                    <a:tc>
                      <a:txBody>
                        <a:bodyPr/>
                        <a:lstStyle/>
                        <a:p>
                          <a:r>
                            <a:rPr lang="en-US" dirty="0"/>
                            <a:t>c</a:t>
                          </a:r>
                        </a:p>
                      </a:txBody>
                      <a:tcPr/>
                    </a:tc>
                    <a:tc>
                      <a:txBody>
                        <a:bodyPr/>
                        <a:lstStyle/>
                        <a:p>
                          <a:r>
                            <a:rPr lang="en-US" dirty="0"/>
                            <a:t>2</a:t>
                          </a:r>
                        </a:p>
                      </a:txBody>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r>
                            <a:rPr lang="en-US" dirty="0"/>
                            <a:t>c</a:t>
                          </a:r>
                        </a:p>
                      </a:txBody>
                      <a:tcPr/>
                    </a:tc>
                    <a:tc>
                      <a:txBody>
                        <a:bodyPr/>
                        <a:lstStyle/>
                        <a:p>
                          <a:r>
                            <a:rPr lang="en-US" dirty="0"/>
                            <a:t>c</a:t>
                          </a:r>
                        </a:p>
                      </a:txBody>
                      <a:tcPr/>
                    </a:tc>
                    <a:tc>
                      <a:txBody>
                        <a:bodyPr/>
                        <a:lstStyle/>
                        <a:p>
                          <a:r>
                            <a:rPr lang="en-US" dirty="0"/>
                            <a:t>d</a:t>
                          </a:r>
                        </a:p>
                      </a:txBody>
                      <a:tcPr/>
                    </a:tc>
                    <a:tc>
                      <a:txBody>
                        <a:bodyPr/>
                        <a:lstStyle/>
                        <a:p>
                          <a:r>
                            <a:rPr lang="en-US" dirty="0"/>
                            <a:t>1</a:t>
                          </a:r>
                        </a:p>
                      </a:txBody>
                      <a:tcPr/>
                    </a:tc>
                    <a:extLst>
                      <a:ext uri="{0D108BD9-81ED-4DB2-BD59-A6C34878D82A}">
                        <a16:rowId xmlns:a16="http://schemas.microsoft.com/office/drawing/2014/main" val="10003"/>
                      </a:ext>
                    </a:extLst>
                  </a:tr>
                  <a:tr h="37084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d</a:t>
                          </a:r>
                        </a:p>
                      </a:txBody>
                      <a:tcPr/>
                    </a:tc>
                    <a:tc>
                      <a:txBody>
                        <a:bodyPr/>
                        <a:lstStyle/>
                        <a:p>
                          <a:r>
                            <a:rPr lang="en-US" dirty="0"/>
                            <a:t>d</a:t>
                          </a:r>
                        </a:p>
                      </a:txBody>
                      <a:tcPr/>
                    </a:tc>
                    <a:tc>
                      <a:txBody>
                        <a:bodyPr/>
                        <a:lstStyle/>
                        <a:p>
                          <a:r>
                            <a:rPr lang="en-US" dirty="0"/>
                            <a:t>b</a:t>
                          </a:r>
                        </a:p>
                      </a:txBody>
                      <a:tcPr/>
                    </a:tc>
                    <a:tc>
                      <a:txBody>
                        <a:bodyPr/>
                        <a:lstStyle/>
                        <a:p>
                          <a:r>
                            <a:rPr lang="en-US" dirty="0"/>
                            <a:t>0</a:t>
                          </a:r>
                        </a:p>
                      </a:txBody>
                      <a:tcPr/>
                    </a:tc>
                    <a:extLst>
                      <a:ext uri="{0D108BD9-81ED-4DB2-BD59-A6C34878D82A}">
                        <a16:rowId xmlns:a16="http://schemas.microsoft.com/office/drawing/2014/main" val="10004"/>
                      </a:ext>
                    </a:extLst>
                  </a:tr>
                </a:tbl>
              </a:graphicData>
            </a:graphic>
          </p:graphicFrame>
        </mc:Choice>
        <mc:Fallback xmlns="">
          <p:graphicFrame>
            <p:nvGraphicFramePr>
              <p:cNvPr id="7" name="Table 6"/>
              <p:cNvGraphicFramePr>
                <a:graphicFrameLocks noGrp="1"/>
              </p:cNvGraphicFramePr>
              <p:nvPr/>
            </p:nvGraphicFramePr>
            <p:xfrm>
              <a:off x="2136648" y="4302760"/>
              <a:ext cx="5333626" cy="1854200"/>
            </p:xfrm>
            <a:graphic>
              <a:graphicData uri="http://schemas.openxmlformats.org/drawingml/2006/table">
                <a:tbl>
                  <a:tblPr firstRow="1" bandRow="1">
                    <a:tableStyleId>{6E25E649-3F16-4E02-A733-19D2CDBF48F0}</a:tableStyleId>
                  </a:tblPr>
                  <a:tblGrid>
                    <a:gridCol w="2685322">
                      <a:extLst>
                        <a:ext uri="{9D8B030D-6E8A-4147-A177-3AD203B41FA5}">
                          <a16:colId xmlns:a16="http://schemas.microsoft.com/office/drawing/2014/main" val="20000"/>
                        </a:ext>
                      </a:extLst>
                    </a:gridCol>
                    <a:gridCol w="662076">
                      <a:extLst>
                        <a:ext uri="{9D8B030D-6E8A-4147-A177-3AD203B41FA5}">
                          <a16:colId xmlns:a16="http://schemas.microsoft.com/office/drawing/2014/main" val="20001"/>
                        </a:ext>
                      </a:extLst>
                    </a:gridCol>
                    <a:gridCol w="526396">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850232">
                      <a:extLst>
                        <a:ext uri="{9D8B030D-6E8A-4147-A177-3AD203B41FA5}">
                          <a16:colId xmlns:a16="http://schemas.microsoft.com/office/drawing/2014/main" val="20004"/>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endParaRPr lang="en-US"/>
                        </a:p>
                      </a:txBody>
                      <a:tcPr>
                        <a:blipFill>
                          <a:blip r:embed="rId3"/>
                          <a:stretch>
                            <a:fillRect l="-525714" t="-8197" r="-1429" b="-424590"/>
                          </a:stretch>
                        </a:blipFill>
                      </a:tcPr>
                    </a:tc>
                    <a:extLst>
                      <a:ext uri="{0D108BD9-81ED-4DB2-BD59-A6C34878D82A}">
                        <a16:rowId xmlns:a16="http://schemas.microsoft.com/office/drawing/2014/main" val="10000"/>
                      </a:ext>
                    </a:extLst>
                  </a:tr>
                  <a:tr h="370840">
                    <a:tc rowSpan="4">
                      <a:txBody>
                        <a:bodyPr/>
                        <a:lstStyle/>
                        <a:p>
                          <a:r>
                            <a:rPr lang="en-US" dirty="0"/>
                            <a:t>Ranking over</a:t>
                          </a:r>
                          <a:r>
                            <a:rPr lang="en-US" baseline="0" dirty="0"/>
                            <a:t> alternatives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(first row is </a:t>
                          </a:r>
                          <a:r>
                            <a:rPr lang="en-US" dirty="0"/>
                            <a:t> the most preferred)</a:t>
                          </a:r>
                        </a:p>
                      </a:txBody>
                      <a:tcPr/>
                    </a:tc>
                    <a:tc>
                      <a:txBody>
                        <a:bodyPr/>
                        <a:lstStyle/>
                        <a:p>
                          <a:r>
                            <a:rPr lang="en-US" dirty="0"/>
                            <a:t>b</a:t>
                          </a:r>
                        </a:p>
                      </a:txBody>
                      <a:tcPr/>
                    </a:tc>
                    <a:tc>
                      <a:txBody>
                        <a:bodyPr/>
                        <a:lstStyle/>
                        <a:p>
                          <a:r>
                            <a:rPr lang="en-US" dirty="0"/>
                            <a:t>b</a:t>
                          </a:r>
                        </a:p>
                      </a:txBody>
                      <a:tcPr/>
                    </a:tc>
                    <a:tc>
                      <a:txBody>
                        <a:bodyPr/>
                        <a:lstStyle/>
                        <a:p>
                          <a:r>
                            <a:rPr lang="en-US" dirty="0"/>
                            <a:t>a</a:t>
                          </a:r>
                        </a:p>
                      </a:txBody>
                      <a:tcPr/>
                    </a:tc>
                    <a:tc>
                      <a:txBody>
                        <a:bodyPr/>
                        <a:lstStyle/>
                        <a:p>
                          <a:r>
                            <a:rPr lang="en-US" dirty="0"/>
                            <a:t>3</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a</a:t>
                          </a:r>
                        </a:p>
                      </a:txBody>
                      <a:tcPr/>
                    </a:tc>
                    <a:tc>
                      <a:txBody>
                        <a:bodyPr/>
                        <a:lstStyle/>
                        <a:p>
                          <a:r>
                            <a:rPr lang="en-US" dirty="0"/>
                            <a:t>a</a:t>
                          </a:r>
                        </a:p>
                      </a:txBody>
                      <a:tcPr/>
                    </a:tc>
                    <a:tc>
                      <a:txBody>
                        <a:bodyPr/>
                        <a:lstStyle/>
                        <a:p>
                          <a:r>
                            <a:rPr lang="en-US" dirty="0"/>
                            <a:t>c</a:t>
                          </a:r>
                        </a:p>
                      </a:txBody>
                      <a:tcPr/>
                    </a:tc>
                    <a:tc>
                      <a:txBody>
                        <a:bodyPr/>
                        <a:lstStyle/>
                        <a:p>
                          <a:r>
                            <a:rPr lang="en-US" dirty="0"/>
                            <a:t>2</a:t>
                          </a:r>
                        </a:p>
                      </a:txBody>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r>
                            <a:rPr lang="en-US" dirty="0"/>
                            <a:t>c</a:t>
                          </a:r>
                        </a:p>
                      </a:txBody>
                      <a:tcPr/>
                    </a:tc>
                    <a:tc>
                      <a:txBody>
                        <a:bodyPr/>
                        <a:lstStyle/>
                        <a:p>
                          <a:r>
                            <a:rPr lang="en-US" dirty="0"/>
                            <a:t>c</a:t>
                          </a:r>
                        </a:p>
                      </a:txBody>
                      <a:tcPr/>
                    </a:tc>
                    <a:tc>
                      <a:txBody>
                        <a:bodyPr/>
                        <a:lstStyle/>
                        <a:p>
                          <a:r>
                            <a:rPr lang="en-US" dirty="0"/>
                            <a:t>d</a:t>
                          </a:r>
                        </a:p>
                      </a:txBody>
                      <a:tcPr/>
                    </a:tc>
                    <a:tc>
                      <a:txBody>
                        <a:bodyPr/>
                        <a:lstStyle/>
                        <a:p>
                          <a:r>
                            <a:rPr lang="en-US" dirty="0"/>
                            <a:t>1</a:t>
                          </a:r>
                        </a:p>
                      </a:txBody>
                      <a:tcPr/>
                    </a:tc>
                    <a:extLst>
                      <a:ext uri="{0D108BD9-81ED-4DB2-BD59-A6C34878D82A}">
                        <a16:rowId xmlns:a16="http://schemas.microsoft.com/office/drawing/2014/main" val="10003"/>
                      </a:ext>
                    </a:extLst>
                  </a:tr>
                  <a:tr h="37084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d</a:t>
                          </a:r>
                        </a:p>
                      </a:txBody>
                      <a:tcPr/>
                    </a:tc>
                    <a:tc>
                      <a:txBody>
                        <a:bodyPr/>
                        <a:lstStyle/>
                        <a:p>
                          <a:r>
                            <a:rPr lang="en-US" dirty="0"/>
                            <a:t>d</a:t>
                          </a:r>
                        </a:p>
                      </a:txBody>
                      <a:tcPr/>
                    </a:tc>
                    <a:tc>
                      <a:txBody>
                        <a:bodyPr/>
                        <a:lstStyle/>
                        <a:p>
                          <a:r>
                            <a:rPr lang="en-US" dirty="0"/>
                            <a:t>b</a:t>
                          </a:r>
                        </a:p>
                      </a:txBody>
                      <a:tcPr/>
                    </a:tc>
                    <a:tc>
                      <a:txBody>
                        <a:bodyPr/>
                        <a:lstStyle/>
                        <a:p>
                          <a:r>
                            <a:rPr lang="en-US" dirty="0"/>
                            <a:t>0</a:t>
                          </a:r>
                        </a:p>
                      </a:txBody>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8" name="Table 7"/>
              <p:cNvGraphicFramePr>
                <a:graphicFrameLocks noGrp="1"/>
              </p:cNvGraphicFramePr>
              <p:nvPr/>
            </p:nvGraphicFramePr>
            <p:xfrm>
              <a:off x="2136648" y="1833880"/>
              <a:ext cx="5333626" cy="1854200"/>
            </p:xfrm>
            <a:graphic>
              <a:graphicData uri="http://schemas.openxmlformats.org/drawingml/2006/table">
                <a:tbl>
                  <a:tblPr firstRow="1" bandRow="1">
                    <a:tableStyleId>{6E25E649-3F16-4E02-A733-19D2CDBF48F0}</a:tableStyleId>
                  </a:tblPr>
                  <a:tblGrid>
                    <a:gridCol w="2589935">
                      <a:extLst>
                        <a:ext uri="{9D8B030D-6E8A-4147-A177-3AD203B41FA5}">
                          <a16:colId xmlns:a16="http://schemas.microsoft.com/office/drawing/2014/main" val="20000"/>
                        </a:ext>
                      </a:extLst>
                    </a:gridCol>
                    <a:gridCol w="638558">
                      <a:extLst>
                        <a:ext uri="{9D8B030D-6E8A-4147-A177-3AD203B41FA5}">
                          <a16:colId xmlns:a16="http://schemas.microsoft.com/office/drawing/2014/main" val="20001"/>
                        </a:ext>
                      </a:extLst>
                    </a:gridCol>
                    <a:gridCol w="638558">
                      <a:extLst>
                        <a:ext uri="{9D8B030D-6E8A-4147-A177-3AD203B41FA5}">
                          <a16:colId xmlns:a16="http://schemas.microsoft.com/office/drawing/2014/main" val="20002"/>
                        </a:ext>
                      </a:extLst>
                    </a:gridCol>
                    <a:gridCol w="638558">
                      <a:extLst>
                        <a:ext uri="{9D8B030D-6E8A-4147-A177-3AD203B41FA5}">
                          <a16:colId xmlns:a16="http://schemas.microsoft.com/office/drawing/2014/main" val="20003"/>
                        </a:ext>
                      </a:extLst>
                    </a:gridCol>
                    <a:gridCol w="828017">
                      <a:extLst>
                        <a:ext uri="{9D8B030D-6E8A-4147-A177-3AD203B41FA5}">
                          <a16:colId xmlns:a16="http://schemas.microsoft.com/office/drawing/2014/main" val="20004"/>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𝒎</m:t>
                                </m:r>
                                <m:r>
                                  <a:rPr lang="en-US" b="1" i="1" smtClean="0">
                                    <a:latin typeface="Cambria Math" panose="02040503050406030204" pitchFamily="18" charset="0"/>
                                  </a:rPr>
                                  <m:t>−</m:t>
                                </m:r>
                                <m:r>
                                  <a:rPr lang="en-US" b="1" i="1" smtClean="0">
                                    <a:latin typeface="Cambria Math" panose="02040503050406030204" pitchFamily="18" charset="0"/>
                                  </a:rPr>
                                  <m:t>𝒌</m:t>
                                </m:r>
                              </m:oMath>
                            </m:oMathPara>
                          </a14:m>
                          <a:endParaRPr lang="en-US" dirty="0"/>
                        </a:p>
                      </a:txBody>
                      <a:tcPr/>
                    </a:tc>
                    <a:extLst>
                      <a:ext uri="{0D108BD9-81ED-4DB2-BD59-A6C34878D82A}">
                        <a16:rowId xmlns:a16="http://schemas.microsoft.com/office/drawing/2014/main" val="10000"/>
                      </a:ext>
                    </a:extLst>
                  </a:tr>
                  <a:tr h="370840">
                    <a:tc rowSpan="4">
                      <a:txBody>
                        <a:bodyPr/>
                        <a:lstStyle/>
                        <a:p>
                          <a:r>
                            <a:rPr lang="en-US" dirty="0"/>
                            <a:t>Ranking over</a:t>
                          </a:r>
                          <a:r>
                            <a:rPr lang="en-US" baseline="0" dirty="0"/>
                            <a:t> alternatives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(first row is </a:t>
                          </a:r>
                          <a:r>
                            <a:rPr lang="en-US" dirty="0"/>
                            <a:t> the most preferred)</a:t>
                          </a:r>
                        </a:p>
                      </a:txBody>
                      <a:tcPr/>
                    </a:tc>
                    <a:tc>
                      <a:txBody>
                        <a:bodyPr/>
                        <a:lstStyle/>
                        <a:p>
                          <a:r>
                            <a:rPr lang="en-US" dirty="0"/>
                            <a:t>b</a:t>
                          </a:r>
                        </a:p>
                      </a:txBody>
                      <a:tcPr/>
                    </a:tc>
                    <a:tc>
                      <a:txBody>
                        <a:bodyPr/>
                        <a:lstStyle/>
                        <a:p>
                          <a:r>
                            <a:rPr lang="en-US" dirty="0"/>
                            <a:t>b</a:t>
                          </a:r>
                        </a:p>
                      </a:txBody>
                      <a:tcPr/>
                    </a:tc>
                    <a:tc>
                      <a:txBody>
                        <a:bodyPr/>
                        <a:lstStyle/>
                        <a:p>
                          <a:r>
                            <a:rPr lang="en-US" dirty="0"/>
                            <a:t>a</a:t>
                          </a:r>
                        </a:p>
                      </a:txBody>
                      <a:tcPr/>
                    </a:tc>
                    <a:tc>
                      <a:txBody>
                        <a:bodyPr/>
                        <a:lstStyle/>
                        <a:p>
                          <a:r>
                            <a:rPr lang="en-US" dirty="0"/>
                            <a:t>3</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a</a:t>
                          </a:r>
                        </a:p>
                      </a:txBody>
                      <a:tcPr/>
                    </a:tc>
                    <a:tc>
                      <a:txBody>
                        <a:bodyPr/>
                        <a:lstStyle/>
                        <a:p>
                          <a:r>
                            <a:rPr lang="en-US" dirty="0"/>
                            <a:t>a</a:t>
                          </a:r>
                        </a:p>
                      </a:txBody>
                      <a:tcPr/>
                    </a:tc>
                    <a:tc>
                      <a:txBody>
                        <a:bodyPr/>
                        <a:lstStyle/>
                        <a:p>
                          <a:r>
                            <a:rPr lang="en-US" dirty="0"/>
                            <a:t>b</a:t>
                          </a:r>
                        </a:p>
                      </a:txBody>
                      <a:tcPr/>
                    </a:tc>
                    <a:tc>
                      <a:txBody>
                        <a:bodyPr/>
                        <a:lstStyle/>
                        <a:p>
                          <a:r>
                            <a:rPr lang="en-US" dirty="0"/>
                            <a:t>2</a:t>
                          </a:r>
                        </a:p>
                      </a:txBody>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r>
                            <a:rPr lang="en-US" dirty="0"/>
                            <a:t>c</a:t>
                          </a:r>
                        </a:p>
                      </a:txBody>
                      <a:tcPr/>
                    </a:tc>
                    <a:tc>
                      <a:txBody>
                        <a:bodyPr/>
                        <a:lstStyle/>
                        <a:p>
                          <a:r>
                            <a:rPr lang="en-US" dirty="0"/>
                            <a:t>c</a:t>
                          </a:r>
                        </a:p>
                      </a:txBody>
                      <a:tcPr/>
                    </a:tc>
                    <a:tc>
                      <a:txBody>
                        <a:bodyPr/>
                        <a:lstStyle/>
                        <a:p>
                          <a:endParaRPr lang="en-US" dirty="0"/>
                        </a:p>
                      </a:txBody>
                      <a:tcPr/>
                    </a:tc>
                    <a:tc>
                      <a:txBody>
                        <a:bodyPr/>
                        <a:lstStyle/>
                        <a:p>
                          <a:r>
                            <a:rPr lang="en-US" dirty="0"/>
                            <a:t>1</a:t>
                          </a:r>
                        </a:p>
                      </a:txBody>
                      <a:tcPr/>
                    </a:tc>
                    <a:extLst>
                      <a:ext uri="{0D108BD9-81ED-4DB2-BD59-A6C34878D82A}">
                        <a16:rowId xmlns:a16="http://schemas.microsoft.com/office/drawing/2014/main" val="10003"/>
                      </a:ext>
                    </a:extLst>
                  </a:tr>
                  <a:tr h="37084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d</a:t>
                          </a:r>
                        </a:p>
                      </a:txBody>
                      <a:tcPr/>
                    </a:tc>
                    <a:tc>
                      <a:txBody>
                        <a:bodyPr/>
                        <a:lstStyle/>
                        <a:p>
                          <a:r>
                            <a:rPr lang="en-US" dirty="0"/>
                            <a:t>d</a:t>
                          </a:r>
                        </a:p>
                      </a:txBody>
                      <a:tcPr/>
                    </a:tc>
                    <a:tc>
                      <a:txBody>
                        <a:bodyPr/>
                        <a:lstStyle/>
                        <a:p>
                          <a:endParaRPr lang="en-US" dirty="0"/>
                        </a:p>
                      </a:txBody>
                      <a:tcPr/>
                    </a:tc>
                    <a:tc>
                      <a:txBody>
                        <a:bodyPr/>
                        <a:lstStyle/>
                        <a:p>
                          <a:r>
                            <a:rPr lang="en-US" dirty="0"/>
                            <a:t>0</a:t>
                          </a:r>
                        </a:p>
                      </a:txBody>
                      <a:tcPr/>
                    </a:tc>
                    <a:extLst>
                      <a:ext uri="{0D108BD9-81ED-4DB2-BD59-A6C34878D82A}">
                        <a16:rowId xmlns:a16="http://schemas.microsoft.com/office/drawing/2014/main" val="10004"/>
                      </a:ext>
                    </a:extLst>
                  </a:tr>
                </a:tbl>
              </a:graphicData>
            </a:graphic>
          </p:graphicFrame>
        </mc:Choice>
        <mc:Fallback xmlns="">
          <p:graphicFrame>
            <p:nvGraphicFramePr>
              <p:cNvPr id="8" name="Table 7"/>
              <p:cNvGraphicFramePr>
                <a:graphicFrameLocks noGrp="1"/>
              </p:cNvGraphicFramePr>
              <p:nvPr/>
            </p:nvGraphicFramePr>
            <p:xfrm>
              <a:off x="2136648" y="1833880"/>
              <a:ext cx="5333626" cy="1854200"/>
            </p:xfrm>
            <a:graphic>
              <a:graphicData uri="http://schemas.openxmlformats.org/drawingml/2006/table">
                <a:tbl>
                  <a:tblPr firstRow="1" bandRow="1">
                    <a:tableStyleId>{6E25E649-3F16-4E02-A733-19D2CDBF48F0}</a:tableStyleId>
                  </a:tblPr>
                  <a:tblGrid>
                    <a:gridCol w="2589935">
                      <a:extLst>
                        <a:ext uri="{9D8B030D-6E8A-4147-A177-3AD203B41FA5}">
                          <a16:colId xmlns:a16="http://schemas.microsoft.com/office/drawing/2014/main" val="20000"/>
                        </a:ext>
                      </a:extLst>
                    </a:gridCol>
                    <a:gridCol w="638558">
                      <a:extLst>
                        <a:ext uri="{9D8B030D-6E8A-4147-A177-3AD203B41FA5}">
                          <a16:colId xmlns:a16="http://schemas.microsoft.com/office/drawing/2014/main" val="20001"/>
                        </a:ext>
                      </a:extLst>
                    </a:gridCol>
                    <a:gridCol w="638558">
                      <a:extLst>
                        <a:ext uri="{9D8B030D-6E8A-4147-A177-3AD203B41FA5}">
                          <a16:colId xmlns:a16="http://schemas.microsoft.com/office/drawing/2014/main" val="20002"/>
                        </a:ext>
                      </a:extLst>
                    </a:gridCol>
                    <a:gridCol w="638558">
                      <a:extLst>
                        <a:ext uri="{9D8B030D-6E8A-4147-A177-3AD203B41FA5}">
                          <a16:colId xmlns:a16="http://schemas.microsoft.com/office/drawing/2014/main" val="20003"/>
                        </a:ext>
                      </a:extLst>
                    </a:gridCol>
                    <a:gridCol w="828017">
                      <a:extLst>
                        <a:ext uri="{9D8B030D-6E8A-4147-A177-3AD203B41FA5}">
                          <a16:colId xmlns:a16="http://schemas.microsoft.com/office/drawing/2014/main" val="20004"/>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endParaRPr lang="en-US"/>
                        </a:p>
                      </a:txBody>
                      <a:tcPr>
                        <a:blipFill>
                          <a:blip r:embed="rId4"/>
                          <a:stretch>
                            <a:fillRect l="-544118" t="-8197" r="-1471" b="-424590"/>
                          </a:stretch>
                        </a:blipFill>
                      </a:tcPr>
                    </a:tc>
                    <a:extLst>
                      <a:ext uri="{0D108BD9-81ED-4DB2-BD59-A6C34878D82A}">
                        <a16:rowId xmlns:a16="http://schemas.microsoft.com/office/drawing/2014/main" val="10000"/>
                      </a:ext>
                    </a:extLst>
                  </a:tr>
                  <a:tr h="370840">
                    <a:tc rowSpan="4">
                      <a:txBody>
                        <a:bodyPr/>
                        <a:lstStyle/>
                        <a:p>
                          <a:r>
                            <a:rPr lang="en-US" dirty="0"/>
                            <a:t>Ranking over</a:t>
                          </a:r>
                          <a:r>
                            <a:rPr lang="en-US" baseline="0" dirty="0"/>
                            <a:t> alternatives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(first row is </a:t>
                          </a:r>
                          <a:r>
                            <a:rPr lang="en-US" dirty="0"/>
                            <a:t> the most preferred)</a:t>
                          </a:r>
                        </a:p>
                      </a:txBody>
                      <a:tcPr/>
                    </a:tc>
                    <a:tc>
                      <a:txBody>
                        <a:bodyPr/>
                        <a:lstStyle/>
                        <a:p>
                          <a:r>
                            <a:rPr lang="en-US" dirty="0"/>
                            <a:t>b</a:t>
                          </a:r>
                        </a:p>
                      </a:txBody>
                      <a:tcPr/>
                    </a:tc>
                    <a:tc>
                      <a:txBody>
                        <a:bodyPr/>
                        <a:lstStyle/>
                        <a:p>
                          <a:r>
                            <a:rPr lang="en-US" dirty="0"/>
                            <a:t>b</a:t>
                          </a:r>
                        </a:p>
                      </a:txBody>
                      <a:tcPr/>
                    </a:tc>
                    <a:tc>
                      <a:txBody>
                        <a:bodyPr/>
                        <a:lstStyle/>
                        <a:p>
                          <a:r>
                            <a:rPr lang="en-US" dirty="0"/>
                            <a:t>a</a:t>
                          </a:r>
                        </a:p>
                      </a:txBody>
                      <a:tcPr/>
                    </a:tc>
                    <a:tc>
                      <a:txBody>
                        <a:bodyPr/>
                        <a:lstStyle/>
                        <a:p>
                          <a:r>
                            <a:rPr lang="en-US" dirty="0"/>
                            <a:t>3</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a</a:t>
                          </a:r>
                        </a:p>
                      </a:txBody>
                      <a:tcPr/>
                    </a:tc>
                    <a:tc>
                      <a:txBody>
                        <a:bodyPr/>
                        <a:lstStyle/>
                        <a:p>
                          <a:r>
                            <a:rPr lang="en-US" dirty="0"/>
                            <a:t>a</a:t>
                          </a:r>
                        </a:p>
                      </a:txBody>
                      <a:tcPr/>
                    </a:tc>
                    <a:tc>
                      <a:txBody>
                        <a:bodyPr/>
                        <a:lstStyle/>
                        <a:p>
                          <a:r>
                            <a:rPr lang="en-US" dirty="0"/>
                            <a:t>b</a:t>
                          </a:r>
                        </a:p>
                      </a:txBody>
                      <a:tcPr/>
                    </a:tc>
                    <a:tc>
                      <a:txBody>
                        <a:bodyPr/>
                        <a:lstStyle/>
                        <a:p>
                          <a:r>
                            <a:rPr lang="en-US" dirty="0"/>
                            <a:t>2</a:t>
                          </a:r>
                        </a:p>
                      </a:txBody>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r>
                            <a:rPr lang="en-US" dirty="0"/>
                            <a:t>c</a:t>
                          </a:r>
                        </a:p>
                      </a:txBody>
                      <a:tcPr/>
                    </a:tc>
                    <a:tc>
                      <a:txBody>
                        <a:bodyPr/>
                        <a:lstStyle/>
                        <a:p>
                          <a:r>
                            <a:rPr lang="en-US" dirty="0"/>
                            <a:t>c</a:t>
                          </a:r>
                        </a:p>
                      </a:txBody>
                      <a:tcPr/>
                    </a:tc>
                    <a:tc>
                      <a:txBody>
                        <a:bodyPr/>
                        <a:lstStyle/>
                        <a:p>
                          <a:endParaRPr lang="en-US" dirty="0"/>
                        </a:p>
                      </a:txBody>
                      <a:tcPr/>
                    </a:tc>
                    <a:tc>
                      <a:txBody>
                        <a:bodyPr/>
                        <a:lstStyle/>
                        <a:p>
                          <a:r>
                            <a:rPr lang="en-US" dirty="0"/>
                            <a:t>1</a:t>
                          </a:r>
                        </a:p>
                      </a:txBody>
                      <a:tcPr/>
                    </a:tc>
                    <a:extLst>
                      <a:ext uri="{0D108BD9-81ED-4DB2-BD59-A6C34878D82A}">
                        <a16:rowId xmlns:a16="http://schemas.microsoft.com/office/drawing/2014/main" val="10003"/>
                      </a:ext>
                    </a:extLst>
                  </a:tr>
                  <a:tr h="37084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d</a:t>
                          </a:r>
                        </a:p>
                      </a:txBody>
                      <a:tcPr/>
                    </a:tc>
                    <a:tc>
                      <a:txBody>
                        <a:bodyPr/>
                        <a:lstStyle/>
                        <a:p>
                          <a:r>
                            <a:rPr lang="en-US" dirty="0"/>
                            <a:t>d</a:t>
                          </a:r>
                        </a:p>
                      </a:txBody>
                      <a:tcPr/>
                    </a:tc>
                    <a:tc>
                      <a:txBody>
                        <a:bodyPr/>
                        <a:lstStyle/>
                        <a:p>
                          <a:endParaRPr lang="en-US" dirty="0"/>
                        </a:p>
                      </a:txBody>
                      <a:tcPr/>
                    </a:tc>
                    <a:tc>
                      <a:txBody>
                        <a:bodyPr/>
                        <a:lstStyle/>
                        <a:p>
                          <a:r>
                            <a:rPr lang="en-US" dirty="0"/>
                            <a:t>0</a:t>
                          </a:r>
                        </a:p>
                      </a:txBody>
                      <a:tcPr/>
                    </a:tc>
                    <a:extLst>
                      <a:ext uri="{0D108BD9-81ED-4DB2-BD59-A6C34878D82A}">
                        <a16:rowId xmlns:a16="http://schemas.microsoft.com/office/drawing/2014/main" val="10004"/>
                      </a:ext>
                    </a:extLst>
                  </a:tr>
                </a:tbl>
              </a:graphicData>
            </a:graphic>
          </p:graphicFrame>
        </mc:Fallback>
      </mc:AlternateContent>
      <p:sp>
        <p:nvSpPr>
          <p:cNvPr id="9" name="TextBox 8"/>
          <p:cNvSpPr txBox="1"/>
          <p:nvPr/>
        </p:nvSpPr>
        <p:spPr>
          <a:xfrm>
            <a:off x="7698334" y="2338026"/>
            <a:ext cx="1919308" cy="1200329"/>
          </a:xfrm>
          <a:prstGeom prst="rect">
            <a:avLst/>
          </a:prstGeom>
          <a:noFill/>
        </p:spPr>
        <p:txBody>
          <a:bodyPr wrap="none" rtlCol="0">
            <a:spAutoFit/>
          </a:bodyPr>
          <a:lstStyle/>
          <a:p>
            <a:r>
              <a:rPr lang="en-US" dirty="0"/>
              <a:t>b: 2*3+1*2=8</a:t>
            </a:r>
          </a:p>
          <a:p>
            <a:r>
              <a:rPr lang="en-US" dirty="0"/>
              <a:t>a: 2*2+1*3=7</a:t>
            </a:r>
          </a:p>
          <a:p>
            <a:endParaRPr lang="en-US" dirty="0"/>
          </a:p>
          <a:p>
            <a:r>
              <a:rPr lang="en-US" dirty="0"/>
              <a:t>Cannot put b here</a:t>
            </a:r>
          </a:p>
        </p:txBody>
      </p:sp>
      <p:sp>
        <p:nvSpPr>
          <p:cNvPr id="10" name="TextBox 9"/>
          <p:cNvSpPr txBox="1"/>
          <p:nvPr/>
        </p:nvSpPr>
        <p:spPr>
          <a:xfrm>
            <a:off x="7636934" y="3771028"/>
            <a:ext cx="2457468" cy="2585323"/>
          </a:xfrm>
          <a:prstGeom prst="rect">
            <a:avLst/>
          </a:prstGeom>
          <a:noFill/>
        </p:spPr>
        <p:txBody>
          <a:bodyPr wrap="none" rtlCol="0">
            <a:spAutoFit/>
          </a:bodyPr>
          <a:lstStyle/>
          <a:p>
            <a:r>
              <a:rPr lang="en-US" dirty="0"/>
              <a:t>c: 2*1+1*2=4</a:t>
            </a:r>
          </a:p>
          <a:p>
            <a:r>
              <a:rPr lang="en-US" dirty="0"/>
              <a:t>a: 2*2+1*3=7</a:t>
            </a:r>
          </a:p>
          <a:p>
            <a:r>
              <a:rPr lang="en-US" dirty="0"/>
              <a:t>c can be placed second</a:t>
            </a:r>
          </a:p>
          <a:p>
            <a:endParaRPr lang="en-US" dirty="0"/>
          </a:p>
          <a:p>
            <a:r>
              <a:rPr lang="en-US" dirty="0"/>
              <a:t>b: 2*3+1*1=7</a:t>
            </a:r>
          </a:p>
          <a:p>
            <a:r>
              <a:rPr lang="en-US" dirty="0"/>
              <a:t>b cannot be placed third</a:t>
            </a:r>
          </a:p>
          <a:p>
            <a:endParaRPr lang="en-US" dirty="0"/>
          </a:p>
          <a:p>
            <a:r>
              <a:rPr lang="en-US" dirty="0"/>
              <a:t>d: 2*0+1*1=1</a:t>
            </a:r>
          </a:p>
          <a:p>
            <a:r>
              <a:rPr lang="en-US" dirty="0"/>
              <a:t>d can be placed third</a:t>
            </a:r>
          </a:p>
        </p:txBody>
      </p:sp>
      <p:sp>
        <p:nvSpPr>
          <p:cNvPr id="11" name="Slide Number Placeholder 10">
            <a:extLst>
              <a:ext uri="{FF2B5EF4-FFF2-40B4-BE49-F238E27FC236}">
                <a16:creationId xmlns:a16="http://schemas.microsoft.com/office/drawing/2014/main" id="{7BE90B46-FC80-4CC5-B661-0ACD3FEBAED0}"/>
              </a:ext>
            </a:extLst>
          </p:cNvPr>
          <p:cNvSpPr>
            <a:spLocks noGrp="1"/>
          </p:cNvSpPr>
          <p:nvPr>
            <p:ph type="sldNum" sz="quarter" idx="4"/>
          </p:nvPr>
        </p:nvSpPr>
        <p:spPr/>
        <p:txBody>
          <a:bodyPr/>
          <a:lstStyle/>
          <a:p>
            <a:fld id="{4E5DC575-B3DA-4894-AC1D-D96F1860F14D}" type="slidenum">
              <a:rPr lang="en-US" smtClean="0"/>
              <a:pPr/>
              <a:t>49</a:t>
            </a:fld>
            <a:endParaRPr lang="en-US" dirty="0"/>
          </a:p>
        </p:txBody>
      </p:sp>
    </p:spTree>
    <p:extLst>
      <p:ext uri="{BB962C8B-B14F-4D97-AF65-F5344CB8AC3E}">
        <p14:creationId xmlns:p14="http://schemas.microsoft.com/office/powerpoint/2010/main" val="2279949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Normal-Form Games</a:t>
            </a:r>
          </a:p>
        </p:txBody>
      </p:sp>
      <p:sp>
        <p:nvSpPr>
          <p:cNvPr id="3" name="Content Placeholder 2"/>
          <p:cNvSpPr>
            <a:spLocks noGrp="1"/>
          </p:cNvSpPr>
          <p:nvPr>
            <p:ph sz="quarter" idx="1"/>
          </p:nvPr>
        </p:nvSpPr>
        <p:spPr>
          <a:xfrm>
            <a:off x="552098" y="1113178"/>
            <a:ext cx="10990443" cy="4942964"/>
          </a:xfrm>
        </p:spPr>
        <p:txBody>
          <a:bodyPr>
            <a:normAutofit/>
          </a:bodyPr>
          <a:lstStyle/>
          <a:p>
            <a:r>
              <a:rPr lang="en-US" dirty="0"/>
              <a:t>A game in </a:t>
            </a:r>
            <a:r>
              <a:rPr lang="en-US" dirty="0">
                <a:solidFill>
                  <a:schemeClr val="tx2"/>
                </a:solidFill>
              </a:rPr>
              <a:t>normal form </a:t>
            </a:r>
            <a:r>
              <a:rPr lang="en-US" dirty="0"/>
              <a:t>consists of the following elements</a:t>
            </a:r>
          </a:p>
          <a:p>
            <a:pPr lvl="1"/>
            <a:r>
              <a:rPr lang="en-US" dirty="0"/>
              <a:t>Set of players</a:t>
            </a:r>
            <a:endParaRPr lang="en-US" b="0" dirty="0"/>
          </a:p>
          <a:p>
            <a:pPr lvl="1"/>
            <a:r>
              <a:rPr lang="en-US" dirty="0"/>
              <a:t>Set of actions for each player</a:t>
            </a:r>
          </a:p>
          <a:p>
            <a:pPr lvl="1"/>
            <a:r>
              <a:rPr lang="en-US" dirty="0"/>
              <a:t>Payoffs / Utility functions</a:t>
            </a:r>
          </a:p>
          <a:p>
            <a:pPr lvl="2"/>
            <a:r>
              <a:rPr lang="en-US" sz="2400" dirty="0"/>
              <a:t>Determines the utility for each player given the actions chosen by all players (referred to as action profile)</a:t>
            </a:r>
          </a:p>
          <a:p>
            <a:pPr lvl="1"/>
            <a:r>
              <a:rPr lang="en-US" dirty="0" err="1"/>
              <a:t>Bimatrix</a:t>
            </a:r>
            <a:r>
              <a:rPr lang="en-US" dirty="0"/>
              <a:t> game is special case: two players, finite action sets</a:t>
            </a:r>
          </a:p>
          <a:p>
            <a:r>
              <a:rPr lang="en-US" dirty="0"/>
              <a:t>Players move simultaneously and the game ends immediately afterwards</a:t>
            </a:r>
          </a:p>
          <a:p>
            <a:pPr lvl="1"/>
            <a:endParaRPr lang="en-US" dirty="0"/>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5</a:t>
            </a:fld>
            <a:endParaRPr lang="en-US" dirty="0"/>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7212DDA6-5D4A-1B41-BABE-E722744F5154}"/>
                  </a:ext>
                </a:extLst>
              </p14:cNvPr>
              <p14:cNvContentPartPr/>
              <p14:nvPr/>
            </p14:nvContentPartPr>
            <p14:xfrm>
              <a:off x="8838000" y="199440"/>
              <a:ext cx="2102400" cy="1603080"/>
            </p14:xfrm>
          </p:contentPart>
        </mc:Choice>
        <mc:Fallback>
          <p:pic>
            <p:nvPicPr>
              <p:cNvPr id="4" name="Ink 3">
                <a:extLst>
                  <a:ext uri="{FF2B5EF4-FFF2-40B4-BE49-F238E27FC236}">
                    <a16:creationId xmlns:a16="http://schemas.microsoft.com/office/drawing/2014/main" id="{7212DDA6-5D4A-1B41-BABE-E722744F5154}"/>
                  </a:ext>
                </a:extLst>
              </p:cNvPr>
              <p:cNvPicPr/>
              <p:nvPr/>
            </p:nvPicPr>
            <p:blipFill>
              <a:blip r:embed="rId4"/>
              <a:stretch>
                <a:fillRect/>
              </a:stretch>
            </p:blipFill>
            <p:spPr>
              <a:xfrm>
                <a:off x="8828640" y="190080"/>
                <a:ext cx="2121120" cy="1621800"/>
              </a:xfrm>
              <a:prstGeom prst="rect">
                <a:avLst/>
              </a:prstGeom>
            </p:spPr>
          </p:pic>
        </mc:Fallback>
      </mc:AlternateContent>
    </p:spTree>
    <p:extLst>
      <p:ext uri="{BB962C8B-B14F-4D97-AF65-F5344CB8AC3E}">
        <p14:creationId xmlns:p14="http://schemas.microsoft.com/office/powerpoint/2010/main" val="35232083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Properties</a:t>
            </a:r>
          </a:p>
        </p:txBody>
      </p:sp>
      <p:sp>
        <p:nvSpPr>
          <p:cNvPr id="3" name="Content Placeholder 2"/>
          <p:cNvSpPr>
            <a:spLocks noGrp="1"/>
          </p:cNvSpPr>
          <p:nvPr>
            <p:ph sz="quarter" idx="1"/>
          </p:nvPr>
        </p:nvSpPr>
        <p:spPr/>
        <p:txBody>
          <a:bodyPr/>
          <a:lstStyle/>
          <a:p>
            <a:r>
              <a:rPr lang="en-US" dirty="0"/>
              <a:t>A voting rule is </a:t>
            </a:r>
            <a:r>
              <a:rPr lang="en-US" dirty="0">
                <a:solidFill>
                  <a:schemeClr val="tx2"/>
                </a:solidFill>
              </a:rPr>
              <a:t>dictatorial</a:t>
            </a:r>
            <a:r>
              <a:rPr lang="en-US" dirty="0"/>
              <a:t> if there is a voter who always gets their most preferred alternative</a:t>
            </a:r>
          </a:p>
          <a:p>
            <a:endParaRPr lang="en-US" dirty="0"/>
          </a:p>
          <a:p>
            <a:r>
              <a:rPr lang="en-US" dirty="0"/>
              <a:t>A voting rule is </a:t>
            </a:r>
            <a:r>
              <a:rPr lang="en-US" dirty="0">
                <a:solidFill>
                  <a:schemeClr val="tx2"/>
                </a:solidFill>
              </a:rPr>
              <a:t>constant</a:t>
            </a:r>
            <a:r>
              <a:rPr lang="en-US" dirty="0"/>
              <a:t> if the same alternative is always chosen (regardless of the stated preferences)</a:t>
            </a:r>
          </a:p>
          <a:p>
            <a:endParaRPr lang="en-US" dirty="0"/>
          </a:p>
          <a:p>
            <a:r>
              <a:rPr lang="en-US" dirty="0"/>
              <a:t>A voting rule is </a:t>
            </a:r>
            <a:r>
              <a:rPr lang="en-US" dirty="0">
                <a:solidFill>
                  <a:schemeClr val="tx2"/>
                </a:solidFill>
              </a:rPr>
              <a:t>onto</a:t>
            </a:r>
            <a:r>
              <a:rPr lang="en-US" dirty="0"/>
              <a:t> if any alternative can win, for some set of stated preferences</a:t>
            </a:r>
          </a:p>
          <a:p>
            <a:endParaRPr lang="en-US" dirty="0"/>
          </a:p>
        </p:txBody>
      </p:sp>
      <p:sp>
        <p:nvSpPr>
          <p:cNvPr id="8" name="Rectangle 7"/>
          <p:cNvSpPr/>
          <p:nvPr/>
        </p:nvSpPr>
        <p:spPr>
          <a:xfrm>
            <a:off x="552099" y="5144657"/>
            <a:ext cx="10983918" cy="830997"/>
          </a:xfrm>
          <a:prstGeom prst="rect">
            <a:avLst/>
          </a:prstGeom>
        </p:spPr>
        <p:txBody>
          <a:bodyPr wrap="square">
            <a:spAutoFit/>
          </a:bodyPr>
          <a:lstStyle/>
          <a:p>
            <a:r>
              <a:rPr lang="en-US" sz="2400" dirty="0">
                <a:solidFill>
                  <a:schemeClr val="tx2"/>
                </a:solidFill>
              </a:rPr>
              <a:t>Which of the introduced voting rules (Plurality, </a:t>
            </a:r>
            <a:r>
              <a:rPr lang="en-US" sz="2400" dirty="0" err="1">
                <a:solidFill>
                  <a:schemeClr val="tx2"/>
                </a:solidFill>
              </a:rPr>
              <a:t>Borda</a:t>
            </a:r>
            <a:r>
              <a:rPr lang="en-US" sz="2400" dirty="0">
                <a:solidFill>
                  <a:schemeClr val="tx2"/>
                </a:solidFill>
              </a:rPr>
              <a:t> count, Plurality with runoff, STV) are dictatorial, constant or onto?</a:t>
            </a:r>
          </a:p>
        </p:txBody>
      </p:sp>
      <p:sp>
        <p:nvSpPr>
          <p:cNvPr id="7" name="Slide Number Placeholder 6">
            <a:extLst>
              <a:ext uri="{FF2B5EF4-FFF2-40B4-BE49-F238E27FC236}">
                <a16:creationId xmlns:a16="http://schemas.microsoft.com/office/drawing/2014/main" id="{1976A59E-9409-48C5-BF23-3744AD3B438A}"/>
              </a:ext>
            </a:extLst>
          </p:cNvPr>
          <p:cNvSpPr>
            <a:spLocks noGrp="1"/>
          </p:cNvSpPr>
          <p:nvPr>
            <p:ph type="sldNum" sz="quarter" idx="4"/>
          </p:nvPr>
        </p:nvSpPr>
        <p:spPr/>
        <p:txBody>
          <a:bodyPr/>
          <a:lstStyle/>
          <a:p>
            <a:fld id="{4E5DC575-B3DA-4894-AC1D-D96F1860F14D}" type="slidenum">
              <a:rPr lang="en-US" smtClean="0"/>
              <a:pPr/>
              <a:t>50</a:t>
            </a:fld>
            <a:endParaRPr lang="en-US" dirty="0"/>
          </a:p>
        </p:txBody>
      </p:sp>
    </p:spTree>
    <p:extLst>
      <p:ext uri="{BB962C8B-B14F-4D97-AF65-F5344CB8AC3E}">
        <p14:creationId xmlns:p14="http://schemas.microsoft.com/office/powerpoint/2010/main" val="38795394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E31DC-9020-4E2F-8BB3-41D42D8FE7AA}"/>
              </a:ext>
            </a:extLst>
          </p:cNvPr>
          <p:cNvSpPr>
            <a:spLocks noGrp="1"/>
          </p:cNvSpPr>
          <p:nvPr>
            <p:ph type="title"/>
          </p:nvPr>
        </p:nvSpPr>
        <p:spPr/>
        <p:txBody>
          <a:bodyPr/>
          <a:lstStyle/>
          <a:p>
            <a:r>
              <a:rPr lang="en-US" dirty="0"/>
              <a:t>Results in Social Choice Theory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446B0AB-26D9-48F0-B225-C4F98E7E604E}"/>
                  </a:ext>
                </a:extLst>
              </p:cNvPr>
              <p:cNvSpPr>
                <a:spLocks noGrp="1"/>
              </p:cNvSpPr>
              <p:nvPr>
                <p:ph idx="1"/>
              </p:nvPr>
            </p:nvSpPr>
            <p:spPr/>
            <p:txBody>
              <a:bodyPr/>
              <a:lstStyle/>
              <a:p>
                <a:r>
                  <a:rPr lang="en-US" dirty="0"/>
                  <a:t>Constant functions and dictatorships are SP</a:t>
                </a:r>
              </a:p>
              <a:p>
                <a:endParaRPr lang="en-US" dirty="0"/>
              </a:p>
              <a:p>
                <a:endParaRPr lang="en-US" dirty="0"/>
              </a:p>
              <a:p>
                <a:r>
                  <a:rPr lang="en-US" dirty="0"/>
                  <a:t>Theorem (Gibbard-Satterthwaite): If </a:t>
                </a:r>
                <a14:m>
                  <m:oMath xmlns:m="http://schemas.openxmlformats.org/officeDocument/2006/math">
                    <m:r>
                      <a:rPr lang="en-US" i="1">
                        <a:latin typeface="Cambria Math" panose="02040503050406030204" pitchFamily="18" charset="0"/>
                      </a:rPr>
                      <m:t>𝑚</m:t>
                    </m:r>
                    <m:r>
                      <a:rPr lang="en-US" i="1">
                        <a:latin typeface="Cambria Math" panose="02040503050406030204" pitchFamily="18" charset="0"/>
                      </a:rPr>
                      <m:t>≥3</m:t>
                    </m:r>
                  </m:oMath>
                </a14:m>
                <a:r>
                  <a:rPr lang="en-US" dirty="0"/>
                  <a:t>, then any voting rule that is SP and onto is dictatorial</a:t>
                </a:r>
              </a:p>
              <a:p>
                <a:pPr lvl="1"/>
                <a:r>
                  <a:rPr lang="en-US" dirty="0"/>
                  <a:t>Any voting rule that is onto and nondictatorial is </a:t>
                </a:r>
                <a:r>
                  <a:rPr lang="en-US" dirty="0" err="1"/>
                  <a:t>manipulable</a:t>
                </a:r>
                <a:endParaRPr lang="en-US" dirty="0"/>
              </a:p>
              <a:p>
                <a:pPr lvl="1"/>
                <a:r>
                  <a:rPr lang="en-US" dirty="0"/>
                  <a:t>It is </a:t>
                </a:r>
                <a:r>
                  <a:rPr lang="en-US" dirty="0">
                    <a:solidFill>
                      <a:srgbClr val="0070C0"/>
                    </a:solidFill>
                  </a:rPr>
                  <a:t>impossible</a:t>
                </a:r>
                <a:r>
                  <a:rPr lang="en-US" dirty="0"/>
                  <a:t> to have a voting rule that is </a:t>
                </a:r>
                <a:r>
                  <a:rPr lang="en-US" dirty="0" err="1"/>
                  <a:t>strategyproof</a:t>
                </a:r>
                <a:r>
                  <a:rPr lang="en-US" dirty="0"/>
                  <a:t>, onto, and </a:t>
                </a:r>
                <a:r>
                  <a:rPr lang="en-US" dirty="0" err="1"/>
                  <a:t>nondictatorial</a:t>
                </a:r>
                <a:endParaRPr lang="en-US" dirty="0"/>
              </a:p>
              <a:p>
                <a:endParaRPr lang="en-US" dirty="0"/>
              </a:p>
            </p:txBody>
          </p:sp>
        </mc:Choice>
        <mc:Fallback xmlns="">
          <p:sp>
            <p:nvSpPr>
              <p:cNvPr id="3" name="Content Placeholder 2">
                <a:extLst>
                  <a:ext uri="{FF2B5EF4-FFF2-40B4-BE49-F238E27FC236}">
                    <a16:creationId xmlns:a16="http://schemas.microsoft.com/office/drawing/2014/main" id="{6446B0AB-26D9-48F0-B225-C4F98E7E604E}"/>
                  </a:ext>
                </a:extLst>
              </p:cNvPr>
              <p:cNvSpPr>
                <a:spLocks noGrp="1" noRot="1" noChangeAspect="1" noMove="1" noResize="1" noEditPoints="1" noAdjustHandles="1" noChangeArrowheads="1" noChangeShapeType="1" noTextEdit="1"/>
              </p:cNvSpPr>
              <p:nvPr>
                <p:ph idx="1"/>
              </p:nvPr>
            </p:nvSpPr>
            <p:spPr>
              <a:blipFill>
                <a:blip r:embed="rId3"/>
                <a:stretch>
                  <a:fillRect l="-1217" t="-5090" r="-1391" b="-6287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BFCB9B8-242A-45E9-B347-8156ED9E4619}"/>
              </a:ext>
            </a:extLst>
          </p:cNvPr>
          <p:cNvSpPr>
            <a:spLocks noGrp="1"/>
          </p:cNvSpPr>
          <p:nvPr>
            <p:ph type="sldNum" sz="quarter" idx="4"/>
          </p:nvPr>
        </p:nvSpPr>
        <p:spPr/>
        <p:txBody>
          <a:bodyPr/>
          <a:lstStyle/>
          <a:p>
            <a:fld id="{4E5DC575-B3DA-4894-AC1D-D96F1860F14D}" type="slidenum">
              <a:rPr lang="en-US" smtClean="0"/>
              <a:pPr/>
              <a:t>51</a:t>
            </a:fld>
            <a:endParaRPr lang="en-US" dirty="0"/>
          </a:p>
        </p:txBody>
      </p:sp>
      <p:sp>
        <p:nvSpPr>
          <p:cNvPr id="5" name="TextBox 4">
            <a:extLst>
              <a:ext uri="{FF2B5EF4-FFF2-40B4-BE49-F238E27FC236}">
                <a16:creationId xmlns:a16="http://schemas.microsoft.com/office/drawing/2014/main" id="{7BA9B359-5D40-441A-874A-B74777C9F613}"/>
              </a:ext>
            </a:extLst>
          </p:cNvPr>
          <p:cNvSpPr txBox="1"/>
          <p:nvPr/>
        </p:nvSpPr>
        <p:spPr>
          <a:xfrm>
            <a:off x="7258024" y="1060169"/>
            <a:ext cx="1014765" cy="523220"/>
          </a:xfrm>
          <a:prstGeom prst="rect">
            <a:avLst/>
          </a:prstGeom>
          <a:noFill/>
        </p:spPr>
        <p:txBody>
          <a:bodyPr wrap="none" rtlCol="0">
            <a:spAutoFit/>
          </a:bodyPr>
          <a:lstStyle/>
          <a:p>
            <a:r>
              <a:rPr lang="en-US" sz="2800" dirty="0">
                <a:solidFill>
                  <a:schemeClr val="tx2"/>
                </a:solidFill>
              </a:rPr>
              <a:t>Why?</a:t>
            </a:r>
          </a:p>
        </p:txBody>
      </p:sp>
      <mc:AlternateContent xmlns:mc="http://schemas.openxmlformats.org/markup-compatibility/2006">
        <mc:Choice xmlns:p14="http://schemas.microsoft.com/office/powerpoint/2010/main" Requires="p14">
          <p:contentPart p14:bwMode="auto" r:id="rId4">
            <p14:nvContentPartPr>
              <p14:cNvPr id="6" name="Ink 5">
                <a:extLst>
                  <a:ext uri="{FF2B5EF4-FFF2-40B4-BE49-F238E27FC236}">
                    <a16:creationId xmlns:a16="http://schemas.microsoft.com/office/drawing/2014/main" id="{05ABC7F7-DE66-4D9A-B7F5-3C1ED4A15134}"/>
                  </a:ext>
                </a:extLst>
              </p14:cNvPr>
              <p14:cNvContentPartPr/>
              <p14:nvPr/>
            </p14:nvContentPartPr>
            <p14:xfrm>
              <a:off x="932760" y="4231080"/>
              <a:ext cx="10027080" cy="1548000"/>
            </p14:xfrm>
          </p:contentPart>
        </mc:Choice>
        <mc:Fallback>
          <p:pic>
            <p:nvPicPr>
              <p:cNvPr id="6" name="Ink 5">
                <a:extLst>
                  <a:ext uri="{FF2B5EF4-FFF2-40B4-BE49-F238E27FC236}">
                    <a16:creationId xmlns:a16="http://schemas.microsoft.com/office/drawing/2014/main" id="{05ABC7F7-DE66-4D9A-B7F5-3C1ED4A15134}"/>
                  </a:ext>
                </a:extLst>
              </p:cNvPr>
              <p:cNvPicPr/>
              <p:nvPr/>
            </p:nvPicPr>
            <p:blipFill>
              <a:blip r:embed="rId5"/>
              <a:stretch>
                <a:fillRect/>
              </a:stretch>
            </p:blipFill>
            <p:spPr>
              <a:xfrm>
                <a:off x="923400" y="4221720"/>
                <a:ext cx="10045800" cy="1566720"/>
              </a:xfrm>
              <a:prstGeom prst="rect">
                <a:avLst/>
              </a:prstGeom>
            </p:spPr>
          </p:pic>
        </mc:Fallback>
      </mc:AlternateContent>
    </p:spTree>
    <p:extLst>
      <p:ext uri="{BB962C8B-B14F-4D97-AF65-F5344CB8AC3E}">
        <p14:creationId xmlns:p14="http://schemas.microsoft.com/office/powerpoint/2010/main" val="197235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6AAA1-DB01-2646-8EFF-5EF7EE3E9F80}"/>
              </a:ext>
            </a:extLst>
          </p:cNvPr>
          <p:cNvSpPr>
            <a:spLocks noGrp="1"/>
          </p:cNvSpPr>
          <p:nvPr>
            <p:ph type="title"/>
          </p:nvPr>
        </p:nvSpPr>
        <p:spPr/>
        <p:txBody>
          <a:bodyPr/>
          <a:lstStyle/>
          <a:p>
            <a:r>
              <a:rPr lang="en-US" dirty="0"/>
              <a:t>Activity: Favorites of 15281</a:t>
            </a:r>
          </a:p>
        </p:txBody>
      </p:sp>
      <p:sp>
        <p:nvSpPr>
          <p:cNvPr id="4" name="Slide Number Placeholder 3">
            <a:extLst>
              <a:ext uri="{FF2B5EF4-FFF2-40B4-BE49-F238E27FC236}">
                <a16:creationId xmlns:a16="http://schemas.microsoft.com/office/drawing/2014/main" id="{9BEEF733-F4CC-B148-87EC-A316738A70E5}"/>
              </a:ext>
            </a:extLst>
          </p:cNvPr>
          <p:cNvSpPr>
            <a:spLocks noGrp="1"/>
          </p:cNvSpPr>
          <p:nvPr>
            <p:ph type="sldNum" sz="quarter" idx="4"/>
          </p:nvPr>
        </p:nvSpPr>
        <p:spPr/>
        <p:txBody>
          <a:bodyPr/>
          <a:lstStyle/>
          <a:p>
            <a:fld id="{4E5DC575-B3DA-4894-AC1D-D96F1860F14D}" type="slidenum">
              <a:rPr lang="en-US" smtClean="0"/>
              <a:pPr/>
              <a:t>52</a:t>
            </a:fld>
            <a:endParaRPr lang="en-US" dirty="0"/>
          </a:p>
        </p:txBody>
      </p:sp>
      <p:pic>
        <p:nvPicPr>
          <p:cNvPr id="1026" name="Picture 2" descr="Forms response chart. Question title: What is your favorite candy? Rank them.&#10;. Number of responses: .">
            <a:extLst>
              <a:ext uri="{FF2B5EF4-FFF2-40B4-BE49-F238E27FC236}">
                <a16:creationId xmlns:a16="http://schemas.microsoft.com/office/drawing/2014/main" id="{4E825121-82EF-D355-EA35-B3D979EBD8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218" y="1027395"/>
            <a:ext cx="11874325" cy="5153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7976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F83B7-A5B0-CB40-978F-3BF3B077821B}"/>
              </a:ext>
            </a:extLst>
          </p:cNvPr>
          <p:cNvSpPr>
            <a:spLocks noGrp="1"/>
          </p:cNvSpPr>
          <p:nvPr>
            <p:ph type="title"/>
          </p:nvPr>
        </p:nvSpPr>
        <p:spPr/>
        <p:txBody>
          <a:bodyPr/>
          <a:lstStyle/>
          <a:p>
            <a:r>
              <a:rPr lang="en-US" dirty="0"/>
              <a:t>Plurality Vote</a:t>
            </a:r>
          </a:p>
        </p:txBody>
      </p:sp>
      <p:sp>
        <p:nvSpPr>
          <p:cNvPr id="3" name="Content Placeholder 2">
            <a:extLst>
              <a:ext uri="{FF2B5EF4-FFF2-40B4-BE49-F238E27FC236}">
                <a16:creationId xmlns:a16="http://schemas.microsoft.com/office/drawing/2014/main" id="{8C6CAF7B-BA32-3041-ADD2-C8EDCE6187FD}"/>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1073C48A-320E-DD48-A71E-0486F0426326}"/>
              </a:ext>
            </a:extLst>
          </p:cNvPr>
          <p:cNvSpPr>
            <a:spLocks noGrp="1"/>
          </p:cNvSpPr>
          <p:nvPr>
            <p:ph type="sldNum" sz="quarter" idx="4"/>
          </p:nvPr>
        </p:nvSpPr>
        <p:spPr/>
        <p:txBody>
          <a:bodyPr/>
          <a:lstStyle/>
          <a:p>
            <a:fld id="{4E5DC575-B3DA-4894-AC1D-D96F1860F14D}" type="slidenum">
              <a:rPr lang="en-US" smtClean="0"/>
              <a:pPr/>
              <a:t>53</a:t>
            </a:fld>
            <a:endParaRPr lang="en-US" dirty="0"/>
          </a:p>
        </p:txBody>
      </p:sp>
    </p:spTree>
    <p:extLst>
      <p:ext uri="{BB962C8B-B14F-4D97-AF65-F5344CB8AC3E}">
        <p14:creationId xmlns:p14="http://schemas.microsoft.com/office/powerpoint/2010/main" val="1171376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F83B7-A5B0-CB40-978F-3BF3B077821B}"/>
              </a:ext>
            </a:extLst>
          </p:cNvPr>
          <p:cNvSpPr>
            <a:spLocks noGrp="1"/>
          </p:cNvSpPr>
          <p:nvPr>
            <p:ph type="title"/>
          </p:nvPr>
        </p:nvSpPr>
        <p:spPr/>
        <p:txBody>
          <a:bodyPr/>
          <a:lstStyle/>
          <a:p>
            <a:r>
              <a:rPr lang="en-US" dirty="0" err="1"/>
              <a:t>Borda</a:t>
            </a:r>
            <a:r>
              <a:rPr lang="en-US" dirty="0"/>
              <a:t> Count</a:t>
            </a:r>
          </a:p>
        </p:txBody>
      </p:sp>
      <p:sp>
        <p:nvSpPr>
          <p:cNvPr id="3" name="Content Placeholder 2">
            <a:extLst>
              <a:ext uri="{FF2B5EF4-FFF2-40B4-BE49-F238E27FC236}">
                <a16:creationId xmlns:a16="http://schemas.microsoft.com/office/drawing/2014/main" id="{8C6CAF7B-BA32-3041-ADD2-C8EDCE6187FD}"/>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1073C48A-320E-DD48-A71E-0486F0426326}"/>
              </a:ext>
            </a:extLst>
          </p:cNvPr>
          <p:cNvSpPr>
            <a:spLocks noGrp="1"/>
          </p:cNvSpPr>
          <p:nvPr>
            <p:ph type="sldNum" sz="quarter" idx="4"/>
          </p:nvPr>
        </p:nvSpPr>
        <p:spPr/>
        <p:txBody>
          <a:bodyPr/>
          <a:lstStyle/>
          <a:p>
            <a:fld id="{4E5DC575-B3DA-4894-AC1D-D96F1860F14D}" type="slidenum">
              <a:rPr lang="en-US" smtClean="0"/>
              <a:pPr/>
              <a:t>54</a:t>
            </a:fld>
            <a:endParaRPr lang="en-US" dirty="0"/>
          </a:p>
        </p:txBody>
      </p:sp>
    </p:spTree>
    <p:extLst>
      <p:ext uri="{BB962C8B-B14F-4D97-AF65-F5344CB8AC3E}">
        <p14:creationId xmlns:p14="http://schemas.microsoft.com/office/powerpoint/2010/main" val="35926455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7FFE3-8B38-7D46-AE96-E7984E2B2A34}"/>
              </a:ext>
            </a:extLst>
          </p:cNvPr>
          <p:cNvSpPr>
            <a:spLocks noGrp="1"/>
          </p:cNvSpPr>
          <p:nvPr>
            <p:ph type="title"/>
          </p:nvPr>
        </p:nvSpPr>
        <p:spPr/>
        <p:txBody>
          <a:bodyPr/>
          <a:lstStyle/>
          <a:p>
            <a:r>
              <a:rPr lang="en-US" dirty="0"/>
              <a:t>Plurality with Runoff</a:t>
            </a:r>
          </a:p>
        </p:txBody>
      </p:sp>
      <p:sp>
        <p:nvSpPr>
          <p:cNvPr id="3" name="Content Placeholder 2">
            <a:extLst>
              <a:ext uri="{FF2B5EF4-FFF2-40B4-BE49-F238E27FC236}">
                <a16:creationId xmlns:a16="http://schemas.microsoft.com/office/drawing/2014/main" id="{01B2A9D0-4C93-254D-8080-867731A4D67F}"/>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1AB50D08-B336-B749-8A9E-15150BEEC75F}"/>
              </a:ext>
            </a:extLst>
          </p:cNvPr>
          <p:cNvSpPr>
            <a:spLocks noGrp="1"/>
          </p:cNvSpPr>
          <p:nvPr>
            <p:ph type="sldNum" sz="quarter" idx="4"/>
          </p:nvPr>
        </p:nvSpPr>
        <p:spPr/>
        <p:txBody>
          <a:bodyPr/>
          <a:lstStyle/>
          <a:p>
            <a:fld id="{4E5DC575-B3DA-4894-AC1D-D96F1860F14D}" type="slidenum">
              <a:rPr lang="en-US" smtClean="0"/>
              <a:pPr/>
              <a:t>55</a:t>
            </a:fld>
            <a:endParaRPr lang="en-US" dirty="0"/>
          </a:p>
        </p:txBody>
      </p:sp>
    </p:spTree>
    <p:extLst>
      <p:ext uri="{BB962C8B-B14F-4D97-AF65-F5344CB8AC3E}">
        <p14:creationId xmlns:p14="http://schemas.microsoft.com/office/powerpoint/2010/main" val="31033567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CA9D5-4A67-ED45-BAA3-287E9CCFEE96}"/>
              </a:ext>
            </a:extLst>
          </p:cNvPr>
          <p:cNvSpPr>
            <a:spLocks noGrp="1"/>
          </p:cNvSpPr>
          <p:nvPr>
            <p:ph type="title"/>
          </p:nvPr>
        </p:nvSpPr>
        <p:spPr/>
        <p:txBody>
          <a:bodyPr/>
          <a:lstStyle/>
          <a:p>
            <a:r>
              <a:rPr lang="en-US" dirty="0"/>
              <a:t>Single Transferrable Vote</a:t>
            </a:r>
          </a:p>
        </p:txBody>
      </p:sp>
      <p:sp>
        <p:nvSpPr>
          <p:cNvPr id="3" name="Content Placeholder 2">
            <a:extLst>
              <a:ext uri="{FF2B5EF4-FFF2-40B4-BE49-F238E27FC236}">
                <a16:creationId xmlns:a16="http://schemas.microsoft.com/office/drawing/2014/main" id="{52088611-0C64-3748-BEC3-8EDBF58B4B24}"/>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895800B5-7F6B-764D-AE5C-17FA178FB8F9}"/>
              </a:ext>
            </a:extLst>
          </p:cNvPr>
          <p:cNvSpPr>
            <a:spLocks noGrp="1"/>
          </p:cNvSpPr>
          <p:nvPr>
            <p:ph type="sldNum" sz="quarter" idx="4"/>
          </p:nvPr>
        </p:nvSpPr>
        <p:spPr/>
        <p:txBody>
          <a:bodyPr/>
          <a:lstStyle/>
          <a:p>
            <a:fld id="{4E5DC575-B3DA-4894-AC1D-D96F1860F14D}" type="slidenum">
              <a:rPr lang="en-US" smtClean="0"/>
              <a:pPr/>
              <a:t>56</a:t>
            </a:fld>
            <a:endParaRPr lang="en-US" dirty="0"/>
          </a:p>
        </p:txBody>
      </p:sp>
    </p:spTree>
    <p:extLst>
      <p:ext uri="{BB962C8B-B14F-4D97-AF65-F5344CB8AC3E}">
        <p14:creationId xmlns:p14="http://schemas.microsoft.com/office/powerpoint/2010/main" val="33161543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2A832-1A62-438B-8084-99049843F26A}"/>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484A5932-E7D5-4F91-AD33-88F97E789619}"/>
              </a:ext>
            </a:extLst>
          </p:cNvPr>
          <p:cNvSpPr>
            <a:spLocks noGrp="1"/>
          </p:cNvSpPr>
          <p:nvPr>
            <p:ph idx="1"/>
          </p:nvPr>
        </p:nvSpPr>
        <p:spPr/>
        <p:txBody>
          <a:bodyPr/>
          <a:lstStyle/>
          <a:p>
            <a:r>
              <a:rPr lang="en-US" dirty="0"/>
              <a:t>Understand the </a:t>
            </a:r>
            <a:r>
              <a:rPr lang="en-US" dirty="0">
                <a:solidFill>
                  <a:srgbClr val="0070C0"/>
                </a:solidFill>
              </a:rPr>
              <a:t>voting model</a:t>
            </a:r>
          </a:p>
          <a:p>
            <a:r>
              <a:rPr lang="en-US" dirty="0"/>
              <a:t>Find the winner under the following </a:t>
            </a:r>
            <a:r>
              <a:rPr lang="en-US" dirty="0">
                <a:solidFill>
                  <a:srgbClr val="0070C0"/>
                </a:solidFill>
              </a:rPr>
              <a:t>voting rules</a:t>
            </a:r>
          </a:p>
          <a:p>
            <a:pPr lvl="1"/>
            <a:r>
              <a:rPr lang="en-US" sz="2800" dirty="0"/>
              <a:t>Plurality, </a:t>
            </a:r>
            <a:r>
              <a:rPr lang="en-US" sz="2800" dirty="0" err="1"/>
              <a:t>Borda</a:t>
            </a:r>
            <a:r>
              <a:rPr lang="en-US" sz="2800" dirty="0"/>
              <a:t> count, Plurality with runoff, Single Transferable Vote</a:t>
            </a:r>
          </a:p>
          <a:p>
            <a:r>
              <a:rPr lang="en-US" dirty="0"/>
              <a:t>Describe the following concepts, </a:t>
            </a:r>
            <a:r>
              <a:rPr lang="en-US" dirty="0">
                <a:solidFill>
                  <a:srgbClr val="0070C0"/>
                </a:solidFill>
              </a:rPr>
              <a:t>axioms, and properties of voting rules</a:t>
            </a:r>
          </a:p>
          <a:p>
            <a:pPr lvl="1"/>
            <a:r>
              <a:rPr lang="en-US" sz="2800" dirty="0"/>
              <a:t>Pairwise election, Condorcet winner</a:t>
            </a:r>
          </a:p>
          <a:p>
            <a:pPr lvl="1"/>
            <a:r>
              <a:rPr lang="en-US" sz="2800" dirty="0"/>
              <a:t>Majority consistency, Condorcet consistency, </a:t>
            </a:r>
            <a:r>
              <a:rPr lang="en-US" sz="2800" dirty="0" err="1"/>
              <a:t>Strategyproof</a:t>
            </a:r>
            <a:endParaRPr lang="en-US" sz="2800" dirty="0"/>
          </a:p>
          <a:p>
            <a:pPr lvl="1"/>
            <a:r>
              <a:rPr lang="en-US" sz="2800" dirty="0"/>
              <a:t>Dictatorial, constant, onto</a:t>
            </a:r>
          </a:p>
          <a:p>
            <a:r>
              <a:rPr lang="en-US" dirty="0"/>
              <a:t>Understand the </a:t>
            </a:r>
            <a:r>
              <a:rPr lang="en-US" dirty="0">
                <a:solidFill>
                  <a:srgbClr val="0070C0"/>
                </a:solidFill>
              </a:rPr>
              <a:t>possibility </a:t>
            </a:r>
            <a:r>
              <a:rPr lang="en-US" dirty="0"/>
              <a:t>of satisfying multiple properties</a:t>
            </a:r>
            <a:endParaRPr lang="en-US" dirty="0">
              <a:solidFill>
                <a:srgbClr val="0070C0"/>
              </a:solidFill>
            </a:endParaRPr>
          </a:p>
          <a:p>
            <a:r>
              <a:rPr lang="en-US" dirty="0"/>
              <a:t>Describe the greedy algorithm for </a:t>
            </a:r>
            <a:r>
              <a:rPr lang="en-US" dirty="0">
                <a:solidFill>
                  <a:srgbClr val="0070C0"/>
                </a:solidFill>
              </a:rPr>
              <a:t>voting rule manipulation</a:t>
            </a:r>
          </a:p>
          <a:p>
            <a:endParaRPr lang="en-US" dirty="0"/>
          </a:p>
        </p:txBody>
      </p:sp>
      <p:sp>
        <p:nvSpPr>
          <p:cNvPr id="4" name="Slide Number Placeholder 3">
            <a:extLst>
              <a:ext uri="{FF2B5EF4-FFF2-40B4-BE49-F238E27FC236}">
                <a16:creationId xmlns:a16="http://schemas.microsoft.com/office/drawing/2014/main" id="{1FD41FAD-9844-4591-88B4-EA2D8BC5BDF7}"/>
              </a:ext>
            </a:extLst>
          </p:cNvPr>
          <p:cNvSpPr>
            <a:spLocks noGrp="1"/>
          </p:cNvSpPr>
          <p:nvPr>
            <p:ph type="sldNum" sz="quarter" idx="4"/>
          </p:nvPr>
        </p:nvSpPr>
        <p:spPr/>
        <p:txBody>
          <a:bodyPr/>
          <a:lstStyle/>
          <a:p>
            <a:fld id="{4E5DC575-B3DA-4894-AC1D-D96F1860F14D}" type="slidenum">
              <a:rPr lang="en-US" smtClean="0"/>
              <a:pPr/>
              <a:t>57</a:t>
            </a:fld>
            <a:endParaRPr lang="en-US" dirty="0"/>
          </a:p>
        </p:txBody>
      </p:sp>
    </p:spTree>
    <p:extLst>
      <p:ext uri="{BB962C8B-B14F-4D97-AF65-F5344CB8AC3E}">
        <p14:creationId xmlns:p14="http://schemas.microsoft.com/office/powerpoint/2010/main" val="2433320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 Mixed Strategy Nash Equilibrium</a:t>
            </a:r>
          </a:p>
        </p:txBody>
      </p:sp>
      <p:sp>
        <p:nvSpPr>
          <p:cNvPr id="3" name="Content Placeholder 2"/>
          <p:cNvSpPr>
            <a:spLocks noGrp="1"/>
          </p:cNvSpPr>
          <p:nvPr>
            <p:ph sz="quarter" idx="1"/>
          </p:nvPr>
        </p:nvSpPr>
        <p:spPr/>
        <p:txBody>
          <a:bodyPr>
            <a:normAutofit/>
          </a:bodyPr>
          <a:lstStyle/>
          <a:p>
            <a:r>
              <a:rPr lang="en-US" dirty="0"/>
              <a:t>How to find mixed strategy NE (after iterative removal)?</a:t>
            </a:r>
          </a:p>
        </p:txBody>
      </p:sp>
      <mc:AlternateContent xmlns:mc="http://schemas.openxmlformats.org/markup-compatibility/2006" xmlns:a14="http://schemas.microsoft.com/office/drawing/2010/main">
        <mc:Choice Requires="a14">
          <p:sp>
            <p:nvSpPr>
              <p:cNvPr id="10" name="Rectangle 9"/>
              <p:cNvSpPr/>
              <p:nvPr/>
            </p:nvSpPr>
            <p:spPr>
              <a:xfrm>
                <a:off x="552099" y="3800426"/>
                <a:ext cx="9801723" cy="954107"/>
              </a:xfrm>
              <a:prstGeom prst="rect">
                <a:avLst/>
              </a:prstGeom>
            </p:spPr>
            <p:txBody>
              <a:bodyPr wrap="square">
                <a:spAutoFit/>
              </a:bodyPr>
              <a:lstStyle/>
              <a:p>
                <a:r>
                  <a:rPr lang="en-US" sz="2800" dirty="0">
                    <a:solidFill>
                      <a:schemeClr val="tx2"/>
                    </a:solidFill>
                  </a:rPr>
                  <a:t>If </a:t>
                </a:r>
                <a14:m>
                  <m:oMath xmlns:m="http://schemas.openxmlformats.org/officeDocument/2006/math">
                    <m:sSub>
                      <m:sSubPr>
                        <m:ctrlPr>
                          <a:rPr lang="en-US"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𝑠</m:t>
                        </m:r>
                      </m:e>
                      <m:sub>
                        <m:r>
                          <a:rPr lang="en-US" sz="2800" i="1">
                            <a:solidFill>
                              <a:schemeClr val="tx2"/>
                            </a:solidFill>
                            <a:latin typeface="Cambria Math" panose="02040503050406030204" pitchFamily="18" charset="0"/>
                          </a:rPr>
                          <m:t>𝐴</m:t>
                        </m:r>
                      </m:sub>
                    </m:sSub>
                    <m:r>
                      <a:rPr lang="en-US" sz="2800" i="1">
                        <a:solidFill>
                          <a:schemeClr val="tx2"/>
                        </a:solidFill>
                        <a:latin typeface="Cambria Math" panose="02040503050406030204" pitchFamily="18" charset="0"/>
                      </a:rPr>
                      <m:t>=(</m:t>
                    </m:r>
                    <m:r>
                      <a:rPr lang="en-US" sz="2800" i="1">
                        <a:solidFill>
                          <a:schemeClr val="tx2"/>
                        </a:solidFill>
                        <a:latin typeface="Cambria Math" panose="02040503050406030204" pitchFamily="18" charset="0"/>
                      </a:rPr>
                      <m:t>𝑝</m:t>
                    </m:r>
                    <m:r>
                      <a:rPr lang="en-US" sz="2800" i="1">
                        <a:solidFill>
                          <a:schemeClr val="tx2"/>
                        </a:solidFill>
                        <a:latin typeface="Cambria Math" panose="02040503050406030204" pitchFamily="18" charset="0"/>
                      </a:rPr>
                      <m:t>,1−</m:t>
                    </m:r>
                    <m:r>
                      <a:rPr lang="en-US" sz="2800" i="1">
                        <a:solidFill>
                          <a:schemeClr val="tx2"/>
                        </a:solidFill>
                        <a:latin typeface="Cambria Math" panose="02040503050406030204" pitchFamily="18" charset="0"/>
                      </a:rPr>
                      <m:t>𝑝</m:t>
                    </m:r>
                    <m:r>
                      <a:rPr lang="en-US" sz="2800" i="1">
                        <a:solidFill>
                          <a:schemeClr val="tx2"/>
                        </a:solidFill>
                        <a:latin typeface="Cambria Math" panose="02040503050406030204" pitchFamily="18" charset="0"/>
                      </a:rPr>
                      <m:t>)</m:t>
                    </m:r>
                  </m:oMath>
                </a14:m>
                <a:r>
                  <a:rPr lang="en-US" sz="2800" dirty="0">
                    <a:solidFill>
                      <a:schemeClr val="tx2"/>
                    </a:solidFill>
                  </a:rPr>
                  <a:t> and </a:t>
                </a:r>
                <a14:m>
                  <m:oMath xmlns:m="http://schemas.openxmlformats.org/officeDocument/2006/math">
                    <m:sSub>
                      <m:sSubPr>
                        <m:ctrlPr>
                          <a:rPr lang="en-US"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𝑠</m:t>
                        </m:r>
                      </m:e>
                      <m:sub>
                        <m:r>
                          <a:rPr lang="en-US" sz="2800" i="1">
                            <a:solidFill>
                              <a:schemeClr val="tx2"/>
                            </a:solidFill>
                            <a:latin typeface="Cambria Math" panose="02040503050406030204" pitchFamily="18" charset="0"/>
                          </a:rPr>
                          <m:t>𝐵</m:t>
                        </m:r>
                      </m:sub>
                    </m:sSub>
                    <m:r>
                      <a:rPr lang="en-US" sz="2800" i="1">
                        <a:solidFill>
                          <a:schemeClr val="tx2"/>
                        </a:solidFill>
                        <a:latin typeface="Cambria Math" panose="02040503050406030204" pitchFamily="18" charset="0"/>
                      </a:rPr>
                      <m:t>=(</m:t>
                    </m:r>
                    <m:r>
                      <a:rPr lang="en-US" sz="2800" i="1">
                        <a:solidFill>
                          <a:schemeClr val="tx2"/>
                        </a:solidFill>
                        <a:latin typeface="Cambria Math" panose="02040503050406030204" pitchFamily="18" charset="0"/>
                      </a:rPr>
                      <m:t>𝑞</m:t>
                    </m:r>
                    <m:r>
                      <a:rPr lang="en-US" sz="2800" i="1">
                        <a:solidFill>
                          <a:schemeClr val="tx2"/>
                        </a:solidFill>
                        <a:latin typeface="Cambria Math" panose="02040503050406030204" pitchFamily="18" charset="0"/>
                      </a:rPr>
                      <m:t>,1−</m:t>
                    </m:r>
                    <m:r>
                      <a:rPr lang="en-US" sz="2800" i="1">
                        <a:solidFill>
                          <a:schemeClr val="tx2"/>
                        </a:solidFill>
                        <a:latin typeface="Cambria Math" panose="02040503050406030204" pitchFamily="18" charset="0"/>
                      </a:rPr>
                      <m:t>𝑞</m:t>
                    </m:r>
                    <m:r>
                      <a:rPr lang="en-US" sz="2800" i="1">
                        <a:solidFill>
                          <a:schemeClr val="tx2"/>
                        </a:solidFill>
                        <a:latin typeface="Cambria Math" panose="02040503050406030204" pitchFamily="18" charset="0"/>
                      </a:rPr>
                      <m:t>)</m:t>
                    </m:r>
                  </m:oMath>
                </a14:m>
                <a:r>
                  <a:rPr lang="en-US" sz="2800" dirty="0">
                    <a:solidFill>
                      <a:schemeClr val="tx2"/>
                    </a:solidFill>
                  </a:rPr>
                  <a:t> with </a:t>
                </a:r>
                <a14:m>
                  <m:oMath xmlns:m="http://schemas.openxmlformats.org/officeDocument/2006/math">
                    <m:r>
                      <a:rPr lang="en-US" sz="2800">
                        <a:solidFill>
                          <a:schemeClr val="tx2"/>
                        </a:solidFill>
                        <a:latin typeface="Cambria Math" panose="02040503050406030204" pitchFamily="18" charset="0"/>
                      </a:rPr>
                      <m:t>0&lt;</m:t>
                    </m:r>
                    <m:r>
                      <a:rPr lang="en-US" sz="2800" i="1">
                        <a:solidFill>
                          <a:schemeClr val="tx2"/>
                        </a:solidFill>
                        <a:latin typeface="Cambria Math" panose="02040503050406030204" pitchFamily="18" charset="0"/>
                      </a:rPr>
                      <m:t>𝑝</m:t>
                    </m:r>
                    <m:r>
                      <a:rPr lang="en-US" sz="2800" i="1">
                        <a:solidFill>
                          <a:schemeClr val="tx2"/>
                        </a:solidFill>
                        <a:latin typeface="Cambria Math" panose="02040503050406030204" pitchFamily="18" charset="0"/>
                      </a:rPr>
                      <m:t>,</m:t>
                    </m:r>
                    <m:r>
                      <a:rPr lang="en-US" sz="2800" i="1">
                        <a:solidFill>
                          <a:schemeClr val="tx2"/>
                        </a:solidFill>
                        <a:latin typeface="Cambria Math" panose="02040503050406030204" pitchFamily="18" charset="0"/>
                      </a:rPr>
                      <m:t>𝑞</m:t>
                    </m:r>
                    <m:r>
                      <a:rPr lang="en-US" sz="2800" i="1">
                        <a:solidFill>
                          <a:schemeClr val="tx2"/>
                        </a:solidFill>
                        <a:latin typeface="Cambria Math" panose="02040503050406030204" pitchFamily="18" charset="0"/>
                      </a:rPr>
                      <m:t>&lt;1</m:t>
                    </m:r>
                  </m:oMath>
                </a14:m>
                <a:r>
                  <a:rPr lang="en-US" sz="2800" dirty="0">
                    <a:solidFill>
                      <a:schemeClr val="tx2"/>
                    </a:solidFill>
                  </a:rPr>
                  <a:t> is a NE, what are the necessary conditions for </a:t>
                </a:r>
                <a14:m>
                  <m:oMath xmlns:m="http://schemas.openxmlformats.org/officeDocument/2006/math">
                    <m:r>
                      <a:rPr lang="en-US" sz="2800" i="1">
                        <a:solidFill>
                          <a:schemeClr val="tx2"/>
                        </a:solidFill>
                        <a:latin typeface="Cambria Math" panose="02040503050406030204" pitchFamily="18" charset="0"/>
                      </a:rPr>
                      <m:t>𝑝</m:t>
                    </m:r>
                  </m:oMath>
                </a14:m>
                <a:r>
                  <a:rPr lang="en-US" sz="2800" dirty="0">
                    <a:solidFill>
                      <a:schemeClr val="tx2"/>
                    </a:solidFill>
                  </a:rPr>
                  <a:t> and </a:t>
                </a:r>
                <a14:m>
                  <m:oMath xmlns:m="http://schemas.openxmlformats.org/officeDocument/2006/math">
                    <m:r>
                      <a:rPr lang="en-US" sz="2800" i="1">
                        <a:solidFill>
                          <a:schemeClr val="tx2"/>
                        </a:solidFill>
                        <a:latin typeface="Cambria Math" panose="02040503050406030204" pitchFamily="18" charset="0"/>
                      </a:rPr>
                      <m:t>𝑞</m:t>
                    </m:r>
                  </m:oMath>
                </a14:m>
                <a:r>
                  <a:rPr lang="en-US" sz="2800" dirty="0">
                    <a:solidFill>
                      <a:schemeClr val="tx2"/>
                    </a:solidFill>
                  </a:rPr>
                  <a:t>?</a:t>
                </a:r>
              </a:p>
            </p:txBody>
          </p:sp>
        </mc:Choice>
        <mc:Fallback xmlns="">
          <p:sp>
            <p:nvSpPr>
              <p:cNvPr id="10" name="Rectangle 9"/>
              <p:cNvSpPr>
                <a:spLocks noRot="1" noChangeAspect="1" noMove="1" noResize="1" noEditPoints="1" noAdjustHandles="1" noChangeArrowheads="1" noChangeShapeType="1" noTextEdit="1"/>
              </p:cNvSpPr>
              <p:nvPr/>
            </p:nvSpPr>
            <p:spPr>
              <a:xfrm>
                <a:off x="552099" y="3800426"/>
                <a:ext cx="9801723" cy="954107"/>
              </a:xfrm>
              <a:prstGeom prst="rect">
                <a:avLst/>
              </a:prstGeom>
              <a:blipFill>
                <a:blip r:embed="rId3"/>
                <a:stretch>
                  <a:fillRect l="-1307" t="-5732" b="-17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C156E4F8-F416-4042-90C4-434F060BB3F9}"/>
                  </a:ext>
                </a:extLst>
              </p:cNvPr>
              <p:cNvSpPr/>
              <p:nvPr/>
            </p:nvSpPr>
            <p:spPr>
              <a:xfrm>
                <a:off x="1762889" y="4754533"/>
                <a:ext cx="3955062"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𝑢</m:t>
                          </m:r>
                        </m:e>
                        <m:sub>
                          <m:r>
                            <a:rPr lang="en-US" sz="2800" i="1">
                              <a:solidFill>
                                <a:srgbClr val="900000"/>
                              </a:solidFill>
                              <a:latin typeface="Cambria Math" panose="02040503050406030204" pitchFamily="18" charset="0"/>
                            </a:rPr>
                            <m:t>𝐴</m:t>
                          </m:r>
                        </m:sub>
                      </m:sSub>
                      <m:d>
                        <m:dPr>
                          <m:ctrlPr>
                            <a:rPr lang="en-US" sz="2800" i="1">
                              <a:solidFill>
                                <a:srgbClr val="900000"/>
                              </a:solidFill>
                              <a:latin typeface="Cambria Math" panose="02040503050406030204" pitchFamily="18" charset="0"/>
                            </a:rPr>
                          </m:ctrlPr>
                        </m:dPr>
                        <m:e>
                          <m:r>
                            <a:rPr lang="en-US" sz="2800" i="1">
                              <a:solidFill>
                                <a:srgbClr val="900000"/>
                              </a:solidFill>
                              <a:latin typeface="Cambria Math" panose="02040503050406030204" pitchFamily="18" charset="0"/>
                            </a:rPr>
                            <m:t>𝐹</m:t>
                          </m:r>
                          <m:r>
                            <a:rPr lang="en-US" sz="2800" i="1">
                              <a:solidFill>
                                <a:srgbClr val="900000"/>
                              </a:solidFill>
                              <a:latin typeface="Cambria Math" panose="02040503050406030204" pitchFamily="18" charset="0"/>
                            </a:rPr>
                            <m:t>,</m:t>
                          </m:r>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𝑠</m:t>
                              </m:r>
                            </m:e>
                            <m:sub>
                              <m:r>
                                <a:rPr lang="en-US" sz="2800" i="1">
                                  <a:solidFill>
                                    <a:srgbClr val="900000"/>
                                  </a:solidFill>
                                  <a:latin typeface="Cambria Math" panose="02040503050406030204" pitchFamily="18" charset="0"/>
                                </a:rPr>
                                <m:t>𝐵</m:t>
                              </m:r>
                            </m:sub>
                          </m:sSub>
                        </m:e>
                      </m:d>
                      <m:r>
                        <a:rPr lang="en-US" sz="2800" i="1">
                          <a:solidFill>
                            <a:srgbClr val="900000"/>
                          </a:solidFill>
                          <a:latin typeface="Cambria Math" panose="02040503050406030204" pitchFamily="18" charset="0"/>
                        </a:rPr>
                        <m:t>=</m:t>
                      </m:r>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𝑢</m:t>
                          </m:r>
                        </m:e>
                        <m:sub>
                          <m:r>
                            <a:rPr lang="en-US" sz="2800" i="1">
                              <a:solidFill>
                                <a:srgbClr val="900000"/>
                              </a:solidFill>
                              <a:latin typeface="Cambria Math" panose="02040503050406030204" pitchFamily="18" charset="0"/>
                            </a:rPr>
                            <m:t>𝐴</m:t>
                          </m:r>
                        </m:sub>
                      </m:sSub>
                      <m:d>
                        <m:dPr>
                          <m:ctrlPr>
                            <a:rPr lang="en-US" sz="2800" i="1">
                              <a:solidFill>
                                <a:srgbClr val="900000"/>
                              </a:solidFill>
                              <a:latin typeface="Cambria Math" panose="02040503050406030204" pitchFamily="18" charset="0"/>
                            </a:rPr>
                          </m:ctrlPr>
                        </m:dPr>
                        <m:e>
                          <m:r>
                            <a:rPr lang="en-US" sz="2800" i="1">
                              <a:solidFill>
                                <a:srgbClr val="900000"/>
                              </a:solidFill>
                              <a:latin typeface="Cambria Math" panose="02040503050406030204" pitchFamily="18" charset="0"/>
                            </a:rPr>
                            <m:t>𝐶</m:t>
                          </m:r>
                          <m:r>
                            <a:rPr lang="en-US" sz="2800" i="1">
                              <a:solidFill>
                                <a:srgbClr val="900000"/>
                              </a:solidFill>
                              <a:latin typeface="Cambria Math" panose="02040503050406030204" pitchFamily="18" charset="0"/>
                            </a:rPr>
                            <m:t>,</m:t>
                          </m:r>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𝑠</m:t>
                              </m:r>
                            </m:e>
                            <m:sub>
                              <m:r>
                                <a:rPr lang="en-US" sz="2800" i="1">
                                  <a:solidFill>
                                    <a:srgbClr val="900000"/>
                                  </a:solidFill>
                                  <a:latin typeface="Cambria Math" panose="02040503050406030204" pitchFamily="18" charset="0"/>
                                </a:rPr>
                                <m:t>𝐵</m:t>
                              </m:r>
                            </m:sub>
                          </m:sSub>
                        </m:e>
                      </m:d>
                    </m:oMath>
                  </m:oMathPara>
                </a14:m>
                <a:endParaRPr lang="en-US" sz="2800" dirty="0">
                  <a:solidFill>
                    <a:srgbClr val="900000"/>
                  </a:solidFill>
                </a:endParaRPr>
              </a:p>
            </p:txBody>
          </p:sp>
        </mc:Choice>
        <mc:Fallback xmlns="">
          <p:sp>
            <p:nvSpPr>
              <p:cNvPr id="16" name="Rectangle 15">
                <a:extLst>
                  <a:ext uri="{FF2B5EF4-FFF2-40B4-BE49-F238E27FC236}">
                    <a16:creationId xmlns:a16="http://schemas.microsoft.com/office/drawing/2014/main" id="{C156E4F8-F416-4042-90C4-434F060BB3F9}"/>
                  </a:ext>
                </a:extLst>
              </p:cNvPr>
              <p:cNvSpPr>
                <a:spLocks noRot="1" noChangeAspect="1" noMove="1" noResize="1" noEditPoints="1" noAdjustHandles="1" noChangeArrowheads="1" noChangeShapeType="1" noTextEdit="1"/>
              </p:cNvSpPr>
              <p:nvPr/>
            </p:nvSpPr>
            <p:spPr>
              <a:xfrm>
                <a:off x="1762889" y="4754533"/>
                <a:ext cx="3955062"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EB1A13C3-CD73-493D-86EA-E0B4456B95F6}"/>
                  </a:ext>
                </a:extLst>
              </p:cNvPr>
              <p:cNvSpPr/>
              <p:nvPr/>
            </p:nvSpPr>
            <p:spPr>
              <a:xfrm>
                <a:off x="6320230" y="4754534"/>
                <a:ext cx="4033592"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smtClean="0">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𝑢</m:t>
                          </m:r>
                        </m:e>
                        <m:sub>
                          <m:r>
                            <a:rPr lang="en-US" sz="2800" i="1">
                              <a:solidFill>
                                <a:srgbClr val="900000"/>
                              </a:solidFill>
                              <a:latin typeface="Cambria Math" panose="02040503050406030204" pitchFamily="18" charset="0"/>
                            </a:rPr>
                            <m:t>𝐵</m:t>
                          </m:r>
                        </m:sub>
                      </m:sSub>
                      <m:d>
                        <m:dPr>
                          <m:ctrlPr>
                            <a:rPr lang="en-US" sz="2800" i="1">
                              <a:solidFill>
                                <a:srgbClr val="900000"/>
                              </a:solidFill>
                              <a:latin typeface="Cambria Math" panose="02040503050406030204" pitchFamily="18" charset="0"/>
                            </a:rPr>
                          </m:ctrlPr>
                        </m:dPr>
                        <m:e>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𝑠</m:t>
                              </m:r>
                            </m:e>
                            <m:sub>
                              <m:r>
                                <a:rPr lang="en-US" sz="2800" i="1">
                                  <a:solidFill>
                                    <a:srgbClr val="900000"/>
                                  </a:solidFill>
                                  <a:latin typeface="Cambria Math" panose="02040503050406030204" pitchFamily="18" charset="0"/>
                                </a:rPr>
                                <m:t>𝐴</m:t>
                              </m:r>
                            </m:sub>
                          </m:sSub>
                          <m:r>
                            <a:rPr lang="en-US" sz="2800" i="1">
                              <a:solidFill>
                                <a:srgbClr val="900000"/>
                              </a:solidFill>
                              <a:latin typeface="Cambria Math" panose="02040503050406030204" pitchFamily="18" charset="0"/>
                            </a:rPr>
                            <m:t>,</m:t>
                          </m:r>
                          <m:r>
                            <a:rPr lang="en-US" sz="2800" b="0" i="1" smtClean="0">
                              <a:solidFill>
                                <a:srgbClr val="900000"/>
                              </a:solidFill>
                              <a:latin typeface="Cambria Math" panose="02040503050406030204" pitchFamily="18" charset="0"/>
                            </a:rPr>
                            <m:t>𝐹</m:t>
                          </m:r>
                        </m:e>
                      </m:d>
                      <m:r>
                        <a:rPr lang="en-US" sz="2800" i="1">
                          <a:solidFill>
                            <a:srgbClr val="900000"/>
                          </a:solidFill>
                          <a:latin typeface="Cambria Math" panose="02040503050406030204" pitchFamily="18" charset="0"/>
                        </a:rPr>
                        <m:t>=</m:t>
                      </m:r>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𝑢</m:t>
                          </m:r>
                        </m:e>
                        <m:sub>
                          <m:r>
                            <a:rPr lang="en-US" sz="2800" i="1">
                              <a:solidFill>
                                <a:srgbClr val="900000"/>
                              </a:solidFill>
                              <a:latin typeface="Cambria Math" panose="02040503050406030204" pitchFamily="18" charset="0"/>
                            </a:rPr>
                            <m:t>𝐵</m:t>
                          </m:r>
                        </m:sub>
                      </m:sSub>
                      <m:d>
                        <m:dPr>
                          <m:ctrlPr>
                            <a:rPr lang="en-US" sz="2800" i="1">
                              <a:solidFill>
                                <a:srgbClr val="900000"/>
                              </a:solidFill>
                              <a:latin typeface="Cambria Math" panose="02040503050406030204" pitchFamily="18" charset="0"/>
                            </a:rPr>
                          </m:ctrlPr>
                        </m:dPr>
                        <m:e>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𝑠</m:t>
                              </m:r>
                            </m:e>
                            <m:sub>
                              <m:r>
                                <a:rPr lang="en-US" sz="2800" i="1">
                                  <a:solidFill>
                                    <a:srgbClr val="900000"/>
                                  </a:solidFill>
                                  <a:latin typeface="Cambria Math" panose="02040503050406030204" pitchFamily="18" charset="0"/>
                                </a:rPr>
                                <m:t>𝐴</m:t>
                              </m:r>
                            </m:sub>
                          </m:sSub>
                          <m:r>
                            <a:rPr lang="en-US" sz="2800" i="1">
                              <a:solidFill>
                                <a:srgbClr val="900000"/>
                              </a:solidFill>
                              <a:latin typeface="Cambria Math" panose="02040503050406030204" pitchFamily="18" charset="0"/>
                            </a:rPr>
                            <m:t>,</m:t>
                          </m:r>
                          <m:r>
                            <a:rPr lang="en-US" sz="2800" i="1">
                              <a:solidFill>
                                <a:srgbClr val="900000"/>
                              </a:solidFill>
                              <a:latin typeface="Cambria Math" panose="02040503050406030204" pitchFamily="18" charset="0"/>
                            </a:rPr>
                            <m:t>𝐶</m:t>
                          </m:r>
                        </m:e>
                      </m:d>
                    </m:oMath>
                  </m:oMathPara>
                </a14:m>
                <a:endParaRPr lang="en-US" sz="2800" i="1" dirty="0">
                  <a:solidFill>
                    <a:srgbClr val="900000"/>
                  </a:solidFill>
                  <a:latin typeface="Cambria Math" panose="02040503050406030204" pitchFamily="18" charset="0"/>
                </a:endParaRPr>
              </a:p>
            </p:txBody>
          </p:sp>
        </mc:Choice>
        <mc:Fallback xmlns="">
          <p:sp>
            <p:nvSpPr>
              <p:cNvPr id="17" name="Rectangle 16">
                <a:extLst>
                  <a:ext uri="{FF2B5EF4-FFF2-40B4-BE49-F238E27FC236}">
                    <a16:creationId xmlns:a16="http://schemas.microsoft.com/office/drawing/2014/main" id="{EB1A13C3-CD73-493D-86EA-E0B4456B95F6}"/>
                  </a:ext>
                </a:extLst>
              </p:cNvPr>
              <p:cNvSpPr>
                <a:spLocks noRot="1" noChangeAspect="1" noMove="1" noResize="1" noEditPoints="1" noAdjustHandles="1" noChangeArrowheads="1" noChangeShapeType="1" noTextEdit="1"/>
              </p:cNvSpPr>
              <p:nvPr/>
            </p:nvSpPr>
            <p:spPr>
              <a:xfrm>
                <a:off x="6320230" y="4754534"/>
                <a:ext cx="4033592" cy="523220"/>
              </a:xfrm>
              <a:prstGeom prst="rect">
                <a:avLst/>
              </a:prstGeom>
              <a:blipFill>
                <a:blip r:embed="rId5"/>
                <a:stretch>
                  <a:fillRect/>
                </a:stretch>
              </a:blipFill>
            </p:spPr>
            <p:txBody>
              <a:bodyPr/>
              <a:lstStyle/>
              <a:p>
                <a:r>
                  <a:rPr lang="en-US">
                    <a:noFill/>
                  </a:rPr>
                  <a:t> </a:t>
                </a:r>
              </a:p>
            </p:txBody>
          </p:sp>
        </mc:Fallback>
      </mc:AlternateContent>
      <p:graphicFrame>
        <p:nvGraphicFramePr>
          <p:cNvPr id="21" name="Table 20">
            <a:extLst>
              <a:ext uri="{FF2B5EF4-FFF2-40B4-BE49-F238E27FC236}">
                <a16:creationId xmlns:a16="http://schemas.microsoft.com/office/drawing/2014/main" id="{7B74F3FD-BF8C-4AEC-8B49-51175B935D57}"/>
              </a:ext>
            </a:extLst>
          </p:cNvPr>
          <p:cNvGraphicFramePr>
            <a:graphicFrameLocks noGrp="1"/>
          </p:cNvGraphicFramePr>
          <p:nvPr/>
        </p:nvGraphicFramePr>
        <p:xfrm>
          <a:off x="1682950" y="2110024"/>
          <a:ext cx="4325517" cy="1478995"/>
        </p:xfrm>
        <a:graphic>
          <a:graphicData uri="http://schemas.openxmlformats.org/drawingml/2006/table">
            <a:tbl>
              <a:tblPr firstRow="1" bandRow="1">
                <a:tableStyleId>{5940675A-B579-460E-94D1-54222C63F5DA}</a:tableStyleId>
              </a:tblPr>
              <a:tblGrid>
                <a:gridCol w="1441839">
                  <a:extLst>
                    <a:ext uri="{9D8B030D-6E8A-4147-A177-3AD203B41FA5}">
                      <a16:colId xmlns:a16="http://schemas.microsoft.com/office/drawing/2014/main" val="20000"/>
                    </a:ext>
                  </a:extLst>
                </a:gridCol>
                <a:gridCol w="1441839">
                  <a:extLst>
                    <a:ext uri="{9D8B030D-6E8A-4147-A177-3AD203B41FA5}">
                      <a16:colId xmlns:a16="http://schemas.microsoft.com/office/drawing/2014/main" val="20001"/>
                    </a:ext>
                  </a:extLst>
                </a:gridCol>
                <a:gridCol w="1441839">
                  <a:extLst>
                    <a:ext uri="{9D8B030D-6E8A-4147-A177-3AD203B41FA5}">
                      <a16:colId xmlns:a16="http://schemas.microsoft.com/office/drawing/2014/main" val="20002"/>
                    </a:ext>
                  </a:extLst>
                </a:gridCol>
              </a:tblGrid>
              <a:tr h="546502">
                <a:tc>
                  <a:txBody>
                    <a:bodyPr/>
                    <a:lstStyle/>
                    <a:p>
                      <a:pPr algn="ctr"/>
                      <a:endParaRPr lang="en-US" sz="2400" dirty="0"/>
                    </a:p>
                  </a:txBody>
                  <a:tcPr/>
                </a:tc>
                <a:tc>
                  <a:txBody>
                    <a:bodyPr/>
                    <a:lstStyle/>
                    <a:p>
                      <a:pPr algn="ctr"/>
                      <a:r>
                        <a:rPr lang="en-US" sz="2400" kern="1200" dirty="0">
                          <a:solidFill>
                            <a:srgbClr val="00B050"/>
                          </a:solidFill>
                          <a:latin typeface="+mn-lt"/>
                          <a:ea typeface="+mn-ea"/>
                          <a:cs typeface="+mn-cs"/>
                        </a:rPr>
                        <a:t>Football</a:t>
                      </a:r>
                    </a:p>
                  </a:txBody>
                  <a:tcPr/>
                </a:tc>
                <a:tc>
                  <a:txBody>
                    <a:bodyPr/>
                    <a:lstStyle/>
                    <a:p>
                      <a:pPr algn="ctr"/>
                      <a:r>
                        <a:rPr lang="en-US" sz="2400" kern="1200" dirty="0">
                          <a:solidFill>
                            <a:srgbClr val="00B050"/>
                          </a:solidFill>
                          <a:latin typeface="+mn-lt"/>
                          <a:ea typeface="+mn-ea"/>
                          <a:cs typeface="+mn-cs"/>
                        </a:rPr>
                        <a:t>Concert</a:t>
                      </a:r>
                    </a:p>
                  </a:txBody>
                  <a:tcPr/>
                </a:tc>
                <a:extLst>
                  <a:ext uri="{0D108BD9-81ED-4DB2-BD59-A6C34878D82A}">
                    <a16:rowId xmlns:a16="http://schemas.microsoft.com/office/drawing/2014/main" val="10000"/>
                  </a:ext>
                </a:extLst>
              </a:tr>
              <a:tr h="475293">
                <a:tc>
                  <a:txBody>
                    <a:bodyPr/>
                    <a:lstStyle/>
                    <a:p>
                      <a:pPr marL="0" algn="ctr" defTabSz="914400" rtl="0" eaLnBrk="1" latinLnBrk="0" hangingPunct="1"/>
                      <a:r>
                        <a:rPr lang="en-US" sz="2400" kern="1200" dirty="0">
                          <a:solidFill>
                            <a:schemeClr val="accent1"/>
                          </a:solidFill>
                          <a:latin typeface="+mn-lt"/>
                          <a:ea typeface="+mn-ea"/>
                          <a:cs typeface="+mn-cs"/>
                        </a:rPr>
                        <a:t>Football</a:t>
                      </a:r>
                    </a:p>
                  </a:txBody>
                  <a:tcPr/>
                </a:tc>
                <a:tc>
                  <a:txBody>
                    <a:bodyPr/>
                    <a:lstStyle/>
                    <a:p>
                      <a:pPr marL="0" algn="ctr" rtl="0" eaLnBrk="1" latinLnBrk="0" hangingPunct="1"/>
                      <a:r>
                        <a:rPr kumimoji="0" lang="en-US" sz="2400" kern="1200" dirty="0">
                          <a:solidFill>
                            <a:schemeClr val="accent1"/>
                          </a:solidFill>
                          <a:latin typeface="+mn-lt"/>
                          <a:ea typeface="+mn-ea"/>
                          <a:cs typeface="+mn-cs"/>
                        </a:rPr>
                        <a:t>2,</a:t>
                      </a:r>
                      <a:r>
                        <a:rPr kumimoji="0" lang="en-US" sz="2400" kern="1200" dirty="0">
                          <a:solidFill>
                            <a:srgbClr val="00B050"/>
                          </a:solidFill>
                          <a:latin typeface="+mn-lt"/>
                          <a:ea typeface="+mn-ea"/>
                          <a:cs typeface="+mn-cs"/>
                        </a:rPr>
                        <a:t>1</a:t>
                      </a:r>
                    </a:p>
                  </a:txBody>
                  <a:tcPr/>
                </a:tc>
                <a:tc>
                  <a:txBody>
                    <a:bodyPr/>
                    <a:lstStyle/>
                    <a:p>
                      <a:pPr marL="0" algn="ctr" rtl="0" eaLnBrk="1" latinLnBrk="0" hangingPunct="1"/>
                      <a:r>
                        <a:rPr kumimoji="0" lang="en-US" sz="2400" kern="1200" dirty="0">
                          <a:solidFill>
                            <a:schemeClr val="accent1"/>
                          </a:solidFill>
                          <a:latin typeface="+mn-lt"/>
                          <a:ea typeface="+mn-ea"/>
                          <a:cs typeface="+mn-cs"/>
                        </a:rPr>
                        <a:t>0,</a:t>
                      </a:r>
                      <a:r>
                        <a:rPr kumimoji="0" lang="en-US" sz="2400" kern="1200" dirty="0">
                          <a:solidFill>
                            <a:srgbClr val="00B050"/>
                          </a:solidFill>
                          <a:latin typeface="+mn-lt"/>
                          <a:ea typeface="+mn-ea"/>
                          <a:cs typeface="+mn-cs"/>
                        </a:rPr>
                        <a:t>0</a:t>
                      </a:r>
                    </a:p>
                  </a:txBody>
                  <a:tcPr/>
                </a:tc>
                <a:extLst>
                  <a:ext uri="{0D108BD9-81ED-4DB2-BD59-A6C34878D82A}">
                    <a16:rowId xmlns:a16="http://schemas.microsoft.com/office/drawing/2014/main" val="10001"/>
                  </a:ext>
                </a:extLst>
              </a:tr>
              <a:tr h="454926">
                <a:tc>
                  <a:txBody>
                    <a:bodyPr/>
                    <a:lstStyle/>
                    <a:p>
                      <a:pPr marL="0" algn="ctr" defTabSz="914400" rtl="0" eaLnBrk="1" latinLnBrk="0" hangingPunct="1"/>
                      <a:r>
                        <a:rPr lang="en-US" sz="2400" kern="1200" dirty="0">
                          <a:solidFill>
                            <a:schemeClr val="accent1"/>
                          </a:solidFill>
                          <a:latin typeface="+mn-lt"/>
                          <a:ea typeface="+mn-ea"/>
                          <a:cs typeface="+mn-cs"/>
                        </a:rPr>
                        <a:t>Concert</a:t>
                      </a:r>
                    </a:p>
                  </a:txBody>
                  <a:tcPr/>
                </a:tc>
                <a:tc>
                  <a:txBody>
                    <a:bodyPr/>
                    <a:lstStyle/>
                    <a:p>
                      <a:pPr marL="0" algn="ctr" rtl="0" eaLnBrk="1" latinLnBrk="0" hangingPunct="1"/>
                      <a:r>
                        <a:rPr kumimoji="0" lang="en-US" sz="2400" kern="1200" dirty="0">
                          <a:solidFill>
                            <a:schemeClr val="accent1"/>
                          </a:solidFill>
                          <a:latin typeface="+mn-lt"/>
                          <a:ea typeface="+mn-ea"/>
                          <a:cs typeface="+mn-cs"/>
                        </a:rPr>
                        <a:t>0,</a:t>
                      </a:r>
                      <a:r>
                        <a:rPr kumimoji="0" lang="en-US" sz="2400" kern="1200" dirty="0">
                          <a:solidFill>
                            <a:srgbClr val="00B050"/>
                          </a:solidFill>
                          <a:latin typeface="+mn-lt"/>
                          <a:ea typeface="+mn-ea"/>
                          <a:cs typeface="+mn-cs"/>
                        </a:rPr>
                        <a:t>0</a:t>
                      </a:r>
                    </a:p>
                  </a:txBody>
                  <a:tcPr/>
                </a:tc>
                <a:tc>
                  <a:txBody>
                    <a:bodyPr/>
                    <a:lstStyle/>
                    <a:p>
                      <a:pPr marL="0" algn="ctr" rtl="0" eaLnBrk="1" latinLnBrk="0" hangingPunct="1"/>
                      <a:r>
                        <a:rPr kumimoji="0" lang="en-US" sz="2400" kern="1200" dirty="0">
                          <a:solidFill>
                            <a:schemeClr val="accent1"/>
                          </a:solidFill>
                          <a:latin typeface="+mn-lt"/>
                          <a:ea typeface="+mn-ea"/>
                          <a:cs typeface="+mn-cs"/>
                        </a:rPr>
                        <a:t>1,</a:t>
                      </a:r>
                      <a:r>
                        <a:rPr kumimoji="0" lang="en-US" sz="2400" kern="1200" dirty="0">
                          <a:solidFill>
                            <a:srgbClr val="00B050"/>
                          </a:solidFill>
                          <a:latin typeface="+mn-lt"/>
                          <a:ea typeface="+mn-ea"/>
                          <a:cs typeface="+mn-cs"/>
                        </a:rPr>
                        <a:t>2</a:t>
                      </a:r>
                    </a:p>
                  </a:txBody>
                  <a:tcPr/>
                </a:tc>
                <a:extLst>
                  <a:ext uri="{0D108BD9-81ED-4DB2-BD59-A6C34878D82A}">
                    <a16:rowId xmlns:a16="http://schemas.microsoft.com/office/drawing/2014/main" val="10002"/>
                  </a:ext>
                </a:extLst>
              </a:tr>
            </a:tbl>
          </a:graphicData>
        </a:graphic>
      </p:graphicFrame>
      <p:sp>
        <p:nvSpPr>
          <p:cNvPr id="22" name="TextBox 21">
            <a:extLst>
              <a:ext uri="{FF2B5EF4-FFF2-40B4-BE49-F238E27FC236}">
                <a16:creationId xmlns:a16="http://schemas.microsoft.com/office/drawing/2014/main" id="{490E74C7-AC16-411D-906D-A4C257BC2ACF}"/>
              </a:ext>
            </a:extLst>
          </p:cNvPr>
          <p:cNvSpPr txBox="1"/>
          <p:nvPr/>
        </p:nvSpPr>
        <p:spPr>
          <a:xfrm>
            <a:off x="4081587" y="1592990"/>
            <a:ext cx="1376246" cy="523220"/>
          </a:xfrm>
          <a:prstGeom prst="rect">
            <a:avLst/>
          </a:prstGeom>
          <a:noFill/>
        </p:spPr>
        <p:txBody>
          <a:bodyPr wrap="square" rtlCol="0">
            <a:spAutoFit/>
          </a:bodyPr>
          <a:lstStyle/>
          <a:p>
            <a:r>
              <a:rPr lang="en-US" sz="2800" dirty="0">
                <a:solidFill>
                  <a:srgbClr val="00B050"/>
                </a:solidFill>
              </a:rPr>
              <a:t>Berry</a:t>
            </a:r>
          </a:p>
        </p:txBody>
      </p:sp>
      <p:sp>
        <p:nvSpPr>
          <p:cNvPr id="23" name="TextBox 22">
            <a:extLst>
              <a:ext uri="{FF2B5EF4-FFF2-40B4-BE49-F238E27FC236}">
                <a16:creationId xmlns:a16="http://schemas.microsoft.com/office/drawing/2014/main" id="{E5055F84-8E24-48BB-8F47-C4FE9B24F25E}"/>
              </a:ext>
            </a:extLst>
          </p:cNvPr>
          <p:cNvSpPr txBox="1"/>
          <p:nvPr/>
        </p:nvSpPr>
        <p:spPr>
          <a:xfrm rot="16200000">
            <a:off x="826978" y="2766202"/>
            <a:ext cx="1117865" cy="523220"/>
          </a:xfrm>
          <a:prstGeom prst="rect">
            <a:avLst/>
          </a:prstGeom>
          <a:noFill/>
        </p:spPr>
        <p:txBody>
          <a:bodyPr wrap="square" rtlCol="0">
            <a:spAutoFit/>
          </a:bodyPr>
          <a:lstStyle/>
          <a:p>
            <a:pPr algn="ctr"/>
            <a:r>
              <a:rPr lang="en-US" sz="2800" dirty="0">
                <a:solidFill>
                  <a:schemeClr val="accent1"/>
                </a:solidFill>
              </a:rPr>
              <a:t>Alex</a:t>
            </a:r>
          </a:p>
        </p:txBody>
      </p: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E272103F-6F9B-490E-B908-A55716750706}"/>
                  </a:ext>
                </a:extLst>
              </p:cNvPr>
              <p:cNvSpPr/>
              <p:nvPr/>
            </p:nvSpPr>
            <p:spPr>
              <a:xfrm>
                <a:off x="612648" y="5231586"/>
                <a:ext cx="9801723" cy="1384995"/>
              </a:xfrm>
              <a:prstGeom prst="rect">
                <a:avLst/>
              </a:prstGeom>
            </p:spPr>
            <p:txBody>
              <a:bodyPr wrap="square">
                <a:spAutoFit/>
              </a:bodyPr>
              <a:lstStyle/>
              <a:p>
                <a:r>
                  <a:rPr lang="en-US" sz="2800" dirty="0">
                    <a:solidFill>
                      <a:schemeClr val="accent1">
                        <a:lumMod val="75000"/>
                      </a:schemeClr>
                    </a:solidFill>
                  </a:rPr>
                  <a:t>Why? Remember Theorem 1: A mixed strategy is BR </a:t>
                </a:r>
                <a:r>
                  <a:rPr lang="en-US" sz="2800" dirty="0" err="1">
                    <a:solidFill>
                      <a:schemeClr val="accent1">
                        <a:lumMod val="75000"/>
                      </a:schemeClr>
                    </a:solidFill>
                  </a:rPr>
                  <a:t>iff</a:t>
                </a:r>
                <a:r>
                  <a:rPr lang="en-US" sz="2800" dirty="0">
                    <a:solidFill>
                      <a:schemeClr val="accent1">
                        <a:lumMod val="75000"/>
                      </a:schemeClr>
                    </a:solidFill>
                  </a:rPr>
                  <a:t> all actions in the support are BR.</a:t>
                </a:r>
              </a:p>
              <a:p>
                <a:r>
                  <a:rPr lang="en-US" sz="2800" dirty="0">
                    <a:solidFill>
                      <a:schemeClr val="accent1">
                        <a:lumMod val="75000"/>
                      </a:schemeClr>
                    </a:solidFill>
                  </a:rPr>
                  <a:t>So…if </a:t>
                </a:r>
                <a14:m>
                  <m:oMath xmlns:m="http://schemas.openxmlformats.org/officeDocument/2006/math">
                    <m:sSub>
                      <m:sSubPr>
                        <m:ctrlPr>
                          <a:rPr lang="en-US" sz="2800" b="0" i="1" smtClean="0">
                            <a:solidFill>
                              <a:schemeClr val="accent1">
                                <a:lumMod val="75000"/>
                              </a:schemeClr>
                            </a:solidFill>
                            <a:latin typeface="Cambria Math" panose="02040503050406030204" pitchFamily="18" charset="0"/>
                          </a:rPr>
                        </m:ctrlPr>
                      </m:sSubPr>
                      <m:e>
                        <m:r>
                          <a:rPr lang="en-US" sz="2800" b="0" i="1" smtClean="0">
                            <a:solidFill>
                              <a:schemeClr val="accent1">
                                <a:lumMod val="75000"/>
                              </a:schemeClr>
                            </a:solidFill>
                            <a:latin typeface="Cambria Math" panose="02040503050406030204" pitchFamily="18" charset="0"/>
                          </a:rPr>
                          <m:t>𝑠</m:t>
                        </m:r>
                      </m:e>
                      <m:sub>
                        <m:r>
                          <a:rPr lang="en-US" sz="2800" b="0" i="1" smtClean="0">
                            <a:solidFill>
                              <a:schemeClr val="accent1">
                                <a:lumMod val="75000"/>
                              </a:schemeClr>
                            </a:solidFill>
                            <a:latin typeface="Cambria Math" panose="02040503050406030204" pitchFamily="18" charset="0"/>
                          </a:rPr>
                          <m:t>𝐴</m:t>
                        </m:r>
                      </m:sub>
                    </m:sSub>
                    <m:r>
                      <a:rPr lang="en-US" sz="2800" b="0" i="1" smtClean="0">
                        <a:solidFill>
                          <a:schemeClr val="accent1">
                            <a:lumMod val="75000"/>
                          </a:schemeClr>
                        </a:solidFill>
                        <a:latin typeface="Cambria Math" panose="02040503050406030204" pitchFamily="18" charset="0"/>
                      </a:rPr>
                      <m:t>∈</m:t>
                    </m:r>
                    <m:r>
                      <a:rPr lang="en-US" sz="2800" b="0" i="1" smtClean="0">
                        <a:solidFill>
                          <a:schemeClr val="accent1">
                            <a:lumMod val="75000"/>
                          </a:schemeClr>
                        </a:solidFill>
                        <a:latin typeface="Cambria Math" panose="02040503050406030204" pitchFamily="18" charset="0"/>
                      </a:rPr>
                      <m:t>𝐵𝑅</m:t>
                    </m:r>
                    <m:d>
                      <m:dPr>
                        <m:ctrlPr>
                          <a:rPr lang="en-US" sz="2800" b="0" i="1" smtClean="0">
                            <a:solidFill>
                              <a:schemeClr val="accent1">
                                <a:lumMod val="75000"/>
                              </a:schemeClr>
                            </a:solidFill>
                            <a:latin typeface="Cambria Math" panose="02040503050406030204" pitchFamily="18" charset="0"/>
                          </a:rPr>
                        </m:ctrlPr>
                      </m:dPr>
                      <m:e>
                        <m:sSub>
                          <m:sSubPr>
                            <m:ctrlPr>
                              <a:rPr lang="en-US" sz="2800" b="0" i="1" smtClean="0">
                                <a:solidFill>
                                  <a:schemeClr val="accent1">
                                    <a:lumMod val="75000"/>
                                  </a:schemeClr>
                                </a:solidFill>
                                <a:latin typeface="Cambria Math" panose="02040503050406030204" pitchFamily="18" charset="0"/>
                              </a:rPr>
                            </m:ctrlPr>
                          </m:sSubPr>
                          <m:e>
                            <m:r>
                              <a:rPr lang="en-US" sz="2800" b="0" i="1" smtClean="0">
                                <a:solidFill>
                                  <a:schemeClr val="accent1">
                                    <a:lumMod val="75000"/>
                                  </a:schemeClr>
                                </a:solidFill>
                                <a:latin typeface="Cambria Math" panose="02040503050406030204" pitchFamily="18" charset="0"/>
                              </a:rPr>
                              <m:t>𝑠</m:t>
                            </m:r>
                          </m:e>
                          <m:sub>
                            <m:r>
                              <a:rPr lang="en-US" sz="2800" b="0" i="1" smtClean="0">
                                <a:solidFill>
                                  <a:schemeClr val="accent1">
                                    <a:lumMod val="75000"/>
                                  </a:schemeClr>
                                </a:solidFill>
                                <a:latin typeface="Cambria Math" panose="02040503050406030204" pitchFamily="18" charset="0"/>
                              </a:rPr>
                              <m:t>𝐵</m:t>
                            </m:r>
                          </m:sub>
                        </m:sSub>
                      </m:e>
                    </m:d>
                  </m:oMath>
                </a14:m>
                <a:r>
                  <a:rPr lang="en-US" sz="2800" dirty="0">
                    <a:solidFill>
                      <a:schemeClr val="accent1">
                        <a:lumMod val="75000"/>
                      </a:schemeClr>
                    </a:solidFill>
                  </a:rPr>
                  <a:t>, then </a:t>
                </a:r>
                <a14:m>
                  <m:oMath xmlns:m="http://schemas.openxmlformats.org/officeDocument/2006/math">
                    <m:r>
                      <a:rPr lang="en-US" sz="2800" b="0" i="1" smtClean="0">
                        <a:solidFill>
                          <a:schemeClr val="accent1">
                            <a:lumMod val="75000"/>
                          </a:schemeClr>
                        </a:solidFill>
                        <a:latin typeface="Cambria Math" panose="02040503050406030204" pitchFamily="18" charset="0"/>
                      </a:rPr>
                      <m:t>𝐹</m:t>
                    </m:r>
                    <m:r>
                      <a:rPr lang="en-US" sz="2800" i="1">
                        <a:solidFill>
                          <a:schemeClr val="accent1">
                            <a:lumMod val="75000"/>
                          </a:schemeClr>
                        </a:solidFill>
                        <a:latin typeface="Cambria Math" panose="02040503050406030204" pitchFamily="18" charset="0"/>
                      </a:rPr>
                      <m:t>∈</m:t>
                    </m:r>
                    <m:r>
                      <a:rPr lang="en-US" sz="2800" i="1">
                        <a:solidFill>
                          <a:schemeClr val="accent1">
                            <a:lumMod val="75000"/>
                          </a:schemeClr>
                        </a:solidFill>
                        <a:latin typeface="Cambria Math" panose="02040503050406030204" pitchFamily="18" charset="0"/>
                      </a:rPr>
                      <m:t>𝐵𝑅</m:t>
                    </m:r>
                    <m:d>
                      <m:dPr>
                        <m:ctrlPr>
                          <a:rPr lang="en-US" sz="2800" i="1">
                            <a:solidFill>
                              <a:schemeClr val="accent1">
                                <a:lumMod val="75000"/>
                              </a:schemeClr>
                            </a:solidFill>
                            <a:latin typeface="Cambria Math" panose="02040503050406030204" pitchFamily="18" charset="0"/>
                          </a:rPr>
                        </m:ctrlPr>
                      </m:dPr>
                      <m:e>
                        <m:sSub>
                          <m:sSubPr>
                            <m:ctrlPr>
                              <a:rPr lang="en-US" sz="2800" i="1">
                                <a:solidFill>
                                  <a:schemeClr val="accent1">
                                    <a:lumMod val="75000"/>
                                  </a:schemeClr>
                                </a:solidFill>
                                <a:latin typeface="Cambria Math" panose="02040503050406030204" pitchFamily="18" charset="0"/>
                              </a:rPr>
                            </m:ctrlPr>
                          </m:sSubPr>
                          <m:e>
                            <m:r>
                              <a:rPr lang="en-US" sz="2800" i="1">
                                <a:solidFill>
                                  <a:schemeClr val="accent1">
                                    <a:lumMod val="75000"/>
                                  </a:schemeClr>
                                </a:solidFill>
                                <a:latin typeface="Cambria Math" panose="02040503050406030204" pitchFamily="18" charset="0"/>
                              </a:rPr>
                              <m:t>𝑠</m:t>
                            </m:r>
                          </m:e>
                          <m:sub>
                            <m:r>
                              <a:rPr lang="en-US" sz="2800" i="1">
                                <a:solidFill>
                                  <a:schemeClr val="accent1">
                                    <a:lumMod val="75000"/>
                                  </a:schemeClr>
                                </a:solidFill>
                                <a:latin typeface="Cambria Math" panose="02040503050406030204" pitchFamily="18" charset="0"/>
                              </a:rPr>
                              <m:t>𝐵</m:t>
                            </m:r>
                          </m:sub>
                        </m:sSub>
                      </m:e>
                    </m:d>
                  </m:oMath>
                </a14:m>
                <a:r>
                  <a:rPr lang="en-US" sz="2800" dirty="0">
                    <a:solidFill>
                      <a:schemeClr val="accent1">
                        <a:lumMod val="75000"/>
                      </a:schemeClr>
                    </a:solidFill>
                  </a:rPr>
                  <a:t>and </a:t>
                </a:r>
                <a14:m>
                  <m:oMath xmlns:m="http://schemas.openxmlformats.org/officeDocument/2006/math">
                    <m:r>
                      <a:rPr lang="en-US" sz="2800" b="0" i="1" smtClean="0">
                        <a:solidFill>
                          <a:schemeClr val="accent1">
                            <a:lumMod val="75000"/>
                          </a:schemeClr>
                        </a:solidFill>
                        <a:latin typeface="Cambria Math" panose="02040503050406030204" pitchFamily="18" charset="0"/>
                      </a:rPr>
                      <m:t>𝐶</m:t>
                    </m:r>
                    <m:r>
                      <a:rPr lang="en-US" sz="2800" i="1">
                        <a:solidFill>
                          <a:schemeClr val="accent1">
                            <a:lumMod val="75000"/>
                          </a:schemeClr>
                        </a:solidFill>
                        <a:latin typeface="Cambria Math" panose="02040503050406030204" pitchFamily="18" charset="0"/>
                      </a:rPr>
                      <m:t>∈</m:t>
                    </m:r>
                    <m:r>
                      <a:rPr lang="en-US" sz="2800" i="1">
                        <a:solidFill>
                          <a:schemeClr val="accent1">
                            <a:lumMod val="75000"/>
                          </a:schemeClr>
                        </a:solidFill>
                        <a:latin typeface="Cambria Math" panose="02040503050406030204" pitchFamily="18" charset="0"/>
                      </a:rPr>
                      <m:t>𝐵𝑅</m:t>
                    </m:r>
                    <m:d>
                      <m:dPr>
                        <m:ctrlPr>
                          <a:rPr lang="en-US" sz="2800" i="1">
                            <a:solidFill>
                              <a:schemeClr val="accent1">
                                <a:lumMod val="75000"/>
                              </a:schemeClr>
                            </a:solidFill>
                            <a:latin typeface="Cambria Math" panose="02040503050406030204" pitchFamily="18" charset="0"/>
                          </a:rPr>
                        </m:ctrlPr>
                      </m:dPr>
                      <m:e>
                        <m:sSub>
                          <m:sSubPr>
                            <m:ctrlPr>
                              <a:rPr lang="en-US" sz="2800" i="1">
                                <a:solidFill>
                                  <a:schemeClr val="accent1">
                                    <a:lumMod val="75000"/>
                                  </a:schemeClr>
                                </a:solidFill>
                                <a:latin typeface="Cambria Math" panose="02040503050406030204" pitchFamily="18" charset="0"/>
                              </a:rPr>
                            </m:ctrlPr>
                          </m:sSubPr>
                          <m:e>
                            <m:r>
                              <a:rPr lang="en-US" sz="2800" i="1">
                                <a:solidFill>
                                  <a:schemeClr val="accent1">
                                    <a:lumMod val="75000"/>
                                  </a:schemeClr>
                                </a:solidFill>
                                <a:latin typeface="Cambria Math" panose="02040503050406030204" pitchFamily="18" charset="0"/>
                              </a:rPr>
                              <m:t>𝑠</m:t>
                            </m:r>
                          </m:e>
                          <m:sub>
                            <m:r>
                              <a:rPr lang="en-US" sz="2800" i="1">
                                <a:solidFill>
                                  <a:schemeClr val="accent1">
                                    <a:lumMod val="75000"/>
                                  </a:schemeClr>
                                </a:solidFill>
                                <a:latin typeface="Cambria Math" panose="02040503050406030204" pitchFamily="18" charset="0"/>
                              </a:rPr>
                              <m:t>𝐵</m:t>
                            </m:r>
                          </m:sub>
                        </m:sSub>
                      </m:e>
                    </m:d>
                  </m:oMath>
                </a14:m>
                <a:endParaRPr lang="en-US" sz="2800" dirty="0">
                  <a:solidFill>
                    <a:schemeClr val="accent1">
                      <a:lumMod val="75000"/>
                    </a:schemeClr>
                  </a:solidFill>
                </a:endParaRPr>
              </a:p>
            </p:txBody>
          </p:sp>
        </mc:Choice>
        <mc:Fallback xmlns="">
          <p:sp>
            <p:nvSpPr>
              <p:cNvPr id="24" name="Rectangle 23">
                <a:extLst>
                  <a:ext uri="{FF2B5EF4-FFF2-40B4-BE49-F238E27FC236}">
                    <a16:creationId xmlns:a16="http://schemas.microsoft.com/office/drawing/2014/main" id="{E272103F-6F9B-490E-B908-A55716750706}"/>
                  </a:ext>
                </a:extLst>
              </p:cNvPr>
              <p:cNvSpPr>
                <a:spLocks noRot="1" noChangeAspect="1" noMove="1" noResize="1" noEditPoints="1" noAdjustHandles="1" noChangeArrowheads="1" noChangeShapeType="1" noTextEdit="1"/>
              </p:cNvSpPr>
              <p:nvPr/>
            </p:nvSpPr>
            <p:spPr>
              <a:xfrm>
                <a:off x="612648" y="5231586"/>
                <a:ext cx="9801723" cy="1384995"/>
              </a:xfrm>
              <a:prstGeom prst="rect">
                <a:avLst/>
              </a:prstGeom>
              <a:blipFill>
                <a:blip r:embed="rId6"/>
                <a:stretch>
                  <a:fillRect l="-1307" t="-3965" b="-11894"/>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7">
            <p14:nvContentPartPr>
              <p14:cNvPr id="4" name="Ink 3">
                <a:extLst>
                  <a:ext uri="{FF2B5EF4-FFF2-40B4-BE49-F238E27FC236}">
                    <a16:creationId xmlns:a16="http://schemas.microsoft.com/office/drawing/2014/main" id="{CEDC6921-32C3-72C5-670A-A07CAF54947D}"/>
                  </a:ext>
                </a:extLst>
              </p14:cNvPr>
              <p14:cNvContentPartPr/>
              <p14:nvPr/>
            </p14:nvContentPartPr>
            <p14:xfrm>
              <a:off x="580320" y="1559880"/>
              <a:ext cx="11553840" cy="4533120"/>
            </p14:xfrm>
          </p:contentPart>
        </mc:Choice>
        <mc:Fallback>
          <p:pic>
            <p:nvPicPr>
              <p:cNvPr id="4" name="Ink 3">
                <a:extLst>
                  <a:ext uri="{FF2B5EF4-FFF2-40B4-BE49-F238E27FC236}">
                    <a16:creationId xmlns:a16="http://schemas.microsoft.com/office/drawing/2014/main" id="{CEDC6921-32C3-72C5-670A-A07CAF54947D}"/>
                  </a:ext>
                </a:extLst>
              </p:cNvPr>
              <p:cNvPicPr/>
              <p:nvPr/>
            </p:nvPicPr>
            <p:blipFill>
              <a:blip r:embed="rId8"/>
              <a:stretch>
                <a:fillRect/>
              </a:stretch>
            </p:blipFill>
            <p:spPr>
              <a:xfrm>
                <a:off x="570960" y="1550520"/>
                <a:ext cx="11572560" cy="4551840"/>
              </a:xfrm>
              <a:prstGeom prst="rect">
                <a:avLst/>
              </a:prstGeom>
            </p:spPr>
          </p:pic>
        </mc:Fallback>
      </mc:AlternateContent>
    </p:spTree>
    <p:extLst>
      <p:ext uri="{BB962C8B-B14F-4D97-AF65-F5344CB8AC3E}">
        <p14:creationId xmlns:p14="http://schemas.microsoft.com/office/powerpoint/2010/main" val="405241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Poll 1 (graded for accuracy)</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552099" y="1113178"/>
                <a:ext cx="10515600" cy="4366188"/>
              </a:xfrm>
            </p:spPr>
            <p:txBody>
              <a:bodyPr>
                <a:normAutofit/>
              </a:bodyPr>
              <a:lstStyle/>
              <a:p>
                <a:r>
                  <a:rPr lang="en-US" sz="2900" dirty="0">
                    <a:solidFill>
                      <a:schemeClr val="accent1">
                        <a:lumMod val="75000"/>
                      </a:schemeClr>
                    </a:solidFill>
                  </a:rPr>
                  <a:t>If </a:t>
                </a:r>
                <a14:m>
                  <m:oMath xmlns:m="http://schemas.openxmlformats.org/officeDocument/2006/math">
                    <m:sSub>
                      <m:sSubPr>
                        <m:ctrlPr>
                          <a:rPr lang="en-US" sz="2900" i="1">
                            <a:solidFill>
                              <a:schemeClr val="accent1">
                                <a:lumMod val="75000"/>
                              </a:schemeClr>
                            </a:solidFill>
                            <a:latin typeface="Cambria Math" panose="02040503050406030204" pitchFamily="18" charset="0"/>
                          </a:rPr>
                        </m:ctrlPr>
                      </m:sSubPr>
                      <m:e>
                        <m:r>
                          <a:rPr lang="en-US" sz="2900" i="1">
                            <a:solidFill>
                              <a:schemeClr val="accent1">
                                <a:lumMod val="75000"/>
                              </a:schemeClr>
                            </a:solidFill>
                            <a:latin typeface="Cambria Math" panose="02040503050406030204" pitchFamily="18" charset="0"/>
                          </a:rPr>
                          <m:t>𝑠</m:t>
                        </m:r>
                      </m:e>
                      <m:sub>
                        <m:r>
                          <a:rPr lang="en-US" sz="2900" i="1">
                            <a:solidFill>
                              <a:schemeClr val="accent1">
                                <a:lumMod val="75000"/>
                              </a:schemeClr>
                            </a:solidFill>
                            <a:latin typeface="Cambria Math" panose="02040503050406030204" pitchFamily="18" charset="0"/>
                          </a:rPr>
                          <m:t>𝐴</m:t>
                        </m:r>
                      </m:sub>
                    </m:sSub>
                    <m:r>
                      <a:rPr lang="en-US" sz="2900" i="1">
                        <a:solidFill>
                          <a:schemeClr val="accent1">
                            <a:lumMod val="75000"/>
                          </a:schemeClr>
                        </a:solidFill>
                        <a:latin typeface="Cambria Math" panose="02040503050406030204" pitchFamily="18" charset="0"/>
                      </a:rPr>
                      <m:t>=(</m:t>
                    </m:r>
                    <m:r>
                      <a:rPr lang="en-US" sz="2900" i="1">
                        <a:solidFill>
                          <a:schemeClr val="accent1">
                            <a:lumMod val="75000"/>
                          </a:schemeClr>
                        </a:solidFill>
                        <a:latin typeface="Cambria Math" panose="02040503050406030204" pitchFamily="18" charset="0"/>
                      </a:rPr>
                      <m:t>𝑝</m:t>
                    </m:r>
                    <m:r>
                      <a:rPr lang="en-US" sz="2900" i="1">
                        <a:solidFill>
                          <a:schemeClr val="accent1">
                            <a:lumMod val="75000"/>
                          </a:schemeClr>
                        </a:solidFill>
                        <a:latin typeface="Cambria Math" panose="02040503050406030204" pitchFamily="18" charset="0"/>
                      </a:rPr>
                      <m:t>,1−</m:t>
                    </m:r>
                    <m:r>
                      <a:rPr lang="en-US" sz="2900" i="1">
                        <a:solidFill>
                          <a:schemeClr val="accent1">
                            <a:lumMod val="75000"/>
                          </a:schemeClr>
                        </a:solidFill>
                        <a:latin typeface="Cambria Math" panose="02040503050406030204" pitchFamily="18" charset="0"/>
                      </a:rPr>
                      <m:t>𝑝</m:t>
                    </m:r>
                    <m:r>
                      <a:rPr lang="en-US" sz="2900" i="1">
                        <a:solidFill>
                          <a:schemeClr val="accent1">
                            <a:lumMod val="75000"/>
                          </a:schemeClr>
                        </a:solidFill>
                        <a:latin typeface="Cambria Math" panose="02040503050406030204" pitchFamily="18" charset="0"/>
                      </a:rPr>
                      <m:t>)</m:t>
                    </m:r>
                  </m:oMath>
                </a14:m>
                <a:r>
                  <a:rPr lang="en-US" sz="2900" dirty="0">
                    <a:solidFill>
                      <a:schemeClr val="accent1">
                        <a:lumMod val="75000"/>
                      </a:schemeClr>
                    </a:solidFill>
                  </a:rPr>
                  <a:t> and </a:t>
                </a:r>
                <a14:m>
                  <m:oMath xmlns:m="http://schemas.openxmlformats.org/officeDocument/2006/math">
                    <m:sSub>
                      <m:sSubPr>
                        <m:ctrlPr>
                          <a:rPr lang="en-US" sz="2900" i="1">
                            <a:solidFill>
                              <a:schemeClr val="accent1">
                                <a:lumMod val="75000"/>
                              </a:schemeClr>
                            </a:solidFill>
                            <a:latin typeface="Cambria Math" panose="02040503050406030204" pitchFamily="18" charset="0"/>
                          </a:rPr>
                        </m:ctrlPr>
                      </m:sSubPr>
                      <m:e>
                        <m:r>
                          <a:rPr lang="en-US" sz="2900" i="1">
                            <a:solidFill>
                              <a:schemeClr val="accent1">
                                <a:lumMod val="75000"/>
                              </a:schemeClr>
                            </a:solidFill>
                            <a:latin typeface="Cambria Math" panose="02040503050406030204" pitchFamily="18" charset="0"/>
                          </a:rPr>
                          <m:t>𝑠</m:t>
                        </m:r>
                      </m:e>
                      <m:sub>
                        <m:r>
                          <a:rPr lang="en-US" sz="2900" i="1">
                            <a:solidFill>
                              <a:schemeClr val="accent1">
                                <a:lumMod val="75000"/>
                              </a:schemeClr>
                            </a:solidFill>
                            <a:latin typeface="Cambria Math" panose="02040503050406030204" pitchFamily="18" charset="0"/>
                          </a:rPr>
                          <m:t>𝐵</m:t>
                        </m:r>
                      </m:sub>
                    </m:sSub>
                    <m:r>
                      <a:rPr lang="en-US" sz="2900" i="1">
                        <a:solidFill>
                          <a:schemeClr val="accent1">
                            <a:lumMod val="75000"/>
                          </a:schemeClr>
                        </a:solidFill>
                        <a:latin typeface="Cambria Math" panose="02040503050406030204" pitchFamily="18" charset="0"/>
                      </a:rPr>
                      <m:t>=(</m:t>
                    </m:r>
                    <m:r>
                      <a:rPr lang="en-US" sz="2900" i="1">
                        <a:solidFill>
                          <a:schemeClr val="accent1">
                            <a:lumMod val="75000"/>
                          </a:schemeClr>
                        </a:solidFill>
                        <a:latin typeface="Cambria Math" panose="02040503050406030204" pitchFamily="18" charset="0"/>
                      </a:rPr>
                      <m:t>𝑞</m:t>
                    </m:r>
                    <m:r>
                      <a:rPr lang="en-US" sz="2900" i="1">
                        <a:solidFill>
                          <a:schemeClr val="accent1">
                            <a:lumMod val="75000"/>
                          </a:schemeClr>
                        </a:solidFill>
                        <a:latin typeface="Cambria Math" panose="02040503050406030204" pitchFamily="18" charset="0"/>
                      </a:rPr>
                      <m:t>,1−</m:t>
                    </m:r>
                    <m:r>
                      <a:rPr lang="en-US" sz="2900" i="1">
                        <a:solidFill>
                          <a:schemeClr val="accent1">
                            <a:lumMod val="75000"/>
                          </a:schemeClr>
                        </a:solidFill>
                        <a:latin typeface="Cambria Math" panose="02040503050406030204" pitchFamily="18" charset="0"/>
                      </a:rPr>
                      <m:t>𝑞</m:t>
                    </m:r>
                    <m:r>
                      <a:rPr lang="en-US" sz="2900" i="1">
                        <a:solidFill>
                          <a:schemeClr val="accent1">
                            <a:lumMod val="75000"/>
                          </a:schemeClr>
                        </a:solidFill>
                        <a:latin typeface="Cambria Math" panose="02040503050406030204" pitchFamily="18" charset="0"/>
                      </a:rPr>
                      <m:t>)</m:t>
                    </m:r>
                  </m:oMath>
                </a14:m>
                <a:r>
                  <a:rPr lang="en-US" sz="2900" dirty="0">
                    <a:solidFill>
                      <a:schemeClr val="accent1">
                        <a:lumMod val="75000"/>
                      </a:schemeClr>
                    </a:solidFill>
                  </a:rPr>
                  <a:t> with </a:t>
                </a:r>
                <a14:m>
                  <m:oMath xmlns:m="http://schemas.openxmlformats.org/officeDocument/2006/math">
                    <m:r>
                      <a:rPr lang="en-US" sz="2900">
                        <a:solidFill>
                          <a:schemeClr val="accent1">
                            <a:lumMod val="75000"/>
                          </a:schemeClr>
                        </a:solidFill>
                        <a:latin typeface="Cambria Math" panose="02040503050406030204" pitchFamily="18" charset="0"/>
                      </a:rPr>
                      <m:t>0&lt;</m:t>
                    </m:r>
                    <m:r>
                      <a:rPr lang="en-US" sz="2900" i="1">
                        <a:solidFill>
                          <a:schemeClr val="accent1">
                            <a:lumMod val="75000"/>
                          </a:schemeClr>
                        </a:solidFill>
                        <a:latin typeface="Cambria Math" panose="02040503050406030204" pitchFamily="18" charset="0"/>
                      </a:rPr>
                      <m:t>𝑝</m:t>
                    </m:r>
                    <m:r>
                      <a:rPr lang="en-US" sz="2900" i="1">
                        <a:solidFill>
                          <a:schemeClr val="accent1">
                            <a:lumMod val="75000"/>
                          </a:schemeClr>
                        </a:solidFill>
                        <a:latin typeface="Cambria Math" panose="02040503050406030204" pitchFamily="18" charset="0"/>
                      </a:rPr>
                      <m:t>,</m:t>
                    </m:r>
                    <m:r>
                      <a:rPr lang="en-US" sz="2900" i="1">
                        <a:solidFill>
                          <a:schemeClr val="accent1">
                            <a:lumMod val="75000"/>
                          </a:schemeClr>
                        </a:solidFill>
                        <a:latin typeface="Cambria Math" panose="02040503050406030204" pitchFamily="18" charset="0"/>
                      </a:rPr>
                      <m:t>𝑞</m:t>
                    </m:r>
                    <m:r>
                      <a:rPr lang="en-US" sz="2900" i="1">
                        <a:solidFill>
                          <a:schemeClr val="accent1">
                            <a:lumMod val="75000"/>
                          </a:schemeClr>
                        </a:solidFill>
                        <a:latin typeface="Cambria Math" panose="02040503050406030204" pitchFamily="18" charset="0"/>
                      </a:rPr>
                      <m:t>&lt;1</m:t>
                    </m:r>
                  </m:oMath>
                </a14:m>
                <a:r>
                  <a:rPr lang="en-US" sz="2900" dirty="0">
                    <a:solidFill>
                      <a:schemeClr val="accent1">
                        <a:lumMod val="75000"/>
                      </a:schemeClr>
                    </a:solidFill>
                  </a:rPr>
                  <a:t> is a NE of the game, which equations should </a:t>
                </a:r>
                <a14:m>
                  <m:oMath xmlns:m="http://schemas.openxmlformats.org/officeDocument/2006/math">
                    <m:r>
                      <a:rPr lang="en-US" sz="2900" i="1">
                        <a:solidFill>
                          <a:schemeClr val="accent1">
                            <a:lumMod val="75000"/>
                          </a:schemeClr>
                        </a:solidFill>
                        <a:latin typeface="Cambria Math" panose="02040503050406030204" pitchFamily="18" charset="0"/>
                      </a:rPr>
                      <m:t>𝑝</m:t>
                    </m:r>
                  </m:oMath>
                </a14:m>
                <a:r>
                  <a:rPr lang="en-US" sz="2900" dirty="0">
                    <a:solidFill>
                      <a:schemeClr val="accent1">
                        <a:lumMod val="75000"/>
                      </a:schemeClr>
                    </a:solidFill>
                  </a:rPr>
                  <a:t> and </a:t>
                </a:r>
                <a14:m>
                  <m:oMath xmlns:m="http://schemas.openxmlformats.org/officeDocument/2006/math">
                    <m:r>
                      <a:rPr lang="en-US" sz="2900" i="1">
                        <a:solidFill>
                          <a:schemeClr val="accent1">
                            <a:lumMod val="75000"/>
                          </a:schemeClr>
                        </a:solidFill>
                        <a:latin typeface="Cambria Math" panose="02040503050406030204" pitchFamily="18" charset="0"/>
                      </a:rPr>
                      <m:t>𝑞</m:t>
                    </m:r>
                  </m:oMath>
                </a14:m>
                <a:r>
                  <a:rPr lang="en-US" sz="2900" dirty="0">
                    <a:solidFill>
                      <a:schemeClr val="accent1">
                        <a:lumMod val="75000"/>
                      </a:schemeClr>
                    </a:solidFill>
                  </a:rPr>
                  <a:t> satisfy?</a:t>
                </a:r>
              </a:p>
              <a:p>
                <a:pPr marL="457200" indent="-457200">
                  <a:buFont typeface="+mj-lt"/>
                  <a:buAutoNum type="alphaUcPeriod"/>
                </a:pPr>
                <a:r>
                  <a:rPr lang="en-US" dirty="0">
                    <a:solidFill>
                      <a:schemeClr val="tx1"/>
                    </a:solidFill>
                  </a:rPr>
                  <a:t> </a:t>
                </a:r>
                <a14:m>
                  <m:oMath xmlns:m="http://schemas.openxmlformats.org/officeDocument/2006/math">
                    <m:r>
                      <a:rPr lang="en-US" i="1">
                        <a:solidFill>
                          <a:schemeClr val="tx1"/>
                        </a:solidFill>
                        <a:latin typeface="Cambria Math" panose="02040503050406030204" pitchFamily="18" charset="0"/>
                      </a:rPr>
                      <m:t>2</m:t>
                    </m:r>
                    <m:r>
                      <a:rPr lang="en-US" i="1">
                        <a:solidFill>
                          <a:schemeClr val="tx1"/>
                        </a:solidFill>
                        <a:latin typeface="Cambria Math" panose="02040503050406030204" pitchFamily="18" charset="0"/>
                      </a:rPr>
                      <m:t>𝑞</m:t>
                    </m:r>
                    <m:r>
                      <a:rPr lang="en-US" i="1">
                        <a:solidFill>
                          <a:schemeClr val="tx1"/>
                        </a:solidFill>
                        <a:latin typeface="Cambria Math" panose="02040503050406030204" pitchFamily="18" charset="0"/>
                      </a:rPr>
                      <m:t>=3</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1−</m:t>
                        </m:r>
                        <m:r>
                          <a:rPr lang="en-US" i="1">
                            <a:solidFill>
                              <a:schemeClr val="tx1"/>
                            </a:solidFill>
                            <a:latin typeface="Cambria Math" panose="02040503050406030204" pitchFamily="18" charset="0"/>
                          </a:rPr>
                          <m:t>𝑞</m:t>
                        </m:r>
                      </m:e>
                    </m:d>
                  </m:oMath>
                </a14:m>
                <a:endParaRPr lang="en-US" dirty="0">
                  <a:solidFill>
                    <a:schemeClr val="tx1"/>
                  </a:solidFill>
                </a:endParaRPr>
              </a:p>
              <a:p>
                <a:pPr marL="457200" indent="-457200">
                  <a:buFont typeface="+mj-lt"/>
                  <a:buAutoNum type="alphaUcPeriod"/>
                </a:pPr>
                <a:r>
                  <a:rPr lang="en-US" dirty="0">
                    <a:solidFill>
                      <a:schemeClr val="tx1"/>
                    </a:solidFill>
                  </a:rPr>
                  <a:t> </a:t>
                </a:r>
                <a14:m>
                  <m:oMath xmlns:m="http://schemas.openxmlformats.org/officeDocument/2006/math">
                    <m:r>
                      <a:rPr lang="en-US" i="1">
                        <a:solidFill>
                          <a:schemeClr val="tx1"/>
                        </a:solidFill>
                        <a:latin typeface="Cambria Math" panose="02040503050406030204" pitchFamily="18" charset="0"/>
                      </a:rPr>
                      <m:t>2</m:t>
                    </m:r>
                    <m:r>
                      <a:rPr lang="en-US" i="1">
                        <a:solidFill>
                          <a:schemeClr val="tx1"/>
                        </a:solidFill>
                        <a:latin typeface="Cambria Math" panose="02040503050406030204" pitchFamily="18" charset="0"/>
                      </a:rPr>
                      <m:t>𝑝</m:t>
                    </m:r>
                    <m:r>
                      <a:rPr lang="en-US" i="1">
                        <a:solidFill>
                          <a:schemeClr val="tx1"/>
                        </a:solidFill>
                        <a:latin typeface="Cambria Math" panose="02040503050406030204" pitchFamily="18" charset="0"/>
                      </a:rPr>
                      <m:t>=3</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1−</m:t>
                        </m:r>
                        <m:r>
                          <a:rPr lang="en-US" i="1">
                            <a:solidFill>
                              <a:schemeClr val="tx1"/>
                            </a:solidFill>
                            <a:latin typeface="Cambria Math" panose="02040503050406030204" pitchFamily="18" charset="0"/>
                          </a:rPr>
                          <m:t>𝑝</m:t>
                        </m:r>
                      </m:e>
                    </m:d>
                  </m:oMath>
                </a14:m>
                <a:endParaRPr lang="en-US" dirty="0">
                  <a:solidFill>
                    <a:schemeClr val="tx1"/>
                  </a:solidFill>
                </a:endParaRPr>
              </a:p>
              <a:p>
                <a:pPr marL="457200" indent="-457200">
                  <a:buFont typeface="+mj-lt"/>
                  <a:buAutoNum type="alphaUcPeriod"/>
                </a:pPr>
                <a:r>
                  <a:rPr lang="en-US" dirty="0">
                    <a:solidFill>
                      <a:schemeClr val="tx1"/>
                    </a:solidFill>
                  </a:rPr>
                  <a:t> </a:t>
                </a:r>
                <a14:m>
                  <m:oMath xmlns:m="http://schemas.openxmlformats.org/officeDocument/2006/math">
                    <m:r>
                      <a:rPr lang="en-US" i="1">
                        <a:solidFill>
                          <a:schemeClr val="tx1"/>
                        </a:solidFill>
                        <a:latin typeface="Cambria Math" panose="02040503050406030204" pitchFamily="18" charset="0"/>
                      </a:rPr>
                      <m:t>𝑞</m:t>
                    </m:r>
                    <m:r>
                      <a:rPr lang="en-US" i="1">
                        <a:solidFill>
                          <a:schemeClr val="tx1"/>
                        </a:solidFill>
                        <a:latin typeface="Cambria Math" panose="02040503050406030204" pitchFamily="18" charset="0"/>
                      </a:rPr>
                      <m:t>=2</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1−</m:t>
                        </m:r>
                        <m:r>
                          <a:rPr lang="en-US" i="1">
                            <a:solidFill>
                              <a:schemeClr val="tx1"/>
                            </a:solidFill>
                            <a:latin typeface="Cambria Math" panose="02040503050406030204" pitchFamily="18" charset="0"/>
                          </a:rPr>
                          <m:t>𝑞</m:t>
                        </m:r>
                      </m:e>
                    </m:d>
                  </m:oMath>
                </a14:m>
                <a:endParaRPr lang="en-US" dirty="0">
                  <a:solidFill>
                    <a:schemeClr val="tx1"/>
                  </a:solidFill>
                </a:endParaRPr>
              </a:p>
              <a:p>
                <a:pPr marL="457200" indent="-457200">
                  <a:buFont typeface="+mj-lt"/>
                  <a:buAutoNum type="alphaUcPeriod"/>
                </a:pPr>
                <a:r>
                  <a:rPr lang="en-US" dirty="0">
                    <a:solidFill>
                      <a:schemeClr val="tx1"/>
                    </a:solidFill>
                  </a:rPr>
                  <a:t> </a:t>
                </a:r>
                <a14:m>
                  <m:oMath xmlns:m="http://schemas.openxmlformats.org/officeDocument/2006/math">
                    <m:r>
                      <a:rPr lang="en-US" i="1">
                        <a:solidFill>
                          <a:schemeClr val="tx1"/>
                        </a:solidFill>
                        <a:latin typeface="Cambria Math" panose="02040503050406030204" pitchFamily="18" charset="0"/>
                      </a:rPr>
                      <m:t>𝑝</m:t>
                    </m:r>
                    <m:r>
                      <a:rPr lang="en-US" i="1">
                        <a:solidFill>
                          <a:schemeClr val="tx1"/>
                        </a:solidFill>
                        <a:latin typeface="Cambria Math" panose="02040503050406030204" pitchFamily="18" charset="0"/>
                      </a:rPr>
                      <m:t>=2</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1−</m:t>
                        </m:r>
                        <m:r>
                          <a:rPr lang="en-US" i="1">
                            <a:solidFill>
                              <a:schemeClr val="tx1"/>
                            </a:solidFill>
                            <a:latin typeface="Cambria Math" panose="02040503050406030204" pitchFamily="18" charset="0"/>
                          </a:rPr>
                          <m:t>𝑝</m:t>
                        </m:r>
                      </m:e>
                    </m:d>
                  </m:oMath>
                </a14:m>
                <a:endParaRPr lang="en-US" dirty="0">
                  <a:solidFill>
                    <a:schemeClr val="tx1"/>
                  </a:solidFill>
                </a:endParaRPr>
              </a:p>
              <a:p>
                <a:pPr marL="457200" indent="-457200">
                  <a:buFont typeface="+mj-lt"/>
                  <a:buAutoNum type="alphaUcPeriod"/>
                </a:pPr>
                <a:r>
                  <a:rPr lang="en-US" b="0" dirty="0">
                    <a:solidFill>
                      <a:schemeClr val="tx1"/>
                    </a:solidFill>
                  </a:rPr>
                  <a:t> </a:t>
                </a:r>
                <a14:m>
                  <m:oMath xmlns:m="http://schemas.openxmlformats.org/officeDocument/2006/math">
                    <m:r>
                      <a:rPr lang="en-US" b="0" i="1" smtClean="0">
                        <a:solidFill>
                          <a:schemeClr val="tx1"/>
                        </a:solidFill>
                        <a:latin typeface="Cambria Math" panose="02040503050406030204" pitchFamily="18" charset="0"/>
                      </a:rPr>
                      <m:t>𝑝</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𝑞</m:t>
                    </m:r>
                  </m:oMath>
                </a14:m>
                <a:r>
                  <a:rPr lang="en-US" dirty="0">
                    <a:solidFill>
                      <a:schemeClr val="tx1"/>
                    </a:solidFill>
                  </a:rPr>
                  <a:t> </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552099" y="1113178"/>
                <a:ext cx="10515600" cy="4366188"/>
              </a:xfrm>
              <a:blipFill>
                <a:blip r:embed="rId3"/>
                <a:stretch>
                  <a:fillRect l="-1275" t="-2514"/>
                </a:stretch>
              </a:blipFill>
            </p:spPr>
            <p:txBody>
              <a:bodyPr/>
              <a:lstStyle/>
              <a:p>
                <a:r>
                  <a:rPr lang="en-US">
                    <a:noFill/>
                  </a:rPr>
                  <a:t> </a:t>
                </a:r>
              </a:p>
            </p:txBody>
          </p:sp>
        </mc:Fallback>
      </mc:AlternateContent>
      <p:graphicFrame>
        <p:nvGraphicFramePr>
          <p:cNvPr id="13" name="Table 12"/>
          <p:cNvGraphicFramePr>
            <a:graphicFrameLocks noGrp="1"/>
          </p:cNvGraphicFramePr>
          <p:nvPr/>
        </p:nvGraphicFramePr>
        <p:xfrm>
          <a:off x="7952509" y="4993177"/>
          <a:ext cx="4044297" cy="1707075"/>
        </p:xfrm>
        <a:graphic>
          <a:graphicData uri="http://schemas.openxmlformats.org/drawingml/2006/table">
            <a:tbl>
              <a:tblPr firstRow="1" bandRow="1">
                <a:tableStyleId>{5940675A-B579-460E-94D1-54222C63F5DA}</a:tableStyleId>
              </a:tblPr>
              <a:tblGrid>
                <a:gridCol w="1348099">
                  <a:extLst>
                    <a:ext uri="{9D8B030D-6E8A-4147-A177-3AD203B41FA5}">
                      <a16:colId xmlns:a16="http://schemas.microsoft.com/office/drawing/2014/main" val="20000"/>
                    </a:ext>
                  </a:extLst>
                </a:gridCol>
                <a:gridCol w="1348099">
                  <a:extLst>
                    <a:ext uri="{9D8B030D-6E8A-4147-A177-3AD203B41FA5}">
                      <a16:colId xmlns:a16="http://schemas.microsoft.com/office/drawing/2014/main" val="20001"/>
                    </a:ext>
                  </a:extLst>
                </a:gridCol>
                <a:gridCol w="1348099">
                  <a:extLst>
                    <a:ext uri="{9D8B030D-6E8A-4147-A177-3AD203B41FA5}">
                      <a16:colId xmlns:a16="http://schemas.microsoft.com/office/drawing/2014/main" val="20002"/>
                    </a:ext>
                  </a:extLst>
                </a:gridCol>
              </a:tblGrid>
              <a:tr h="569025">
                <a:tc>
                  <a:txBody>
                    <a:bodyPr/>
                    <a:lstStyle/>
                    <a:p>
                      <a:pPr algn="ctr"/>
                      <a:endParaRPr lang="en-US" sz="2400" dirty="0"/>
                    </a:p>
                  </a:txBody>
                  <a:tcPr/>
                </a:tc>
                <a:tc>
                  <a:txBody>
                    <a:bodyPr/>
                    <a:lstStyle/>
                    <a:p>
                      <a:pPr algn="ctr"/>
                      <a:r>
                        <a:rPr lang="en-US" sz="2400" dirty="0"/>
                        <a:t>Football</a:t>
                      </a:r>
                    </a:p>
                  </a:txBody>
                  <a:tcPr/>
                </a:tc>
                <a:tc>
                  <a:txBody>
                    <a:bodyPr/>
                    <a:lstStyle/>
                    <a:p>
                      <a:pPr algn="ctr"/>
                      <a:r>
                        <a:rPr lang="en-US" sz="2400" dirty="0"/>
                        <a:t>Concert</a:t>
                      </a:r>
                    </a:p>
                  </a:txBody>
                  <a:tcPr/>
                </a:tc>
                <a:extLst>
                  <a:ext uri="{0D108BD9-81ED-4DB2-BD59-A6C34878D82A}">
                    <a16:rowId xmlns:a16="http://schemas.microsoft.com/office/drawing/2014/main" val="10000"/>
                  </a:ext>
                </a:extLst>
              </a:tr>
              <a:tr h="569025">
                <a:tc>
                  <a:txBody>
                    <a:bodyPr/>
                    <a:lstStyle/>
                    <a:p>
                      <a:pPr algn="ctr"/>
                      <a:r>
                        <a:rPr lang="en-US" sz="2400" dirty="0"/>
                        <a:t>Football</a:t>
                      </a:r>
                    </a:p>
                  </a:txBody>
                  <a:tcPr/>
                </a:tc>
                <a:tc>
                  <a:txBody>
                    <a:bodyPr/>
                    <a:lstStyle/>
                    <a:p>
                      <a:pPr algn="ctr"/>
                      <a:r>
                        <a:rPr lang="en-US" sz="2400" dirty="0"/>
                        <a:t>2,1</a:t>
                      </a:r>
                    </a:p>
                  </a:txBody>
                  <a:tcPr/>
                </a:tc>
                <a:tc>
                  <a:txBody>
                    <a:bodyPr/>
                    <a:lstStyle/>
                    <a:p>
                      <a:pPr algn="ctr"/>
                      <a:r>
                        <a:rPr lang="en-US" sz="2400" dirty="0"/>
                        <a:t>0,0</a:t>
                      </a:r>
                    </a:p>
                  </a:txBody>
                  <a:tcPr/>
                </a:tc>
                <a:extLst>
                  <a:ext uri="{0D108BD9-81ED-4DB2-BD59-A6C34878D82A}">
                    <a16:rowId xmlns:a16="http://schemas.microsoft.com/office/drawing/2014/main" val="10001"/>
                  </a:ext>
                </a:extLst>
              </a:tr>
              <a:tr h="569025">
                <a:tc>
                  <a:txBody>
                    <a:bodyPr/>
                    <a:lstStyle/>
                    <a:p>
                      <a:pPr algn="ctr"/>
                      <a:r>
                        <a:rPr lang="en-US" sz="2400" dirty="0"/>
                        <a:t>Concert</a:t>
                      </a:r>
                    </a:p>
                  </a:txBody>
                  <a:tcPr/>
                </a:tc>
                <a:tc>
                  <a:txBody>
                    <a:bodyPr/>
                    <a:lstStyle/>
                    <a:p>
                      <a:pPr algn="ctr"/>
                      <a:r>
                        <a:rPr lang="en-US" sz="2400" dirty="0"/>
                        <a:t>0,0</a:t>
                      </a:r>
                    </a:p>
                  </a:txBody>
                  <a:tcPr/>
                </a:tc>
                <a:tc>
                  <a:txBody>
                    <a:bodyPr/>
                    <a:lstStyle/>
                    <a:p>
                      <a:pPr algn="ctr"/>
                      <a:r>
                        <a:rPr lang="en-US" sz="2400" dirty="0"/>
                        <a:t>3,2</a:t>
                      </a:r>
                    </a:p>
                  </a:txBody>
                  <a:tcPr/>
                </a:tc>
                <a:extLst>
                  <a:ext uri="{0D108BD9-81ED-4DB2-BD59-A6C34878D82A}">
                    <a16:rowId xmlns:a16="http://schemas.microsoft.com/office/drawing/2014/main" val="10002"/>
                  </a:ext>
                </a:extLst>
              </a:tr>
            </a:tbl>
          </a:graphicData>
        </a:graphic>
      </p:graphicFrame>
      <p:sp>
        <p:nvSpPr>
          <p:cNvPr id="14" name="TextBox 13"/>
          <p:cNvSpPr txBox="1"/>
          <p:nvPr/>
        </p:nvSpPr>
        <p:spPr>
          <a:xfrm>
            <a:off x="10209407" y="4472394"/>
            <a:ext cx="1569039" cy="461665"/>
          </a:xfrm>
          <a:prstGeom prst="rect">
            <a:avLst/>
          </a:prstGeom>
          <a:noFill/>
        </p:spPr>
        <p:txBody>
          <a:bodyPr wrap="square" rtlCol="0">
            <a:spAutoFit/>
          </a:bodyPr>
          <a:lstStyle/>
          <a:p>
            <a:r>
              <a:rPr lang="en-US" sz="2400" dirty="0"/>
              <a:t>Berry</a:t>
            </a:r>
          </a:p>
        </p:txBody>
      </p:sp>
      <p:sp>
        <p:nvSpPr>
          <p:cNvPr id="15" name="TextBox 14"/>
          <p:cNvSpPr txBox="1"/>
          <p:nvPr/>
        </p:nvSpPr>
        <p:spPr>
          <a:xfrm rot="16200000">
            <a:off x="7273703" y="5858976"/>
            <a:ext cx="752286" cy="461665"/>
          </a:xfrm>
          <a:prstGeom prst="rect">
            <a:avLst/>
          </a:prstGeom>
          <a:noFill/>
        </p:spPr>
        <p:txBody>
          <a:bodyPr wrap="square" rtlCol="0">
            <a:spAutoFit/>
          </a:bodyPr>
          <a:lstStyle/>
          <a:p>
            <a:r>
              <a:rPr lang="en-US" sz="2400" dirty="0"/>
              <a:t>Alex</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7</a:t>
            </a:fld>
            <a:endParaRPr lang="en-US" dirty="0"/>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23C46A73-776A-1BDB-7B84-60864044272A}"/>
                  </a:ext>
                </a:extLst>
              </p14:cNvPr>
              <p14:cNvContentPartPr/>
              <p14:nvPr/>
            </p14:nvContentPartPr>
            <p14:xfrm>
              <a:off x="298800" y="1960560"/>
              <a:ext cx="11654280" cy="4660920"/>
            </p14:xfrm>
          </p:contentPart>
        </mc:Choice>
        <mc:Fallback>
          <p:pic>
            <p:nvPicPr>
              <p:cNvPr id="4" name="Ink 3">
                <a:extLst>
                  <a:ext uri="{FF2B5EF4-FFF2-40B4-BE49-F238E27FC236}">
                    <a16:creationId xmlns:a16="http://schemas.microsoft.com/office/drawing/2014/main" id="{23C46A73-776A-1BDB-7B84-60864044272A}"/>
                  </a:ext>
                </a:extLst>
              </p:cNvPr>
              <p:cNvPicPr/>
              <p:nvPr/>
            </p:nvPicPr>
            <p:blipFill>
              <a:blip r:embed="rId5"/>
              <a:stretch>
                <a:fillRect/>
              </a:stretch>
            </p:blipFill>
            <p:spPr>
              <a:xfrm>
                <a:off x="289440" y="1951200"/>
                <a:ext cx="11673000" cy="4679640"/>
              </a:xfrm>
              <a:prstGeom prst="rect">
                <a:avLst/>
              </a:prstGeom>
            </p:spPr>
          </p:pic>
        </mc:Fallback>
      </mc:AlternateContent>
    </p:spTree>
    <p:extLst>
      <p:ext uri="{BB962C8B-B14F-4D97-AF65-F5344CB8AC3E}">
        <p14:creationId xmlns:p14="http://schemas.microsoft.com/office/powerpoint/2010/main" val="4038478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5D6C0642-952F-E9C3-9F7F-7C4A2F1BCC6D}"/>
                  </a:ext>
                </a:extLst>
              </p:cNvPr>
              <p:cNvSpPr txBox="1">
                <a:spLocks/>
              </p:cNvSpPr>
              <p:nvPr/>
            </p:nvSpPr>
            <p:spPr>
              <a:xfrm>
                <a:off x="552099" y="1113178"/>
                <a:ext cx="10515600" cy="4366188"/>
              </a:xfrm>
              <a:prstGeom prst="rect">
                <a:avLst/>
              </a:prstGeom>
            </p:spPr>
            <p:txBody>
              <a:bodyPr>
                <a:normAutofit/>
              </a:bodyPr>
              <a:lstStyle>
                <a:lvl1pPr marL="0" indent="0" algn="l" defTabSz="914400" rtl="0" eaLnBrk="1" latinLnBrk="0" hangingPunct="1">
                  <a:lnSpc>
                    <a:spcPct val="90000"/>
                  </a:lnSpc>
                  <a:spcBef>
                    <a:spcPts val="1000"/>
                  </a:spcBef>
                  <a:buFont typeface="Wingdings" panose="05000000000000000000" pitchFamily="2" charset="2"/>
                  <a:buNone/>
                  <a:defRPr sz="2800" kern="1200">
                    <a:solidFill>
                      <a:schemeClr val="accent1">
                        <a:lumMod val="75000"/>
                      </a:schemeClr>
                    </a:solidFill>
                    <a:latin typeface="+mn-lt"/>
                    <a:ea typeface="+mn-ea"/>
                    <a:cs typeface="+mn-cs"/>
                  </a:defRPr>
                </a:lvl1pPr>
                <a:lvl2pPr marL="230188" indent="-230188"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460375" indent="-230188"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684213" indent="-2238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914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900" dirty="0"/>
                  <a:t>If </a:t>
                </a:r>
                <a14:m>
                  <m:oMath xmlns:m="http://schemas.openxmlformats.org/officeDocument/2006/math">
                    <m:sSub>
                      <m:sSubPr>
                        <m:ctrlPr>
                          <a:rPr lang="en-US" sz="2900" i="1">
                            <a:latin typeface="Cambria Math" panose="02040503050406030204" pitchFamily="18" charset="0"/>
                          </a:rPr>
                        </m:ctrlPr>
                      </m:sSubPr>
                      <m:e>
                        <m:r>
                          <a:rPr lang="en-US" sz="2900" i="1">
                            <a:latin typeface="Cambria Math" panose="02040503050406030204" pitchFamily="18" charset="0"/>
                          </a:rPr>
                          <m:t>𝑠</m:t>
                        </m:r>
                      </m:e>
                      <m:sub>
                        <m:r>
                          <a:rPr lang="en-US" sz="2900" i="1">
                            <a:latin typeface="Cambria Math" panose="02040503050406030204" pitchFamily="18" charset="0"/>
                          </a:rPr>
                          <m:t>𝐴</m:t>
                        </m:r>
                      </m:sub>
                    </m:sSub>
                    <m:r>
                      <a:rPr lang="en-US" sz="2900" i="1">
                        <a:latin typeface="Cambria Math" panose="02040503050406030204" pitchFamily="18" charset="0"/>
                      </a:rPr>
                      <m:t>=(</m:t>
                    </m:r>
                    <m:r>
                      <a:rPr lang="en-US" sz="2900" i="1">
                        <a:latin typeface="Cambria Math" panose="02040503050406030204" pitchFamily="18" charset="0"/>
                      </a:rPr>
                      <m:t>𝑝</m:t>
                    </m:r>
                    <m:r>
                      <a:rPr lang="en-US" sz="2900" i="1">
                        <a:latin typeface="Cambria Math" panose="02040503050406030204" pitchFamily="18" charset="0"/>
                      </a:rPr>
                      <m:t>,1−</m:t>
                    </m:r>
                    <m:r>
                      <a:rPr lang="en-US" sz="2900" i="1">
                        <a:latin typeface="Cambria Math" panose="02040503050406030204" pitchFamily="18" charset="0"/>
                      </a:rPr>
                      <m:t>𝑝</m:t>
                    </m:r>
                    <m:r>
                      <a:rPr lang="en-US" sz="2900" i="1">
                        <a:latin typeface="Cambria Math" panose="02040503050406030204" pitchFamily="18" charset="0"/>
                      </a:rPr>
                      <m:t>)</m:t>
                    </m:r>
                  </m:oMath>
                </a14:m>
                <a:r>
                  <a:rPr lang="en-US" sz="2900" dirty="0"/>
                  <a:t> and </a:t>
                </a:r>
                <a14:m>
                  <m:oMath xmlns:m="http://schemas.openxmlformats.org/officeDocument/2006/math">
                    <m:sSub>
                      <m:sSubPr>
                        <m:ctrlPr>
                          <a:rPr lang="en-US" sz="2900" i="1">
                            <a:latin typeface="Cambria Math" panose="02040503050406030204" pitchFamily="18" charset="0"/>
                          </a:rPr>
                        </m:ctrlPr>
                      </m:sSubPr>
                      <m:e>
                        <m:r>
                          <a:rPr lang="en-US" sz="2900" i="1">
                            <a:latin typeface="Cambria Math" panose="02040503050406030204" pitchFamily="18" charset="0"/>
                          </a:rPr>
                          <m:t>𝑠</m:t>
                        </m:r>
                      </m:e>
                      <m:sub>
                        <m:r>
                          <a:rPr lang="en-US" sz="2900" i="1">
                            <a:latin typeface="Cambria Math" panose="02040503050406030204" pitchFamily="18" charset="0"/>
                          </a:rPr>
                          <m:t>𝐵</m:t>
                        </m:r>
                      </m:sub>
                    </m:sSub>
                    <m:r>
                      <a:rPr lang="en-US" sz="2900" i="1">
                        <a:latin typeface="Cambria Math" panose="02040503050406030204" pitchFamily="18" charset="0"/>
                      </a:rPr>
                      <m:t>=(</m:t>
                    </m:r>
                    <m:r>
                      <a:rPr lang="en-US" sz="2900" i="1">
                        <a:latin typeface="Cambria Math" panose="02040503050406030204" pitchFamily="18" charset="0"/>
                      </a:rPr>
                      <m:t>𝑞</m:t>
                    </m:r>
                    <m:r>
                      <a:rPr lang="en-US" sz="2900" i="1">
                        <a:latin typeface="Cambria Math" panose="02040503050406030204" pitchFamily="18" charset="0"/>
                      </a:rPr>
                      <m:t>,1−</m:t>
                    </m:r>
                    <m:r>
                      <a:rPr lang="en-US" sz="2900" i="1">
                        <a:latin typeface="Cambria Math" panose="02040503050406030204" pitchFamily="18" charset="0"/>
                      </a:rPr>
                      <m:t>𝑞</m:t>
                    </m:r>
                    <m:r>
                      <a:rPr lang="en-US" sz="2900" i="1">
                        <a:latin typeface="Cambria Math" panose="02040503050406030204" pitchFamily="18" charset="0"/>
                      </a:rPr>
                      <m:t>)</m:t>
                    </m:r>
                  </m:oMath>
                </a14:m>
                <a:r>
                  <a:rPr lang="en-US" sz="2900" dirty="0"/>
                  <a:t> with </a:t>
                </a:r>
                <a14:m>
                  <m:oMath xmlns:m="http://schemas.openxmlformats.org/officeDocument/2006/math">
                    <m:r>
                      <a:rPr lang="en-US" sz="2900">
                        <a:latin typeface="Cambria Math" panose="02040503050406030204" pitchFamily="18" charset="0"/>
                      </a:rPr>
                      <m:t>0&lt;</m:t>
                    </m:r>
                    <m:r>
                      <a:rPr lang="en-US" sz="2900" i="1">
                        <a:latin typeface="Cambria Math" panose="02040503050406030204" pitchFamily="18" charset="0"/>
                      </a:rPr>
                      <m:t>𝑝</m:t>
                    </m:r>
                    <m:r>
                      <a:rPr lang="en-US" sz="2900" i="1">
                        <a:latin typeface="Cambria Math" panose="02040503050406030204" pitchFamily="18" charset="0"/>
                      </a:rPr>
                      <m:t>,</m:t>
                    </m:r>
                    <m:r>
                      <a:rPr lang="en-US" sz="2900" i="1">
                        <a:latin typeface="Cambria Math" panose="02040503050406030204" pitchFamily="18" charset="0"/>
                      </a:rPr>
                      <m:t>𝑞</m:t>
                    </m:r>
                    <m:r>
                      <a:rPr lang="en-US" sz="2900" i="1">
                        <a:latin typeface="Cambria Math" panose="02040503050406030204" pitchFamily="18" charset="0"/>
                      </a:rPr>
                      <m:t>&lt;1</m:t>
                    </m:r>
                  </m:oMath>
                </a14:m>
                <a:r>
                  <a:rPr lang="en-US" sz="2900" dirty="0"/>
                  <a:t> is a NE of the game, which equations should </a:t>
                </a:r>
                <a14:m>
                  <m:oMath xmlns:m="http://schemas.openxmlformats.org/officeDocument/2006/math">
                    <m:r>
                      <a:rPr lang="en-US" sz="2900" i="1">
                        <a:latin typeface="Cambria Math" panose="02040503050406030204" pitchFamily="18" charset="0"/>
                      </a:rPr>
                      <m:t>𝑝</m:t>
                    </m:r>
                  </m:oMath>
                </a14:m>
                <a:r>
                  <a:rPr lang="en-US" sz="2900" dirty="0"/>
                  <a:t> and </a:t>
                </a:r>
                <a14:m>
                  <m:oMath xmlns:m="http://schemas.openxmlformats.org/officeDocument/2006/math">
                    <m:r>
                      <a:rPr lang="en-US" sz="2900" i="1">
                        <a:latin typeface="Cambria Math" panose="02040503050406030204" pitchFamily="18" charset="0"/>
                      </a:rPr>
                      <m:t>𝑞</m:t>
                    </m:r>
                  </m:oMath>
                </a14:m>
                <a:r>
                  <a:rPr lang="en-US" sz="2900" dirty="0"/>
                  <a:t> satisfy?</a:t>
                </a:r>
              </a:p>
              <a:p>
                <a:pPr marL="457200" indent="-457200">
                  <a:buFont typeface="+mj-lt"/>
                  <a:buAutoNum type="alphaUcPeriod"/>
                </a:pPr>
                <a14:m>
                  <m:oMath xmlns:m="http://schemas.openxmlformats.org/officeDocument/2006/math">
                    <m:r>
                      <a:rPr lang="en-US" b="0" i="0" smtClean="0">
                        <a:solidFill>
                          <a:schemeClr val="tx1"/>
                        </a:solidFill>
                        <a:latin typeface="Cambria Math" panose="02040503050406030204" pitchFamily="18" charset="0"/>
                      </a:rPr>
                      <m:t>1</m:t>
                    </m:r>
                    <m:r>
                      <a:rPr lang="en-US" b="0" i="1" smtClean="0">
                        <a:solidFill>
                          <a:schemeClr val="tx1"/>
                        </a:solidFill>
                        <a:latin typeface="Cambria Math" panose="02040503050406030204" pitchFamily="18" charset="0"/>
                      </a:rPr>
                      <m:t>𝑝</m:t>
                    </m:r>
                    <m:r>
                      <a:rPr lang="en-US" b="0" i="1" smtClean="0">
                        <a:solidFill>
                          <a:schemeClr val="tx1"/>
                        </a:solidFill>
                        <a:latin typeface="Cambria Math" panose="02040503050406030204" pitchFamily="18" charset="0"/>
                      </a:rPr>
                      <m:t>+2</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1−</m:t>
                        </m:r>
                        <m:r>
                          <a:rPr lang="en-US" b="0" i="1" smtClean="0">
                            <a:solidFill>
                              <a:schemeClr val="tx1"/>
                            </a:solidFill>
                            <a:latin typeface="Cambria Math" panose="02040503050406030204" pitchFamily="18" charset="0"/>
                          </a:rPr>
                          <m:t>𝑝</m:t>
                        </m:r>
                      </m:e>
                    </m:d>
                    <m:r>
                      <a:rPr lang="en-US" b="0" i="1" smtClean="0">
                        <a:solidFill>
                          <a:schemeClr val="tx1"/>
                        </a:solidFill>
                        <a:latin typeface="Cambria Math" panose="02040503050406030204" pitchFamily="18" charset="0"/>
                      </a:rPr>
                      <m:t>=2</m:t>
                    </m:r>
                    <m:r>
                      <a:rPr lang="en-US" b="0" i="1" smtClean="0">
                        <a:solidFill>
                          <a:schemeClr val="tx1"/>
                        </a:solidFill>
                        <a:latin typeface="Cambria Math" panose="02040503050406030204" pitchFamily="18" charset="0"/>
                      </a:rPr>
                      <m:t>𝑝</m:t>
                    </m:r>
                    <m:r>
                      <a:rPr lang="en-US" b="0" i="1" smtClean="0">
                        <a:solidFill>
                          <a:schemeClr val="tx1"/>
                        </a:solidFill>
                        <a:latin typeface="Cambria Math" panose="02040503050406030204" pitchFamily="18" charset="0"/>
                      </a:rPr>
                      <m:t>+1(1−</m:t>
                    </m:r>
                    <m:r>
                      <a:rPr lang="en-US" b="0" i="1" smtClean="0">
                        <a:solidFill>
                          <a:schemeClr val="tx1"/>
                        </a:solidFill>
                        <a:latin typeface="Cambria Math" panose="02040503050406030204" pitchFamily="18" charset="0"/>
                      </a:rPr>
                      <m:t>𝑝</m:t>
                    </m:r>
                    <m:r>
                      <a:rPr lang="en-US" b="0" i="1" smtClean="0">
                        <a:solidFill>
                          <a:schemeClr val="tx1"/>
                        </a:solidFill>
                        <a:latin typeface="Cambria Math" panose="02040503050406030204" pitchFamily="18" charset="0"/>
                      </a:rPr>
                      <m:t>)</m:t>
                    </m:r>
                  </m:oMath>
                </a14:m>
                <a:endParaRPr lang="en-US" dirty="0">
                  <a:solidFill>
                    <a:schemeClr val="tx1"/>
                  </a:solidFill>
                </a:endParaRPr>
              </a:p>
              <a:p>
                <a:pPr marL="457200" indent="-457200">
                  <a:buFont typeface="+mj-lt"/>
                  <a:buAutoNum type="alphaUcPeriod"/>
                </a:pPr>
                <a14:m>
                  <m:oMath xmlns:m="http://schemas.openxmlformats.org/officeDocument/2006/math">
                    <m:r>
                      <a:rPr lang="en-US">
                        <a:solidFill>
                          <a:schemeClr val="tx1"/>
                        </a:solidFill>
                        <a:latin typeface="Cambria Math" panose="02040503050406030204" pitchFamily="18" charset="0"/>
                      </a:rPr>
                      <m:t>1</m:t>
                    </m:r>
                    <m:r>
                      <a:rPr lang="en-US" b="0" i="1" smtClean="0">
                        <a:solidFill>
                          <a:schemeClr val="tx1"/>
                        </a:solidFill>
                        <a:latin typeface="Cambria Math" panose="02040503050406030204" pitchFamily="18" charset="0"/>
                      </a:rPr>
                      <m:t>𝑞</m:t>
                    </m:r>
                    <m:r>
                      <a:rPr lang="en-US" i="1">
                        <a:solidFill>
                          <a:schemeClr val="tx1"/>
                        </a:solidFill>
                        <a:latin typeface="Cambria Math" panose="02040503050406030204" pitchFamily="18" charset="0"/>
                      </a:rPr>
                      <m:t>+2</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1−</m:t>
                        </m:r>
                        <m:r>
                          <a:rPr lang="en-US" b="0" i="1" smtClean="0">
                            <a:solidFill>
                              <a:schemeClr val="tx1"/>
                            </a:solidFill>
                            <a:latin typeface="Cambria Math" panose="02040503050406030204" pitchFamily="18" charset="0"/>
                          </a:rPr>
                          <m:t>𝑞</m:t>
                        </m:r>
                      </m:e>
                    </m:d>
                    <m:r>
                      <a:rPr lang="en-US" i="1">
                        <a:solidFill>
                          <a:schemeClr val="tx1"/>
                        </a:solidFill>
                        <a:latin typeface="Cambria Math" panose="02040503050406030204" pitchFamily="18" charset="0"/>
                      </a:rPr>
                      <m:t>=2</m:t>
                    </m:r>
                    <m:r>
                      <a:rPr lang="en-US" b="0" i="1" smtClean="0">
                        <a:solidFill>
                          <a:schemeClr val="tx1"/>
                        </a:solidFill>
                        <a:latin typeface="Cambria Math" panose="02040503050406030204" pitchFamily="18" charset="0"/>
                      </a:rPr>
                      <m:t>𝑞</m:t>
                    </m:r>
                    <m:r>
                      <a:rPr lang="en-US" i="1">
                        <a:solidFill>
                          <a:schemeClr val="tx1"/>
                        </a:solidFill>
                        <a:latin typeface="Cambria Math" panose="02040503050406030204" pitchFamily="18" charset="0"/>
                      </a:rPr>
                      <m:t>+1(1−</m:t>
                    </m:r>
                    <m:r>
                      <a:rPr lang="en-US" b="0" i="1" smtClean="0">
                        <a:solidFill>
                          <a:schemeClr val="tx1"/>
                        </a:solidFill>
                        <a:latin typeface="Cambria Math" panose="02040503050406030204" pitchFamily="18" charset="0"/>
                      </a:rPr>
                      <m:t>𝑞</m:t>
                    </m:r>
                    <m:r>
                      <a:rPr lang="en-US" i="1">
                        <a:solidFill>
                          <a:schemeClr val="tx1"/>
                        </a:solidFill>
                        <a:latin typeface="Cambria Math" panose="02040503050406030204" pitchFamily="18" charset="0"/>
                      </a:rPr>
                      <m:t>)</m:t>
                    </m:r>
                  </m:oMath>
                </a14:m>
                <a:endParaRPr lang="en-US" dirty="0">
                  <a:solidFill>
                    <a:schemeClr val="tx1"/>
                  </a:solidFill>
                </a:endParaRPr>
              </a:p>
              <a:p>
                <a:pPr marL="457200" indent="-457200">
                  <a:buFont typeface="+mj-lt"/>
                  <a:buAutoNum type="alphaUcPeriod"/>
                </a:pPr>
                <a:r>
                  <a:rPr lang="en-US" dirty="0">
                    <a:solidFill>
                      <a:schemeClr val="tx1"/>
                    </a:solidFill>
                  </a:rPr>
                  <a:t> </a:t>
                </a:r>
                <a14:m>
                  <m:oMath xmlns:m="http://schemas.openxmlformats.org/officeDocument/2006/math">
                    <m:r>
                      <a:rPr lang="en-US" b="0" i="0" smtClean="0">
                        <a:solidFill>
                          <a:schemeClr val="tx1"/>
                        </a:solidFill>
                        <a:latin typeface="Cambria Math" panose="02040503050406030204" pitchFamily="18" charset="0"/>
                      </a:rPr>
                      <m:t>4</m:t>
                    </m:r>
                    <m:r>
                      <a:rPr lang="en-US" i="1">
                        <a:solidFill>
                          <a:schemeClr val="tx1"/>
                        </a:solidFill>
                        <a:latin typeface="Cambria Math" panose="02040503050406030204" pitchFamily="18" charset="0"/>
                      </a:rPr>
                      <m:t>𝑞</m:t>
                    </m:r>
                    <m:r>
                      <a:rPr lang="en-US" b="0" i="1" smtClean="0">
                        <a:solidFill>
                          <a:schemeClr val="tx1"/>
                        </a:solidFill>
                        <a:latin typeface="Cambria Math" panose="02040503050406030204" pitchFamily="18" charset="0"/>
                      </a:rPr>
                      <m:t>+1</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1−</m:t>
                        </m:r>
                        <m:r>
                          <a:rPr lang="en-US" b="0" i="1" smtClean="0">
                            <a:solidFill>
                              <a:schemeClr val="tx1"/>
                            </a:solidFill>
                            <a:latin typeface="Cambria Math" panose="02040503050406030204" pitchFamily="18" charset="0"/>
                          </a:rPr>
                          <m:t>𝑞</m:t>
                        </m:r>
                      </m:e>
                    </m:d>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3</m:t>
                    </m:r>
                    <m:r>
                      <a:rPr lang="en-US" b="0" i="1" smtClean="0">
                        <a:solidFill>
                          <a:schemeClr val="tx1"/>
                        </a:solidFill>
                        <a:latin typeface="Cambria Math" panose="02040503050406030204" pitchFamily="18" charset="0"/>
                      </a:rPr>
                      <m:t>𝑞</m:t>
                    </m:r>
                    <m:r>
                      <a:rPr lang="en-US" b="0" i="1" smtClean="0">
                        <a:solidFill>
                          <a:schemeClr val="tx1"/>
                        </a:solidFill>
                        <a:latin typeface="Cambria Math" panose="02040503050406030204" pitchFamily="18" charset="0"/>
                      </a:rPr>
                      <m:t>+3(1−</m:t>
                    </m:r>
                    <m:r>
                      <a:rPr lang="en-US" b="0" i="1" smtClean="0">
                        <a:solidFill>
                          <a:schemeClr val="tx1"/>
                        </a:solidFill>
                        <a:latin typeface="Cambria Math" panose="02040503050406030204" pitchFamily="18" charset="0"/>
                      </a:rPr>
                      <m:t>𝑞</m:t>
                    </m:r>
                    <m:r>
                      <a:rPr lang="en-US" b="0" i="1" smtClean="0">
                        <a:solidFill>
                          <a:schemeClr val="tx1"/>
                        </a:solidFill>
                        <a:latin typeface="Cambria Math" panose="02040503050406030204" pitchFamily="18" charset="0"/>
                      </a:rPr>
                      <m:t>)</m:t>
                    </m:r>
                  </m:oMath>
                </a14:m>
                <a:endParaRPr lang="en-US" dirty="0">
                  <a:solidFill>
                    <a:schemeClr val="tx1"/>
                  </a:solidFill>
                </a:endParaRPr>
              </a:p>
              <a:p>
                <a:pPr marL="457200" indent="-457200">
                  <a:buFont typeface="+mj-lt"/>
                  <a:buAutoNum type="alphaUcPeriod"/>
                </a:pPr>
                <a:r>
                  <a:rPr lang="en-US" dirty="0">
                    <a:solidFill>
                      <a:schemeClr val="tx1"/>
                    </a:solidFill>
                  </a:rPr>
                  <a:t> </a:t>
                </a:r>
                <a14:m>
                  <m:oMath xmlns:m="http://schemas.openxmlformats.org/officeDocument/2006/math">
                    <m:r>
                      <a:rPr lang="en-US">
                        <a:solidFill>
                          <a:schemeClr val="tx1"/>
                        </a:solidFill>
                        <a:latin typeface="Cambria Math" panose="02040503050406030204" pitchFamily="18" charset="0"/>
                      </a:rPr>
                      <m:t>4</m:t>
                    </m:r>
                    <m:r>
                      <a:rPr lang="en-US" b="0" i="1" smtClean="0">
                        <a:solidFill>
                          <a:schemeClr val="tx1"/>
                        </a:solidFill>
                        <a:latin typeface="Cambria Math" panose="02040503050406030204" pitchFamily="18" charset="0"/>
                      </a:rPr>
                      <m:t>𝑝</m:t>
                    </m:r>
                    <m:r>
                      <a:rPr lang="en-US" i="1">
                        <a:solidFill>
                          <a:schemeClr val="tx1"/>
                        </a:solidFill>
                        <a:latin typeface="Cambria Math" panose="02040503050406030204" pitchFamily="18" charset="0"/>
                      </a:rPr>
                      <m:t>+1</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1−</m:t>
                        </m:r>
                        <m:r>
                          <a:rPr lang="en-US" b="0" i="1" smtClean="0">
                            <a:solidFill>
                              <a:schemeClr val="tx1"/>
                            </a:solidFill>
                            <a:latin typeface="Cambria Math" panose="02040503050406030204" pitchFamily="18" charset="0"/>
                          </a:rPr>
                          <m:t>𝑝</m:t>
                        </m:r>
                      </m:e>
                    </m:d>
                    <m:r>
                      <a:rPr lang="en-US" i="1">
                        <a:solidFill>
                          <a:schemeClr val="tx1"/>
                        </a:solidFill>
                        <a:latin typeface="Cambria Math" panose="02040503050406030204" pitchFamily="18" charset="0"/>
                      </a:rPr>
                      <m:t>=3</m:t>
                    </m:r>
                    <m:r>
                      <a:rPr lang="en-US" b="0" i="1" smtClean="0">
                        <a:solidFill>
                          <a:schemeClr val="tx1"/>
                        </a:solidFill>
                        <a:latin typeface="Cambria Math" panose="02040503050406030204" pitchFamily="18" charset="0"/>
                      </a:rPr>
                      <m:t>𝑝</m:t>
                    </m:r>
                    <m:r>
                      <a:rPr lang="en-US" i="1">
                        <a:solidFill>
                          <a:schemeClr val="tx1"/>
                        </a:solidFill>
                        <a:latin typeface="Cambria Math" panose="02040503050406030204" pitchFamily="18" charset="0"/>
                      </a:rPr>
                      <m:t>+3(1−</m:t>
                    </m:r>
                    <m:r>
                      <a:rPr lang="en-US" b="0" i="1" smtClean="0">
                        <a:solidFill>
                          <a:schemeClr val="tx1"/>
                        </a:solidFill>
                        <a:latin typeface="Cambria Math" panose="02040503050406030204" pitchFamily="18" charset="0"/>
                      </a:rPr>
                      <m:t>𝑝</m:t>
                    </m:r>
                    <m:r>
                      <a:rPr lang="en-US" i="1">
                        <a:solidFill>
                          <a:schemeClr val="tx1"/>
                        </a:solidFill>
                        <a:latin typeface="Cambria Math" panose="02040503050406030204" pitchFamily="18" charset="0"/>
                      </a:rPr>
                      <m:t>)</m:t>
                    </m:r>
                  </m:oMath>
                </a14:m>
                <a:endParaRPr lang="en-US" dirty="0">
                  <a:solidFill>
                    <a:schemeClr val="tx1"/>
                  </a:solidFill>
                </a:endParaRPr>
              </a:p>
              <a:p>
                <a:pPr marL="457200" indent="-457200">
                  <a:buFont typeface="+mj-lt"/>
                  <a:buAutoNum type="alphaUcPeriod"/>
                </a:pPr>
                <a:r>
                  <a:rPr lang="en-US" dirty="0">
                    <a:solidFill>
                      <a:schemeClr val="tx1"/>
                    </a:solidFill>
                  </a:rPr>
                  <a:t> </a:t>
                </a:r>
                <a14:m>
                  <m:oMath xmlns:m="http://schemas.openxmlformats.org/officeDocument/2006/math">
                    <m:r>
                      <a:rPr lang="en-US" i="1" smtClean="0">
                        <a:solidFill>
                          <a:schemeClr val="tx1"/>
                        </a:solidFill>
                        <a:latin typeface="Cambria Math" panose="02040503050406030204" pitchFamily="18" charset="0"/>
                      </a:rPr>
                      <m:t>𝑝</m:t>
                    </m:r>
                    <m:r>
                      <a:rPr lang="en-US" i="1" smtClean="0">
                        <a:solidFill>
                          <a:schemeClr val="tx1"/>
                        </a:solidFill>
                        <a:latin typeface="Cambria Math" panose="02040503050406030204" pitchFamily="18" charset="0"/>
                      </a:rPr>
                      <m:t>=</m:t>
                    </m:r>
                    <m:r>
                      <a:rPr lang="en-US" i="1" smtClean="0">
                        <a:solidFill>
                          <a:schemeClr val="tx1"/>
                        </a:solidFill>
                        <a:latin typeface="Cambria Math" panose="02040503050406030204" pitchFamily="18" charset="0"/>
                      </a:rPr>
                      <m:t>𝑞</m:t>
                    </m:r>
                  </m:oMath>
                </a14:m>
                <a:r>
                  <a:rPr lang="en-US" dirty="0">
                    <a:solidFill>
                      <a:schemeClr val="tx1"/>
                    </a:solidFill>
                  </a:rPr>
                  <a:t> </a:t>
                </a:r>
              </a:p>
            </p:txBody>
          </p:sp>
        </mc:Choice>
        <mc:Fallback xmlns="">
          <p:sp>
            <p:nvSpPr>
              <p:cNvPr id="6" name="Content Placeholder 2">
                <a:extLst>
                  <a:ext uri="{FF2B5EF4-FFF2-40B4-BE49-F238E27FC236}">
                    <a16:creationId xmlns:a16="http://schemas.microsoft.com/office/drawing/2014/main" id="{5D6C0642-952F-E9C3-9F7F-7C4A2F1BCC6D}"/>
                  </a:ext>
                </a:extLst>
              </p:cNvPr>
              <p:cNvSpPr txBox="1">
                <a:spLocks noRot="1" noChangeAspect="1" noMove="1" noResize="1" noEditPoints="1" noAdjustHandles="1" noChangeArrowheads="1" noChangeShapeType="1" noTextEdit="1"/>
              </p:cNvSpPr>
              <p:nvPr/>
            </p:nvSpPr>
            <p:spPr>
              <a:xfrm>
                <a:off x="552099" y="1113178"/>
                <a:ext cx="10515600" cy="4366188"/>
              </a:xfrm>
              <a:prstGeom prst="rect">
                <a:avLst/>
              </a:prstGeom>
              <a:blipFill>
                <a:blip r:embed="rId3"/>
                <a:stretch>
                  <a:fillRect l="-1206" t="-2319"/>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B2DED8B7-7E73-439B-FAE4-D4E806AC11CE}"/>
              </a:ext>
            </a:extLst>
          </p:cNvPr>
          <p:cNvSpPr>
            <a:spLocks noGrp="1"/>
          </p:cNvSpPr>
          <p:nvPr>
            <p:ph type="title"/>
          </p:nvPr>
        </p:nvSpPr>
        <p:spPr/>
        <p:txBody>
          <a:bodyPr/>
          <a:lstStyle/>
          <a:p>
            <a:r>
              <a:rPr lang="en-US" dirty="0">
                <a:solidFill>
                  <a:srgbClr val="C00000"/>
                </a:solidFill>
              </a:rPr>
              <a:t>Poll 2 (graded for accuracy)</a:t>
            </a:r>
          </a:p>
        </p:txBody>
      </p:sp>
      <p:graphicFrame>
        <p:nvGraphicFramePr>
          <p:cNvPr id="7" name="Table 6">
            <a:extLst>
              <a:ext uri="{FF2B5EF4-FFF2-40B4-BE49-F238E27FC236}">
                <a16:creationId xmlns:a16="http://schemas.microsoft.com/office/drawing/2014/main" id="{FE4190E2-15D9-9CB8-7C52-44F59D01E6C1}"/>
              </a:ext>
            </a:extLst>
          </p:cNvPr>
          <p:cNvGraphicFramePr>
            <a:graphicFrameLocks noGrp="1"/>
          </p:cNvGraphicFramePr>
          <p:nvPr>
            <p:extLst>
              <p:ext uri="{D42A27DB-BD31-4B8C-83A1-F6EECF244321}">
                <p14:modId xmlns:p14="http://schemas.microsoft.com/office/powerpoint/2010/main" val="1568306497"/>
              </p:ext>
            </p:extLst>
          </p:nvPr>
        </p:nvGraphicFramePr>
        <p:xfrm>
          <a:off x="7952509" y="4993177"/>
          <a:ext cx="4044297" cy="1707075"/>
        </p:xfrm>
        <a:graphic>
          <a:graphicData uri="http://schemas.openxmlformats.org/drawingml/2006/table">
            <a:tbl>
              <a:tblPr firstRow="1" bandRow="1">
                <a:tableStyleId>{5940675A-B579-460E-94D1-54222C63F5DA}</a:tableStyleId>
              </a:tblPr>
              <a:tblGrid>
                <a:gridCol w="1348099">
                  <a:extLst>
                    <a:ext uri="{9D8B030D-6E8A-4147-A177-3AD203B41FA5}">
                      <a16:colId xmlns:a16="http://schemas.microsoft.com/office/drawing/2014/main" val="20000"/>
                    </a:ext>
                  </a:extLst>
                </a:gridCol>
                <a:gridCol w="1348099">
                  <a:extLst>
                    <a:ext uri="{9D8B030D-6E8A-4147-A177-3AD203B41FA5}">
                      <a16:colId xmlns:a16="http://schemas.microsoft.com/office/drawing/2014/main" val="20001"/>
                    </a:ext>
                  </a:extLst>
                </a:gridCol>
                <a:gridCol w="1348099">
                  <a:extLst>
                    <a:ext uri="{9D8B030D-6E8A-4147-A177-3AD203B41FA5}">
                      <a16:colId xmlns:a16="http://schemas.microsoft.com/office/drawing/2014/main" val="20002"/>
                    </a:ext>
                  </a:extLst>
                </a:gridCol>
              </a:tblGrid>
              <a:tr h="569025">
                <a:tc>
                  <a:txBody>
                    <a:bodyPr/>
                    <a:lstStyle/>
                    <a:p>
                      <a:pPr algn="ctr"/>
                      <a:endParaRPr lang="en-US" sz="2400" dirty="0"/>
                    </a:p>
                  </a:txBody>
                  <a:tcPr/>
                </a:tc>
                <a:tc>
                  <a:txBody>
                    <a:bodyPr/>
                    <a:lstStyle/>
                    <a:p>
                      <a:pPr algn="ctr"/>
                      <a:r>
                        <a:rPr lang="en-US" sz="2400" dirty="0"/>
                        <a:t>Football</a:t>
                      </a:r>
                    </a:p>
                  </a:txBody>
                  <a:tcPr/>
                </a:tc>
                <a:tc>
                  <a:txBody>
                    <a:bodyPr/>
                    <a:lstStyle/>
                    <a:p>
                      <a:pPr algn="ctr"/>
                      <a:r>
                        <a:rPr lang="en-US" sz="2400" dirty="0"/>
                        <a:t>Concert</a:t>
                      </a:r>
                    </a:p>
                  </a:txBody>
                  <a:tcPr/>
                </a:tc>
                <a:extLst>
                  <a:ext uri="{0D108BD9-81ED-4DB2-BD59-A6C34878D82A}">
                    <a16:rowId xmlns:a16="http://schemas.microsoft.com/office/drawing/2014/main" val="10000"/>
                  </a:ext>
                </a:extLst>
              </a:tr>
              <a:tr h="569025">
                <a:tc>
                  <a:txBody>
                    <a:bodyPr/>
                    <a:lstStyle/>
                    <a:p>
                      <a:pPr algn="ctr"/>
                      <a:r>
                        <a:rPr lang="en-US" sz="2400" dirty="0"/>
                        <a:t>Football</a:t>
                      </a:r>
                    </a:p>
                  </a:txBody>
                  <a:tcPr/>
                </a:tc>
                <a:tc>
                  <a:txBody>
                    <a:bodyPr/>
                    <a:lstStyle/>
                    <a:p>
                      <a:pPr algn="ctr"/>
                      <a:r>
                        <a:rPr lang="en-US" sz="2400" dirty="0"/>
                        <a:t>4,1</a:t>
                      </a:r>
                    </a:p>
                  </a:txBody>
                  <a:tcPr/>
                </a:tc>
                <a:tc>
                  <a:txBody>
                    <a:bodyPr/>
                    <a:lstStyle/>
                    <a:p>
                      <a:pPr algn="ctr"/>
                      <a:r>
                        <a:rPr lang="en-US" sz="2400" dirty="0"/>
                        <a:t>1,2</a:t>
                      </a:r>
                    </a:p>
                  </a:txBody>
                  <a:tcPr/>
                </a:tc>
                <a:extLst>
                  <a:ext uri="{0D108BD9-81ED-4DB2-BD59-A6C34878D82A}">
                    <a16:rowId xmlns:a16="http://schemas.microsoft.com/office/drawing/2014/main" val="10001"/>
                  </a:ext>
                </a:extLst>
              </a:tr>
              <a:tr h="569025">
                <a:tc>
                  <a:txBody>
                    <a:bodyPr/>
                    <a:lstStyle/>
                    <a:p>
                      <a:pPr algn="ctr"/>
                      <a:r>
                        <a:rPr lang="en-US" sz="2400" dirty="0"/>
                        <a:t>Concert</a:t>
                      </a:r>
                    </a:p>
                  </a:txBody>
                  <a:tcPr/>
                </a:tc>
                <a:tc>
                  <a:txBody>
                    <a:bodyPr/>
                    <a:lstStyle/>
                    <a:p>
                      <a:pPr algn="ctr"/>
                      <a:r>
                        <a:rPr lang="en-US" sz="2400" dirty="0"/>
                        <a:t>3,2</a:t>
                      </a:r>
                    </a:p>
                  </a:txBody>
                  <a:tcPr/>
                </a:tc>
                <a:tc>
                  <a:txBody>
                    <a:bodyPr/>
                    <a:lstStyle/>
                    <a:p>
                      <a:pPr algn="ctr"/>
                      <a:r>
                        <a:rPr lang="en-US" sz="2400" dirty="0"/>
                        <a:t>3,1</a:t>
                      </a:r>
                    </a:p>
                  </a:txBody>
                  <a:tcPr/>
                </a:tc>
                <a:extLst>
                  <a:ext uri="{0D108BD9-81ED-4DB2-BD59-A6C34878D82A}">
                    <a16:rowId xmlns:a16="http://schemas.microsoft.com/office/drawing/2014/main" val="10002"/>
                  </a:ext>
                </a:extLst>
              </a:tr>
            </a:tbl>
          </a:graphicData>
        </a:graphic>
      </p:graphicFrame>
      <p:sp>
        <p:nvSpPr>
          <p:cNvPr id="8" name="TextBox 7">
            <a:extLst>
              <a:ext uri="{FF2B5EF4-FFF2-40B4-BE49-F238E27FC236}">
                <a16:creationId xmlns:a16="http://schemas.microsoft.com/office/drawing/2014/main" id="{D78B0728-7989-D626-F813-F311FC629870}"/>
              </a:ext>
            </a:extLst>
          </p:cNvPr>
          <p:cNvSpPr txBox="1"/>
          <p:nvPr/>
        </p:nvSpPr>
        <p:spPr>
          <a:xfrm>
            <a:off x="10209407" y="4472394"/>
            <a:ext cx="1569039" cy="461665"/>
          </a:xfrm>
          <a:prstGeom prst="rect">
            <a:avLst/>
          </a:prstGeom>
          <a:noFill/>
        </p:spPr>
        <p:txBody>
          <a:bodyPr wrap="square" rtlCol="0">
            <a:spAutoFit/>
          </a:bodyPr>
          <a:lstStyle/>
          <a:p>
            <a:r>
              <a:rPr lang="en-US" sz="2400" dirty="0"/>
              <a:t>Berry</a:t>
            </a:r>
          </a:p>
        </p:txBody>
      </p:sp>
      <p:sp>
        <p:nvSpPr>
          <p:cNvPr id="9" name="TextBox 8">
            <a:extLst>
              <a:ext uri="{FF2B5EF4-FFF2-40B4-BE49-F238E27FC236}">
                <a16:creationId xmlns:a16="http://schemas.microsoft.com/office/drawing/2014/main" id="{395217DB-8412-5398-FD0D-A4B5F40FD6CB}"/>
              </a:ext>
            </a:extLst>
          </p:cNvPr>
          <p:cNvSpPr txBox="1"/>
          <p:nvPr/>
        </p:nvSpPr>
        <p:spPr>
          <a:xfrm rot="16200000">
            <a:off x="7273703" y="5858976"/>
            <a:ext cx="752286" cy="461665"/>
          </a:xfrm>
          <a:prstGeom prst="rect">
            <a:avLst/>
          </a:prstGeom>
          <a:noFill/>
        </p:spPr>
        <p:txBody>
          <a:bodyPr wrap="square" rtlCol="0">
            <a:spAutoFit/>
          </a:bodyPr>
          <a:lstStyle/>
          <a:p>
            <a:r>
              <a:rPr lang="en-US" sz="2400" dirty="0"/>
              <a:t>Alex</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962A29EE-F99E-14C6-D592-BE4C36A8DCFE}"/>
                  </a:ext>
                </a:extLst>
              </p14:cNvPr>
              <p14:cNvContentPartPr/>
              <p14:nvPr/>
            </p14:nvContentPartPr>
            <p14:xfrm>
              <a:off x="213840" y="1954080"/>
              <a:ext cx="11752200" cy="4610520"/>
            </p14:xfrm>
          </p:contentPart>
        </mc:Choice>
        <mc:Fallback>
          <p:pic>
            <p:nvPicPr>
              <p:cNvPr id="3" name="Ink 2">
                <a:extLst>
                  <a:ext uri="{FF2B5EF4-FFF2-40B4-BE49-F238E27FC236}">
                    <a16:creationId xmlns:a16="http://schemas.microsoft.com/office/drawing/2014/main" id="{962A29EE-F99E-14C6-D592-BE4C36A8DCFE}"/>
                  </a:ext>
                </a:extLst>
              </p:cNvPr>
              <p:cNvPicPr/>
              <p:nvPr/>
            </p:nvPicPr>
            <p:blipFill>
              <a:blip r:embed="rId5"/>
              <a:stretch>
                <a:fillRect/>
              </a:stretch>
            </p:blipFill>
            <p:spPr>
              <a:xfrm>
                <a:off x="204480" y="1944720"/>
                <a:ext cx="11770920" cy="4629240"/>
              </a:xfrm>
              <a:prstGeom prst="rect">
                <a:avLst/>
              </a:prstGeom>
            </p:spPr>
          </p:pic>
        </mc:Fallback>
      </mc:AlternateContent>
    </p:spTree>
    <p:extLst>
      <p:ext uri="{BB962C8B-B14F-4D97-AF65-F5344CB8AC3E}">
        <p14:creationId xmlns:p14="http://schemas.microsoft.com/office/powerpoint/2010/main" val="1967900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of Commitment</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552099" y="1113178"/>
                <a:ext cx="10515600" cy="2389677"/>
              </a:xfrm>
            </p:spPr>
            <p:txBody>
              <a:bodyPr>
                <a:normAutofit/>
              </a:bodyPr>
              <a:lstStyle/>
              <a:p>
                <a:r>
                  <a:rPr lang="en-US" dirty="0"/>
                  <a:t>What is the PSNEs in this game and the players’ utilities?</a:t>
                </a:r>
              </a:p>
              <a:p>
                <a:r>
                  <a:rPr lang="en-US" dirty="0"/>
                  <a:t>What action should player 2 choose if player 1 commits to playing </a:t>
                </a:r>
                <a14:m>
                  <m:oMath xmlns:m="http://schemas.openxmlformats.org/officeDocument/2006/math">
                    <m:r>
                      <a:rPr lang="en-US" i="1" dirty="0">
                        <a:latin typeface="Cambria Math" panose="02040503050406030204" pitchFamily="18" charset="0"/>
                      </a:rPr>
                      <m:t>𝑏</m:t>
                    </m:r>
                  </m:oMath>
                </a14:m>
                <a:r>
                  <a:rPr lang="en-US" dirty="0"/>
                  <a:t>? What is player 1’s utility?</a:t>
                </a:r>
              </a:p>
              <a:p>
                <a:r>
                  <a:rPr lang="en-US" dirty="0"/>
                  <a:t>What action should player 2 choose if player 1 commits to playing </a:t>
                </a:r>
                <a14:m>
                  <m:oMath xmlns:m="http://schemas.openxmlformats.org/officeDocument/2006/math">
                    <m:r>
                      <a:rPr lang="en-US" i="1" dirty="0">
                        <a:latin typeface="Cambria Math" panose="02040503050406030204" pitchFamily="18" charset="0"/>
                      </a:rPr>
                      <m:t>𝑎</m:t>
                    </m:r>
                  </m:oMath>
                </a14:m>
                <a:r>
                  <a:rPr lang="en-US" dirty="0"/>
                  <a:t> and </a:t>
                </a:r>
                <a14:m>
                  <m:oMath xmlns:m="http://schemas.openxmlformats.org/officeDocument/2006/math">
                    <m:r>
                      <a:rPr lang="en-US" i="1" dirty="0">
                        <a:latin typeface="Cambria Math" panose="02040503050406030204" pitchFamily="18" charset="0"/>
                      </a:rPr>
                      <m:t>𝑏</m:t>
                    </m:r>
                  </m:oMath>
                </a14:m>
                <a:r>
                  <a:rPr lang="en-US" dirty="0"/>
                  <a:t> uniformly randomly? What is player 1’s expected utility?</a:t>
                </a:r>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552099" y="1113178"/>
                <a:ext cx="10515600" cy="2389677"/>
              </a:xfrm>
              <a:blipFill>
                <a:blip r:embed="rId2"/>
                <a:stretch>
                  <a:fillRect l="-1206" t="-4233" b="-2116"/>
                </a:stretch>
              </a:blipFill>
            </p:spPr>
            <p:txBody>
              <a:bodyPr/>
              <a:lstStyle/>
              <a:p>
                <a:r>
                  <a:rPr lang="en-US">
                    <a:noFill/>
                  </a:rPr>
                  <a:t> </a:t>
                </a:r>
              </a:p>
            </p:txBody>
          </p:sp>
        </mc:Fallback>
      </mc:AlternateContent>
      <p:graphicFrame>
        <p:nvGraphicFramePr>
          <p:cNvPr id="7" name="Table 6"/>
          <p:cNvGraphicFramePr>
            <a:graphicFrameLocks noGrp="1"/>
          </p:cNvGraphicFramePr>
          <p:nvPr/>
        </p:nvGraphicFramePr>
        <p:xfrm>
          <a:off x="4278774" y="4666015"/>
          <a:ext cx="4696413" cy="1824852"/>
        </p:xfrm>
        <a:graphic>
          <a:graphicData uri="http://schemas.openxmlformats.org/drawingml/2006/table">
            <a:tbl>
              <a:tblPr firstRow="1" bandRow="1">
                <a:tableStyleId>{5940675A-B579-460E-94D1-54222C63F5DA}</a:tableStyleId>
              </a:tblPr>
              <a:tblGrid>
                <a:gridCol w="1565471">
                  <a:extLst>
                    <a:ext uri="{9D8B030D-6E8A-4147-A177-3AD203B41FA5}">
                      <a16:colId xmlns:a16="http://schemas.microsoft.com/office/drawing/2014/main" val="20000"/>
                    </a:ext>
                  </a:extLst>
                </a:gridCol>
                <a:gridCol w="1565471">
                  <a:extLst>
                    <a:ext uri="{9D8B030D-6E8A-4147-A177-3AD203B41FA5}">
                      <a16:colId xmlns:a16="http://schemas.microsoft.com/office/drawing/2014/main" val="20001"/>
                    </a:ext>
                  </a:extLst>
                </a:gridCol>
                <a:gridCol w="1565471">
                  <a:extLst>
                    <a:ext uri="{9D8B030D-6E8A-4147-A177-3AD203B41FA5}">
                      <a16:colId xmlns:a16="http://schemas.microsoft.com/office/drawing/2014/main" val="20002"/>
                    </a:ext>
                  </a:extLst>
                </a:gridCol>
              </a:tblGrid>
              <a:tr h="608284">
                <a:tc>
                  <a:txBody>
                    <a:bodyPr/>
                    <a:lstStyle/>
                    <a:p>
                      <a:pPr algn="ctr"/>
                      <a:endParaRPr lang="en-US" sz="2800" dirty="0"/>
                    </a:p>
                  </a:txBody>
                  <a:tcPr/>
                </a:tc>
                <a:tc>
                  <a:txBody>
                    <a:bodyPr/>
                    <a:lstStyle/>
                    <a:p>
                      <a:pPr algn="ctr"/>
                      <a:r>
                        <a:rPr lang="en-US" sz="2800" dirty="0">
                          <a:solidFill>
                            <a:srgbClr val="00B050"/>
                          </a:solidFill>
                        </a:rPr>
                        <a:t>c</a:t>
                      </a:r>
                    </a:p>
                  </a:txBody>
                  <a:tcPr/>
                </a:tc>
                <a:tc>
                  <a:txBody>
                    <a:bodyPr/>
                    <a:lstStyle/>
                    <a:p>
                      <a:pPr algn="ctr"/>
                      <a:r>
                        <a:rPr lang="en-US" sz="2800" dirty="0">
                          <a:solidFill>
                            <a:srgbClr val="00B050"/>
                          </a:solidFill>
                        </a:rPr>
                        <a:t>d</a:t>
                      </a:r>
                    </a:p>
                  </a:txBody>
                  <a:tcPr/>
                </a:tc>
                <a:extLst>
                  <a:ext uri="{0D108BD9-81ED-4DB2-BD59-A6C34878D82A}">
                    <a16:rowId xmlns:a16="http://schemas.microsoft.com/office/drawing/2014/main" val="10000"/>
                  </a:ext>
                </a:extLst>
              </a:tr>
              <a:tr h="608284">
                <a:tc>
                  <a:txBody>
                    <a:bodyPr/>
                    <a:lstStyle/>
                    <a:p>
                      <a:pPr algn="ctr"/>
                      <a:r>
                        <a:rPr lang="en-US" sz="2800" dirty="0">
                          <a:solidFill>
                            <a:srgbClr val="900000"/>
                          </a:solidFill>
                        </a:rPr>
                        <a:t>a</a:t>
                      </a:r>
                    </a:p>
                  </a:txBody>
                  <a:tcPr/>
                </a:tc>
                <a:tc>
                  <a:txBody>
                    <a:bodyPr/>
                    <a:lstStyle/>
                    <a:p>
                      <a:pPr algn="ctr"/>
                      <a:r>
                        <a:rPr lang="en-US" sz="2800" kern="1200" dirty="0">
                          <a:solidFill>
                            <a:srgbClr val="900000"/>
                          </a:solidFill>
                          <a:latin typeface="+mn-lt"/>
                          <a:ea typeface="+mn-ea"/>
                          <a:cs typeface="+mn-cs"/>
                        </a:rPr>
                        <a:t>2</a:t>
                      </a:r>
                      <a:r>
                        <a:rPr lang="en-US" sz="2800" dirty="0"/>
                        <a:t>,</a:t>
                      </a:r>
                      <a:r>
                        <a:rPr lang="en-US" sz="2800" dirty="0">
                          <a:solidFill>
                            <a:srgbClr val="00B050"/>
                          </a:solidFill>
                        </a:rPr>
                        <a:t>1</a:t>
                      </a:r>
                    </a:p>
                  </a:txBody>
                  <a:tcPr/>
                </a:tc>
                <a:tc>
                  <a:txBody>
                    <a:bodyPr/>
                    <a:lstStyle/>
                    <a:p>
                      <a:pPr algn="ctr"/>
                      <a:r>
                        <a:rPr lang="en-US" sz="2800" kern="1200" dirty="0">
                          <a:solidFill>
                            <a:srgbClr val="900000"/>
                          </a:solidFill>
                          <a:latin typeface="+mn-lt"/>
                          <a:ea typeface="+mn-ea"/>
                          <a:cs typeface="+mn-cs"/>
                        </a:rPr>
                        <a:t>4</a:t>
                      </a:r>
                      <a:r>
                        <a:rPr lang="en-US" sz="2800" dirty="0"/>
                        <a:t>,</a:t>
                      </a:r>
                      <a:r>
                        <a:rPr kumimoji="0" lang="en-US" sz="2800" kern="1200" dirty="0">
                          <a:solidFill>
                            <a:srgbClr val="00B050"/>
                          </a:solidFill>
                          <a:latin typeface="+mn-lt"/>
                          <a:ea typeface="+mn-ea"/>
                          <a:cs typeface="+mn-cs"/>
                        </a:rPr>
                        <a:t>0</a:t>
                      </a:r>
                    </a:p>
                  </a:txBody>
                  <a:tcPr/>
                </a:tc>
                <a:extLst>
                  <a:ext uri="{0D108BD9-81ED-4DB2-BD59-A6C34878D82A}">
                    <a16:rowId xmlns:a16="http://schemas.microsoft.com/office/drawing/2014/main" val="10001"/>
                  </a:ext>
                </a:extLst>
              </a:tr>
              <a:tr h="608284">
                <a:tc>
                  <a:txBody>
                    <a:bodyPr/>
                    <a:lstStyle/>
                    <a:p>
                      <a:pPr algn="ctr"/>
                      <a:r>
                        <a:rPr lang="en-US" sz="2800" dirty="0">
                          <a:solidFill>
                            <a:srgbClr val="900000"/>
                          </a:solidFill>
                        </a:rPr>
                        <a:t>b</a:t>
                      </a:r>
                    </a:p>
                  </a:txBody>
                  <a:tcPr/>
                </a:tc>
                <a:tc>
                  <a:txBody>
                    <a:bodyPr/>
                    <a:lstStyle/>
                    <a:p>
                      <a:pPr algn="ctr"/>
                      <a:r>
                        <a:rPr lang="en-US" sz="2800" kern="1200" dirty="0">
                          <a:solidFill>
                            <a:srgbClr val="900000"/>
                          </a:solidFill>
                          <a:latin typeface="+mn-lt"/>
                          <a:ea typeface="+mn-ea"/>
                          <a:cs typeface="+mn-cs"/>
                        </a:rPr>
                        <a:t>1</a:t>
                      </a:r>
                      <a:r>
                        <a:rPr lang="en-US" sz="2800" dirty="0"/>
                        <a:t>,</a:t>
                      </a:r>
                      <a:r>
                        <a:rPr kumimoji="0" lang="en-US" sz="2800" kern="1200" dirty="0">
                          <a:solidFill>
                            <a:srgbClr val="00B050"/>
                          </a:solidFill>
                          <a:latin typeface="+mn-lt"/>
                          <a:ea typeface="+mn-ea"/>
                          <a:cs typeface="+mn-cs"/>
                        </a:rPr>
                        <a:t>0</a:t>
                      </a:r>
                    </a:p>
                  </a:txBody>
                  <a:tcPr/>
                </a:tc>
                <a:tc>
                  <a:txBody>
                    <a:bodyPr/>
                    <a:lstStyle/>
                    <a:p>
                      <a:pPr algn="ctr"/>
                      <a:r>
                        <a:rPr lang="en-US" sz="2800" kern="1200" dirty="0">
                          <a:solidFill>
                            <a:srgbClr val="900000"/>
                          </a:solidFill>
                          <a:latin typeface="+mn-lt"/>
                          <a:ea typeface="+mn-ea"/>
                          <a:cs typeface="+mn-cs"/>
                        </a:rPr>
                        <a:t>3</a:t>
                      </a:r>
                      <a:r>
                        <a:rPr lang="en-US" sz="2800" dirty="0"/>
                        <a:t>,</a:t>
                      </a:r>
                      <a:r>
                        <a:rPr kumimoji="0" lang="en-US" sz="2800" kern="1200" dirty="0">
                          <a:solidFill>
                            <a:srgbClr val="00B050"/>
                          </a:solidFill>
                          <a:latin typeface="+mn-lt"/>
                          <a:ea typeface="+mn-ea"/>
                          <a:cs typeface="+mn-cs"/>
                        </a:rPr>
                        <a:t>2</a:t>
                      </a:r>
                    </a:p>
                  </a:txBody>
                  <a:tcPr/>
                </a:tc>
                <a:extLst>
                  <a:ext uri="{0D108BD9-81ED-4DB2-BD59-A6C34878D82A}">
                    <a16:rowId xmlns:a16="http://schemas.microsoft.com/office/drawing/2014/main" val="10002"/>
                  </a:ext>
                </a:extLst>
              </a:tr>
            </a:tbl>
          </a:graphicData>
        </a:graphic>
      </p:graphicFrame>
      <p:sp>
        <p:nvSpPr>
          <p:cNvPr id="10" name="Slide Number Placeholder 9"/>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9</a:t>
            </a:fld>
            <a:endParaRPr lang="en-US" dirty="0"/>
          </a:p>
        </p:txBody>
      </p:sp>
      <p:sp>
        <p:nvSpPr>
          <p:cNvPr id="11" name="TextBox 10">
            <a:extLst>
              <a:ext uri="{FF2B5EF4-FFF2-40B4-BE49-F238E27FC236}">
                <a16:creationId xmlns:a16="http://schemas.microsoft.com/office/drawing/2014/main" id="{6738A70B-5CC5-4B5E-B782-467C57573FF9}"/>
              </a:ext>
            </a:extLst>
          </p:cNvPr>
          <p:cNvSpPr txBox="1"/>
          <p:nvPr/>
        </p:nvSpPr>
        <p:spPr>
          <a:xfrm>
            <a:off x="6626980" y="4064999"/>
            <a:ext cx="1549806" cy="523220"/>
          </a:xfrm>
          <a:prstGeom prst="rect">
            <a:avLst/>
          </a:prstGeom>
          <a:noFill/>
        </p:spPr>
        <p:txBody>
          <a:bodyPr wrap="square" rtlCol="0">
            <a:spAutoFit/>
          </a:bodyPr>
          <a:lstStyle/>
          <a:p>
            <a:r>
              <a:rPr lang="en-US" sz="2800" dirty="0">
                <a:solidFill>
                  <a:srgbClr val="00B050"/>
                </a:solidFill>
              </a:rPr>
              <a:t>Player 2</a:t>
            </a:r>
          </a:p>
        </p:txBody>
      </p:sp>
      <p:sp>
        <p:nvSpPr>
          <p:cNvPr id="12" name="TextBox 11">
            <a:extLst>
              <a:ext uri="{FF2B5EF4-FFF2-40B4-BE49-F238E27FC236}">
                <a16:creationId xmlns:a16="http://schemas.microsoft.com/office/drawing/2014/main" id="{2EC453BE-B88C-4D03-B434-29EA63E7AB7A}"/>
              </a:ext>
            </a:extLst>
          </p:cNvPr>
          <p:cNvSpPr txBox="1"/>
          <p:nvPr/>
        </p:nvSpPr>
        <p:spPr>
          <a:xfrm rot="16200000">
            <a:off x="3217033" y="5483212"/>
            <a:ext cx="1413882" cy="523220"/>
          </a:xfrm>
          <a:prstGeom prst="rect">
            <a:avLst/>
          </a:prstGeom>
          <a:noFill/>
        </p:spPr>
        <p:txBody>
          <a:bodyPr wrap="square" rtlCol="0">
            <a:spAutoFit/>
          </a:bodyPr>
          <a:lstStyle/>
          <a:p>
            <a:r>
              <a:rPr lang="en-US" sz="2800" dirty="0">
                <a:solidFill>
                  <a:srgbClr val="900000"/>
                </a:solidFill>
              </a:rPr>
              <a:t>Player 1</a:t>
            </a:r>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FFF415D9-2CA0-1D3F-0E7D-5A28B13468BB}"/>
                  </a:ext>
                </a:extLst>
              </p14:cNvPr>
              <p14:cNvContentPartPr/>
              <p14:nvPr/>
            </p14:nvContentPartPr>
            <p14:xfrm>
              <a:off x="538920" y="990720"/>
              <a:ext cx="9888120" cy="5464080"/>
            </p14:xfrm>
          </p:contentPart>
        </mc:Choice>
        <mc:Fallback>
          <p:pic>
            <p:nvPicPr>
              <p:cNvPr id="4" name="Ink 3">
                <a:extLst>
                  <a:ext uri="{FF2B5EF4-FFF2-40B4-BE49-F238E27FC236}">
                    <a16:creationId xmlns:a16="http://schemas.microsoft.com/office/drawing/2014/main" id="{FFF415D9-2CA0-1D3F-0E7D-5A28B13468BB}"/>
                  </a:ext>
                </a:extLst>
              </p:cNvPr>
              <p:cNvPicPr/>
              <p:nvPr/>
            </p:nvPicPr>
            <p:blipFill>
              <a:blip r:embed="rId4"/>
              <a:stretch>
                <a:fillRect/>
              </a:stretch>
            </p:blipFill>
            <p:spPr>
              <a:xfrm>
                <a:off x="529560" y="981360"/>
                <a:ext cx="9906840" cy="5482800"/>
              </a:xfrm>
              <a:prstGeom prst="rect">
                <a:avLst/>
              </a:prstGeom>
            </p:spPr>
          </p:pic>
        </mc:Fallback>
      </mc:AlternateContent>
    </p:spTree>
    <p:extLst>
      <p:ext uri="{BB962C8B-B14F-4D97-AF65-F5344CB8AC3E}">
        <p14:creationId xmlns:p14="http://schemas.microsoft.com/office/powerpoint/2010/main" val="126639227"/>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7030A0"/>
      </a:dk2>
      <a:lt2>
        <a:srgbClr val="E7E6E6"/>
      </a:lt2>
      <a:accent1>
        <a:srgbClr val="2E75B5"/>
      </a:accent1>
      <a:accent2>
        <a:srgbClr val="2E75B5"/>
      </a:accent2>
      <a:accent3>
        <a:srgbClr val="A5A5A5"/>
      </a:accent3>
      <a:accent4>
        <a:srgbClr val="FFC000"/>
      </a:accent4>
      <a:accent5>
        <a:srgbClr val="5B9BD5"/>
      </a:accent5>
      <a:accent6>
        <a:srgbClr val="2E75B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otx" id="{DA11FA2B-8FCA-4322-93DA-6C8F53468DA7}" vid="{856CF231-596A-4CB8-93D6-B29F8EE288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25855</TotalTime>
  <Words>4335</Words>
  <Application>Microsoft Office PowerPoint</Application>
  <PresentationFormat>Widescreen</PresentationFormat>
  <Paragraphs>1161</Paragraphs>
  <Slides>57</Slides>
  <Notes>19</Notes>
  <HiddenSlides>4</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57</vt:i4>
      </vt:variant>
    </vt:vector>
  </HeadingPairs>
  <TitlesOfParts>
    <vt:vector size="65" baseType="lpstr">
      <vt:lpstr>Wingdings</vt:lpstr>
      <vt:lpstr>Monotype Sorts</vt:lpstr>
      <vt:lpstr>Calibri Light</vt:lpstr>
      <vt:lpstr>Arial</vt:lpstr>
      <vt:lpstr>Times New Roman</vt:lpstr>
      <vt:lpstr>Calibri</vt:lpstr>
      <vt:lpstr>Cambria Math</vt:lpstr>
      <vt:lpstr>Office Theme</vt:lpstr>
      <vt:lpstr>Announcements</vt:lpstr>
      <vt:lpstr>Homework 10 BONUS </vt:lpstr>
      <vt:lpstr>Warm-up </vt:lpstr>
      <vt:lpstr>AI: Representation and Problem Solving </vt:lpstr>
      <vt:lpstr>Normal-Form Games</vt:lpstr>
      <vt:lpstr>Find Mixed Strategy Nash Equilibrium</vt:lpstr>
      <vt:lpstr>Poll 1 (graded for accuracy)</vt:lpstr>
      <vt:lpstr>Poll 2 (graded for accuracy)</vt:lpstr>
      <vt:lpstr>Power of Commitment</vt:lpstr>
      <vt:lpstr>Stackelberg Equilibrium</vt:lpstr>
      <vt:lpstr>Stackelberg Equilibrium</vt:lpstr>
      <vt:lpstr>Protecting Staten Island Ferry</vt:lpstr>
      <vt:lpstr>Protecting Staten Island Ferry</vt:lpstr>
      <vt:lpstr>Previous USCG Approach</vt:lpstr>
      <vt:lpstr>Problem</vt:lpstr>
      <vt:lpstr>Game Model and Linear Programming-based Solution</vt:lpstr>
      <vt:lpstr>Evaluation: Simulation &amp; Real-World Feedback</vt:lpstr>
      <vt:lpstr>Game Theory: Social Choice</vt:lpstr>
      <vt:lpstr>Warm-up</vt:lpstr>
      <vt:lpstr>Social Choice Theory</vt:lpstr>
      <vt:lpstr>Voting Model</vt:lpstr>
      <vt:lpstr>Voting Rules</vt:lpstr>
      <vt:lpstr>Voting Rules</vt:lpstr>
      <vt:lpstr>Voting Rules</vt:lpstr>
      <vt:lpstr>Voting Rules</vt:lpstr>
      <vt:lpstr>Pairwise Election</vt:lpstr>
      <vt:lpstr>Voting Rules</vt:lpstr>
      <vt:lpstr>Voting Rules</vt:lpstr>
      <vt:lpstr>Voting Rules</vt:lpstr>
      <vt:lpstr>Voting Rules</vt:lpstr>
      <vt:lpstr>Voting Rules</vt:lpstr>
      <vt:lpstr>Voting Rules</vt:lpstr>
      <vt:lpstr>Representation of Preference Profile</vt:lpstr>
      <vt:lpstr>Tie Breaking</vt:lpstr>
      <vt:lpstr>Social Choice Axioms</vt:lpstr>
      <vt:lpstr>Majority consistency</vt:lpstr>
      <vt:lpstr>Poll 3</vt:lpstr>
      <vt:lpstr>Condorcet Consistency</vt:lpstr>
      <vt:lpstr>Condorcet Consistency</vt:lpstr>
      <vt:lpstr>Poll 4</vt:lpstr>
      <vt:lpstr>Condorcet Consistency</vt:lpstr>
      <vt:lpstr>Condorcet Consistency</vt:lpstr>
      <vt:lpstr>Strategy-Proofness</vt:lpstr>
      <vt:lpstr>Strategy-Proofness</vt:lpstr>
      <vt:lpstr>Strategy-Proofness</vt:lpstr>
      <vt:lpstr>Poll 5</vt:lpstr>
      <vt:lpstr>Greedy Algorithm for f-Manipulation</vt:lpstr>
      <vt:lpstr>Greedy Algorithm for f-Manipulation</vt:lpstr>
      <vt:lpstr>Greedy Algorithm for f-Manipulation</vt:lpstr>
      <vt:lpstr>Other Properties</vt:lpstr>
      <vt:lpstr>Results in Social Choice Theory</vt:lpstr>
      <vt:lpstr>Activity: Favorites of 15281</vt:lpstr>
      <vt:lpstr>Plurality Vote</vt:lpstr>
      <vt:lpstr>Borda Count</vt:lpstr>
      <vt:lpstr>Plurality with Runoff</vt:lpstr>
      <vt:lpstr>Single Transferrable Vote</vt:lpstr>
      <vt:lpstr>Learning Objectives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dc:title>
  <dc:creator>Pat Virtue</dc:creator>
  <cp:lastModifiedBy>Stephanie Stephanie</cp:lastModifiedBy>
  <cp:revision>1256</cp:revision>
  <cp:lastPrinted>2023-04-24T16:57:56Z</cp:lastPrinted>
  <dcterms:created xsi:type="dcterms:W3CDTF">2018-10-11T11:39:27Z</dcterms:created>
  <dcterms:modified xsi:type="dcterms:W3CDTF">2023-04-25T16:22:45Z</dcterms:modified>
</cp:coreProperties>
</file>