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5.xml" ContentType="application/vnd.openxmlformats-officedocument.presentationml.notesSlide+xml"/>
  <Override PartName="/ppt/ink/ink12.xml" ContentType="application/inkml+xml"/>
  <Override PartName="/ppt/notesSlides/notesSlide6.xml" ContentType="application/vnd.openxmlformats-officedocument.presentationml.notesSlide+xml"/>
  <Override PartName="/ppt/ink/ink13.xml" ContentType="application/inkml+xml"/>
  <Override PartName="/ppt/notesSlides/notesSlide7.xml" ContentType="application/vnd.openxmlformats-officedocument.presentationml.notesSlide+xml"/>
  <Override PartName="/ppt/ink/ink14.xml" ContentType="application/inkml+xml"/>
  <Override PartName="/ppt/notesSlides/notesSlide8.xml" ContentType="application/vnd.openxmlformats-officedocument.presentationml.notesSlide+xml"/>
  <Override PartName="/ppt/ink/ink15.xml" ContentType="application/inkml+xml"/>
  <Override PartName="/ppt/notesSlides/notesSlide9.xml" ContentType="application/vnd.openxmlformats-officedocument.presentationml.notesSlide+xml"/>
  <Override PartName="/ppt/ink/ink16.xml" ContentType="application/inkml+xml"/>
  <Override PartName="/ppt/ink/ink17.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8.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9.xml" ContentType="application/inkml+xml"/>
  <Override PartName="/ppt/notesSlides/notesSlide15.xml" ContentType="application/vnd.openxmlformats-officedocument.presentationml.notesSlide+xml"/>
  <Override PartName="/ppt/ink/ink20.xml" ContentType="application/inkml+xml"/>
  <Override PartName="/ppt/ink/ink21.xml" ContentType="application/inkml+xml"/>
  <Override PartName="/ppt/notesSlides/notesSlide16.xml" ContentType="application/vnd.openxmlformats-officedocument.presentationml.notesSlide+xml"/>
  <Override PartName="/ppt/ink/ink22.xml" ContentType="application/inkml+xml"/>
  <Override PartName="/ppt/notesSlides/notesSlide17.xml" ContentType="application/vnd.openxmlformats-officedocument.presentationml.notesSlide+xml"/>
  <Override PartName="/ppt/ink/ink23.xml" ContentType="application/inkml+xml"/>
  <Override PartName="/ppt/notesSlides/notesSlide18.xml" ContentType="application/vnd.openxmlformats-officedocument.presentationml.notesSlide+xml"/>
  <Override PartName="/ppt/ink/ink24.xml" ContentType="application/inkml+xml"/>
  <Override PartName="/ppt/ink/ink25.xml" ContentType="application/inkml+xml"/>
  <Override PartName="/ppt/notesSlides/notesSlide19.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20.xml" ContentType="application/vnd.openxmlformats-officedocument.presentationml.notesSlide+xml"/>
  <Override PartName="/ppt/ink/ink30.xml" ContentType="application/inkml+xml"/>
  <Override PartName="/ppt/notesSlides/notesSlide21.xml" ContentType="application/vnd.openxmlformats-officedocument.presentationml.notesSlide+xml"/>
  <Override PartName="/ppt/ink/ink31.xml" ContentType="application/inkml+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36" r:id="rId2"/>
    <p:sldId id="256" r:id="rId3"/>
    <p:sldId id="1255" r:id="rId4"/>
    <p:sldId id="337" r:id="rId5"/>
    <p:sldId id="1272" r:id="rId6"/>
    <p:sldId id="1275" r:id="rId7"/>
    <p:sldId id="338" r:id="rId8"/>
    <p:sldId id="287" r:id="rId9"/>
    <p:sldId id="340" r:id="rId10"/>
    <p:sldId id="342" r:id="rId11"/>
    <p:sldId id="343" r:id="rId12"/>
    <p:sldId id="344" r:id="rId13"/>
    <p:sldId id="345" r:id="rId14"/>
    <p:sldId id="266" r:id="rId15"/>
    <p:sldId id="262" r:id="rId16"/>
    <p:sldId id="270" r:id="rId17"/>
    <p:sldId id="264" r:id="rId18"/>
    <p:sldId id="1204" r:id="rId19"/>
    <p:sldId id="284" r:id="rId20"/>
    <p:sldId id="351" r:id="rId21"/>
    <p:sldId id="350" r:id="rId22"/>
    <p:sldId id="306" r:id="rId23"/>
    <p:sldId id="307" r:id="rId24"/>
    <p:sldId id="368" r:id="rId25"/>
    <p:sldId id="488" r:id="rId26"/>
    <p:sldId id="291" r:id="rId27"/>
    <p:sldId id="313" r:id="rId28"/>
    <p:sldId id="356" r:id="rId29"/>
    <p:sldId id="357" r:id="rId30"/>
    <p:sldId id="1257" r:id="rId31"/>
    <p:sldId id="1243" r:id="rId32"/>
    <p:sldId id="1233" r:id="rId33"/>
    <p:sldId id="358" r:id="rId34"/>
    <p:sldId id="308" r:id="rId35"/>
    <p:sldId id="309" r:id="rId36"/>
    <p:sldId id="466" r:id="rId37"/>
    <p:sldId id="392" r:id="rId38"/>
    <p:sldId id="489" r:id="rId39"/>
    <p:sldId id="490" r:id="rId40"/>
    <p:sldId id="491" r:id="rId41"/>
    <p:sldId id="445" r:id="rId42"/>
    <p:sldId id="427" r:id="rId43"/>
    <p:sldId id="521" r:id="rId44"/>
    <p:sldId id="1274" r:id="rId45"/>
    <p:sldId id="1278" r:id="rId46"/>
    <p:sldId id="1276" r:id="rId47"/>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00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1DA857-95BE-41F0-8A79-5F26704A4289}" v="1" dt="2023-01-17T17:24:33.3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11" autoAdjust="0"/>
    <p:restoredTop sz="79848" autoAdjust="0"/>
  </p:normalViewPr>
  <p:slideViewPr>
    <p:cSldViewPr snapToGrid="0">
      <p:cViewPr varScale="1">
        <p:scale>
          <a:sx n="59" d="100"/>
          <a:sy n="59" d="100"/>
        </p:scale>
        <p:origin x="3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Stephanie" userId="1565e37e99b0f997" providerId="LiveId" clId="{901DA857-95BE-41F0-8A79-5F26704A4289}"/>
    <pc:docChg chg="modSld">
      <pc:chgData name="Stephanie Stephanie" userId="1565e37e99b0f997" providerId="LiveId" clId="{901DA857-95BE-41F0-8A79-5F26704A4289}" dt="2023-01-17T17:24:33.392" v="0"/>
      <pc:docMkLst>
        <pc:docMk/>
      </pc:docMkLst>
      <pc:sldChg chg="addSp">
        <pc:chgData name="Stephanie Stephanie" userId="1565e37e99b0f997" providerId="LiveId" clId="{901DA857-95BE-41F0-8A79-5F26704A4289}" dt="2023-01-17T17:24:33.392" v="0"/>
        <pc:sldMkLst>
          <pc:docMk/>
          <pc:sldMk cId="275920198" sldId="262"/>
        </pc:sldMkLst>
        <pc:inkChg chg="add">
          <ac:chgData name="Stephanie Stephanie" userId="1565e37e99b0f997" providerId="LiveId" clId="{901DA857-95BE-41F0-8A79-5F26704A4289}" dt="2023-01-17T17:24:33.392" v="0"/>
          <ac:inkMkLst>
            <pc:docMk/>
            <pc:sldMk cId="275920198" sldId="262"/>
            <ac:inkMk id="5" creationId="{4FD14E04-C082-10B1-663C-80C8C203A933}"/>
          </ac:inkMkLst>
        </pc:inkChg>
      </pc:sldChg>
      <pc:sldChg chg="addSp">
        <pc:chgData name="Stephanie Stephanie" userId="1565e37e99b0f997" providerId="LiveId" clId="{901DA857-95BE-41F0-8A79-5F26704A4289}" dt="2023-01-17T17:24:33.392" v="0"/>
        <pc:sldMkLst>
          <pc:docMk/>
          <pc:sldMk cId="4207252822" sldId="264"/>
        </pc:sldMkLst>
        <pc:inkChg chg="add">
          <ac:chgData name="Stephanie Stephanie" userId="1565e37e99b0f997" providerId="LiveId" clId="{901DA857-95BE-41F0-8A79-5F26704A4289}" dt="2023-01-17T17:24:33.392" v="0"/>
          <ac:inkMkLst>
            <pc:docMk/>
            <pc:sldMk cId="4207252822" sldId="264"/>
            <ac:inkMk id="8" creationId="{5E5A3C60-4818-ECFC-755F-C64DEF80D064}"/>
          </ac:inkMkLst>
        </pc:inkChg>
      </pc:sldChg>
      <pc:sldChg chg="addSp">
        <pc:chgData name="Stephanie Stephanie" userId="1565e37e99b0f997" providerId="LiveId" clId="{901DA857-95BE-41F0-8A79-5F26704A4289}" dt="2023-01-17T17:24:33.392" v="0"/>
        <pc:sldMkLst>
          <pc:docMk/>
          <pc:sldMk cId="0" sldId="284"/>
        </pc:sldMkLst>
        <pc:inkChg chg="add">
          <ac:chgData name="Stephanie Stephanie" userId="1565e37e99b0f997" providerId="LiveId" clId="{901DA857-95BE-41F0-8A79-5F26704A4289}" dt="2023-01-17T17:24:33.392" v="0"/>
          <ac:inkMkLst>
            <pc:docMk/>
            <pc:sldMk cId="0" sldId="284"/>
            <ac:inkMk id="3" creationId="{D35854A4-D7FD-648D-C6B7-310BBA79F671}"/>
          </ac:inkMkLst>
        </pc:inkChg>
      </pc:sldChg>
      <pc:sldChg chg="addSp">
        <pc:chgData name="Stephanie Stephanie" userId="1565e37e99b0f997" providerId="LiveId" clId="{901DA857-95BE-41F0-8A79-5F26704A4289}" dt="2023-01-17T17:24:33.392" v="0"/>
        <pc:sldMkLst>
          <pc:docMk/>
          <pc:sldMk cId="0" sldId="306"/>
        </pc:sldMkLst>
        <pc:inkChg chg="add">
          <ac:chgData name="Stephanie Stephanie" userId="1565e37e99b0f997" providerId="LiveId" clId="{901DA857-95BE-41F0-8A79-5F26704A4289}" dt="2023-01-17T17:24:33.392" v="0"/>
          <ac:inkMkLst>
            <pc:docMk/>
            <pc:sldMk cId="0" sldId="306"/>
            <ac:inkMk id="2" creationId="{5C39813A-25D5-40B3-05A1-137D39385429}"/>
          </ac:inkMkLst>
        </pc:inkChg>
      </pc:sldChg>
      <pc:sldChg chg="addSp">
        <pc:chgData name="Stephanie Stephanie" userId="1565e37e99b0f997" providerId="LiveId" clId="{901DA857-95BE-41F0-8A79-5F26704A4289}" dt="2023-01-17T17:24:33.392" v="0"/>
        <pc:sldMkLst>
          <pc:docMk/>
          <pc:sldMk cId="2335458486" sldId="308"/>
        </pc:sldMkLst>
        <pc:inkChg chg="add">
          <ac:chgData name="Stephanie Stephanie" userId="1565e37e99b0f997" providerId="LiveId" clId="{901DA857-95BE-41F0-8A79-5F26704A4289}" dt="2023-01-17T17:24:33.392" v="0"/>
          <ac:inkMkLst>
            <pc:docMk/>
            <pc:sldMk cId="2335458486" sldId="308"/>
            <ac:inkMk id="2" creationId="{C4602C2D-9FF6-3659-53C1-EDDD8F0B8DD1}"/>
          </ac:inkMkLst>
        </pc:inkChg>
      </pc:sldChg>
      <pc:sldChg chg="addSp">
        <pc:chgData name="Stephanie Stephanie" userId="1565e37e99b0f997" providerId="LiveId" clId="{901DA857-95BE-41F0-8A79-5F26704A4289}" dt="2023-01-17T17:24:33.392" v="0"/>
        <pc:sldMkLst>
          <pc:docMk/>
          <pc:sldMk cId="1244791756" sldId="309"/>
        </pc:sldMkLst>
        <pc:inkChg chg="add">
          <ac:chgData name="Stephanie Stephanie" userId="1565e37e99b0f997" providerId="LiveId" clId="{901DA857-95BE-41F0-8A79-5F26704A4289}" dt="2023-01-17T17:24:33.392" v="0"/>
          <ac:inkMkLst>
            <pc:docMk/>
            <pc:sldMk cId="1244791756" sldId="309"/>
            <ac:inkMk id="3" creationId="{79AB7295-91DD-8971-5D05-182AE23B44CB}"/>
          </ac:inkMkLst>
        </pc:inkChg>
      </pc:sldChg>
      <pc:sldChg chg="addSp">
        <pc:chgData name="Stephanie Stephanie" userId="1565e37e99b0f997" providerId="LiveId" clId="{901DA857-95BE-41F0-8A79-5F26704A4289}" dt="2023-01-17T17:24:33.392" v="0"/>
        <pc:sldMkLst>
          <pc:docMk/>
          <pc:sldMk cId="383424977" sldId="336"/>
        </pc:sldMkLst>
        <pc:inkChg chg="add">
          <ac:chgData name="Stephanie Stephanie" userId="1565e37e99b0f997" providerId="LiveId" clId="{901DA857-95BE-41F0-8A79-5F26704A4289}" dt="2023-01-17T17:24:33.392" v="0"/>
          <ac:inkMkLst>
            <pc:docMk/>
            <pc:sldMk cId="383424977" sldId="336"/>
            <ac:inkMk id="4" creationId="{A658C60E-4DAB-FC55-2B6A-3136D5F50B07}"/>
          </ac:inkMkLst>
        </pc:inkChg>
      </pc:sldChg>
      <pc:sldChg chg="addSp">
        <pc:chgData name="Stephanie Stephanie" userId="1565e37e99b0f997" providerId="LiveId" clId="{901DA857-95BE-41F0-8A79-5F26704A4289}" dt="2023-01-17T17:24:33.392" v="0"/>
        <pc:sldMkLst>
          <pc:docMk/>
          <pc:sldMk cId="2636693874" sldId="337"/>
        </pc:sldMkLst>
        <pc:inkChg chg="add">
          <ac:chgData name="Stephanie Stephanie" userId="1565e37e99b0f997" providerId="LiveId" clId="{901DA857-95BE-41F0-8A79-5F26704A4289}" dt="2023-01-17T17:24:33.392" v="0"/>
          <ac:inkMkLst>
            <pc:docMk/>
            <pc:sldMk cId="2636693874" sldId="337"/>
            <ac:inkMk id="4" creationId="{C92EC6A1-C243-FE7C-1FCB-DEB623286B07}"/>
          </ac:inkMkLst>
        </pc:inkChg>
      </pc:sldChg>
      <pc:sldChg chg="addSp">
        <pc:chgData name="Stephanie Stephanie" userId="1565e37e99b0f997" providerId="LiveId" clId="{901DA857-95BE-41F0-8A79-5F26704A4289}" dt="2023-01-17T17:24:33.392" v="0"/>
        <pc:sldMkLst>
          <pc:docMk/>
          <pc:sldMk cId="3349166331" sldId="338"/>
        </pc:sldMkLst>
        <pc:inkChg chg="add">
          <ac:chgData name="Stephanie Stephanie" userId="1565e37e99b0f997" providerId="LiveId" clId="{901DA857-95BE-41F0-8A79-5F26704A4289}" dt="2023-01-17T17:24:33.392" v="0"/>
          <ac:inkMkLst>
            <pc:docMk/>
            <pc:sldMk cId="3349166331" sldId="338"/>
            <ac:inkMk id="4" creationId="{5807128C-8EC7-EEC6-FAFE-DADD19E94C99}"/>
          </ac:inkMkLst>
        </pc:inkChg>
      </pc:sldChg>
      <pc:sldChg chg="addSp">
        <pc:chgData name="Stephanie Stephanie" userId="1565e37e99b0f997" providerId="LiveId" clId="{901DA857-95BE-41F0-8A79-5F26704A4289}" dt="2023-01-17T17:24:33.392" v="0"/>
        <pc:sldMkLst>
          <pc:docMk/>
          <pc:sldMk cId="2185522310" sldId="340"/>
        </pc:sldMkLst>
        <pc:inkChg chg="add">
          <ac:chgData name="Stephanie Stephanie" userId="1565e37e99b0f997" providerId="LiveId" clId="{901DA857-95BE-41F0-8A79-5F26704A4289}" dt="2023-01-17T17:24:33.392" v="0"/>
          <ac:inkMkLst>
            <pc:docMk/>
            <pc:sldMk cId="2185522310" sldId="340"/>
            <ac:inkMk id="3" creationId="{F6A050B0-1C16-BD2E-09BE-D6FB7BD48B4E}"/>
          </ac:inkMkLst>
        </pc:inkChg>
      </pc:sldChg>
      <pc:sldChg chg="addSp">
        <pc:chgData name="Stephanie Stephanie" userId="1565e37e99b0f997" providerId="LiveId" clId="{901DA857-95BE-41F0-8A79-5F26704A4289}" dt="2023-01-17T17:24:33.392" v="0"/>
        <pc:sldMkLst>
          <pc:docMk/>
          <pc:sldMk cId="2836745959" sldId="344"/>
        </pc:sldMkLst>
        <pc:inkChg chg="add">
          <ac:chgData name="Stephanie Stephanie" userId="1565e37e99b0f997" providerId="LiveId" clId="{901DA857-95BE-41F0-8A79-5F26704A4289}" dt="2023-01-17T17:24:33.392" v="0"/>
          <ac:inkMkLst>
            <pc:docMk/>
            <pc:sldMk cId="2836745959" sldId="344"/>
            <ac:inkMk id="5" creationId="{97D3B81B-2618-E4A4-7A07-CCB3FD231C62}"/>
          </ac:inkMkLst>
        </pc:inkChg>
      </pc:sldChg>
      <pc:sldChg chg="addSp">
        <pc:chgData name="Stephanie Stephanie" userId="1565e37e99b0f997" providerId="LiveId" clId="{901DA857-95BE-41F0-8A79-5F26704A4289}" dt="2023-01-17T17:24:33.392" v="0"/>
        <pc:sldMkLst>
          <pc:docMk/>
          <pc:sldMk cId="3983263573" sldId="345"/>
        </pc:sldMkLst>
        <pc:inkChg chg="add">
          <ac:chgData name="Stephanie Stephanie" userId="1565e37e99b0f997" providerId="LiveId" clId="{901DA857-95BE-41F0-8A79-5F26704A4289}" dt="2023-01-17T17:24:33.392" v="0"/>
          <ac:inkMkLst>
            <pc:docMk/>
            <pc:sldMk cId="3983263573" sldId="345"/>
            <ac:inkMk id="5" creationId="{F0D299F7-0AA4-F9E3-BCD2-9A502F59571F}"/>
          </ac:inkMkLst>
        </pc:inkChg>
      </pc:sldChg>
      <pc:sldChg chg="addSp">
        <pc:chgData name="Stephanie Stephanie" userId="1565e37e99b0f997" providerId="LiveId" clId="{901DA857-95BE-41F0-8A79-5F26704A4289}" dt="2023-01-17T17:24:33.392" v="0"/>
        <pc:sldMkLst>
          <pc:docMk/>
          <pc:sldMk cId="671639902" sldId="350"/>
        </pc:sldMkLst>
        <pc:inkChg chg="add">
          <ac:chgData name="Stephanie Stephanie" userId="1565e37e99b0f997" providerId="LiveId" clId="{901DA857-95BE-41F0-8A79-5F26704A4289}" dt="2023-01-17T17:24:33.392" v="0"/>
          <ac:inkMkLst>
            <pc:docMk/>
            <pc:sldMk cId="671639902" sldId="350"/>
            <ac:inkMk id="3" creationId="{EE186E48-5F0D-1FA5-A425-96781BF0B537}"/>
          </ac:inkMkLst>
        </pc:inkChg>
      </pc:sldChg>
      <pc:sldChg chg="addSp">
        <pc:chgData name="Stephanie Stephanie" userId="1565e37e99b0f997" providerId="LiveId" clId="{901DA857-95BE-41F0-8A79-5F26704A4289}" dt="2023-01-17T17:24:33.392" v="0"/>
        <pc:sldMkLst>
          <pc:docMk/>
          <pc:sldMk cId="125093404" sldId="351"/>
        </pc:sldMkLst>
        <pc:inkChg chg="add">
          <ac:chgData name="Stephanie Stephanie" userId="1565e37e99b0f997" providerId="LiveId" clId="{901DA857-95BE-41F0-8A79-5F26704A4289}" dt="2023-01-17T17:24:33.392" v="0"/>
          <ac:inkMkLst>
            <pc:docMk/>
            <pc:sldMk cId="125093404" sldId="351"/>
            <ac:inkMk id="2" creationId="{946EFA16-5156-5F53-41D3-E16AA2B1C8B2}"/>
          </ac:inkMkLst>
        </pc:inkChg>
      </pc:sldChg>
      <pc:sldChg chg="addSp">
        <pc:chgData name="Stephanie Stephanie" userId="1565e37e99b0f997" providerId="LiveId" clId="{901DA857-95BE-41F0-8A79-5F26704A4289}" dt="2023-01-17T17:24:33.392" v="0"/>
        <pc:sldMkLst>
          <pc:docMk/>
          <pc:sldMk cId="2131176294" sldId="356"/>
        </pc:sldMkLst>
        <pc:inkChg chg="add">
          <ac:chgData name="Stephanie Stephanie" userId="1565e37e99b0f997" providerId="LiveId" clId="{901DA857-95BE-41F0-8A79-5F26704A4289}" dt="2023-01-17T17:24:33.392" v="0"/>
          <ac:inkMkLst>
            <pc:docMk/>
            <pc:sldMk cId="2131176294" sldId="356"/>
            <ac:inkMk id="2" creationId="{F6558D3F-7141-BDDE-D212-21E81E887D65}"/>
          </ac:inkMkLst>
        </pc:inkChg>
      </pc:sldChg>
      <pc:sldChg chg="addSp">
        <pc:chgData name="Stephanie Stephanie" userId="1565e37e99b0f997" providerId="LiveId" clId="{901DA857-95BE-41F0-8A79-5F26704A4289}" dt="2023-01-17T17:24:33.392" v="0"/>
        <pc:sldMkLst>
          <pc:docMk/>
          <pc:sldMk cId="2711169738" sldId="358"/>
        </pc:sldMkLst>
        <pc:inkChg chg="add">
          <ac:chgData name="Stephanie Stephanie" userId="1565e37e99b0f997" providerId="LiveId" clId="{901DA857-95BE-41F0-8A79-5F26704A4289}" dt="2023-01-17T17:24:33.392" v="0"/>
          <ac:inkMkLst>
            <pc:docMk/>
            <pc:sldMk cId="2711169738" sldId="358"/>
            <ac:inkMk id="2" creationId="{E2DB4DA9-CFD5-7AD3-13B9-315F664F24FE}"/>
          </ac:inkMkLst>
        </pc:inkChg>
      </pc:sldChg>
      <pc:sldChg chg="addSp">
        <pc:chgData name="Stephanie Stephanie" userId="1565e37e99b0f997" providerId="LiveId" clId="{901DA857-95BE-41F0-8A79-5F26704A4289}" dt="2023-01-17T17:24:33.392" v="0"/>
        <pc:sldMkLst>
          <pc:docMk/>
          <pc:sldMk cId="3332828847" sldId="368"/>
        </pc:sldMkLst>
        <pc:inkChg chg="add">
          <ac:chgData name="Stephanie Stephanie" userId="1565e37e99b0f997" providerId="LiveId" clId="{901DA857-95BE-41F0-8A79-5F26704A4289}" dt="2023-01-17T17:24:33.392" v="0"/>
          <ac:inkMkLst>
            <pc:docMk/>
            <pc:sldMk cId="3332828847" sldId="368"/>
            <ac:inkMk id="5" creationId="{A8D20B31-7C8E-D2EE-0BD5-D0C4E975D4A2}"/>
          </ac:inkMkLst>
        </pc:inkChg>
      </pc:sldChg>
      <pc:sldChg chg="addSp">
        <pc:chgData name="Stephanie Stephanie" userId="1565e37e99b0f997" providerId="LiveId" clId="{901DA857-95BE-41F0-8A79-5F26704A4289}" dt="2023-01-17T17:24:33.392" v="0"/>
        <pc:sldMkLst>
          <pc:docMk/>
          <pc:sldMk cId="2653272051" sldId="392"/>
        </pc:sldMkLst>
        <pc:inkChg chg="add">
          <ac:chgData name="Stephanie Stephanie" userId="1565e37e99b0f997" providerId="LiveId" clId="{901DA857-95BE-41F0-8A79-5F26704A4289}" dt="2023-01-17T17:24:33.392" v="0"/>
          <ac:inkMkLst>
            <pc:docMk/>
            <pc:sldMk cId="2653272051" sldId="392"/>
            <ac:inkMk id="7" creationId="{C485C81A-7F7C-B06D-F0FF-31A0D2CB2B76}"/>
          </ac:inkMkLst>
        </pc:inkChg>
      </pc:sldChg>
      <pc:sldChg chg="addSp">
        <pc:chgData name="Stephanie Stephanie" userId="1565e37e99b0f997" providerId="LiveId" clId="{901DA857-95BE-41F0-8A79-5F26704A4289}" dt="2023-01-17T17:24:33.392" v="0"/>
        <pc:sldMkLst>
          <pc:docMk/>
          <pc:sldMk cId="2868969919" sldId="427"/>
        </pc:sldMkLst>
        <pc:inkChg chg="add">
          <ac:chgData name="Stephanie Stephanie" userId="1565e37e99b0f997" providerId="LiveId" clId="{901DA857-95BE-41F0-8A79-5F26704A4289}" dt="2023-01-17T17:24:33.392" v="0"/>
          <ac:inkMkLst>
            <pc:docMk/>
            <pc:sldMk cId="2868969919" sldId="427"/>
            <ac:inkMk id="2" creationId="{EBF5C834-B631-863D-4B57-D9D211D1F49B}"/>
          </ac:inkMkLst>
        </pc:inkChg>
      </pc:sldChg>
      <pc:sldChg chg="addSp">
        <pc:chgData name="Stephanie Stephanie" userId="1565e37e99b0f997" providerId="LiveId" clId="{901DA857-95BE-41F0-8A79-5F26704A4289}" dt="2023-01-17T17:24:33.392" v="0"/>
        <pc:sldMkLst>
          <pc:docMk/>
          <pc:sldMk cId="3636771422" sldId="445"/>
        </pc:sldMkLst>
        <pc:inkChg chg="add">
          <ac:chgData name="Stephanie Stephanie" userId="1565e37e99b0f997" providerId="LiveId" clId="{901DA857-95BE-41F0-8A79-5F26704A4289}" dt="2023-01-17T17:24:33.392" v="0"/>
          <ac:inkMkLst>
            <pc:docMk/>
            <pc:sldMk cId="3636771422" sldId="445"/>
            <ac:inkMk id="2" creationId="{3931E181-999B-7F62-3A7A-1D0A5750578B}"/>
          </ac:inkMkLst>
        </pc:inkChg>
      </pc:sldChg>
      <pc:sldChg chg="addSp">
        <pc:chgData name="Stephanie Stephanie" userId="1565e37e99b0f997" providerId="LiveId" clId="{901DA857-95BE-41F0-8A79-5F26704A4289}" dt="2023-01-17T17:24:33.392" v="0"/>
        <pc:sldMkLst>
          <pc:docMk/>
          <pc:sldMk cId="3565323994" sldId="466"/>
        </pc:sldMkLst>
        <pc:inkChg chg="add">
          <ac:chgData name="Stephanie Stephanie" userId="1565e37e99b0f997" providerId="LiveId" clId="{901DA857-95BE-41F0-8A79-5F26704A4289}" dt="2023-01-17T17:24:33.392" v="0"/>
          <ac:inkMkLst>
            <pc:docMk/>
            <pc:sldMk cId="3565323994" sldId="466"/>
            <ac:inkMk id="2" creationId="{09461495-F6A7-7FB6-1BAB-77B89F68CC01}"/>
          </ac:inkMkLst>
        </pc:inkChg>
      </pc:sldChg>
      <pc:sldChg chg="addSp">
        <pc:chgData name="Stephanie Stephanie" userId="1565e37e99b0f997" providerId="LiveId" clId="{901DA857-95BE-41F0-8A79-5F26704A4289}" dt="2023-01-17T17:24:33.392" v="0"/>
        <pc:sldMkLst>
          <pc:docMk/>
          <pc:sldMk cId="508298588" sldId="488"/>
        </pc:sldMkLst>
        <pc:inkChg chg="add">
          <ac:chgData name="Stephanie Stephanie" userId="1565e37e99b0f997" providerId="LiveId" clId="{901DA857-95BE-41F0-8A79-5F26704A4289}" dt="2023-01-17T17:24:33.392" v="0"/>
          <ac:inkMkLst>
            <pc:docMk/>
            <pc:sldMk cId="508298588" sldId="488"/>
            <ac:inkMk id="4" creationId="{FA3A7205-EC83-14CF-D521-285C9B40D0C8}"/>
          </ac:inkMkLst>
        </pc:inkChg>
      </pc:sldChg>
      <pc:sldChg chg="addSp">
        <pc:chgData name="Stephanie Stephanie" userId="1565e37e99b0f997" providerId="LiveId" clId="{901DA857-95BE-41F0-8A79-5F26704A4289}" dt="2023-01-17T17:24:33.392" v="0"/>
        <pc:sldMkLst>
          <pc:docMk/>
          <pc:sldMk cId="3266170101" sldId="489"/>
        </pc:sldMkLst>
        <pc:inkChg chg="add">
          <ac:chgData name="Stephanie Stephanie" userId="1565e37e99b0f997" providerId="LiveId" clId="{901DA857-95BE-41F0-8A79-5F26704A4289}" dt="2023-01-17T17:24:33.392" v="0"/>
          <ac:inkMkLst>
            <pc:docMk/>
            <pc:sldMk cId="3266170101" sldId="489"/>
            <ac:inkMk id="3" creationId="{F9FE1A1D-4B00-964A-E838-C45DC68F5223}"/>
          </ac:inkMkLst>
        </pc:inkChg>
      </pc:sldChg>
      <pc:sldChg chg="addSp">
        <pc:chgData name="Stephanie Stephanie" userId="1565e37e99b0f997" providerId="LiveId" clId="{901DA857-95BE-41F0-8A79-5F26704A4289}" dt="2023-01-17T17:24:33.392" v="0"/>
        <pc:sldMkLst>
          <pc:docMk/>
          <pc:sldMk cId="2852607732" sldId="490"/>
        </pc:sldMkLst>
        <pc:inkChg chg="add">
          <ac:chgData name="Stephanie Stephanie" userId="1565e37e99b0f997" providerId="LiveId" clId="{901DA857-95BE-41F0-8A79-5F26704A4289}" dt="2023-01-17T17:24:33.392" v="0"/>
          <ac:inkMkLst>
            <pc:docMk/>
            <pc:sldMk cId="2852607732" sldId="490"/>
            <ac:inkMk id="4" creationId="{787B8656-4382-402B-C496-AA60A0169970}"/>
          </ac:inkMkLst>
        </pc:inkChg>
      </pc:sldChg>
      <pc:sldChg chg="addSp">
        <pc:chgData name="Stephanie Stephanie" userId="1565e37e99b0f997" providerId="LiveId" clId="{901DA857-95BE-41F0-8A79-5F26704A4289}" dt="2023-01-17T17:24:33.392" v="0"/>
        <pc:sldMkLst>
          <pc:docMk/>
          <pc:sldMk cId="4051901504" sldId="491"/>
        </pc:sldMkLst>
        <pc:inkChg chg="add">
          <ac:chgData name="Stephanie Stephanie" userId="1565e37e99b0f997" providerId="LiveId" clId="{901DA857-95BE-41F0-8A79-5F26704A4289}" dt="2023-01-17T17:24:33.392" v="0"/>
          <ac:inkMkLst>
            <pc:docMk/>
            <pc:sldMk cId="4051901504" sldId="491"/>
            <ac:inkMk id="3" creationId="{4E56C2FE-C121-2FAD-C13A-FB5E31690391}"/>
          </ac:inkMkLst>
        </pc:inkChg>
      </pc:sldChg>
      <pc:sldChg chg="addSp">
        <pc:chgData name="Stephanie Stephanie" userId="1565e37e99b0f997" providerId="LiveId" clId="{901DA857-95BE-41F0-8A79-5F26704A4289}" dt="2023-01-17T17:24:33.392" v="0"/>
        <pc:sldMkLst>
          <pc:docMk/>
          <pc:sldMk cId="450713662" sldId="1204"/>
        </pc:sldMkLst>
        <pc:inkChg chg="add">
          <ac:chgData name="Stephanie Stephanie" userId="1565e37e99b0f997" providerId="LiveId" clId="{901DA857-95BE-41F0-8A79-5F26704A4289}" dt="2023-01-17T17:24:33.392" v="0"/>
          <ac:inkMkLst>
            <pc:docMk/>
            <pc:sldMk cId="450713662" sldId="1204"/>
            <ac:inkMk id="2" creationId="{AD404545-1D4C-640D-E548-16945C736E21}"/>
          </ac:inkMkLst>
        </pc:inkChg>
      </pc:sldChg>
      <pc:sldChg chg="addSp">
        <pc:chgData name="Stephanie Stephanie" userId="1565e37e99b0f997" providerId="LiveId" clId="{901DA857-95BE-41F0-8A79-5F26704A4289}" dt="2023-01-17T17:24:33.392" v="0"/>
        <pc:sldMkLst>
          <pc:docMk/>
          <pc:sldMk cId="4201546430" sldId="1233"/>
        </pc:sldMkLst>
        <pc:inkChg chg="add">
          <ac:chgData name="Stephanie Stephanie" userId="1565e37e99b0f997" providerId="LiveId" clId="{901DA857-95BE-41F0-8A79-5F26704A4289}" dt="2023-01-17T17:24:33.392" v="0"/>
          <ac:inkMkLst>
            <pc:docMk/>
            <pc:sldMk cId="4201546430" sldId="1233"/>
            <ac:inkMk id="3" creationId="{068E436A-7EB0-B76D-F378-4F6D0785EC93}"/>
          </ac:inkMkLst>
        </pc:inkChg>
      </pc:sldChg>
      <pc:sldChg chg="addSp">
        <pc:chgData name="Stephanie Stephanie" userId="1565e37e99b0f997" providerId="LiveId" clId="{901DA857-95BE-41F0-8A79-5F26704A4289}" dt="2023-01-17T17:24:33.392" v="0"/>
        <pc:sldMkLst>
          <pc:docMk/>
          <pc:sldMk cId="3073434613" sldId="1243"/>
        </pc:sldMkLst>
        <pc:inkChg chg="add">
          <ac:chgData name="Stephanie Stephanie" userId="1565e37e99b0f997" providerId="LiveId" clId="{901DA857-95BE-41F0-8A79-5F26704A4289}" dt="2023-01-17T17:24:33.392" v="0"/>
          <ac:inkMkLst>
            <pc:docMk/>
            <pc:sldMk cId="3073434613" sldId="1243"/>
            <ac:inkMk id="2" creationId="{BF93E315-AEE8-5DD7-89A0-8388038084D0}"/>
          </ac:inkMkLst>
        </pc:inkChg>
      </pc:sldChg>
      <pc:sldChg chg="addSp">
        <pc:chgData name="Stephanie Stephanie" userId="1565e37e99b0f997" providerId="LiveId" clId="{901DA857-95BE-41F0-8A79-5F26704A4289}" dt="2023-01-17T17:24:33.392" v="0"/>
        <pc:sldMkLst>
          <pc:docMk/>
          <pc:sldMk cId="1018789763" sldId="1255"/>
        </pc:sldMkLst>
        <pc:inkChg chg="add">
          <ac:chgData name="Stephanie Stephanie" userId="1565e37e99b0f997" providerId="LiveId" clId="{901DA857-95BE-41F0-8A79-5F26704A4289}" dt="2023-01-17T17:24:33.392" v="0"/>
          <ac:inkMkLst>
            <pc:docMk/>
            <pc:sldMk cId="1018789763" sldId="1255"/>
            <ac:inkMk id="3" creationId="{E3CC6A76-75E7-CC69-AF25-90F8FE45572B}"/>
          </ac:inkMkLst>
        </pc:inkChg>
      </pc:sldChg>
      <pc:sldChg chg="addSp">
        <pc:chgData name="Stephanie Stephanie" userId="1565e37e99b0f997" providerId="LiveId" clId="{901DA857-95BE-41F0-8A79-5F26704A4289}" dt="2023-01-17T17:24:33.392" v="0"/>
        <pc:sldMkLst>
          <pc:docMk/>
          <pc:sldMk cId="2286114458" sldId="1257"/>
        </pc:sldMkLst>
        <pc:inkChg chg="add">
          <ac:chgData name="Stephanie Stephanie" userId="1565e37e99b0f997" providerId="LiveId" clId="{901DA857-95BE-41F0-8A79-5F26704A4289}" dt="2023-01-17T17:24:33.392" v="0"/>
          <ac:inkMkLst>
            <pc:docMk/>
            <pc:sldMk cId="2286114458" sldId="1257"/>
            <ac:inkMk id="2" creationId="{DB7148A2-6F14-3798-D630-71A5D75697DF}"/>
          </ac:inkMkLst>
        </pc:inkChg>
      </pc:sldChg>
      <pc:sldChg chg="addSp">
        <pc:chgData name="Stephanie Stephanie" userId="1565e37e99b0f997" providerId="LiveId" clId="{901DA857-95BE-41F0-8A79-5F26704A4289}" dt="2023-01-17T17:24:33.392" v="0"/>
        <pc:sldMkLst>
          <pc:docMk/>
          <pc:sldMk cId="2344542371" sldId="1272"/>
        </pc:sldMkLst>
        <pc:inkChg chg="add">
          <ac:chgData name="Stephanie Stephanie" userId="1565e37e99b0f997" providerId="LiveId" clId="{901DA857-95BE-41F0-8A79-5F26704A4289}" dt="2023-01-17T17:24:33.392" v="0"/>
          <ac:inkMkLst>
            <pc:docMk/>
            <pc:sldMk cId="2344542371" sldId="1272"/>
            <ac:inkMk id="4" creationId="{51AC8D69-4D52-F543-3470-7D044E56AAC7}"/>
          </ac:inkMkLst>
        </pc:inkChg>
      </pc:sldChg>
    </pc:docChg>
  </pc:docChgLst>
</pc:chgInfo>
</file>

<file path=ppt/ink/ink1.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5:52:19.032"/>
    </inkml:context>
    <inkml:brush xml:id="br0">
      <inkml:brushProperty name="width" value="0.05292" units="cm"/>
      <inkml:brushProperty name="height" value="0.05292" units="cm"/>
      <inkml:brushProperty name="color" value="#FF0000"/>
    </inkml:brush>
  </inkml:definitions>
  <inkml:trace contextRef="#ctx0" brushRef="#br0">26617 1099 878 0,'9'-6'-22'16,"0"3"-32"-16,-2-1 7 0,1 3 32 16,0 2 22-16,1 1 2 0,0 2 3 15,4 1 5-15,-4 1 2 0,-2 3-2 16,0 4-2-16,-1 4-1 0,-3 4-1 16,0 2 1-16,-1 3-2 15,-5 1-3-15,-4-1-2 0,-4-2 0 16,-2-3-1-16,-1-4 3 0,1-6 3 15,-1-2 5-15,1-2 7 0,0-5 3 16,1-2 0-16,1-2-3 0,0-5-6 16,2 0-5-16,-2-5-4 0,3-2 1 15,3 0-2-15,4-3-1 0,1 1 0 0,2 1 0 16,2-3 0-16,1 0-1 0,3 2 1 16,6 0-3-16,3 4 6 0,1-1 2 0,3 6 2 15,-2 1 2-15,0 3-9 0,0 3-2 16,-1 0-3-16,-4 5-2 0,-3-1 0 0,-1 2-1 15,-4 2-4-15,-1 2-1 0,-3 4-2 16,-2 0-2-16,-4 7 4 0,-5 2 4 31,-2 3 1-31,-2-2 1 0,-2-3 1 16,-2-4-1-16,-2-4 2 0,-3-4 1 0,4-3 1 16,-1-5 2-16,0-4 2 0,2-5-1 15,-1-3-1-15,0-5 0 0,2-2-3 16,0-2-2-16,2-5 0 0,5-1-1 15,6-1 1-15,1 1 5 0,3 4 2 0,2 2 3 16,1 2 4-16,1 5-1 0,4 0-4 16,5 2 4-16,3 2-4 0,6 3-1 0,4 5 3 15,0 3-11-15,6 6-3 0,-3 5-3 16,-3 7-1-16,-2 2 2 0,-9 2 2 16,-4-1-3-16,-3 0 1 0,-5 0-3 0,-5 1-1 15,-3-4 2-15,-2-1 2 0,-2-2 2 16,-2-4 2-1,-2 1 1-15,-4-5 0 0,-4-1 1 0,-4-6 1 0,-1-2 0 0,1-2-1 16,-4-6 1-16,5 0-2 0,2-5 1 16,3-2 1-16,5-3-2 0,4-1 3 15,5 3 0-15,3 0-1 0,3 2 4 16,3 2 4 0,2 0-4-16,4 2 2 0,0 1 0 15,3 2-4-15,2 2 4 0,1-2-3 16,1 3-2-16,1 1 0 0,-4 2-2 0,-1 1 0 15,-3 2 1-15,-4 0 0 0,1 2-3 16,-7-2-3-16,1 3-2 0,-3 0-1 16,-3 3 2-16,-1 1 1 0,-6 3 1 0,0 0 0 15,-3-1 1-15,1-1-1 0,1-1 1 16,-2-2 1 0,2-4 0-16,6 0 0 0,5-3 0 0,0 0 2 0,1 0 1 0,-1 0 2 15,0 0-2-15,-2-7 0 0,6-1-2 16,0-4-3-16,1-2-1 15,2-2-2-15,0 2 0 0,3-1-4 16,3 5 0-16,2 3 0 16,1 4 2-16,3 3 5 0,-1 1-1 15,0 4 2-15,-4 6 1 0,-1-1-2 16,-3 3 0-16,-5 2-4 0,-4 0-7 0,-2-1-5 16,-5 1-15-16,-3-1-29 0,-6-2-97 15,1-3 96-15</inkml:trace>
  <inkml:trace contextRef="#ctx0" brushRef="#br0" timeOffset="1267.02">27439 1225 950 0,'0'0'16'15,"-1"0"-19"-15,1-2 4 0,0 2 14 0,0 0 3 16,3-1 0 0,3 1-7-16,2-1-5 0,1-2-4 0,2 1-1 0,-2-1 1 0,0 0-2 15,0 3 0-15,2-3 0 0,1 3 0 16,1 2 0-16,-4 0 0 0,-1 2-3 15,-2 0-2-15,-1 2-3 0,-2 3-1 16,-2 4 1-16,-3 3 1 0,-3 3-1 16,-2-1 1-16,-3-2 2 15,-2-4 1-15,0-2 2 0,2-2 1 0,2-5 1 16,2-2 2 0,4-1 5-16,2 0 7 0,-1-1 3 0,1 0 2 15,-3-4 0-15,3 0-1 0,0 1 1 16,0-1 1-16,1-1-1 0,0 1-3 15,1-3-9-15,4-2-5 0,2-1 1 0,4 1 3 16,1-1 7-16,3 2 0 0,0 4-3 16,1-1-5-16,1 4-2 0,-1 1-1 0,2 1 2 15,-5 0 1-15,1 2-1 0,-5 0-3 16,-2 3-3-16,-3-3-6 0,-3 1-2 16,0 4 0-16,-3 2 0 0,-2 5 3 15,0 2 0-15,-4 1 1 0,-5 0 2 16,0-1 1-16,-3-1 1 15,-2-2 1-15,1-4 1 0,1-3 0 0,-2-4 0 0,2-4 4 16,3-2-1-16,0-1 2 0,0-1 0 0,1-3 0 31,3 0 2-31,3-6 4 0,0 2 0 16,3-5 3-16,2-3 0 0,-1 3-2 16,1 1-1-16,0 2-2 0,2 5 0 15,2-1-6-15,4 2 2 0,4 0-1 0,1 1 0 16,3 6 5-16,2-2-5 0,2 4 0 15,4 0-1-15,1 6 0 0,1 2 1 16,-4 2-2-16,-2 2-1 0,-1 4-2 0,-5 2-2 16,-1 1-3-16,-5 2 0 0,-8 2 0 15,0 5 0-15,-6 0 1 0,-3 0-1 0,0-2 0 16,-7-6 2 0,1-2 1-16,-3-7 3 0,-5-3 0 0,0-1 2 0,0-5-1 15,1-2 0-15,0-2 1 0,3-5-1 16,1-2 0-16,1-2 2 0,5-4-2 0,2-1 3 15,5 0 2-15,1-1 2 0,1-2 0 16,0 2 1-16,3-1-3 0,0 0 4 0,3 4 1 16,0 0 0-16,0 1 0 15,2 4-1-15,4 0-3 0,3 1-3 0,5 2 0 16,4 3-5-16,0-1-1 0,1 4 2 16,2 4 0-1,0-2-1-15,0 3 1 0,-2 0 0 16,-4 2-1-16,-3-1 1 0,-4 0-3 0,-5 2-5 15,1 1-2-15,-4 3-4 0,0 4-1 16,-2 3 4-16,-4 3-2 0,-4-2 5 16,-6-2 2-16,-7-4 2 15,-2-2 4-15,-2-3 1 0,-3-4 0 16,0-5 1-16,-1 0 0 0,-2-5-1 0,6-4 1 0,5 0 1 16,3-5-1-16,5 0 1 0,1-4 1 15,-2 0 0-15,3 1 4 0,3-1 5 0,3-2 5 16,3 6 4-1,1 1-1-15,5-1-3 0,1 3-4 0,2 2-4 0,0 2-5 16,-1 4-3-16,2-2 0 0,2 5-4 16,3 0 1-1,4 5 0-15,-1 4 0 0,1 1-1 16,-1 3 0-16,-4 4-2 0,1-1-2 16,-8-1-1-16,-4-3-3 0,-3 0 0 0,-2 3-2 15,-4-3-1-15,1-1-1 0,-7-2-7 16,0-4-13-16,1-2-17 0,0 2-28 15,4-5-94-15,-1 0 105 0</inkml:trace>
  <inkml:trace contextRef="#ctx0" brushRef="#br0" timeOffset="2164.8">27551 2328 1107 0,'0'0'14'0,"0"3"-14"0,-2 3-16 0,0 3-5 16,-3 2 17-16,-2 3 4 0,1 5 0 15,-3 1 0-15,0 4 1 0,1 0-1 16,2 3 1-16,-1 2 0 0,2 0 3 16,-4 6 5-16,-5-2 5 0,-1 3 5 15,-4-4 6-15,-3 2 1 0,-4-2 2 0,-5 1-1 16,-5 2-5-16,-9-5-5 0,-7-1-5 16,-9-4-3-16,-10-6-4 0,2-5 1 15,-1-8-1-15,8-7-2 0,5-11 1 16,3-7 1-16,1-10 0 0,-2-7 1 0,-2-6 4 0,-2-4 2 15,9-4 2-15,2-4 0 0,9-3 1 16,5 1-1 0,4 0-2-16,5 1 5 0,3 3-3 15,4 0-3-15,2 6 2 0,5 1-8 16,3 5 0-16,3 4-2 0,1-1 1 16,2 4 0-16,3 7 6 0,2 0 6 15,3 7 4-15,2 2 1 0,-1 5-7 0,0 4-6 16,1 3-6-16,-1 2-2 0,0 0 0 15,0 0-1-15,0 2 0 0,0 2 1 16,-1 2-1-16,1-1 0 0,-3 0 0 16,2 0 0-16,-3 3 1 0,0-4-1 0,0 0-2 15,-3 1 0-15,1 1-1 16,-1-2 0-16,1 3 0 0,-1 0 2 0,0 0 0 0,0 2 1 16,0-4 0-16,-2 1-2 15,2-2-2-15,-3 2-6 0,2-1-6 0,1-1-6 16,0-1-5-16,0 0-10 0,0 2-14 15,-1-1-21-15,2 4-29 0,3-3-146 0,1 1 153 16</inkml:trace>
</inkml:ink>
</file>

<file path=ppt/ink/ink10.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24:03.938"/>
    </inkml:context>
    <inkml:brush xml:id="br0">
      <inkml:brushProperty name="width" value="0.05292" units="cm"/>
      <inkml:brushProperty name="height" value="0.05292" units="cm"/>
      <inkml:brushProperty name="color" value="#FF0000"/>
    </inkml:brush>
  </inkml:definitions>
  <inkml:trace contextRef="#ctx0" brushRef="#br0">18512 9118 1007 0,'0'0'65'0,"0"0"74"0,0 0-141 0,-1 0-10 16,1 0-1-16,-1 0 4 0,0-1 6 15,-2 1-1-15,-1 0-1 0,-5 1 1 0,-4 3 0 16,-4-2 4-16,-9 1 6 0,-7 1 2 15,-11-2 4-15,-5-2-2 16,-12 0-1-16,-6-2-1 0,-5-3-1 0,-2 1-1 16,1-2-1-16,4-1 0 0,6 2-4 15,1 0 2-15,3 3-2 0,2 1 0 16,2 1 0-16,3 1 0 0,8 1-1 16,5 1 0-16,6 3 0 0,8-1-1 0,2 2-1 15,6-1-2-15,4 0-3 0,3 0-5 16,1-1-2-16,3-1-8 0,2-1-14 15,4-2-17-15,-1-1-27 0,1 0-19 16,0 0-33-16,-2-1-29 0,8-5 88 16</inkml:trace>
  <inkml:trace contextRef="#ctx0" brushRef="#br0" timeOffset="508.22">18011 8788 1147 0,'-1'4'35'0,"1"0"-62"0,1-3 7 16,-1 5-32-16,6 1 0 0,6 8 7 15,6 7 5-15,11 3 13 0,9 2 7 16,7-1 6-16,2-1 8 0,1-4 7 16,-5-2 9-16,-1-2 5 0,0-2 2 15,-2-1-1-15,4 0-2 0,-4-1 3 16,-2-1 11-16,-3 0 8 16,-9-4 7-16,-6-3-1 0,-6-1-9 0,-9-3-12 0,-4-1-10 15,1 1-9-15,-4 6-5 0,0 0-1 16,-8 6-2-16,-7 6 3 0,-4 4 4 15,-7 6 5-15,-8 0 4 0,-1 1 2 16,-2-3-3-16,-3-2-2 0,7-4-2 0,1-2-3 16,5-2 1-16,6 1-1 15,0-5-1-15,7-1 0 0,1 0 1 16,2-3 1-16,4 0 0 0,-1-2 3 0,4-2 0 16,2-2 0-16,2-1 1 0,2 0 0 15,0 0-1-15,0-2 1 0,0 1 0 16,0-1-1-16,0 0-1 0,0 0-5 15,0 0-10-15,0 0-13 0,0 0-21 16,0 0-28 0,2 0 13-16,-2 0 21 0</inkml:trace>
</inkml:ink>
</file>

<file path=ppt/ink/ink11.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25:49.308"/>
    </inkml:context>
    <inkml:brush xml:id="br0">
      <inkml:brushProperty name="width" value="0.05292" units="cm"/>
      <inkml:brushProperty name="height" value="0.05292" units="cm"/>
      <inkml:brushProperty name="color" value="#FF0000"/>
    </inkml:brush>
  </inkml:definitions>
  <inkml:trace contextRef="#ctx0" brushRef="#br0">14535 6458 853 0,'3'-7'32'16,"23"-5"-56"-16,5 1 4 16,5 1-15-16,14 0 33 0,-18 0 2 15,2-1 0-15,2 0 0 0,2 2 0 16,0-3 0-16,7 0 0 0,3-1 0 0,2-1 0 15,2 1 0-15,-4 1 1 0,-5 2-2 16,-4 1-1 0,-3 1-2-16,-7 5-7 0,-6 3-13 0,-5 2-3 0,-8 5-1 15,-1 3 2-15,-4 7 14 0,-4 10 9 16,-6 10 10-16,-13 14 6 0,-10 9 2 0,-13 13-3 16,-5 6-5-16,-4 3-1 0,-6-8-1 15,-4-8 0-15,4-7-3 0,8-7 1 16,8-2-1-16,12-3-2 15,5-2 0-15,2-5 2 0,6-4-1 0,6-5-1 16,2-7 4-16,5-1-3 0,2-5 0 16,2-5 3-16,2-3 9 0,4-1 18 0,7-1 16 15,6 1 4-15,8 0-6 0,11 0-13 16,9-2-13-16,8-5-6 0,4 0-4 16,-4-3-3-16,-6-3-1 0,-3 0-1 15,-1-1-2-15,1-1-2 0,-7 1-2 16,-2-2-4-16,-1 1-6 0,-6 1-9 15,0 1-21-15,-6 1-129 0,0-5 111 16</inkml:trace>
  <inkml:trace contextRef="#ctx0" brushRef="#br0" timeOffset="693.87">16497 6168 1363 0,'-10'9'-44'0,"-6"1"-74"0,-5 5 5 15,-4 2 98-15,-2 1 12 0,-4 2-6 16,-5-5-3-16,-6-2-1 16,-2-1 2-16,3-6 6 0,3-1 5 0,5-4 0 0,7 0 4 15,6-1 11-15,5 0 10 0,4-1 9 16,4 1 1-16,1-1-8 0,1 1-13 16,1 0-7-16,-1 1-7 0,2 0-2 15,-3 4-7-15,0 5-6 0,-2 6-1 0,-2 5-1 16,1 9 7-16,1 6 5 0,1 5 4 15,2 5 1-15,1 0 0 0,1 0 0 16,-2-2 0-16,2-6-1 0,-2-8-2 16,3-8-2-16,-1-11 2 0,2-6 1 15,1-5 2 1,0 0 3-16,0 0 6 0,0 0 13 16,0 0 16-16,0 0 12 0,0 0 0 0,0-1-12 15,0-1-11-15,3-2-12 0,1-2-5 16,3-3-4-16,7-4-7 0,5-3-9 15,7-6-5-15,9 3 0 16,4 0 4-16,0 4 6 0,5 2 2 0,-3 4 3 0,4 4 0 16,0 5-2-16,-2 0 0 15,3 6-1-15,1 8-4 0,2 0-3 0,2 7-2 16,-5 4-3-16,-4 4-2 0,-10 3-2 16,-10 3-3-16,-10 1 1 0,-9 0 1 15,-4 1 5-15,-9 3 4 0,-16 4 6 16,-11 2 5-16,-12-1 3 0,-11-1 3 15,3-6-1-15,-5-6 0 0,0-7-2 16,5-6-3-16,1-5-4 0,7-6-5 16,6-6-3-16,9-4 0 0,5-2 0 0,10 0-1 15,8-1 0-15,3 2-5 0,8-5 1 16,2-6-159-16,6-12 123 0</inkml:trace>
  <inkml:trace contextRef="#ctx0" brushRef="#br0" timeOffset="1339.9">17226 6057 1226 0,'34'-9'165'15,"-22"-5"-191"-15,5 0-41 16,3-8-39-16,-22 8 67 0,25-4 7 16,2 2-2-16,2 2 9 0,0 4 5 15,-1 1 8-15,0 3 9 0,2 1 2 0,-2-1-1 16,-1 4 1-16,0 2 0 16,0 2-3-16,-2 5-7 0,0 6-5 0,-4 2-9 15,-4 7-7-15,-6 7-4 16,-8 7-3-16,-7 1 3 0,-10 2 5 0,-7-3 1 15,-9-2 4-15,-7-8 1 0,0-5 0 16,-3-9 5-16,4-4 3 0,6-7 4 16,4-1 6-16,9-4 11 0,6-1 22 15,3-1 23-15,3-3 17 0,0 0 8 0,3-5-11 16,0-5-18-16,4-7-28 16,8-7-30-16,8-6-20 0,9 1-4 0,12 2 20 15,8 7 26-15,4 2 21 0,7 5 4 16,6 1-11-16,1 3-13 0,3 4-7 15,-2 0-1-15,-7 3-1 0,-4 2 2 16,-4 3 0-16,-8 4 4 0,-5 1 0 16,-6 3-4-16,-6 3-8 0,-6 2-12 15,-2 5-8-15,-4 6 0 0,-4 9 5 0,-1 10 6 16,-6 13 14-16,-6 13 10 0,-13 13 6 16,-10 9 2-16,-10 12-7 0,-6 9-4 15,3 13-2-15,1 8-11 0,6-1-22 16,7 0-32-16,3-10-42 0,9-12-51 15,9-12 4-15,3-21 24 0,5-22 41 16,-1-16 71-16,0-14 40 0,-1-9 31 16,0-3 27-16,0-6 11 0,0 0-8 0,0 0-12 15,0-1-12-15,0 0-8 0,0 0-4 16,-2 0-10-16,4-1-8 0,0-1-10 16,-1-4-13-16,5-6-10 0,3-13-28 15,10-16 18-15</inkml:trace>
  <inkml:trace contextRef="#ctx0" brushRef="#br0" timeOffset="1667.72">18045 7030 658 0,'32'-21'104'0,"5"-2"126"16,9-2-171-16,4 0-78 16,6 3-5-16,-2 9 1 0,-6 5 10 0,-4 7 10 15,0 5-6-15,-3 7-19 0,5 8-17 16,8 9-11-16,-5 7 0 0,-4 8 13 0,-11 6 6 16,-16 3 2-16,-12 4-4 0,-11-1-1 15,-13-3 7 1,-6-9 7-16,-9-10 7 15,-4-11 5-15,2-6 1 0,-3-7 5 0,0-4 9 16,1-5 8-16,-1-7 12 16,-2-6 14-16,1-3 5 0,2-5-1 0,3-1 9 15,5-2 12-15,9 4 23 0,4 2 19 0,4 4 3 0,7 3-6 16,1 2-18-16,2 0-18 0,2 2-17 16,0-4-18-16,0-1-15 0,3-2-8 15,3-1-8-15,0-1-6 0,2 0-5 16,3 0-7-16,-1 2-3 0,1 2 3 0,-1 3 4 15,-4 0 2-15,0 1-8 16,1 0-18-16,0-1-26 0,2-4-172 16,0-4 153-16</inkml:trace>
  <inkml:trace contextRef="#ctx0" brushRef="#br0" timeOffset="3524.48">17922 8259 1338 0,'5'28'54'0,"-6"-52"-349"47,1 24 387-47,0 4-22 0,-3 3-83 16,-2 4 3-16,-6 9 4 0,-4 11 4 15,-5 9 2-15,-4 13 1 0,2 4 2 16,-2 3-1-16,4-2 1 0,5-9 1 15,5-10-2-15,3-12 0 0,4-7-1 16,2-9-1-16,0-3 0 0,1-7-3 0,0 0-6 16,0 0-5-16,0 0-7 0,4 2-7 15,4 0-6-15,12 2-2 0,13 0 3 16,12-2 9-16,10-1 10 0,7 0 6 16,4-2 5-16,4 0 2 0,1 1 1 0,2 2 0 15,3 0 0-15,0 8 0 0,0 0 0 16,-1 1 3-16,-9 0 1 0,-12 0 1 15,-14-4-1-15,-15-1-1 0,-12-4-2 16,-8-1-1-16,-1-1-4 0,-4-1-2 0,0 0-16 16,2 0-60-16,-2-2 53 0</inkml:trace>
  <inkml:trace contextRef="#ctx0" brushRef="#br0" timeOffset="3798.19">18446 8129 1471 0,'-6'16'29'0,"-5"13"-28"15,-6 12-5-15,-3 12 4 16,0 6 1-16,-1 8 0 0,0 6 0 0,1 13 0 16,-2 14 2-16,2 12-2 0,3 4 1 0,3 0 1 15,3-5-4-15,6-13-3 16,5-16-3-16,2-17-1 0,2-15 2 0,0-10 4 15,1-8-2-15,-2-4-4 0,2-8-9 16,-4-4-18-16,0-6-22 16,-1-6-22-16,0-3-31 0,0-1-199 0,5-2 198 15</inkml:trace>
  <inkml:trace contextRef="#ctx0" brushRef="#br0" timeOffset="4325.93">19023 8470 1346 0,'2'-1'33'15,"0"0"-22"-15,3-3-15 0,3-3-18 16,11-7-13-16,16-7-18 0,18-3-24 15,15 2-4-15,3 3 13 0,-4 5 22 16,-6 3 28-16,-7 2 15 0,2 2 4 0,0 0 1 16,5 6 3-16,-1 1 2 0,-8 3 4 15,-8 2 3-15,-16 2 0 0,-7 2-3 0,-2 4-11 16,-6 5-11-16,-4 6-7 16,-5 9-5-16,-5 5 2 0,-10 4 7 0,-11 4 4 15,-8 2 0-15,-13-5 0 0,-3-5-5 16,0-12-3-16,3-8 3 0,10-7 4 0,11-2 4 15,7-7 6-15,7-1 2 16,5-1 10-16,3 0 16 0,0 0 14 16,0 0 0-16,3-1-5 0,-1 1-11 0,4-1-12 15,6 0-2-15,10-4-3 16,17 1-5-16,13 2-3 0,7 4 1 0,5 5 3 16,-3 4 1-16,-4 5 0 0,1 3 0 0,-8 4-2 15,-6 3-1-15,-3 3-2 16,-4 6-3-16,0 5-3 0,-6 3-1 0,-11 3 1 15,-9 3 2-15,-11 2 0 16,-12 8 2-16,-14 2-1 0,-11 1 3 0,-6-3 1 16,-5-10 3-16,-1-7 2 0,-3-10 2 15,-3-6-1-15,0-6 2 0,-4-6 0 16,-2-6-2-16,-3-7-5 0,0-2-9 0,11-7-12 16,8-7-13-16,7-5-24 0,6-7 309 15,2-14-198-15</inkml:trace>
  <inkml:trace contextRef="#ctx0" brushRef="#br0" timeOffset="5231.85">20614 8087 1022 0,'9'8'306'0,"2"-15"-189"16,7-5-131-16,5-4-18 15,6-13-20-15,7 13 0 0,4 3-8 32,-1 1 0-32,-9 6 12 0,-4 0 18 15,-8 3 17-15,-7 2 10 0,-4 0 3 0,-1 1-7 16,-3 3-16-16,4 5-19 15,-1 7-14-15,0 12-9 0,-3 5 1 0,-5 3 10 16,-6 1 10-16,-8-2 8 0,-9-5 12 16,-3-8 4-16,-6-5 0 0,-1-11 3 15,4-1-1-15,0-4-2 0,7-5-1 16,5 1 21-16,4-4 24 0,4 1 33 0,1-2 24 16,3-3-1-16,2-2-12 0,2-6-17 15,3-6-20-15,7-8-28 0,7-9-37 16,8-5-19-16,6 4 8 0,3 6 44 0,2 10 46 15,2 3 19-15,3 0-6 0,5-2-32 16,9-3-25-16,9 0-9 0,6 3-4 16,4 5 0-16,3 6 7 0,4 5 6 15,-6 1 1-15,-3 3 2 0,-9 3 0 16,-9 4-3-16,-7 0-1 0,-8 4-1 0,-5 4-6 16,-9 1-5-16,-4 4-7 0,-3 3-8 15,-4 9-4-15,-4 10 2 0,-4 9 9 16,-5 11 12-16,-11 7 10 0,-8 15 4 15,-9 17 1-15,-9 13-2 16,-8 14-2-16,-7 13 3 0,-10 13-1 0,-14 12 1 16,-1 3-12-16,2 6-22 0,8-12-35 15,19-8-46-15,11-19-13 0,16-26 15 16,9-23 32-16,8-23 58 0,1-21 60 16,3-14 45-16,1-11 35 0,0-7 7 15,1-4-19-15,0 0-18 0,-3 0-14 0,3 0-7 16,0 0-9-16,0 0-19 0,5-3-19 15,-1-9-13-15,4-8-10 0,8-13-1 16,5-11-1-16,8-5-8 0,7-6-5 0,3 1-5 16,0 8 1-16,2 6 10 0,-1 10 11 15,-5 10 15-15,-1 3 4 0,-2 2-2 16,3 3-7-16,6 1-12 0,-1 2-6 16,-3 6-2-1,-6 3 1-15,-10 1 1 0,-3 6-9 0,-3 6-21 0,-5 7-18 0,-2 6-17 16,-5 8-10-16,-6 2 3 0,-13-1 2 15,-10-4 6-15,-11-8 11 0,-10-8 12 16,-7-11 10-16,-9-5 5 0,-3-11 7 16,3-6 13-16,6-4 16 0,6-7 16 15,13 3 18-15,6-3 11 16,7 3 16-16,13 8 20 0,4 2 8 0,5 6 3 0,2 5-10 16,1 1-23-16,4-2-22 15,4 0-32-15,7-3-28 0,13-5-40 16,8 0-42-16,6 3-156 0,2 8 151 15</inkml:trace>
  <inkml:trace contextRef="#ctx0" brushRef="#br0" timeOffset="6069.04">19860 10493 1399 0,'0'1'13'0,"0"-1"-35"0,4 1-16 0,7 1 5 15,11-2-7-15,16 3-10 16,14 0-13-16,8 2 7 0,4 2 17 0,1-1 21 16,-6 0 20-16,-2 0 6 0,-5 0 1 0,-2 2-2 15,2 3-5-15,-7 1 1 16,-5 1 4-16,-8 3 1 0,-11-3 2 15,-5 5-9-15,-4 4-10 0,-4 7-11 16,-8 3-6-16,-10 9 3 0,-9 0 7 0,-14 5 5 31,-12-2 4-31,-7-6 4 16,-11-8-2-16,-4-10 3 0,2-9 1 0,7-4 1 16,13-6 1-16,15-1 6 0,15 0 7 15,8 0 18-15,7 0 22 0,0 0 13 16,0 0 10-16,0 0-5 0,0 0-17 15,3-1-7-15,4-1-13 0,10-2-9 0,17 1-8 16,18-3-8-16,12 3-6 0,4 3-3 16,1 4 1-16,-10 8 0 0,-6 2 2 15,-2 4 0-15,-8 5-4 0,2 2-3 16,-2 5-5-16,-3 4-4 0,-4 6-4 16,-13 0-1-16,-7 5-9 0,-12 5-6 0,-12 5 0 15,-10 9 2-15,-14 4 10 0,-12-3 11 16,-6-7 5-16,-1-9 1 0,0-7 3 15,0-9 0-15,0-6 1 0,3-5 0 16,0-7-3-16,2-5-8 0,3-3-11 16,-2-6-10-16,3-4-9 0,8-4-4 15,5-6-9-15,8-3 27 0,5-11-173 0,6-11 139 16</inkml:trace>
  <inkml:trace contextRef="#ctx0" brushRef="#br0" timeOffset="6525.51">21024 10921 1178 0,'0'-1'95'0,"2"-1"85"0,1 2-132 0,3-5-47 16,5-3-1-16,11-8 1 0,13-10-8 15,11-7-20-15,14-4-5 0,1 5-1 16,-3 5 10-16,-4 8 23 0,-7 4 7 16,-5 3 1-16,3-1 0 15,3 3-12-15,2 3-7 0,0 4-4 0,-3 3 1 16,-5 6 3-16,-8 1 2 0,-4 6-2 0,-4 6-14 16,-4 11-12-16,-2 21-5 15,-8 13-4-15,-12 11 12 0,-19 8 8 0,-23 5 6 16,-22 4 4-16,-15 11-2 0,-10 10-7 15,-10 0-9-15,-6-9-5 0,9-14 4 16,15-19 10-16,24-22 11 0,26-13-1 16,10-7 0-16,10-10 0 0,7 1 11 15,4-8 15-15,1-2 12 0,8 2 12 16,10 1 2-16,10 5-1 0,14 2 5 0,13 0 6 16,9-4 7-16,5-5 3 15,0-4-7-15,0-5-15 0,2-2-16 16,2-1-10-16,6-1-7 0,-6-3-2 0,-10 1 0 15,-14 1-1-15,-15-1-9 0,-7-1-8 16,-9-1-20-16,2-4-30 0,-2-6 192 16,-5-11-111-16</inkml:trace>
  <inkml:trace contextRef="#ctx0" brushRef="#br0" timeOffset="6970.44">22290 10327 1527 0,'2'1'84'0,"2"-1"33"0,1 0-79 16,6-4-49-16,2 0-7 0,10-2-6 15,3-1-11-15,5-1-7 0,-2 2-1 16,-7 2 9-16,-6 0 16 0,-5 2 9 15,-5 2 5-15,0 0-3 0,-4 2-11 16,0 3-16-16,2 4-13 0,-4 1-15 0,0 8-4 16,-8 6 13-16,-7 6 10 15,-9 4 20-15,-9-5 13 0,-4-4 7 0,-6-9 5 16,-2-6 3-16,2-5 0 0,3-4-2 16,2-5-3-16,3-2-8 0,1-3-6 15,6-2-6-15,6-4-3 0,8 4 6 0,8 3 12 16,3 4 18-16,4 2 23 0,-1-2 14 15,2-2 1-15,3 0-9 0,6-9-16 16,13-5-15-16,11-9-20 0,9-10-25 16,12-2-23-16,6 4-14 0,0 1 10 15,0 12 20-15,-10 5 21 0,-2 3 14 16,2 2-20-16,8-3-175 0,4 2 138 0</inkml:trace>
  <inkml:trace contextRef="#ctx0" brushRef="#br0" timeOffset="7425.98">22917 10065 866 0,'11'-1'32'0,"-2"0"8"0,-1 1-34 15,-6 0-6-15,-2 0-3 0,0 0-7 16,0 0-7-16,0 1-8 0,1 3-8 16,-1 7-2-16,0 10 4 0,0 13 20 15,-4 13 31-15,-3 14 21 0,-4 14 9 16,-7 10-7-16,-4 13-12 0,-4 15-10 16,-7 22-5-16,1 20-3 0,-3 18-7 15,-3 13-2-15,-3-6-2 0,0-4-6 0,2-19-4 16,9-26-3-16,13-25-2 0,5-24 4 15,8-24 2-15,2-17 2 0,1-11 3 16,1-13 4-16,0-17 3 0,0 1-8 0,0 0-5 16,0 0-1-16,0-1-2 0,0-2 4 15,2-8 9-15,5-7 6 0,2-14 5 16,8-19 4 0,10-20-4-16,7-15-6 0,7-11-7 0,6-4-17 0,7 7-24 15,7 13-18-15,5 18 4 0,0 17 34 16,-5 17 54-16,-8 11 44 0,-6 8 19 15,-1 6-15-15,1 3-29 0,4 11-34 32,9 5-24-32,2 11-9 0,-2 10-3 0,-9 4 6 15,-17 6 2-15,-14 6 0 0,-12 0-13 16,-12 2-5-16,-9-1 2 0,-11-11 4 16,-9-6 12-16,-12-10 9 0,-10-11 3 15,3-5 5-15,2-10 2 0,4-6-1 16,7-6 1-16,0-5 3 0,6-5 4 15,6-2 12-15,3-2 8 0,5 0 0 16,4-4 1-16,3 5-6 0,4 4 1 0,4 2 0 16,4 5-4-16,2 5-7 0,1 0-8 15,0 0-5-15,0-1-8 0,1 0-16 16,7-2-31-16,6-4-25 0,1-1 34 16</inkml:trace>
  <inkml:trace contextRef="#ctx0" brushRef="#br0" timeOffset="166256.79">846 9122 1276 0,'-3'27'38'0,"-4"81"-53"31,4-216 15-31,2 92-34 16,0 16-1-16,1 0-5 0,1-1 6 0,0 1 7 31,4-1 12-31,2-1 6 0,7 2 3 0,9 0 4 16,6 0 0-16,9 0 1 0,4 3 1 16,6 0 0-16,13 3 3 0,13 3 4 15,13 2 0-15,9 1-1 0,4 3-2 16,3-1-2-16,8 1 0 0,11-2 0 15,2 0-1-15,4-3 1 0,0-3-2 16,-2-3 0-16,-1-4 0 0,-3 0 1 16,-7-3 0-16,-3-3 0 0,-9 1 1 15,-6-2-1-15,-14 2-1 0,-18-3 2 0,-11 4-2 16,-13 0 1-16,-14-1 0 0,-9 2-1 16,-12 2 3-16,-5 1 2 0,1 0 4 15,-2 0 4-15,0 0 7 0,0 0 5 16,-3-7-1-16,0 1-3 0,-7-6-8 15,-12-10-14-15,-9-9-18 0,-14-8-18 0,-9-4-12 16,-3 1 1-16,-2 5 13 16,3 3 17-16,5 4 14 0,3 3 4 0,7 0 1 15,0 3 1-15,7 2-2 0,4 2 5 16,7 4 10-16,7 7 11 0,8 1 12 16,3 3 5-16,5 5-6 0,0 0-21 15,0-1-10-15,0 1-14 0,0-2-9 16,1 3-3-16,3 2-22 0,4 8 1 15,9 4 4-15,11 11 12 0,13 7 19 16,12 3 4-16,9 4 1 0,7-2 1 16,4 2 0-16,0-3 1 0,0 1 0 15,-7-3 2-15,-4-2-2 0,-8-3 1 0,-15-7 1 16,-9-5 3-16,-12-6 2 0,-9-4 2 16,-4-2 1-16,-5 0 2 0,0-1 7 15,-8 2 3-15,-3 5 0 0,-12 6 1 16,-13 9-2-16,-12 5 3 0,-18 6-1 0,-11 0-5 15,-8-1-6-15,-8 0-8 0,-2-2-3 16,4-6-1-16,15-2 1 0,17-7-2 16,17-5 1-16,14-4 1 0,7-2-2 15,4-1 2-15,3-2 0 0,4-2-1 16,5 1 5-16,2-2 1 0,2-1-1 16,1-2 2-16,0 1-5 0,0-1-1 15,0 1-1-15,0-1-4 0,0 0-11 0,0 0-6 16,1 0-14-16,-1 0-15 0,0 0-9 15,0 0-16-15,0 0-37 0,4 0-87 16,-3 2-58-16,2 0 121 16</inkml:trace>
  <inkml:trace contextRef="#ctx0" brushRef="#br0" timeOffset="205314.36">15414 10032 695 0,'34'-18'13'0,"-1"5"-11"0,4-2-7 15,-4 1-8-15,2 1-1 0,-3-1-4 16,1 0 0-16,-2 0 7 0,-3-1 5 16,-4 3 12-16,-5 1 15 0,-1 0 12 15,-4 2 16-15,-2 0 9 0,-2 3 1 16,-4 0 3-16,-2 5-3 0,-1-1-1 15,-2 2-3-15,-1 0-8 0,0 0-7 16,0 0-11-16,0 0-12 0,0 0-9 16,0-1-10-16,0 1-5 0,-2 0 0 0,-1 0-1 15,0-1 2-15,-2 1-1 0,-3 1 2 16,-6 0-1-16,-3 1 1 0,-4 1-1 16,-6 0-1-16,-5 1 2 0,-6-1 1 15,-7-1 1-15,-9 0 1 0,-7-1 2 16,-6 2 0-16,-5-2 0 0,-1-1 1 0,-3 2 0 15,-13-4-1-15,-9-2 1 16,-11-1 0-16,-5-1 0 0,-3-3 1 0,-4 1 0 16,-1-2-1-16,-2 1 2 0,1 1 3 15,-2 1 5-15,-3 0 4 16,1 4 4-16,-1 2 2 0,1-2-2 0,-4 1-1 16,-4 1-3-16,-2-4-3 0,-7 3-2 0,-1 0 3 15,-7-5 2-15,-5 0-1 0,1-1-2 16,-1-3-4-16,-2-1-3 0,-6-3-1 0,4-1 1 15,2-2 0-15,-10 0-1 0,6 0 0 16,6 0 0-16,-6 0-1 16,10 0 0-16,5 4 0 0,2 0-2 0,4 2 1 15,5 1-1-15,8 0 0 0,3 2 2 16,11 4 0-16,3 3 3 0,8 2 2 16,7 3 0-16,10 5-1 0,10 0-3 0,2 2-1 15,-2 0-1-15,0-1 0 0,5 1-1 16,11 0 0-16,10 0 0 15,8-1-1 1,6-1 0-16,2 0 2 0,4-2-1 0,7-2 1 0,8 2 1 0,1-3-1 16,4 0 1-16,3-2 1 0,0 1 0 15,3-1 1-15,5-1 1 0,0 0-1 16,0 1-2-16,0-1 0 0,-1 0-2 16,0 0 0-16,-4 1 1 0,5-1-1 15,0 0 0-15,0 0 0 16,0 0-4-16,0 0-2 0,0 0-4 0,0 0-4 0,0 0 0 15,-2-1-3-15,2 1-4 0,0 0-3 16,2 0-4-16,-2 0-3 0,0 0-2 16,0 0-4-16,0 0-7 0,1 0-9 15,-1 0-7-15,0 0-45 0,0 0-55 16,-1 0-84-16,2 3 118 0</inkml:trace>
</inkml:ink>
</file>

<file path=ppt/ink/ink12.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32:22.038"/>
    </inkml:context>
    <inkml:brush xml:id="br0">
      <inkml:brushProperty name="width" value="0.05292" units="cm"/>
      <inkml:brushProperty name="height" value="0.05292" units="cm"/>
      <inkml:brushProperty name="color" value="#FF0000"/>
    </inkml:brush>
  </inkml:definitions>
  <inkml:trace contextRef="#ctx0" brushRef="#br0">6939 14968 802 0,'0'0'25'0,"0"0"-9"0,0 0-10 15,0-1-5-15,-1 3-1 0,1-2 0 16,-1 0-2-16,0 0 2 0,-2-1 0 15,0 1 4-15,-2 0 5 0,-2 0 3 16,-4 2-2-16,-2 3-2 0,-5-1-3 16,-3 3-2-16,-6 2 5 0,-7 2 8 15,-8 0 9-15,-6 3 7 0,-6-1 2 16,-9 1-1-16,-1 2 0 0,-3-4 1 0,-4 1-1 16,-2 1 0-16,-7-2-1 0,-7 2-4 15,-11-5-1-15,-6 1 0 0,-6-3-4 16,-4 2-2-16,-6-5 0 0,-9-2-5 15,-3-1-1-15,-5-3-2 0,-3-3-4 16,0-1-3-16,-4-2-1 0,2 3-3 16,0 0 0-16,-1-1 0 15,5 2-1-15,2-1 0 0,1 1 1 0,6 1-1 0,3 0 1 16,6 2 3-16,4 0 1 0,4 1 2 16,5 0 1-16,5 3 0 0,12 3-1 15,7 1 0-15,2 2-4 0,5-2 1 0,5 2 0 16,8-1 0-16,7 1 3 15,7 0 2-15,4-1 2 0,3 1 2 16,7 0 1-16,6-1 0 0,1-1-3 16,0 0 0-16,2-2-2 0,1-1-1 15,4 1 2-15,4 1 0 0,4-3 3 0,4 1 3 16,1-2 0-16,1-1 3 0,3 0-1 16,-1 0-1-16,3 0-2 0,0 0-2 15,2-1-3-15,-1 0-1 0,0 0-3 16,1 0-2-16,-2 0-2 0,2 0-2 0,0 0-1 15,0 0 0-15,-1 0 0 0,1 0-1 16,-1 0-4-16,0 0-4 0,1 0-5 16,0 0-3-16,0 0-1 0,0 0-4 15,0 0-1-15,0 2-3 0,0-2-4 16,0 0-2-16,0 0-1 0,0 0-2 16,0 0 0-16,0 0-4 0,0 0-6 15,0 0-4-15,0 0-7 0,0 0-6 16,0 0-6-16,0 0-13 0,0 0-14 0,0 0-118 15,0 0 131-15</inkml:trace>
</inkml:ink>
</file>

<file path=ppt/ink/ink13.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32:58.284"/>
    </inkml:context>
    <inkml:brush xml:id="br0">
      <inkml:brushProperty name="width" value="0.05292" units="cm"/>
      <inkml:brushProperty name="height" value="0.05292" units="cm"/>
      <inkml:brushProperty name="color" value="#FF0000"/>
    </inkml:brush>
  </inkml:definitions>
  <inkml:trace contextRef="#ctx0" brushRef="#br0">16585 6327 763 0,'1'0'-3'15,"-1"0"-32"-15,0 0-2 0,0 0 16 16,0 0 8-16,-3 0 1 15,3 0-6-15,-1 0 2 0,-1 0 5 0,0 0 6 0,-3 0 8 16,-1 0-2-16,-1 0-1 0,-2 0 0 16,-1 0-1-16,0 0-1 0,0 0-1 15,-2 0 1-15,-1 0 0 0,-5 0 1 16,-6 0 2-16,-3 0 0 0,-4 1 1 16,-6-1 1-16,-2 2-3 0,-10-2 2 15,0 0-2-15,-8 2 2 0,-6-2-1 16,-7-2 0-16,-1 0 1 0,0 1-2 15,1-1 2-15,2 1 0 0,-5 0 2 16,-5 1 4-16,-4-2 3 0,-1-1 5 0,-1 2 3 16,5 0 7-16,0 1 1 0,-5 0 1 15,-5 0 2-15,-3 1-2 0,-1 0-2 16,3 2 3 0,-1-1-2-16,-6 1-1 0,-3-1 9 0,-10 2 13 0,3-4-7 15,3 0-5-15,-7 0-15 0,11-2-18 16,-2 0-2-16,1 1 0 0,10 1 2 0,-1 1 0 15,-4 1 3-15,3 0 2 0,3 0 0 16,7 3 1-16,4-1 0 0,0 1-1 16,-7-1 1-16,-1 1 0 15,-1 0-1-15,8 0-2 0,5 1-1 0,1 0-2 0,0 0 0 16,-5-1 4-16,1 1 3 0,2-2 5 16,4 1 0-16,2-1-2 0,5 1-4 15,1-1-3-15,-5 2-2 0,-3-2 0 16,-4 1 1-16,-4-1-1 0,4-1 1 15,3 1 0-15,-1-2-3 0,-5-1 1 16,-4 1 0-16,0 0 0 0,2 0 2 16,6 0 1-16,2 1-1 0,-2-3 2 15,0 3-1-15,-2-1-2 0,1 2 2 16,5-2-1-16,1 0-1 0,0 0 2 0,-4 1-2 16,-4-1-3-16,-9-1 2 0,-4-1 3 15,-17-1 22-15,-7-7 7 0,-16-1 1 16,-1-3-5-1,14 3-23-15,10 0-8 0,23 4-1 0,9 1-1 0,1 3 2 0,1-2-1 16,3 1 1-16,-2 1 2 16,1 0-1-16,-1 1-1 0,-6-2 1 0,1 2-1 15,4 0 0-15,3 2 1 0,5-1-1 16,-1 2-1-16,1-2 1 0,-4 1-1 16,-10-1 1-16,-1-1 0 15,-1 0 0 1,2-1 1-16,7-1-1 0,7 0 0 0,0 2 0 15,-4-1 0-15,-1 0 1 0,2 0-1 16,0 1 1-16,10 0-1 0,1-2 0 16,3 2 0-16,7 0 0 0,0-2 0 0,2 1 0 15,-1 1 0-15,1-1 0 16,3 0 1-16,4 0-1 0,4 0 0 16,3 1 1-16,5 0-1 0,7-2 1 0,3 0 0 0,5 2-1 0,3 0 1 31,1 0 0-31,1 0 0 0,2 0 0 15,0 0 0-15,3 0 0 0,-3 0-1 16,5 0 2-16,0 0-2 0,-1 0 0 16,1 0 2-16,0 0-2 0,0 0 1 0,0 0 0 15,0 0-1-15,0 0 0 0,0 0-3 16,0 0-6-16,0 0-4 0,0 0-6 16,0 0-7-16,1 0-8 0,-1 0-7 0,2 0-10 15,-2 0-7-15,3-1-13 0,-3 1-28 16,1 0-110-16,4-2 126 0</inkml:trace>
  <inkml:trace contextRef="#ctx0" brushRef="#br0" timeOffset="79412.53">19626 5404 912 0,'14'24'127'0,"-5"-13"-127"16,10 18-65-16,-52-81 69 0,23 43-8 15,10 9 1 1,-2 2 2-16,1-1 1 0,-3-1 1 0,1 3 4 0,-2-2 1 16,-1 1 1-16,-3 1 0 0,-3 0-4 0,0 2-1 15,-1-1 0-15,-3 2-2 0,-4-1 2 16,-6 2-1-16,-4 3 0 0,-9 0 0 16,-1 0 0-16,-5 0 1 0,-9 1 0 15,-7-3 0-15,-5 1 0 16,-4 2-1-16,4 0 0 0,6-4 0 0,0 2-1 0,3 0 1 15,-1-2-1-15,-1 2 0 0,-2-1 1 16,3 0-1-16,1 1 2 0,4-1 0 16,8-2-1-16,-1 1 0 0,8 0 1 15,1 0-1-15,3 0-1 0,7-1 2 16,1-3 1-16,4 1 1 0,0-2 1 16,1-1-2-16,3 3 0 0,0-4-1 15,3 2-1-15,3-1 0 0,2-1 1 16,3 1-1-16,2-1 0 0,1 1-1 15,4-1-12-15,0 0-11 0,0 0-18 16,-1 0-22-16,0 0-48 0,1 0-70 0,-1 0 99 16</inkml:trace>
  <inkml:trace contextRef="#ctx0" brushRef="#br0" timeOffset="79839.52">18235 5457 1009 0,'-65'34'14'15,"23"-12"-21"-15,-8 5 2 0,-1 0 3 16,13-6-1-16,4-2 1 0,2 0-1 15,4-1 1 1,0-2 2-16,5-2 0 0,2-3 0 0,6-2 0 0,2 0 0 16,3-5 0-16,5 2 0 0,0-4 0 31,5-1 0-31,0 0-2 0,0-1-1 16,-1 3-1-16,2-3 4 0,1 2 2 0,3-1 1 15,3 1 1-15,11 5-2 0,11 2 0 16,12 2 0-16,9 4-1 0,11-4 1 15,2 5 0-15,0-4-1 0,-9 2 0 0,-11-3 0 16,-9 1 0-16,-5 1-1 16,-2-1 0-16,1 3-1 0,-4-1-1 0,-5 0-2 15,-4-2-8-15,-5-1-14 0,-2-1-24 16,-2 0-139-16,-1 1 120 0</inkml:trace>
</inkml:ink>
</file>

<file path=ppt/ink/ink14.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34:33.715"/>
    </inkml:context>
    <inkml:brush xml:id="br0">
      <inkml:brushProperty name="width" value="0.05292" units="cm"/>
      <inkml:brushProperty name="height" value="0.05292" units="cm"/>
      <inkml:brushProperty name="color" value="#FF0000"/>
    </inkml:brush>
  </inkml:definitions>
  <inkml:trace contextRef="#ctx0" brushRef="#br0">7089 14848 736 0,'-15'6'14'0,"-2"-1"-16"0,-8 2-2 16,2 0 1-16,-4-1 2 0,-2 1 0 15,-1 0 0-15,-2 0 1 0,-4-2 0 16,-4 1 0-16,-3-3 1 0,-5 1 0 0,-2 0 0 15,-6 2 1-15,-5-2 0 0,-3 1 0 16,-3 0 1-16,-2-1 1 0,-2 0-2 16,-3-1 1-16,-1 1-1 0,-6-1-1 15,-1 3-1 1,-4-1 0-16,-2 4 0 0,2 2 0 0,-5-1 0 0,-7 1 0 16,-6-4 2-16,-3 0 1 0,-5-2 0 15,0-5 2-15,-4-1-1 0,2-1 0 16,-3-4 0-16,10 0-1 0,1 2-2 0,1-1-1 15,6 3 0-15,1-2 0 0,8 1 1 16,2 1 1-16,-3-2 1 16,0 1 2-16,2-2 0 0,4 0 8 0,11 1 3 15,7-1-1-15,4 3 2 0,3 1-3 16,5 1 7-16,5 2 3 0,5 0 2 16,5 2-4-16,10 0-8 0,4 1-3 0,8-1-2 15,6 0-1-15,2-1 0 0,3-2-1 16,1 1-1-16,3-2-1 0,1 3 0 15,1-3-2-15,0 2 0 0,1-1 0 16,0-1-1-16,0 0-8 0,0 0-16 16,0 0-22-16,0-1-69 15,0 1-98-15,0 0 120 0</inkml:trace>
  <inkml:trace contextRef="#ctx0" brushRef="#br0" timeOffset="29169.47">7422 9105 286 0,'-5'-1'8'16,"0"-1"5"-16,-3 2-13 0,-1-2 0 15,1 1 5-15,1 1 13 16,1-1 18-16,1 1 16 0,-1 0 11 0,1 0-2 16,-2 0-8-16,1-1-8 0,-1 1-7 0,-1 0-8 15,-2 0-5-15,-2-1-6 0,-3 1 0 16,-2 1-2-16,-2 0 0 0,-6 1-1 15,-2 0 1-15,-4 0 0 0,-9 0-1 16,-3 1-1-16,-6 1-5 0,-5-2-2 16,0 3-1-16,-1-1-1 0,-2 1 1 15,-2-1 1-15,-8-2 0 0,-6 3 0 16,-4-5-2-16,-3 1-1 0,0 1-1 16,2-1 4-16,0 2 3 0,-9-1 2 0,-9 0 1 15,-4-2-3-15,-5 1-3 0,2 0-2 16,-2-1-2-16,-5-1 0 0,-5 0-1 15,-7-1 0-15,3-2-1 0,-7 1 1 16,1 1-2-16,3 0 1 0,0 0 0 0,6 1-1 16,-3-1 0-16,4 1 1 15,5 1-1-15,9 0 3 0,3 2 2 16,4 0 1-16,7 3 3 0,4-1 4 0,12 1 3 16,11 2 4-16,4-2 1 0,8 3-2 15,7 1-3-15,4-2-2 16,4 2-1-16,3-4-2 0,4 1-1 0,6 1-4 15,5-5-3-15,5 0-2 0,3-1-2 0,3 3 1 16,2-4-1-16,2 0-3 0,0 0-7 16,0 0-9-16,0 0-12 0,0 0-15 15,0 0-15-15,-1-4-20 0,11 2-98 16,14-5 111-16</inkml:trace>
  <inkml:trace contextRef="#ctx0" brushRef="#br0" timeOffset="30368.98">31104 9351 618 0,'6'17'41'15,"28"74"-107"1,-106-277 60 0,66 173-10-16,1 5 6 0,2 4 5 15,0 0 5-15,3 4 15 0,0 0 8 16,0 0 4-16,0 0-3 0,-1 2-13 16,-1 2-5-16,-1-1-2 0,-4 1 3 15,-3 0 4-15,-4 1 3 0,-4 0 5 0,-2 2 3 16,-5-1 3-16,-6-1 2 0,-8 1 2 15,-8-4 4-15,-10-1 3 0,0-1 2 16,2 0-3-16,0 1-8 0,4 0-4 16,-4-2-5-16,-1 1 0 0,-13-3-1 0,-11 2 1 15,-3 1-3-15,-9 0 0 16,5 0-2-16,0 0-3 0,-13 0-2 0,-7 0 0 16,-5 0-3-16,-1 0-1 0,5 0 0 15,-9-4-2-15,1 2 2 0,-3-3-1 16,8-2 0-16,3 1 1 0,-1-2-1 15,-1 0 0-15,0 4 3 0,12-2 1 0,-1 0 0 16,3 3 2-16,-1 1-1 16,1 2 2-16,10 1 3 0,10 2 3 0,-1-2 1 15,-1 1 0-15,-2-1-1 16,6 1-4-16,5-1-1 0,13 2-4 0,9 0-1 16,2-1-1-16,8 0 0 0,7 2-2 15,4-3 0-15,6 2 0 0,3 2-2 0,2-3 1 16,4-1 0-16,0 1-2 0,4-2 1 15,-1 4-3-15,4-3-14 16,-1 2-14-16,2 2-17 0,3-5-18 16,-6 2-14-16,2 1-35 0,-2 3-114 0,1 5 137 15</inkml:trace>
  <inkml:trace contextRef="#ctx0" brushRef="#br0" timeOffset="31387.51">30707 15105 1151 0,'-1'0'13'0,"-3"0"-25"15,-5 0-14-15,-7 0-1 0,-2-2 16 16,-2 0 8-16,1-1 1 0,-2 1 1 15,-2-2 0-15,-2-2-1 0,-1-1 2 16,-1 1 0-16,3-1 2 0,0 1 3 0,-1-3 2 16,-3 0 2-16,-3 1 1 0,-7-1 1 15,-8 3-1-15,-4-1 0 0,0 1 1 16,-4-2 0-16,-2 2 0 0,-4-2-1 16,-4-1-2-16,-10 0-2 0,-9 0-1 15,-9 1-3-15,-6-1 1 0,4 1-1 0,0-3 0 16,-6 1-1-16,-4-3 1 0,-1 2-1 15,4 2 0-15,12 0 1 0,-5 2 1 16,-5 2 8-16,-2 0 5 0,1 3 5 16,11 0 3-16,3 0 2 0,-4 1 0 15,-4 1 5-15,1 0 4 0,7 0-4 16,11 0-4-16,9 0-6 0,0 0-7 0,-5 0-2 16,-2-2-2-16,5 1-3 0,6-1-1 15,8-1-2-15,10 0-2 0,1 1 0 16,7-1-1-16,5-1 1 0,3 3 0 15,2-1 1-15,6 1-2 0,2 1 1 16,3 0 0-16,3 0 1 0,-2 0 2 0,1 0 2 16,2 0 2-16,2 0 2 0,2 0 3 15,5 0 3-15,2 0 2 16,-2 0 0-16,2 0 0 0,0 0-1 0,0 0-3 16,0 0-2-16,0 0-3 0,0 0-2 15,0 0-3-15,0 0-2 0,0 0-1 16,0 0-3-16,0 0-3 0,0 0-4 0,2 0-8 15,-2 0-7-15,0 0-4 0,0 0-7 16,0 0-7-16,0 0-4 0,0 0-5 16,0 0-4-16,0 0-4 0,0 0-9 15,0 0-15-15,0 0 104 0,0 0-34 16</inkml:trace>
  <inkml:trace contextRef="#ctx0" brushRef="#br0" timeOffset="35471.78">16790 12040 555 0,'10'7'170'0,"62"15"205"31,-153-50-365-31,80 28 38 16,1 0-13-16,0-1-4 0,0 1-3 15,0 0-4-15,0 0-2 0,0 0-2 16,0 0-5-16,0 0 1 0,0 0 1 0,0 0 1 15,0 0 1-15,0 0 0 16,-1 0 2-16,1 0 3 0,0 0 3 0,0 0-3 16,0 0-5-16,0 0-8 0,0 0-9 15,0 0-7-15,0-2-4 0,2 5-6 16,-2-3 0-16,0 0 1 0,-1 5 2 16,1-1 3-16,1 11 3 0,2 6 2 15,-2 10 0-15,2 11 3 0,0 6-1 0,1 6 2 16,1 5 0-16,1 2 0 0,0 6 0 15,-1 1 1-15,0 7 2 0,-1 1 2 16,1 6 2-16,-1 7 2 0,-2 2 1 16,-2 6 5-16,-1 2-1 0,-3 1 3 15,-1 2 2-15,1 1-1 0,-1 0 2 16,2-1-1-16,-2-2-1 0,1-4 1 16,2 3 1-16,-1-2-2 15,1-4-1-15,1-3-1 0,0-4-1 0,1 1-3 0,0 0 0 16,0 1-4-16,2 3-2 0,-2 2 0 15,2 2-1-15,1 2 0 0,-3 1 3 16,2 1 1-16,-1-1 3 0,-1-4 2 16,1-3 0-16,-1-6-2 0,0 0-2 15,-1-6-5-15,0-3-4 16,1-1 0-16,-1-4-1 0,0 2 0 0,1 4 0 0,-3-1 0 16,3-1 0-16,0-7 1 0,-1-6-1 15,1-4 0-15,0-2 1 0,-2 3-1 16,1 3 0-16,0 4 1 0,0-1-1 15,0-5 0-15,1-11 1 0,-2-12-1 16,2-9 0 0,0-2-1-16,0 2 0 15,-1 5 0-15,-3 5 1 0,3-2 0 0,-3-3 1 0,3-6 0 16,1-4 0-16,0-2 0 0,1 4 0 0,2 3-1 16,-3 0 0-16,0-1 1 0,0-4 0 15,-1-5 0-15,-1-5 0 0,4-3 0 16,-2-1 0-16,0-1 0 0,0 0 0 15,0-3 0-15,0 1 0 0,0 0 0 16,0-3 0-16,1 0 1 0,-1 0 0 0,0-3-1 16,0 0 1-16,0 0 0 15,0 0-1-15,0 0 0 0,1 3-2 0,0-3-2 16,-1 0-2-16,1 0-3 0,-1 0 0 16,0 0 1-16,1 0 1 0,-1 0 3 15,0 0 1-15,1 0 0 0,0 0 0 16,-1 0-1-16,1 0-2 0,3-3 0 15,-2 3 1-15,0 0-1 0,3 0 1 0,0 0 1 16,6 0-1-16,2-3 2 0,5 2-1 16,1 0 1-16,8 0-1 0,2 1 2 15,5-1-1-15,8 1 2 0,1-2-1 16,6 2 0-16,0 0 0 0,-3 0 0 16,0 0-1-16,-2-1 2 15,4 1 0-15,7 0 0 0,8 0 0 0,3 0 0 0,5 1 0 16,-5 1-1-16,-6 0 0 15,-4 2 0-15,-1-1 0 0,0 0 1 0,8 1 0 16,9 0-1-16,7-1 1 16,4 1-1-16,-2-1 1 0,-6-1 0 0,-6 2-1 15,1-4 1-15,1 1 0 0,5 0-1 16,-2-1 1-16,-2 0 0 0,-2 0 0 16,-4-1 0-16,0 0 0 0,9 1 0 15,7-4 0-15,1 2 0 0,2 0-1 16,-3 1 1-16,-7 1 0 0,2 0-1 0,10 0 1 15,3 1 0-15,0 1-1 0,-1 0 1 16,-8 3-1-16,-2-1 0 0,9 1 0 16,3 1 1-1,-4-2 0-15,3 1 0 0,-12 0 0 0,-6 0 0 0,4 1-1 16,-3-1 1-16,7-1 0 0,0-1-1 16,-2 1 1-16,3-1 0 0,6 1 2 0,10-2-1 15,8 0 0-15,-8 1-1 0,-3-1 0 16,-18 2-1-16,-7 1 1 0,7-1 0 15,6 2 0 1,4 0 0-16,3-1 0 0,-2 4 0 0,-5-1-1 0,5 2 1 16,3 1 0-16,-9-1 0 0,-8 1 0 15,-11-2 0-15,-5 0 0 0,0-2 0 0,5 5-1 16,11-3 1-16,7-2 0 16,3 0 0-16,-1 0 1 0,-7-3 0 0,-6 2 0 15,-6 1 0-15,5-5 0 16,2-1 0-16,-2 0-1 0,1 2 1 0,-13-3-1 15,-8 2 0-15,-4-2 0 0,-4-2 1 16,-1 2 0-16,-6-3 1 0,2 0 0 16,1 2-1-16,2-4 1 0,3 2-1 0,-3 0 0 15,-3-1 2-15,-7-1-1 0,-5 2 0 16,-8 0 4-16,-5 0 2 0,-3 3 1 16,-5 0 1-1,0-2-2-15,-1 1-5 0,-1 1-2 0,2 0-1 0,-1 0-1 16,-1 0-2-16,1 0 0 0,-1 0-2 15,0 0 1-15,0-1-1 0,2 0 1 32,-1 1 1-32,-1 0-1 0,0 0 0 0,0-2-3 15,-1 0-3-15,1 2-2 0,0-1-1 16,0-7-1-16,0 4 1 0,0 0 2 16,0-5 3-16,-2 0 3 0,1-6 3 15,-2-2 1-15,1-2 1 0,-1-3 1 16,-3-7-1-16,-2 2 1 0,-1-6 0 0,1-2 0 15,1-3 1-15,-2-2 1 16,1 0 0-16,-2-2 2 0,0 0 2 0,2 1 0 16,0 0 0-16,3 4-1 15,1 2 0-15,2 3 0 0,-1-1 3 0,2 2-1 16,1-1 2-16,0 0 1 0,1 1 1 16,0 0 2-16,3-3 5 0,0 0 4 15,0 2 2-15,0-1 5 0,1 2-1 0,1-3-2 16,1-2-2-16,0 0-6 0,1-2-4 15,-1 1-4-15,3-3-4 0,-3-5 0 16,4-5 0-16,-6-8-2 0,1-8-1 16,-1-6-1-16,-2-1-1 0,1 3-1 15,-2 1 0-15,0 1-1 0,-2 1 0 16,1 5 1-16,-1-1-1 0,0 3 0 16,1 6 0-16,0-2 0 0,0 0 0 0,1 1 0 15,-1-4 0-15,1-1 0 0,0-1 0 16,-1 0 0-16,1 0 0 15,0-2 0-15,1-3 0 0,-1-11 1 0,-1-1-1 16,0-13 0-16,1-4 0 0,-2-6 0 16,0-4 0-16,0 0-2 0,-3-4-1 15,1 5-4-15,0-2-1 0,-2 0 1 16,2 7 0-16,-3-7 2 0,0 3-2 0,1 0 0 16,-2 1-1-16,1 8 3 15,-2 3 0-15,3 5 2 0,3 7 2 16,-1 6 0-16,0 9 1 0,0 8 0 0,4 2 0 15,3 3 1-15,3 1 0 0,-3-5 0 16,0-1 0-16,-1 4-1 0,-1 3 0 16,1 4 2-16,0 8 0 0,-1 1 2 15,4 2 0-15,-1-1 0 0,1-1-2 0,1-1-2 16,1 0 1-16,0 3 0 0,-1 6 0 16,-3 4 4-16,-1 6 1 15,-1 3 2-15,-1 3 1 0,1 3-2 0,-1 3 0 16,-1-1-2-16,0 4 0 0,-1 3 0 15,0-2 0-15,1-3-1 0,-1 5-3 16,0 0-2-16,0 0-7 0,0 0-3 16,0 0-1-16,0 0-2 0,0 0 0 15,0 0 0-15,0 0-3 0,0 0 0 0,0 0-1 16,-2-3 1-16,-1 1 3 0,-1-1 3 16,0 1-2-16,-2 1-1 0,-1 1 1 15,-4-1 1-15,-6-5 4 0,-2 1 4 16,-7-4 1-16,-4 0 1 0,-10 0 1 15,-9 0-1-15,-6-1 1 0,-1-2-1 16,2 1-1-16,-1-4-1 0,2 5 0 0,-3-2-2 16,-7-1 0-16,-6 1 1 0,-6-1 0 15,-4 2 2-15,-1 0 2 0,6 0 0 16,0-1 0-16,-6 1 1 0,-5 1 0 16,-4 1 0-16,-1 2 0 0,0-1-1 15,8 1 1-15,-4 0 0 0,-8 2 0 16,-2 0 0-16,-2 1 0 15,3 0 0-15,10 2 0 0,-6 1 0 0,-3 1 0 16,0 0 0-16,0 1 1 0,7 1-1 16,3 0 0-16,-12 2 1 0,2-1 0 0,-8 2 1 15,1-2 0-15,6 0 1 16,-6-1 1-16,-5 0 1 0,1-2 1 0,-1 1 0 16,8 0-1-16,3 0-1 0,-9 3 2 15,1-2 2-15,-2 1 0 0,3 1 0 0,10 0 2 16,-8 1-3-16,0-1 0 15,5 2-2-15,-3-2-3 0,15-1-1 0,-2 2 0 16,-7 1-1-16,1-2 1 0,-3 1 0 16,5-2 0-16,8-2 0 0,1 2 3 15,-4-3 1-15,2 2 3 0,0 0 4 16,6-2 2-16,10 3-1 0,1-1-1 16,3 0-2-16,-1-1-2 0,-3-1 0 0,1 0-2 15,1 0-1-15,11 1 0 0,2 1-1 16,5-2 0-16,2 1 0 0,2 1 1 15,4 0 1-15,-3-1 1 0,0-1-2 16,-1 1-1-16,3-1-1 0,5 0-1 16,5 1-1-16,3-1 1 15,2 1-1-15,3-1 1 0,2 0 0 0,-1 0-1 16,2 1 0-16,0 3-1 0,3-4 1 16,1 1-1-16,0-1 0 0,-1 0 0 0,3 1-1 15,0-1 1-15,-3 1 0 16,2 0-1-16,-2 0 1 0,1 1 0 0,2 0 0 15,0-2 0-15,0 0 0 0,-3 0 1 16,0 0-1-16,3 0 0 0,2 2 1 16,10-2-1-16,-9 2 0 0,3-1 0 15,1 1 1-15,-5-2-1 0,5 0 0 0,2 1 1 16,-3-1-1-16,2 3 0 16,0-3 0-16,-3 0 0 0,0-1 0 0,1 1 0 15,-2 0-1-15,3 0 1 0,1 1 0 16,-1 0-1-1,-1-1 0-15,1 1 0 0,-1-1 0 0,0 0 0 0,-1 3 1 0,-2-2-1 16,3 1 1-16,-3 0 0 0,2-1-1 16,0 0 1-16,-2-1 0 0,1 1-2 15,-2 1 2-15,0 1 0 0,-1-1-1 16,-1-1 2-16,-1 2-1 0,2-3 0 16,2 4-1-16,2-3 0 0,-1 1-1 15,2 0 1-15,-2 0 1 0,0 0 0 0,0-2 1 16,2 0 0-16,1 0 0 15,0 1 0-15,1 0-1 0,-1 2 0 16,5-3 0-16,-1 0 0 0,0 0 0 0,0 0-1 16,0 0 0-16,0 0-1 0,-5 2 0 15,6-2 0-15,0 0-1 0,-1 0 0 32,-4 1 0-32,5-1 0 0,-3 3 0 0,1-3 0 0,1 1 0 0,-3 1-1 15,0-2 1-15,2 2 0 0,-4-1 0 0,2 0 0 16,-2 4-2-16,-1-3 0 0,4 1-2 15,-2 3-1-15,3-4-3 0,1 4-2 16,-4-2-5-16,2 3-2 0,-3 2 0 31,0 3 0-31,-1 7 4 0,-1 5 3 16,1 5 1-16,-3 6 3 0,0 2 2 16,-1 5-3-16,-1 2-2 0,-2 4-3 0,-1 3-7 15,0 0-13-15,4 1-16 0,-2 0-21 16,4 8-17-16,7 6-37 0,6 6 71 15</inkml:trace>
</inkml:ink>
</file>

<file path=ppt/ink/ink15.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36:21.605"/>
    </inkml:context>
    <inkml:brush xml:id="br0">
      <inkml:brushProperty name="width" value="0.05292" units="cm"/>
      <inkml:brushProperty name="height" value="0.05292" units="cm"/>
      <inkml:brushProperty name="color" value="#FF0000"/>
    </inkml:brush>
  </inkml:definitions>
  <inkml:trace contextRef="#ctx0" brushRef="#br0">26660 12123 950 0,'2'0'40'0,"-4"0"7"15,1 0-28-15,1 0-15 0,0 0-1 16,0 0 1-16,0 0-2 0,0 1 0 0,-3 0-2 16,-2 2-3-16,-2-2-1 0,-6 5 1 15,-4 3-1-15,-4 5 3 0,-4-1 0 16,-3 6 1-16,-3 2 0 0,-2 2 1 16,-2 1 0-16,0-2-1 15,-4 0 0-15,0-4 0 0,0-3 0 0,-2-2 0 16,-3-4 0-16,-4 0 0 0,-7-6 2 15,-6-3 0-15,1-6 3 0,-3-5 1 0,2-3 2 16,2-8 1-16,0-4 1 0,-1-4 0 16,-8-4-1-16,-2-2 1 0,-3 2-2 15,3-2-1-15,9 3-1 0,8 2-1 16,7 1-2-16,6 3 0 0,5 6-2 16,1 4-1-16,3 5 2 0,2 5 1 0,0 2 3 15,-1 5 1-15,1 0-1 0,-1 4-2 16,-2 6 0-16,3 1-2 0,-1 8 0 15,-2 3 1-15,1-1-2 0,-3 2 1 16,2-2 1-16,-2-3-3 0,1-5 2 16,1-1-2-1,-3-1 0-15,-4-4 1 0,-2 2-1 0,-5-5 0 0,-2 1 1 16,2-5 3-16,-2 0 3 0,-1-3 5 0,2-3 5 16,1-1 2-16,1-4 2 15,1 1 0-15,-4-4-3 0,-6-3-1 0,-4 0-4 16,3-2 0-16,6 1 2 0,8 3 2 15,8 1-1-15,4 4 0 16,2 0-1-16,1 4-4 0,4 1 1 0,2 2-1 16,2 3-4-16,1 2-1 0,0 1-4 0,1 6-2 15,-7 1 0-15,-2 7-2 16,-5 2 1-16,-5 3 0 0,-1 4 1 0,-2 0 1 16,2-2-1-16,3-2 2 0,1-2-3 15,0-3-2-15,-4-3-1 0,-4-1-1 31,0-5 2-31,-1-2 3 0,-4-6 0 0,-6 0 0 0,-9-5 2 0,-6-3 0 0,2-3 0 16,3 0 3-16,2-6-1 16,3-2 3-16,-2-1 0 0,-2-2-1 0,-3 0 0 15,-2-5-1-15,-2 2-2 0,6 2-1 16,9 2 1-16,4 6-1 0,8 1 0 16,2 7 0-1,1 2 2-15,5 3 2 0,-3 4 1 0,1 1 0 0,-7 5-3 16,-8 6-2-16,0 2-2 0,-2 3 0 0,4 4 0 15,1 0 1-15,-1 2 0 0,0 0 0 16,0 0-1-16,0-3 0 0,-6-1 1 16,-5 2-1-16,-4-5-1 15,1 0 1-15,1-4-2 0,4-1 2 16,-2-5 0-16,0 0 0 0,2-4 1 0,-6-3 1 16,-9-2 1-16,-3-7 2 0,-1-2 3 15,4-5 1-15,3-1 1 0,5-4 0 16,0 1-1-16,-4-1 2 0,2 1 2 0,1 2 1 31,6 2 2-31,6 0 0 0,8 3-1 16,5 0-1-16,1 3 0 0,6 5 1 15,3 2 0-15,7 2-1 0,2 5-5 16,2 3-8-16,-1 2-1 0,2 3-5 16,-2 1 1-16,-4 3 2 0,2 1-1 0,-5-1 2 15,-1-1-1-15,2-3-1 16,1-1-2-16,2-3-2 0,2 0-1 0,0-2 2 15,-2-2 2-15,1-1 2 0,-2-2 2 16,-3-2 2-16,-6-3-1 0,-5-4 1 16,-2-2 0-16,-3-2-2 0,-5-1 1 15,-5-2-1-15,-3 0 0 0,-1 1 1 0,7 1 1 16,4 3-2-16,8 1 1 0,4 2 1 16,4 3-2-16,4 0 3 0,4 3 2 15,-3 0 1-15,2 3 1 0,4 2-3 16,-2 2-3-16,4 3-1 15,-4 3-1-15,-1 3-1 0,-3-1 1 0,-4 2 1 16,1 0 0-16,-3 0 0 0,-2-3-1 0,5 0-2 16,-3-3-1-16,-3-1 0 15,0-3 2-15,-7-4 1 0,-2-3 2 0,-1-1 0 16,-4-6 1-16,-8-1 2 0,-5-4 0 16,-8-5-1-16,-4-1 1 0,6-1-2 15,4-1 1-15,4-1 1 0,7-1-1 0,-4 2 1 16,2 2 1-16,0 1 0 0,3 3 0 15,1 0 0-15,8 3 2 0,9 3 5 16,4 5 6-16,7 0 1 0,3 3-3 16,2 1-5-16,2 4-10 0,0 5-3 15,-3 4-2-15,0 2-1 0,-1 2 2 16,2-2 2-16,-5 1-1 0,3 0 0 16,0-1-1-16,-5-5-2 0,0 0 0 15,-6-2 1-15,-7-1 0 0,-3-1 2 0,-7-2 2 16,-3-1 0-16,-1-3 1 15,4-2 0-15,0-3 0 0,2 0 0 0,-2-4 1 16,2-1-1-16,-3 0 0 0,-6-2 1 16,1 1 0-16,-3-5 1 0,2 3 2 15,8-1 4-15,4 1 2 0,4-1 3 16,5 1 0-16,-1 0-2 0,5 2-3 0,2 0-3 16,5 2-2-16,4 2 5 15,3 2 3-15,2 2 6 0,6-1 1 0,-1 3-6 16,3 0-6-16,0 2-7 0,-3-1-3 15,0 1-3-15,0 0-1 0,1 1-2 16,-3 1-3-16,-1 0-1 0,-2 1-3 0,-5 0 1 16,1 2 1-16,-2-1 1 0,-4 1 2 15,-5-3 4-15,-4-1 2 0,-1 1 1 16,4-4 2-16,-2 0 0 0,1 0 1 16,0-6 1-16,-5 1-1 0,-2-2 1 15,-1-6 0-15,-3 0-2 0,-2-3 2 16,-3-1 2-1,0-1 0-15,-1 4 5 0,6-2 3 0,9 3 4 0,5 4 3 0,8 2-1 16,3 1 0-16,2 2 6 0,3 2 2 16,2 2-3-16,2 0-7 0,-1 2-11 15,1 3-9-15,-5 6-3 0,-3 5 0 16,-3 7 3-16,-1-1 4 0,0 2 2 16,2-5 0-16,-1-4-3 0,4-4 0 15,0-4-1-15,-1-2 3 0,3-1 1 16,-4-2 2-16,2 0 3 0,-1-2 0 0,1 1 1 15,2-1 0-15,0 0-1 0,5 0-4 16,0 0-7-16,3-1-16 0,2 1-21 16,1 0-23-16,0 0-24 0,0 0-18 15,0 0-28-15</inkml:trace>
  <inkml:trace contextRef="#ctx0" brushRef="#br0" timeOffset="1">15051 12105 1049 0</inkml:trace>
</inkml:ink>
</file>

<file path=ppt/ink/ink16.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38:32.569"/>
    </inkml:context>
    <inkml:brush xml:id="br0">
      <inkml:brushProperty name="width" value="0.05292" units="cm"/>
      <inkml:brushProperty name="height" value="0.05292" units="cm"/>
      <inkml:brushProperty name="color" value="#FF0000"/>
    </inkml:brush>
  </inkml:definitions>
  <inkml:trace contextRef="#ctx0" brushRef="#br0">1428 4592 733 0,'0'1'28'16,"-2"-1"-1"-1,1 0-16-15,0 0-11 0,1 0 1 16,0 0 1-16,0 0 1 0,0 0 1 15,1 0 3-15,0 0 6 0,1 0 2 16,-2 0 1-16,-2 2-5 0,2-1-7 16,-1 3-5-16,2 0-2 0,-1 3 0 15,2 5 1-15,-2 4 2 0,-3 3-1 16,0 1 0-16,1 3 0 0,-1 1 0 16,3 2 1-16,-2 6-1 0,0 5 1 0,0 7 0 15,-3 5 0-15,4 7 0 0,2 4 2 16,1 3 0-16,3-4-1 0,-1-1 1 15,-1 0 0-15,0-3 0 0,2 3-1 16,-3 3 2-16,2 2 9 0,-3 2 13 16,-1 0 8-16,3-1 3 0,-3 0-4 0,0 1-6 15,3 5-3-15,-2 5-2 0,1 10-2 16,2 1-5-16,-2 3-3 0,1 2 0 16,2-2 0-16,3 5 3 0,-2 4 2 15,5-1 0-15,-5-1 3 0,-1-5 2 16,-2 5 2-16,-3 2-1 0,1 1-3 15,-1-4-6-15,-1-4-4 0,1-1-1 16,-2-1-1-16,1 4 7 0,1-3 2 16,0-1-4-16,0-6 1 0,2-3-8 0,-1 2-3 15,1 0 1-15,2-4-1 0,1-5-1 16,0-4 0-16,-1-5 2 0,2-7-3 16,-3-2 2-16,2-3-1 0,-2-8-1 15,-1-3 1-15,1-4 0 0,-2-4-1 16,1-7 2-16,-1-4-1 0,1-3-1 15,0-1 2-15,-1-4 1 0,0 0 1 16,0-3 2-16,0-3 3 0,-1 1 0 0,0-4 1 16,1-3 2-16,-1 1-1 0,1 1 1 15,0-2-1-15,-1 1-3 0,0-1-3 16,2 0 0-16,-2-2-3 0,0 1 1 16,0 0 1-16,3 2 1 0,-3 0 1 15,0-3 0-15,0 0-1 0,0 0 0 0,0 0-1 16,0 0-1-16,1 2 2 0,0 1-1 15,-1-2-1-15,0-1-1 16,0 2-1-16,0-2-1 0,0 1 0 0,0-1 0 16,0 0 1-16,0 2-1 0,0-1 2 15,0-1-1-15,0 1 0 0,0-1 1 16,0 0-1-16,0 1 1 0,0-1 0 0,0 0-1 16,0 0 0-16,1 0 1 0,-1 0 0 15,0 0 0-15,0 0 0 0,0 0-1 16,0 0-2-16,0 0-8 15,0 0-14-15,0 0-18 0,0-1-15 0,0 1 1 16,0 0-5-16,4-4 322 16,6-8-196-16</inkml:trace>
  <inkml:trace contextRef="#ctx0" brushRef="#br0" timeOffset="13258.71">4849 9171 963 0,'0'0'28'0,"0"0"-14"0,0 1-17 0,1-2-10 0,-1 1 2 16,0 0 7-16,0 1 2 0,0 2 1 0,0-3 2 15,0 0 8-15,0 0 8 0,0 0 9 16,0 0 10-16,0 0 4 16,0 0 1-16,0 0-4 0,0 0-9 0,0 0-10 15,0 0-10-15,0 0-6 0,-1 0-2 16,-5-2-2-16,3 2-1 0,-5-1 1 15,-6 1 0-15,-1 1 0 0,-4 3 1 16,-6-1 2 0,-5-1 0-16,-10 2 1 0,-6-1 1 15,-3 3-1-15,-9-3 1 0,-7 1-1 16,-9-2-1-16,-6 0 0 16,-4 3 0-16,-1-1 1 0,-1-1 1 15,-9-1 1-15,-2-2 1 0,0 2 0 0,-4-2 2 16,6 0-1-16,-4-2 0 0,-4-1 1 15,1 3-2-15,-4-1 1 0,3 1-2 0,1 0-1 16,-4 0-2-16,6 2 0 0,1-2-1 16,6 4 1-16,9-3 0 0,3-1 0 15,6 1 1-15,7 2 5 0,10 2 3 16,7 1 4-16,16 0 2 0,4-2-3 16,9 0-3-16,6-1-2 0,4-1-3 15,5 0 1-15,7-1 1 0,-1-1 0 16,0 0-2-16,1 0-5 0,0 0-10 15,0 0-21-15,-1 0-22 0,2 0-8 0,1-3-13 16,4-1 1-16,7-1-49 0,14-8 72 16</inkml:trace>
  <inkml:trace contextRef="#ctx0" brushRef="#br0" timeOffset="13896.98">4669 9421 1260 0,'0'0'31'15,"0"0"-18"-15,0 0-12 0,-1 0-13 16,1 0 2-16,-1 0 0 0,-2 0-4 15,0 2 1-15,-8-2 2 0,-7 1 2 16,-7 0 4-16,-5 1 4 0,-8 1 1 0,-12-1 1 16,-9-1 5-16,-9 0 5 0,-4-1 3 15,2 0 2-15,0 2 3 16,2-1-2-16,0 1 0 0,-1 0-1 0,-1-2-1 16,0 1 1-16,-4 2-1 0,2 2-2 15,-7-2-4-15,-14 3-3 0,-7-5-2 16,-6 0-2-16,-2 0 0 0,1-1-1 15,1 0 2-15,0-1-1 0,5 0 0 0,8 0 0 16,4 1-1-16,9 0-1 16,2 0 1-16,1 0-1 0,2-2 1 15,2 2 0-15,4 0-1 0,8 0 0 16,2 0 1-16,9 2-1 0,6-2 0 0,6 1 1 16,10 1 0-16,3 0 1 0,7 1 5 15,4-3 1-15,7 2 4 0,0-1 4 16,3-1-1-16,4 0 0 0,-1 0 0 0,1 0-4 15,0 0-2-15,0 0-2 0,0 0-2 16,0 0-4-16,0 0 0 0,0 0-2 16,0 0 0-16,0 0 0 0,0 0-1 15,0 0 0-15,0 0-1 0,0 0-3 16,0 0-4-16,0 0-3 16,0 0-4-16,0 0-1 0,0 0-7 0,0 0-10 15,0 0-8-15,0 0-10 0,0 0-11 16,-1 0-7-16,1 0-8 0,0 0-20 0,1-1-54 15,-1 1-36-15,4 0-44 0,1-2 109 16</inkml:trace>
</inkml:ink>
</file>

<file path=ppt/ink/ink17.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42:39.577"/>
    </inkml:context>
    <inkml:brush xml:id="br0">
      <inkml:brushProperty name="width" value="0.05292" units="cm"/>
      <inkml:brushProperty name="height" value="0.05292" units="cm"/>
      <inkml:brushProperty name="color" value="#FF0000"/>
    </inkml:brush>
  </inkml:definitions>
  <inkml:trace contextRef="#ctx0" brushRef="#br0">8953 9153 219 0,'0'0'43'0,"0"0"41"0,0 0-6 15,-1 0-19-15,1 0-5 0,0 0-10 16,0 0-18-16,0 0-12 0,0 0-9 16,0 1-5-16,0 2 2 0,0-3 9 15,0 0 9-15,0 0 8 0,0 0 3 16,0 0-3-16,0 0-5 0,-2 2-4 15,-1 1-1-15,2 0-2 0,-1-2-1 0,1 2-1 16,-3-3-2-16,2 1-3 16,-1 0 1-16,-2 1-1 0,1 2 0 0,-2-2 2 15,2 0-2-15,-3 1 0 0,-1-3 0 16,0 2 0-16,-3-1 1 0,0 0-1 16,0 2 1-16,-2 1 0 0,1 0 1 15,-4 2 1-15,-3-4 2 0,0 4 3 16,-3-3 4-16,0 3 2 0,-4-3 0 0,0 2-2 15,-2 0-5-15,-1-1-3 16,3 0-2-16,-3-1 1 0,-1 3 0 16,0-1 0-16,-1-1 0 0,1-1-1 0,-1 1-3 15,-1-3-2-15,-5 1 0 0,0-1 0 16,-2-1 0-16,0 1 0 0,-4-1-2 16,-4 0 1-16,-7-1-1 0,-2 0 0 15,-3-2-1-15,1 3 0 16,-2-7-2-16,-7 1 1 0,-1-1 1 0,-8 1-2 0,-3-2 0 15,1 1 0-15,0 2-1 0,3-3 1 16,4 3 0-16,-3 1 0 0,-3-1 0 16,-1 2 2-16,-2 2 1 0,4 1 2 15,0 1 5-15,4 4-1 0,-4-3 0 0,-3 1-2 16,2 3-3-16,-3 1-2 16,2 2 0-16,-2 0-1 0,2-3 1 0,-1 0 0 15,-3-2 0-15,2 2 1 0,-4-2 2 16,4 2 0-16,5 1 4 0,-2-6 3 15,0 1 0-15,-3-2 1 0,-2 1 0 16,3 2-2-16,3-1-1 0,0-1-2 16,-1 0-3-16,-7-3 0 0,0 2 0 15,2-2-2-15,-1 0 0 0,6 2-1 16,7 0-1-16,-5 0 0 0,2-2 0 16,0 0-1-16,-1 1 0 0,4-1 2 0,3 2-1 15,4 0 3-15,5 0 0 0,1 0-1 16,-1 0 1-16,-1-2 0 0,-1 0-2 15,3 1 1 1,3 1 0-16,7 1 0 0,3 0 0 0,3 2 0 16,4-3 1-16,4 0 1 0,2 0 1 0,4 2 0 0,-3-2 2 15,-1 0 3-15,2 0 1 0,1 0 0 16,5 0-1-16,7 0-1 0,5 0-1 16,2 0 2-16,4 0 1 0,0 0 1 31,1 0 2-31,0 0 0 0,4 0-1 0,-4-2 3 15,4 2-1-15,0 0 1 16,-4 0 1-16,4 0-1 0,0 0-2 0,0 0-2 16,0 0-2-16,0 0-4 0,0 0-1 15,0 0-2-15,0 0-2 0,0 0-1 16,0 0-1-16,0 0 1 0,-1 2-2 16,1-2 0-16,0 0-3 0,0 0-5 0,0 0-7 15,0 0-7-15,0 0-8 0,0-4-6 16,0 4-6-16,0 0-3 0,0-1-6 15,0 1-6-15,0-1-6 0,0 1-14 16,0-1-6-16,0 2 0 0,0-1-8 16,0 0-3-16,0 0 108 0,0 0-33 15</inkml:trace>
  <inkml:trace contextRef="#ctx0" brushRef="#br0" timeOffset="56929.26">20485 11753 966 0,'1'0'36'0,"-1"-1"5"0,0 1-38 0,0 0-10 16,-2 1-4-16,2 1-1 0,0-2-3 15,0 0 1-15,0 0 1 16,0 0 3-16,0 0 3 0,0 0 2 0,0 0 2 0,0 0 1 16,-1 0 1-16,-5 0-1 15,0 0-1-15,-1 0 2 0,-3 0-1 0,-2 0 1 16,-3 0 1-16,-2 2-1 0,0 0 1 16,-3-1 1-16,-1 1 0 0,-6 0 0 15,-6 0 0-15,-3-1-1 0,-4 1-2 16,-2-1 1-16,1 2-1 0,-5-1 2 0,-2-1 0 15,-3 0 1-15,-5-1 0 16,2 1 1-16,0-1-1 0,-6 0-1 0,3 1 1 31,-4-1 0-31,4 3-1 0,4 1 1 16,2-1 0-16,2 1-1 0,0-2 2 16,-4 0 0-16,-2 2 0 0,-4 1 2 0,-2-2 3 15,2 1 2-15,2-1-1 0,1 3-1 16,0 0-2-16,-1-1-2 15,-2 1-1-15,-4-1 0 0,-4 1 1 0,-4 1-2 16,0-3 0-16,5 2 0 16,1 0 0-16,-2-2 1 0,0 1 6 15,-3-4 4-15,-3-1 1 0,-2 0 1 0,6 0-5 16,0 3-1-16,5-2 3 0,-8-3 2 16,-13-1 75-16,-4-4-3 0,-1 0-4 15,7 1-5-15,10 1-76 0,5 1-1 16,-2-1 0-16,-2-1 1 0,-1 3 0 0,-1-3 0 15,0 3 0-15,4 1 0 0,1-3 0 16,0-1 0-16,-4 2 0 0,-1 0 0 16,-1 1 0-16,3 2 0 0,6-1 0 15,-3-1 0-15,2-1 0 0,1 1 0 16,-7-1 0-16,-3 2 0 0,2 0-1 16,1-1 1-16,4-1 0 0,3 1-1 0,2-1 1 15,-6 2 0-15,-6 0 0 0,4-1 0 16,-1-1 0-16,7-1 2 0,4 1 1 15,0 1 1-15,-1-2 0 0,-7 2 2 16,-1 0-2-16,0-2-2 0,1 3 1 0,7-3-2 16,0 2 0-16,2 1 1 0,-2-2-2 15,-2 1 1-15,-2 1-1 0,2 0 0 16,0 0 0-16,-1 0 0 16,8-1 1-16,-2 1-1 0,1-2 1 15,-2 2-1-15,-6 1 0 0,-2-4 1 0,1 4-1 16,5-1 0-16,1 1 1 0,-2-3-1 15,2 2 0-15,-7-1 2 0,-5-2-2 16,-2 2 1-16,3-3 1 0,4 3 0 16,4-3 2-16,2 0 3 0,-5 2 0 0,-4 0 2 15,-4-3-1-15,1 3-3 0,2-2-3 16,3 1-1-16,4 0 1 0,2 0 1 16,-8-1 0-16,-1 1-1 0,-1-2 0 15,-1 1-2-15,6 0 0 0,1 0 0 16,6 2 1-16,-1-1-1 0,-3 1 0 15,-2-2 1-15,0 2-1 0,-2-1 0 0,3 2 1 16,2 2-1-16,1-3 1 0,-3 2 0 16,-3-1-1-16,-7 1 1 0,3-1 0 15,-1 2-1-15,5 0 0 16,5 1 0-16,-1 0 0 0,-3-1 1 0,-4 1-1 16,-2 0 0-16,3 0 1 0,5 2-1 15,4-1 0-15,1 2 0 0,-4 0 0 16,-1-1 0-16,-1-1 0 0,-3 2 2 15,3-1-1-15,4 0 0 0,2 1 2 16,2 1-3-16,2-1 0 0,0 3 0 0,-3-4 0 16,-1 1 1-16,-1 0 0 15,0 1 0-15,5 1 0 0,1-1 0 0,-1 1 1 16,2-1 0-16,-6 1 1 0,0-3 0 16,-4 1 1-16,-2 1 2 0,5-2 1 0,1 0 2 15,0 0 1-15,1 1-1 0,-6-1-2 16,-1-1-2-16,-3 0-1 0,4-1-1 15,3 1 0-15,2-1-1 16,4 0 0-16,-1 0-1 0,0 0 0 0,-2 0 0 16,-3 0 0-16,0 0-1 0,-1-1 1 15,2 0 0-15,3 0-1 0,1-3 1 16,4 2 0-16,-2 0 1 0,-2-1 0 16,0 0 0-16,-1-1 0 0,3 0-1 0,4 2 2 15,5 0-2-15,1-1 3 0,-1 3 1 16,3-3 0-16,0 2 0 0,-3 0-2 15,-3 0 0-15,-1 1-2 0,0 0 1 16,3 0-2-16,5 1 1 0,1 0-1 16,3 3 0-16,1-4 1 0,-1 3 0 15,1-2-1-15,-2 1 0 0,3-1 0 16,-3 3-1-16,-1-3 1 0,2 0 0 16,-1 0 0-16,7 0 0 0,-4 2 1 15,1-1-1-15,0 0 0 0,-2-1 0 0,0 0 0 16,2 2 0-16,-3-1 0 0,2-1 0 15,-2 1 0-15,-3-1 2 16,-2 4-2-16,1-3 0 0,0 0 0 0,0 3 0 16,1-4 0-16,0 1 0 0,2 0 0 15,2 2 1-15,2-3-1 16,0 2 0-16,0 0 0 0,-5-2 0 0,-4 1 0 16,-1-1 0-16,4 1 1 0,1 1-1 15,1-2 0-15,2-1 0 0,-1 3 0 16,0-2 0-16,-2 0 0 0,-2-1 0 15,-3 0 0-15,-2 0 1 0,-4 0-1 16,-1-1 1-16,2 0 0 0,5-2-1 16,3 3 0-16,-1-3 0 15,-1 0 0-15,0 0 0 0,0 2 1 0,3-4-1 0,2 3 0 16,0 0 1-16,-1-2 0 0,-7 2 4 16,5 1 3-16,0-3 1 0,0 1 0 15,1 1-5-15,-4-2-3 0,-1 2-1 16,1 1 1-16,-5-1-1 0,-1-2 1 15,-1 1-1-15,1 2 0 0,6 0 1 0,5 1-1 16,1-2 0-16,3 2 0 0,-2 0 0 16,0-2 0-16,2 2 1 0,0 0 0 15,1-1-1-15,2 1 0 0,-1 0 1 16,1-1-1-16,3 1 0 0,0 0 0 16,3-1 0-16,1 1 0 0,2 0 0 0,1-1 0 15,3 1 1-15,2 0 0 16,2 0-1-16,-1-1 1 0,3 1 4 0,0 0 4 15,3 0 3-15,0 0 3 16,2 0-4-16,2 0-4 0,1 0-2 0,-2 0-1 16,3 0-1-16,2 0 3 0,4 0 2 15,-6 0 4-15,5 0 2 0,-2 1-1 16,4-1-3-16,-1 0-3 0,0 0-3 16,-3 1 1-16,0-1 1 0,4 0-1 15,0 0 2-15,0 0 0 0,0 0-2 0,0 0 0 16,0 0-2-16,0 0-1 0,1 1-2 15,0-1 0-15,-1 0-1 0,0 0 0 16,0 0-2-16,0 0-7 0,0 0-10 16,0 0-14-16,0 0-17 0,0 0-16 15,2 0-12-15,0 0-11 0,-2 0-10 16,1 0-10-16,-1 0 96 0,0 0-321 0,10 4 252 16</inkml:trace>
  <inkml:trace contextRef="#ctx0" brushRef="#br0" timeOffset="57741.8">6832 12691 1082 0,'0'0'42'0,"0"1"-4"0,0-1-21 16,0 0-19-1,1 0-4-15,-1 0 0 0,0 0 0 16,-1 0 1-16,1 0 4 0,0 0 2 0,0 0 4 16,0 0-2-16,0 0-2 0,0 0-2 15,-5 0-3-15,0 0 2 0,-10 2 1 16,-9 0 2-16,-13 1 8 0,-14-1 3 16,-9 0 0-16,-5-2 0 0,-5 0-4 15,-1-3-2-15,1 1-2 0,-5 0-1 0,2-2-2 16,-9 0 1-16,-10 1-1 15,-6-2 0-15,-8 1 0 0,-2 4-1 16,-9-3 1-16,-9 3-1 0,-8 2 1 0,-10-1-1 16,-6 4 0-16,-3-1 1 15,-5 1-1-15,-5 1 2 0,3-3 0 0,-3 3-1 16,4-2 0-16,4 3 0 0,5 0-1 16,4 2 0-16,-5-1 10 0,3 3 2 15,-2 0 3-15,-9 1 2 0,2 2-11 0,-2-2-3 16,1 1-1-16,6 0-2 0,10-3 0 15,8 3 8-15,14 0 9 0,10-1 8 16,10 2 11-16,15 1-3 0,3-3-5 16,11 2-5-16,4 0-6 0,6 1-1 15,7-1 0-15,9-3 0 0,11-1 1 16,5-3 3-16,10-3 1 0,5 1 1 16,5-3 1-16,5 2-7 0,3-4-5 0,1 0-4 15,-1 0-4-15,-4 2-5 0,5-2-9 16,0 1-17-1,0-1-16-15,0 0-15 0,0 0-18 0,0 0-15 0,0 0-17 16,0 0-137-16,0 0 152 0</inkml:trace>
</inkml:ink>
</file>

<file path=ppt/ink/ink18.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45:04.590"/>
    </inkml:context>
    <inkml:brush xml:id="br0">
      <inkml:brushProperty name="width" value="0.05292" units="cm"/>
      <inkml:brushProperty name="height" value="0.05292" units="cm"/>
      <inkml:brushProperty name="color" value="#FF0000"/>
    </inkml:brush>
  </inkml:definitions>
  <inkml:trace contextRef="#ctx0" brushRef="#br0">27647 16249 776 0,'0'0'35'0,"-2"0"14"0,2 0-35 16,0 0-15-16,0 0-1 0,0 0 0 15,0 0-2-15,0 0 0 0,0 0-1 16,0 0 0-16,0 0 1 0,0 0 2 16,0 0 2-16,0 0 7 0,0 0 7 15,0 0 6-15,0 0 2 0,0 0-1 16,0 0-6-16,0 0-4 0,-1 0-3 15,0 0-2-15,0 0-1 0,1 0-1 16,-1 0-3-16,-7 0-1 0,4 1 1 0,-5-1-1 16,-1 0 0-16,-4 0 2 0,2 0 0 15,0 0 2-15,-1 0 2 0,0 0 1 16,-2 0 0-16,0 0-1 0,4 0 1 16,1 0 1-16,2 0 1 0,-1 0-1 15,-3 0-1-15,-3 0 0 0,-1 0-3 16,1 0 0-16,-1 0-1 0,1 0 0 0,1 0 1 15,-1-1 2-15,-3-1 0 16,3 2 0-16,-2-2-1 0,1 1-1 16,1 0 0-16,1-1-1 0,-2 2 0 0,1 0 0 15,-4-1 0-15,1-1 0 0,0 1 0 16,-1 0 1-16,2 0 0 0,-2 0 0 16,-1 1 1-16,1 0 0 0,0 0 0 15,0 0 0-15,2 0 0 0,-1-1-1 0,2 1 2 16,2 0-1-16,1 0 0 15,1-2 2-15,1-1 2 0,-2 2 2 0,1-1 2 16,-1 1-2-16,-2-1-1 16,1 0-3-16,1-1-4 0,1 1 1 0,-1 0-1 15,0-2-2-15,0 2 1 0,-1 1-1 16,0-3 0-16,1 3 0 0,-3-1 1 0,2 1-2 0,-4-2 1 16,1-1 0-16,-2 1-1 15,-2-1 1-15,0 0 0 0,-1 1 0 0,-2-1 0 16,-1 1 1-16,0 0 1 15,0-3 1-15,1 1 3 0,2 1 2 0,3 1-1 16,1-3-1-16,0 1-3 0,1 1-1 16,0-1-1-16,-1 3-1 0,-1-1 0 0,2-2 1 15,-3 3-1-15,1-2-1 0,1 4 1 16,1-2-1-16,1 0 0 0,3 1 1 16,0-3-1-16,4 3 1 0,6 2 0 15,2-1-1-15,-7 0 1 0,6 0 1 16,1 0 0-16,0 0 1 0,1 0-7 0,-2 0-19 15,2 0-26-15,0 0-21 0,-1 0-225 16,0-3 193-16</inkml:trace>
  <inkml:trace contextRef="#ctx0" brushRef="#br0" timeOffset="757.88">27726 16116 1307 0,'0'0'64'0,"0"0"23"15,0 0-71-15,0 1-28 0,0-1 1 16,0 0 8-16,0 0-1 16,0 1-1-16,0-1 0 0,0 0 0 0,0 0 1 15,0 1 2-15,0-1 0 0,0 0 0 16,0 0 2-16,0 0-2 0,0 0 0 16,0 0 1-16,1-1 0 0,-1 1 0 15,0 0 0-15,0 2-1 0,0 0-2 16,0 2 0-16,-2 4 0 0,-3 11 1 0,1 10 3 15,-1 8-1-15,0 5 1 0,3-2 0 16,-1-3 0-16,0-3 1 0,0-1 1 16,-2-4-1-16,2-1 0 0,1-4 0 15,0-5-1-15,-1-6 0 0,3-3 1 16,0-4 0-16,0-5 0 0,0 0 3 16,0-1-1-16,0 0 7 0,0 0 13 15,0 0 13-15,0 0 11 0,0 0 4 16,0 0-7-16,0-1-9 0,0 0-6 0,0 1-5 15,0-2-5-15,0-5-5 0,0 2-6 16,1-4-3-16,1-2-2 0,0-6 0 16,1-5-2-16,-1-4 1 15,1-4-2-15,-2 0 0 0,0-2 0 0,-1-2-2 16,-1 0-4-16,-1 0-2 0,0 1-6 16,1 5-2-16,0 3 1 0,1 4-1 0,-2 0-1 15,1 2-1-15,-3-3-4 16,2 1-1-16,-2-1-1 0,-2 0-1 15,3 2-1-15,-4 2-2 0,1 0 0 0,1 3-4 16,-1 2-3-16,3 0-3 0,-1 0-2 16,2 1-9-16,0-3-15 0,0 3 48 15,-1 0-6-15</inkml:trace>
  <inkml:trace contextRef="#ctx0" brushRef="#br0" timeOffset="1782.84">27562 16785 1321 0,'0'0'40'0,"0"0"-2"16,0 0-35-16,3 0-14 0,-3 0-2 16,-2 0-2-16,2 0 1 0,0 0 6 0,0 0 1 15,0 0-1-15,2 0-2 0,-2 0-3 16,1 0 3-16,3-1 5 0,0 1 5 16,-1-1 7-16,0 1 4 0,1 0-2 15,-2 0 1-15,0 0-1 0,-1 0-2 0,0 0-3 16,1 0-3-16,-2 0-5 0,0 0-5 15,0 0-5-15,0 0-11 0,0 1-2 16,0 0-6-16,-2 2-3 0,2-3 5 16,-2 5 2-16,-1 1 5 0,-2 3 9 0,1 1 7 15,-2 1 4-15,4-1 3 16,-3-3 0-16,3 0 0 0,-1-2 0 0,0 0 1 16,1-2 0-1,0 1 0-15,2-4 0 0,-2 3 0 0,0-1-1 0,1 1 1 16,-2-2-1-16,1 3 1 0,-5 3-1 15,-1 0 0-15,-1 4 1 0,-1 0-1 16,2 1 0-16,1 0 1 0,0 0 0 0,-4-1 0 16,-2 2 0-16,-1 0 0 0,-1 1 0 15,3-1-1-15,-1-2 1 16,3-1 0-16,2-1 0 0,3-2 0 0,1 0 0 16,1-3 0-16,2 1 1 0,1-5-1 15,0 1 2-15,0-1 0 0,0 0 1 16,0 0 1-16,0 0 3 0,0 0 0 15,0 0 4-15,-2-1 4 0,2 1 4 16,0 0 7-16,0-2 5 0,0 2 2 0,0 0 3 31,0 2-5-31,0-2-3 0,0 0-5 0,0 0-5 0,0 0-4 0,1 0-2 16,-1 0-1-16,0 0-3 0,0 0-2 16,0 0-6-16,0 0-2 0,0 0-3 15,0 0-2-15,0 0-1 0,0 0 1 16,0 0 0-16,0 0 0 0,0 0-1 15,0 0-2-15,0 0-4 16,0 0-3-16,0 0-1 0,0 0 0 0,0 0 1 0,0 0 0 31,0 0-3-31,0 0-6 0,0 0-8 16,0 0-13-16,0 0-40 0,0 0-79 16,0 0-102-16,1-2 136 0</inkml:trace>
  <inkml:trace contextRef="#ctx0" brushRef="#br0" timeOffset="2371.53">27233 16990 428 0,'25'18'72'16,"133"137"-9"0,-295-310-63-1,126 140 3-15,18 15-2 0,5 1 0 16,-1 0 0-16,0 1 7 0,0 0 14 15,0-1 7-15,0 0 0 0,3 1-6 16,1 3-15-16,3-2-8 0,6 3 0 16,3 4-1-16,2 1-13 0,6 3-23 0,2 6-30 15,2-2-5-15,2-1 10 0,-9-1 52 16,-9-3 58-16,-5-9 17 0,-5 1 5 16,1-1-25-16,5 2-33 0,2 2-19 15,-3 1-6-15,-2-1-1 0,-6-3 28 16,-7-1 28-1,-2-4 7-15,1 0-3 0,-2 0-35 0,1 0-29 0,-1 0-28 0,0 0-108 16,0 0 98-16</inkml:trace>
  <inkml:trace contextRef="#ctx0" brushRef="#br0" timeOffset="3567.68">27253 16773 494 0,'0'0'109'0,"0"0"122"0,0 0-135 0,0 0-74 16,0 0-6-16,4-1-2 0,-4 1 1 0,0 0 0 15,1 0 2-15,-1-1 3 0,1-1 5 16,-1 2 6-16,1 0 3 16,3-4 5-16,-3 3 5 0,0 1 0 0,-1 0-1 15,1-1-8-15,-1 0-13 16,1 1-8-16,0 0-8 15,0-2-5-15,0 0-1 0,4-1 0 0,-2 2 0 0,0 0 0 16,1 1 0-16,-1-5-1 0,3 4 1 16,-1-2 1-16,-1-1-1 0,3 2 0 0,-3-3 1 15,3 2-1-15,2 0 1 16,-2 0 0-16,-1-1-1 0,1 2 0 0,-1-1 1 16,-2-1 0-1,3 3 0-15,-4-1 1 0,2 0-1 0,-1-1 1 0,1 1 0 16,-1-1-2-16,4-1 0 0,1 0 1 15,0 1-1-15,0-2 0 0,1 3 0 16,0-2 0-16,-1 3 1 0,-1 0 2 0,0-1-1 16,-1 1 3-16,-1-1-1 0,-2 0-1 15,0 2 0-15,-1-1 1 16,-3 1-1 0,1 0 0-16,0 0 1 0,0 0 0 15,0 0 3-15,0 0 2 0,-1 0 0 16,0 0-1-16,0 0-2 0,0 0-6 15,0 0-3-15,0 0-4 0,1-1-5 16,1 3-2-16,-2-2-1 0,0 0 0 16,0 0 0-16,0 0 2 0,0 0 2 0,0 2 3 15,0 0 2-15,2-1 2 16,-2-1 1-16,0 0 2 0,0 0 1 0,0 1 0 16,1 2 0-16,0-1 0 0,-1-2 0 15,0 0 1-15,0 0-1 0,0 0 1 16,0 0-1-16,0 0 0 0,0 0 0 15,0 0-1-15,0 0-3 0,1 2 0 0,-1-2-1 16,0 0 0-16,0 0 0 0,0 0 0 16,0 0 1-16,0 1-1 0,0 0 1 15,0 0-1-15,0 0-1 0,0 0-1 16,0 1-1-16,0 0 0 0,0-2 2 16,-1 4 1-16,1 1 3 0,0-2 1 15,0 2 0-15,0-2 0 0,0 0 1 16,0 0 0-16,0 1 0 0,0 0 0 0,0-1 0 15,0 0 0-15,0 1 0 0,0 1 0 16,0-1 0-16,0 1 0 0,0-1 0 16,0 0-1-16,-1-1 1 0,1 2 0 15,-1 1-1-15,1 0 0 0,-1 1 0 16,1 1 0-16,0-1 1 0,-1-3-2 16,-1 1 1-16,2-1-1 0,-1-1 0 15,0-1 0-15,1 1 1 0,-1-1-1 16,0 0 1-16,1 2 0 0,-1-2-2 0,1 3 1 15,0 0 0-15,-2 1-1 16,-2 1 1-16,0-1 1 0,-2 0 0 0,2 0 1 16,-1-1 0-16,2 0 1 0,-2-1 0 15,2-1 0-15,0 2-1 0,-2-3 0 16,3 2-1-16,-2-2-8 0,2 1-9 16,0 1-17-16,0-2-24 0,-2 3 16 0,1 3-196 15,0 0 162-15</inkml:trace>
  <inkml:trace contextRef="#ctx0" brushRef="#br0" timeOffset="4170.76">27884 16802 802 0,'0'0'89'0,"1"0"73"16,-2 1-77-16,1-1-50 0,-2 0 5 0,1 0 2 15,1 0-5-15,1 0-12 0,1 0-11 16,-2 0-6-16,0 0-4 0,0 0-2 16,0 0 0-16,0 0-2 15,0 0 1-15,0 0-1 0,0 0 0 0,0 0 0 16,0 2-1 0,-2 2-3-16,5 2 0 0,-1 7-1 0,-1 6 2 0,1 9 1 15,1 5 2-15,-1-1 0 0,0 4 0 16,0-2 1-16,1 2-1 0,-1 1-2 15,0 2-1-15,-1 2-3 0,1-4 1 16,0-5 2-16,-1-6 0 0,0-7 0 0,-1-7 1 16,0-1-2-16,1-7 3 15,-1-3 1-15,0 1-1 0,0-2-3 0,0 0-10 16,0 0-15-16,0 0-18 0,1 0-19 16,2 0 140-16,5-7-71 0</inkml:trace>
  <inkml:trace contextRef="#ctx0" brushRef="#br0" timeOffset="4705.66">28301 16897 892 0,'-1'0'6'0,"0"0"-23"0,1 0-56 16,0-2-10-16,1 0 13 15,0-3 9-15,2-4 21 0,-1-3 8 0,-1-2-3 16,6-1 10-16,-4 3 7 0,3 1 19 15,2 2 31-15,-3 5 37 0,2-1 31 16,0 1 4-16,-2 2-13 0,0-2-28 16,-1 1-28-16,2 0-18 0,2-2-9 15,3 2-12-15,1 1-13 0,2-2-14 0,-3 4-12 32,-1 0 4-32,-1 4 9 0,-2-2 14 0,2 3 12 0,-1 0 3 0,2 3-2 15,1 1 1-15,0 3-4 0,-1 3-7 16,2 2-10-16,0 4-9 0,2 0 1 15,-2 1 5-15,-1-2 9 0,-3-2 5 16,-2 1 3-16,0 1 0 0,1 1-1 16,0-2 0-16,0-4 3 15,-3-6 17 1,-1-3 14-16,-1-5 7 0,-2 0 1 0,1 0-8 16,-1-1-4-16,0 0 1 15,0 0-2-15,0 0-5 0,0 0-7 0,0 0-6 16,0 0-1-16,0 0-8 0,0 0-8 15,0 0-55-15,0 0-111 0,-5-4 110 16</inkml:trace>
  <inkml:trace contextRef="#ctx0" brushRef="#br0" timeOffset="6841.53">27729 16919 269 0,'0'0'-8'0,"0"0"-22"15,-3 0-12-15,3 0 11 0,-2-1 14 16</inkml:trace>
  <inkml:trace contextRef="#ctx0" brushRef="#br0" timeOffset="7565.79">27726 16788 400 0,'0'0'118'0,"1"0"93"16,2 0-77-16,-2-1-38 16,0 1-44-16,-1 0-9 0,1-2-9 0,-1 2-10 15,0 0-9-15,3-1-8 0,1 1-1 16,0 0-1-16,3 0 0 0,0-1 4 15,0 1 3-15,-2 0 3 0,2 0 2 0,-4 0-1 16,2 1-4-16,0 0-3 16,0 2-2-16,3-1-2 0,-4 1-2 15,2 1-4-15,-1 0-11 0,0 1-11 0,3 4-12 16,0 4-22-16,0 6-45 16,1 9-55-16,-3 5 2 0,0-1 31 0,-2-2 94 15,-1-5 72-15,3 2 16 0,1 5-50 31,-1 6-77-31,-2 6-10 0,0-1 68 0,-1-6 96 16,-1-8 49-16,2-7 2 0,-4-4-82 16,0 1-61-16,0 0-12 0,-3-2 1 15,1-4 7-15,-1-4-2 0,-4-2-17 16,-2-1-11-16,-3 1-2 0,-2-5 12 16,1 0 20-16,-1-3 12 0,2-2 2 15,-3-6 2-15,3-2 3 0,0-5 6 16,-1-1 10-16,3-2 2 0,-2-2-1 15,3-2-4-15,1-4-6 0,4-2-2 16,3-2 1-16,-1-5 2 0,4-3-2 0,2-2-3 16,1-1-4-16,2 4-4 0,-1 4-3 15,-2 4 0-15,2 4 0 0,-4 3-1 16,1 1-2-16,-1 5-1 0,-1 1 0 16,0 2 1-16,1 4 1 0,-2 1 2 0,0 2 1 15,0 5 4-15,0 0 14 16,1 2 13-16,0 0 13 0,-1 0 7 0,0 0-5 15,1 0-7-15,-1 0-11 0,2 0-7 16,-1 0-7-16,0 0-3 0,3 2 0 16,2-2-2-16,2 2-4 0,1-1-2 15,2 3-4-15,0-2-2 0,2 1-1 16,-2 0-2-16,-2 1-5 0,-1 1-13 16,-2-2-21-16,2 0-23 0,-2 0-83 0,-1-1-100 15,-1 1 141-15</inkml:trace>
  <inkml:trace contextRef="#ctx0" brushRef="#br0" timeOffset="7964.44">28282 16931 361 0,'-21'0'-35'0,"7"-5"7"16</inkml:trace>
  <inkml:trace contextRef="#ctx0" brushRef="#br0" timeOffset="8498.29">28188 16706 1129 0,'-1'0'55'16,"1"-1"20"-16,0 1-51 0,0 0-23 15,1-2-1-15,-1 2-3 0,0 0-1 16,1 0 0-16,-1 0 3 0,0 2 2 15,0-2 4-15,0 0 3 0,0 1-1 16,2 2 0-16,-2 0-1 0,0 3-2 16,0-3 0-16,0 3-2 0,0-2 1 15,0 1-2-15,6 1 1 0,-6-1-1 16,-1 1-1-16,1-1 1 0,-4 2-1 0,4 0 0 16,0 1 1-16,0 0-1 0,0 0 0 15,0-2 0-15,0 2 0 0,0 1 0 16,0 2 1-16,-3 4-1 0,0 2 0 15,-2 0 0-15,2 4 0 0,-1 1 0 0,-1-1 1 16,3-1-1-16,-5-6 0 16,4-1 1-16,0 0-1 0,0 1 0 0,2-1 0 15,-3 0 0-15,0 0 0 0,-1-2 0 16,0 1 0-16,0-1-1 0,2-3 1 0,0 1-1 16,1-4 1-16,1-1 0 15,1-4-1-15,0 2 1 16,-1-1 0-16,0 0-6 0,0 0-6 0,0 0-13 0,0 0-13 15,0-1-14-15,-1 2-11 0,1-2-19 16,1 0-75-16,0 0 94 0</inkml:trace>
  <inkml:trace contextRef="#ctx0" brushRef="#br0" timeOffset="9834.83">28561 16897 1036 0,'0'0'49'0,"0"0"31"16,0-2-61-16,1 2 0 0,0-1-3 15,0 1-2-15,-1-1-1 0,0 1 3 16,1 0 3-16,0 0 3 16,-1 0 3-16,2 0 0 0,-2 0-4 0,0-1 0 15,0 1-1-15,0 0-5 0,0 0-2 16,0 0-6-16,0 0-7 0,0 0-1 16,0-1-3-16,0 1-4 0,0 0-2 15,0 0-3-15,0 0-2 0,-2 0 0 0,1-1 2 16,0 1 3-16,0 0 0 0,1-2 4 15,-1 2-1-15,1 0-1 0,-1 0 1 16,0 0-2-16,-5-2-1 0,2 2 0 16,-3 2 1-16,-1-2 1 0,-1 2 3 0,-1 0 2 15,2-2 1-15,-1 1 2 0,0 0-1 16,0-1 1-16,0 1 0 0,2 1-1 16,1-2 1-16,-1 3 0 0,0-1-1 15,0-1 1-15,0 4 0 0,-1-3-2 16,1 3 2-16,-2-2-1 0,-1 0 0 15,1 2-1-15,1-4 0 0,2 2-1 16,3 0 1-16,-1-1 1 0,-2-1-1 0,3 1 0 16,-2 0-3-16,3 0-2 0,-2-1-2 15,0 2 0-15,2 0-1 16,-3 2 2-16,4-1 1 0,-3 2-2 0,0 0-2 16,1 5-3-16,-2-1-5 0,5 7-5 15,0 0 3-15,1 3 0 0,3 1 4 16,-2 3 6-16,4-3 3 0,3 2 6 15,-3-2 4-15,2 0 1 0,0-1 2 16,1 2-2-16,0-3 0 0,0-1 0 16,2-5-1-16,-4-1 2 0,1-3 4 0,0-2 6 15,-1-2 4-15,0-1 1 0,2 0-1 16,2-4-2-16,1 0 4 0,-1 0-2 0,1-4-3 16,1-1-3-16,-1-1-4 0,4-1-3 15,1 0 1-15,-3-2 2 0,0-1-2 16,-4-3 0-16,-1 1-2 0,0-5-2 15,3 0-1 1,-1 0-1-16,3 0 0 0,-3 1-1 0,-2 1 1 0,-1 1 0 16,-3 3 0-16,-3 1 0 0,1 1-3 0,-1 1 0 15,1 2-1-15,-2-1-1 0,-1 2 1 16,0 1 1-16,0 4-2 0,0-2-1 16,0 0 0-16,-1-5-2 0,-2 5-2 15,3 0 1 1,0 2 1-16,0-1 2 0,0 0 4 0,0 0 0 0,0-1 1 0,0 2 1 15,0-2-1-15,-1 1 1 0,1 0 0 16,0 0 0 0,-1 1 0-16,1-1 1 0,0 0-1 15,0-1 0-15,0 2 0 0,0-1-4 16,0 1 2-16,1-4-1 0,-1 4 0 16,0 0 3-16,0 0 1 0,0 0 1 15,0 0 3-15,0 0 3 0,0 0 7 16,-1 0 7-16,1 0 8 0,1 0 1 15,0 0 1-15,-1 0-6 0,0 0-10 0,2 1-6 16,-5 0-5-16,3 1-4 0,0-1 1 16,0-1 0-16,-3 5-2 15,-4 4 0-15,-4 6 1 0,-4 10-1 0,-3 5 1 16,3 2 8-16,3 6 3 0,5-3 2 16,-1 1 2-16,0 0-6 0,1-2 4 15,-2-3 5-15,2 0 5 0,1-2 0 0,-1-3-6 16,2 1-2-16,1-6-1 15,1 0 2-15,0-1-4 0,1-4-2 0,0-3-5 16,1-5-3-16,-2-3 0 0,3-1 0 16,0-1-3-16,0-1 2 0,0-2 4 15,0 0 1-15,0 0-1 0,0 0-2 16,0 0-5-16,0 0-3 0,0 0 1 0,0 0-4 16,0 0-5-16,0 0-13 0,0 0-18 15,0 0-29-15,0 0-28 0,0-1-29 16,-2-4 65-16</inkml:trace>
</inkml:ink>
</file>

<file path=ppt/ink/ink19.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48:37.562"/>
    </inkml:context>
    <inkml:brush xml:id="br0">
      <inkml:brushProperty name="width" value="0.05292" units="cm"/>
      <inkml:brushProperty name="height" value="0.05292" units="cm"/>
      <inkml:brushProperty name="color" value="#FF0000"/>
    </inkml:brush>
  </inkml:definitions>
  <inkml:trace contextRef="#ctx0" brushRef="#br0">22631 1697 1440 0,'-21'26'22'0,"-8"13"-23"0,-14 16-21 0,-10 13 16 0,-13 7 6 31,-11 4 0-31,-1 6 0 0,-4 10 2 0,3 11 0 16,5 11 2-16,-8 3 0 15,2-3-2-15,7-3 0 0,9-8-1 0,17-7-1 16,14-12 0-16,8-12 0 0,8-14 0 16,5-17 0-16,4-15 1 0,5-13 1 15,1-9 1-15,1-2 1 0,1-5 0 0,0 0 1 16,0 0 2-16,0 0-6 15,0 0-14-15,1 0-22 0,4-4-11 0,9-7-12 16,21-17 29-16</inkml:trace>
  <inkml:trace contextRef="#ctx0" brushRef="#br0" timeOffset="335.68">22586 2724 1028 0,'-21'35'24'0,"-15"23"-18"15,-12 18-5-15,-14 9 1 0,-13 7 2 16,7-12-2-16,-2 1 0 0,3 3 1 16,5-2-2-16,1-2 3 0,-2-4 2 15,0-13-1-15,6-13 2 0,4-15 1 16,15-11 7-16,8-10 14 0,5-7 12 0,4-5 8 16,-1-4 9-16,-1-8-2 15,-4-9-10-15,-7-10-8 0,-5-14-17 0,-5-13-14 16,-6-11-6-16,-10-10-6 0,-2-6-9 15,2-1-6-15,-1-2-17 0,6-3-9 16,1 3-2-16,1 2 5 0,9 10 17 16,6 13 13-16,7 17 9 0,8 14 3 0,6 10 3 15,3 8 5-15,7 4 1 0,4 5 0 16,3 3-9-16,-1 0-23 0,1 0-22 16,0-1-17-16,14 4 27 0</inkml:trace>
  <inkml:trace contextRef="#ctx0" brushRef="#br0" timeOffset="1837.38">23497 935 1356 0,'1'0'26'0,"0"1"-29"0,1 0-8 16,-2 0 4-16,-1 1-3 0,1 0-1 15,0 2-1-15,0 1 2 0,-1 0 5 0,-1 8 1 16,-1 1 2-16,3 9 1 0,0 6 0 15,3-1 1-15,0 6 2 0,0 0-1 16,0 2 2-16,1 0-1 0,0-3 0 16,-2-4 1-16,-1-8 1 0,-1-7-1 15,0-5 1-15,-1-7 1 0,1-2-1 0,-3 1-5 16,3-3-10-16,0-1-7 16,0 1 2-16,3 0-1 0,0-7 6 0,-1-5 7 15,6-10-1-15,1-12 2 16,-1-8-12-16,1-7-7 0,0 2-2 0,1 4 6 15,2 9 21-15,1 8 15 0,-1 7 8 16,-2 6 5-16,0 4-3 0,2 6-5 16,-3 0-3-16,-2 1-7 0,1 4-5 15,-1 3-5-15,0 0-7 0,3 7-3 0,0 3-4 16,3 7-2-16,2 12 2 0,0 5 4 16,-2 6 3-16,1 2 3 0,-2 1 3 15,-3-1-2-15,0-1 1 0,-2-5-1 16,-3-7-2-16,-2-11 0 0,0-11-3 15,-1-9 0-15,-1-1-1 0,1 0 7 16,5-4 3-16,5-12-4 0,7-14-16 16,4-15-26-16,3-11-11 0,-1 0 6 15,0-2 14-15,-3 4-3 0,0 1-8 16,-2 1-2-16,-2 8 23 0,-2 7 47 0,1 12 32 16,-4 7 7-16,-3 8-12 0,0 7-22 15,-1 4-13-15,1 8-7 0,2 9-12 16,4 13-5-16,3 14-1 0,1 10 2 15,0 7 6-15,-3-4 1 0,-3-1 2 0,0-5 0 16,-2-2 0-16,2-4 0 0,2-7 0 16,0-6 2-16,-3-11-2 0,-2-7 0 15,-3-6 0-15,-3-5 0 0,2-3 2 16,2-1-5-16,4-4-15 0,9-10-13 16,12-8 13-16</inkml:trace>
  <inkml:trace contextRef="#ctx0" brushRef="#br0" timeOffset="2264.11">24688 873 934 0,'-27'10'31'0,"-8"4"-5"0,-10 7 0 16,-13 10 3-16,1 5-11 15,7 6-11-15,10-4-5 0,23-6-12 16,9-5-4-16,15-8 2 16,6 2 3-1,14-4 12-15,7-7 6 0,2-8 5 16,0-4 1-16,-3-14-7 16,-5-5-13-16,-7-15-69 15,-8-12-47-15,-10-11-21 16,-4 2 23-16,-5 14 136 15,-1 12 71-15,5 22 35 16,2 5-17-16,4 20-83 16,5 13-25-1,2 15-14-15,4 15 7 0,3-4 5 0,2 2 4 0,3-2 3 32,-1-3-1-32,-2-6 2 0,0-6 0 15,-3-6 0-15,-1-11 2 0,-2-6 2 0,-3-7 0 16,1-7-3-16,1-1-7 0,4-7-15 15,4-5-31-15,5-7-33 0,4-10-51 16,2-5 67-16</inkml:trace>
  <inkml:trace contextRef="#ctx0" brushRef="#br0" timeOffset="2531.29">25442 896 897 0,'-6'0'86'0,"-13"0"177"16,-4 1-266-16,-18 7-7 15,-3 2 11-15,3 12-1 16,-3 7-2-16,7 11-2 16,4 1 0-16,12 2-5 15,9 0-1-15,19-4 1 16,10-4 2-16,17 3 7 15,5-8 4-15,13-7-1 16,3-7-6-16,16-18-56 16,11-8 304-16,7-16-195 15</inkml:trace>
  <inkml:trace contextRef="#ctx0" brushRef="#br0" timeOffset="2959.71">25885 391 757 0,'2'4'114'0,"-1"32"-74"0,0 14 96 15,-1 17-134-15,-1 13-2 0,-4-6 2 16,1 6-1-16,-3 1 0 15,4 1-5-15,3-6-9 0,5-7-6 0,6-7-4 16,4-5 0-16,2-7 8 0,-1-8 7 16,-5-15 12-16,-3-12 31 0,-4-11 20 15,-2-4 23-15,4-2 5 0,1-4-19 16,5-5-21-16,5-8-27 0,1-10-18 16,2-10-17-16,0-3-7 0,1-5-1 15,-2 1 0-15,1 1 4 0,-1 3-2 16,4-1-5-16,-3 4 3 0,-3 3 8 15,-2 9 12-15,-3 10 18 0,-3 7 8 16,2 7 1-16,-2 5-5 0,2 7-12 0,1 8-6 16,2 8-4-16,0 8 0 0,3 7 0 15,0 2 2-15,-2 2 4 0,-2-1 1 0,-2-4 0 16,4-2-4-16,-1-5-9 16,-2-7-10-16,-1-5-4 0,-5-9-2 0,0-6 3 15,2-3 3-15,5-8-4 0,5-4-8 16,3-10 19-16</inkml:trace>
  <inkml:trace contextRef="#ctx0" brushRef="#br0" timeOffset="3702.17">26729 974 581 0,'-3'61'18'15,"-2"-1"-6"-15,2-5-7 0,2-1 0 16,1-13-2-16,2-9-6 0,1-4-8 15,2-5-9-15,-2-6-11 0,0-8-11 16,4-5-3-16,0-5 11 0,2-4 24 16,4-8 11-16,2-5 22 15,1-2 16-15,1-4-6 0,-1 2 6 0,4-1-15 16,-3 3-25-16,3 2-16 0,-4 5-8 16,-2 0-3-16,-3 6-3 0,-2 2-4 15,-3 1-8-15,-2 4 5 0,0 0 12 0,-3 0 12 16,0 0 11-16,-1 0 4 0,0 0 22 15,0 2 24-15,0-1 26 0,1-1 16 16,0 0 4-16,0 0 9 0,0 0 13 16,3 1 2-16,0-3-13 0,2-4-22 15,4-3-24-15,3-1-12 0,1-2-4 16,3-1-2-16,-2 3-10 0,2 0-11 16,-1 3-9-16,0 2-8 0,-2 1-3 15,-2 3 0-15,1 1-4 0,-6 1-1 0,1 3-2 16,-4 1-8-1,1 2-4-15,1 2 0 0,1 1-6 0,0 0 1 0,2 1 2 16,-1-4 2-16,2 1 5 0,4-2 9 16,3-2 1-16,5-3 3 0,2-1-1 0,4-1 0 15,3-5 1-15,0-1 2 0,6-2 0 16,-2-1 1-16,-1 1 0 0,1-5-1 16,-4 2 1-16,2-2 1 15,-2 1-1 1,-1-2 0-16,-4 1 1 0,-6 0-1 0,-5 1 10 15,-6 2 12-15,-4 4-10 0,-3 1 6 0,0 1-8 0,-2 5-10 16,0 0 9-16,-4-5-4 0,-5 4-5 0,-3 1-3 16,-6 6 1-16,-1 2-2 0,-3 5 1 15,-1 2 1-15,6 3-1 0,1 2-1 32,7 3 0-32,5 1-3 0,4 2 0 0,7 0 0 0,5 1 1 0,5-2 3 31,7 1 2-31,3-2 1 0,3-2 0 15,2-3 1-15,-2 0-1 0,1-3 1 0,0-1 2 16,-3-5-2-16,1 0 0 16,-2-4-1-16,3 2-7 0,0-3-12 0,3-4-7 15,-1 0-1-15,-6-2 5 0,0-1 8 16,-4-1-9-16,-1-6-28 0,1 1-29 16,0-7-151-16,-4-2 141 0</inkml:trace>
  <inkml:trace contextRef="#ctx0" brushRef="#br0" timeOffset="3859.3">27425 526 820 0,'0'1'237'0,"-1"0"-205"0,0 3-43 0,1 9-114 16</inkml:trace>
  <inkml:trace contextRef="#ctx0" brushRef="#br0" timeOffset="4835.51">27239 1101 999 0,'0'0'-40'16,"-1"1"-29"-16,1-1-15 15,0 0-5-15,1 0 32 16,0 0 18-16,-1 0 11 16,0 0 4-16,0 0 19 15,0 0 14-15,0 0 10 16,0 0 0-16,0 1-2 15,-3 4 0-15,-1 0-7 16,2 3-3-16,-1 4-1 0,-2 1 0 16,1 2-2-16,-4-1-1 15,2 1-1-15,4-3 1 16,-1-2 3-16,1-2 0 16,1-3-1-16,0-3-1 15,1-1-2-15,0 0 1 0,0 0 0 16,0 0-1-16,0 0 1 0,0 1-2 0,0-2 1 15,0 2-1-15,-1-1 1 0,0 0 0 16,0 0 2-16,1 0 4 0,0-1 9 16,0 0 8-16,0 0 5 0,0 0 3 15,0 0-1-15,0 0-2 0,0 0 3 16,0 0-1-16,-1-1-1 16,1 1-5-16,0-5-7 0,1-1-9 0,2-4-9 15,1-6-1-15,1-2-4 0,1-2 2 0,-2-1 3 16,2 2 7-16,1 1 7 0,-1 2 6 15,3 2-2-15,-2-1-2 0,2 3-7 16,-3 0-7-16,3 1 0 0,2 3-2 16,-2 1 1-16,3 4 2 0,-2 3-1 15,1 0-3-15,1 7-1 0,0 2-2 16,2 5-1-16,-3 2 1 0,1 4 1 0,-2 0 0 16,0-1-1-16,1 2 1 15,-1 0-4-15,-1 0 2 0,-1 3 1 0,-2-1 0 16,0 4 2-16,-2 3 1 0,0-3 0 15,-3 2 1-15,0-4 2 0,0-2-1 16,-1-2 1 0,0-7 0-16,1 2-2 0,-1-5 1 0,3 0 1 0,-1-2 0 15,0-4 0-15,0 0 2 0,1-4-2 16,-1 2 1-16,0-1 1 0,0-2-5 16,3 0-5-16,0-4-10 0,4 2-17 0,5-6-29 15,5-1 262-15,0-4-165 0</inkml:trace>
  <inkml:trace contextRef="#ctx0" brushRef="#br0" timeOffset="5466.64">28639 470 1364 0,'-1'-2'37'0,"1"5"-85"15,-2 1-38-15,-1 7-10 16,-2 8 5-16,0 11 45 15,0 13 38-15,1 8 1 0,0 19 3 16,2 6 1-16,0 11 3 16,1 0 2-1,1-7 1-15,0-6-1 0,4-18 2 16,4-9 3-16,4-19 14 16,5-5 8-16,9-8 2 15,4-4-2-15,11-5-17 16,0-6-10-16,3-6-12 15,-1-7-4-15,-2-9 1 32,0-4 2-32,-9 1 5 0,2-2 3 0,-7 5 3 0,-2 1 7 0,-2 2 12 15,0 1 9-15,-3-2 8 0,-2 4 4 16,0 0-2-16,-3 4 1 0,-4-1 2 16,-2 4 1-16,-2 2-7 0,-4 0-11 15,-1 0-16-15,-2 2-12 0,-2-1-6 0,-5 3-6 16,-1-3 1-1,-5 3-1-15,-4-1 0 0,-3 1 3 0,-3-1 2 0,3 4 0 16,1 4 2-16,-1 1 1 0,3 6-1 16,1-1 0-16,6 2-3 0,4 3-6 15,4-1-3-15,2 4 1 0,0 5 3 0,7 6 6 16,8 6 6-16,6 5-5 0,7 4-3 16,6 1-1-16,3-4-4 15,2 0-2 1,3-6-21-16,-2-4 0 0,-2-3 16 15</inkml:trace>
  <inkml:trace contextRef="#ctx0" brushRef="#br0" timeOffset="5766.4">29895 1182 933 0,'4'-8'51'0,"-2"-8"21"16,-2 0-83-16,-2-6-28 15,-9 2 4-15,-9 3 31 16,-2 1 1-16,-6 6 19 16,0 4 5-16,3 7-4 0,-2 8-3 15,0 9-13-15,-3 6 5 16,5 10-5-16,6 1-4 16,13 0-6-16,7-4-6 15,9-6-4-15,1-8 6 16,1-9 30-16,4-7-2 0,15-13-78 15,8-9-157-15,9-15 118 16</inkml:trace>
  <inkml:trace contextRef="#ctx0" brushRef="#br0" timeOffset="6034.29">29929 1086 350 0,'25'-11'9'0,"4"8"19"16,1 6-8-16,-3 13 3 16,1 10 4-16,-7 5-20 0,3 5-4 15,0 5-2-15,-3 0-1 0,-1-2 1 16,-1 1 1-16,-1-10 0 0,-1-5 1 0,-1-9 1 15,-5-5 5-15,-2-8 36 16,-4-1 34-16,0-2 27 0,-3 0 19 0,0 0-16 16,-1 0-27-16,0-2-28 0,-1-3-25 15,0-9-23-15,-5-8-13 0,-4-8-6 16,-5-6 0-16,-4-2 3 0,-1 0 5 16,1 3 3-16,2 4 2 0,5 4 2 0,4 7-1 15,4 6 0-15,3 4 8 0,0 3 9 16,3 3-1-16,4-4-1 0,4 1-15 15,9 2-18-15,8 1-16 0,9 3-18 16,7 1-28-16,-1 5-59 0,-3-2-40 16,-3 1-29-16,-6-2 94 0</inkml:trace>
  <inkml:trace contextRef="#ctx0" brushRef="#br0" timeOffset="6427.09">30690 1093 193 0,'0'55'35'16,"0"10"48"-16,1 4-1 15,3 1-20-15,0-9-4 16,0-21 2-16,0-11 27 0,-2-19 55 16,0-9 23-1,-1 0 10-15,0-1-21 0,4-10-66 16,2-6-34-16,9-17-56 15,2-13-21-15,5-7-7 16,3-3 2-16,0 10 9 16,2 6 2-16,0 9 1 15,0 5 4-15,-6 9 3 16,-1 3 4-16,-3 10 3 16,-1 5-1-16,2 14-3 15,0 7-4-15,-4 8 1 0,-1 6 0 16,-6-5 3-16,0 0-1 0,-2-1-4 15,-2-3-2-15,-1-4-1 0,0-5 0 16,-2-4 5-16,0-5 3 0,0-3-3 16,-1-5-5-16,1 1-8 0,0 0-11 15,0-2-3-15,4 0-1 0,3-7 96 0,2-6-48 16</inkml:trace>
  <inkml:trace contextRef="#ctx0" brushRef="#br0" timeOffset="6574.81">31392 1193 611 0,'-2'62'17'16,"0"-4"-21"0,2 0-47-16,1-13 33 0</inkml:trace>
  <inkml:trace contextRef="#ctx0" brushRef="#br0" timeOffset="7362.13">31651 1359 722 0,'0'0'96'0,"2"-2"90"16,1-5-63-16,6 0-68 16,5-5-14-16,6-3-22 15,4 2-7-15,3 2 0 16,1 3-1-16,-3 7-5 16,-1 2-6-16,-6 8-17 0,-2 1-8 15,-4 9-19-15,2 4-8 16,1 0-8-16,3 3-1 15,7-2 14-15,4-4 9 16,9-6 16-16,6-4 7 0,3-6 6 16,3-3 3-1,-4-6 11-15,-5-4 31 0,2-5 14 16,-4 0 2-16,-7-1-7 16,4-2-39-16,-16-2 2 0,-3-1-14 15,-7-7-6-15,-8 4 13 0,-1 3-11 16,1 4 26-16,-5 7 4 0,-2 2-1 15,-6 1-3-15,-10 1-13 0,-1 1 1 16,-5 1-2-16,-1 3-2 0,6 2-2 0,1 3-1 16,3 4-1-16,1 4-1 15,2-3-3-15,5 2-6 0,2 1-10 16,4 0-6-16,3-1-5 0,1-1 4 16,2-2 6-16,1 0 6 0,1-2 6 0,1 2 6 15,2-1 4-15,0-2 2 0,3-2 1 16,-1 1 0-16,-2-2 0 0,0-1 0 15,-4 3 0-15,1-3-1 0,0 0-3 0,-2 4-1 16,1 1-1-16,1 2-1 16,1 5 1-16,5 4 2 0,2 5 2 0,-1 4 0 15,6 1 0-15,3 4 0 0,1 4 0 16,7 7 0-16,0 11 1 0,-3 10 0 16,6 12 2-16,-2 11 3 0,-1 5 3 15,1 5 3-15,-3 7 6 0,-3 6 5 16,1 4 2-16,-5-4 0 0,-5-6-4 15,-10-11-6-15,-5-7-3 0,-8-9-3 16,-7-12-2-16,-1-12 0 0,-10-11 2 0,-5-10 4 16,-7-8 5-16,-13-8 2 0,-2-10 3 15,-4-5-2-15,0-6-5 0,10-6-2 16,2-5-2-16,8-4-2 0,4-1-3 16,0-2-3-16,5-4-6 0,0 0-4 15,3-8-8-15,4-3-12 0,3-5-26 16,3-7-87-16,2-5 85 0</inkml:trace>
  <inkml:trace contextRef="#ctx0" brushRef="#br0" timeOffset="7598.3">31565 830 1971 0,'-1'0'1'0,"3"2"-112"0,-7 21-9 0,-1 13-12 16,1 4-10-16,2-1 73 16,4-8-27-16,4-17-35 15,3-7-14-15,6-9 75 16</inkml:trace>
  <inkml:trace contextRef="#ctx0" brushRef="#br0" timeOffset="-66731.91">17980 10399 1128 0,'0'0'41'0,"0"0"-25"0,0 1-11 0,-2-1-2 0,1 1-1 15,0 1-2-15,1 1 1 0,1 1 2 16,0-2 8-16,-1-2 4 16,0 2 22-16,2-1 17 15,-2-1 20-15,1 0 5 16,0 0-12-16,0 0-16 15,5-1-23 1,-2-2-9-16,3 0-8 0,2-2-1 0,2-1-4 16,1-1 0-1,5-2-2-15,1 2-1 0,1 2 1 16,3-2 0 0,-3 2 0-16,0-1-1 0,-2 3 0 0,-2 0-3 15,4 0 1-15,1-1 0 16,0-1-2-16,3 2 1 0,-1 1-2 0,4-2 0 15,-2 1-1-15,5 3 0 0,0 0-1 16,-4 3 1-16,5-1 1 0,2-1-1 16,1 4 1-16,4 0 0 0,4 5-1 0,0 5-1 15,1-1 1-15,0 2-1 0,-6-2 1 16,-4 4 1-16,0 0-2 0,-2 2 1 16,2-3-1-16,-3 3 0 0,0 2 0 15,1 2 2-15,0 3-2 0,-2 2 1 0,1 3 0 16,-3 0 0-16,3 4 0 0,2 2 1 15,4 4 1-15,-1-1-1 0,-6 1 2 16,1-1-3-16,-4-2 2 16,-3-1 0-16,2-1-1 0,-3 1 1 0,2 1 1 15,0 2-1-15,1 2 0 16,-2 1 1-16,1 4-2 0,-1 0 1 0,-3-1 1 16,-1 1-3-16,-2 0 1 0,-2-2 1 15,-1-1-1-15,1-2 0 0,-1 2 1 0,-3-1-1 16,-1 0 2-16,-3 2 0 0,-1 2 0 15,0 3 1-15,-2-2 1 0,1 1-1 16,-2 0 1-16,0-5 0 0,-1-3-2 16,5-3 1-16,-2-2 0 15,3 0-2-15,4 0 1 0,2-1 0 0,1 0 0 16,-1-3 0-16,0 1 2 0,-1-2-1 16,1-2 0-16,-1 1 1 0,2-6-2 0,-3 0 0 0,-1 0 2 15,6-2-2-15,-2 1 1 0,1-2 1 31,-2 2-1-31,-1-3 0 0,-1 0 2 16,3-1-2-16,1-3 1 0,1-1 1 0,-2 4-2 16,2 0 1-16,0 0-1 15,0 0 0-15,-1-1 0 0,0 2 0 0,1-3-1 16,0-1 1-16,1 1 0 0,-2-3-1 16,-4-1 0-16,-3-4 1 0,-2 1-1 15,0-1 1-15,2-2 1 0,-1 1-1 0,0-2 0 16,-1-2 2-16,-1 2-1 0,-1-3 0 15,0 2 1-15,-1-1-1 0,0-2 0 16,0 0 0-16,-1 0-1 0,0-2 0 0,0 1 0 16,2 0-1-16,-3-2 1 15,0 1 1-15,0 0 0 0,0 1-1 0,-1-1 2 16,1-1-2-16,1 0 1 0,-1 0 0 16,-1 0-1-16,0 0 1 0,0 0 1 15,0 0-1-15,1 2 1 0,-1-2-1 0,0 0-1 16,0 0-1-16,0 0 1 0,0 0-1 15,0 0 0-15,0 0 0 0,0 0 0 16,0 0 0-16,0 0 1 0,0 0 0 16,0 0-1-16,0 0 2 0,0 0-2 15,0 0 0-15,0 0 1 16,0 0-1-16,1 0 1 0,-1 0 0 0,1 0-1 0,-1 0 0 16,0 0 0-16,0 0 0 0,0 0 0 15,0 0 0-15,0 0 0 0,0 0 0 16,0 0 1-16,0 0 0 0,0 0-6 15,0 0-3-15,0 0-2 0,0 0-2 16,0 0 6-16,0 0 0 0,0 0 1 16,0 0 2-16,0 0 1 0,0 0 0 0,0 0 1 15,0 0-1-15,0 0-1 16,0 0 1-16,0 0 0 0,0 0 1 0,0 0 0 16,0 0 0-16,0 0 0 0,0 0 1 15,0 0-2-15,0 0-2 16,0 0-1-16,0 0-2 0,0 0 1 0,0 0 3 15,0 0 1 1,0 0 1-16,0 0 1 0,0 0-1 0,0 0 1 16,0 0 0-16,0 0-1 15,1 0 1-15,-1 0 0 0,0 0 0 0,0 1 0 0,0-1 0 16,0 0-2-16,0 0-1 0,0 0 1 16,0 0-2-16,0 0 2 0,0 0 1 0,0 0-2 15,0 0 3 1,0 0-1-16,0 0-1 0,0 0 1 0,0 0 0 0,0 0 0 15,0 0-1-15,0 0 2 0,0 0-1 16,0 0 0-16,0 0 1 0,0 0-1 0,0 0 1 16,0 0 1-16,0 0-1 0,0 0 0 15,0 0 0-15,0 1 0 0,0 0-1 16,0-1 1-16,0 0-2 0,0 0 2 31,0 0 0-31,1 0-1 0,2 1 0 0,-2-1 0 0,0 1-1 0,-1-1 0 16,0 2 1-16,0-2 0 0,2 2 0 15,-2-2 0-15,2 1 1 0,-1 0 0 16,-1-1 1-16,0 0 0 0,0 1 0 0,0 0 0 16,0-1-1-16,0 0 0 0,0 0 2 15,0 0-2 1,0 0 2-16,0 0-1 0,0 0-1 0,0 0-2 0,0 0 0 31,0 0-1-31,0 0-1 0,0 0-1 16,0 0-6-16,0 0-7 0,0 0-10 0,0 0-12 15,0 0-13-15,0 0-10 0,0 0-16 16,0 0-8-16,0 0-55 0,0 0-61 16,6 3-47-16,1-3 110 0</inkml:trace>
  <inkml:trace contextRef="#ctx0" brushRef="#br0" timeOffset="-66156.68">20406 12808 893 0,'0'0'28'0,"-4"2"-4"16,0 4-22-16,-5 4-5 15,1 4 1-15,-1 6 1 16,0 0 1-16,4 8 0 16,2 1 3-16,3 7 10 15,2 2 3-15,3 4 5 16,2 2 1-16,-1-5 0 16,2-2-1-16,0-5-4 15,-2-2-4-15,-1-6-4 16,-1-5-2-16,-3-2-2 0,-1-5 0 15,-3-5 1-15,-1 2-1 16,-6-6 3-16,-7-1 0 16,-10-2 17-16,-7-3 7 15,0-4 0-15,-4-2 1 16,7 0-14-16,2 0-4 0,4 0-2 0,3 1 0 16,5 2-5-16,3 0 0 0,2 0-2 15,0 2-1-15,0-1-1 0,1 2 2 0,3 2 1 16,4 1 1-16,4 0 6 0,-1 0 5 15,0 0 5-15,-1 0 1 0,2 0-5 16,0 0-5-16,0 0-5 0,0 0-4 16,0 0-1-16,0 0-2 0,0 0 0 15,0 0-1-15,0 0 0 0,0 0-1 0,0 0 0 16,0 0-1-16,0 0-8 0,0 0-8 16,0 0-14-16,0 0-20 0,0 0-24 15,0 0-18-15,0 0-122 16,0 0 133-16</inkml:trace>
  <inkml:trace contextRef="#ctx0" brushRef="#br0" timeOffset="-38309.33">23571 13817 927 0,'0'0'90'0,"1"0"139"0,-1 0-200 0,2 0-14 16,-2 0 3-16,0 0 1 15,1-4-5-15,0 1 2 16,5-4 4-16,1-3 3 16,4-4 4-16,0-2 0 0,5-1 3 15,0-3 3 1,2-5-2-16,3-1-3 0,2-7-10 15,4-6-6-15,1-11-8 16,5-5-2-16,10-9-1 16,4-6 0-16,10-4 1 15,2-3-1-15,-6-13 1 16,-1-4-2-16,-13 12 0 0,-3-2 1 16,-5 19 0-16,0-1-1 0,0-3 1 15,0-1 1-15,-2-4-1 0,-5 6-1 16,2 3 2-16,1 4-2 0,4 5 0 15,2 0 2-15,-3-1-2 0,2-4 0 0,-8-3 1 16,0 2-1-16,-3 0-2 0,-3 7 0 16,1 6 0-16,-2 1 1 0,1 5 1 15,-1 0-2 1,-3 3 0-16,-1 2 0 0,-2 10 2 0,-3 3 0 0,-3 7 1 16,0 5 1-16,-1 5 0 0,0 2 3 0,-2 3-1 15,0 0 7-15,-2 3 9 16,0 0 4-16,0 0 1 0,0 0-8 15,1 0-10-15,-1 0-10 0,0 0-6 0,0 1-5 16,-1 5-6-16,-1 0-1 16,1 12 2-16,-3 9 5 0,2 9 6 0,-1 7 4 15,1 9 1-15,0 0 1 0,2 4-2 16,3-5-1-16,0 0 0 0,5-2-1 16,1-3 2-16,1 3 0 0,1-9 0 0,-2-4 2 15,0-8 1-15,-3-8 0 0,-1-5 1 16,-2-6-3-16,-1-2-5 0,-1-3-3 31,-1-3-4-31,0 1-4 0,1-2-4 0,-1 0-2 0,0 0 4 0,0 0 0 16,0 0 7-16,0 0 0 0,0-2 0 15,-2-2 8-15,2 1 3 0,-1-3 6 0,0-1 6 16,0-3 2-16,-1-5 4 0,2-2 2 16,-1-7-3-16,1-1-3 0,1-4-1 15,1-4-2 1,0 3 0-16,-1-1-1 0,1 3-2 0,-1 4-1 0,2-1-1 15,-3 3 0-15,1-2-1 0,-1 0 1 16,0 1-2-16,1 3 1 0,-1 0 0 16,0 6-1-16,-1 2 0 0,0 3 1 15,-1 1-1-15,1 1-1 0,0 0 0 16,0 2 0-16,-1-3-2 0,0 0-1 16,-1-2 0-16,1 0 1 0,1-2 0 15,-2-1-1-15,-2 1 1 0,-2-3 2 0,2 1-2 16,0 1 2-16,2 2 2 0,1 0-1 15,-2 2 2-15,2 3 3 0,2 5 3 16,-1 0 5-16,0 0 3 0,0 1 3 16,0-2 0-16,-1 0 0 0,1 1-5 0,-4-1-6 31,2 2-5-31,0 0-4 0,0 2-1 16,-3 1-2-16,-2 2-1 0,-3 1 1 15,-2 4 0-15,-5 1 2 0,-3 2 0 16,-2 2 1-16,-4 2 0 0,-5 1 0 15,-6 3 2-15,-6 0 2 0,-4 1 4 16,3-3 1-16,7 0-1 0,6-2-1 16,10-3 1-16,0 1 3 0,0-1 3 0,2-2 2 15,0-1-4-15,4-1-2 0,3-1 0 16,2-1 0-16,5-2 6 0,1 0 5 16,2-3 4-16,2 0 5 0,0 2 3 15,0-5 3-15,1 1 4 16,0 0 3-16,-2 1-3 0,2-2-2 0,0 1-6 15,0-1-7-15,0 0-7 0,0 0-5 16,0-1-7-16,0 1-3 0,0 0-3 0,0 0-6 16,0 0-6-16,0 0-9 0,0 0-12 15,0 0-15-15,0-1-18 0,0 1-14 16,-1-2-14-16,2 2-10 0,1-1-20 16,-1-6 684-16,-2-12-431 0</inkml:trace>
</inkml:ink>
</file>

<file path=ppt/ink/ink2.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07:30.803"/>
    </inkml:context>
    <inkml:brush xml:id="br0">
      <inkml:brushProperty name="width" value="0.05292" units="cm"/>
      <inkml:brushProperty name="height" value="0.05292" units="cm"/>
      <inkml:brushProperty name="color" value="#FF0000"/>
    </inkml:brush>
  </inkml:definitions>
  <inkml:trace contextRef="#ctx0" brushRef="#br0">14866 12667 895 0,'0'0'12'0,"-3"2"-6"0,-2 0 7 0,0-1-7 0,0-1-6 15,2 0-1-15,2 1 0 0,0-1-2 0,1 0 2 0,0 0 1 0,0 0 0 0,-5 0 1 0,-3 0-1 16,-5 2 0-16,-2-1-1 0,-2-1 1 16,-2 5-1-16,-3-1 0 0,-11 2 1 15,-8 0 1-15,-5 0 0 16,-11-2 2-16,-4 1-2 0,-1-2 1 0,-1-1-1 0,0-1 0 15,4 0 0-15,2-1 0 0,1 0-1 0,2 0 0 16,-2 0 1-16,-6 0-1 0,-1 0 0 16,5 0 1-16,2 0-1 0,10 0 0 15,5-1 1 1,3 0-1-16,9 0 0 0,1 0 0 16,4 1 0-16,6 0 0 0,5 0 1 15,4-1-1-15,4 1-1 0,5 0-3 16,-1 0-19-16,0 0-63 0,1 0-128 0,-2-6 123 15</inkml:trace>
  <inkml:trace contextRef="#ctx0" brushRef="#br0" timeOffset="726.9">14307 12249 403 0,'3'3'186'47,"-1"-2"-142"-47,2 2-3 0,0 1-9 0,2 2-9 16,1 3-7-16,1 0-5 0,4 2 2 16,5 0 4-16,2 0 4 15,4-1 2-15,2 3 0 0,0-3-2 16,1 1 2-16,-1 1 4 0,0-1 2 0,-1 0 1 15,-4-1-4-15,4 0-7 0,-3 1-7 16,1 1-5-16,1-2-3 0,-4 3-3 0,2-3 0 0,0 3 0 16,-1-1 0-16,-1 0 1 0,-3 1 4 15,-2-4 3 1,0-3 6-16,-4 1 2 16,-4-4 0-16,-1 2-3 0,-3-3-5 0,2 2-5 15,-1-1-2-15,-1 0 0 0,0 2-1 16,0-1-1-16,0 3 0 0,0 1-1 15,1 1 0-15,2 2 0 0,-2 0 1 0,1 3-1 16,-2 0 2-16,-1 7 1 0,1 1-1 16,-2-1 0-16,-1 1-1 0,-4-5 0 15,-4 4 3-15,-5 7 2 16,-6 1 1-16,-3 4-1 0,-1-3 0 0,-1-4 0 0,4 0-1 16,0-5 0-16,2-1 0 0,1-1 1 0,-1 3 1 15,-1-6 3-15,3 0 0 0,0-1-1 16,3-3 0-16,3 2 1 0,-1-5 4 15,2 0 5-15,1-2 4 0,1-1-2 16,4-2-4-16,-2 1-3 16,5-1-4-16,0-4 0 0,-1 3-1 0,1-3 0 0,1 0-1 15,0 0 0-15,-2 1-2 0,2-1-1 16,0 0 0 0,0 0-2-16,0 0-2 15,0 0-7-15,0 0-14 0,0 0-18 0,0 0-23 16,0 0-30-16,0 0-107 0,0 0 120 15</inkml:trace>
</inkml:ink>
</file>

<file path=ppt/ink/ink20.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53:53.972"/>
    </inkml:context>
    <inkml:brush xml:id="br0">
      <inkml:brushProperty name="width" value="0.05292" units="cm"/>
      <inkml:brushProperty name="height" value="0.05292" units="cm"/>
      <inkml:brushProperty name="color" value="#FF0000"/>
    </inkml:brush>
  </inkml:definitions>
  <inkml:trace contextRef="#ctx0" brushRef="#br0">1369 3682 314 0,'2'0'56'0,"0"0"62"16,1 0-63-16,-3 0-26 0,1 0 6 16,-1 1 2-1,0-1-6-15,0 3-18 0,0 0-4 16,0 4 5-16,1 2 2 16,1 5-1-16,-2 5-3 15,0 9-10-15,1 6-2 0,-1 17-2 16,-1 5 0-1,1 12 1-15,1 3 1 0,2 2 0 16,0-2 1-16,-2-5-1 16,1 0 1-16,1-3 0 15,0 0 0-15,-1-8-1 16,1-6 1-16,-1-16-1 16,-2-5 2-16,1-9-1 0,-1-2 1 15,-5-4 0-15,8 0-1 0,-6-4 1 0,3 0 1 16,-1-2-1-1,-1-2 1-15,1-2 1 16,0-1-2-16,1-1 2 0,0 0 1 16,-1 0-1-16,1-1 3 0,0 0 7 15,0 0 10-15,0 0 11 0,0 0 13 0,0 0 6 16,0 0 3-16,0 0-9 0,0-2-15 16,0-4-16-16,1-4-14 0,1-5-5 0,-2-9-1 0,2-7 1 15,-1-8-1-15,1-4 2 0,-2-6 1 16,-4 0-1-16,2-5 1 0,-3 1 1 15,4 3 0-15,0-2 1 0,0-1 2 16,0-1 0-16,-1-3 1 0,-1-1 2 16,3-1-2-16,0 0-2 0,0 1 1 15,-1 3-9-15,-2-1-1 0,-3 8 1 16,2-3-1-16,-1 5 9 16,3 5 3-16,0 1 3 0,2 4 5 0,0 5 6 0,-2 6 8 15,2 6 1-15,1 5 0 0,0 5-5 16,1 3-9-16,-2 3-5 0,0 3-10 15,0 0-7-15,-1 2-4 0,3 2-4 16,-1 2 1-16,2 3 3 0,-3 7 0 16,1 5 3-16,1 5 3 0,-1 5 0 15,1 6 1-15,-2 5 2 0,0 5 0 0,2 7 1 16,0 6 1-16,0 11 0 0,0 11 1 16,5 9 0-16,-3 1-1 0,3-3 0 15,6-8 0-15,-3-7 0 0,1-2-1 0,0-6 1 16,-4-3 0-16,-4-5-1 15,2-10 1-15,0-7 0 0,0-6 0 0,-1-7 0 32,-3-6-1-32,-1-2 1 0,-3-4 0 15,2-4 0-15,1-2 0 0,0-1 0 0,0-3 0 16,-2-2 1-16,-1-1 1 0,3-1-1 16,0 0 1-16,2 0 0 0,-2-2-2 15,0 1 1-15,0-1 0 0,-3 1 0 16,3-1 1-16,1 0 0 0,-1 0-1 0,0 0 1 15,0 0-1-15,0 0-1 0,0 0 0 16,0 0 0-16,0 0 0 0,0 1-1 16,0 1 0-16,2 0-1 0,-2 1 0 15,0 1 1-15,0-1-1 0,0 1 2 16,0 1 0-16,-2-1-1 0,2 1 1 16,0 1 0-16,-2-2 0 0,1 1 0 15,1-2 1-15,-1 0-1 0,1 0 0 16,0-2 1-16,0-1-1 0,0 2 0 0,0-2 1 15,0 0-2-15,0 0-5 0,0 0-9 16,0 0-14-16,0 0-13 0,0 0-16 16,0-6-107-16,-2-4 105 0</inkml:trace>
  <inkml:trace contextRef="#ctx0" brushRef="#br0" timeOffset="19957">16481 7056 607 0,'-2'0'14'0,"-4"3"-10"16,-1 0 2-16,-5 1 5 15,0-1 2-15,-2 0 6 16,3-2 8-16,1-1 7 15,1 0 1-15,1 0 4 16,-1 0-3-16,-1 0-3 16,-3 0-3-16,-6 0-11 15,-4 0-5-15,-11 1-6 16,-4 1-2-16,-7-2 0 16,-4 2-1-16,-7-2 0 15,-6 3 0-15,-2-2 3 16,-1 2 1-16,1-1 3 15,3-2 2-15,-7 0 2 16,-6 0 1-16,1-3-4 0,-2 2-2 16,11-1-6-16,0-1-1 15,3 1-1-15,-2-2-1 0,-2-2 0 0,-5 0 0 0,-6 1-1 16,0 1 1-16,-1 0-1 0,5 0 0 16,5 0 0-16,-3 2 2 0,-1 0-1 0,-5 1 1 15,-1 1 2-15,0 0-2 0,-2 0 2 16,8 0-1-16,0 0-1 0,0 1 0 15,-3 0 0-15,-6 1-1 16,-2 1 1-16,4-1 2 0,8-1 4 0,5 0 5 16,3 0 4-16,-8-1 0 0,-2 0 0 0,-1-1-1 15,6 1-2-15,11 0 1 16,7 0 0-16,7-1-1 0,-2 1-1 0,4 0 0 16,-1 0-4-16,2 0-1 15,6 1-1-15,1-1-1 0,2 1 1 0,5 0 0 16,3 0-1-16,5-1-1 0,3 2 1 15,5-1-2-15,2-1 1 0,3 0 1 16,1 0 1-16,1 0 3 0,2 2 2 0,0-2 1 31,0 0 0-31,0 0 0 0,0 0-5 16,0 0-1-16,0 0-3 0,0 0-4 0,0 0-1 0,0 0-5 16,0 0-6-16,0 0-9 0,0 0-14 15,0 0-12-15,0 0-15 0,1 0-14 16,3-6 102-16,7-5-36 0</inkml:trace>
  <inkml:trace contextRef="#ctx0" brushRef="#br0" timeOffset="24732.42">8233 8479 788 0,'0'0'26'0,"0"-1"-4"16,0 1-3-16,0-1 2 16,0 0-2-16,1 0-4 0,-1-1 8 15,0 2 6-15,0 0 17 16,0 0 4-16,0-2-6 16,0 2-8-16,0 0-19 15,0 0-6-15,0 0-10 16,0 0-2-16,0 0-2 15,0 0 0-15,0 0 0 16,-1 0-1 0,-5 0 1-16,1 2 0 0,-2-2 1 15,-3 3 1-15,-5-1 1 16,-1 0 1-16,-2 0 2 0,0 2 3 16,0-2 1-16,-2 1 0 15,-1-1 0-15,-3 0-1 0,2 0-1 0,-1 3 1 16,1-4-1-16,-4 2 0 0,-1 2 2 15,-1-4 0-15,-2 1 2 0,1 0 3 0,-3 0 2 16,-3 0 3-16,0 0 4 0,-3 0 3 16,-6-1 17-16,-5-1 0 0,-6-1-4 15,1 0-7-15,1-1-18 0,-6-1 17 16,-9-3 19-16,-12-3 12 0,-18-7 1 16,-6-2-22-16,1-2-20 0,2 1-14 0,15 4-5 15,8 4 0-15,6 3 0 0,9 3 0 16,2 1 1-16,1 1 2 0,2 0 4 15,-2 1 1-15,1 0 0 0,2 2-3 16,3-1-1-16,3 1-1 0,1 1-1 0,0 1 0 16,0 0-2-16,4 1 0 0,-1-1 1 15,6 1-1-15,1 2 0 0,3-1 1 16,4 1-2 0,1-1 1-16,5 2 0 0,-1-1 0 0,2 0 0 0,-1 1 0 15,-2-1 0-15,-2 1 0 0,-3 1 0 16,1-3 0-16,4 2 0 0,4-2 0 15,0 1-1-15,1 0 1 0,0 0 0 16,0 1 0-16,5-2 0 0,0 1 0 16,-1 0 0-16,-1 1-1 0,-2-2 1 15,-1 1 0-15,4 0 0 0,-3-1 1 0,2 0-1 16,0-1 0-16,-4 0 0 0,4-1-1 16,-6 0 1-16,-3 1 0 0,0-1 0 15,-1-1 0-15,0 0 0 0,2 0 0 0,1 0 0 16,-2-1 1-16,-3 2-1 15,-1-2 1-15,-3-2 1 0,-2 1-2 0,1 0 0 32,3 1 1-32,-2-1-1 0,-3 1 0 15,-2-1 1-15,-6-1-1 0,1 1-1 16,3-1 1-16,1 0 0 0,3 0 0 16,-2 0 1-16,2-1 0 0,-3 2 0 0,2-1 0 15,2 0-1-15,-2 0 0 0,-3-2 0 16,-6 1 0-16,1 1 1 0,1-3 0 15,3 3 0-15,3-2 0 0,2 2 0 16,-2 1-1-16,3 0 1 0,1 0 0 16,0 1-1-16,-1-2 0 0,-2 0 0 0,-2 1 0 15,-1 0 0-15,3 1 1 0,0 0-1 16,8 0 0-16,-2 0 0 16,2 1 0-16,2-1 1 0,-2 1-1 0,3 1 0 15,0 0 0-15,3-2 1 16,0 0-1-16,1 0 0 0,0 0 1 0,-3 0-1 15,0-2 0-15,-1 0 2 0,1 0-1 16,4 1 1-16,-2-1 1 0,4 0-2 16,0-1 2-16,0 1-1 0,4 0 0 15,-1 0 1-15,0-1-1 0,1 2 0 16,1 0-1-16,-1 0 2 0,-1 0-2 0,1-1 0 16,1 2 1-16,1 0-1 0,4-1 0 15,-1-1 0-15,1 2-1 0,3 0 1 16,1-1 1-16,2 1-2 0,1 0 1 15,2 0 0-15,-1 0 0 0,2 0 0 0,0 0 0 16,-1 0 1-16,4 0-1 0,0 0 2 16,-1 0-1-16,1 0 1 0,0 0 0 15,0 0 1-15,0 0 1 0,0 0 2 16,0 0-3-16,0 0-1 0,-1 0-1 16,1 0-3-16,0 0-2 0,0 0-2 15,0 0-7-15,0 1-4 0,0-1-5 16,1 0-5-16,-1 0-9 15,0 0-13-15,0 0-16 0,0 0-17 0,0 0-17 0,0 0-13 16,2-6-28-16,5 1 77 0</inkml:trace>
</inkml:ink>
</file>

<file path=ppt/ink/ink21.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56:25.665"/>
    </inkml:context>
    <inkml:brush xml:id="br0">
      <inkml:brushProperty name="width" value="0.05292" units="cm"/>
      <inkml:brushProperty name="height" value="0.05292" units="cm"/>
      <inkml:brushProperty name="color" value="#FF0000"/>
    </inkml:brush>
  </inkml:definitions>
  <inkml:trace contextRef="#ctx0" brushRef="#br0">24159 6376 1350 0,'4'0'75'0,"-2"3"-116"0,3 7 6 0,8 16-53 0,7 11-6 16,25 31 56-16,22 19 24 16,55 34 12-16,27 34 2 15,78 62 4-15,33 38 0 16,73 81 0-16,39 21 0 15,38 53-3-15,14 9 0 16,-5-8-1-16,-24-18 1 16,-43-51 4-16,-35-37 1 0,-63-51 1 15,-28-29-2 1,-77-72-3-16,-36-33 1 0,-67-74-21 16,-31-21-227-16,-50-38-35 15,-43-29 115-15</inkml:trace>
  <inkml:trace contextRef="#ctx0" brushRef="#br0" timeOffset="339.21">22598 6262 1360 0,'0'1'154'0,"0"3"-130"0,1 9 99 0,13 28-152 16,11 23-14-16,51 58 33 16,36 24 10-16,74 60 5 15,47 22 3-15,77 55-2 16,26 38-1 0,62 53-2-16,19 27 0 0,16 40-2 31,15 14 1-31,-10 7-1 0,-22 1 1 0,-30-32-1 15,-31-26 1-15,-59-56-16 16,-26-43-14-16,-70-80-31 16,-33-44-22-16,-72-81-49 31,-25-32-78-31,-56-62 122 0</inkml:trace>
  <inkml:trace contextRef="#ctx0" brushRef="#br0" timeOffset="677.13">20974 5845 1751 0,'0'2'72'0,"4"3"-139"0,4 14 8 0,14 41-23 15,12 22-2-15,51 51 81 16,30 27 8 0,63 42 10-16,43 24 3 0,69 58 0 15,29 33 3-15,72 61 1 16,24 30 0-16,20 46-6 0,6 4-6 16,-24 6-5-1,-26-11-1-15,-51-47-4 16,-31-28-4-16,-73-75-29 0,-34-41-29 31,-58-82-70-31,-31-34-25 16,-50-76 78-16</inkml:trace>
  <inkml:trace contextRef="#ctx0" brushRef="#br0" timeOffset="1009.07">18988 5503 1690 0,'0'-2'77'0,"1"6"-55"0,0 3 5 0,2 11-107 15,12 38-9 1,16 28 17-16,61 77 67 15,35 32 5-15,83 70 6 16,37 26 0-16,54 44 2 0,31 29-2 16,30 31 0-16,11 14 0 15,5 15-1-15,-13-5 1 16,-30-45-2-16,-32-32 1 0,-58-85 0 16,-34-45-3-1,-69-72-45-15,-30-35-36 0,-59-55 41 16</inkml:trace>
  <inkml:trace contextRef="#ctx0" brushRef="#br0" timeOffset="1326">16891 6043 2011 0,'-3'-18'-75'0,"24"95"17"0,50 67-40 16,22 28 3-16,66 66 87 16,34 27 5-16,54 43 3 15,35 17 3-15,61 47 0 16,17 17 0-16,24 15 0 15,-6-8 1-15,-41-52 1 16,-27-43 0-16,-70-78-5 0,-34-31-8 16,-56-64-41-16,-35-30-19 15,-52-57-198 1,-38-39 164-16</inkml:trace>
  <inkml:trace contextRef="#ctx0" brushRef="#br0" timeOffset="1639.28">13431 5386 1711 0,'0'1'222'0,"24"27"-230"15,29 43 131 1,87 98-249-16,49 57-10 0,103 95 90 16,34 15 38-16,41 36 9 15,26 15 1-15,16 29-2 16,19 21 0-16,14 11-23 16,-30-17-7-16,-61-66-3 0,-60-65 1 15,-131-138 28 1,-48-55-3-16,-85-86 7 0</inkml:trace>
  <inkml:trace contextRef="#ctx0" brushRef="#br0" timeOffset="1933.24">10968 6180 1663 0,'3'6'216'0,"5"5"-196"0,19 26 143 16,56 70-247 0,41 44-8-16,84 82 58 0,41 29 28 15,65 47 6-15,24 17 3 0,43 36-1 16,14 10 0-1,-5-7 0-15,-15-18-2 0,-63-61-14 16,-45-40-8-16,-84-79-34 16,-40-39-8-16,-70-64-15 15,-23-24-27-15,-41-44 70 16</inkml:trace>
  <inkml:trace contextRef="#ctx0" brushRef="#br0" timeOffset="2263.19">8640 6531 2389 0,'0'0'-7'0,"2"2"-56"0,50 74-75 15,24 33-7-15,86 93 8 16,41 38 61-16,73 48 76 16,24 20 0-16,35 28 3 15,19 15-1-15,-1-2 1 16,-7-18-3-16,-48-54-27 16,-43-37-7-16,-81-87-8 15,-39-37 3-15,-66-66 14 16,-24-20-4-16,-29-26-57 0,-3-9 52 15</inkml:trace>
  <inkml:trace contextRef="#ctx0" brushRef="#br0" timeOffset="2563.79">6833 7412 1482 0,'0'0'357'0,"9"7"-241"15,13 19 258-15,43 54-487 16,29 34-8-16,86 90 61 16,40 29 68-16,56 39 24 15,23 14 1-15,22 12-33 16,4 4-4-16,15 10-36 15,3-5-15 1,-55-52-9-16,-43-45 4 0,-111-100 44 16,-53-43 16-16,-63-56-31 0,-17-11-46 15,-8-18 2 1,-27-37 11-16</inkml:trace>
  <inkml:trace contextRef="#ctx0" brushRef="#br0" timeOffset="2907.39">5552 8613 2227 0,'3'5'-51'0,"35"52"22"0,99 99-21 0,15 11 16 15,66 49 31-15,22 12 3 16,29 21 2-16,15 12-9 16,13 3-55-16,-8-11-29 15,-27-32-45-15,-25-26-5 16,-55-55 49-16,-32-28 28 0,-49-54 45 16,-21-16 17-1,-36-25 2-15,-13-8-9 0,-18-6 226 16,-17-9-165-16</inkml:trace>
  <inkml:trace contextRef="#ctx0" brushRef="#br0" timeOffset="3207.48">4744 10083 1972 0,'-48'-48'-7'15,"246"243"-10"-15,50 39 13 16,15 12 3-16,44 29 3 16,16 15 0-16,22 10 0 15,3-6 1-15,-30-31-1 16,-14-20 1-16,-61-56 1 15,-35-24 0-15,-53-57 0 16,-32-26 0-16,-52-38-9 16,-22-16-20-16,-37-19-112 0,-14-8-60 15,-65-53-165-15,-42-37 23 16,-108-82 178-16</inkml:trace>
  <inkml:trace contextRef="#ctx0" brushRef="#br0" timeOffset="3508.39">4532 11181 1517 0,'0'6'45'0,"2"17"-13"16,8 15-18-16,25 36 3 16,19 18 6-16,48 37 5 0,32 17-4 15,60 31-9-15,33 9-3 16,62 28-5-16,20 2-3 15,33 16-2-15,5-1-2 16,-8 3 2-16,1-1-1 16,-30-10 2-16,-12-9 1 15,-43-27-1-15,-29-14-1 16,-50-45-1-16,-34-23 1 0,-54-43-17 16,-26-17-32-16,-33-25 354 15,-13-5-248-15</inkml:trace>
</inkml:ink>
</file>

<file path=ppt/ink/ink22.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58:49.135"/>
    </inkml:context>
    <inkml:brush xml:id="br0">
      <inkml:brushProperty name="width" value="0.05292" units="cm"/>
      <inkml:brushProperty name="height" value="0.05292" units="cm"/>
      <inkml:brushProperty name="color" value="#FF0000"/>
    </inkml:brush>
  </inkml:definitions>
  <inkml:trace contextRef="#ctx0" brushRef="#br0">10204 13200 954 0,'-6'0'37'0,"-5"0"25"0,-17 0-61 0,-6 0 1 0,-11-1 2 16,-4-1 2-16,-6-4 6 15,-6 1 4-15,-8-2 12 16,-7-1 5-16,-7 2 13 16,-4 3 1-16,-7 3-1 15,-2 1-3-15,-20 4-12 16,-10 0-3-16,-15 1-8 16,-4-1-4-16,-8 2-6 15,4-1-4-15,-2 2-4 16,-4 1 0-16,8 0 0 15,0 3 1-15,-1 1 2 16,-3 2 4-16,31 0 6 0,-2 0 4 16,26 0 3-16,12-2-6 0,-7 1-6 15,0-3-4-15,1 0-5 0,1-2 0 0,11-2 1 16,7-2-1-16,4-1 2 0,2 1 5 16,3-1 3-16,2 1 5 0,7-3 1 15,7 1-4-15,4 1-4 0,5-1-4 16,3 1-4-16,6 0 0 0,4-4 0 15,4 1-2-15,5-1 1 16,2 1 0-16,5-1-9 0,5 1-6 0,3-1-11 0,0 0-10 16,0 0-14-16,0 0-11 0,0 0-11 15,0 0-3-15,2-1 9 0,7-3 7 16,13-3 4-16,18-4-23 0,17-3 130 16,16 1-58-16</inkml:trace>
  <inkml:trace contextRef="#ctx0" brushRef="#br0" timeOffset="644.52">9581 13238 1229 0,'1'0'51'0,"0"0"12"16,-1 0-37-16,-1 0-11 16,-2 0-3-16,-2 1-6 0,-5 3-3 15,-17-1-3 1,-13 3 5-16,-30-2 18 0,-21 2 7 16,-38 0 12-16,-15-1-2 15,-27 0-12-15,-8-1-8 16,3 0-12-16,-4-3-4 15,-6 1-1-15,6-2 0 16,-16 0 1 0,-1-2 2-16,11-3 6 0,-9 0 1 0,22-2 1 15,8 0 1 1,14 3 1-16,17 0 1 16,35 4 1-16,12 0 5 0,29 4-6 15,12-1 3-15,7-1 0 0,5 0-2 0,8 2 1 16,6-3 2-16,5 1-1 0,6-1 3 15,3 2 3-15,5-3-2 16,0 0 0-16,0 1-2 0,1-1-9 0,-2 0-5 16,2 0-4-16,0 0-4 0,0 0 0 31,0 0 1-31,0 0-3 0,0 0 1 0,0 0-1 16,2 0-1-16,-2 0-1 0,0 0 1 15,0 0-2-15,0 0 0 0,0 0 1 16,0 0-3-16,0 0-1 0,-2 0-3 15,2 0-3-15,0 0-1 0,0 0 0 0,0 0-7 16,0 0-7-16,0 0-2 16,0 0-6-16,0 0 2 0,0 0 6 0,0 0 2 15,0 0 4-15,0 0 7 0,0 0-1 16,0 0-1-16,0 0-2 0,0 0-11 16,0 0-4-16,0 0-5 0,0 0-10 15,0 0-5-15,0 0-11 0,2 0-12 16,-2 0-8-16,1 0-54 0,3-3 82 0</inkml:trace>
</inkml:ink>
</file>

<file path=ppt/ink/ink23.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7:01:06.876"/>
    </inkml:context>
    <inkml:brush xml:id="br0">
      <inkml:brushProperty name="width" value="0.05292" units="cm"/>
      <inkml:brushProperty name="height" value="0.05292" units="cm"/>
      <inkml:brushProperty name="color" value="#FF0000"/>
    </inkml:brush>
  </inkml:definitions>
  <inkml:trace contextRef="#ctx0" brushRef="#br0">33620 11323 958 0,'0'0'17'0,"-3"-1"-31"0,0 1-32 16,2 0-7 0,1 1 16-16,2-1 38 0,1 0 10 15,-3 0 8-15,0 0 2 16,0 0-5-16,0 0-2 15,-1 0-5-15,0 0-1 16,-6-1-4-16,4-1-2 0,-5 1-1 16,0 1 0-16,-6-4 2 15,-9 2 0-15,-10 0-1 16,-7-1 1-16,-11 0-1 16,1-1 0-16,-4-4 0 15,-3-2 1-15,2-5-1 16,-2 1 0-16,10-1 0 0,-2 2-1 15,5 4 0-15,-11 0-1 0,-11 4 0 16,3-1 1-16,-1 3-1 0,4-2 0 16,2 1 0-16,-8-1 0 0,-7-2 0 15,-10 0 0-15,-5-3 0 0,3 0 0 16,0-1 2-16,8-3 0 0,1 0 3 0,-7-2 1 16,-3 0 1-1,5 0 0-15,5 1 0 0,12 3-1 0,9 2-2 16,5 0 0-16,2 3-3 0,-2 2 0 15,-1 3 0-15,1 2 0 0,4 0 1 0,5 4 1 16,8 1 1-16,2 2 0 0,1 1 1 16,3 0 0-16,2 2-2 0,1-2 0 15,1 1-2-15,3-1 0 0,1 0 0 16,2-3-1-16,3 2 1 0,4-1 3 0,4-1 1 16,-1 1 5-16,0 0 3 15,3 0 0-15,-2 2 0 0,1 2-3 0,-2 4-5 16,-1 2-1-16,-1 6-1 15,-1 8-2-15,4 9 2 0,-2 4-1 0,3 6-1 16,1 8 0-16,1 4 0 0,2 5-1 16,1 5 0-1,0 9 2-15,1 9-2 0,0 8 0 0,2 5 1 0,-2 8-1 0,-1 7 1 16,2 10 0-16,-4 8 0 0,0 11 1 16,-2 12 0-16,-4 6 0 0,0 8-1 15,-3 5 2-15,-3 2-3 0,1 1 1 16,-2 5 0-16,-1-5-1 0,1 2 0 15,-1 2 0-15,-2-8 0 16,0-2 0-16,-1 1 0 0,-2-7 0 0,0-2 1 16,0 4 0-16,2-4-1 0,1-2 1 15,1 0 0-15,1-4-1 0,4-6 1 0,2-5 1 16,3-3-1 0,5-7 0-16,2-7 1 0,3-4-2 0,4-6 0 0,2-5 5 15,5-6 6-15,0-13 9 0,0-19 13 16,1-11 3-16,-1-16 3 0,-1-10-1 15,2-9-8-15,-4-8-7 0,4-5-5 16,0-1-10-16,3-1-8 0,7-2-1 0,10 1-13 16,4-4-4-16,14 0-8 15,8-3-15-15,5-4-5 0,10-4-5 0,10-2 2 16,15-2 8-16,3-7 8 0,5-2-1 16,-1 0-4-1,0-1 1-15,6-2 3 0,-1-4 10 0,-7-2 15 0,-11-1 9 16,-6 0 6-16,7-4 2 0,5-2-3 0,6-3-4 15,-3-4-10-15,1-1-29 0,11 2-31 16,-2 1-30-16,-5 4-35 0,-10 6-35 16,-16 4 35-16,-7 8 54 0,3 4 82 15,-9 4 97-15,-14 2 22 16,-14 0 2-16,-18-3-21 0,-12-1-15 0,-2 1-15 16,-8 0-18-16,7 1-17 0,-7 0-15 15,0 0-3-15,-2-1 2 0,-2 0 7 16,0-4 7-16,-7-2 1 0,6-3 4 0,-3-6 1 15,-2-6 2-15,4-6 5 0,-3-7-3 16,0-7-3-16,1-6-4 16,-3-4-4-1,-7-7-2-15,4-4-4 0,-2-8 0 16,1-14-5-16,5-7 0 0,-9-7 1 16,3-5-6-16,0-7 1 0,2-12-2 0,4-13 1 15,-1-14 4-15,-2-14 1 16,1-10 0-16,2-16-1 0,-1-10-6 0,-1-8-8 15,0-4-4-15,-5 4-4 0,1 7-3 16,-7 13 1-16,6 13 0 0,1 13 0 16,6 5 3-16,8 4 9 0,1 1 6 15,-1-4 6-15,-2 0 3 0,-3-4-8 16,-2-4-7-16,-4-3-4 0,-3-8-4 0,-6-8-2 16,-4-10-10-16,0-12-17 15,-7-7-22-15,-1-1-16 0,1 5-6 16,-14 13 9-16,-6 20 22 0,6 32 18 0,0 32 19 15,17 29 21-15,14 23 12 0,3 16 17 16,4 14 7-16,1 12-5 0,3 7-6 16,2 8-9-16,1 4-14 0,0 0-16 15,0 0-14-15,0 0-13 0,0 0-8 0,0 0 3 16,0 0-1-16,0 0 6 0,0 1 8 16,0 0 3-16,0 0 6 0,0 0 3 15,0 0-1-15,0 1 2 0,0-1 1 16,0-1-1-16,0 4 0 0,0-3 2 15,0-1-2-15,-2 3 2 0,2-2 0 0,1 1-1 16,0-1-7-16,-1-1-7 16,0 1-10-16,-2-1-12 0,3 1-5 15,0-1-10-15,-1 0-7 0,0 0-2 0,-3 0-6 16,3 0-2-16,0 0-4 0,0 0-11 16,0 0-29-16,0 0-116 0,1 1 138 15</inkml:trace>
  <inkml:trace contextRef="#ctx0" brushRef="#br0" timeOffset="4273.3">31167 12835 1035 0,'1'5'131'0,"-1"-5"-57"0,0 0 77 0,-1 0-91 0,-1 0-27 0,2 0-24 15,0 0-1-15,0 0 3 16,0 0 3-16,0 0 4 15,0 0 0-15,0 0-8 16,0 0-6-16,0 0-10 16,0 0-4-16,-6 2 0 15,-1-1 1-15,-12 1 4 16,-8 0 1-16,-15 3 1 31,-7-3 2-31,-20 0 1 0,-11 2 1 16,-18-3-1-16,-8 3 1 0,-4 0-1 15,-7-4 0-15,7 1 0 16,-4 1 0-16,8-1 0 0,4 0 0 16,-8-1 1-16,-9-1-1 0,-6-2 2 0,-2-4 5 15,-1 0 2-15,-4-2 6 0,4 2 5 16,2-2 0-16,2 3 3 0,2-1 6 16,-5 2-1-16,-1 5-2 0,1-3-3 15,-1 3-10-15,-1 3-2 0,0 0-2 16,3 3-4-16,-4-1-1 0,0 3 1 15,0 0-3-15,2 0 2 0,0-1 0 16,1-2 0-16,-1 1 2 0,0-2 1 0,7 1 0 16,-2-1 1-16,1 1 6 0,2-4 3 15,7 0 6-15,-1-3 2 0,3 0-2 16,2-2 1-16,10 1 1 0,15 1-4 16,1-1 1-16,-3 1-5 15,1 1-5-15,3 0-2 0,12 1-3 0,14-2-3 16,10 2-3-16,7 0 2 0,6 0-3 0,6 2 1 15,5-1 2-15,4 0-3 16,3 0 1-16,6 0 3 0,3 0-3 0,5-1-1 16,1 0-4-16,-2 0-8 0,2 0-9 15,0 0-18-15,5 0-17 0,-5 0-16 16,0 0-11-16,1-2 4 0,-1 0-3 0,9-4 6 16,11-12-9-16,16-15 43 0</inkml:trace>
  <inkml:trace contextRef="#ctx0" brushRef="#br0" timeOffset="4649.76">25436 12430 1196 0,'-1'3'28'16,"-5"5"-16"-16,-4 5-12 15,-8 8-1-15,-3 3 2 16,-8 7 4-16,-3 5 1 15,-4 4-2 1,-1 2 0-16,0-2 0 0,-1-1 0 16,1-5-1-16,-2-3 1 15,2-4 1-15,1-2 0 16,3-4 1-16,4-1 1 0,7-6-1 16,5-2-1-16,9-3-1 15,2-2 3-15,6 0 7 16,2 3 2-16,16 8 6 15,14 8 3-15,24 14 11 16,10 3 6-16,-7-5 3 16,-5-6 2-16,-23-12-18 0,-7-7-7 0,0-1-10 15,-1-1-7-15,2-1-3 0,0 2 0 16,1-1-2-16,0 2 1 0,1 0 3 16,3 1-9-1,3-1-31-15,5 4-43 0,7 2-213 0,1 3 179 0</inkml:trace>
  <inkml:trace contextRef="#ctx0" brushRef="#br0" timeOffset="8156.1">24831 12856 498 0,'0'0'28'0,"0"0"40"16,1 0-49-16,1-1-15 16,2-1 21-16,-1 0 16 15,-1 0 16-15,0 0 17 16,0 2 9-16,-2 0-5 16,0 0-13-16,0 0-31 0,0 0-17 15,0 0-28 1,0 0-13-16,-4 7-8 15,-3 9 3-15,-7 6 12 0,-6 8 8 16,-10 9 9-16,-6 0 0 16,-12 7 2-16,-7 3 1 15,-26 1 0-15,-10 5-1 16,-19 6 1-16,-8 1-1 0,8-7 2 16,-14 4-1-16,19-12 3 15,-4-4 0-15,9-1 2 0,7-6 4 0,-10-6 1 16,4-3 5-16,-5-6 2 0,2-1 3 15,1-5-1-15,-19-4-1 0,-1-5-3 16,-3-6-2-16,1-6 0 0,-1-6 0 16,1-6 2-16,0-5 0 0,3-7-1 15,5-8-1-15,-3-7 1 0,3-9-3 0,2-10 1 16,8-7-4-16,-1-4-5 0,6-5-2 16,0-3-2-16,13 0-3 0,16 4 0 15,10 5 1-15,15 12 9 16,13 14 19-16,8 11 17 0,10 12 17 0,4 7 10 15,7 4-1-15,2-4-5 0,2 0-13 16,7-1-13-16,2-6-13 0,10-7-10 16,9-9-8-16,12-9-8 15,12-5-9-15,12-4-2 0,12 2-3 0,8 0 3 16,8 0 3-16,2 2 0 0,4-2-5 0,3-1-5 16,10 1-6-16,6 0-4 0,-1 3 4 15,-3 5 3-15,3 5 2 0,8 6 1 16,8 6-8-16,14 9-6 0,11 9-7 0,7 12-1 15,4 9 7-15,8 9 10 16,-13 7 9-16,-10 4 3 0,3 7-8 0,-11 7-10 16,-9 9-4-16,2 6 4 0,-11 8 12 15,-5 3 10-15,-9 3 5 0,-15 3 1 16,-16 2-1-16,-18 5 1 0,-8 5 1 16,-6 0 2-16,-9 1 1 0,-8-3-3 15,-8-1-2-15,-12-2 5 0,-14-4 3 0,-13-2 3 31,-12-4 3-31,-9-7-5 0,-3-6 5 0,-4-6 5 0,-2-8 1 0,-2-3 0 16,-1-6-4-16,1-2-3 0,-1-4 3 16,-4-6 5-16,-4-2 3 0,-3-6-1 15,2-3-1-15,1-6-4 0,4 1-3 16,6-5 0-16,3 2 0 0,5-2-1 16,8 3-2-16,5-4-2 15,-1 0-2-15,5 0-2 0,1 0 0 0,3 0-2 16,3 1 1-16,7 0-1 0,2-1 0 0,4 0 2 31,0 1 1-31,-2 0 2 0,2-1 3 16,1 1 1-16,-1-1-1 0,0 0-2 15,0-1-4-15,0 1-3 0,0 0-1 0,0 0-4 16,0 0-1-16,0 0-2 16,1 0-5-16,0-1-6 0,-1 1-10 0,0 0-14 15,-2-2-16-15,3 2-10 0,-1 0-8 16,1 0-4-16,-1 0-7 0,-1 1 47 0</inkml:trace>
  <inkml:trace contextRef="#ctx0" brushRef="#br0" timeOffset="27438.98">24750 16906 758 0,'-1'0'36'0,"1"0"8"0,0 0-39 15,0 0-14-15,0 0-1 16,0 0 9-16,0 0 5 16,-1 0 3-16,1 0 1 15,-5 2-4-15,0 1-1 16,-9 4-2-1,-5 2 0-15,-10 3 1 0,-6 1-1 16,-16 5 0-16,-11 3 0 0,-14 3 2 16,-6 1 0-16,-4 2 4 15,2-1 5-15,-20 1 13 16,-8-1 7-16,-18 0 8 16,-8-2-1-16,-17 2-8 15,-5-1-4-15,20-4-11 0,-4 0 0 16,25 0-3-16,2 0 0 0,-1 1 1 15,4-2-2-15,8-2 0 0,-10-8 2 16,5-3 2 0,-2-2 3-16,5-5 2 0,9-3-2 0,-4-4 0 0,2-3-1 15,3-3 0-15,10-3 1 0,11-2 1 0,-5-1-2 16,-2-3 2-16,-2-1 0 16,3-4 1-16,8-3 0 0,7-4-3 15,7-2-4-15,6 1-3 0,-2 1-1 16,5 2-1-16,-2 3 0 0,4 3 1 15,10 1-3-15,7 5 0 0,10 1-1 16,4 1-4-16,4 0 0 0,3 1-1 0,4 5-1 16,2-1 1-16,2 2 1 0,3 2-2 15,-2 0 1-15,3 1 1 0,0 1-1 16,-1 0 2-16,1-2 1 0,0 0-2 16,0-1 1-16,1-2 0 0,-1-1 2 0,3 0 6 15,-2-3 1-15,1-2-2 0,0 1 6 16,2 0 3-16,-1 7 9 0,0-1 6 15,1 2-2-15,0-1-9 0,3-3-6 16,0 2-3-16,2-3-2 0,1-2 0 16,0-2-1-16,3 1-3 0,0-1 4 0,1-2 2 15,1 1-1-15,2-2 0 0,1 0-7 16,2 0-5 0,1-1 0-16,1 1 0 0,-1-2-1 0,-2 1 0 0,-2-4 0 15,1-2 0-15,1-4 0 0,2-4 0 16,1-4 1-16,-1 0 0 0,0-2-1 15,1 4 0-15,0 0 0 0,-1 5 1 16,0 2 0-16,0-2-1 0,0 2 1 0,5-4-1 16,1 1 0-16,0 3 2 15,-1 1-2-15,-1-1 0 0,-1 4 2 16,6 3-2-16,1 0 0 0,3 3 1 0,-4-1-1 16,-1 4 0-16,-3 0 0 0,-3 3-1 15,3 0 0 1,-2-2 1-16,3 3-1 0,0-1 0 0,0-1 1 0,3 2 0 15,4-2 0-15,4-1 4 0,6-1-2 0,8 1 1 32,4-3-1-32,-2 2-1 0,-3 1 2 0,-7 0-1 0,-1 2 1 0,-2 2 0 15,1 0 1-15,-1-2 2 0,6 1-1 16,6-1-1-16,8 2-3 0,6 1 0 16,-1 0-1-16,-3 2 0 0,-3 1-1 0,2 1 1 15,-4 0-1-15,5 4 0 0,5-2 1 16,0 3-1-1,6 0 0-15,-5 3 1 0,-6 0-2 0,-4 0 1 0,-1 3 1 16,0-3-1-16,7 4 1 0,4 0 0 16,1 0-1-16,6 2 0 0,-5 3 0 0,1 2-2 15,2 5 0-15,4 3 0 0,2 1-1 16,-4 1 1-16,-5 1 1 0,-7-3-4 31,-5 3 0-31,2 3-2 0,-1-2 0 16,0 3 2-16,2-1 3 0,-5-1 0 15,-3-1 1-15,-4 4 1 0,-7 2 0 16,0 5-1-16,2 4 1 0,3 3-2 0,2 4 1 16,3-1 1-16,-1 1-1 15,-1 1 1-15,-2-3 0 0,-6 0 0 16,-8-3-1-16,-8 2-1 0,-4-1-2 0,-1 2-1 16,-7 2-1-16,0 0-2 0,-6 0 1 15,-6 1-1-15,0-1-1 0,-6 1 0 16,-1 1 1-16,-5 1 1 0,-4 1 2 0,-3 0 3 15,-2-1 0-15,-3 3 2 16,-5 3 0-16,-7-4-1 0,-13-1 2 0,-8 1 0 16,-6-4 1-16,0 0 0 0,0-2 1 15,3-5-1-15,2-3 1 0,2-4 0 0,3-6 0 16,-5-2 0-16,-5-3 1 16,4-2 1-16,3-1 1 0,7-3 2 0,5-1-1 15,5-2 0-15,2-3 1 0,7-2 2 16,6 0 3-16,-1-1 4 0,5-1 0 15,2-2 2-15,1-1 0 0,5 0 0 16,1 0 0-16,4-1 1 16,-3 0-2-16,1-1-1 0,6 0-3 0,-1 1-4 0,2-1-2 15,-1 0-1-15,0 0-2 0,0 0 0 16,2 1 0-16,-1-1-5 16,0 0-5-16,0 0-7 0,-1 0-10 15,1 0-6-15,-1 0-9 0,0 0-11 16,-1 0-15-16,1 0-14 0,-3 0-12 0,4 0-16 15,0 0-4-15,-2 0 733 0,2 0-476 16</inkml:trace>
  <inkml:trace contextRef="#ctx0" brushRef="#br0" timeOffset="41907.05">22048 13770 996 0,'8'-6'51'0,"7"-6"15"31,11-5-30-31,21-14-23 0,17-1-4 0,27-7 10 16,4-2 6-16,12 3 9 31,3 2-1-31,22 7-13 0,11 3-19 0,7 14-13 16,3 7-3-16,-14 13-1 15,-5 7 9-15,-3 18-9 16,8 12-12-16,4 21-18 16,-5 11 0-16,-10 15 13 15,-15 7 12-15,-20 13 17 16,-2 11-1-16,-17 18-3 15,-8 4 2-15,-30 2 17 0,-19-2 5 16,-19-28 2-16,-16 0-3 16,-17-22-11-16,-18-1 0 0,-15-1 4 0,-20-5 4 15,-6-2-3-15,-9-4 2 0,-20-7-2 16,0-10 0-16,-8-11 2 0,-5-16-1 16,-1-13 3-16,-9-14 1 0,-6-12 0 15,-9-14-1-15,5-10-3 0,2-14-4 16,7-8-1-16,-1-8-2 0,11-4 0 0,11-3 0 15,4-1 1 1,19-4 2-16,2-5 0 0,5 3 3 0,11-1 4 0,14 5 6 16,17 6 7-16,11 4 13 0,7 4 9 31,9 6 5-31,5 3 5 0,8 3-2 16,8 2 4-16,3-1 9 0,4-4-1 0,9-6-6 15,3-8-13-15,14-11-20 16,9-13-13-16,9-15-7 0,10-12-10 0,5-9-10 15,16-4-11-15,5 5-9 0,2 4-4 16,-2 8 1-16,-8 11 4 0,-3 3 4 16,6 12 6-16,8 10 2 0,3 9-4 15,6 8-2-15,-2 7-7 0,0 8-2 16,8 6-10-16,6 8 6 0,2 9 8 0,1 10 6 16,-8 9 12-16,10 12-11 15,7 11-11-15,2 7-6 0,0 5 3 0,-14 4 12 16,-2 3 11-16,-3 5 7 0,-5 7 3 15,-7 5 1-15,-8 4 2 0,-8 1 4 16,-3 1 5-16,-4-1 3 0,-8-2 4 16,-5 0-1-16,-12 2-3 0,-7 2-4 15,-7 4-5-15,-7 3-2 0,-4 3 0 0,-5-1 0 16,-8 1-1-16,-9 1 0 0,-7-2-1 16,-10 3-2-16,-12-1-1 0,-9-2 2 15,-13-2 0-15,-6-5 2 0,-10 0 0 16,-3 0 0-16,-1-4 3 0,-18-3-1 15,-6-11 3-15,-6-5 0 0,-7-11-2 0,5-8 1 16,-10-6 0-16,-1-7 2 16,-3-9 1-16,5-3 5 0,5-8 1 15,-5-9 1-15,2-5 1 0,1-5-3 0,14-10-3 16,1-5 0-16,-2-8-3 0,1-5 0 16,5-5 3-16,11-2 3 15,18-3 2-15,2-1 3 0,3-2-1 0,1 3 0 16,2-2 3-16,9 4 3 0,8-2 7 15,13 1 4-15,4-4-1 0,6-3-6 16,4-2-7-16,3-3-5 0,5-5 1 0,8 1 3 16,9 0-2-16,6-1-2 0,10-2-4 15,10-11-5-15,15-5-7 0,18-7-13 16,12-2-16-16,6 1-16 0,1 2-5 16,-3 8 7-16,5 13 14 0,7 11 16 15,2 12 9-15,4 12 4 0,-2 5-1 16,3 4-3-16,9 6 1 0,-1 5 1 0,-2 6 1 15,-4 10 1-15,3 5-12 0,10 10-14 16,6 10-8-16,-3 7-4 0,-3 8 7 16,-3 6 9-16,-1 7 8 0,-7 4 5 15,-6 7 3-15,-10 6 2 0,1 5-2 16,2 3 3-16,-9 2 2 0,-8 0 2 16,-17 3 2-16,-10 6 0 0,-9 3-1 15,0 8-3-15,-9 1 1 0,-8 7-1 0,-9 1 5 16,-12 1 2-16,-12-7 0 0,-12-4 0 0,-15-3-4 15,-11 2-2-15,-11 2 1 0,-14 2 2 16,-20-3 1-16,-13-5 4 0,-13-10 1 16,0-10-2-16,-3-11 1 15,-2-10-1-15,-2-10-1 0,-3-9 0 16,0-12-1-16,-1-9 0 0,-3-9-1 0,0-13 1 16,0-7-2-16,0-5-1 0,4-8 2 15,1-4-1-15,12-4 0 0,-7-8 1 16,9-4-2-16,3-6 1 0,8-7 0 15,17-5 3-15,0-5 1 0,3-2 4 0,5-2 5 16,9 3 7-16,15 0 12 0,13 2 7 16,13 5 2-1,8 5-2-15,8 4-4 0,8 5 6 0,5-3 8 0,7-3-1 16,11-10-6-16,8-10-16 0,15-12-19 0,16-9-17 16,16 0-16-16,12-2-15 0,5 2-9 15,1 4-1-15,1 7 7 0,6 6 12 16,3 14 13-16,-3 9 10 0,-2 6 2 15,-2 6-4-15,2 5-4 16,9 10-1-16,-2 10-4 0,4 10-1 0,-7 14 0 16,8 5-2-16,6 10-3 0,1 9 1 0,3 8 3 15,-6 5 1-15,2 8 6 0,0 7-1 16,-7 2-4-16,-6 5-2 0,-9 5 2 16,1 9 3-1,-1 5 3-15,-9 5 5 0,-9 4 1 16,-12 1 2-16,-13 6 2 0,-3 6-1 0,-9 5 1 15,-5 2 0-15,-6 3-1 0,-9-2 0 16,-11 4 1-16,-10-2 0 0,-10-1 3 16,-10-3 0-16,-12-7 1 0,-10 0 0 15,-11-2-1-15,-7-1 1 0,-12-10 4 0,-12-9 2 16,-8-9 4-16,-9-9-1 0,0-5-1 16,-5-5-1-16,-14-8-2 15,-5-3 0-15,-6-8 2 0,-4-9 4 0,2-8 3 16,-2-9 0-16,4-9 2 0,-1-10 0 15,4-6-3-15,5-7-1 0,6-6-4 16,11-2-3-16,4-6-1 0,0-2 0 16,4-4-1-16,4-3 1 0,10-3 6 15,13-4 9-15,2 0 5 0,-4-1 5 16,6 0-3-16,1-4-6 0,8-5-5 16,10-1-6-16,8-8-4 0,8 2 1 15,7-2-1-15,7-1 3 0,6 6 3 0,8 1-1 16,4 2 4-16,8 2 5 0,6 3 3 15,6-1 2-15,9 0-2 0,6-3-7 16,14-4-6-16,10-5-9 0,20 0-9 16,10 2-7-16,4 0 0 15,1 11 4-15,-5 7 6 0,7 8 3 0,10 8 2 0,-1 2-6 16,8 5-6-16,-5 5-5 0,4 8-3 16,4 5 2-16,-1 9-1 0,2 3-7 15,-3 7-8-15,7 8-8 0,6 9-2 16,1 4 3-16,1 6 9 0,-8 5 10 15,-5 2 10-15,-8 5 7 0,-6 4 2 16,-7 7-7-16,1 8-7 0,2 7-7 0,-4 2 10 16,-12-3 7-16,-13 3 7 0,-13 0 5 15,-5 12-7-15,-4 9-1 0,-8 6-1 16,-5 5 0-16,-9-3-1 0,-12 2 0 16,-10 7 1-16,-12 4-1 0,-15-3 3 0,-11 0 2 15,-16-6 1-15,-10-5 7 0,-15 0 2 16,-25-4 1-16,-12-6 0 0,-9-10-2 15,0-10-2-15,-7-12 0 0,9-7-1 16,-7-8-2-16,2-8 1 0,4-8-2 16,0-6 0-16,1-8 0 0,2-3 0 15,5-7 1-15,-9-7 6 0,1-6 5 0,0-7 2 32,10-4 3-32,0-8-5 0,6-5-5 15,1 0-3-15,7-8-2 0,16-2 0 16,7-1 6-16,0-6 7 0,2 1 4 15,5-4 3-15,7 2-1 0,14 3-5 0,12 1 4 16,7 2 10-16,9-1 6 0,5-1 7 16,4-6-2-16,6-5-6 0,5-12-6 15,3-10-7-15,10-13-9 0,7-9-11 16,9-9-7-16,11-2-11 0,13 0-11 16,12 5-8-16,9 6-3 0,5 1-2 0,-1 6-7 15,-3 8 2-15,2 11-1 0,5 14 7 16,3 14 16-16,-2 12 7 0,-2 4 9 15,-1 6 0-15,7 5-6 0,13 7-9 16,9 7-4-16,5 9-2 0,9 11-4 16,-2 9-1-16,11 11 1 0,0 7 1 15,-1 7 8-15,-1 3 9 0,-5 3 4 16,-9 2 6-16,-9 6 1 0,-8 7 1 0,-12 7 1 16,6 7 1-16,0 3 2 0,-14 1 2 15,-11 2 3-15,-19 5 0 0,-13 2-1 16,-10 5-2-16,-8 3-3 0,-11 3-4 15,-11 4-2-15,-10 8-1 0,-11 1-3 16,-13-1 0-16,-15-4 0 0,-23-9 1 16,-15-2 4-16,-18-5 1 0,-9-6 3 15,-7-8 2-15,-6-10-2 0,1-12 2 16,4-9 1-16,1-9-2 0,2-6 0 0,1-6 0 16,3-8 0-16,11-3 2 0,-3-3 1 15,4-5-2-15,-2-3 1 0,1-4 1 16,14-8 0-16,-4-4 1 0,-4-6 2 0,1-5-1 15,-3-4 0-15,8-5 1 16,2-7-2-16,-5-6 3 0,0-6 5 0,3-6 5 16,11-10 4-16,13-3-2 15,10-7-5-15,0-4-8 0,5-3-2 0,5-5 0 16,11-5-2-16,14-3-1 0,13-3-2 16,13-4-4-16,13-2-10 0,25-8-19 15,22-11-27-15,20-9 21 0,21-4 7 16</inkml:trace>
</inkml:ink>
</file>

<file path=ppt/ink/ink24.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7:02:20.063"/>
    </inkml:context>
    <inkml:brush xml:id="br0">
      <inkml:brushProperty name="width" value="0.05292" units="cm"/>
      <inkml:brushProperty name="height" value="0.05292" units="cm"/>
      <inkml:brushProperty name="color" value="#FF0000"/>
    </inkml:brush>
  </inkml:definitions>
  <inkml:trace contextRef="#ctx0" brushRef="#br0">11317 8748 614 0,'0'0'33'15,"-1"0"6"-15,1 0-6 16,-1 0-3-16,1 0-1 0,0 0 14 16,1 0 10-16,-1 0 1 15,0 0-3-15,0 0-11 16,0 0-9-16,3-4-12 16,2 1-4-16,4-1-7 15,2-2-2-15,2 1 0 16,-2 3 1-16,-3 0-5 15,-2 2-2-15,-1 0-13 16,-1 1-4-16,-4 1-24 16,0 4-4-16,-2-2-4 15,-4 4 0-15,-5 1 21 16,-5-1 6-16,-3-1 15 16,0-3 7-16,3-1 4 0,-2-3 1 0,4 2 1 15,0-2-2-15,3 0 2 0,3-2 3 0,3 2 3 16,2 0 3-16,1 0 4 0,2 0 1 15,0 0 6-15,0 0 6 0,0 0-1 16,0 0 2-16,1 0-4 0,0 0-6 16,3-1-3-16,0-1-9 0,4 0-4 15,7 1-5-15,3-2-1 0,4-1-1 16,1 1 0-16,-2 2 1 0,-5-3 0 0,-2 2 2 16,-3 1 0-16,-7-1 0 0,-1 0 1 15,-2-1 1-15,-1 3 2 0,3-1 0 16,-3 1 3-16,0 0-1 0,0 0-3 15,0-1 0-15,0 1-3 0,1 0-4 0,-1 0-3 32,0 0-5-32,-4-2-2 0,2 2 2 15,-4-2 0-15,1-1 3 0,-6 1 3 16,-3 0 1-16,2 0 1 0,3-2 1 16,4 3 1-16,3 0 1 0,2 1 1 15,0 0 0-15,0 0-2 0,0 0 1 16,0 0 2-16,0 0 2 0,0 0 3 0,5-3-1 15,4 1-6-15,6 1-1 16,7-1-2-16,3 2 0 0,6 1 0 0,-1 0-1 16,-1 2 2-16,-1-3-1 0,-5 2 1 15,-4-1 0-15,-4 0 0 0,-6 0-2 16,-4 1 1-16,-4 0-1 0,-1-2-1 16,0 0-2-16,0 0-2 0,0 0-2 15,-2 0-3-15,-2 2-2 0,-2-2 0 0,-3 1 1 16,-3 0 2-16,-3-1-2 15,-4 0-13-15,-5-6-8 0,-5-3 17 0</inkml:trace>
  <inkml:trace contextRef="#ctx0" brushRef="#br0" timeOffset="1399.75">11471 7045 306 0,'-7'0'13'0,"-10"1"12"0,-3-1-29 16,-17 2-2 0,-2 1 2-16,-7 1 2 0,-5 1-1 15,7 0 2-15,3-1 1 16,9 0-1-16,8-1 1 31,8-1 1-31,6-2 0 16,9 0-12-16,-1 0 4 0,2 0 10 15,2-2-2 1,12 4 12-16,9-2-4 0,24 5-11 16,10 1 1-16,15-1-1 15,1 2 7-15,-4 0-1 16,-1 1-1-16,-7-1 3 15,-5-2-6-15,-18-3 3 16,-9-2 4-16,-15 0 3 0,-6 0 8 16,-7 0 19-16,0 0 26 0,0 0 17 15,-1 0-13-15,0 0-17 0,-3-2-27 0,-5 4-20 16,-7 1 6-16,-12 1 0 0,-11 0 6 16,-6-1 2-16,-6-1 1 0,-3-1-2 15,-1-1-6-15,-1-2-2 0,3 1-3 0,6-2-4 16,9 1 1-16,10 1-1 0,8 1 1 15,6 1 0-15,5 1 0 0,2-2-5 0,6 0-10 16,0 0-15-16,0 0-66 0,0 0-79 0,8 0 97 16</inkml:trace>
  <inkml:trace contextRef="#ctx0" brushRef="#br0" timeOffset="53723.59">11697 5485 996 0,'0'-1'83'0,"0"1"-43"0,0 0-30 0,1-2-8 0,-1-5 7 16,1-4 1-16,3-7 7 15,1-3 2-15,4-2 6 16,0-6-2-16,3-5-5 15,4-5-3 1,3-11-1-16,3 0 2 0,3-10-1 16,-2-4-1-16,4-2-7 15,0-4-1-15,4 4-2 16,7 0-4-16,7-2-19 0,3 1-4 16,1 3 0-16,-8 7 7 15,-4 18 26-15,-2 11 4 16,-7 16 4-16,3 5 1 0,-8 8-8 15,1 9-4-15,-1 7-8 0,3 10-7 16,1 13-3-16,-1 10 1 0,-3 7 3 16,-1 6 3-16,-2 4 1 0,-1 2 1 15,1 5 1-15,-4 0 0 0,-1-3 0 0,-3-8-1 16,0-10 2-16,1-5 0 0,-3-4 0 16,1-6 1-1,-2-6-1-15,1-7 1 16,-2-8 1-16,-1-8 1 0,-3-3 1 15,-4-6 1-15,1 0-3 0,-1 0-2 16,0 0-4-16,0 0-7 0,3-5 0 0,-2-1 3 16,0-2 0-16,1-14 6 0,-1-6 1 15,-2-8-1-15,-2-5 1 16,-4 4 0-16,-1-1 0 0,1 12 2 0,2 8 3 16,1 4 5-16,2 11 4 0,2 3 4 15,0 0-4-15,-1 0-5 0,0 0-7 16,-5-1-5-16,2 1-5 0,-2 3 0 15,-2 3-1-15,0-3 4 0,0 3 1 0,-6-2 2 16,2 4-1-16,-3 2 1 16,3 2-1-16,3 2 0 0,-1 2-3 15,2-3-3-15,1 1-2 0,4-2 0 0,0-3 3 16,2-1 4-16,-1-4 3 0,1 0 0 16,0-2 0-16,0 0-3 0,-2 1-5 15,0-1-7-15,-1-1-1 0,-5 0-2 16,0 0 3-16,-6-2 7 0,-7-6 1 15,-9-4 5-15,-4-8 2 0,-5-6 1 0,-3-4 1 16,4-1 0-16,3 3 0 0,5 2-1 16,9 11-1-16,7 3 1 0,2 8 3 15,6 3 17-15,3 2 8 0,1 4 1 16,-1 5 0-16,2 7-11 0,0 10-4 0,1 8 0 16,3 5-4-16,1 2-2 0,3-1-2 15,1-2-2-15,-2-3-1 0,0-5 1 16,-4-5-2-16,0-8-1 15,-1-7-1-15,-1-5-6 0,0-2-4 0,1-5-1 16,-1 0-2-16,-3 0 2 0,-1-4 4 16,-3 0 2-16,-4-4 7 0,-2-9 5 15,-7-7 2-15,-4-4 0 0,-4-9-2 0,-3-2-3 16,1-4-1-16,-1-1-1 16,2 3-1-16,-2 4 0 0,2 6-3 0,3 10-1 15,7 7 0-15,4 9 5 0,5 2 7 16,2 6 8-16,-1 2 2 0,-1 1-1 15,-1 5-5-15,-2 3-4 0,2 6-3 16,0 3-1-16,3 4 0 0,1-2-2 16,-2 0 1-16,-2-5-1 0,-2-2-2 0,1-2-1 15,1-2-2-15,3-4-1 0,0-1-1 16,1-2 1-16,-1-2 2 0,0-2 1 16,2-2-3-16,1-1-7 0,1 0-13 15,3-1-14-15,-2-2-12 0,2-9 25 16</inkml:trace>
  <inkml:trace contextRef="#ctx0" brushRef="#br0" timeOffset="55223.74">9418 7034 715 0,'0'0'94'16,"0"0"150"-16,1 0-179 15,-1 0-4-15,0 0 4 16,-1 0-1-16,2-5-12 31,3-1-6-31,3-7-17 16,2-5-8-16,5-13-13 0,2-11 0 0,6-21 6 0,0-9 4 31,3-17 9-15,2-15 1-16,9-13-8 0,3-4-5 15,8 12-16-15,2 15-7 16,9 32-6-16,7 18-10 16,11 34-4-16,8 18 1 15,7 36 2-15,-2 15 3 16,-16 12 6-16,-7 9-1 0,-25-7 3 16,-6 3 6-16,-11 6 2 0,-6 6 0 0,-8 5 0 15,-6 5 1-15,-5-6 0 0,-6-3 3 16,-2-7 3-16,-2-14 1 0,1-7 1 15,1-14 1-15,2-9 1 0,-1-9 4 16,4-6 1-16,0-12 0 0,0-3-1 0,4-5-4 16,0-3-4-16,0 1-1 0,-3-1 0 15,3 0 0-15,0 0 4 16,0-5 3-16,2 0-2 0,-3-4 5 0,0-6 1 16,-4-10-2-16,1-9 0 0,0-5-3 15,0-5-3-15,2 4-2 0,-3 3 1 16,2 4 0-16,-4 5-1 0,-1 3-1 15,-1 4-1-15,-4 1 0 0,-1-1 1 0,-4 3 0 16,-2 2 2-16,-4-2 1 16,3 6 0-16,-1-1-1 0,-2 3 1 0,0 3-3 15,-1 0 0-15,3 3-2 16,3 4-5-16,4 0-2 0,4 2-3 0,2 5 0 16,0 3 1-16,4 5 1 0,-2 3-2 15,0 3 1-15,2-3-1 0,0-2 2 16,4-4 4-16,0-5 1 0,2-1-2 15,-1-3-1-15,0-3-1 0,0 0-1 0,0 0 0 16,0 0-2-16,0 0 4 0,0 0 0 16,0-1 1-16,-5-4 2 0,2-1-4 15,-3-3 6-15,-2-4 5 0,-5-5 7 16,1-3 3-16,-4-1-1 0,-1 2-3 16,3 5 2-16,-1 4 6 0,4 4 7 0,4 4 7 15,3 1-1-15,4 2-4 0,0 0-8 16,-4 5-8-16,3 3-6 0,-3 9-2 15,0 7 0-15,2 7 0 0,-1 2 2 16,-1-4-1-16,2-5-1 0,-5-4-2 16,0-2-6-16,0-6-5 0,-5 2-6 15,1-5-3-15,-2-2-2 0,-3-3 0 16,-8-4 2-16,1-2 3 0,-11-7 7 16,-6-4 4-16,-5-6 4 0,-6-6 2 0,-3-4 1 15,0-8 0-15,-3-4 0 16,-5-5 0-16,1-4-1 0,-6-2 1 0,1 5-1 15,5 9 1-15,11 11 0 0,12 15 0 16,14 7 6-16,8 6 7 0,7 7 8 16,4 14 10-16,2 12 0 0,2 17-5 15,5 12-8-15,0 1-9 0,2-5-4 16,-1-6-2-16,-1-8 2 0,-3-7-5 16,-1-6-3-16,-3-12-7 0,-1-5-11 0,2-6-13 15,-1-2-16-15,1-3-27 0,2-4 41 16</inkml:trace>
  <inkml:trace contextRef="#ctx0" brushRef="#br0" timeOffset="70029.98">14163 8448 888 0,'1'0'29'0,"-1"0"-2"15,1 0-10-15,-1 1 2 16,0-1 4-16,0 0 12 0,0 0 9 15,0 0 10-15,0 0 0 16,0 0-13-16,0 0-13 16,0 0-17-16,0 0-6 15,0 0-7-15,-1 0-1 0,0 0 1 16,-8 2-1-16,1-1 2 16,-3 2 0-16,-4-3 0 15,0 3 0-15,-3-2 1 16,-4 0 0-16,-2 0 0 15,-4-1 0-15,-7 2 1 16,-3-1 4-16,2-1 3 16,0 3 3-16,8-3 1 0,3 0-3 0,-3 0-1 15,1 0 2 1,-1 0 0-16,0-1 2 0,1-1 0 0,-4 2-1 0,1-3-1 16,0 1 0-16,1-2-1 0,2 1 0 15,0-1 1-15,-3 1-1 0,-2-1 0 16,0 1 2-16,2-1 1 0,3 1 1 15,5 1 0-15,4 0-5 0,4 2-2 16,1 0-1 0,2 0-2-16,0 0 0 0,2-2 2 0,3 2-2 0,0 0 2 0,4 0 2 15,2 0 0-15,0 0 3 0,0 0-1 16,0 0 0-16,0 0-1 0,0 0-1 16,0 0-3-16,0 0 0 0,0 0-2 15,0 0-2-15,0 0 1 0,0 0 0 0,0 0-1 16,0 0 0-16,0 0 1 0,0 0-2 31,0 0 0-31,0 0 1 0,0 0-1 0,0 0-3 0,0 0-5 0,0 0-6 16,0 0-7-16,0 0-4 15,0 0-5-15,0 0 1 0,0 0-2 0,0 0 1 16,1-1 4-16,2-3 0 0,3-3 7 16,3-4-9-16,6-9-16 0,4-2-96 0,4-2-119 31,2 2 14-31,1 8 60 0,-3 1 136 15,-4 4 149-15,-5 3 19 0,-2-1-19 16,-4 1-21-16,-2 3-14 0,0 3-8 16,-6 0-3-16,3-2 0 0,-2 2-3 15,-1 0-5-15,1-2-11 0,-1 2-14 0,0 0-10 16,-3 0-5-16,4 4 2 0,-2-4-1 16,-3 3-2-16,-3 3 0 0,-5 1-1 15,-8 4 7-15,-3-2 8 0,-2 2 5 16,-3 0-1-16,5-2-6 15,-1 0-3-15,1-1-3 0,4-1-1 0,3-3-1 16,3 1-2-16,4-1-1 0,1 1-1 16,1-2-1-16,1 1 0 0,2-3-1 0,1 2 1 15,3-3 4-15,-2 1 0 16,0 3 2-16,2-3 0 0,0 2-1 0,0-1 0 16,1 2 1-16,2 2 1 0,1 2-1 15,1 2 1-15,1 4 2 0,0-2 1 16,-1 1 1-16,0 0 0 0,-1 2-4 15,1-2-3-15,1 3-3 0,0-5-1 16,2 1 0-16,1-1 0 0,0-3 1 0,-2 0 3 16,0 1 9-16,-2-2 5 0,0 0 6 15,-2-4-2-15,2 1-8 0,-3-1-6 16,-1 0-5-16,1-2-4 0,0 3 0 16,1-1-2-16,-1-2 0 15,-1 0 0-15,0 1 1 0,1-1-1 16,-2-1 0-16,2 2 1 0,-2-2-3 0,0 0-5 15,0 0-5-15,0 0-10 0,0 0-8 16,0 0-7-16,0 0-10 0,0 0-10 0,0 0-14 16,-2 0-7-16,1 0-9 0,1 0-14 15,-1-2 58-15,0 2-234 0,-6-5 196 16</inkml:trace>
  <inkml:trace contextRef="#ctx0" brushRef="#br0" timeOffset="72321.95">12623 8356 801 0,'0'0'68'0,"-1"-2"51"0,1 2-32 16,0 0-27 0,0 0-15-16,0 0-18 0,1 0-4 15,-1 0 12-15,0 0 6 16,0-2 9-16,0 2 7 15,1-1-6-15,5-7-2 0,3 1-14 16,6-5-12 0,5-3-11-16,3-1-6 0,8-1-2 15,-1 0 0-15,6 1-1 16,1 0 0-16,-2-1-2 16,2 0-1-16,-3 1 0 15,-1 2-2-15,3 5 1 16,-3 0 1-16,-5 3 0 0,0 0 0 15,-3 3 0 1,-2 1-1-16,0 0 1 0,-1 2-4 0,-1 0 0 0,3 2-1 16,-1 0 1-16,1 1 2 0,0 0 3 15,-2 1 0-15,2 1 2 0,-4 1 2 16,-1 1-2-16,0 0 1 0,-4 0 0 0,4 4-3 16,-4 0-1-16,3 5-2 0,-4 1-2 15,-1 5-1-15,-1-1-1 0,-4 3-1 16,2 3 0-16,-5-1 1 0,2 0 0 15,-2 1 1-15,0 2 3 0,1-1-1 16,-4 1 2-16,4-1-1 0,-5-1 0 16,1 1 1-16,-1 0-1 0,-1 0 0 15,0-1-2-15,-3 1 1 0,-3-3-2 16,0 0 1-16,-2-2 3 0,0 1 0 16,1 0 2-1,-2-1 0-15,-1 0-1 0,-2-2-1 0,-6-1 0 0,3 0-2 16,-2 0-1-16,-1-3 0 0,-3 1-2 0,-3-3 1 15,1-3 1-15,-1-1 1 0,5-2 3 16,-1-3 1-16,1 0 0 0,-1-1 2 16,0 0 1-16,4-2 1 0,1 2-1 15,-1-5 1-15,2 0-3 16,-2 0 1-16,-1 0-1 0,4-4 0 0,-2 2 0 0,2-1 1 16,0-1-1-16,1 1 0 0,1 1 1 15,-1-2-1-15,1 0 0 0,3 1 0 16,-2-2-1-16,0 1 0 0,2 0 1 15,0 1-2-15,3 0 2 0,-1-2-1 16,0 3 0-16,0-3 0 0,-1 2-1 16,3 0 0-16,-3-2 1 0,-2 1-1 15,-2-1 0-15,0-2 0 0,-3-1 1 0,3-1 1 32,-4-1 0-32,-2-1 1 0,3 0-1 15,-4-1 0-15,1-1 1 0,0-1 0 16,0-1 0-16,1-3-1 0,1 1 0 0,-1 0-1 15,0 2 0-15,2-1 1 16,0 0-1-16,1-1 1 0,-1-1-2 0,2 3 0 16,1 1 1-16,0 2-1 0,5-1 0 15,1 0 1-15,0 1 1 0,1 3 0 16,1-1 2-16,1 2 1 0,-1 2 0 16,2 2 2-16,1 0-1 0,0 4 0 0,0 0 0 15,0-1-2-15,0 1 0 0,0-1 1 16,0 1-3-16,0 0 0 0,0 0 0 15,0 0-2-15,0 0 0 0,0-1 1 16,0 1 0-16,0 0-1 0,0 0 0 16,0 0-3-16,1 0-1 0,0 0-1 15,1 0 0-15,-2 0 0 0,1 0 1 16,0 0 2-16,0-2 0 0,0 0 1 16,4-1 1-16,-3 2 0 0,0 1 2 0,0-1-2 15,1-1 2-15,-1-1-1 16,2 2-1-16,1-1 0 0,0-1 0 0,3 0 0 15,2-1 0-15,-1 0 0 0,4 1 0 16,-1-3 1-16,3 1-1 0,4-3 0 16,3 1 1-16,3-1-1 0,5 1 0 0,3-2 0 15,1 0 0-15,1 0-3 0,0 0 0 16,-2 0-2-16,-4 3 2 0,-2 0 1 16,-3 2 1-16,-2 1 0 0,-2-1 1 15,-2 1-1-15,-5-1-1 0,-1 1 2 0,-2 2-3 16,-1 0-1-16,0-1-2 15,-1-1 0-15,0 2 0 0,-3 0 2 0,-2 1 2 16,-2 0-1-16,0 0 0 0,0 0 1 16,-1 0-1-16,0 0 1 0,0 0 1 15,0 0-1-15,0 0 1 0,0 0-2 16,0 0-4-16,0 0-1 0,-1 0-2 0,0 0 1 16,0 0 4-16,0 0 2 0,-1 0 0 15,1 0 3-15,0 0 0 0,0 0 0 16,-7-1 0-16,5 0 1 0,1 1 0 15,-1-2 0-15,3 2 0 0,-1 0-1 16,-4-4 1-16,2 3-1 0,0-1 0 0,-3 0-2 16,1-1 1-16,-4-1 0 0,-1 0 0 15,-2 1 1-15,-2-1 0 0,-2-1 0 16,-3-1 0-16,-1-1-1 0,0 0 1 16,-1-1 0-16,-1-1 0 0,-1-1 0 15,-1 0 0-15,-2-1 0 0,-2 0 0 16,-3 0 1-16,1 1-1 0,1 0 1 15,0-1 2-15,3 2-1 0,3 0 0 16,3 0 0-16,6 4-1 0,1 2 0 0,2 0 0 16,1 3-1-16,2-2 0 15,2 1 1-15,3-1-1 0,3 2 1 0,-1 0 0 16,0 0 1-16,1 0 0 0,-1 0 1 16,1 0 0-1,0 0 2-15,0 0 2 0,0 0-1 0,0 0 0 0,0 0-1 16,0 0-2-16,0 0 0 0,0 0-1 15,0 0-1-15,0 0-1 0,0 0 1 0,0 0-1 16,0 0 0-16,0 0-2 16,0 0-3-16,0 0-7 0,0 0-9 0,0 0-11 15,0 0-10-15,0 0-24 0,0 0-7 16,0 0-193-16,5-7 169 0</inkml:trace>
  <inkml:trace contextRef="#ctx0" brushRef="#br0" timeOffset="79124.46">13403 9305 974 0,'-1'1'56'0,"1"-1"60"0,-2 0-89 16,1 0 0-16,1 0 3 15,0 0-2-15,0 1-8 16,0-1-2-16,0 0-4 16,1 0-4-16,1 0-6 15,-2 0-4 1,1 1 0-16,5 7 0 0,0 6 1 15,2 4 0-15,0 7-1 16,1 1-2-16,2 3-7 16,4 2-3-16,6 1-8 15,3 3-5-15,11 2-14 16,7 0-8-16,3-2-15 16,4-5 0-16,-9-8 16 0,-7-11 9 15,-9-9 22-15,-5-2 4 0,-5-5 3 16,1-3 5-16,1-5 2 0,-1-1 6 0,1-3 10 15,-3 0 7-15,-4-2 11 16,-1 0-4-16,-5 0-2 0,0-1-4 0,-2 5 0 16,1 2 5-16,-1 4 2 0,-1 4-4 15,1 4-7 1,0 1-7-16,-1-1-6 0,1 1-4 0,-1 0-4 0,0 0-14 16,0 0 0-16,0 0 0 0,0 0 1 15,1 2 8-15,0 3 0 0,8 6 0 0,6 2 2 16,7 9 5-16,10 2-1 0,-3 1 1 15,1-1 0-15,-3-2 1 16,-3-3 0-16,-2-4-1 0,1-2-1 16,-1-3-3-16,2-2 2 0,1-4-1 0,-3-4 3 15,-3 0 3-15,1-2 4 0,-3-3 8 16,-1-2 4-16,-3-6 4 0,-5 1 2 16,-1 0 5-16,-2 1 10 0,-2-3 3 15,-1 1-3-15,-1-5-9 0,-1-6-13 0,-2-6-8 16,-4-5-5-16,-1-2-2 0,-5 1-1 31,0 6-1-31,-2 3 2 0,1 6 5 0,2 5 6 0,3 2 6 0,5 5 4 31,3 8-3-31,0 0-3 0,0 0-3 0,0 0 1 16,-3-3-3-16,3 4-7 16,0 0-17-16,1 0-9 0,1 0-1 0,-1 0 3 15,0 2 10-15,-1-2 2 0,1 0-1 16,-1 0 2-16,0 0-13 0,0 0-12 0,0 0-16 15,0 0-16-15,0 0-6 0,0 0-7 16,0 0-12-16,0 0-7 0,0 0-137 16,0 0 145-16</inkml:trace>
  <inkml:trace contextRef="#ctx0" brushRef="#br0" timeOffset="82355.7">15355 8256 326 0,'0'0'80'0,"0"0"46"15,0 0-26-15,0 0-13 0,0 0-17 32,0 0 5-32,1 0 10 0,-1 0 2 0,0 0-5 15,0 0-3-15,0 0-4 16,0 0-5-16,0 0-22 16,1 0-14-16,0 0-18 15,2-4-5-15,2-1 6 16,1-3 4-1,-1-2 8-15,2 1 4 0,0-1-1 16,2-1-5-16,6-2-13 31,4-1-6-31,12 1-8 0,0 1-2 0,2 1 0 0,-3 3 0 16,-5 1 2-16,1 5 0 0,-3-4-1 16,3 1-1-16,-2 1 0 0,0 1 0 31,0-1-1-31,0 2-1 0,1 1-2 15,0 0-1-15,0-2 0 0,-3 3 2 0,-1-2 4 16,-2 1-3-16,1 0-1 16,2 0-1-16,4 1-8 0,0 0-2 0,3 3-2 15,-3 2 0-15,0 1 5 0,-3 0 4 16,-1 3 1-16,-1 3 2 0,-4-2 1 0,-2 5 0 16,-1 1 1-16,1 4 2 15,0 3-1-15,1 1 1 0,-2 5-1 0,-3 1-1 16,0 4 1-16,-2 2 1 0,1 1 2 15,-2-1 0-15,-2-2 0 0,-1-1 0 16,-1 1-1-16,-1-1 1 0,0 1 0 16,0-1 0-16,-1 0 0 0,-2-2 2 15,-2 1 1-15,-2 0 0 0,-1-2-2 0,-2-2 0 16,-2-2-2-16,0-5-2 0,-2-1 0 16,1-2 2-16,-5-1 0 15,0 0 1-15,0-1 2 0,-2-4-1 0,1 3 1 16,0-5 0-16,3 0-2 0,-3-1 1 15,-2 0-1-15,1-3 0 16,-5 5 0-16,-2-4 0 0,0 0 0 0,-2 1 0 16,-2-1 0-16,1-1 0 0,-1-2 0 15,3 1 0-15,0-3 0 0,1 0-1 0,-2-2 1 16,-2 0 0-16,1-2-1 0,0-1 1 16,-2-5 0-16,-2 2 0 0,2-2 0 15,-1-2 0-15,-1 1 0 0,1-1 0 16,-3 0 0-16,2-1 1 0,2 1 0 15,3-2-1-15,6 1 2 0,5 0 1 16,5 0-1-16,2-1 1 0,-1 2 1 0,1-1-1 16,0 0 1-16,3 2 1 0,0 0 2 15,3 1 3-15,0 1 4 0,1 2 4 16,1-1 3-16,-1 3 1 0,1 3-2 16,0-2-1-16,0 1-1 0,1-5-4 15,0 3-1-15,1 2-2 16,-2 1-3-16,1-1-1 0,0 1 0 0,0-1-2 0,1 0-2 15,-1-1 1-15,0 2-3 16,0-1 0-16,0-1 1 0,-1 1-1 0,0 0 1 16,0 0-1-16,0 0 0 15,1-1-1-15,0 2 1 0,-1 0-1 0,1 0-1 16,1-1 0-16,1-5 1 0,0 1 0 16,2 1 2-16,0-2 0 0,2-3-1 15,0-2-1-15,3 0 0 0,4-4-1 16,3 2 1-16,5-3-1 0,1-4-1 15,3 0 1-15,-2-2-3 0,2 1 2 0,-4 0 1 16,-1-1-3-16,1 2 1 0,-1 2-1 16,0 1-1-16,1 3 2 0,-1 1-1 15,-1 0-3-15,1 2-2 0,-5-1-2 16,1 1-1-16,-1 3-1 0,-3 0 3 0,1 4 3 16,-5 1 4-16,-1 0 3 0,-4 2 0 15,-1 0 0-15,-2 1-1 0,0 0-3 16,-1 0-2-16,0 0-2 0,0 0 0 15,0 0-1-15,0 0-1 0,0 0-4 16,0 0-2-16,0 0 2 16,0 0 2-16,-1 0 6 0,1 0 3 0,0 0 1 15,0 0-1-15,-1 0 2 0,1 0-1 16,-2 0 0-16,1 0 1 0,0 0-2 0,0 0 1 16,-6-3 1-16,3 2-1 15,-3-2 2-15,0 0 0 0,-2 0 0 0,-2-2 0 16,-1-1 0-16,-1 1 0 0,-3-4 0 15,-2 0 0-15,-3 1 0 0,-2-2 0 0,-2-1 0 16,2 2 0-16,-6-4 0 16,-1 0 0-16,-5-3 0 0,-6-1 0 15,-1-2 0-15,3 0 0 0,4 0 1 0,1 0-1 16,3 2 1-16,-3 1 0 0,3 1-1 16,3-1 1-16,2 2-1 0,3 1 1 0,5 4 0 15,6 1 0 1,2 2 0-16,3 3 0 0,4 1 1 0,3 2 1 0,0 0 3 15,0 0 9-15,1 0 14 0,-1 0 7 16,0 0-2-16,1 0-4 0,-1 0-12 0,0 0-9 16,1 0-1-16,1 1-5 0,-2 0-3 15,0-1 0-15,0 0-1 0,0 0 1 16,2 0 0 0,-2 0-3-16,2 0-8 0,-3 1-10 0,1-1-14 0,0 0-11 15,-3 0-15-15,2-1-20 0,1 0 132 16,0 0-318-16,4-1 217 0</inkml:trace>
  <inkml:trace contextRef="#ctx0" brushRef="#br0" timeOffset="162591">13986 8992 1202 0,'0'0'49'0,"0"0"26"0,0 1-72 15,0-1-4-15,0 0 0 0,0 0 2 16,0 2 1-16,0-2 1 15,0 0 2-15,1 0 2 16,-1 0 1-16,1 0 1 16,0 0 5-16,0 0 3 15,-1 0-2-15,1 0-4 16,0-2-7-16,3-1-13 16,-1 3-8-16,-1-2-21 15,4-1-14-15,14-15 26 16</inkml:trace>
  <inkml:trace contextRef="#ctx0" brushRef="#br0" timeOffset="164397.34">23236 4537 1296 0,'-1'3'17'16,"0"-3"-29"-1,1 1-5-15,0 1 14 0,0-2 3 16,0 2-3-16,0-1-3 16,0 1 1-16,-1 8 2 15,-2 12 2-15,1 11 1 16,1 20 2-16,1 7-1 0,-1 19 0 15,-3 12 0-15,0 10 0 16,-2 2 0-16,0-3 0 16,1-11 0-16,4-7-1 15,0-3 1-15,1-10 0 32,0-5 0-32,0-13 1 0,1-9 0 0,0-13 1 15,-1-5 2-15,0-12-1 0,0-2 1 16,-1-5-1-16,1-3-1 0,0 0 2 15,0-2 3-15,1 0 2 0,-1 0-7 0,0 0-10 16,4-4-21-16,1-5 715 0,12-23-508 16</inkml:trace>
  <inkml:trace contextRef="#ctx0" brushRef="#br0" timeOffset="165199.09">23420 4501 1819 0,'0'0'3'0,"2"-1"-40"0,-2-1-16 0,3 2-4 16,-3 0-1-1,1 2 39-15,0-2 20 0,-1 0 3 16,1-2 10-16,0 2 6 16,3-3 10-16,0 0 0 15,7-7-8-15,4-4-6 16,10-9-12-16,4-6-3 0,9-3-4 16,2-2-1-16,2 4-1 15,-3 5 0-15,-3 9 2 16,1 2-3-16,7 6-8 15,7 3 0-15,7 5-3 16,-5 5 4-16,-4 5 3 16,-7 4 0-16,-16 2 1 15,1 4 0-15,-11 1 3 0,2 6 0 16,-1 6 2-16,-1 7 1 0,0 10 1 16,-2 7 1-16,0 8 1 0,0 5 1 0,-1 5 1 0,-3 1 1 15,-1 7-2-15,-2 0 1 0,-4-2 1 16,1-3 0-16,0-14 0 0,-2-9 0 0,0-9-1 15,-2-7 1-15,0-5 2 16,0-5 2-16,0-4 2 0,-3-5 0 0,0-3 0 16,-1-5-1-16,1-3 3 0,-1-3-1 15,3-3 2-15,-1-1-1 16,-1 0-2-16,-1-2-1 0,0 3 0 0,-3-2 0 16,-2 1 3-16,-2-1 4 0,-5-1 1 15,-2 0 0-15,-7-2-3 0,-3 0-5 16,-3-1-3-16,-5 0 0 0,-8 1-2 15,-14-2 0-15,-9 2 1 0,-3-2 0 16,1 1-2-16,6-1 0 16,7 1-2-16,5 1 0 0,-3 2 0 0,-3 0 1 0,-7-1 0 15,5 1 0-15,4 0-1 0,10 1 0 16,8-1 1-16,5 0-1 0,8 3 1 16,7-3 1-16,9 0-1 0,7 1 5 15,0-1 10-15,0 0 8 0,-1 0 7 16,1 0 1-16,1 0-8 0,0 0-5 15,0 0-2-15,0 0-1 0,0 0-1 0,0 1-1 16,0-1-6-16,1 0-2 0,1 0-2 16,-2 0-3-16,0 0-2 0,3 0-4 15,-3 0-7-15,0 0-11 0,1 0-19 16,-1 0-24-16,0-1-26 0,0 0-14 16,1-2 1-16,5-5 208 0,10-14-90 15</inkml:trace>
  <inkml:trace contextRef="#ctx0" brushRef="#br0" timeOffset="165661.29">23032 4449 1783 0,'0'0'-6'0,"0"0"-87"0,0 5 1 15,0-3-9-15,2 5 10 16,1 3 87-16,3 1 2 15,3 8 0-15,5 5 2 0,16 10 0 16,11 10 3 0,27 20 0-16,19 11 0 0,23 13-1 15,5 6 0-15,2-1 0 16,-11-4 0-16,-9-20-1 16,-8-8 1-16,-20-20 0 15,-10-4-1-15,-23-8 0 16,-6-4 0-16,-9-6-1 15,-4-4 1-15,-7-5-1 16,-3-3-9-16,-4-4-16 0,-2-3-26 16,1 0-27-16,-2 0-42 0,1 0-98 15,-1-10 129-15</inkml:trace>
  <inkml:trace contextRef="#ctx0" brushRef="#br0" timeOffset="166100.4">24120 4260 1453 0,'-1'0'31'0,"1"1"-8"16,0 3-41-16,-5 10-4 15,0 6 16-15,-7 15 6 16,0 12 1-16,-12 17 3 15,-5 10 1-15,-24 19 4 16,-11 12 0-16,-12 16-1 16,-10 6-1-16,2 0-4 15,0-4 0-15,0-25-1 16,5-15 1-16,19-22 1 16,8-12 0-16,18-12 4 15,9-9 5-15,4-9 13 16,4-2 7-16,9-9 16 0,1-2 4 15,7-5 7-15,-1-1 0 16,1 0-14-16,0 1-5 16,0-1-16-16,0 0-4 0,0 0-3 0,0 0-4 15,0 0-4-15,0 0-4 0,1 0-2 0,0 0-2 16,0 0-1-16,-1 0-2 0,0 0-6 16,0 0-7-16,0 0-8 0,0 0-16 15,0 0-16-15,0 0-19 0,0 0-24 16,0 0-12-16,0 0 22 0,3-2 243 15,5-5-125-15</inkml:trace>
</inkml:ink>
</file>

<file path=ppt/ink/ink25.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7:04:41.896"/>
    </inkml:context>
    <inkml:brush xml:id="br0">
      <inkml:brushProperty name="width" value="0.05292" units="cm"/>
      <inkml:brushProperty name="height" value="0.05292" units="cm"/>
      <inkml:brushProperty name="color" value="#FF0000"/>
    </inkml:brush>
  </inkml:definitions>
  <inkml:trace contextRef="#ctx0" brushRef="#br0">9271 6032 1397 0,'-2'-1'59'15,"2"-7"34"-15,3-10-42 0,1-9 4 16,7-20 0-16,3-12-12 15,5-25-10-15,3-10 1 16,1-26 6-16,1-3 1 0,-3-15-16 16,0-3-5-16,3 0-14 15,-1 5-4-15,3 25 0 16,-2 16-2-16,-3 31-4 16,3 15-6-16,0 18-10 15,3 9-6-15,-2 15-15 16,2 9-16-16,4 33-1 15,5 19 1-15,5 43 13 16,-2 22 17-16,-9 5-7 0,-3 14-23 16,-10-16-21-16,-1 4-19 0,0-1-6 15,1-7 12-15,-1-11 16 0,2-16 20 16,0-15 22-16,-2-12 17 0,-1-10 12 16,-4-7 4-16,-3-9-2 15,-3-7-12-15,0-13-21 0,-3-8-79 0,2-7-90 16,-1-9 111-16</inkml:trace>
  <inkml:trace contextRef="#ctx0" brushRef="#br0" timeOffset="205.7">10078 5406 1056 0,'-34'9'34'0,"-14"4"4"15,-14 0-2-15,-12 1 9 16,-4-2-5-16,1-4-19 15,10-4-4-15,16-3-6 16,12-1 0-16,22 0-40 16,15 0-30-16,-3-3 33 15</inkml:trace>
  <inkml:trace contextRef="#ctx0" brushRef="#br0" timeOffset="738.95">10516 6290 727 0,'0'-20'115'16,"1"91"-70"-16,2 2 90 0,0-5-108 15,-1-19 11-15,0-11 0 0,0-26 10 16,-2-8-8 0,0-4-4-16,-2-5 0 0,-3-15 8 15,-2-16-1-15,-5-36-6 16,-2-22 2-16,0-28-13 31,1-7-6-31,5 1-2 0,5 3 1 0,9 15 3 16,4 9 1-16,9 18 3 15,2 10 0-15,2 18-6 16,2 9-2-16,4 15-9 16,3 7-5-16,2 13-4 0,3 3 0 15,-1 10-5-15,-1 5 1 16,-1 5-1-16,-1 4-9 0,-5 3-1 0,-3 4 0 16,-4 4-2-16,-3 3-1 0,-7 6 2 15,-2 3-4-15,-6 5-4 0,-7 1 2 16,-4 1 0-16,-6-5 2 0,-5-3 5 15,-5-5-3-15,-6-7 4 0,-8-6 4 16,-6-4 2-16,-3-6 8 0,-1-3 1 0,5-5 2 16,6-2-1-16,5-2 0 15,6-4-3-15,6 1-5 0,7-1-12 0,4 1-19 16,4 1-14-16,3-1-19 0,2-2-156 16,5-5 149-16</inkml:trace>
  <inkml:trace contextRef="#ctx0" brushRef="#br0" timeOffset="1226.45">11234 6500 1158 0,'1'80'28'0,"-1"-11"22"16,-2-9 14-16,-2-26 0 15,2-12 6-15,1-16-17 16,-1-5-10-16,1-5-2 16,-4-3-1-16,-3-21 15 15,-1-15 3-15,-2-30 8 16,2-18 4-16,6-23-36 16,3-10-10-1,8-11-7-15,6 4-4 0,5 5-4 16,6 9 0-1,4 21-4-15,0 8-3 16,4 23-7-16,-2 8-5 16,2 18-10-16,3 10-6 15,3 18 1-15,3 8 0 16,-3 14 3-16,4 6-17 0,-8 14 0 16,-2 6 4-16,-1 9 0 0,-8 6 20 15,-6 3-4-15,-10 2-5 0,-11-2-2 16,-13-5-2-16,-10-7-1 0,-12-4-1 15,-9-7 5-15,-8-7 8 0,-6-9 10 0,3-7 8 16,-2-6 4-16,2-4 0 0,0-7 0 16,3-3 0-16,6-6-2 0,10-4-5 15,6-4-12-15,4-3-15 0,6-5-19 16,3-5-62-16,9-4 66 0</inkml:trace>
  <inkml:trace contextRef="#ctx0" brushRef="#br0" timeOffset="1576.2">12131 5966 1632 0,'-1'0'64'0,"-7"0"-59"0,-10-3 37 16,-3 0-30-16,-5-6 12 16,3-2 10-16,5-7 6 15,2-6 10 1,8-6 19-16,7-7-5 0,9-11-24 16,7-4-17-16,18-9-41 15,3 1-15-15,6 11-11 16,2 5-3-16,6 19-17 15,5 8-15-15,4 4-26 16,-2 8-18-16,-10 5-27 16,-7 3-21-16,-11 7 97 15</inkml:trace>
  <inkml:trace contextRef="#ctx0" brushRef="#br0" timeOffset="1935.6">12477 5696 989 0,'0'0'106'0,"0"0"101"0,1-1 2 16,0 0-16-16,2 1-24 16,5-8-57-1,4-2-28-15,10-10-40 0,6-2-14 16,10 0-22-16,2 0-4 16,7 9-4-16,5 4 0 0,6 6-6 15,3 6-1 1,-4 9-3-16,-2 4-14 0,-9 11-12 15,-5 2-6-15,-10 13-15 16,-7 1-1-16,-16 5-9 16,-11 0 1-16,-20-9 15 15,-12-4 12-15,-22-16 27 16,-7-5 6-16,1-12 8 0,2-4 4 16,16-5 1-16,7-3 1 15,6-2-1-15,9-1-1 0,6 1 2 16,6 0 3-16,4 0 1 0,4 0 3 0,2-2-3 15,1-2-6-15,4-6-10 0,5-4-12 16,6-5-18-16,5 0-17 0,7-5-25 16,5 1-33-16,7 0-101 0,6-2 121 15</inkml:trace>
  <inkml:trace contextRef="#ctx0" brushRef="#br0" timeOffset="2170.82">13226 5336 1201 0,'4'17'54'16,"6"7"68"-16,8 20-54 16,6 6 4-16,16 9 5 15,2 0-25-15,10-1-35 16,2 0-5-16,0-4-3 16,-1-3-2-16,-3-10-3 15,-1-5-4-15,-2-7-21 16,-5-5-14-16,-6-11-42 15,-5-6-31-15,-9-17 61 16</inkml:trace>
  <inkml:trace contextRef="#ctx0" brushRef="#br0" timeOffset="2362.98">13741 5329 1308 0,'-16'37'32'0,"-2"7"-15"16,-6 21-6 0,-1 1 1-16,-8 1 2 15,-2-1-4-15,-5-8-5 0,1-5 0 16,7-15-41-16,5-8-34 0,16-12-155 16,7-5 125-1</inkml:trace>
  <inkml:trace contextRef="#ctx0" brushRef="#br0" timeOffset="2568.08">14309 5489 1682 0,'-1'27'42'16,"-2"19"-8"-16,1 11-42 15,1 11 0-15,1 1 12 0,4-10-40 16,-2-3-37-16,5-10 41 16</inkml:trace>
  <inkml:trace contextRef="#ctx0" brushRef="#br0" timeOffset="3072.56">14620 5908 1781 0,'0'0'12'0,"0"-1"-16"0,2 1 24 16,-2-1 15-16,3 0 29 16,-3-2 15-16,1-2-12 15,6-6-27-15,6-15-30 0,4-9-9 16,8-14-20-1,-1-4-9-15,7 4-19 16,3 5-7-16,1 10-5 0,-1 6 3 16,0 17 7-16,0 6 2 15,2 15-10-15,3 13-5 16,-3 18 2-16,-10 11 1 16,-4 8 19-16,-8 0-9 15,-6-11-29-15,1-9 1 16,-2-16 6-16,-1-6 19 15,-3-12 41-15,-2-5 12 0,0 1 21 0,4 1 20 16,-1-4 15-16,1-3 13 0,3-1-3 16,-1-8-12-16,4-3-12 0,1-5-13 15,1-6-5-15,3-2-4 0,-1-2-2 16,3-1 1-16,-1 3 4 0,-1 6 4 0,1 5 2 16,0 2 8-16,-1 3 2 0,-2 6 1 15,0 2-3-15,-1 4-14 16,0 3-15-16,-1 5-9 0,0 4-14 0,1 8-7 15,2 7 0-15,3 6-2 0,-1 4 2 16,-3-1-6-16,-4 1-13 0,-3-4-19 16,-3-3-19-16,2-2-27 0,0 0 11 15,3 0-129-15,5-1 140 0</inkml:trace>
  <inkml:trace contextRef="#ctx0" brushRef="#br0" timeOffset="3310.47">16151 5922 1224 0,'9'-20'94'0,"0"2"74"0,-6-3-75 16,-1 5-11-16,-9 0-23 16,-2 2-18-16,-7 4-36 15,-2 2-5-15,0 7-10 16,-3 4-3-16,-6 10-26 15,-5 8-22-15,-4 11-50 16,2 0-29-16,12 5-58 16,9-2 101-16</inkml:trace>
  <inkml:trace contextRef="#ctx0" brushRef="#br0" timeOffset="3503.9">15993 6031 648 0,'17'-13'105'0,"2"-3"107"15,2-7-107-15,0 1-12 16,0 5-19-16,-5 1 2 15,0 9-6-15,0 4-4 0,-4 3-16 0,5 3-18 16,2 7-16-16,1 5-10 0,8 6-4 16,0 5-2-16,1 3 0 0,1 1-1 0,-3-1-4 15,-2-2-7-15,-1-5-8 0,2 2-13 16,1-3-14-16,3-2-12 0,4-3-17 16,4-4 339-16,6-7-208 0</inkml:trace>
  <inkml:trace contextRef="#ctx0" brushRef="#br0" timeOffset="3740.26">16816 4899 1194 0,'-2'73'36'15,"2"14"-4"-15,1 28-22 16,3 4 1-16,3 12 0 16,1 5 1-16,2-1-6 15,4-4 1-15,0-5-45 0,2-5-41 16,4-17 43 0</inkml:trace>
  <inkml:trace contextRef="#ctx0" brushRef="#br0" timeOffset="3928.67">17217 5553 1445 0,'-24'29'5'0,"-23"10"10"15,-13 5-10-15,-19-1 7 16,-5-4 1-1,-5-12-1-15,-7-7 0 0,2-16-42 32,7-5-19-32,16-11 24 15</inkml:trace>
  <inkml:trace contextRef="#ctx0" brushRef="#br0" timeOffset="4132.35">17293 5899 1063 0,'-6'-18'142'0,"28"89"-100"16,2 28 94-16,0-2-144 15,4-4 675-15,4-13-494 16</inkml:trace>
  <inkml:trace contextRef="#ctx0" brushRef="#br0" timeOffset="4827.67">17730 5825 1452 0,'0'0'40'0,"0"0"-18"0,5 0 25 0,-1 0-28 15,9 2-3-15,-1-2-3 16,8 4 1 0,1 0-5-16,2 2-9 0,-4 2-3 15,-3 1-18-15,-3 2-12 16,-3 13-28-16,-3 7-7 16,-9 7 7-16,-8 4 11 15,-13-8 13-15,-4-6 6 0,-4-13 10 16,1-1-1-16,6-14 13 15,1 0 3-15,10-5 4 16,4-1 3-16,6-1 14 16,4-4 10-16,7-11 6 15,4-5-4-15,4-4-12 16,3-3-12-16,-1 6-7 0,5 2-4 16,2 2 0-16,4 2-2 0,0 2-1 15,-3 4 2-15,-1 4 2 0,-1 3 4 0,0 6 3 16,4 3-2-16,5 3-3 0,1 6-3 15,2 4-2-15,0 5 1 16,-3 3 3-16,-2 3 7 0,-6 3 9 0,-4 2 8 16,-5 4 3-16,-1 2-5 0,-5-3-7 15,0 2-6-15,-2-4-2 0,-4-3-1 0,-2-6 0 16,-1-1-1-16,2-9-1 16,-2-3-1-16,-1-7-1 0,1 0 2 0,-1 0 6 15,0 0 6-15,0-1 14 0,0 0 19 16,0 0-7-16,2-5 0 0,-1-1 4 15,2-2-8-15,3-5 10 0,2-5 2 16,3-5-10-16,1 0-6 0,4-3 1 0,1 2-3 16,2 3-3-16,-1 1-5 0,4-2-8 15,4 3-5-15,1 0-2 0,0 6 0 16,0-1 2-16,0 4 2 0,-1 5-2 16,4 5-2-16,0 0-1 0,-3 4-5 15,-1 4-3-15,-4 2-2 0,-7 2-1 16,2 3-4-16,-5 0-13 0,0 5-8 15,-2 0-9-15,-6 1-10 0,0 0-3 16,-3-1-15-16,-2-6-18 16,0 2-18-16,1-3-12 0,-4-7 61 0</inkml:trace>
  <inkml:trace contextRef="#ctx0" brushRef="#br0" timeOffset="5205.34">19331 5795 1194 0,'23'-9'109'0,"-2"2"145"16,-5 0-126-16,-7 4-29 15,-4 1-3-15,-5 2-56 16,0 0-43-16,-10 0-45 16,-6 0-1-16,-13 2 18 15,-6 0 9-15,-4 5-16 16,-1 0-19-16,9 0-33 15,5 0-4-15,14 1 16 16,5 1 17-16,13 7 35 16,9 5 12-16,16 13 14 15,6 6 10-15,5 5 23 16,0 6 5-16,-6-1 3 16,-6 1-6-16,-8-4-18 0,-8-6-4 15,-9-9-4-15,-6-6-4 16,-5-8-8-16,-4-3-4 0,-7-3-5 0,-3 0-1 15,-5-3 0-15,-5-2-4 0,-1-4-11 16,-3-3-24-16,-1-5-27 0,-1-4-230 0,1-5 200 16</inkml:trace>
  <inkml:trace contextRef="#ctx0" brushRef="#br0" timeOffset="5394.72">17850 5191 1533 0,'-2'3'72'0,"-2"-2"-57"16,-2 4-40-16,-1-2-15 15,3 0-49-15,-1-3 336 16,-4-6-198-1</inkml:trace>
  <inkml:trace contextRef="#ctx0" brushRef="#br0" timeOffset="5806.26">15764 4821 1635 0,'-2'0'95'0,"5"0"-65"0,-3 0-3 15,-3 2-162-15,-2 4-2 16,-3 0 25-16,-7-1 46 16,-9-3 55-16</inkml:trace>
</inkml:ink>
</file>

<file path=ppt/ink/ink26.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7:06:34.019"/>
    </inkml:context>
    <inkml:brush xml:id="br0">
      <inkml:brushProperty name="width" value="0.05292" units="cm"/>
      <inkml:brushProperty name="height" value="0.05292" units="cm"/>
      <inkml:brushProperty name="color" value="#FF0000"/>
    </inkml:brush>
  </inkml:definitions>
  <inkml:trace contextRef="#ctx0" brushRef="#br0">29703 6792 1082 0,'0'1'24'0,"0"-1"-23"16,0 2-15-16,2 0-13 15,3 1 5-15,4 6 6 16,3 4 4-16,5 4 4 15,4 6 1-15,2 5 3 16,0 5 3-16,3 13 3 16,-1 6 0-1,1 14 2-15,-1 4-1 0,0 6-1 16,1-5 1-16,0-1-1 16,0-1-1-16,-5-13 1 15,-1 0-1-15,-3-10-1 16,0-6 2-16,-3-8 0 15,-4-9 0-15,-4-9 4 16,-1-4 5-16,-3-9 8 0,0 1 7 16,-2-2 10-16,0 0 5 0,2 0 6 15,-2 0 4-15,0 0 1 0,0 0 4 0,0 0 0 16,0 0-3-16,1 0-4 0,0-1-10 16,2-3-10-16,-1-3-4 0,2 1-5 15,0-3-2-15,1 1-1 0,-1-3-3 31,1-1-1-31,-1 1-1 0,2 0 0 0,-2 0 0 0,1 4-1 0,-2-2-1 16,2 3-3-16,-2-2-2 0,-1-1-2 0,1 6-1 31,-1-5 2-31,1 5 2 0,-1-1 1 16,0 2-1-16,-2 2-4 0,1 0-6 16,0 0-4-16,-1 0-9 0,0 0-9 15,0 0-5-15,0 0-11 0,-2-1 1 16,2 1 1-16,0 0 3 0,0 1 7 15,0-1 6-15,0 3 5 0,-2 2 4 0,2-1 4 16,-1 3 2-16,-1 2 2 16,0 4 2-16,-2 0 1 0,2 1-1 0,-1 1 0 15,1-4-1-15,-3 2-1 0,1-1-2 16,-2-3 0-16,0 0 0 0,0-3 2 16,0 1 3-16,0-1 1 0,1 1 1 15,0-4 2-15,1-1 0 0,0 2 0 16,-1-4 1-16,0 2 1 0,1 1 0 0,-3-3 1 15,1 2 0-15,0-2 0 0,-2-3 2 16,-1 2 1-16,-1-2 2 0,1-2 3 16,-1 1-1-16,0-1-1 0,-3 1 1 15,0-3-1-15,-4-1 0 0,1-2-1 0,-4-3-3 16,1-2-1-16,2 0-1 0,-1 1-2 16,6 1 1-16,3 6 0 0,2 1 2 15,2 0 7-15,2 3 3 0,3 3 3 16,0-1-2-16,0-1-4 0,0 2 0 0,0 0 5 15,-1 0 2-15,1 0 2 0,1 0-4 16,0 0-8-16,0 2-5 0,-1-2-3 16,0 0-3-16,0 0 0 0,0 0-1 15,0 0 1-15,0 0-5 0,0 0-6 16,0 0-9-16,0 0-10 0,0 0-11 16,0 0-9-16,0 0-11 0,0 0-11 15,0 0-14-15,0 0-239 0,-1-2 217 16</inkml:trace>
  <inkml:trace contextRef="#ctx0" brushRef="#br0" timeOffset="7583.89">26409 6663 229 0,'4'-26'-17'15,"-1"-1"6"-15,-3-5 13 16,0-4 23-16,0 6 64 15,-2 0 21-15,2 9 21 16,0 2 6-16,2 4-11 0,-1 2-9 16,-1 5-26-16,0 7-16 15,0 1-35-15,0-2-16 16,1 2-26-16,1 5-5 16,1 9-1-16,2 4-1 15,-1 11 1-15,3 3 0 16,4 16 1-16,3 5 1 15,8 18 2-15,4 6 2 0,11 11 1 16,5 9 0-16,-1-7 1 0,3 2 1 16,-13-16-1-16,-2-4 2 15,-5-9-2-15,-2-7 0 0,2 0 1 0,-1-1 1 16,1 4-1-16,1-2 0 0,-1-4-1 16,-3-6 0-16,-2-6 0 0,-4-8 2 15,-2-4-1-15,0-6 1 0,-3-7 1 16,-2-7 0-16,-4-2 1 0,-1-3 4 15,-2-4 2-15,-1 0 3 0,0 0 14 0,0 0 10 16,0 0 12 0,0 0 9-16,0 0-10 0,1-4-7 0,-1 1-14 15,0-1-14-15,1-3-5 0,1-2-2 0,0-5 0 16,3-4 1-16,0-4-1 0,1-5-3 16,2-2-2-16,0-2 0 0,0 1 2 15,0 2 8-15,-2 3 11 0,1 3 10 16,-1 4 2-16,0 2-5 0,0 4-9 0,-1-1-8 15,0 3-4-15,-2 3-3 0,2 1 0 16,-3 0 0-16,-1 3-1 0,0 2-2 16,-1 1-2-16,0-2-2 0,0 0-2 15,0 1-3-15,2 0 0 0,-2 1 0 16,0 0-4-16,0 0 0 0,0 0-4 0,0 0-2 16,0 0-2-16,-2 2 0 0,-1 2 1 15,1-3 2-15,0 3 3 0,-1 1 5 16,1 2 1-16,-5 0 4 0,1 4 0 15,-3 0 0-15,1 0-7 0,-1 0-8 16,-2 1-11-16,-2 0-1 0,-4-1 5 16,1 0 10-16,-2-1 10 0,-2-1 3 15,1-1 2-15,-3 0 0 0,-3-2 2 16,-2-2-1-16,0 2 2 16,0-4 0-16,1-2 0 0,0 0 3 0,-3-4 2 15,1-1 0-15,0 0 1 0,-5-2-1 0,-3-1-3 16,-1 1 0-16,0-1 0 0,2 2 0 15,3-3 4 1,4 0 6-16,0-1 4 0,3-3 3 0,2 1 2 0,-1-1 0 16,6 1 2-16,1-1 5 0,3 1-2 15,4 1-1-15,1 2-3 0,2 2-3 0,4 2 2 16,0 1 2-16,3 4 0 0,0-1-1 16,0 1 0-16,0 0-4 0,0 0-9 15,0 0-6-15,0 0-6 0,0 0-8 16,0 0 3-16,0 0 0 0,0 0 2 15,0 0 0-15,0 0-4 0,0 0-6 16,0 0-12 0,0 0-11-16,0 0-11 0,0 0-13 0,0 0-19 0,0-1-19 0,0 1 31 15,0 0 23-15</inkml:trace>
  <inkml:trace contextRef="#ctx0" brushRef="#br0" timeOffset="14039.65">4183 11465 1008 0,'0'0'35'16,"0"0"12"-16,0 0-47 0,0 0-9 16,2 0 0-16,-2-2 1 15,2-1 2-15,-1 3 3 0,4-3 3 16,-2 0 0-16,2 1 0 15,1 0-1-15,3 1-3 16,4-1 0-16,4 0 0 16,4 2-1-16,16 0 2 15,10 5 0-15,22 1 1 0,8-1 1 16,14-1 1-16,-1-3 0 0,16-2 0 16,5-3 1-16,9-1-1 15,7-2 0 1,-18 0 0-16,8-1 0 0,-19 3 0 0,2 0 0 15,-3 1-1-15,-12 1 1 0,-4 1-1 16,-2 2 0-16,1 6 1 0,-6 0 0 16,-4 0 0-16,-2 4 2 0,-6 3 0 15,-4-2 1-15,-7 1 1 0,-10 0-4 0,-9-4 2 16,-9-1 0-16,-7-2 0 0,-6-2 1 31,-3-1 2-31,-2 0 0 0,-2-2 2 0,-2 0 0 0,-1 0-2 0,0 0-4 16,0 0-12-16,-1 0-18 0,-1 0-73 0,1 0-49 15,-10 2 77-15</inkml:trace>
  <inkml:trace contextRef="#ctx0" brushRef="#br0" timeOffset="14667.63">4018 11181 1139 0,'0'0'78'15,"1"0"57"-15,-1 0-105 16,0 0-44-1,2 0-10-15,0 0-10 16,5 0 1-16,8 0 9 0,4-1 5 16,10 1 11-16,4 0 1 0,7 0 2 15,2 1-1 1,14 2 3-16,6 0 0 16,16 2 0-16,8 2 2 0,9-1 0 15,1 3 0-15,17-1 1 31,6-1 0-31,11 2 1 16,9-1 0-16,14-4 0 16,0 0-1-16,1-2 0 15,2-2 0-15,-33-3 2 0,-4 0-2 16,-25 0 6-16,-14-2 7 0,-10 2 5 16,-8-1 6-16,-7-1-2 0,-2 3-2 15,-3-3-6-15,2 3-4 0,-5 1-3 16,-4 0-3-16,-8 1-1 0,-10 0 0 15,-6 0-1-15,-5 1 0 0,-7-1 1 0,-3 0-1 16,-2 0 4-16,1 1 1 0,-3-1 0 16,0 0 7-16,0 0 2 0,0 0 1 15,0 0 1-15,0 1-7 0,-1-1-3 16,1 0-1-16,-2 0 2 0,1 0 0 0,1 0 0 16,0 0-2-16,0 0-3 0,0 0-2 15,0 1-1-15,0-1 0 0,0 0-4 16,0 0-6-16,0 0-6 0,-2 1-12 15,2-1-13-15,0 0-22 0,1 0-17 16,-1-1-135-16,0 0 135 0</inkml:trace>
  <inkml:trace contextRef="#ctx0" brushRef="#br0" timeOffset="23341.89">14866 13702 1462 0,'1'6'33'0,"-1"10"-12"0,0 4-41 0,-2 10-1 0,1 4 5 16,0 5 1-16,1 0 0 15,1 0-3-15,0 2 8 16,2-4 9-16,1-1 0 16,-2-4 1-16,1-3-6 15,2-7-38-15,-2-5-25 16,2-6-116-16,3-3 104 16</inkml:trace>
  <inkml:trace contextRef="#ctx0" brushRef="#br0" timeOffset="23715.84">15478 13437 1361 0,'-1'-1'73'0,"0"1"32"15,1 0-73-15,-4 1-53 16,-5 4 2-16,-22 4 8 15,-14 9-2-15,-27 7 12 16,-12 5 9-16,-32 6 19 16,-9-4 8-16,-15-4 13 15,1-4 3-15,4-6-8 16,6-6-7-16,11-4-13 16,7-2-8-16,27-2-9 15,9-3-1-15,23-1-3 16,8 0 2-16,18 0-5 15,12 0-13-15,13 0-46 16,-1 0-36-16,22-2-18 16,15-4-3-16,23-5-87 0,17-1 137 0</inkml:trace>
  <inkml:trace contextRef="#ctx0" brushRef="#br0" timeOffset="24107.9">15558 14062 1272 0,'3'5'66'0,"2"15"43"15,2 11-94-15,-1 8-19 16,1 4-14-16,-2-10-12 15,-5-8-1-15,-2-14-4 16,1-7 16-16,0-4 19 16,0 1 0-16,-7-2 5 15,0-8 1-15,-4-15 1 16,-1-6 2-16,2-13 1 16,8-3-1-16,8 3 2 15,6 5 4-15,6 5 1 16,2 6 0-16,3 3 0 0,0 4-4 15,2 3 0 1,1 5-1-16,0 2-6 0,-2 3-2 16,-7 0-4-16,0 1 0 0,-6 5-2 15,-2-1 0-15,1 1-3 0,0 1-5 16,-1-1-9-16,0 1-19 0,0 0-23 16,6-2 25-16,2 2-134 0,0 0 117 15</inkml:trace>
  <inkml:trace contextRef="#ctx0" brushRef="#br0" timeOffset="24647.82">16454 14009 1510 0,'0'2'51'15,"0"-1"0"-15,-1 0-48 16,-2-3-2-16,-3-4-6 0,-6-7 0 15,-6-6 3-15,-7-5 4 16,-2-3 4-16,-1 5-1 16,1 4-5-16,2 6-8 15,-3 5-9-15,3 5-13 16,1 2-8-16,5 3-19 16,5 5-4-16,8 1 2 15,1 9-4-15,5 6 11 16,4 7 9-16,8 4 10 15,2-2 13-15,4-6 16 16,-2-6 3 0,-3-8 11-16,-4-4 10 0,-4-7 4 0,-4-1 5 15,3 0-1-15,-1-1-7 0,-1 0-3 16,4-1-3-16,-2-3-6 0,1-2-3 0,2-1-2 16,-2 0-2-16,2-2-2 0,0 2 1 15,-1-1-1-15,2 1 1 0,1 1 0 16,2 1-1-16,1 3-1 15,1-2-2-15,0 3-4 0,0 2 0 0,-1 3-3 16,2-1-1-16,2 3 3 0,0-3 0 0,-1 3 2 31,-4 1 2-31,-1-2 0 0,-3 2 1 0,1-1 0 0,0-2 0 0,-1 0 0 16,0 3 0-16,1-1-1 0,1 1-7 16,0 0-8-16,1 0-11 0,3 1-13 15,-2 0-13-15,0 0-8 0,3-1-74 16,-1-2-71-16,4-1 115 0</inkml:trace>
  <inkml:trace contextRef="#ctx0" brushRef="#br0" timeOffset="25140.77">17316 13721 1369 0,'1'0'20'0,"-1"0"-20"0,-11 0 12 0,-8 3-25 16,-18 0-1-16,-14 1 11 16,-10 2 0-16,1-1-9 15,8-1-15-15,12 2-3 16,17-2-6-16,7 1 1 15,9-1 9-15,5-3 3 0,1 0 10 16,1 4 6-16,6-2 1 16,2 1 1-1,11 7-1-15,8 5 3 0,19 11 3 16,6 3 0-16,4 6 1 16,-2 1-1-16,-11-1 0 15,-4-3 0-15,-14-4-1 16,-7-8-1-16,-11-9 1 0,-5-1 1 15,-3-2-2-15,-3 2-1 16,-6 0 1-16,-3-2 2 0,-6 2 4 0,-3-1 13 16,-3-1 3-16,-5-2 0 0,-2-4-1 15,-3-2-9-15,-2-1-5 0,5-2 0 16,3-2-2-16,7 3-2 0,8-2-1 16,1 2-7-16,8 0-12 0,0 0-20 15,5 1-24-15,0 0-65 0,1-2-140 16,6 2 158-16</inkml:trace>
  <inkml:trace contextRef="#ctx0" brushRef="#br0" timeOffset="26244.84">16614 13837 1035 0,'0'0'39'0,"0"0"10"16,0 0-42-16,0 0-11 15,1 1-2-15,-1-1-1 16,1 0 0-16,0 2 6 15,1 0 0-15,3 3-2 0,-2 3-2 16,6 9 1 0,0 4 0-16,2 6 2 0,-2-1 2 15,-1-6 0-15,-1-1 1 16,-4-6 1-16,0-2 1 0,0-4 1 16,-3-3 1-16,0-4 3 15,0 0 3-15,0 0 5 16,0 0 4-1,0 0 4-15,-1 0-4 0,-1-4-4 16,3-1 3-16,1-2-2 16,1-3 10-16,-1 0 2 0,0-1 0 0,1-3 1 15,1 3-3-15,0-1-4 0,4-1-5 16,-1 2-6-16,0 0-5 0,2 0-2 16,-1 2 3-16,2 1 5 0,-3 2 2 0,1 2 1 31,-5 0-4-31,3 3-7 0,1-1-3 0,0 1-2 15,0 1-2-15,-1 0 2 16,0 2-2-16,-1-1-2 0,1 0-1 16,-2 1-4-16,1 0-1 0,0 1-2 0,0-1 1 15,1 2 2-15,-2-2 3 0,1 1 2 16,-2 1 4-16,0-2 0 0,-3-1-1 16,1-1-1-16,4 2-3 0,-4 2-6 15,2-3-2-15,1 7-3 0,-2-3-3 16,1 6 2-16,2 2 3 0,-2 4 3 15,1 1 5-15,-2-1 5 0,-1 1 0 0,0 0 1 16,1 0 1-16,2 0-1 0,1-3 1 16,1 0 1-16,1-2-1 0,1-1 1 15,-1-3 0-15,0-2 0 16,0-1-1-16,-2-1 1 0,0-2-4 0,-2-1-7 16,0-1-11-16,-3-1-14 0,1 0-18 15,0 0-42-15,0 0-131 0,3-2 137 16</inkml:trace>
  <inkml:trace contextRef="#ctx0" brushRef="#br0" timeOffset="26766.82">17521 13751 1007 0,'1'1'58'0,"-1"-1"45"16,0 0-36-16,0 0-17 15,0 0 1-15,0 2-13 16,0-1-14-16,0 0-20 15,2 1-8-15,0 7-10 16,0 3 2-16,4 11 5 0,-2 5 5 16,2 8 1-1,-2 0 1-15,1 1 0 16,-3-2 0-16,0-8-16 0,-1-1-13 16,-1-13-38-16,1-3-25 15,1-4 50-15</inkml:trace>
  <inkml:trace contextRef="#ctx0" brushRef="#br0" timeOffset="27080.95">17895 13154 1384 0,'0'1'76'0,"1"0"91"16,2 11-188-16,3 11-6 15,2 29 2-15,0 15 12 16,1 22 6-16,-2 5 4 16,-2 5 2-16,-1 3 0 15,4 5 1-15,3 1 1 16,2-5-19-16,4-8-6 0,1-28-7 15,-1-15-12-15,-3-29-23 16,1-8-87-16,9-21 90 16</inkml:trace>
  <inkml:trace contextRef="#ctx0" brushRef="#br0" timeOffset="27296.63">18329 13685 1483 0,'-1'0'39'16,"-9"5"-3"-16,-6 4-48 0,-19 9 2 15,-14 3 6-15,-22 2 5 16,-3-1-1-16,6-6-9 16,9-5-5-16,16-6-14 15,8-3-10-15,11-2-17 16,6-4-11-16,11 2-23 15,6 2 1-15,0-7-172 0,11-2 166 16</inkml:trace>
  <inkml:trace contextRef="#ctx0" brushRef="#br0" timeOffset="27470.73">18394 13767 1292 0,'0'7'37'0,"1"10"-8"16,0 9-28-16,4 13-2 16,1 5-13-16,3-1-30 15,4-4-14-15,-2-11-14 16,5-4-119-16,12-11 131 16</inkml:trace>
  <inkml:trace contextRef="#ctx0" brushRef="#br0" timeOffset="27944.88">18819 13854 1423 0,'0'0'61'0,"0"0"19"0,0-2-52 15,0 0-28 1,2-2 0-16,-1-5 0 15,3-3 0-15,7-7 8 0,0-3 5 16,9-1 1-16,2 0-2 16,8 2-11-16,4 1-9 0,10 1-30 15,6 3-18-15,11 0-31 16,0 5 5-16,-6 3 26 16,-5 5 16-16,-19 5 33 15,-6 3-7-15,-8 8-9 16,-7 3-4-16,-8 17 2 15,-4 9 7-15,-15 4 10 16,-6 1 5-16,-8-12 2 16,-8-8 0-16,2-10 2 0,1-3 0 0,3-6 2 15,7-3 1 1,4-2 0-16,6-4 1 0,4-1 1 0,5-3 6 0,2 1 3 16,3 0 6-16,1 1 15 0,1 0 3 15,0-2 1-15,0-2-6 0,2-1-15 16,4-5-9-16,3-8-9 0,7-7-32 15,7-6-41-15,6-4-101 0,4 4-124 0,2 6 164 16</inkml:trace>
  <inkml:trace contextRef="#ctx0" brushRef="#br0" timeOffset="28337.47">19564 13708 537 0,'3'20'44'0,"-1"12"47"16,-2 5-73-16,-1 9-12 31,-2-3 0-31,0-11 3 0,0-5 2 0,0-18 12 16,3-8 26-16,0 0 62 15,0 0 30-15,0-1 27 16,0 0-24-16,0-3-48 16,2-8-26-16,4-14-42 15,6-7-4-15,4-12-28 16,5-3-12-16,1 8-6 15,1 4-1-15,1 11 13 16,2 6 5-16,-1 6 5 0,-2 5 3 16,-1 3 6-16,-1 3-1 15,-2 2 0-15,3 5-7 0,-3 4-4 16,0 3-3-16,0 4-2 0,-2 1 3 31,1 2 1-31,-2 1 1 0,-1 1 1 0,-1-2 2 0,-4 1-1 0,0-3 1 0,-1-3 0 16,-1 1 0-16,1-1 0 0,-3-1-2 15,2 0-7-15,1 0-8 0,4 1-12 32,0-4-18-32,-1 0-23 0,1-1 24 15,-3-2 12-15</inkml:trace>
  <inkml:trace contextRef="#ctx0" brushRef="#br0" timeOffset="28560.42">19106 12862 1583 0,'0'0'210'16,"-1"0"-138"-16,1 0 110 0,0 1-178 15,-1 0-55-15,0 0-52 16,0 3-14-16,1-4-21 15,0 0 6-15,0 0 43 16,0 0 16-16,0 0-12 16,0 0-22-16,1-2 53 15</inkml:trace>
  <inkml:trace contextRef="#ctx0" brushRef="#br0" timeOffset="33371.15">16270 16867 1116 0,'1'0'94'16,"-1"0"63"-16,0 0-77 16,0 0-63-16,0 0 0 0,-1 0 0 15,0 0-11-15,0 0-12 16,1 0-6-16,-1 0-9 16,-8 0 0-16,-8 2 4 15,-7-1 4-15,-19 3 9 16,-15 0 1-16,-23-1 0 15,-11 0 1-15,-13-3 0 16,-8-1 1-16,-17-3 0 16,-9-2 1-16,-8-2 0 15,-14 0 1-15,0-2 1 16,3 1-1-16,-9 2 4 16,8 2 2-16,28 3 3 0,4 0 3 15,37 2 0-15,-1 0 1 0,4 0-3 16,0 0-4-16,2-1-3 0,7 0-2 15,12-2-1-15,6-1 0 0,9 1 2 16,7-1 1-16,7 3 3 0,4-1 4 16,4 1 0-16,6 1 1 0,5 0-4 0,4 0-3 15,4 0-1-15,2 0 0 0,1 0-20 16,2 0-28-16,-2 0-39 0,-3-5-51 16,-2-7 71-16</inkml:trace>
  <inkml:trace contextRef="#ctx0" brushRef="#br0" timeOffset="33835.85">13788 16503 1252 0,'0'0'248'0,"0"2"-162"0,0-2 155 0,0 0-231 16,-1 0-53-16,-3 2 1 15,-5 2 7-15,-16 5 14 16,-9-1-1-16,-16 3 6 16,-1-2 7-16,0-1 5 15,1 1 3-15,-2 1 1 16,-2-1 2-16,0 5 1 16,3-2-2-16,10 7-2 15,6 1-1-15,12 2-4 16,5-3 0-16,3-1-1 15,4-3-2-15,6-3 1 16,1-2 2-16,5 1 3 16,4 2 4-16,0-1 2 0,5 4 4 15,4-1 0-15,-2 2 5 0,4 0 8 16,-3-3 8-16,2-2 5 0,1-2 2 0,-1 0-3 16,0 1-5-16,1-1-5 0,1 3-4 15,2-3-4-15,3 1-4 0,1-1-3 16,-3 1-4-16,0 0-1 0,-2 0-5 0,2 1-12 15,0 4-19-15,0 0-20 0,0 2-13 16,1 5-13-16,3 0-14 0,3 6 13 16,-3-1 36-1</inkml:trace>
  <inkml:trace contextRef="#ctx0" brushRef="#br0" timeOffset="38566.87">7897 16881 987 0,'0'0'31'0,"0"0"3"0,-1-2-35 15,-3 2-4-15,-2 0 1 16,-4-1 1-16,-11 1 2 16,-6-2 1-16,-13 2 1 15,-9 2 3-15,-17-2 1 16,-10 0 1-1,-14-2 0-15,-5-1-1 0,-16-4 1 16,-10-1 0-16,-19-2-2 16,-14-2 1-16,-23-4-2 15,-10-1 1-15,-21-4 0 16,-11-1-1-16,-14-5 0 16,-12 0 0-16,-3 3-1 15,-3 2 0-15,45 13-2 0,11 0 6 0,40 8 8 16,12 2 10-16,4 2 9 15,7 3 1-15,5 1-3 0,7 0-6 0,6 0-5 16,6 4-4-16,15 0-2 16,8 1 0-16,5 1-2 0,8-2-2 0,4 1-3 15,9-1-2-15,8 1-1 0,5-1-2 16,6-2 0 0,4 0 0-16,6 0-1 0,4-2 1 15,5-2 1-15,4 0-1 0,6-1 1 16,4-2 0-16,3 0-6 0,1-1-11 0,3-1-16 15,0 0-20-15,0 0-11 16,0 0-12-16,1 0 2 0,2-1-116 0,6-1 122 16</inkml:trace>
  <inkml:trace contextRef="#ctx0" brushRef="#br0" timeOffset="39584.9">7009 17219 1156 0,'0'0'53'16,"-2"0"60"-16,2 0-117 16,-1 0-12-16,0 0-9 15,-3-1-3-15,-9-5-5 0,-5-1 3 16,-22-4 18 0,-13-3 12-16,-28 0 13 0,-16-3 3 15,-27-2 0 1,-15 0-5-16,-19-2-8 0,-12-3 0 15,-17-2-2-15,-6-1 1 16,-16 2-1-16,1-5 1 16,-6 2 0-16,1 1-1 0,5 2 0 15,1 1 1 1,14 5 9-16,1 1 5 16,38 4 5-16,9 5 4 0,35 3-1 0,17 3 0 15,11 3 1-15,7 0 3 0,8 0 0 16,9 3 4-16,5-1 0 0,14 2 0 15,8-1-1-15,9 1-2 0,6 0-1 16,4-3 1-16,3 2 1 0,3-1-1 0,2-1-2 16,4-1-2-16,0 0-2 15,-1 1-1-15,1-1 0 0,0 2-4 0,0-2-3 16,0 0-3-16,0 0-6 0,0 0-2 16,0 0-1-16,0 0-1 0,0 0 1 15,0 0 0-15,0 0 0 0,0 0 0 16,0 0 0-16,0 0-1 0,0 0 0 15,0 0-1-15,0 0 0 0,0 0-1 0,0 0 1 16,0 0-1-16,0 0 0 16,0 0-1-16,0 0 0 0,0 0-1 0,0 0 1 15,0 0-3-15,0 0 1 0,0 0 0 16,0 0-1-16,0 0 0 0,0 0 1 16,0 0-2-16,0 0 1 0,0 0-1 15,0 0 0-15,0 0 0 0,0 0-1 16,0 0-1-16,0 0-1 0,0 0 0 0,0 0 0 15,0 0 1-15,0 0 1 0,0 0-1 16,0 0 1-16,0 0 2 0,1 0-3 16,-1 0 2-16,0 0-1 0,0 0-1 15,0 0 2-15,0 0 1 0,0 0 0 16,0 0-1-16,0 0-2 0,0 0-5 0,0 0-4 16,0 0-2-16,0 0 0 0,0 0 4 15,0 0 3 1,0 0 2-16,0 0 3 0,0 0 1 0,0 0 0 0,1 0 1 15,-1 0 1-15,0 0-2 0,0 0-1 16,0 0-2-16,0 0-2 0,0 0 0 16,0 0 2-16,0 2 2 0,0-2 1 15,0 0 3-15,0 0-1 0,0 0 0 16,1 0 0-16,-1 0-5 0,0 0-3 16,0 0-5-16,0 0-6 0,0 0 0 0,0 0 0 15,0 0 2-15,0 0 4 0,0 0 4 16,0 0 3-16,0 0 1 0,0 0 0 15,0 0-3-15,0 0-2 0,0 0-2 16,0 0-7-16,0 0-5 0,0 0-6 16,0 0-7-16,0 0-4 0,0 0-8 0,0 0 11 15,1 0-91-15,-1 0-122 16,1 4 156-16</inkml:trace>
</inkml:ink>
</file>

<file path=ppt/ink/ink27.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7:07:39.675"/>
    </inkml:context>
    <inkml:brush xml:id="br0">
      <inkml:brushProperty name="width" value="0.05292" units="cm"/>
      <inkml:brushProperty name="height" value="0.05292" units="cm"/>
      <inkml:brushProperty name="color" value="#FF0000"/>
    </inkml:brush>
  </inkml:definitions>
  <inkml:trace contextRef="#ctx0" brushRef="#br0">3583 5168 1251 0,'0'0'6'0,"-8"2"-3"0,-14 7 4 0,-8 0-3 0,-3 1-2 0,-9-1 0 16,-2 0 0-16,-8 0-1 16,-9 0 0-16,1 0 1 15,3 0 0-15,9-1 0 16,8 1 0-16,13-3 0 15,8-2 0-15,13-1 0 16,5-3 4-16,-2 2-3 16,7-1 1-16,13 1-1 15,8 0-4-15,21 2-2 0,12-1 1 16,9 1 0-16,3 0-1 16,-3 3 3-1,-5 4 0-15,-16 1-2 0,-7 3 0 0,-15-2-4 16,-5 0-4-16,-7-2 1 0,-6 3 0 15,-6 1 6-15,-4 5 5 0,-6 4 2 16,-5 2 3-16,-8 2 0 0,-5 2 3 16,-4 0 1-16,-12-2 2 0,-9-5-1 15,-4 0-3-15,-7-2-2 0,4-4-2 16,6-5-2-16,1-3 0 0,5-3-2 16,8-2 0-16,5-1 0 0,8-2-1 0,8-1-1 15,3 0-4-15,5 0-6 0,5-1-6 16,6 1-1-16,0 0-8 0,-1-6-2 15,9-2-4-15,10-9 481 0,13-6-330 16</inkml:trace>
  <inkml:trace contextRef="#ctx0" brushRef="#br0" timeOffset="345.56">4082 5284 1169 0,'-16'7'34'16,"-8"2"-8"-16,-16 7-23 16,-12 5 3-16,-12 3-2 15,1 3 0-15,5 3-2 0,6-2-1 16,17 5-1-16,6 0 0 15,12-6 1-15,6-6 1 16,11-8 2 0,6-3 5-16,18-1 3 0,13 3-1 0,31-1-6 15,10 0-5-15,9-6-26 16,-1-4-22-16,-9-7 28 16</inkml:trace>
  <inkml:trace contextRef="#ctx0" brushRef="#br0" timeOffset="773.45">4568 5397 981 0,'0'0'17'15,"2"0"0"1,-2 0-3-16,2 1 3 0,1-1 15 15,-1 0-4-15,8-1-18 16,3 0-2-16,9 0 13 16,1 0 4-16,1 1 3 15,0 3-3-15,-5 2-15 16,-1 3-7-16,-5 3-7 16,-3 5-5-16,-6 6-11 15,-4 4-2-15,-8 1-4 16,-7 0 2-16,-8-6 6 0,-6-5 0 15,-3-9 2-15,-1-3 2 16,2-8 3-16,1-3 3 16,4-5 0-16,-1-4-3 0,8 0-3 15,1-1-1-15,5 3 3 0,8 4 3 16,0 3 9-16,1 1 7 0,4 4 9 16,-1 1 10-16,2-4 5 0,3 2-3 15,4-3-4-15,9 0-16 0,4 0-21 0,7 1-9 16,3 5-3-16,0 2 3 0,2 3 16 15,-3 2-7-15,1-1 18 0,1-2-5 16</inkml:trace>
  <inkml:trace contextRef="#ctx0" brushRef="#br0" timeOffset="1105.42">5161 5630 823 0,'-7'-2'88'0,"0"-2"141"16,2 1-186-16,-2 1 4 16,0 0 4-16,6 0 1 15,-1 1-13 1,4-6-18-16,7-4-6 0,9-11-9 31,7-4-3-31,6-7 3 16,4 2 0-16,4 2 3 0,0 2 2 15,0 3-20 1,-2 4-14-16,-8 2-40 0,-1 1-32 16,-10 5-86-16,-6 2 97 15</inkml:trace>
  <inkml:trace contextRef="#ctx0" brushRef="#br0" timeOffset="1468.22">5505 5378 572 0,'13'7'29'0,"4"1"33"15,2-3 8-15,0-1 39 16,0-2 10-16,-2-3 6 16,-1-2-6-16,2-4-29 15,-3-1-10-15,3-4-31 16,-2-2-7-16,-3-2 9 15,-3 0-2-15,-6 2-1 16,-2-1-7-16,-4 3-32 16,-3-1-9-16,-7-2-19 15,-2 4-7-15,-5 0-10 16,1 4-6-16,4 7-6 16,3 0 0-16,5 10 7 15,5 3 4-15,7 8 9 0,10 8 4 16,9-2 8-16,11 4 4 0,7-2 9 15,5 1 0-15,3 2 2 0,2-4 1 16,-5-4 1-16,-4-6 2 0,-8-6 1 16,-4-1 0-16,-5-3 1 0,-7-2 1 15,1-3 0-15,-8-3 1 0,-1 3-2 0,3-3-4 16,-1-4-3-16,0 1-4 0,0-5-8 16,2 0-12-16,4-2-32 0,1-2 34 15</inkml:trace>
  <inkml:trace contextRef="#ctx0" brushRef="#br0" timeOffset="3467.59">3016 6809 1100 0,'5'0'24'16,"-1"0"-23"-16,0-1 8 15,2-3 6-15,-1-2 7 0,3-1 21 16,-1-2 3-16,0-5 13 16,-3-1 7-16,0-5-8 15,-2 0-9-15,-2-3-20 16,-2 1-13-16,-4-4-21 15,-2-1-7-15,0 4-4 16,0 1-1-16,2 6-8 16,1 5-5-16,2 3-11 15,3 7-1-15,-1 0-10 16,-11-3-6-16,-4 9 5 16,-6 5-2-16,-8 9 11 15,2 8 5-15,3 0 3 0,5 5 0 16,10-1 10-16,1 0-1 0,7 2-1 15,3 2-2-15,7-1-1 0,7 3 5 16,9 1 3-16,5 1 6 0,5 2 7 0,2-2 6 16,1-2 4-16,1-5 5 0,-3-5 1 15,-4-4 0-15,2-5 1 0,-1-5-3 16,0-3-1-16,0-3 0 0,-1-5 0 16,-5-2 0-16,-2-3 1 0,3-6 6 0,2-6-70 15,2-5 47-15</inkml:trace>
  <inkml:trace contextRef="#ctx0" brushRef="#br0" timeOffset="3971.34">3909 6628 1317 0,'-2'1'49'0,"-9"-2"12"15,-4 0-61-15,-17-2-13 16,-8-2 5-16,-2 3 6 16,1 0 1-16,5 2 0 15,4 2-1-15,7 5-6 16,4 2-4-16,2 3-9 16,2 5-10-16,0 9-21 0,4 4-18 15,8 2-10-15,5 1 6 16,10-7 18-16,4-3 10 15,4-2-2-15,4-2-8 16,10 1 4-16,1-2 10 0,-1-5 14 16,-5-7 13-16,-11-7 17 15,-2-8-6-15,-1-8-30 16,-1-6-18-16,-1-4-14 0,-4 1 82 16,-4 6 95-16,0 2 47 0,-3 3 16 15,1 3-71-15,0 0-56 0,0 4-15 16,-1 1-3-16,0 7-3 0,0 0-5 15,0-1-21-15,0 3-17 0,1 1-8 16,2 8 0-16,5 3 6 16,6 9 6-16,4 4 9 0,2 1 1 0,-1 1 2 0,0-6 3 15,-2-2-3-15,-2-3-8 0,-4-6-6 16,0-4-15-16,-5-6 4 0,3-1-79 16,5-4 69-16</inkml:trace>
  <inkml:trace contextRef="#ctx0" brushRef="#br0" timeOffset="4207.59">4193 6257 1472 0,'0'-2'2'0,"0"6"-10"0,-1 13-7 15,0 10-10-15,1 21 2 16,2 15 9-16,3 19 13 16,1 7 3-16,3-1-21 15,2-6-18-15,3-21-49 16,1-13-16-16,-3-23-92 16,-1-10-8-16,14-21 112 15</inkml:trace>
  <inkml:trace contextRef="#ctx0" brushRef="#br0" timeOffset="4443.97">4614 6629 1058 0,'-3'2'92'0,"-24"4"-65"15,-33 4 66-15,-19 2-93 16,-18-1 3-16,-2-2 0 15,15-2-3-15,13-4-9 0,18-3-32 32,7-6-21-32,22 0-65 0,5-1-73 0,18-10 115 15</inkml:trace>
  <inkml:trace contextRef="#ctx0" brushRef="#br0" timeOffset="10239.82">5702 6783 1182 0,'0'0'50'0,"0"1"22"0,0-1-22 15,0-1-3-15,1-1-8 16,-1 0-18 0,0-2-3-16,0 0 7 0,0-3 8 15,-1-1 10-15,0 1 4 16,-3-4-13-1,-3 2-10-15,-2-5-18 0,-3-2-5 16,-4-1-1-16,-2 0 0 16,-2 4-1-16,-2 3-8 0,0 5-11 15,-1 3-11-15,0 9-14 16,-5 2-5-16,-1 4-2 16,2 3 3-16,7-3 5 31,8 0 1-31,8-6 10 0,3-2 6 0,1-1 12 0,0-1 4 15,3 5 4-15,3-3-5 0,4 7-1 0,8 1-2 16,7 3-11-16,9 0-7 0,8 0-4 16,-2-1 3-16,-2-4 10 0,-5-5 11 15,-5-2 9-15,-2-4 5 0,-3-1 4 16,4-1 3 0,-1-4 0-16,-1 2 3 0,-3-2 3 15,-4 0 2-15,-5 0 2 16,-3 0 2-16,-2 2 8 0,-2-3 4 0,1-1 0 15,0-3-2-15,-3-7-9 16,2-9-3-16,-3-10-5 0,-3-8-3 0,-4-8-4 16,-6-4-4-16,-3-4-2 0,-2-3-1 15,0 4-1-15,-1 3 1 0,2 8 0 16,0 7 3-16,2 12 6 0,5 9 6 0,0 7 9 16,5 8 0-16,2 6-4 15,0-2-9-15,0 2-10 0,0-1-8 16,-2-1-10-16,2 7-1 0,-1 9-1 0,1 10 5 15,0 9 7-15,1 11 4 16,3 5 4-16,2 6 0 0,1 6 0 0,3 0 1 16,1-1 2-16,3-5-1 0,2 1-1 15,4-8-1-15,2-3 0 0,0-8 0 16,2-7 0-16,-4-6 1 0,-2-6-1 0,-1-5-4 16,-1 0-9-16,-2-3-8 0,-2-3-7 15,0-2-8-15,-3-2-9 0,2-3-12 16,-2-3-15-16,-2-2 1 0,2-3 36 15</inkml:trace>
  <inkml:trace contextRef="#ctx0" brushRef="#br0" timeOffset="10566.28">6194 6797 557 0,'4'-4'71'0,"1"-1"71"16,0-2-32-16,4-6-47 15,5-5-17-15,5-7-33 16,5-3 3-16,5-1 15 15,3 3 7-15,7 3 8 16,6 4-9-16,9 5-14 0,3 4-1 16,-2 6-3-16,-4 5-3 15,-12 11-12-15,-5 7-15 16,-11 12-30-16,-7 7-4 16,-16 8-1-16,-12 1 6 15,-25-5 20-15,-13-9 6 0,-15-13 11 16,-5-9 3-16,6-13-1 15,4-9-5-15,15-7-5 16,7-1-7-16,14-3-1 0,7 1 1 0,6-4-1 16,4 0 1-16,5 2-7 0,3-6-21 15,8 3-49-15,4-1 54 0</inkml:trace>
  <inkml:trace contextRef="#ctx0" brushRef="#br0" timeOffset="10801.99">7061 6087 1052 0,'4'10'88'16,"-4"41"-61"-16,6 22 56 15,1 16-74-15,7 26-2 16,2 6 0-16,-7 4 0 15,0-4-2-15,-3-29-17 16,-3-22-10-16,3-35-19 16,-3-13-21-16,3-24-14 15,2-20 631-15,9-39-414 16</inkml:trace>
  <inkml:trace contextRef="#ctx0" brushRef="#br0" timeOffset="11006.12">7412 6270 893 0,'-41'30'45'16,"-7"3"8"-16,-18 6-10 31,-6 1-3-31,-5-7-12 0,2 0-10 16,9-11-9-16,9-5-1 15,26-7-20-15,11-4-23 16,19-6-46-16,6 0 40 0</inkml:trace>
  <inkml:trace contextRef="#ctx0" brushRef="#br0" timeOffset="11342.28">7850 6529 871 0,'-19'8'62'15,"-9"6"100"-15,-6-1-136 16,-5 4-2 0,4-1 1-16,13-6-15 0,7-2-18 0,10-5-11 15,6 3-2-15,23 8-2 16,15 10 13 0,20 7 20-16,-1 2 21 0,-10-7 5 15,-12-7 0-15,-18-4-14 16,-3-1-22-16,-16 8-9 15,-13 4 2-15,-23 7 2 16,-14 0 5-16,-18-8 7 16,-6-3-1-16,-8-14-1 15,5-4-8-15,16-8-32 16,11-2-25-16,23-5 79 16,9-5-39-16</inkml:trace>
  <inkml:trace contextRef="#ctx0" brushRef="#br0" timeOffset="13796.43">10464 5820 1188 0,'-1'0'13'16,"-2"-3"-26"-16,-1 1-10 15,-7-2 19 1,-3-3 0-16,-8-3 0 16,-2-4-1-16,-9 1 3 15,-1-3 2-15,-6 0 4 16,-5 3 3-16,-1 5 0 15,-1 2 0-15,6 11-6 0,2 5-9 16,3 14-27-16,4 10-21 16,10 16-116-1,14 9-83-15,32 12 138 0</inkml:trace>
  <inkml:trace contextRef="#ctx0" brushRef="#br0" timeOffset="14072.25">10234 6161 470 0,'53'-2'18'15,"1"-11"54"-15,-4-8-21 16,-9-8 8-16,-9-6 16 0,-11-2-36 0,-6-5-1 15,-7-2-7-15,-3-7-8 0,-5-4 1 0,-6-7-9 16,-4-5-4-16,-2-8-4 16,-5-2 3-16,-4 3 3 0,3 7 12 0,-2 15 16 15,7 15 20-15,6 13 16 0,3 14 4 16,4 9-13-16,0 1-29 0,0 0-31 0,0 0-22 16,-1 1-19-16,-3 6 0 0,2 10 10 15,-2 8 7-15,0 10 13 0,3 13 2 0,1 8 1 16,0 6 1-16,2 2-1 15,1 2 0-15,1-1 2 0,4-1-2 0,4 0-1 16,6 1-4-16,4-6-7 0,1-2-6 16,-2-12-3-16,-6-15-2 0,-3-10-2 15,-5-11-12-15,-1-3-17 0,1-5-35 16,0-3-80-16,3-5 100 0</inkml:trace>
  <inkml:trace contextRef="#ctx0" brushRef="#br0" timeOffset="14406.84">10763 5758 914 0,'45'-4'46'0,"11"4"6"16,5 2-45-16,-1 7 5 16,-10 3 0-16,-21 3 12 15,-6 4 0-15,-12 10-22 16,-4 5-2-16,-10 10-3 15,-10 1-1-15,-20-1-1 16,-7-4 0-16,-12-14 6 16,2-4 3-16,3-19 3 15,4-4 0-15,5-10-2 16,4-9 1-16,9-5 0 16,5-3-1-16,13-4-6 15,6 0-8-15,15 0-7 0,6 3-1 16,18 2-7-16,5 4-8 15,-2 3-13-15,1 3-24 0,-7 4-17 16,-2 2 43-16</inkml:trace>
  <inkml:trace contextRef="#ctx0" brushRef="#br0" timeOffset="14764.27">11382 6029 511 0,'0'0'120'15,"1"-2"85"-15,-1-1-92 16,-2-4-19-16,-5-15-65 16,-4-16-18-16,-1-17-23 15,-1-3-8-15,5 8 20 16,8 6 22-16,7 17 44 0,8 3 10 15,8 4-19 1,3-1-21-16,7 4-22 0,3 6-7 16,4 11-2-1,2 11-3-15,-1 11-4 0,-5 5 1 16,-5 8-1-16,-6 2-1 16,-8 5-1-16,-3 3-3 0,-4-4-7 15,-3-4-4 1,-3-11-3-16,1-5-1 15,-3-15 5-15,-1 1-2 0,0-6-12 0,-1-1-21 16,7 0 338-16,2-4-224 0</inkml:trace>
  <inkml:trace contextRef="#ctx0" brushRef="#br0" timeOffset="14998.39">11995 5323 1180 0,'1'0'6'15,"3"9"-5"-15,7 36 4 0,4 9-7 0,5 30 0 16,2 13 2-16,-1 3 4 16,-5-1-5-16,-4-8-21 15,-3-11-23-15,1-12-58 16,-1-13-23-16,0-27 6 15,1-19 43-15</inkml:trace>
  <inkml:trace contextRef="#ctx0" brushRef="#br0" timeOffset="15209.94">12277 5723 1118 0,'-1'1'4'0,"-20"13"2"0,-20 13 4 15,-8 2-2-15,-4 1 0 16,4-5 1-16,3-7-1 16,11-6-9-16,8-3-11 0,16-5-28 15,10-4-11-15,-6-5-11 16,7-11 805-16,-1-26-534 16</inkml:trace>
  <inkml:trace contextRef="#ctx0" brushRef="#br0" timeOffset="15384.1">11684 5282 1599 0,'-1'0'-56'0,"-1"14"23"0,-5 23-19 0,2 1 12 0,-1 18-14 16,-1 1-31-16,0-1 49 15</inkml:trace>
  <inkml:trace contextRef="#ctx0" brushRef="#br0" timeOffset="16367.83">13340 5850 1366 0,'4'1'62'15,"-4"-1"76"1,0-2-179-16,-3-4-15 0,-4-8 30 16,-11-21 26-16,-11-10 2 15,-10-14 0-15,-5 2 7 16,0 9 19-16,4 7 4 16,0 14-1-16,3 5-5 0,5 13-21 15,5 7-18-15,-2 10-24 16,-3 10-12-16,-6 20-14 15,-4 6-6-15,11 10-46 16,10 3-13-16,23-13-4 16,9-5 37-16,11-20 89 15,4-9 32 1,13-9 28-16,5-2-16 0,0-4-17 0,1-4 0 16,-11-2 3-16,-4-1 2 0,-4-3-8 15,-4-1-6-15,-5 3 1 0,-7-1 16 16,-3 6 14-16,-3 1 11 0,-3 5 0 15,0 2-13-15,0 0-4 0,-1 0-10 0,1 0-9 16,0-2-7-16,-1 2-14 16,0 2-8-16,2 3-8 0,5 10 0 0,4 9 1 15,11 17 6-15,10 13 8 16,11 10 3-16,9 10 1 0,6 8 0 0,-1 6-1 16,-2 3 1-16,-2-2 1 0,-8-4-1 15,-9-10 0-15,-12-12-2 0,-11-10-10 16,-11-6-15-16,-6-5-9 0,-10-4-6 15,-8-6 8-15,-7-5 10 0,-8-5 9 16,-7-8 5-16,-7-6 5 0,-6-9 2 16,0-8 3-16,1-7 1 0,7-6 2 15,9-7 3-15,6-10 2 0,6-4 1 0,2-7 0 16,5-4-1-16,4 1-3 0,6 3-2 16,5 2 2-16,6 6 4 0,6 4 12 15,4 3 5-15,3 3 6 0,4-1 3 16,5-2-6-16,1-1-6 0,9-2-7 0,5-2-8 15,3-3-5-15,10 0 0 0,2-1 2 16,0-4-5-16,-1-2-11 0,-8-7-7 16,-3 0-4-16,-7-2 6 0,-2 1 8 15,-7 7 14-15,-6 9 22 0,-8 13 19 0,-3 8 11 16,-3 6-5-16,-3 3-25 16,-1 0-29-16,-3 3-19 0,-3 1-11 0,-6 1-5 15,-6 2 6-15,-3 1 7 16,-5 4 3-16,0 8-1 0,2 4-6 0,0 6-1 15,6 5 3-15,1 7 10 0,3 4 7 16,6 5 1-16,1 2-1 0,12 2-2 16,8 3 1-16,6-3 5 0,7-4 4 0,2-5 8 31,5-9 8-31,-1-3 1 0,1-3 0 0,3-3-5 0,-2-4-5 0,-3-4-1 16,2-7 0-16,-2-4-22 0,5-8-49 15,2-5-37-15,-4-8-148 0,-8-7 143 16</inkml:trace>
  <inkml:trace contextRef="#ctx0" brushRef="#br0" timeOffset="16574.09">14091 4965 949 0,'13'113'24'0,"0"-3"-11"16,5 6 1-16,0 1 5 16,-1-4-1-16,2-3-1 15,1-5-5-15,5-22-17 16,3-10-21-16,2-26-175 16,-3-15 133-16</inkml:trace>
  <inkml:trace contextRef="#ctx0" brushRef="#br0" timeOffset="16764">14571 5543 540 0,'-16'5'62'0,"-14"4"77"15,-15 7-45 1,-19 5-17-16,-9 1-17 16,-4 1-40-16,3-4-4 0,6-6-4 15,5-1-4-15,12-10-35 16,11-4-29-16,17-7-53 15,19-13 47-15</inkml:trace>
  <inkml:trace contextRef="#ctx0" brushRef="#br0" timeOffset="17000.13">15069 4983 1636 0,'0'13'0'0,"5"32"-17"15,-1 22-40 1,10 41-3-16,2 22 51 0,-1 15 7 16,-2-3-9-16,-7-12-32 15,0-14-25-15,2-36-40 16,1-19-9-16,-3-36 7 15,7-19 52-15</inkml:trace>
  <inkml:trace contextRef="#ctx0" brushRef="#br0" timeOffset="17336.66">15504 5287 1299 0,'-35'36'15'16,"-3"5"-29"-16,-12 13-8 16,0-2 15-16,5-6 7 15,1-3 0-15,10-15 0 16,8-7 0-16,16-13 3 16,9-7 1-16,-2 3 5 15,7-4 2-15,10 1-2 16,11 3-1-16,21 10-4 15,8 2-3-15,2 5-1 16,-1 1 0-16,-9 3-4 0,-4 3 0 16,-6 0-2-16,-9-2 1 15,-8-1-4 1,-5-6-11-16,-7-7-37 0,-4-3-30 0,-3-8-37 16,2-1-101-16,1-4 139 15</inkml:trace>
  <inkml:trace contextRef="#ctx0" brushRef="#br0" timeOffset="17516.93">15751 5467 925 0,'0'15'61'0,"2"19"70"16,1 9-122-16,3 12-6 31,2 0 0-31,2-9-1 15,1-5-10-15,-4-12-22 16,0-12-11-16,7-17 149 0,5-17-95 16</inkml:trace>
  <inkml:trace contextRef="#ctx0" brushRef="#br0" timeOffset="17773.8">16051 4789 962 0,'-1'32'34'16,"2"21"8"-16,1 14-33 15,3 25 5-15,5 7 1 0,3 7 1 16,-2 2-2-16,-1 4-8 16,-5-3-1-16,1-6-32 15,2-10-29-15,3-32-113 16,0-15-42-16,2-42 105 15</inkml:trace>
  <inkml:trace contextRef="#ctx0" brushRef="#br0" timeOffset="18244.34">16277 5015 1379 0,'-1'0'0'0,"1"20"0"0,2 56 0 0,1 4 0 0,5 31 1 31,1 2 2-31,2-2-42 16,4-2-28-16,5-12-66 16,3-14-33-16,3-33-27 15,-1-18 74-15,-3-24 114 16,-1-8 40-16,2-6 79 0,-1-3-36 15,9 2-32 1,3-4-5-16,9-1-8 0,2-3-9 16,0-3-19-16,2-2 9 0,-8-2 28 15,-1-3 8-15,-8-7 1 16,-7-2-10-16,-7-5-11 16,-4-2 6-16,-6 12 17 0,-3 4 15 15,-3 13-15-15,-2 4-13 0,0 2-22 16,-2 2-16-16,0-2-5 0,-2 1-5 15,-3 2-4-15,-7 1-7 0,-5 1-9 16,-6 1-19-16,0 2-4 0,0 5-6 0,1 6 0 16,5 3 15-16,5 4-2 15,5 5 0-15,6 4 7 0,5 5 6 0,3 4 10 16,7 3 7-16,7-3 4 16,0-10 1-16,2-7 5 15,1-6 6-15,1-5 1 0,10 0 5 0,7 1-5 0</inkml:trace>
  <inkml:trace contextRef="#ctx0" brushRef="#br0" timeOffset="18666.93">17645 5580 1328 0,'0'-12'24'0,"-1"-5"16"0,-7-6-81 15,-8-4-9-15,-9 3 18 16,-7 6 9-16,-2 8 0 15,4 7 3-15,1 12 7 16,3 6 1-16,3 12 7 16,0 2 3-16,8 4-32 15,6 0-9-15,14-2-22 32,9-1-9-32,14-9 23 0,6-5 8 0,12-16-7 15,6-11 0-15,3-13 77 16,-4-9 14-16,-7-18 29 15,-8-10 2 1,-8-21-77-16,-8-7-14 0,-9 5 0 0,-5-3 18 16,-8 7-11-16,-2 2 5 0,-1 1 11 15,-2 16 17-15,3 17 39 0,1 17 20 0,-1 13 2 16,2 10-28-16,1 4-25 16,1 2-32-16,-1 7-23 0,-3 9 2 15,2 14 6-15,0 18 11 0,2 16 9 16,5 12 1-1,7 7-1-15,1-2 1 0,5-2 4 16,5 0 1-16,2-3 1 0,2 1-1 16,-1-5 0-16,-6-4 27 0,-2-6-132 15,-4-7 82-15</inkml:trace>
  <inkml:trace contextRef="#ctx0" brushRef="#br0" timeOffset="18874.93">15664 4413 1922 0,'1'0'-48'0,"-4"0"603"0,-4 8-410 0</inkml:trace>
  <inkml:trace contextRef="#ctx0" brushRef="#br0" timeOffset="24662.75">22424 7184 979 0,'4'1'67'0,"-1"1"78"0,-2-2-143 0,-1 0-2 0,-1 0 8 16,1 0 19-16,-1 0 4 15,1 0 0-15,0 0-5 0,-2 0-13 16,2 0-6 0,-1 0-7-16,-5-3-4 0,-2 1 0 15,-5-2 0-15,-8 0 0 16,-7 2 2-16,-10-4 0 15,-6 3 1-15,-4 0 0 32,-9-1 0-32,-7-1 1 0,-5 1 0 0,-21-4 1 15,-1-2 0-15,-2 1-1 16,-2 0 0-16,22 1 0 0,4 3 0 0,6-2 0 16,-6 1 0-16,1 1 0 0,-4-1 0 15,3 1 0-15,4 0 0 16,0 1 0-16,1-1 0 15,-1 0 1-15,-6 1-1 0,-2 1 0 0,-3-1 1 16,4 3-1-16,5 1 0 0,4 1 1 0,7 3-1 16,-4-1 0-16,0 2 0 0,-4-1 0 15,-2 1 0-15,2-1 0 0,4-1 0 16,1-1 0 0,4-2 0-16,5 2 0 0,0-1 0 15,6 0 0-15,-3 0 0 0,0 1 0 0,3 3 0 16,1 1 1-16,8-3-1 15,6 1 0-15,4 1 0 0,6-2 0 16,3 2 0-16,1-1 0 0,4 1-1 0,4-3 0 16,2 0 0-16,1 2-1 15,1 0-1-15,0 1-2 0,-3-1-3 0,1 4-2 16,1 3 0-16,-2 0 1 0,1 6 1 16,-1 2 2-16,2 5 2 0,-1 5 1 15,-2 3 0-15,3 6 1 0,-2 0 0 16,1 7 1-16,1 3-2 0,0 6 2 0,0 7 0 15,0 6 0-15,1 4 0 0,-1 2 1 16,-1 3 0-16,-1 4 0 0,-1 7 1 16,3 8 0-16,-3 2-1 0,2 3 1 15,1 0-1-15,-2 2-1 0,4 4 0 16,-2 5 1-16,0-1 0 0,1 2 2 16,1 1-2-16,2 4 2 0,0-1 0 0,0-2 0 15,0 4 1-15,0 5 1 0,2-1 0 16,0 0 0-16,0-3 1 0,-1-5-2 15,-1 2 1-15,2 0-2 0,-1-2 6 16,0 0 2-16,-1 0 0 16,0-2 2-16,2 2-4 0,1-1-2 0,3 3-1 15,-1 5 0-15,1-2-1 0,0 2-1 16,1-3 0-16,-1 1-1 0,1 0-1 16,1-1 1-16,1-4-1 0,0-4 0 15,0-2 1-15,-1 0-1 0,-1-1-1 16,0-2 1-16,1 3 1 0,-1 1 0 0,1-2 0 15,-4-1 0-15,3-7-2 0,0-6 2 16,-2-5-2-16,2-3 1 0,-2-6 0 16,-1-9 0-16,1-7-1 0,-4-8 1 0,2-9 0 15,1-5-1-15,-1-7 0 0,-1-7 2 16,0-8 0-16,0-6 2 0,0-4 1 16,-1-4 2-16,0-3 3 0,-1-1 4 15,1-1 2-15,1 1 1 0,1-1 3 16,0 0 0-16,0 2 2 0,2-1-3 15,2-1-6-15,5 2-6 0,8-4-4 16,14 2-3-16,12 0-2 0,7-1 0 16,3 1-2-16,-1 1 1 0,-2 2 3 0,2 1-1 15,4 3 1-15,5 2 0 16,7 4-1-16,9 0-4 0,1 2-2 16,1 6 0-16,-5-2 1 0,-8 6 5 0,-2-4 0 15,4-1 1-15,3 3 0 0,7-2-5 0,2-1-4 16,0 1 0-16,2-3-1 15,0-2 6-15,3-4 4 0,3-1 0 0,-1-6 0 16,3-5 1-16,-3-2-2 0,1-4-5 16,4-5 1-16,-6 2-3 0,-8 4 5 15,-10-1 3-15,-14 5 0 0,-6 0 0 16,-3 1 0-16,-4 2 0 0,-4 4 0 16,-4-4-1-16,-6 3 0 0,-11-2 2 0,-10-2 2 15,-8-1 1-15,0 0 2 0,0 0-2 16,-1 0-4-16,0 0-6 0,0 0-12 15,0 0-16-15,0 0-9 0,-2 1-5 16,-4-1-15 0,-6 2-13-16,-13 0 91 0,-9-2-278 0,-3-4 203 0</inkml:trace>
  <inkml:trace contextRef="#ctx0" brushRef="#br0" timeOffset="26236.67">2906 8689 1024 0,'3'0'47'0,"-1"0"-41"0,-1 2 6 16,-1 1-9-16,-2 3-6 15,-2 2 0-15,-2 8-2 16,0 4-1-16,2 10 0 16,-1 4 0-16,5 9 4 15,3 5 2-15,-1 7 0 16,2 4 1-16,2 3-3 15,1 3-9-15,6-5-11 0,6-1-11 16,11-9-11-16,3-6 4 16,7-12-1-16,2-7 5 15,0-11 8-15,3-6 0 16,-3-14 10 0,0-5 7-16,-3-5 10 0,-5-5 7 0,-6 0 10 15,-1-6 0-15,-6-4-1 0,0-4-7 16,-6-3-6-16,-2-1-5 0,-7 1 0 0,-6 2 1 15,0 1 1-15,-5 2-4 0,-1 5-4 16,2 4 3-16,-3 7 7 0,1 6 15 16,1 5 9-16,2 3-6 0,-1 0-15 15,-2 3-17-15,2 1-14 0,-4 3-13 0,0 3-3 16,-3 4 4-16,-4 3-29 16,3 7-30-16,2 4-1 0,8 6-20 0,5 0 22 15,11 4 65-15</inkml:trace>
  <inkml:trace contextRef="#ctx0" brushRef="#br0" timeOffset="26425.26">3512 9296 93 0,'48'37'56'0,"-2"-6"43"16,-13-13 0-16,-5-6 5 0,-11-7 3 16,-4-5 13-16,-5 0 4 0,-2-1-2 0,-3-3-25 15,0 1-15-15,0-1 0 0,-1-4-1 16,0 0-5-16,1-3-14 0,-1-3-27 16,-1-4-18-16,0-5-8 0,-1-3-2 15,0 0 2-15,-1 0 1 0,-1 3 2 16,0 3-1-16,0 2-2 0,1 6-3 0,0 1-2 15,0 2-4-15,1 2-13 16,0 2-15-16,0-3-24 0,2-2-21 16,3-7 0-16,5-3 34 0</inkml:trace>
  <inkml:trace contextRef="#ctx0" brushRef="#br0" timeOffset="27004.02">4568 9131 1185 0,'0'0'62'0,"0"0"-31"16,-1-4 37-16,-7-6-55 15,-6-5-18-15,-7-6-23 16,-8-4-6-16,-7-2-4 16,-3 0 0-16,2 10 22 15,4 0 16-15,13 8 13 16,4 3 6-16,6 5-1 16,3 2-8-16,-1 9-18 15,-1 6-10-15,-4 18-10 16,-2 7-3-16,2 10-23 15,3 3-5-15,10-6 4 0,5-4 4 16,4-13 29-16,1-4 11 16,-2-12 4-16,-2-5 3 15,-2-5 4-15,0-2 4 0,0-2 8 16,2-2 4-16,1-2 2 0,3-2-3 16,3-4-5-16,2-1-5 0,1-5-5 15,-2 1 2-15,-2-3 3 0,-1-1 7 0,-4 6 4 16,-2 0 3-16,-1 1-1 0,2 3-3 15,-3 2-4-15,1 1-3 0,-3 5 1 16,0-1-2-16,-1 0-5 0,1 1-4 16,-1-2-7-16,5 2-2 0,0 5 0 15,5 3 1-15,6 6 1 0,2 2 3 16,3 2 3-16,1 5 2 0,-1-3 1 0,-1-1 0 16,-4-3 1-16,0-3 0 15,-2-3 1-15,2 1-1 0,-2-4 1 0,-2-2-2 16,-2-2-11-16,-2 0-13 0,1-3-14 15,-1-2-21-15,5-3 294 0,2-4-183 16</inkml:trace>
  <inkml:trace contextRef="#ctx0" brushRef="#br0" timeOffset="27302.23">4835 8658 851 0,'1'25'31'0,"0"15"11"16,2 7-44-16,0 16 2 16,2 5 0-16,-1 7 2 0,2 7 2 15,0-5 1 1,3-1 2-16,6-15-1 15,4-8-2-15,-3-23-5 16,-4-8-13-16,-4-20-40 16,0-3 35-16</inkml:trace>
  <inkml:trace contextRef="#ctx0" brushRef="#br0" timeOffset="27538.66">5220 8696 1025 0,'0'1'1'0,"0"10"-1"0,-1 23 3 0,1 11-7 16,1 9 1 0,2 12 3-1,0 4 1-15,3 7 4 0,0 4-2 0,9-3-26 16,3-12-18-1,6-15-42-15,1-11-20 0,-3-25-99 16,0-9 117-16</inkml:trace>
  <inkml:trace contextRef="#ctx0" brushRef="#br0" timeOffset="27994.6">6166 8912 1015 0,'-3'0'58'0,"-6"0"122"16,-14 4-197-16,-9 2-3 16,-19 5 19-16,-6 3 0 15,-4 2 0-15,6 1-7 16,15-2-15-16,8 0-7 15,13-2-17 1,4-1-4-16,8 0-10 0,3-3 0 0,4-4 15 16,4 1 13-16,6 1 29 15,6 2 9-15,12 6 8 16,8 4-3-16,11 7-4 16,2 0-2-16,4 5-2 15,-2 2-1-15,-11-3 0 16,-10 0 1-16,-13-12 2 15,-6-4 2-15,-8-5-1 0,-2-4 5 16,-1 2 8-16,-6 1 9 0,-1 1 11 16,-3 0 2-16,-4 3-4 0,-5 0-8 0,-5 0-9 31,-5 1-8-31,-6-2-3 0,-1-1-3 16,-3-2-4-16,3-1-2 0,2-2-6 15,2-1-16-15,2-3-21 0,2 2 20 16,2-3-194-16,7 0 153 0</inkml:trace>
  <inkml:trace contextRef="#ctx0" brushRef="#br0" timeOffset="28797.59">3526 8958 659 0,'0'0'48'15,"0"0"41"-15,0 0-66 16,0 1-13-16,0 2-12 0,0 3-7 16,0 3 3-16,-4 3 5 15,1 3 8 1,-2-1 7-16,1 1 8 0,-2 1-1 15,1-2-4-15,0 1-3 16,1-3-8-16,1 0-1 16,2 2-1-16,-1 1 0 15,2-1-1-15,0 3 1 16,0 1-2-16,2-1 0 0,-1 1-1 16,3 0 0-1,1-1 2-15,2 1 2 0,-1-5 2 16,0 3 2-16,1-6-1 0,-3-1-2 15,2-1-2-15,-1-2 0 0,-2-1 1 16,3-1 2-16,-4-2 2 0,1 0 1 0,1 0-1 16,-2-1-2-16,-2 1-6 0,1-2-4 15,4 3-13-15,-1-1-11 0,4-1 14 16</inkml:trace>
  <inkml:trace contextRef="#ctx0" brushRef="#br0" timeOffset="34371.3">5073 12049 1207 0,'1'-3'54'0,"-1"-11"16"16,0-4-34-16,-1-22-27 15,-5-13-1-15,-2-24-6 16,-1-7 0-16,-4-5 1 16,3 5-2-16,2 9 2 15,2 6-1-15,5 14 3 16,-1 8 3-16,6 20 15 16,0 8 4-1,-1 11-2-15,-2 7-9 0,0 0-32 16,3-1-14-16,10 12-19 0,9 14-7 15,26 33 9-15,8 11 8 16,17 22 17-16,6 5 12 16,10 5-5-16,5-2-2 15,-12-13-1-15,-6-10-3 16,-29-29 13-16,-12-14 6 0,-10-12 20 0,-11-11 25 0,-5-6 22 31,-4-3 11-31,-4 0 3 0,1-1-10 16,-2-5-16-16,1-2-10 0,0-7-21 15,0-10-11-15,-2-16-5 0,-5-10-6 16,-4-11-4-16,-3-5 3 0,-4 1-1 16,3 1 2-16,2 1 2 0,3 6-2 0,4 3 6 15,0 4 3-15,4 8 2 0,0 7 4 16,3 7 2-16,-1 12 0 0,0 5 1 16,0 4-3-16,1 3-9 0,-1 0-12 15,0 2-22-15,2 2-17 0,-1 1-17 0,-2-2-12 16,-1 2-10-16,3-3-66 15,0 3 91-15</inkml:trace>
  <inkml:trace contextRef="#ctx0" brushRef="#br0" timeOffset="34624.86">6238 12061 892 0,'0'1'228'0,"3"0"-105"0,-1-1 198 0,-1 2-291 0,-2 0-29 15,-2 5-12-15,-2 14-9 16,-3 7 0-16,-1 9 4 16,-2 4-6-1,2-1-13-15,-3-1-12 0,1 1-45 16,3-4 23-16,7-6 33 15</inkml:trace>
  <inkml:trace contextRef="#ctx0" brushRef="#br0" timeOffset="35499.53">7320 11277 1399 0,'-3'4'36'16,"2"-4"-19"-16,0 0-17 16,-1 2-5-16,1 0-1 15,-1 0 5-15,0-1 3 16,2-1 5-16,-1 0 5 0,1 0 5 31,-1 0 0-31,1 0 1 0,-1 0-4 0,-8-3-8 16,0-1-1-16,-9 1-5 15,-5 1-2-15,-11 0-1 16,-3 2 1-16,-13 7-3 16,-7 6-6-16,-8 10-19 15,-6 4-13 1,2 14-27 0,2 1-8-16,13 3 3 15,9-4 12-15,17-16 27 0,9-4 14 16,7-10 17-16,5 0 1 0,4-4 2 15,1-1-1-15,0-2 3 0,1 0 3 16,2-2 6-16,2 0 10 0,2 3 1 16,4-3-1-16,2 5-3 0,9-2-6 0,7 6-5 15,7 2-1-15,8 0-1 16,1 4-2-16,0-1 0 0,-2 1 1 0,2 2-2 16,-1 0 0-16,0 1 1 0,-2 3-1 15,-2-1 0-15,-7 2 3 0,-9-2 8 16,-4 3 6-16,-7-1 4 15,-4 1-2-15,-4 2-8 0,-4 0-7 0,-4 3-5 0,-8-2-4 16,-6 1 1-16,-5-4 3 16,-12-6 2-16,-8-1 5 0,-4-2 0 0,-4-3 1 15,4-6 0-15,4-3-2 0,6-3 0 16,3-1-1-16,8 0-3 0,5-2-1 16,9 1-5-16,12 1-6 0,0 0-15 15,0 0-6-15,-2-4-24 0,17 1-80 16,9-4 89-16</inkml:trace>
  <inkml:trace contextRef="#ctx0" brushRef="#br0" timeOffset="35689.05">7654 12202 1323 0,'-4'7'45'0,"-6"15"12"15,-3 5-54-15,-6 11-2 16,-1 7 2-16,-2 3-1 16,-2 1-7-16,4-10-33 15,3-5-30-15,10-15-144 16,4-4 124-16</inkml:trace>
  <inkml:trace contextRef="#ctx0" brushRef="#br0" timeOffset="36138.25">8945 11295 1021 0,'0'0'206'0,"0"0"-144"0,-8 4 163 0,-19 7-256 31,-11 1-8-31,-24 8 20 16,-12 1 19-16,-8 2 2 15,-1-1 1-15,3 2-1 16,7 2 0-16,12 4-3 16,8 2-5-16,12 2-7 15,9 5-4-15,6 14-9 16,4 12-5-16,7 12-9 15,2 2 1-15,5-5 9 16,4-3-2-16,6-14 2 16,4-1-2-16,14-5-4 15,5-3 6-15,4-6 14 0,6-4 1 16,-3-11 9-16,4-7 12 0,-1-8 22 16,2 0 22-16,1-6 17 0,8 0-2 15,2-4-15-15,4-3-18 0,6-3-18 16,-2-5-8-16,-1-3-6 0,-2-1-5 15,-5-2-10-15,-8-2-13 0,-4-3-15 16,-5-6 195-16,-4-6-123 0</inkml:trace>
  <inkml:trace contextRef="#ctx0" brushRef="#br0" timeOffset="36328.98">8941 11928 1007 0,'-34'16'50'0,"-18"5"28"15,-14 1-21-15,-22-1-13 16,-4 1-8-16,-2-10-25 16,4-3 1-1,16-7-20-15,11-2-16 0,18-6-14 16,7-3-184-16,12-5 150 16</inkml:trace>
  <inkml:trace contextRef="#ctx0" brushRef="#br0" timeOffset="36900.19">9228 11676 1434 0,'0'79'-53'0,"3"6"-4"16,11 6-29-1,7-1-8-15,18-15-18 0,3-9-16 16,1-26 107-16,-3-11 33 16,2-25 49-1,3-4 29-15,15-12-67 0,3-7-4 16,2-17-7-16,-4-12-10 0,-9-21-36 15,-5-8-25-15,-15-14-13 16,-6 3 10-16,-16 5 41 16,-6 4 23-16,-7 19 32 15,-2 12 12-15,0 23 5 16,2 12-5-16,3 13-28 16,0 3-20-16,4 7-17 0,4 15-5 15,8 14 3-15,8 17-1 0,5 4-3 16,7 4-3-16,6 1 6 0,6-6 5 15,3-5 7-15,3-5-1 0,-1-5 3 16,-1-6 6-16,-1-5 13 0,-2-8 46 0,-5-10 42 16,-6-3 34-1,-9-7 12-15,-6-4-22 0,-6-2-24 0,-1-2-18 0,-5-3-6 16,-2 1-9-16,0-1-11 16,-3-3-15-16,-2-7-22 0,-3-11-15 0,-5-11-10 15,-9-15-9 1,-7-11-2-16,-6-6-4 0,-6-6-6 0,-6-1-18 0,-6-1-26 15,-3 4-24-15,3 1 531 0,-2 0-341 16</inkml:trace>
  <inkml:trace contextRef="#ctx0" brushRef="#br0" timeOffset="37261.32">9127 12442 1539 0,'0'0'70'0,"0"1"119"16,0 2-173-16,0 3-21 15,-6 12-9-15,-3 8-7 16,-5 14-13-16,-3 3-16 15,-6 5-66-15,-4 1 542 16,-1-10-336-16</inkml:trace>
  <inkml:trace contextRef="#ctx0" brushRef="#br0" timeOffset="38333.36">11774 12085 1041 0,'0'0'55'16,"0"0"21"-16,2 0-14 15,-2 0-25-15,0 0-4 16,0 1-12-16,-2 1-10 0,-2 6-11 16,-3 6 0-16,-7 17-8 15,-4 13-5-15,-6 21-15 16,-5 9-18-16,-7 8 652 16,-3 0-462-16</inkml:trace>
  <inkml:trace contextRef="#ctx0" brushRef="#br0" timeOffset="39260.94">13270 11324 1231 0,'-25'-4'30'0,"-7"-1"-13"0,-27-5-20 16,-8-1 5-16,-7 4-10 16,-6 1-8-16,6 4-8 15,6 2-7 1,14 6-3-1,12 2-6-15,17 0-36 0,10 2-5 0,10 2-13 16,6 4 10-16,14 10 41 16,8 5 12-16,20 7 33 15,11 2 3-15,16 4 4 16,2-1-2-16,1 3-2 16,-5 5 8-16,-12 0 17 15,-5-2 8-15,-13-1 15 16,-5-1-2-16,-12-11-12 0,-3 0-3 15,-9-9-13-15,-5-2-5 0,-1 1-2 16,-3 1-5-16,-3-1-1 0,-2 3 2 16,-7-3 2-16,-4-1 2 0,-3-1 1 15,-6-1-4-15,-2-2-4 0,-5-5 0 0,-1-3-3 32,-1-4 0-32,-1-2 1 0,4-5-3 0,0-1-1 0,1-1-2 0,2-1-4 15,-5-1-6-15,3-6-4 0,1 1-11 16,5-1-14-16,8-1-21 0,3 0-24 15,10-3 599 1,3-4-395-16</inkml:trace>
  <inkml:trace contextRef="#ctx0" brushRef="#br0" timeOffset="39558.11">13790 11372 1581 0,'0'0'3'0,"0"2"-33"16,-1 8-21-16,-1 8 2 15,-4 23 32-15,-1 15 8 16,0 18 6-16,-1 12 2 15,3 4 1-15,3-4-6 0,5-6-25 16,3-8-11 0,1-17-24-16,1-8-15 0,-3-19-159 15,0-7 154-15</inkml:trace>
  <inkml:trace contextRef="#ctx0" brushRef="#br0" timeOffset="39795.75">14123 11693 1460 0,'-1'0'31'0,"-4"1"28"0,-7 0-96 16,-11 1-2-16,-18 3 27 15,-12-2 9-15,-16 1 2 16,3 0 1-16,3 1 0 15,9-2 0-15,13 1-6 16,0 1-12-16,12-2-32 16,2 1-18-16,9-1-45 15,6 0 26-15,11-3 42 16</inkml:trace>
  <inkml:trace contextRef="#ctx0" brushRef="#br0" timeOffset="40225.62">14520 11688 1585 0,'0'0'-9'16,"-1"0"-11"-16,-9 5-53 0,-8 4-1 15,-13 5 60-15,-5 4 12 16,-1 3 1-16,5 1 0 15,4 1 1-15,6 0-7 16,7 2-26-16,5-4-5 0,18 8-7 16,6 6 2-16,16 5 20 15,4-1 4 1,-2-14 21-16,-4-9 16 16,-10-13 16-16,-5-3 10 0,-1-4 10 31,-2-1 3-31,-4 1 9 0,-1-1-2 0,-3-3-16 15,2-1-12-15,-1-6-22 16,0-3-5-16,-2-2-9 0,-1 0-3 0,-1-3-1 16,-2 5 1-16,2 3 0 0,-1 3 0 15,-1 3-1-15,3-2-4 0,-3 1-6 16,2-1-13-16,1-3-21 16,-2-4-23-16,2-5-11 0,1-11 38 0</inkml:trace>
  <inkml:trace contextRef="#ctx0" brushRef="#br0" timeOffset="40635.94">14936 11839 1120 0,'0'0'73'0,"0"0"99"15,0 0-172-15,0 1-16 16,0 1-13-16,0-1-3 0,2 4 4 31,4 4 12-31,4 4 13 16,1 4 3-16,6 9 2 15,2 4 0-15,5 16 0 16,0 12 0-16,0 24-2 16,-3 11 0-16,-7 28-2 15,-3 13 0-15,-10 15-2 16,-1 7 1-16,-3-12 2 16,-1-14 0-16,4-34 2 15,2-21 1-15,2-30 0 16,-1-14-1-16,-1-16-10 0,-2-13-22 15,0-1-5-15,6-2 13 16</inkml:trace>
  <inkml:trace contextRef="#ctx0" brushRef="#br0" timeOffset="41128.49">15030 11983 1312 0,'2'0'123'0,"0"0"135"16,-1 0-191-16,0 0-52 16,0 0 2-16,1-3-8 15,1-1-2-15,11-5-11 16,5-3-4-16,14-10 1 16,5-1 1-16,8-2-3 15,6-1-6-15,3 1-24 16,2 3-6-16,6 3-25 15,0 1 9-15,-5 9 17 0,0 2-4 16,-15 9 2-16,-6 6-17 16,-5 12-26-16,-8 7-25 0,-8 19 6 15,-8 8 12-15,-13 16 34 16,-9 2 40-16,-11-15 32 16,-7-4 15-16,-7-19 10 15,-7-9 0-15,-5-5-3 0,-5-8-1 0,2-5-3 16,5-4 10-16,6-4 2 0,1-2 3 15,3-4 6-15,0-2-6 0,7 0-4 16,6 0-9-16,4 0-11 0,5 2-6 16,4 3 0-16,4 0 1 0,4 2 2 0,5 2 2 15,-1 0 2-15,0 0-1 0,1 0 1 16,-3-1-2-16,4 1-6 0,-1 0-5 16,0 1-8-16,0-1-11 0,2 2-12 15,-1-2-16-15,0 0 83 0,0 4-34 16,5 0 11-16</inkml:trace>
  <inkml:trace contextRef="#ctx0" brushRef="#br0" timeOffset="47231.46">2370 14296 1254 0,'0'0'54'32,"0"2"12"-32,-1-2-28 15,1 1-26-15,-1 2-3 0,1 3-9 16,0 3-3-16,0 14 2 15,3 9 1 1,3 22 2-16,3 10 1 0,2 14 0 16,-1 10 0-16,-4 7-2 15,-2 5-5-15,1 2-23 16,-1-6-25-16,3-12-25 16,2-7 551-16,3-19-356 15</inkml:trace>
  <inkml:trace contextRef="#ctx0" brushRef="#br0" timeOffset="47627.12">2263 14503 1316 0,'1'0'60'16,"2"0"19"-16,-2 0-46 15,3-4-29-15,5-5-2 0,12-9-5 16,8-6 1-16,10-3 2 16,0-2 1-16,4 3 1 15,0 0-1 1,0 3 2-16,2 0-1 0,0 5 1 16,1 1-1-16,1 8-8 15,-2 3-3-15,-6 6-18 16,-8 7-15-16,-5 13-27 15,-4 8-15-15,-5 11-4 16,-5 4 9-16,-19 7-28 16,-14-4 11-16,-16-4 33 15,-9-7 11-15,7-12 69 0,-1-6 14 16,8-9-8-16,4-1-1 0,1-3-6 16,2-3-2-16,0-1-5 0,-1-1-9 15,2-7-12-15,2 2-21 0,1-1-51 0,6-2-82 16,1 4 93-16</inkml:trace>
  <inkml:trace contextRef="#ctx0" brushRef="#br0" timeOffset="48154.93">3536 14330 1278 0,'-3'-1'56'16,"0"-2"38"-16,-5-2-87 16,-5-4-4-16,-15-4 0 15,-5-3 0-15,-3 2 0 16,2 3-3-16,8 6-5 15,1 1-2-15,1 4-10 0,2 4-7 16,-9 11-17-16,-2 9-20 16,1 10-48-16,4 5-32 15,18 9-68-15,9 2 14 16,11 8 62-16,6-1 42 16,7-8 97-16,1-9 23 15,-3-16 33-15,0-6 11 16,-8-12 21-16,2-3 2 0,-1-6-28 15,1-5-8-15,1-3-23 0,0-3-4 16,0-3 1-16,0-5 6 0,-5 0-1 16,-1 0-9-16,-2-1-11 0,0 1-6 15,-2 6-5-15,-3 2-2 0,-1 5 0 16,-2 4-1-16,1 0 3 0,0 3 2 16,-1 2 3-16,-1 0 2 0,1 0-4 15,-1 2-7-15,6 1-5 0,-1 0-8 0,5 5-7 16,2 5-5-16,6 4-4 0,0 2 2 15,-1 3 7-15,1-6 10 0,-2 1 6 16,3 0-20-16,4-1-60 0,0 0-137 16,4-2 122-16</inkml:trace>
  <inkml:trace contextRef="#ctx0" brushRef="#br0" timeOffset="48455.83">4302 14289 1216 0,'-8'0'31'0,"-7"-2"-17"16,-8 0-12-16,-14 1 1 16,-6 0-1-16,-3 2-2 15,0 4-8-15,4 8-12 16,3 6-3-16,0 9-13 15,3 0 6-15,10 5-10 16,5-4-3-16,15 1-2 16,8 4-9-16,13 3 10 15,9 0-5-15,8-5 2 16,5-2 10-16,8-13-103 16,7-8 96-16</inkml:trace>
  <inkml:trace contextRef="#ctx0" brushRef="#br0" timeOffset="49061.19">4490 14326 963 0,'0'52'30'16,"2"1"-5"-16,-2 6-13 15,2-5-21 1,-1-13-3-16,0-17-1 0,1-8-1 16,-2-14 26-1,0-2 17-15,0 0 13 0,0 0-4 16,3-10-10-16,0-4-13 16,6-13-15-16,2-7 3 15,6-7 3-15,1-1 0 16,1 9 2-16,1 6-2 15,-1 9 1-15,2 8 0 0,-1 4-2 16,-1 5 0-16,-1 1-6 16,-2 4-7-16,2 12-15 15,-2 4-5-15,-2 4-1 16,-3-2 3-16,-6-5 12 0,-1-3-7 16,-1-3-8-16,1-2-3 0,-1-4 2 15,-2-1 11-15,0-3 8 0,-1-1-2 16,2 0-11-16,1 0 1 0,0-1 3 0,4-6 10 15,2-4 12-15,2-3 2 0,0-2 0 16,2 0-1-16,-2-1-1 16,0 3 11-16,1 4 18 0,-1 4 20 0,-2-1 17 15,1 2 4-15,-5 3-6 0,1 0-14 16,-1 2-17-16,-2-2-15 0,3 2-10 16,-2 0-5-16,2 3-2 0,0 0-4 15,1 4-9-15,3 3-8 0,4 5-3 16,-2 1 3-16,0 0 5 0,-1 0 7 0,-6-5 5 15,2 1 0-15,0-3 1 0,-2-4 0 16,2 1 0-16,-3-2-5 0,0 1-7 16,1-3-6-16,2 3-5 0,0-4 0 15,3 1-4-15,4-1-10 0,3-2-21 0,6-2-28 16,2-4 44-16</inkml:trace>
  <inkml:trace contextRef="#ctx0" brushRef="#br0" timeOffset="49328.76">5698 14381 844 0,'0'0'133'0,"0"2"145"16,-1-2-172 0,1 0-75-16,-1-2-15 0,-1-1-9 15,1 1 5-15,-3-3-2 16,-1-1 2-16,-7-2 1 15,-5-2-4-15,-5 0-9 16,-4-3-9-16,-3 3-31 16,-2 4-18-16,-5 6-57 15,-1 4-38-15,0 8-129 16,6 6 153-16</inkml:trace>
  <inkml:trace contextRef="#ctx0" brushRef="#br0" timeOffset="49767.4">5434 14551 448 0,'10'1'61'0,"0"-1"62"16,5 0-17-16,-1-4-45 0,3-4-8 16,0-3-28-16,-2-3-4 0,-3 0 3 0,-1 1 6 15,-4 2 3-15,-1 1-1 16,-1 1-3-16,0 1-8 0,0 2-7 0,1 0-5 16,1 3-3-16,0-2-2 15,2 4-6-15,6 1-14 0,6 4-16 0,6 9-33 16,5 6-28-16,0 3 1 0,-1 1 14 15,-5-4 41-15,-7-7 37 16,-6-2 13-16,-4-3 5 0,0 0-13 0,-2-3 10 16,-2 1 14-16,-2-5 3 0,-1 0 7 0,-2 0-13 15,1 0-14-15,2-5 0 0,-1-1-5 16,1-3 2-16,-1-7-2 0,0 1-1 16,2-3 1-16,-1 0-1 0,0 1-2 15,2-3 0-15,2 0-1 0,-1 1 0 16,3 0 2-16,0 1 2 0,2 3-1 15,-1 4 8-15,1 1 7 0,-1 2 3 16,0 0 4-16,1 3-3 0,-2 0-5 16,1 1-3-16,1 3-4 0,-4-1-2 0,-1 2-3 15,2 3-4-15,1 0-2 0,-1 3-10 16,5 5-10-16,1 7-10 0,0 3-5 16,1 4 4-16,-4-2 8 0,-1 1 11 15,0-5 6-15,0 1 2 0,2-2 0 16,-1-3 1-16,-1-3 0 0,0-3 3 0,2 0-11 15,5-1-38-15,5-1 31 0</inkml:trace>
  <inkml:trace contextRef="#ctx0" brushRef="#br0" timeOffset="50620.88">5472 14287 671 0,'-7'0'28'16,"-5"0"12"-16,-6 0-22 0,-3 0-5 31,0 2-1-31,5 0-1 16,3-1-1-16,5 2 0 15,3 1 1-15,2 4-6 16,3 2-3-16,3 10-3 16,2 2 1-16,7 5 9 15,-1-2 9-15,2-6 6 16,-1-3-2-16,-3-6-7 15,-1 0-11-15,-1-4-3 16</inkml:trace>
  <inkml:trace contextRef="#ctx0" brushRef="#br0" timeOffset="51187.87">6822 13748 1449 0,'0'0'66'0,"-1"1"21"16,1 1-67-16,0-1-8 15,1 1-15-15,2 4-8 16,4 8-4-16,4 9 2 0,15 16 7 16,8 10 5-16,16 11 3 15,7-3 2-15,-2-5 2 16,-5-8-1-16,-8-8-1 15,-4-5 1-15,-7-4-3 16,2-2-4-16,-9-4-42 16,-3-3-26-16,1-1-59 15,2-1 59-15</inkml:trace>
  <inkml:trace contextRef="#ctx0" brushRef="#br0" timeOffset="51567.2">7406 13767 1517 0,'-1'1'75'0,"1"1"22"15,-1-2-58-15,-2 6-42 16,-4 3-2-16,-9 9 1 15,-5 4 1-15,-7 14 3 16,-5 2 0-16,-4 8 1 16,-1 4 0-16,-8 0 0 15,1-3-1-15,3-9 2 16,5-6-1-16,11-7 0 16,5-3 1-16,6-8-1 15,2 1 1-15,4-3-1 16,2 0 0-16,2-1-1 15,-1-2-3-15,3 0-13 16,-1-1-7-16,2 0-16 16,0-1-10-16,2-2-7 0,0-1-15 0,0 2-10 15,2 3 3-15,4 8 38 0</inkml:trace>
  <inkml:trace contextRef="#ctx0" brushRef="#br0" timeOffset="53519.74">8875 14458 1026 0,'0'-1'49'16,"1"-2"24"-16,2-1-33 16,0-5-15-16,1-1 0 0,0-1 13 15,-1-3 13-15,-1 2 19 16,1-1-2-1,-1-4-19-15,-1-8-16 0,-1-6-19 16,0-4-5-16,-2-3-5 16,-3 3 0-16,1 0-2 15,-6 2 1-15,-4 2-3 16,-5 1-4-16,-6-3-12 16,1 0-7-16,-3 8-10 15,-4 2-4-15,-2 13-18 16,-4 8-3-16,-10 18-8 15,-4 12-2-15,5 10 17 0,4 6 1 16,14-4 7-16,10-2-6 0,8 0-2 16,6 1 3-16,6-1 12 0,4-6 28 15,0-6 25-15,0-9 13 0,-3-7 5 16,3-3-12-16,3 1-12 0,3-3-2 16,4 1 0-16,3-4 3 0,4-2 0 0,1-5-5 15,3-2-3 1,0-3-2-16,-2-4 2 0,-3 2 7 0,-4-2 14 0,-2 1 11 15,-3-2 2-15,0 1-4 0,-2-3-12 16,-2-1-11-16,1 0-6 0,-2 1-5 0,0 3-3 16,-4 1-3-16,-1 4-4 15,-1 4-2-15,0 1-5 0,0 3-9 0,0 1-12 16,-2 0-11-16,1 0-15 16,-1 0-4-16,2 5 12 0,7 10 6 0,7 17-4 15,9 14-110-15,9 16-2 0,-1 10 76 16,-1 2 69-16,0 1 138 0,-1 4 11 15,5 7-68-15,6 8-28 0,-2 2 16 16,1-5 25-16,-9-9 21 0,-9-9-10 16,-10-9-25-16,-10-6-28 0,-5-3-15 15,-9-4 3-15,-5-10 1 0,-6-2 4 0,-10-7-2 16,-7-3-9-16,-6-6-1 0,0-7-4 16,2-9 0-16,-1-7 0 0,-5-7 0 15,0-9 0-15,-7-8 3 0,-2-5 0 16,3-8-5-16,-4-5-4 0,4-6-6 15,9-7-15-15,3-6-20 0,9-5-23 16,9-7-21-16,8-1 41 16</inkml:trace>
  <inkml:trace contextRef="#ctx0" brushRef="#br0" timeOffset="53991.15">9234 13572 1216 0,'-2'0'92'0,"2"12"-76"16,-3 12 53-16,6 31-84 16,1 15 1-16,6 36-9 15,3 11-8-15,2 5-11 16,1 0-6-16,3-20-18 15,2-9-6-15,2-28 5 16,-2-14 25-16,-8-30 45 0,-4-11 20 16,-4-10 11-1,-1-2-17-15,6-15-13 0,5-12-13 16,11-28-44 0,1-14-20-16,0-12-16 0,-2 2 9 0,-6 18 41 15,0 11 33 1,-1 22 60-16,-1 10 13 0,-5 12 2 15,1 4-6-15,-3 4-31 0,3 5-11 16,0 8-1-16,3 6-12 0,1 11-7 16,0 7-1-16,-4 5 0 0,0 3 3 15,-4-1 0-15,0-1 1 0,-2-4-3 16,0 0-1-16,-4-8 0 0,1-4-2 16,-1-4 1-16,1-7 1 0,1-2 1 15,-3-5-4-15,2-6-17 0,-2 3-37 16,5-4-158-16,3-1 134 0</inkml:trace>
  <inkml:trace contextRef="#ctx0" brushRef="#br0" timeOffset="54527.18">10304 14214 1074 0,'0'0'76'0,"2"0"55"15,-2-1-105-15,1 0-8 0,-3-2-23 16,-2-2-2-16,-2 1 10 16,1 0 9-1,3 1 8 1,1 2 0-16,-3-4-8 0,1 1-5 0,-2-1-7 15,-3 1-2-15,-3-2-2 16,-5 2 2-16,-1 2-1 16,-1 2-3-16,-10 9-19 15,-5 11-13-15,-4 17-23 16,1 9-8 0,14 10-6-1,7 4 1-15,14-4 18 16,5-9 21-16,2-17 34 0,2-9 19 15,0-11 18-15,2-3 12 0,1 1 5 16,4-1 9-16,2-4 3 0,2 1 0 16,1-6-3-16,4-2-15 0,-1-3-10 0,0-3-16 15,1 0-10-15,-3-4-1 16,-6 0-3-16,-2 2 0 0,-5-4 6 0,-3 0 5 16,1 0 4-16,-6-2 0 0,0-4-4 15,-4 2-7-15,-1 1-6 0,-2 0-5 16,-2-1-6-16,0 0-8 0,-3 1-9 15,1 1-11-15,-1 2-17 0,0 0-12 0,3-1-18 16,2 0-24-16,1-1-117 0,0 0 135 16</inkml:trace>
  <inkml:trace contextRef="#ctx0" brushRef="#br0" timeOffset="55033.75">10882 14219 1009 0,'0'0'59'0,"-4"0"28"15,-5-2-60-15,-10-3-36 16,-9-2 1-16,-12 0 3 15,0 0 3-15,-2 0 2 16,2 5 0-16,8 2 0 16,2 2-2-16,9 5-4 15,5-2 0-15,7 2 0 16,2-1-2-16,5-2-13 16,1 0-3-16,1 2-12 15,2 1-5-15,4 7 9 16,4 1 2-16,6 8 8 0,2-2 14 15,4 0 10-15,1-1 6 16,0-2 13-16,2 0 1 16,-7-5-1-16,-2-1 2 0,-10-4-7 15,-1-1 0-15,-4-1-2 16,-1 0-6-16,-3 1-3 0,-4 2-3 0,-3 3-4 0,-4 0 2 16,-4-3-2-16,-3 0-1 15,-2-4 2-15,0-1-1 0,3-1-1 0,2-2-4 16,1 0-4-16,1-1-12 0,2-3 19 15,0-1-143-15,2-1 104 0</inkml:trace>
  <inkml:trace contextRef="#ctx0" brushRef="#br0" timeOffset="55321.01">11064 13597 922 0,'0'2'89'0,"-3"5"124"16,-2 7-194-16,-4 15-23 15,-1 13 1 1,2 19 1-16,3 7 1 0,5 11 0 15,3 4 1-15,7 2 2 16,3 1 0-16,0-9-1 16,1-8-8-16,-4-12-43 15,0-9-5-15,1-13-199 0,3-9 157 16</inkml:trace>
  <inkml:trace contextRef="#ctx0" brushRef="#br0" timeOffset="55519.02">11259 13976 1050 0,'-35'10'27'0,"-8"-1"-5"16,-13 5-8-16,-14-4 7 15,1-2-3-15,-3-4-13 16,8-4-15-16,11-2-41 15,6-4-76-15,12-3 69 16</inkml:trace>
  <inkml:trace contextRef="#ctx0" brushRef="#br0" timeOffset="55854.6">11505 13463 904 0,'0'0'136'0,"1"6"-71"0,-5 18 123 16,-1 23-176-16,-2 13-14 15,2 28 3 1,2 8 1-1,3 6 0-15,2 1 0 16,1-8-2-16,1-8 0 16,2-16 2-16,-1-10 2 15,1-22 1-15,0-9 2 16,-2-15 0-16,-2-1-7 16,-1-5-16-16,2-4-21 0,1-3 65 15,5-5-36-15</inkml:trace>
  <inkml:trace contextRef="#ctx0" brushRef="#br0" timeOffset="56267.11">12232 13903 1194 0,'0'1'58'0,"3"6"25"16,1 4-68-16,13 22-43 16,10 14-9-16,14 16 1 15,5 2 0-15,1-10 9 16,-1-8 18-16,1-6-12 15,0-3-19-15,0-3-78 16,-4-7-81-16,-10-16 109 0</inkml:trace>
  <inkml:trace contextRef="#ctx0" brushRef="#br0" timeOffset="56462.9">12486 13834 941 0,'-7'14'115'0,"-11"24"182"16,-4 15-272-16,-9 18-20 31,-1 5-10-31,-2-6-27 0,0-4-22 0,-1-5 64 31,3-6-31-31</inkml:trace>
  <inkml:trace contextRef="#ctx0" brushRef="#br0" timeOffset="56825.72">13496 14123 1484 0,'0'-1'42'0,"0"-1"-6"15,-1 1-45-15,-4-6-6 16,-4-5-1-16,-12-17 5 15,-10-5 1-15,-17-12 9 16,-6 1-3-16,1 8-22 0,2 5-10 16,3 19-32-16,3 10-14 15,-2 16-22-15,-1 12-4 16,9 17-161 0,8 10 167-16</inkml:trace>
  <inkml:trace contextRef="#ctx0" brushRef="#br0" timeOffset="57188.53">12990 14191 524 0,'17'12'120'16,"4"1"142"-16,0-7-93 15,-2-2-15 1,1-4-23-16,-4-4-21 0,-5-1-55 16,2-2-10-16,-8 1-17 0,1 0-1 15,-2 0-5-15,0 0-5 0,-1 2-3 16,-1-1-3-16,0 2-6 0,-2 0-5 16,2-1-3-16,0 3-9 0,-2 0-11 15,1 1-11-15,0 0-6 0,4-1-7 0,2 2-4 16,7 3-21-16,12 12-25 15,11 13-88-15,11 21-116 0,6 15 29 0,2 9 117 16,-5 4 148-16,-5 0 144 0,-2 3 10 16,-2 9-78-16,0 13-51 0,-3 7-15 0,-2-2 5 15,-8-11 43-15,-8-19 22 16,-9-14 8-16,-11-5-7 0,-8-4-48 0,-6-5-6 16,-5-6 2-16,0-10 0 0,-3-9 6 15,-8-2-12-15,-5-5-8 0,-8-3 1 16,-5-12-2-16,-5-8 2 0,-8-10 1 15,-4-9-2-15,0-9 1 0,4-4-4 16,10-7-2-16,1-8-9 0,7 0-15 16,4-4-18-16,6-4-18 0,7-2-65 15,5-4 72-15</inkml:trace>
  <inkml:trace contextRef="#ctx0" brushRef="#br0" timeOffset="57851.37">13642 13744 1606 0,'0'0'51'16,"0"0"24"-16,3-5-86 16,5 1-6-16,17-19-28 15,12-5-19-15,13-7-5 16,11 1 7-16,8 8 41 16,-2 4 21-16,5 12 5 15,-6 6-2-15,-10 6 1 16,-5 7 1-16,-14 9-7 15,-5 5-14-15,-11 14-14 16,-10 5-1-16,-17 12 6 0,-13 7 10 16,-19 1 7-16,-4 4 2 15,-4 4 3-15,0-5-2 16,10-7 1-16,6-10 1 16,11-18 0-16,8-8 1 0,7-11-1 15,2-4-4-15,1-1 3 0,1-2-1 16,2 3 1-16,5-3 1 0,4 3 3 0,3 1 9 15,4 0 8-15,1 1 12 16,0-2 10-16,0-2 7 0,1 0 6 0,0-2-2 16,4-1-8-16,3-2-11 0,0 0-11 15,0-2-7-15,-2-2-8 0,-3-2-5 16,-2-1-5-16,-2 0-2 0,0 2-2 16,2-3-5-16,5 0-14 15,2 0-24-15,3-4 675 0,5-4-468 0</inkml:trace>
  <inkml:trace contextRef="#ctx0" brushRef="#br0" timeOffset="58104.39">15069 13779 1708 0,'2'5'43'16,"2"6"-19"-1,5 11-38-15,12 24-22 0,12 10 1 16,5 7 4-16,4 0 9 16,3-14 6-16,0-4-19 15,1-8-34-15,0-6-26 0,1-17-121 16,0-10 132-16</inkml:trace>
  <inkml:trace contextRef="#ctx0" brushRef="#br0" timeOffset="58295.9">15447 13784 1263 0,'-34'24'34'0,"-5"1"-9"15,-8 5-24-15,-3 2 3 16,0 0 1-16,4-3-6 0,2-2-20 16,5 1 13-16,-1 0-4 15</inkml:trace>
  <inkml:trace contextRef="#ctx0" brushRef="#br0" timeOffset="60660.86">4939 15487 1451 0,'-2'-1'20'0,"-2"1"-5"0,1 0 31 15,-1 0-16-15,3-2-4 16,-1 0-4-16,-5-2-13 16,0-2-1-16,-5-1-2 15,-3 0 0-15,-4-2-3 16,-3-4-2-16,-5-1 0 16,-1-2 0-16,-5-1-9 0,2 2-6 15,0 1-16-15,4 3-10 16,10 6-16-16,3 3-5 15,6 4-9-15,3 8 4 0,-2 20 6 16,5 13 6 0,6 26 21-16,8 8 4 0,10 10 21 15,2 3 7-15,-2-17 10 16,-1 0 6-16,-4-15 0 0,-2 4-3 16,-3 2-5-16,-2-1-2 0,-3-5-1 15,-3-6 1-15,0-8 1 0,-3-6-1 0,0-3 0 16,-1-9 1-16,1-5-9 0,-1-8-15 15,1-4-30-15,0-4 166 0,0-1-103 16</inkml:trace>
  <inkml:trace contextRef="#ctx0" brushRef="#br0" timeOffset="60849.99">5237 16036 1161 0,'-4'0'99'0,"-21"2"143"0,-14 0-219 16,-30 0-27-1,-17-7 0-15,-11-5-13 0,-3-4-8 16,6 2-18 0,10 0-4-16,16 4-29 0,9 0-13 15,13 4 48-15</inkml:trace>
  <inkml:trace contextRef="#ctx0" brushRef="#br0" timeOffset="61289.96">5491 15925 1038 0,'-4'3'108'16,"-1"0"232"-16,-22 6-346 16,-9 6-17-16,-18 8-47 15,-2 4-25-15,15 6-30 16,6 0 2-16,26 14 35 16,11 3 13-16,30 10 25 15,8 3 13-15,14-11 54 16,3-7 36-16,-6-23 35 15,-3-7 11-15,-6-15-11 16,-4-6-10-16,1-15-26 0,-1-11-16 16,0-26-39-16,-6-17-30 15,-16-18-46-15,-11-2-12 16,-18 11 2-16,-11 10 12 16,-7 21 42-16,-3 4 12 0,1 15 17 15,3 4 0-15,2 3-4 0,6 8-6 16,6 5-14-16,7 7-2 0,8 7 16 0,1 0 13 15,-4 1 10 1,2 7 4-16,1 9-25 0,1 11-18 0,3 7 0 0,10 3 11 16,2 4-8-16,2-7 23 0</inkml:trace>
  <inkml:trace contextRef="#ctx0" brushRef="#br0" timeOffset="66060.06">6159 15653 902 0,'0'-1'38'16,"-1"1"10"-16,1 0-40 15,0 0-21 16,0 0 1-31,0 0 1 0,0 0 0 0,0 1 4 0,0 0-3 32,0 4-8-32,0-3-1 15,1 5 2-15,1-3 5 0,-2 3 11 16,1 1 1-16,-1-1 1 16,0 2-1-16,-1 9 1 15,-5 5 0-15,1 6 0 16,1 4 0-16,-3 4-1 15,0 5-1-15,-2 3 0 16,0 3 0-16,6-1 1 16,2 6 2-16,3-9 1 15,4 2 3-15,3-10 0 0,4-3-3 0,4-2-1 16,2-6 1-16,3-3 10 0,1-5 13 16,0-6 14-16,2-4-2 0,2-1-7 15,0-5 8-15,-1-2 3 0,-3-3-3 16,-3-5-1-16,-1-6-15 0,-1-3-8 15,1-4 2-15,-3-3-2 0,-3-1 0 16,-2 0-3-16,0 1-3 0,-1 0 0 16,0 6 0-16,0 1 2 0,-4 3 8 0,-4 4 8 15,0 1 3-15,-4 0-3 16,1-3-9-16,-5-3-12 0,-4-8-4 0,-4-3-2 16,-5-2-2-16,-1-4-3 0,-5-2-4 15,-2-2-2-15,-3 0 0 0,-2-3 1 0,-3-1 1 16,1-2-5-16,0 1-4 0,2 1-7 15,0 2-5-15,2 2 0 0,2 6 0 16,3 2 0-16,2 8 5 0,2 7 1 16,6 5-8-16,0 3-7 0,6 5-21 15,1 4-15-15,0 8-35 0,1 8-63 16,1 11 101-16</inkml:trace>
  <inkml:trace contextRef="#ctx0" brushRef="#br0" timeOffset="66454.36">7162 15940 1113 0,'-6'-1'54'0,"-1"-4"30"15,-1-4-56-15,-4-2 1 16,-11-5-7-16,-4-2-8 15,-4-1-5-15,-2 3-1 16,1 5-7-16,0 2-5 16,1 5-19-16,-4 1-13 0,-5 4-29 15,-8 4-19-15,-4 5-129 16,1 2-67 0,6 6 148-16</inkml:trace>
  <inkml:trace contextRef="#ctx0" brushRef="#br0" timeOffset="66885.64">6599 16047 471 0,'32'39'30'0,"4"-1"117"16,1-7-20-16,-5-12 3 0,1-5 3 16,-7-10-90-16,3-3-20 0,2-2 4 15,-4-5 5-15,-2-3 2 0,-1-5-6 16,-3-4-12-16,2-5 1 0,-2-2 4 16,-1-3 2-16,1-3 3 0,-2 0-4 0,-4-5-1 15,0-4 5-15,-5-4 4 0,0-7-1 16,-2-5-5-16,-5-8-9 0,3-9-10 15,-6-6-6-15,-2-6-5 0,1-1-8 0,-7 1-6 32,0 1-5-32,0 8 0 0,-2 8 4 0,2 14 9 0,3 16 6 0,-1 11 4 15,0 12 6-15,5 8 2 0,-3 2 7 16,4 5 5-16,-3 3-2 0,2 0-2 0,-1 3-6 16,-1 5-4-16,-2 7-3 0,1 10 0 31,0 13-1-31,4 11 0 0,7 8 1 0,5 6 1 15,5 1 1-15,5 2 3 16,1 4-2-16,3 0 2 0,-2-5 17 16,1-3 18-16,-1-8 15 0,-3-8 9 15,3-7-9-15,-6-9-15 0,-2-1-11 16,-2-6-11-16,-2-3-8 0,-1-4-5 16,-1-4-4-16,-1-3 0 0,-2-3-2 0,-1 1-13 15,-1-2-12-15,2 1-15 16,-1 1-13-16,1-2-9 0,0 2-20 15,2 0 687-15,-1 2-457 0</inkml:trace>
  <inkml:trace contextRef="#ctx0" brushRef="#br0" timeOffset="67916.25">8225 15344 964 0,'0'0'84'0,"1"0"74"15,2 0-113-15,-3 1-53 16,0 1-5-16,5 3-3 16,4 5 3-16,20 18-4 31,10 13-1-31,15 19 1 0,4 9 1 0,1 6 15 31,-2 2 3-31,5 0-27 16,-2-4-15-16,-11-10-16 15,-7-12 16-15</inkml:trace>
  <inkml:trace contextRef="#ctx0" brushRef="#br0" timeOffset="68123.07">8581 15341 1319 0,'-2'3'88'0,"-10"14"75"0,-5 11-153 16,-9 15-31-1,-2 9-19-15,1 7-22 16,0-2-1-16,0-4-11 0,0 0-4 15,-7-9 104-15,0-4-34 16</inkml:trace>
  <inkml:trace contextRef="#ctx0" brushRef="#br0" timeOffset="68551.64">9627 15513 1247 0,'0'11'69'0,"-5"28"24"15,2 21-85-15,2 31-29 0,1 11-5 16,4 9 3-1,2 2 1-15,-1-7 3 0,2 0 8 16,0-15-24-16,-2-8-15 16,2-22-23-16,-3-14 2 15,-2-25 45-15</inkml:trace>
  <inkml:trace contextRef="#ctx0" brushRef="#br0" timeOffset="68914.95">9433 15500 1252 0,'0'2'107'15,"2"0"94"-15,0-4-127 16,1-1-21-16,8-1-26 16,6-3-10-16,15-7-17 15,10-2-11-15,20-6-16 16,6 2-5-16,9 3-14 15,1 4-2-15,-5 7 9 16,-4 5 6-16,-12 6 12 0,-5 3 6 16,-9 7 2-16,-5 3-3 15,-9 15-17-15,-7 13-8 16,-16 21-13-16,-7 10 6 16,-22 0 23-16,-11-6 12 0,-14-16 13 15,-5-7 0 1,7-14-3-16,-3-9 0 0,7-13 3 0,-1-4-2 15,0-6-1-15,3-4-1 0,0-6-1 16,0-4-1-16,-1-6 1 0,-2-6-3 0,7-5-9 16,3-7-14-16,9-3-18 0,7-5 214 15,6-3-134-15</inkml:trace>
  <inkml:trace contextRef="#ctx0" brushRef="#br0" timeOffset="69690.32">10351 15520 1187 0,'-1'-2'73'0,"-1"2"63"16,1-1-108-16,2 0-9 15,0 0-8-15,1-1-2 16,3-3 4-16,-1 2 4 16,3-2 3-16,0 2-2 15,-2-1-8-15,2 1-5 0,-2 1-7 16,0 1-6-16,-4 1-12 15,0-1-6-15,0 1-8 16,0 0 1-16,1 0 5 16,-1 0 1-16,0 0-4 15,-1 0 1-15,0 0 3 16,0-2 5-16,0 2 15 16,-1-3 3-16,3 3 5 0,-1 0 6 15,0 0 5-15,1-3 6 16,2 0 3-16,0 3 0 0,1-4 1 0,2 2-3 15,-1-1-5-15,0-1-6 0,0 1-3 16,0-2-3-16,2 2-2 0,2-1 1 16,0 0-1-16,0 1-1 0,3-3 1 15,1 3-2-15,2-3 1 0,1 3 0 16,0-1 1-16,0 2 1 0,3 1 1 16,3 1-2-16,1 1-4 0,2 3-7 15,1 1-8-15,3 4-8 0,-1 4-8 0,1 2-3 16,-5 4-2-16,-3 5 8 0,-2 2 9 15,-7 3 8-15,-2 2 8 0,-6 5 1 16,-5 6-1-16,-1 1-2 0,-5-1 0 16,-3-5 0-16,-3-2 2 0,-5-4 2 0,-3-3 0 15,-2-6 2-15,-3-4 0 0,-3-6 2 16,-1-4 1-16,-3-2 0 0,1-3 1 16,0-2 4-16,3-3 2 0,4-3 0 15,0-4 0-15,3-4-4 0,0 1-2 0,1-6 0 16,2-2-1-16,3-3 0 0,0 2-1 15,3-1-1-15,3 1 2 0,1 1 0 16,4 1 0-16,3 1 0 0,1 5 4 16,4 1 0-16,0 2 3 0,5-1 0 15,2-5-6-15,5-1-11 0,6-3 749 16,2-2-541-16</inkml:trace>
  <inkml:trace contextRef="#ctx0" brushRef="#br0" timeOffset="70527.71">11108 15371 1085 0,'0'0'88'16,"0"1"88"-16,0-1-140 15,0 0-15 1,0 2-22-16,0-2-8 0,0 2-2 16,0-2-1-16,1 8 6 15,3 6-7-15,1 23-31 16,3 9-4-16,3 12 1 16,2 1 9-16,2-5 31 15,4-4 4-15,4-10 6 16,-2-6 6-16,-4-14 9 0,-1-7 2 15,-6-8 3-15,0-4-4 16,2-4-6-16,-3-6 7 16,1-9-2-16,-1-6 0 15,-2-7-1-15,1-3-5 0,-1 0-5 0,-3-1-3 16,-1 4 0-16,-2 1-2 0,0 5-2 31,1 2-2-31,-2 3-9 0,0 4-10 0,0 6-8 0,0 4-7 0,1 3-3 16,1 2 1-16,2 1-6 0,3 1 0 15,3 10 47 1,6 8-13-16</inkml:trace>
  <inkml:trace contextRef="#ctx0" brushRef="#br0" timeOffset="70654.45">11604 15828 1126 0,'21'6'68'16,"-6"-3"84"-16,-1-1-48 0,-7-5-16 15,-2-1-12-15,-1-5-56 0,2-5-16 16,0-5-4-16,-2-8-4 15,1-6-2-15,-4-9-6 0,-1-3-15 0,-1-1-6 16,-1 1-24-16,-1 2-15 0,0 3 39 16,0 3-118-16,-1 1 109 0</inkml:trace>
  <inkml:trace contextRef="#ctx0" brushRef="#br0" timeOffset="70913">11957 15677 1523 0,'20'1'76'0,"2"-1"31"16,0-3-78-16,2-10-41 15,-3-4-7-15,-1-7-1 16,-4-4 4-16,-6-2 13 16,-3 3 5-16,-7 2-5 15,-5-2-6-15,-7 1-19 16,-4 0-11-16,-3 5-38 15,-3 3-35-15,-3 9-87 0,-2 9-101 16,-8 15 168-16</inkml:trace>
  <inkml:trace contextRef="#ctx0" brushRef="#br0" timeOffset="71212.37">11906 15824 899 0,'44'29'50'0,"5"-1"58"16,1-4-43-1,0-11 7-15,-7-6 1 0,-3-9-16 16,-4-3-14 0,-7-7-5-16,-1-3 1 0,-11-6 2 15,-4 1-8 1,-5-9-9-16,-4-2-2 0,-4-4-7 16,-3-3-4-16,1 5-8 15,0 2 0-15,2 11 2 16,2 5 4-16,5 6 26 15,3 4 12-15,6-2 9 16,5-1 7-16,7 3-6 31,1 0-7-31,7 1-13 0,0-1-18 0,-3-1-32 0,3-1-24 16,-8-2-18-16,-1 0-6 0,1-3-11 0,-1-2-6 16,3-4 11-16,3-3 29 0</inkml:trace>
  <inkml:trace contextRef="#ctx0" brushRef="#br0" timeOffset="72619.87">11920 15367 486 0,'6'1'5'15,"3"1"22"-15,1 0-54 16,0 0 13-16,2 0 65 0,-2-1 29 16,0 0 44-16,-2 0-5 15,-1-1-36-15,0 1-17 16,-4-1-29-1,-2 0-5-15,0 0 7 0,1 0 2 0,-1 0-4 16,0 0 3-16,-1 0 4 16,0 0-1-16,0 0-8 15,0 0-10-15,0 0-22 16,-5-3-8-16,1 3-14 16,-1 0-6-1,-3 3-1-15,-2 1-1 0,-1 4 6 16,-2 1 3-16,3 1 1 0,-1 1-2 0,5 3 2 15,-1 3 2-15,0 2 1 0,3 6 3 16,1 4-1-16,6 4 2 0,2 4 2 16,5 1 3-16,3 0 4 0,3-2 2 15,-2-3 6-15,1-6 6 0,-2-7 3 32,-3-2-1-32,-1-1-4 0,-1-3-6 15,1 2-1-15,-2 0-7 0,1 0-8 0,-3-2-12 16,0-4 750-16,-2-4-533 0</inkml:trace>
</inkml:ink>
</file>

<file path=ppt/ink/ink28.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7:09:35.621"/>
    </inkml:context>
    <inkml:brush xml:id="br0">
      <inkml:brushProperty name="width" value="0.05292" units="cm"/>
      <inkml:brushProperty name="height" value="0.05292" units="cm"/>
      <inkml:brushProperty name="color" value="#FF0000"/>
    </inkml:brush>
  </inkml:definitions>
  <inkml:trace contextRef="#ctx0" brushRef="#br0">2086 5148 1113 0,'-3'3'30'0,"-1"3"-16"0,-1 2-11 0,-1 2 0 0,1 0-2 15,2 2 0-15,1 2-1 16,2 4 1 0,0 0 0-16,2 8 2 0,1 4 4 0,-2 13 6 15,-1 8 3-15,-3 21 4 16,-5 8-2-16,-4 11-5 15,-2 1-4-15,4-9-4 16,2-5-1-16,8-14-1 16,4-8-2-16,4-10 0 15,2-9 0-15,-1-12-36 16,1-7-23-16,1-12 30 0</inkml:trace>
  <inkml:trace contextRef="#ctx0" brushRef="#br0" timeOffset="363.43">2675 5655 1333 0,'0'-3'53'0,"-3"4"-68"16,-3-1 7-16,-7 3-14 16,-4 2-2-16,-12 1 22 15,-6 1 2-15,-10-5 0 16,-4-1 2-16,-9-2 11 16,-3-1 5-16,-13 2 5 15,-6-2 0-15,-10 2-10 16,0-1-3-16,5-1-6 15,4-2-1-15,7-2-1 0,7-1-1 16,17 1-11-16,3-1-10 16,15 2-27-16,5 3-18 15,7-4 30-15,4 2 3 16</inkml:trace>
  <inkml:trace contextRef="#ctx0" brushRef="#br0" timeOffset="664.42">2395 5686 1269 0,'3'2'81'0,"-4"4"64"15,0 3-185-15,0 8-11 16,-3 7 5-16,5 9 43 16,-3 1 1-16,2 4 2 15,2 2 0-15,3 2 0 16,2-1 0-16,-3 1 0 16,2-5 2-16,-1-8-15 15,1-4-27-15,3-14 28 16,2-3-10-16</inkml:trace>
  <inkml:trace contextRef="#ctx0" brushRef="#br0" timeOffset="1566.78">2892 6133 886 0,'1'1'140'0,"0"-1"-62"0,-3-1 105 16,2 0-171-16,-8-7-19 16,0-4-9-16,-5-20 15 15,-6-9 0-15,2-14-1 16,2 0 2-16,9 3 3 16,6 4 4-16,10 4 2 15,2 0-4-15,8 4-6 16,3 4-5-16,6 10-6 0,1 3-1 15,4 17 2-15,-1 6 2 16,-3 9 1-16,-2 6-1 16,-6 10-6-16,0 5 0 15,-10 9 1-15,-1 1 1 0,-8 2 3 16,-2-3 2 0,-1-11 4-16,-4-5 0 0,3-8 3 15,0-6 1-15,-1-2 0 0,2-4 1 16,0-3 2-16,0 0 2 0,0 0 3 0,0 0 6 15,0 0 3-15,3-8-4 0,1-2-4 16,0-6-10-16,3-6-6 16,-2-4 0-16,1 0 1 0,0 2 6 0,-1 0 1 15,2 4 3-15,0-3 0 0,2 4-1 0,1 1 1 16,1 5 2-16,1 0 2 16,2 4 1-16,-1 2 0 0,0 2-3 0,-2 5-4 15,0 1-1-15,2 3-2 0,-2 5-3 16,0-2-2-16,-1 1-1 0,1 6-2 15,-2-2-1-15,2 2-1 0,-3 3 0 16,-2-3 4-16,0 4 3 0,-1-1 1 16,3-1 2-16,5-1-1 0,0 0 0 0,3-2-1 15,2 0-2-15,2-3 3 0,4-1 1 16,2-3 1-16,3-2 2 0,0-2 2 16,-1-2 1-16,0-3 8 0,0-3 8 15,-1-2 10-15,-3-2 9 0,-2-2 9 16,-3 0-1-16,-2-4-10 0,-2-2-13 15,-3-3-18-15,-2-4-8 0,-1-1 1 16,-4 0 4-16,-3 1 7 0,-2 3 4 16,-4 2-3-16,-1 4-5 0,-3 0-4 0,-1 3-4 15,-3 2-4-15,-2 2-5 16,1 3-8-16,-2 3-6 0,2 3-12 16,-2 6-3-16,-3 6 3 0,-2 6 6 15,0 5 13-15,3 4 4 0,3 2-6 0,9 4-12 16,5 1-6-16,7 2 1 0,10 1 10 15,6 1 13-15,3-3 8 0,4-2 6 16,-2-6 13-16,0-5 12 0,5-4 7 16,0-6 5-16,1-3 4 0,-4-3 4 0,-4-4 7 15,-4-2-2-15,-6-5-11 0,0 1-14 16,-2-5-14-16,-4 0-12 0,2-4-9 16,-2 0-11-16,-2-6-9 0,2-4-18 15,-3-2-17-15,-3-3-13 0,-1-4 66 16,-3-2-9-16</inkml:trace>
  <inkml:trace contextRef="#ctx0" brushRef="#br0" timeOffset="1867.07">4885 5043 1419 0,'5'17'1'0,"0"23"-20"16,0 7-21-16,-2 15-9 15,-3 6 42-15,-7 5 6 16,-2 8 0-16,6 7 1 15,3-2 0-15,10-6 0 16,5-11 0-16,2-19 1 16,0-10 2-16,-3-15-2 15,-3-5-5-15,-3-7-45 16,1-6 34-16</inkml:trace>
  <inkml:trace contextRef="#ctx0" brushRef="#br0" timeOffset="2131.66">5523 5441 863 0,'-4'1'144'0,"-19"3"-92"0,-28 8 124 15,-17 1-169-15,-30 8-3 16,-3 1 0-16,-8 3-1 15,4-5-3-15,20-5-7 16,9-3-1-16,27-9 0 16,10 0 3-16,11-3-3 15,7 0-5-15,12-2-26 16,8 2-30-16,2-3 38 16</inkml:trace>
  <inkml:trace contextRef="#ctx0" brushRef="#br0" timeOffset="2502.13">5683 5533 1535 0,'-1'0'-81'0,"-9"9"32"0,-25 11-21 0,3 3 0 0,-13 6 61 15,2 4 9-15,3 5 0 16,2-4-13 0,24 0-15-16,12 0-1 0,27-1 1 15,11 0 15 1,12-6 26-16,5-5 7 0,1-11 7 16,-1-6 3-16,-6-8 10 15,-6-6 9-15,-13-7-8 16,-6-3-4-16,-10-11-16 15,-7-4-12-15,-7-5 1 0,-7-1 1 16,-9 4-4 0,-1 4-2-16,0 11-11 0,3 3-22 15,8 10-27-15,3 0-28 0,5 8-13 16,0 0 48-16</inkml:trace>
  <inkml:trace contextRef="#ctx0" brushRef="#br0" timeOffset="3126.59">6937 5660 1200 0,'0'-5'120'0,"-9"-18"177"16,-5-5-340-16,-11-16-24 16,-3-1 9-16,-9 5 48 15,0 2 2-15,-2 10 3 16,0 4 4-16,6 12 2 16,-1 5-1-16,2 11-8 15,-5 10-1 1,-8 21-2-16,-3 17-8 0,7 21-38 15,11 7-70-15,23-1-42 0,12-15 22 16,14-24 94-16,4-7 81 16,6-20 56-1,6-1-4-15,10-9-13 16,1-4 4-16,-1-12 13 16,-2-3-1-16,-12-7-24 0,0-5-13 0,-9-1-23 15,-3-9-9-15,-1-8-8 0,-3-12-4 16,-3-9-5-16,-2-7-6 0,-3-6-5 15,-1 3 2-15,-4 1 4 0,-2 6 4 0,1 3 4 16,-1 7-1-16,0 16 2 16,0 4 3-16,0 17-1 0,0 9-3 0,0 9-11 31,0 5-12-31,0 0-13 0,0 0-10 16,-1 9 5-16,-3 10 9 0,0 12 13 0,-2 14 12 15,2 9 3-15,-2 7 2 16,1 1 1-16,-1 2 0 0,0 4 0 0,3 3 1 15,1 1 0-15,3-3 1 0,3-5 1 16,2-11-2-16,2-11 0 0,-1-10 1 16,-2-6 0-16,2-6 0 0,0-2 2 15,0-2-2-15,1-2-1 0,0-3-6 16,-2-6-15-16,1-1 59 0,0-4-34 16</inkml:trace>
  <inkml:trace contextRef="#ctx0" brushRef="#br0" timeOffset="3494.05">7237 5690 1366 0,'12'4'55'0,"6"-6"15"15,5 2-152-15,4-6-1 16,0 0 44-16,0-6 79 15,-2-7 6-15,-3-7-16 16,-2-9-7-16,-7-10-6 16,-1-2-2-16,-7 2-1 15,-3 7-8-15,-6 12-4 0,-3 3-9 16,-7 9-25-16,-1 3-9 16,-6 9-15-16,-3 8 4 15,-4 15 17-15,-3 9 8 16,3 18 16-16,6 5-5 15,11 9-6-15,6-6 1 0,16-8 5 16,2-6 10-16,1-19 9 0,1 0 3 16,-2-11 1-16,4 1-4 0,2-2-5 15,5-4-9-15,-1-3 328 0,1-4-233 16</inkml:trace>
  <inkml:trace contextRef="#ctx0" brushRef="#br0" timeOffset="3854.21">8038 5320 1225 0,'-5'3'15'16,"-13"4"59"0,-6 3-120-16,-13 7-7 15,-3 1 52-15,-4 2 2 0,2 1 2 16,10-3-4-16,6-1-4 15,13-9-2-15,6-1-2 0,7-7 7 16,2 3 7-16,14 5 6 16,6 6 1-16,16 10-3 15,6 5-5-15,2 1-4 16,-5-3 0-16,-12-3-3 16,-7-2-1-16,-13-2-1 15,-4 1 2 1,-11-1 8-16,-6 4 8 0,-16-2 6 15,-5 0-1-15,-3-4-6 0,-3-7-6 16,8-5-7-16,-1-1-12 16,5-4-14-16,6-1-24 0,6-1-30 0,6-1 40 15,2-2-192-15,4-4 163 16</inkml:trace>
  <inkml:trace contextRef="#ctx0" brushRef="#br0" timeOffset="4154.34">8512 4910 633 0,'2'3'226'0,"-6"4"-139"0,-4 11 213 0,-6 23-309 16,-1 12-5-16,1 23 7 15,1 1 2-15,4 4 2 16,2 4 0 0,6 1 0-16,4-1 0 0,4-12 0 15,1-12 1-15,-1-22 3 16,-1-6 4-16,-1-17-13 16,0-4-20-16,3-12 17 15</inkml:trace>
  <inkml:trace contextRef="#ctx0" brushRef="#br0" timeOffset="4358.79">8727 5282 1077 0,'-20'9'68'15,"-9"2"112"1,-22 3-186-16,-9 3 2 0,-1-1 5 15,-1-1 2-15,5-4-3 16,5-2-5-16,10-5-28 16,8 1-17-16,10-3 23 15,6 0-2-15</inkml:trace>
  <inkml:trace contextRef="#ctx0" brushRef="#br0" timeOffset="4533.64">8876 5634 1807 0,'0'0'145'0,"3"1"-134"0,-5 1 56 0,-1 0-267 31,-5 6-8-31,-4 0 59 0,-2 2 47 16,-2 2 769-16,-4-3-494 0</inkml:trace>
  <inkml:trace contextRef="#ctx0" brushRef="#br0" timeOffset="10999.37">2538 6665 1084 0,'-4'3'27'0,"-10"1"-17"0,-5 4-10 0,-11 2 0 16,-6 0 1-16,-9-2 2 15,-4-1 1-15,-4 0 0 16,5-1 0-16,5 4-3 16,7 2 1-16,11-3-1 15,5 0-1-15,12-5-7 0,7-3-2 16,0 3-10-16,8-2-3 15,14 1-7 1,7 3 0-16,19 1 9 16,7 2 4-16,9 4 16 15,4 4 3-15,-8 5 7 16,-6 3 6-16,-19 3 8 0,-9 1 9 16,-14-2-4-16,-5 2-7 0,-7-4-6 15,-7 2-10-15,-7 1 1 0,-4-1 1 0,-8-2 0 16,-3-3 1-16,2 1-2 15,-2-5 0-15,-1 2-1 0,0-5 1 0,-3-3 0 16,2-3-4-16,2-7-1 0,6-1-11 16,5-2-11-16,2-2-5 0,4-5-18 15,1-2 168-15,2-5-99 0</inkml:trace>
  <inkml:trace contextRef="#ctx0" brushRef="#br0" timeOffset="11455.88">3199 6996 1758 0,'0'0'-38'0,"-1"-6"10"0,-4-11-16 0,-2 0 7 16,-6-4 13-16,-4 3 8 31,-4 6 2-31,-2-1 0 16,0 7 7-16,4 3 0 15,3 4-17-15,4 5-3 0,-2 11-1 16,1 6 4-16,2 10-10 16,4 0-14-16,8-4-12 15,3-7-2-15,4-9 27 16,0-7 20-16,-2-5 23 15,0-3 2-15,7-10-10 16,0-7-7-16,1-10-8 16,-2-3 5-16,-6 5 19 15,-1 4 12-15,-3 9 10 0,1 4 8 16,-2 7 0-16,-1 3-6 0,1 0-5 16,0 0-11-16,4-1-12 15,1 7-8-15,6 5-7 0,4 6-3 0,5 7 3 16,2 1 5-16,1 0 3 0,-3-3 2 15,-3-4 3-15,-4-8-7 0,-4-3-14 16,-1-1-14-16,0-1-16 0,1-5-2 16,-1-2 2-16,2-4 768 0,0-7-528 15</inkml:trace>
  <inkml:trace contextRef="#ctx0" brushRef="#br0" timeOffset="11785.8">4010 6396 1729 0,'0'0'19'16,"3"-4"-14"-16,-11-18-6 0,-5-4-19 0,-18-10-8 16,-7 4 3-16,-12 7 13 15,-4 8 0-15,2 10-5 16,6 5 0-16,10 9 1 15,6 5 2-15,7 8 1 16,5 5-1-16,12 9 1 16,4 7-1-16,15 14 2 15,7 13 3-15,7 6 4 16,1 2 3-16,-9-4-13 16,-4-6-23-16,-7-9-48 15,-4-8-28-15,-2-12-91 0,2-9-47 16,-3-13 142-1</inkml:trace>
  <inkml:trace contextRef="#ctx0" brushRef="#br0" timeOffset="11976.02">3877 6783 981 0,'0'0'58'0,"-7"-1"21"0,-4 1-49 15,-16 4-33-15,-6-2 0 16,-8 2 6-16,3-1 3 15,5-1 0-15,4-2 0 0,2 0 0 32,0-2-8-32,1-1-35 0,1 0-37 15,8 2 37-15</inkml:trace>
  <inkml:trace contextRef="#ctx0" brushRef="#br0" timeOffset="12321.75">3924 6852 971 0,'52'-5'52'16,"-1"-3"52"-16,-3-4-10 16,0-5 1-16,-4-2-2 15,0-4-25-15,-4-5-38 16,-3 1 1-16,-4-2 17 16,-6 4 5-16,-10 0-7 15,-6 0-12-15,-8 1-25 16,-5-1-10-16,-10-2-19 15,-7 3-6-15,-7 4-7 0,0 5 3 16,2 11-16-16,2 4-7 16,4 17-4-16,1 9-5 15,7 21 2-15,8 8 3 16,17 12-5 0,11 0 6-16,9-16 25 0,3-8 15 0,-6-20 20 15,-2-6 6-15,-2-4 2 0,-1-2-3 16,0-4-4-16,-1-1-2 0,-4-3-4 15,-2-3-5-15,1-5-11 0,-2-6-12 0,2-5-224 16,2-7 173-16</inkml:trace>
  <inkml:trace contextRef="#ctx0" brushRef="#br0" timeOffset="12556.81">4795 6097 996 0,'-2'40'22'16,"0"14"-15"-16,4 9 3 0,4 17 2 15,3 5 4-15,0 8 5 16,1 1 0-16,0-3-2 16,3-5-4-16,6-13-7 15,0-11-5-15,1-21-23 16,-2-13-16-16,-4-23-59 15,5-10 50-15</inkml:trace>
  <inkml:trace contextRef="#ctx0" brushRef="#br0" timeOffset="12741.74">5200 6595 1208 0,'-12'9'39'0,"-9"3"3"16,-17 6-41-16,-4 1 0 0,-11-2 1 15,-1-1 0-15,-1-7 3 16,3-2 2-16,16-7-11 16,8-1-14-16,17-1-33 15,4-4 45-15,7-4-12 16</inkml:trace>
  <inkml:trace contextRef="#ctx0" brushRef="#br0" timeOffset="13186.34">5432 6637 964 0,'11'24'103'16,"2"15"157"0,6 10-268-16,11 3-9 15,-3-3-1-15,1-20 12 0,-6-9-1 16,-3-11 1-16,1-7 1 15,2-8 7-15,4-8 3 16,-3-6 2 0,0-6 2-16,-8-4-2 0,-2-5-5 15,-8-9-15-15,-2 1-7 16,-3 6-1-16,-3 7 8 0,2 18 13 16,1 10 4-16,-5 4-4 15,-1 13-5-15,-3 21-1 16,-3 15 2-1,-1 17 5-15,0 11 2 0,0-4-2 16,2 5 1-16,0-8-2 0,0 1 1 16,2-2 0-16,3-3 0 0,3-11 2 15,3-9 2-15,0-11 0 0,0-7 2 16,0-6-1-16,0-6-3 0,-1-5 0 16,1-3 0-16,-1-3-1 0,-1-4 0 0,2-2 2 15,0-1-5 1,0 0-13-16,0 0-17 0,0 0 67 0,5-3-71 0,3-6 39 15</inkml:trace>
  <inkml:trace contextRef="#ctx0" brushRef="#br0" timeOffset="16517.4">12212 5094 1253 0,'0'5'112'0,"-1"-4"-114"0,-8 2 58 0,-4-4-103 0,-14-1-3 16,-8 1 35-16,-12-1 15 15,-5 4 1-15,1-1-1 16,1 2 1-1,6 3 1-15,2 3-1 0,4 0-13 16,7 0-11-16,12-2-29 0,8-2-13 16,11-2-2-16,6 3 7 15,22 4 11-15,9 5 10 16,18 3 15-16,4 2 5 16,1 1 17-1,0 4-1-15,-6 4 23 0,-6 3 13 16,-17-6 9-16,-8 0 8 0,-9-3-19 0,-5-3-2 15,-5 2-2-15,-5 4 2 0,-7 2 0 16,-4-2-8-16,-4 1-5 0,-2-4-5 16,-4 0-3-16,-6-4 1 0,-8-1-1 0,-5-3-2 15,-2-4 0-15,2-3-6 32,3-8-11-32,1-5-10 0,1-5-17 0,-1-6-11 15,3-6-116-15,5-6 106 0</inkml:trace>
  <inkml:trace contextRef="#ctx0" brushRef="#br0" timeOffset="17188.72">12649 5364 1678 0,'-1'4'-14'0,"-5"15"-54"16,1 9-6-16,-3 23 37 16,-5 4 32-16,3 2 4 15,-1-5 0-15,3-19-2 16,4-9 0-16,2-16 2 16,2-7 1-16,0-1 14 15,0 0 7-15,0-11-1 16,6-9-4-16,5-28-26 15,4-16-16-15,6-16-8 0,3 1 5 16,3 17 21-16,3 12 10 16,5 15 7-16,3 3 3 15,3 13 0-15,0 5-1 16,-6 16 2-16,-1 7-3 0,-8 7-9 16,-5 6 0-16,-4 4-1 0,-5 4-2 15,-1 5 1-15,0 1-3 0,-5 2 1 16,-1-2-2-16,-2 0-2 0,-2-3-2 15,3-4-4-15,-4-7-2 0,0-7 2 0,1-5 4 16,-1-4 4-16,0-4 4 16,0-2 1-16,1 0 5 0,-1-3 7 0,0 3 8 15,2-3 6-15,1 0-3 0,3-5-7 16,8-5-9 0,0-9-8-16,3-3-3 0,1 3 4 0,-5 2 6 0,2 2 3 15,-1 2 2-15,1 3-5 0,-2 0 0 16,-1 3 1-16,3 2 0 0,-2 4 4 0,3-1-2 15,-2 4-2-15,-2 1 0 16,-2 2-4-16,-1 4-2 0,0 3-2 16,2 6-5-16,1 6-1 0,1 7 0 15,-2 2-2-15,-2 3-1 0,-1-5-1 16,-6-1-7-16,0-3-4 0,-4-6-2 16,-1-2-1-16,1-5 3 0,-1-4 4 0,2-1 0 15,0-3-2-15,-1 0-8 0,2-3-14 16,0 0-10-16,-2 0-13 0,2 0-17 15,0 0 29-15,2-9 19 0</inkml:trace>
  <inkml:trace contextRef="#ctx0" brushRef="#br0" timeOffset="17660">13772 5353 1243 0,'0'0'97'0,"0"0"-116"0,-5 0 46 16,-11 4-75-16,-4 0-6 16,-6 5 46-16,-2 3 8 15,-1 2 0-15,-1 2 0 16,1 5 0-16,4 3-2 15,5 3-7-15,3 2-4 0,7 4-9 16,5 0-4-16,7 3-2 16,7-1 2-16,10-4 7 15,5 0 6-15,10-12 11 32,2-5 3-32,7-8 6 0,1-4 13 0,-12-8 44 15,-2-3 7-15,-11-9-6 16,-4-5-16-16,-2-3-46 0,-4-2-7 15,-7 6 2-15,-4-1 2 0,-5 2 1 16,-3-3-1-16,-1 3-2 0,-2-1 1 16,0 4 1-1,-5 3-1-15,-4 2 1 0,3 0 1 0,1 2-3 0,6 2 0 0,5 1-9 16,2 4-19-16,1 1-12 16,4 3-9-16,0 0-5 0,-1 0-1 15,3 0-31-15,-2 0-75 0,5 0-37 0,1 2 91 31</inkml:trace>
  <inkml:trace contextRef="#ctx0" brushRef="#br0" timeOffset="18126.63">14111 5375 638 0,'34'-4'26'0,"-5"2"40"15,-5 1-1-15,-11 0 22 0,-5 1 4 16,-7 0-25-16,-1 0-22 15,-1 0-31-15,-1 0-5 0,-1 0-7 16,-4 1-6-16,0 0 0 16,-1 1 2-16,0 2 3 15,2-4 2-15,0 1 0 16,2 0-4-16,-2 4-16 16,-1 0-7-16,-3 10-15 15,0 4 1-15,0 12 19 16,3 5 10-16,7 10 19 0,5 2 5 15,9-2-1-15,3-3-3 16,2-15-2-16,0-5 1 16,0-8 4-16,2-5 6 0,1-3-1 0,4-1 0 15,-3-5 9-15,-2 0 6 0,-3-2 8 16,-4-4 8-16,1-2-4 16,2-4-13-16,-2-5-10 15,-2-7-16-15,-2-4-17 16,-5-6-4-16,-5-2 2 0,-5-1 5 0,-6 2 7 15,-4 5 1-15,-5 1 3 0,-1 4 0 16,-1 2 0-16,-4 1 1 0,0 4-4 16,-5-1-10-16,1 5-12 0,6 3-21 15,5 4-12-15,6 1-89 0,6 4-27 16,2 1 86-16</inkml:trace>
  <inkml:trace contextRef="#ctx0" brushRef="#br0" timeOffset="18824.61">14527 4710 1484 0,'0'1'-34'0,"2"18"13"16,0 27-21-16,2 26 25 0,-2 17 12 15,5 17 5-15,-2 10 0 16,3 3 1-16,1-1 0 16,3-16 0-16,-1-14 0 0,-1-35-8 15,-3-24-16-15,-3-23-33 16,10-9 30-16</inkml:trace>
  <inkml:trace contextRef="#ctx0" brushRef="#br0" timeOffset="18999.43">14774 5097 1013 0,'0'0'115'0,"-4"5"-62"0,-25 24 112 0,-13 8-167 15,-13 6-9-15,-18 0-1 16,-4-6-6-16,8-14-18 16,10-7-11-16,22-15-27 0,9-3 0 15,12-16 8-15,2-9 18 16,14-27 35 0</inkml:trace>
  <inkml:trace contextRef="#ctx0" brushRef="#br0" timeOffset="19396.16">14863 4503 1415 0,'3'37'36'16,"1"14"15"-16,1 33-66 16,1 15 1-16,-1 17 14 15,1 4 0-15,-4-3 2 16,0-5-1-16,5-17-6 15,1-14-1-15,1-30 1 32,-1-19 2-32,-2-23 10 15,-2-6 3-15,5-7-2 16,5-4-5-16,16-17-30 16,4-7-6-16,1-6 9 15,1-1 7-15,-9 8 35 0,-3 7 13 16,-3 9 5-16,-5 5 5 15,-4 8-12-15,-3 2-11 0,-2 3-17 16,2 5-4-16,-1 1-3 16,2 7 3-16,0 3 2 0,-1 2-1 0,0 0 0 15,-1 3-5-15,0 0-7 0,-3 2-9 16,0 1-13-16,1-2-15 0,-1 0-13 16,1-3-18-16,1-4-9 0,-1-3-153 15,2-8 156-15</inkml:trace>
  <inkml:trace contextRef="#ctx0" brushRef="#br0" timeOffset="19996.16">15695 5242 1367 0,'6'5'58'0,"-2"9"-76"0,2 12 9 15,-1 18-22 1,2 7 1-16,-1 4 26 15,-3-6 4-15,-2-12 1 16,0-8 0-16,-1-17 4 0,0-11 0 16,0 1 12-16,0-1 12 0,4-5 3 15,2-12-9 1,9-18-20-16,2-10-12 0,7-8-7 16,2 2 10-16,1 11 8 15,1 3-2-15,5 7-5 16,4 3 2-16,6 9-1 15,-1 5 2-15,-3 12 6 16,-7 6-2-16,-9 8-1 16,-5 2 0-16,-7 2-3 0,0 3-3 0,-2 6-4 15,-1-1-2-15,0 1-2 0,-1 2 2 16,0-7-1-16,1 0 2 0,0 0 3 0,-1-6 2 16,1-5 3-16,0-3 2 0,2-4 3 15,1-1 2-15,6-1 0 0,3-2-1 16,6-5-2-16,2-2 0 0,1-5 3 15,3-1 7-15,-2-4 9 0,1-4 1 16,3 2-3-16,1-4-3 0,1-3-5 16,1-1 2-16,-5-1 0 0,-1-2-5 15,-8 2-3-15,-5-1-2 0,-3-1-3 16,-6 8 1-16,-3 4 1 0,-6 4-2 16,-2 7-1-16,-1 2-2 15,-1 1-7-15,-4 3-4 0,-4 1-3 16,-2 1-3-16,-3 8 3 0,-1 6 3 15,-4 8-1-15,-3 7 0 0,-2 5 0 16,2 4 1-16,4 4 4 0,10 3 2 0,10 6-2 16,10 4 0-16,10-3 4 0,6-1-2 15,5-6-7-15,-1-7-8 0,9-6 11 0</inkml:trace>
  <inkml:trace contextRef="#ctx0" brushRef="#br0" timeOffset="23090.52">17173 4997 633 0,'-48'6'10'0,"-5"5"-28"15,-3 5-6-15,3 6-6 16,7 3 2-16,13-2 27 16,11-1 9-16,12-8 57 15,5-3 26-15,5-9 22 16,3 1 7-16,6 1-30 15,2 0-25-15,11 3-33 0,8 1-12 16,5 1-17-16,7 2-2 16,4 6-1-16,0 2-2 15,1 5-3-15,-3 5-2 16,-10 0 8-16,-7 1-1 0,-13 2-1 16,-6-1 0-16,-9 3-7 15,-7 2 3-15,-9-4 3 16,-2 1 1-16,-3-9-2 0,-3-2 0 15,0-4 0-15,0-4-2 0,1-5-4 16,3-5-7-16,5-2-14 0,4-2-21 16,5-2-3-16,1 0 817 0,5-6-566 15</inkml:trace>
  <inkml:trace contextRef="#ctx0" brushRef="#br0" timeOffset="23460.2">17793 5017 1487 0,'-17'9'-16'0,"-10"1"-55"16,-5 5-11-16,-8 2 74 0,6-4 7 15,-1 1 2-15,1-4-1 0,4 0-9 0,4-1-8 16,8-3-8-16,7 2-2 0,6-6 7 15,6 1 11-15,5 1 13 0,6 1 8 16,7 8 1-16,6-1-3 0,8 8-5 16,0-1-4-16,4 3 2 0,1-3 8 15,-10-1 10 1,-4 0 5-16,-7 0-2 16,-3 1-8-16,-3 3-11 0,-1 3-5 15,-6 4-1-15,-2 2-4 0,-6 0 1 16,-8-1 1-16,-4 0 2 0,-5-1 1 0,-5-4 2 0,-4-2-1 15,-7-5-1-15,-2-2-4 0,0-4-12 16,-4-1-15-16,1-2-22 0,-4-2 745 16,2-5-515-16</inkml:trace>
  <inkml:trace contextRef="#ctx0" brushRef="#br0" timeOffset="24496.73">12131 6349 1117 0,'0'0'56'0,"-1"2"63"0,-1-2-122 16,-1 0-8-16,-11 1 2 15,-4 1 2-15,-16 2 2 16,-5 1 2-16,-4 5 1 16,-2 4 0-16,1 2 2 15,1 2 0-15,6-2-2 16,4-1-5-16,15-7-5 16,7-1-3-16,10-5 2 15,0-2 2-15,1 0 8 16,0 1 3-16,12 5 4 15,7 1 2-15,16 10-5 16,5 5-1-16,2 11-4 16,-2 3 0-16,-14-7 7 0,-3 2 9 15,-10-9 6-15,-5 0-3 0,-3 1-5 16,-4 0-6-16,-4 1-4 0,-2 0 2 0,-4-2 1 16,-5-1 0-16,-2-3 0 0,-1 0-2 15,-5-3-1-15,1 1 0 16,-4-1-1-16,-6-3-1 0,-2-2 0 0,0-2-4 15,0-5-5-15,6-2-4 0,2-1-1 0,5-4-4 16,2-1 1-16,0 0 1 0,2-4-4 16,2 1-5-16,2 0-24 0,6 0-29 15,5-1 242-15,4 0-144 0</inkml:trace>
  <inkml:trace contextRef="#ctx0" brushRef="#br0" timeOffset="24951.03">12514 6843 1514 0,'-1'-2'59'0,"5"-4"-87"0,0-7-6 16,2-8-23-16,0-6 1 0,-3-1 36 0,-2 4 17 15,-1 1 3-15,-3 1-1 0,-2 4 0 16,-3 1 1-16,-2 1 0 0,-1 1 0 15,-1 3 1-15,2 1-1 0,-1 3 0 16,2 2-1-16,-2 2-7 0,1 3-15 0,-3 2-7 16,-2 5-10-16,-4 4 0 0,-5 10 11 15,-1 5 1-15,-1 5 1 0,4 6-21 16,3 1-40-16,7 1-28 0,7-3 0 16,5-3 26-16,3-6 44 0,3-8 41 15,0-6 24-15,-2-7 29 0,-2-1 27 0,0-4 14 16,-1 0 2-16,2 0-10 15,0-2-16-15,4-1-18 0,3-5-22 0,7-4-27 16,3-6-19-16,1-5-3 16,-4 2 18-16,-1 4 32 0,-5 5 19 15,0 1 7-15,-5 4-4 0,-1 1 0 16,-1 3-8-16,-4 3-3 0,1 0-7 0,1 0-23 16,1 1-13-16,-1 5-15 0,7 5-13 15,6 8-5-15,2 6 7 0,5 5 6 16,-4-1 13-16,0-3 11 0,-2-5-6 15,-1-4-8-15,0-2-8 0,-2-2-73 0,0-1-58 16,-1-5-36-16,1-4 165 0,2-5-22 16</inkml:trace>
  <inkml:trace contextRef="#ctx0" brushRef="#br0" timeOffset="25221.29">12876 5961 889 0,'0'0'159'0,"-1"2"-104"0,0 21 148 15,-3 7-232-15,2 14-5 0,2 5 24 16,1 6 8-16,3 2 1 16,-1 6 0-16,-1 2 1 0,-2 2 0 0,0 2 0 31,-3 2 0-31,-2-1 1 0,2-3 1 15,2-3 1-15,1-7-6 0,1-6-7 0,3-9-4 16,2-13-7-16,-4-9-5 16,3-8-12-16,-1-8-23 0,0-4 32 0</inkml:trace>
  <inkml:trace contextRef="#ctx0" brushRef="#br0" timeOffset="25392.62">13129 6504 1342 0,'-12'9'9'0,"-15"9"-23"0,-9 4-26 15,-4 3 21-15,-3-4 12 0,10-7-1 16,-4-1-3-16,1 1-4 0,1-5-9 16,3-4-14-16,4-1-27 0,7-3 205 15,5-2-120-15</inkml:trace>
  <inkml:trace contextRef="#ctx0" brushRef="#br0" timeOffset="25593.3">13236 6482 1338 0,'0'0'102'0,"2"3"-109"16,-1 9 43-16,1 10-87 0,0 11-4 15,0 1 37-15,1 2 16 0,-3-7 4 16,1-3-6-16,-1 1-20 0,0-3-14 0,0-2-18 0,1-2-17 0,3-4 10 16,3-5 31-16</inkml:trace>
  <inkml:trace contextRef="#ctx0" brushRef="#br0" timeOffset="25958.24">13925 6425 950 0,'-1'0'148'0,"-7"0"-100"0,-7-3 118 0,-7 3-170 16,-7-1-6-16,-2 1 10 15,-1 3-4-15,-2 3-14 0,3 1-11 16,0 2-17-16,5 0-17 0,7 3-12 0,6-1-24 15,4-1-3-15,6 0 13 0,3-2 30 16,4 1 57-16,7-2 24 0,6 6 17 16,6 1-4-16,5-1-17 0,3 3 3 15,1-2 9-15,1 2 5 0,-1 1-3 16,0 0-14-16,2 2-11 0,-3-1-6 0,-6 2 1 16,-4-1 0-16,-6-2-2 0,-8-2 7 15,-4-3 0-15,-6-1 0 0,-5 2 5 16,-4-1-5-16,-6 1 4 0,-7-1 1 15,-3 0 1-15,-5-3 0 0,2-1-2 16,2-4-1-16,-7 1-4 0,2-3-3 16,-2-1-13-16,-1-1-15 0,6-3 13 15</inkml:trace>
  <inkml:trace contextRef="#ctx0" brushRef="#br0" timeOffset="26354.78">14894 6276 1706 0,'1'0'3'0,"4"-9"-95"0,-2-16-8 15,-3-3-7-15,-7-6 2 0,-6 9 96 16,-4 0 9-16,-8-1 2 0,-5 1-2 15,-6-2 1-15,-1 6 0 0,1-1 0 0,-2 8 1 16,1 1-1-16,-2 5-2 0,-3 2-1 16,2 4-3-16,-1 5-6 0,0 6-7 15,6 8-8-15,6 4-19 0,5 11 4 16,5 10 8-16,3 12 9 16,6 11 21-16,8 10 2 0,9 4 0 15,5 3 4-15,1-2 1 0,0-8 1 0,-4-11 2 16,-1-9-3-16,-1-5 0 0,0-2-3 15,0 0 1-15,-1-6-2 0,-2-8 4 16,-2-5-4-16,1-8-48 0,-2-8-62 16,-1-3-81-16,0-7-40 0,1 2 90 0,9-7 51 15</inkml:trace>
  <inkml:trace contextRef="#ctx0" brushRef="#br0" timeOffset="26508.94">14560 6449 1071 0,'-34'9'32'0,"-11"0"-7"16,-11 2-20-1,5-2 0-15,-2 1-1 0,12-1 2 0,-2 0-1 16,1-2-6-16,2-1-12 0,4-1-18 16,9-3-25-16,5 1-58 0,5-1 67 15</inkml:trace>
  <inkml:trace contextRef="#ctx0" brushRef="#br0" timeOffset="27018.34">15206 6711 1796 0,'3'-7'-14'0,"-6"-13"-56"15,-4 3-11-15,-6-7 24 0,-6 0 44 16,3 7 9-16,-5-2 0 0,-2 3 2 16,-6 0-8-16,-4-2-6 15,-4 3-7-15,-4 1-8 0,4 6 1 0,3 2-1 0,3 5-3 16,1 3-8-16,2 6-8 0,0 6 0 16,2 4 4-1,4 7 6-15,4 5 10 0,7 8 2 0,7 8-2 0,5 8-2 16,8 4 0-16,7 3 4 0,3-11 9 0,1-13 22 15,-1-15 26-15,-4-12 14 0,0-8 6 16,4-3-16-16,4-7-69 0,6-4-33 16,0-4 26-16,-1-1 27 0,-3 0 70 15,-6-4 22-15,2-5-34 16,0-7-32-16,-1-6-16 0,-4 0 12 0,-5 8 20 16,-4 6 13-16,-3 9 0 0,1 9-10 0,-3 3-10 15,0 3-12-15,-2 1-6 31,0 0-7-31,1 0-8 0,-1 3-2 0,0 2-1 0,-1 4 1 0,1 7 3 0,2 8 6 16,2 5 5-16,2 2 1 0,4 1 1 16,-1-5 0-1,3-4 0-15,-3-7 0 0,1-2-3 0,0-3-4 0,0-2-11 16,2-2-13-16,2-5 23 0,5-3-4 0</inkml:trace>
  <inkml:trace contextRef="#ctx0" brushRef="#br0" timeOffset="27286.32">15980 6585 1186 0,'-2'-2'81'0,"-6"0"84"15,-5 1-197-15,-6 1-22 0,-5 0 15 16,2 0 36-16,-3 2-2 0,-3 4 2 15,-4 1 0-15,-1 2 1 0,-2 2 2 0,1 1 0 16,3 3 0-16,3-1-3 16,6 2-7-16,5 1-13 0,7 0-6 15,6 2 1-15,4 6 6 0,7 0 12 0,6 6 7 16,6-2 1-16,6-1 3 0,3-3 2 16,2-6 2-16,3-3-2 0,1-3-5 15,1-3-3-15,1-6-10 0,4-7 502 16,1-6-354-16</inkml:trace>
  <inkml:trace contextRef="#ctx0" brushRef="#br0" timeOffset="27492.89">16249 6031 638 0,'-6'29'23'0,"2"23"8"16,-1 22-20-16,5 4 0 0,1 9 3 15,0-14 2-15,3 2 6 0,0-1 7 16,2 0 0-16,2-4-5 0,0-4-6 0,-1-4-8 16,4-7-1-1,-1-5-5-15,1-11-10 0,2-9 36 0,1-10-28 0</inkml:trace>
  <inkml:trace contextRef="#ctx0" brushRef="#br0" timeOffset="27666.83">16430 6513 1385 0,'0'0'-2'0,"-6"4"-1"16,-20 8 0-16,-5 3-5 0,-9 2 5 16,-3 2 3-16,3-4 1 0,1 0-9 15,1 0-12-15,0-2-18 0,4 1-18 16,0-3-14-16,4 0-16 15,2-3 319-15,5-2-188 0</inkml:trace>
  <inkml:trace contextRef="#ctx0" brushRef="#br0" timeOffset="27851.03">16816 6706 1256 0,'1'13'33'16,"-1"21"17"-1,1 10-209-15,1 5 277 0,0 1-146 16</inkml:trace>
  <inkml:trace contextRef="#ctx0" brushRef="#br0" timeOffset="28515.82">17269 6552 1216 0,'67'15'-22'0,"-4"6"-37"0,1 6-4 15,-14 4 23-15,-5 0 37 0,-10-2 4 16,-6-2 1-16,-6-3 4 0,-3 0 3 15,-8-1 0-15,-8-2-1 0,-4 1-10 16,-7 3-11-16,-5-1-5 0,-9 3-6 16,-1-3-1-16,-3-5-1 0,-4-5-1 0,-1-4 8 15,-3-7 6-15,-2-3 11 0,2-4 6 16,3-7-5-16,2-4-6 0,6-3-5 16,3-4 0-16,4-3 6 0,4-3 6 15,3-4 2-15,5 0-6 0,3-3-3 16,2 1-9-16,6 3-7 15,3 0 1-15,4 7-1 0,4 1 4 0,2 5-5 0,7 3-27 16,4 3-118-16,6 7 105 0,66 13-126 16,-125-14 15-16,64 20 185 0,-3 0 7 15,-2 2 23-15,-2 0 6 0,-7 0 7 16,-2 3 6-16,-6 1 1 0,-5 0-13 16,-1 0-11-16,-5-1-14 0,-2 1-15 15,-2-2-7-15,-2 0-3 0,0-2-3 0,-2-3 3 16,-1-2 5-16,0-5 2 0,-1-1 2 15,0-4 29-15,0-1 45 0,1 0 28 0,-1 0 25 16,0 0-1-16,2-3-33 0,1-3-30 16,1-6-34-16,3-6-30 0,2-8-15 15,1-3 3-15,2-4 7 0,0-1 6 16,-1 1 4-16,-1 3 2 0,-2 5 3 16,3 1 8-16,1 6 4 0,3 0-5 15,2 7-5-15,2 0-3 0,0 8-4 16,7 3 2-16,0 7-3 0,2 7-9 0,2 6-7 15,0 2 0-15,0 7 3 16,-3 4 6-16,-5 0 3 0,-2 1 0 16,0-2 1-16,0-5-3 15,-3-4-3-15,-1-5-3 0,-1-2-5 0,-2-4-9 0,0-4-14 16,-1-3-13-16,0-3 742 0,1-3-518 16</inkml:trace>
  <inkml:trace contextRef="#ctx0" brushRef="#br0" timeOffset="29674.57">17011 6060 1662 0,'0'-1'38'0,"-1"1"-57"0,1 0-14 16,-1 1-17-16,0-1-7 15,1 0-28 1,0 1-10-16,0-1 270 0,0 0-168 15</inkml:trace>
  <inkml:trace contextRef="#ctx0" brushRef="#br0" timeOffset="38793.19">12259 7718 1165 0,'-1'0'52'16,"0"0"54"-16,-2-6-107 15,-3 3-3-15,-7-8 2 16,-4 1-1-16,-2-4-3 15,-2-1 0-15,2 3 3 0,1 2-1 16,-2 4 3 0,1 2 0-16,-2 4 0 0,-2 3-2 15,-5 5-18-15,0 4-9 16,3 3-35-16,5 2-11 16,10 3-6-16,7-1 4 0,5 0 25 15,5 2 11-15,4-6 40 16,1 0 15-1,12-6 57-15,2-5 17 0,0 1 0 16,0-9 2-16,-5 2-29 0,-6 0 4 16,0-3-2-16,-5 3-2 0,-3-1-4 0,-2 1-3 15,-1-1-1-15,-2 1-5 0,-2 2-11 16,2-4-17-16,-1 4-13 0,-1 0-4 16,0 0-2-16,0-2 0 0,0 1 1 15,0 0-2-15,0 0-5 0,0 1-5 16,0 0-2-16,0 0-1 0,0 0-1 15,0 0-4-15,0 0-4 0,2 1-3 16,-2 0 3-16,3 2 5 0,1 1 5 16,2 8 0-16,6 10-7 0,8 9 0 0,5 12 2 15,7 7 3-15,1 9 10 0,1 6 4 16,0 4-1-16,-4 4 0 0,-3 0 1 16,-8-3 0-16,-4-1 1 0,-8-7 0 15,-6-4-1-15,-2-5 7 0,-6-7 6 16,-7-3 3-16,-4-6 1 0,-4-1-8 15,-8-5-5-15,-4-4-2 0,-2-3 1 16,-3-8 0-16,4-6 0 0,1-4 1 0,3-5-2 16,0-3-1-16,1-4 1 15,-3-6-1-15,-2-6 1 0,0-4 0 0,1-5 1 16,4-1 0-16,4-4 1 0,0 0-2 0,0-2-3 16,3 0-4-16,2 4-2 0,6-3-5 15,5 3-24-15,7-4 690 0,7-2-486 16</inkml:trace>
  <inkml:trace contextRef="#ctx0" brushRef="#br0" timeOffset="39249.82">12866 7830 1323 0,'3'-2'108'16,"-3"2"226"-16,0-2-379 16,-2 2-5-16,-3-1 16 0,1-3 23 15,-4-4-8 1,-2 0-2-16,1 3 11 0,2-2 3 16,6 7 5-1,0-1 2-15,0 1-19 0,0 0-14 16,-3 8-39-16,1 4-12 15,5 15-9-15,6 5-2 0,11 1 30 16,5-2 17-16,-2-13 47 16,1-7 20-16,-5-11 9 15,-1-6 2-15,-2-3 4 16,0-2 5 0,-7 2 4-16,-2-1-2 0,-3 1-18 0,-2 2 2 15,0 4 12-15,-1 3 10 0,1 0 6 16,0 0-8-16,-1 0-8 0,0 0-13 15,0 0-14-15,2 0-7 0,0 4-5 16,3 3-4-16,1 5 2 0,3 5 2 16,4 2-3-16,2 2-4 15,2-3-4-15,-3-4-11 0,1-3-11 0,-3-2-14 0,1-3-14 16,1-3-11-16,2-4 741 0,3-6-498 16</inkml:trace>
  <inkml:trace contextRef="#ctx0" brushRef="#br0" timeOffset="39614.54">13726 7674 1403 0,'-2'1'-5'0,"-1"-1"-20"16,-5 4-23-16,-4 2-3 0,-7 3 45 15,-4 2 6-15,-6 2 1 31,2-3 1-15,5-1-7-16,7-1-9 0,9-1-8 16,5-2 3-1,9 6 10-15,5 5 9 0,13 9 4 16,2 1 0-16,-1 5 4 16,0-3 1-16,-9-1-1 15,-2-2 2-15,-7-4 1 16,-6-1 0-16,-9-1 7 15,-6 1-1-15,-10-2-8 16,-8-2-3-16,0-4-7 0,-4-3 1 16,5-7 1-16,0-1-2 0,0-2-10 15,-2-3-8-15,0 0-25 0,1-4-19 0,0-1 35 16</inkml:trace>
  <inkml:trace contextRef="#ctx0" brushRef="#br0" timeOffset="40148.57">14853 7128 1616 0,'0'1'35'0,"-3"9"-45"16,-3 7-10-16,-11 23-1 16,-3 13 7-16,-10 25 15 15,-1 14 0-15,-5 20 0 16,-6 11 0-16,-5 14 0 15,-5 4 0-15,-6-1 0 16,-2-2 1-16,5-21 1 16,1-10 0-16,9-29 0 15,8-14 0-15,10-26-11 16,8-12-12-16,12-17-40 16,6-7-35-16,4-5-189 15,17-17 171-15</inkml:trace>
  <inkml:trace contextRef="#ctx0" brushRef="#br0" timeOffset="40785.01">14922 7834 942 0,'4'10'66'15,"0"5"85"-15,1 8-147 16,-3 3-6-16,-1 4 2 15,-2-3 1-15,-4-2 2 16,1-7 1-16,1-5-1 16,0-6-4-16,3-7-1 0,0 0 2 15,-3-5 7 1,2-7 16-16,1-9 8 0,4-16 0 16,4-8-5-16,8-8-11 15,2 2-3-15,7 14 19 16,2 7 7-16,-2 13 6 15,1 6-4-15,1 5-30 16,1 6-15-16,1 8-17 16,0 3-4-16,-13 1-4 0,-1-1-6 15,-7-6-14-15,-1 3-18 0,-2-1-19 16,0 2-19-16,-2 2 2 0,-1 4 1 16,1 1-12-16,0-1 12 0,0-2 10 15,3-4 33-15,1-4 82 0,-1-1 44 16,2 0 24-16,1-1 7 0,4 2-28 15,0-3-3-15,3 0 6 0,2 2 10 0,0-4 6 16,-1 0-6-16,2-4-12 16,3 0-18-16,4-2-11 0,0 0-4 0,-2-3-1 15,-2 0-1-15,-5-3-1 0,-4 2 2 16,-4 0 3 0,-3 2 2-16,-4 0-3 0,-1 4-10 0,-1 1-12 0,0 1-17 15,-2-1-11-15,-3-1-10 0,1 1-7 0,-2 0 2 16,-2-2-2-16,1 5-1 15,-6 2-1-15,0 2-3 0,-5 6 2 0,-4 3 1 16,-1 7 4-16,0 2 0 0,3 5-1 16,4 1-11-16,7 3-28 15,6 0-5-15,3-2 4 0,3-3 16 0,4-6 43 0,-1-6 22 32,1-1 6-32,3-1 2 0,5 0-11 15,4 0-15-15,5-3-8 0,3-2 13 16,-1-5-147-16,2-2 108 0</inkml:trace>
  <inkml:trace contextRef="#ctx0" brushRef="#br0" timeOffset="41146.15">15922 7848 870 0,'32'-7'66'0,"-8"1"74"16,-6 2-31-16,-12 2-41 15,-3 1-15-15,-4-1-64 16,-2 2-23-16,-6 0-5 15,-5 0 3-15,-6-1 14 16,-4-2 12-16,2 3 10 16,4 1 0-16,8 1-24 15,9-2-7-15,-3 4 0 16,10 4 2-16,13 12 26 16,8 6 6-16,9 8 10 15,2-3 2-15,-10-6 2 16,-5 0-1-16,-10-2-12 15,-6 2-3-15,-7 1 8 16,-7 1 0-16,-10-6 2 0,-3 0-4 16,-5-4-9-16,-2-5-1 0,-1-3 0 15,0-1 1-15,3-5 2 0,3 0 2 0,2-3 3 16,2-3-1-16,1-3-15 16,5-2-25-16,3-1-35 0,4-2-24 0,4-4 47 15</inkml:trace>
  <inkml:trace contextRef="#ctx0" brushRef="#br0" timeOffset="41524.71">16451 7835 1231 0,'-1'0'64'16,"-1"0"124"-16,-9 2-213 15,-1 0-3-15,-6 5 16 16,-3 2 1-16,-5 9-9 16,0 3-6-16,4 6-6 15,3 2-12-15,15 4-1 16,6 1 3-16,16-3 19 16,6-2 20-16,4-7 29 15,2-4 14-15,1-12 19 16,-3-1 11-16,-6-9 21 15,-3-1-4-15,-7-8-32 0,-3-5-21 16,-3-5-37-16,-1-4-7 16,-5 2 6-16,-2 2 4 15,-3 9 0-15,-2 2-5 0,3 3-11 16,2 2-9-16,-1 3-5 0,3 4-7 0,0-2-3 16,3-2 3-16,3-2 686 15,6-3-479-15</inkml:trace>
  <inkml:trace contextRef="#ctx0" brushRef="#br0" timeOffset="41850.92">16732 7698 1061 0,'-7'7'23'0,"0"15"-17"16,-3 7-5-16,5 18 3 15,3 5 0-15,8 3-4 16,6-1-1-16,13-7-1 16,2-2 2-16,12-9 9 15,0-4 9-15,3-11 25 16,3-5 15-16,-9-8 36 16,-1-7 21-16,-10-4-16 15,-5-10-36-15,-3-13-59 16,-3-10-26-16,-8-14-14 15,-4 1 20-15,-6 4 15 16,-4 5-1-16,1 14-2 16,-1 2-16-16,5 9-30 0,2 2-26 15,3 3 353-15,5-1-226 0</inkml:trace>
  <inkml:trace contextRef="#ctx0" brushRef="#br0" timeOffset="42119.91">17362 8024 1263 0,'-7'-4'24'15,"0"-5"-24"-15,-3-3-2 16,0-13 12-16,2-3 4 16,4-10 6-16,4-2 3 15,10 1 3 1,3 1 3-16,9 3 4 0,4 6 0 0,5 3-9 15,9 7-8-15,6 4-38 16,6 2-31-16,4 4 53 16,-1-2-24-16</inkml:trace>
  <inkml:trace contextRef="#ctx0" brushRef="#br0" timeOffset="42419.78">18304 7640 1339 0,'-4'1'8'16,"-4"3"1"-16,-7 0-36 15,-6 3-6-15,-11 3 34 16,-4 3-1-16,-4 4 4 16,-5 5 0-16,0 3 1 15,-1 5 0-15,10 6-8 16,5 1-6-16,12 6-10 15,7-6 0-15,10-4 9 0,6-6 6 16,6-8 9 0,1-2 1-16,3 1-5 0,3 0-1 15,8-1-10-15,5 0-9 16,7-4-34-16,4-3-16 16,-3-6-16-16,-2-4 2 15,-10-4 27-15,-3-1 13 0,-6-3 22 16,-1 2 73-16,-1 0-39 0</inkml:trace>
  <inkml:trace contextRef="#ctx0" brushRef="#br0" timeOffset="42882.59">18598 7900 1191 0,'6'0'51'0,"0"-2"26"15,3 0-19-15,2 0-3 16,2 0 7-16,8-1 1 16,-1-3-3-16,4-1-9 15,3-3-5-15,2-3-12 0,-1-1 2 16,2-9-30-16,-2-6-24 15,-1-8-9-15,-3-4-13 16,-12-2-3-16,-5 2 9 16,-13 4-21-16,-7 4-8 15,-9 10-8-15,-2 9 0 0,-5 14 9 16,-1 11-1 0,-2 17 17-16,-3 12 12 0,3 11 11 15,4 4 9-15,14-8 10 16,5-3 4-16,9-12 0 15,2-3 0-15,7-4 4 0,3-2 9 0,2 0 13 16,3-2 6-16,-1-2 0 0,2-2-8 16,1-2-10-16,4-2-15 0,-2-1-22 15,3-2-21-15,2-3-25 0,1-5 15 0,2-2 24 16</inkml:trace>
  <inkml:trace contextRef="#ctx0" brushRef="#br0" timeOffset="43245.53">19596 7528 1160 0,'-22'8'23'0,"-1"4"-25"16,-7 4 1-16,-6 4 1 15,-5 2 2 1,-2 1 2-16,5 0 1 0,12-4-4 15,7-4-1-15,14-6 1 16,3-1 1-16,8 3 15 16,8 6 1-16,10 13-3 15,6 5 0-15,2 1-7 16,0 0-1-16,-8-4 0 16,-2-3-1-16,-10 0-2 15,-5-1 1-15,-9-3-4 0,-10-3-1 16,-11-2 0-16,-8-2-3 15,-11-8 4-15,-7-3 4 16,5-7-3-16,-3-1 1 0,12-5 3 16,0 0-5-16,2-2-11 0,4-2-19 15,2-3-29 1,3-3 29-16</inkml:trace>
  <inkml:trace contextRef="#ctx0" brushRef="#br0" timeOffset="50345.42">7705 6310 1154 0,'0'2'4'0,"-2"-2"-2"0,-1-2 3 0,2 2-3 0,0 0 2 0,1 2-2 16,0 3-1-16,0 5-1 16,0 15 0-16,0 12 3 0,0 25 2 15,2 13 1-15,2 18-1 31,-3 4 0-31,-1 1 0 0,-3-7-1 0,-8-9-4 16,5-10-11-16,-4-15-41 16,4-13 683-16,5-17-469 31</inkml:trace>
  <inkml:trace contextRef="#ctx0" brushRef="#br0" timeOffset="50886.92">8234 6755 1095 0,'1'-6'160'0,"-1"4"-110"16,0 0 123-16,0 2-186 15,-2-1-7-15,-3-2 7 16,-3-3 5-16,-13 0 6 15,-5 2 0-15,-11 3-2 16,-6 1-3-16,5 7-3 16,-1 5-4-16,2 9-4 15,1 5-1-15,3 9-17 16,6 2-20-16,17 1-27 0,8-1 2 16,10-11 34-16,3-7 33 15,8-12 27-15,7-7-6 16,9-11-19-16,9-5-12 0,3-9 9 15,-2-1 14-15,-9 4 17 16,-6 1 19-16,-11 5 10 0,-4 0 6 16,-2 2-1-16,-1 3-11 0,-7 2-7 15,1 4-1-15,-6 3 5 0,0 2-3 16,0 0-5-16,-1-3-9 0,3 4-14 0,-2-1-6 16,0 0-8-16,0 2-6 0,-2 2-3 15,2 1 3-15,-3 4 4 0,0 4 4 16,0 2 6-16,0 6 0 15,3-1 1-15,0 0 0 0,3 1-5 0,-1-3-3 16,2-2-4-16,2-1-7 0,3-3-1 16,-1-2-3-16,2-3-5 0,-2-1-9 15,2-3-13-15,5-1-19 0,1-2 69 16,3-3-16-16</inkml:trace>
  <inkml:trace contextRef="#ctx0" brushRef="#br0" timeOffset="51342.8">8561 6611 1037 0,'-13'26'21'0,"2"10"-24"16,0 9 4-16,4 8 5 15,7 2 2-15,10-6 5 0,5-3-1 16,7-11 3-16,1-7 4 15,0-12 20-15,2-7 1 16,2-10 1 0,2-5-5-16,-1-9-24 15,-2-6-12-15,-6-13-26 0,-1-8-10 16,-4-7-7-16,-4 3 12 16,-3 12 22-16,-3 9 9 15,-3 14 12-15,1 8-4 0,-2 3-9 16,4 3-2-1,5 16-12-15,5 10 3 0,4 8 6 16,1 5 0-16,-3-11 4 0,-4-5 1 16,0-3-1-16,1-5 1 0,2-3-2 15,0-2 4-15,2-7 11 0,-3-3 7 16,2-3 13-16,0-3 7 0,2-1-1 16,-1-2-2-16,0-2-6 0,0-2-5 0,-1-1-3 15,-3 0-3-15,1-2-7 0,-4 0-9 16,-1-3-7-16,-2-2-5 15,-2 1-3-15,-3-1-3 0,-3 2 1 0,0 0 2 16,-2 2 1-16,1 3 3 0,-2 1-10 16,0 0-18-16,4-2-16 0,2-4 25 0</inkml:trace>
  <inkml:trace contextRef="#ctx0" brushRef="#br0" timeOffset="51712.33">9871 6625 1528 0,'5'2'117'0,"-2"-2"-119"0,-2 0 41 0,-11-3-93 16,-4-2-13-16,-13 1 35 16,-9 2 18-16,-5 6 8 15,-2 3 0-15,1 2-5 16,7 1-3-16,14 0-7 15,9 1 0-15,13 4 7 16,8 3 4-16,10 2 8 16,5 4 0-16,8 7 1 15,0 3 0-15,-1-5 0 16,-2 2 0-16,-11-1-3 16,-7 0 0-16,-12 3-6 15,-9 1-1-15,-15 1 7 16,-6-1 1-16,-5-12 7 0,-7-6 1 15,3-9-5-15,0-7-1 0,2-2-11 0,-1-7 28 16,2-4-245-16,0-5 171 0</inkml:trace>
  <inkml:trace contextRef="#ctx0" brushRef="#br0" timeOffset="56544.36">10983 4277 759 0,'6'54'26'15,"-2"0"7"-15,-2-10-32 0,0-10 2 16,-1-25 20-16,-1-6 15 16,0-4 35-16,0-3 4 15,-5-12 2-15,1-10-11 16,-3-17-33-16,2-6-4 15,5-10-19-15,1-1-4 16,9-3 4-16,2 5 2 0,12 4 2 16,2 6 5-16,8 12-7 15,6 6-11-15,4 16-18 16,6 5-7-16,3 13 0 16,2 10 3-16,-12 5 7 15,-6-1-1-15,-14 0-22 0,0-4 101 16,-10-1-249-16,1 0 149 0</inkml:trace>
  <inkml:trace contextRef="#ctx0" brushRef="#br0" timeOffset="56789.28">11570 3964 1546 0,'0'1'-7'0,"-3"1"-18"0,2 15-5 16,-1 5-1-16,0 12 6 15,0 9 21-15,-2 3 4 16,0 1 0-16,-1-3 0 16,1-4 1-16,1-6-5 15,2-3-23-15,4-7 1 16,4-3 6-16</inkml:trace>
  <inkml:trace contextRef="#ctx0" brushRef="#br0" timeOffset="57275.67">12178 4183 1690 0,'-1'-11'-28'0,"-3"-4"-39"15,-9-7-8-15,-6-3 25 16,-13 3 52-16,-9-1-2 16,-4 7-4-16,2 3-3 0,7 10-1 31,5 3-1-31,8 12-25 0,4 6-11 0,10 7-12 16,4 5 0-16,16 0 22 15,9 1 15-15,9-9 23 16,4-6 5-16,4-9 7 15,-3-5 7-15,-2-4 0 16,-5-3 7-16,-9-2 21 16,-4 1 0-16,-6 0-3 15,-2 3-5-15,-5 3-23 0,0-2-9 16,0 1-7-16,0 1-11 0,-1 3-13 16,0 2-2-16,1 6-1 0,5 11 10 15,2 9 9-15,4 14 4 0,4 11 1 16,1 5 0-16,2 2 0 0,1-1 0 15,-3-4-2-15,-5-7-1 0,-5-8-3 0,-6-6-4 16,-3-6 1-16,-7-5-1 0,-5-3 1 16,-6-4 1-16,-2-3 0 0,-5-5 2 15,0-2 2-15,-4-5 3 0,-5-4 2 16,3-3 0-16,-2-4 1 0,4-5-6 16,5-1-1-16,0-7-11 0,6-5-6 0,-2-7-4 15,4-4-24-15,5-11 260 16,4-9-166-16</inkml:trace>
  <inkml:trace contextRef="#ctx0" brushRef="#br0" timeOffset="57719.02">12469 3568 1672 0,'-1'0'12'0,"2"6"-40"0,7 20-2 0,7 18-19 16,3 14-1-16,-1 23 34 16,-3 8 12-16,-6 10 2 15,-1-4 0 1,-6-12 2-16,1-10 0 0,-2-29 1 16,1-13 2-16,-1-20-4 15,3-9-4-15,-2-4-3 16,2-6-15-16,7-17-31 15,3-11-8-15,7-15-3 0,2 0 22 16,3 6 41 0,-2 9 11-16,3 13 25 0,-1 5 7 15,-7 9 2-15,-1 8-3 16,-5 4-20-16,-1 6-13 0,1 7-9 16,1 4 2-16,1 7-1 0,-2 2-1 15,-1 2 1-15,0 2-1 0,-2-4 2 0,2-3 2 16,-5-6-3-16,2-4-11 0,-2-5-9 15,-1-4-18-15,2-4-6 0,-1-3 8 16,5-3 723-16,1-11-500 0</inkml:trace>
  <inkml:trace contextRef="#ctx0" brushRef="#br0" timeOffset="57939.82">13198 3483 1217 0,'3'33'35'0,"0"17"-6"0,0 13-28 15,3 22 0-15,1 4 0 16,2 8 0-16,2-1 1 16,2-9-1-16,3-6 2 15,2-21 0-15,0-11-1 16,0-22-22-16,1-10 719 15,10-21-507-15</inkml:trace>
  <inkml:trace contextRef="#ctx0" brushRef="#br0" timeOffset="58113.47">13667 3976 1296 0,'-35'22'2'15,"-8"4"-3"-15,-9 1 0 16,-9-3 3-16,-2-2 1 16,-1-8-12-16,2-3-15 0,8-11 18 15,2-5-9-15</inkml:trace>
  <inkml:trace contextRef="#ctx0" brushRef="#br0" timeOffset="58290.08">11998 3301 1956 0,'-2'0'-156'0,"-1"0"26"0,-7 0-61 15,2 2 33-15,4-2 64 0,1 0 10 16,10-2 47-16</inkml:trace>
  <inkml:trace contextRef="#ctx0" brushRef="#br0" timeOffset="59447.81">14595 3980 828 0,'0'2'93'0,"-1"-3"171"16,0 1-269-16,-1-1 8 0,2-1 9 16,0 0 18-16,-1-1-6 15,-6-4-14 1,-1-3-4-16,-10-7-6 0,-4 1 0 16,-10 0 0-16,-4 1-3 15,-6 8 2-15,1 4 0 0,-2 8-1 16,-4 6-1-16,6 11-22 15,2 5-11-15,20 7-18 16,13 0-6-16,24 4 11 16,10-3 7-16,9-5 19 15,2-6 10-15,-2-17 27 16,-1-7 24-16,-4-7 18 0,-1-9 8 16,-6-4-9-16,-3-6-14 15,-1-9-15-15,-3-8-2 0,0-8-6 0,-6-2-4 16,1-7-3-16,-5 0-4 15,-2-1 3-15,-1-3-1 0,-3-6 1 0,0-5-4 16,-2 0-4-16,-1 11 2 0,0 13 3 16,-1 22 8-16,4 14 5 0,-1 10-1 15,1 5-11-15,-2 0-12 0,0 1-9 16,0 7-7-16,2 4 3 0,3 16 5 16,0 17 2-16,2 18 7 0,3 12 1 15,-1 5 1-15,-2 0 1 0,-4-6 0 0,-4-2 0 16,-2-1 0-16,1 0 0 0,3-3-9 15,8-5-1-15,2-14-3 0,0-11 3 16,1-10 10-16,0-8 0 0,0-7 5 16,3-2 3-16,0-2 2 0,6-2 1 0,3-1 1 15,3-4-1-15,2-1 3 0,2-4 6 16,2-2-1-16,6-4 1 0,3-2 0 16,2-6-4-16,-6-2-2 0,-2-3 0 15,-7-5 0-15,-5 0-4 0,-4-3-5 16,-7-2-7-16,-4 0-8 0,-6 3 4 15,-3 4 2-15,-6 6 2 0,0 6 1 16,-4-2-4-16,-1 5-5 0,-1 3-1 16,-1 2 0-16,-1 5-1 0,-3 1-6 0,3 7-7 15,1 2-2-15,-2 6 1 0,3 13 11 16,0 2 8-16,1 7 2 0,9 2-9 16,3-2-2-16,9-2-2 0,4-4 1 15,4-5 9-15,1-5 4 0,3-6 4 16,0-6 4-16,4-1 19 0,4-4 277 15,9-4-209-15</inkml:trace>
  <inkml:trace contextRef="#ctx0" brushRef="#br0" timeOffset="59786.72">15805 3739 839 0,'-2'0'183'15,"-10"8"-114"-15,-12 6 174 16,-9 3-246-16,-5 8 3 16,2 0 1-16,9 0-1 15,9 0-2-15,12-3-5 16,4-3 3-16,17 1 6 16,5 3 4-16,17 4 6 0,5 1-1 31,3-1-3-31,0 0-3 15,-10-4-2-15,-5 1-2 0,-9-2-2 16,-6 0-4-16,-10-5-15 16,-3 1-4-1,-10 0-6-15,-5-3 1 0,-6 2 12 16,-5-3 5 0,-2-5 8-16,-5 2 2 0,2-8 1 0,-2-1-9 15,-4-2-7-15,0-3-10 0,1-3-68 16,2-3 63-16</inkml:trace>
  <inkml:trace contextRef="#ctx0" brushRef="#br0" timeOffset="60077.78">16523 3400 1580 0,'0'1'61'0,"0"18"-114"0,0 21-1 0,2 36-8 16,4 20-4-16,6 16 60 16,-1-3 5-16,-1-11 0 15,-3-4-2-15,0-9 3 16,1-5 0-16,5-16 0 15,1-13 2-15,-2-24-10 16,-2-11 0-16,13-21 3 16</inkml:trace>
  <inkml:trace contextRef="#ctx0" brushRef="#br0" timeOffset="60307.09">16945 3752 1695 0,'7'-2'55'0,"-34"13"-57"16,-25 6 2-16,-12 7-19 15,-29 8 6-15,-10-6 4 16,-6-5-3-16,1-6-9 16,8-15-39-16,4-6-16 15,8-15-29-15,4-5 723 16,16-12-455-16</inkml:trace>
  <inkml:trace contextRef="#ctx0" brushRef="#br0" timeOffset="68207.32">9852 7364 1594 0,'0'0'8'0,"0"-1"-17"16,-4 1 2-16,-11-2-19 0,-12 2-1 0,-18 0 14 0,-12 4 4 16,-9 3 6-16,2 0 1 0,1 6 0 15,5 1-1-15,5 6 0 16,3-3-1-16,12 4-6 31,6-2-5-31,14-3-6 0,7-7-2 0,7-2 7 16,5-3 6-16,8 6 1 15,7 7 1-15,25 12-3 16,10 6 2-16,15 9 3 31,2-2 2-31,-2 2 4 0,0 0 0 16,-13-7 0-16,-4-1 1 16,-13-7 0-16,-7 1 11 15,-4-4 8-15,-6 1 4 0,-6-3 3 0,-7-2-8 16,-5 3-10-16,-1 3-5 0,-5 3-4 15,-3 3-2-15,-3 1 0 0,-5-1 1 16,-5 0 1-16,-3-2 0 0,-5-1 0 16,-6-6 1-16,-4-2 0 0,-6-5 2 15,0-7 1-15,-1-1 0 0,2-5 1 0,4-2 1 16,0-3-1-16,3-3 1 0,5-1-2 16,2-2-1-16,4-2 0 0,5 1-2 15,6 0 0-15,2 0-3 0,5 2-4 16,8 5 0-16,-3-7-3 0,3 3-1 15,1-3-1-15,3-7-12 0,3-8-21 0,6-11 33 16,4-6-7-16</inkml:trace>
  <inkml:trace contextRef="#ctx0" brushRef="#br0" timeOffset="68581.97">9651 6862 1493 0,'0'1'26'0,"-2"15"-37"16,-5 10-7-1,-4 38 1-15,-2 18 9 0,1 29 6 16,2 9 2-16,5 15 1 15,1 3 0-15,1 7 1 16,-2 5 0-16,-1 4 0 16,-2-7-1-16,0-15 1 15,0-18-1-15,4-32 1 16,-1-13 0-16,1-23 0 16,1-9 1-16,1-17 3 15,2-7 0-15,0-11-25 16,0-2-31-16,0 0-46 15,6-6-2-15,14-24 45 16</inkml:trace>
  <inkml:trace contextRef="#ctx0" brushRef="#br0" timeOffset="69002.96">9858 7778 714 0,'19'-53'68'0,"0"1"42"0,-5 15-23 15,-2 4-2-15,-6 16 20 16,-1 6 13-16,-1 8 5 15,-2-1-4 1,-2 4-29-16,0 0-24 0,0 0-41 16,0 2-18-16,0 0-23 15,0-2-5-15,-4 9-1 16,3 3 3-16,-5 16 7 16,-1 12 5-16,-4 19 5 15,-2 10 2-15,4 9 1 16,-2 5 2-16,3 5-3 31,3 0-3-31,2-8-5 16,3-7 0-16,1-23 0 0,2-10 4 15,-2-18 1-15,-1-7 2 0,-1-3 1 16,-2-6-2-16,1-1 2 0,1-4 0 0,-1 1 0 16,2-2 0-16,0 1 0 0,0-1 0 15,1 0 0-15,-1 0 1 0,0 0-1 16,0 0-1-16,0 0-2 0,0 0-7 15,0 0-4-15,0 0-3 0,0 0-3 16,1 0-1-16,1 0 1 0,-2 0-5 16,0 0-5-16,0 0-3 0,0-1 0 15,0 0 3-15,0 1 5 0,0-2-4 0,4 0 2 16,6-5 617-16,-1-7-435 0</inkml:trace>
  <inkml:trace contextRef="#ctx0" brushRef="#br0" timeOffset="69483.41">9968 7060 1107 0,'0'0'18'0,"-1"3"-29"15,-2 1-4-15,-2 7 4 16,-3 2 6-16,-3 12 7 16,-3 3 4-16,-1 15 5 15,2 10 2-15,4 18 5 16,4 13 1-1,7 24-2-15,4 7-1 0,2 8-5 16,-3 1-3-16,-6-8 0 0,-8-7-2 16,-8-6-1-16,0-6 0 15,-2-15-2-15,2-7 0 16,6-19 1-16,2-8-1 16,5-15 2-1,3-10 0-15,1-11-2 0,0-3-8 16,0-9-17-16,-2 2-16 0,1-4-14 0,1 2-5 15,0 0 7-15,-1-2-4 16,7 0-27-16,1-6 56 0,3-6-8 0</inkml:trace>
  <inkml:trace contextRef="#ctx0" brushRef="#br0" timeOffset="69883.94">10311 7394 975 0,'2'0'40'16,"-1"0"22"-16,0 0-40 16,-2 0 10-16,1 0 8 15,-1 0-2-15,0 0-21 16,-2-1-11-16,-2 0-10 15,-3-1 1-15,-13-4 2 16,-5-3 1-16,-18-5 3 16,-5-3-1-16,-3-1 0 15,-1 0-3-15,2 3-38 16,-8 3 28-16</inkml:trace>
  <inkml:trace contextRef="#ctx0" brushRef="#br0" timeOffset="86573.95">2145 8701 1150 0,'-1'0'2'0,"-1"3"-2"16,0 1 0-16,-4 1-2 0,0 1 0 0,0 0 2 0,-1 8 0 15,0-1-2-15,-1 11 0 0,3 7-1 0,2 14 1 16,3 8 1 0,3 7 1-16,0-3 3 15,0-10 0-15,0-9 1 16,-2-16 0-16,-1-10 2 0,0-11 4 16,0 0 0-16,-6-8 2 15,-3-12 0 1,-10-20-5-16,-1-10-3 0,-3-8-9 15,7 4-2-15,13 6 3 16,7 6 20-16,9 9 18 0,7 4 7 16,2 5-2-16,6 1-18 15,6 3-10-15,4 4-2 0,4 5-1 0,6 4 0 16,-1 5-1-16,0 1-5 0,-4 1-1 16,-5 5-1-16,-6 0 1 0,-6-2-1 15,-8 0-6-15,-3-2-19 0,-4 1-27 16,0 1-32-16,4 4 24 0,-1 1-220 15,0 2 191-15</inkml:trace>
  <inkml:trace contextRef="#ctx0" brushRef="#br0" timeOffset="86936.49">2780 8695 889 0,'-2'3'12'0,"-9"4"-34"15,-3 3-3-15,-5 5 22 0,-5-2 18 16,2 5 31-16,-2 1-16 16,2 4-21-16,3 4-11 0,-1-1-6 0,4 3 0 15,2-2 5-15,3-4 6 0,6 0 10 16,7-4-7-16,4-3-10 0,9 1 3 16,7-2-4-16,11 2 8 0,11-1 17 0,9-6-1 15,5-4 7-15,3-6 2 0,-5-5 4 16,-5-5 3-1,-2-2 2-15,-9-4 0 0,-3 0-1 0,-8 0-3 0,-8 2 0 16,-8 0 11-16,-7 2-7 0,-4-4-6 16,-8-3-13-16,-7-6-18 0,-11-4-3 15,-9 1 3-15,-8 2 7 0,2 5 10 16,1 5 6-16,2 6-3 0,3 3-3 16,3 4-6-16,2 2-6 0,5 1-5 15,5 0-6-15,5 1-10 0,5 0-13 16,7-1-24-16,0 0-16 0,0 1-63 0,10 3 26 15,12 4 46-15</inkml:trace>
  <inkml:trace contextRef="#ctx0" brushRef="#br0" timeOffset="87378.76">3749 8830 1440 0,'-8'-2'57'0,"-16"-2"33"31,-10 1-86-31,-9 1-4 0,-5-1 0 0,9 4 0 0,-1 3-1 16,4 0-4-16,8 3-8 0,5 1-8 16,4-1-6-16,5 2-2 0,2-3 4 15,4 2 0-15,2 0-8 16,5 0-8-16,3 1-5 0,7 0 6 0,12 4 12 31,6 1 16-31,8 0 8 0,6-1 4 0,-2-8 5 0,-1-3 1 0,-3-5 2 16,1-3-3-16,-4-6-9 0,-1-3-11 15,-5-1-9-15,-5-1-7 0,-5 0 0 16,-6 1 3 0,-3 3 14-16,-5 3 18 0,-1 2 23 15,-1 4 14-15,0 4 2 0,0-2 5 16,0 2-10-16,0 0-10 0,-1 0-10 0,1 4-21 15,1 4-7-15,3 6-1 16,2 6 1-16,9 9 8 0,5 4 2 0,6 2 1 16,5-2 1-16,0-3-1 0,-1-4-2 15,-2-7-6-15,0-5-11 0,3-7 11 16</inkml:trace>
  <inkml:trace contextRef="#ctx0" brushRef="#br0" timeOffset="90998.64">5251 8430 1012 0,'-6'1'39'0,"-32"9"-31"0,-13 4 6 16,-33 7-5-16,-8 5-1 16,10 0-12-1,11-1-6-15,32-1-10 16,12-6-5-16,19-8 7 0,4-2 18 15,5-6 35-15,4 1 19 16,16 0 17-16,7 2-12 16,22 4-27-16,9 4-11 0,0 5-14 15,-4-4-1-15,-17 7-2 16,-6-3 0 0,-16-2-7-16,-6 4-4 0,-11 1-2 15,-9 1 1-15,-8 8 9 16,-6-2 5-16,-5-5 3 15,-2 1 0-15,1-8-4 0,-4-2 0 16,5 0-2-16,0-3-2 0,5-2-5 16,3 0-10-16,2-4-11 0,3 1-18 15,-1 0-6-15,5-3 24 16</inkml:trace>
  <inkml:trace contextRef="#ctx0" brushRef="#br0" timeOffset="91995.48">2422 10072 1200 0,'1'0'40'0,"0"2"-7"16,-1 3-23-16,3 7-17 16,3 9 2-16,6 14 2 15,-1 5 3-15,4 9 2 16,1 0 0-16,-2-4-7 15,5 0-4-15,-3-12 1 16,-2-8-1-16,-7-14 11 16,-5-10-1-16,-2 0 6 15,0-1-3-15,-4-10-10 16,-3-9 2-16,-9-25-4 0,-5-15 3 16,-9-26 5-16,-1-5 3 15,0-4-2 1,4 2 0-16,9 0 10 0,5 0 4 15,10 14 10-15,1 5 16 0,6 20-1 16,1 11 5-16,5 2 2 0,3 7-4 16,0 6 1-16,5 3 2 0,1 6-5 15,7 5-7-15,7-1-9 0,0 5-13 16,6 7-9-16,-3 4-6 0,-4 7-4 16,0 7-2-16,-4 3-1 0,-5 2 1 15,-5 4-1-15,-7 1 2 0,-5 3-1 0,-6 4-3 16,-8-2 2-16,-7 5-2 0,-10 0 2 15,-7 1 2-15,-5-2-3 0,-4-2-2 16,-1-10 0-16,2-6-3 0,4-6 3 0,8-4 2 16,2-4-8-16,2-3-19 15,1-1-21-15,-2-5 26 0,1-6 4 0</inkml:trace>
  <inkml:trace contextRef="#ctx0" brushRef="#br0" timeOffset="92344.56">3126 9825 1662 0,'5'-1'74'0,"7"-7"27"16,-1 0-86-16,2-5-22 16,-1 1 3-16,-7 3 11 15,-1-3 3-15,-4-3 0 16,0-5 0-16,-7-6-7 15,-3-1-2-15,-7-2-6 16,-5 3-4-16,2 6-5 16,1 3-3-16,8 9-13 15,10 7-16-15,0 1-46 16,-3 1-23-16,9 21-73 16,7 8-73-16,24 24-63 15,15 8 1-15,21-5 104 0,3-7 108 16,0-15 125-16,1-2 25 15,-13-10-23-15,2-1-23 0,-15-9-8 16,-7-4 5-16,-5-3 7 0</inkml:trace>
  <inkml:trace contextRef="#ctx0" brushRef="#br0" timeOffset="94104.97">3170 9728 746 0,'0'0'35'15,"-2"-1"12"-15,2 1-28 16,0-1-8-16,0 1 14 0,0 0 34 16,0 1 21-16,0 0 23 15,0-1-7 1,0 0-29-16,2 0-25 0,5-4-32 31,7-1-7-31,4-1-5 0,3-3 2 0,-4 3 3 16,-6 2 1-16,-6-2 0 15,-1 1 0-15,1 2 2 16,-1-1 0-16,3-2-1 31,0-1-1-31,5-5-3 0,3-4 0 0,3-5-1 16,-1-3 1-16,-4 3 1 15,0 0 3-15,-2 1 0 16,-2 2 2-16,-3 0 0 0,-2-1-2 16,-1 1-1-16,-3-1-1 0,0 1 1 15,-4 3 1-15,-2-1 0 0,0 2-2 0,-3 2-2 16,4 1 1-16,-5 3-1 0,-2 1 0 16,2 2-1-16,-2 3-6 0,2 2-6 15,-3 4-6-15,0 3-3 0,-1 6 0 16,3 4 1-16,2 7 5 0,4 6 3 0,1 0 5 15,0 6 2-15,2 1 2 0,-1 0 3 16,2 0-1-16,1-2 1 0,0-1 1 16,0-6-1-16,0-3 1 0,0-3 0 15,0-5-1-15,0-2 0 0,0-3 0 0,1-3 0 16,0 1 2-16,2-6 2 0,-1 3 3 16,0-1 1-16,2-1 1 0,1 4-2 15,5 2-1-15,5-2-1 0,5 1-1 16,4 1-1-16,-2-1 0 0,3 0 0 15,-5-3-1-15,-2 2 1 0,1-5-1 16,-3 2-1-16,-3-2-2 0,1 1-7 16,-1-3-11-16,1-1-18 15,5-2 512-15,1-1-356 0</inkml:trace>
  <inkml:trace contextRef="#ctx0" brushRef="#br0" timeOffset="97819.92">4299 8877 344 0,'-9'6'9'15,"2"-1"-3"-15,1 1-25 16,4-4 14 0</inkml:trace>
  <inkml:trace contextRef="#ctx0" brushRef="#br0" timeOffset="98572.56">4274 8899 344 0,'1'0'101'16,"1"-2"114"-16,0 0-63 16,4-3-43-16,1 1-5 15,0-3-9-15,1 2-4 16,-2 0-21-16,0-1-13 0,-2 1-18 15,-1-3-7-15,0 0 4 16,-1 0 4-16,0 2 12 16,-1-1 1-16,0-1-9 15,1 1-9 1,-4-2-18-16,1-1-2 0,-3 2-5 16,-1 0-2-16,0 2-4 0,-1 0-2 0,-1 4-2 15,1-5-2-15,0 5-3 0,0-2-2 16,2 3-6-16,4 1-9 0,-1 0-7 15,0 0-6-15,-1 0-6 0,1 1-3 16,-3 3-6-16,2 1 1 0,-1 3 3 16,2 2 9-16,0 5 11 0,1 3 3 15,1 3 5-15,3 1 2 0,1-1 4 16,2-2 5-16,-1-3 3 0,-2-5 3 16,-1-3 0-16,1 1-2 0,-2-2 0 15,-1-2-1-15,1 1 0 0,1-2 0 0,-1 1 1 16,0-3-1-16,0 1-3 0,1 1 1 15,2-2-2-15,2 1 4 0,4 1 4 16,5-1 0-16,2 3 3 0,4-4-1 16,3 0-2-16,0 1 2 0,-3-3 4 0,0-2 7 15,-7 0 12-15,-3-1 7 16,-1-4 3-16,-2 0 0 0,-2-3-6 0,2-1-1 16,-4-6-6-16,0-2-7 0,-4-6-2 15,-1-6-9-15,-2-6-1 16,-5-10-2-16,-2-6-5 0,-5-4-5 0,-3-4-2 15,0 0 0-15,-7 1 2 0,-1 2 1 16,-3 0-5-16,-1 1-3 0,-3 2 0 0,0 3 3 16,2 8 7-16,2 8 4 15,5 9 2-15,6 11 0 0,4 6 0 0,4 7-3 16,3 3-4-16,2 5-7 16,-1 3-1-16,1 7 1 0,0 10 5 0,4 10 5 15,3 8 4-15,4 10 0 0,7 2 1 16,3 0 0-16,4 5 1 0,7-3 1 15,5 2 1-15,3 1 3 0,5-1 6 16,-5-7 8-16,-2-2 6 0,-5-11 1 16,-4-5-6-16,-4-4-7 0,-2-3 0 0,-1-4 6 15,-3-5 8 1,-2-6 8-16,-4-3-1 0,-4-6-9 0,-2 1-9 0,-1-2-9 16,1-1-6-16,0 0-1 0,3 1 0 0,-3-1-1 15,3 1 0-15,-1 0-1 16,0-2-4-16,0 1-5 0,-2-1-13 0,-2 0-24 15,-1 0-32-15,0 0-20 0,0 0 32 16,1-5 23-16</inkml:trace>
  <inkml:trace contextRef="#ctx0" brushRef="#br0" timeOffset="100040.97">4213 9423 940 0,'-2'-2'113'0,"-1"0"189"15,-1 0-286-15,-6-1-29 16,-6-1 4-16,-12 0 10 16,-4 0-1-16,-9-1 2 15,2-1-1-15,3 6 2 16,0 0 0-16,4 9 0 15,-1 5 1-15,-5 9-4 0,2 10-4 16,1 11-17-16,8 4-21 16,19 5-110-16,9-3-14 15,16-7 50-15,4-9 49 16,0-15 145-16,-2-6 35 16,2-13-26-16,5-1-28 0,6-16-32 15,0-8-21-15,-6-5-8 16,-4-7-3-16,-7 4 4 0,-3 0 11 15,-3-1 13-15,0 0 8 0,-1-2 0 16,-5-6-4-16,2-1-5 0,-5-5-4 0,0-1 1 16,0 0 0-16,-4 3 2 0,4 9 4 15,-2 6 7-15,-1 8 3 0,3 10 6 16,-1 4 3 0,1 5-3-16,0 4-9 0,0 0-16 15,1 0-14-15,0 0-11 0,-1 2-4 16,0 1-4-16,0 1-2 0,0 7-2 15,0 7 3-15,0 10 5 0,3 10 8 16,4 8 3-16,2 6 1 0,1 0 1 0,2 0-1 16,4-5-2-16,1-2-2 0,2-3-2 15,-2-4 2-15,-1-9 2 0,-5-9 2 16,-2-7 1-16,-4-6 0 16,-2-3 0-16,-1-2-4 0,-2-1-11 0,0-1-20 15,1 1-19-15,0-1-23 0,0 0-4 16,3-2 40-16</inkml:trace>
  <inkml:trace contextRef="#ctx0" brushRef="#br0" timeOffset="100461.59">4879 9239 1167 0,'-7'0'25'0,"-12"2"-17"15,-8 0-9-15,-14 6 3 0,-7 3 3 16,-1 4-1-16,3 1 0 16,12-1-4-16,7-2-3 15,16-4 1-15,7-2 2 16,5-1 12-16,6 4 8 15,13 6 2-15,6 5 5 16,10 3 3-16,2 1 0 16,-5-4-3-16,-5-1-8 15,-4 3-12-15,0 0-3 16,-9 4 2-16,-2 0 2 16,-11 2 2-16,-7 2 1 0,-10-2-2 15,-3 0-1-15,-2-5-1 16,-3-3 0-16,3-4-4 0,-5-3 0 15,-3-2-1-15,-1-3 0 0,-1-2-2 16,-2-2-2-16,5-1-11 0,4 0-14 16,2-4-14-16,2 0-15 0,-3-6-11 0,2-2 292 15,3 0-177-15</inkml:trace>
  <inkml:trace contextRef="#ctx0" brushRef="#br0" timeOffset="103903.56">7205 9206 1464 0,'-1'2'39'0,"0"-3"-12"0,-1 1-33 15,-4-3-8-15,-6-2 3 0,-23 1 2 0,-16-7 1 16,-21 2 0 0,-4 0-3-16,10 5-6 0,12 2 0 15,18 4 0-15,8 2-8 16,14 3-20-16,6 0-14 0,13 8-11 15,10 6 11-15,18 14 24 16,12 4 14-16,19 3 17 16,10-5 3-16,12-7 4 15,6-3 1 1,7-3-3-16,-5 2-2 0,-9 3 15 16,-11-1 20-16,-33-7 18 0,-11-2 8 15,-21-5-17-15,-8-1-21 0,-3 5-18 16,-7 4-6-16,-6 5 1 0,-7 1 4 15,-8 2 6-15,-5-1 4 0,-8-3 1 16,-4-2-1-16,0-1-3 16,-8-1-1-16,1-6-3 0,0-4-1 0,2-3-5 0,3-7-4 15,4-2-11-15,8-4-12 16,5-3-15-16,11-2-23 0,4 0 23 16,7-5-95-16,7-2 89 0</inkml:trace>
  <inkml:trace contextRef="#ctx0" brushRef="#br0" timeOffset="104085.18">7604 9293 1258 0,'0'4'64'0,"-4"1"59"15,2 5-131 1,2 17-9-16,1 11 4 0,14 13 6 15,2 6 5-15,9-2-16 32,2 1-30-32,6-9 29 0</inkml:trace>
  <inkml:trace contextRef="#ctx0" brushRef="#br0" timeOffset="104637.33">8280 9345 1092 0,'-8'-6'39'15,"-4"-3"29"1,-7-4-40-16,-8 1 2 0,-12 4 4 16,-4 6-17-16,-9 2-10 15,5 4-7-15,2 6-24 16,7 2-19-16,13 6-28 15,4 0-14-15,16 4-118 16,11 6-9-16,25 7-6 16,21 8-8-16,21-4 175 15,2-5 114-15,-10-16 103 16,-10-13 29-16,-13-13-43 16,-7-4-72-16,-9-4-19 15,-7-1 6-15,-17-4 6 16,-4-4-10-16,-6 3-39 0,-3 1 5 15,3 9 17-15,1 8 5 0,2 0-7 0,2 3-12 16,1 1-15-16,-2 0-10 0,3 3-13 16,0 1-8-16,0 4-6 0,2 9-6 15,5 4 3-15,6 13 7 0,7 7 4 16,9 10 7-16,3 6 3 0,4 4 1 16,3 1 0-16,-3 3 0 0,-1-5 0 0,-4-1 0 15,-8-3 1-15,-6-2 0 16,-7-4 0-16,-9-3 3 0,-7-5-4 0,-9-5-1 15,-5-4-1-15,-9-6 1 0,-5-6 2 16,0-7 3-16,-2-3 4 0,1-6 3 0,-1-5 2 16,-4-3-3-16,1-7-5 0,2-11-6 15,3-5-9-15,2-8-14 0,4-5-21 16,8-9-10-16,5-1 25 0</inkml:trace>
  <inkml:trace contextRef="#ctx0" brushRef="#br0" timeOffset="105033.65">8570 9284 1209 0,'-1'28'22'0,"1"12"-27"15,2 6 2-15,5 7 3 0,-1-4 1 16,0-9 0-16,0-9 1 15,-3-15 7-15,-3-15-2 16,1 1 1-16,0-1 9 16,1-16-10-16,4-12 5 0,4-25-26 15,4-13-31-15,6-14-39 16,2 3-36-16,6 13 21 16,3 10 37-16,5 23 73 15,1 7 42-15,-1 14 22 16,0 9 5-16,-6 19-30 15,1 10-7-15,1 22-15 16,-1 8-20-16,-5 0-2 16,-3 3 0-1,-8-17-5-15,-1-1 0 0,-1-4 0 16,-2-4-2-16,0-5-2 0,-4-8-3 0,-1-6-9 16,1-7-7-16,-4-6-8 0,2-1-9 15,0-3-29-15,3-7 41 0</inkml:trace>
  <inkml:trace contextRef="#ctx0" brushRef="#br0" timeOffset="105396.2">9855 9084 1393 0,'-9'0'30'0,"-14"4"-16"16,-6 3-25-16,-20 6 11 16,-9 5 0-16,-6 5-14 15,1-2-16-15,14 2-39 16,11-3-6-16,19-7-1 16,7 0 10-16,12-4 36 15,8 2 15-15,11 3 25 16,7 8 8-16,12 7 8 15,4 1-4-15,-3 0 1 16,-3-2 1-16,-10-4-4 16,-9 2-3-16,-12 6-9 15,-7-3-4-15,-19 5-1 0,-11-3-3 16,-14-9-13-16,-9-4-13 16,0-11-18-16,-1-7 35 0,0-7-4 15</inkml:trace>
  <inkml:trace contextRef="#ctx0" brushRef="#br0" timeOffset="105537.91">8125 8746 947 0,'-1'-2'184'0,"1"2"-119"0,0 0 134 15,0 2-273 1,1-2 76-16,12 0-31 15</inkml:trace>
  <inkml:trace contextRef="#ctx0" brushRef="#br0" timeOffset="106306.22">11832 9224 1264 0,'2'0'55'16,"-1"1"38"-16,0 0-54 15,-3-1-20-15,-2 1-3 16,-9 2-20-16,-11-3-6 0,-16 3 4 15,-7-1 2-15,-14 1 4 16,-1 2 2-16,-1 4-1 16,1 0 6-16,16 2-29 15,13-2-15-15,16-1-14 16,8 0-10-16,10-3 22 16,1 0 12-16,13 3 17 15,6 2 4-15,16 11 6 16,6 4 0-16,5 4 1 15,-1 3 1-15,-11-5 7 16,-4 2 1-16,-16-3 0 0,-9-3-1 16,-7-2-6-16,-6 3 2 0,-9 0 5 15,-5 1 4-15,-7 2 3 0,-3-4 3 16,-1-1-1-16,-2-5-1 0,-5 0-1 0,3-2-6 16,-7-2-3-16,2-1-2 0,-1-6-2 15,-2-1-5-15,4-4-7 0,2-7-7 16,2-3-17-16,6-5-9 0,4-9-10 15,3-2 5-15,6-11 23 0</inkml:trace>
  <inkml:trace contextRef="#ctx0" brushRef="#br0" timeOffset="106560.67">11813 8722 1286 0,'-9'20'32'15,"0"8"48"-15,2 30-112 16,2 15 3-16,13 22 24 16,5 11 5-16,5 8 1 15,0-2 2-15,-1-8-6 16,1-9-23-16,5-10-33 15,0-9-194-15,0-26 157 16</inkml:trace>
  <inkml:trace contextRef="#ctx0" brushRef="#br0" timeOffset="106763.35">12109 9278 1299 0,'-32'17'82'16,"-11"4"118"-16,-27 8-201 15,-10 3 3-15,-4-6 0 16,-1-2-20-16,4-6-40 0,10-4-35 16,19-6 42-16</inkml:trace>
  <inkml:trace contextRef="#ctx0" brushRef="#br0" timeOffset="107172.49">12534 9375 1555 0,'-15'3'24'16,"-8"1"-22"-16,-18 4-24 0,-10 5 11 16,-6 5 11-16,-5 4-7 15,9 6-18-15,8 6-11 16,24 1-53-16,14 3 5 16,25 0 13-16,14-1 14 0,19-9 72 15,8-5 15 1,3-15 29-16,-6-8-1 0,-5-8-14 15,-5-5-4-15,-14 0 2 16,-6 2 5-16,-16-1-10 16,-6-3-11-16,-7-6-30 15,-5-2-8-15,-13-3 1 16,-6 1 6-16,0 8 5 0,0 3-1 31,9 3 1-31,8 4-10 0,2 3-11 0,8 4-10 0,0 0-11 0,0 0 6 16,0 0 63-16,10-4-27 0</inkml:trace>
  <inkml:trace contextRef="#ctx0" brushRef="#br0" timeOffset="107630.37">13019 10475 1044 0,'-3'4'34'16,"1"-4"8"-16,0 0-2 15,1 0 6-15,-3-5-1 16,-6-15 1-16,-1-13-7 16,-13-35-6-16,-4-21-1 0,-3-23-15 15,-6-11-7 1,2-9-8-16,4-3 1 0,6 10-3 15,8 11 0-15,15 24 6 16,4 16 14-16,11 20 34 16,3 11 13-16,10 19-4 15,5 4-15-15,16 13-53 16,4 7-21-16,8 19-4 16,-2 8 2-16,-11 15 22 15,-8 2 7-15,-19-6 1 16,-6 2 2-16,-11-11-4 0,-3 0-3 0,-4-1-2 15,-5-3-2-15,-6 1 2 16,-3-4 2-16,-7 1 4 0,-7-4 2 0,-3-3 2 16,-2-3-1-16,-1-4-3 0,2-6-4 15,0-2-7-15,2-3-13 0,4-2-12 16,6-3-28-16,5-4-17 0,7-3 89 0,4-6-31 16</inkml:trace>
  <inkml:trace contextRef="#ctx0" brushRef="#br0" timeOffset="108034.56">14138 8169 1936 0,'8'0'48'0,"12"1"-52"15,4 4-25 17,13 13-10-32,2 4 0 15,1 24 14-15,-1 14-2 0,4 28 0 16,0 17 3-16,7 21 10 16,-5 4 6-16,-7 3 5 15,-4-10 2-15,-8-8 0 16,-1-3 0-16,-2-3 1 15,-3 0 1-15,-1 2 0 16,-1-3 1-16,0-3-3 16,0-8-2-16,-3-25-1 15,-2-11 0-15,-2-30-14 16,-3-8-7-16,-3-15-10 16,-4-6-8-16,0-1-3 0,-1 0-11 15,0 0-12-15,1 0-7 0,5-1-96 16,5-3 109-16</inkml:trace>
  <inkml:trace contextRef="#ctx0" brushRef="#br0" timeOffset="108302.2">15322 9510 1198 0,'-1'-3'158'0,"0"21"-108"0,-6 38 118 15,-1 14-176-15,2 30-13 16,1 3-12-16,5-10-54 16,0-13-25-16,6-23 77 15,3-12-206-15,6-27 193 16</inkml:trace>
  <inkml:trace contextRef="#ctx0" brushRef="#br0" timeOffset="108896.02">15954 9460 1269 0,'21'2'3'0,"-2"2"0"16,-3-3 30-16,-6-1 31 16,-7 0 54-16,-2 0-3 15,-2-3-50-15,-1-1-17 0,-9-6-35 16,-10-5-12-16,-16-8-6 16,-9-1-3-16,-7 5-7 15,3 7-9 1,3 14-14-16,4 9-5 15,5 16-9-15,1 8 4 0,13 13-11 16,10 9-1-16,24 14 12 16,12 3 2-16,15-14 31 15,3-12 16-15,-2-27 17 16,0-12 3-16,-8-9-5 0,-1-5 1 16,-9-6-1-16,-6-2-1 0,0-6-2 15,-2-7-12-15,-1-5-7 0,-1-2 9 16,-6 5 14-16,-3 5 17 0,-1 8 14 15,0 5-1-15,-1 3-5 0,1 4-7 16,0 3-12-16,0 0-9 0,0 0-10 16,0 0-13-16,0 0-11 0,0 0-14 0,-3 1-7 15,7 3 1-15,0 9 9 0,11 7 14 16,7 18 10-16,10 15 6 0,5 11 0 16,1 6 0-16,-3 0 1 0,-4 2-2 0,-5 2 1 15,-8-2-1-15,-2 1-2 0,-8-3-2 16,-5-6 0-1,-7-6-4-15,-11-8 1 0,-1-10 4 16,-6-5-1-16,-5-8 5 0,-5-3 1 16,-8-3 10-16,-5-4 2 0,-2-6 2 15,2-5 1-15,4-6-9 0,6-3-2 0,3-8-1 16,3-6-1-16,2-5-12 0,4-8-16 16,4-12-10-16,4-16 68 0,9-15-292 15,6-15 207-15</inkml:trace>
  <inkml:trace contextRef="#ctx0" brushRef="#br0" timeOffset="109305.72">16099 8938 1498 0,'6'22'35'0,"7"26"-9"16,3 12-34-16,2 21-3 15,-1 5 10-15,-3 9 1 16,-3 3 0-16,-1-1-1 16,-1-7-21-16,0-22-20 15,-1-16-2-15,-4-27 9 16,1-12 28-16,-1-17 28 16,4-13 5-16,11-41-66 0,5-20-44 15,0-26-105-15,0-1-11 16,-6 34 139-16,-2 21 84 15,-5 32 140-15,-2 9 15 0,-2 9-60 16,2 4-47 0,6 20-42-16,2 10-6 0,1 6-18 15,-1 5-1-15,-8-8-2 0,1 0-1 16,-1-1 1 0,1-1 1-16,1-1-5 0,3-5-12 0,-1-9-9 0,1-5-18 15,0-8-19-15,1-5 10 0,9-9-22 0,0-13 39 16</inkml:trace>
  <inkml:trace contextRef="#ctx0" brushRef="#br0" timeOffset="109463.91">16851 7880 1097 0</inkml:trace>
  <inkml:trace contextRef="#ctx0" brushRef="#br0" timeOffset="109658.87">17330 9169 1401 0,'-40'12'28'0,"-16"9"-24"15,-18 1-7 1,-17 0 7-16,1 2 1 0,0-7 1 16,3-2 2-16,18-8-36 15,6-2-35-15,26-5-151 16,12 0-114-16,25-2 174 15</inkml:trace>
  <inkml:trace contextRef="#ctx0" brushRef="#br0" timeOffset="109966.59">17565 9299 1526 0,'-12'5'21'0,"-11"8"-34"0,-3 3-9 16,-9 10 22-16,1 0 7 16,7 1-43-1,6 0-28-15,17 7-25 0,13 2-7 16,20 4 39-16,11 2 33 16,6-9 40-16,-2-4 8 15,-3-4 20-15,-9-5 0 0,-12-5-9 16,-8 1-7-16,-23 6-46 15,-12 3-13-15,-26-1-46 16,-16-5-7-16,-19-25 20 16,-13-21-103-16,-22-21 121 15</inkml:trace>
  <inkml:trace contextRef="#ctx0" brushRef="#br0" timeOffset="110123.36">15377 8792 1296 0,'-7'6'336'0,"-13"8"-340"15,0 5-25-15,1 8-337 16,11 4 247-16</inkml:trace>
  <inkml:trace contextRef="#ctx0" brushRef="#br0" timeOffset="111641.73">16760 8420 1002 0,'0'0'55'15,"0"0"23"-15,-1 1-25 16,1 0-14-16,1 0-15 0,-1 0-20 16,0-1-3-16,0 1-4 15,0-1-2-15,0 2 1 16,-2 2 1-16,-1 4 1 15,2 5 2-15,-3 19 3 16,1 11 1-16,1 27 3 16,0 15 0-16,3 23-1 15,4 7 0-15,5 5-2 16,3 2-1-16,2-5-1 16,0-2 0-16,0-15 17 15,-1-15 12-15,-3-30 15 16,-2-14 3-16,-4-22-16 0,-1-4-8 15,-3-8-7-15,0-2 2 0,-1-2 1 16,0-3-1-16,0 0-5 0,0 0-1 0,0 0-3 16,0 0-2-16,0 0-1 0,0 0-1 15,0 0-5-15,0-1-8 0,0 1-7 16,0-1-10-16,0 1-13 0,0-1-10 16,0-1-20-16,-1-1 702 0,4-7-476 15</inkml:trace>
  <inkml:trace contextRef="#ctx0" brushRef="#br0" timeOffset="132329.99">2441 10918 1287 0,'1'2'-7'0,"0"0"6"0,-1 8-6 0,-1 4 0 0,0 11 2 16,2 9 3-16,4 9 2 16,2 5 1-16,1 14 1 15,1 9 0 1,6 6 1-1,-1 0 0-15,4-10 1 16,1-10-2-16,-1-15-19 16,-3-9-25-16,-2-11 23 0</inkml:trace>
  <inkml:trace contextRef="#ctx0" brushRef="#br0" timeOffset="132594.31">2780 11153 1414 0,'0'2'35'0,"-7"2"-27"16,-3 5-17-16,-14 8-2 16,-9 4 3-16,-16 2 7 0,-8 1 0 15,-4-10-5 1,4-2-8-16,11-6-11 0,10-4-7 15,15-1-18-15,4-1-12 0,6-1-29 16,2 1 44-16</inkml:trace>
  <inkml:trace contextRef="#ctx0" brushRef="#br0" timeOffset="132895.21">2927 11148 1196 0,'-5'9'23'0,"-2"7"-18"15,-5 12-10-15,2 8-10 16,5 5-20-16,7 3-9 16,23 4-3-16,9-1 6 15,18-8 41-15,2-8 21 0,-3-15 32 16,-4-8 14-1,-6-8 11-15,-6-2 7 0,-9-7 2 16,-8 0-7-16,-11-6-33 16,-5-10-28-16,-7-15-59 15,-4-8-15-15,-14-11-39 16,-3-3 730-16,-1 7-468 16</inkml:trace>
  <inkml:trace contextRef="#ctx0" brushRef="#br0" timeOffset="133162.06">3710 11614 1168 0,'0'0'100'0,"0"0"-36"0,-1 0 101 15,0-1-143-15,-2-1-2 0,1-2-17 16,-4-3-3-16,-3-5 2 0,0-8 1 15,-1-5 3-15,3-4 3 0,1-2-5 16,3-2-1-16,1 1-1 0,4-3-2 0,2-1-6 16,3-1-8-16,3-2-11 0,1 3-11 15,3 4-3-15,-1 3-3 0,3 5-5 16,3 4-7-16,3 3 1 16,3 5 6-16,1 4 14 0,1 6 17 0,0 2 7 15,0 1 1-15,0 5-18 0,-1 3-24 16,-4 1-13-16,4 4 70 0,-5 1-21 15</inkml:trace>
  <inkml:trace contextRef="#ctx0" brushRef="#br0" timeOffset="133588.63">4275 11336 1225 0,'-1'27'27'16,"-2"2"-19"-16,1 0-7 0,-1-1-17 16,2-12-15-16,-2-4-12 0,2-5-3 15,1-6 18-15,0-1 18 0,0 0 40 16,0 0 35-16,0 0 37 0,0 0 10 16,1-6-27-16,1 1-34 0,1-8-39 15,1-7-8-15,3-6-10 0,3-5-19 16,3-2-12-16,0 3-11 0,-1 1 4 15,2 6 14-15,-1 3 12 0,2 3 7 0,-2 5 8 16,3 3 6-16,-2 2 9 16,-1 2 2-16,1 3-1 0,-4 2-3 0,1 0-5 15,-1 4-4 1,2 1-1-16,-3 2-2 0,-2 2-1 0,1 4 0 0,-2 2 0 16,1 4-1-16,1 2 0 0,-3 3 2 15,2 0 1-15,-3-1 0 0,1-3 2 16,0-4-1-16,-3-5 1 0,2-4 1 15,-1 1-2-15,-1-4-8 0,3 0-10 0,1-1-15 16,1 1-17-16,6-1 210 16,1-3-129-16</inkml:trace>
  <inkml:trace contextRef="#ctx0" brushRef="#br0" timeOffset="134192.13">5409 11073 1535 0,'-7'18'27'0,"-5"12"-8"0,-1 9-38 0,-3 12 3 15,5-3 5-15,2-1-12 0,1-5-14 16,6-5-5-16,4-4 9 0,5-9 12 16,3-1 13-16,1-5 8 0,2-6 14 15,1-2 10-15,2-4 12 0,3-3 11 16,1-1 6-16,2-3 2 0,1-3-4 16,-3-4-11-16,-1-4-13 0,0-1-8 0,-3 0-5 15,-3-4-3-15,-3 2-3 16,-5 0 2-16,1 0 0 0,-5 4-1 15,-1-3 0-15,1 4-1 0,-2 1 0 0,1 2-2 16,0 4-5-16,1 1-5 0,-1 2-6 16,0 0-4-16,0-2-4 0,1 2-4 0,-1 0-6 31,1 0-1-31,0 0-2 0,-1 0 4 0,4 0 2 0,0 5 5 0,5 2 7 16,8 4 6-16,10 5 3 15,5 1 4-15,3 0-2 0,-3-4 1 0,-6-4 12 16,-6-6 27-16,-2-3 20 0,-3-1 17 15,-1-5 10-15,-2-1-11 0,1-2-3 16,-3-2-4-16,0 4-11 16,-2-1-10-1,-2 2-17-15,1-1-21 0,-1 0-17 16,-2-8-9-16,1 1-1 0,-2-1 2 16,-2-1 4-16,0 5-2 0,-1 0-2 0,2 3-9 15,-2 1-11-15,0-1-15 0,0 2-15 16,0-3-16-16,0 2-11 0,3-3-9 15,5-7 39-15,6-4 26 0</inkml:trace>
  <inkml:trace contextRef="#ctx0" brushRef="#br0" timeOffset="135085.04">6114 10544 1316 0,'0'0'62'0,"2"1"-32"16,-2 2 51-16,0 19-81 16,2 14-8-16,3 31 2 15,8 15 1-15,7 11 2 16,3-1 0-16,6-7 0 15,-2-8 1-15,-5-14 2 16,1-8 1-16,-9-21 0 16,-4-7 1-16,-5-16 1 15,-4-10 2-15,0 0 2 16,0 0 0-16,-1 0-6 0,0-1 3 16,0 0 4-16,6-6 1 15,8-17-26-15,7-9-22 16,4-13-11-16,4-1 0 15,-9 12 32-15,0 6 22 0,-3 6 7 16,-3 3 3-16,1 3 3 0,1 2-3 0,-3 4 0 16,-2 2 2-16,-3 6-1 15,-4 0 0-15,-4 2-13 0,0 0-7 0,1 2-19 16,-1 2-10-16,0 5 0 0,0 8 1 16,1 4 14-16,0 6 9 0,1 2 8 15,2 1-5-15,2 2-7 0,7 2 0 16,2 0-1-16,5-3 5 15,-1-6 6-15,1-6 0 0,-1-3 3 16,1-6 4-16,0-3 13 0,-2-1 16 16,-1-4 19-16,-1-2 19 0,-1-4 7 0,-1 0-2 15,3-3-12-15,-4-1-15 16,3-3-12-16,-2 2-4 0,-2-4-7 0,-1-1-5 16,0-1-3-16,-2-4-10 0,0-1-6 15,-1-3-2-15,-2 2 2 0,-3 1 6 16,0 2 1-16,-1 1-4 0,-2 0-6 15,-2-1-12-15,-4 0-8 0,-2 1-5 0,0 1-4 16,1 2-3-16,0 3-4 16,1 4 3-16,3 4 1 0,3 3 6 15,-2 0-13-15,2 0-7 0,-4-4-10 16,0 8-9-16,-4 3 15 0,-4 5 8 0,-1 4 14 16,-5 9 12-16,2 2 5 0,1 0 1 15,1 3-2-15,7-5-1 0,4 0 0 16,4-2 2-16,5-7 2 0,-1-2 5 15,2-4 10-15,0-1 7 0,1-1 11 0,-1-1 1 16,5-2 2-16,0-1 6 0,2-1 5 16,0-1 11-16,1-1 7 0,2-1 1 15,-2-1 1-15,0-2-7 0,2-3-11 16,-3 1-8-16,2-2-8 0,2-2-9 0,1-2-3 16,1-1-4-16,5-1-4 0,-2-2-2 15,-2 0-5-15,-1 2-4 0,-3 0-2 16,-1-2 1-16,-1 3 0 0,-1 1-7 15,-1-1-11-15,4 0-22 0,-1-3-22 16,4 1 712-16,0-4-482 0</inkml:trace>
  <inkml:trace contextRef="#ctx0" brushRef="#br0" timeOffset="135591.93">7362 10955 611 0,'-1'0'56'0,"1"0"85"15,-1 0-135-15,1 1-6 0,0-1 10 16,0 0 4-16,0 0 29 0,1-1 26 16,-1-1 18-16,2 2 21 0,1 0-13 15,0 0-14-15,4-3-18 0,0 0-13 0,3-1-10 16,-1-2-5-16,-2 0 0 0,1-2-2 15,0 1-2-15,-1 0-8 0,0-4-10 16,-2 2-10-16,0-4-14 0,-1 0-6 16,1-4 0-16,-3 0 5 0,0 1 9 15,-1 3 5-15,-1-1 0 0,-2 3-5 16,-1 1-5-16,-1 1-5 0,-1 0 0 16,-2 1-2-16,-1 0-14 0,-2 2-13 15,0 1-8-15,-1 1-8 0,-3 7 5 0,-1 3 9 16,-2 6 7-16,-2 6 11 0,-4 3 10 15,2 5 6-15,2 6 1 0,1 0 2 16,4 4 0-16,3-1 0 0,4-4 1 16,4 1-1-16,4-6 2 0,5 1 0 15,0-3 2-15,2-2 4 0,3 0 10 16,2-2 9-16,3-2 10 0,-2-1 4 16,2-1 1-16,1-2 0 0,0-1-2 15,1-4 4-15,1-2 3 0,-1-2-4 0,-3-4-6 16,1 0-9-16,-4-1-7 0,-1-2-4 15,-1-1-3-15,2-5-7 0,5-2-16 16,1-3-15-16,1 0-19 0,1-5-9 16,1-4 30-16</inkml:trace>
  <inkml:trace contextRef="#ctx0" brushRef="#br0" timeOffset="135988.71">7794 10483 1067 0,'0'2'65'0,"-2"4"61"16,0 3-112-16,-2 6-19 0,2 6 0 16,0 4 4-16,0 6 1 0,2 4 1 0,-2 8-1 31,1 2 1-31,1 3 1 0,0 3-2 15,2-2 1-15,1 0 2 0,3-1 0 16,-4 1 2-16,3-3 1 0,3-5-1 16,-1-2 0-16,4-7 3 0,-2-7 3 15,-3-5 8-15,-2-4 7 0,0-4 2 16,0-1-1-16,-2-3-6 0,0-1-6 0,1-2-5 16,-1-1-4-16,-1-1-2 0,0-2-1 15,-1 1 1-15,0-2-1 0,1 2 1 16,0 0-1-16,-1-2-1 0,0 3 1 15,0-3-1-15,0 0 0 0,0 0-1 16,0 0 0-16,0 0 2 0,0 0-8 0,0-1-12 16,0 0-19-16,0 0-22 0,0 1-22 15,0-1 516-15,6-2-334 0</inkml:trace>
  <inkml:trace contextRef="#ctx0" brushRef="#br0" timeOffset="140355.53">3048 12070 1652 0,'0'0'46'0,"-1"0"-13"0,1 0 41 0,1 0-32 0,-1 0-17 0,1-1-14 0,-2-1-11 0,-1-2-4 16,0-1 0-16,-2-2 4 31,1-1 1-31,-1-3 0 0,-4 0 0 0,-4-3-2 16,-2 1-1-16,-2 0-11 15,-1 0-9-15,-1 4-26 16,-1 2-18-16,-6 6-12 16,3 2-10-16,-4 6 3 15,4 5 8-15,5 5 6 16,3 1 11-16,9 1 21 15,3 0 8-15,3-4 18 0,2 0 8 16,4-4 4-16,1-2 1 0,3-2 4 31,2 0 0-31,5 0 1 0,4 0 2 0,0-1-2 16,5-3 2-16,3-1 2 0,3-1-1 16,4-1-1-16,-2 0-2 0,-5 0-2 15,-2-1 7-15,-6 1 7 0,-8-1 4 16,-5 0 2-16,-4 1-2 0,-3-2 0 0,-2 2 3 0,1 0 7 15,-1 0-9 1,0-4-7-16,-2-1-9 0,-3-1-8 0,-1-2 4 0,-3-3 3 16,-3-3 0-16,-2 0 0 0,0-2-1 15,1 3-2-15,3 5 0 0,3 0 0 16,6 7 0-16,0 1 0 0,0-2 0 16,1 0 0-16,0 2-2 0,0-1-6 15,2 6-4-15,5 2 0 0,6 7-1 16,6 7 5-16,4 8 4 0,2 3-1 0,2 2 1 15,-2 0 1-15,-1-1 2 0,-3 2 0 16,-1 2 2-16,4 6-4 0,-3-2 3 16,-1 1 5-16,-4-2 6 0,-9-3 1 15,-4-1-6-15,-4-3-5 0,-7-4-7 16,-4-2 2-16,-6 0 1 0,-3-3 3 16,0-3 4-16,0-4 0 0,-3-6 2 15,0-4 2-15,0-4-1 0,2-2 0 0,3-1-2 16,-1-3-2-16,0-3-2 0,0-2 0 15,-1-2-3-15,0-3-2 16,0-7-8-16,3-1-14 0,2-2-18 0,2-3-24 16,5-2 712-16,2-6-486 0</inkml:trace>
  <inkml:trace contextRef="#ctx0" brushRef="#br0" timeOffset="140894.68">3912 12085 1329 0,'0'-2'97'0,"-6"2"-42"0,2-4 79 0,-4-1-114 0,-1-6-14 31,-6 0-7-31,-10-4-2 0,-2-1-2 0,-6 3-10 31,4 1-3-31,6 10-6 16,3-2-1-16,1 6 2 16,0 3 3-16,-3 1 4 15,0-2-6-15,3 4-21 16,1 0-11-16,4 4-19 16,0 5-8-16,4 9-9 15,1 4-10-15,9 7 7 16,8-1 18-16,8-6 55 15,1-6 42-15,1-10 56 16,-1-5 8-16,-3-8-7 0,2-1 6 16,-4-1-28-16,0-6 6 0,-2-2 5 0,-1-2-19 15,-1-6-6-15,-2-4-10 16,-2 0-18-16,0-2-5 0,-3-1-5 0,0 2-2 16,0 4 1-16,-1 2 0 0,0 6 0 15,0 3 2-15,0 6 4 0,0 1-6 16,0-1-12-16,1 1-16 0,1-1-5 15,1 3 1-15,1 3 11 0,7 8-1 0,7 5-10 16,7 6 0-16,3 3 2 16,2-3 13-16,-3 0 11 0,-1-4 1 0,-1-1-1 15,-4-2 1-15,-2-1 0 0,0-5 1 16,1-1-8-16,1 0 0 0,6-6 2 16</inkml:trace>
  <inkml:trace contextRef="#ctx0" brushRef="#br0" timeOffset="141228.68">4459 11866 809 0,'-1'3'110'0,"-13"-1"-67"0,-7 2 90 0,-7-2-124 15,-11 3-2-15,5-2-3 0,4 4 1 16,0-1-5-16,9 2-13 0,5 0-22 15,5-1-19-15,5 0-9 0,5 4 9 0,2-2 29 16,5-1 26-16,5 6 25 0,4 1 7 16,2 3-1-16,5 0-3 15,2-1 1-15,-1 1-3 0,1 2 3 0,-4-6 4 16,-6-1-3-16,-5-3-3 0,-6-3-8 16,-2 2-12-16,-1 0-8 0,-2 3-7 15,-5 0 1-15,-5 2 3 0,-6-1 6 16,-7 0 11-16,-2 0 2 0,-3-3 0 0,-2-2-4 15,1-1-5-15,-4-6-3 16,1-1-4-16,0-3-11 0,1-4-17 0,5-4 735 16,6-2-521-16</inkml:trace>
  <inkml:trace contextRef="#ctx0" brushRef="#br0" timeOffset="142061.53">6155 11564 956 0,'0'0'90'0,"0"2"106"15,1-1-155-15,-2 0-41 16,1 1-5-16,1 9-5 15,1 4-1-15,6 18 7 16,3 11 4-16,4 17 2 16,1 6 0-16,-2 10 0 15,-1 1 0-15,-1-9 0 0,-2-5 0 16,-3-19 0-16,-2-11 0 16,-2-19 3-16,-3-13 2 15,0-1 12-15,0 0 8 16,1-5-3-16,-1-9-2 15,3-14-12-15,2-9-5 0,1-12-1 16,3 2 1-16,3 11-1 16,2 6 5-16,2 10-1 0,2 1-3 15,4 4-4-15,4 4-8 0,6 5-5 16,6 4-4-16,8 4-3 0,4 4 0 16,-2 9 5-16,-6 2 11 0,-8 0 7 15,-9 3 5-15,-5-1-2 0,-7 0-5 16,-4 5-5-16,-7-4-5 15,-5 4-2-15,-7-2 2 0,-7 0 2 0,-5 0 5 0,-10-1 3 16,-5-4 1 0,-10-1 1-16,-3-5 1 0,-4-3-1 15,1-5 0-15,6-4-2 0,4-2-2 16,7-3-3-16,4-4 1 0,7 2-3 0,5-1-1 16,3-1-5-16,4 2-9 0,6 1-13 15,3 0-18-15,3 1-15 0,4 0 775 16,8-3-531-16</inkml:trace>
  <inkml:trace contextRef="#ctx0" brushRef="#br0" timeOffset="142362.31">7146 12299 1116 0,'-6'-2'29'0,"-8"-5"-3"16,-7-5-19-16,-4-6 4 16,-4-2 1-16,4-5-5 0,3 0 0 15,3 2-3-15,7 1-1 0,4 5 4 16,3 2 5-16,4 3 26 0,1 0 25 0,3 1 8 0,3 0 9 0,3-2-3 16,3 1-20-16,4 0-9 15,3-1-17-15,3 2-26 16,2 0-18-16,2 2-22 0,4 2-17 15,-1 1-12-15,-6 0-2 0,1 4 6 16,-9-2 3-16,1 3-2 0,1 1-13 16,-4 0-13-16,1 2 789 0,-2 3-532 15</inkml:trace>
  <inkml:trace contextRef="#ctx0" brushRef="#br0" timeOffset="142828.5">7530 12042 855 0,'14'-5'111'15,"0"-1"118"-15,-6-2-144 0,-2-1-20 16,-1-1-27-16,-4-2-11 0,1-3-6 0,-5 0-1 16,-2 2-5-16,0 1-1 15,-4-1 0-15,0 3-4 0,-4 1-3 16,-1 2-3-16,-2 1-6 0,0 1-6 16,3 4-12-16,2 2-10 0,2 4-3 0,-1 4 4 15,-3 0 6-15,-1 9 1 0,-4 2-4 16,0 3-8-16,3 1-38 0,6-2-26 15,6-1 0-15,3-1 2 0,5-1 49 16,4-4 42-16,3-2 16 0,1-1 18 16,4 2 5-16,-1-2 2 0,2 1 3 15,4-2-7-15,2-2-5 0,4-2-2 16,1-4-1-16,-2-2 8 0,-1-2 2 16,-4-2-3-16,2-4-6 0,-6 0 5 0,-1-1 6 15,-4-3 1-15,-4-1-1 0,-1-3-14 16,-1-3-15-16,-4-4-3 0,-3-2-3 15,-1-2-1-15,-3 5 0 0,2 3-2 16,0 5-1-16,2 6 1 0,0 1-4 16,0 3-2-16,0 3-6 0,0 0-7 15,0 0-6-15,-1 0-6 0,1 3 1 16,0 2 2-16,2 2 8 0,0 3 7 16,4 6 5-16,1 2 4 0,1-1 2 0,2 0 0 15,-2-4 2-15,-1-3 0 0,1-1 1 16,-2-1 2-16,1-2 3 0,0 1 4 15,1-2 2-15,4-1-1 0,0 2-7 16,3-3-18-16,-1 1-24 0,1-2 88 16,0-2-50-16</inkml:trace>
  <inkml:trace contextRef="#ctx0" brushRef="#br0" timeOffset="143229.59">8462 11842 1273 0,'-1'-1'142'0,"1"0"-112"16,-8 0 87-16,-6-3-132 0,-8 0-13 0,-7-1 18 15,-4 0 10-15,-3 0 1 0,3 3-8 16,-1 2-10-16,4 2-12 0,3 6-6 15,0 3 7-15,0 4 8 0,3 1 9 16,0 0-6-16,7-2-26 0,6 0-7 16,7 4 1-16,6 0 13 0,6 1 27 0,2 1 12 15,4-2 7-15,4 0 4 0,0-5 7 16,-2 0 3-16,7-1 1 16,-1-3-3-16,2-1-8 0,3-1-7 0,-2-4-7 15,-4-2 0-15,3-2 0 0,-4-5-10 16,0-3-16-16,-1-4-23 0,0-7-9 15,0-3 4-15,-4-5 16 0,-3-4 15 0,-3-6 1 16,-1-8 6-16,0-10-120 0,-2-9-65 16,-3-6-15-16,0-1 47 15</inkml:trace>
  <inkml:trace contextRef="#ctx0" brushRef="#br0" timeOffset="143959.32">7357 12003 1082 0,'0'0'0'15,"0"0"-58"-15,0 0-62 16,0 0-124-16,0 0 144 0</inkml:trace>
  <inkml:trace contextRef="#ctx0" brushRef="#br0" timeOffset="144364.07">7637 11915 1086 0,'0'6'32'0,"-3"-1"-6"15,2 6-31-15,-5-2-9 16,-3 0 0-16,2-2 3 0,-4-1 1 16,4 2 5-16,-4-1 4 0,1 0 1 15,0 1-1-15,-3 2-1 0,-2 1 0 16,-2 0 1-16,-3 1 1 0,0 0 0 16,1 1 1-16,2-2 1 0,2 1-1 15,0-3 1-15,-1 0 0 0,1-1 0 16,2-1-1-16,3-1 1 0,1-1-1 15,2 1 0-15,0-2 0 0,2 1 0 0,-1-2 0 16,3 1 1-16,-1-2-1 0,1-1 1 16,2 0 2-16,1-1 0 0,0 0 3 15,0 0 3-15,0 1 2 16,0-1-12-16,0 0-17 0,0 0-28 0,1 0 177 16,3-1-111-16</inkml:trace>
  <inkml:trace contextRef="#ctx0" brushRef="#br0" timeOffset="145064.16">7962 12062 1175 0,'0'-3'45'16,"-2"-2"28"-16,-2 1-75 0,0-4-1 15,-3 1 1-15,-3-3 2 0,-1 1 0 16,-1-2 0-16,0 1 0 16,2 2 1-16,-1 0-1 0,-1 3 1 0,-2-1 0 15,0-1-1-15,-1 2 0 0,1 1-5 16,2 2-5-16,3 2-5 0,-1 1-4 15,1 3 0-15,1 1 3 0,-1 4 2 16,1 2-5-16,0 7 0 0,1 5 1 0,1 3 3 16,0 3 10-16,4-2 3 15,0-1 0-15,1-6 1 0,0-6 1 0,1-3 0 16,0-4 0-16,0-2 1 0,0-2 4 16,0-3 9-16,0 0 9 0,0 0 7 15,0 0 5-15,0 0 3 0,3-2-5 16,1 0 0-16,4-6-7 0,2 0-9 15,3-2-7-15,0-2-8 0,1-1 2 16,-2 2 10 0,-3-1 4-16,-2 2 2 0,1-5-3 0,-3-1-9 0,-1-2-4 0,0 0-2 15,-3 3 0-15,2 1-2 0,-2 4-1 16,0 2 1-16,-1 0-2 0,1 3 0 0,-1 1-1 16,0 4-4-16,1-1-4 0,-1 0-5 15,0 0-5-15,0-1 8 0,1 2 6 16,3 0 9-16,-1 0 4 15,1 3-4-15,2 2-2 0,2 2-5 0,1 3 1 16,0 4 1-16,2 1 2 0,-1-1 2 0,3 2 1 16,1-2 2-16,1 0 2 0,-2-3-1 31,0-1-2-31,-2-2 0 0,-3-1-3 0,-2 0 1 0,1-3 1 0,-1 1-1 16,1-2 1-16,-2-1-5 0,2 0-8 31,-3 0-12-31,1 0-19 0,0-2-6 15,4 1 23-15</inkml:trace>
  <inkml:trace contextRef="#ctx0" brushRef="#br0" timeOffset="145848.85">8178 11254 716 0,'-1'0'90'0,"-2"6"142"15,-2 6-224-15,-3 6-18 16,2 11 1-16,0 0 8 15,1 8 4-15,2 5 0 0,0 6 1 0,5 6-2 16,0-1-1-16,3 10 5 0,2 3 6 16,3 3 2-16,3 3 1 0,-1-2-4 31,-1-6-1-31,-1-9 12 0,-1-10 2 16,-1-7 3-16,0-9-4 0,-3-6-12 0,-2-6-4 15,1-6-1-15,-3-6 0 0,-1-3 1 16,0-2 2-16,0 0-1 0,0 0 16 15,0 0 12-15,0 0 12 0,0 0 12 16,0 0-15-16,2-6-14 0,-4 0-13 0,2-6-13 16,0-8-1-16,-2-14 0 0,1-12-2 15,-2-11-2-15,-2-12 0 0,-1-7-2 16,-2-3-9-16,2 1-4 0,-3 2-7 16,3 5-3-16,2 3 5 0,-4 4 2 15,1 5 5-15,-1 4 4 0,2 6 2 16,-1 10 2-16,3 11 3 0,1 6 2 15,2 10 3-15,1 5 6 0,0 7 0 16,0 0-1-16,1 3-7 0,-1 5-6 0,1 7-2 16,5 12-1-16,5 17 3 0,3 12 4 15,0 9 1-15,2 4 0 0,-4-2 0 16,-1 1 0-16,-3 1 0 0,-1 4 0 16,-1 1-1-16,-1 1 1 0,1-8 0 15,1-6 1-15,1-15 0 0,-2-8 0 16,1-12 0-16,-3-8 1 0,0-4-1 15,-2-4 2-15,-1-4-1 0,2-3 1 0,-3-3 3 16,0 0-2-16,0 0-10 0,0 0-22 16,1 0-15-16,-1 0-18 0,4-6 5 15,6-6 81-15,5-6-230 0,4-10 171 16</inkml:trace>
  <inkml:trace contextRef="#ctx0" brushRef="#br0" timeOffset="146459.99">8564 11655 1038 0,'0'0'71'0,"-1"0"28"16,-2 2-58-16,-4 0-53 0,-4 3-4 15,-5 2 5-15,-2 6 6 0,-2 0 3 16,1 5 1-16,-4 4 2 0,-4 0 1 16,-5 3 0-16,-5 1 0 0,-5-2 1 15,3-1 0-15,5-5 1 0,3-5-1 16,7-5 0-16,5-1-1 0,2-4 1 15,7-1-2-15,3 0 2 0,6-2 1 16,0 0-2-16,0 0 1 0,1 0 2 0,0 0 12 16,0 0 12-16,0 0 9 0,0-2 6 15,5 4-6-15,0-2-10 0,6 3-9 16,8 0-7-16,5 4-7 16,6 0-4-16,4 2 1 0,0-2-1 0,0-1-1 15,0 0 4-15,-1-2 3 0,-3 3-1 16,1 1 0-16,3 1-1 0,2 2-5 15,2 4 1-15,4-1 0 0,-3 6-1 16,2-1 2-16,-1 2 6 0,-4-1 1 0,-2 0 3 16,-1 3-3-16,0 0-5 0,-4 1-2 15,-4-4 3-15,-7-3 0 0,-8-5 1 16,-2-4-1-16,-5-2-3 0,-1-4 0 16,-2-2 4-16,0 0 1 0,0 0 0 15,0 0 1-15,0 0-8 0,-1 0-1 16,0 0 0-16,0 0-1 0,-5-3 2 0,2 1 1 15,-4-1-2-15,-1 0-2 0,-2 0 0 16,-3-4-4-16,0 1 0 0,-2 1-2 16,-4-1-2-16,0 1 2 0,-3 0 0 15,-4-1 3-15,4 1 2 0,-4-2 2 16,-1 0 0-16,-4-2 1 0,-3-1 1 0,-3-3 0 16,-2-2 0-16,0-1-6 0,0-1-8 15,2-1-5-15,3 0-5 0,3 2 3 16,7 1 7-16,2 2 6 15,10 6 4-15,3-1 3 0,2 3-4 0,5 4-13 16,3 1-20-16,-2-1-24 0,2 1 30 16</inkml:trace>
  <inkml:trace contextRef="#ctx0" brushRef="#br0" timeOffset="150524.26">10250 10634 1339 0,'-1'0'34'0,"0"0"-22"15,-3 0-16-15,1 9-5 16,-4 2 1-16,-1 16 3 15,3 7 1 1,0 23 1-16,2 8 1 0,2 18 2 16,0 8 0-16,2 3 2 0,3-3 0 15,4-20 1-15,1-12 3 16,-1-26-30-16,-1-8-21 0,-2-8 24 16</inkml:trace>
  <inkml:trace contextRef="#ctx0" brushRef="#br0" timeOffset="150755.44">10670 10944 1563 0,'-2'0'11'0,"-4"0"-39"16,-6 4-14-16,-5 1 7 15,-8 2 21-15,-4-1 11 0,-2-3 1 0,-6-1 2 16,-5 0 0-16,-1-2 1 0,-3 0 0 16,1 0-1-16,4-4-3 0,1 1-6 15,6-1-5-15,2-3-6 0,4-1-8 16,3-2-16-16,4 0-1 0,5-3-92 16,6 3-146-16,5 1 175 0</inkml:trace>
  <inkml:trace contextRef="#ctx0" brushRef="#br0" timeOffset="151086.49">10633 10976 1469 0,'-1'0'22'0,"-3"4"-35"0,-1 3-17 16,-2 8-11-16,-1 8-7 15,4 1-6-15,2 5-7 0,3 1 10 16,6 0 10-16,7 0 12 0,5 1 13 0,7 2 9 16,3-2 6-16,5 0 10 0,1-3 14 15,-5-8 13-15,-3-4 21 0,-5-7 16 0,-6-4 9 16,-4-3-7-16,0-2-15 0,-4-6-21 16,1-2-22-16,2-8-18 0,-1-9-16 15,-1-9-19-15,0-5-12 0,-9-4 2 16,1 4 2-16,-6-1 9 0,0 8 4 15,3 4-15-15,0 3-10 0,2 5-171 0,4 4 147 16</inkml:trace>
  <inkml:trace contextRef="#ctx0" brushRef="#br0" timeOffset="151330.24">11211 11384 1128 0,'-3'-1'53'16,"1"-4"71"-16,-2 1-111 0,-1-7 7 15,-1-3 10-15,-2-7-4 0,0-10-11 16,3-3-7-16,0-5-3 0,4 5-2 16,1 1 2-16,2 5 0 0,3 2 0 15,2 1-2-15,1 2-3 0,1 0-12 0,3 4-12 16,-1 4-12-16,1 3-8 0,1 3-7 15,0 1 10-15,3 4 3 0,4 1-10 16,0 3-77-16,4 2-32 0,-3 2-78 16,-2 3-11-16,-2 1 149 0</inkml:trace>
  <inkml:trace contextRef="#ctx0" brushRef="#br0" timeOffset="151755.57">11536 11128 1122 0,'-1'21'30'16,"-1"6"16"-16,-2 5-50 16,1 0-10-16,-2-9-2 0,2-3-5 15,1-7-4-15,0-3 5 0,-1-5 15 16,0-3 8-16,3-2 11 0,0 0 11 15,2 1 15-15,-2-1 11 0,1 0-1 16,3-4-13-16,-2-5-15 0,4-8-18 16,-1-7-9-16,4-5-4 0,0-3-6 15,1-2-9-15,0 0-5 0,2 2 1 0,-2 6 8 16,4 1 14-16,2 6 12 0,0 3 5 16,-1 4 6-16,-1 2 3 0,-1 1-2 15,0 3 0-15,-1 1-10 0,0 5-3 16,0 0-1-16,-1 6-3 0,4 3 1 15,-2 5-3-15,0 6-4 0,1 4 0 16,-3 6 3-16,0 0 0 0,-2 1 2 0,-2-1 0 16,-1-1 0-16,-2-1-2 0,1-4 1 15,0-7 1-15,0-5-1 0,-2-3-8 16,1-5-18-16,-1-2 67 0,-1-2-94 16,4 0 51-16</inkml:trace>
  <inkml:trace contextRef="#ctx0" brushRef="#br0" timeOffset="152152.71">12467 10960 1577 0,'1'2'23'0,"3"-2"-52"15,-3 2 2-15,0-1-30 16,-1 1-14-16,-5-1 41 0,-1 0 16 15,-7 1 5-15,-2 0 7 0,-1 0 1 16,-1 0 1-16,3-1 0 0,-1 3 4 0,-2-1-2 16,2 1-27-16,3 0-22 0,4 1-19 15,4-1-10-15,2 1 20 16,1-1 16-16,4 3 11 0,1 1 10 0,4 5 8 16,4 3 4-16,4 2 6 0,4 3 1 15,0-1 1-15,1 4 4 0,-2 0-1 0,-1 1-2 16,-1 2 8-16,-2-1 9 0,0 0 5 15,-6 0 4-15,-3 1-6 0,-5-2-10 16,-6-1-2-16,0 0-1 0,-4-7-3 16,-6-3-2-16,0-3-3 0,-2-2 3 15,-3-3 1-15,2-4 4 0,-2-1 0 16,1-4-4-16,1-4-5 0,1-3-4 16,1-4-8-16,2-3 14 15,4-6-4-15</inkml:trace>
  <inkml:trace contextRef="#ctx0" brushRef="#br0" timeOffset="152394.35">12896 11087 1660 0,'2'0'31'0,"-4"4"-48"15,-1-1-53-15,-7 5-17 16,0 6 33-16,-2 1 49 0,-1 4-7 16,4 2-5-16,0 0-4 0,1 2 2 0,5 4 6 15,3 2 1-15,4 1 1 0,5 0-2 16,3-2 0-16,2-3 0 0,-2-6-1 16,0-4-1-16,-2 0-8 15,1-6 316-15,1 0-218 0</inkml:trace>
  <inkml:trace contextRef="#ctx0" brushRef="#br0" timeOffset="152927.17">13417 11275 1731 0,'0'-8'43'0,"-5"-5"32"16,-5-4-111-16,-4-7-7 0,-3 5 15 15,-1 0-6-15,-2 1-5 16,-1 3-1-16,0 3-7 0,1 4-2 0,2 3-6 16,3 5 2-16,0 0 9 0,-1 6 10 0,1 3 11 15,-1 5-1-15,0-3-9 0,5 5 1 0,3 0 0 16,5 0 2-16,3 1 9 0,2-1 6 16,2-3 5-1,3-2 8-15,0-2 5 0,1-2 0 0,1-1-2 0,1 0 0 16,-1-6 0-16,1 0 1 0,-1-2 5 15,-1-5-7-15,2-2-6 0,2-4-13 16,1-4-9-16,-2-1 0 0,-1 2 6 16,-3 2 19-16,-2 5 24 0,0 4 30 15,-5 5 4-15,3-3-13 0,0 3-32 16,5 4-43-16,4 7-13 0,2 10-1 0,8 16 12 31,3 15 16-31,5 13 9 0,2 7 4 0,-5 4 7 16,-2 4 14-16,-7 7 6 0,-6 6 5 15,3 2-1-15,-7 0-7 0,-3-8 3 16,-4-13 6-16,-6-15 1 0,-4-13-3 16,-6-6-5-16,-6-7-11 0,-5-6-7 15,-2-8 2-15,-5-8 1 0,0-6 0 0,-2-9 3 16,-1-7-5-16,-1-9-1 0,2-12 0 16,2-7-1-16,2-10-1 0,4-6-10 15,-1-6-20-15,3-8-22 0,6-4-65 16,3-4 67-16</inkml:trace>
  <inkml:trace contextRef="#ctx0" brushRef="#br0" timeOffset="153292.82">13765 11111 1773 0,'8'2'30'0,"-1"4"-30"0,1 5-53 15,-1 6-11-15,-2 5 10 0,1 4 15 16,-4-1 10-16,2-4 10 16,-3-4 10-16,-1-6 5 0,0-1 0 0,1-6 4 15,-1-1 2-15,0-3 4 0,0 0 5 16,0 0-2-16,0 0 0 0,0 0 1 16,0 0 1-16,0 0-1 0,0-1-2 15,2-6 0-15,1-2-7 0,3-4 4 16,3-5-2-16,3-1-3 0,2 2 2 0,-2 2 9 15,1 4 6-15,1 2 5 0,3 1 2 0,3 2-10 16,3 1-7-16,0 1-7 0,2 1-16 16,-1 2-3-16,-2 2 4 15,-5 2 6-15,-6 0 13 0,-3 1 3 0,-1 1-7 16,1 3-5-16,-3 1-9 0,1 4-8 16,-3 6-5-16,-3 4-9 0,0-2-14 0,-2 2-9 15,2-1-16-15,2 4 724 16,6 2-488-16</inkml:trace>
  <inkml:trace contextRef="#ctx0" brushRef="#br0" timeOffset="153685.29">14519 11426 943 0,'15'-29'110'16,"-3"-5"177"-16,-6-12-254 15,-7-4-27-15,-12 3-2 16,-4 4 1-16,-8 12-5 15,-1 5 0-15,-1 13-6 16,-1 4-6-16,1 10-6 16,1 7-10-16,0 14-8 15,0 4-2-15,7 9-10 16,3 1 4-16,12-8 12 16,4-1 10-16,9-9 19 15,4-5 6-15,2-4 4 0,0-2-2 16,-1-11-5-1,3-3-2-15,3-11 3 0,0-2 15 16,-3 4 18-16,-2 3 17 0,-7 7 12 16,-3 1-5-16,2 3-12 0,0 2-13 15,0 0-16-15,3 4-20 0,0 8-21 16,2 7-8-16,-1 10-4 0,4 1 10 16,0 2 15-16,-4-5 6 15,2-4 5-15,-1-3 1 0,1-2 2 0,2-4-1 0,1-3-2 16,2-4-8-16,3-4-15 0,2-3 13 15</inkml:trace>
  <inkml:trace contextRef="#ctx0" brushRef="#br0" timeOffset="153891.01">14826 10536 1099 0,'-12'21'22'0,"2"21"-22"15,-1 13-12-15,7 29 4 16,4 8 5-16,5 3 7 0,7-4 3 31,3-12-3-31,4 0 2 0,12-5-4 0</inkml:trace>
  <inkml:trace contextRef="#ctx0" brushRef="#br0" timeOffset="154183.38">15522 10962 988 0,'-26'0'44'0,"-6"4"51"0,-14 1-100 15,-6 4 7-15,3 2-29 16,1 1-23-1,10 3-111-15,7-1-36 0,17-2 16 16,8-3 51-16,11 3 178 0,6 3 51 16,8 4 62-16,3 4 3 15,-1 2-42-15,-1-1-14 16,-7-1-46-16,-2 2-33 16,-11 3-29-1,-5 0-15-15,-14-2 28 16,-10-7-225-16,-17-26 150 0</inkml:trace>
  <inkml:trace contextRef="#ctx0" brushRef="#br0" timeOffset="154335.03">13644 10200 1487 0,'-3'1'323'0,"-6"7"-380"16,-5 3-49-16,-1 5 30 16,-3-2 51-1</inkml:trace>
  <inkml:trace contextRef="#ctx0" brushRef="#br0" timeOffset="159418.7">10090 11633 1188 0,'2'0'60'0,"-2"0"33"16,0 0-46 0,1 1-4-16,-1 1-9 15,0 0-13-15,1-2-14 16,-1 1-2-16,2 8-5 0,0 7-2 15,3 22-1-15,-1 11 2 16,2 23 1-16,1 6 2 16,2 4 0-16,1-3 0 15,0-13-1-15,0-9-1 16,-1-18-2-16,-1-9-3 0,-4-14-7 16,-3-14-3-16,1 1 4 15,4 0 6-15,3-11 12 16,4-4 6-16,5-8 1 15,4-4-5-15,-3 0-6 0,0 2-2 16,-3 1 6-16,-3 6 10 0,2 3 11 16,-3 3 13-16,-1 4-2 15,-2 2-6-15,-3-1-10 0,0 3-15 0,1 0-11 0,-1 1-16 16,1 2-9-16,1 2-2 0,-1 0-10 16,-2 3-4-16,3 3-7 0,0 1-1 15,-1 3 13-15,2-1 11 0,-2-1 12 16,-1-5 5-16,2-1 2 0,1 0 4 15,7-2 3-15,3 1 2 0,8 1-5 16,5-3 1-16,4-1-3 0,4-4 6 0,-1-3 6 16,3-3 0-16,-2-3 1 15,-3-4 2-15,-3 1 10 0,-8-2 14 0,-5-1 11 16,-1-2-1-16,-4 0-11 16,-3-1-12-16,-4 0-9 0,-5 5-3 0,-3 2-2 15,-3 0-6-15,-4 1-8 0,-6-2-6 16,-3 1-7-1,-1-1-2-15,-4 2-2 0,1 4-2 0,-5 5-3 0,1 3 0 0,-4 7-13 16,-3 7 0-16,1 6 6 0,2 7-3 16,7 5 21-16,9 1-82 0,10 5-8 15,5 1 5-15,9 0-4 0,5 0 94 16,0-3 23-16,5-3 28 0,1-4 13 16,1 0-3-16,5-1-13 15,0-1-37-15,5 0-69 0,1-6-135 0,0-6 121 16</inkml:trace>
  <inkml:trace contextRef="#ctx0" brushRef="#br0" timeOffset="159813.06">11543 12138 1047 0,'-15'-7'40'0,"-3"-2"3"16,-9 1-33-1,-1 2 4-15,-2 6-8 0,-2 6-1 16,-6 6-1-16,-2 3-1 16,3 6-5-1,4 2-11-15,14 0-30 0,9 2 0 16,11 2-21-16,5-1-6 0,6-4 28 16,1-4 7-16,9-10 25 15,1-2 11-15,7-10 14 16,1 0-6-16,3-11-63 15,1-2-9 1,-7 1 78-16,-7 2 30 0,-9 6 98 16,-5 5 27-16,-4 2-84 15,3 1-23-15,-4 0-34 0,3 3-15 16,-1 2-13-16,3 4-13 0,2 6-7 16,2 6-5-16,2 1 4 0,-2 2 6 0,1-2 5 15,-1-4 3-15,2-4-14 0,2-3-13 16,1-3-18-1,-1 1-29-15,1 0-10 0,0 0-116 0,2-2 124 0</inkml:trace>
  <inkml:trace contextRef="#ctx0" brushRef="#br0" timeOffset="160319.43">12120 12032 1404 0,'-10'-6'34'0,"-8"1"-5"15,-6-3-42-15,-1 3 9 0,0 5-1 16,0 5-11-16,2 3-9 0,2 5-11 16,1 5-2-16,5 2 11 0,1 3 6 15,2 1 5-15,-1 0-6 0,3 3-5 16,6 1 1-16,2 1 4 0,7 2 9 15,6-3 2-15,2-3 4 0,-1-7 7 16,-1-6 11-16,1-5 22 0,0-2 12 0,1-2 7 16,3-3 4-16,2-4-10 0,3-4-12 15,2-3-12-15,0-5-11 0,1-4 0 16,-2-3 4-16,-1-6 6 0,-2-5 2 16,-3-1-3-16,-3-10-8 0,-1-5-4 0,-2-5-1 15,-2-3 1-15,-1 0 2 16,-5-1-2-16,-2 8-5 0,-1 9 10 0,-2 15 2 15,-1 12-1-15,3 10 1 0,1 5-11 16,0 0-7-16,0 0-9 0,-1 0-6 16,1 5-9-16,-2 7 3 0,1 10 8 15,-2 13 7-15,3 8 8 0,2 9 2 0,4 3 0 16,3 0 0-16,5 1 1 0,-1-4-2 16,0-1 1-16,1-2 0 0,-1-3 0 15,-3-6-1-15,0-8 1 0,-2-7 0 16,-4-7 0-16,-1-4 2 15,-1-1-11-15,0-6-16 0,-1-2-30 0,-1-5-50 16,0 1 99-16,4-3-140 0,4-9 109 16</inkml:trace>
  <inkml:trace contextRef="#ctx0" brushRef="#br0" timeOffset="160543.87">12620 11704 965 0,'0'39'22'16,"2"18"-18"-16,1 11-2 15,0 14 0-15,-3-1 0 16,0-9 0 0,0-6 0-16,1-12 3 0,3-6 6 15,9-12-200-15,2-10 144 0</inkml:trace>
  <inkml:trace contextRef="#ctx0" brushRef="#br0" timeOffset="160704.09">12994 12105 931 0,'0'1'60'0,"-1"1"85"15,-3 10-144-15,-1 3-1 16,-1 12 0-16,2 4 2 15,3 5 3-15,4-5-36 16,6-3-80-16,5-3 70 16</inkml:trace>
  <inkml:trace contextRef="#ctx0" brushRef="#br0" timeOffset="161219.2">13523 12163 1408 0,'-5'-3'73'0,"-1"-8"51"15,-8-4-109-15,-9-4-32 16,-7-1 0-16,-7 5-18 16,1 4-17-16,5 9-17 15,3 4-7-15,6 8 11 16,3 6-1-16,7 5 2 15,2 1 8-15,10 0-31 0,3-4 10 16,5-8 24 0,0-5 22-16,-1-5 74 0,1 0 15 15,-2-3 19-15,2 0-1 16,-1-1-11 0,0-1 16-16,-2 3 4 0,4 0-16 15,4 4-34-15,5 7-33 0,5 10-38 16,5 11-6-16,0 11 16 0,2 7 11 15,-5 6 10-15,-2 4 7 0,-4 5 12 16,-4 1 9-16,-1 1 5 0,-4 2-4 16,-1-3-7-16,-8-1-10 0,-5-5-7 15,-8-4-1-15,-4-7-4 0,-1-9 1 0,-7-6 0 16,-3-8-1-16,-3-7-1 0,-5-6-1 0,-1-6 2 16,4-4 2-16,0-5 3 0,6-5 1 15,3-4 0-15,3-5 1 0,3-3-1 16,2-9-1-16,4-4-5 0,1-7-15 15,-1-8-18-15,3-6 180 0,2-5-202 16,4-7 92-16</inkml:trace>
  <inkml:trace contextRef="#ctx0" brushRef="#br0" timeOffset="161619.34">13658 11770 1555 0,'6'1'45'16,"0"4"-26"-16,-3 4-52 0,0 16-20 15,1 14 3-15,-1 19 23 16,3 9 9 0,-1-3 15-16,1-3 0 0,2-20-2 15,0-11 0-15,3-14 1 16,3-6 1-16,-1-5 3 15,2-4 6-15,-2-2 15 16,0-5 2-16,1-4 1 16,2-1-4-16,2-3-13 15,1 1 1-15,-2 1 7 16,-2 3 6-16,-3 3 8 16,0 3 3-16,-5 3-11 15,1 3-10-15,-1 5-15 0,-1 6-10 16,4 7-4-16,1 4-1 0,-5 1 2 0,0-4 6 15,-3-4-8-15,-2-4-12 0,2-4-17 16,-1-5-16-16,-1-2 1 0,1-1 0 16,2-2 11-16,3 0 171 0,6-7-96 15</inkml:trace>
  <inkml:trace contextRef="#ctx0" brushRef="#br0" timeOffset="161789.25">14215 11589 1195 0,'8'77'36'15,"2"12"-4"-15,5 26-26 16,3 2-1-16,3-17-1 16,-1-11-4-16,-1-20-17 15,3-9-11-15,9-17 13 16</inkml:trace>
  <inkml:trace contextRef="#ctx0" brushRef="#br0" timeOffset="161983.35">14585 11882 1085 0,'-39'10'51'0,"-10"-1"22"16,-23 3-56-16,-5-3-2 15,7-1-14 1,7-3-15-16,18-1-58 16,10-3-20-16,18-2-163 0,7-1-5 15,10-2 134-15</inkml:trace>
  <inkml:trace contextRef="#ctx0" brushRef="#br0" timeOffset="162309.81">14896 11933 1385 0,'0'1'163'0,"0"0"-123"16,-1 3 59-16,-7 0-137 16,-4 6-32-16,-13 5 13 15,-4 0 35-15,-2 5-14 16,-2-6-9-16,12 0-8 15,7-2 2-15,9-2 32 16,4-1 10 0,5 3 12-16,4 1 3 0,5 7 0 15,2 4-1-15,-1 3-2 16,-2 0 0-16,-6-1-2 16,-2 4 1-16,-5-1-1 0,-5-1-2 15,-7-3-4 1,-9-4-6-16,-10-5-20 15,-12-6-11-15,-2-9-24 0,-8-4 638 0,1-12-426 16</inkml:trace>
  <inkml:trace contextRef="#ctx0" brushRef="#br0" timeOffset="162516.25">12942 11504 1794 0,'4'1'128'0,"-3"0"-93"0,0 0 63 15,0 1-83-15,-1-2-26 0,-1 0-70 32,1 2-37-32,-2-2-78 0,2 0 562 0,11-12-293 15</inkml:trace>
</inkml:ink>
</file>

<file path=ppt/ink/ink29.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7:13:29.747"/>
    </inkml:context>
    <inkml:brush xml:id="br0">
      <inkml:brushProperty name="width" value="0.05292" units="cm"/>
      <inkml:brushProperty name="height" value="0.05292" units="cm"/>
      <inkml:brushProperty name="color" value="#FF0000"/>
    </inkml:brush>
  </inkml:definitions>
  <inkml:trace contextRef="#ctx0" brushRef="#br0">18584 6850 1256 0,'0'0'83'0,"0"0"109"0,0 0-177 15,1 0 6-15,-1 0 2 16,0 0-5-16,0-2-10 16,-1 1-11-16,-3-5-10 15,0-3 5-15,-4-5 17 16,-4-6 6-16,-11-8 10 16,-3-2-4-16,-3-1-6 15,1 4-3-15,8 10-8 0,1 6 0 16,-1 8-11-16,-1 3-13 15,-2 2-28-15,1 7-13 16,5 6-8-16,1 5 8 16,7 0 26-16,0 4 13 15,4-2 16-15,-1 6 4 0,0 0 2 16,3 8 0-16,-2 4 1 0,5 4 0 16,2 8 2-16,2 4 0 0,-1 5 0 15,2 3-1-15,-2 0 0 0,0-3 0 0,0-3-1 16,0 0 1-16,-2-4 0 0,1-5-1 15,-1-2 1-15,-1-6 1 0,-1 0-1 16,0-4 1-16,0-1-2 16,1-9-1-16,0-8 1 0,-1-6-1 0,-2-5 0 0,0-2 4 15,3-6-9-15,0 0-13 0,0 0-20 16,0 0-23-16,0 0 9 0,5-11 21 16</inkml:trace>
  <inkml:trace contextRef="#ctx0" brushRef="#br0" timeOffset="237.89">18542 7292 1124 0,'-1'0'87'0,"-6"2"186"16,-13 3-290-16,-6-1 4 15,-17 3 25-15,-10-2 4 16,-6-2 4-16,-6-3-5 15,0-3-9-15,3-1-2 16,11 1-7-16,10 1-4 0,22 0-20 16,17 2-12-16,0 0-42 15,-5-2-27 1,25 3 59-16</inkml:trace>
  <inkml:trace contextRef="#ctx0" brushRef="#br0" timeOffset="568.04">18616 7346 1249 0,'-14'15'35'16,"-4"6"-13"-16,-4 14-10 0,6 3-2 0,9 6 1 15,6 2-8 1,11 2-10-16,10-3-2 0,15-9 11 15,5-7 23-15,4-14 29 16,-1-10 9-16,-6-8 2 16,-5-6-9-16,-6-8-13 15,-5-6-12-15,-8-12-21 16,-3-10-9-16,-7-12-10 16,-3-2 0-16,-2 10 0 15,-2 4 0-15,0 18-7 16,4 8-9-16,3 3-33 15,6-2-27-15,5 1-12 0,3-5 39 16</inkml:trace>
  <inkml:trace contextRef="#ctx0" brushRef="#br0" timeOffset="835.55">19066 6717 1251 0,'0'1'31'0,"0"5"-9"16,0 7-29-16,2 16 12 16,0 11 17-16,-1 13 14 15,-1 5 2-15,-2 16-13 16,-2 4-9-16,-3 11-8 16,1 4-2-16,3 0-6 15,2 0-8-15,4-17-6 16,3-8-3-16,4-22-28 15,1-6-18-15,2-13-62 16,0-5 8-16,9-20 55 0</inkml:trace>
  <inkml:trace contextRef="#ctx0" brushRef="#br0" timeOffset="1075.56">19348 6737 1355 0,'0'3'33'0,"-2"4"0"16,-2 23-46-16,1 15 5 16,-3 28 8-1,4 10 2-15,1 14 3 0,3-1 0 16,6-9 1-16,2-5-3 16,4-12-6-16,0-8-2 0,-1-18-7 15,0-10-10-15,-5-14-46 16,-2-9-27-16,3-10 46 15</inkml:trace>
  <inkml:trace contextRef="#ctx0" brushRef="#br0" timeOffset="1503.02">19545 7175 887 0,'8'37'78'16,"4"13"122"-16,8 9-190 15,2 6-3-15,4-8-1 16,-1-9 1-16,-1-11 0 16,1-7 0-16,-7-16-2 0,-1-7 1 15,-4-11-14 1,3-6-8-16,5-12-4 0,-2-9 2 16,-1-11 18-16,-4-2 6 15,-7-6 7-15,0 9-1 16,-4 15 13-16,-1 8 15 15,-2 17 16-15,0-1-2 16,1 2-28-16,-2 9-17 16,0 21-18-16,-4 13 0 0,0 15 8 15,0 13 2-15,-3-9 0 0,2 5-1 16,-3 1 2 0,-4 3-1-16,7 5 1 0,-1-2-7 0,2 1-1 15,5-7-2-15,0-11 0 0,1-15 7 16,1-11 1-16,-1-11 0 15,-2-4 1-15,1-4 0 16,-2-2 0-16,1-2-1 0,1-1 1 16,-1-5 0-16,1-1-1 0,0-1 0 0,0 0-1 15,1 0 0-15,-1 1-8 0,0-1-9 16,0 0-13-16,0-1-14 0,0 1-9 16,0 0-10-16,0 0 34 0</inkml:trace>
  <inkml:trace contextRef="#ctx0" brushRef="#br0" timeOffset="10741.61">26592 7012 1603 0,'-2'0'17'0,"-3"0"7"0,3 0-29 0,2 0-15 0,0 2-13 0,1-2 12 15,-1 0 14-15,0 0 2 16,1 2-1-16,-1 1-3 16,0 5-1-1,2 25 0 1,1 14 2-16,3 36 5 0,3 11 1 15,-1 10 1-15,-1 0 0 16,-1-15 0-16,-4-11 1 16,-2-16-1-16,-1-12 0 15,-5-17-2-15,1-8-9 16,-1-15-27-16,0-5-10 0,2-5-4 16,-1-5 8-16,0-2 28 15,-2-5 11-15,1-5 8 0,0-13 8 16,-1-13 3-16,1-13 1 0,3-15-3 15,3-7-5-15,-1-4-1 0,2 0-3 16,2 2-1-16,3 9 7 0,3 8 9 16,3 9 12-16,1 11 14 0,2 7 12 15,1 8 0-15,0 6 1 0,-1 5-3 16,1 4-15-16,0 0-5 0,1 2-13 16,-2 0-8-16,3 1-4 0,3 2-3 0,0 2-2 15,5 3-3-15,1 1-2 0,5 3-5 16,2 5-4-16,2 3 0 0,6 4-1 15,-1 4 3-15,4 3 3 0,-1 1 2 16,-9 0 3-16,-7 1-8 0,-8 3-5 16,0 1-10-16,-6 6-3 0,-3 2 3 0,-7-2 3 15,-4 0 2-15,-2-4-5 0,-8 2-1 16,-7-2 3-16,-6-1 4 0,-14-3 5 16,-6-5 3-16,-8-5 0 0,-1-7 3 15,-2-4 3-15,-1-6 3 0,1-6 1 0,0-4 1 16,3-3 0-16,3-3-1 15,2 0 0-15,3 0-1 0,8 1-2 0,7 3-12 16,10 3-14-16,8 5-13 0,3 4-12 16,7 3 0-16,-1 0 2 0,1-2 25 15,13 2 12-15</inkml:trace>
  <inkml:trace contextRef="#ctx0" brushRef="#br0" timeOffset="11436.39">27753 7385 1564 0,'1'-1'124'0,"5"-4"-111"0,3-16-14 16,3-27-93-16,-2-6-10 16,-6-6 43-16,-6 1 71 15,-13 9 30-15,-6-3-13 16,-14-3-23-16,-4 12-4 15,-6 14-14-15,2 8-2 16,3 15-6-16,2 7-2 0,4 15-6 16,2 9 1-1,10 12-1-15,6 8-6 0,18 15 3 16,12 5-1-16,12 3 6 16,7 0 6-16,13-12 5 15,4-8 2-15,4-18 7 16,-2-8 7-16,-13-13 9 0,-6-4 5 15,-10-4 0-15,-3-4-3 0,-2-3-2 16,1 2-5-16,-2-2 8 0,-1 0 7 16,-3 1 5-16,-3 1-3 15,0 1-10-15,-3-1 4 0,-1 3 5 0,-2 0 8 16,0 2 5-16,-2 0-14 0,-1 0-9 16,0 0-11-16,1 2-9 0,2 0-4 15,0 3 0-15,4 0 0 0,3 4 1 16,2 1 2-16,1 2 1 15,3-1 4-15,-4-4 7 0,2-4 4 0,-1-3-4 0,-1 0-9 16,4-1-13-16,2-4-4 16,0 1 7-16,0-1 8 0,1-3 8 0,-2 3 0 15,0-3-2-15,-1 2 1 0,-2 0 10 16,-5-1 5-16,1 0 2 0,-1-2-2 0,-4-3-12 16,2-4-7-16,-6-8-1 15,-1-4 1-15,1-3 4 0,-3-2 9 0,-2 2 4 16,-3 1 3-16,3 3 4 0,3 5 3 15,0 4 11-15,2 6 14 0,1 3 13 16,-3 3 6-16,3 3 4 0,-1 0-18 16,6 3-11-16,3 0-14 0,4 3-18 15,8 5-1-15,2 4-6 0,5 4-6 16,3 5 2-16,-2 0 0 0,-3 0 2 16,-4-7 3-16,-3-1 0 0,0-4-6 15,-5-5-11-15,1 1-19 0,-3-4-26 16,0-2-11-16,4-8 27 0,8-16 14 15</inkml:trace>
  <inkml:trace contextRef="#ctx0" brushRef="#br0" timeOffset="11670.36">28997 6518 1191 0,'0'52'36'16,"0"13"-2"-16,-1 33-34 0,-1 8 1 16,-1 10 0-16,-3 3 0 15,1 1 2-15,-1-3-1 16,3-15 1-16,2-13 2 16,3-16-22-16,4-12-27 15,5-22-167-15,5-11 131 16</inkml:trace>
  <inkml:trace contextRef="#ctx0" brushRef="#br0" timeOffset="11878.3">29339 7189 1266 0,'-1'-2'13'0,"0"4"-12"0,-10 1 6 16,-7 1-19-16,-18-1-3 15,-14-3 7-15,-15-8 7 0,-9-5 1 16,-2-9 7-16,5-2-6 16,17-1-24-16,13 2-18 15,19 11-36-15,12 3-8 16,10 6 47-16</inkml:trace>
  <inkml:trace contextRef="#ctx0" brushRef="#br0" timeOffset="12052.69">29373 7147 1353 0,'-1'-2'85'0,"0"12"-90"16,-4 11 36-16,0 24-60 15,-4 5-2-15,2 5 27 16,1-9-1-16,6-8-37 15,1-5-16-15,15-1 25 16</inkml:trace>
  <inkml:trace contextRef="#ctx0" brushRef="#br0" timeOffset="12731.16">30042 7203 1070 0,'-3'-5'134'0,"-7"-11"204"16,-6-6-304-16,-11-14-54 16,-5-3 3-16,-5 5 6 15,2 6-1-15,-1 12-5 16,-2 7 1-16,-1 12-6 16,-1 10-5-16,5 14-7 15,7 5-8-15,10 13-11 16,10 0 4-16,12-2 10 15,5 0 8-15,10-11 8 16,3-5 1-16,4-14-1 16,3-4 12-16,1-10 47 15,0-4 6-15,-3-9 28 16,-2-3 4-16,-4-2-26 16,-6 3-4-16,-3 6-8 0,-6 6-19 0,-1 2-8 15,-2 2 0-15,1 2-15 0,1 3 4 16,3 8-12-16,4 4-3 0,2 8 4 15,3 4-2-15,3-1 10 0,-1-1 5 16,4 0 0-16,0-4 1 0,2-2 0 16,3-4-3-16,1-5-2 0,0-8 2 15,6-5-1-15,0-8-6 0,3-9-12 0,1-7-6 16,-3-6 8-16,-3-8 13 0,-5-4 17 16,-1-9 5-16,-5-10-5 0,1-11-5 15,-2-6-3-15,-1-7 3 0,0-11-9 16,-6-12-2-16,-5-10 2 0,-7-1-3 0,-3 17 18 15,-5 28 11-15,-1 25-1 0,-1 21 0 16,1 16-13-16,-1 4-14 0,-1 7-10 16,-4 4-2-16,-3 5 0 0,-7 9 6 15,-2 12 7-15,-3 15 2 0,-4 14 2 16,3 18 0-16,0 16 0 0,3 9 3 16,6 7 0-16,10 7-1 0,11 3 0 15,16 2 0-15,12-3 1 0,6-5 1 16,6-13 3-16,1-8 2 15,1-10 1-15,-2-8 0 0,0-6-1 0,-5-11-1 16,-1-7-2-16,0-8-32 0,-2-14-46 0,-3-8-147 16,-4-15 123-16</inkml:trace>
  <inkml:trace contextRef="#ctx0" brushRef="#br0" timeOffset="12862.33">30180 6613 509 0,'-15'0'104'16,"0"0"30"-16,5 3 11 16,1 5-50-16,1 6-54 15,1 10-13-15,9 22-18 32</inkml:trace>
  <inkml:trace contextRef="#ctx0" brushRef="#br0" timeOffset="30562.74">26602 9001 753 0,'0'0'8'16,"1"0"2"-16,0 1-10 15,3 1 4-15,0 0 13 16,3 2-3 0,1 0-8-16,3 0-1 0,-2 5-4 15,1 4-1-15,0 8 0 16,-2 5 1-16,0 14 4 15,-2 8 1-15,-4 13 1 16,-2 7-1-16,-4 1-2 16,-1-1 0-16,-1-15-2 15,1-5 1-15,-1-20 2 16,3-10 2-16,3-12 12 16,0-4 16-16,0-2 24 15,1-7 6-15,-1-3-11 0,3-6-8 16,0-5-19-16,1-4-2 0,1-3 2 0,-1-6-4 15,4 0-3-15,2-2-3 0,0-1-2 16,0 3 0-16,-2 4 4 0,-1 3 1 16,-1 6 1-16,4 3 5 0,-1 4 0 15,3 0-1-15,-1 4-2 0,-1 2-6 16,1 2-6-16,0 1-1 0,1 1 1 0,-2 1-1 16,2 3-1-16,-2 2-4 15,1 1-5-15,0 0-4 0,-1 4-7 16,-2-1-5-16,-1 3-5 0,1 0-10 0,-1 2-3 0,-1 1-2 15,-1 4-1-15,1 2 6 0,-3 0 7 16,2 0 7-16,-3-8 7 0,0-1 4 0,0-5 0 16,-2-4-4-16,0 0 0 0,2 2-2 15,-1-2-3-15,3 0 0 0,1-4 0 16,3-5 2 0,4-1 5-16,5-5 6 0,2-1 2 0,1 0 5 0,-1 2 10 15,1 2 6-15,0 1 4 0,-1 2-4 0,1 0-8 16,-2 2 0-16,-1 1 11 15,-1 3 6-15,-2 2 8 0,1 2-4 16,-3 2-14-16,-2 3-10 0,1 3-9 0,-1 2-5 16,0 6-2-1,2 5-1-15,-2 4 1 0,1 5 3 0,-1 1 0 0,-3 0 0 16,-3-3-3-16,0-2-2 0,-1-3-3 16,0-4 1-16,-1-3 2 0,1-3-2 15,-1-3-7-15,3 2-15 0,-2-3-20 16,3 0-20-16,-1-4 186 0,1 0-101 15</inkml:trace>
  <inkml:trace contextRef="#ctx0" brushRef="#br0" timeOffset="30892.69">27675 9230 1018 0,'-3'3'22'16,"-1"8"-13"-16,-2 9-12 16,2 16 3-16,2 9 3 15,5 7 2-15,7 1 0 16,7-6-2-16,1-4-1 0,4-10 0 16,1-3 4-1,-1-12 13-15,2-5 12 0,-2-7 23 16,-1-6 7-1,-5-2 16-15,0-5 0 0,-2-7-17 16,0-5-13-16,0-10-36 16,0-3-11-16,-2 1-1 15,-1 3 2-15,-3 7 7 16,-2 3 0-16,0 3-8 16,-2 1-12-16,0 6-14 0,3-4-23 15,7-1 24-15,7-5 5 0</inkml:trace>
  <inkml:trace contextRef="#ctx0" brushRef="#br0" timeOffset="31196.87">28365 8683 1014 0,'-1'0'180'0,"1"0"-123"15,-3 12 106 1,-2 8-211-16,0 22-9 16,0 9 9-16,4 17 45 0,0 6 3 0,3 9 1 15,3 6-1-15,3 2 1 16,3-4-4-16,0-15-7 16,0-12-3-16,-1-22-17 15,-1-7-11-15,2-11-34 16,-1-6 355-1,7-10-217-15</inkml:trace>
  <inkml:trace contextRef="#ctx0" brushRef="#br0" timeOffset="31466.66">28802 8624 1207 0,'-1'25'15'16,"-2"9"-15"-16,2 24-16 15,0 9-2-15,1 10 18 16,1 5 0 0,2 7 1-16,3 4 0 0,2-1 0 15,3-3 1-15,1-14-2 16,-1-9-3-16,1-18-17 15,0-9-13-15,-1-14-29 16,3-5 4-16,6-11 29 16</inkml:trace>
  <inkml:trace contextRef="#ctx0" brushRef="#br0" timeOffset="31672.86">29228 9157 837 0,'-12'4'40'0,"-16"5"33"0,-8 2-71 0,-18 4 0 15,-4-2 2-15,0-2 0 16,1-4-1-16,11-5-9 16,8-2-8-16,16-4-19 15,3 1-15 1,10-2-44-16,8 4 8 15,4-11 37-15</inkml:trace>
  <inkml:trace contextRef="#ctx0" brushRef="#br0" timeOffset="31864.59">29316 9306 1203 0,'1'12'19'0,"-2"9"-19"16,-2 3-10-16,1 7-1 16,-1 2 11-16,3-6-10 15,0-2-10-15,0-12-30 16,2-2-24-16,1-9 41 16</inkml:trace>
  <inkml:trace contextRef="#ctx0" brushRef="#br0" timeOffset="32052.35">29373 8673 1805 0,'1'0'29'0,"2"3"-50"15,0-3-12-15,-2 1-69 16,-1-1-24-16,0 0-12 15,-2-1 649-15,8-11-386 16</inkml:trace>
  <inkml:trace contextRef="#ctx0" brushRef="#br0" timeOffset="63120.67">18456 9077 1313 0,'-1'1'21'0,"1"0"-34"0,-1 1-5 0,-3 10 8 16,0 4 2-16,-3 15 3 15,0 4 2-15,3 16 1 16,1 4 1-16,3 6 1 16,2-3 0-16,-1-13 0 15,1-9 1-15,-1-17-2 16,-1-7-2-16,1-8-10 16,-1-3-12-16,0-1-10 15,1-5 1-15,0-11 11 16,2-11 13-16,0-27 12 15,0-10 1-15,4-12 11 16,-1 5 10-16,4 19 38 16,0 14 22-16,0 22 7 0,-1 7 0 15,-2 7-32-15,0-1-19 0,-1 3-18 0,2 0-13 16,2 4-9-16,0 4-3 0,4 5-7 16,5 10-7-16,5 10-12 0,2 7-4 15,3 8 1-15,-4-1 9 0,-7-5 8 16,-2-5 1-16,-6-10-7 0,-2-3-13 15,0-6-3-15,-5-6 6 0,2-5 9 0,-5-5 16 16,0-1 5-16,1-1 1 16,-1 0 1-16,3 0-1 0,0-4 1 0,4-5 1 15,2-7 0-15,1-9-2 0,5-6-1 16,0-4 0-16,2-3-1 0,2 4 1 16,-1 1-4-16,-2 11 9 0,-2 3 16 15,-4 8 16-15,-1 4 19 0,-3 2 8 16,-2 4-6-16,-3 0-10 0,2 1-12 15,-1 2-18-15,-1-1-12 0,-1 1-7 16,3 1-11-16,-1 0-10 0,1 7-8 0,0 4-7 16,2 7-3-16,-1 8-3 0,1 3 1 15,0 4-7-15,2-2-11 16,1-3 140-16,3-1-71 0</inkml:trace>
  <inkml:trace contextRef="#ctx0" brushRef="#br0" timeOffset="63419.87">19253 9179 1287 0,'0'1'37'0,"-2"9"-29"0,-6 26 34 0,5 13-51 15,-3 8 0 1,13 9-9-16,4 0-18 15,12-3-18-15,5-3-6 0,5-22 22 16,-1-12 28-16,1-17 21 16,2-9 7-16,-1-16 15 15,1-4 2-15,-5-16 5 16,-2-8-2-16,-6-22-25 16,-6-10-19-16,-4-12-23 15,-6 1-11-15,0 16-29 16,1 8-54-16,3 23 72 15</inkml:trace>
  <inkml:trace contextRef="#ctx0" brushRef="#br0" timeOffset="63659.06">19971 8680 1385 0,'-1'2'34'0,"1"1"-14"16,0 6-41-16,2 27-7 16,1 12 12-16,2 34 16 15,-1 10 0-15,-1 9 2 16,0 3 0-16,2 7-2 16,1-2-23-16,5-6-120 15,4-10-158-15,3-31 162 16</inkml:trace>
  <inkml:trace contextRef="#ctx0" brushRef="#br0" timeOffset="63894.76">20410 8668 1369 0,'0'1'5'0,"0"21"-6"0,-3 51 0 0,2 5-4 0,-1 24-1 16,5 7 7-16,2 7-16 15,4 1-12-15,6-6-9 16,2-10-2-16,5-32-8 16,1-14 31-16,0-25 5 15</inkml:trace>
  <inkml:trace contextRef="#ctx0" brushRef="#br0" timeOffset="64085.25">20673 9052 1294 0,'-33'28'36'15,"-3"1"-11"-15,-12 3-25 16,4-5 0-16,5-11-6 15,4 0-9-15,9-3-36 16,5-6-29-16,12-3-178 16,8-4 157-16</inkml:trace>
  <inkml:trace contextRef="#ctx0" brushRef="#br0" timeOffset="64275.45">20882 9200 1249 0,'-1'2'332'16,"1"20"-334"-16,-1 15 23 15,3 25-41-15,2 6-3 16,6 1 29-16,1-6-21 16,-1-17-52-16,-4-3-33 0,-1-20-130 15,3-12 128-15</inkml:trace>
  <inkml:trace contextRef="#ctx0" brushRef="#br0" timeOffset="64432.93">20876 8664 1335 0,'-3'-2'120'0,"3"2"-80"0,-1 0 42 0,1 2-125 16,-1-2-17-16,2 0-21 15,-1 2 103-15,6-7-16 16</inkml:trace>
  <inkml:trace contextRef="#ctx0" brushRef="#br0" timeOffset="74118.82">5263 11895 1221 0,'0'0'60'0,"-2"0"11"0,0-3-36 0,-2 3-6 15,-1-5-16-15,-4-3-4 16,-5-3-5-16,-2-2 0 16,-3 0 7-16,-2-1 3 15,-1 5 2-15,-2 2-3 0,0 1-6 16,3 3-4-16,3 5-8 15,0 5-7-15,0 11-9 16,1 3-17-16,7 11-33 16,7 7-2-1,12 7-26-15,9 3-6 0,5-3-1 16,4-5 8-16,0-13 36 16,-1-7 23-16,-3-7 36 15,-1-4 0-15,-4-4 1 0,-1-4 16 0,-4-1 20 16,-1-2 10-16,-2-5 2 0,1-2-6 15,1 0 0-15,-3-3 0 0,0-1-2 16,-2-4-1-16,-3-2-14 0,2-3-3 16,-3-1 7-16,-1 1-1 0,-2 5 7 0,0 6 10 15,0 4-1-15,0 2 7 16,0 4-1-16,0 0-17 0,0 0-5 0,0 0-15 16,0 0-11-16,0 0-4 0,1 0-12 15,3 0-3-15,1 1 2 0,4 5 3 16,3 2 7-16,4 3 2 0,4 4 1 15,2 1 3-15,3 0 1 0,2 0 0 16,-1-1 0-16,-6-5 0 16,-5-2 0-16,-4-3 3 0,-4-2-3 0,-1 2-10 0,-1-3-10 15,-2 0-19-15,-2-2-10 16,3 0-92-16,1-3 10 0,4-5 58 16</inkml:trace>
  <inkml:trace contextRef="#ctx0" brushRef="#br0" timeOffset="74417.34">6161 11850 1045 0,'-3'0'75'0,"-8"0"73"15,-4 0-117 1,-17 0-28-16,-7 1 0 0,-6 5 0 15,-4-3-1-15,8 7-10 16,8 3-5-16,10 5-8 0,4 3-4 16,10 3-32-16,3 1-3 15,9 5-16-15,10 4-17 16,17 5 4 0,6-2-5-16,10-6 13 0,3-4 18 15,5-11 45-15,5-5-19 16,8-9 30-16</inkml:trace>
  <inkml:trace contextRef="#ctx0" brushRef="#br0" timeOffset="74654.94">6532 11585 1175 0,'-5'58'28'0,"0"6"-27"0,4 11 1 0,1 2 4 15,5-1-2-15,6-1-3 16,3-7-21-16,13-6-57 16,5-6-177-16,-2-19 152 15</inkml:trace>
  <inkml:trace contextRef="#ctx0" brushRef="#br0" timeOffset="74844.17">6838 11816 1216 0,'-15'10'39'0,"-14"10"11"0,-13 1-29 0,-20 1-1 31,-11-3-4-31,-13-11-36 16,3-5-34-16,7-9-196 15,13-3 157-15</inkml:trace>
  <inkml:trace contextRef="#ctx0" brushRef="#br0" timeOffset="75048.39">6962 11901 1188 0,'3'27'41'15,"1"7"10"-15,4 19-47 16,2 3 3-16,5-2-48 15,2-3-35-15,6-16 39 16</inkml:trace>
  <inkml:trace contextRef="#ctx0" brushRef="#br0" timeOffset="75789.8">7325 11977 1143 0,'1'0'91'16,"-1"0"80"-16,2 0-125 16,0-3-18-16,2-2-22 15,5 1-4-15,7-6-6 16,4-2 1-16,4 1 1 16,-3 0 0-16,-1 2 0 15,1 5-8-15,0 4-14 16,0 5-5-16,1 12-16 15,-4 4-8-15,-6 14-21 16,-4 2-6-16,-9-4 5 16,-7-4 9-16,-12-11 36 15,-9-6 14-15,0-3 16 16,-1-4 5-16,1-5 1 16,3-4-4-16,5-5-2 0,3 0 0 15,9 1 5-15,2 1 11 0,2 0 8 0,3-1 10 16,1 1 8-16,1 0 1 15,1 0-5-15,5 0-8 0,5-4-14 0,7-1-14 16,9-4-37-16,4 0-49 0,9 2-67 16,3 4-17-16,4 4 37 0,1 2 53 15,-7 3 67-15,-4 0 20 16,-2 1-3-16,-4 0 10 0,-4 2 19 0,-4 2 10 0,-4 0 8 16,-3 2-17-16,-3 1-19 0,-1 4-9 15,-3 1-5-15,-3 1 0 0,0 1 0 16,-3 1 0-16,-2-2 0 0,1-3 2 15,-1-2 1-15,-1-5 3 0,0-2 3 16,0-1 9-16,0 0 21 0,0 0 16 16,0 0 22-16,0 0 9 0,0 0-5 15,0-2-11-15,0-1-21 0,0-2-14 16,1-1-12-16,1-1-3 0,1-5-3 0,1-2-8 16,1-2-6-16,3-1-2 0,1 1-4 15,5 3-2-15,3 1-3 0,-2 2-1 16,1-1 4-16,0 2 1 0,1 0 3 0,3 5 1 15,0-1-3-15,-1 5 0 16,-3 0-2-16,-3 0-5 0,2 5-1 0,-4 2-2 16,-1 3 0-16,0 6-5 15,1 1-5-15,1 6-9 0,-1 1-11 0,0-2-7 16,-2 0-4-16,-1-2 1 0,1-7 1 16,-1-3 3-16,3-1-40 0,2-2-112 15,1-2 120-15</inkml:trace>
  <inkml:trace contextRef="#ctx0" brushRef="#br0" timeOffset="76121.84">8692 11711 912 0,'-21'11'20'0,"-8"8"-5"15,-8 4-4-15,-8 1 5 16,4 3 1-16,10-3-19 16,7-6-9-16,17-6-10 15,4-2-8-15,3-2 14 16,3 0 13-16,6 0 16 0,4 3 12 16,9 1 3-1,4 4-2-15,2 2-4 0,-1 1-3 16,-8 5-5-16,-2-4 0 15,-12 0 0-15,-4 0-1 16,-10 0-5-16,-9 0-4 16,-15-8-10-16,-6-1-7 0,-8-11-52 15,-6-6 41-15</inkml:trace>
  <inkml:trace contextRef="#ctx0" brushRef="#br0" timeOffset="76279.06">7233 11688 1676 0,'1'1'43'0,"-2"-1"-15"0,1 0-42 16,-2 4-70-16,1-4-26 15,-1 2 17 1,-2-9 75-16</inkml:trace>
  <inkml:trace contextRef="#ctx0" brushRef="#br0" timeOffset="98641.63">18543 11518 1411 0,'0'0'34'0,"0"0"32"16,0 0-88-16,0-2 14 0,-1-1 8 15,-2-4-1 1,-5-8-7-16,-2-2-2 0,-7-9 7 16,0 1 4-16,2 4 15 15,0 2 6-15,3 8 0 16,-4 2-3-16,-6 3-13 16,-4 5-5-16,-15 6-14 15,-4 10-6-15,-2 10-27 16,4 3-26-16,17 4-12 15,11 2 3-15,21 11 25 16,15 6-113-16,19 13-75 16,7 2 28-16,0-16 50 0,-5-8 195 15,-14-23 138-15,-5-5 0 0,-5-8-25 16,-3-1-17-16,-1-5-10 0,-1 0 1 16,1-4-6-16,0-1-27 0,0-8-20 15,-1-1-16-15,1-7-17 0,-1-9-6 0,2-10-11 16,3-13-14-16,0-13-8 15,-1-15-5-15,-5-7-8 0,-4-5 0 0,-5 1 4 16,-2 9 5-16,0 8 7 0,-1 15 5 16,0 8 1-16,0 8 2 0,0 6 0 0,0 7 0 15,2 11 4-15,-2 6 3 0,0 13 4 16,0 0-5-16,0 0-9 0,0 0-17 16,1-3-10-16,-5 9-6 0,-2 10 6 15,-7 13 9-15,-5 13 8 0,-2 14 6 16,2 8 3-16,6 5 0 0,4 6-2 0,4 2-2 15,4 3-4-15,2 2-2 0,5-5 1 16,6-8 2-16,1-11 2 0,7-9 6 16,-1-12 6-16,1-7 3 0,3-2 3 15,-1-7 5-15,0-3 4 0,-4-6 6 16,-1-4 1 0,0-4 0-16,0-2-3 0,2-2 0 0,3-3 6 0,-2-4 0 0,4-3-2 15,-1-9-10-15,3-5-9 0,2-3-9 16,1-8-2-16,-3 1 0 15,-4-2 3-15,-5 3 6 0,-4 3 5 0,-1-1 4 16,-3 5 0-16,0 4 0 0,-2 0 1 16,-2 8-4-16,-1 3 1 15,-3 6 0-15,-1 2 0 0,-1 4-2 0,0-1-12 16,0 0-13-16,0 1-15 0,-6-2-21 16,3 5-7-16,-6 2 1 0,-4 3 5 15,-2 4 17-15,0 4 6 0,3 4-2 16,4-1-5-16,4 3-1 0,3 1 8 15,1 0 8-15,4 3 8 16,0-1 1-16,3-1 0 0,3-1 2 0,1-3 2 0,5-1 3 0,3 1-1 16,6-1 0-16,6-3-1 0,0 0 1 31,1-3 1-31,-2-4 0 0,-5-2 1 0,2-2-7 0,0-3-20 16,-1-2-17-16,3-1-101 15,0-1-73-15,-2-4-5 16,-2-1 71-16</inkml:trace>
  <inkml:trace contextRef="#ctx0" brushRef="#br0" timeOffset="98940.14">19742 10996 769 0,'-1'-3'299'0,"-2"22"-187"16,-7 37 263-16,0 6-360 15,1 25-27-15,2 6 12 16,5-4 2-16,2-1 0 0,1-12-2 16,5-10-15-16,2-24-36 15,0-8-11 1,-3-17-22-16,0-7 7 0,7-21 50 15</inkml:trace>
  <inkml:trace contextRef="#ctx0" brushRef="#br0" timeOffset="99144.87">20162 11290 1283 0,'-19'9'17'15,"-10"-2"-26"-15,-11 4 1 16,-22-4 20-16,-5-3 5 16,-13-4-5-16,-3-6-1 15,10-4-9-15,5-1-17 16,19 0-44-16,12 2-24 0,15 0 37 16</inkml:trace>
  <inkml:trace contextRef="#ctx0" brushRef="#br0" timeOffset="99776.31">19056 11593 930 0,'0'0'69'16,"0"0"22"-16,0-2-36 15,0 2 5-15,2-3-19 16,1 1-3-16,4-2 1 15,1-1-2-15,4-3-3 16,7-1-2-16,12-3-14 16,6-3-8-16,5 2-9 15,-1-3-1-15,-6 0-7 0,-5-2-5 16,-7-3-5-16,0 2 1 16,-7 2 7-16,-3 1 7 15,-5 5 14-15,-2 1 2 0,-3 0 0 16,-3 0-1-16,0-1-11 15,-1 1-4-15,0 1-1 16,-3 0 0 0,1 2 1-16,-2 2 0 0,1 1 1 0,-1 2-1 0,2-1 1 15,0 3 1-15,-4 0-2 0,0 1-1 16,-1 4 0-16,-3 3-1 0,-2 4-1 0,-1 5 1 16,-1 3-3-16,-2 4-4 15,-1 2-1-15,-4 1-2 0,0 0-1 16,-1-4-1-16,1-3-3 0,3-3-2 15,0 0 4-15,3-5 5 0,4-1 6 0,2-4 2 16,3-1 1-16,2-3 0 0,1 0 1 0,3 1-1 16,-2-3 2-16,3 1 0 15,0 0-1-15,2 2-7 0,3 5-2 16,8 7-3-16,8 10-10 0,7 5 1 16,2 3-1-16,1-6 3 0,-6-1 44 0,-5-9 183 15,-1 1-138-15</inkml:trace>
  <inkml:trace contextRef="#ctx0" brushRef="#br0" timeOffset="109077.62">27247 11091 1510 0,'3'1'48'0,"-3"-1"23"0,0 0-77 15,-3 0-4-15,-3 2 2 16,-3 2-2-16,-18 2-1 16,-10 3 1-16,-24 4 6 15,-4 2 2-15,6 1-3 0,3 0-7 16,25-6-13-16,8-3-4 16,15-1-6-16,5-1 3 15,8 2 6-15,11 13-4 16,28 33-69-16,24 20-26 0,21 20 36 31,-1-7 48-31,-17-22 97 0,-16-11 33 0,-19-10-33 16,-5-8-12-1,-14-8 8-15,-6-7 4 0,-11-17 7 0,-1 3-32 16,-5-2-29-16,-4 4-6 0,-6 2-1 16,-10 1 5-16,-5 0 4 0,-7-2 1 15,-13-5-1-15,-7-4-3 0,-11-4-1 31,1-7-2-31,1-5-5 0,9-3-5 0,8-5-15 0,7-3-20 0,10-1-30 0,5 0-25 16,10-1-236-16,8-3 217 16</inkml:trace>
  <inkml:trace contextRef="#ctx0" brushRef="#br0" timeOffset="109345.77">27779 10554 1690 0,'0'0'11'0,"-2"0"-5"0,2 1-13 16,0 4-20-16,-1 17-4 16,-3 16 0-16,2 34 24 15,1 13 4-15,1 20 2 16,0 4 0-16,0 8 1 15,0 8 0-15,0 5-13 16,0-5-10-16,1-26-24 16,0-16-20-16,3-32 705 15,-2-13-491-15</inkml:trace>
  <inkml:trace contextRef="#ctx0" brushRef="#br0" timeOffset="109581.48">28254 11104 1647 0,'-57'13'15'0,"-13"0"-42"16,-15 5-3-16,-15-4 31 0,-2-5 2 16,-5-7-16-16,6-6-24 15,29-1-53-15,16-2-20 16,35 3-57-1,13-1 242-15,27 1-76 0</inkml:trace>
  <inkml:trace contextRef="#ctx0" brushRef="#br0" timeOffset="110035.89">28453 11368 1095 0,'3'-2'56'0,"1"-1"69"15,-2-1-106-15,-1-1 0 16,-1 1 0-16,-2-4-7 16,-6-2-14-16,-2-2-3 15,-11 2 2-15,-5 1 0 0,-11 5 1 16,-7 9 0-16,-12 12-2 15,1 3-7-15,3 11-22 16,9 8-23-16,24 17-25 16,13 4-15-16,26 13-3 15,17 2 13-15,23-7 21 16,9-8 27-16,3-18 80 16,-5-12 42-16,-11-20 65 15,-5-10 21-15,-16-6-34 16,-7-10-23-16,-5-4-56 0,0-7-25 15,2-8-20-15,-3-1-7 0,-7-3-2 0,-10-1 0 16,-9 1 3-16,-7 2 1 0,-7 5-1 16,-4-3-2-16,1 2-3 0,1 3-7 15,-4-1-2-15,1 5-6 0,-6-1-7 0,0 2-9 16,3 4-12-16,2 3-16 0,2 3-7 16,7 6-2-16,3 6-64 0,0 1-51 15,1 4-40-15,-2 2-25 0,1 1 131 16</inkml:trace>
  <inkml:trace contextRef="#ctx0" brushRef="#br0" timeOffset="110712.75">29308 11331 1182 0,'0'-1'83'0,"1"2"-82"0,-2-1 41 0,-5-1-61 16,-3-1-5-16,-5-4 21 15,-4 1 3-15,2-1 1 16,4 3 0-16,10 3 3 16,0 0 0-16,1 0 8 15,0 0 5-15,0 0 13 16,1 0 5-16,0 0-3 16,0 0-4-16,0 0-13 15,0 0-5-15,0 0-4 16,0 0 1-16,0-2 5 15,0 1 3-15,0 0 1 16,0 1-1-16,0-1-9 16,0 0-6-16,0 0-5 0,-6-7-2 15,3 3 2-15,-3-2 1 0,-2-2 2 16,-3-4 1-16,-4 3-1 0,-1-1 1 0,-2 1 0 16,-1 2-3-16,-5 1 3 0,-2 4-10 15,-4 3-3-15,-6 4-1 0,-2 6-6 16,-5 6 7-16,-3 3 0 15,-2 3 1-15,0 7-7 0,1-3-10 0,5 5-2 0,6 1-2 16,9-2 8-16,11 0 14 0,8-3 5 16,8 0 6-16,6 0 4 0,5 1 7 15,9 0 7-15,11 3 3 0,4 0-1 16,8-1-1-16,-1 0-2 0,2-4-3 16,-1-1-2-16,0-5-2 0,-3-6 9 15,-7-5 15-15,-3-6 10 0,-3-3-1 0,1-3-23 16,4-5-35-16,-1-1-15 0,-2-2-2 15,-4 0 18-15,-1-4 10 0,3-7 256 16,4-12-179-16</inkml:trace>
  <inkml:trace contextRef="#ctx0" brushRef="#br0" timeOffset="111175.75">29513 10725 1572 0,'0'2'70'0,"0"0"-32"0,0 0 4 15,-1 13-89-15,1 27-13 0,-1 15-3 16,-3 27 58-16,-4 7 4 16,-5 10 1-16,1 2 1 0,2 9 0 15,4-1 0-15,6-22-1 16,4-12 1-16,3-30 0 15,0-14-1 1,-1-17 0-16,-2-5 3 0,-3-11-3 16,1 0 2-16,4-2 0 15,3-10-8-15,16-18-44 16,3-13-10-16,9-9-5 16,0 1 15-16,-3 12 75 15,1 9 27-15,-13 12 22 0,0 5 10 16,-11 7-16-1,-2 3-13-15,-2 2-16 0,-2 1-18 16,1 0-15-16,-3 4-12 0,0 1-11 16,2 7-5-16,-2 8-11 0,3 10 0 15,1 8 5-15,-2 0 6 0,1-3 13 16,0-7 7-16,-1-6 2 0,-1-5 0 16,-2-2 1-16,-1-6-10 0,-1-2-11 15,0-3-8-15,3-2-15 0,-3-2-13 16,-1 1-21-16,6-3 38 0</inkml:trace>
  <inkml:trace contextRef="#ctx0" brushRef="#br0" timeOffset="111348.68">30201 11684 1607 0,'-3'4'114'15,"3"-3"203"-15,0-1-341 16,0 0-28-16,0 2-51 16,0-2-40-16,-1-2-319 15,1 2 280-15</inkml:trace>
  <inkml:trace contextRef="#ctx0" brushRef="#br0" timeOffset="120807.86">4580 14167 910 0,'-1'0'66'0,"1"-1"68"15,9 1-119 1,7-1-16-16,10 0-8 16,5-1 4-16,4 0 6 0,0 0 5 15,-2 1 4-15,3-1-1 16,5-1-4-16,-1-2-5 31,-4-2 14-31,-4 1 27 0,-16-1 41 16,-2 0 11-16,-7 3 10 15,-3-1-18-15,0 3-33 16,-4-5-7-16,-5-1-20 16,-3-1-8-16,-5-3-9 15,-3 1-3-15,4 4-9 16,0 2-7-16,6 4-8 15,3 1-12-15,-1 3-8 0,-1 1-3 0,1 4 1 16,-2 4 5-16,-2 3 7 0,2 3 5 16,-1 4 4-16,3 2 7 0,4 1 5 15,1-3 3-15,1-1 1 0,0-3 2 16,2-2 0-16,-3 0 2 0,1-5 0 16,0 0-1-16,0 1 1 0,-1-4 1 15,2 0-1-15,-2-1-5 0,1 0-8 16,-1-4-15-16,1 1-10 0,2-2-4 15,-1 1-3-15,6 3 13 0,0-3 9 0,0 3 8 16,4-2 7-16,-6 0 4 0,3-2 2 16,2 0 2-16,-3-1 1 0,1-1 1 15,-1 0 5-15,0 0 2 0,-1 0 4 16,0-1 2-16,-3-1 1 0,1-1 4 0,2-1-2 16,-1 1-3-16,0-2-4 0,1 2-8 15,0 0-1-15,-1-2-2 0,3 3-5 16,1-4-13-16,2 3-17 0,4-3-36 15,2 1-117-15,1 2 116 0</inkml:trace>
  <inkml:trace contextRef="#ctx0" brushRef="#br0" timeOffset="121673.79">4842 14052 766 0,'3'3'70'16,"2"1"98"-16,-1-1-145 15,3 0-8-15,2-2 2 16,-2 1 11-16,2-2 17 15,2-1 1-15,5 0-6 16,4-3-13-16,7 3-21 16,2-2-3-16,1-1-2 15,0 2 0-15,-2-3 1 16,-1-1 0-16,-6 2 4 16,-4-1 16-16,-6 1 31 15,-4 1 6-15,-2-1 4 0,-1-1-10 16,-2 1-23-16,-1-1-4 15,-1-1-6-15,1 2-4 16,-1-4-10-16,-1 3 0 0,0 1-2 16,1-1 1-16,-2 2 2 0,2-2-1 15,-1 1 1-15,-2-1 0 0,0 1-2 0,-1-1-4 16,-3 1-3-16,-1-5-4 0,-2 1-1 16,-3 2-1-16,-1 0-2 0,-2 1-2 15,2 3-1-15,-2 0-8 0,2 2-4 0,1 5 0 16,-3 3-5-1,4 2 3-15,-4 1 3 0,3 5-2 0,0 2 3 0,2 4 4 16,-1 4 4-16,-1 5 8 0,2-2 6 16,-1 1 0-16,3-3 0 0,0-1 0 15,1-5 1-15,1-3-1 0,2-1 1 0,0-4 0 16,2 0 0-16,-1-3 1 16,3 0 1-16,1-1 1 0,1 1 1 15,3 1 1-15,4-1-1 0,4 4 2 16,5 1-2-16,6 3 0 0,4-4 1 0,-1 2-2 15,2-2 2-15,-3-1 2 0,0-1 1 16,-1 1 2-16,0-3 1 0,1-3-1 0,-3 1 0 16,-1-3-1-16,-4-2-2 15,-3 1-2-15,-3-2 1 0,-4-2-1 32,-4 0 0-32,-2 0-4 0,-1 0-6 0,1-1-14 15,2-7-6-15,-1-2-10 0,0-7 509 16,-1-8-348-16</inkml:trace>
  <inkml:trace contextRef="#ctx0" brushRef="#br0" timeOffset="122212.09">5378 14061 1123 0,'0'0'95'0,"0"0"87"16,0 0-136-16,0 1-32 16,1 1-26-16,-1-2-10 15,1 3 0-15,1 3 2 16,2 4 11-16,-1 5 5 16,3 1 1-16,-2-1 2 0,-1-1 1 15,0-5 0-15,-1-3 1 16,-1-2-1-16,-1-4-4 15,1 0-2-15,-1 0 6 16,0 0 5-16,0 0 11 16,1-3 2-16,3-4 2 15,0-7-3-15,4-10-4 16,0-5-3-16,4 0-8 16,2-4 0-16,-1 7-4 0,3 1-5 0,-3-1-2 15,1 3-3-15,0 6 2 0,-3 2 3 16,1 5 5-16,0 2 4 0,-1 5 5 15,2 1-2-15,-3 4-9 0,2 2-3 16,-4 3-12-16,1 2-6 0,1 2 6 0,-2 4-5 16,-1 3 3-16,0 5 5 0,-2 3-1 15,-1 1 4-15,0 1 6 16,-1 0 3-16,0-1 3 0,-1 0 1 16,0-3 0-16,-2 0 0 0,2-3-2 0,0-6-1 15,2-2-1-15,1-4-1 0,-3-2-2 16,1-2-1-16,-2-2-6 0,4-2-13 15,0-1-33-15,1-2 4 0,6-3 21 0</inkml:trace>
  <inkml:trace contextRef="#ctx0" brushRef="#br0" timeOffset="122543.2">5910 13883 1284 0,'1'17'31'16,"3"8"-23"-16,1 6-5 16,2 5-3-16,2 2-3 15,3-3-2-15,2 0 1 16,5-3 3-16,1-2 1 0,-2-7 7 16,-1-6 2-16,-7-10 7 15,-2-4 4-15,-4-3 3 16,2-3 1-1,-2-6-5-15,3-5-2 0,3-7-7 16,-1-3-3-16,1-4-3 16,0 0-2-16,-1-1-6 15,-1 0-10-15,2 0-19 16,-1 4-6-16,3 4-17 16,2 1-16-16,0 8-8 0,0-1-155 15,0 7 150-15</inkml:trace>
  <inkml:trace contextRef="#ctx0" brushRef="#br0" timeOffset="122733.29">6428 13965 1267 0,'-1'1'29'0,"-3"6"-19"16,1 2-10-16,-2 10-1 15,2 1 2-15,2 7-1 16,1-1 0-16,6 0-16 16,4 3-14-16,2-3-45 15,5 1 40-15</inkml:trace>
  <inkml:trace contextRef="#ctx0" brushRef="#br0" timeOffset="123066.65">6628 14217 691 0,'-8'-8'80'16,"2"-8"45"-16,-2-3-30 0,4-6-53 15,1-3-20-15,1-2-15 16,2 0-3-16,3 0-1 15,1 3 1-15,3 2 8 16,-1 1 9-16,5 3 5 16,0 2-5-16,11 3-11 15,4 1-16-15,5 3-4 16,1 1 3-16,-4 4 3 16,-1 1 11-16,-7 4 0 15,-4 1 1-15,-7 1-2 0,-3-2-11 16,-5 2-91-16,0 0-116 15,2-7 117 1</inkml:trace>
  <inkml:trace contextRef="#ctx0" brushRef="#br0" timeOffset="168523.49">18500 13072 1210 0,'-4'0'66'16,"-1"-1"84"-16,-6 1-151 0,-1 0-2 15,-9 3 2-15,-5 3 1 16,-12 4-1-16,-5 4 0 15,-4 5-1-15,-2 3 1 0,-2 3-7 16,2 2-7-16,7-4-6 16,5 2-1-16,14-4 0 15,8-3 8-15,8-6 6 16,5-7 1-16,2-4 5 16,0 0 3-16,3 3 6 15,6-3 3-15,18 3 0 16,11 3-1-16,22 4-6 15,2 3-1-15,-13-1-3 0,-7 1 4 16,-21-5 9-16,-5 1 3 0,-2-1 3 16,0 1-5-16,-4 0-7 0,0 0-2 15,-2 0-2-15,-3 2-2 0,0-1-4 16,-2 5 0-16,1 4-1 0,-4 0 4 16,-2 4 2-16,-1 1 1 0,-4 1-1 15,1-2-1-15,-2-3 0 16,-3-3-2-16,3-4-3 0,-2-1-4 0,2-3 0 15,-1 0-2-15,-5-1-1 0,1-1 2 16,-7 0-1-16,-1-3-1 0,-3-1 0 16,-8-3 0-16,0-1 0 0,-4-2 3 15,1-3 1-15,1 1 3 0,3-2 0 16,6 2-1-16,4-2-4 0,4 3-2 0,6-2-2 16,-1 3-6-16,6 0-18 0,6 2 6 15,-2-6 10-15</inkml:trace>
  <inkml:trace contextRef="#ctx0" brushRef="#br0" timeOffset="168824.8">18919 12563 1767 0,'0'0'31'0,"0"3"-51"16,0-1-7-16,0 12-8 16,-2 16-2-16,2 27 11 15,0 16 4-15,0 23 13 16,2 8 7-16,-2 19 2 16,-2 11-2-16,4 11-14 15,1-5 0-15,3-24-2 16,0-19 5-16,0-36 7 15,-1-11-13-15,1-15-48 16,1-6-35-16,1-13 48 16</inkml:trace>
  <inkml:trace contextRef="#ctx0" brushRef="#br0" timeOffset="169096.76">19440 13088 1516 0,'-5'1'14'0,"-16"3"-21"15,-12 4-30-15,-31 0 20 16,-16 0 16-16,-14-5 2 16,-1-1 0-16,7-6 0 0,13 1-3 15,14-6-29-15,8 2-20 16,17 5-44-16,8-3-26 15,14 5-45-15,5 0-40 16,16 5 117-16</inkml:trace>
  <inkml:trace contextRef="#ctx0" brushRef="#br0" timeOffset="169660.28">19616 13182 1734 0,'0'0'31'0,"0"0"11"0,-1 0-69 15,1 0 7-15,-1-1 8 16,0 0-10-16,-6-4-8 16,-4 0 1-16,-6-8 8 15,-3 1 1 1,-3 3-14-16,0 4-9 0,-2 6-13 31,-1 7-2-31,1 9 1 16,3 7 4-16,5 15 10 15,4 6 7-15,9 9 15 16,5 2 4-16,8-5 4 16,4-5 1-16,-1-11 3 15,-1-13 2-15,-4-9 8 16,-1-8 4-16,-6-5 7 0,1 1 7 0,0-1 2 15,2-3-3-15,3-2-4 0,-1-3-3 16,2-9 3-16,3-2 7 0,-1-6 3 16,0-4-4-16,0 3-7 0,-2 0-3 15,1 2 2-15,-1 6 4 0,0 4 7 0,0 0 1 16,-1 4-3-16,-2 3-4 0,2 3-7 16,-1 0-3-16,3 1-6 0,7 2-4 15,1 1-2-15,3 2-6 0,1 4-1 16,0 0 2-16,0 3 0 0,3 2 5 15,-3 0 3-15,0-1 2 0,-3 1-1 16,-7-4 6-16,-5-2 3 0,-2-2-1 0,0-2 2 16,1 1-5-16,0-1-2 15,0-1 1-15,-4 0 0 0,0 0-2 0,0 0-6 16,0 2-11-16,0-2-17 0,1 0-10 16,-1-3-5-16,4-3 3 0,4-9 39 15,5-12-1-15</inkml:trace>
  <inkml:trace contextRef="#ctx0" brushRef="#br0" timeOffset="169898.3">20063 12488 1218 0,'-2'48'28'0,"1"12"-21"16,0 8-12-16,1 12 3 15,3 0 0-15,3 3 3 16,0 1 2-16,4-2 1 16,3-3 0-16,5-8 3 15,0-8-1-15,3-19-14 16,1-9-20-16,8-18 14 16</inkml:trace>
  <inkml:trace contextRef="#ctx0" brushRef="#br0" timeOffset="170098.59">20439 12958 1197 0,'-12'3'37'0,"-13"6"0"16,-13 3-33-16,-32 8 3 16,-7 0 1-16,-13-5 0 15,-1 0 0 1,23-8-6-16,8-4-5 0,24-3-23 15,12 0-15-15,14 0-57 16,9 0-36-16,6-1 73 16</inkml:trace>
  <inkml:trace contextRef="#ctx0" brushRef="#br0" timeOffset="170274.74">20620 13154 1662 0,'0'1'47'0,"-1"3"-5"15,0 5-64-15,-3 5-3 16,2 8-11-16,2 8-32 16,0 1-23-16,6-3-29 15,-2-7 0-15,2-12 71 16</inkml:trace>
  <inkml:trace contextRef="#ctx0" brushRef="#br0" timeOffset="170799">21379 13018 1588 0,'0'1'30'0,"-1"-1"-28"15,0 0-41-15,1 1-13 16,-1 1 6-16,0-2 14 16,-1-2 3-16,-5-1 14 15,-1 1 8-15,0 0 7 16,-1 0 0-16,-3 0 0 15,-2 2-1-15,-9 7-1 16,-5 5 0-16,-9 13 2 16,-4 10-1-16,4 5-7 15,3 4-3 1,14 1-3-16,8-6 0 0,11-5 8 16,2-4 3-16,6-5 2 15,2-4 2-15,0-7 12 31,1-3 8-31,-2-4 9 0,2-5 8 0,-1 0-4 16,2 1-3-16,3-1-4 16,3-1-5-16,1 0-7 0,4 0-5 0,1-2-5 15,4 1-2-15,-1-2 1 0,3 0-1 16,-3 0-1-16,-5-2 0 0,3 3-2 16,-7-3 0-16,-1 3-2 0,-2-1-4 0,-3 1-7 15,-1-2-15-15,-1 3-17 0,-1-3-20 16,1 0 66-16,3-5-17 0</inkml:trace>
  <inkml:trace contextRef="#ctx0" brushRef="#br0" timeOffset="171041.56">21011 12621 1546 0,'-2'2'100'0,"1"-2"81"15,1 0-144-15,0 1-52 16,1 0-9-16,-1-1-33 16,1 0-24-16,-1 0-45 15,0 0-17-15,0 0-23 16,0 0 81-16</inkml:trace>
  <inkml:trace contextRef="#ctx0" brushRef="#br0" timeOffset="192655.97">27316 13291 1284 0,'-2'-1'114'0,"3"1"-82"0,-1-3 46 0,0 0-47 0,-2-3-27 0,-4 0 1 0,-4-1-1 16,-7-1-6-16,-10 3-5 16,-6-2 1-16,-20 9 3 15,-9 5-4-15,-9 12-11 16,-4 3-5-16,11 4-33 16,8 5-20-16,11 0-108 15,11 5-47-15,14 8-72 16,6 5 5-16,16 4 178 15,35 65-34-15,-49-131 204 16,51 51 47-16,9-7-4 16,0-3 79-16,-5-13-5 0,0-6-2 15,-14-9-28-15,0-3-12 0,-1-4-16 0,-3-4-3 16,1-2-16-16,-4-5-6 0,-1-3-10 16,-2-5-11-16,-5-8-7 15,0-11-14-15,0-12-7 0,0-18-6 0,-5-15-14 16,-2-9-10-16,-6-11-9 0,-2-4-8 0,1-1-12 15,-3 0-11-15,3 2-13 0,-2 2-13 16,2 3 1-16,-1 2-7 0,1 10-2 16,2 16 5-16,-1 17 4 0,0 22 18 15,1 19 24-15,-2 13 15 0,0 9-7 16,1 0-2-16,-1 7-18 0,-1 16-4 0,1 19 12 16,-2 23 10-16,1 24 22 15,0 13 10-15,0 11 7 0,2 7-5 0,5 9-5 16,4 5-7-16,2 0-6 0,5-2 11 15,4-10 15-15,3-7 16 0,2-12 13 16,-3-13-5-16,1-14-3 16,1-13-2-16,-2-11-3 15,-1-9-4-15,-6-5-12 0,0-8-13 0,-3-10-9 0,-3-6-1 16,-2-7-2-16,-6-5 2 0,-1-2-3 16,-1 0-14-16,0 0-12 15,3-2-21-15,1-1-13 16,9-12 61-16,13-16-17 0</inkml:trace>
  <inkml:trace contextRef="#ctx0" brushRef="#br0" timeOffset="192943.79">27831 13507 1607 0,'2'3'37'0,"1"10"1"16,2 6-60-16,4 14-6 15,3 5 10-15,3-4-6 16,3-2-3-16,7-7-5 16,3 0 7-16,9-2-6 15,0-5 2-15,-7-4-3 0,-3-5-1 16,-7-8-5-1,3-2-15-15,6-7 257 0,3-7-173 16</inkml:trace>
  <inkml:trace contextRef="#ctx0" brushRef="#br0" timeOffset="193188.92">28162 13369 1183 0,'-1'13'71'0,"-2"31"54"16,-2 13-99-16,3 26-21 16,-1 9-2-16,1 2 0 15,-1-1 0-15,-1 1-1 0,0-4 0 0,5-9-1 32,2-8 1-32,4-15-10 15,2-8-22-15,3-15-40 16,0-3-17-16,3-9-228 15,0-10 203-15</inkml:trace>
  <inkml:trace contextRef="#ctx0" brushRef="#br0" timeOffset="194055.92">28605 13425 1327 0,'0'0'23'0,"-1"1"-15"15,-1 1-27-15,-2 7-7 16,-1 2 17-16,1 10 8 16,-2 3-1-16,4 13-4 15,1 6-1-15,1 3-1 16,0 0 3-16,2-12 3 16,-1-7 1-16,-1-14-1 15,0-1 1-15,0-8-4 16,0-3-8-16,0 0-6 15,0-1 1-15,0 0 6 16,0-1 14-16,0-6 31 16,1 0 4-16,4-9 15 15,5-4-2-15,17-13-19 0,10-5-6 16,6 0-15-16,2 1-5 0,-14 10-2 16,-6 8 3-16,-5 5 14 0,-5 4 7 15,0 3 0-15,-1 2-3 0,-1 0-13 16,-1 1-7-16,0 1-1 0,-3 2-1 15,-1-1-1-15,-1 1-1 0,-3-1-1 16,-3 2-2-16,0 0-3 0,-1 0 1 16,1 0-7-16,-1 0-1 0,0 0 0 0,3 3-10 15,-3 3-3-15,2 7-11 0,-2 8-9 16,1 6 6-16,0 5 9 16,1-4 16-16,-2-3 13 0,1-5-3 0,2-1-14 15,-1-3-12-15,2 2-9 0,1 0 1 16,-1-5 6-16,2 1 2 0,2-2-29 15,2 0 35-15</inkml:trace>
  <inkml:trace contextRef="#ctx0" brushRef="#br0" timeOffset="194613.15">29630 13489 1168 0,'-1'-2'84'0,"-1"-1"123"16,-2 0-177-16,-3-2-55 16,-6 0 6-16,-8-2 19 15,-3-2 1-15,-3 5-4 16,0 1-6-1,1 9-27-15,-4 6-7 0,0 12-1 16,-3 5 0-16,1 5 14 16,4 3 0-16,4-1-3 15,5 0 2-15,9-10 10 16,4-4 7-16,4-11 14 16,2-3 1-1,2-2 6-15,0-5 1 0,5 1-2 16,2-1 6-16,5-2 4 15,5-2 1-15,3-8 1 16,1-4-5-16,-3 0-5 0,0-3-1 16,-2 2 0-16,2-2-3 0,-4 2 4 15,-1 5 13-15,-6 2 10 0,-2 3 4 16,0 0-6-16,-1 1-15 0,-1-2-9 0,0 1-3 16,-2 2 1-16,1 3 0 0,-3 1 2 15,0 0 4-15,-1 0 3 0,1 0 0 16,0 0-2-16,1 1-5 0,0 1-5 15,1 2-4-15,3 5-10 0,5 6-10 0,6 7-3 16,-1 3 2-16,0-4 7 0,-5-4 10 16,-2-4 6-16,3-1 2 0,1 2-10 15,1-4-3-15,-2-1 3 0,-4-3-8 16,-3-5 7-16,4-5 9 0</inkml:trace>
  <inkml:trace contextRef="#ctx0" brushRef="#br0" timeOffset="194885.86">29918 13519 1284 0,'1'29'7'16,"0"6"-23"-16,1 3-14 15,0 1-7-15,-2-11 2 16,0-14 2-16,1-1-1 0,-1-10 17 15,0-3 19-15,0 0 14 16,0 0-2-16,0-1 0 16,0-7 5-16,4-8-11 15,3-14 9-15,3-36-37 16,5-14 2-16,2-16 6 16</inkml:trace>
  <inkml:trace contextRef="#ctx0" brushRef="#br0" timeOffset="195221.84">30054 13232 645 0,'11'11'80'0,"7"5"121"15,6 20-213-15,3 7 1 0,-5 4 8 16,-5 5 20-16,-10-7 12 0,0 2-17 31,-2-2-9-31,-2-8 3 0,-1-9 0 0,-1-7 3 0,1-3 2 0,-1-4-5 16,0-3 3 0,0-4 2-16,0-4 2 0,-1-3 3 15,0 0 5-15,0 0 5 0,0 0 8 16,0 0 2-16,1 0-6 0,1-3-11 15,1-3-13-15,3-7-6 0,7-9-5 16,1-14-13-16,7-8-27 0,0-9-39 16,-3 1-35-16,0 4-15 0,-5 11 13 15,-3 12 79-15,-1 11 84 0,-3 9 67 0,0 2 36 16,-1 1-33-16,0 0-45 16,-2 1-30-16,-2 1-17 0,3 0-3 0,-2 3 1 15,2 2-1-15,2 4-4 0,-3 5-5 16,3 9-5-16,0 6-4 0,-2 6 1 15,1 0 0-15,-3-2 1 0,-1-1 0 16,-1 0-5-16,1-5-3 0,-1-3-1 16,0-6-8-16,0-5-12 0,1-2-22 15,3-4-63-15,0 0-115 0,3-3 132 16</inkml:trace>
  <inkml:trace contextRef="#ctx0" brushRef="#br0" timeOffset="195411.51">30586 13278 1298 0,'0'3'46'0,"1"6"31"16,1 12-78-16,1 11-13 16,4 9-15-16,2 3-7 0,1 0-36 15,4-1-8-15,1-4 46 16</inkml:trace>
  <inkml:trace contextRef="#ctx0" brushRef="#br0" timeOffset="195788">31191 13183 1191 0,'-5'0'14'0,"-10"0"-4"16,-6 0-33-16,-11 6 1 16,0 2 20-16,-5 8 1 15,3 5-1-15,1 11 0 16,4 5 0-16,8 12-3 15,6-2-1-15,13-4 9 16,8-2 12 0,6-12 16-16,4-2 7 0,2-9 3 15,-1-1-4-15,-1-6-3 16,1-3-5-16,1-5-12 16,4-3-17-16,11-9 41 0,9-7-35 15</inkml:trace>
  <inkml:trace contextRef="#ctx0" brushRef="#br0" timeOffset="196023.88">30738 12670 1705 0,'0'0'68'0,"-2"0"12"15,2 1-70 1,-1 0-59-16,1-1-27 16,0 0-59-16,0 0-19 0,0 0 18 15,0 0 54-15</inkml:trace>
  <inkml:trace contextRef="#ctx0" brushRef="#br0" timeOffset="196893.01">30050 13214 945 0,'0'0'48'0,"0"0"28"16,0 0-30-16,0 0-17 15,0 0-4-15,0 0-16 32,0 0-3-32,0 2 5 0,0-2 4 0,0 0 13 15,0 0 1-15,0 0-6 16,0 0-3-16,0 0-15 16,0 0-3-16,0 0-2 15,0 0-1-15,-1 0-2 16,-3 1-1-16,-2 3 0 15,-2 2 1-15,0 6-3 16,-2 5-1-16,0 10-4 16,1 7-4-16,0 9-3 15,1 6-4-15,0-5 0 0,0 1-11 0,-2-7 753 32,-2 1-526-32</inkml:trace>
  <inkml:trace contextRef="#ctx0" brushRef="#br0" timeOffset="211247.54">2840 16308 1290 0,'-1'0'72'16,"0"0"18"-16,1 1-56 0,1 0-23 15,-1 4-20-15,0 6-3 16,-1 24 3-16,1 21 2 16,1 55 6-16,3 24 1 15,5 48 0-15,-1 17 1 16,4 13 0-16,1 4 0 15,2-26 1-15,1-18-1 16,-3-37 0 0,-3-19-1-16,-4-35 0 0,-3-23-18 0,0-31-47 15,-3-12-124-15,-2-32 108 16</inkml:trace>
  <inkml:trace contextRef="#ctx0" brushRef="#br0" timeOffset="212052.04">2669 16306 1557 0,'0'0'43'15,"0"0"-18"1,0 0-17-16,1 0-18 0,1 0-6 15,0-2 9-15,5 0 23 32,8 1 35-32,17-2 23 15,15-3-4-15,26-3-23 16,13-2-15-16,24-5-18 16,9-3-5-16,21-3-6 15,6-4-1-15,17 0-1 16,2 5-1-16,0 3 2 15,0 3-1-15,-2 7 0 0,-4 5 0 16,-3 3-3-16,-5 3-1 16,-17 5 0-16,-9-1-2 15,-30-3 2-15,-11 0 0 0,-25-4 1 0,-9 0 0 16,-9 0 2-16,-6 0 2 0,-6-2 0 0,-4-2 1 16,-3 3-1-16,-2-3 0 15,-5 4 1-15,-7-2 1 0,-4 1 2 0,-2 0 0 16,-2 1-3-16,0 0-5 0,2 0-8 15,-2 0-4-15,1 4-4 0,-4-4 0 0,0 3 5 32,1 5 2-32,0 5 7 0,0 17 3 15,4 13 1-15,3 15 1 0,5 11 1 0,6 12-2 16,5 15 0-16,6 15 0 16,4 8 0-16,5 10 0 0,3 9 0 0,5 5 0 15,5-2 1-15,3-1-1 0,-2-17 0 16,1-12 2-16,-10-17 3 0,-2-16 1 0,-9-13 0 15,-10-14-1-15,-3-12-4 0,-6-11-2 0,-6-11-4 0,-3-5-10 32,-7-1-12-32,-8 1-4 0,-10 5 1 0,-11 2 10 15,-15-1 22-15,-14-2 15 0,-11-1 18 16,-8-1 15-16,-9-5 1 0,-14-5-4 16,-11-1-9-16,-13-3-12 0,-7-5-11 15,-4 1-6-15,-2-2-6 0,2 1-1 16,-2 3 0-16,6 2-2 0,4 1 1 15,5 2 1-15,9 1-1 0,-1-1 1 16,7-3-1-16,3 2-1 0,3-4 1 16,16-1-1-16,5-3 0 0,6 1-1 0,5-4-1 15,8 3-2-15,10 1-1 16,11 0-7-16,13 3-12 0,9 0-10 0,10 0-10 16,7 2-6-16,6 0-9 0,0 0-11 15,0 0-36-15,3 0 23 0,12 2 356 16,14-2-221-16</inkml:trace>
  <inkml:trace contextRef="#ctx0" brushRef="#br0" timeOffset="212415.06">4852 16069 914 0,'0'0'79'0,"-1"2"66"16,0 8-96-16,-1 22-41 15,-1 15-4-15,4 27 4 16,6 17 3-16,15 41 13 16,9 22 0-16,17 55-1 15,3 23-4-15,4 19-15 16,-5 4-1-16,-7-28-1 16,-4-19 1-16,-14-46 1 15,-5-30 0-15,-13-54 8 16,-2-23-21-16,-5-41 9 15</inkml:trace>
  <inkml:trace contextRef="#ctx0" brushRef="#br0" timeOffset="212718.3">4211 16306 1622 0,'0'0'44'0,"0"2"-22"16,0 1-18-16,-1 15-5 0,2 12-1 15,8 25 2-15,4 20 4 16,18 43 1-16,8 20 1 16,12 47-3-1,6 14-1-15,-1 9-1 0,-3-3-1 16,-8-21 0-16,-8-17-11 15,-7-36-18 1,-6-18-32-16,-10-40 150 0,0-18-86 16</inkml:trace>
  <inkml:trace contextRef="#ctx0" brushRef="#br0" timeOffset="213008.22">3895 16235 1469 0,'0'5'49'0,"-1"14"7"16,0 17-52-16,1 33-4 15,5 22 1-15,9 36 1 16,5 14 1-16,9 33 2 15,-1 12 1-15,9 17 0 16,0 5 0-16,3-19-3 16,-2-16-2-16,-9-40 1 15,-5-17 1-15,-12-34-36 16,-2-14-7-16,-6-33 659 0,-3-15-484 16</inkml:trace>
  <inkml:trace contextRef="#ctx0" brushRef="#br0" timeOffset="213311.99">3239 16279 1402 0,'0'0'80'0,"0"0"-59"15,1 0 21-15,-1 0-25 16,0 2-16-16,5 17-4 15,2 16 0 1,11 43 21-16,7 26 11 0,15 42 8 16,3 18 0-16,-1 24-19 15,-3 0-9-15,-6-2-6 0,-4-8-1 16,-5-28 0-16,-5-17 0 16,-7-31-12-16,-2-18-14 15,-4-33-36 1,1-14-35-16,-2-22 52 0</inkml:trace>
  <inkml:trace contextRef="#ctx0" brushRef="#br0" timeOffset="213682.82">5538 16564 1332 0,'-1'-1'110'0,"0"2"-45"0,-2 1 79 16,-11 1-137-16,-26 0-14 15,-20-2-8-15,-33-1 17 16,-14-1 5-16,-18 0 12 15,-9-1 2-15,-16 2 1 16,-6 5-6-16,-22 4-10 16,-12 2-2-1,-12 5-2-15,-4 0 0 0,27-5-1 16,7-2-1-16,30-6 0 16,14-4 0-16,21 0 0 15,15-1 0-15,27-1-23 16,14 3-28-16,21 0-59 15,11-1 670-15,36 1-431 16</inkml:trace>
  <inkml:trace contextRef="#ctx0" brushRef="#br0" timeOffset="214006.01">5576 17034 1405 0,'-37'6'30'0,"-25"2"4"16,-23 1-8-16,-34-3 34 16,-12-5 11-16,-21 1-11 15,-10-2-7-15,-7 4-20 16,-7 1-14-16,1 1-14 15,11 1-2-15,0 2-1 16,14-4 0-16,20 0-1 16,6-2-1-16,22-6-4 15,9-2-8-15,12-4-18 16,10-2-22-16,21-1-44 0,9 3-23 16,21 0 59-16</inkml:trace>
  <inkml:trace contextRef="#ctx0" brushRef="#br0" timeOffset="214388.4">5590 17211 1381 0,'-16'3'68'16,"-12"4"79"-16,-38 8-144 16,-22-2 1-16,-32 4 11 15,-17-1 11-15,-19 0 5 16,-9 2-1-16,-16 1-4 16,-5 4-10-16,-8 1-12 15,-10-5-1-15,2-3-2 16,9-4 2-16,12-6-1 0,24-1 0 15,25-4 0 1,13-1-2-16,30 0-8 0,12-2-12 16,29 2-33-16,14 0-28 15,32 0-178-15,4 5 88 16,71 10 51-16</inkml:trace>
  <inkml:trace contextRef="#ctx0" brushRef="#br0" timeOffset="-214706.15">5642 17777 1468 0,'-1'0'63'0,"-3"1"76"16,-7-1-172-16,-8 3-6 15,-26 1 35-15,-16 4 28 0,-26 7 34 16,-17 1 13-16,-27 7-4 16,-20-3-14-1,-24-5-26-15,-9-3-10 0,-15-9-5 16,4-3 12-16,-4-7 15 16,1-5 3-16,16-6-6 15,-1-3-12-15,22-3-17 16,9 1-4-16,26 0-1 15,21 8 1-15,25 4 2 16,15 4 0-16,24 6 1 16,11-2 1-16,20 3-3 0,9 0-2 0,0 0-3 15,-1 0-2-15,2 0-2 0,0 0 1 16,0 0 2-16,0 0-3 0,0 0-2 16,0 0-6-16,0 0-9 0,0 1-11 15,0-1-13-15,0 0-14 0,0 0-15 0,0 0-13 16,0 0-20-16,0 0 156 0,4-3-58 15</inkml:trace>
  <inkml:trace contextRef="#ctx0" brushRef="#br0" timeOffset="-211246.42">2791 16350 641 0,'0'0'79'0,"0"-2"65"0,1 2-56 15,-1 0-15-15,0 0-20 16,0 0-7-16,0 2-15 15,0-2-7-15,0 0-14 16,0 0-6-16,0 0-8 16,-2 4-1-16,2 3 1 0,-2 4 1 15,3 6 1-15,0 2-1 16,5 5-3-16,1-3 0 16,4-1 2-16,1 0 1 15,2-3 3-15,2 0 0 16,0-1 2-16,2 0 0 15,-1-2 12-15,0 0 2 16,-3-3 1-16,0-2 1 0,-3-5-4 0,-1 1 9 16,-2-4 7-16,-3-1 9 0,2 1 0 15,0-1-2 1,-1-1 1-16,1-2-4 16,1 0-1-16,-1 0 0 0,2 0-6 15,0 0-2-15,0-1 2 0,0 0-2 16,-1 1 2-16,-1-3 0 0,0 3-2 0,-1-1-4 15,0 0-4-15,0 1-5 16,-1-2-4-16,1 2-1 0,-1-1-5 0,0-1-1 16,0 2 1-16,2 0-1 15,-3 0 0-15,0 1 0 0,0-3-1 0,0 2 0 16,-1 0 0-16,2 0-2 0,-2 1-2 16,1 0-2-16,0 2 1 0,-1-2 1 15,2-1 3-15,-1 1 1 0,2 0-1 16,1-3 1-16,0 2-2 0,2 0 2 0,-1 0 1 15,0 2 2-15,-1 0 0 0,-4 0 0 16,1 0-2-16,-4-1-1 0,1 2 0 16,0 0-2-16,0-2-1 0,0 1-1 15,0 0-1-15,0 0 0 0,0 0 2 16,1 0-1-16,1-7-1 0,-2 5 0 16,0 0-2-16,0-1 1 0,0 1 1 15,-1-2 1-15,2 1 2 0,-2-2-1 16,0 0 1-16,0 0 0 0,-3-3 1 15,2 0-1-15,-1 0 0 0,0-4 1 0,-2 1-1 16,0-2 1-16,-3 2 1 0,1-1 0 16,2 1 0-16,1 3 2 0,0 3-1 15,2 1 1-15,-1 2-2 0,0 1-4 16,-1-1-5-16,0 1-2 0,1 0-2 0,-3 0 1 16,0-2 3-16,-2 1 1 15,0-3 1-15,-2 1 2 0,0 0 0 0,-1 1 0 16,0-2 2-16,-1 3-2 0,0-1 0 15,-1 1 2-15,3 1-2 0,-2 2-1 16,0 0-1-16,0 3-1 0,-4-1 2 16,-3 2 3-16,-4 1 2 0,-2 1 1 15,1 1 0-15,1-1-1 0,2 0 1 0,-1 2 0 16,-1-4-1-16,-2 2 1 0,0-2 0 16,3 1 0-16,4-2 0 0,4 1 0 15,4 0 1-15,4-2 1 16,1 1 1-16,3-1 1 0,1-2 3 0,0 0 4 15,0 1 4-15,0-1 3 0,0 0 1 16,0 0 0-16,0 1-3 0,0-1-1 16,0 0-3-16,0 0-4 0,0 0-2 0,0 0-5 15,0 0-8-15,0 0-15 16,0 0-18-16,0 0-21 0,0 0-28 16,0 0 448-16,0-8-282 0</inkml:trace>
  <inkml:trace contextRef="#ctx0" brushRef="#br0" timeOffset="-209430.78">3290 16211 732 0,'1'0'66'0,"-1"2"53"0,0-2-44 15,0 0-25-15,0 0-1 0,1 0 0 16,2-2-8 0,7 1-10-16,7-2-13 0,15-5-67 15,5 0-11 1,7-1 7-16,-2 4 23 0,-6-1 70 16,2 0 9-1,-4 1-10-15,-4-3-16 0,-4 2 10 16,-8 2 11-16,-7-1 16 15,-3 4-1-15,-4 0-21 16,-3 1-5-16,0 0-11 16,0 0-5-16,0 0-7 0,-1 0-8 15,0 0-3-15,0 0-3 16,0 0 2-16,1 0 0 0,0 1 1 0,2 1 0 16,-2 0-1-16,1 1 1 0,0-2 0 15,1 2 1-15,-1 3-1 0,1 1 1 16,2 4-2-16,-1 4 1 0,2 3 0 15,1 2 1-15,-1-1 0 0,3 1 0 16,0 1 0-16,-1 2-1 0,0-3 1 0,-1-1 0 16,-2-1-1-16,1-1 1 0,-2 1 0 15,2-1 0 1,1 1 0-16,1 0 0 0,2 0 1 16,0-1 0-16,1 1 0 0,-1-3 1 0,-2-1 0 15,-1-5-1-15,-4-1-1 0,-1-3 0 16,2 1-4-16,-3-2 0 0,1-1-2 15,-1 0 9-15,-2 0 9 0,0 0 1 16,-2 0 0-16,-2 0-10 0,1 0-5 0,-3 1-2 16,-3-1 2-16,-1 3 2 0,-4 2 5 15,-2 2 6-15,-2-1 2 0,-1 0 1 16,1-3-2-16,-1 1-4 0,0-1-4 16,-1-1-2-16,-1 2 1 0,0 0-2 15,2-1 0-15,0 1 1 0,2-2-2 0,1 1 1 16,-1-2 0-16,2 0 0 0,2-1-1 15,-1 0 2-15,4 0-2 0,1 0 0 16,2-2 2-16,1 0-2 0,3 0 2 16,-2 1 0-16,2-1-1 0,-1-1 0 0,5 0 0 15,-1 0-1-15,0 0 0 16,-6 2 0-16,3-2-1 0,0 0 1 16,3 0-2-16,-6 0-2 15,2 0-2-15,-2-2-1 0,-2 2-1 0,2 0 1 0,-1-1 2 16,1-2 1-16,-1 1 1 0,0-1 1 15,-1 2-1-15,0-3 1 0,1 0-1 16,1 0-6-16,3 1-4 0,-1-2-2 16,2 0-2-16,0-1 7 0,-1-1 5 0,2 2 1 15,-1-3 3-15,-1-4 1 16,0 2 1-16,0-4 1 0,1 3 2 0,0-4-1 16,-1-1-1-16,0-3 1 0,-1 0-3 15,0 0 0-15,1-1 5 0,1 1 3 0,2 0 1 16,0-4 3-16,1 1-6 15,0-1-3-15,1 1-1 0,0 1 0 0,0-1 0 16,0 1 0-16,0 0-1 0,-1-1-1 16,1 1 0-16,1 2 0 0,-2 1 1 15,0 4-1-15,0 4 2 0,1 5-2 16,-1 5 7-16,0 0 7 0,1-2 7 16,0 1 9-16,-1 0 0 0,0 1-3 0,0 0-3 15,0 0-8-15,0 0-6 0,0 0 2 16,0 0 0-16,1 0-1 0,0 0-2 15,-1 0-8 1,1 0-3-16,-1 0-2 0,1 0 0 0,1 0-1 0,2 4-1 16,-2-4 0-16,2 2 4 0,0-2 5 15,2-2 4 1,0 2 2-16,5 0 1 0,2-2-2 16,4 0-3-16,3 1 0 0,6-1-2 15,2 0 0-15,0 2 0 0,2-3 0 16,1 1-1-16,-3 2 0 0,2-1-1 15,0 0 0-15,-1 1 0 0,1-2-1 0,-3-1 0 16,-1 1 0-16,-2 1 0 16,-2 0 1-16,-4 0 0 0,-1 1-1 0,-3 0 0 15,1 0-6-15,0 0-2 0,-2-2-1 16,-4 2 2-16,-2 0 3 0,-4 0 4 16,-1-2 1-16,-2 2 2 0,1 0 0 15,-1 0 2-15,0 0-2 0,1 0-1 0,-1 0-3 16,0 0-8-16,0 0-9 15,0 0-9-15,0 0-14 0,0 0-10 16,0 0-6-16,0 0-18 0,0 0 3 0,0 0-95 16,-3 0 102-16</inkml:trace>
  <inkml:trace contextRef="#ctx0" brushRef="#br0" timeOffset="-208112.19">2681 16306 835 0,'1'0'60'0,"-1"0"30"15,1-2-23 1,-1 0-13-16,1 2-3 0,-1 0 4 16,0 0 6-16,0 0-1 15,0 0 12-15,0 0-21 16,0 0-13-16,1 4-19 15,1-1-24-15,-1 7-4 16,1 6 2-16,2 10 5 16,2 3 1-16,3 4 3 15,1-2 1-15,1-3 1 16,1-2 0-16,-2-5-1 16,0-3 0-16,-3-6 0 15,-2-3 0-15,-3-5 3 16,1-3 2-16,-1 0 0 0,-2-1 2 0,0 0 5 15,1 0 5-15,0 0 5 0,1-1 0 16,0 1-4-16,-1 0 2 0,0 0-3 16,2-1 1-1,1 1-1-15,-1-1-5 0,4-1-3 0,3 1-3 16,3-3-3-16,4 2-4 0,-1-3 0 0,3 2-1 16,0 0 0-16,0 0 0 0,1 2 1 15,2-1-1-15,0 0 0 0,2 0 1 0,0 0-2 16,0 0 2-16,1 2 0 0,-2-1-2 15,2-1 1-15,0 2-1 16,1-5-1-16,2 4-2 0,-3 0 1 0,4 1-5 16,-3 0-3-16,-3 1 1 0,1 0-1 15,-8 0 5-15,-2-1 6 0,-3 2 0 0,-5 0 0 16,-2-2 0-16,-3 0 0 16,-1 0-3-16,0 0 0 0,0 0-4 0,0 0 6 15,1 0 3-15,-1 0-5 0,0 0-2 16,0 0-8-16,0 0 0 0,0 0 5 15,0 0 4-15,0 0 1 0,-1 0 1 16,1 0 2-16,0 0 1 0,0 0 0 16,0 0-1-16,0-2-2 0,0 0 1 15,-3-2 1-15,2-1 1 0,0-2 1 0,0-5 0 16,1-3-1-16,-4-8 0 0,-3-5 1 16,0-3-2-1,-3-1-4-15,-2 0-8 0,2 0-9 0,-3 2-5 0,0 0 1 16,1 3 5-16,0 5 7 0,4 3 4 15,2 6 4-15,2 6 1 0,1 0 0 16,3 7 1-16,0-1 1 0,0 0 0 16,0 1 1-16,0 0-3 0,0 0-1 0,-1 0-2 15,-2 1-2-15,0 1 2 0,-1-1 0 16,-1 3 4-16,-7 0 1 0,-2 4-1 16,-3 0 2-16,-1 0 0 0,-1-1 0 15,-3 2 0-15,0 0 0 0,-5-2 0 0,-1 2 0 16,1 0 1-16,-1-1 0 15,0 1 2-15,1-1 3 0,3-1 0 0,3 2 3 16,1-5 2-16,3 2-1 0,1 0 2 16,4-1-2-1,1 1-2-15,1-3-2 0,1 1-2 0,1-2-2 0,3 0 1 16,2-1 4-16,3-1 7 0,0 1 8 16,-1 0 8-1,1-1 2-15,0 2-2 0,0-2-4 16,0 0-6-16,0 0-1 0,0 0-3 0,0 0 0 15,0 0-2-15,0 0 0 0,0 0-2 16,0 0-2-16,0 0-3 16,0 0-2-16,0 0-3 0,0 0-3 0,0 0-10 15,0 0-15-15,0 0-14 0,0 0-28 16,0 0-25-16,0 0 97 0,-1 0-30 0</inkml:trace>
  <inkml:trace contextRef="#ctx0" brushRef="#br0" timeOffset="-202258.29">8502 17205 273 0,'0'0'0'16,"-1"0"-7"-16,1-1-1 0,0 1-33 15,0-1-19 1,0 0 28-16</inkml:trace>
  <inkml:trace contextRef="#ctx0" brushRef="#br0" timeOffset="-201301.98">8500 17201 437 0,'0'0'91'16,"0"0"88"-16,0 0-8 15,0 0-37-15,0-1-21 16,0 1-35-16,0 1-16 16,0-1-23-16,0 0-5 0,0 0-7 31,0 0-1-31,1 0 3 15,-1 0 2-15,1 0-1 16,-1 0 0-16,1 0-8 16,-1 0-6-16,2 0-4 15,-1-1-3-15,0 1-1 0,0 0 0 16,0 0-1-16,0 0 0 16,0 0-2-16,0 0-1 15,6-2-2-15,-5 2 1 16,3 0 0-16,-2 0 1 0,1-2-2 15,-1 2 0-15,0 0 0 0,1-1-1 0,0 2 3 16,0-1-1-16,-1 0 2 16,0 0 1-16,1 0 1 0,0 0-1 0,1-1-1 15,-1 0-2-15,1 1-2 0,3 0-1 16,-2 0 0-16,2 1 1 0,-1 0-1 16,-1-1 1-16,3 0-1 0,-2 0 0 0,5 0 0 15,-2-1 0-15,0 1 0 0,2 0 0 16,-4 0 0-16,2 0 1 0,-1 0-1 15,-3 0 0-15,2 0 1 0,-3 0-1 16,4 0 0-16,-2 0 0 16,0 0 1-16,1 0-1 0,-2 0 0 0,1 0 1 15,0 0-1-15,1 3 1 0,-2-3-1 16,1 0 0-16,0 2 1 0,0-2-1 16,-3 0 0-16,3 1 0 0,-3-1 1 15,1 0 0-15,-1 0 4 0,-1-1 1 16,2 1 0-16,-3-2 1 0,1 2-3 15,-1 0-2-15,0 0 0 0,2 0-1 16,-2 0 0-16,0 0 0 0,1 2 0 0,0-2-1 16,0 0 0-16,0-2 0 0,0 2 0 15,1 0 1-15,-1 0-1 0,2 0 0 0,-2 0 1 16,2 0 0-16,-2 0-1 0,-1 0 1 16,2-2 0-16,-1 2 0 0,2 0 0 15,-2 0 0-15,2 0-1 16,-3 0 0-16,1 0 1 0,1 0-1 0,-2 0 0 15,0 0 1-15,0-1-1 0,2 1 0 0,-2 0 1 16,1 3-1-16,1-3 0 0,-2-2 0 16,0 0 0-16,0 2 0 0,2 0 0 15,-1 1 0-15,0 0 1 0,0-1-1 16,1 0 0-16,0 0 0 0,0 0 0 16,1 0 0-16,-2 0 0 0,1 0 1 15,0 0-1-15,0 0 0 0,-1 0 1 16,1-1-1-16,-1 1 0 0,0 0 2 15,0 0-2-15,-2 0 1 0,1 0 1 16,-1-1-2-16,2 0 0 0,-2 1 1 16,-1 0-1-16,1 0 1 0,0 0 0 0,0 1 0 15,0 0 1 1,-1-1 0-16,0 0 0 0,0 0 1 0,0 0 0 0,0 0 0 16,0 0-3-16,0 0-4 0,0 0-6 15,0 0-7-15,0 0-4 0,1 0-9 0,-1 0-8 16,0 0-9-16,0 0-17 15,0 0-12-15,0 0-2 0,0 1-7 0,0-1 48 16</inkml:trace>
  <inkml:trace contextRef="#ctx0" brushRef="#br0" timeOffset="-198947.01">8755 16997 912 0,'2'2'84'0,"1"0"68"0,1 1-94 15,13 4-89-15,11 1-26 16,15 3 30-16,53 14-165 16,-103-28 150-1,29 10 85-15,0-1 4 0,3 2 91 0,-3 1-109 16,-2-1-11 0,-9-4 5-16,-4 0 0 0,-7-4-5 15,0 0-9-15,0 0-16 16,-6 4-5-16,-9 6-3 15,-6 3 1-15,-8 7 8 16,1-2 4-16,1 2 2 16,2 0 0-16,1-2 1 15,2-1 0-15,5-3 1 0,1-2-4 16,6-1-11-16,1 1-16 0,0 3-3 16,3 1-2-16,-2 1 597 0,-2-1-406 15</inkml:trace>
  <inkml:trace contextRef="#ctx0" brushRef="#br0" timeOffset="-198122.8">8684 17630 661 0,'0'0'96'0,"0"0"90"15,0 1-81-15,0-2-53 0,0 1 3 0,1 0 5 16,3 0 0-16,-1 0-8 16,1 0-10-16,3 0-14 15,3 0-9-15,8-1-9 16,6 0-3-16,14-5-4 15,8 3-1-15,6-3-1 16,3 1 2-16,0 1 2 16,0 2 5-1,5 1 1-15,-1-3 0 0,0 1-5 16,-1-1-3-16,-4 0-3 16,-1 2-1-16,-2-1-3 15,-4 3-4-15,-9-1 0 0,-4-2 0 16,-12 3 4-16,-3 0 6 0,-4-1 3 15,-6 1 1-15,-2-1 0 0,-1 0-2 16,-3 1 0-16,-2 0-5 0,0 0-10 0,-1 0-10 16,0 0-15-16,0 0-12 0,0 0-11 15,0 0-5-15,-5-3-5 0,0-4 7 16,-3 0 14-16,-2-3 11 0,-1 0 13 16,-2-1 1-16,-2-4-7 0,2-1-12 0,-1-4-14 15,3 0-13-15,-1-6-10 0,1 1-3 31,-1 1-5-31,1 0 9 0,1 3 14 0,0 6 17 0,2 5 24 0,4 4 50 16,3 6 64-16,0-1 54 0,1 1 37 16,0 0-15-16,0 0-37 0,0 0-35 15,0 0-30-15,0 0-15 0,0 0-19 16,0 0-12-16,0 1-9 0,2 0-7 16,2 3-2-16,2-2-1 15,2 5 0-15,4 0 0 0,0 3 1 0,0 4 0 16,1-1 0-16,-3 0 0 0,1 1-1 31,6 1 1-31,2 6-3 0,6 1-6 0,0 4 1 16,-3-3-2-16,-4-2 8 0,-5-1 9 15,-3-8 4-15,-4-3 1 0,-2-3-6 0,-2-2-2 16,-2 0-5-16,1 0-6 0,-5 1-9 16,-4 1-7-16,-4 2-2 0,-5 1 6 15,-1-1 5-15,-1 1 5 0,-2-2 4 16,-2 0 0-16,3-3 2 0,4-1 2 15,4 0 0-15,4 1 1 0,0 0 1 0,2-3-1 0,0 4 1 0,2-1-1 16,-1 1-2-16,1 1-4 16,0 1-6-16,-1 0-12 15,-1 4 624-15,-1 4-895 0,2 4 407 0</inkml:trace>
  <inkml:trace contextRef="#ctx0" brushRef="#br0" timeOffset="-197619.48">8635 17996 1098 0,'2'0'59'0,"-1"1"25"0,1-1-37 0,5 0-21 16,6 0-12-16,12-1-14 0,7 1-2 15,9 0 1-15,7 2 1 32,5 2 2-32,10-3-1 15,8-1-2-15,4-1 0 16,5-3-2-16,0 1 3 16,-1-5 0-16,0-1-2 0,-1-3-8 15,4-3-11-15,3-2-26 16,-1 1-19-16,7-2-76 15,-6 0-77-15,-15 1 18 16,-6 4 26-16,-21 4 151 16,-6 4 109-16,-14 3 25 15,-7-2 7-15,-8 2-66 0,-3 1-31 16,-5 1-38-16,1-5-43 0,-3-1-28 16,-6-4-16-16,-5-4-40 0,-1-1 86 0</inkml:trace>
  <inkml:trace contextRef="#ctx0" brushRef="#br0" timeOffset="-197250.73">9843 17569 508 0,'0'0'132'0,"2"2"106"16,-2-2-36-16,3 0-106 16,-3 1-28-16,4-1-33 15,6 5-15-15,15 8-27 16,6 3-11-1,8 15-3-15,1 0 7 0,-3 6 17 16,2 3 8-16,3 2 0 16,2 1-7-16,-1-5 3 15,-6-3 5-15,-14-11 5 16,-6-6 1-16,-10-9-12 16,-5-4-15-16,-7-1-23 15,-8 1-3-15,-10 3 1 0,-5 0 10 16,-11 1 17-16,0-4 2 15,5 1 4-15,2 1 1 0,13-4 1 16,0 3 0-16,2-2 0 0,1 2 0 16,1-2 0-16,2 2 3 0,1 0-10 15,-1-1-11-15,1 2-9 0,-2-1 8 16</inkml:trace>
  <inkml:trace contextRef="#ctx0" brushRef="#br0" timeOffset="-195924.34">8546 17252 896 0,'0'0'68'0,"0"0"61"15,0 0-100-15,0 0-16 16,1 1-16-16,-1 1-6 15,3-2 10-15,-1 1 10 16,2-1 17-16,0 1 5 0,1-1 2 16,0 1-2-16,0 0-9 15,2 1-4-15,4-1-8 16,2 2-3-16,8-1-2 16,0 2-1-16,7-2 0 15,2 1 1-15,0 1-2 16,6-2 0-16,8 1-3 15,2-2 0-15,0 0-1 16,1 1 0-16,-11 0-1 16,3-1 1-16,2 1-5 0,-1-1-5 15,5 2-3-15,-3-1-1 0,-8 0 5 0,-2 0 6 16,-5 1 1-16,-6-1 1 0,-2 0 0 16,-1-1 0-16,-5-1 0 0,-1 1-1 15,-3-1-6-15,-5 0-7 0,-2 0-13 16,-1 0-14-16,0 0-8 0,0 0-18 15,0 0-13-15,-4 0-63 0,-4-2-36 0,-1-4 13 16,-4 1 24-16,0-3 51 0,-1-1 12 16,-1 0 50-16</inkml:trace>
  <inkml:trace contextRef="#ctx0" brushRef="#br0" timeOffset="-195529.13">9244 17183 155 0,'0'0'57'15,"0"0"50"-15,-3 0-8 16,2 0-35-16,1 0-13 16,0 0-11-16,0 0-8 15,0 0 5-15,0 0 12 16,0 0 20-16,0 0 8 0,0 0 5 16,0 0-1-16,0 0-12 15,0 0-12-15,1 0-23 16,3 2-12-16,-1 2-16 15,3 1-5-15,4 6-1 16,2 3-4-16,-1 3 21 16,1-1 15-16,-7-6 11 15,0-1 2-15,-3-5-19 16,-1-1-17-16,-1-3-12 0,-2 4-6 0,1-1-5 16,-4 1 0-16,0 3 2 0,-1 0 4 15,-1 0 4-15,-1 1 4 0,2 1-1 16,-1-4 1-16,-1 2 1 0,5 1-1 0,-3-2 0 15,-2 3-2-15,-1-2-7 0,-2 1-6 16,0 0-6 0,-3-1-5-16,1 1-10 0,-2 0-9 0,-3-2 19 0,1 2-156 15,1-2 129-15</inkml:trace>
  <inkml:trace contextRef="#ctx0" brushRef="#br0" timeOffset="-194819.45">8658 17847 887 0,'0'0'58'16,"-1"0"30"-16,1 0-38 0,0-2-12 15,3 2 1 1,0-2 22-16,0 2-1 0,5 0-10 15,2 0-9 1,9 2-27-16,5 0-8 0,4-2-5 16,3 0 1-16,7 1-1 15,1-1 1-15,2 1 0 16,4 0 0-16,1 0-1 16,5 0 0-16,13 1-3 15,1 0-4-15,4-1-3 16,-1 0-1-16,-12 1 2 15,-2 1 4-15,-9-1 4 16,-7-1 2-16,-8-1 0 0,-6 0 2 16,-8-1 6-16,-3-1 0 0,0 0 2 15,-3 1-4-15,-3-1-5 0,-2 1-1 0,-1 0-2 16,-2 1-3-16,-2 0-6 0,0 0-6 16,1 0-9-16,-1 0-11 0,0 0-7 15,0 0-4-15,0 0-5 16,-1 0-7-16,-6-6-18 0,0 3-6 0,-4-6 5 15,-2-5 484-15,-2-1-299 0</inkml:trace>
  <inkml:trace contextRef="#ctx0" brushRef="#br0" timeOffset="-194452.67">9459 17576 663 0,'-1'1'57'0,"1"2"47"15,-1-2-67 1,1-1-31-16,0 3 9 0,2 0 28 16,4 3 8-16,6 4 5 15,2 1-6-15,3 3-23 16,-2 2-9-16,0 2-10 16,-2 3-3-16,0-3-3 15,-3-4 5-15,-3-5 0 16,-4-3-1-16,-3 0-6 15,-2 5-10-15,-5 7-4 16,-1 1-1-16,-1 2 4 16,0-1 5-16,-1 0 6 15,-1 0 0-15,-7-3 1 16,-4 3-2-16,1-7-5 0,-2 1-1 16,5-5 0-16,-3-2-1 0,0-3-11 15,-3-2 9-15,2-2 1 0</inkml:trace>
  <inkml:trace contextRef="#ctx0" brushRef="#br0" timeOffset="-187092.94">18594 15725 1146 0,'1'0'114'0,"0"0"192"16,-1-1-278-16,0 0-13 0,-3-3 1 16,-3-4 2-1,-3-6-3-15,-1-4 1 0,-5-2 3 16,-1 0 1-16,-8 4-8 15,-4 1-5 1,-10 2-11-16,-5 2-7 0,-5 2-15 16,-6 5-8-16,-3 4-11 15,0 2-5-15,14 3-18 16,6-1-14-16,16 7-15 16,7 11-12-1,13 31 78-15,10 11-2 0</inkml:trace>
  <inkml:trace contextRef="#ctx0" brushRef="#br0" timeOffset="-186763.47">18281 16044 370 0,'60'51'71'16,"0"-1"81"-16,-6-19-57 0,-5-5 15 16,-20-15 9-16,-7-8 4 0,-10-3-14 15,1-7-21-15,8-4-28 0,1-7-18 16,7-8-7-16,-2-10 14 0,-1-11 0 16,-1-11-1-16,-7-12-5 0,-4-12-28 0,-5-6-5 15,-6-4-5-15,0 0-1 0,-3 2 0 16,0 8-3-16,-1 7 0 0,-5 9-2 15,1 11-4-15,-1 6-1 0,0 12-1 16,5 10-2-16,-1 9 3 0,2 11 1 16,-1 3-2-1,1 4 5-15,0 0-6 0,0 3-4 0,1 0-3 0,-1 11-4 16,2 21 6-16,5 20 2 0,-2 16 7 16,1 2 2-16,1-5 1 0,1-4 1 15,1 3 2-15,-1 8 0 0,1 4-2 0,0-10 0 16,2-5 1-16,4-5 2 0,-2-4-3 15,-1-3-1-15,-3-12 0 16,-2-12-2-16,-4-14 12 0,1-8-23 0,-2-1-34 16,1-3-16-16,5 0-28 0,2-4 47 0</inkml:trace>
  <inkml:trace contextRef="#ctx0" brushRef="#br0" timeOffset="-186587.94">19098 15522 1746 0,'0'12'22'16,"-2"26"-22"-1,0 10-43-15,2 18-29 0,2 3-222 16,13-9 206-16</inkml:trace>
  <inkml:trace contextRef="#ctx0" brushRef="#br0" timeOffset="-186193.04">19918 15481 1188 0,'-31'-1'46'0,"-13"-1"19"15,-11-1-54-15,-6 3-6 16,7 0-10-16,21 0-58 16,10 3-23-16,21 5-10 15,4 3 17-15,22 15 63 16,11 8 21-16,16 14 31 15,6 4 4-15,4 3 2 16,0 1 5-16,-5 1-2 16,-3-2 0-16,-16-10 4 0,-10-8-4 15,-16-16-13-15,-9-3-5 16,-19-2-15-16,-10-2-1 16,-24 2-3-16,-14-3-5 15,-14-13 3-15,-10-5 0 16,12-7-8-16,4-3-20 0,18 0-22 15,9-1-14-15,4-3-26 0,2-3 47 16</inkml:trace>
  <inkml:trace contextRef="#ctx0" brushRef="#br0" timeOffset="-185632.15">18170 15525 1219 0,'0'0'55'0,"2"-1"29"0,-2 0-63 16,-2 1-19-16,1 0-3 15,-3 2-7-15,-3 4 0 16,-6 5 5-16,-4 4 1 16,-5 10 2-16,-2 6 0 15,-1 6-1-15,3 4 0 16,5 7-2-16,6-3 1 16,9 3-1-16,7 1 1 0,14 1 1 15,8 1 1 1,14 0 2-16,2-2 2 0,-1-6 2 15,-2-7-2-15,-3-9 1 16,0-5-2-16,4-7-3 16,-1-3-5-16,-7-8-8 15,-1-7-7-15,-1-6-18 0,2-10 334 0,9-7-223 16</inkml:trace>
  <inkml:trace contextRef="#ctx0" brushRef="#br0" timeOffset="-184765.07">20373 15648 933 0,'0'0'141'0,"1"0"157"16,-1 0-196-16,0 0-89 15,-1 0-5-15,0 0 1 16,1 0-1-16,-1 0 1 16,1 0 4-16,0 0 3 15,0 0-1-15,0 0-7 16,1 0-8-16,5-4-6 16,-1 2-2-16,4-3 2 15,2 0 2-15,1-1 4 16,0 1 0-16,-2 0 1 15,1 0 1-15,-2 0-1 0,-1 3 2 16,-2-3 3-16,-3 2 1 16,0 2 2-16,-3 1 4 15,0 0-1-15,2 0 5 0,-1 0 0 16,-1 0-1-16,0 0-3 0,-1-5-6 16,1 4-4-16,0 1-4 0,1 0-2 15,1 1-3-15,-2-1-5 0,-2 1-1 0,1 1-5 16,-2-2 0-16,3 3 1 0,-1 1 2 15,0 4 4-15,1 8 2 0,-3 5 3 16,2 11 2-16,-2 2 0 0,2 1 3 0,0 3 0 16,1-3 1-16,3 1 1 15,-1-2 0-15,1-5-1 0,-3-3 1 0,0-5-1 16,0-1 0-16,0-4 0 0,1-4 1 16,-1-3 0-16,1-6 0 0,-1-2 5 15,0-1 0-15,0 0 1 0,0 0 2 16,0 0-1-16,0 1-3 0,0-2 1 15,1-3-1-15,-1 0 3 0,3-1 4 16,-2-2 8-16,2 0 5 0,0-4 3 16,3 1-1-16,1-4-5 15,0 2-5-15,2 0-7 0,-2 2-4 0,0-2-4 16,1 4-2-16,-4 1-1 0,1 0 0 0,-1-1-2 16,-1 1-5-16,0 2-3 0,-1-4-2 15,1 3-1-15,-2 0 2 0,1 1 2 16,-1-1 0-16,1 1 1 0,-1 0-3 15,2 3-3-15,-2-3-1 0,1 3-3 16,-2 2-9-16,1-1-9 0,0 0-12 0,-1 1-20 16,3-8-11-16,-2 3-7 0,-1-2 6 15,1-5 41-15</inkml:trace>
  <inkml:trace contextRef="#ctx0" brushRef="#br0" timeOffset="-184263.51">20868 15422 1074 0,'-8'0'48'0,"-11"-4"17"15,-6 2-46-15,-16 1-19 16,-3 1 1-16,-1 8 2 16,-1 4 1-16,7 12 1 15,-3 8 2-15,2 6-2 16,5 1-1-16,8 1 0 16,7-2 1-16,12 2 6 15,5 0 2-15,6 0 6 16,8 1 0-16,8 0-2 15,5-2 3-15,5-8-3 16,-1-6 0-16,2-8 3 16,1-3 8-1,-1-6 19-15,1-2 7 0,-2-6 12 16,-2-3-9-16,-4-2-20 0,3-2-12 16,-4 3-20-16,-2-3-6 0,-1 1-1 15,-3 2-1-15,-2 0-4 0,1 0-6 0,-2 0-4 16,1 3-7-16,-5-2-4 15,-2 1-5-15,-4-1-7 0,-1 3-5 16,-2 0-8-16,1 0-5 0,0 0 56 0,2-5 286 16,2 3-199-16</inkml:trace>
  <inkml:trace contextRef="#ctx0" brushRef="#br0" timeOffset="-183728.71">21099 15589 1461 0,'0'1'40'0,"1"2"-16"16,2 1-33-16,4 13-35 16,4 6-6-16,3 8 2 15,0-1 8-15,-3-2 31 16,-2-4 8-16,-2-6 1 16,-2-4 1-16,-3-5-1 0,-1-2 1 15,0-5-3-15,-1-1-3 16,0-1 4-16,0 0-2 15,0 0 1-15,-3-4 2 16,-3-8 7-16,-3-5 11 16,-3-12 26-1,1-4 11-15,3-3 10 0,3 1-1 16,9 5-1-16,3 3 1 0,2 8-13 31,3-1 1-31,-1 8-15 0,1 0-7 16,1-1 0-16,2 2-5 15,4 2-5-15,5 1-5 0,4 0-7 0,5 2-5 16,0 0-8-16,-1 1-12 0,-2 1-11 16,-4 1-7-16,-6 1 2 0,-4 2 9 0,-6-2 6 15,-1 2-11-15,-1-2-19 16,-1 1-30-16,-1 0-16 0,-1 1-6 16,-1 0 719-16,4 0-463 0</inkml:trace>
  <inkml:trace contextRef="#ctx0" brushRef="#br0" timeOffset="-183352.07">21744 15792 1301 0,'11'0'64'0,"0"-1"55"16,2-1-43-16,2-5-12 16,-2-2 3-16,2-5-33 15,-2-3-10-15,0-4-8 16,-3 0-11-16,-6-1-3 15,-3 3-2-15,-6-1-1 16,-3 4-5-16,-3 4-9 16,0 1-5-16,-1 6-20 15,0 3-9-15,-6 6-16 16,-3 5-3-16,-4 10 4 16,-1 7 3-16,7 2 8 15,3 2 5-15,7 2 10 16,4-5 9-16,5-1 17 15,3 1 5-15,4-4 8 0,5 3 3 0,-1-4 1 16,3 0 8-16,-2-8 0 16,1-2 1-16,0-1-1 0,5-1-5 0,0-2-3 15,2-3-1-15,2 1-1 0,-1-3 0 16,2-3 3-16,4-3-6 0,5-5-11 16,5-6 713-16,4-4-516 0</inkml:trace>
  <inkml:trace contextRef="#ctx0" brushRef="#br0" timeOffset="-183090.16">22541 15099 1605 0,'0'11'39'0,"0"23"-10"16,-3 17-35-16,-1 33 2 15,1 14 4-15,-2 16 0 0,2 0 2 16,4-3 1-16,2-4-3 0,6-16-15 16,0-9-5-1,2-13-21-15,1-10-14 0,0-22-43 16,0-9 112-16,7-22-33 16</inkml:trace>
  <inkml:trace contextRef="#ctx0" brushRef="#br0" timeOffset="-182893.54">22948 15545 1415 0,'-5'2'32'0,"-17"-2"-8"16,-9 0-42-16,-22-5 7 15,-11-4 6-15,-12-8 5 16,-2-3 0-16,2-1-19 15,3-2-24-15,12 9-39 16,10 2-14-16,14 8 1 16,11 0 3-16,13 6-144 15,8 5 157-15</inkml:trace>
  <inkml:trace contextRef="#ctx0" brushRef="#br0" timeOffset="-182428.57">22945 15864 1211 0,'24'0'99'16,"-1"-1"118"-16,1-5-180 15,2-1-18-15,-10-4 17 16,1-1 4-16,-5-1 7 16,-7-2 3-16,1-5-24 15,-6-4-8-15,-1-4-16 16,-4-1-10-16,-3 3-13 15,0 6-2-15,1 7-4 16,0 6-5-16,2 5-22 16,-2 2-13-16,-9 9-22 0,-1 4 0 15,-9 13 13-15,3 4 8 16,3 8 23-16,4 1 7 16,9-5 21-16,0-1 10 15,7-9 15-15,3-2 9 0,2-6 6 16,2-2 8-16,-1 0 2 0,2-1 4 15,-1-1-1-15,1-1-2 0,2-2 0 16,-3-2 4-16,5-1 6 0,-3 0 13 0,0-2 10 16,3 2 5-16,0-3 2 0,1 0-11 15,3-1-13-15,4-1-17 16,3 0-15-16,2 1-10 0,3 1-5 16,3 0-1-16,0-1-2 0,-2 2 0 0,-3 1 1 15,0 1-1-15,-1-2-1 0,2-1-3 16,1-1 2-16,-1-1-6 0,-6 0-10 15,-2 0-13-15,0 0-18 0,-4-1-12 0,2 0-9 16,2-1-23-16,1-2 658 0,3-4-430 16</inkml:trace>
  <inkml:trace contextRef="#ctx0" brushRef="#br0" timeOffset="-179933.95">27355 15327 1550 0,'0'0'90'15,"0"0"43"-15,-2-1-97 16,0 0-43-16,-1 0-5 16,-5-1 2-16,0-1 0 15,-5-2-1-15,-4 1 2 16,-3 1 2 0,-3 1 2-16,-8 2 0 0,-9 3 0 15,-10 5-14-15,-4 3-9 16,6 11-22-16,9 0-17 0,18 14 0 15,10 10 10 1,21 24 16-16,12 11 18 0,24 5 19 16,12-1 4-16,4-19 9 15,-3-8 3-15,-11-18 14 16,-7-8 10-16,-13-15 6 16,-6-5 8-16,-9-7-11 0,-4-4-1 0,-1 0 3 15,-1-2-4-15,2 0 1 0,-1-3-1 16,2 2-4-16,2-1 3 0,-2-5-1 15,3-1-5-15,0-1-5 0,-3-3-4 16,1 0-2 0,2-2-2-16,4-4-3 0,2-1-3 0,3-3-2 0,-1-1 4 0,1 1 5 15,0 4 8-15,-2 0 2 16,0 1-4-16,2 0-7 0,0-4-10 0,4-2-5 16,1-4-1-16,0 0-3 0,-1 1-3 15,-1 6-1-15,0 1-1 0,-1 4 0 16,2 2 1-16,-1 1-3 0,2-2-5 15,3 2-2-15,-5 2 1 0,1 2 1 0,-2 2 4 16,-1 2-1-16,-2 1-4 0,2 1-3 16,-1 0-3-16,-1 3 0 15,0 1-2-15,-5 2 3 0,-1 3 0 16,-3 1-4-16,4 3-19 0,-4 7-10 0,0 4-8 16,1 5 3-16,-7 2 19 0,0 2 6 15,-5-2 7-15,-2 1 5 0,-7-3 5 0,-2-3 7 16,-2-1 4-16,-4-2 1 15,-4-3-1-15,-6-3 0 0,-6-3 2 0,-1-2 3 16,-1-4 1-16,0-3 3 0,3-2-1 16,1-2-1-16,5-3 0 0,2 1-3 15,2-2-3-15,5 0-1 0,0-3-4 0,3 2-2 32,5-3-8-32,3 1-3 0,1-4 0 0,2 0-1 0,2-1 6 0,0-3-1 15,2-4-2-15,4 0-4 0,0-2-10 16,4 2-7-16,1 3-7 0,1 0 15 15,3 2-59-15,2 6-125 0,3-1 142 0</inkml:trace>
  <inkml:trace contextRef="#ctx0" brushRef="#br0" timeOffset="-179464.55">28408 15624 1072 0,'2'6'43'0,"1"6"31"0,-2 14-73 15,1 3 0-15,-1 1 1 16,1-4 0-16,-1-13-1 0,-1-11 2 16,0-2 4-16,0 1 7 15,0 0 21-15,0-2 0 16,0-6 16-1,3-2 7-15,2-9 2 0,7-6 2 16,8-17-19-16,4-6-14 16,12-6-23-16,0 3-3 0,4 5 5 15,1 6 6 1,-1 11 21-16,-1 7 9 16,-5 10 5-16,-6 3-5 15,-9 5-20-15,-2 3-12 0,-6 2-14 0,0 2-10 16,3 6-6-16,-1 5-7 0,2 6-23 15,0 9 0-15,-2 2 1 0,-1 7 7 16,-4 2 26-16,0-1 5 0,-4 0 2 16,0-7 2-16,-2-3 0 0,-1-7 0 15,1-3 3-15,-1-5-3 0,-1-4-8 0,0-3-17 16,0-2-19 0,0-2-11-16,1-1-7 0,-1-3-5 0,0 0 41 0,0 0 188 31,4-7-116-31</inkml:trace>
  <inkml:trace contextRef="#ctx0" brushRef="#br0" timeOffset="-179200.89">29290 14592 1460 0,'4'56'28'15,"4"27"41"-15,3 44-104 16,3 13-5 0,-9 10 37-16,-1-2 2 0,-5 10 1 15,0 4 1-15,1-10-16 16,0-13-22-16,3-33-18 16,-2-18-2-16,0-38-3 0,3-19 45 15,1-24 10-15</inkml:trace>
  <inkml:trace contextRef="#ctx0" brushRef="#br0" timeOffset="-178994.01">29636 15418 1364 0,'-7'2'83'0,"-5"1"208"15,-16 5-330 1,-14 3-3-16,-18 1 39 16,-8-1-12-16,-15-6-43 0,-3-1-36 15,9-7-190 1,8 0 169-16</inkml:trace>
  <inkml:trace contextRef="#ctx0" brushRef="#br0" timeOffset="-178827.59">29675 15359 1460 0,'0'2'58'0,"5"18"-24"0,1 17-72 16,5 29-15-16,2 13-2 15,-4 0 25-15,-1-6-14 16,-2-12 29-16</inkml:trace>
  <inkml:trace contextRef="#ctx0" brushRef="#br0" timeOffset="-178464.63">30006 15572 1544 0,'0'-2'77'0,"1"-2"53"16,-1 4-48-16,2-3-14 16,-1 1 0-16,3 0-28 15,1-1-15-15,4-1-20 16,1 0-6-16,4 0-11 16,4-1-7-16,4 1-5 15,1 3 0 1,-2 1 11-16,-3 1 6 0,-7 2-3 15,-2-3-5-15,-4 1-19 16,-4 1-14-16,3 1-30 0,-2 0-21 16,-1 4-6-16,3 5 4 15,-2 3 33-15,1 4 26 16,1-4 24 0,-1-6 9-16,0-4 9 15,0-2-1-15,-1-2-3 0,-2-1-14 16,0 1-9-16,1-1-8 0,3 1-52 15,5-1 56-15</inkml:trace>
  <inkml:trace contextRef="#ctx0" brushRef="#br0" timeOffset="-178028.44">30497 15424 1289 0,'-1'0'40'0,"1"0"-6"32,0 2-31-32,1 3-4 0,3 4-2 0,-2 7 2 15,3 6 1-15,3 7 0 16,1 3 0-16,6 8 1 16,-1 1-1-16,2-2 2 15,-1-7 0-15,-3-9 0 16,-1-4 2-16,-1-9 3 15,1-2 3-15,-4-6 5 16,4-2 3-16,8-1-7 16,3-5-3-16,10-4-5 15,0-3-3-15,-3-4 1 16,-2-1 3-16,-4-1-2 16,-5-4-2-16,-4 4-3 0,-4-3-5 15,-3 3 0 1,-2-1 0-16,-1 2 4 0,-2 1 4 0,-2 2 3 0,2 3 1 15,-2 1 0-15,1 2-2 0,2 2 2 0,-2-5-12 16,1-4-15-16,3-6-27 0,-1-7 44 16,3 0-135-16,1 2 103 0</inkml:trace>
  <inkml:trace contextRef="#ctx0" brushRef="#br0" timeOffset="-177555.91">31137 15381 1411 0,'0'0'74'16,"0"0"77"-16,0 0-152 16,0 0-19-16,0 2-34 15,-1-2-13-15,-4 3-2 16,-2 3 10-16,-5 3 34 15,-3 1 16-15,0 4 7 16,1 2 0 0,0 4 1-1,2 3 1-15,2 8 0 16,4 6-3-16,11 15-15 16,5 5-13-16,10 3-21 15,4-8 0-15,0-19 25 0,1-11 17 16,-3-15 14-16,1-3 33 15,-5-4 76-15,-1-3 27 16,-8 0 16-16,-3-2-19 0,0-2-83 16,1-5-29-16,-2-3-17 0,0-7-14 15,-4-4-9-15,-1-4-5 0,-4-4-2 0,-3 0-5 16,-4 1-3-16,1 4-8 0,-3 3-5 16,3 4 0-16,0 1-1 0,0 2 0 15,0 0-4-15,-2-1-1 0,0-4 0 16,-2-4-3-16,-3-3-6 0,-1-2-21 15,-1-3-84-15,2 0-81 0,0 0 128 0</inkml:trace>
  <inkml:trace contextRef="#ctx0" brushRef="#br0" timeOffset="-177187.75">31356 15313 1060 0,'3'0'28'0,"-3"1"-12"16,0 1-17-16,0 9-3 16,0 6 0-16,5 15 3 15,5 3 1-15,7 12 2 16,3-5 2-16,5-3 4 15,0-5 6-15,2-10 10 16,0-7 2-16,2-8 7 16,0-6 20-16,-3-3 49 15,-1-3 22-15,-8-4 0 16,-1-2-26-16,1-10-81 0,1-9-48 16,1-23-71-16,-2-9-28 15,-10-12-18-15,-7-2-9 16,-11-5 96-16</inkml:trace>
  <inkml:trace contextRef="#ctx0" brushRef="#br0" timeOffset="-176791.22">32405 15130 1671 0,'-2'1'50'16,"-1"1"-25"-16,-4-1-67 15,-10 4-20-15,-9-2 11 16,-14 3 24 0,-2-2 6-16,2 0-12 0,4 4-11 15,11-1-9-15,5 2-1 0,11 0 13 16,4 0 9-16,6 3 23 31,5 6 6-31,9 10 7 0,5 4 3 0,4 6 8 16,2-2 1-16,-5-2 1 31,-2-1 4-31,-7-6-2 16,-6-4-2-16,-7-2-3 15,-6 1-8-15,-9-3-9 16,-2-1-1-16,-3-4 0 0,-2-1 1 15,2-4 2-15,-1-2-8 0,-2-1-12 16,0 2-13-16,-3-1-18 16,-5 0 11-16,-3 2-2 0,1-2 22 0</inkml:trace>
  <inkml:trace contextRef="#ctx0" brushRef="#br0" timeOffset="-176313.86">30132 15498 964 0,'0'0'69'0,"0"1"47"15,-1-1-78-15,0 0-56 16,-4 5-24-16,0 0-77 15,-3 3-89-15,1 1 115 16</inkml:trace>
  <inkml:trace contextRef="#ctx0" brushRef="#br0" timeOffset="-175865.98">30092 15560 263 0,'-3'6'49'0,"-2"3"53"16,-5 6-66-16,-1 4-17 16,-3 6-7-16,-1 1 0 15,1-4 1-15,0-2 5 16,5-10 31-16,2-4 21 15,7-5 49-15,0 1 13 0,0-2 6 16,0 0-9 0,0 0-48-16,0 0-20 0,0-2-33 0,0 1-3 31,-3-5 2-31,6 2 5 0,2-2-1 16,2-5-8-16,5-3-4 0,2-9-9 0,1 1-7 15,5-4-6-15,-1 0-8 16,1 2-5-16,3-1-2 0,0 1-1 0,0 1-7 15,4 1-5-15,-2 3-4 16,-1 5 2-16,-2 2 16 0,-8 6 16 0,-3 4 12 16,-4 2 10-16,-3 0 1 0,1 2-6 15,-2 1-10-15,4 5-9 0,-2 6-9 16,0 11-5-16,-1 11 0 0,-1 8 4 16,-3 4 7-16,0 0 6 0,0-3 3 0,-4 0 1 15,3-1-1-15,-1 0-3 0,1-1 2 16,2-7 15-16,0-9 11 0,1-8 6 15,2-6-4-15,-4-4-14 0,2-2-9 16,1-3-3-16,-2-1 4 0,3-1 4 16,-4-2-2-16,0 0 0 0,0 0-2 0,0 0-3 15,0 0-4-15,0 0-7 16,0 0-13-16,0 0-19 0,0 0-16 0,0 0-4 16,0 0 425-16,-3-5-278 0</inkml:trace>
  <inkml:trace contextRef="#ctx0" brushRef="#br0" timeOffset="-169298.39">602 15387 882 0,'0'0'106'0,"0"0"-37"0,0 0 83 31,2-1-108-31,1-2-26 16,11-6-16-16,11-5-1 15,21-6-2-15,3-4 1 16,3 0 0-16,-3-1 4 0,1-2 8 15,3-3 4-15,13-6 2 16,9-5-5-16,16-4-6 16,9-1-2-16,18 4-2 15,4 1-1-15,21 7-1 16,12 4-1-16,12 6 1 16,13 7 0-16,5 8 1 15,5 1 0-15,6 8 0 16,-10 0 1-16,-34 3-3 0,-4 0 0 15,-28 0 0-15,-1 3-1 0,4 1 1 0,6 4 0 16,-2 4 4-16,2 2 2 16,0 5 3-16,-2 4 0 0,3 3-2 0,3 4-2 15,3 4-2-15,-3 8 0 16,-3 1-2-16,-10 3 4 0,-14-3 6 0,-15-3 2 16,-15-5 0-16,-5-1-5 15,-3 0-6-15,-4 0-2 0,-10 2 0 16,-13-1 0-16,-11-6 3 0,-14 0 2 0,-2-2-1 15,-5 5-2-15,-7 9-5 0,-5 3-6 16,-11 7 2-16,-12 2 2 0,-13 4 1 16,-17 1 1-16,-18 6-2 0,-12 1-3 15,-11 2 1-15,-5-3 1 0,-12-4 1 0,-7-5 1 16,-6-4 1-16,-2-3-1 0,-9-6 2 16,-7-4 0-16,-4-7 0 0,-19-7 1 15,1-7 1-15,-4-7-2 0,-14-13 0 16,-1-3 0-16,0-11 2 0,-14-8-3 0,6-3-11 15,3-7-6-15,-4-6-10 0,12-5-2 16,1-2 9-16,1-2 6 0,13-1 6 16,5 0 7-16,8-3 8 0,18 2 10 15,12 5 14 1,15 0 17-16,21 4 4 0,3 3 5 0,8 4 1 0,16 6-2 16,10 7 10-16,20 5 1 0,17 6 10 0,6 6 10 15,9 3-11-15,-1-6-9 16,4 4-25-16,-1-3-25 0,6-2-5 0,2-6-3 15,12-7 3-15,11-9 1 0,14-9-3 16,12-4-5-16,5-4-1 0,7 0-1 16,-5 2-1-16,1 3 0 0,6 2 0 15,0 2 0-15,7-1 1 0,0-1-2 16,-6 2-7-16,-8 3-1 0,-7 7-4 16,-11 4 2-16,-11 5 2 0,-5 3-4 15,-11 3-5-15,-3 3-7 0,-2 4-6 0,-5 2-12 16,-3-2-12-16,-2 2-23 0,0 2-22 15,2-4 89-15,2 1-19 0</inkml:trace>
  <inkml:trace contextRef="#ctx0" brushRef="#br0" timeOffset="-162196.05">3959 13687 643 0,'-10'5'19'16,"-3"3"7"-16,-8 3 2 15,-10 9 2-15,-6 5 0 0,-14 10-7 16,-10 8-2-16,-23 15-2 31,-12 4-3-31,-32 7-9 0,-9 2-3 0,-17-12 1 16,-5-7 9-1,1-22 19-15,-1-10 11 0,-1-19 10 16,3-7-4-16,4-12-12 16,4-5-9-16,-2-18-6 15,3-6-2-15,2-18 0 16,1-11-1-16,18-10-2 15,10-2 12-15,28-3 4 16,11 3 0-16,28 14-3 16,5-4-15-16,10 14-13 0,6 1 0 0,5 4-1 15,3 5-1-15,4 8 0 0,3 5 0 16,4 8 1-16,1-1 5 0,5 5 4 16,1 2 2-1,7-1 0-15,6-4-5 0,7-4-11 16,8-2-6-16,9-1-4 0,15 0-6 15,7 2 4-15,10 1-5 0,9 1-4 16,4 0 1-16,4 2 3 0,1-1 5 16,-5 3 8-16,-4 0 5 0,-3-3 2 15,4 2 0-15,6-1-2 0,3 4-3 0,2 2-1 16,-1 2 1-16,-2 5 1 16,3 2 6-16,4 2 2 0,0 4 2 0,4 1 5 15,-5 4 0-15,-2 2 0 0,3 5 0 0,-1 3-3 16,6 5-4-16,-3 2-1 0,-4 1-1 15,-5 3 0-15,-3 0 1 0,-4 1 1 0,-5 0-2 16,-5-2 0-16,-6 3-1 0,-8-1-1 16,-1 1 2-16,-8 1 2 0,-1-1 0 15,1 6-1-15,2-3-1 0,3 3-2 16,0 1 2-16,-7-1 5 0,-7-1 6 16,-6-2 3-16,-4 1 0 0,-2-1-4 0,-2 1-5 15,-1 1-1-15,-2 2 0 0,-1-1-1 16,-2-1 0-16,-3 2-2 0,-2 2-2 15,-2 2 2-15,-4 3-1 16,1 3 0-16,-3 2 1 0,-1 10-2 0,0-1-1 16,-1 7 0-16,-5 2 0 0,-2-3-2 15,-8 1 1-15,0-1-1 0,-7 0 2 0,-2-1 1 16,-2 3 3-16,-2-4 3 16,-3 1 3-16,-3-3 2 0,-3-5-1 0,-3-2 0 15,-2-4-3-15,3-4-2 0,0-2 4 16,5-4 2-16,5-3 5 0,2-3 2 15,4-3 0 1,0-3-2-16,4-1-3 0,4-2-2 16,3-4-1-16,1 1 1 0,1 0-4 0,0-2-1 15,2 1-3-15,2-1-3 0,2-2 1 16,-1 1 0-16,3 0-1 0,-3-1 0 16,3 1 0-16,0-1 0 0,1 0 0 15,1 1-1-15,0-2-4 0,0 0-4 16,0 0-8-16,-1 1-13 0,0 2-34 0,1 3-25 15,0 6 655-15,0 2-441 16</inkml:trace>
</inkml:ink>
</file>

<file path=ppt/ink/ink3.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08:05.093"/>
    </inkml:context>
    <inkml:brush xml:id="br0">
      <inkml:brushProperty name="width" value="0.05292" units="cm"/>
      <inkml:brushProperty name="height" value="0.05292" units="cm"/>
      <inkml:brushProperty name="color" value="#FF0000"/>
    </inkml:brush>
  </inkml:definitions>
  <inkml:trace contextRef="#ctx0" brushRef="#br0">15732 4463 602 0,'2'-14'-3'0,"-1"4"-28"0,-1 0 0 31,0 4 21-31,-1-1 14 0,0 0 20 16,0 1 11-16,0 0 9 0,1 1 10 0,0-1 10 15,-1 2 9-15,1 1 4 0,-2-1-5 16,2 4-15-16,0 0-18 0,0 0-19 16,0 0-10-16,0 0-6 0,0 0-3 15,-6-2 0-15,3 3 3 0,-3 1 5 16,-1 1 0-16,-2 0 1 0,-2 0-4 0,-2 0-5 16,-1 0 0-16,1 0-1 0,-2 0 2 15,2 0 1-15,-3-1 7 0,-2 0 5 16,-1 1 5-16,-5-1 1 15,-1 0 1-15,-3 0-2 0,0 1-1 0,1-1 0 0,2 0-3 16,0 0-2-16,-1 1-1 0,-3-3-1 0,-6 2-2 16,-1-1-1-16,0 1 0 0,0-1-4 15,0 2 1-15,-1-1-1 0,-7-1 1 0,-2 1 2 16,-2 0 0-16,-1 3-2 16,4-1 0-16,-1 1-1 0,-2 1-1 15,2-4 0-15,-4 1 0 16,-1 1 0-16,0-2 2 0,-9 1 2 15,-1 2 1-15,1-2 2 0,-5-1 1 16,1 2-1-16,3 1 1 0,-4-3 0 16,1 0-2-16,-5 1-1 0,-7-1-2 15,-2 2-2-15,1 1 0 0,2 1-1 0,3-1 0 16,0 0-2-16,-8-2 1 16,-3 0-1-16,-1 0 0 0,-3 0 1 0,3 2 1 15,9-2 0-15,-8-2 1 0,-8 2 0 0,2-2-2 16,-3-2 1-16,2 2-1 0,9 1 0 15,-4-2 1-15,-10 2-1 0,1-2-1 16,-5 1 3-16,-1 0-2 0,6-1 0 0,-10-2 1 16,-3-2-3-16,1 3 1 15,0-4 0-15,11 3-2 0,2 0 0 0,-1-1 1 32,0 3-1-32,1 0 0 0,6-1 2 0,0 0 0 15,-6 0 0-15,-3 0-1 0,2 1-1 16,0 0 1-16,8 1-1 0,4 1 0 0,-10-2 1 15,-2 1 0-15,1-1-1 16,-9 0 2-16,8-1-1 0,-3-1 0 0,-5 1 0 16,4-1 1-16,2 0 0 0,5-1 0 15,1 1 0-15,-10-3 2 0,-12-1 5 0,-17-3 7 16,-18-2 0-16,-6 3-2 0,0 0-5 16,19 2-9-16,17 4-3 0,13-3 1 15,13 5-1-15,3 0 3 0,1-1 3 0,7 0 1 16,-3-1 0-16,-10-2 0 15,1 2-2-15,-1 1-1 0,6 0 0 0,13 1 0 16,3-1 0-16,3-1 0 0,-1 2 0 16,0 0 0-1,0 0 2-15,7 0-1 0,3 0 1 16,3-3 1-16,6 2-1 0,4-2 0 0,2 3 0 16,3-4-1-16,1 2 1 0,0 1 0 15,6 0-1-15,4 0 0 0,7-3 1 16,-1 2 0-16,3-1-1 0,0 1 1 15,0 0-1-15,0 0-1 0,1 2 0 16,0-1-1-16,5 0 0 0,0 0 1 0,1-1-1 16,1 2 1-16,2 0 0 0,-3-1-1 0,2-1-1 15,-2 1 1-15,1 0 0 0,3 1 0 16,2 0 0-16,0 0 0 16,-1 0 0-16,3 0 0 0,-2-1 0 0,2 1 0 15,-3 0 1-15,-1-1-1 0,1 1 0 16,0 0 0-16,2 0-1 0,2 1 1 0,-2-1 0 15,-1 0-1-15,2 0 0 0,0 0 1 16,-1 1-1-16,-1 0 1 0,-2-1 0 16,0 0 0-16,0 0 0 0,1 0 0 15,1 1 0 1,-1-1 0-16,1 0 1 0,-2 2-1 16,2-2 0-16,0 0 0 0,2 1 0 0,0-1 0 15,-1 0 0-15,2 0 0 0,-1 0 0 16,1 0 1-16,2 0 0 0,1 0 0 15,1 0 0-15,0 0-1 0,-1 0 2 16,1 0-1-16,0 0-1 0,0 0 1 16,1 0 0-16,-1 0-1 0,1 0-1 0,-1 0-2 15,1 0-3-15,0 0-2 0,0 0 0 16,0 0 0-16,0 0 1 0,-1 0 1 16,1 0-2-16,0 0-1 0,0 0 0 15,-1 0-3-15,1 0 2 0,-1 0 0 16,-1 0-1-16,2 0 0 0,-1 0-4 15,0 0-9-15,1 0-8 0,-1 0-4 16,1 0-3-16,0 0 3 0,-1 0 0 0,0 0-2 16,0 0-7-16,0 0-9 0,-1 0-14 15,1 0-19-15,0 0-154 0,-6-5 152 16</inkml:trace>
  <inkml:trace contextRef="#ctx0" brushRef="#br0" timeOffset="15966.08">7833 11875 622 0,'13'35'34'16,"-13"-35"-21"-16,-2 0-7 15,-1 0-3-15,-13-35 16 0,14 33 2 0,1 2 2 16,1 0 4-16,0 0-2 15,0 0-2-15,-1 0 1 0,-1 0 2 16,1 0 1-16,-5 0 2 0,3 2 0 16,-1-2-1-16,0 0-1 0,1 2 0 15,-1-2-2-15,-1 1-3 0,-2-1-3 0,2 1-2 16,-3 2 0-16,0-2-1 0,1 2 0 16,-6-2 0-16,0-1 1 0,0 1-3 15,-4-1 0-15,0 3-1 0,-5-2-1 0,-3 1 0 0,-3 0-1 16,-2-1-1-1,-3 1 0-15,-2-2 0 0,2 0-1 16,-1 2 0-16,-1-2-1 0,0 0-2 16,-3 0 0-16,-2 0-2 0,-1 0-1 15,2-2 0-15,-4-1 1 0,-2-1-2 0,-4 3 1 16,-3-2-1-16,1 1 1 0,1-1-1 16,3 0 1-16,0 0-1 0,-4-3 1 15,1 1 1-15,-8-2 1 0,-2 0-1 0,-4 1 0 16,-2-1-2-16,0 1 0 0,2 1-1 15,1-1 0-15,-1 0 1 16,3 0 1-16,-1 1 3 0,0 1 3 0,-2 0 3 16,2 3-1-16,3-1 2 0,3 1-2 15,1-1 0-15,-2 0 1 0,4 2 2 16,-5 0-1-16,-4 2 2 16,0 1 0-16,-6-2-1 0,4 2 0 0,5 0 0 0,-1-1 0 0,3 2 0 15,-4-1 2-15,-4 0 1 0,-1 0-1 16,-3-2-2-16,6 3-5 0,3-1-4 0,0-1-2 31,1 0-1-31,-3-2 0 0,-1 0 1 16,-3 0 0-16,-4-2 3 0,-2 2 3 15,1 0 3-15,5-2 0 0,3 2 0 16,4-1-2-16,-4 1 1 0,-6 0 0 0,0 0 0 16,-3 1-1-16,6 1-3 0,7 0-3 15,2 3-1-15,2 1 1 0,2-1-1 16,-3 0 2-16,-3 3-1 0,-1-6 0 15,-1 3-1-15,5 1 2 0,-1 0-1 0,1 1 2 0,-2-4 1 16,4 0 1-16,-3 0 3 0,-2 1 3 16,-3 1 1-16,-1-2 0 0,7 1-3 15,6 0-4-15,5 0-3 0,3 1 0 16,0-1 1-16,4 1 0 0,1-3 1 0,4 1 0 16,-1 1 0-16,1-4 0 0,3 3 1 15,0-2-1-15,8 2 2 0,3-1-1 16,3-2-1-1,0 1 1-15,3 1-2 0,1-2-1 16,0 1 0-16,3 0-3 0,0 1 0 16,2-1 0-16,-1-1-2 0,0 2 0 15,1 0 1-15,3-2-1 0,-1 0 0 0,1 0 0 16,0 0 0-16,-1 1 0 0,0 0 0 16,-1 1 0-16,2-2 1 0,-2 0-1 15,1 0-1-15,-1 0 1 0,-1 0-1 0,1 1 0 16,-3-1 1-16,1 0 0 0,-1 2-1 15,-1-1 1-15,1-1-1 0,1 2 1 16,2-2 0-16,1 0 1 0,1 3-1 0,2-2 0 16,-4-1 0-16,4 2 0 0,-1-2 0 15,-3-2 0-15,5 2 0 0,0 0 1 16,0 0 0 0,0 0-1-16,0 2 0 0,-4-1 0 0,3-1-1 0,-2 1-1 0,1-1 0 15,3 0-2-15,-1 0 0 0,0 0 0 16,0 0-2-16,0 1 1 0,-1-1 1 0,1 0-1 15,0 0 2-15,0 0 0 0,0 0-1 16,0 0 1-16,0 0-2 16,1 0 0-16,0 0 0 15,0 0-2-15,0 0-2 0,0 0-4 0,0 0-3 16,0 0-5-16,0 0-3 0,1 0-3 16,0 0-4-16,-1 0-4 15,0 0-4-15,0 0-9 0,0 0-8 16,0 0-8-16,0 0-14 0,0 0-6 15,0 0-2-15,0 0-14 16,1 0-54-16,-2-5 93 0</inkml:trace>
</inkml:ink>
</file>

<file path=ppt/ink/ink30.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7:18:25.667"/>
    </inkml:context>
    <inkml:brush xml:id="br0">
      <inkml:brushProperty name="width" value="0.05292" units="cm"/>
      <inkml:brushProperty name="height" value="0.05292" units="cm"/>
      <inkml:brushProperty name="color" value="#FF0000"/>
    </inkml:brush>
  </inkml:definitions>
  <inkml:trace contextRef="#ctx0" brushRef="#br0">16626 13171 1226 0,'-1'0'50'16,"0"0"65"-16,0 0-135 15,0 0-5-15,1 1 5 16,-3-1-1-16,1 0-8 16,-2 0-1-16,-5 1 8 15,-4 0 5-15,-11 2 8 16,-6-1 4-16,-16 0 6 0,-2 0 4 16,-13-1 3-16,-8 3 0 15,-14-4-3-15,-16 1-2 16,-18 0-2-16,-8 1 1 15,-17-1 0-15,-11-1-1 16,-14-2 4-16,-11 0-2 0,-22-4 0 16,3 0 0-1,20 0-3-15,-1 0-2 0,37 2 1 0,3-1 2 16,-7-1 6-16,0 0 5 0,6-2 5 16,-2-1 2-16,5 0 0 0,4 0 5 15,6 1 3-15,7 4 2 0,12-1-1 16,-2 2-2-16,1 2-1 0,4 1 1 0,10 0 3 15,14 1-3-15,7 2-3 0,4 2-1 16,5-4-4-16,2 2 0 0,14 0 2 16,9 0 0-16,10 1 3 0,11 0 3 0,3-2 2 15,4-1 3-15,5 0 3 0,2-1 3 16,2 0 1-16,2 0 0 0,0 0-2 16,0 0-7-16,0 0-4 0,0 0-3 0,0 0-3 15,0 0-4-15,0 0-3 0,0 0-6 16,0 0-2-16,0 0-4 0,1 0-8 15,-1 0-2 1,0 0-4-16,1 0-1 0,-1 0 3 0,0 0-4 0,1 1-5 16,-1-1-4-16,0 0-6 0,2 0-4 15,-2 0-7-15,0 0-9 0,0 0-10 16,0 0-7-16,1 0-3 0,-1 0-1 16,1 0-6-16,-1 0-3 0,1 2 6 0,3-1-22 15,2 4 58-15</inkml:trace>
  <inkml:trace contextRef="#ctx0" brushRef="#br0" timeOffset="1644.49">9996 14273 514 0,'0'0'62'15,"0"0"106"-15,0 0-127 0,-1 0-3 16,-3 1 0-16,-2 1-3 0,-5-1-14 16,-3-1 2-16,-5 0 2 15,-3-1 5-15,-11 0-1 16,-8 0 5-16,-20 1 2 15,-16 3-3 1,-22 3-9 0,-13 0-7-16,-19-2-10 15,-8-1-1-15,-7-3-1 16,-2 0 0-16,7-4-2 16,10-1 1-16,18 2-3 15,12 1 1-15,27 2 15 16,13 0 7-16,25 1 9 0,7 2 9 15,17 0-6-15,5-1 4 0,0 0 6 16,5-1 4-16,-1 0 2 0,3-1-1 16,0 0-3-16,-1 1-3 0,0-1-2 15,-1 2-4-15,2-2-6 0,0 0-7 0,2 0-4 16,-2 0-2-16,0 0-3 0,0 0-3 16,0 0-4-16,0 0-4 0,1 1-4 15,-1-1-3-15,0 0-5 0,2 0-9 16,-2 0-12-16,0 0-15 0,0 0-15 0,-1 0-17 15,0 0-11-15,1 0-14 16,0-1-8-16,-3-2 739 0,6 2-480 0</inkml:trace>
  <inkml:trace contextRef="#ctx0" brushRef="#br0" timeOffset="15071.78">12178 16275 1441 0,'0'0'58'0,"0"0"-1"16,0 0-31-16,0 0-11 16,0 0 4-16,0-1 16 15,0 1 2-15,0 0 8 16,0 0-1-16,0 0 0 0,0 0-6 16,0 0-22-1,0 0-6-15,-5-1-10 0,-3 1-3 16,-10-2 4-16,-10-1 3 15,-20-2 1-15,-7 1 0 16,-22-5-1 0,-10 0-3-16,-19-3-1 0,-7 0 0 0,-13-4 0 15,-7 1-1-15,-6 1 1 16,-3 2-1-16,23 3 1 16,4 3 0-16,15 1 1 0,3 1-1 15,2 2 1-15,7 1 0 0,9-4-1 16,1 2 1-16,-3-2-1 0,6 3 0 15,5 2 1-15,8-1 4 0,13 1 5 16,1 1 4-16,4 0 3 0,3 0-1 0,3 5-3 16,8-1-3-16,2-1-2 15,4 1-2-15,3-2-1 0,3 3-2 0,4-3-1 16,4 0 0-16,5 2-1 0,0-5 2 16,3 2 0-16,2-2 1 0,0 0-2 0,-2 2-2 15,2-2-5 1,0 0-6-16,0 0-4 0,0 0-9 0,0 3-7 0,0-3-5 15,1 0-5-15,0 0-5 0,-1 0-8 16,1 0-9-16,4-2-16 0,-3 1-1 16,3-1-2-16,10-4 10 0,11-4 16 15,10-7 317-15,15-5-191 0</inkml:trace>
  <inkml:trace contextRef="#ctx0" brushRef="#br0" timeOffset="15550.34">12140 16286 1555 0,'0'0'59'16,"-1"0"7"-16,-4 0-70 15,-10 2-4-15,-30 0-5 16,-15 1 8 0,-42 1 12-1,-10-3 3-15,-10 1 14 16,-2 0 6-16,-1 4 14 16,-7 2 4-16,-8 2 0 15,-1 0-4-15,-11-1-11 16,6 0-2-16,3-2-11 15,1-5-3-15,14 0-7 0,6-2-3 16,13 0 0-16,6 0-1 16,26 0-1-16,6 0 0 15,14 1-3-15,7 1 1 16,17 0-1-16,7-1 0 0,12 0 2 16,5-1 2-16,4 1 0 0,0 0 2 15,2-1-1-15,3 0 1 0,0 0 0 0,0 0-5 16,0 0-7-16,0 0-10 0,0 0-10 15,0 0-9-15,0 0-12 0,0 0-11 16,0 0-11-16,0 0-16 0,1 0 5 16,-1 0-5-16,0 0 0 0,1 0 10 15,-1 0 19-15,5-4 26 16</inkml:trace>
  <inkml:trace contextRef="#ctx0" brushRef="#br0" timeOffset="33730.8">10172 6690 168 0,'0'-7'-27'0,"0"1"-11"0,0 2-1 16,0 1 52-16,2 0 30 16,-2-3 4-16,0 1-31 0,0 3-15 15</inkml:trace>
  <inkml:trace contextRef="#ctx0" brushRef="#br0" timeOffset="34808.43">9267 6540 1071 0,'0'2'61'15,"0"-2"-52"-15,-1 0 20 0,0 0-30 16,1 1-6 0,-1-1 3-16,1 0 4 15,0 0 1-15,0 0 3 0,-1 0 2 16,3 0 1-16,-2 0 0 15,1 0-2-15,0 0-2 16,0 0-2-16,0 0-2 16,5-1-2-1,1 1 1-15,12 2-1 0,4 0 2 16,21 5 1-16,16 1 0 0,22 3 2 16,13 3 0-16,10 1-1 15,-4 1 0-15,-27-6-1 16,-10 0 1-16,-22-2-1 0,-8-2 0 15,-2 1 1-15,-3-4-1 0,-2 0 0 0,-1 1 0 32,-5-2 1-32,-4-1 0 0,-6 0 1 15,-3 0 2-15,-3-1 3 0,-2 0 2 0,-3 0 2 0,0 0 1 0,0 0 3 16,0 0 0-16,0 0 1 0,0 0-1 16,0 0 0-16,-3-3-4 0,0 0-3 15,0-1 0-15,0 0-1 0,-3-2-3 0,-2-2-1 31,-4-4-3-31,-2-4-4 0,0-1 1 16,-1 0 3-16,3 1 0 0,-1-5-3 16,2 1-9-16,-3-2-13 0,-4-2-11 15,-6-1-193-15,-6-2-14 0,-9 0-43 16,-4 4 12-16,-1 0 230 0,0 3 54 16,4 3 87-16,7 2 16 0,3 2-13 15,4 3-14-15,3 2-13 0,8 3-12 0,0 2-15 16,8 2-18-16,4 4-16 0,2 0-15 15,4 4-1-15,4 2 4 0,6 5 7 0,7 3 8 16,3 3 2-16,6 4 1 0,11 3 11 16,3 2 13-16,10 4 7 0,1-2-3 15,-1-1-13-15,0-2-17 0,-2-3-9 16,2-5-4-16,-1-4 2 0,-2-2 7 16,-6-2 5-16,-6-3 7 0,-5-3 6 15,-4-2 0-15,-3-1 2 0,-4-1 0 16,-2-2-1-16,-5 0 0 0,-5 0-4 0,-2 0-6 15,-4-2-3-15,-4 2-5 0,0 0-3 16,0 0 0-16,0 0-3 0,0 0-5 16,-6 2-1-16,-3 1-1 0,-8 4 0 15,-11 6 1-15,-14 3 2 0,-10-2-1 0,-13 0 1 16,-5-2 1-16,4-2-1 0,6 1 0 16,14-1 1-16,11-4-1 0,6-1-1 15,4-2 0-15,7-1-2 0,2 2 1 16,5 0 1-16,4 1-2 0,3-4 0 0,2 1 0 15,2-2 0-15,0 0 1 0,0 0 0 16,0 0 0-16,-2 2 1 16,4-2 0-16,-1 0 0 15,-1 0 1-15,0 0 0 0,0 0 0 0,0 0 0 0,1 2 0 16,-1-2-1-16,0 0 1 0,0 0 0 16,0-2 0-16,0 2-1 0,0 0 1 15,0 0 0-15,0 0 0 0,0 0 2 16,0 0-1-16,0 0 0 0,0 0 1 0,0 0-2 15,-1 0-4-15,1 0-5 16,-1-1-6-16,-1-1-4 0,3 2-4 16,0 0-8-16,-1 1-8 0,0-1-17 0,0 0-14 15,0 0-51-15,3 0-128 16,2 0 149-16</inkml:trace>
  <inkml:trace contextRef="#ctx0" brushRef="#br0" timeOffset="63346.15">16720 12314 719 0,'3'-1'193'0,"-3"1"-108"16,0 1 169-16,0 0-238 0,0-1-11 0,1 1-4 0,-1-1 0 15,2 0 0-15,-2 0 0 16,0 0 1-16,1 1 2 15,7 5 2-15,1 2-1 0,9 8-3 16,6 3-2-16,14 11 0 16,12 4 1-1,24 7 0-15,16 4 0 0,17 3 0 16,2 5 4-16,9-1-3 16,2-3 1-16,0-2 1 15,-4-5-4-15,-18-4 1 16,-13-2 0-16,-23-11 0 0,-4-4 0 15,-20-6 0-15,-5-6 0 16,-11-2 3-16,-5-3 0 0,-5-1 2 0,-8-3 3 0,-3-1-2 16,1 0 0-16,-2-1-2 0,2 1-4 15,-2-1 1-15,-2-1-2 0,-2-3 0 16,-4-8 0-16,-4-6-3 0,-9-8 2 16,-4-7 0-16,-7-1 0 0,-2 1 0 0,2 5-1 15,6 3 2-15,4 6 0 0,5 3 1 16,6 6 2-16,0 3-1 0,4 5 1 15,3 2-1 1,4 2-2-16,0 0 0 0,0 0 1 0,0 0-1 0,0 0-4 0,0 0 5 16,0 0-1-16,0 0 0 15,1-3-1-15,2 3-7 0,-1 3-2 0,2-3 1 16,3 5 1-16,5 1 3 0,5 1 2 16,6 5 1-16,6 1 1 15,6 3 0-15,4 1 0 0,4 1 0 16,-3 3 1-16,1 2-1 0,-7 2 0 0,-3-1 1 15,-7 0-2-15,-4-4 2 0,-4-3 0 0,-3-3 0 16,-3-1 1-16,-2-2 1 0,-5-1 1 16,-1-2 3-16,-2 0 2 0,0 3 3 15,0 1 0-15,-3 4-1 0,-4 1 2 16,-6 2 3-16,-6-1 5 0,-4 0 0 16,-3-2 5-16,-2-2 2 0,-1 0 1 15,-5-3 2-15,0-1-2 0,-1-2-5 16,-2 0-3-16,4 0-2 0,4-3-4 15,5 0-2-15,6-2-4 0,3 2-2 0,5-4-3 16,-2 1-1-16,2 2-1 0,0-2 0 16,3-1 1-16,2 0-2 0,-1 1 0 15,3-1 1 1,-2 1-1-16,5-2-6 0,-1 1-5 0,0-1-13 0,0 0-16 16,0 0-26-1,1 0-23-15,0 0 46 0</inkml:trace>
  <inkml:trace contextRef="#ctx0" brushRef="#br0" timeOffset="65027.14">3660 12530 1394 0,'-1'-2'1'0,"4"2"1"0,-3 0-3 15,0 0-5-15,0 0-10 16,0 0-6-16,0 0 1 16,0 0 5-16,-2-1 23 15,2 1 14-15,0 0 6 16,-1-1 2-16,0 0-6 16,0 1-6-16,1-1-4 0,-1 0-1 15,0-1-7-15,1 2-5 16,0 0-3-16,0 0-5 15,0 0-2-15,0 0 0 16,0 0 1-16,0 0 1 0,1 2-2 16,0-2 0-1,5 4 2-15,0 1 1 0,6 4 4 16,3 2 2-16,6 3 0 0,5 4 1 0,8 1 0 16,10 2 0-16,7 0 2 0,6 3 0 15,1-2 4-15,2 2 1 0,2-2 3 16,2 1-1-16,7 0 1 0,7 4-2 15,-4-4-3-15,0-2-1 0,-10-3-3 16,-7-2 1-16,-1 0-1 0,-8-1 0 16,-6-1 1-16,-4-5-2 0,-9 0 1 15,-8-2 1-15,-4-3 0 0,-5-2 2 0,-5-2 0 16,-1 0 2-16,-4 0 0 0,-1 0 0 16,-1 0 1-16,0 0 0 0,0 0 0 15,0 0 0-15,0 0 1 0,0 0-1 16,0 0-4-16,0-1-5 0,0 1-3 15,0-1-3-15,-2-5 1 0,2 3 1 0,-1-3-1 16,1-5-3-16,-4-7-2 0,2-8-5 16,-2-6-5-16,-2-6-1 0,1 7 3 15,1 7 5-15,2 8 8 0,1 7 9 16,-1 6 12-16,2 3 7 0,0-2 1 16,0 1-5-16,0 1-8 0,0-1-7 15,0 1-1-15,0 0 1 0,0 0-2 16,0 0 2-16,0 0 1 0,0 0 1 15,0 0 6-15,0 0 1 0,0 0-1 0,0 0-5 16,0 0-4-16,0 1-5 0,0-1-2 16,0 0 0-16,3 4-1 0,-1-2 2 15,4 1 1-15,4 4 0 0,9 3 2 16,9 6 1-16,4-2 0 0,3 3 0 16,-3-2 1-16,-6-2 0 0,-4 1 0 15,-2-3 1-15,-4 0-1 0,1 1 1 0,-3-3 2 16,1 1 0-16,-3-1 0 15,-3-3 1-15,-2 0-1 0,-1-3 2 0,-4 2 5 16,-1-5 3-16,-1 1 3 0,0 5 2 16,-1-4-4-16,1-2-3 0,-3 4-1 15,-2 3-4-15,-6 5-3 0,-7 9-3 16,-8 6 0-16,-4 2 4 0,-5-1 2 16,-3-3 1-16,-5-2-1 0,-2-3-4 0,0-1-1 15,1-2 1-15,4-1 0 0,2-2-1 16,3-2 1-16,2-1-1 0,3 0 0 15,6-1 0-15,8-3 1 0,1 0 7 16,6-1 5-16,2-3 9 0,3 0 2 16,0 0 3-16,3-2 3 0,1-1 2 15,0 0 3-15,0 0-3 0,0 0-7 0,-1 0-8 16,1 0-5-16,0 0-8 16,0 0-1-16,0 0-3 0,0 0 0 0,0 0-1 15,0 0-3-15,0 0-6 0,0 0-9 16,0 0-14-16,0 0-11 0,0 0-19 0,0 0-12 15,0 0-28-15,0 0 32 16,0-1 29-16</inkml:trace>
</inkml:ink>
</file>

<file path=ppt/ink/ink31.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7:20:09.538"/>
    </inkml:context>
    <inkml:brush xml:id="br0">
      <inkml:brushProperty name="width" value="0.05292" units="cm"/>
      <inkml:brushProperty name="height" value="0.05292" units="cm"/>
      <inkml:brushProperty name="color" value="#FF0000"/>
    </inkml:brush>
  </inkml:definitions>
  <inkml:trace contextRef="#ctx0" brushRef="#br0">19726 5923 502 0,'2'0'72'0,"1"-1"77"16,-3 1-29-16,0 0-51 16,0 0-6-16,-2 0-24 15,4 0-1-15,-2 0 2 16,0 0-2-16,1 0-8 16,-1 1-1-16,0 0-9 15,0-1-4-15,0 1-8 16,2 5-3-16,-3-1-7 0,1 8-1 15,-4 7 0-15,1 8 1 16,-4 14 1-16,1 7 1 16,-1 13 0-16,-1 5 0 15,4 7 4-15,-1 7 3 0,3 12 8 16,-2 9 2-16,3-14-1 16,0 2-2-16,0-21-6 0,2-2-3 15,0 2 0-15,2 2 1 0,0 6 1 16,1 3 1-16,3 2 0 15,1 0 2-15,0 6 3 0,3 7 4 0,3 5 2 16,-1 3 0-16,1 0-1 0,-2-2-1 16,0 0 2-16,1 2 0 0,-3-1-1 15,1-4-2-15,0-3-3 0,-1-1-5 0,1 2-2 16,1 5-2-16,-6 2-2 0,3 1 0 16,-2-1 1-16,-2-1-1 0,-2-2 2 15,-1 3 2-15,1 4 0 0,-3 6 0 16,-2 9 0-16,1 6-2 0,-2 1-2 15,1 5 1-15,2-5-2 0,1 2 0 16,1 2 0-16,0 3 0 0,1 2 1 16,-1 0 0-16,1-1-2 0,2-3 6 0,0-8 7 15,0 3 8-15,-2-8 5 0,-3 2-3 16,-1 7 1-16,-3 12-13 0,-2 9-6 16,1-3 8-16,3-10 18 0,2-14 17 15,4-12 6-15,0-3-13 0,-2-1-25 0,2 2-13 16,-1 6-2-16,1 1 0 0,2-1-1 15,1 5 1-15,-2-3-1 0,1-5 1 16,-1-5 0-16,-1-9 1 0,-2-3-1 16,2 1-1-16,-3-2 1 15,1-3-1-15,0-3 1 0,1-5 0 0,-3 5 0 16,-2 2-1-16,-1 1 0 0,0 1 0 16,-2-5 0-16,0-1 1 0,-1 1-1 15,-1 1 0-15,-1-1 1 0,4-8-1 16,-3-5 0-16,4-7 0 0,2-4 0 0,0 4 0 15,3 0 1-15,-2-1-1 0,1-3 0 16,0-9 0-16,-1-8 0 0,0-7 0 16,2-9 0-16,-1-6 0 0,2-8 0 15,-2-4-4-15,0-2-8 0,-1-4-7 0,0-5-17 16,0 0-26-16,0-2-40 16,-1-2-29-16,1-5-29 0,0-7-31 0,-3-8-14 15,3-14-39-15,0-15 128 0</inkml:trace>
  <inkml:trace contextRef="#ctx0" brushRef="#br0" timeOffset="1169.09">20499 6047 310 0,'-5'-2'8'0,"4"0"-5"0,0 2 8 16,0 0 36-16,1-1 29 15,-1 1 63-15,1 0 17 16,1 0 3-16,-1 0-14 16,0 0-33-16,0 1-12 0,0-1-29 15,0 0-15-15,0 0-31 31,0 0-14-31,0 1-14 0,0 0-3 0,0 1-4 16,0-1 0-16,-5 10 1 16,-1 2 2-16,-3 19 5 15,-3 10 2-15,1 19 1 16,-1 8 1-16,1 19 4 16,1 12 1-1,4 1 0-15,4 11 4 0,2-12-1 0,1 4 0 0,2 5 0 16,1 4-4-16,0 1 0 0,3 2 2 15,1-1 2-15,1 0 6 0,0-1 5 16,-2 2 2-16,1 1 1 0,1 3-1 16,-1 4-4-16,2 0-1 0,-1 1 1 15,-2 0 2 1,2 5 1-16,-1 0 3 16,-2 5-2-16,-1 0-1 0,0 3 3 15,-4 2 3-15,1-1 4 0,-1-2 2 16,0-4-4-16,-1-1-5 0,-1-2-8 0,0 4-7 15,-2 5-4-15,-1 1-3 0,1 5 0 16,1 5 2-16,1-6 3 0,1 1 2 16,1-2 5-16,0-5 4 0,0-5 3 15,1-3 0-15,0-1-3 0,-1-3-6 16,1 2-6-16,-2 1-4 0,-2-3-1 16,2-3 6-16,0 0 8 0,2-3 2 0,-1-3 2 15,0-4-6-15,0 0-5 0,-1 1-2 16,2 0-2-16,-1 1-1 0,3 0-1 15,-1 1 1-15,-1 2-1 0,3-8-1 0,2-3 31 16,-1-8 3-16,3-4 2 0,0-4 1 16,-1-7-32-16,2-9-3 0,0-8-2 15,-1-8 0-15,0-3 0 0,0-3 0 0,0 2-1 16,0 2 0-16,0-1-1 0,1 0 0 16,0-3 0-16,2-2 0 0,-1-4 0 15,1-1 0-15,0 1 0 0,-1 3-2 16,-1 4-1-16,1 5-3 15,0 1-3-15,2-1-1 0,-4-4 1 0,-3-2 4 16,3-2-1-16,-5-1-3 0,0 4-1 16,2 1-2-16,-6 2 5 0,0 3 3 0,1-5 2 15,-1-2-1-15,2-3-1 16,-2-4 2-16,0-3-2 0,0-2 0 16,-2 0-4-16,2-1-3 0,-2 1 2 0,1-6-2 15,0-5 1-15,-2-8-8 0,2-8-19 16,-2-4-17-16,3-7-37 0,0-3-42 15,-6-6-37-15,3-12-28 0,-1-14-48 16,4-18 27-16,5-18 1 0,10-11 100 16</inkml:trace>
  <inkml:trace contextRef="#ctx0" brushRef="#br0" timeOffset="2472.87">21248 6202 847 0,'0'0'27'0,"0"0"59"16,-1 0-94-16,0 0 6 15,0 0 30-15,1 0 6 16,0 0 22-1,0 0 7-15,0 0 26 0,1 0 6 16,-1 0-12 0,1 0-12-16,0-2-24 0,0 1-11 15,0 0-18-15,0 0-6 16,0 0-12 0,6-5-4-16,-3 3-3 0,-1 2 2 15,-2 1 0-15,0-2-3 0,0 0-4 16,0 1-3-16,1-1 4 15,-1 0 4-15,0 0 7 16,2-7 3-16,-2 6 2 0,-1 3-2 16,1 0 1-16,-1 0-4 0,2-1 1 15,-2 1 0-15,0 0-2 0,0 0-3 0,0-1-1 16,0 1-4-16,0 0 2 0,0 0 3 16,0 0 0-16,0-1 2 0,0 0 1 15,2-6 0-15,-3 1 0 0,1-1 2 16,-1-5-1-16,1 1 3 0,2 0 12 0,1-3 0 15,3 4 6-15,-2-2 10 16,3 0-4 0,-1 3 10-16,-2 0 3 0,-1 1-4 0,0 2-4 0,-1 3-8 15,0-3-6-15,-1 5-8 0,-1 1-5 16,0 0-6-16,3 0-7 0,-3 0-4 0,0 3-2 16,0-3 0-16,0 2 3 0,-2 2-1 15,1-1 1-15,-1 5 4 16,-5 4 1-16,-3 4 4 0,1 8 2 15,-1 5 0-15,0 9 0 0,-1 8 1 0,0 8-1 16,-2 9 1-16,3 8 0 16,2 10-1-16,3 8 1 0,1 9 0 0,4 11 0 15,1 15 1-15,2 12-1 16,3 10 0-16,0 10 1 0,3 9 0 0,2 1 0 16,0 6 0-16,3 4-1 15,1-3-1-15,1 4 0 0,3 1 0 0,-1 2 1 16,0 3 0-16,-1 4 0 0,3 0 1 15,0 1 0-15,1 5 2 0,-2-8 5 16,-2-3 4-16,-4-3 6 0,-3-14-1 16,-1-1-3-16,-5-6-5 0,-4-6-4 15,-2-3 0-15,-5-6-2 0,0-1-2 16,-1-4 0-16,-2 2-2 0,0 6 1 16,-2 0-1-16,2 1 2 0,1 0 0 0,2 4 1 15,0-2 0-15,1 1-3 0,2 11 1 16,-2 1 1-16,2-4-2 0,0 4 2 0,0-3 4 15,2-8-2-15,2-4 18 0,2-3 4 16,2-8-1-16,1-5 6 0,1-6-6 16,3-7 4-16,-2-3-3 0,1-2-3 15,1 1-12-15,-2-4-6 0,1-5 8 16,2-1 10-16,0-3 7 0,0-1 2 16,3-9-7-16,-4-9-6 0,-2-5-7 0,0-3-5 15,-4 0-3-15,0-2-3 0,-2-8-1 16,1-5 0-16,-2-11-1 0,-1-7-5 0,0-7-4 15,-1-5-3-15,-1-5-7 16,0-5-1 0,1-5-4-16,0-5-7 0,0-4-11 0,2-1-13 0,0-4-29 15,0 1-18-15,0-1-27 0,-1-3-24 16,-1-6 117-16,1-5-228 0,3-13 79 0,8-16 120 16</inkml:trace>
  <inkml:trace contextRef="#ctx0" brushRef="#br0" timeOffset="3403.9">21948 5796 1070 0,'-4'1'50'0,"4"-1"-40"0,-2 1 7 15,1 3-21-15,0 1-4 16,-1 2-1-16,-2 2 7 16,2 1 2-16,-4 2 2 0,1 4 2 15,-2 3 3-15,1 12 2 16,3 9 0-16,1 26 0 16,0 16-1-16,-3 26 4 15,2 15-1-15,-3 25 8 16,4 3 0-1,1 21-1-15,1 13 5 0,8 12 4 16,-1 12 5-16,11 11 18 16,3 2 3-16,6 10 1 15,4 2-1-15,-3-28-17 16,7 3 3-16,-6-39-1 0,-1-6 6 0,-3 0 13 16,-5-6 0-16,-4-4-9 0,-7 2-7 15,-5-4-18-15,-3-6-9 0,-2 1-7 16,-4 3-2-16,-2 4-1 0,-3 8-1 15,-1 9 3-15,-4 5-4 0,-1 11 1 16,2 10 0-16,-1 4-2 0,4 12 2 16,3 6-2-16,1 8 1 0,0 7 0 0,2-1 0 15,0 0-1-15,1-8 1 0,-1 1 1 16,3-14-1-16,0-1 1 0,2-5-1 16,1-16 9-16,2-1 15 0,3-9 6 15,1-7 2-15,2-1-9 0,-1-6-6 16,-1-7 9-16,4-4 3 0,-5-4 4 15,0-7-9-15,1-7-8 0,-2-2-2 0,-1-12-5 16,-1-5 1-16,-2-9-6 0,-1-14-4 16,1-18 1-16,0-11-2 0,-1-9-1 15,0-8 0-15,0-9 0 0,0-8 0 0,0-12-4 16,0-8-14-16,0-10-22 16,0-1-35-16,0-1-27 0,0 2-25 15,0-4-18-15,2-3-6 0,-1-5-11 0,3-10 14 16,6-18 49-16,6-13 92 0,5-15 2 15</inkml:trace>
  <inkml:trace contextRef="#ctx0" brushRef="#br0" timeOffset="4365.02">22753 5824 828 0,'1'1'98'15,"1"0"190"-15,-2-1-292 16,0 0-5-16,1 0 8 0,2-1 8 16,-2 0 15-16,0-1 5 15,5 0 7 1,-1-3-4-16,3 0-5 0,-1-1 1 15,-2 3 4-15,-3 3-1 16,-2-2-12 0,0 2-11-16,1 3-20 0,-2 8-3 15,-1 25 6-15,2 14 3 16,3 41 8-16,3 18 0 0,11 33 2 16,3 14 0-1,9 19 1-15,-1 7 6 16,-5-19 8-16,-1 9 9 0,-7-22 11 15,1 12-1-15,1 7-6 0,0-10-4 0,-6-2-7 16,4-1 6-16,-4-2-3 0,-2 6-1 16,0-1-3-16,-4 2-3 0,-2 3 5 15,-2 4 1-15,-1 8 0 0,0 2-2 0,-3 2-5 16,-1 0 1-16,-1-7 2 0,-1 2 2 16,0 8-1-16,1 11-5 0,-4 26-5 15,3 11-4 1,4 6-1-16,2-4-3 0,4-13 4 0,4-2 4 0,-2-10 2 15,0-4 1-15,0-6-1 0,1-16 2 16,3-2 14-16,-1-7 4 0,1-9 0 16,0 1 3-16,1-7-11 0,-2-2 5 0,0 1 0 15,-2 4-7-15,-5 1-5 16,0 3-7-16,-3 6-3 0,-3-5-1 16,-3-2-1-1,-3 3 0-15,-3-5-1 0,-3-5-2 16,0 1 1-16,-2-3-1 0,-1-5-2 15,1-5 1-15,-2-5 0 0,1-8 0 16,0-11 1-16,2-9 0 0,8-15 0 16,2-14 1-16,5-4 0 0,2-11 0 15,1-7 0-15,5-13 1 0,-1-14-2 0,0-13-3 16,-1-7-10-16,-3-9-19 0,-1-3-39 16,0 0-16-16,0-2-27 0,1 0-47 15,1-8-7-15,1-10-88 0,4-22-102 16,3-28 209-16</inkml:trace>
  <inkml:trace contextRef="#ctx0" brushRef="#br0" timeOffset="5330.85">23607 6005 984 0,'-5'-1'20'0,"-3"1"-20"16,-3-5-2-16,2 4 17 0,6 1 10 16,-1 1 12-16,1 4 3 15,0-1-4-15,-2 4-8 16,3 11-8-16,1 10-2 15,2 23-7-15,2 16 1 0,-3 27 0 16,-2 15 0-16,2 34 3 16,-3 9 0-16,4 20 5 15,3 7 0-15,2-2 9 16,2 4 4-16,3 0 6 16,-1-2 5-16,0 12 2 15,-1 5 1-15,-1 11-2 16,-2 11-5-16,-4-29-15 0,0 3-3 15,-2-28-11-15,-1-1 3 0,-4 1 0 16,2 3-3-16,-1-2-3 0,-5-1-2 16,3 7-4-16,-3-3 2 0,0-1-1 0,5 1 2 15,-2-5 5-15,1-4 3 16,4-4 4-16,-1-1-2 0,1-3-3 0,2-1-6 16,1 7-3-16,1-2 0 0,0 3-1 15,1 1 2-15,1-1 0 16,4-3-1-16,-2-1 1 0,3 1-3 0,1-7 5 15,0-6 17-15,2-4 5 0,-2-8 6 0,0-1-6 16,-2-1-17-16,2 1-5 16,-3 1-5-16,-2-1 0 0,-1 1-1 0,-1-1 0 15,-3 0 1-15,-1 0-1 0,-4 2 1 16,-2 0-1-16,-3 0 0 0,-4 1 0 16,-5 1 0-16,2 0-1 0,-5 3 0 15,1-6 0-15,4-5 1 0,1-9 0 16,5-8 1-16,3-17 1 0,1-10 5 15,6-15 4-15,2-18 4 0,1-15 5 16,1-13-2-16,-3-8-2 0,-1-6-22 0,0-6-15 16,0 0-22-16,0 0-43 0,3 0-8 15,-1-2-29 1,7-8 510-16,8-12-300 0</inkml:trace>
  <inkml:trace contextRef="#ctx0" brushRef="#br0" timeOffset="5914.97">24196 5807 1019 0,'4'-5'32'0,"-1"0"12"15,1-2-65-15,1 0-8 16,-1 1 6-16,4 1 13 15,1 0 3-15,5-1-1 16,-1 1 4-16,5-4-153 16,0 2 114-16</inkml:trace>
  <inkml:trace contextRef="#ctx0" brushRef="#br0" timeOffset="6577.2">24391 5635 466 0,'14'-11'50'0,"3"0"54"15,-5 8-98-15,-2 1-15 16,-2 4-34-1,-2 2-6-15,-2 3 2 16,1-3 9-16,-2 2 28 16,0-2 18-16,-2 0 19 0,-1-2 13 0,1 1-3 15,0 0-10-15,0-1-13 0,0 2 2 16,3-1 5-16,-1 2 5 0,3 2 4 16,-1-1-6-16,1 5 1 0,0-2 3 15,1 0 2-15,-1 1-2 0,-1 1-10 16,1 2-7-16,0 1-4 0,-1 3-3 15,3 3 2-15,-1 0 0 0,0 4-1 0,-2 0 1 16,-1 0-1-16,-3 4-1 0,0 4 4 16,-1 0 5-16,0 7 3 0,-2 4 5 15,1 7 2-15,-2 6 2 0,0 2 5 16,-2 4 1-16,-1 4 0 0,-1 5-7 16,2 9 6-16,0 9-8 0,-1 0-7 0,3 7 10 15,-2-2-1-15,4 6 9 0,3 8 5 16,2 4-7-16,5 7-12 0,0 7 15 15,1 10 4-15,3 7 4 0,0 7 11 16,0 8-21-16,0 3 6 0,-1 6-6 16,1 0-13-16,-1-3-1 0,-3-5-13 15,-3-5-3-15,-1-2 5 0,-3-3 3 16,-2 0 2-16,-2-3 9 0,-2-5-1 16,-2 0 0-16,-3-2-3 0,-1 5-5 15,-2 2-6-15,2 3-3 0,-1 8-2 0,-4 7 0 16,-1 9-1-16,0 9 1 0,-2 7 0 15,0-4 1-15,3 5 1 0,-4-5-1 16,5-3 4-16,-2 6-1 0,0-2 0 16,1 2-1-16,-2 10-2 0,1-6 0 15,1-3 2-15,4 2 3 0,-1-11-2 16,3-4 4-16,0-4 6 0,0-14 0 0,3-11 3 16,3-8-1-16,1-7-9 0,0-5-3 15,2-4-2-15,0-7-2 0,0-4 2 16,2-8 0-16,-1-3 1 0,0-3-2 15,0-9 0-15,0-5-2 0,-1-6 0 16,0-3 0-16,-1-9-2 0,1-6-6 0,-1-13-12 16,0-12-19-16,1-8-15 0,-1-9-21 15,-1-5-41-15,0-4-10 0,-6-3-102 16,-10-1 127-16</inkml:trace>
  <inkml:trace contextRef="#ctx0" brushRef="#br0" timeOffset="7465.5">25208 5822 1074 0,'0'0'8'0,"0"1"-5"31,-2 7 10-31,-7 8-11 16,0 6 0-16,-4 17 2 15,-1 12 2-15,5 26 5 16,-4 13 0-16,1 19 1 16,4 10 3-16,4 14 22 15,4 4 8-15,3 7 10 0,2 6 7 16,0 10-18-16,1 6 1 15,3 19 0-15,0 2-9 16,2 7-7-16,1 10-7 16,-3 16-12-16,1 14-2 15,3 17 12-15,2 4 7 0,3 0 14 16,1-8 7-16,-5-45-7 16,0-16 0-16,-4-49-10 0,-4-9-7 15,-3-6-6-15,-3-6-8 0,-2 0-6 16,-3 3-1-16,-3 4 0 0,-2 7-1 15,0 8-1-15,-2 7 1 0,2 10-1 0,0 9 0 16,-3 9 2-16,3 12 0 0,-2-1 0 16,-1 2 1-16,3-5 12 0,-1-12 10 15,3-14 4-15,1-11 0 0,2-11-14 16,-1-12-9-16,-1-11-5 0,2-7-1 0,-1-5 0 16,1 1-1-16,0-4 0 15,-2 0 1-15,2-4-1 0,-1 3 1 16,1 8-1-16,0 5 0 0,-2 3 0 15,1 0 1-15,-1 1-1 0,-1 0 0 0,0-2 0 16,-2-4 0-16,-1-13-1 0,2-10 0 16,0-9 0-16,1-7-1 0,2-10-2 15,1-10-5-15,-1-11-10 0,5-10-11 16,-2-10-12-16,0-6-25 0,3-5-44 0,0-3-13 16,0-1 55-16</inkml:trace>
  <inkml:trace contextRef="#ctx0" brushRef="#br0" timeOffset="8430.16">25868 5444 1242 0,'0'0'4'0,"0"0"-1"0,3 2-17 0,-1 4-7 16,5 8-4-16,-3 4 1 15,3 6 18-15,0 3 5 16,-2 6 1-16,0 0 0 16,2 3 0-16,-2 1 0 15,0 2 0-15,2-1 1 16,-2-9 1-16,1-3 1 31,2-3 1-31,2 1-1 16,8 11 1-16,5 8-1 0,9 10 1 15,3 7-1-15,4 8 7 16,-2 4 4-16,-4 3 13 16,-5 3 5-16,-4 12-3 15,1 12-3-15,-3 2-13 16,4 8-7-16,-4-7-2 0,0 7 4 0,1 7 20 15,0 5 13-15,-3 6 10 0,5 5 7 16,0 5-13-16,1 5-10 0,4 2-7 16,0 4-5-16,-1-3 1 0,-3 2 7 15,-1 3 0-15,-7 0-1 0,-2-3-5 16,-5 3-6-16,-2 4-6 0,-2 3-4 16,-4 2-1-16,2 9-4 0,-8 2 4 0,2 5-2 15,-2 6-1-15,-3-3 2 16,2-1-2-16,-2 4 3 0,-1-3 0 0,1 3-1 15,-5 9-2-15,4-2-1 0,-2 8 2 16,-1 3-1-16,-1-4 4 0,0 6 5 16,-1-2 5-16,2-5 11 0,0 2 0 15,1-6-5-15,1-6-7 0,0 0-10 16,3-12-2-16,2-5 2 0,1 0-1 16,1-7-1-16,0-4-3 0,1-7 1 15,0-12 11-15,1-11 6 0,1-12 1 16,-1-14-4-16,1-6-11 0,-1-11-5 0,1-6-1 15,-1-11-1-15,0-10 0 0,0-11 0 16,1-5-8-16,-1-8-20 0,-1 3-22 16,1-3-22-16,-1 4-22 0,-1 4-40 15,-3 6 185-15,-2 6-73 0</inkml:trace>
  <inkml:trace contextRef="#ctx0" brushRef="#br0" timeOffset="12359.9">7787 13754 970 0,'1'0'47'0,"-1"0"37"0,0 0-58 15,-2 0 4-15,2 0-4 16,0 0-3-16,0 0-18 16,0 0-3-16,-1 0 11 15,-7-5 3-15,-5 2 11 16,-5 1 5-16,-23-3-2 15,-18 3-2-15,-25 0-11 16,-12 0-7-16,-10 0-7 16,5 1-1-16,-9 1-1 15,-1 0 0-15,0-1 0 16,-3-2 2-16,-2-4-11 16,0-2-5-16,-1-4-6 15,4-1-2-15,35 3 10 0,14 1 4 0,28 3 5 16,13 3 1-16,11 1 1 0,5 2 1 15,7 1 6-15,0 0-4 0,0 0-17 16,0 0-2-16,0 0-8 0,4-1-1 16,8-1 16-16,16-2 0 0,23 0 4 15,22 1 2-15,22 3 0 0,11 2-2 16,-1 2-2-16,-6 3 5 0,-11-2 3 16,-5-1 2-16,8 1 1 0,14-1-2 15,12 4 0-15,11 1 1 0,1 1-5 16,-7 2 7-16,-12 0 9 0,-17-1 1 15,-19-4 5-15,-10-1-8 0,-8 0-9 16,-6-2-2-16,-11-1-1 0,-11 0 4 0,-11-2 10 16,-11 0 3-16,-5-1 3 0,-2 0-1 15,-3 0-6-15,0 0-8 0,-6 3-1 16,-14-2-4-16,-15 4 0 0,-19-1 12 0,-17 0 5 16,-10-3 2-16,-14-2-5 0,-10-1-7 15,-4-2-5-15,-2 0-1 0,6 0 0 16,-2-1 0-16,2 2-1 0,5 0 0 15,5 1 0-15,16 2 0 0,7 0 0 16,10 1-1-16,8 3 1 0,10-2 0 16,15 2 0-16,11-1 0 0,13-1 0 0,8-2 1 15,0 0 4-15,0 0 3 16,0 0 0-16,1 1 1 0,0-1-2 0,0 0-3 16,3 2-3-16,1-2-1 0,2 1-2 15,10-1-1-15,19 0 3 0,20 0 1 16,20 0 2-16,16-2 1 0,7-2-2 15,5 1 0-15,-1-1 0 0,-3-2-1 16,-8 2 1-16,-9-2 0 0,-10 3 0 16,-1-2-1-16,-8 3 0 0,-10 0 0 15,-7 2 0-15,-15-2 0 0,-11 2 1 16,-10 0 1-16,-8 0 0 0,-1 0-12 0,0 0-8 16,-1 0-3-16,-5 0-7 0,-5 3 8 15,-20 5 8-15,-20 3 0 0,-17 6 11 16,-14 1 6-16,-4 0-1 0,2 0 1 0,-5-5-4 15,2 0-2-15,7 1 0 0,4-3 1 16,10 0-1-16,6-4 0 0,6-2 0 16,5-2-3-16,9 0 1 0,9-1 1 15,8-2-2-15,10 0 2 0,6-2-1 16,6 2-2-16,-1 0-11 0,0 0-26 16,1 0-32-16,2-3-1 0,11-6 28 0</inkml:trace>
  <inkml:trace contextRef="#ctx0" brushRef="#br0" timeOffset="17904.38">8321 13739 638 0,'0'0'98'0,"-1"-1"93"16,1 1-27-16,0 0-45 15,0 0-28-15,1 0-46 16,-1 0-15-16,0 0-15 15,0 0 0-15,0 0 5 16,0 0 4-16,0 0 1 16,0 0-3-16,0 0-16 15,2 0-11-15,2 0-9 16,4-1-1-16,7-1 6 16,7-2 4-16,11 0 2 15,4-1 1-15,5 2 1 16,-1 1 0-16,-10 2 1 15,-7-2 2-15,-11 2 0 16,-4-2 0-16,-2 2-2 0,-1 0 0 16,-5-1-2-16,2 0-1 0,2 0 0 0,-1 1 1 15,1 0 0-15,-5 0 2 0,1 0-1 16,1-1 0-16,2 1 1 0,0 0-1 16,-1 0 1-16,-2 0 1 0,3-1 2 15,-3 1 1-15,-1 0-1 0,-1 0-5 16,0 0-7-16,-1 0-5 0,2 0-4 15,0 0-3-15,-3 0-1 0,-1-2 3 16,-2 0 4-16,-2 0 7 0,1 1 3 0,-3-1 1 16,0 0 2-16,0 0 0 0,-1 0 2 15,0 1 0-15,2-1 0 0,1 0 3 16,2 2 2-16,2 0 2 16,-1 0 2-16,3 0 0 0,0-1-2 0,2 1 0 15,-1 0 2-15,-1 0 0 0,2 0 1 16,0 0-3-16,0 0-4 0,0 0-2 15,0 0 0-15,0 0-1 0,0 0 0 16,0 0 1-16,-1 0-1 0,0 0 0 16,0 0-1-16,0 0 0 0,0 0 1 0,0 0 0 15,0 0-1-15,-2 0-1 0,1 0 1 16,1 0-1-16,-1 0 1 0,-6-3 1 16,4 3-1-16,0 0-1 0,-1 0 1 0,1 0-2 15,-3 0 2-15,0 0 0 0,0-1-1 16,-1 1 2-16,1 0 0 0,3-1 1 15,-2 1 0-15,1 0-1 0,-1 0 0 16,-1 0-1-16,0 0 1 0,-1 0 0 16,2-1 0-16,1 1 1 0,1 0 0 15,0 0 2-15,3 0-1 0,0 0-1 16,0 0 1-16,0 0-1 0,0 0-1 0,0 0 1 16,-1 0-1-16,1 0 0 15,0 0 0-15,0 0 0 0,0 0 0 0,0 0 0 16,0 0 1-16,0 0-1 0,-1 0 2 15,2 0 3-15,0 0 0 16,0 0 2-16,0 0 1 0,-1 0 0 0,1 0-9 16,0 0 1-16,0 0-2 15,0 0-5-15,3-2 5 0,0 2-9 0,3 0-2 16,1 0-3-16,6-1 2 0,4 1 3 16,5 0 4-16,7 1 2 0,6 1 2 0,2 1 0 15,-3 0 6-15,-3-2 10 0,-7 2 7 16,-2-2 6-16,-1 0-6 0,-7 0-7 15,0-1-6-15,-3 0-2 0,-3 1-1 16,-3-1 0-16,-4 0 3 0,1 0 3 0,-4 0 4 16,2 0 2-16,0 0 3 15,0 0 2-15,0 0 1 0,0 0-3 0,0 0-10 16,0 0-10-16,-5 0-11 0,0 2-7 16,-5 0 4-16,-3-1 6 0,-2 2 4 15,-7 0 5-15,1-1 5 0,2-1-3 16,4 0-30-16,3-1-18 0,5 0 19 15</inkml:trace>
  <inkml:trace contextRef="#ctx0" brushRef="#br0" timeOffset="22023.79">5083 13485 148 0,'16'0'12'0,"7"0"19"16,15 4-46-16,11-1-12 16,12 7-4-16,-2 0 0 15,1 2 38-15,-4-1 21 16,-9-4 38-16,-9-1 23 16,-13-1 37-16,-8-4 9 0,-11 0-13 15,-4-1-13 1,-1 0-30-16,0 0-5 0,-5 1-30 15,-6 0-10-15,-28 4-27 16,-17-3-13-16,-30 5 10 16,-15-5 2-16,-4 0 2 15,-3 1-1-15,0-1 2 16,6 0 1-16,17 0 0 16,5 1 1-16,21-3-6 0,2 0-2 15,9 0 0-15,6 2-2 0,9-2 0 0,1 0 2 16,8 1 0-16,1-1 3 0,7 1 1 15,8-1 1-15,-1 0 3 0,8 0 8 16,0 0 11-16,0 0 6 16,0 0-2-16,0 0-6 0,0 0-11 0,0 0-7 0,3 0-4 15,1 0-5-15,0 0-1 0,5-2 0 16,7 2 0-16,11-2 0 0,9 0 0 16,9 1 0-16,8-2 1 0,2 2-1 15,2-1 0-15,-1-1 1 0,-3 2-1 0,4 1 2 16,5 0-1-16,0 1 0 15,-1-1 0-15,-6 0 0 0,-5 0-1 0,-7 1 1 16,-9-1 0-16,-6 0 0 0,-5 0 1 16,-6 0 1-16,-4 0 6 0,-5 0 5 15,-2 0 3-15,-6 0 0 0,1 0-2 32,-1 0 5-32,0 0 8 0,0 0 2 0,-5 2-5 15,2-2-13-15,-4 2-16 0,-5-2-6 16,-7 1 0-16,-12 1 6 0,-10 0 6 15,-6 2 3-15,0-3 2 0,-4-1-2 16,2 1-3-16,-3 0-1 0,-2-1 0 16,6 2 0-16,2 0 0 0,1-1 0 15,0 2-1-15,-1-1 0 0,2 2 1 16,5 0-1-16,4-2 0 0,8 1 1 16,2-1 0-16,7-1-1 0,5 1 2 15,0-1-1-15,5-1 2 0,2 1 1 0,2 1 1 16,4-2 3-16,0 0 2 0,-1 0 0 15,0 0 1-15,1 0-2 0,0 0-3 16,0 0-1-16,0 0-1 0,0 0-2 0,-1 0 1 16,1 0 0-16,0 0 0 0,0 2 0 15,0-2-1-15,0 0-2 16,0 0-1-16,0 0-4 0,0 0 0 0,0 0 0 16,0 0-5-16,0 0-4 0,0 0-8 15,0 0-5-15,0 0-6 0,0 0-3 16,0 0-3-16,0 0-9 0,0 0-7 15,0 0-9-15,0 0 18 0,0 0-164 16,0 0-87-16,0 0 168 0</inkml:trace>
  <inkml:trace contextRef="#ctx0" brushRef="#br0" timeOffset="23637.23">4905 13605 293 0,'0'0'40'0,"0"0"43"15,1 0-11-15,0 0-20 16,-1 0-6-16,1 0-20 16,0 0-16-16,-1 0-32 15,0 0-12-15,0 0-18 0,0 0-19 16,0 0-38-1,0 0 64-15</inkml:trace>
  <inkml:trace contextRef="#ctx0" brushRef="#br0" timeOffset="29822.75">19775 13727 835 0,'0'0'54'0,"2"0"77"0,-1 0-255 0,1-1-23 15,0 1 14-15,-1-4 31 0,2 3 75 16,-1 0 16-16,6 0 5 16</inkml:trace>
  <inkml:trace contextRef="#ctx0" brushRef="#br0" timeOffset="36996.61">3558 13617 1008 0,'0'0'28'0,"-1"0"-1"16,1 0-4-16,-1 0 1 0,1 0 4 15,0 0-3-15,-1 0-8 16,-1 0-2-16,2 0 0 16,-8 0-5-16,-5 1-6 15,-7 0-3-15,-28 1-1 16,-16 4 0-16,-26 2 2 15,-9 1 0-15,-2 0-1 16,7-2 2-16,-1-2-1 16,3 0-1-16,7-2 0 15,4-1 0-15,20 1 0 16,13-3 1-16,22 1 1 16,11-1 0-16,9 0 3 0,6 0 1 0,0 0-10 15,-1 0-6-15,3 0-3 0,0 0-4 16,6-1 7-16,4-3 6 0,12-1 0 15,12-4 3-15,16-3 0 0,13-1 0 16,8 0 0-16,4 1 0 0,-3 1 0 16,-6 2 1-16,-9 0 0 0,-5 1-1 15,0-1 1-15,-2 0 0 0,2 1-1 16,3-1 0-16,-8 3 1 0,-4-2-1 16,-11 1 3-16,-8 1 0 0,-8 3 1 0,-4 0 2 15,-3 0 2-15,-6 1-1 16,-1 0 0-16,-4 2-1 0,0 0-1 0,0 0 4 15,0 0 7-15,0 0 7 0,0 0 1 16,1 0 0-16,-1 0-5 0,0 0-12 16,-4 0-6-16,0 0-8 0,-3 1-3 15,-7 2 2-15,-10 2 5 0,-14 0 3 0,-17 1 2 16,-9-1-1-16,-4 0 1 0,1-3-1 16,6 3-1-16,4-3-4 0,6 1-10 15,6-1-14-15,5-2-23 0,1 0 739 16,-3-4-513-16</inkml:trace>
  <inkml:trace contextRef="#ctx0" brushRef="#br0" timeOffset="49487.96">27723 14791 1471 0,'1'2'34'0,"-1"-2"4"0,-2 0-92 16,-5 1-14-16,-11 2 12 16,-12 3 14-16,-22 2 24 15,-1 1 12-15,-8-2 5 16,0-1 0-16,-1 2 0 15,-7-1 1-15,-13-1 4 0,-12-2 3 16,-14-2 8-16,-5-1 3 16,-16-3-2-16,-8-2 1 0,-14-3-5 15,-7-1-2-15,-12-2-1 16,3 1-2-16,-4 0-4 16,-8 1 4-16,6 1 15 15,0 1 6 1,17 3 11-16,6 0 3 0,29 0-9 15,2 3-2-15,7 0-4 0,-4 0-1 0,-7 0-3 16,-1 0-2-16,-1 2-7 0,-10-4-5 16,1-2-2-16,-6-4-1 0,-9-2 2 15,6-1 1-15,1 0 1 0,1-2 5 16,-4 1 9-16,5 2 4 0,1 0 9 0,2 2 0 16,0 0-8-16,4 3-6 0,3 1-9 15,-5 2-4-15,6 2-3 0,-4 3-1 16,1 2-3-16,-5 0 0 0,2 0-2 15,-2-2 1-15,3-2-2 0,7 2 1 16,-2-1-1-16,5 1 0 0,0 1 10 16,0-1 9-16,4 0 7 0,1 2 3 0,-4-1-8 15,2-1-4-15,10 2-1 0,-1-3-1 0,7 0 0 16,3-2-2-16,5 0-4 0,13-2-4 16,4 0-2-16,-6-1-2 0,4 1 0 15,0-1 0-15,8 2 0 0,15 0-1 16,6 1 1-1,9 0-1-15,9 1 0 0,8 0 1 0,4 2-1 0,7-3 0 16,4 3 0-16,0-2-1 0,1 1-12 0,0-1-18 16,-1 3-18-16,0-4-25 15,-1 2-15-15,-4 1-13 0,-4 2-14 16,-4 1 2-16,-2-1-10 0,-2 3 186 0,-3-2-159 16,4 0 101-16</inkml:trace>
  <inkml:trace contextRef="#ctx0" brushRef="#br0" timeOffset="50454.46">27170 13856 1019 0,'0'1'63'15,"2"-1"51"-15,-2 1-102 16,0 0-14-16,-2-1-7 16,0 0 2-16,-5 2 1 15,-8-2 5-15,-13 2 9 16,-9 1 2-16,-17 1 19 16,-13 0 10-16,-17-1 5 0,-17 1 2 15,-34-2-14 1,-9 5-11-16,-24 2-11 0,-11 2-3 15,-1 2-5-15,-14 2-1 16,-14 1-1-16,2-5 0 16,-27-1 3-16,8 0 8 15,-17-4 7-15,-1-4 10 16,40-2 5-16,-13-4 1 0,46-1-1 0,-6-3-4 16,-5 2-4-16,9-1-7 15,-12-4-17-15,-6 0 37 0,11-1-4 0,-1 1-1 16,8 3 11-16,13-1-43 0,-5 5-1 15,-3 0 4-15,8 3-1 0,-1 1-1 16,-6 0 1-16,9 2-3 0,3 3-10 16,-20 2 33-16,11-3 3 0,11 2 2 15,6-3 8-15,25-2-33 0,7 1-3 0,0 3 0 16,-2-1 1-16,6-1 2 0,-8 0-2 16,5-1 0-16,5-2 0 15,11 1-1-15,20-1 0 0,10-1 0 0,6 0 1 16,0 1-1-16,2 1 1 15,7 1 0-15,5 2-1 0,11-2 1 0,7-1 0 16,5 0 0-16,7-1-1 0,3 1 6 16,2-1-12-16,1 2-11 0,4 0-20 15,3-2-27-15,4 0-9 0,0 0-21 0,1 0-17 16,-1 0-7-16,1 0-183 0,13-4 193 16</inkml:trace>
  <inkml:trace contextRef="#ctx0" brushRef="#br0" timeOffset="50878.7">26544 13183 138 0,'-9'-15'8'15</inkml:trace>
  <inkml:trace contextRef="#ctx0" brushRef="#br0" timeOffset="51616.83">26958 13033 819 0,'3'2'38'16,"1"3"33"-16,0-1-75 16,0 2 0-16,-3-3 1 15,1-1 6-15,-2-2 9 0,0 0 2 16,0 0-1 0,0 0-4-16,0 0-14 0,-6 3-1 15,-1 1 2-15,-6 2 8 0,-15 5 19 16,-6 2 2-16,-14 3-1 15,-6 2-8-15,-15 2-13 16,-12 2 1-16,-15 1 0 16,-6 3-1-1,-11 2 9-15,-9 1 3 0,-18-1 5 16,-5-1 3-16,19-4-3 16,-4-2-3-16,17-4 0 0,-4 1-1 15,-8-1-4-15,-2-6 2 0,-8 0 8 16,-5-4 11-16,-5-3 5 0,-11-4 0 0,1-2-6 15,1-7-9-15,-16-2-3 0,9 0-6 16,0-5-5-16,-10 0-3 0,7 3-2 16,4-1-1-16,3 3-3 0,-4 2-1 15,0 4-6-15,0 0 29 0,-18 3 9 16,14-3 2-16,10 3 6 0,0 2-32 0,13 2-6 16,4 3 0-16,1-3-1 15,-3 3 1-15,2-1 0 0,0-1 0 0,4 3 2 16,5-3 0-1,3 2 2-15,4 2 3 0,0-2 6 0,8 3 3 0,-3-3-2 16,0 4-4-16,-3 0-5 0,4 0-5 16,4 0 0-16,-4-3 1 0,3 0-1 15,-3 0 0-15,9-3 0 0,0-2 1 16,2 1-2-16,1-1-1 0,0 1 3 16,16-1 11-16,-2-2 9 0,-2-2 9 15,1 1 1 1,2-1-9-16,7 3-8 0,13 0-9 15,11-1-1-15,4 1-1 0,6 0 2 16,5-2 3-16,7 5 0 0,9-3 1 16,8 0-1-16,9 2-2 0,4-2 0 15,4 0 2-15,1 2 1 0,1-2-1 16,0 0 0-16,0 0-7 0,0 0-4 0,0 0-23 16,1 0-20-16,-1 0-16 0,1 0-30 15,-1 0-18-15,4 0-7 0,10 2-294 16,22 6 269-16</inkml:trace>
  <inkml:trace contextRef="#ctx0" brushRef="#br0" timeOffset="58159.6">4377 17758 1180 0,'0'0'7'0,"12"3"-37"16,11 2-11-16,24 3 6 16,10-1 12-16,7-2 10 15,-1 1 11-15,-3-3 15 16,0-1 4-16,25-2 3 16,7 0-5-16,15-1-9 15,-1 0-2-15,-17 0 5 16,-8-1 6-16,-21-2 9 15,-8 1 5-15,-23 2 9 16,-11 0-1-16,-17 1 0 0,-1 0 7 16,-9 0-39-16,-18 0-5 15,-40-2-10-15,-25-2-10 16,-52-1 23-16,-9-2 0 16,16-4 0-16,6 0-1 0,41 4-2 15,8-2 0-15,5 1 0 0,6-1 0 0,8 1-1 16,10 2 1-16,15 2 0 0,14 0 1 15,7 3 3-15,11 1 2 0,6 0 6 16,-1 0 3-16,1 0-5 0,0 0-2 16,0 0-3-16,0 0-6 0,3 0-1 15,1 1-3-15,9 3-3 0,10-2 4 16,20 5 2-16,23-3 2 0,16 2 0 16,13 2 2-16,1 0-1 0,1 0 0 0,5 2-1 15,3-1 0-15,2 3 1 0,-1 1-1 16,-11 1 1-16,-7 2 5 0,-14-3 6 15,-13-2 6-15,-17-3 3 0,-13-2-4 16,-11-2-8-16,-5-1-5 0,-6-1-2 0,-8-2-1 16,0 1 5-1,2 1 4-15,-3-2 3 0,0 0-7 0,-4 1-17 0,-13 4 2 16,-15-1-4-16,-20 5 11 0,-12-1 17 16,-5-1-4-16,6-4 0 0,4-2-4 15,6-2-8-15,7-2-4 0,5-2-10 16,3-1-10-16,3-1-12 0,-1-3-16 0,-4-3-3 15,7-1 26 1</inkml:trace>
  <inkml:trace contextRef="#ctx0" brushRef="#br0" timeOffset="61527.01">28368 2939 1164 0,'2'0'49'0,"-5"20"-42"0,-3 10 15 16,-3 29-21-16,1 12 2 0,5 24-2 15,3 7 0-15,11 24-1 16,6 6 1-16,9 26 0 15,5 11 11-15,8 13 2 16,2 16 0-16,0-4 0 16,0-7-11-16,-4-23-2 0,-6-29 1 15,-7-46 0-15,-7-25 3 0,-11-38 1 16,-3-10 3-16,-1-14 8 16,1-3 13-16,2-6 9 15,4-4 0-15,9-19-21 16,3-10-14-1,4-7-13-15,-3-7 0 0,-3 7 12 0,2 2 15 16,-2 0-7-16,3 3 4 0,0-1 3 0,-4-1-14 16,-1 1 11-16,1-3-4 0,-1-6 7 15,-1 2 4-15,-3 2 12 0,-2 5 12 32,-2 11-2-32,-2 7-1 0,1 5-15 15,-2 6-13-15,-3 5-13 0,0 4-6 16,-3 5-7-16,0 0-7 0,0 0-8 15,0 2-13-15,-3 5-2 0,-1 3 7 16,-4 12 8-16,0 10 16 0,-1 10 6 16,-1 12 2-16,-2 8 0 0,-3 3 2 0,-3 0 0 15,-3-2-1-15,-2-3 0 0,-1-4-2 16,0-9-3-16,0-4 0 0,1-5 1 16,-3-9 1-16,-4-2 3 0,-11-6 1 15,-6-4 0-15,0-4 0 0,-4-7 1 16,6-2-1-16,5-5 1 0,-3-4 3 15,4-4 2-15,-6-8 2 0,-1-6 2 16,-11-11 1-16,-10-8 0 0,-2-6 1 0,-3-4-2 16,7-3 1-16,10 1 2 0,6 2 3 15,5-3 0-15,6 0-2 0,1-2-6 16,4 5-2-16,2 8-2 0,3 3-1 16,5 11 1-16,5 6 1 0,5 8-1 0,7 6-1 15,6 8-3-15,-1 1-13 0,1 0-4 16,0-2-14-16,3 5-15 0,8 3-17 15,3 5-26-15,7 5-21 0,9 11 614 16,2 8-390-16</inkml:trace>
  <inkml:trace contextRef="#ctx0" brushRef="#br0" timeOffset="66321.09">9036 9100 995 0,'0'2'49'0,"0"-2"-36"0,0 0 7 0,0 0 1 0,0 0-3 0,0 0 1 16,-1 0-1-16,-3 0-2 0,-1 0-9 15,-9 3-1-15,-5-1 2 16,-15 4 7-16,-12-4 6 16,-21 5 9-16,-16-4-2 15,-24-1-5-15,-3 2-7 0,-3-4-9 16,5-4-1-16,0 1-2 16,2 1-2-16,2-2 0 15,-4 1-1 1,3 2 0-16,-9 0 0 0,2-1 0 15,2 0-1-15,27 2 0 16,10 0 0-16,19 4 1 0,-2-2 0 16,-6 1 0-16,-6 2 0 0,-1-2-1 15,-1 2 1-15,2-2-1 16,-1-1 0-16,1 0 0 0,-12-2 0 0,-2 0 0 0,-1-3 1 16,-5 2 0-16,5-1 0 0,-1 1-1 15,-8-1 1 1,-8-1-1-16,-4 3 0 0,-1 1 1 0,3 3-1 15,-3-3 0-15,-4 1 0 16,-3 0-1-16,-6 3 4 0,3-1 7 16,-5 1 4-16,-1 2 3 0,0 2 1 15,-1 0-5-15,4 2-1 0,-5-2 1 0,2 2-1 16,-1 1 1-16,9 0 4 0,-4 1-2 16,-2-2 0-16,3-1-2 0,-2 1-4 15,3 0 0-15,-2-2-2 0,0 0-1 16,1-1 1-16,13 1 1 0,3 0 1 15,-1 0 3-15,4 2 0 0,2-2-1 0,6 1-1 16,11-1-1-16,0 0 1 0,6-2 1 16,5 1 1-16,4-1-1 0,9 1-1 15,8 2-2-15,4-2-3 0,5 0-2 16,3 0 0-16,7 0-1 0,4-6 0 0,6 1 1 16,8 0 1-16,3-3 3 0,4 0 3 15,1 0 0-15,0 0-2 0,1 2-3 16,-1-2-6-16,1 0-3 0,0 0-9 15,-1 1-5-15,2-1-3 0,0 0-7 16,0 0-1-16,-1 0-4 0,1 0-3 16,-1 0-8-16,3-3-10 0,2 2-11 15,8-5-9-15,10-4-14 0,14-5-146 16,8-5 153-16</inkml:trace>
</inkml:ink>
</file>

<file path=ppt/ink/ink4.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10:47.150"/>
    </inkml:context>
    <inkml:brush xml:id="br0">
      <inkml:brushProperty name="width" value="0.05292" units="cm"/>
      <inkml:brushProperty name="height" value="0.05292" units="cm"/>
      <inkml:brushProperty name="color" value="#FF0000"/>
    </inkml:brush>
  </inkml:definitions>
  <inkml:trace contextRef="#ctx0" brushRef="#br0">19636 6616 1437 0,'0'2'25'0,"-1"-1"-5"0,-5 4-69 0,-3-1-4 0,-5 5 26 0,-3 3 20 16,-1-3 3-16,-2 1 1 0,-4 3 0 31,-3-2 2-31,-5 1 1 0,-2-5 2 0,-2-2 3 0,1-2 1 16,-2-3 4-16,-2-3 2 0,1-2 0 0,-3-5 1 16,6 6 0-16,6-2-2 15,6 1-1-15,8 3-2 0,4-1-2 0,5 1 0 16,5 2-4-16,0 0-1 0,1 0-1 15,0 0-1-15,0 0-7 0,0 0-7 16,0 0-6-16,-2 7-1 0,1 8 5 16,-3 8 8-16,-1 6 5 0,-2 4 2 15,-1-2 2-15,-1 4 0 0,0 1 0 16,-3-1 0 0,-3-1 0-16,-1-2 0 0,1-4 0 0,1-2 0 0,2-3 0 0,2-2 1 15,1-5-1 1,1-2 1-16,1-4 1 0,2-2-1 15,2-4 1-15,3-4 1 0,0 2 0 16,0-2 2-16,0 0 0 0,-1 0 0 16,1-3 0-16,1 3 5 0,2 0 3 15,-3 1 3-15,1 1 2 0,0-1-1 16,0-1 3-16,6-5-2 0,5-5-3 0,10-5-7 16,7 1-5-16,0-6-3 0,-3 7-2 0,-4 2 1 15,0 2-2-15,7 2 0 0,1 1 0 16,5 1-2-16,3 4 2 0,-2 2 0 15,-5 4 2-15,-6-1 1 0,-7 3 0 16,-6 1 0-16,0 1 0 0,1 6-4 16,-1 6-3-16,1 6-5 0,-1 1-1 15,-5 1 1-15,-3 5 1 0,-4-1 1 0,-2 1-1 0,-4 0-4 16,-1-5-1-16,-6-7 0 0,-1 0 2 16,-3 0 5-16,-3-2 4 0,-8 1 3 15,-13-2 1-15,-13 1 1 0,-10-1 0 0,-3 0 2 31,-3-4 0-31,2-1-1 0,4-1-1 0,5-4 0 0,6-3-1 0,12 0 0 16,8-2-1 0,10-1 2-16,10 0 1 0,8-3 0 15,4 0 1-15,1 0 1 0,0 0 0 16,0 0 0-16,0 0-6 0,2 1-12 16,3-3-7-16,12-7-14 0,19-9 20 15</inkml:trace>
  <inkml:trace contextRef="#ctx0" brushRef="#br0" timeOffset="543.65">20431 6726 1003 0,'0'0'96'16,"-1"0"174"-16,1 1-318 0,0 0-8 16,1 0 14-16,-1-1 18 0,0-2 11 15,0 1 0-15,0-8 4 0,4-2 8 16,1-7 1-16,3-8 11 0,0-3 10 15,2-2 8-15,5 7 14 0,-1 1 6 16,4 2-6-16,0 3-8 0,0-2-15 16,3 2-9-16,1 1-4 0,0 3-1 15,3 3-2-15,-2 3-2 0,1 4-4 16,1 4-9-16,2 4-7 0,1 8-6 16,-2 6-2-16,-1 7 2 0,-4 9 3 0,-4 5-2 0,-8 2-4 0,-6 0-1 15,-7-2 2-15,-9-3 3 0,-3-4 9 16,-9-6 2-1,-6-5 2-15,-2-4 3 0,-1-4 2 0,-1-7 3 0,2-2 2 16,1-4 1 0,0-6 3-16,1-6 0 0,1-5 1 15,2-3 1-15,4-4 10 0,6 0 13 0,8-1 15 16,5 3 10-16,5 1 1 0,1 0-10 16,7-2-21-16,5-5-20 0,7-1-17 15,9-2-10-15,3 6-1 0,4 3-1 0,4 4-4 16,4 7-4-16,7 4-6 0,4 4-8 15,-6 3-23-15,3 2-34 0,-5 2 56 16</inkml:trace>
  <inkml:trace contextRef="#ctx0" brushRef="#br0" timeOffset="910.8">21531 6267 1125 0,'18'12'132'16,"72"0"-123"0,-225 52-9-16,119-14-1 15,-6 6 0-15,-6 12 0 0,-8 13 0 16,-11 10 1-16,-7 7 1 0,0 7 0 15,0-1 1-15,8 4 0 0,4-6 0 0,6-16 0 16,8-11 0 0,6-15-1-16,2-11 0 0,2-8 1 0,4-4 0 0,1-8 1 15,1-3 0-15,3-7-1 0,3-3 1 0,2-6 0 16,2-5 0-16,1 1-1 0,1-3 1 16,0-3-2-1,-2 0-3-15,2 0-5 0,-1-3-6 16,2 3-10-16,0 0-8 0,-1 0-7 15,1 0-6-15,5-1 5 0,9-12 20 16</inkml:trace>
  <inkml:trace contextRef="#ctx0" brushRef="#br0" timeOffset="1341.32">21511 7284 747 0,'0'0'81'0,"-2"0"50"0,2-1-20 15,0 1-36-15,0 0-14 0,2 0-21 16,0 0-12-16,1-4-11 16,4-2-10-16,10-4-17 0,11-4-20 0,9 0-6 15,2 0-1-15,1 7 14 0,-10 2 18 16,-3 2 7-16,-5 2-1 0,-1-1-1 15,5 2-9-15,0 6-7 16,3 4-7-16,-2 4-4 0,-8 4-2 16,-5 2-7-16,-7 5-1 0,-5 0 1 15,-4 2 8-15,-7 0 14 0,-8-1 10 16,-10 0 4-16,-9-2 3 0,-8-1 1 0,0-4-1 16,-1-3-3-16,5-7 0 0,2-6-1 15,3-4 1-15,6-4 2 0,2-2 6 16,8-2 7-16,6 1 20 0,5 2 24 0,7 6 20 15,-1-1 19-15,1 0 1 0,-2-1-12 16,6 2-17 0,-3 0-23-16,4-5-19 0,-1-1-16 0,4-5-18 0,6-5-21 0,1-1-17 15,0-1-10-15,2 2 7 0,-1 3-5 16,4 1-13-16,3-2 41 16</inkml:trace>
  <inkml:trace contextRef="#ctx0" brushRef="#br0" timeOffset="70522.16">19051 8236 1023 0,'0'0'20'0,"0"0"-20"0,0 0-1 16,0 0 0-16,0 0 1 0,1 0 3 0,-1 0 4 15,0 0 7-15,0 0 8 0,4-4-1 16,-1-2-4-16,3-3-6 0,1-2-8 16,4 4-1-16,-1 0 2 0,3-2-2 15,3-2 0-15,2-3 2 0,3 1-1 16,3 1 0-16,2 0 1 0,2 1-2 16,0 2 0-16,0-2 1 0,-2 5-2 0,-1 3 1 0,0 0-1 15,-4 3-3-15,2 3-5 0,-2 2-1 16,-2 3-7-16,0 8-4 0,-3 2-1 0,-2 3 0 15,-3 7 4-15,-4 0 3 0,-3 1-4 16,-4-2 0-16,-4-2 0 0,-3-2 4 16,-4-3 6-16,-2-2 3 0,0-5 2 15,-1-1 1-15,3-5 1 0,1-1 0 16,1-2 1-16,3-2 1 0,1 0 0 16,5-2 1-16,-1 0 1 0,0 0 1 15,1 0 0-15,0 0 0 0,0 0-3 0,0 1-13 16,0-1-3-16,3 1-5 15,3-3 0-15,5 0 10 0,8 2 2 0,9-2 5 16,6 2 2 0,6 5 2-16,6 1 0 15,2 5 0-15,3-1-1 0,-4 1 0 16,-6 2 0-16,-4-1-1 0,-7 2 1 16,-6 2 0-16,-1 1 0 0,-6 1-1 0,-2 3 1 15,-3 6-2-15,-5 5 3 0,-7 3 3 16,-9 4 1-16,-9 0 4 0,-10 3-1 15,-8-2-1-15,-8-2 2 0,-8-5-1 0,-3-6-2 16,-1-7-2-16,6-2 1 16,6-4-1-16,4-2 3 0,7-3 3 0,1-3 5 15,2-1 4-15,2-3 0 0,2-2 1 16,4 0-1-16,5-1-3 0,2 0-3 16,7 0-4-16,7 1 1 0,0 0 1 15,0 0 4-15,1 0 3 0,0-2-7 16,0 2-12-16,1 0-23 0,2 0-34 15,2-8-93-15,14-10 87 0</inkml:trace>
  <inkml:trace contextRef="#ctx0" brushRef="#br0" timeOffset="71013">20539 8024 948 0,'6'16'245'16,"-3"-18"-230"-16,2-3-87 0,1-2-29 15,-1-21 63-15,6 16 11 0,2 1 10 16,1 0 7-16,0 2 12 0,-3 0 8 16,1 0 8-16,-2 2 4 0,3-1-1 15,-2 3-3-15,0 1 1 0,-3-1-3 0,-1 4-2 16,-2 1-3-16,-2 0-11 16,0 0-11-16,-1 3-8 0,-1 4-5 15,0 4-3-15,-1 5-4 0,-4 4 1 16,-5-1 2-16,-4 1 1 0,-5-1 9 0,-3-4 3 15,-1-4 1-15,1-2 2 0,4-4 3 0,3-4-1 0,3-1-4 16,2 0 1-16,0-4 1 0,1 0 4 16,-1-3 6-1,2-1 2-15,2-3 5 16,1-1 7-16,4-1 3 0,0-1 0 0,7-3-5 16,3-3-26-16,6-2-39 0,8 3-8 15,5 2 3-15,6 6 12 0,8 4 16 16,7 5-30-16,5 3-50 0,0 3 57 0</inkml:trace>
  <inkml:trace contextRef="#ctx0" brushRef="#br0" timeOffset="71592.16">21366 7904 605 0,'7'6'132'0,"-8"10"-64"16,-4 11-62-16,-3 10 3 31,-10 11-2-31,6 4-3 0,-4 14 0 0,0 7-3 0,-4 4 1 0,-2 5 1 0,-2 3-1 32,-5 4 3-32,-1 0-2 0,-2-5 1 15,4-12 1-15,7-14-2 0,7-16-1 16,3-14-2-16,5-7 0 0,2-8-4 15,2-6 2-15,-1-3 2 0,3-4 1 0,0 0 8 16,0 0 16-16,0 1 12 0,0-1 8 16,0 0 0-16,0 0-12 0,0 0-20 0,0 0-5 15,0-2-6-15,5-1-5 0,4-8 0 16,8-7-36-16,10-12-128 0,8-7-86 0,-2-3 5 16,2 3 86-16,-7 3 214 0,-1 11 129 15,-1 1 18-15,3 3-52 0,5-3-86 16,-1-1-43-16,3 3-6 0,-4 6 4 15,-6 6 3-15,-3 5 1 0,-3 3-10 0,0 6-15 16,0 5-14-16,1 8-8 0,-1 8-4 16,-4 2 5-1,-6 3 6-15,-6-6 0 0,-7 3-11 16,-3-1-6-16,-9-3 4 0,-4-4 10 16,-4-4 19-16,0-6 11 0,-1-3 7 15,0-5 7-15,2 0 8 0,3-5 9 16,6 0 11-16,4 0 1 0,0-3 6 0,3 2 3 15,0-1-3-15,3-1-4 0,-3 1-10 16,5-5-13-16,1 0-17 0,3 0-15 16,2-6-23-16,1-1-22 0,2-2-22 0,0-1-34 15,2 1-121-15,3 0 138 0</inkml:trace>
  <inkml:trace contextRef="#ctx0" brushRef="#br0" timeOffset="73346.31">19489 9432 1018 0,'-1'0'17'0,"0"2"-21"0,-1 6-4 16,0 2 2-16,2 7 5 0,-1 8 1 15,0 5-1-15,0 9 0 16,0 12 1-16,1 5 0 16,0 11 0-16,3 6 0 0,0 0 0 0,0 0 0 15,1-7 1-15,2-4 0 0,0-1-1 16,-1-7 0-16,0-2 0 15,-2-9 1-15,2-4 0 0,-2-8-1 16,-1-4 0-16,1-6 2 0,-1-5-2 0,-1-2 1 16,1-5 0-16,-1 0 0 15,0-2-1-15,1 1 0 0,0-1-9 0,-1 1-14 16,0-1-23-16,0-2-61 0,0 1-86 0,-1-3 107 0</inkml:trace>
  <inkml:trace contextRef="#ctx0" brushRef="#br0" timeOffset="73921.67">20502 9674 561 0,'15'-9'66'16,"29"71"-170"15,-104-220 103-31,60 131 28 0,1 9 27 16,1 3 28-16,1 4 23 0,1 0-10 15,2 0-24-15,3 1-25 0,0-3-29 16,2-1-15-16,0-1-15 0,4 1-5 16,4 2 1-16,3 4-8 0,4 2 6 15,-1 3-2-15,-1 3-6 0,-2 4-5 0,-1 5-5 0,0 3 2 16,-1 6 3-16,-3 4 12 15,-7 3 6-15,-1 7 4 0,-7 0 2 0,-3 5 1 16,-5 1 0-16,-3-4-6 0,-3-4-4 16,-5-6 1-16,-2-7 4 0,-2-4 10 15,-2-5 11-15,1-6 8 0,1-3 9 16,2-5 10-16,1-1 11 0,4-4 4 0,1-1 0 16,4-1-6-16,4-1-13 0,1 2-6 15,2-1-11-15,2-1-21 0,1-6-32 0,5-3-44 16,2-4-115-16,4 1 114 0</inkml:trace>
  <inkml:trace contextRef="#ctx0" brushRef="#br0" timeOffset="74289.14">21248 9299 1058 0,'-3'13'21'16,"-1"5"-23"-16,-4 9-3 0,-1 9 2 15,-1 5 1-15,-2 8 2 0,-5 11 0 16,-7 9 0-16,-1 9 1 0,-6 6-1 15,0 3 0-15,-1-2 1 0,0-3 1 16,0-5-1-16,2-4 1 0,4-6-2 0,8-12-1 16,6-11 1-16,1-14-1 0,4-7 1 15,1-9 0 1,0-4 0-16,4-2 2 0,-1-4 1 0,3-4-1 0,-1 2 0 0,0-2-2 16,1 1-9-1,-1 1-9-15,2-1-16 0,-1-1-20 16,-1 1-43-16,-3-1-61 0,4 0-51 15,0-1 100-15</inkml:trace>
  <inkml:trace contextRef="#ctx0" brushRef="#br0" timeOffset="74651.37">21350 10062 1021 0,'0'0'20'0,"0"0"-17"0,0 0-17 0,0 0-5 16,0 0 4-16,0 0 6 15,1-1 1-15,4-3 2 0,3 0 2 0,3-2 1 16,7-3 1-16,-1 1 2 16,0 1 1-16,1 2 1 0,-3 1 0 0,5 1-3 15,2 1-5-15,-1 2-7 0,-2 0-3 16,-3 2-5-16,-4 1-4 0,-2 3 1 15,-1 1-11-15,-2 3-19 0,-1 5-26 16,-3 3-15-16,-4 3 2 0,-3 4 17 16,-7 0 8-16,-1-3-5 0,-5-5 8 15,-4-7 7-15,-4-4 28 0,-3-4 28 16,1-4 9-16,0-2 8 0,4-5 6 16,2-1 21-16,6 1 32 15,5 1 32-15,4 2 21 0,1 1 1 0,4-1-32 16,1-3-44-16,7-5-87 0,2-10 21 15</inkml:trace>
  <inkml:trace contextRef="#ctx0" brushRef="#br0" timeOffset="86887.93">7041 14332 1118 0,'9'5'41'0,"147"73"-102"15,-336-160 58 1,167 82-9-16,-5 0 5 15,-4-1 3-15,-3 0 2 16,-1-1 1-16,-2 1 0 0,-1 1-1 0,-4 0 0 0,-4 0 1 16,-2 2-1-16,-5 0 0 15,-8 3 1-15,-3-2 0 0,-5 3 1 16,-5-1 0-16,-3 2 0 0,-4 0 0 16,-8 0 1-16,-3 2 0 0,-11 0 1 15,-5 0 2-15,-9 2-1 0,-6-2 1 16,-6-2-1-16,-7 0-2 0,0 0 1 15,-3 1 0-15,3 0-2 0,-3 1 2 16,2 1 3-16,0-2 5 0,0-1 3 16,-2-2 5-16,-1-1-2 0,3-2-4 0,3-1-1 15,5 0-5-15,6-1-1 16,8 5 3-16,5-1 3 0,15-1 2 0,8 4 1 16,6-2-1-16,9 1 0 15,7 2-1-15,6-1-1 0,12-1-1 0,9 0-3 16,4 1 0-16,9 0 2 0,2-2 2 15,4 1 0-15,2-1 1 0,1-3-1 16,5-2-1-16,2 0 0 0,0 0 1 0,0 0 0 16,0 1 1-16,0-1-1 0,0 0-3 15,0 1-3-15,0-1-4 0,0 0-3 16,0 0-5-16,0 0-2 0,0 0-5 16,0 0-1-16,0 0-6 0,1 1-9 15,-1-1-5-15,0 0-10 0,1 0-10 16,-1 0-14-16,0 0-34 0,1 0-98 0,-1 0 118 15</inkml:trace>
  <inkml:trace contextRef="#ctx0" brushRef="#br0" timeOffset="91817.39">22221 15597 1249 0,'0'-2'50'16,"0"2"8"-16,-2-5-44 0,1 5-14 0,1 0-3 15,0 0 1-15,0 0 1 0,0 0 1 0,0 0 1 16,-1 1 3-16,1-1 2 0,0 2 3 16,0-2 2-16,0 0 1 0,0 0 1 15,0 0-2-15,0 0-3 0,0-2-3 16,0 6-5-16,0-4 0 0,0 0-1 16,0 0-2-16,0 0 0 0,-4 0-1 15,2 0 0-15,-3 2 0 0,-1-1 1 0,-4 1-1 16,-2 2 1-16,-4-2 1 15,-3-1-2-15,-2 3 2 0,-5-2 0 16,1 2 0-16,-1 0 0 0,2-1 1 16,-2 3-1-16,-2 1 1 0,-4-1 1 0,-4 2-1 15,-3 0 1-15,-6-4-1 0,5 3 0 16,-2 0 1-16,4-2 0 16,2 2-1-16,-3 1 0 0,1-2 0 0,-4 2 1 15,-1-2-1-15,-5 0 1 0,-8 1-1 16,1-2 1-16,-1 2 0 0,1 1-1 15,0-3 1-15,1 2-1 0,-6-1 1 16,-1-1 0-16,1 1 0 0,-4-1 0 16,-2 0 1-16,-3 0 0 0,-1 1-1 15,3 1 0-15,1 1 1 0,-1 0-1 16,-1-1 0-16,-10 0 0 0,-2 1 0 0,-6 0 0 16,1-1 0-16,3-1 0 15,-2-2-1-15,-4 2 1 0,-4-2-1 0,0 1 1 0,-1-3 0 16,4 0 0-16,1-1-1 15,-8 1 1-15,2 2 0 0,-4-4 0 16,1 2 0-16,8-1 0 16,-10 0 0-16,2 2 1 0,-2-1-1 0,-3-2 1 0,6 0-1 15,-1 0 0-15,-7-4 0 0,3 1 0 16,-1 1 0-16,4-3 0 0,6-1 1 16,-4 2-1-16,-1 1 0 0,0-2 0 0,3 1-1 15,6 1 0-15,-1-1 1 0,-2 0 0 16,-5 1 0-16,3 0 0 15,2 1 0-15,4-3 0 0,-1 1 1 0,-4-1 0 16,-1 1 1-16,-1-3 0 0,4-1-2 0,4-1 1 16,-1 0-1-16,0 0 1 0,5-1 0 15,0 0 1-15,8 1-2 0,7-1 0 16,2 2 1-16,0-1-1 0,-7 0 2 16,4 1 0-16,1 2-2 0,3-2 1 15,7 2-1-15,3-1 0 0,0-1 0 16,4 3 1-16,4-3-1 0,-4 3 1 15,2 0 0-15,-1-1 0 0,2 4-1 16,6-1 2-16,2-1-2 0,3 2 1 16,0-3 1-16,2 4-2 0,4 0 1 15,-1 0 0-15,3 0 0 0,2 0-1 0,4 1 0 16,2-2 0 0,-2 2 1-16,2 0 0 0,1-1-1 0,1 1 1 0,2 0 0 0,2 0-1 15,-1-2 2-15,3 2 1 16,1-1 0-16,-1 1 5 0,3 1 2 15,2-1 2-15,0 0 1 0,0-1-2 0,4 1-1 16,-2 0-1-16,2 0 0 0,1 0-2 16,2 0 0-16,-2 0 1 15,1 0-1-15,1 0 1 0,0 0 1 0,0 0-1 16,-1 0-1-16,1 0-1 0,0 0-3 0,0 0-2 31,0 0 0-31,0 0-1 0,0 0-1 16,0 0-1-16,0 0-8 0,0 0-7 15,0 0-8-15,0 0-9 0,0 0-2 16,0 0-10-16,-1 0-13 0,1 0-19 16,-1 0 9-16,-6-1-167 0,1 1 156 15</inkml:trace>
  <inkml:trace contextRef="#ctx0" brushRef="#br0" timeOffset="92695.76">7436 15703 882 0,'13'9'158'0,"-26"-18"16"31,13 9-153-15,0 0 3-16,0 0 10 0,0 0 1 0,0 0-3 15,0 0-6-15,0 0-8 0,0 0-6 16,0 0-6-16,-1 0-5 0,-4 0-2 16,-2 0-3-16,-5 0-1 0,-6 0 2 15,-7 0 0-15,-7 0 0 0,-1-1 1 0,-4-1 1 16,0 0 0-16,0 0 1 0,-6 0 0 16,-3-1 0-16,-7 1 0 0,-2 0 0 15,-1 2 0-15,1-1 0 0,2 3-1 0,1 1-2 16,1 2 0-16,0 1 0 0,1-2 0 0,-2 2 1 31,5 0 1-31,2 1 0 0,3 0 0 16,8-3 1-16,-1 1-1 0,4-3 0 15,3 0 1-15,4 1-1 0,4-1 1 16,6-2 2-16,3 1-1 0,5-1 2 0,2 1 0 16,1-1 9-16,3 0 5 0,-1 0 5 15,1 0 3-15,0 0-7 0,-1 0-3 16,1 0-6-16,0 0-1 0,0 0 0 15,0 0-2-15,0 0-2 0,0 0-4 16,0 0-9-16,0 0-9 16,0 0-5-16,0 0-10 0,0 0-12 0,0 0-14 0,0 0-21 15,1 0-27-15,0 0-163 16,2 1 169-16</inkml:trace>
  <inkml:trace contextRef="#ctx0" brushRef="#br0" timeOffset="94111.45">27159 14404 1508 0,'1'-2'38'0,"5"-1"-18"0,2-1-22 0,4-1-12 0,0-1 6 16,2-3 6-16,4-2 2 16,3-7 1-16,7-11-2 0,4-5-6 0,1-10-7 15,2-4-4-15,2-7 0 0,-5-7 1 16,-6-2 4-16,-6-1 4 0,-4-3 0 15,-5 8-2-15,-2 3 0 0,-7 8 0 0,-5 8 3 16,-5 9 1-16,-3 7-1 0,0 6-8 16,-3 7-6-16,-10 5-5 0,-7 8 0 0,-12 15 6 15,-9 13 6-15,-4 19 4 0,-3 18 4 16,-4 14-3-16,2 12-7 0,7 6-4 16,12 0 0-16,14-10 4 0,11-11 14 15,7-12 8-15,5-9 8 16,3-10 9-16,2-9 3 0,1-8 7 0,4-9 10 0,-1-5 1 15,2-3 3-15,-1-6-1 16,4 3-5-16,6-6 1 0,8 0-6 0,14-2-11 16,12-2-12-16,7-2-11 0,-1-4-10 15,-1-1-10-15,-6-1-12 0,-5 3-10 16,0 0-9-16,-2 2-8 16,-6 2-10-16,4 1-20 0,-4-2-47 0,2-3 76 0</inkml:trace>
  <inkml:trace contextRef="#ctx0" brushRef="#br0" timeOffset="94386.04">27848 13735 1073 0,'18'31'91'0,"-7"20"-70"15,7 22-26-15,9 17-8 16,-13-9 12-16,12-6 1 0,2-11 7 16,-2-9 2-16,-1-9 0 0,2-1-1 15,2-1-4-15,-1-2-5 0,1-7-3 16,-6-8-5-16,-10-13-13 0,-6-7-19 16,-1-7-77-16,8-14 72 0</inkml:trace>
  <inkml:trace contextRef="#ctx0" brushRef="#br0" timeOffset="94586.85">28132 13362 1378 0,'11'6'116'16,"-32"62"-82"-16,-12-2-36 0,-5 8-7 15,-24 29 11 1,28-10 0-16,0 8 0 0,-6 5-1 0,6-2-4 0,1-4-8 15,7-12-9-15,8-9-13 0,5-9-11 16,6-9-14-16,5-9-16 0,2-11-20 16,5-11-85-1,2-10-83-15,9-11 141 0</inkml:trace>
  <inkml:trace contextRef="#ctx0" brushRef="#br0" timeOffset="95181.99">28982 13665 1647 0,'-1'0'34'15,"-1"0"-28"-15,-1-1-22 0,-1 1-6 16,-6 0 8-16,-6 1 5 0,-7 0 4 16,-6 3 4-16,1 0 0 0,-3 3-3 15,-6 4-1-15,-7 5-1 0,-7 2 0 16,1 7-2-16,4 1 0 0,7 7-4 0,9 3-5 15,6 9-4-15,5 7-10 0,6 6-2 16,8 3 3-16,5-3 8 0,7-5 13 16,4-12 9-16,3-5 6 0,4-4 3 15,2-6 2-15,1-1-3 0,0-2 0 16,0-5-1-16,2-2-2 0,0-5 0 0,1-2-2 16,-2-2-4-16,-1-3-5 0,2-3-14 15,2-1-20-15,1-2-20 16,2-3-11-16,-8 1 4 0,-3-2 18 15,-3 2 16-15,-2-4 6 0,5-4-87 0,5-5 76 16</inkml:trace>
  <inkml:trace contextRef="#ctx0" brushRef="#br0" timeOffset="95608.86">29183 14064 1349 0,'2'1'62'16,"2"0"11"-16,-2 0-36 0,1 0-26 0,3 1-3 16,2-1-4-16,4-1 0 15,6 0 1-15,3 0-1 0,1-3 4 0,-1 0 6 16,-2-1 4-16,0-3 7 0,3-2 2 16,-3-5-4-16,5-1-8 0,0-4-9 15,3-5-8-15,1-1-3 0,-5-1-1 16,-2 4 1-16,-3-2 1 0,-1 4 1 15,-4 4 0-15,-2 1-1 0,-3 3-3 0,-4 1-4 16,-1-1-6-16,-1-1-12 16,1 1-5-16,-2-1-9 0,0 1-5 0,-1 1 4 0,-1 1 0 15,-2 3 8-15,1 3 7 0,0 2 2 0,0 2 3 16,-3 0 2-16,-2 3 5 16,-8 5 7-16,-6 8 5 0,-5 8 3 0,-7 10 2 15,0 8 0 1,0 7 0-16,1 5 1 0,4 1-2 0,3 0-2 0,2-7-2 15,4-4-3-15,5-7 2 0,5-8 2 16,4-7 2-16,2-4 2 0,3-5 0 16,2 1 1-16,1 0-1 0,3 3-2 15,6 3-7-15,5-1-9 0,10 4-24 16,8 0-154-16,9 0 128 0</inkml:trace>
  <inkml:trace contextRef="#ctx0" brushRef="#br0" timeOffset="95675.22">29767 14515 631 0,'23'-21'6'0</inkml:trace>
  <inkml:trace contextRef="#ctx0" brushRef="#br0" timeOffset="96245.81">29985 13961 1474 0,'18'5'74'0,"-17"49"46"0,19-58-703 16,-62 117 964-16,37-49-427 15,-3 30-42-15,3 9 167 0,1-10-90 0,1 7-8 16,-2 4-5-16,3 0-4 15,1-9 4-15,1-15 8 0,2-22 6 16,2-23 6-16,-1-17 4 0,-1-12-18 16,-1-4-24-16,1-1-13 0,-4-5-19 15,1-5 17-15,1-12 26 0,4-14 13 0,4-15 18 16,-1-20 2-16,4-9 0 0,-5-10-1 0,0-2 0 0,-2 0 1 16,0 3 0-1,0 6 1-15,1 6-1 0,-1 4 0 0,3 7 0 16,-3 5-1-16,3 6 5 0,1 11 12 0,-2 6 13 0,-2 12 16 31,0 5 16-31,1 8 8 0,0 3 3 16,2 2-1-16,2-2-15 0,0-2-16 15,4 2-15-15,0 2-17 0,4-2-8 16,2 2-6-16,3 1-9 0,3 3-6 0,3 3-7 16,4 2-5-16,2 7-8 0,-2 3-4 15,-4 6 1-15,-2 6 3 0,-6 3 11 16,-4 4 9-16,-6-1 2 0,-3-3 4 0,-5-3-1 15,-1-2 0-15,-1 0 1 16,-5-3-1-16,-4 3 2 0,-7-1 0 0,-7 0 0 16,-7-1 4-16,-11 0 3 0,-9-5 4 0,-5-4 7 15,-2-4 4 1,2-5-1-16,-4-6 1 0,7-6-2 0,3-4-5 0,3-4-9 16,5-3-18-16,3-4-28 0,3-6-36 15,4-5 47-15</inkml:trace>
  <inkml:trace contextRef="#ctx0" brushRef="#br0" timeOffset="96546.9">30848 13074 1559 0,'0'0'43'16,"0"7"-12"-16,0 14-66 0,-2 18-12 15,2 25 5-15,-2 18 20 0,1 18 7 16,0 11 10-16,-3 0 4 0,2 9 0 16,0 3 0-16,1-3 0 0,3-10-1 15,2-18 0-15,-1-22 2 16,-1-19-2-16,0-14-18 0,-2-9-20 0,0-7-23 15,2-7-20-15,0-6-12 16,-1-3-40-16,1-3-19 0,14-9 76 16</inkml:trace>
  <inkml:trace contextRef="#ctx0" brushRef="#br0" timeOffset="96748.44">31301 13471 1481 0,'7'25'146'16,"-16"16"82"-16,47-5-473 16,-195-58 478-16,62 11-363 15,25 28 28 1,7-8 102-16,-7-3-5 0,-1-3-18 0,0-3-25 0,10 0-29 16,16-1-31-16,12-1-17 0,10 1-5 15,10-1-121-15,4-1 157 0</inkml:trace>
  <inkml:trace contextRef="#ctx0" brushRef="#br0" timeOffset="96983.97">31998 13455 1452 0,'-5'34'34'0,"-7"19"8"0,-5 23-70 0,-4 21-1 15,-1-6 6-15,-1 0-8 0,0-6-27 16,0-5-37-16,-2-10-37 16,4-11-151-16,3-10 171 0</inkml:trace>
  <inkml:trace contextRef="#ctx0" brushRef="#br0" timeOffset="97369.63">31865 13303 1401 0,'2'-1'98'0,"1"1"48"0,-2 0-59 0,1-1-60 15,4 0-13-15,2-4-11 0,10-4-4 0,6-6-3 16,4-4 0-16,0-1 2 0,-2 4 2 15,0 1 5-15,0 3 2 0,2 0 1 16,-1-2-2-16,0 1-5 0,0 1-2 0,1 2-6 16,2 2-6-16,8 3-17 15,3 1-24-15,8 8-15 16,0 0-5-16,-8 6 13 16,-8 1 24-16,-15-1 16 0,-7 1-4 0,0 2-25 0,-8 5-17 15,1 7-3-15,-6 4 10 0,-10 3 25 0,-7 0 12 16,-5-1 4-16,-11 0 2 0,-14-1 3 15,-1 2 4-15,-8-8 4 0,-4-2 5 16,0-9 4-16,0-5 3 0,0-7 1 16,4-5 1-16,2-5-3 0,3-5-1 15,8 4 0-15,7 0-2 16,12 3-2-16,7 3-6 16,7-3-12-16,5 6-22 0,6 1-97 0,1-1 85 15</inkml:trace>
  <inkml:trace contextRef="#ctx0" brushRef="#br0" timeOffset="97914.83">33174 13458 1875 0,'-1'0'6'0,"-4"0"-57"0,-7 0-14 16,-4 6 16-16,-11 1 26 0,-8 5 18 15,-9 4-4-15,-24 6-10 0,-7 10-7 16,-4 4-13-16,6 6-13 0,16 6-15 16,8 8-12-16,6 8-15 0,9 9-2 15,10 1 15-15,14-2 14 0,7-10 25 0,5-11 26 16,8-8 21-16,4-6 28 0,5-2 24 15,4 1 12-15,8-3-2 0,5 2-17 0,5-2-20 16,15-2-16-16,10-3-11 0,3-7-4 16,4-3 8-16,-16-12 21 15,-8-6 30-15,-11-6 18 0,1-8-7 0,10-11-31 16,2-11-45-16,8-10-18 0,-5-1 6 16,-6 1 26-16,-10 5 38 0,-8 6 6 0,-9-1-9 15,-6-7-18-15,-4-7-23 0,-8-9-3 16,-7-3-2-16,-12 2 1 15,-8 1 0-15,-10 5 0 0,1 4-2 16,-1 2 0-16,-7 5 0 0,12 6-1 0,5 5-1 16,-1 7 2-16,8 3-2 0,-9 7-3 15,0 2-7-15,-1 5-6 16,7 2-7-16,1 1-8 0,3 1-6 16,4-1-5-16,0 5-1 0,0-1 4 0,0-2 8 15,2 2 1-15,0-3-9 0,-1-1-19 16,3-1-23-16,-4-2-134 0,1-1 136 15</inkml:trace>
  <inkml:trace contextRef="#ctx0" brushRef="#br0" timeOffset="98377.05">33431 12869 1431 0,'-8'13'194'15,"7"-13"-227"1,-13 15 15-16,-13 21-25 0,-1 5 33 15,-2 12 7-15,0 8 2 0,-5 7 0 16,-6 8 0-16,0 10 1 0,-1 14 0 0,1 8 0 16,-4 10 0-16,-15 10 1 0,-16 3-1 15,2 3 0-15,-1-5 1 0,14-12-1 16,14-17 0-16,9-17 1 0,8-19-1 16,8-15 1-16,5-10 1 0,-2-7 1 15,4-4 0-15,1-6 1 0,-3-1-1 0,5-6 1 16,1-4 0-16,5-4-1 0,3-3 1 15,6-1 3-15,-2 0 2 0,1-3 6 16,-2 0 4-16,0 0 2 0,-1 0 2 16,-1 0 0-16,5 0-2 0,-3 0-1 0,0 0-3 0,0 0-5 15,1 0-4-15,-1 0-9 0,0 0-16 16,0 0-24-16,-1 0-21 0,0 0-21 0,0 0-26 16,2-3 54-16,12-2 14 0</inkml:trace>
  <inkml:trace contextRef="#ctx0" brushRef="#br0" timeOffset="108277.34">1705 14538 1289 0,'-2'14'114'15,"1"-7"-83"1,-1 12-70-16,1-52 55 0,-7 30-51 0,-7 8 6 16,-7 2 0-16,-7 0 6 15,-7 0 7-15,-1-3 7 0,-8 0 5 0,-2-1 2 16,2-3 2-16,-4 0 0 0,-1-1 1 15,2-3 1-15,-1 0-1 0,3-1 1 16,5-2-1-16,3-1 0 0,8 3 1 16,8-4 0-16,7 6-3 0,8 2-9 15,3 1-9-15,4 0-5 16,-2 4-1-16,2 0-4 0,-1 4 7 16,1 7 4-16,0 5 4 0,0 5 9 15,0 0 1-15,-3 0 2 0,-2-4-1 16,0-1 1-16,-3-1 2 0,-1 1 0 0,-2-2 0 15,-2-5 3-15,1-2-3 0,4-2 0 16,0-2-4-16,1-1-2 0,2-2 0 16,-1-1-1-16,1-1 0 0,5-2 1 0,0 0 3 15,2 0 3-15,-1 0 11 16,0 0 5-16,-1 0 1 0,0 0 4 0,0 0-3 16,0 0 0-16,0 0 1 0,2 0-7 0,3-2-9 15,5-3-4-15,8-2-1 0,5-2-1 16,11-2-1-16,5 0-3 15,0 2-3-15,1 2 1 0,-1 2 4 0,1 2 4 0,-4 3 2 16,0 1 3-16,2 5-2 16,2 4-3-16,5 7-10 0,-1 7-5 0,-1 5-2 0,-5 3 2 15,-3 4 2-15,-10 4 4 0,-4 3-2 16,-8 0-1-16,-10 3 3 16,-3-1 4-16,-9-1 6 0,-11 1 9 15,-8-7 7-15,-12-3 3 16,-9-4 2-16,-6-6 7 0,-10-7 4 15,-5-6-3-15,-7-7-1 16,0-7-10-16,-3-9-6 0,5-5 0 0,10-2-1 0,6 1 3 16,18 0 6-16,9 3 10 0,11 4 5 15,8 4 9-15,7 2 7 0,1 2 12 16,5 2 16-16,1 0 0 0,-1 0-17 16,1 0-21-16,-1 0-27 0,0 0-16 15,3 1-5-15,-3-1-24 0,1 0-27 16,-1 0-47-16,3 3-36 0,7 4 72 0</inkml:trace>
  <inkml:trace contextRef="#ctx0" brushRef="#br0" timeOffset="108748.09">640 15885 1371 0,'-3'13'46'0,"-3"12"33"0,-2 12-90 15,-1 12 0-15,3 4 3 0,-1 9-16 16,2 4-23-16,-5 7-12 0,-4 5 2 15,-8-5 20-15,-2-3 22 16,6-4 13-16,5-7 4 0,8-5 0 0,2-2 1 16,0-7 3-16,-1-8 2 0,0-8 3 15,1-10 0-15,2-6-4 0,1-5-15 16,0-4-25-16,0-2-37 0,1-2-99 16,6-2 100-16</inkml:trace>
  <inkml:trace contextRef="#ctx0" brushRef="#br0" timeOffset="109215.53">1256 16069 1318 0,'0'9'76'0,"1"2"-46"15,-1 1-51-15,-7-25 40 0,-8 11-57 16,-4 19 12-16,-9 9 4 0,-3 7 10 16,2 7-5-16,-1 4-13 0,5 5-13 15,4-1-6-15,8 2 8 0,4-4 17 16,9-3 10-16,2 1 4 0,7-1 1 0,5 5 1 0,5 0 3 16,2-2 5-16,4-4 1 0,3-11 3 0,0-5 1 15,3-7 0-15,-4-4 4 0,5-4 2 16,0-4 4-16,0-7 7 0,2-2 6 15,-4-5 7-15,-1-6 4 0,-1-1 0 16,0-4-4-16,-1-7-1 0,-2-2 0 16,1-6-5-16,-4-7-3 0,-3 2-8 15,-3 0-5-15,-7 0-1 0,-2 6 1 16,-2 3-1-16,-1 4 3 0,-1 5 2 16,-1 3 0-16,-1 3-3 0,-1 0-4 0,-1 1-6 15,-1 0-4-15,-1 0-3 0,-2 0-8 16,0 0-9-16,-3 1-6 0,-7-3-4 15,-6 0 2-15,-7-1 2 16,-7-4-3-16,-3 0-12 0,-2-2-15 16,3-5-22-16,3-3-19 0,2-3-22 0,5 0 362 15,2 5-202-15</inkml:trace>
</inkml:ink>
</file>

<file path=ppt/ink/ink5.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18:25.504"/>
    </inkml:context>
    <inkml:brush xml:id="br0">
      <inkml:brushProperty name="width" value="0.05292" units="cm"/>
      <inkml:brushProperty name="height" value="0.05292" units="cm"/>
      <inkml:brushProperty name="color" value="#FF0000"/>
    </inkml:brush>
  </inkml:definitions>
  <inkml:trace contextRef="#ctx0" brushRef="#br0">4004 10766 721 0,'1'4'-1'16,"-3"-1"0"-16,-1 0 0 0,-4 0 1 15,-1-3 1-15,0 3 1 0,-5-2 2 16,1 2 2-16,0 0 1 0,-3 1 2 15,5-2 2-15,-3 1 0 0,2 0 0 16,-3-3-1-16,0 3-4 0,-2 0-2 16,-4-1-1-16,-1 3-2 0,-2-1-1 0,-4 0 2 15,-2 2 0-15,-6 0 0 0,-6-3 1 16,-5 1 0-16,-2 0 0 0,0-3 0 16,-2 0-2-16,-1-3 0 0,2 0 0 15,6-1-1-15,7 1 0 0,6 1 1 16,6 1-1-16,2 0 1 0,7 0-1 15,5 0 0-15,4 0 0 0,4 1 0 16,2-1 1-16,0 0 0 0,-1 0 3 16,1 0 1-16,0 0 2 0,0 0-1 0,0 0-5 15,0 1-5-15,0-1-9 0,0 0-4 16,0 0-1-16,-3-1-1 16,3 1-5-16,0 0-12 0,0 0-35 0,1 0 41 15</inkml:trace>
  <inkml:trace contextRef="#ctx0" brushRef="#br0" timeOffset="480.54">4079 10962 911 0,'0'0'22'15,"0"2"-17"-15,-2-1-4 0,-1 0-1 16,0 0-2-16,-3 1-1 0,-3 2-10 0,-1 0-6 16,-6 2-4-16,-3-3 1 0,-3 2 9 15,-1-4 6-15,-3 1 5 0,-2-1 2 16,-3 0 0-16,0 1 0 0,0 0 0 15,2-2 0-15,0 1 0 0,3 1 1 16,-5-1-1-16,0 2 1 0,-4-1-1 16,-1 0 1-16,-3 0 0 0,-3 1 0 15,2-3 0-15,-1 0 0 0,3 0-1 16,2 2 0-16,4-2 0 0,2 2 0 0,-6 4 1 16,25-3 2-16,3-1 2 15,2 1 1-15,0-2 0 0,1 1 1 16,1-1 4-16,3 0 1 0,1-1 5 15,-1 0-1-15,0 1-1 16,-1-1 1-16,2 0-1 0,0 0-2 0,0 0-3 16,0 0-2-16,0 0-4 0,0 0 0 0,0 0-2 15,0 0-7-15,0 0-10 16,0 0-19-16,0 0-31 16,0 0-23-16,0 0 43 0</inkml:trace>
  <inkml:trace contextRef="#ctx0" brushRef="#br0" timeOffset="4603.63">13696 14660 935 0,'0'0'27'0,"-1"0"-16"0,1 0-10 16,-1 0-5-16,-2 0-4 0,0 0 4 16,-2 0 1-16,-2 0-1 0,-4-2 0 15,-2 0 2-15,0 0 0 0,-4-2 1 16,0 2 1-16,-1-1-1 0,-1-2 1 0,0 1 0 0,-3 2-1 15,-1 0 0-15,-8 0 1 16,-3 1 0-16,-8-3 0 16,-2 1 1-16,-2-1-1 0,0 0 0 0,2-1 1 0,-3 1-1 15,-2 0 0-15,-5-2 1 0,-7-1-1 16,-10 2 1-16,-3-2-1 0,-8 0 0 16,3-1 0-16,0 1 0 0,4-3 0 15,-6 1 0-15,-5 1 0 0,2 1 0 0,-3 6 0 16,2 2 0-16,2 2 2 15,-2 3 6-15,-8 0 6 0,-2 0 4 0,-2 3 5 16,1 2-1-16,6 4-2 0,-4 1-2 16,-6-5-2-16,-4 3-2 0,1-4 1 15,9-1 1-15,2 2 0 0,-1-1 0 16,-2-1-1-16,4-1 1 0,4-1-2 16,7-2-2-16,1 0-3 0,-4-2-1 15,-1-1-1-15,3-1-1 0,6 1 0 0,4-1 1 16,7-1-3-16,-2 0 1 0,0 0-1 15,-4-1-1-15,1-3 1 0,7 0 0 16,1 3-1 0,9-3 1-16,4 0 0 0,1 3-1 0,3-4 0 0,0 3-1 0,3-2-1 15,0 2 1-15,4 0-1 0,3 1-1 16,3 1 1 0,5 0 0-16,3 0-1 0,2 0 0 0,4 0 1 0,2 0 0 15,0 1 0-15,3 0 0 0,3-1-1 16,2 1 1-16,3 0 1 0,0-1-2 15,1 1 2 1,1-1-1-16,2 0 0 0,-2 0 1 0,1 0 0 0,0 0-1 0,0 2 2 16,0-2-1-16,1 0 1 15,0 0 0-15,0 0 0 0,0 0 0 0,0 0 0 16,-1 0 0-16,1 0-1 0,0 0-1 16,0 0 1-16,0 0-2 15,0 0 0-15,0 0 2 0,0 0-2 0,0 0 0 16,0 0 1-16,0 0-1 15,0 0 2-15,0 0-1 0,0 2-3 0,0-2-5 0,0 0-8 32,0 0-10-32,0 0-10 15,0 0-10-15,0 0-11 0,0 0-17 0,0 0-24 16,0 0-159-16,0 0 159 0</inkml:trace>
</inkml:ink>
</file>

<file path=ppt/ink/ink6.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19:49.830"/>
    </inkml:context>
    <inkml:brush xml:id="br0">
      <inkml:brushProperty name="width" value="0.05292" units="cm"/>
      <inkml:brushProperty name="height" value="0.05292" units="cm"/>
      <inkml:brushProperty name="color" value="#FF0000"/>
    </inkml:brush>
  </inkml:definitions>
  <inkml:trace contextRef="#ctx0" brushRef="#br0">14551 4439 1357 0,'15'84'29'0,"2"-7"-29"16,4 17-3-16,2-2 4 0,3 10 1 0,4 16 0 15,4 10 0-15,-1 8 0 0,1 1 0 16,-5-5 0-16,-5-15 0 0,-5-17 2 15,-7-24 3-15,-1-19 0 0,-5-15 2 16,-1-12 1-16,-2-9 0 0,-1-8 1 16,1-8 1-16,-3-3-4 0,0 0-9 15,1-2-14-15,1-2-18 0,1-5-7 16,7-9 1-16,8-14-3 0,8-22-9 16,2-20-5-16,-1-20-34 0,-6-17-27 15,-11-7-10-15,-6 1 0 0,-4 0 39 16,0 9 40-16,-2 2 34 0,1 5 20 15,3 16 19-15,0 14 22 0,4 19 22 16,-3 18 14-16,-3 11 9 0,0 15-2 0,0 2-10 16,0 4-17-16,0 0-16 0,-1 3-20 15,1 0-14-15,-2 7-4 0,0 11-7 16,0 13 4-16,0 14 8 0,2 13 4 16,5 9 2-16,5 5-1 0,2 1-5 15,3 0-2-15,2-3-3 0,3-6 2 16,0-3-2-16,5-3 0 0,-2-4-1 0,2-3-4 0,1-10-3 15,-1-5-5-15,-3-9-12 0,-3-8-11 16,-3-4-16-16,-5-9-20 16,-1-8-18-16,3-5-31 15,-1-15 60-15</inkml:trace>
  <inkml:trace contextRef="#ctx0" brushRef="#br0" timeOffset="275.35">15614 5102 1366 0,'-26'31'22'0,"-15"1"-24"0,-15 8 7 16,-12-4 28-16,-6-2 6 0,-2-2-5 0,-7-2-17 16,-13-3-13-16,0-4-2 0,0-3-1 15,5-4-3-15,16-2-5 0,10-3-6 16,9-4-5-16,6-3-2 0,9-2-4 15,4-2-4-15,7-2-4 16,9 0-8-16,9-2-11 0,3 1-18 0,4-1 18 16,5-3-230-16,6-8 192 0</inkml:trace>
  <inkml:trace contextRef="#ctx0" brushRef="#br0" timeOffset="508.49">15458 5419 1412 0,'-27'25'74'0,"-12"13"114"0,-15 10-199 16,-11 4 2-16,4-13 11 0,-1-4-2 0,-3-2-12 16,-7-3-8-16,2-6-9 0,0-5-9 15,9-5-7-15,14-5-8 0,7-4-3 16,10 0 6-16,9-4 10 0,9-1 8 15,5 0 1-15,7 0-10 0,-1 0-13 16,1 0-79-16,1-7-149 0,10-3 167 16</inkml:trace>
  <inkml:trace contextRef="#ctx0" brushRef="#br0" timeOffset="1600.9">16516 5166 1180 0,'0'0'65'15,"0"0"80"-15,0 0-135 0,0 0 11 0,1 0 12 16,-1 1 1-16,0-1-11 15,0 0-14-15,-3 0-9 0,1 0-4 0,-5-1-1 16,-1 1 1-16,-8 0 0 0,-7 4-4 16,-5 3-9-16,-6 7-18 0,-2 4-10 15,2 9-3-15,-3 7 2 0,-1 7 8 16,1 7-5-16,6 5-13 16,5 3-15-16,9-2-36 0,12-3-47 0,9-5 16 0,9-6 34 15,9-7 69-15,2-5 99 0,3-5 47 0,-3-6 23 16,-3-7-2-16,-1-4-15 0,-2-6-19 15,3-2-15-15,0-5-3 0,-1-8-11 16,0-4-11-16,1-9-13 0,1-8-13 16,-1-11-8-16,0-13-8 0,-8-10-5 15,-4-12-5-15,-7-8-2 0,-3-3-3 16,-7-7-3-16,-6-6-4 0,-7 4-5 16,-1 0-4-16,0 5-5 0,0 12-7 15,4 6-2-15,1 11 3 0,3 17 6 0,3 14 11 16,3 18 7-16,4 8 2 0,4 11-7 15,0-3-1-15,1 8-4 0,4 8-1 16,3 18 8-16,6 20 0 0,7 25 4 16,11 19 2-16,7 11 2 0,11 6-1 15,9 0-2-15,0-1-6 0,3-5-7 16,-6-11-4-16,-7-8 0 0,-5-13 4 0,-8-10 7 16,-10-12 0-16,-5-12-5 0,-4-12-10 15,-2-7-19-15,-3-8-21 0,-3-5-73 16,-4-3-95-16,1-7 127 15</inkml:trace>
  <inkml:trace contextRef="#ctx0" brushRef="#br0" timeOffset="1742.62">16984 5134 1180 0,'12'32'96'0,"-2"-4"-63"15,3 7-33-15,6 0-2 0,-5-17-9 16,5 5-13-16,2 2-30 0,2-4-26 16,3 3 39-16</inkml:trace>
  <inkml:trace contextRef="#ctx0" brushRef="#br0" timeOffset="2140.71">17844 4855 1492 0,'-1'0'14'0,"-4"0"-33"0,2 2-3 0,-5 0 16 15,-6 3 10-15,-4 3 3 16,-10 4-5-16,-5 3-2 0,-9 5 0 0,-2 0-13 15,6 0-19-15,9-1-26 0,11 0-26 16,9 3-6-16,8-1 4 0,10 7 9 16,13 4 22-16,12 4 15 0,10 0 17 15,-2-6 33-15,-5-5 25 0,-3-10 23 0,-9-5 16 16,-3-3-2-16,-1-3 0 0,-5-3-5 16,1 2-2-16,-3-1-7 0,-2 2-13 0,-3-1-11 15,-4-1-14-15,-2 0-7 16,-3 0-9-16,-1 2-11 0,-5 3-13 0,-6 7-12 15,-8 8-6-15,-7 2 0 16,-8 3 1-16,-4-3-4 0,-8-1-4 0,-5-2-16 16,-1-3-23-16,-2-7-36 0,8-4-150 15,7-7 162-15</inkml:trace>
  <inkml:trace contextRef="#ctx0" brushRef="#br0" timeOffset="2480.32">18425 4728 1188 0,'-4'3'25'16,"-4"4"-10"-16,-8 2-13 0,-4 8 4 15,-6-3 6-15,-2 6-7 16,-2 4 0-16,-2 3-3 0,2 4 0 0,4 0-9 16,5 0-12-16,9-1-8 0,6 0-9 15,7 1 2-15,9 2 2 0,10 1 2 0,7 0 5 16,6-1 5-16,2-6 12 16,0-6 14-16,-2-4 11 0,-1-6 9 0,-4-5 3 15,-3-4-5-15,2-2-6 0,-1-4-7 16,0-4-5-16,-1-1-3 0,-5-3-5 15,-1-6-19-15,3-3-38 0,1-9 34 16</inkml:trace>
  <inkml:trace contextRef="#ctx0" brushRef="#br0" timeOffset="2806.28">19090 4571 1091 0,'23'9'148'0,"-37"2"-99"16,-7 3-52-16,-7 6-6 0,-30-2 19 15,27 3-3-15,1 2-2 0,3 1-2 16,2-3 0-16,6-2-5 0,5-3-16 0,5-3-12 16,6-3-7-16,3-1-2 0,7 3 11 15,8 0 10-15,5 3 13 0,10 2 8 16,2-5 13-16,6 1 11 0,-1-3 9 15,-2-1 3-15,2 0-3 0,-4 0-9 16,3 0-10-16,-2 2-8 0,-2 0-4 16,-9 2 0-16,-9 0-2 0,-4 0-3 15,-5 2-11-15,-5 2-14 0,-5 5-9 16,-9 3-5-16,-12 1-4 16,-7-1-8-16,-7-4-32 0,-2-8 45 0</inkml:trace>
  <inkml:trace contextRef="#ctx0" brushRef="#br0" timeOffset="2995.95">17779 4299 1243 0,'22'11'368'16,"136"38"-457"15,-377-51 62-31,218 2-155 16,1 0 118-16</inkml:trace>
</inkml:ink>
</file>

<file path=ppt/ink/ink7.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20:52.890"/>
    </inkml:context>
    <inkml:brush xml:id="br0">
      <inkml:brushProperty name="width" value="0.05292" units="cm"/>
      <inkml:brushProperty name="height" value="0.05292" units="cm"/>
      <inkml:brushProperty name="color" value="#FF0000"/>
    </inkml:brush>
  </inkml:definitions>
  <inkml:trace contextRef="#ctx0" brushRef="#br0">18869 8967 59 0,'10'16'17'0,"0"-3"13"0,5-2 1 16,-2-2-7-16,4-3-7 0,1-1-5 15,5 0-6-15,4-3-2 0,0-1-1 0,3-1 0 16,-1-2 0-16,5-2-1 0,5 0 0 15,3-1 0-15,0-2 0 0,-1 1 0 16,-11-2 3-16,-3-1 7 0,-3 0 5 16,-6-3 4-16,1-3-1 0,-4-1 7 15,-3-2 7-15,-1 1 22 0,-2-1 0 16,-1-6-16-16,-1 1-19 0,-3-3-35 16,-1-5-18-16,0 7-4 0,-3-3 7 15,0 5 22-15,-3 6 28 0,3 3 17 16,-1 7 4-16,1 6-8 0,0-2-13 0,0 2-6 15,0 0-10-15,0-1 3 16,-1 0-8-16,1 0-17 0,-3 1-13 0,3 10-10 16,0 4 7-16,-2 9 13 0,2 10 18 15,-4 4 2-15,2 9 0 0,-1 6 1 16,-3 3 1-16,-1 5-1 0,-4 7 0 16,0 3 0-16,-1 8 0 0,3-4 0 15,0-1 1-15,2-7-1 0,0-7 0 0,0-4 3 16,4-6 2-16,3-7 2 0,0-6 3 15,0-12 5-15,1-5 9 0,-3-7 7 16,1-6 7-16,-1 0 3 0,1-4-1 16,1-2-7-16,0 1-5 0,0-1-5 15,0 0-2-15,0 0 0 0,0 0 3 16,0 0-4-16,0 0-15 0,0 0-15 16,0-1-31-16,0-4-26 15,4-4-54-15,7-12 65 0</inkml:trace>
  <inkml:trace contextRef="#ctx0" brushRef="#br0" timeOffset="1362.47">19549 8695 827 0,'0'3'100'0,"-7"-35"-10"32,5 23-90-32,-2-2-1 15,0 0 1-15,-1-1-1 0,1-1 0 0,-2 3 1 16,-1-3 0-16,2 2 1 15,-2 1 3-15,0-1 4 16,2 1 4-16,-1 2 3 0,0-1 0 0,2 1-2 0,0 1-5 31,-1 0-4-31,-3-1-5 0,-2-2-8 0,-2 0-7 0,-7 1-2 16,-2-1-1-16,1 1 3 0,-3 1 4 16,1 2 4-16,1 0 2 15,-3 0 2-15,2 2 0 0,-4 0 1 16,0 0 1-16,-1 3 0 0,0-3-1 15,4 2 2-15,0 1 1 0,4-1 0 0,3 0 1 0,3 2 1 0,1 0-1 16,-1 4 0 0,-1 1-1-16,-3 1-2 0,-1 4-2 15,2 3 0-15,0 0 0 0,3 4 1 16,-1 1 0-16,0 2-1 0,3 1 1 0,-1-2 1 16,1 1 1-16,2-2 0 0,0 0 1 15,1-5 1-15,3 2-1 0,2-3 1 0,1 1-1 16,0 1-1-16,1-4 0 0,1 0-1 0,0 2 1 15,1-3 0-15,1 0 0 16,2 2 0-16,-2-2 1 0,6 0-1 16,1 2 1-16,2 3 0 0,5 0 1 0,-1-3 1 15,1 3 1-15,0-5-1 0,-3-2 1 16,2 2 0-16,4-3-1 0,1 1 0 16,0-1-1-16,2-2 1 0,-5-1 0 0,-3-1 1 15,0-2 0-15,-1 2 2 16,-2-2 1-16,3 0 0 0,0 0 1 0,1-2-1 31,0 0-2-31,-3-1-1 0,1 1 1 16,-4-3 1-16,-1 1 3 0,1 2 2 0,0-4-1 15,2 5 0-15,0-4-3 16,-1-2-2-16,3 0-1 0,0-2 0 0,-3-4-2 16,2 4-1-16,-2-2 0 0,1-1 0 15,3 0 0-15,2-2-2 0,0-1-5 0,3-1-2 16,2 0-1-16,-4 2 1 0,-4 2 6 15,-1 3 2-15,0-1-1 0,0 0 1 16,3-1-6-16,0 1-6 0,-1-1-1 16,-3 4 1-16,-3 2 6 0,-5 3 7 15,-1-2 2-15,1 3-1 0,-2 0 2 16,-1 1 0-16,1 0 3 0,-1 0 4 16,1 0 4-16,-1 0 2 0,0 0 1 15,0 0 1-15,0 0-2 0,0 0-6 16,0 0-4-16,0 0-6 0,-1 0-2 15,1 0 0-15,-3 4 0 0,3 1 1 16,-2 3 1-16,1 4 0 0,-2 4 0 0,1 2 0 16,-1 7 0-16,0 0 0 0,0 5 0 0,-4 2 0 0,-1 4 0 0,1 3 0 15,0 3 0-15,-1 4 0 0,1 3 1 16,0 2-1-16,-1 1 0 0,0 3 1 31,0 0-1-31,-1-1 1 0,0 0 0 16,1-4-1-16,1-4 1 0,0-5 0 15,0-7 0-15,1-2 0 0,1-2 0 0,0 0-1 0,-2 0 0 0,1-3 0 16,1-2 0-16,0-1 1 0,3-1 1 16,-1-9 0-16,0 0 0 0,2-4 4 15,-2-2 2-15,2-3 2 0,0 0 1 16,1-5-3-16,-2 1 0 0,2-1 3 0,2 2 4 31,-2-2 2-31,0 0 2 0,0 0-3 16,0 0-2-16,0 0-1 0,0 0-3 15,0 0-1-15,0 0 0 0,1-1-3 16,-1 2 0-16,0 0-3 0,0-1-3 16,0 0-5-16,0 0-4 0,0 0-8 0,0 0-7 15,0-1-8-15,0 1-14 0,1-3-17 16,1 2-19-16,4-5 42 0</inkml:trace>
  <inkml:trace contextRef="#ctx0" brushRef="#br0" timeOffset="6534.54">19980 9549 1238 0,'0'0'58'0,"0"0"15"16,0 0-44-16,0 0-29 0,0 0 0 15,0 0 0-15,0 0-2 0,-1 0 0 16,1 0 0-16,0 0 0 0,-2 3 2 0,-2-2 0 15,-4 3 0-15,-6 1 0 0,-9 4 1 16,-14 5-1-16,-21 4 2 0,-19 3-1 16,-17 4 0-16,-8 2 2 0,-5 1-1 15,-2-1-1-15,-2 2 0 0,2-4 1 16,10 0-2-16,14-2 1 0,13-3 1 0,7-1-2 16,-1-3-3-16,2-2-10 0,4-1-18 15,4-3-22-15,13 0-23 0,8-4-9 16,6 3-175-16,10-6 168 15</inkml:trace>
  <inkml:trace contextRef="#ctx0" brushRef="#br0" timeOffset="6901.18">19787 10077 1381 0,'0'0'69'0,"-1"2"43"0,-2-2-98 16,-2 0-24-16,-3 0 2 16,-7 3 1-16,-12 2 4 0,-11 3 1 15,-14 4 0-15,-14 2 1 0,-8 3 0 0,-7 2 0 16,-14 1 0-16,-7 2 1 0,-6 5 0 15,2 0 1-15,11 1-1 0,7 0 0 16,5-2 1-16,7-3 0 0,8 0-1 0,9-5 0 16,16-3 1-16,7-2-1 0,7-1 1 15,4 0 1-15,0-1-2 0,5-4 0 16,2 0-7-16,6-1-9 0,4 0-13 16,4-3-14-16,1-1-11 0,1-1-16 15,0 0-15-15,2-1-8 0,0 0-87 16,0 0 111-16</inkml:trace>
</inkml:ink>
</file>

<file path=ppt/ink/ink8.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21:26.114"/>
    </inkml:context>
    <inkml:brush xml:id="br0">
      <inkml:brushProperty name="width" value="0.05292" units="cm"/>
      <inkml:brushProperty name="height" value="0.05292" units="cm"/>
      <inkml:brushProperty name="color" value="#FF0000"/>
    </inkml:brush>
  </inkml:definitions>
  <inkml:trace contextRef="#ctx0" brushRef="#br0">22206 8840 932 0,'10'16'38'16,"-30"-28"-56"15,15 14 17-15,0-2 1-1,-1 0 0-15,-2 1 0 0,0-1 1 0,-4 3 0 0,-5-2 1 16,-3-1 1 0,-6 0 1-16,-3 0 0 0,-5-1 0 0,-3 0 0 0,-5-2 0 0,-6-1-1 15,-4 0-1-15,-1 0 0 0,0 0 0 16,7 0-1-16,3 2 1 0,4-1 0 16,5 3-1-1,4 0 0-15,4 0 0 0,3 0-1 0,5 2-1 0,1-2-1 16,7 0-2-1,1 1 0-15,4 0 1 0,2 0 0 16,3-1 0-16,0 0-5 0,0 4-8 0,2-4-16 16,-1 0-29-16,0 0-69 0,-1 0 76 15</inkml:trace>
  <inkml:trace contextRef="#ctx0" brushRef="#br0" timeOffset="899.76">13842 9945 884 0,'0'0'26'0,"-1"0"-8"0,-2 0-10 16,0 0-3-16,-1 1 1 0,-4-1 2 15,-1 0 1-15,-5 0 0 0,-3-2 0 16,-3-1 0-16,-1 2 0 0,0-2 1 15,0 2-2-15,4 0-1 0,-4 0 1 0,-5-1-2 32,-4 2-1-32,-5-1 0 0,-3-2 0 0,-5 1 0 0,-3 0 1 15,-5 0-2-15,0-1 1 0,3 1-1 0,4 2-2 32,7 0 0-32,0 2-1 0,3-1 0 0,3 1 0 0,-3 1 1 0,6-1-2 31,3 3 1-31,4-3 1 0,4 0-2 0,2-1 2 0,4-1 2 15,3 1 6-15,8-1 12 16,-1 0 12-16,1 2 9 16,0-2 5-16,0 1 0 0,1 1-9 0,-1-2-12 15,0 0-13-15,1 0-12 0,2 1-8 16,-3-1-9-16,1 0-12 0,0 0-14 16,2 0-15-16,1 1-28 0,-4-1-99 15,8 1 111-15</inkml:trace>
  <inkml:trace contextRef="#ctx0" brushRef="#br0" timeOffset="24790.06">18431 11105 983 0,'0'0'1'15,"0"0"-36"-15,0 0-8 0,0 0 11 16,0 0 10-16,0 0 5 0,1 0 1 15,0 0 7-15,-1 0 6 0,0 0 20 0,0 0 17 16,0 0 13-16,0 0 13 0,0 0-1 16,0 0-4-16,0 0-8 0,0 0-11 15,0 0-9-15,0 0-10 0,0 0-5 16,0 0-5-16,0 0-4 0,0 0 0 16,0 0-2-16,0 0 1 0,0 0 0 15,0 0 1-15,0 0 4 0,0 0 6 16,0 0 2-16,0 0 2 15,0-1 0-15,3-4-5 0,-2 4-1 0,1-4-4 0,0 1-2 16,-1-1-1-16,2 3 0 0,-2-4 0 16,0 3-2-16,1-2 0 0,-1 2-2 15,1-3 1-15,2 3-1 0,-1-3 0 16,3 0 0-16,1 0 0 0,3-3-1 16,2 0 1-16,4-1 0 15,2 0-2-15,-1 1 2 0,2-4-1 0,8 0 0 16,7-2-3-16,10-3-8 0,7 4-8 0,-4 1-5 15,-6 2 4-15,-2 4 5 0,-8 2 6 16,-2 3 5-16,-3 6-5 0,-2-3-3 16,-4 5-2-16,0 1-5 0,-1 2-4 15,-3 7-2-15,-4 1-14 0,-2 5-3 0,-3 3 2 16,-5 6 1-16,-2 2 10 0,-5 3 8 16,-8 3 5-16,-8-1 9 0,-6 0 7 15,-7-2 1-15,-1-3 2 0,-1-3 1 16,0-9 1-16,1-3 1 0,3-4 2 15,1-5 0-15,4 0 4 0,0-3 4 16,5-3 4-16,4-1 3 0,4-2 1 0,8 0-1 16,4 1 0-16,2-1 10 0,0 0 6 15,0 0 8-15,-1-1 3 0,3 1-3 16,-1 0-10-16,3-2-11 0,1 0-6 16,7-1-11-16,3-1-2 0,8-3-2 15,2-2-1-15,0-2-1 16,3 2-1-16,1 1 0 0,2 2 0 0,0 3-2 15,-1 3-2-15,-3 3-2 0,-5 1-4 16,1 2-5-16,-1 4-5 0,0 4-6 16,0 5-5-16,-2 8-8 0,-3 5-5 15,-1 8 4-15,-2 4 8 0,0 2 12 16,-5-1 10-16,-3 1 3 0,-4-5-1 0,-4-1 0 16,-3-1 1-16,-4-1-1 0,-4 0 4 15,-1-2 3-15,-5 0 3 0,-1-1 3 16,-4-3 4-16,-2-3 0 0,-2-6 4 15,0-7 8-15,0-6 7 0,-2-2 10 0,-2-4 1 16,1-3-6-16,-2-2-5 0,1-2-5 16,-4-4 1-16,-1-2 5 0,-3-2 4 15,5 1 1-15,7 0 1 0,7 1 0 16,7 2-4-16,6 0-7 0,1 3-5 0,1 0-5 16,2 3-3-1,4 1 0-15,-1 0 0 0,-1 0 3 0,2 0 2 0,0 0-1 16,-2-2-2-1,2 2-6-15,0 0-2 0,0 0-2 16,0 0-1-16,0 0-1 0,0 0-2 16,0 0 0-16,0 0-1 0,0 0-2 15,0 0-2-15,0 0-10 0,0 0-10 16,0 0-9-16,-1 0-8 16,0 0-2-16,-4 1-3 0,3 0-6 0,-2-1-12 15,-3 1-23-15,-5-1-136 0,-5-5 139 16</inkml:trace>
  <inkml:trace contextRef="#ctx0" brushRef="#br0" timeOffset="29769.71">21568 10280 782 0,'0'1'46'16,"0"0"27"-16,-1 0-36 0,1-1-13 0,0 0 8 16,0 0-1-16,0 0-5 15,0 0-8-15,0 1-14 0,0-1-9 0,0 1-6 16,0 1-5-16,0 0-3 0,-3 2-2 16,-2-1 3-16,-3 2 2 15,-4 5 6-15,-7 3 6 0,-8 7 4 0,-7 3 5 16,-11 6 6-16,-14-1 3 0,-8 4 0 15,-8 2 1-15,-7 2-1 0,1 1-2 0,-11 3-1 16,-7 4-4-16,-2 0-2 0,1 3-2 16,5 3-2-16,13-2 1 0,3-2 0 15,1-1-1-15,0-7 0 0,6-1 0 16,5-4 6-16,10-1 9 0,8-3 10 16,4-4 8-16,9-6 6 0,6-3-1 15,8-3 0-15,1-1-3 0,5-3-3 16,1 0-5-16,1-4-1 0,4-1 1 15,4 0-4-15,-1-2-1 0,3-1-2 16,2 3-5-16,0-4-3 0,2 2 0 0,0-2-2 16,0 0-2-1,-1 0-1-15,-1 1-3 0,4-1 0 0,-2 0-3 0,0 0-8 16,0 0-16-16,0 0-20 0,0 0-30 16,0 0-24-16,0-1-134 0,1-1 140 15</inkml:trace>
  <inkml:trace contextRef="#ctx0" brushRef="#br0" timeOffset="30988.82">20543 9624 760 0,'0'0'26'0,"-3"0"-3"16,3 0-16-16,-1 2-9 0,1 2-1 0,0 1 1 16,-2 3 1-16,-1 2 0 0,-1 2 0 0,-1 1 1 15,2-2-1-15,0 3 1 0,0-2 0 16,3 7 0-16,-4-1 3 0,4 1 2 15,-1 1 2-15,-1-2 1 0,1 4 2 16,0 3 2-16,1 3 1 0,0 1 3 16,0 2 0-16,0-1 1 0,0 4 1 15,3 1-2-15,-1 1 0 0,2-3 2 16,0 1-2-16,1 0-1 0,-1-5-1 0,-2-4-4 16,1-5 0-16,0-3-1 15,-2-5 1-15,1-3 3 0,-2-2 5 16,0-5 6-16,0 4 7 0,0-6 4 0,0 0 1 15,0 0-2-15,0 0-5 16,0 0-7-16,0 0-6 0,0 0-6 0,0 0-5 16,0 0-1-16,0 0-1 0,0 0-10 15,0 0-28-15,0 0-41 0,0 0 40 0</inkml:trace>
  <inkml:trace contextRef="#ctx0" brushRef="#br0" timeOffset="33457.5">22159 9891 1152 0,'2'19'47'0,"-3"-39"-54"47,1 20-7-47,0-1 8 16,1-2 6-16,2 0 7 0,2-6 1 15,2-3 1-15,1-1 4 0,1-3 7 16,-3-1 10-16,2 2 7 0,1 0-1 0,3 2-7 16,5 0-9-16,2-3-8 0,2-1-4 15,1 2-2-15,4 0-1 16,1 5-1-16,3 1-2 0,-1 1-3 0,2 2-3 16,4 3-2-16,-2 2-4 0,2 1-2 15,3 2 0-15,-5 1 1 0,-3 2 4 0,-1 3 3 16,-6-5 2-16,-6 3 2 0,-5-2 0 15,-5 0 0-15,-2-1 0 0,-1-1 0 16,-1 1 1-16,-2-2-1 0,0 1-3 16,-1-1-9-16,0 1-10 0,0 2-6 15,-3 7 2-15,-2 8 5 0,-2 8 9 16,-8 7 6-16,-5 7 3 0,-12 4 2 16,-7 3 1-16,-7 4 0 15,-5 2 2-15,-4 1 0 0,-4 1-1 0,-1-3 0 16,1-5 0-16,9-5 0 15,13-6 0-15,9-2-1 0,8-9 1 0,2-1-1 0,0-2 0 16,2-5 1-16,4-5 0 0,3-2 1 16,6-4 0-16,2-4 2 0,1-3 6 15,0 2 7-15,0-2 6 0,3 2 5 16,-1-2-1-16,4 1 6 0,4-1-1 16,7 0-3-16,10-1-5 0,17-3-13 15,15-1-5-15,11-3-2 0,0 0-2 16,-8-1 5-16,-12 0 11 0,-9-1 7 0,-3 0 7 15,-3-1 0-15,-2 2-4 0,-5 0 1 16,-6 5 1-16,-6-1-2 0,-6 1-4 16,-4 1-7-1,-2 1-7-15,-2 1-4 0,1 2-1 0,-3-1-2 0,1 0 1 0,0 0-1 16,0 0-2-16,-1 0 0 0,1 0 1 16,-1 0-2-16,0 0 0 0,0 0-3 15,0 0-5-15,0 0-5 0,0 0-4 16,0 0-9-16,0-1-6 0,0 0-12 15,0 1-14 1,0 0-15-16,0 0-21 0,4-2-87 0,7-4 109 0</inkml:trace>
  <inkml:trace contextRef="#ctx0" brushRef="#br0" timeOffset="34133.39">23257 9863 1083 0,'0'10'79'0,"3"-6"-21"16,-2 5 22-16,-2-25-116 16,1 13 87-16,0 1-7 15,0 2-6-15,0 0 2 0,0 0-2 16,0 0-1-16,1 0 1 0,0-1-6 0,2-4-2 15,-1 4-6-15,4-5-6 0,1 0-6 16,3-5-4-16,4-2-4 0,3-2-3 16,5 0 6-16,1 3 8 0,-3 2 4 15,2 0 2-15,-1-3-4 0,0 2-9 16,4-3-4-16,-1 1-3 0,0-1-1 16,3-2 0-16,5-2-1 0,7-1-2 15,8-4-3-15,6 0-3 0,6-3-4 0,0 0 2 16,2 5 3-16,-4 1 6 0,-3-1 3 0,5-2 3 0,7-9-9 0,11-2-16 15,5-4-1-15,3 4-1 0,-1 8 9 16,-10-1 14 0,-9 2 1-16,-9 4 1 0,-5-1-1 0,-7 3-1 0,0 4 0 15,-8 5 0-15,-4 1 1 0,-7 3 3 16,-5 1 0-16,-7 3-1 0,-3 0 0 31,-4 1 0-31,-1 1 0 0,-3-2 0 16,1 2 0-16,-2 0-3 0,-1 0 0 15,0 0-5-15,0 0-2 0,0 0-1 0,0 0 0 16,0 0 1-16,0 0 0 16,0 0 2-16,0 0-2 0,0 0 2 0,0 0 0 15,-1 0-1-15,-4 2 0 0,5-2-7 16,0 0-15-16,0 0-12 0,0 0-22 16,0 0-14-16,0 0-12 0,0 0-23 15,-4-8 63-15</inkml:trace>
  <inkml:trace contextRef="#ctx0" brushRef="#br0" timeOffset="36659.24">25355 8500 645 0,'-1'9'151'0,"1"-20"166"47,0 11-242-32,0 0-14-15,0 0-8 0,0 0-4 0,1 0-9 16,0-1-11-16,4-3-7 0,-1-1-10 16,5-1-7-16,3 0-2 0,5-3-3 15,2-1 0-15,6 0-2 0,6-4 0 16,4 2 0-16,2 2 1 0,1-1-1 15,0 2 2-15,-4 0-1 0,1 0 1 16,-3 2-1-16,-3 0 1 0,-1 4-1 0,-3 1 0 16,1-1-2-16,3 3-4 0,1 0-3 15,1 3-4-15,0 2 0 0,-2 3-1 16,-3 1 2-16,0 0-3 0,-2 1-6 16,-5 2-3-16,-1 3-4 0,-1 2 3 15,-4 3 5-15,-2 7 4 0,-1 5 4 16,-5 5 1-16,-3 4 0 0,-1 6 0 15,-3 5 0-15,-7 1 1 0,-4-3 3 16,-7-2 3-16,0-5 1 0,0-3 1 0,1-6 2 16,-1-4-1-16,1-7 0 15,-2-1 0-15,1-4-3 0,2-3 1 0,-1 0 0 16,1-5 0-16,-4-2 1 0,0-5 3 16,0-2 0-16,-3-1 6 0,0-3 2 15,-3-4 2-15,-4-4 0 0,-2-2 0 0,0-3-2 16,-1-2 1-16,1-2-1 0,-4 1-1 15,-1-3 0-15,4 2 0 0,3-1-2 16,6 3 2-16,5 1 1 0,3 0 3 16,3 3 4-16,4 1 9 0,4 4 8 15,3 0 5-15,2 2 4 0,0 3-2 16,1-5-3-16,0 4-1 0,1-3-5 0,0 1-2 16,0-2-2-16,1-3-8 0,2-1-2 15,0-3-5-15,1-3-7 0,3-3-1 16,0 1-1-16,2-1 0 0,-1 1 0 15,0 1 0-15,-2 4-1 16,0 1 0-16,-2 4 1 0,0 0 1 0,-1 4 0 0,1-2 0 16,-2 3-3-16,1 1-3 15,-1 0-6-15,1 1-8 0,0 0-9 0,0-1-7 16,2 0-7-16,-1-3-9 0,5-1-7 16,3 0-11-16,1-2-6 0,2 0-4 15,0 0-5-15,2 1-57 0,-1-2 86 16</inkml:trace>
  <inkml:trace contextRef="#ctx0" brushRef="#br0" timeOffset="37400.48">27393 7818 1019 0,'0'0'8'0,"-1"1"-26"0,0 0-6 0,-1-1 6 15,1 0 12 1,0 1 5-16,1 0 1 0,-2 0 0 0,2-1 2 0,0 0 0 16,-1 2 4-16,0-2 8 0,0 1 8 15,-1-1 8-15,2 0 6 0,0 0-3 32,0 0-3-32,0 0-6 0,0 0-5 0,0 0 0 15,0 0-1-15,0 0 3 0,0 0 1 16,0 0-5-16,0 0-4 0,0 0-5 15,0 0-6-15,0 0-1 0,0 0 0 16,0 0-1-16,0 0 0 0,0 0 0 16,0 0 0-16,0 0 0 0,0 0 0 15,0 0 0-15,0 0 0 0,0 0 0 0,0 0 0 16,0 0 0-16,0 0 1 0,0 0 1 16,0 0-1-16,0 0 1 0,0 0 0 15,0 0 1-15,0 0 2 16,0 0 2-16,0 0 1 0,0 0 0 0,0 0-3 15,0 0-2-15,0 0-1 16,0 0-2-16,0 0 2 0,0 0-1 0,0 0 1 16,0 0-2-16,0 0 0 0,0 0-1 15,0 0-2-15,0 0-1 0,0 0-3 0,0 0 0 16,0 0 0-16,0 0-2 0,0 0-3 16,0 0-4-16,-1 0-6 0,0 0-5 15,-3 3-10-15,-1-3-25 0,-3 1-41 16,-5-2 57-16</inkml:trace>
  <inkml:trace contextRef="#ctx0" brushRef="#br0" timeOffset="37746.08">27963 7721 980 0,'3'16'238'0,"-1"0"-143"32,-2-42-89-17,0 26 0-15,-1-2 3 0,1 2-1 16,0 0-2-16,0 0-2 0,0 0-4 15,0 0-1-15,0 0-2 0,0 0-3 0,0 0 1 16,0 0 0-16,1 0 1 16,0 2 4-16,-1-2 1 0,0 0-3 0,0 0-10 15,0 0-14-15,0 0-20 0,0-2-26 16,-1-1-30-16,1 3 54 0</inkml:trace>
  <inkml:trace contextRef="#ctx0" brushRef="#br0" timeOffset="38424.71">28256 8575 648 0,'3'1'54'16,"61"37"124"0,-97-61-151-16,-7 0 51 15,36 19-20-15,2-2-18 0,0-2-7 16,1-1-3-16,0-2-7 0,-2-1-2 15,-1-2-2-15,-2-2-4 0,0 3 0 16,-1-1-1-16,0 2-4 0,-1 1-5 16,-2 0-4-16,-5-2-2 0,-7-1-2 15,-7-1 0-15,-3 0 1 0,-5 1 0 16,-1 3-5-16,-2 2-4 0,-3 0-4 16,4 9-1-16,-4 0 2 0,0 4 1 0,0 3 1 15,-6 0 1-15,1 4 2 0,1 0 2 16,0 4 0-16,7 3 0 0,4 4 1 15,-3 4-3-15,4 5 3 0,-3 5 1 16,2 4 1-16,4-1 3 0,0 0 0 16,6-3 0-16,5-4 0 0,3-3 1 15,2-9 0-15,4-1 0 0,1-3 0 0,1-5 0 16,2 1 1-16,2 1 2 16,2-4 0-16,1-2 1 0,2 0 1 15,0-4 1-15,1 2 3 0,0 1 5 0,0-4 6 16,0-1 4-16,0 0 4 0,0 2 2 15,0-3 2-15,0 2 0 0,1-1 1 0,-1-1 0 16,1 2 0-16,-1-2-2 0,0 0-4 16,0 0-5-16,0 0-7 0,0 0-4 15,0-1-5-15,0 1-2 0,0 0-1 16,0 0 0-16,0 0-1 0,0 0 0 16,0 0-1-16,0 0-1 0,1 0-1 0,-1 0-8 15,0 0-14-15,0 0-19 16,0 0-23-16,-1 0-19 0,0-2-183 0,5-12 172 15</inkml:trace>
  <inkml:trace contextRef="#ctx0" brushRef="#br0" timeOffset="39925.93">19409 11896 866 0,'15'21'115'0,"5"12"-45"15,4 5-54-15,-61-100-20 0,18 28 8 16,19 34 0-16,0 0-1 0,0 0 5 16,0 0 8-16,0 0 6 0,0 0 7 0,0 0 0 15,0 0-5-15,0 0-8 16,1 2-6-16,2-1-7 0,-1-1-2 0,2 2-1 16,1 0 0-16,2 0-1 15,3 3 1-15,3 1 1 0,3-2 2 0,6 4 2 16,4 2-2-1,9 5-1-15,15 6 0 0,13 6-2 0,11 6 1 0,8 2 0 16,-1 3-1-16,2 1 1 0,4 2-1 0,8 0 0 16,3 1 0-16,4 1 0 0,0 4-1 15,2 3 0-15,14 4 0 0,1 3 0 16,-1-2 0-16,-2 0 0 0,-12-6 1 16,0-1 0-16,-4-3 0 15,-14-6 0-15,-10-3 3 0,-19-2 6 0,-12-8 4 16,-5-4 5-16,-5-1 2 0,-5-1-3 15,-4-6 0-15,-5 0-1 0,-4-5 0 16,-5-3 1-16,-6-1 1 0,-5-4 1 0,4 0 4 16,-4-1 3-16,-1 0 0 0,1 0-2 15,-1 0-5-15,0 0-7 0,0 0-5 16,0 0-5-16,0 0-5 0,0 0-4 16,0 0-2-16,0 0-5 0,0 0-1 0,-1 0-7 15,0 0-13-15,1 0-18 16,0 0-29-16,-1 0-38 0,1 0 65 0</inkml:trace>
  <inkml:trace contextRef="#ctx0" brushRef="#br0" timeOffset="40807.04">20508 11636 718 0,'0'-2'49'0,"-1"2"23"16,-2 0-25-16,3 0-28 0,0 0 1 15,2-1 1-15,-1 0 5 0,2 0 7 16,0-1 8-16,3-4 7 0,1 1-1 16,0-1-3-16,1-1-4 0,0 2-7 15,2-4-9-15,4 2-12 0,4-4-7 0,5 1-10 0,7-2-9 16,5 2-3-16,0 3 0 0,0 3 5 15,-3-1 8-15,-6 3 4 0,-5 1 0 16,-4-1 1-16,-3 2-1 0,-2 1-4 16,-2 0-2-1,-2 2-7-15,1 2-3 0,-5-2-1 0,1 3-3 0,1 2-4 0,-3 1-2 16,1 2-4-16,-2 4 2 16,-3 3 7-16,0 2 5 0,-7 3 3 0,-2 2 4 15,-3 2 4-15,-7 1 0 16,0 2 4-16,-1-1 0 0,0 1 1 15,0-5 0-15,6-2 0 0,2-4 0 16,3-3 0 0,5-1 0-16,2 0 0 0,2-1-2 15,1-3 1-15,5-2 0 0,-2-4 2 16,0-1 8-16,1-1 10 0,0 0 14 16,2 1 17-16,-1-2 9 0,3 1 6 0,1 0-3 15,6-1-11-15,5-1-13 0,8 2-14 16,8-1-13-16,6-1-7 0,5 2-2 15,0 0-1-15,-2-1 1 0,-2 1 1 16,-7-1 4-16,-5 2 4 0,-7-4 1 0,-7 0 0 16,-4 0 1-16,-3 0 2 0,-2 0 3 15,-1 0 0-15,-4 0-1 0,-2 0-3 16,0 0-2-16,0 0 0 0,-1 0-2 16,0 0-1-16,0 0-5 0,0 0-8 15,0 0-11-15,0 0-12 0,-1 0-10 16,0 0-8-16,1 0-8 0,-1 0-11 0,1 0-16 15,0 0 45-15,0 0 6 0</inkml:trace>
  <inkml:trace contextRef="#ctx0" brushRef="#br0" timeOffset="41489.6">22552 12705 889 0,'2'1'98'0,"-3"-1"97"0,1 0-130 0,-1 0-62 16,0 0-3-16,1 0-2 0,0 1 0 0,0-1-1 16,0 0 1-16,0 0 0 0,0 0 0 15,0 1-1-15,2 3 1 0,-2-1-2 16,1 3 2-16,-1 3 0 0,2 6 1 16,2 9 0-16,-4 8 1 15,3 10 1-15,1 10 2 0,-2 9 4 0,1 10 0 16,-1 6 1-16,2 2-1 0,-1 4 5 15,-1 3 0-15,1 0-1 0,-1-7-1 16,1-11-7-16,2-11 0 0,-1-11-1 0,0-7 2 16,-1-6 5-16,-1-8 6 0,-2-4 7 15,2-7 6-15,0-3 2 0,-2-3 0 32,2-1-2-32,-2-3 1 0,0-2 4 0,2 1 2 0,-2-2-1 0,0-1 0 15,0 0-3-15,0 0-4 0,0 0-5 16,0 0-6-16,0 0-8 0,0 0-3 0,0 0-3 15,0 0-1-15,0 0-3 16,0 0-7-16,0 0-12 0,0 0-15 0,0-1-20 16,0 0-20-1,0-1-17-15,0 2-18 0,0 0 143 0,2-2-45 0</inkml:trace>
  <inkml:trace contextRef="#ctx0" brushRef="#br0" timeOffset="42192.27">23286 13278 1266 0,'0'0'63'15,"2"0"17"-15,-2 0-43 0,0 0-36 0,1 0-5 16,-1 0-2-16,0 0-5 0,0 0-1 16,0 0 0-16,0 0 1 0,0 0 4 15,0 2 7-15,1-2 6 0,0 0 8 16,3 2 1 0,-1-1 1-16,0 0-2 0,3 2-3 0,8-1-2 0,9 0-2 15,9 2-2-15,8 0-2 0,3 2-1 0,2 1 0 16,6 2-1-16,2 2-1 0,2 1 0 15,4 3 0-15,8 1 0 0,7 1 0 16,9 3 0-16,3 3 0 0,2 2-2 16,1 4-7-16,6 6-3 0,10 3 1 15,2-1 2-15,-2-1 6 0,-5-2 3 16,-6-2-1-16,5 2 1 0,3-1 0 16,-1 2-1-16,-2 4 1 0,-3 1 0 15,5 0-1-15,-1 2 1 0,-12-6 1 16,-15-8 9-16,-19-2 8 0,-16-9 6 0,-4-2 3 15,-4-1-5-15,-3-3 0 0,-4-2 1 16,-4-2 5 0,-7-4 4-16,-4-1-4 0,-3 0-6 0,-3 0-7 0,-1-2-4 0,-1 0 0 15,0 0 3-15,0 0 1 0,0 0 0 16,0 0-2-16,0 0-7 0,0 0-6 16,0 0-3-16,0 0-5 0,0 0-1 15,0 0-2-15,0 0-4 0,0 0-10 16,0 0-13-1,0 0-20-15,0 0-16 0,-2 0-20 0,2 0-19 0,0 0 221 0,0 0-106 16</inkml:trace>
  <inkml:trace contextRef="#ctx0" brushRef="#br0" timeOffset="44517.51">26763 13791 1032 0,'22'4'187'0,"-49"-9"-139"31,27 5-52-31,-1 0-3 16,1 0-3-16,0 0 0 0,0 0 0 16,0 0 1-16,0 0 1 15,-1 0-3-15,1 0-6 0,-6 1-1 0,-2 1 1 16,-5 2 4-16,-7 2 7 0,-4 3 4 16,-5 4 0-16,-4 0 1 0,-3 4 0 15,-3 3 0-15,0 4-3 0,5-2-13 16,8 4-16-16,2 1-7 0,6 3-7 15,1 5 2-15,3 1 3 0,6 2-6 0,4-3-3 16,1-1 8-16,1-5 14 16,2-3 14-16,2-3 13 0,3-3 4 0,1-4 8 15,1-1 13-15,3-2 25 0,1 0 7 16,1-2 5-16,2 0-7 0,3-1-22 16,2 2-7-16,8 2-7 0,3-1-5 15,-2-2 7-15,-4-6 15 0,-4-1 16 16,-4-2 13-16,-3-2 2 0,3 0-8 15,1 0-14-15,4-1-12 0,-1 0-10 16,0-6-7-16,-1 1-5 0,2-1-4 0,1-4-3 16,4 1-2-16,1-2-5 15,2-3-1-15,-2 1 2 0,-1-2 1 0,-4 0 3 16,-4 1 6-16,-1 2 7 0,-1 0 6 16,-3 2 8-16,2 2 0 0,-3-2 0 15,-2 2-5-15,-2 1-5 0,1-3-2 16,-2 1-3-16,-1 0-3 0,0 0-3 0,-1-1-2 15,-2 0-5-15,0-2-2 0,-3-2-3 16,0 0-1-16,-3-2 0 0,2-1 0 0,-1 1 2 16,-1-3 0-16,-3-4 1 15,-1-2-8-15,-4-7-5 0,-1-3-8 0,-2 0-6 16,3 2 2-16,2 7 3 16,1 7 8-16,4 4 6 0,-1 5 7 0,3 2 2 15,1 4 2-15,-2-1 1 0,2 2-4 16,-1-1-4-16,1 1-6 0,0 0-8 15,-1 1-6-15,0 1-1 0,0-2-1 16,-1 2 3-16,-2 1 3 0,-3-4 5 16,-2 2 3-16,-5-2 6 0,-4 0 3 15,-1-1-2-15,0 3-5 16,1-3-9-16,2 3-11 0,0 1-10 0,1 0-10 0,1 2-12 16,4 2-46-16,-3 1-105 0,5 1 128 15</inkml:trace>
  <inkml:trace contextRef="#ctx0" brushRef="#br0" timeOffset="44991.46">27968 13378 1954 0,'0'0'14'0,"-1"0"-54"16,1 0-39-16,-1 0-5 0,1 0 24 0,0 2 18 15,0-1 2-15,0-1 0 0,0 0 3 16,0 0 5-16,0 0 14 0,1 0 12 15,-1 0 5-15,0 0 2 0,0 0-3 16,0 0-9-16,0 0-9 0,0 0-12 0,0-1-17 16,1 1-12-16,0 0-16 0,1-2-75 31,4-2 93-31</inkml:trace>
  <inkml:trace contextRef="#ctx0" brushRef="#br0" timeOffset="45307.17">28929 13364 1494 0,'17'2'104'0,"-17"-2"-66"15,0 0-32-15,0 0-6 16,-19-2-4-16,18 2-1 0,1 0-2 16,0 0-7-16,0 0-6 0,0 0-8 0,0 0-8 15,1 0-4-15,-1 0-7 16,1 0-6-16,0 0-9 0,-1 0-14 0,1 0-27 15,-1 0-44-15,0 0 80 0</inkml:trace>
  <inkml:trace contextRef="#ctx0" brushRef="#br0" timeOffset="46017.48">28974 14374 505 0,'0'0'106'0,"0"0"89"0,0-2-64 16,-1 2-70-16,1 0-11 0,0 0-4 15,0-1-3-15,0 1-4 0,0 0-8 16,0 0-9-16,0 0-9 0,0-2-5 16,0 1-2-16,0-3-3 0,0-3-1 15,0-1 0-15,0-2 0 0,-2-5 0 16,0-2-1-16,-4-5-1 15,-2-3-2-15,-3-2-6 0,-5 3-6 16,-3-7-9-16,-2 3-4 0,-2 1 0 0,-3-1 1 16,-3 4 6-16,-4 0 3 0,-8 0 1 0,-3 5 4 15,-1 3 2-15,4 4 0 16,4 8 3-16,-1 2 2 0,-2 5-1 0,-1 4 3 16,-2 8 0-16,0 3 1 0,-6-1 1 15,-3 5 0-15,-3-1 0 0,0 1 0 16,5 4 1-16,5-1-1 0,6 2 1 0,5 1 0 15,6 2 0-15,4 1 2 0,4 0 1 16,4-1 0-16,3 2 1 0,4-2 2 16,1-4-1-16,4-5 5 0,3-2 4 15,-1-7 4-15,2-3 6 0,0-3 6 16,-1-3 6-16,1 0 7 0,0-2 3 16,1 1-1-16,-1-2 0 0,0 1 0 0,0-1-1 15,0 0 0-15,0 0-3 16,0 0-5-16,0 0-5 0,0 0-7 0,0 0-6 15,1 0-5-15,-1 0-4 0,0 0-5 16,0 0-2-16,0 0-1 0,0 0-2 16,-1-2-3-16,1 2-4 15,0 0-6-15,0 0-6 0,0 0-9 16,0 0-10-16,0 0-11 0,0 0-19 0,0 0-24 16,1-1 17-16,-1 1 30 0</inkml:trace>
</inkml:ink>
</file>

<file path=ppt/ink/ink9.xml><?xml version="1.0" encoding="utf-8"?>
<inkml:ink xmlns:inkml="http://www.w3.org/2003/InkML">
  <inkml:definitions>
    <inkml:context xml:id="ctx0">
      <inkml:inkSource xml:id="inkSrc0">
        <inkml:traceFormat>
          <inkml:channel name="X" type="integer" max="30153" units="cm"/>
          <inkml:channel name="Y" type="integer" max="18845" units="cm"/>
          <inkml:channel name="F" type="integer" max="4095" units="dev"/>
          <inkml:channel name="T" type="integer" max="2.14748E9" units="dev"/>
        </inkml:traceFormat>
        <inkml:channelProperties>
          <inkml:channelProperty channel="X" name="resolution" value="1000.09949" units="1/cm"/>
          <inkml:channelProperty channel="Y" name="resolution" value="1000.26538" units="1/cm"/>
          <inkml:channelProperty channel="F" name="resolution" value="0" units="1/dev"/>
          <inkml:channelProperty channel="T" name="resolution" value="1" units="1/dev"/>
        </inkml:channelProperties>
      </inkml:inkSource>
      <inkml:timestamp xml:id="ts0" timeString="2023-01-17T16:22:53.183"/>
    </inkml:context>
    <inkml:brush xml:id="br0">
      <inkml:brushProperty name="width" value="0.05292" units="cm"/>
      <inkml:brushProperty name="height" value="0.05292" units="cm"/>
      <inkml:brushProperty name="color" value="#FF0000"/>
    </inkml:brush>
  </inkml:definitions>
  <inkml:trace contextRef="#ctx0" brushRef="#br0">15324 5109 1015 0,'0'3'7'16,"0"-3"-32"-16,2 0-2 0,-2 0 13 15,1 0-1-15,1 3 1 0,-1 0 4 0,1 1 6 16,2 1 4-16,0 1 1 0,3 1 1 16,1 1 2-16,2 2 1 0,2 2 2 15,4 2 2-15,8 2-1 0,8 6 1 16,11-1 0-16,11 4 1 0,4 2-1 15,4 1-1-15,5 2-1 0,4 5-3 16,13 2-1-16,14 4-1 0,8-1 0 16,7 2-1-16,0 0 0 0,5-1-1 15,7-2-2-15,-1-4-1 0,-2-2 0 16,-7-3 2-16,-9-4 1 0,-5-4-1 0,-15-6 1 16,-17-3 3-16,-20-4 0 15,-12-2 2-15,-9-1-1 0,-8-3 1 0,-7-2 5 16,-6-1 5-16,-2 0 0 15,-5 0-3-15,0 0-7 0,0 0-6 0,0 0-3 0,0 0 2 16,0-3-2-16,-1-2 0 0,-2-5-7 16,0-8-20-16,-5-9-29 0,-3-9-47 0,-5-8-32 15,-1-4 11-15,0 0 32 16,1 2 53-16,0 1 43 0,0 2 12 0,2 2-1 16,-3 3-3-16,2 3-6 0,-2 2 2 15,3 9 2-15,1 6 0 0,4 6 1 0,4 8-1 16,0 0-11-16,3 4 12 15,0 4 9-15,1 0-1 0,-2 6 15 0,2 7-3 16,1 5 2-16,0 5 9 0,10 5 0 16,0 4-3-16,3 7-5 0,8 3 0 0,3-2 1 15,6 4 2-15,1-3-1 16,2-4 1-16,2-2-5 0,-5-3-4 0,-4-8-2 16,-6-7 3-16,-10-6 3 0,-3-6 1 15,-4-4-6-15,-4 1-6 0,-1-3-1 16,-4 3 1-16,-1 2 17 0,-7 4 12 15,-8 3 8 1,-9 0 6-16,-9 2-12 0,-8-3-11 0,-3 0-12 0,-7-4-11 0,-6-2-5 16,-3-1-3-16,-3-3 0 0,8 0-2 15,5-1 1-15,6-3 0 16,8 0-1-16,2 0 0 0,10 0 0 0,8 1-1 16,4-1 0-16,9 1 2 0,2-1-1 15,7 0 1-15,0 0 1 16,-1 0-1-16,2 0-2 0,-1 2-13 0,1-2-15 15,0-3-26-15,0 3-28 0,0 0-22 16,1 0 43-16,5-4 16 0</inkml:trace>
  <inkml:trace contextRef="#ctx0" brushRef="#br0" timeOffset="939.19">16462 6230 1139 0,'0'0'21'0,"0"2"-18"0,0-2-8 0,0 1-1 16,0 1 7-16,-1 2 1 16,-1 1-1-16,-3 3-1 0,0 3-1 0,0 1-2 15,1 3-1-15,0 5 2 0,1 4 1 16,2 7 3-16,1 9 2 0,1 6-1 16,3 7 0-16,-1 6 0 0,-1 5-1 15,-2-1 1-15,0-3-1 0,0-6 0 0,-3-11 0 16,1-7-1-16,0-7 2 0,0-7-1 31,1-4 0-31,0-8 1 0,0-3 0 0,-1-2-6 0,2-5-10 0,0 1-17 16,0-1-25-16,0 0-53 0,0 0-128 15,7-6 140-15</inkml:trace>
  <inkml:trace contextRef="#ctx0" brushRef="#br0" timeOffset="1751.96">19555 6526 1249 0,'0'27'43'0,"-1"118"-111"31,2-287 71-31,-1 115 7 16,0 27 5-16,0 0-1 0,0 0 1 0,3-2 2 15,-1-3-4-15,6-2 0 0,5-4-5 16,6-6-6-16,9-5-5 0,6-1-5 15,3-1 5-15,-1 4 5 16,-3 3 6-16,-5 3 5 0,-2 1-5 16,0 2-4-16,3 0-4 0,2 2-5 0,2 1-4 15,-3 3-8-15,-1 5-6 0,-2 4-2 16,-1 5-1-16,-5 3-1 0,-2 6 1 16,-5 7-3-16,-5 5-4 15,-5 4 5-15,-5 7 7 0,-6 4 7 16,-5 5 9-16,-10 5 2 0,-8-2 3 0,-7-1 1 15,-9-2 1-15,3-13 0 0,2-6 0 16,5-5-1-16,9-6 0 0,7-4 1 16,2-4-2-16,7-4 1 0,6-2 0 15,1-4 7-15,4-1 7 0,0-1 7 0,0 1 17 16,4-1 7-16,-1 0 7 0,1 0-4 16,-1 0-6-1,3 0-8-15,4-1 6 0,2-1 9 0,9 0-3 16,1-4-2-16,3 1-11 0,2-2-11 0,2 0-1 15,-1-1-2-15,-1 0-1 0,-2 2 0 16,-4-1 1-16,-1 1-3 0,-1 2-3 0,-2-1-4 0,-4 3-4 16,-6 0-1-16,0 2-1 0,-1-2-1 15,-1 0 0-15,-1 2-2 16,-3 0 1-16,0 0 0 0,0 0-1 0,-1 0 1 16,0 0 0-16,0-1-1 0,0 1-1 15,0 0-7-15,0-1-11 0,0 1-12 31,0 0-14-31,0 0-12 0,0 0-11 16,0 0-10-16,2-3 9 16,10-8 34-16</inkml:trace>
  <inkml:trace contextRef="#ctx0" brushRef="#br0" timeOffset="6271.59">14809 8454 1259 0,'-1'4'19'0,"-1"6"-32"16,-1 8 0-16,0 7 6 0,2 5 4 16,-1 5 2-16,0 2 0 0,0 7 1 15,1 4 0-15,1 5 1 0,2 1 0 0,3-5-1 16,0 2 1-16,1-10-1 0,1 1 1 15,-2-3-1-15,1-6-6 0,-2-5-9 16,1-6-18-16,-2-4-21 16,0-2 6-16,-1-2-124 0,1-2 114 0</inkml:trace>
  <inkml:trace contextRef="#ctx0" brushRef="#br0" timeOffset="6930.58">17061 8714 1331 0,'1'0'16'0,"3"0"-40"0,8-4-20 16,10-3-22-16,19-4-29 0,6-1-86 16,7 0-20-16,-4 3 27 0,-9 5 86 0,-11-1 150 15,-6 3 62-15,-4-4 10 16,1 1-43-16,3-1-54 0,6 1-27 0,0 3-8 16,1 1 4-16,-6 1 3 0,-5 0 2 15,-9 1 0-15,-3 1 0 0,-3 0-10 16,-2 4-5-16,1 4-7 0,-1 7-7 0,-3 10 1 15,-3 6 3-15,-9 5 5 0,-9 4 6 16,-9 0 3-16,-4 0 3 0,0-4 0 16,1-7 1-16,6-4 0 0,6-6 0 15,4-6-2-15,5-3 0 0,5-1 1 16,2-6 1-16,4 1 0 0,1-5 3 16,0 0 6-16,0 0 6 15,0 1 7-15,2 0 8 0,3-1 12 16,2 2 5-16,4 2 2 0,8-1-7 0,6 0-16 15,7 1-11-15,5-1-8 0,-2-1-4 0,0-1 0 16,-6-1 0-16,-9-1-1 0,-4 0 1 16,-6 0-2-16,-4 0-3 0,-2-1-2 15,2 0-12-15,2 0-27 0,6-5 58 16,9-4-28-16</inkml:trace>
  <inkml:trace contextRef="#ctx0" brushRef="#br0" timeOffset="7273.98">19052 8701 1660 0,'0'0'37'16,"0"0"-30"-16,0 5-52 0,0-1-18 16,-1 3 7-16,1 13 19 15,0 8 17-15,-1 12 15 0,1 5 4 0,0 3 1 16,1-2 0 0,0-1 0-16,-1-2 0 0,0-5-1 0,0-3 0 0,0-6 1 15,0-6 0-15,0-5 0 0,0-5 1 16,0-6-1-16,0-3 1 0,0-4 0 15,0 0 0-15,0 1-2 0,0-1-10 0,0 0-23 16,0 0-36-16,0 0-34 0,0 0-98 16,0-10 116-16</inkml:trace>
  <inkml:trace contextRef="#ctx0" brushRef="#br0" timeOffset="7997.36">20949 8816 1047 0,'-2'-1'58'16,"0"-1"42"-16,1 1-86 0,1-1-15 15,2-2-3-15,1-1 1 0,3-4-1 0,4-3 0 16,0 0 2-16,1 1 9 16,0 0 19-16,-2 4 9 0,3-2 2 0,-1-2-8 15,2 2-19-15,7-3-10 0,-1 1-7 16,2 1 1-16,-1 1 4 0,-4 3 4 16,-4 1 5-16,-3 0 0 0,-3 5-3 15,-4-1-4-15,-2 1-8 0,0 0-13 0,0 0-19 16,0 0-14-16,0 0-26 0,-2 8-2 15,-2 8 17-15,-1 4 15 0,-3 7 32 16,-3 0 13-16,-2 0 5 16,1-2 0-16,-1-2-3 0,-1 0-1 0,3-2-2 15,-1-4 0-15,3-3 1 0,1 0 0 16,1-2 0-16,4-1 0 0,0-3-1 16,0-2-2-16,3-2-2 0,0 0-2 0,0-3-1 15,2 1 6-15,0-2 14 0,0 1 21 16,0 0 31-16,1-1 12 0,6 4 1 0,6-2-10 15,5 0-19-15,7 3-8 0,3-3-1 16,1 0 6-16,-1-2 2 16,1 0-3-16,11-1-9 0,7-1-16 0,5 1-8 15,-1-1-4-15,-9 0 0 0,-7 0 2 16,-8 0 1-16,-5 1 1 0,-4-4 0 16,-5 3 1-16,-4 1-1 0,-3 0-2 0,-5-1 0 15,0 2-2-15,-3 0-1 0,1 0-9 16,-1 0-21-16,0 0-32 15,0 0-4-15,0 0-207 0,0 0 179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1/17/2023</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C2587-C0BF-41B9-B0FA-D76263C040D8}" type="slidenum">
              <a:rPr lang="en-US" smtClean="0"/>
              <a:t>1</a:t>
            </a:fld>
            <a:endParaRPr lang="en-US" dirty="0"/>
          </a:p>
        </p:txBody>
      </p:sp>
    </p:spTree>
    <p:extLst>
      <p:ext uri="{BB962C8B-B14F-4D97-AF65-F5344CB8AC3E}">
        <p14:creationId xmlns:p14="http://schemas.microsoft.com/office/powerpoint/2010/main" val="3585138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684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2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30</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31</a:t>
            </a:fld>
            <a:endParaRPr lang="en-US"/>
          </a:p>
        </p:txBody>
      </p:sp>
    </p:spTree>
    <p:extLst>
      <p:ext uri="{BB962C8B-B14F-4D97-AF65-F5344CB8AC3E}">
        <p14:creationId xmlns:p14="http://schemas.microsoft.com/office/powerpoint/2010/main" val="3396581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382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34</a:t>
            </a:fld>
            <a:endParaRPr lang="en-US"/>
          </a:p>
        </p:txBody>
      </p:sp>
    </p:spTree>
    <p:extLst>
      <p:ext uri="{BB962C8B-B14F-4D97-AF65-F5344CB8AC3E}">
        <p14:creationId xmlns:p14="http://schemas.microsoft.com/office/powerpoint/2010/main" val="3403620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35</a:t>
            </a:fld>
            <a:endParaRPr lang="en-US"/>
          </a:p>
        </p:txBody>
      </p:sp>
    </p:spTree>
    <p:extLst>
      <p:ext uri="{BB962C8B-B14F-4D97-AF65-F5344CB8AC3E}">
        <p14:creationId xmlns:p14="http://schemas.microsoft.com/office/powerpoint/2010/main" val="2750930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comes back on exams</a:t>
            </a:r>
          </a:p>
          <a:p>
            <a:endParaRPr lang="en-US" dirty="0"/>
          </a:p>
          <a:p>
            <a:r>
              <a:rPr lang="en-US" dirty="0"/>
              <a:t>Goal test – sometimes</a:t>
            </a:r>
            <a:r>
              <a:rPr lang="en-US" baseline="0" dirty="0"/>
              <a:t> more than one state that satisfies having achieved the goal, for example, “eat all the dots”</a:t>
            </a:r>
          </a:p>
          <a:p>
            <a:endParaRPr lang="en-US" baseline="0" dirty="0"/>
          </a:p>
          <a:p>
            <a:r>
              <a:rPr lang="en-US" baseline="0" dirty="0"/>
              <a:t>Abstraction</a:t>
            </a:r>
            <a:endParaRPr lang="en-US" dirty="0"/>
          </a:p>
        </p:txBody>
      </p:sp>
      <p:sp>
        <p:nvSpPr>
          <p:cNvPr id="4" name="Slide Number Placeholder 3"/>
          <p:cNvSpPr>
            <a:spLocks noGrp="1"/>
          </p:cNvSpPr>
          <p:nvPr>
            <p:ph type="sldNum" sz="quarter" idx="10"/>
          </p:nvPr>
        </p:nvSpPr>
        <p:spPr/>
        <p:txBody>
          <a:bodyPr/>
          <a:lstStyle/>
          <a:p>
            <a:pPr>
              <a:defRPr/>
            </a:pPr>
            <a:fld id="{16AD5590-9C90-486D-8FA8-38179D6EA4CC}" type="slidenum">
              <a:rPr lang="en-US" smtClean="0"/>
              <a:pPr>
                <a:defRPr/>
              </a:pPr>
              <a:t>37</a:t>
            </a:fld>
            <a:endParaRPr lang="en-US"/>
          </a:p>
        </p:txBody>
      </p:sp>
    </p:spTree>
    <p:extLst>
      <p:ext uri="{BB962C8B-B14F-4D97-AF65-F5344CB8AC3E}">
        <p14:creationId xmlns:p14="http://schemas.microsoft.com/office/powerpoint/2010/main" val="185604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37852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Wrong example for “eat-all-dots”: (x, y, dot count)</a:t>
            </a:r>
          </a:p>
        </p:txBody>
      </p:sp>
      <p:sp>
        <p:nvSpPr>
          <p:cNvPr id="4" name="Slide Number Placeholder 3"/>
          <p:cNvSpPr>
            <a:spLocks noGrp="1"/>
          </p:cNvSpPr>
          <p:nvPr>
            <p:ph type="sldNum" sz="quarter" idx="10"/>
          </p:nvPr>
        </p:nvSpPr>
        <p:spPr/>
        <p:txBody>
          <a:bodyPr/>
          <a:lstStyle/>
          <a:p>
            <a:pPr>
              <a:defRPr/>
            </a:pPr>
            <a:fld id="{16AD5590-9C90-486D-8FA8-38179D6EA4CC}" type="slidenum">
              <a:rPr lang="en-US" smtClean="0"/>
              <a:pPr>
                <a:defRPr/>
              </a:pPr>
              <a:t>41</a:t>
            </a:fld>
            <a:endParaRPr lang="en-US"/>
          </a:p>
        </p:txBody>
      </p:sp>
    </p:spTree>
    <p:extLst>
      <p:ext uri="{BB962C8B-B14F-4D97-AF65-F5344CB8AC3E}">
        <p14:creationId xmlns:p14="http://schemas.microsoft.com/office/powerpoint/2010/main" val="565135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2135188" y="579438"/>
            <a:ext cx="5143500" cy="2894012"/>
          </a:xfrm>
          <a:ln/>
        </p:spPr>
      </p:sp>
      <p:sp>
        <p:nvSpPr>
          <p:cNvPr id="50179" name="Notes Placeholder 2"/>
          <p:cNvSpPr>
            <a:spLocks noGrp="1"/>
          </p:cNvSpPr>
          <p:nvPr>
            <p:ph type="body" idx="1"/>
          </p:nvPr>
        </p:nvSpPr>
        <p:spPr>
          <a:noFill/>
          <a:ln/>
        </p:spPr>
        <p:txBody>
          <a:bodyPr/>
          <a:lstStyle/>
          <a:p>
            <a:r>
              <a:rPr lang="en-US">
                <a:latin typeface="Arial" charset="0"/>
              </a:rPr>
              <a:t>90 * (2^30-1) + 30 * 2^29 = 145 billion</a:t>
            </a:r>
          </a:p>
          <a:p>
            <a:r>
              <a:rPr lang="en-US">
                <a:latin typeface="Arial" charset="0"/>
              </a:rPr>
              <a:t>2^29 = 536 870 912</a:t>
            </a:r>
          </a:p>
        </p:txBody>
      </p:sp>
      <p:sp>
        <p:nvSpPr>
          <p:cNvPr id="49156" name="Slide Number Placeholder 3"/>
          <p:cNvSpPr>
            <a:spLocks noGrp="1"/>
          </p:cNvSpPr>
          <p:nvPr>
            <p:ph type="sldNum" sz="quarter" idx="5"/>
          </p:nvPr>
        </p:nvSpPr>
        <p:spPr/>
        <p:txBody>
          <a:bodyPr/>
          <a:lstStyle/>
          <a:p>
            <a:pPr defTabSz="965200">
              <a:defRPr/>
            </a:pPr>
            <a:fld id="{041C6AE4-F625-4A1A-A100-707641139ACC}" type="slidenum">
              <a:rPr lang="en-US" smtClean="0"/>
              <a:pPr defTabSz="965200">
                <a:defRPr/>
              </a:pPr>
              <a:t>42</a:t>
            </a:fld>
            <a:endParaRPr lang="en-US"/>
          </a:p>
        </p:txBody>
      </p:sp>
    </p:spTree>
    <p:extLst>
      <p:ext uri="{BB962C8B-B14F-4D97-AF65-F5344CB8AC3E}">
        <p14:creationId xmlns:p14="http://schemas.microsoft.com/office/powerpoint/2010/main" val="1578308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44</a:t>
            </a:fld>
            <a:endParaRPr lang="en-US"/>
          </a:p>
        </p:txBody>
      </p:sp>
    </p:spTree>
    <p:extLst>
      <p:ext uri="{BB962C8B-B14F-4D97-AF65-F5344CB8AC3E}">
        <p14:creationId xmlns:p14="http://schemas.microsoft.com/office/powerpoint/2010/main" val="1725764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C2587-C0BF-41B9-B0FA-D76263C040D8}" type="slidenum">
              <a:rPr lang="en-US" smtClean="0"/>
              <a:t>3</a:t>
            </a:fld>
            <a:endParaRPr lang="en-US" dirty="0"/>
          </a:p>
        </p:txBody>
      </p:sp>
    </p:spTree>
    <p:extLst>
      <p:ext uri="{BB962C8B-B14F-4D97-AF65-F5344CB8AC3E}">
        <p14:creationId xmlns:p14="http://schemas.microsoft.com/office/powerpoint/2010/main" val="202107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8</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2751138" y="531813"/>
            <a:ext cx="4732337" cy="2662237"/>
          </a:xfrm>
          <a:solidFill>
            <a:srgbClr val="FFFFFF"/>
          </a:solidFill>
          <a:ln/>
        </p:spPr>
      </p:sp>
      <p:sp>
        <p:nvSpPr>
          <p:cNvPr id="40963" name="Rectangle 2"/>
          <p:cNvSpPr>
            <a:spLocks noGrp="1" noChangeArrowheads="1"/>
          </p:cNvSpPr>
          <p:nvPr>
            <p:ph type="body" idx="1"/>
          </p:nvPr>
        </p:nvSpPr>
        <p:spPr>
          <a:xfrm>
            <a:off x="1023005" y="3371810"/>
            <a:ext cx="8188606" cy="3195621"/>
          </a:xfrm>
          <a:noFill/>
          <a:ln/>
        </p:spPr>
        <p:txBody>
          <a:bodyPr/>
          <a:lstStyle/>
          <a:p>
            <a:r>
              <a:rPr lang="en-US" sz="1700" dirty="0">
                <a:latin typeface="Lucida Grande" charset="0"/>
                <a:ea typeface="Lucida Grande" charset="0"/>
                <a:cs typeface="Lucida Grande" charset="0"/>
                <a:sym typeface="Lucida Grande" charset="0"/>
              </a:rPr>
              <a:t>Example of utilities.  10 for A, 1 for each Friday with friends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856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1/17/2023</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1/17/2023</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1/17/2023</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1/17/2023</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1/17/2023</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1/17/2023</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1/17/2023</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1/17/2023</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1/17/2023</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ustomXml" Target="../ink/ink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ustomXml" Target="../ink/ink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ustomXml" Target="../ink/ink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ustomXml" Target="../ink/ink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customXml" Target="../ink/ink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customXml" Target="../ink/ink1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customXml" Target="../ink/ink14.xml"/></Relationships>
</file>

<file path=ppt/slides/_rels/slide22.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ustomXml" Target="../ink/ink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customXml" Target="../ink/ink18.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customXml" Target="../ink/ink2.xml"/><Relationship Id="rId3" Type="http://schemas.openxmlformats.org/officeDocument/2006/relationships/image" Target="../media/image3.jpeg"/><Relationship Id="rId7" Type="http://schemas.openxmlformats.org/officeDocument/2006/relationships/image" Target="../media/image7.jp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customXml" Target="../ink/ink19.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customXml" Target="../ink/ink20.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ustomXml" Target="../ink/ink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customXml" Target="../ink/ink2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customXml" Target="../ink/ink23.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customXml" Target="../ink/ink24.xml"/></Relationships>
</file>

<file path=ppt/slides/_rels/slide36.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customXml" Target="../ink/ink26.xml"/><Relationship Id="rId4" Type="http://schemas.openxmlformats.org/officeDocument/2006/relationships/image" Target="../media/image59.png"/><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gradescope.com/" TargetMode="External"/><Relationship Id="rId7" Type="http://schemas.openxmlformats.org/officeDocument/2006/relationships/image" Target="../media/image15.jpeg"/><Relationship Id="rId2" Type="http://schemas.openxmlformats.org/officeDocument/2006/relationships/hyperlink" Target="http://canvas.cmu.edu/" TargetMode="Externa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mailto:srosenth@andrew.cmu.edu" TargetMode="External"/><Relationship Id="rId10" Type="http://schemas.openxmlformats.org/officeDocument/2006/relationships/image" Target="../media/image17.png"/><Relationship Id="rId4" Type="http://schemas.openxmlformats.org/officeDocument/2006/relationships/hyperlink" Target="http://www.piazza.com/cmu/spring2023/15281" TargetMode="External"/><Relationship Id="rId9" Type="http://schemas.openxmlformats.org/officeDocument/2006/relationships/customXml" Target="../ink/ink3.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ustomXml" Target="../ink/ink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customXml" Target="../ink/ink30.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customXml" Target="../ink/ink31.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ustomXml" Target="../ink/ink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ustomXml" Target="../ink/ink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you come in… Candy Grab Game</a:t>
            </a:r>
          </a:p>
        </p:txBody>
      </p:sp>
      <p:sp>
        <p:nvSpPr>
          <p:cNvPr id="3" name="Content Placeholder 2"/>
          <p:cNvSpPr>
            <a:spLocks noGrp="1"/>
          </p:cNvSpPr>
          <p:nvPr>
            <p:ph idx="1"/>
          </p:nvPr>
        </p:nvSpPr>
        <p:spPr>
          <a:xfrm>
            <a:off x="552098" y="1113178"/>
            <a:ext cx="11406540" cy="5744822"/>
          </a:xfrm>
        </p:spPr>
        <p:txBody>
          <a:bodyPr/>
          <a:lstStyle/>
          <a:p>
            <a:r>
              <a:rPr lang="en-US" dirty="0">
                <a:solidFill>
                  <a:srgbClr val="C00000"/>
                </a:solidFill>
              </a:rPr>
              <a:t>Everyone should take a worksheet. </a:t>
            </a:r>
          </a:p>
          <a:p>
            <a:r>
              <a:rPr lang="en-US" dirty="0"/>
              <a:t>Work in groups of 3-4 people, </a:t>
            </a:r>
            <a:r>
              <a:rPr lang="en-US" u="sng" dirty="0"/>
              <a:t>one person</a:t>
            </a:r>
            <a:r>
              <a:rPr lang="en-US" dirty="0"/>
              <a:t> should take a bag of colored discs.</a:t>
            </a:r>
          </a:p>
          <a:p>
            <a:endParaRPr lang="en-US" dirty="0"/>
          </a:p>
          <a:p>
            <a:r>
              <a:rPr lang="en-US" dirty="0"/>
              <a:t>Two people take turns, starting with 11 discs (fill in sheet):</a:t>
            </a:r>
          </a:p>
          <a:p>
            <a:pPr marL="685783" indent="-685783">
              <a:buFont typeface="+mj-lt"/>
              <a:buAutoNum type="arabicPeriod"/>
            </a:pPr>
            <a:r>
              <a:rPr lang="en-US" dirty="0"/>
              <a:t>On your turn, take 1 or 2 discs </a:t>
            </a:r>
          </a:p>
          <a:p>
            <a:pPr marL="685783" indent="-685783">
              <a:buFont typeface="+mj-lt"/>
              <a:buAutoNum type="arabicPeriod"/>
            </a:pPr>
            <a:r>
              <a:rPr lang="en-US" dirty="0"/>
              <a:t>The person to take the last disc wins </a:t>
            </a:r>
          </a:p>
          <a:p>
            <a:r>
              <a:rPr lang="en-US" dirty="0"/>
              <a:t>Is there a winning strategy? </a:t>
            </a:r>
            <a:r>
              <a:rPr lang="en-US" dirty="0">
                <a:sym typeface="Wingdings"/>
              </a:rPr>
              <a:t>Think about how you might implement an Agent:</a:t>
            </a:r>
          </a:p>
          <a:p>
            <a:pPr>
              <a:lnSpc>
                <a:spcPct val="100000"/>
              </a:lnSpc>
              <a:spcBef>
                <a:spcPts val="0"/>
              </a:spcBef>
            </a:pPr>
            <a:r>
              <a:rPr lang="en-US" dirty="0">
                <a:latin typeface="Courier New"/>
                <a:cs typeface="Courier New"/>
              </a:rPr>
              <a:t>		</a:t>
            </a:r>
            <a:r>
              <a:rPr lang="en-US" sz="2400" dirty="0">
                <a:latin typeface="Courier New"/>
                <a:cs typeface="Courier New"/>
              </a:rPr>
              <a:t>class Agent</a:t>
            </a:r>
          </a:p>
          <a:p>
            <a:r>
              <a:rPr lang="en-US" sz="2400" dirty="0">
                <a:latin typeface="Courier New"/>
                <a:cs typeface="Courier New"/>
              </a:rPr>
              <a:t>			function </a:t>
            </a:r>
            <a:r>
              <a:rPr lang="en-US" sz="2400" b="1" dirty="0" err="1">
                <a:latin typeface="Courier New"/>
                <a:cs typeface="Courier New"/>
              </a:rPr>
              <a:t>getAction</a:t>
            </a:r>
            <a:r>
              <a:rPr lang="en-US" sz="2400" dirty="0">
                <a:latin typeface="Courier New"/>
                <a:cs typeface="Courier New"/>
              </a:rPr>
              <a:t>(state)</a:t>
            </a:r>
          </a:p>
          <a:p>
            <a:r>
              <a:rPr lang="en-US" sz="2400" dirty="0">
                <a:latin typeface="Courier New"/>
                <a:cs typeface="Courier New"/>
              </a:rPr>
              <a:t>				return action</a:t>
            </a:r>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A658C60E-4DAB-FC55-2B6A-3136D5F50B07}"/>
                  </a:ext>
                </a:extLst>
              </p14:cNvPr>
              <p14:cNvContentPartPr/>
              <p14:nvPr/>
            </p14:nvContentPartPr>
            <p14:xfrm>
              <a:off x="9444960" y="385920"/>
              <a:ext cx="547920" cy="671400"/>
            </p14:xfrm>
          </p:contentPart>
        </mc:Choice>
        <mc:Fallback>
          <p:pic>
            <p:nvPicPr>
              <p:cNvPr id="4" name="Ink 3">
                <a:extLst>
                  <a:ext uri="{FF2B5EF4-FFF2-40B4-BE49-F238E27FC236}">
                    <a16:creationId xmlns:a16="http://schemas.microsoft.com/office/drawing/2014/main" id="{A658C60E-4DAB-FC55-2B6A-3136D5F50B07}"/>
                  </a:ext>
                </a:extLst>
              </p:cNvPr>
              <p:cNvPicPr/>
              <p:nvPr/>
            </p:nvPicPr>
            <p:blipFill>
              <a:blip r:embed="rId4"/>
              <a:stretch>
                <a:fillRect/>
              </a:stretch>
            </p:blipFill>
            <p:spPr>
              <a:xfrm>
                <a:off x="9435600" y="376560"/>
                <a:ext cx="566640" cy="690120"/>
              </a:xfrm>
              <a:prstGeom prst="rect">
                <a:avLst/>
              </a:prstGeom>
            </p:spPr>
          </p:pic>
        </mc:Fallback>
      </mc:AlternateContent>
    </p:spTree>
    <p:extLst>
      <p:ext uri="{BB962C8B-B14F-4D97-AF65-F5344CB8AC3E}">
        <p14:creationId xmlns:p14="http://schemas.microsoft.com/office/powerpoint/2010/main" val="383424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001 – Always choose 1</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1</a:t>
            </a:r>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4135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004 – Choose the opposite of opponent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1944334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97D3B81B-2618-E4A4-7A07-CCB3FD231C62}"/>
                  </a:ext>
                </a:extLst>
              </p14:cNvPr>
              <p14:cNvContentPartPr/>
              <p14:nvPr/>
            </p14:nvContentPartPr>
            <p14:xfrm>
              <a:off x="6591600" y="3024000"/>
              <a:ext cx="601560" cy="754560"/>
            </p14:xfrm>
          </p:contentPart>
        </mc:Choice>
        <mc:Fallback>
          <p:pic>
            <p:nvPicPr>
              <p:cNvPr id="5" name="Ink 4">
                <a:extLst>
                  <a:ext uri="{FF2B5EF4-FFF2-40B4-BE49-F238E27FC236}">
                    <a16:creationId xmlns:a16="http://schemas.microsoft.com/office/drawing/2014/main" id="{97D3B81B-2618-E4A4-7A07-CCB3FD231C62}"/>
                  </a:ext>
                </a:extLst>
              </p:cNvPr>
              <p:cNvPicPr/>
              <p:nvPr/>
            </p:nvPicPr>
            <p:blipFill>
              <a:blip r:embed="rId3"/>
              <a:stretch>
                <a:fillRect/>
              </a:stretch>
            </p:blipFill>
            <p:spPr>
              <a:xfrm>
                <a:off x="6582240" y="3014640"/>
                <a:ext cx="620280" cy="773280"/>
              </a:xfrm>
              <a:prstGeom prst="rect">
                <a:avLst/>
              </a:prstGeom>
            </p:spPr>
          </p:pic>
        </mc:Fallback>
      </mc:AlternateContent>
    </p:spTree>
    <p:extLst>
      <p:ext uri="{BB962C8B-B14F-4D97-AF65-F5344CB8AC3E}">
        <p14:creationId xmlns:p14="http://schemas.microsoft.com/office/powerpoint/2010/main" val="2836745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2677656"/>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a:p>
            <a:endParaRPr lang="en-US" sz="2400" dirty="0">
              <a:latin typeface="Courier New"/>
              <a:cs typeface="Courier New"/>
            </a:endParaRPr>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F0D299F7-0AA4-F9E3-BCD2-9A502F59571F}"/>
                  </a:ext>
                </a:extLst>
              </p14:cNvPr>
              <p14:cNvContentPartPr/>
              <p14:nvPr/>
            </p14:nvContentPartPr>
            <p14:xfrm>
              <a:off x="4662360" y="2779560"/>
              <a:ext cx="5768640" cy="2436480"/>
            </p14:xfrm>
          </p:contentPart>
        </mc:Choice>
        <mc:Fallback>
          <p:pic>
            <p:nvPicPr>
              <p:cNvPr id="5" name="Ink 4">
                <a:extLst>
                  <a:ext uri="{FF2B5EF4-FFF2-40B4-BE49-F238E27FC236}">
                    <a16:creationId xmlns:a16="http://schemas.microsoft.com/office/drawing/2014/main" id="{F0D299F7-0AA4-F9E3-BCD2-9A502F59571F}"/>
                  </a:ext>
                </a:extLst>
              </p:cNvPr>
              <p:cNvPicPr/>
              <p:nvPr/>
            </p:nvPicPr>
            <p:blipFill>
              <a:blip r:embed="rId3"/>
              <a:stretch>
                <a:fillRect/>
              </a:stretch>
            </p:blipFill>
            <p:spPr>
              <a:xfrm>
                <a:off x="4653000" y="2770200"/>
                <a:ext cx="5787360" cy="2455200"/>
              </a:xfrm>
              <a:prstGeom prst="rect">
                <a:avLst/>
              </a:prstGeom>
            </p:spPr>
          </p:pic>
        </mc:Fallback>
      </mc:AlternateContent>
    </p:spTree>
    <p:extLst>
      <p:ext uri="{BB962C8B-B14F-4D97-AF65-F5344CB8AC3E}">
        <p14:creationId xmlns:p14="http://schemas.microsoft.com/office/powerpoint/2010/main" val="3983263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Games </a:t>
            </a:r>
            <a:r>
              <a:rPr lang="mr-IN" dirty="0"/>
              <a:t>–</a:t>
            </a:r>
            <a:r>
              <a:rPr lang="en-US" dirty="0"/>
              <a:t> Three “Intelligent” Agents </a:t>
            </a:r>
          </a:p>
        </p:txBody>
      </p:sp>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Participation Poll Question</a:t>
            </a:r>
            <a:endParaRPr lang="en-US" dirty="0"/>
          </a:p>
        </p:txBody>
      </p:sp>
    </p:spTree>
    <p:extLst>
      <p:ext uri="{BB962C8B-B14F-4D97-AF65-F5344CB8AC3E}">
        <p14:creationId xmlns:p14="http://schemas.microsoft.com/office/powerpoint/2010/main" val="3001702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A: Search / Recursion</a:t>
            </a:r>
          </a:p>
        </p:txBody>
      </p:sp>
      <p:pic>
        <p:nvPicPr>
          <p:cNvPr id="8" name="Picture 3"/>
          <p:cNvPicPr>
            <a:picLocks noChangeAspect="1" noChangeArrowheads="1"/>
          </p:cNvPicPr>
          <p:nvPr/>
        </p:nvPicPr>
        <p:blipFill rotWithShape="1">
          <a:blip r:embed="rId2" cstate="print"/>
          <a:srcRect r="87269"/>
          <a:stretch/>
        </p:blipFill>
        <p:spPr bwMode="auto">
          <a:xfrm>
            <a:off x="2851068" y="1703322"/>
            <a:ext cx="843999" cy="4800401"/>
          </a:xfrm>
          <a:prstGeom prst="rect">
            <a:avLst/>
          </a:prstGeom>
          <a:noFill/>
          <a:ln w="9525">
            <a:noFill/>
            <a:miter lim="800000"/>
            <a:headEnd/>
            <a:tailEnd/>
          </a:ln>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1474719"/>
            <a:ext cx="950067" cy="939020"/>
          </a:xfrm>
          <a:prstGeom prst="rect">
            <a:avLst/>
          </a:prstGeom>
          <a:noFill/>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2389804"/>
            <a:ext cx="843999" cy="937776"/>
          </a:xfrm>
          <a:prstGeom prst="rect">
            <a:avLst/>
          </a:prstGeom>
          <a:noFill/>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3303519"/>
            <a:ext cx="950067" cy="939020"/>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4218604"/>
            <a:ext cx="843999" cy="937776"/>
          </a:xfrm>
          <a:prstGeom prst="rect">
            <a:avLst/>
          </a:prstGeom>
          <a:noFill/>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737268" y="3455723"/>
            <a:ext cx="3006566" cy="278063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id="{86F693EC-39A4-5443-8120-86319F05F504}"/>
              </a:ext>
            </a:extLst>
          </p:cNvPr>
          <p:cNvSpPr/>
          <p:nvPr/>
        </p:nvSpPr>
        <p:spPr>
          <a:xfrm>
            <a:off x="6340434" y="19106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p>
        </p:txBody>
      </p:sp>
      <p:sp>
        <p:nvSpPr>
          <p:cNvPr id="14" name="Rectangle 13">
            <a:extLst>
              <a:ext uri="{FF2B5EF4-FFF2-40B4-BE49-F238E27FC236}">
                <a16:creationId xmlns:a16="http://schemas.microsoft.com/office/drawing/2014/main" id="{4D78B1B8-843F-B144-B0DB-556BF1E408F9}"/>
              </a:ext>
            </a:extLst>
          </p:cNvPr>
          <p:cNvSpPr/>
          <p:nvPr/>
        </p:nvSpPr>
        <p:spPr>
          <a:xfrm>
            <a:off x="5645232" y="2639674"/>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p>
        </p:txBody>
      </p:sp>
      <p:sp>
        <p:nvSpPr>
          <p:cNvPr id="15" name="Rectangle 14">
            <a:extLst>
              <a:ext uri="{FF2B5EF4-FFF2-40B4-BE49-F238E27FC236}">
                <a16:creationId xmlns:a16="http://schemas.microsoft.com/office/drawing/2014/main" id="{734C71A2-F419-EA42-9EE0-975A7B705E30}"/>
              </a:ext>
            </a:extLst>
          </p:cNvPr>
          <p:cNvSpPr/>
          <p:nvPr/>
        </p:nvSpPr>
        <p:spPr>
          <a:xfrm>
            <a:off x="7053947" y="2662266"/>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6" name="Rectangle 15">
            <a:extLst>
              <a:ext uri="{FF2B5EF4-FFF2-40B4-BE49-F238E27FC236}">
                <a16:creationId xmlns:a16="http://schemas.microsoft.com/office/drawing/2014/main" id="{7DDC65C1-4D9B-444B-8528-0FC4C29BB016}"/>
              </a:ext>
            </a:extLst>
          </p:cNvPr>
          <p:cNvSpPr/>
          <p:nvPr/>
        </p:nvSpPr>
        <p:spPr>
          <a:xfrm>
            <a:off x="5219864"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7" name="Rectangle 16">
            <a:extLst>
              <a:ext uri="{FF2B5EF4-FFF2-40B4-BE49-F238E27FC236}">
                <a16:creationId xmlns:a16="http://schemas.microsoft.com/office/drawing/2014/main" id="{6318B152-71C5-B746-8D89-688E19472127}"/>
              </a:ext>
            </a:extLst>
          </p:cNvPr>
          <p:cNvSpPr/>
          <p:nvPr/>
        </p:nvSpPr>
        <p:spPr>
          <a:xfrm>
            <a:off x="5964601"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8" name="Rectangle 17">
            <a:extLst>
              <a:ext uri="{FF2B5EF4-FFF2-40B4-BE49-F238E27FC236}">
                <a16:creationId xmlns:a16="http://schemas.microsoft.com/office/drawing/2014/main" id="{66A6BA36-427F-5741-AF26-0025119101E8}"/>
              </a:ext>
            </a:extLst>
          </p:cNvPr>
          <p:cNvSpPr/>
          <p:nvPr/>
        </p:nvSpPr>
        <p:spPr>
          <a:xfrm>
            <a:off x="6702908"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9" name="Rectangle 18">
            <a:extLst>
              <a:ext uri="{FF2B5EF4-FFF2-40B4-BE49-F238E27FC236}">
                <a16:creationId xmlns:a16="http://schemas.microsoft.com/office/drawing/2014/main" id="{3577DFA8-D1DC-3047-B643-898A987C7B18}"/>
              </a:ext>
            </a:extLst>
          </p:cNvPr>
          <p:cNvSpPr/>
          <p:nvPr/>
        </p:nvSpPr>
        <p:spPr>
          <a:xfrm>
            <a:off x="7441215" y="35149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20" name="Rectangle 19">
            <a:extLst>
              <a:ext uri="{FF2B5EF4-FFF2-40B4-BE49-F238E27FC236}">
                <a16:creationId xmlns:a16="http://schemas.microsoft.com/office/drawing/2014/main" id="{7E61E506-A708-954B-9416-DC605D7992D3}"/>
              </a:ext>
            </a:extLst>
          </p:cNvPr>
          <p:cNvSpPr/>
          <p:nvPr/>
        </p:nvSpPr>
        <p:spPr>
          <a:xfrm>
            <a:off x="4843342" y="438300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21" name="Rectangle 20">
            <a:extLst>
              <a:ext uri="{FF2B5EF4-FFF2-40B4-BE49-F238E27FC236}">
                <a16:creationId xmlns:a16="http://schemas.microsoft.com/office/drawing/2014/main" id="{D53A60DD-C530-B64D-A14A-F757E2C80139}"/>
              </a:ext>
            </a:extLst>
          </p:cNvPr>
          <p:cNvSpPr/>
          <p:nvPr/>
        </p:nvSpPr>
        <p:spPr>
          <a:xfrm>
            <a:off x="5581649" y="438443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cxnSp>
        <p:nvCxnSpPr>
          <p:cNvPr id="22" name="Straight Arrow Connector 21">
            <a:extLst>
              <a:ext uri="{FF2B5EF4-FFF2-40B4-BE49-F238E27FC236}">
                <a16:creationId xmlns:a16="http://schemas.microsoft.com/office/drawing/2014/main" id="{CB082FDA-0A70-914C-9211-82607A4C7613}"/>
              </a:ext>
            </a:extLst>
          </p:cNvPr>
          <p:cNvCxnSpPr>
            <a:stCxn id="4" idx="2"/>
            <a:endCxn id="14" idx="0"/>
          </p:cNvCxnSpPr>
          <p:nvPr/>
        </p:nvCxnSpPr>
        <p:spPr>
          <a:xfrm flipH="1">
            <a:off x="5864266" y="2355197"/>
            <a:ext cx="695202" cy="284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FE16637-152B-5547-9273-BEEC7DE2F852}"/>
              </a:ext>
            </a:extLst>
          </p:cNvPr>
          <p:cNvCxnSpPr>
            <a:cxnSpLocks/>
            <a:stCxn id="4" idx="2"/>
            <a:endCxn id="15" idx="0"/>
          </p:cNvCxnSpPr>
          <p:nvPr/>
        </p:nvCxnSpPr>
        <p:spPr>
          <a:xfrm>
            <a:off x="6559468" y="2355197"/>
            <a:ext cx="713513" cy="307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AF47C65-9ADE-4C44-BDBB-2F8F97A3D34C}"/>
              </a:ext>
            </a:extLst>
          </p:cNvPr>
          <p:cNvCxnSpPr>
            <a:cxnSpLocks/>
            <a:stCxn id="15" idx="2"/>
            <a:endCxn id="19" idx="0"/>
          </p:cNvCxnSpPr>
          <p:nvPr/>
        </p:nvCxnSpPr>
        <p:spPr>
          <a:xfrm>
            <a:off x="7272981" y="3106766"/>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4C2678-485F-824C-90C8-2AF88B524DC7}"/>
              </a:ext>
            </a:extLst>
          </p:cNvPr>
          <p:cNvCxnSpPr>
            <a:cxnSpLocks/>
            <a:stCxn id="15" idx="2"/>
            <a:endCxn id="18" idx="0"/>
          </p:cNvCxnSpPr>
          <p:nvPr/>
        </p:nvCxnSpPr>
        <p:spPr>
          <a:xfrm flipH="1">
            <a:off x="6921942" y="3106766"/>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0EC4C90-76E4-5A4A-B8C8-EDF210BDF5DE}"/>
              </a:ext>
            </a:extLst>
          </p:cNvPr>
          <p:cNvSpPr/>
          <p:nvPr/>
        </p:nvSpPr>
        <p:spPr>
          <a:xfrm>
            <a:off x="4066935"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a:extLst>
              <a:ext uri="{FF2B5EF4-FFF2-40B4-BE49-F238E27FC236}">
                <a16:creationId xmlns:a16="http://schemas.microsoft.com/office/drawing/2014/main" id="{F0C8CE6E-4C68-5247-AE29-925896E81AEC}"/>
              </a:ext>
            </a:extLst>
          </p:cNvPr>
          <p:cNvSpPr/>
          <p:nvPr/>
        </p:nvSpPr>
        <p:spPr>
          <a:xfrm>
            <a:off x="4805242" y="567045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4" name="Rectangle 33">
            <a:extLst>
              <a:ext uri="{FF2B5EF4-FFF2-40B4-BE49-F238E27FC236}">
                <a16:creationId xmlns:a16="http://schemas.microsoft.com/office/drawing/2014/main" id="{3A069338-6256-6140-8A26-30549D2C95D1}"/>
              </a:ext>
            </a:extLst>
          </p:cNvPr>
          <p:cNvSpPr/>
          <p:nvPr/>
        </p:nvSpPr>
        <p:spPr>
          <a:xfrm>
            <a:off x="5540498"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5" name="TextBox 34">
            <a:extLst>
              <a:ext uri="{FF2B5EF4-FFF2-40B4-BE49-F238E27FC236}">
                <a16:creationId xmlns:a16="http://schemas.microsoft.com/office/drawing/2014/main" id="{0A591A06-32AA-1549-A51C-C4E922839763}"/>
              </a:ext>
            </a:extLst>
          </p:cNvPr>
          <p:cNvSpPr txBox="1"/>
          <p:nvPr/>
        </p:nvSpPr>
        <p:spPr>
          <a:xfrm>
            <a:off x="4114800" y="6197600"/>
            <a:ext cx="417102" cy="369332"/>
          </a:xfrm>
          <a:prstGeom prst="rect">
            <a:avLst/>
          </a:prstGeom>
          <a:noFill/>
        </p:spPr>
        <p:txBody>
          <a:bodyPr wrap="none" rtlCol="0">
            <a:spAutoFit/>
          </a:bodyPr>
          <a:lstStyle/>
          <a:p>
            <a:r>
              <a:rPr lang="en-US" dirty="0"/>
              <a:t>+1</a:t>
            </a:r>
          </a:p>
        </p:txBody>
      </p:sp>
      <p:sp>
        <p:nvSpPr>
          <p:cNvPr id="36" name="TextBox 35">
            <a:extLst>
              <a:ext uri="{FF2B5EF4-FFF2-40B4-BE49-F238E27FC236}">
                <a16:creationId xmlns:a16="http://schemas.microsoft.com/office/drawing/2014/main" id="{FA855BFE-E5C1-5949-95E6-626D9356D7F0}"/>
              </a:ext>
            </a:extLst>
          </p:cNvPr>
          <p:cNvSpPr txBox="1"/>
          <p:nvPr/>
        </p:nvSpPr>
        <p:spPr>
          <a:xfrm>
            <a:off x="4786591" y="6197600"/>
            <a:ext cx="417102" cy="369332"/>
          </a:xfrm>
          <a:prstGeom prst="rect">
            <a:avLst/>
          </a:prstGeom>
          <a:noFill/>
        </p:spPr>
        <p:txBody>
          <a:bodyPr wrap="none" rtlCol="0">
            <a:spAutoFit/>
          </a:bodyPr>
          <a:lstStyle/>
          <a:p>
            <a:r>
              <a:rPr lang="en-US" dirty="0"/>
              <a:t>+1</a:t>
            </a:r>
          </a:p>
        </p:txBody>
      </p:sp>
      <p:sp>
        <p:nvSpPr>
          <p:cNvPr id="37" name="TextBox 36">
            <a:extLst>
              <a:ext uri="{FF2B5EF4-FFF2-40B4-BE49-F238E27FC236}">
                <a16:creationId xmlns:a16="http://schemas.microsoft.com/office/drawing/2014/main" id="{9D97753C-BDB5-8749-88B8-C93F2045D44F}"/>
              </a:ext>
            </a:extLst>
          </p:cNvPr>
          <p:cNvSpPr txBox="1"/>
          <p:nvPr/>
        </p:nvSpPr>
        <p:spPr>
          <a:xfrm>
            <a:off x="5538292" y="6197600"/>
            <a:ext cx="372218" cy="369332"/>
          </a:xfrm>
          <a:prstGeom prst="rect">
            <a:avLst/>
          </a:prstGeom>
          <a:noFill/>
        </p:spPr>
        <p:txBody>
          <a:bodyPr wrap="none" rtlCol="0">
            <a:spAutoFit/>
          </a:bodyPr>
          <a:lstStyle/>
          <a:p>
            <a:r>
              <a:rPr lang="en-US" dirty="0"/>
              <a:t>-1</a:t>
            </a:r>
          </a:p>
        </p:txBody>
      </p:sp>
      <p:cxnSp>
        <p:nvCxnSpPr>
          <p:cNvPr id="38" name="Straight Arrow Connector 37">
            <a:extLst>
              <a:ext uri="{FF2B5EF4-FFF2-40B4-BE49-F238E27FC236}">
                <a16:creationId xmlns:a16="http://schemas.microsoft.com/office/drawing/2014/main" id="{D24BF0AF-C4F9-6347-8C12-5D4BFDCAF300}"/>
              </a:ext>
            </a:extLst>
          </p:cNvPr>
          <p:cNvCxnSpPr>
            <a:cxnSpLocks/>
          </p:cNvCxnSpPr>
          <p:nvPr/>
        </p:nvCxnSpPr>
        <p:spPr>
          <a:xfrm>
            <a:off x="5839881" y="3096874"/>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3728A2C-9D2C-A34B-B0D5-511ACB4BF3DA}"/>
              </a:ext>
            </a:extLst>
          </p:cNvPr>
          <p:cNvCxnSpPr>
            <a:cxnSpLocks/>
          </p:cNvCxnSpPr>
          <p:nvPr/>
        </p:nvCxnSpPr>
        <p:spPr>
          <a:xfrm flipH="1">
            <a:off x="5488842" y="3096874"/>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3ECCF44-521C-7B4A-A1AA-0BAB10CF0262}"/>
              </a:ext>
            </a:extLst>
          </p:cNvPr>
          <p:cNvCxnSpPr>
            <a:cxnSpLocks/>
          </p:cNvCxnSpPr>
          <p:nvPr/>
        </p:nvCxnSpPr>
        <p:spPr>
          <a:xfrm>
            <a:off x="5439059" y="3970603"/>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9308C19-EE10-CF48-AC88-59287A3A8CC9}"/>
              </a:ext>
            </a:extLst>
          </p:cNvPr>
          <p:cNvCxnSpPr>
            <a:cxnSpLocks/>
          </p:cNvCxnSpPr>
          <p:nvPr/>
        </p:nvCxnSpPr>
        <p:spPr>
          <a:xfrm flipH="1">
            <a:off x="5088020" y="3970603"/>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55BE19C-E6A3-5E46-9711-BE8E91847951}"/>
              </a:ext>
            </a:extLst>
          </p:cNvPr>
          <p:cNvSpPr txBox="1"/>
          <p:nvPr/>
        </p:nvSpPr>
        <p:spPr>
          <a:xfrm>
            <a:off x="6604000" y="4368800"/>
            <a:ext cx="343364" cy="369332"/>
          </a:xfrm>
          <a:prstGeom prst="rect">
            <a:avLst/>
          </a:prstGeom>
          <a:noFill/>
        </p:spPr>
        <p:txBody>
          <a:bodyPr wrap="none" rtlCol="0">
            <a:spAutoFit/>
          </a:bodyPr>
          <a:lstStyle/>
          <a:p>
            <a:r>
              <a:rPr lang="en-US" dirty="0"/>
              <a:t>…</a:t>
            </a:r>
          </a:p>
        </p:txBody>
      </p:sp>
      <p:sp>
        <p:nvSpPr>
          <p:cNvPr id="43" name="TextBox 42">
            <a:extLst>
              <a:ext uri="{FF2B5EF4-FFF2-40B4-BE49-F238E27FC236}">
                <a16:creationId xmlns:a16="http://schemas.microsoft.com/office/drawing/2014/main" id="{14A39CA9-717D-2D4D-8390-8245D31DDDE9}"/>
              </a:ext>
            </a:extLst>
          </p:cNvPr>
          <p:cNvSpPr txBox="1"/>
          <p:nvPr/>
        </p:nvSpPr>
        <p:spPr>
          <a:xfrm>
            <a:off x="5143500" y="5080000"/>
            <a:ext cx="343364" cy="369332"/>
          </a:xfrm>
          <a:prstGeom prst="rect">
            <a:avLst/>
          </a:prstGeom>
          <a:noFill/>
        </p:spPr>
        <p:txBody>
          <a:bodyPr wrap="none" rtlCol="0">
            <a:spAutoFit/>
          </a:bodyPr>
          <a:lstStyle/>
          <a:p>
            <a:r>
              <a:rPr lang="en-US" dirty="0"/>
              <a:t>…</a:t>
            </a:r>
          </a:p>
        </p:txBody>
      </p:sp>
      <p:pic>
        <p:nvPicPr>
          <p:cNvPr id="44" name="Picture 3">
            <a:extLst>
              <a:ext uri="{FF2B5EF4-FFF2-40B4-BE49-F238E27FC236}">
                <a16:creationId xmlns:a16="http://schemas.microsoft.com/office/drawing/2014/main" id="{91A9C126-934D-0344-AB56-8383CF109A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40893" y="5551849"/>
            <a:ext cx="950067" cy="939020"/>
          </a:xfrm>
          <a:prstGeom prst="rect">
            <a:avLst/>
          </a:prstGeom>
          <a:noFill/>
        </p:spPr>
      </p:pic>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4FD14E04-C082-10B1-663C-80C8C203A933}"/>
                  </a:ext>
                </a:extLst>
              </p14:cNvPr>
              <p14:cNvContentPartPr/>
              <p14:nvPr/>
            </p14:nvContentPartPr>
            <p14:xfrm>
              <a:off x="5325120" y="1839240"/>
              <a:ext cx="2460600" cy="1473120"/>
            </p14:xfrm>
          </p:contentPart>
        </mc:Choice>
        <mc:Fallback>
          <p:pic>
            <p:nvPicPr>
              <p:cNvPr id="5" name="Ink 4">
                <a:extLst>
                  <a:ext uri="{FF2B5EF4-FFF2-40B4-BE49-F238E27FC236}">
                    <a16:creationId xmlns:a16="http://schemas.microsoft.com/office/drawing/2014/main" id="{4FD14E04-C082-10B1-663C-80C8C203A933}"/>
                  </a:ext>
                </a:extLst>
              </p:cNvPr>
              <p:cNvPicPr/>
              <p:nvPr/>
            </p:nvPicPr>
            <p:blipFill>
              <a:blip r:embed="rId7"/>
              <a:stretch>
                <a:fillRect/>
              </a:stretch>
            </p:blipFill>
            <p:spPr>
              <a:xfrm>
                <a:off x="5315760" y="1829880"/>
                <a:ext cx="2479320" cy="1491840"/>
              </a:xfrm>
              <a:prstGeom prst="rect">
                <a:avLst/>
              </a:prstGeom>
            </p:spPr>
          </p:pic>
        </mc:Fallback>
      </mc:AlternateContent>
    </p:spTree>
    <p:extLst>
      <p:ext uri="{BB962C8B-B14F-4D97-AF65-F5344CB8AC3E}">
        <p14:creationId xmlns:p14="http://schemas.microsoft.com/office/powerpoint/2010/main" val="275920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B: Encode the pattern</a:t>
            </a:r>
          </a:p>
        </p:txBody>
      </p:sp>
      <p:sp>
        <p:nvSpPr>
          <p:cNvPr id="4" name="TextBox 3"/>
          <p:cNvSpPr txBox="1"/>
          <p:nvPr/>
        </p:nvSpPr>
        <p:spPr>
          <a:xfrm>
            <a:off x="8398841" y="1580179"/>
            <a:ext cx="3661317" cy="4832092"/>
          </a:xfrm>
          <a:prstGeom prst="rect">
            <a:avLst/>
          </a:prstGeom>
          <a:noFill/>
          <a:ln>
            <a:solidFill>
              <a:schemeClr val="tx1"/>
            </a:solidFill>
          </a:ln>
        </p:spPr>
        <p:txBody>
          <a:bodyPr wrap="square" rtlCol="0">
            <a:spAutoFit/>
          </a:bodyPr>
          <a:lstStyle/>
          <a:p>
            <a:r>
              <a:rPr lang="en-US" sz="2800" dirty="0">
                <a:latin typeface="Courier"/>
                <a:cs typeface="Courier"/>
              </a:rPr>
              <a:t>10’s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9’s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8’s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7’s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6’s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5’s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4’s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3’s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2’s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1’s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0’s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p:txBody>
      </p:sp>
      <p:sp>
        <p:nvSpPr>
          <p:cNvPr id="6" name="Rectangle 5">
            <a:extLst>
              <a:ext uri="{FF2B5EF4-FFF2-40B4-BE49-F238E27FC236}">
                <a16:creationId xmlns:a16="http://schemas.microsoft.com/office/drawing/2014/main" id="{1C625A07-D09B-4549-920F-5AA71991590B}"/>
              </a:ext>
            </a:extLst>
          </p:cNvPr>
          <p:cNvSpPr/>
          <p:nvPr/>
        </p:nvSpPr>
        <p:spPr>
          <a:xfrm>
            <a:off x="552099" y="1832151"/>
            <a:ext cx="8839200" cy="2308324"/>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p:txBody>
      </p:sp>
    </p:spTree>
    <p:extLst>
      <p:ext uri="{BB962C8B-B14F-4D97-AF65-F5344CB8AC3E}">
        <p14:creationId xmlns:p14="http://schemas.microsoft.com/office/powerpoint/2010/main" val="920298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mc:AlternateContent xmlns:mc="http://schemas.openxmlformats.org/markup-compatibility/2006">
        <mc:Choice xmlns:p14="http://schemas.microsoft.com/office/powerpoint/2010/main" Requires="p14">
          <p:contentPart p14:bwMode="auto" r:id="rId2">
            <p14:nvContentPartPr>
              <p14:cNvPr id="8" name="Ink 7">
                <a:extLst>
                  <a:ext uri="{FF2B5EF4-FFF2-40B4-BE49-F238E27FC236}">
                    <a16:creationId xmlns:a16="http://schemas.microsoft.com/office/drawing/2014/main" id="{5E5A3C60-4818-ECFC-755F-C64DEF80D064}"/>
                  </a:ext>
                </a:extLst>
              </p14:cNvPr>
              <p14:cNvContentPartPr/>
              <p14:nvPr/>
            </p14:nvContentPartPr>
            <p14:xfrm>
              <a:off x="6235560" y="3163680"/>
              <a:ext cx="477360" cy="244800"/>
            </p14:xfrm>
          </p:contentPart>
        </mc:Choice>
        <mc:Fallback>
          <p:pic>
            <p:nvPicPr>
              <p:cNvPr id="8" name="Ink 7">
                <a:extLst>
                  <a:ext uri="{FF2B5EF4-FFF2-40B4-BE49-F238E27FC236}">
                    <a16:creationId xmlns:a16="http://schemas.microsoft.com/office/drawing/2014/main" id="{5E5A3C60-4818-ECFC-755F-C64DEF80D064}"/>
                  </a:ext>
                </a:extLst>
              </p:cNvPr>
              <p:cNvPicPr/>
              <p:nvPr/>
            </p:nvPicPr>
            <p:blipFill>
              <a:blip r:embed="rId3"/>
              <a:stretch>
                <a:fillRect/>
              </a:stretch>
            </p:blipFill>
            <p:spPr>
              <a:xfrm>
                <a:off x="6226200" y="3154320"/>
                <a:ext cx="496080" cy="263520"/>
              </a:xfrm>
              <a:prstGeom prst="rect">
                <a:avLst/>
              </a:prstGeom>
            </p:spPr>
          </p:pic>
        </mc:Fallback>
      </mc:AlternateContent>
    </p:spTree>
    <p:extLst>
      <p:ext uri="{BB962C8B-B14F-4D97-AF65-F5344CB8AC3E}">
        <p14:creationId xmlns:p14="http://schemas.microsoft.com/office/powerpoint/2010/main" val="420725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a:p>
            <a:pPr marL="514350" indent="-514350">
              <a:lnSpc>
                <a:spcPct val="150000"/>
              </a:lnSpc>
              <a:buFont typeface="+mj-lt"/>
              <a:buAutoNum type="alphaUcPeriod"/>
            </a:pPr>
            <a:r>
              <a:rPr lang="en-US" dirty="0"/>
              <a:t>Search / Recursion</a:t>
            </a:r>
          </a:p>
          <a:p>
            <a:pPr marL="514350" indent="-514350">
              <a:lnSpc>
                <a:spcPct val="150000"/>
              </a:lnSpc>
              <a:buFont typeface="+mj-lt"/>
              <a:buAutoNum type="alphaUcPeriod"/>
            </a:pPr>
            <a:r>
              <a:rPr lang="en-US" dirty="0"/>
              <a:t>Encode multiple of 3 pattern</a:t>
            </a:r>
          </a:p>
          <a:p>
            <a:pPr marL="514350" indent="-514350">
              <a:lnSpc>
                <a:spcPct val="150000"/>
              </a:lnSpc>
              <a:buFont typeface="+mj-lt"/>
              <a:buAutoNum type="alphaUcPeriod"/>
            </a:pPr>
            <a:r>
              <a:rPr lang="en-US" dirty="0"/>
              <a:t>Keep stats on winning positions</a:t>
            </a:r>
          </a:p>
        </p:txBody>
      </p:sp>
      <p:sp>
        <p:nvSpPr>
          <p:cNvPr id="11" name="Title 1">
            <a:extLst>
              <a:ext uri="{FF2B5EF4-FFF2-40B4-BE49-F238E27FC236}">
                <a16:creationId xmlns:a16="http://schemas.microsoft.com/office/drawing/2014/main" id="{118E350C-3F6D-462C-B855-A1CADBB9F884}"/>
              </a:ext>
            </a:extLst>
          </p:cNvPr>
          <p:cNvSpPr txBox="1">
            <a:spLocks/>
          </p:cNvSpPr>
          <p:nvPr/>
        </p:nvSpPr>
        <p:spPr>
          <a:xfrm>
            <a:off x="552099" y="367131"/>
            <a:ext cx="10515600" cy="627812"/>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br>
              <a:rPr lang="en-US" dirty="0"/>
            </a:br>
            <a:r>
              <a:rPr lang="en-US" dirty="0"/>
              <a:t>Games </a:t>
            </a:r>
            <a:r>
              <a:rPr lang="mr-IN" dirty="0"/>
              <a:t>–</a:t>
            </a:r>
            <a:r>
              <a:rPr lang="en-US" dirty="0"/>
              <a:t> Three “Intelligent” Agents </a:t>
            </a:r>
          </a:p>
        </p:txBody>
      </p:sp>
      <p:sp>
        <p:nvSpPr>
          <p:cNvPr id="12" name="Content Placeholder 2">
            <a:extLst>
              <a:ext uri="{FF2B5EF4-FFF2-40B4-BE49-F238E27FC236}">
                <a16:creationId xmlns:a16="http://schemas.microsoft.com/office/drawing/2014/main" id="{C3A16E3E-6628-4116-9EC3-2E4B0C867B99}"/>
              </a:ext>
            </a:extLst>
          </p:cNvPr>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13" name="Title 3">
            <a:extLst>
              <a:ext uri="{FF2B5EF4-FFF2-40B4-BE49-F238E27FC236}">
                <a16:creationId xmlns:a16="http://schemas.microsoft.com/office/drawing/2014/main" id="{C556C390-AB4A-456F-BFFF-37DC5ED30E5C}"/>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Poll question</a:t>
            </a:r>
            <a:endParaRPr lang="en-US" dirty="0"/>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AD404545-1D4C-640D-E548-16945C736E21}"/>
                  </a:ext>
                </a:extLst>
              </p14:cNvPr>
              <p14:cNvContentPartPr/>
              <p14:nvPr/>
            </p14:nvContentPartPr>
            <p14:xfrm>
              <a:off x="299160" y="2096640"/>
              <a:ext cx="8184960" cy="2311200"/>
            </p14:xfrm>
          </p:contentPart>
        </mc:Choice>
        <mc:Fallback>
          <p:pic>
            <p:nvPicPr>
              <p:cNvPr id="2" name="Ink 1">
                <a:extLst>
                  <a:ext uri="{FF2B5EF4-FFF2-40B4-BE49-F238E27FC236}">
                    <a16:creationId xmlns:a16="http://schemas.microsoft.com/office/drawing/2014/main" id="{AD404545-1D4C-640D-E548-16945C736E21}"/>
                  </a:ext>
                </a:extLst>
              </p:cNvPr>
              <p:cNvPicPr/>
              <p:nvPr/>
            </p:nvPicPr>
            <p:blipFill>
              <a:blip r:embed="rId3"/>
              <a:stretch>
                <a:fillRect/>
              </a:stretch>
            </p:blipFill>
            <p:spPr>
              <a:xfrm>
                <a:off x="289800" y="2087280"/>
                <a:ext cx="8203680" cy="2329920"/>
              </a:xfrm>
              <a:prstGeom prst="rect">
                <a:avLst/>
              </a:prstGeom>
            </p:spPr>
          </p:pic>
        </mc:Fallback>
      </mc:AlternateContent>
    </p:spTree>
    <p:extLst>
      <p:ext uri="{BB962C8B-B14F-4D97-AF65-F5344CB8AC3E}">
        <p14:creationId xmlns:p14="http://schemas.microsoft.com/office/powerpoint/2010/main" val="450713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1" name="Rectangle 10"/>
          <p:cNvSpPr/>
          <p:nvPr/>
        </p:nvSpPr>
        <p:spPr>
          <a:xfrm>
            <a:off x="438944"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2" name="Rectangle 11"/>
          <p:cNvSpPr/>
          <p:nvPr/>
        </p:nvSpPr>
        <p:spPr>
          <a:xfrm>
            <a:off x="6030795"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3" name="Rectangle 12"/>
          <p:cNvSpPr/>
          <p:nvPr/>
        </p:nvSpPr>
        <p:spPr>
          <a:xfrm>
            <a:off x="438944" y="4249384"/>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4" name="Rectangle 13"/>
          <p:cNvSpPr/>
          <p:nvPr/>
        </p:nvSpPr>
        <p:spPr>
          <a:xfrm>
            <a:off x="6030795" y="4259997"/>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D35854A4-D7FD-648D-C6B7-310BBA79F671}"/>
                  </a:ext>
                </a:extLst>
              </p14:cNvPr>
              <p14:cNvContentPartPr/>
              <p14:nvPr/>
            </p14:nvContentPartPr>
            <p14:xfrm>
              <a:off x="794520" y="5388120"/>
              <a:ext cx="1703880" cy="110880"/>
            </p14:xfrm>
          </p:contentPart>
        </mc:Choice>
        <mc:Fallback>
          <p:pic>
            <p:nvPicPr>
              <p:cNvPr id="3" name="Ink 2">
                <a:extLst>
                  <a:ext uri="{FF2B5EF4-FFF2-40B4-BE49-F238E27FC236}">
                    <a16:creationId xmlns:a16="http://schemas.microsoft.com/office/drawing/2014/main" id="{D35854A4-D7FD-648D-C6B7-310BBA79F671}"/>
                  </a:ext>
                </a:extLst>
              </p:cNvPr>
              <p:cNvPicPr/>
              <p:nvPr/>
            </p:nvPicPr>
            <p:blipFill>
              <a:blip r:embed="rId5"/>
              <a:stretch>
                <a:fillRect/>
              </a:stretch>
            </p:blipFill>
            <p:spPr>
              <a:xfrm>
                <a:off x="785160" y="5378760"/>
                <a:ext cx="1722600" cy="1296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1"/>
            <a:ext cx="12192000" cy="1470025"/>
          </a:xfrm>
        </p:spPr>
        <p:txBody>
          <a:bodyPr/>
          <a:lstStyle/>
          <a:p>
            <a:r>
              <a:rPr lang="en-US" dirty="0"/>
              <a:t>AI: Representation and Problem Solving</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267" dirty="0"/>
              <a:t>Introduction</a:t>
            </a:r>
          </a:p>
        </p:txBody>
      </p:sp>
      <p:sp>
        <p:nvSpPr>
          <p:cNvPr id="5125" name="Text Box 8"/>
          <p:cNvSpPr txBox="1">
            <a:spLocks noChangeArrowheads="1"/>
          </p:cNvSpPr>
          <p:nvPr/>
        </p:nvSpPr>
        <p:spPr bwMode="auto">
          <a:xfrm>
            <a:off x="0" y="5562600"/>
            <a:ext cx="12192000" cy="892678"/>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400" dirty="0"/>
              <a:t>Instructor: Stephanie Rosenthal</a:t>
            </a:r>
          </a:p>
          <a:p>
            <a:pPr algn="ctr">
              <a:spcBef>
                <a:spcPct val="50000"/>
              </a:spcBef>
            </a:pPr>
            <a:r>
              <a:rPr lang="en-US" sz="1867" dirty="0"/>
              <a:t>Slide credits: CMU AI &amp; http://ai.berkeley.edu</a:t>
            </a:r>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3072384" y="2466283"/>
            <a:ext cx="6022848" cy="268991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Turing Test</a:t>
            </a:r>
          </a:p>
        </p:txBody>
      </p:sp>
      <p:sp>
        <p:nvSpPr>
          <p:cNvPr id="15" name="Content Placeholder 4"/>
          <p:cNvSpPr>
            <a:spLocks noGrp="1"/>
          </p:cNvSpPr>
          <p:nvPr>
            <p:ph sz="half" idx="1"/>
          </p:nvPr>
        </p:nvSpPr>
        <p:spPr>
          <a:xfrm>
            <a:off x="588603" y="1295401"/>
            <a:ext cx="6421797" cy="6034617"/>
          </a:xfrm>
        </p:spPr>
        <p:txBody>
          <a:bodyPr>
            <a:noAutofit/>
          </a:bodyPr>
          <a:lstStyle/>
          <a:p>
            <a:r>
              <a:rPr lang="en-US" sz="3200" dirty="0"/>
              <a:t>In 1950, Turing defined a test of whether a machine could “think”</a:t>
            </a:r>
          </a:p>
          <a:p>
            <a:r>
              <a:rPr lang="en-US" sz="3200" dirty="0"/>
              <a:t>“A human judge engages in a natural language conversation with one human and one machine, each of which tries to appear human. If judge can’t tell, machine passes the Turing test”</a:t>
            </a:r>
          </a:p>
        </p:txBody>
      </p:sp>
      <p:pic>
        <p:nvPicPr>
          <p:cNvPr id="16" name="Content Placeholder 6"/>
          <p:cNvPicPr>
            <a:picLocks noChangeAspect="1"/>
          </p:cNvPicPr>
          <p:nvPr/>
        </p:nvPicPr>
        <p:blipFill>
          <a:blip r:embed="rId3"/>
          <a:srcRect l="-5801" r="-5801"/>
          <a:stretch>
            <a:fillRect/>
          </a:stretch>
        </p:blipFill>
        <p:spPr>
          <a:xfrm>
            <a:off x="7620001" y="1295401"/>
            <a:ext cx="4128556" cy="4626775"/>
          </a:xfrm>
          <a:prstGeom prst="rect">
            <a:avLst/>
          </a:prstGeom>
        </p:spPr>
      </p:pic>
      <p:sp>
        <p:nvSpPr>
          <p:cNvPr id="17" name="Rectangle 16"/>
          <p:cNvSpPr/>
          <p:nvPr/>
        </p:nvSpPr>
        <p:spPr>
          <a:xfrm>
            <a:off x="0" y="6172200"/>
            <a:ext cx="12192000" cy="4205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en.wikipedia.org</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/wiki/</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Turing_test</a:t>
            </a:r>
            <a:endPar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946EFA16-5156-5F53-41D3-E16AA2B1C8B2}"/>
                  </a:ext>
                </a:extLst>
              </p14:cNvPr>
              <p14:cNvContentPartPr/>
              <p14:nvPr/>
            </p14:nvContentPartPr>
            <p14:xfrm>
              <a:off x="2430360" y="1945440"/>
              <a:ext cx="4650480" cy="387360"/>
            </p14:xfrm>
          </p:contentPart>
        </mc:Choice>
        <mc:Fallback>
          <p:pic>
            <p:nvPicPr>
              <p:cNvPr id="2" name="Ink 1">
                <a:extLst>
                  <a:ext uri="{FF2B5EF4-FFF2-40B4-BE49-F238E27FC236}">
                    <a16:creationId xmlns:a16="http://schemas.microsoft.com/office/drawing/2014/main" id="{946EFA16-5156-5F53-41D3-E16AA2B1C8B2}"/>
                  </a:ext>
                </a:extLst>
              </p:cNvPr>
              <p:cNvPicPr/>
              <p:nvPr/>
            </p:nvPicPr>
            <p:blipFill>
              <a:blip r:embed="rId5"/>
              <a:stretch>
                <a:fillRect/>
              </a:stretch>
            </p:blipFill>
            <p:spPr>
              <a:xfrm>
                <a:off x="2421000" y="1936080"/>
                <a:ext cx="4669200" cy="406080"/>
              </a:xfrm>
              <a:prstGeom prst="rect">
                <a:avLst/>
              </a:prstGeom>
            </p:spPr>
          </p:pic>
        </mc:Fallback>
      </mc:AlternateContent>
    </p:spTree>
    <p:extLst>
      <p:ext uri="{BB962C8B-B14F-4D97-AF65-F5344CB8AC3E}">
        <p14:creationId xmlns:p14="http://schemas.microsoft.com/office/powerpoint/2010/main" val="125093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2" name="Rectangle 11"/>
          <p:cNvSpPr/>
          <p:nvPr/>
        </p:nvSpPr>
        <p:spPr>
          <a:xfrm>
            <a:off x="6030795"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6030795" y="4259997"/>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EE186E48-5F0D-1FA5-A425-96781BF0B537}"/>
                  </a:ext>
                </a:extLst>
              </p14:cNvPr>
              <p14:cNvContentPartPr/>
              <p14:nvPr/>
            </p14:nvContentPartPr>
            <p14:xfrm>
              <a:off x="1124640" y="3274560"/>
              <a:ext cx="10087560" cy="3071880"/>
            </p14:xfrm>
          </p:contentPart>
        </mc:Choice>
        <mc:Fallback>
          <p:pic>
            <p:nvPicPr>
              <p:cNvPr id="3" name="Ink 2">
                <a:extLst>
                  <a:ext uri="{FF2B5EF4-FFF2-40B4-BE49-F238E27FC236}">
                    <a16:creationId xmlns:a16="http://schemas.microsoft.com/office/drawing/2014/main" id="{EE186E48-5F0D-1FA5-A425-96781BF0B537}"/>
                  </a:ext>
                </a:extLst>
              </p:cNvPr>
              <p:cNvPicPr/>
              <p:nvPr/>
            </p:nvPicPr>
            <p:blipFill>
              <a:blip r:embed="rId5"/>
              <a:stretch>
                <a:fillRect/>
              </a:stretch>
            </p:blipFill>
            <p:spPr>
              <a:xfrm>
                <a:off x="1115280" y="3265200"/>
                <a:ext cx="10106280" cy="3090600"/>
              </a:xfrm>
              <a:prstGeom prst="rect">
                <a:avLst/>
              </a:prstGeom>
            </p:spPr>
          </p:pic>
        </mc:Fallback>
      </mc:AlternateContent>
    </p:spTree>
    <p:extLst>
      <p:ext uri="{BB962C8B-B14F-4D97-AF65-F5344CB8AC3E}">
        <p14:creationId xmlns:p14="http://schemas.microsoft.com/office/powerpoint/2010/main" val="67163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p:txBody>
          <a:bodyPr rIns="132077">
            <a:noAutofit/>
          </a:bodyPr>
          <a:lstStyle/>
          <a:p>
            <a:r>
              <a:rPr lang="en-US"/>
              <a:t>Rational Decisions</a:t>
            </a:r>
          </a:p>
        </p:txBody>
      </p:sp>
      <p:sp>
        <p:nvSpPr>
          <p:cNvPr id="12292" name="Rectangle 5"/>
          <p:cNvSpPr>
            <a:spLocks/>
          </p:cNvSpPr>
          <p:nvPr/>
        </p:nvSpPr>
        <p:spPr bwMode="auto">
          <a:xfrm>
            <a:off x="2032000" y="1498600"/>
            <a:ext cx="9144000" cy="3251200"/>
          </a:xfrm>
          <a:prstGeom prst="rect">
            <a:avLst/>
          </a:prstGeom>
          <a:noFill/>
          <a:ln w="12700">
            <a:noFill/>
            <a:miter lim="800000"/>
            <a:headEnd/>
            <a:tailEnd/>
          </a:ln>
        </p:spPr>
        <p:txBody>
          <a:bodyPr lIns="0" tIns="0" rIns="40639" bIns="0"/>
          <a:lstStyle/>
          <a:p>
            <a:pPr marL="39686" marR="0" lvl="0" indent="0" algn="l" defTabSz="914400" rtl="0" eaLnBrk="1" fontAlgn="auto" latinLnBrk="0" hangingPunct="1">
              <a:lnSpc>
                <a:spcPct val="100000"/>
              </a:lnSpc>
              <a:spcBef>
                <a:spcPts val="1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  We’ll use the term </a:t>
            </a: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Arial" charset="0"/>
              </a:rPr>
              <a:t>rational</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 in a very specific, technical way:</a:t>
            </a:r>
          </a:p>
          <a:p>
            <a:pPr marL="496864" marR="0" lvl="1" indent="0" algn="l" defTabSz="914400" rtl="0" eaLnBrk="1" fontAlgn="auto" latinLnBrk="0" hangingPunct="1">
              <a:lnSpc>
                <a:spcPct val="100000"/>
              </a:lnSpc>
              <a:spcBef>
                <a:spcPts val="1000"/>
              </a:spcBef>
              <a:spcAft>
                <a:spcPts val="0"/>
              </a:spcAft>
              <a:buClrTx/>
              <a:buSzPct val="125000"/>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 Rational: maximally achieving pre-defined goals</a:t>
            </a:r>
            <a:endParaRPr kumimoji="0" lang="en-US" sz="2400" b="0" i="1"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496864" marR="0" lvl="1" indent="0" algn="l" defTabSz="914400" rtl="0" eaLnBrk="1" fontAlgn="auto" latinLnBrk="0" hangingPunct="1">
              <a:lnSpc>
                <a:spcPct val="100000"/>
              </a:lnSpc>
              <a:spcBef>
                <a:spcPts val="1000"/>
              </a:spcBef>
              <a:spcAft>
                <a:spcPts val="0"/>
              </a:spcAft>
              <a:buClrTx/>
              <a:buSzPct val="125000"/>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 Rationality</a:t>
            </a: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only concerns what decisions are made </a:t>
            </a:r>
          </a:p>
          <a:p>
            <a:pPr marL="496864" marR="0" lvl="1" indent="0" algn="l" defTabSz="914400" rtl="0" eaLnBrk="1" fontAlgn="auto" latinLnBrk="0" hangingPunct="1">
              <a:lnSpc>
                <a:spcPct val="100000"/>
              </a:lnSpc>
              <a:spcBef>
                <a:spcPts val="1000"/>
              </a:spcBef>
              <a:spcAft>
                <a:spcPts val="0"/>
              </a:spcAft>
              <a:buClrTx/>
              <a:buSzPct val="125000"/>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   (not the thought process behind them)</a:t>
            </a:r>
          </a:p>
          <a:p>
            <a:pPr marL="496864" marR="0" lvl="1" indent="0" algn="l" defTabSz="914400" rtl="0" eaLnBrk="1" fontAlgn="auto" latinLnBrk="0" hangingPunct="1">
              <a:lnSpc>
                <a:spcPct val="100000"/>
              </a:lnSpc>
              <a:spcBef>
                <a:spcPts val="1000"/>
              </a:spcBef>
              <a:spcAft>
                <a:spcPts val="0"/>
              </a:spcAft>
              <a:buClrTx/>
              <a:buSzPct val="125000"/>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 Goals are expressed in terms of the </a:t>
            </a: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Arial" charset="0"/>
              </a:rPr>
              <a:t>utility</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Arial" charset="0"/>
              </a:rPr>
              <a:t> of outcomes</a:t>
            </a:r>
          </a:p>
          <a:p>
            <a:pPr marL="496864" marR="0" lvl="1" indent="0" algn="l" defTabSz="914400" rtl="0" eaLnBrk="1" fontAlgn="auto" latinLnBrk="0" hangingPunct="1">
              <a:lnSpc>
                <a:spcPct val="100000"/>
              </a:lnSpc>
              <a:spcBef>
                <a:spcPts val="1000"/>
              </a:spcBef>
              <a:spcAft>
                <a:spcPts val="0"/>
              </a:spcAft>
              <a:buClr>
                <a:srgbClr val="1212D2"/>
              </a:buClr>
              <a:buSzPct val="125000"/>
              <a:buFont typeface="Wingdings" pitchFamily="2" charset="2"/>
              <a:buChar char="§"/>
              <a:tabLst/>
              <a:defRPr/>
            </a:pPr>
            <a:r>
              <a:rPr kumimoji="0" lang="en-US" sz="2400" b="0" i="0" u="none" strike="noStrike" kern="1200" cap="none" spc="0" normalizeH="0" baseline="0" noProof="0" dirty="0">
                <a:ln>
                  <a:noFill/>
                </a:ln>
                <a:solidFill>
                  <a:srgbClr val="1212D2"/>
                </a:solidFill>
                <a:effectLst/>
                <a:uLnTx/>
                <a:uFillTx/>
                <a:latin typeface="Calibri" pitchFamily="34" charset="0"/>
                <a:ea typeface="+mn-ea"/>
                <a:cs typeface="Arial" charset="0"/>
              </a:rPr>
              <a:t> Being rational means </a:t>
            </a:r>
            <a:r>
              <a:rPr kumimoji="0" lang="en-US" sz="2400" b="1" i="0" u="none" strike="noStrike" kern="1200" cap="none" spc="0" normalizeH="0" baseline="0" noProof="0" dirty="0">
                <a:ln>
                  <a:noFill/>
                </a:ln>
                <a:solidFill>
                  <a:srgbClr val="1212D2"/>
                </a:solidFill>
                <a:effectLst/>
                <a:uLnTx/>
                <a:uFillTx/>
                <a:latin typeface="Calibri" pitchFamily="34" charset="0"/>
                <a:ea typeface="+mn-ea"/>
                <a:cs typeface="Arial" charset="0"/>
              </a:rPr>
              <a:t>maximizing your expected utility</a:t>
            </a:r>
          </a:p>
        </p:txBody>
      </p:sp>
      <p:sp>
        <p:nvSpPr>
          <p:cNvPr id="24582" name="Rectangle 6"/>
          <p:cNvSpPr>
            <a:spLocks/>
          </p:cNvSpPr>
          <p:nvPr/>
        </p:nvSpPr>
        <p:spPr bwMode="auto">
          <a:xfrm>
            <a:off x="0" y="4953001"/>
            <a:ext cx="12192000" cy="952500"/>
          </a:xfrm>
          <a:prstGeom prst="rect">
            <a:avLst/>
          </a:prstGeom>
          <a:noFill/>
          <a:ln w="12700">
            <a:noFill/>
            <a:miter lim="800000"/>
            <a:headEnd/>
            <a:tailEnd/>
          </a:ln>
        </p:spPr>
        <p:txBody>
          <a:bodyPr lIns="0" tIns="0" rIns="40639" bIns="0"/>
          <a:lstStyle/>
          <a:p>
            <a:pPr marL="39686" marR="0" lvl="0" indent="0" algn="ctr" defTabSz="914400" rtl="0" eaLnBrk="1" fontAlgn="auto" latinLnBrk="0" hangingPunct="1">
              <a:lnSpc>
                <a:spcPct val="100000"/>
              </a:lnSpc>
              <a:spcBef>
                <a:spcPts val="100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itchFamily="34" charset="0"/>
                <a:ea typeface="+mn-ea"/>
                <a:cs typeface="Arial" charset="0"/>
              </a:rPr>
              <a:t>A better title for this course would be:</a:t>
            </a:r>
          </a:p>
          <a:p>
            <a:pPr marL="39686" marR="0" lvl="0" indent="0" algn="ctr" defTabSz="914400" rtl="0" eaLnBrk="1" fontAlgn="auto" latinLnBrk="0" hangingPunct="1">
              <a:lnSpc>
                <a:spcPct val="100000"/>
              </a:lnSpc>
              <a:spcBef>
                <a:spcPts val="1000"/>
              </a:spcBef>
              <a:spcAft>
                <a:spcPts val="0"/>
              </a:spcAft>
              <a:buClrTx/>
              <a:buSzTx/>
              <a:buFontTx/>
              <a:buNone/>
              <a:tabLst/>
              <a:defRPr/>
            </a:pPr>
            <a:r>
              <a:rPr kumimoji="0" lang="en-US" sz="3733" b="1" i="0" u="none" strike="noStrike" kern="1200" cap="none" spc="0" normalizeH="0" baseline="0" noProof="0" dirty="0">
                <a:ln>
                  <a:noFill/>
                </a:ln>
                <a:solidFill>
                  <a:srgbClr val="1212D2"/>
                </a:solidFill>
                <a:effectLst/>
                <a:uLnTx/>
                <a:uFillTx/>
                <a:latin typeface="Calibri" pitchFamily="34" charset="0"/>
                <a:ea typeface="+mn-ea"/>
                <a:cs typeface="Arial" charset="0"/>
              </a:rPr>
              <a:t>Computational Rationality</a:t>
            </a: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5C39813A-25D5-40B3-05A1-137D39385429}"/>
                  </a:ext>
                </a:extLst>
              </p14:cNvPr>
              <p14:cNvContentPartPr/>
              <p14:nvPr/>
            </p14:nvContentPartPr>
            <p14:xfrm>
              <a:off x="5418360" y="4297320"/>
              <a:ext cx="4180320" cy="155880"/>
            </p14:xfrm>
          </p:contentPart>
        </mc:Choice>
        <mc:Fallback>
          <p:pic>
            <p:nvPicPr>
              <p:cNvPr id="2" name="Ink 1">
                <a:extLst>
                  <a:ext uri="{FF2B5EF4-FFF2-40B4-BE49-F238E27FC236}">
                    <a16:creationId xmlns:a16="http://schemas.microsoft.com/office/drawing/2014/main" id="{5C39813A-25D5-40B3-05A1-137D39385429}"/>
                  </a:ext>
                </a:extLst>
              </p:cNvPr>
              <p:cNvPicPr/>
              <p:nvPr/>
            </p:nvPicPr>
            <p:blipFill>
              <a:blip r:embed="rId4"/>
              <a:stretch>
                <a:fillRect/>
              </a:stretch>
            </p:blipFill>
            <p:spPr>
              <a:xfrm>
                <a:off x="5409000" y="4287960"/>
                <a:ext cx="4199040" cy="17460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29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29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24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2" descr="http://upload.wikimedia.org/wikipedia/commons/thumb/1/1a/Gray728.svg/1000px-Gray728.svg.png"/>
          <p:cNvPicPr>
            <a:picLocks noChangeAspect="1" noChangeArrowheads="1"/>
          </p:cNvPicPr>
          <p:nvPr/>
        </p:nvPicPr>
        <p:blipFill>
          <a:blip r:embed="rId3" cstate="print"/>
          <a:srcRect/>
          <a:stretch>
            <a:fillRect/>
          </a:stretch>
        </p:blipFill>
        <p:spPr bwMode="auto">
          <a:xfrm>
            <a:off x="6197600" y="1600201"/>
            <a:ext cx="5486400" cy="3917289"/>
          </a:xfrm>
          <a:prstGeom prst="rect">
            <a:avLst/>
          </a:prstGeom>
          <a:noFill/>
        </p:spPr>
      </p:pic>
      <p:pic>
        <p:nvPicPr>
          <p:cNvPr id="6" name="Picture 3" descr="C:\Users\Dan\AppData\Local\Microsoft\Windows\Temporary Internet Files\Content.IE5\KK20J42Q\AboutTheBrain.png"/>
          <p:cNvPicPr preferRelativeResize="0">
            <a:picLocks noChangeArrowheads="1"/>
          </p:cNvPicPr>
          <p:nvPr/>
        </p:nvPicPr>
        <p:blipFill>
          <a:blip r:embed="rId4" cstate="print"/>
          <a:srcRect/>
          <a:stretch>
            <a:fillRect/>
          </a:stretch>
        </p:blipFill>
        <p:spPr bwMode="auto">
          <a:xfrm flipH="1">
            <a:off x="5384800" y="1295399"/>
            <a:ext cx="6705600" cy="5032500"/>
          </a:xfrm>
          <a:prstGeom prst="rect">
            <a:avLst/>
          </a:prstGeom>
          <a:noFill/>
        </p:spPr>
      </p:pic>
      <p:sp>
        <p:nvSpPr>
          <p:cNvPr id="14340" name="Rectangle 5"/>
          <p:cNvSpPr>
            <a:spLocks noGrp="1" noChangeArrowheads="1"/>
          </p:cNvSpPr>
          <p:nvPr>
            <p:ph type="title"/>
          </p:nvPr>
        </p:nvSpPr>
        <p:spPr/>
        <p:txBody>
          <a:bodyPr rIns="132077">
            <a:noAutofit/>
          </a:bodyPr>
          <a:lstStyle/>
          <a:p>
            <a:r>
              <a:rPr lang="en-US" dirty="0"/>
              <a:t>What About the Brain?</a:t>
            </a:r>
          </a:p>
        </p:txBody>
      </p:sp>
      <p:sp>
        <p:nvSpPr>
          <p:cNvPr id="5" name="Content Placeholder 2"/>
          <p:cNvSpPr txBox="1">
            <a:spLocks/>
          </p:cNvSpPr>
          <p:nvPr/>
        </p:nvSpPr>
        <p:spPr bwMode="auto">
          <a:xfrm>
            <a:off x="406400" y="1397001"/>
            <a:ext cx="5689600" cy="4729164"/>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(human minds) are very good at making rational decisions, but not perfect</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aren’t as modular as software, so hard to reverse engineer!</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are to intelligence as wings are to flight”</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Lessons learned from the brain: memory and simulation are key to decision making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Rationality, contd.</a:t>
            </a:r>
          </a:p>
        </p:txBody>
      </p:sp>
      <p:sp>
        <p:nvSpPr>
          <p:cNvPr id="3" name="Content Placeholder 2"/>
          <p:cNvSpPr>
            <a:spLocks noGrp="1"/>
          </p:cNvSpPr>
          <p:nvPr>
            <p:ph idx="1"/>
          </p:nvPr>
        </p:nvSpPr>
        <p:spPr/>
        <p:txBody>
          <a:bodyPr/>
          <a:lstStyle/>
          <a:p>
            <a:r>
              <a:rPr lang="en-US" dirty="0"/>
              <a:t>What is rational depends on:</a:t>
            </a:r>
          </a:p>
          <a:p>
            <a:pPr lvl="1"/>
            <a:r>
              <a:rPr lang="en-US" sz="2800" dirty="0"/>
              <a:t>Performance measure</a:t>
            </a:r>
          </a:p>
          <a:p>
            <a:pPr lvl="1"/>
            <a:r>
              <a:rPr lang="en-US" sz="2800" dirty="0"/>
              <a:t>Agent’s prior knowledge of environment</a:t>
            </a:r>
          </a:p>
          <a:p>
            <a:pPr lvl="1"/>
            <a:r>
              <a:rPr lang="en-US" sz="2800" dirty="0"/>
              <a:t>Actions available to agent</a:t>
            </a:r>
          </a:p>
          <a:p>
            <a:pPr lvl="1"/>
            <a:r>
              <a:rPr lang="en-US" sz="2800" dirty="0"/>
              <a:t>Percept sequence to date</a:t>
            </a:r>
          </a:p>
          <a:p>
            <a:pPr lvl="1"/>
            <a:endParaRPr lang="en-US" sz="2800" dirty="0"/>
          </a:p>
          <a:p>
            <a:pPr lvl="1"/>
            <a:endParaRPr lang="en-US" sz="2800" dirty="0"/>
          </a:p>
          <a:p>
            <a:pPr marL="0" lvl="1" indent="0">
              <a:buNone/>
            </a:pPr>
            <a:endParaRPr lang="en-US" sz="2800" dirty="0"/>
          </a:p>
          <a:p>
            <a:r>
              <a:rPr lang="en-US" sz="3200" dirty="0"/>
              <a:t>Being rational means </a:t>
            </a:r>
            <a:r>
              <a:rPr lang="en-US" sz="3200" b="1" dirty="0">
                <a:solidFill>
                  <a:srgbClr val="0000FF"/>
                </a:solidFill>
              </a:rPr>
              <a:t>maximizing your expected utility</a:t>
            </a:r>
          </a:p>
        </p:txBody>
      </p:sp>
      <p:pic>
        <p:nvPicPr>
          <p:cNvPr id="4" name="Picture 1"/>
          <p:cNvPicPr>
            <a:picLocks noChangeAspect="1" noChangeArrowheads="1"/>
          </p:cNvPicPr>
          <p:nvPr/>
        </p:nvPicPr>
        <p:blipFill>
          <a:blip r:embed="rId2" cstate="print"/>
          <a:srcRect/>
          <a:stretch>
            <a:fillRect/>
          </a:stretch>
        </p:blipFill>
        <p:spPr bwMode="auto">
          <a:xfrm>
            <a:off x="7228017" y="1225064"/>
            <a:ext cx="4411884" cy="2882900"/>
          </a:xfrm>
          <a:prstGeom prst="rect">
            <a:avLst/>
          </a:prstGeom>
          <a:noFill/>
          <a:ln w="9525">
            <a:noFill/>
            <a:miter lim="800000"/>
            <a:headEnd/>
            <a:tailEnd/>
          </a:ln>
          <a:effectLst/>
        </p:spPr>
      </p:pic>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A8D20B31-7C8E-D2EE-0BD5-D0C4E975D4A2}"/>
                  </a:ext>
                </a:extLst>
              </p14:cNvPr>
              <p14:cNvContentPartPr/>
              <p14:nvPr/>
            </p14:nvContentPartPr>
            <p14:xfrm>
              <a:off x="505800" y="1653120"/>
              <a:ext cx="1240560" cy="1756440"/>
            </p14:xfrm>
          </p:contentPart>
        </mc:Choice>
        <mc:Fallback>
          <p:pic>
            <p:nvPicPr>
              <p:cNvPr id="5" name="Ink 4">
                <a:extLst>
                  <a:ext uri="{FF2B5EF4-FFF2-40B4-BE49-F238E27FC236}">
                    <a16:creationId xmlns:a16="http://schemas.microsoft.com/office/drawing/2014/main" id="{A8D20B31-7C8E-D2EE-0BD5-D0C4E975D4A2}"/>
                  </a:ext>
                </a:extLst>
              </p:cNvPr>
              <p:cNvPicPr/>
              <p:nvPr/>
            </p:nvPicPr>
            <p:blipFill>
              <a:blip r:embed="rId4"/>
              <a:stretch>
                <a:fillRect/>
              </a:stretch>
            </p:blipFill>
            <p:spPr>
              <a:xfrm>
                <a:off x="496440" y="1643760"/>
                <a:ext cx="1259280" cy="1775160"/>
              </a:xfrm>
              <a:prstGeom prst="rect">
                <a:avLst/>
              </a:prstGeom>
            </p:spPr>
          </p:pic>
        </mc:Fallback>
      </mc:AlternateContent>
    </p:spTree>
    <p:extLst>
      <p:ext uri="{BB962C8B-B14F-4D97-AF65-F5344CB8AC3E}">
        <p14:creationId xmlns:p14="http://schemas.microsoft.com/office/powerpoint/2010/main" val="333282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Rational Agents</a:t>
            </a:r>
          </a:p>
        </p:txBody>
      </p:sp>
      <p:sp>
        <p:nvSpPr>
          <p:cNvPr id="3" name="Content Placeholder 2"/>
          <p:cNvSpPr>
            <a:spLocks noGrp="1"/>
          </p:cNvSpPr>
          <p:nvPr>
            <p:ph idx="1"/>
          </p:nvPr>
        </p:nvSpPr>
        <p:spPr/>
        <p:txBody>
          <a:bodyPr/>
          <a:lstStyle/>
          <a:p>
            <a:r>
              <a:rPr lang="en-US" dirty="0"/>
              <a:t>Are rational agents </a:t>
            </a:r>
            <a:r>
              <a:rPr lang="en-US" b="1" i="1" dirty="0">
                <a:solidFill>
                  <a:srgbClr val="FF0000"/>
                </a:solidFill>
              </a:rPr>
              <a:t>omniscient</a:t>
            </a:r>
            <a:r>
              <a:rPr lang="en-US" dirty="0"/>
              <a:t>?</a:t>
            </a:r>
          </a:p>
          <a:p>
            <a:pPr lvl="1"/>
            <a:r>
              <a:rPr lang="en-US" dirty="0"/>
              <a:t>No – they are limited by the available percepts and state</a:t>
            </a:r>
          </a:p>
          <a:p>
            <a:r>
              <a:rPr lang="en-US" dirty="0"/>
              <a:t>Are rational agents </a:t>
            </a:r>
            <a:r>
              <a:rPr lang="en-US" b="1" i="1" dirty="0">
                <a:solidFill>
                  <a:srgbClr val="FF0000"/>
                </a:solidFill>
              </a:rPr>
              <a:t>clairvoyant</a:t>
            </a:r>
            <a:r>
              <a:rPr lang="en-US" dirty="0"/>
              <a:t>?</a:t>
            </a:r>
          </a:p>
          <a:p>
            <a:pPr lvl="1"/>
            <a:r>
              <a:rPr lang="en-US" dirty="0"/>
              <a:t>No – they may lack knowledge of the environment dynamics</a:t>
            </a:r>
          </a:p>
          <a:p>
            <a:r>
              <a:rPr lang="en-US" dirty="0"/>
              <a:t>Do rational agents </a:t>
            </a:r>
            <a:r>
              <a:rPr lang="en-US" b="1" i="1" dirty="0">
                <a:solidFill>
                  <a:srgbClr val="FF0000"/>
                </a:solidFill>
              </a:rPr>
              <a:t>explore</a:t>
            </a:r>
            <a:r>
              <a:rPr lang="en-US" dirty="0"/>
              <a:t> and </a:t>
            </a:r>
            <a:r>
              <a:rPr lang="en-US" b="1" i="1" dirty="0">
                <a:solidFill>
                  <a:srgbClr val="FF0000"/>
                </a:solidFill>
              </a:rPr>
              <a:t>learn</a:t>
            </a:r>
            <a:r>
              <a:rPr lang="en-US" dirty="0"/>
              <a:t>?</a:t>
            </a:r>
          </a:p>
          <a:p>
            <a:pPr lvl="1"/>
            <a:r>
              <a:rPr lang="en-US" dirty="0"/>
              <a:t>Yes – in unknown environments these are essential</a:t>
            </a:r>
          </a:p>
          <a:p>
            <a:r>
              <a:rPr lang="en-US" dirty="0"/>
              <a:t>So rational agents are not necessarily successful, but they are </a:t>
            </a:r>
            <a:r>
              <a:rPr lang="en-US" b="1" i="1" dirty="0">
                <a:solidFill>
                  <a:srgbClr val="FF0000"/>
                </a:solidFill>
              </a:rPr>
              <a:t>autonomous</a:t>
            </a:r>
            <a:r>
              <a:rPr lang="en-US" dirty="0"/>
              <a:t> (i.e., make decisions on their own to achieve their goals)</a:t>
            </a:r>
          </a:p>
          <a:p>
            <a:endParaRPr lang="en-US" dirty="0"/>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FA3A7205-EC83-14CF-D521-285C9B40D0C8}"/>
                  </a:ext>
                </a:extLst>
              </p14:cNvPr>
              <p14:cNvContentPartPr/>
              <p14:nvPr/>
            </p14:nvContentPartPr>
            <p14:xfrm>
              <a:off x="441360" y="3295080"/>
              <a:ext cx="6933960" cy="1391760"/>
            </p14:xfrm>
          </p:contentPart>
        </mc:Choice>
        <mc:Fallback>
          <p:pic>
            <p:nvPicPr>
              <p:cNvPr id="4" name="Ink 3">
                <a:extLst>
                  <a:ext uri="{FF2B5EF4-FFF2-40B4-BE49-F238E27FC236}">
                    <a16:creationId xmlns:a16="http://schemas.microsoft.com/office/drawing/2014/main" id="{FA3A7205-EC83-14CF-D521-285C9B40D0C8}"/>
                  </a:ext>
                </a:extLst>
              </p:cNvPr>
              <p:cNvPicPr/>
              <p:nvPr/>
            </p:nvPicPr>
            <p:blipFill>
              <a:blip r:embed="rId3"/>
              <a:stretch>
                <a:fillRect/>
              </a:stretch>
            </p:blipFill>
            <p:spPr>
              <a:xfrm>
                <a:off x="432000" y="3285720"/>
                <a:ext cx="6952680" cy="1410480"/>
              </a:xfrm>
              <a:prstGeom prst="rect">
                <a:avLst/>
              </a:prstGeom>
            </p:spPr>
          </p:pic>
        </mc:Fallback>
      </mc:AlternateContent>
    </p:spTree>
    <p:extLst>
      <p:ext uri="{BB962C8B-B14F-4D97-AF65-F5344CB8AC3E}">
        <p14:creationId xmlns:p14="http://schemas.microsoft.com/office/powerpoint/2010/main" val="50829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685801"/>
            <a:ext cx="12192000" cy="2800765"/>
          </a:xfrm>
          <a:prstGeom prst="rect">
            <a:avLst/>
          </a:prstGeom>
          <a:noFill/>
          <a:ln w="9525">
            <a:noFill/>
            <a:miter lim="800000"/>
            <a:headEnd/>
            <a:tailEnd/>
          </a:ln>
        </p:spPr>
        <p:txBody>
          <a:bodyPr wrap="square" lIns="91439" tIns="45719" rIns="91439" b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pitchFamily="34" charset="0"/>
                <a:ea typeface="+mn-ea"/>
                <a:cs typeface="+mn-cs"/>
              </a:rPr>
              <a:t>Maximize Your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pitchFamily="34" charset="0"/>
                <a:ea typeface="+mn-ea"/>
                <a:cs typeface="+mn-cs"/>
              </a:rPr>
              <a:t>Expected Utility</a:t>
            </a:r>
          </a:p>
        </p:txBody>
      </p:sp>
      <p:pic>
        <p:nvPicPr>
          <p:cNvPr id="4" name="Picture 1"/>
          <p:cNvPicPr>
            <a:picLocks noChangeAspect="1" noChangeArrowheads="1"/>
          </p:cNvPicPr>
          <p:nvPr/>
        </p:nvPicPr>
        <p:blipFill>
          <a:blip r:embed="rId3" cstate="print"/>
          <a:srcRect/>
          <a:stretch>
            <a:fillRect/>
          </a:stretch>
        </p:blipFill>
        <p:spPr bwMode="auto">
          <a:xfrm>
            <a:off x="3889249" y="3530601"/>
            <a:ext cx="4411884" cy="2882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pic>
        <p:nvPicPr>
          <p:cNvPr id="6" name="Picture 1" descr="C:\Temp\ketrina\HistoryOfAI.png"/>
          <p:cNvPicPr>
            <a:picLocks noChangeAspect="1" noChangeArrowheads="1"/>
          </p:cNvPicPr>
          <p:nvPr/>
        </p:nvPicPr>
        <p:blipFill>
          <a:blip r:embed="rId3" cstate="print"/>
          <a:srcRect/>
          <a:stretch>
            <a:fillRect/>
          </a:stretch>
        </p:blipFill>
        <p:spPr bwMode="auto">
          <a:xfrm>
            <a:off x="4368800" y="1498600"/>
            <a:ext cx="3507744" cy="4876801"/>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CD8F1-28BD-424B-852E-9D3CE1E5E1B2}"/>
              </a:ext>
            </a:extLst>
          </p:cNvPr>
          <p:cNvPicPr>
            <a:picLocks noChangeAspect="1"/>
          </p:cNvPicPr>
          <p:nvPr/>
        </p:nvPicPr>
        <p:blipFill>
          <a:blip r:embed="rId3"/>
          <a:stretch>
            <a:fillRect/>
          </a:stretch>
        </p:blipFill>
        <p:spPr>
          <a:xfrm>
            <a:off x="75234" y="2209360"/>
            <a:ext cx="10992465" cy="3945658"/>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5" name="Rectangle 14"/>
          <p:cNvSpPr/>
          <p:nvPr/>
        </p:nvSpPr>
        <p:spPr>
          <a:xfrm>
            <a:off x="9478935" y="3191117"/>
            <a:ext cx="1689100" cy="24532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9478935" y="4478329"/>
            <a:ext cx="2630964"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DE0000"/>
                </a:solidFill>
                <a:effectLst/>
                <a:uLnTx/>
                <a:uFillTx/>
                <a:latin typeface="Calibri"/>
                <a:ea typeface="+mn-ea"/>
                <a:cs typeface="Calibri"/>
              </a:rPr>
              <a:t>artificial intelligence</a:t>
            </a:r>
          </a:p>
        </p:txBody>
      </p:sp>
      <p:sp>
        <p:nvSpPr>
          <p:cNvPr id="17" name="Rectangle 16"/>
          <p:cNvSpPr/>
          <p:nvPr/>
        </p:nvSpPr>
        <p:spPr>
          <a:xfrm>
            <a:off x="9254532" y="5283209"/>
            <a:ext cx="2137905"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chemeClr val="accent1"/>
                </a:solidFill>
                <a:effectLst/>
                <a:uLnTx/>
                <a:uFillTx/>
                <a:latin typeface="Calibri"/>
                <a:ea typeface="+mn-ea"/>
                <a:cs typeface="Calibri"/>
              </a:rPr>
              <a:t>formal logic</a:t>
            </a:r>
          </a:p>
        </p:txBody>
      </p:sp>
      <p:sp>
        <p:nvSpPr>
          <p:cNvPr id="18" name="Rectangle 17"/>
          <p:cNvSpPr/>
          <p:nvPr/>
        </p:nvSpPr>
        <p:spPr>
          <a:xfrm>
            <a:off x="2438400" y="6273800"/>
            <a:ext cx="7239000"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Calibri"/>
              </a:rPr>
              <a:t>https://</a:t>
            </a:r>
            <a:r>
              <a:rPr kumimoji="0" lang="en-US" sz="2133" b="0" i="0" u="none" strike="noStrike" kern="1200" cap="none" spc="0" normalizeH="0" baseline="0" noProof="0" dirty="0" err="1">
                <a:ln>
                  <a:noFill/>
                </a:ln>
                <a:solidFill>
                  <a:prstClr val="black"/>
                </a:solidFill>
                <a:effectLst/>
                <a:uLnTx/>
                <a:uFillTx/>
                <a:latin typeface="Calibri"/>
                <a:ea typeface="+mn-ea"/>
                <a:cs typeface="Calibri"/>
              </a:rPr>
              <a:t>books.google.com</a:t>
            </a:r>
            <a:r>
              <a:rPr kumimoji="0" lang="en-US" sz="2133" b="0" i="0" u="none" strike="noStrike" kern="1200" cap="none" spc="0" normalizeH="0" baseline="0" noProof="0" dirty="0">
                <a:ln>
                  <a:noFill/>
                </a:ln>
                <a:solidFill>
                  <a:prstClr val="black"/>
                </a:solidFill>
                <a:effectLst/>
                <a:uLnTx/>
                <a:uFillTx/>
                <a:latin typeface="Calibri"/>
                <a:ea typeface="+mn-ea"/>
                <a:cs typeface="Calibri"/>
              </a:rPr>
              <a:t>/</a:t>
            </a:r>
            <a:r>
              <a:rPr kumimoji="0" lang="en-US" sz="2133" b="0" i="0" u="none" strike="noStrike" kern="1200" cap="none" spc="0" normalizeH="0" baseline="0" noProof="0" dirty="0" err="1">
                <a:ln>
                  <a:noFill/>
                </a:ln>
                <a:solidFill>
                  <a:prstClr val="black"/>
                </a:solidFill>
                <a:effectLst/>
                <a:uLnTx/>
                <a:uFillTx/>
                <a:latin typeface="Calibri"/>
                <a:ea typeface="+mn-ea"/>
                <a:cs typeface="Calibri"/>
              </a:rPr>
              <a:t>ngrams</a:t>
            </a:r>
            <a:endParaRPr kumimoji="0" lang="en-US" sz="2133"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9" name="Left Brace 18"/>
          <p:cNvSpPr/>
          <p:nvPr/>
        </p:nvSpPr>
        <p:spPr>
          <a:xfrm rot="5400000">
            <a:off x="3335132" y="1558048"/>
            <a:ext cx="331523" cy="2366682"/>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a:off x="2421127" y="1498601"/>
            <a:ext cx="2133600" cy="10770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Excitement!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1950-1970</a:t>
            </a:r>
          </a:p>
        </p:txBody>
      </p:sp>
      <p:sp>
        <p:nvSpPr>
          <p:cNvPr id="21" name="Left Brace 20"/>
          <p:cNvSpPr/>
          <p:nvPr/>
        </p:nvSpPr>
        <p:spPr>
          <a:xfrm rot="5400000">
            <a:off x="5737497" y="1545328"/>
            <a:ext cx="331523" cy="2366682"/>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4885105" y="1157651"/>
            <a:ext cx="2036305" cy="14052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Knowledge 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1970-1990</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F6558D3F-7141-BDDE-D212-21E81E887D65}"/>
                  </a:ext>
                </a:extLst>
              </p14:cNvPr>
              <p14:cNvContentPartPr/>
              <p14:nvPr/>
            </p14:nvContentPartPr>
            <p14:xfrm>
              <a:off x="9429480" y="5704560"/>
              <a:ext cx="898560" cy="626760"/>
            </p14:xfrm>
          </p:contentPart>
        </mc:Choice>
        <mc:Fallback>
          <p:pic>
            <p:nvPicPr>
              <p:cNvPr id="2" name="Ink 1">
                <a:extLst>
                  <a:ext uri="{FF2B5EF4-FFF2-40B4-BE49-F238E27FC236}">
                    <a16:creationId xmlns:a16="http://schemas.microsoft.com/office/drawing/2014/main" id="{F6558D3F-7141-BDDE-D212-21E81E887D65}"/>
                  </a:ext>
                </a:extLst>
              </p:cNvPr>
              <p:cNvPicPr/>
              <p:nvPr/>
            </p:nvPicPr>
            <p:blipFill>
              <a:blip r:embed="rId5"/>
              <a:stretch>
                <a:fillRect/>
              </a:stretch>
            </p:blipFill>
            <p:spPr>
              <a:xfrm>
                <a:off x="9420120" y="5695200"/>
                <a:ext cx="917280" cy="645480"/>
              </a:xfrm>
              <a:prstGeom prst="rect">
                <a:avLst/>
              </a:prstGeom>
            </p:spPr>
          </p:pic>
        </mc:Fallback>
      </mc:AlternateContent>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What went wrong?</a:t>
            </a:r>
          </a:p>
        </p:txBody>
      </p:sp>
      <p:pic>
        <p:nvPicPr>
          <p:cNvPr id="2" name="Picture 1" descr="2236_1096997179213_2218_n.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val="0"/>
              </a:ext>
            </a:extLst>
          </a:blip>
          <a:srcRect l="23123" t="10204" r="7647" b="-10204"/>
          <a:stretch/>
        </p:blipFill>
        <p:spPr>
          <a:xfrm>
            <a:off x="304800" y="1295400"/>
            <a:ext cx="5486400" cy="5943600"/>
          </a:xfrm>
          <a:prstGeom prst="rect">
            <a:avLst/>
          </a:prstGeom>
        </p:spPr>
      </p:pic>
      <p:sp>
        <p:nvSpPr>
          <p:cNvPr id="12" name="Content Placeholder 4">
            <a:extLst>
              <a:ext uri="{FF2B5EF4-FFF2-40B4-BE49-F238E27FC236}">
                <a16:creationId xmlns:a16="http://schemas.microsoft.com/office/drawing/2014/main" id="{32AC6787-64DA-4198-88A0-B4A3EAF488F5}"/>
              </a:ext>
            </a:extLst>
          </p:cNvPr>
          <p:cNvSpPr txBox="1">
            <a:spLocks/>
          </p:cNvSpPr>
          <p:nvPr/>
        </p:nvSpPr>
        <p:spPr>
          <a:xfrm>
            <a:off x="5994400" y="2819400"/>
            <a:ext cx="3759200" cy="2540000"/>
          </a:xfrm>
          <a:prstGeom prst="rect">
            <a:avLst/>
          </a:prstGeom>
        </p:spPr>
        <p:txBody>
          <a:bodyPr>
            <a:noAutofit/>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3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Dog</a:t>
            </a:r>
          </a:p>
          <a:p>
            <a:pPr marL="914365" marR="0" lvl="1" indent="-457189"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Barks</a:t>
            </a:r>
          </a:p>
          <a:p>
            <a:pPr marL="914365" marR="0" lvl="1" indent="-457189"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Has Fur</a:t>
            </a:r>
          </a:p>
          <a:p>
            <a:pPr marL="914365" marR="0" lvl="1" indent="-457189"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Has four legs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ontent Placeholder 4">
            <a:extLst>
              <a:ext uri="{FF2B5EF4-FFF2-40B4-BE49-F238E27FC236}">
                <a16:creationId xmlns:a16="http://schemas.microsoft.com/office/drawing/2014/main" id="{32CEA27F-712A-4F03-87AA-EF226D451A9E}"/>
              </a:ext>
            </a:extLst>
          </p:cNvPr>
          <p:cNvSpPr txBox="1">
            <a:spLocks/>
          </p:cNvSpPr>
          <p:nvPr/>
        </p:nvSpPr>
        <p:spPr bwMode="auto">
          <a:xfrm>
            <a:off x="9347200" y="2781072"/>
            <a:ext cx="2540000" cy="25400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noAutofit/>
          </a:bodyPr>
          <a:lst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D7D31"/>
              </a:buClr>
              <a:buSzTx/>
              <a:buFont typeface="Wingdings" pitchFamily="2" charset="2"/>
              <a:buNone/>
              <a:tabLst/>
              <a:defRPr/>
            </a:pPr>
            <a:r>
              <a:rPr kumimoji="0" lang="en-US" sz="3600" b="0" i="0" u="none" strike="noStrike" kern="1200" cap="none" spc="0" normalizeH="0" baseline="0" noProof="0" dirty="0">
                <a:ln>
                  <a:noFill/>
                </a:ln>
                <a:solidFill>
                  <a:srgbClr val="ED7D31"/>
                </a:solidFill>
                <a:effectLst/>
                <a:uLnTx/>
                <a:uFillTx/>
                <a:latin typeface="Calibri" pitchFamily="34" charset="0"/>
                <a:ea typeface="+mn-ea"/>
                <a:cs typeface="+mn-cs"/>
              </a:rPr>
              <a:t>Buster</a:t>
            </a:r>
          </a:p>
        </p:txBody>
      </p:sp>
      <p:sp>
        <p:nvSpPr>
          <p:cNvPr id="14" name="Freeform 13">
            <a:extLst>
              <a:ext uri="{FF2B5EF4-FFF2-40B4-BE49-F238E27FC236}">
                <a16:creationId xmlns:a16="http://schemas.microsoft.com/office/drawing/2014/main" id="{65A6AEEF-39EF-455F-9992-36F80C794DCA}"/>
              </a:ext>
            </a:extLst>
          </p:cNvPr>
          <p:cNvSpPr>
            <a:spLocks/>
          </p:cNvSpPr>
          <p:nvPr/>
        </p:nvSpPr>
        <p:spPr bwMode="auto">
          <a:xfrm>
            <a:off x="9753600" y="4502800"/>
            <a:ext cx="354141" cy="40640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
            <a:extLst>
              <a:ext uri="{FF2B5EF4-FFF2-40B4-BE49-F238E27FC236}">
                <a16:creationId xmlns:a16="http://schemas.microsoft.com/office/drawing/2014/main" id="{72CB047E-D955-4350-B03D-81005ADA461F}"/>
              </a:ext>
            </a:extLst>
          </p:cNvPr>
          <p:cNvSpPr>
            <a:spLocks/>
          </p:cNvSpPr>
          <p:nvPr/>
        </p:nvSpPr>
        <p:spPr bwMode="auto">
          <a:xfrm>
            <a:off x="9753601" y="3385200"/>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8">
            <a:extLst>
              <a:ext uri="{FF2B5EF4-FFF2-40B4-BE49-F238E27FC236}">
                <a16:creationId xmlns:a16="http://schemas.microsoft.com/office/drawing/2014/main" id="{5C0C0F61-B6E0-44BD-87B7-90EE0C173092}"/>
              </a:ext>
            </a:extLst>
          </p:cNvPr>
          <p:cNvSpPr>
            <a:spLocks/>
          </p:cNvSpPr>
          <p:nvPr/>
        </p:nvSpPr>
        <p:spPr bwMode="auto">
          <a:xfrm>
            <a:off x="9753601" y="3893200"/>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75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Team</a:t>
            </a:r>
          </a:p>
        </p:txBody>
      </p:sp>
      <p:sp>
        <p:nvSpPr>
          <p:cNvPr id="9" name="Text Box 19">
            <a:extLst>
              <a:ext uri="{FF2B5EF4-FFF2-40B4-BE49-F238E27FC236}">
                <a16:creationId xmlns:a16="http://schemas.microsoft.com/office/drawing/2014/main" id="{619E9A80-802D-4948-BB87-DEA2B5C954B6}"/>
              </a:ext>
            </a:extLst>
          </p:cNvPr>
          <p:cNvSpPr txBox="1">
            <a:spLocks noChangeArrowheads="1"/>
          </p:cNvSpPr>
          <p:nvPr/>
        </p:nvSpPr>
        <p:spPr bwMode="auto">
          <a:xfrm>
            <a:off x="6000276" y="164848"/>
            <a:ext cx="3544128" cy="502764"/>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667" dirty="0">
                <a:solidFill>
                  <a:schemeClr val="accent1">
                    <a:lumMod val="75000"/>
                  </a:schemeClr>
                </a:solidFill>
                <a:latin typeface="Calibri"/>
                <a:cs typeface="Calibri"/>
              </a:rPr>
              <a:t>Teaching Assistants </a:t>
            </a:r>
          </a:p>
        </p:txBody>
      </p:sp>
      <p:sp>
        <p:nvSpPr>
          <p:cNvPr id="10" name="Text Box 21">
            <a:extLst>
              <a:ext uri="{FF2B5EF4-FFF2-40B4-BE49-F238E27FC236}">
                <a16:creationId xmlns:a16="http://schemas.microsoft.com/office/drawing/2014/main" id="{2EEDA8D7-3DB9-499C-8112-67EE556589C2}"/>
              </a:ext>
            </a:extLst>
          </p:cNvPr>
          <p:cNvSpPr txBox="1">
            <a:spLocks noChangeArrowheads="1"/>
          </p:cNvSpPr>
          <p:nvPr/>
        </p:nvSpPr>
        <p:spPr bwMode="auto">
          <a:xfrm>
            <a:off x="924100" y="1910207"/>
            <a:ext cx="1828800" cy="502764"/>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667" dirty="0">
                <a:solidFill>
                  <a:schemeClr val="accent1">
                    <a:lumMod val="75000"/>
                  </a:schemeClr>
                </a:solidFill>
                <a:latin typeface="Calibri"/>
                <a:cs typeface="Calibri"/>
              </a:rPr>
              <a:t>Instructor</a:t>
            </a:r>
          </a:p>
        </p:txBody>
      </p:sp>
      <p:sp>
        <p:nvSpPr>
          <p:cNvPr id="11" name="Text Box 14">
            <a:extLst>
              <a:ext uri="{FF2B5EF4-FFF2-40B4-BE49-F238E27FC236}">
                <a16:creationId xmlns:a16="http://schemas.microsoft.com/office/drawing/2014/main" id="{4CFBFC7B-995F-492A-9788-42E6DCD8C0D7}"/>
              </a:ext>
            </a:extLst>
          </p:cNvPr>
          <p:cNvSpPr txBox="1">
            <a:spLocks noChangeArrowheads="1"/>
          </p:cNvSpPr>
          <p:nvPr/>
        </p:nvSpPr>
        <p:spPr bwMode="auto">
          <a:xfrm>
            <a:off x="1011268" y="4254745"/>
            <a:ext cx="1609975" cy="74879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Stephanie Rosenthal</a:t>
            </a:r>
          </a:p>
        </p:txBody>
      </p:sp>
      <p:pic>
        <p:nvPicPr>
          <p:cNvPr id="27" name="Picture 26" descr="A person smiling for the camera&#10;&#10;Description automatically generated with medium confidence">
            <a:extLst>
              <a:ext uri="{FF2B5EF4-FFF2-40B4-BE49-F238E27FC236}">
                <a16:creationId xmlns:a16="http://schemas.microsoft.com/office/drawing/2014/main" id="{2DF4CAF6-540A-4971-810A-86049D406D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5227" y="690346"/>
            <a:ext cx="1609344" cy="1609344"/>
          </a:xfrm>
          <a:prstGeom prst="rect">
            <a:avLst/>
          </a:prstGeom>
        </p:spPr>
      </p:pic>
      <p:pic>
        <p:nvPicPr>
          <p:cNvPr id="4" name="Picture 3" descr="A person smiling for the camera&#10;&#10;Description automatically generated with medium confidence">
            <a:extLst>
              <a:ext uri="{FF2B5EF4-FFF2-40B4-BE49-F238E27FC236}">
                <a16:creationId xmlns:a16="http://schemas.microsoft.com/office/drawing/2014/main" id="{F75463E3-3D38-8F44-89AC-07744EF69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060" y="2401724"/>
            <a:ext cx="1698165" cy="1853021"/>
          </a:xfrm>
          <a:prstGeom prst="rect">
            <a:avLst/>
          </a:prstGeom>
        </p:spPr>
      </p:pic>
      <p:sp>
        <p:nvSpPr>
          <p:cNvPr id="28" name="Text Box 14">
            <a:extLst>
              <a:ext uri="{FF2B5EF4-FFF2-40B4-BE49-F238E27FC236}">
                <a16:creationId xmlns:a16="http://schemas.microsoft.com/office/drawing/2014/main" id="{C7FDD558-C8F2-FA47-BBCE-B267AE7ED719}"/>
              </a:ext>
            </a:extLst>
          </p:cNvPr>
          <p:cNvSpPr txBox="1">
            <a:spLocks noChangeArrowheads="1"/>
          </p:cNvSpPr>
          <p:nvPr/>
        </p:nvSpPr>
        <p:spPr bwMode="auto">
          <a:xfrm>
            <a:off x="6620474" y="2289426"/>
            <a:ext cx="2005677"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latin typeface="Calibri"/>
                <a:cs typeface="Calibri"/>
              </a:rPr>
              <a:t>Simrit</a:t>
            </a:r>
            <a:r>
              <a:rPr lang="en-US" sz="2133" dirty="0">
                <a:latin typeface="Calibri"/>
                <a:cs typeface="Calibri"/>
              </a:rPr>
              <a:t> </a:t>
            </a:r>
            <a:r>
              <a:rPr lang="en-US" sz="2133" dirty="0">
                <a:solidFill>
                  <a:schemeClr val="accent1"/>
                </a:solidFill>
                <a:latin typeface="Calibri"/>
                <a:cs typeface="Calibri"/>
              </a:rPr>
              <a:t>(Head TA)</a:t>
            </a:r>
            <a:endParaRPr lang="en-US" sz="2133" dirty="0">
              <a:latin typeface="Calibri"/>
              <a:cs typeface="Calibri"/>
            </a:endParaRPr>
          </a:p>
        </p:txBody>
      </p:sp>
      <p:sp>
        <p:nvSpPr>
          <p:cNvPr id="25" name="Text Box 14">
            <a:extLst>
              <a:ext uri="{FF2B5EF4-FFF2-40B4-BE49-F238E27FC236}">
                <a16:creationId xmlns:a16="http://schemas.microsoft.com/office/drawing/2014/main" id="{D79293FF-D89A-D847-9CBF-E148E2DE8B55}"/>
              </a:ext>
            </a:extLst>
          </p:cNvPr>
          <p:cNvSpPr txBox="1">
            <a:spLocks noChangeArrowheads="1"/>
          </p:cNvSpPr>
          <p:nvPr/>
        </p:nvSpPr>
        <p:spPr bwMode="auto">
          <a:xfrm>
            <a:off x="4821253" y="2285547"/>
            <a:ext cx="2075630"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latin typeface="Calibri"/>
                <a:cs typeface="Calibri"/>
              </a:rPr>
              <a:t>Ihita</a:t>
            </a:r>
            <a:r>
              <a:rPr lang="en-US" sz="2133" dirty="0">
                <a:latin typeface="Calibri"/>
                <a:cs typeface="Calibri"/>
              </a:rPr>
              <a:t> </a:t>
            </a:r>
            <a:r>
              <a:rPr lang="en-US" sz="2133" dirty="0">
                <a:solidFill>
                  <a:schemeClr val="accent1"/>
                </a:solidFill>
                <a:latin typeface="Calibri"/>
                <a:cs typeface="Calibri"/>
              </a:rPr>
              <a:t>(Head TA)</a:t>
            </a:r>
            <a:endParaRPr lang="en-US" sz="2133" dirty="0">
              <a:latin typeface="Calibri"/>
              <a:cs typeface="Calibri"/>
            </a:endParaRPr>
          </a:p>
        </p:txBody>
      </p:sp>
      <p:pic>
        <p:nvPicPr>
          <p:cNvPr id="8" name="Picture 7" descr="A person smiling in front of a bush&#10;&#10;Description automatically generated with medium confidence">
            <a:extLst>
              <a:ext uri="{FF2B5EF4-FFF2-40B4-BE49-F238E27FC236}">
                <a16:creationId xmlns:a16="http://schemas.microsoft.com/office/drawing/2014/main" id="{CA2C23EB-229A-874E-BA7C-45C6B74461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1531" y="690346"/>
            <a:ext cx="1608506" cy="1620692"/>
          </a:xfrm>
          <a:prstGeom prst="rect">
            <a:avLst/>
          </a:prstGeom>
        </p:spPr>
      </p:pic>
      <p:pic>
        <p:nvPicPr>
          <p:cNvPr id="6" name="Picture 5" descr="A person wearing glasses&#10;&#10;Description automatically generated with medium confidence">
            <a:extLst>
              <a:ext uri="{FF2B5EF4-FFF2-40B4-BE49-F238E27FC236}">
                <a16:creationId xmlns:a16="http://schemas.microsoft.com/office/drawing/2014/main" id="{01E966DF-2A56-50A7-A500-CABD89E628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8958" y="2741484"/>
            <a:ext cx="1609344" cy="1609344"/>
          </a:xfrm>
          <a:prstGeom prst="rect">
            <a:avLst/>
          </a:prstGeom>
        </p:spPr>
      </p:pic>
      <p:pic>
        <p:nvPicPr>
          <p:cNvPr id="16" name="Picture 15" descr="A picture containing sky, outdoor, person, snow&#10;&#10;Description automatically generated">
            <a:extLst>
              <a:ext uri="{FF2B5EF4-FFF2-40B4-BE49-F238E27FC236}">
                <a16:creationId xmlns:a16="http://schemas.microsoft.com/office/drawing/2014/main" id="{D18A1374-CAD7-EA86-AB02-2C75599A7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8435" y="2724661"/>
            <a:ext cx="1613013" cy="1613013"/>
          </a:xfrm>
          <a:prstGeom prst="rect">
            <a:avLst/>
          </a:prstGeom>
        </p:spPr>
      </p:pic>
      <p:pic>
        <p:nvPicPr>
          <p:cNvPr id="22" name="Picture 21" descr="A person smiling in front of a body of water&#10;&#10;Description automatically generated with medium confidence">
            <a:extLst>
              <a:ext uri="{FF2B5EF4-FFF2-40B4-BE49-F238E27FC236}">
                <a16:creationId xmlns:a16="http://schemas.microsoft.com/office/drawing/2014/main" id="{B06703D5-253A-46D1-AF79-8321F03130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5227" y="4783541"/>
            <a:ext cx="1632899" cy="1632899"/>
          </a:xfrm>
          <a:prstGeom prst="rect">
            <a:avLst/>
          </a:prstGeom>
        </p:spPr>
      </p:pic>
      <p:pic>
        <p:nvPicPr>
          <p:cNvPr id="26" name="Picture 25" descr="A picture containing person, outdoor&#10;&#10;Description automatically generated">
            <a:extLst>
              <a:ext uri="{FF2B5EF4-FFF2-40B4-BE49-F238E27FC236}">
                <a16:creationId xmlns:a16="http://schemas.microsoft.com/office/drawing/2014/main" id="{942A6875-2FD7-B68A-7D6D-239A8FD01C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5812" y="697246"/>
            <a:ext cx="1632899" cy="1632899"/>
          </a:xfrm>
          <a:prstGeom prst="rect">
            <a:avLst/>
          </a:prstGeom>
        </p:spPr>
      </p:pic>
      <p:pic>
        <p:nvPicPr>
          <p:cNvPr id="40" name="Picture 39" descr="A person with her arms crossed&#10;&#10;Description automatically generated with medium confidence">
            <a:extLst>
              <a:ext uri="{FF2B5EF4-FFF2-40B4-BE49-F238E27FC236}">
                <a16:creationId xmlns:a16="http://schemas.microsoft.com/office/drawing/2014/main" id="{31685822-CCD3-2E8D-19F1-FE658A07676A}"/>
              </a:ext>
            </a:extLst>
          </p:cNvPr>
          <p:cNvPicPr>
            <a:picLocks noChangeAspect="1"/>
          </p:cNvPicPr>
          <p:nvPr/>
        </p:nvPicPr>
        <p:blipFill rotWithShape="1">
          <a:blip r:embed="rId10">
            <a:extLst>
              <a:ext uri="{28A0092B-C50C-407E-A947-70E740481C1C}">
                <a14:useLocalDpi xmlns:a14="http://schemas.microsoft.com/office/drawing/2010/main" val="0"/>
              </a:ext>
            </a:extLst>
          </a:blip>
          <a:srcRect b="33380"/>
          <a:stretch/>
        </p:blipFill>
        <p:spPr>
          <a:xfrm>
            <a:off x="8645812" y="2730080"/>
            <a:ext cx="1634751" cy="1632899"/>
          </a:xfrm>
          <a:prstGeom prst="rect">
            <a:avLst/>
          </a:prstGeom>
        </p:spPr>
      </p:pic>
      <p:sp>
        <p:nvSpPr>
          <p:cNvPr id="47" name="Text Box 14">
            <a:extLst>
              <a:ext uri="{FF2B5EF4-FFF2-40B4-BE49-F238E27FC236}">
                <a16:creationId xmlns:a16="http://schemas.microsoft.com/office/drawing/2014/main" id="{C0F67322-0DB9-CDC5-F96C-ED4A6AE6A0E9}"/>
              </a:ext>
            </a:extLst>
          </p:cNvPr>
          <p:cNvSpPr txBox="1">
            <a:spLocks noChangeArrowheads="1"/>
          </p:cNvSpPr>
          <p:nvPr/>
        </p:nvSpPr>
        <p:spPr bwMode="auto">
          <a:xfrm>
            <a:off x="8794912" y="2274507"/>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Olivia</a:t>
            </a:r>
          </a:p>
        </p:txBody>
      </p:sp>
      <p:sp>
        <p:nvSpPr>
          <p:cNvPr id="48" name="Text Box 14">
            <a:extLst>
              <a:ext uri="{FF2B5EF4-FFF2-40B4-BE49-F238E27FC236}">
                <a16:creationId xmlns:a16="http://schemas.microsoft.com/office/drawing/2014/main" id="{5F8A1C8A-CB5E-35C4-A393-0CCA4BD0767C}"/>
              </a:ext>
            </a:extLst>
          </p:cNvPr>
          <p:cNvSpPr txBox="1">
            <a:spLocks noChangeArrowheads="1"/>
          </p:cNvSpPr>
          <p:nvPr/>
        </p:nvSpPr>
        <p:spPr bwMode="auto">
          <a:xfrm>
            <a:off x="5141735" y="6409301"/>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Mansi</a:t>
            </a:r>
          </a:p>
        </p:txBody>
      </p:sp>
      <p:sp>
        <p:nvSpPr>
          <p:cNvPr id="49" name="Text Box 14">
            <a:extLst>
              <a:ext uri="{FF2B5EF4-FFF2-40B4-BE49-F238E27FC236}">
                <a16:creationId xmlns:a16="http://schemas.microsoft.com/office/drawing/2014/main" id="{B75BFA14-F7DE-5591-007B-33B257143D3C}"/>
              </a:ext>
            </a:extLst>
          </p:cNvPr>
          <p:cNvSpPr txBox="1">
            <a:spLocks noChangeArrowheads="1"/>
          </p:cNvSpPr>
          <p:nvPr/>
        </p:nvSpPr>
        <p:spPr bwMode="auto">
          <a:xfrm>
            <a:off x="8769728" y="4292429"/>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latin typeface="Calibri"/>
                <a:cs typeface="Calibri"/>
              </a:rPr>
              <a:t>Raashi</a:t>
            </a:r>
            <a:endParaRPr lang="en-US" sz="2133" dirty="0">
              <a:latin typeface="Calibri"/>
              <a:cs typeface="Calibri"/>
            </a:endParaRPr>
          </a:p>
        </p:txBody>
      </p:sp>
      <p:sp>
        <p:nvSpPr>
          <p:cNvPr id="50" name="Text Box 14">
            <a:extLst>
              <a:ext uri="{FF2B5EF4-FFF2-40B4-BE49-F238E27FC236}">
                <a16:creationId xmlns:a16="http://schemas.microsoft.com/office/drawing/2014/main" id="{D20FDAD8-2B67-DB6C-4E85-84671E2E5423}"/>
              </a:ext>
            </a:extLst>
          </p:cNvPr>
          <p:cNvSpPr txBox="1">
            <a:spLocks noChangeArrowheads="1"/>
          </p:cNvSpPr>
          <p:nvPr/>
        </p:nvSpPr>
        <p:spPr bwMode="auto">
          <a:xfrm>
            <a:off x="5150560" y="4362979"/>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Gavin</a:t>
            </a:r>
          </a:p>
        </p:txBody>
      </p:sp>
      <p:sp>
        <p:nvSpPr>
          <p:cNvPr id="51" name="Text Box 14">
            <a:extLst>
              <a:ext uri="{FF2B5EF4-FFF2-40B4-BE49-F238E27FC236}">
                <a16:creationId xmlns:a16="http://schemas.microsoft.com/office/drawing/2014/main" id="{DF5A76D8-24B4-8131-B2A6-D0C71D1D4623}"/>
              </a:ext>
            </a:extLst>
          </p:cNvPr>
          <p:cNvSpPr txBox="1">
            <a:spLocks noChangeArrowheads="1"/>
          </p:cNvSpPr>
          <p:nvPr/>
        </p:nvSpPr>
        <p:spPr bwMode="auto">
          <a:xfrm>
            <a:off x="6976262" y="4371708"/>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Alex</a:t>
            </a:r>
          </a:p>
        </p:txBody>
      </p:sp>
      <p:pic>
        <p:nvPicPr>
          <p:cNvPr id="5" name="Picture 4" descr="A picture containing outdoor, person, city, day&#10;&#10;Description automatically generated">
            <a:extLst>
              <a:ext uri="{FF2B5EF4-FFF2-40B4-BE49-F238E27FC236}">
                <a16:creationId xmlns:a16="http://schemas.microsoft.com/office/drawing/2014/main" id="{E5E70949-E6E8-9D44-2E47-15429A465581}"/>
              </a:ext>
            </a:extLst>
          </p:cNvPr>
          <p:cNvPicPr>
            <a:picLocks noChangeAspect="1"/>
          </p:cNvPicPr>
          <p:nvPr/>
        </p:nvPicPr>
        <p:blipFill rotWithShape="1">
          <a:blip r:embed="rId11">
            <a:extLst>
              <a:ext uri="{28A0092B-C50C-407E-A947-70E740481C1C}">
                <a14:useLocalDpi xmlns:a14="http://schemas.microsoft.com/office/drawing/2010/main" val="0"/>
              </a:ext>
            </a:extLst>
          </a:blip>
          <a:srcRect l="23482" t="23156" r="16749" b="16422"/>
          <a:stretch/>
        </p:blipFill>
        <p:spPr>
          <a:xfrm>
            <a:off x="6820501" y="4792270"/>
            <a:ext cx="1608207" cy="1625760"/>
          </a:xfrm>
          <a:prstGeom prst="rect">
            <a:avLst/>
          </a:prstGeom>
        </p:spPr>
      </p:pic>
      <p:sp>
        <p:nvSpPr>
          <p:cNvPr id="7" name="Text Box 14">
            <a:extLst>
              <a:ext uri="{FF2B5EF4-FFF2-40B4-BE49-F238E27FC236}">
                <a16:creationId xmlns:a16="http://schemas.microsoft.com/office/drawing/2014/main" id="{35743909-0558-09D1-F2C4-EF3476701A72}"/>
              </a:ext>
            </a:extLst>
          </p:cNvPr>
          <p:cNvSpPr txBox="1">
            <a:spLocks noChangeArrowheads="1"/>
          </p:cNvSpPr>
          <p:nvPr/>
        </p:nvSpPr>
        <p:spPr bwMode="auto">
          <a:xfrm>
            <a:off x="6955843" y="6438910"/>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latin typeface="Calibri"/>
                <a:cs typeface="Calibri"/>
              </a:rPr>
              <a:t>Lily</a:t>
            </a:r>
          </a:p>
        </p:txBody>
      </p:sp>
      <p:sp>
        <p:nvSpPr>
          <p:cNvPr id="13" name="Text Box 14">
            <a:extLst>
              <a:ext uri="{FF2B5EF4-FFF2-40B4-BE49-F238E27FC236}">
                <a16:creationId xmlns:a16="http://schemas.microsoft.com/office/drawing/2014/main" id="{92C2CD8F-0635-54E2-9FD9-F1BCB256429B}"/>
              </a:ext>
            </a:extLst>
          </p:cNvPr>
          <p:cNvSpPr txBox="1">
            <a:spLocks noChangeArrowheads="1"/>
          </p:cNvSpPr>
          <p:nvPr/>
        </p:nvSpPr>
        <p:spPr bwMode="auto">
          <a:xfrm>
            <a:off x="8794912" y="6409301"/>
            <a:ext cx="1359882"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err="1">
                <a:latin typeface="Calibri"/>
                <a:cs typeface="Calibri"/>
              </a:rPr>
              <a:t>Josep</a:t>
            </a:r>
            <a:endParaRPr lang="en-US" sz="2133" dirty="0">
              <a:latin typeface="Calibri"/>
              <a:cs typeface="Calibri"/>
            </a:endParaRPr>
          </a:p>
        </p:txBody>
      </p:sp>
      <p:pic>
        <p:nvPicPr>
          <p:cNvPr id="1026" name="Picture 2">
            <a:extLst>
              <a:ext uri="{FF2B5EF4-FFF2-40B4-BE49-F238E27FC236}">
                <a16:creationId xmlns:a16="http://schemas.microsoft.com/office/drawing/2014/main" id="{FABB1724-0CE8-A290-E687-54883D50E68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99733" y="4762913"/>
            <a:ext cx="1678977" cy="167897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13">
            <p14:nvContentPartPr>
              <p14:cNvPr id="3" name="Ink 2">
                <a:extLst>
                  <a:ext uri="{FF2B5EF4-FFF2-40B4-BE49-F238E27FC236}">
                    <a16:creationId xmlns:a16="http://schemas.microsoft.com/office/drawing/2014/main" id="{E3CC6A76-75E7-CC69-AF25-90F8FE45572B}"/>
                  </a:ext>
                </a:extLst>
              </p14:cNvPr>
              <p14:cNvContentPartPr/>
              <p14:nvPr/>
            </p14:nvContentPartPr>
            <p14:xfrm>
              <a:off x="4875120" y="4409640"/>
              <a:ext cx="480600" cy="322920"/>
            </p14:xfrm>
          </p:contentPart>
        </mc:Choice>
        <mc:Fallback>
          <p:pic>
            <p:nvPicPr>
              <p:cNvPr id="3" name="Ink 2">
                <a:extLst>
                  <a:ext uri="{FF2B5EF4-FFF2-40B4-BE49-F238E27FC236}">
                    <a16:creationId xmlns:a16="http://schemas.microsoft.com/office/drawing/2014/main" id="{E3CC6A76-75E7-CC69-AF25-90F8FE45572B}"/>
                  </a:ext>
                </a:extLst>
              </p:cNvPr>
              <p:cNvPicPr/>
              <p:nvPr/>
            </p:nvPicPr>
            <p:blipFill>
              <a:blip r:embed="rId14"/>
              <a:stretch>
                <a:fillRect/>
              </a:stretch>
            </p:blipFill>
            <p:spPr>
              <a:xfrm>
                <a:off x="4865760" y="4400280"/>
                <a:ext cx="499320" cy="341640"/>
              </a:xfrm>
              <a:prstGeom prst="rect">
                <a:avLst/>
              </a:prstGeom>
            </p:spPr>
          </p:pic>
        </mc:Fallback>
      </mc:AlternateContent>
    </p:spTree>
    <p:extLst>
      <p:ext uri="{BB962C8B-B14F-4D97-AF65-F5344CB8AC3E}">
        <p14:creationId xmlns:p14="http://schemas.microsoft.com/office/powerpoint/2010/main" val="1018789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2440A-DDF9-44CA-AE01-E772ADF1E8A6}"/>
              </a:ext>
            </a:extLst>
          </p:cNvPr>
          <p:cNvPicPr>
            <a:picLocks noChangeAspect="1"/>
          </p:cNvPicPr>
          <p:nvPr/>
        </p:nvPicPr>
        <p:blipFill>
          <a:blip r:embed="rId3"/>
          <a:stretch>
            <a:fillRect/>
          </a:stretch>
        </p:blipFill>
        <p:spPr>
          <a:xfrm>
            <a:off x="345130" y="2214050"/>
            <a:ext cx="11692023" cy="4276756"/>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8" name="Rectangle 17"/>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645458" y="1771776"/>
            <a:ext cx="331523" cy="1965356"/>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2714238" y="1296888"/>
            <a:ext cx="2133600" cy="1200329"/>
          </a:xfrm>
          <a:prstGeom prst="rect">
            <a:avLst/>
          </a:prstGeom>
          <a:noFill/>
        </p:spPr>
        <p:txBody>
          <a:bodyPr wrap="square">
            <a:spAutoFit/>
          </a:bodyPr>
          <a:lstStyle/>
          <a:p>
            <a:pPr algn="ctr"/>
            <a:r>
              <a:rPr lang="en-US" sz="2400" dirty="0">
                <a:solidFill>
                  <a:srgbClr val="000000"/>
                </a:solidFill>
                <a:latin typeface="Calibri"/>
                <a:cs typeface="Calibri"/>
              </a:rPr>
              <a:t>AI</a:t>
            </a:r>
          </a:p>
          <a:p>
            <a:pPr algn="ctr"/>
            <a:r>
              <a:rPr lang="en-US" sz="2400" dirty="0">
                <a:solidFill>
                  <a:srgbClr val="000000"/>
                </a:solidFill>
                <a:latin typeface="Calibri"/>
                <a:cs typeface="Calibri"/>
              </a:rPr>
              <a:t>Excitement!</a:t>
            </a:r>
          </a:p>
          <a:p>
            <a:pPr algn="ctr"/>
            <a:r>
              <a:rPr lang="en-US" sz="2400" dirty="0">
                <a:solidFill>
                  <a:srgbClr val="000000"/>
                </a:solidFill>
                <a:latin typeface="Calibri"/>
                <a:cs typeface="Calibri"/>
              </a:rPr>
              <a:t>1950-1970</a:t>
            </a:r>
          </a:p>
        </p:txBody>
      </p:sp>
      <p:sp>
        <p:nvSpPr>
          <p:cNvPr id="21" name="Left Brace 20"/>
          <p:cNvSpPr/>
          <p:nvPr/>
        </p:nvSpPr>
        <p:spPr>
          <a:xfrm rot="5400000">
            <a:off x="5482014" y="1893118"/>
            <a:ext cx="331523" cy="1707754"/>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4629622" y="927557"/>
            <a:ext cx="2036305" cy="1569660"/>
          </a:xfrm>
          <a:prstGeom prst="rect">
            <a:avLst/>
          </a:prstGeom>
          <a:noFill/>
        </p:spPr>
        <p:txBody>
          <a:bodyPr wrap="square">
            <a:spAutoFit/>
          </a:bodyPr>
          <a:lstStyle/>
          <a:p>
            <a:pPr algn="ctr"/>
            <a:r>
              <a:rPr lang="en-US" sz="2400" dirty="0">
                <a:solidFill>
                  <a:srgbClr val="000000"/>
                </a:solidFill>
                <a:latin typeface="Calibri"/>
                <a:cs typeface="Calibri"/>
              </a:rPr>
              <a:t>Knowledge Based</a:t>
            </a:r>
          </a:p>
          <a:p>
            <a:pPr algn="ctr"/>
            <a:r>
              <a:rPr lang="en-US" sz="2400" dirty="0">
                <a:solidFill>
                  <a:srgbClr val="000000"/>
                </a:solidFill>
                <a:latin typeface="Calibri"/>
                <a:cs typeface="Calibri"/>
              </a:rPr>
              <a:t>Systems</a:t>
            </a:r>
          </a:p>
          <a:p>
            <a:pPr algn="ctr"/>
            <a:r>
              <a:rPr lang="en-US" sz="2400" dirty="0">
                <a:solidFill>
                  <a:srgbClr val="000000"/>
                </a:solidFill>
                <a:latin typeface="Calibri"/>
                <a:cs typeface="Calibri"/>
              </a:rPr>
              <a:t>1970-1990</a:t>
            </a:r>
          </a:p>
        </p:txBody>
      </p:sp>
      <p:sp>
        <p:nvSpPr>
          <p:cNvPr id="23" name="Left Brace 22">
            <a:extLst>
              <a:ext uri="{FF2B5EF4-FFF2-40B4-BE49-F238E27FC236}">
                <a16:creationId xmlns:a16="http://schemas.microsoft.com/office/drawing/2014/main" id="{041EDBE4-470A-4AA8-BD4A-6F9A45664ABC}"/>
              </a:ext>
            </a:extLst>
          </p:cNvPr>
          <p:cNvSpPr/>
          <p:nvPr/>
        </p:nvSpPr>
        <p:spPr>
          <a:xfrm rot="5400000">
            <a:off x="7886704" y="1192275"/>
            <a:ext cx="331523" cy="3124360"/>
          </a:xfrm>
          <a:prstGeom prst="leftBrace">
            <a:avLst>
              <a:gd name="adj1" fmla="val 38093"/>
              <a:gd name="adj2" fmla="val 64633"/>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049A8A09-E39C-46B3-9A5B-6115EFB65B18}"/>
              </a:ext>
            </a:extLst>
          </p:cNvPr>
          <p:cNvSpPr/>
          <p:nvPr/>
        </p:nvSpPr>
        <p:spPr>
          <a:xfrm>
            <a:off x="6536666" y="1293116"/>
            <a:ext cx="2036305" cy="1200329"/>
          </a:xfrm>
          <a:prstGeom prst="rect">
            <a:avLst/>
          </a:prstGeom>
          <a:noFill/>
        </p:spPr>
        <p:txBody>
          <a:bodyPr wrap="square">
            <a:spAutoFit/>
          </a:bodyPr>
          <a:lstStyle/>
          <a:p>
            <a:pPr algn="ctr"/>
            <a:r>
              <a:rPr lang="en-US" sz="2400" dirty="0">
                <a:solidFill>
                  <a:srgbClr val="000000"/>
                </a:solidFill>
                <a:latin typeface="Calibri"/>
                <a:cs typeface="Calibri"/>
              </a:rPr>
              <a:t>Statistical Approaches</a:t>
            </a:r>
          </a:p>
          <a:p>
            <a:pPr algn="ctr"/>
            <a:r>
              <a:rPr lang="en-US" sz="2400" dirty="0">
                <a:solidFill>
                  <a:srgbClr val="000000"/>
                </a:solidFill>
                <a:latin typeface="Calibri"/>
                <a:cs typeface="Calibri"/>
              </a:rPr>
              <a:t>1990-</a:t>
            </a:r>
          </a:p>
        </p:txBody>
      </p:sp>
      <p:sp>
        <p:nvSpPr>
          <p:cNvPr id="25" name="Rectangle 24">
            <a:extLst>
              <a:ext uri="{FF2B5EF4-FFF2-40B4-BE49-F238E27FC236}">
                <a16:creationId xmlns:a16="http://schemas.microsoft.com/office/drawing/2014/main" id="{E64DCE8E-C55F-4E49-BC24-80C0E05496FC}"/>
              </a:ext>
            </a:extLst>
          </p:cNvPr>
          <p:cNvSpPr/>
          <p:nvPr/>
        </p:nvSpPr>
        <p:spPr>
          <a:xfrm>
            <a:off x="8343407" y="1284833"/>
            <a:ext cx="1901529" cy="1200329"/>
          </a:xfrm>
          <a:prstGeom prst="rect">
            <a:avLst/>
          </a:prstGeom>
          <a:noFill/>
        </p:spPr>
        <p:txBody>
          <a:bodyPr wrap="square">
            <a:spAutoFit/>
          </a:bodyPr>
          <a:lstStyle/>
          <a:p>
            <a:pPr algn="ctr"/>
            <a:r>
              <a:rPr lang="en-US" sz="2400" dirty="0">
                <a:solidFill>
                  <a:srgbClr val="000000"/>
                </a:solidFill>
                <a:latin typeface="Calibri"/>
                <a:cs typeface="Calibri"/>
              </a:rPr>
              <a:t>Deep Learning Era</a:t>
            </a:r>
          </a:p>
          <a:p>
            <a:pPr algn="ctr"/>
            <a:r>
              <a:rPr lang="en-US" sz="2400" dirty="0">
                <a:solidFill>
                  <a:srgbClr val="000000"/>
                </a:solidFill>
                <a:latin typeface="Calibri"/>
                <a:cs typeface="Calibri"/>
              </a:rPr>
              <a:t>2012-</a:t>
            </a:r>
          </a:p>
        </p:txBody>
      </p:sp>
      <p:sp>
        <p:nvSpPr>
          <p:cNvPr id="12" name="Left Brace 11">
            <a:extLst>
              <a:ext uri="{FF2B5EF4-FFF2-40B4-BE49-F238E27FC236}">
                <a16:creationId xmlns:a16="http://schemas.microsoft.com/office/drawing/2014/main" id="{17A450C6-91D5-4708-A423-01172741F479}"/>
              </a:ext>
            </a:extLst>
          </p:cNvPr>
          <p:cNvSpPr/>
          <p:nvPr/>
        </p:nvSpPr>
        <p:spPr>
          <a:xfrm rot="5400000">
            <a:off x="9192416" y="2298670"/>
            <a:ext cx="203512" cy="640949"/>
          </a:xfrm>
          <a:prstGeom prst="leftBrace">
            <a:avLst>
              <a:gd name="adj1" fmla="val 38093"/>
              <a:gd name="adj2" fmla="val 51083"/>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DB7148A2-6F14-3798-D630-71A5D75697DF}"/>
                  </a:ext>
                </a:extLst>
              </p14:cNvPr>
              <p14:cNvContentPartPr/>
              <p14:nvPr/>
            </p14:nvContentPartPr>
            <p14:xfrm>
              <a:off x="6471360" y="140760"/>
              <a:ext cx="5298840" cy="4833720"/>
            </p14:xfrm>
          </p:contentPart>
        </mc:Choice>
        <mc:Fallback>
          <p:pic>
            <p:nvPicPr>
              <p:cNvPr id="2" name="Ink 1">
                <a:extLst>
                  <a:ext uri="{FF2B5EF4-FFF2-40B4-BE49-F238E27FC236}">
                    <a16:creationId xmlns:a16="http://schemas.microsoft.com/office/drawing/2014/main" id="{DB7148A2-6F14-3798-D630-71A5D75697DF}"/>
                  </a:ext>
                </a:extLst>
              </p:cNvPr>
              <p:cNvPicPr/>
              <p:nvPr/>
            </p:nvPicPr>
            <p:blipFill>
              <a:blip r:embed="rId5"/>
              <a:stretch>
                <a:fillRect/>
              </a:stretch>
            </p:blipFill>
            <p:spPr>
              <a:xfrm>
                <a:off x="6462000" y="131400"/>
                <a:ext cx="5317560" cy="4852440"/>
              </a:xfrm>
              <a:prstGeom prst="rect">
                <a:avLst/>
              </a:prstGeom>
            </p:spPr>
          </p:pic>
        </mc:Fallback>
      </mc:AlternateContent>
    </p:spTree>
    <p:extLst>
      <p:ext uri="{BB962C8B-B14F-4D97-AF65-F5344CB8AC3E}">
        <p14:creationId xmlns:p14="http://schemas.microsoft.com/office/powerpoint/2010/main" val="228611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sp>
        <p:nvSpPr>
          <p:cNvPr id="569347" name="Rectangle 3"/>
          <p:cNvSpPr>
            <a:spLocks noGrp="1" noChangeArrowheads="1"/>
          </p:cNvSpPr>
          <p:nvPr>
            <p:ph type="body" idx="1"/>
          </p:nvPr>
        </p:nvSpPr>
        <p:spPr>
          <a:xfrm>
            <a:off x="552099" y="994942"/>
            <a:ext cx="6502400" cy="5618293"/>
          </a:xfrm>
        </p:spPr>
        <p:txBody>
          <a:bodyPr/>
          <a:lstStyle/>
          <a:p>
            <a:pPr eaLnBrk="1" hangingPunct="1">
              <a:lnSpc>
                <a:spcPct val="80000"/>
              </a:lnSpc>
            </a:pPr>
            <a:r>
              <a:rPr lang="en-US" sz="1867" dirty="0"/>
              <a:t>1940-1950: Early days</a:t>
            </a:r>
          </a:p>
          <a:p>
            <a:pPr lvl="1" eaLnBrk="1" hangingPunct="1">
              <a:lnSpc>
                <a:spcPct val="80000"/>
              </a:lnSpc>
            </a:pPr>
            <a:r>
              <a:rPr lang="en-US" sz="1600" dirty="0"/>
              <a:t>1943: McCulloch &amp; Pitts: Boolean circuit model of brain</a:t>
            </a:r>
          </a:p>
          <a:p>
            <a:pPr lvl="1" eaLnBrk="1" hangingPunct="1">
              <a:lnSpc>
                <a:spcPct val="80000"/>
              </a:lnSpc>
            </a:pPr>
            <a:r>
              <a:rPr lang="en-US" sz="1600" dirty="0"/>
              <a:t>1950: Turing's “Computing Machinery and Intelligence”</a:t>
            </a:r>
          </a:p>
          <a:p>
            <a:pPr lvl="1" eaLnBrk="1" hangingPunct="1">
              <a:lnSpc>
                <a:spcPct val="80000"/>
              </a:lnSpc>
            </a:pPr>
            <a:endParaRPr lang="en-US" sz="800" dirty="0"/>
          </a:p>
          <a:p>
            <a:pPr eaLnBrk="1" hangingPunct="1">
              <a:lnSpc>
                <a:spcPct val="80000"/>
              </a:lnSpc>
            </a:pPr>
            <a:r>
              <a:rPr lang="en-US" sz="1867" dirty="0"/>
              <a:t>1950—70: Excitement: Look, Ma, no hands!</a:t>
            </a:r>
          </a:p>
          <a:p>
            <a:pPr lvl="1" eaLnBrk="1" hangingPunct="1">
              <a:lnSpc>
                <a:spcPct val="80000"/>
              </a:lnSpc>
            </a:pPr>
            <a:r>
              <a:rPr lang="en-US" sz="1600" dirty="0"/>
              <a:t>1950s: Early AI programs, including Samuel's checkers program, Newell &amp; Simon's Logic Theorist, Gelernter's Geometry Engine</a:t>
            </a:r>
          </a:p>
          <a:p>
            <a:pPr lvl="1" eaLnBrk="1" hangingPunct="1">
              <a:lnSpc>
                <a:spcPct val="80000"/>
              </a:lnSpc>
            </a:pPr>
            <a:r>
              <a:rPr lang="en-US" sz="1600" dirty="0"/>
              <a:t>1956: Dartmouth meeting: “Artificial Intelligence” adopted</a:t>
            </a:r>
          </a:p>
          <a:p>
            <a:pPr marL="0" lvl="1" indent="0" eaLnBrk="1" hangingPunct="1">
              <a:lnSpc>
                <a:spcPct val="80000"/>
              </a:lnSpc>
              <a:buNone/>
            </a:pPr>
            <a:endParaRPr lang="en-US" sz="800" dirty="0"/>
          </a:p>
          <a:p>
            <a:pPr eaLnBrk="1" hangingPunct="1">
              <a:lnSpc>
                <a:spcPct val="80000"/>
              </a:lnSpc>
            </a:pPr>
            <a:r>
              <a:rPr lang="en-US" sz="1867" dirty="0"/>
              <a:t>1970—90: Knowledge-based approaches</a:t>
            </a:r>
          </a:p>
          <a:p>
            <a:pPr lvl="1" eaLnBrk="1" hangingPunct="1">
              <a:lnSpc>
                <a:spcPct val="80000"/>
              </a:lnSpc>
            </a:pPr>
            <a:r>
              <a:rPr lang="en-US" sz="1600" dirty="0"/>
              <a:t>1969—79: Early development of knowledge-based systems</a:t>
            </a:r>
          </a:p>
          <a:p>
            <a:pPr lvl="1" eaLnBrk="1" hangingPunct="1">
              <a:lnSpc>
                <a:spcPct val="80000"/>
              </a:lnSpc>
            </a:pPr>
            <a:r>
              <a:rPr lang="en-US" sz="1600" dirty="0"/>
              <a:t>1980—88: Expert systems industry booms</a:t>
            </a:r>
          </a:p>
          <a:p>
            <a:pPr lvl="1" eaLnBrk="1" hangingPunct="1">
              <a:lnSpc>
                <a:spcPct val="80000"/>
              </a:lnSpc>
            </a:pPr>
            <a:r>
              <a:rPr lang="en-US" sz="1600" dirty="0"/>
              <a:t>1988—93: Expert systems industry busts: “AI Winter”</a:t>
            </a:r>
          </a:p>
          <a:p>
            <a:pPr lvl="1" eaLnBrk="1" hangingPunct="1">
              <a:lnSpc>
                <a:spcPct val="80000"/>
              </a:lnSpc>
            </a:pPr>
            <a:endParaRPr lang="en-US" sz="800" dirty="0"/>
          </a:p>
          <a:p>
            <a:pPr eaLnBrk="1" hangingPunct="1">
              <a:lnSpc>
                <a:spcPct val="80000"/>
              </a:lnSpc>
            </a:pPr>
            <a:r>
              <a:rPr lang="en-US" sz="1867" dirty="0"/>
              <a:t>1990—: Statistical approaches</a:t>
            </a:r>
          </a:p>
          <a:p>
            <a:pPr lvl="1" eaLnBrk="1" hangingPunct="1">
              <a:lnSpc>
                <a:spcPct val="80000"/>
              </a:lnSpc>
            </a:pPr>
            <a:r>
              <a:rPr lang="en-US" sz="1600" dirty="0"/>
              <a:t>Resurgence of probability, focus on uncertainty</a:t>
            </a:r>
          </a:p>
          <a:p>
            <a:pPr lvl="1" eaLnBrk="1" hangingPunct="1">
              <a:lnSpc>
                <a:spcPct val="80000"/>
              </a:lnSpc>
            </a:pPr>
            <a:r>
              <a:rPr lang="en-US" sz="1600" dirty="0"/>
              <a:t>General increase in technical depth</a:t>
            </a:r>
          </a:p>
          <a:p>
            <a:pPr lvl="1" eaLnBrk="1" hangingPunct="1">
              <a:lnSpc>
                <a:spcPct val="80000"/>
              </a:lnSpc>
            </a:pPr>
            <a:r>
              <a:rPr lang="en-US" sz="1600" dirty="0"/>
              <a:t>Agents and learning systems… “AI Spring”?</a:t>
            </a:r>
          </a:p>
          <a:p>
            <a:pPr eaLnBrk="1" hangingPunct="1">
              <a:lnSpc>
                <a:spcPct val="80000"/>
              </a:lnSpc>
            </a:pPr>
            <a:endParaRPr lang="en-US" sz="800" dirty="0"/>
          </a:p>
          <a:p>
            <a:pPr eaLnBrk="1" hangingPunct="1">
              <a:lnSpc>
                <a:spcPct val="80000"/>
              </a:lnSpc>
            </a:pPr>
            <a:r>
              <a:rPr lang="en-US" sz="1867" dirty="0"/>
              <a:t>2012—: Deep learning</a:t>
            </a:r>
          </a:p>
          <a:p>
            <a:pPr lvl="1">
              <a:lnSpc>
                <a:spcPct val="80000"/>
              </a:lnSpc>
            </a:pPr>
            <a:r>
              <a:rPr lang="en-US" sz="1600" dirty="0"/>
              <a:t>2012: ImageNet &amp; </a:t>
            </a:r>
            <a:r>
              <a:rPr lang="en-US" sz="1600" dirty="0" err="1"/>
              <a:t>AlexNet</a:t>
            </a:r>
            <a:endParaRPr lang="en-US" sz="1600" dirty="0"/>
          </a:p>
          <a:p>
            <a:pPr eaLnBrk="1" hangingPunct="1">
              <a:lnSpc>
                <a:spcPct val="80000"/>
              </a:lnSpc>
            </a:pPr>
            <a:endParaRPr lang="en-US" sz="1867" dirty="0"/>
          </a:p>
          <a:p>
            <a:pPr marL="342900" indent="-342900">
              <a:lnSpc>
                <a:spcPct val="80000"/>
              </a:lnSpc>
            </a:pPr>
            <a:r>
              <a:rPr lang="en-US" sz="1867" dirty="0"/>
              <a:t>   </a:t>
            </a:r>
          </a:p>
        </p:txBody>
      </p:sp>
      <p:pic>
        <p:nvPicPr>
          <p:cNvPr id="4" name="Picture 1" descr="C:\Temp\ketrina\HistoryOfAI.png"/>
          <p:cNvPicPr>
            <a:picLocks noChangeAspect="1" noChangeArrowheads="1"/>
          </p:cNvPicPr>
          <p:nvPr/>
        </p:nvPicPr>
        <p:blipFill>
          <a:blip r:embed="rId3" cstate="print"/>
          <a:srcRect/>
          <a:stretch>
            <a:fillRect/>
          </a:stretch>
        </p:blipFill>
        <p:spPr bwMode="auto">
          <a:xfrm>
            <a:off x="7465056" y="1397000"/>
            <a:ext cx="3507744" cy="4876801"/>
          </a:xfrm>
          <a:prstGeom prst="rect">
            <a:avLst/>
          </a:prstGeom>
          <a:noFill/>
        </p:spPr>
      </p:pic>
      <p:sp>
        <p:nvSpPr>
          <p:cNvPr id="5" name="TextBox 4">
            <a:extLst>
              <a:ext uri="{FF2B5EF4-FFF2-40B4-BE49-F238E27FC236}">
                <a16:creationId xmlns:a16="http://schemas.microsoft.com/office/drawing/2014/main" id="{5A01BDFD-15EA-4DA6-B0EC-CDEB4A12FB2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BF93E315-AEE8-5DD7-89A0-8388038084D0}"/>
                  </a:ext>
                </a:extLst>
              </p14:cNvPr>
              <p14:cNvContentPartPr/>
              <p14:nvPr/>
            </p14:nvContentPartPr>
            <p14:xfrm>
              <a:off x="488160" y="1208880"/>
              <a:ext cx="5445360" cy="1867680"/>
            </p14:xfrm>
          </p:contentPart>
        </mc:Choice>
        <mc:Fallback>
          <p:pic>
            <p:nvPicPr>
              <p:cNvPr id="2" name="Ink 1">
                <a:extLst>
                  <a:ext uri="{FF2B5EF4-FFF2-40B4-BE49-F238E27FC236}">
                    <a16:creationId xmlns:a16="http://schemas.microsoft.com/office/drawing/2014/main" id="{BF93E315-AEE8-5DD7-89A0-8388038084D0}"/>
                  </a:ext>
                </a:extLst>
              </p:cNvPr>
              <p:cNvPicPr/>
              <p:nvPr/>
            </p:nvPicPr>
            <p:blipFill>
              <a:blip r:embed="rId5"/>
              <a:stretch>
                <a:fillRect/>
              </a:stretch>
            </p:blipFill>
            <p:spPr>
              <a:xfrm>
                <a:off x="478800" y="1199520"/>
                <a:ext cx="5464080" cy="1886400"/>
              </a:xfrm>
              <a:prstGeom prst="rect">
                <a:avLst/>
              </a:prstGeom>
            </p:spPr>
          </p:pic>
        </mc:Fallback>
      </mc:AlternateContent>
    </p:spTree>
    <p:extLst>
      <p:ext uri="{BB962C8B-B14F-4D97-AF65-F5344CB8AC3E}">
        <p14:creationId xmlns:p14="http://schemas.microsoft.com/office/powerpoint/2010/main" val="307343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18" end="1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9347">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 vs Machine Learning?</a:t>
            </a:r>
          </a:p>
        </p:txBody>
      </p:sp>
      <p:sp>
        <p:nvSpPr>
          <p:cNvPr id="10" name="Oval 9"/>
          <p:cNvSpPr/>
          <p:nvPr/>
        </p:nvSpPr>
        <p:spPr>
          <a:xfrm>
            <a:off x="1295399" y="1749164"/>
            <a:ext cx="9601200" cy="416052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517138" y="1934529"/>
            <a:ext cx="315772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Artificial Intelligence</a:t>
            </a:r>
          </a:p>
        </p:txBody>
      </p:sp>
      <p:sp>
        <p:nvSpPr>
          <p:cNvPr id="6" name="Oval 5"/>
          <p:cNvSpPr/>
          <p:nvPr/>
        </p:nvSpPr>
        <p:spPr>
          <a:xfrm>
            <a:off x="3037031" y="3617258"/>
            <a:ext cx="6241439" cy="2140025"/>
          </a:xfrm>
          <a:prstGeom prst="ellipse">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747409" y="3871730"/>
            <a:ext cx="27895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Machine Learning</a:t>
            </a:r>
          </a:p>
        </p:txBody>
      </p:sp>
      <p:sp>
        <p:nvSpPr>
          <p:cNvPr id="8" name="Oval 7"/>
          <p:cNvSpPr/>
          <p:nvPr/>
        </p:nvSpPr>
        <p:spPr>
          <a:xfrm>
            <a:off x="4470400" y="4864891"/>
            <a:ext cx="3343564" cy="742846"/>
          </a:xfrm>
          <a:prstGeom prst="ellipse">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035920" y="4974704"/>
            <a:ext cx="22862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Deep Learning</a:t>
            </a: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068E436A-7EB0-B76D-F378-4F6D0785EC93}"/>
                  </a:ext>
                </a:extLst>
              </p14:cNvPr>
              <p14:cNvContentPartPr/>
              <p14:nvPr/>
            </p14:nvContentPartPr>
            <p14:xfrm>
              <a:off x="1631520" y="1938960"/>
              <a:ext cx="8772120" cy="3311640"/>
            </p14:xfrm>
          </p:contentPart>
        </mc:Choice>
        <mc:Fallback>
          <p:pic>
            <p:nvPicPr>
              <p:cNvPr id="3" name="Ink 2">
                <a:extLst>
                  <a:ext uri="{FF2B5EF4-FFF2-40B4-BE49-F238E27FC236}">
                    <a16:creationId xmlns:a16="http://schemas.microsoft.com/office/drawing/2014/main" id="{068E436A-7EB0-B76D-F378-4F6D0785EC93}"/>
                  </a:ext>
                </a:extLst>
              </p:cNvPr>
              <p:cNvPicPr/>
              <p:nvPr/>
            </p:nvPicPr>
            <p:blipFill>
              <a:blip r:embed="rId3"/>
              <a:stretch>
                <a:fillRect/>
              </a:stretch>
            </p:blipFill>
            <p:spPr>
              <a:xfrm>
                <a:off x="1622160" y="1929600"/>
                <a:ext cx="8790840" cy="3330360"/>
              </a:xfrm>
              <a:prstGeom prst="rect">
                <a:avLst/>
              </a:prstGeom>
            </p:spPr>
          </p:pic>
        </mc:Fallback>
      </mc:AlternateContent>
    </p:spTree>
    <p:extLst>
      <p:ext uri="{BB962C8B-B14F-4D97-AF65-F5344CB8AC3E}">
        <p14:creationId xmlns:p14="http://schemas.microsoft.com/office/powerpoint/2010/main" val="42015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pic>
        <p:nvPicPr>
          <p:cNvPr id="23" name="Picture 1"/>
          <p:cNvPicPr>
            <a:picLocks noChangeAspect="1" noChangeArrowheads="1"/>
          </p:cNvPicPr>
          <p:nvPr/>
        </p:nvPicPr>
        <p:blipFill>
          <a:blip r:embed="rId3" cstate="print"/>
          <a:srcRect l="50625" t="52500" r="2500" b="2500"/>
          <a:stretch>
            <a:fillRect/>
          </a:stretch>
        </p:blipFill>
        <p:spPr bwMode="auto">
          <a:xfrm>
            <a:off x="7430413" y="2499659"/>
            <a:ext cx="4092223" cy="2946400"/>
          </a:xfrm>
          <a:prstGeom prst="rect">
            <a:avLst/>
          </a:prstGeom>
          <a:noFill/>
          <a:ln w="9525">
            <a:noFill/>
            <a:miter lim="800000"/>
            <a:headEnd/>
            <a:tailEnd/>
          </a:ln>
          <a:effectLst/>
        </p:spPr>
      </p:pic>
      <p:sp>
        <p:nvSpPr>
          <p:cNvPr id="28" name="Rectangle 3">
            <a:extLst>
              <a:ext uri="{FF2B5EF4-FFF2-40B4-BE49-F238E27FC236}">
                <a16:creationId xmlns:a16="http://schemas.microsoft.com/office/drawing/2014/main" id="{543E3E79-EBA8-4E56-98F9-570A809A21A6}"/>
              </a:ext>
            </a:extLst>
          </p:cNvPr>
          <p:cNvSpPr txBox="1">
            <a:spLocks noChangeArrowheads="1"/>
          </p:cNvSpPr>
          <p:nvPr/>
        </p:nvSpPr>
        <p:spPr bwMode="auto">
          <a:xfrm>
            <a:off x="718300" y="1139188"/>
            <a:ext cx="11784426" cy="512294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None/>
              <a:tabLst/>
              <a:defRPr/>
            </a:pPr>
            <a:r>
              <a:rPr kumimoji="0" lang="en-US" sz="2400" b="0" i="0" u="none" strike="noStrike" kern="0" cap="none" spc="0" normalizeH="0" baseline="0" noProof="0" dirty="0">
                <a:ln>
                  <a:noFill/>
                </a:ln>
                <a:solidFill>
                  <a:srgbClr val="000000"/>
                </a:solidFill>
                <a:effectLst/>
                <a:uLnTx/>
                <a:uFillTx/>
                <a:latin typeface="Calibri" pitchFamily="34" charset="0"/>
                <a:ea typeface="+mn-ea"/>
                <a:cs typeface="+mn-cs"/>
              </a:rPr>
              <a:t>Quiz: Which of the following can be done at present?</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endParaRPr kumimoji="0" lang="en-US" sz="2400" b="0" i="0" u="none" strike="noStrike" kern="0" cap="none" spc="0" normalizeH="0" baseline="0" noProof="0" dirty="0">
              <a:ln>
                <a:noFill/>
              </a:ln>
              <a:solidFill>
                <a:srgbClr val="000000"/>
              </a:solidFill>
              <a:effectLst/>
              <a:uLnTx/>
              <a:uFillTx/>
              <a:latin typeface="Calibri" pitchFamily="34" charset="0"/>
              <a:ea typeface="+mn-ea"/>
              <a:cs typeface="+mn-cs"/>
            </a:endParaRP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Play a decent game of table tennis?</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Play a decent game of Jeopardy?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Drive safely along a curving mountain road?</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Drive safely across Pittsburgh?</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on the web?</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at Giant Eagle?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Discover and prove a new mathematical theorem?</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Converse successfully with another person for an hour?</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Perform a surgical operation?</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Put away the dishes and fold the laundry?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Translate spoken Chinese into spoken English in real time?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Generate intentionally</a:t>
            </a:r>
            <a:r>
              <a:rPr kumimoji="0" lang="en-US" sz="2400" b="0" i="0" u="none" strike="noStrike" kern="0" cap="none" spc="0" normalizeH="0" noProof="0" dirty="0">
                <a:ln>
                  <a:noFill/>
                </a:ln>
                <a:solidFill>
                  <a:srgbClr val="333399"/>
                </a:solidFill>
                <a:effectLst/>
                <a:uLnTx/>
                <a:uFillTx/>
                <a:latin typeface="Calibri" pitchFamily="34" charset="0"/>
                <a:ea typeface="+mn-ea"/>
                <a:cs typeface="+mn-cs"/>
              </a:rPr>
              <a:t> funny </a:t>
            </a: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memes?</a:t>
            </a:r>
          </a:p>
        </p:txBody>
      </p:sp>
      <p:sp>
        <p:nvSpPr>
          <p:cNvPr id="29" name="Freeform 4">
            <a:extLst>
              <a:ext uri="{FF2B5EF4-FFF2-40B4-BE49-F238E27FC236}">
                <a16:creationId xmlns:a16="http://schemas.microsoft.com/office/drawing/2014/main" id="{6EF8A161-A741-43AF-9C39-BF28D49D9882}"/>
              </a:ext>
            </a:extLst>
          </p:cNvPr>
          <p:cNvSpPr>
            <a:spLocks/>
          </p:cNvSpPr>
          <p:nvPr/>
        </p:nvSpPr>
        <p:spPr bwMode="auto">
          <a:xfrm>
            <a:off x="423704" y="1876470"/>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0" name="Freeform 9">
            <a:extLst>
              <a:ext uri="{FF2B5EF4-FFF2-40B4-BE49-F238E27FC236}">
                <a16:creationId xmlns:a16="http://schemas.microsoft.com/office/drawing/2014/main" id="{5E43CA76-9EFE-45CD-8172-7A3873E6B924}"/>
              </a:ext>
            </a:extLst>
          </p:cNvPr>
          <p:cNvSpPr>
            <a:spLocks/>
          </p:cNvSpPr>
          <p:nvPr/>
        </p:nvSpPr>
        <p:spPr bwMode="auto">
          <a:xfrm>
            <a:off x="397401" y="3398120"/>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1" name="Freeform 10">
            <a:extLst>
              <a:ext uri="{FF2B5EF4-FFF2-40B4-BE49-F238E27FC236}">
                <a16:creationId xmlns:a16="http://schemas.microsoft.com/office/drawing/2014/main" id="{68DF130E-9B01-489F-B530-7DD21FA6C50B}"/>
              </a:ext>
            </a:extLst>
          </p:cNvPr>
          <p:cNvSpPr>
            <a:spLocks/>
          </p:cNvSpPr>
          <p:nvPr/>
        </p:nvSpPr>
        <p:spPr bwMode="auto">
          <a:xfrm>
            <a:off x="399591" y="5524455"/>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2" name="Freeform 13">
            <a:extLst>
              <a:ext uri="{FF2B5EF4-FFF2-40B4-BE49-F238E27FC236}">
                <a16:creationId xmlns:a16="http://schemas.microsoft.com/office/drawing/2014/main" id="{AA288A50-FF79-4F21-974C-EC4FA7EDC26B}"/>
              </a:ext>
            </a:extLst>
          </p:cNvPr>
          <p:cNvSpPr>
            <a:spLocks/>
          </p:cNvSpPr>
          <p:nvPr/>
        </p:nvSpPr>
        <p:spPr bwMode="auto">
          <a:xfrm>
            <a:off x="456456" y="3764704"/>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3" name="Freeform 14">
            <a:extLst>
              <a:ext uri="{FF2B5EF4-FFF2-40B4-BE49-F238E27FC236}">
                <a16:creationId xmlns:a16="http://schemas.microsoft.com/office/drawing/2014/main" id="{E6F3E1FE-F3D2-4F9D-9EEC-90417861B21F}"/>
              </a:ext>
            </a:extLst>
          </p:cNvPr>
          <p:cNvSpPr>
            <a:spLocks/>
          </p:cNvSpPr>
          <p:nvPr/>
        </p:nvSpPr>
        <p:spPr bwMode="auto">
          <a:xfrm>
            <a:off x="430280" y="4479587"/>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nvGrpSpPr>
          <p:cNvPr id="35" name="Group 20">
            <a:extLst>
              <a:ext uri="{FF2B5EF4-FFF2-40B4-BE49-F238E27FC236}">
                <a16:creationId xmlns:a16="http://schemas.microsoft.com/office/drawing/2014/main" id="{3317B449-37BD-41A9-A0A8-4E7857A818C0}"/>
              </a:ext>
            </a:extLst>
          </p:cNvPr>
          <p:cNvGrpSpPr>
            <a:grpSpLocks/>
          </p:cNvGrpSpPr>
          <p:nvPr/>
        </p:nvGrpSpPr>
        <p:grpSpPr bwMode="auto">
          <a:xfrm>
            <a:off x="423705" y="4105805"/>
            <a:ext cx="315654" cy="247635"/>
            <a:chOff x="4896" y="2256"/>
            <a:chExt cx="432" cy="816"/>
          </a:xfrm>
        </p:grpSpPr>
        <p:sp>
          <p:nvSpPr>
            <p:cNvPr id="36" name="Freeform 21">
              <a:extLst>
                <a:ext uri="{FF2B5EF4-FFF2-40B4-BE49-F238E27FC236}">
                  <a16:creationId xmlns:a16="http://schemas.microsoft.com/office/drawing/2014/main" id="{B8DACB2D-3220-456F-9027-BCAE3FD6F2DF}"/>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7" name="Freeform 22">
              <a:extLst>
                <a:ext uri="{FF2B5EF4-FFF2-40B4-BE49-F238E27FC236}">
                  <a16:creationId xmlns:a16="http://schemas.microsoft.com/office/drawing/2014/main" id="{3CDAA2E6-6DFD-4582-9095-F279B6AD63F9}"/>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grpSp>
        <p:nvGrpSpPr>
          <p:cNvPr id="41" name="Group 20">
            <a:extLst>
              <a:ext uri="{FF2B5EF4-FFF2-40B4-BE49-F238E27FC236}">
                <a16:creationId xmlns:a16="http://schemas.microsoft.com/office/drawing/2014/main" id="{96B0C475-956B-453D-99F8-8AA24B97A863}"/>
              </a:ext>
            </a:extLst>
          </p:cNvPr>
          <p:cNvGrpSpPr>
            <a:grpSpLocks/>
          </p:cNvGrpSpPr>
          <p:nvPr/>
        </p:nvGrpSpPr>
        <p:grpSpPr bwMode="auto">
          <a:xfrm>
            <a:off x="394584" y="2997126"/>
            <a:ext cx="315654" cy="247635"/>
            <a:chOff x="4896" y="2256"/>
            <a:chExt cx="432" cy="816"/>
          </a:xfrm>
        </p:grpSpPr>
        <p:sp>
          <p:nvSpPr>
            <p:cNvPr id="42" name="Freeform 21">
              <a:extLst>
                <a:ext uri="{FF2B5EF4-FFF2-40B4-BE49-F238E27FC236}">
                  <a16:creationId xmlns:a16="http://schemas.microsoft.com/office/drawing/2014/main" id="{FBF8C978-4EEC-4F42-9A9C-44A7FFDE214E}"/>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3" name="Freeform 22">
              <a:extLst>
                <a:ext uri="{FF2B5EF4-FFF2-40B4-BE49-F238E27FC236}">
                  <a16:creationId xmlns:a16="http://schemas.microsoft.com/office/drawing/2014/main" id="{51C90C58-9DD2-41E0-9476-D171A33593FD}"/>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sp>
        <p:nvSpPr>
          <p:cNvPr id="44" name="Freeform 10">
            <a:extLst>
              <a:ext uri="{FF2B5EF4-FFF2-40B4-BE49-F238E27FC236}">
                <a16:creationId xmlns:a16="http://schemas.microsoft.com/office/drawing/2014/main" id="{60150F90-8883-450D-8E1F-DC7BA2C289E9}"/>
              </a:ext>
            </a:extLst>
          </p:cNvPr>
          <p:cNvSpPr>
            <a:spLocks/>
          </p:cNvSpPr>
          <p:nvPr/>
        </p:nvSpPr>
        <p:spPr bwMode="auto">
          <a:xfrm>
            <a:off x="410554" y="5194276"/>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5" name="Freeform 4">
            <a:extLst>
              <a:ext uri="{FF2B5EF4-FFF2-40B4-BE49-F238E27FC236}">
                <a16:creationId xmlns:a16="http://schemas.microsoft.com/office/drawing/2014/main" id="{578620B0-2EC8-4A88-B5B6-29D07DAC7661}"/>
              </a:ext>
            </a:extLst>
          </p:cNvPr>
          <p:cNvSpPr>
            <a:spLocks/>
          </p:cNvSpPr>
          <p:nvPr/>
        </p:nvSpPr>
        <p:spPr bwMode="auto">
          <a:xfrm>
            <a:off x="410554" y="2288210"/>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9" name="Freeform 8">
            <a:extLst>
              <a:ext uri="{FF2B5EF4-FFF2-40B4-BE49-F238E27FC236}">
                <a16:creationId xmlns:a16="http://schemas.microsoft.com/office/drawing/2014/main" id="{B58B4FEC-BD01-46A5-A08D-598A26990B6E}"/>
              </a:ext>
            </a:extLst>
          </p:cNvPr>
          <p:cNvSpPr>
            <a:spLocks/>
          </p:cNvSpPr>
          <p:nvPr/>
        </p:nvSpPr>
        <p:spPr bwMode="auto">
          <a:xfrm>
            <a:off x="423705" y="2642052"/>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nvGrpSpPr>
          <p:cNvPr id="24" name="Group 20">
            <a:extLst>
              <a:ext uri="{FF2B5EF4-FFF2-40B4-BE49-F238E27FC236}">
                <a16:creationId xmlns:a16="http://schemas.microsoft.com/office/drawing/2014/main" id="{E96DCE50-B2F3-4E61-AF9A-1E48C50ADCBD}"/>
              </a:ext>
            </a:extLst>
          </p:cNvPr>
          <p:cNvGrpSpPr>
            <a:grpSpLocks/>
          </p:cNvGrpSpPr>
          <p:nvPr/>
        </p:nvGrpSpPr>
        <p:grpSpPr bwMode="auto">
          <a:xfrm>
            <a:off x="381105" y="5893295"/>
            <a:ext cx="315654" cy="247635"/>
            <a:chOff x="4896" y="2256"/>
            <a:chExt cx="432" cy="816"/>
          </a:xfrm>
        </p:grpSpPr>
        <p:sp>
          <p:nvSpPr>
            <p:cNvPr id="25" name="Freeform 21">
              <a:extLst>
                <a:ext uri="{FF2B5EF4-FFF2-40B4-BE49-F238E27FC236}">
                  <a16:creationId xmlns:a16="http://schemas.microsoft.com/office/drawing/2014/main" id="{D710B838-05DE-4A3D-993D-90165CD6688C}"/>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6" name="Freeform 22">
              <a:extLst>
                <a:ext uri="{FF2B5EF4-FFF2-40B4-BE49-F238E27FC236}">
                  <a16:creationId xmlns:a16="http://schemas.microsoft.com/office/drawing/2014/main" id="{03A1F90C-E41F-4404-BCE5-10A91CC59B70}"/>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sp>
        <p:nvSpPr>
          <p:cNvPr id="27" name="Freeform 14">
            <a:extLst>
              <a:ext uri="{FF2B5EF4-FFF2-40B4-BE49-F238E27FC236}">
                <a16:creationId xmlns:a16="http://schemas.microsoft.com/office/drawing/2014/main" id="{68492588-84F5-41E8-9349-D21306289032}"/>
              </a:ext>
            </a:extLst>
          </p:cNvPr>
          <p:cNvSpPr>
            <a:spLocks/>
          </p:cNvSpPr>
          <p:nvPr/>
        </p:nvSpPr>
        <p:spPr bwMode="auto">
          <a:xfrm>
            <a:off x="429756" y="4836065"/>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E2DB4DA9-CFD5-7AD3-13B9-315F664F24FE}"/>
                  </a:ext>
                </a:extLst>
              </p14:cNvPr>
              <p14:cNvContentPartPr/>
              <p14:nvPr/>
            </p14:nvContentPartPr>
            <p14:xfrm>
              <a:off x="2214000" y="4738320"/>
              <a:ext cx="1459800" cy="92880"/>
            </p14:xfrm>
          </p:contentPart>
        </mc:Choice>
        <mc:Fallback>
          <p:pic>
            <p:nvPicPr>
              <p:cNvPr id="2" name="Ink 1">
                <a:extLst>
                  <a:ext uri="{FF2B5EF4-FFF2-40B4-BE49-F238E27FC236}">
                    <a16:creationId xmlns:a16="http://schemas.microsoft.com/office/drawing/2014/main" id="{E2DB4DA9-CFD5-7AD3-13B9-315F664F24FE}"/>
                  </a:ext>
                </a:extLst>
              </p:cNvPr>
              <p:cNvPicPr/>
              <p:nvPr/>
            </p:nvPicPr>
            <p:blipFill>
              <a:blip r:embed="rId5"/>
              <a:stretch>
                <a:fillRect/>
              </a:stretch>
            </p:blipFill>
            <p:spPr>
              <a:xfrm>
                <a:off x="2204640" y="4728960"/>
                <a:ext cx="1478520" cy="111600"/>
              </a:xfrm>
              <a:prstGeom prst="rect">
                <a:avLst/>
              </a:prstGeom>
            </p:spPr>
          </p:pic>
        </mc:Fallback>
      </mc:AlternateContent>
    </p:spTree>
    <p:extLst>
      <p:ext uri="{BB962C8B-B14F-4D97-AF65-F5344CB8AC3E}">
        <p14:creationId xmlns:p14="http://schemas.microsoft.com/office/powerpoint/2010/main" val="271116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xEl>
                                              <p:pRg st="10" end="1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8">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8">
                                            <p:txEl>
                                              <p:pRg st="12" end="1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8">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44" grpId="0" animBg="1"/>
      <p:bldP spid="45" grpId="0" animBg="1"/>
      <p:bldP spid="49"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132077">
            <a:noAutofit/>
          </a:bodyPr>
          <a:lstStyle/>
          <a:p>
            <a:r>
              <a:rPr lang="en-US" dirty="0"/>
              <a:t>Designing Agents</a:t>
            </a:r>
          </a:p>
        </p:txBody>
      </p:sp>
      <p:sp>
        <p:nvSpPr>
          <p:cNvPr id="27653" name="Rectangle 5"/>
          <p:cNvSpPr>
            <a:spLocks noGrp="1" noChangeArrowheads="1"/>
          </p:cNvSpPr>
          <p:nvPr>
            <p:ph type="body" idx="1"/>
          </p:nvPr>
        </p:nvSpPr>
        <p:spPr>
          <a:xfrm>
            <a:off x="304800" y="1193800"/>
            <a:ext cx="5791200" cy="3860800"/>
          </a:xfrm>
        </p:spPr>
        <p:txBody>
          <a:bodyPr rIns="132077"/>
          <a:lstStyle/>
          <a:p>
            <a:pPr marL="457178" indent="-457178">
              <a:spcBef>
                <a:spcPct val="0"/>
              </a:spcBef>
            </a:pPr>
            <a:r>
              <a:rPr lang="en-US" dirty="0"/>
              <a:t>An </a:t>
            </a:r>
            <a:r>
              <a:rPr lang="en-US" b="1" dirty="0"/>
              <a:t>agent</a:t>
            </a:r>
            <a:r>
              <a:rPr lang="en-US" dirty="0"/>
              <a:t> is an entity that </a:t>
            </a:r>
            <a:r>
              <a:rPr lang="en-US" i="1" dirty="0"/>
              <a:t>perceives</a:t>
            </a:r>
            <a:r>
              <a:rPr lang="en-US" dirty="0"/>
              <a:t> and </a:t>
            </a:r>
            <a:r>
              <a:rPr lang="en-US" i="1" dirty="0"/>
              <a:t>acts</a:t>
            </a:r>
            <a:r>
              <a:rPr lang="en-US" dirty="0"/>
              <a:t>.</a:t>
            </a:r>
          </a:p>
          <a:p>
            <a:pPr marL="457178" indent="-457178">
              <a:spcBef>
                <a:spcPts val="1500"/>
              </a:spcBef>
            </a:pPr>
            <a:r>
              <a:rPr lang="en-US" dirty="0"/>
              <a:t>Characteristics of the </a:t>
            </a:r>
            <a:r>
              <a:rPr lang="en-US" b="1" dirty="0"/>
              <a:t>percepts and state, environment,</a:t>
            </a:r>
            <a:r>
              <a:rPr lang="en-US" dirty="0"/>
              <a:t> and </a:t>
            </a:r>
            <a:r>
              <a:rPr lang="en-US" b="1" dirty="0"/>
              <a:t>action space </a:t>
            </a:r>
            <a:r>
              <a:rPr lang="en-US" dirty="0"/>
              <a:t>dictate techniques for selecting actions</a:t>
            </a:r>
          </a:p>
          <a:p>
            <a:pPr marL="457178" indent="-457178">
              <a:spcBef>
                <a:spcPts val="1500"/>
              </a:spcBef>
            </a:pPr>
            <a:endParaRPr lang="en-US" dirty="0"/>
          </a:p>
          <a:p>
            <a:pPr marL="457178" indent="-457178">
              <a:spcBef>
                <a:spcPts val="1500"/>
              </a:spcBef>
            </a:pPr>
            <a:r>
              <a:rPr lang="en-US" dirty="0"/>
              <a:t>How can we design an AI agent to solve our problems given their task environments?</a:t>
            </a:r>
            <a:endParaRPr lang="en-US" dirty="0">
              <a:cs typeface="Arial" charset="0"/>
            </a:endParaRPr>
          </a:p>
          <a:p>
            <a:pPr marL="457178" indent="-457178">
              <a:spcBef>
                <a:spcPts val="1500"/>
              </a:spcBef>
            </a:pPr>
            <a:endParaRPr lang="en-US" sz="2133" dirty="0"/>
          </a:p>
        </p:txBody>
      </p:sp>
      <p:grpSp>
        <p:nvGrpSpPr>
          <p:cNvPr id="34" name="Group 33"/>
          <p:cNvGrpSpPr/>
          <p:nvPr/>
        </p:nvGrpSpPr>
        <p:grpSpPr>
          <a:xfrm>
            <a:off x="7026966" y="4065104"/>
            <a:ext cx="4949686" cy="2425765"/>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Actions</a:t>
              </a:r>
            </a:p>
          </p:txBody>
        </p:sp>
      </p:grpSp>
      <p:pic>
        <p:nvPicPr>
          <p:cNvPr id="46083" name="Picture 3" descr="C:\Temp\ketrina\RationalAgent.png"/>
          <p:cNvPicPr preferRelativeResize="0">
            <a:picLocks noChangeArrowheads="1"/>
          </p:cNvPicPr>
          <p:nvPr/>
        </p:nvPicPr>
        <p:blipFill>
          <a:blip r:embed="rId3" cstate="print"/>
          <a:srcRect/>
          <a:stretch>
            <a:fillRect/>
          </a:stretch>
        </p:blipFill>
        <p:spPr bwMode="auto">
          <a:xfrm flipH="1">
            <a:off x="7308499" y="410356"/>
            <a:ext cx="4273900" cy="3396469"/>
          </a:xfrm>
          <a:prstGeom prst="rect">
            <a:avLst/>
          </a:prstGeom>
          <a:noFill/>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C4602C2D-9FF6-3659-53C1-EDDD8F0B8DD1}"/>
                  </a:ext>
                </a:extLst>
              </p14:cNvPr>
              <p14:cNvContentPartPr/>
              <p14:nvPr/>
            </p14:nvContentPartPr>
            <p14:xfrm>
              <a:off x="7400520" y="3684240"/>
              <a:ext cx="4703040" cy="2715480"/>
            </p14:xfrm>
          </p:contentPart>
        </mc:Choice>
        <mc:Fallback>
          <p:pic>
            <p:nvPicPr>
              <p:cNvPr id="2" name="Ink 1">
                <a:extLst>
                  <a:ext uri="{FF2B5EF4-FFF2-40B4-BE49-F238E27FC236}">
                    <a16:creationId xmlns:a16="http://schemas.microsoft.com/office/drawing/2014/main" id="{C4602C2D-9FF6-3659-53C1-EDDD8F0B8DD1}"/>
                  </a:ext>
                </a:extLst>
              </p:cNvPr>
              <p:cNvPicPr/>
              <p:nvPr/>
            </p:nvPicPr>
            <p:blipFill>
              <a:blip r:embed="rId5"/>
              <a:stretch>
                <a:fillRect/>
              </a:stretch>
            </p:blipFill>
            <p:spPr>
              <a:xfrm>
                <a:off x="7391160" y="3674880"/>
                <a:ext cx="4721760" cy="2734200"/>
              </a:xfrm>
              <a:prstGeom prst="rect">
                <a:avLst/>
              </a:prstGeom>
            </p:spPr>
          </p:pic>
        </mc:Fallback>
      </mc:AlternateContent>
    </p:spTree>
    <p:extLst>
      <p:ext uri="{BB962C8B-B14F-4D97-AF65-F5344CB8AC3E}">
        <p14:creationId xmlns:p14="http://schemas.microsoft.com/office/powerpoint/2010/main" val="2335458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653">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7653">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2946400" y="1295400"/>
            <a:ext cx="6192712" cy="2743200"/>
          </a:xfrm>
          <a:prstGeom prst="rect">
            <a:avLst/>
          </a:prstGeom>
          <a:noFill/>
          <a:ln w="12700">
            <a:noFill/>
            <a:miter lim="800000"/>
            <a:headEnd/>
            <a:tailEnd/>
          </a:ln>
        </p:spPr>
      </p:pic>
      <p:sp>
        <p:nvSpPr>
          <p:cNvPr id="23556" name="Rectangle 5"/>
          <p:cNvSpPr>
            <a:spLocks noGrp="1" noChangeArrowheads="1"/>
          </p:cNvSpPr>
          <p:nvPr>
            <p:ph type="title"/>
          </p:nvPr>
        </p:nvSpPr>
        <p:spPr/>
        <p:txBody>
          <a:bodyPr rIns="132077">
            <a:noAutofit/>
          </a:bodyPr>
          <a:lstStyle/>
          <a:p>
            <a:r>
              <a:rPr lang="en-US" dirty="0"/>
              <a:t>Pac-Man as an Agent</a:t>
            </a:r>
          </a:p>
        </p:txBody>
      </p:sp>
      <p:sp>
        <p:nvSpPr>
          <p:cNvPr id="23557" name="AutoShape 7"/>
          <p:cNvSpPr>
            <a:spLocks/>
          </p:cNvSpPr>
          <p:nvPr/>
        </p:nvSpPr>
        <p:spPr bwMode="auto">
          <a:xfrm>
            <a:off x="2857497" y="4308894"/>
            <a:ext cx="2873375" cy="1746251"/>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58" name="Line 8"/>
          <p:cNvSpPr>
            <a:spLocks noChangeShapeType="1"/>
          </p:cNvSpPr>
          <p:nvPr/>
        </p:nvSpPr>
        <p:spPr bwMode="auto">
          <a:xfrm rot="10800000" flipH="1">
            <a:off x="5233590" y="4902994"/>
            <a:ext cx="0" cy="708025"/>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59" name="Rectangle 9"/>
          <p:cNvSpPr>
            <a:spLocks/>
          </p:cNvSpPr>
          <p:nvPr/>
        </p:nvSpPr>
        <p:spPr bwMode="auto">
          <a:xfrm>
            <a:off x="3852063" y="4351758"/>
            <a:ext cx="1054100" cy="46990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3560" name="Group 10"/>
          <p:cNvGrpSpPr>
            <a:grpSpLocks/>
          </p:cNvGrpSpPr>
          <p:nvPr/>
        </p:nvGrpSpPr>
        <p:grpSpPr bwMode="auto">
          <a:xfrm>
            <a:off x="4933951" y="5041107"/>
            <a:ext cx="635000" cy="431800"/>
            <a:chOff x="0" y="0"/>
            <a:chExt cx="400" cy="272"/>
          </a:xfrm>
        </p:grpSpPr>
        <p:sp>
          <p:nvSpPr>
            <p:cNvPr id="23571"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3572"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3561" name="Group 13"/>
          <p:cNvGrpSpPr>
            <a:grpSpLocks/>
          </p:cNvGrpSpPr>
          <p:nvPr/>
        </p:nvGrpSpPr>
        <p:grpSpPr bwMode="auto">
          <a:xfrm>
            <a:off x="5692776" y="4379912"/>
            <a:ext cx="1473200" cy="1357313"/>
            <a:chOff x="766" y="11"/>
            <a:chExt cx="928" cy="855"/>
          </a:xfrm>
        </p:grpSpPr>
        <p:sp>
          <p:nvSpPr>
            <p:cNvPr id="23569" name="Rectangle 14"/>
            <p:cNvSpPr>
              <a:spLocks/>
            </p:cNvSpPr>
            <p:nvPr/>
          </p:nvSpPr>
          <p:spPr bwMode="auto">
            <a:xfrm>
              <a:off x="814" y="11"/>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3570" name="Rectangle 15"/>
            <p:cNvSpPr>
              <a:spLocks/>
            </p:cNvSpPr>
            <p:nvPr/>
          </p:nvSpPr>
          <p:spPr bwMode="auto">
            <a:xfrm>
              <a:off x="766" y="618"/>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3562" name="AutoShape 16"/>
          <p:cNvSpPr>
            <a:spLocks/>
          </p:cNvSpPr>
          <p:nvPr/>
        </p:nvSpPr>
        <p:spPr bwMode="auto">
          <a:xfrm>
            <a:off x="7173911" y="4259263"/>
            <a:ext cx="1905000" cy="1739900"/>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63" name="Rectangle 17"/>
          <p:cNvSpPr>
            <a:spLocks/>
          </p:cNvSpPr>
          <p:nvPr/>
        </p:nvSpPr>
        <p:spPr bwMode="auto">
          <a:xfrm>
            <a:off x="7043736" y="4343401"/>
            <a:ext cx="2159000" cy="46990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23564" name="Line 18"/>
          <p:cNvSpPr>
            <a:spLocks noChangeShapeType="1"/>
          </p:cNvSpPr>
          <p:nvPr/>
        </p:nvSpPr>
        <p:spPr bwMode="auto">
          <a:xfrm rot="10800000" flipH="1">
            <a:off x="5516563" y="4765675"/>
            <a:ext cx="2159000"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5" name="Line 19"/>
          <p:cNvSpPr>
            <a:spLocks noChangeShapeType="1"/>
          </p:cNvSpPr>
          <p:nvPr/>
        </p:nvSpPr>
        <p:spPr bwMode="auto">
          <a:xfrm flipH="1">
            <a:off x="5516561" y="5765800"/>
            <a:ext cx="2151061"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6" name="Rectangle 20"/>
          <p:cNvSpPr>
            <a:spLocks/>
          </p:cNvSpPr>
          <p:nvPr/>
        </p:nvSpPr>
        <p:spPr bwMode="auto">
          <a:xfrm>
            <a:off x="5862637" y="4779963"/>
            <a:ext cx="1257300" cy="3556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Percepts</a:t>
            </a:r>
          </a:p>
        </p:txBody>
      </p:sp>
      <p:sp>
        <p:nvSpPr>
          <p:cNvPr id="23567" name="Rectangle 21"/>
          <p:cNvSpPr>
            <a:spLocks/>
          </p:cNvSpPr>
          <p:nvPr/>
        </p:nvSpPr>
        <p:spPr bwMode="auto">
          <a:xfrm>
            <a:off x="5951537" y="5765800"/>
            <a:ext cx="1079500" cy="4064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Actions</a:t>
            </a:r>
          </a:p>
        </p:txBody>
      </p:sp>
      <p:sp>
        <p:nvSpPr>
          <p:cNvPr id="20" name="Text Box 4"/>
          <p:cNvSpPr txBox="1">
            <a:spLocks noChangeArrowheads="1"/>
          </p:cNvSpPr>
          <p:nvPr/>
        </p:nvSpPr>
        <p:spPr bwMode="auto">
          <a:xfrm>
            <a:off x="0" y="6477000"/>
            <a:ext cx="8636000" cy="29745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1333" dirty="0"/>
              <a:t>Pac-Man is a registered trademark of Namco-Bandai Games, used here for educational purposes</a:t>
            </a:r>
          </a:p>
        </p:txBody>
      </p:sp>
      <p:sp>
        <p:nvSpPr>
          <p:cNvPr id="2" name="TextBox 1">
            <a:extLst>
              <a:ext uri="{FF2B5EF4-FFF2-40B4-BE49-F238E27FC236}">
                <a16:creationId xmlns:a16="http://schemas.microsoft.com/office/drawing/2014/main" id="{591ECEC7-D887-2B40-8DC9-7C29A692372C}"/>
              </a:ext>
            </a:extLst>
          </p:cNvPr>
          <p:cNvSpPr txBox="1"/>
          <p:nvPr/>
        </p:nvSpPr>
        <p:spPr>
          <a:xfrm>
            <a:off x="3230511" y="4725568"/>
            <a:ext cx="1491755" cy="1200329"/>
          </a:xfrm>
          <a:prstGeom prst="rect">
            <a:avLst/>
          </a:prstGeom>
          <a:noFill/>
        </p:spPr>
        <p:txBody>
          <a:bodyPr wrap="none" rtlCol="0">
            <a:spAutoFit/>
          </a:bodyPr>
          <a:lstStyle/>
          <a:p>
            <a:r>
              <a:rPr lang="en-US" dirty="0"/>
              <a:t>World Model</a:t>
            </a:r>
          </a:p>
          <a:p>
            <a:r>
              <a:rPr lang="en-US" dirty="0"/>
              <a:t>States</a:t>
            </a:r>
          </a:p>
          <a:p>
            <a:r>
              <a:rPr lang="en-US" dirty="0"/>
              <a:t>Transitions</a:t>
            </a:r>
          </a:p>
          <a:p>
            <a:r>
              <a:rPr lang="en-US" dirty="0"/>
              <a:t>Costs/Utilities</a:t>
            </a:r>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79AB7295-91DD-8971-5D05-182AE23B44CB}"/>
                  </a:ext>
                </a:extLst>
              </p14:cNvPr>
              <p14:cNvContentPartPr/>
              <p14:nvPr/>
            </p14:nvContentPartPr>
            <p14:xfrm>
              <a:off x="3221640" y="1530720"/>
              <a:ext cx="5518800" cy="1969560"/>
            </p14:xfrm>
          </p:contentPart>
        </mc:Choice>
        <mc:Fallback>
          <p:pic>
            <p:nvPicPr>
              <p:cNvPr id="3" name="Ink 2">
                <a:extLst>
                  <a:ext uri="{FF2B5EF4-FFF2-40B4-BE49-F238E27FC236}">
                    <a16:creationId xmlns:a16="http://schemas.microsoft.com/office/drawing/2014/main" id="{79AB7295-91DD-8971-5D05-182AE23B44CB}"/>
                  </a:ext>
                </a:extLst>
              </p:cNvPr>
              <p:cNvPicPr/>
              <p:nvPr/>
            </p:nvPicPr>
            <p:blipFill>
              <a:blip r:embed="rId5"/>
              <a:stretch>
                <a:fillRect/>
              </a:stretch>
            </p:blipFill>
            <p:spPr>
              <a:xfrm>
                <a:off x="3212280" y="1521360"/>
                <a:ext cx="5537520" cy="1988280"/>
              </a:xfrm>
              <a:prstGeom prst="rect">
                <a:avLst/>
              </a:prstGeom>
            </p:spPr>
          </p:pic>
        </mc:Fallback>
      </mc:AlternateContent>
    </p:spTree>
    <p:extLst>
      <p:ext uri="{BB962C8B-B14F-4D97-AF65-F5344CB8AC3E}">
        <p14:creationId xmlns:p14="http://schemas.microsoft.com/office/powerpoint/2010/main" val="124479175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World Models</a:t>
            </a:r>
          </a:p>
        </p:txBody>
      </p:sp>
      <p:pic>
        <p:nvPicPr>
          <p:cNvPr id="4" name="Picture 3">
            <a:extLst>
              <a:ext uri="{FF2B5EF4-FFF2-40B4-BE49-F238E27FC236}">
                <a16:creationId xmlns:a16="http://schemas.microsoft.com/office/drawing/2014/main" id="{9F264419-6B22-B24F-829F-91CC3301210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57401" y="1372102"/>
            <a:ext cx="8302483" cy="4355959"/>
          </a:xfrm>
          <a:prstGeom prst="rect">
            <a:avLst/>
          </a:prstGeom>
          <a:noFill/>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09461495-F6A7-7FB6-1BAB-77B89F68CC01}"/>
                  </a:ext>
                </a:extLst>
              </p14:cNvPr>
              <p14:cNvContentPartPr/>
              <p14:nvPr/>
            </p14:nvContentPartPr>
            <p14:xfrm>
              <a:off x="3336840" y="1625760"/>
              <a:ext cx="3661920" cy="812520"/>
            </p14:xfrm>
          </p:contentPart>
        </mc:Choice>
        <mc:Fallback>
          <p:pic>
            <p:nvPicPr>
              <p:cNvPr id="2" name="Ink 1">
                <a:extLst>
                  <a:ext uri="{FF2B5EF4-FFF2-40B4-BE49-F238E27FC236}">
                    <a16:creationId xmlns:a16="http://schemas.microsoft.com/office/drawing/2014/main" id="{09461495-F6A7-7FB6-1BAB-77B89F68CC01}"/>
                  </a:ext>
                </a:extLst>
              </p:cNvPr>
              <p:cNvPicPr/>
              <p:nvPr/>
            </p:nvPicPr>
            <p:blipFill>
              <a:blip r:embed="rId4"/>
              <a:stretch>
                <a:fillRect/>
              </a:stretch>
            </p:blipFill>
            <p:spPr>
              <a:xfrm>
                <a:off x="3327480" y="1616400"/>
                <a:ext cx="3680640" cy="831240"/>
              </a:xfrm>
              <a:prstGeom prst="rect">
                <a:avLst/>
              </a:prstGeom>
            </p:spPr>
          </p:pic>
        </mc:Fallback>
      </mc:AlternateContent>
    </p:spTree>
    <p:extLst>
      <p:ext uri="{BB962C8B-B14F-4D97-AF65-F5344CB8AC3E}">
        <p14:creationId xmlns:p14="http://schemas.microsoft.com/office/powerpoint/2010/main" val="35653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Representing an AI problem (PEAS)</a:t>
            </a:r>
          </a:p>
        </p:txBody>
      </p:sp>
      <p:sp>
        <p:nvSpPr>
          <p:cNvPr id="8195" name="Rectangle 3"/>
          <p:cNvSpPr>
            <a:spLocks noGrp="1" noChangeArrowheads="1"/>
          </p:cNvSpPr>
          <p:nvPr>
            <p:ph idx="1"/>
          </p:nvPr>
        </p:nvSpPr>
        <p:spPr>
          <a:xfrm>
            <a:off x="392111" y="1263233"/>
            <a:ext cx="6092825" cy="5562600"/>
          </a:xfrm>
        </p:spPr>
        <p:txBody>
          <a:bodyPr>
            <a:normAutofit/>
          </a:bodyPr>
          <a:lstStyle/>
          <a:p>
            <a:pPr eaLnBrk="1" hangingPunct="1">
              <a:lnSpc>
                <a:spcPct val="80000"/>
              </a:lnSpc>
            </a:pPr>
            <a:r>
              <a:rPr lang="en-US" sz="2800" dirty="0"/>
              <a:t>A </a:t>
            </a:r>
            <a:r>
              <a:rPr lang="en-US" sz="2800" dirty="0">
                <a:solidFill>
                  <a:srgbClr val="FF0000"/>
                </a:solidFill>
              </a:rPr>
              <a:t>task environment</a:t>
            </a:r>
            <a:r>
              <a:rPr lang="en-US" sz="2800" dirty="0"/>
              <a:t> consists of:</a:t>
            </a:r>
          </a:p>
          <a:p>
            <a:pPr lvl="1" eaLnBrk="1" hangingPunct="1">
              <a:lnSpc>
                <a:spcPct val="80000"/>
              </a:lnSpc>
            </a:pPr>
            <a:endParaRPr lang="en-US" sz="2400" dirty="0"/>
          </a:p>
          <a:p>
            <a:pPr lvl="1" eaLnBrk="1" hangingPunct="1">
              <a:lnSpc>
                <a:spcPct val="80000"/>
              </a:lnSpc>
            </a:pPr>
            <a:r>
              <a:rPr lang="en-US" sz="2400" dirty="0">
                <a:solidFill>
                  <a:srgbClr val="FF0000"/>
                </a:solidFill>
              </a:rPr>
              <a:t>A state space </a:t>
            </a:r>
            <a:r>
              <a:rPr lang="en-US" sz="2400" dirty="0"/>
              <a:t>- what the agent knows about the world</a:t>
            </a:r>
          </a:p>
          <a:p>
            <a:pPr marL="457093" lvl="1" indent="0">
              <a:lnSpc>
                <a:spcPct val="80000"/>
              </a:lnSpc>
              <a:buNone/>
            </a:pPr>
            <a:endParaRPr lang="en-US" sz="2400" dirty="0"/>
          </a:p>
          <a:p>
            <a:pPr lvl="1" eaLnBrk="1" hangingPunct="1">
              <a:lnSpc>
                <a:spcPct val="80000"/>
              </a:lnSpc>
            </a:pPr>
            <a:r>
              <a:rPr lang="en-US" sz="2400" dirty="0"/>
              <a:t>For each state, a set of</a:t>
            </a:r>
          </a:p>
          <a:p>
            <a:pPr marL="457093" lvl="1" indent="0">
              <a:lnSpc>
                <a:spcPct val="80000"/>
              </a:lnSpc>
              <a:buNone/>
            </a:pPr>
            <a:r>
              <a:rPr lang="en-US" sz="2400" dirty="0"/>
              <a:t>    </a:t>
            </a:r>
            <a:r>
              <a:rPr lang="en-US" sz="2400" dirty="0">
                <a:solidFill>
                  <a:srgbClr val="FF0000"/>
                </a:solidFill>
              </a:rPr>
              <a:t>Actions(s)</a:t>
            </a:r>
            <a:r>
              <a:rPr lang="en-US" sz="2400" dirty="0"/>
              <a:t> of allowable actions</a:t>
            </a:r>
          </a:p>
          <a:p>
            <a:pPr marL="457093" lvl="1" indent="0">
              <a:lnSpc>
                <a:spcPct val="80000"/>
              </a:lnSpc>
              <a:buNone/>
            </a:pPr>
            <a:r>
              <a:rPr lang="en-US" sz="2400" dirty="0"/>
              <a:t>OR  </a:t>
            </a:r>
            <a:r>
              <a:rPr lang="en-US" sz="2400" dirty="0">
                <a:solidFill>
                  <a:srgbClr val="FF0000"/>
                </a:solidFill>
              </a:rPr>
              <a:t>Value(s) </a:t>
            </a:r>
            <a:r>
              <a:rPr lang="en-US" sz="2400" dirty="0"/>
              <a:t>to assign to states</a:t>
            </a:r>
          </a:p>
          <a:p>
            <a:pPr marL="0" lvl="1" indent="0">
              <a:lnSpc>
                <a:spcPct val="80000"/>
              </a:lnSpc>
              <a:buNone/>
            </a:pPr>
            <a:endParaRPr lang="en-US" sz="2400" dirty="0"/>
          </a:p>
          <a:p>
            <a:pPr lvl="1">
              <a:lnSpc>
                <a:spcPct val="80000"/>
              </a:lnSpc>
            </a:pPr>
            <a:r>
              <a:rPr lang="en-US" sz="2400" dirty="0">
                <a:solidFill>
                  <a:srgbClr val="FF0000"/>
                </a:solidFill>
              </a:rPr>
              <a:t>Environmental dynamics </a:t>
            </a:r>
            <a:r>
              <a:rPr lang="en-US" sz="2400" dirty="0"/>
              <a:t>how the world moves when the agent acts in it</a:t>
            </a:r>
          </a:p>
          <a:p>
            <a:pPr lvl="1">
              <a:lnSpc>
                <a:spcPct val="80000"/>
              </a:lnSpc>
            </a:pPr>
            <a:endParaRPr lang="en-US" sz="2400" dirty="0"/>
          </a:p>
          <a:p>
            <a:pPr lvl="1">
              <a:lnSpc>
                <a:spcPct val="80000"/>
              </a:lnSpc>
            </a:pPr>
            <a:r>
              <a:rPr lang="en-US" sz="2400" dirty="0">
                <a:solidFill>
                  <a:srgbClr val="FF0000"/>
                </a:solidFill>
              </a:rPr>
              <a:t>Performance measure </a:t>
            </a:r>
            <a:r>
              <a:rPr lang="en-US" sz="2400" dirty="0"/>
              <a:t>as a metric for utility/reward/cost</a:t>
            </a:r>
          </a:p>
          <a:p>
            <a:pPr marL="0" lvl="1" indent="0" eaLnBrk="1" hangingPunct="1">
              <a:lnSpc>
                <a:spcPct val="80000"/>
              </a:lnSpc>
              <a:buNone/>
            </a:pPr>
            <a:endParaRPr lang="en-US" sz="2400" dirty="0"/>
          </a:p>
        </p:txBody>
      </p:sp>
      <p:grpSp>
        <p:nvGrpSpPr>
          <p:cNvPr id="3" name="Group 2"/>
          <p:cNvGrpSpPr/>
          <p:nvPr/>
        </p:nvGrpSpPr>
        <p:grpSpPr>
          <a:xfrm>
            <a:off x="6651845" y="2860673"/>
            <a:ext cx="4659313" cy="568327"/>
            <a:chOff x="5181609" y="2174875"/>
            <a:chExt cx="4659313" cy="568326"/>
          </a:xfrm>
        </p:grpSpPr>
        <p:pic>
          <p:nvPicPr>
            <p:cNvPr id="8196" name="Picture 4"/>
            <p:cNvPicPr>
              <a:picLocks noChangeAspect="1" noChangeArrowheads="1"/>
            </p:cNvPicPr>
            <p:nvPr/>
          </p:nvPicPr>
          <p:blipFill>
            <a:blip r:embed="rId3" cstate="print"/>
            <a:srcRect/>
            <a:stretch>
              <a:fillRect/>
            </a:stretch>
          </p:blipFill>
          <p:spPr bwMode="auto">
            <a:xfrm>
              <a:off x="5867403" y="2174876"/>
              <a:ext cx="560388" cy="568325"/>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srcRect/>
            <a:stretch>
              <a:fillRect/>
            </a:stretch>
          </p:blipFill>
          <p:spPr bwMode="auto">
            <a:xfrm>
              <a:off x="7219949" y="2174875"/>
              <a:ext cx="552451" cy="560388"/>
            </a:xfrm>
            <a:prstGeom prst="rect">
              <a:avLst/>
            </a:prstGeom>
            <a:noFill/>
            <a:ln w="9525">
              <a:noFill/>
              <a:miter lim="800000"/>
              <a:headEnd/>
              <a:tailEnd/>
            </a:ln>
          </p:spPr>
        </p:pic>
        <p:pic>
          <p:nvPicPr>
            <p:cNvPr id="8198" name="Picture 6"/>
            <p:cNvPicPr>
              <a:picLocks noChangeAspect="1" noChangeArrowheads="1"/>
            </p:cNvPicPr>
            <p:nvPr/>
          </p:nvPicPr>
          <p:blipFill>
            <a:blip r:embed="rId5" cstate="print"/>
            <a:srcRect/>
            <a:stretch>
              <a:fillRect/>
            </a:stretch>
          </p:blipFill>
          <p:spPr bwMode="auto">
            <a:xfrm>
              <a:off x="9296409" y="2174875"/>
              <a:ext cx="544513" cy="560388"/>
            </a:xfrm>
            <a:prstGeom prst="rect">
              <a:avLst/>
            </a:prstGeom>
            <a:noFill/>
            <a:ln w="9525">
              <a:noFill/>
              <a:miter lim="800000"/>
              <a:headEnd/>
              <a:tailEnd/>
            </a:ln>
          </p:spPr>
        </p:pic>
        <p:pic>
          <p:nvPicPr>
            <p:cNvPr id="8199" name="Picture 7"/>
            <p:cNvPicPr>
              <a:picLocks noChangeAspect="1" noChangeArrowheads="1"/>
            </p:cNvPicPr>
            <p:nvPr/>
          </p:nvPicPr>
          <p:blipFill>
            <a:blip r:embed="rId6" cstate="print"/>
            <a:srcRect/>
            <a:stretch>
              <a:fillRect/>
            </a:stretch>
          </p:blipFill>
          <p:spPr bwMode="auto">
            <a:xfrm>
              <a:off x="6553201" y="2174875"/>
              <a:ext cx="552451" cy="560388"/>
            </a:xfrm>
            <a:prstGeom prst="rect">
              <a:avLst/>
            </a:prstGeom>
            <a:noFill/>
            <a:ln w="9525">
              <a:noFill/>
              <a:miter lim="800000"/>
              <a:headEnd/>
              <a:tailEnd/>
            </a:ln>
          </p:spPr>
        </p:pic>
        <p:pic>
          <p:nvPicPr>
            <p:cNvPr id="8200" name="Picture 8"/>
            <p:cNvPicPr>
              <a:picLocks noChangeAspect="1" noChangeArrowheads="1"/>
            </p:cNvPicPr>
            <p:nvPr/>
          </p:nvPicPr>
          <p:blipFill>
            <a:blip r:embed="rId7" cstate="print"/>
            <a:srcRect/>
            <a:stretch>
              <a:fillRect/>
            </a:stretch>
          </p:blipFill>
          <p:spPr bwMode="auto">
            <a:xfrm>
              <a:off x="8591549" y="2174877"/>
              <a:ext cx="552451" cy="552451"/>
            </a:xfrm>
            <a:prstGeom prst="rect">
              <a:avLst/>
            </a:prstGeom>
            <a:noFill/>
            <a:ln w="9525">
              <a:noFill/>
              <a:miter lim="800000"/>
              <a:headEnd/>
              <a:tailEnd/>
            </a:ln>
          </p:spPr>
        </p:pic>
        <p:pic>
          <p:nvPicPr>
            <p:cNvPr id="8201" name="Picture 9"/>
            <p:cNvPicPr>
              <a:picLocks noChangeAspect="1" noChangeArrowheads="1"/>
            </p:cNvPicPr>
            <p:nvPr/>
          </p:nvPicPr>
          <p:blipFill>
            <a:blip r:embed="rId8" cstate="print"/>
            <a:srcRect/>
            <a:stretch>
              <a:fillRect/>
            </a:stretch>
          </p:blipFill>
          <p:spPr bwMode="auto">
            <a:xfrm>
              <a:off x="7897813" y="2174875"/>
              <a:ext cx="560387" cy="560388"/>
            </a:xfrm>
            <a:prstGeom prst="rect">
              <a:avLst/>
            </a:prstGeom>
            <a:noFill/>
            <a:ln w="9525">
              <a:noFill/>
              <a:miter lim="800000"/>
              <a:headEnd/>
              <a:tailEnd/>
            </a:ln>
          </p:spPr>
        </p:pic>
        <p:pic>
          <p:nvPicPr>
            <p:cNvPr id="8202" name="Picture 10"/>
            <p:cNvPicPr>
              <a:picLocks noChangeAspect="1" noChangeArrowheads="1"/>
            </p:cNvPicPr>
            <p:nvPr/>
          </p:nvPicPr>
          <p:blipFill>
            <a:blip r:embed="rId9" cstate="print"/>
            <a:srcRect/>
            <a:stretch>
              <a:fillRect/>
            </a:stretch>
          </p:blipFill>
          <p:spPr bwMode="auto">
            <a:xfrm>
              <a:off x="5181609" y="2174875"/>
              <a:ext cx="544513" cy="560388"/>
            </a:xfrm>
            <a:prstGeom prst="rect">
              <a:avLst/>
            </a:prstGeom>
            <a:noFill/>
            <a:ln w="9525">
              <a:noFill/>
              <a:miter lim="800000"/>
              <a:headEnd/>
              <a:tailEnd/>
            </a:ln>
          </p:spPr>
        </p:pic>
      </p:grpSp>
      <p:grpSp>
        <p:nvGrpSpPr>
          <p:cNvPr id="2" name="Group 1"/>
          <p:cNvGrpSpPr/>
          <p:nvPr/>
        </p:nvGrpSpPr>
        <p:grpSpPr>
          <a:xfrm>
            <a:off x="8633045" y="4205287"/>
            <a:ext cx="2152649" cy="1322387"/>
            <a:chOff x="6457951" y="3325813"/>
            <a:chExt cx="2152649" cy="1322387"/>
          </a:xfrm>
        </p:grpSpPr>
        <p:pic>
          <p:nvPicPr>
            <p:cNvPr id="8203" name="Picture 11"/>
            <p:cNvPicPr>
              <a:picLocks noChangeAspect="1" noChangeArrowheads="1"/>
            </p:cNvPicPr>
            <p:nvPr/>
          </p:nvPicPr>
          <p:blipFill>
            <a:blip r:embed="rId3" cstate="print"/>
            <a:srcRect/>
            <a:stretch>
              <a:fillRect/>
            </a:stretch>
          </p:blipFill>
          <p:spPr bwMode="auto">
            <a:xfrm>
              <a:off x="6457951" y="3671888"/>
              <a:ext cx="560388" cy="568325"/>
            </a:xfrm>
            <a:prstGeom prst="rect">
              <a:avLst/>
            </a:prstGeom>
            <a:noFill/>
            <a:ln w="9525">
              <a:noFill/>
              <a:miter lim="800000"/>
              <a:headEnd/>
              <a:tailEnd/>
            </a:ln>
          </p:spPr>
        </p:pic>
        <p:pic>
          <p:nvPicPr>
            <p:cNvPr id="8204" name="Picture 12"/>
            <p:cNvPicPr>
              <a:picLocks noChangeAspect="1" noChangeArrowheads="1"/>
            </p:cNvPicPr>
            <p:nvPr/>
          </p:nvPicPr>
          <p:blipFill>
            <a:blip r:embed="rId6" cstate="print"/>
            <a:srcRect/>
            <a:stretch>
              <a:fillRect/>
            </a:stretch>
          </p:blipFill>
          <p:spPr bwMode="auto">
            <a:xfrm>
              <a:off x="8039101" y="3325813"/>
              <a:ext cx="552451" cy="560387"/>
            </a:xfrm>
            <a:prstGeom prst="rect">
              <a:avLst/>
            </a:prstGeom>
            <a:noFill/>
            <a:ln w="9525">
              <a:noFill/>
              <a:miter lim="800000"/>
              <a:headEnd/>
              <a:tailEnd/>
            </a:ln>
          </p:spPr>
        </p:pic>
        <p:pic>
          <p:nvPicPr>
            <p:cNvPr id="8205" name="Picture 13"/>
            <p:cNvPicPr>
              <a:picLocks noChangeAspect="1" noChangeArrowheads="1"/>
            </p:cNvPicPr>
            <p:nvPr/>
          </p:nvPicPr>
          <p:blipFill>
            <a:blip r:embed="rId4" cstate="print"/>
            <a:srcRect/>
            <a:stretch>
              <a:fillRect/>
            </a:stretch>
          </p:blipFill>
          <p:spPr bwMode="auto">
            <a:xfrm>
              <a:off x="8058149" y="4087813"/>
              <a:ext cx="552451" cy="560387"/>
            </a:xfrm>
            <a:prstGeom prst="rect">
              <a:avLst/>
            </a:prstGeom>
            <a:noFill/>
            <a:ln w="9525">
              <a:noFill/>
              <a:miter lim="800000"/>
              <a:headEnd/>
              <a:tailEnd/>
            </a:ln>
          </p:spPr>
        </p:pic>
        <p:sp>
          <p:nvSpPr>
            <p:cNvPr id="8206" name="Line 14"/>
            <p:cNvSpPr>
              <a:spLocks noChangeShapeType="1"/>
            </p:cNvSpPr>
            <p:nvPr/>
          </p:nvSpPr>
          <p:spPr bwMode="auto">
            <a:xfrm flipV="1">
              <a:off x="7162800" y="3581400"/>
              <a:ext cx="762000" cy="304800"/>
            </a:xfrm>
            <a:prstGeom prst="line">
              <a:avLst/>
            </a:prstGeom>
            <a:noFill/>
            <a:ln w="9525">
              <a:solidFill>
                <a:schemeClr val="tx1"/>
              </a:solidFill>
              <a:round/>
              <a:headEnd/>
              <a:tailEnd type="triangle" w="med" len="med"/>
            </a:ln>
          </p:spPr>
          <p:txBody>
            <a:bodyPr lIns="91426" tIns="45718" rIns="91426" bIns="45718"/>
            <a:lstStyle/>
            <a:p>
              <a:endParaRPr lang="en-US">
                <a:latin typeface="Calibri" pitchFamily="34" charset="0"/>
              </a:endParaRPr>
            </a:p>
          </p:txBody>
        </p:sp>
        <p:sp>
          <p:nvSpPr>
            <p:cNvPr id="8207" name="Line 15"/>
            <p:cNvSpPr>
              <a:spLocks noChangeShapeType="1"/>
            </p:cNvSpPr>
            <p:nvPr/>
          </p:nvSpPr>
          <p:spPr bwMode="auto">
            <a:xfrm>
              <a:off x="7162800" y="4114800"/>
              <a:ext cx="762000" cy="228600"/>
            </a:xfrm>
            <a:prstGeom prst="line">
              <a:avLst/>
            </a:prstGeom>
            <a:noFill/>
            <a:ln w="9525">
              <a:solidFill>
                <a:schemeClr val="tx1"/>
              </a:solidFill>
              <a:round/>
              <a:headEnd/>
              <a:tailEnd type="triangle" w="med" len="med"/>
            </a:ln>
          </p:spPr>
          <p:txBody>
            <a:bodyPr lIns="91426" tIns="45718" rIns="91426" bIns="45718"/>
            <a:lstStyle/>
            <a:p>
              <a:endParaRPr lang="en-US">
                <a:latin typeface="Calibri" pitchFamily="34" charset="0"/>
              </a:endParaRPr>
            </a:p>
          </p:txBody>
        </p:sp>
        <p:sp>
          <p:nvSpPr>
            <p:cNvPr id="8208" name="Text Box 16"/>
            <p:cNvSpPr txBox="1">
              <a:spLocks noChangeArrowheads="1"/>
            </p:cNvSpPr>
            <p:nvPr/>
          </p:nvSpPr>
          <p:spPr bwMode="auto">
            <a:xfrm>
              <a:off x="7143751" y="3429000"/>
              <a:ext cx="990600" cy="369328"/>
            </a:xfrm>
            <a:prstGeom prst="rect">
              <a:avLst/>
            </a:prstGeom>
            <a:noFill/>
            <a:ln w="9525">
              <a:noFill/>
              <a:miter lim="800000"/>
              <a:headEnd/>
              <a:tailEnd/>
            </a:ln>
          </p:spPr>
          <p:txBody>
            <a:bodyPr lIns="91426" tIns="45718" rIns="91426" bIns="45718">
              <a:spAutoFit/>
            </a:bodyPr>
            <a:lstStyle/>
            <a:p>
              <a:pPr>
                <a:spcBef>
                  <a:spcPct val="50000"/>
                </a:spcBef>
              </a:pPr>
              <a:r>
                <a:rPr lang="en-US" dirty="0">
                  <a:latin typeface="Calibri" pitchFamily="34" charset="0"/>
                </a:rPr>
                <a:t>N</a:t>
              </a:r>
            </a:p>
          </p:txBody>
        </p:sp>
        <p:sp>
          <p:nvSpPr>
            <p:cNvPr id="8209" name="Text Box 17"/>
            <p:cNvSpPr txBox="1">
              <a:spLocks noChangeArrowheads="1"/>
            </p:cNvSpPr>
            <p:nvPr/>
          </p:nvSpPr>
          <p:spPr bwMode="auto">
            <a:xfrm>
              <a:off x="7143751" y="4191000"/>
              <a:ext cx="1143000" cy="369328"/>
            </a:xfrm>
            <a:prstGeom prst="rect">
              <a:avLst/>
            </a:prstGeom>
            <a:noFill/>
            <a:ln w="9525">
              <a:noFill/>
              <a:miter lim="800000"/>
              <a:headEnd/>
              <a:tailEnd/>
            </a:ln>
          </p:spPr>
          <p:txBody>
            <a:bodyPr lIns="91426" tIns="45718" rIns="91426" bIns="45718">
              <a:spAutoFit/>
            </a:bodyPr>
            <a:lstStyle/>
            <a:p>
              <a:pPr>
                <a:spcBef>
                  <a:spcPct val="50000"/>
                </a:spcBef>
              </a:pPr>
              <a:r>
                <a:rPr lang="en-US" dirty="0">
                  <a:latin typeface="Calibri" pitchFamily="34" charset="0"/>
                </a:rPr>
                <a:t>E</a:t>
              </a:r>
            </a:p>
          </p:txBody>
        </p:sp>
      </p:grpSp>
      <p:grpSp>
        <p:nvGrpSpPr>
          <p:cNvPr id="4" name="Group 3"/>
          <p:cNvGrpSpPr/>
          <p:nvPr/>
        </p:nvGrpSpPr>
        <p:grpSpPr>
          <a:xfrm>
            <a:off x="7337644" y="3775072"/>
            <a:ext cx="1752600" cy="568325"/>
            <a:chOff x="6781800" y="3124200"/>
            <a:chExt cx="1752600" cy="568325"/>
          </a:xfrm>
        </p:grpSpPr>
        <p:pic>
          <p:nvPicPr>
            <p:cNvPr id="19" name="Picture 11"/>
            <p:cNvPicPr>
              <a:picLocks noChangeAspect="1" noChangeArrowheads="1"/>
            </p:cNvPicPr>
            <p:nvPr/>
          </p:nvPicPr>
          <p:blipFill>
            <a:blip r:embed="rId3" cstate="print"/>
            <a:srcRect/>
            <a:stretch>
              <a:fillRect/>
            </a:stretch>
          </p:blipFill>
          <p:spPr bwMode="auto">
            <a:xfrm>
              <a:off x="6781800" y="3124200"/>
              <a:ext cx="560388" cy="568325"/>
            </a:xfrm>
            <a:prstGeom prst="rect">
              <a:avLst/>
            </a:prstGeom>
            <a:noFill/>
            <a:ln w="9525">
              <a:noFill/>
              <a:miter lim="800000"/>
              <a:headEnd/>
              <a:tailEnd/>
            </a:ln>
          </p:spPr>
        </p:pic>
        <p:sp>
          <p:nvSpPr>
            <p:cNvPr id="20" name="Text Box 16"/>
            <p:cNvSpPr txBox="1">
              <a:spLocks noChangeArrowheads="1"/>
            </p:cNvSpPr>
            <p:nvPr/>
          </p:nvSpPr>
          <p:spPr bwMode="auto">
            <a:xfrm>
              <a:off x="7543800" y="3200400"/>
              <a:ext cx="990600" cy="369328"/>
            </a:xfrm>
            <a:prstGeom prst="rect">
              <a:avLst/>
            </a:prstGeom>
            <a:noFill/>
            <a:ln w="9525">
              <a:noFill/>
              <a:miter lim="800000"/>
              <a:headEnd/>
              <a:tailEnd/>
            </a:ln>
          </p:spPr>
          <p:txBody>
            <a:bodyPr lIns="91426" tIns="45718" rIns="91426" bIns="45718">
              <a:spAutoFit/>
            </a:bodyPr>
            <a:lstStyle/>
            <a:p>
              <a:pPr>
                <a:spcBef>
                  <a:spcPct val="50000"/>
                </a:spcBef>
              </a:pPr>
              <a:r>
                <a:rPr lang="en-US" dirty="0">
                  <a:latin typeface="Calibri" pitchFamily="34" charset="0"/>
                </a:rPr>
                <a:t>{N, E}</a:t>
              </a:r>
            </a:p>
          </p:txBody>
        </p:sp>
      </p:grpSp>
      <p:grpSp>
        <p:nvGrpSpPr>
          <p:cNvPr id="6" name="Group 5"/>
          <p:cNvGrpSpPr/>
          <p:nvPr/>
        </p:nvGrpSpPr>
        <p:grpSpPr>
          <a:xfrm>
            <a:off x="9699836" y="4079873"/>
            <a:ext cx="313044" cy="1431668"/>
            <a:chOff x="8153400" y="3048000"/>
            <a:chExt cx="313044" cy="1431667"/>
          </a:xfrm>
        </p:grpSpPr>
        <p:sp>
          <p:nvSpPr>
            <p:cNvPr id="5" name="TextBox 4"/>
            <p:cNvSpPr txBox="1"/>
            <p:nvPr/>
          </p:nvSpPr>
          <p:spPr>
            <a:xfrm>
              <a:off x="8153400" y="3048000"/>
              <a:ext cx="313044" cy="369332"/>
            </a:xfrm>
            <a:prstGeom prst="rect">
              <a:avLst/>
            </a:prstGeom>
            <a:noFill/>
          </p:spPr>
          <p:txBody>
            <a:bodyPr wrap="none" rtlCol="0">
              <a:spAutoFit/>
            </a:bodyPr>
            <a:lstStyle/>
            <a:p>
              <a:r>
                <a:rPr lang="en-US" b="1" dirty="0">
                  <a:solidFill>
                    <a:srgbClr val="0000FF"/>
                  </a:solidFill>
                </a:rPr>
                <a:t>1</a:t>
              </a:r>
            </a:p>
          </p:txBody>
        </p:sp>
        <p:sp>
          <p:nvSpPr>
            <p:cNvPr id="24" name="TextBox 23"/>
            <p:cNvSpPr txBox="1"/>
            <p:nvPr/>
          </p:nvSpPr>
          <p:spPr>
            <a:xfrm>
              <a:off x="8153400" y="4110335"/>
              <a:ext cx="313044" cy="369332"/>
            </a:xfrm>
            <a:prstGeom prst="rect">
              <a:avLst/>
            </a:prstGeom>
            <a:noFill/>
          </p:spPr>
          <p:txBody>
            <a:bodyPr wrap="none" rtlCol="0">
              <a:spAutoFit/>
            </a:bodyPr>
            <a:lstStyle/>
            <a:p>
              <a:r>
                <a:rPr lang="en-US" b="1" dirty="0">
                  <a:solidFill>
                    <a:srgbClr val="0000FF"/>
                  </a:solidFill>
                </a:rPr>
                <a:t>1</a:t>
              </a:r>
            </a:p>
          </p:txBody>
        </p:sp>
      </p:grpSp>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C485C81A-7F7C-B06D-F0FF-31A0D2CB2B76}"/>
                  </a:ext>
                </a:extLst>
              </p14:cNvPr>
              <p14:cNvContentPartPr/>
              <p14:nvPr/>
            </p14:nvContentPartPr>
            <p14:xfrm>
              <a:off x="1054800" y="2305080"/>
              <a:ext cx="9821520" cy="3894120"/>
            </p14:xfrm>
          </p:contentPart>
        </mc:Choice>
        <mc:Fallback>
          <p:pic>
            <p:nvPicPr>
              <p:cNvPr id="7" name="Ink 6">
                <a:extLst>
                  <a:ext uri="{FF2B5EF4-FFF2-40B4-BE49-F238E27FC236}">
                    <a16:creationId xmlns:a16="http://schemas.microsoft.com/office/drawing/2014/main" id="{C485C81A-7F7C-B06D-F0FF-31A0D2CB2B76}"/>
                  </a:ext>
                </a:extLst>
              </p:cNvPr>
              <p:cNvPicPr/>
              <p:nvPr/>
            </p:nvPicPr>
            <p:blipFill>
              <a:blip r:embed="rId11"/>
              <a:stretch>
                <a:fillRect/>
              </a:stretch>
            </p:blipFill>
            <p:spPr>
              <a:xfrm>
                <a:off x="1045440" y="2295720"/>
                <a:ext cx="9840240" cy="3912840"/>
              </a:xfrm>
              <a:prstGeom prst="rect">
                <a:avLst/>
              </a:prstGeom>
            </p:spPr>
          </p:pic>
        </mc:Fallback>
      </mc:AlternateContent>
    </p:spTree>
    <p:extLst>
      <p:ext uri="{BB962C8B-B14F-4D97-AF65-F5344CB8AC3E}">
        <p14:creationId xmlns:p14="http://schemas.microsoft.com/office/powerpoint/2010/main" val="265327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195">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Environment - Pacman</a:t>
            </a:r>
          </a:p>
        </p:txBody>
      </p:sp>
      <p:sp>
        <p:nvSpPr>
          <p:cNvPr id="4" name="Content Placeholder 2"/>
          <p:cNvSpPr txBox="1">
            <a:spLocks/>
          </p:cNvSpPr>
          <p:nvPr/>
        </p:nvSpPr>
        <p:spPr bwMode="auto">
          <a:xfrm>
            <a:off x="304800" y="1329927"/>
            <a:ext cx="6172200" cy="3546873"/>
          </a:xfrm>
          <a:prstGeom prst="rect">
            <a:avLst/>
          </a:prstGeom>
          <a:noFill/>
          <a:ln w="9525">
            <a:noFill/>
            <a:miter lim="800000"/>
            <a:headEnd/>
            <a:tailEnd/>
          </a:ln>
        </p:spPr>
        <p:txBody>
          <a:bodyPr vert="horz" wrap="square" lIns="91430" tIns="45718" rIns="91430" bIns="45718" numCol="1" anchor="t" anchorCtr="0" compatLnSpc="1">
            <a:prstTxWarp prst="textNoShape">
              <a:avLst/>
            </a:prstTxWarp>
          </a:bodyPr>
          <a:lstStyle>
            <a:lvl1pPr marL="342858" indent="-342858"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57" indent="-28571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58" indent="-228573"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00" indent="-228573"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43" indent="-228573"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286" indent="-228573"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430" indent="-228573"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573" indent="-228573"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718" indent="-228573"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indent="0">
              <a:buNone/>
            </a:pPr>
            <a:r>
              <a:rPr lang="en-US" sz="2800" dirty="0">
                <a:solidFill>
                  <a:schemeClr val="accent1">
                    <a:lumMod val="75000"/>
                  </a:schemeClr>
                </a:solidFill>
              </a:rPr>
              <a:t>Performance measure</a:t>
            </a:r>
          </a:p>
          <a:p>
            <a:pPr lvl="1"/>
            <a:r>
              <a:rPr lang="en-US" sz="2400" dirty="0"/>
              <a:t>-1 per step; +10 food; +500 win; -500 die; +200 hit scared ghost</a:t>
            </a:r>
          </a:p>
          <a:p>
            <a:pPr marL="0" indent="0">
              <a:buNone/>
            </a:pPr>
            <a:r>
              <a:rPr lang="en-US" sz="2800" dirty="0">
                <a:solidFill>
                  <a:schemeClr val="accent1">
                    <a:lumMod val="75000"/>
                  </a:schemeClr>
                </a:solidFill>
              </a:rPr>
              <a:t>Environment</a:t>
            </a:r>
          </a:p>
          <a:p>
            <a:pPr lvl="1"/>
            <a:r>
              <a:rPr lang="en-US" sz="2400" dirty="0" err="1"/>
              <a:t>Pacman</a:t>
            </a:r>
            <a:r>
              <a:rPr lang="en-US" sz="2400" dirty="0"/>
              <a:t> dynamics (</a:t>
            </a:r>
            <a:r>
              <a:rPr lang="en-US" sz="2400" dirty="0" err="1"/>
              <a:t>incl</a:t>
            </a:r>
            <a:r>
              <a:rPr lang="en-US" sz="2400" dirty="0"/>
              <a:t> ghost behavior)</a:t>
            </a:r>
          </a:p>
          <a:p>
            <a:pPr marL="0" indent="0">
              <a:buNone/>
            </a:pPr>
            <a:r>
              <a:rPr lang="en-US" sz="2800" dirty="0">
                <a:solidFill>
                  <a:schemeClr val="accent1">
                    <a:lumMod val="75000"/>
                  </a:schemeClr>
                </a:solidFill>
              </a:rPr>
              <a:t>Actions</a:t>
            </a:r>
          </a:p>
          <a:p>
            <a:pPr lvl="1"/>
            <a:r>
              <a:rPr lang="en-US" sz="2400" dirty="0"/>
              <a:t>North, South, East, West, (Stop)</a:t>
            </a:r>
          </a:p>
          <a:p>
            <a:pPr marL="0" indent="0">
              <a:buNone/>
            </a:pPr>
            <a:r>
              <a:rPr lang="en-US" sz="2800" dirty="0">
                <a:solidFill>
                  <a:schemeClr val="accent1">
                    <a:lumMod val="75000"/>
                  </a:schemeClr>
                </a:solidFill>
              </a:rPr>
              <a:t>State</a:t>
            </a:r>
          </a:p>
          <a:p>
            <a:pPr lvl="1"/>
            <a:r>
              <a:rPr lang="en-US" sz="2400" dirty="0"/>
              <a:t>where </a:t>
            </a:r>
            <a:r>
              <a:rPr lang="en-US" sz="2400" dirty="0" err="1"/>
              <a:t>pacman</a:t>
            </a:r>
            <a:r>
              <a:rPr lang="en-US" sz="2400" dirty="0"/>
              <a:t> is </a:t>
            </a:r>
          </a:p>
          <a:p>
            <a:pPr lvl="1"/>
            <a:r>
              <a:rPr lang="en-US" sz="2400" dirty="0"/>
              <a:t>all dots? </a:t>
            </a:r>
          </a:p>
          <a:p>
            <a:pPr lvl="1"/>
            <a:r>
              <a:rPr lang="en-US" sz="2400" dirty="0"/>
              <a:t>all ghosts?</a:t>
            </a:r>
          </a:p>
        </p:txBody>
      </p:sp>
      <p:pic>
        <p:nvPicPr>
          <p:cNvPr id="5" name="Picture 1"/>
          <p:cNvPicPr>
            <a:picLocks noChangeAspect="1" noChangeArrowheads="1"/>
          </p:cNvPicPr>
          <p:nvPr/>
        </p:nvPicPr>
        <p:blipFill>
          <a:blip r:embed="rId2" cstate="print"/>
          <a:srcRect/>
          <a:stretch>
            <a:fillRect/>
          </a:stretch>
        </p:blipFill>
        <p:spPr bwMode="auto">
          <a:xfrm>
            <a:off x="6629400" y="2286000"/>
            <a:ext cx="8127935" cy="3600450"/>
          </a:xfrm>
          <a:prstGeom prst="rect">
            <a:avLst/>
          </a:prstGeom>
          <a:noFill/>
          <a:ln w="12700">
            <a:noFill/>
            <a:miter lim="800000"/>
            <a:headEnd/>
            <a:tailEnd/>
          </a:ln>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F9FE1A1D-4B00-964A-E838-C45DC68F5223}"/>
                  </a:ext>
                </a:extLst>
              </p14:cNvPr>
              <p14:cNvContentPartPr/>
              <p14:nvPr/>
            </p14:nvContentPartPr>
            <p14:xfrm>
              <a:off x="814680" y="1588680"/>
              <a:ext cx="7261200" cy="4371840"/>
            </p14:xfrm>
          </p:contentPart>
        </mc:Choice>
        <mc:Fallback>
          <p:pic>
            <p:nvPicPr>
              <p:cNvPr id="3" name="Ink 2">
                <a:extLst>
                  <a:ext uri="{FF2B5EF4-FFF2-40B4-BE49-F238E27FC236}">
                    <a16:creationId xmlns:a16="http://schemas.microsoft.com/office/drawing/2014/main" id="{F9FE1A1D-4B00-964A-E838-C45DC68F5223}"/>
                  </a:ext>
                </a:extLst>
              </p:cNvPr>
              <p:cNvPicPr/>
              <p:nvPr/>
            </p:nvPicPr>
            <p:blipFill>
              <a:blip r:embed="rId4"/>
              <a:stretch>
                <a:fillRect/>
              </a:stretch>
            </p:blipFill>
            <p:spPr>
              <a:xfrm>
                <a:off x="805320" y="1579320"/>
                <a:ext cx="7279920" cy="4390560"/>
              </a:xfrm>
              <a:prstGeom prst="rect">
                <a:avLst/>
              </a:prstGeom>
            </p:spPr>
          </p:pic>
        </mc:Fallback>
      </mc:AlternateContent>
    </p:spTree>
    <p:extLst>
      <p:ext uri="{BB962C8B-B14F-4D97-AF65-F5344CB8AC3E}">
        <p14:creationId xmlns:p14="http://schemas.microsoft.com/office/powerpoint/2010/main" val="326617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Environment – Automated Taxi</a:t>
            </a:r>
          </a:p>
        </p:txBody>
      </p:sp>
      <p:sp>
        <p:nvSpPr>
          <p:cNvPr id="6" name="Content Placeholder 2"/>
          <p:cNvSpPr>
            <a:spLocks noGrp="1"/>
          </p:cNvSpPr>
          <p:nvPr>
            <p:ph idx="1"/>
          </p:nvPr>
        </p:nvSpPr>
        <p:spPr>
          <a:xfrm>
            <a:off x="304800" y="1406127"/>
            <a:ext cx="6400800" cy="3546873"/>
          </a:xfrm>
        </p:spPr>
        <p:txBody>
          <a:bodyPr/>
          <a:lstStyle/>
          <a:p>
            <a:r>
              <a:rPr lang="en-US" dirty="0"/>
              <a:t>Performance measure</a:t>
            </a:r>
          </a:p>
          <a:p>
            <a:pPr lvl="1"/>
            <a:r>
              <a:rPr lang="en-US" dirty="0"/>
              <a:t>Income, happy customer, vehicle costs, fines, insurance premiums</a:t>
            </a:r>
          </a:p>
          <a:p>
            <a:r>
              <a:rPr lang="en-US" dirty="0"/>
              <a:t>Environment</a:t>
            </a:r>
          </a:p>
          <a:p>
            <a:pPr lvl="1"/>
            <a:r>
              <a:rPr lang="en-US" dirty="0"/>
              <a:t>US streets, other drivers, customers</a:t>
            </a:r>
          </a:p>
          <a:p>
            <a:r>
              <a:rPr lang="en-US" dirty="0"/>
              <a:t>Actions</a:t>
            </a:r>
          </a:p>
          <a:p>
            <a:pPr lvl="1"/>
            <a:r>
              <a:rPr lang="en-US" dirty="0"/>
              <a:t>Steering, brake, gas, display/speaker</a:t>
            </a:r>
          </a:p>
          <a:p>
            <a:r>
              <a:rPr lang="en-US" dirty="0"/>
              <a:t>State Information</a:t>
            </a:r>
          </a:p>
          <a:p>
            <a:pPr lvl="1"/>
            <a:r>
              <a:rPr lang="en-US" dirty="0"/>
              <a:t>Camera, radar, accelerometer, engine sensors, microphone</a:t>
            </a:r>
          </a:p>
        </p:txBody>
      </p:sp>
      <p:pic>
        <p:nvPicPr>
          <p:cNvPr id="3" name="Picture 2"/>
          <p:cNvPicPr>
            <a:picLocks noChangeAspect="1"/>
          </p:cNvPicPr>
          <p:nvPr/>
        </p:nvPicPr>
        <p:blipFill>
          <a:blip r:embed="rId2"/>
          <a:stretch>
            <a:fillRect/>
          </a:stretch>
        </p:blipFill>
        <p:spPr>
          <a:xfrm>
            <a:off x="7810500" y="1371600"/>
            <a:ext cx="3314700" cy="4596668"/>
          </a:xfrm>
          <a:prstGeom prst="rect">
            <a:avLst/>
          </a:prstGeom>
        </p:spPr>
      </p:pic>
      <p:sp>
        <p:nvSpPr>
          <p:cNvPr id="7" name="Rectangle 6"/>
          <p:cNvSpPr/>
          <p:nvPr/>
        </p:nvSpPr>
        <p:spPr>
          <a:xfrm>
            <a:off x="393031" y="6379452"/>
            <a:ext cx="9629274" cy="369332"/>
          </a:xfrm>
          <a:prstGeom prst="rect">
            <a:avLst/>
          </a:prstGeom>
        </p:spPr>
        <p:txBody>
          <a:bodyPr wrap="square">
            <a:spAutoFit/>
          </a:bodyPr>
          <a:lstStyle/>
          <a:p>
            <a:r>
              <a:rPr lang="en-US" dirty="0">
                <a:solidFill>
                  <a:schemeClr val="bg1">
                    <a:lumMod val="50000"/>
                  </a:schemeClr>
                </a:solidFill>
              </a:rPr>
              <a:t>Image: http://</a:t>
            </a:r>
            <a:r>
              <a:rPr lang="en-US" dirty="0" err="1">
                <a:solidFill>
                  <a:schemeClr val="bg1">
                    <a:lumMod val="50000"/>
                  </a:schemeClr>
                </a:solidFill>
              </a:rPr>
              <a:t>nypost.com</a:t>
            </a:r>
            <a:r>
              <a:rPr lang="en-US" dirty="0">
                <a:solidFill>
                  <a:schemeClr val="bg1">
                    <a:lumMod val="50000"/>
                  </a:schemeClr>
                </a:solidFill>
              </a:rPr>
              <a:t>/2014/06/21/how-</a:t>
            </a:r>
            <a:r>
              <a:rPr lang="en-US" dirty="0" err="1">
                <a:solidFill>
                  <a:schemeClr val="bg1">
                    <a:lumMod val="50000"/>
                  </a:schemeClr>
                </a:solidFill>
              </a:rPr>
              <a:t>google</a:t>
            </a:r>
            <a:r>
              <a:rPr lang="en-US" dirty="0">
                <a:solidFill>
                  <a:schemeClr val="bg1">
                    <a:lumMod val="50000"/>
                  </a:schemeClr>
                </a:solidFill>
              </a:rPr>
              <a:t>-might-put-taxi-drivers-out-of-business/</a:t>
            </a:r>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787B8656-4382-402B-C496-AA60A0169970}"/>
                  </a:ext>
                </a:extLst>
              </p14:cNvPr>
              <p14:cNvContentPartPr/>
              <p14:nvPr/>
            </p14:nvContentPartPr>
            <p14:xfrm>
              <a:off x="549360" y="1176840"/>
              <a:ext cx="6505560" cy="3542400"/>
            </p14:xfrm>
          </p:contentPart>
        </mc:Choice>
        <mc:Fallback>
          <p:pic>
            <p:nvPicPr>
              <p:cNvPr id="4" name="Ink 3">
                <a:extLst>
                  <a:ext uri="{FF2B5EF4-FFF2-40B4-BE49-F238E27FC236}">
                    <a16:creationId xmlns:a16="http://schemas.microsoft.com/office/drawing/2014/main" id="{787B8656-4382-402B-C496-AA60A0169970}"/>
                  </a:ext>
                </a:extLst>
              </p:cNvPr>
              <p:cNvPicPr/>
              <p:nvPr/>
            </p:nvPicPr>
            <p:blipFill>
              <a:blip r:embed="rId4"/>
              <a:stretch>
                <a:fillRect/>
              </a:stretch>
            </p:blipFill>
            <p:spPr>
              <a:xfrm>
                <a:off x="540000" y="1167480"/>
                <a:ext cx="6524280" cy="3561120"/>
              </a:xfrm>
              <a:prstGeom prst="rect">
                <a:avLst/>
              </a:prstGeom>
            </p:spPr>
          </p:pic>
        </mc:Fallback>
      </mc:AlternateContent>
    </p:spTree>
    <p:extLst>
      <p:ext uri="{BB962C8B-B14F-4D97-AF65-F5344CB8AC3E}">
        <p14:creationId xmlns:p14="http://schemas.microsoft.com/office/powerpoint/2010/main" val="285260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913070" cy="2039539"/>
          </a:xfrm>
        </p:spPr>
        <p:txBody>
          <a:bodyPr/>
          <a:lstStyle/>
          <a:p>
            <a:r>
              <a:rPr lang="en-US" dirty="0"/>
              <a:t>Website: </a:t>
            </a:r>
            <a:r>
              <a:rPr lang="en-US" dirty="0" err="1"/>
              <a:t>www.cs.cmu.edu</a:t>
            </a:r>
            <a:r>
              <a:rPr lang="en-US" dirty="0"/>
              <a:t>/~15281</a:t>
            </a:r>
          </a:p>
          <a:p>
            <a:endParaRPr lang="en-US" sz="2000" dirty="0"/>
          </a:p>
          <a:p>
            <a:r>
              <a:rPr lang="en-US" dirty="0"/>
              <a:t>Canvas: </a:t>
            </a:r>
            <a:r>
              <a:rPr lang="en-US" dirty="0">
                <a:hlinkClick r:id="rId2"/>
              </a:rPr>
              <a:t>canvas.cmu.edu</a:t>
            </a:r>
            <a:endParaRPr lang="en-US" dirty="0"/>
          </a:p>
          <a:p>
            <a:endParaRPr lang="en-US" sz="2000" dirty="0"/>
          </a:p>
          <a:p>
            <a:r>
              <a:rPr lang="en-US" dirty="0"/>
              <a:t>Gradescope: </a:t>
            </a:r>
            <a:r>
              <a:rPr lang="en-US" dirty="0">
                <a:hlinkClick r:id="rId3"/>
              </a:rPr>
              <a:t>gradescope.com</a:t>
            </a:r>
            <a:endParaRPr lang="en-US" dirty="0"/>
          </a:p>
          <a:p>
            <a:endParaRPr lang="en-US" sz="2000" dirty="0"/>
          </a:p>
          <a:p>
            <a:r>
              <a:rPr lang="en-US" dirty="0"/>
              <a:t>Communication: </a:t>
            </a:r>
            <a:r>
              <a:rPr lang="en-US" dirty="0">
                <a:hlinkClick r:id="rId4"/>
              </a:rPr>
              <a:t>www.piazza.com/cmu/spring2023/15281</a:t>
            </a:r>
            <a:r>
              <a:rPr lang="en-US" dirty="0"/>
              <a:t> </a:t>
            </a:r>
          </a:p>
          <a:p>
            <a:r>
              <a:rPr lang="en-US" dirty="0"/>
              <a:t>(password AIRPS-S23)</a:t>
            </a:r>
          </a:p>
          <a:p>
            <a:endParaRPr lang="en-US" dirty="0"/>
          </a:p>
          <a:p>
            <a:r>
              <a:rPr lang="en-US" dirty="0"/>
              <a:t>E-mail: </a:t>
            </a:r>
            <a:r>
              <a:rPr lang="en-US" dirty="0">
                <a:hlinkClick r:id="rId5"/>
              </a:rPr>
              <a:t>srosenth@andrew.cmu.edu</a:t>
            </a:r>
            <a:r>
              <a:rPr lang="en-US" dirty="0"/>
              <a:t> </a:t>
            </a:r>
          </a:p>
          <a:p>
            <a:endParaRPr lang="en-US" sz="2000" dirty="0"/>
          </a:p>
          <a:p>
            <a:r>
              <a:rPr lang="en-US" dirty="0"/>
              <a:t>Prerequisites/Corequisites/Course Scope</a:t>
            </a:r>
          </a:p>
          <a:p>
            <a:endParaRPr lang="en-US" dirty="0"/>
          </a:p>
        </p:txBody>
      </p:sp>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8234" y="1817741"/>
            <a:ext cx="993923" cy="813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4145" b="44402"/>
          <a:stretch/>
        </p:blipFill>
        <p:spPr bwMode="auto">
          <a:xfrm>
            <a:off x="5460178" y="2907598"/>
            <a:ext cx="3240595" cy="5214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6E9F06B-987D-CEF4-B641-F78287C60E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3808" y="3978030"/>
            <a:ext cx="1368678" cy="521401"/>
          </a:xfrm>
          <a:prstGeom prst="rect">
            <a:avLst/>
          </a:prstGeom>
        </p:spPr>
      </p:pic>
      <mc:AlternateContent xmlns:mc="http://schemas.openxmlformats.org/markup-compatibility/2006">
        <mc:Choice xmlns:p14="http://schemas.microsoft.com/office/powerpoint/2010/main" Requires="p14">
          <p:contentPart p14:bwMode="auto" r:id="rId9">
            <p14:nvContentPartPr>
              <p14:cNvPr id="4" name="Ink 3">
                <a:extLst>
                  <a:ext uri="{FF2B5EF4-FFF2-40B4-BE49-F238E27FC236}">
                    <a16:creationId xmlns:a16="http://schemas.microsoft.com/office/drawing/2014/main" id="{C92EC6A1-C243-FE7C-1FCB-DEB623286B07}"/>
                  </a:ext>
                </a:extLst>
              </p14:cNvPr>
              <p14:cNvContentPartPr/>
              <p14:nvPr/>
            </p14:nvContentPartPr>
            <p14:xfrm>
              <a:off x="688680" y="1574280"/>
              <a:ext cx="4976280" cy="2738520"/>
            </p14:xfrm>
          </p:contentPart>
        </mc:Choice>
        <mc:Fallback>
          <p:pic>
            <p:nvPicPr>
              <p:cNvPr id="4" name="Ink 3">
                <a:extLst>
                  <a:ext uri="{FF2B5EF4-FFF2-40B4-BE49-F238E27FC236}">
                    <a16:creationId xmlns:a16="http://schemas.microsoft.com/office/drawing/2014/main" id="{C92EC6A1-C243-FE7C-1FCB-DEB623286B07}"/>
                  </a:ext>
                </a:extLst>
              </p:cNvPr>
              <p:cNvPicPr/>
              <p:nvPr/>
            </p:nvPicPr>
            <p:blipFill>
              <a:blip r:embed="rId10"/>
              <a:stretch>
                <a:fillRect/>
              </a:stretch>
            </p:blipFill>
            <p:spPr>
              <a:xfrm>
                <a:off x="679320" y="1564920"/>
                <a:ext cx="4995000" cy="2757240"/>
              </a:xfrm>
              <a:prstGeom prst="rect">
                <a:avLst/>
              </a:prstGeom>
            </p:spPr>
          </p:pic>
        </mc:Fallback>
      </mc:AlternateContent>
    </p:spTree>
    <p:extLst>
      <p:ext uri="{BB962C8B-B14F-4D97-AF65-F5344CB8AC3E}">
        <p14:creationId xmlns:p14="http://schemas.microsoft.com/office/powerpoint/2010/main" val="263669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 Types</a:t>
            </a:r>
          </a:p>
        </p:txBody>
      </p:sp>
      <p:graphicFrame>
        <p:nvGraphicFramePr>
          <p:cNvPr id="4" name="Content Placeholder 3"/>
          <p:cNvGraphicFramePr>
            <a:graphicFrameLocks/>
          </p:cNvGraphicFramePr>
          <p:nvPr/>
        </p:nvGraphicFramePr>
        <p:xfrm>
          <a:off x="457200" y="1524000"/>
          <a:ext cx="10896600" cy="4475695"/>
        </p:xfrm>
        <a:graphic>
          <a:graphicData uri="http://schemas.openxmlformats.org/drawingml/2006/table">
            <a:tbl>
              <a:tblPr firstRow="1" bandRow="1">
                <a:tableStyleId>{69012ECD-51FC-41F1-AA8D-1B2483CD663E}</a:tableStyleId>
              </a:tblPr>
              <a:tblGrid>
                <a:gridCol w="5334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685800">
                <a:tc>
                  <a:txBody>
                    <a:bodyPr/>
                    <a:lstStyle/>
                    <a:p>
                      <a:endParaRPr lang="en-US" sz="3200" b="0" dirty="0">
                        <a:latin typeface="Calibri"/>
                        <a:cs typeface="Calibri"/>
                      </a:endParaRPr>
                    </a:p>
                  </a:txBody>
                  <a:tcPr/>
                </a:tc>
                <a:tc>
                  <a:txBody>
                    <a:bodyPr/>
                    <a:lstStyle/>
                    <a:p>
                      <a:pPr algn="ctr"/>
                      <a:r>
                        <a:rPr lang="en-US" sz="3200" dirty="0" err="1"/>
                        <a:t>Pacman</a:t>
                      </a:r>
                      <a:endParaRPr lang="en-US" sz="3200" b="0" dirty="0">
                        <a:solidFill>
                          <a:schemeClr val="bg1"/>
                        </a:solidFill>
                        <a:latin typeface="Calibri"/>
                        <a:cs typeface="Calibri"/>
                      </a:endParaRPr>
                    </a:p>
                  </a:txBody>
                  <a:tcPr/>
                </a:tc>
                <a:tc>
                  <a:txBody>
                    <a:bodyPr/>
                    <a:lstStyle/>
                    <a:p>
                      <a:pPr algn="ctr"/>
                      <a:r>
                        <a:rPr lang="en-US" sz="3200" dirty="0"/>
                        <a:t>Taxi</a:t>
                      </a:r>
                      <a:endParaRPr lang="en-US" sz="3200" b="0" dirty="0">
                        <a:solidFill>
                          <a:schemeClr val="bg1"/>
                        </a:solidFill>
                        <a:latin typeface="Calibri"/>
                        <a:cs typeface="Calibri"/>
                      </a:endParaRPr>
                    </a:p>
                  </a:txBody>
                  <a:tcPr/>
                </a:tc>
                <a:extLst>
                  <a:ext uri="{0D108BD9-81ED-4DB2-BD59-A6C34878D82A}">
                    <a16:rowId xmlns:a16="http://schemas.microsoft.com/office/drawing/2014/main" val="10000"/>
                  </a:ext>
                </a:extLst>
              </a:tr>
              <a:tr h="757979">
                <a:tc>
                  <a:txBody>
                    <a:bodyPr/>
                    <a:lstStyle/>
                    <a:p>
                      <a:r>
                        <a:rPr lang="en-US" sz="3200" dirty="0"/>
                        <a:t>Fully or partially</a:t>
                      </a:r>
                      <a:r>
                        <a:rPr lang="en-US" sz="3200" baseline="0" dirty="0"/>
                        <a:t> observable</a:t>
                      </a:r>
                      <a:endParaRPr lang="en-US" sz="3200" b="0" baseline="0" dirty="0">
                        <a:latin typeface="Calibri"/>
                        <a:cs typeface="Calibri"/>
                      </a:endParaRPr>
                    </a:p>
                  </a:txBody>
                  <a:tcPr/>
                </a:tc>
                <a:tc>
                  <a:txBody>
                    <a:bodyPr/>
                    <a:lstStyle/>
                    <a:p>
                      <a:endParaRPr lang="en-US" sz="3200" b="0" dirty="0">
                        <a:latin typeface="Calibri"/>
                        <a:cs typeface="Calibri"/>
                      </a:endParaRPr>
                    </a:p>
                  </a:txBody>
                  <a:tcPr/>
                </a:tc>
                <a:tc>
                  <a:txBody>
                    <a:bodyPr/>
                    <a:lstStyle/>
                    <a:p>
                      <a:endParaRPr lang="en-US" sz="3200" b="0" dirty="0">
                        <a:latin typeface="Calibri"/>
                        <a:cs typeface="Calibri"/>
                      </a:endParaRPr>
                    </a:p>
                  </a:txBody>
                  <a:tcPr/>
                </a:tc>
                <a:extLst>
                  <a:ext uri="{0D108BD9-81ED-4DB2-BD59-A6C34878D82A}">
                    <a16:rowId xmlns:a16="http://schemas.microsoft.com/office/drawing/2014/main" val="10001"/>
                  </a:ext>
                </a:extLst>
              </a:tr>
              <a:tr h="757979">
                <a:tc>
                  <a:txBody>
                    <a:bodyPr/>
                    <a:lstStyle/>
                    <a:p>
                      <a:r>
                        <a:rPr lang="en-US" sz="3200" baseline="0" dirty="0"/>
                        <a:t>Single agent or multi-agent</a:t>
                      </a:r>
                      <a:endParaRPr lang="en-US" sz="3200" b="0" baseline="0" dirty="0">
                        <a:latin typeface="Calibri"/>
                        <a:cs typeface="Calibri"/>
                      </a:endParaRPr>
                    </a:p>
                  </a:txBody>
                  <a:tcPr/>
                </a:tc>
                <a:tc>
                  <a:txBody>
                    <a:bodyPr/>
                    <a:lstStyle/>
                    <a:p>
                      <a:endParaRPr lang="en-US" sz="3200" b="0" dirty="0">
                        <a:latin typeface="Calibri"/>
                        <a:cs typeface="Calibri"/>
                      </a:endParaRPr>
                    </a:p>
                  </a:txBody>
                  <a:tcPr/>
                </a:tc>
                <a:tc>
                  <a:txBody>
                    <a:bodyPr/>
                    <a:lstStyle/>
                    <a:p>
                      <a:endParaRPr lang="en-US" sz="3200" b="0" dirty="0">
                        <a:latin typeface="Calibri"/>
                        <a:cs typeface="Calibri"/>
                      </a:endParaRPr>
                    </a:p>
                  </a:txBody>
                  <a:tcPr/>
                </a:tc>
                <a:extLst>
                  <a:ext uri="{0D108BD9-81ED-4DB2-BD59-A6C34878D82A}">
                    <a16:rowId xmlns:a16="http://schemas.microsoft.com/office/drawing/2014/main" val="10002"/>
                  </a:ext>
                </a:extLst>
              </a:tr>
              <a:tr h="757979">
                <a:tc>
                  <a:txBody>
                    <a:bodyPr/>
                    <a:lstStyle/>
                    <a:p>
                      <a:r>
                        <a:rPr lang="en-US" sz="3200" baseline="0" dirty="0"/>
                        <a:t>Deterministic or stochastic</a:t>
                      </a:r>
                      <a:endParaRPr lang="en-US" sz="3200" b="0" baseline="0" dirty="0">
                        <a:latin typeface="Calibri"/>
                        <a:cs typeface="Calibri"/>
                      </a:endParaRPr>
                    </a:p>
                  </a:txBody>
                  <a:tcPr/>
                </a:tc>
                <a:tc>
                  <a:txBody>
                    <a:bodyPr/>
                    <a:lstStyle/>
                    <a:p>
                      <a:endParaRPr lang="en-US" sz="3200" b="0" dirty="0">
                        <a:latin typeface="Calibri"/>
                        <a:cs typeface="Calibri"/>
                      </a:endParaRPr>
                    </a:p>
                  </a:txBody>
                  <a:tcPr/>
                </a:tc>
                <a:tc>
                  <a:txBody>
                    <a:bodyPr/>
                    <a:lstStyle/>
                    <a:p>
                      <a:endParaRPr lang="en-US" sz="3200" b="0" dirty="0">
                        <a:latin typeface="Calibri"/>
                        <a:cs typeface="Calibri"/>
                      </a:endParaRPr>
                    </a:p>
                  </a:txBody>
                  <a:tcPr/>
                </a:tc>
                <a:extLst>
                  <a:ext uri="{0D108BD9-81ED-4DB2-BD59-A6C34878D82A}">
                    <a16:rowId xmlns:a16="http://schemas.microsoft.com/office/drawing/2014/main" val="10003"/>
                  </a:ext>
                </a:extLst>
              </a:tr>
              <a:tr h="757979">
                <a:tc>
                  <a:txBody>
                    <a:bodyPr/>
                    <a:lstStyle/>
                    <a:p>
                      <a:r>
                        <a:rPr lang="en-US" sz="3200" baseline="0" dirty="0"/>
                        <a:t>Static or dynamic</a:t>
                      </a:r>
                      <a:endParaRPr lang="en-US" sz="3200" b="0" baseline="0" dirty="0">
                        <a:latin typeface="Calibri"/>
                        <a:cs typeface="Calibri"/>
                      </a:endParaRPr>
                    </a:p>
                  </a:txBody>
                  <a:tcPr/>
                </a:tc>
                <a:tc>
                  <a:txBody>
                    <a:bodyPr/>
                    <a:lstStyle/>
                    <a:p>
                      <a:endParaRPr lang="en-US" sz="3200" b="0" dirty="0">
                        <a:latin typeface="Calibri"/>
                        <a:cs typeface="Calibri"/>
                      </a:endParaRPr>
                    </a:p>
                  </a:txBody>
                  <a:tcPr/>
                </a:tc>
                <a:tc>
                  <a:txBody>
                    <a:bodyPr/>
                    <a:lstStyle/>
                    <a:p>
                      <a:endParaRPr lang="en-US" sz="3200" b="0" dirty="0">
                        <a:latin typeface="Calibri"/>
                        <a:cs typeface="Calibri"/>
                      </a:endParaRPr>
                    </a:p>
                  </a:txBody>
                  <a:tcPr/>
                </a:tc>
                <a:extLst>
                  <a:ext uri="{0D108BD9-81ED-4DB2-BD59-A6C34878D82A}">
                    <a16:rowId xmlns:a16="http://schemas.microsoft.com/office/drawing/2014/main" val="10004"/>
                  </a:ext>
                </a:extLst>
              </a:tr>
              <a:tr h="757979">
                <a:tc>
                  <a:txBody>
                    <a:bodyPr/>
                    <a:lstStyle/>
                    <a:p>
                      <a:r>
                        <a:rPr lang="en-US" sz="3200" baseline="0" dirty="0"/>
                        <a:t>Discrete or continuous</a:t>
                      </a:r>
                      <a:endParaRPr lang="en-US" sz="3200" b="0" baseline="0" dirty="0">
                        <a:latin typeface="Calibri"/>
                        <a:cs typeface="Calibri"/>
                      </a:endParaRPr>
                    </a:p>
                  </a:txBody>
                  <a:tcPr/>
                </a:tc>
                <a:tc>
                  <a:txBody>
                    <a:bodyPr/>
                    <a:lstStyle/>
                    <a:p>
                      <a:endParaRPr lang="en-US" sz="3200" b="0" dirty="0">
                        <a:latin typeface="Calibri"/>
                        <a:cs typeface="Calibri"/>
                      </a:endParaRPr>
                    </a:p>
                  </a:txBody>
                  <a:tcPr/>
                </a:tc>
                <a:tc>
                  <a:txBody>
                    <a:bodyPr/>
                    <a:lstStyle/>
                    <a:p>
                      <a:endParaRPr lang="en-US" sz="3200" b="0" dirty="0">
                        <a:latin typeface="Calibri"/>
                        <a:cs typeface="Calibri"/>
                      </a:endParaRPr>
                    </a:p>
                  </a:txBody>
                  <a:tcPr/>
                </a:tc>
                <a:extLst>
                  <a:ext uri="{0D108BD9-81ED-4DB2-BD59-A6C34878D82A}">
                    <a16:rowId xmlns:a16="http://schemas.microsoft.com/office/drawing/2014/main" val="10005"/>
                  </a:ext>
                </a:extLst>
              </a:tr>
            </a:tbl>
          </a:graphicData>
        </a:graphic>
      </p:graphicFrame>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4E56C2FE-C121-2FAD-C13A-FB5E31690391}"/>
                  </a:ext>
                </a:extLst>
              </p14:cNvPr>
              <p14:cNvContentPartPr/>
              <p14:nvPr/>
            </p14:nvContentPartPr>
            <p14:xfrm>
              <a:off x="199800" y="2249280"/>
              <a:ext cx="11466360" cy="4387320"/>
            </p14:xfrm>
          </p:contentPart>
        </mc:Choice>
        <mc:Fallback>
          <p:pic>
            <p:nvPicPr>
              <p:cNvPr id="3" name="Ink 2">
                <a:extLst>
                  <a:ext uri="{FF2B5EF4-FFF2-40B4-BE49-F238E27FC236}">
                    <a16:creationId xmlns:a16="http://schemas.microsoft.com/office/drawing/2014/main" id="{4E56C2FE-C121-2FAD-C13A-FB5E31690391}"/>
                  </a:ext>
                </a:extLst>
              </p:cNvPr>
              <p:cNvPicPr/>
              <p:nvPr/>
            </p:nvPicPr>
            <p:blipFill>
              <a:blip r:embed="rId3"/>
              <a:stretch>
                <a:fillRect/>
              </a:stretch>
            </p:blipFill>
            <p:spPr>
              <a:xfrm>
                <a:off x="190440" y="2239920"/>
                <a:ext cx="11485080" cy="4406040"/>
              </a:xfrm>
              <a:prstGeom prst="rect">
                <a:avLst/>
              </a:prstGeom>
            </p:spPr>
          </p:pic>
        </mc:Fallback>
      </mc:AlternateContent>
    </p:spTree>
    <p:extLst>
      <p:ext uri="{BB962C8B-B14F-4D97-AF65-F5344CB8AC3E}">
        <p14:creationId xmlns:p14="http://schemas.microsoft.com/office/powerpoint/2010/main" val="4051901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762000" y="3505200"/>
            <a:ext cx="10668000" cy="3048000"/>
          </a:xfrm>
          <a:prstGeom prst="roundRect">
            <a:avLst/>
          </a:prstGeom>
          <a:solidFill>
            <a:srgbClr val="D5DFFF">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anchor="ctr"/>
          <a:lstStyle/>
          <a:p>
            <a:pPr algn="ctr">
              <a:defRPr/>
            </a:pPr>
            <a:endParaRPr lang="en-US">
              <a:latin typeface="Calibri" pitchFamily="34" charset="0"/>
            </a:endParaRPr>
          </a:p>
        </p:txBody>
      </p:sp>
      <p:sp>
        <p:nvSpPr>
          <p:cNvPr id="11" name="Rounded Rectangle 10"/>
          <p:cNvSpPr/>
          <p:nvPr/>
        </p:nvSpPr>
        <p:spPr>
          <a:xfrm>
            <a:off x="762008" y="1273184"/>
            <a:ext cx="10668001" cy="2003425"/>
          </a:xfrm>
          <a:prstGeom prst="roundRect">
            <a:avLst/>
          </a:prstGeom>
          <a:solidFill>
            <a:srgbClr val="D5DFFF">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anchor="ctr"/>
          <a:lstStyle/>
          <a:p>
            <a:pPr algn="ctr">
              <a:defRPr/>
            </a:pPr>
            <a:endParaRPr lang="en-US">
              <a:latin typeface="Calibri" pitchFamily="34" charset="0"/>
            </a:endParaRPr>
          </a:p>
        </p:txBody>
      </p:sp>
      <p:sp>
        <p:nvSpPr>
          <p:cNvPr id="10243" name="Title 1"/>
          <p:cNvSpPr>
            <a:spLocks noGrp="1"/>
          </p:cNvSpPr>
          <p:nvPr>
            <p:ph type="title"/>
          </p:nvPr>
        </p:nvSpPr>
        <p:spPr/>
        <p:txBody>
          <a:bodyPr/>
          <a:lstStyle/>
          <a:p>
            <a:r>
              <a:rPr lang="en-US"/>
              <a:t>What’s in a State Space?</a:t>
            </a:r>
          </a:p>
        </p:txBody>
      </p:sp>
      <p:sp>
        <p:nvSpPr>
          <p:cNvPr id="8" name="Content Placeholder 7"/>
          <p:cNvSpPr>
            <a:spLocks noGrp="1"/>
          </p:cNvSpPr>
          <p:nvPr>
            <p:ph sz="half" idx="1"/>
          </p:nvPr>
        </p:nvSpPr>
        <p:spPr>
          <a:xfrm>
            <a:off x="1371600" y="4086225"/>
            <a:ext cx="4648200" cy="2413000"/>
          </a:xfrm>
        </p:spPr>
        <p:txBody>
          <a:bodyPr/>
          <a:lstStyle/>
          <a:p>
            <a:r>
              <a:rPr lang="en-US" sz="2400" dirty="0"/>
              <a:t>Problem: </a:t>
            </a:r>
            <a:r>
              <a:rPr lang="en-US" sz="2400" dirty="0" err="1"/>
              <a:t>Pathing</a:t>
            </a:r>
            <a:endParaRPr lang="en-US" sz="2400" dirty="0"/>
          </a:p>
          <a:p>
            <a:pPr lvl="1"/>
            <a:r>
              <a:rPr lang="en-US" sz="2000" dirty="0"/>
              <a:t>State representation: (</a:t>
            </a:r>
            <a:r>
              <a:rPr lang="en-US" sz="2000" dirty="0" err="1"/>
              <a:t>x,y</a:t>
            </a:r>
            <a:r>
              <a:rPr lang="en-US" sz="2000" dirty="0"/>
              <a:t>) location</a:t>
            </a:r>
          </a:p>
          <a:p>
            <a:pPr lvl="1"/>
            <a:r>
              <a:rPr lang="en-US" sz="2000" dirty="0"/>
              <a:t>Actions: NSEW</a:t>
            </a:r>
          </a:p>
          <a:p>
            <a:pPr lvl="1"/>
            <a:r>
              <a:rPr lang="en-US" sz="2000" dirty="0"/>
              <a:t>Transition model: update location</a:t>
            </a:r>
          </a:p>
          <a:p>
            <a:pPr lvl="1"/>
            <a:r>
              <a:rPr lang="en-US" sz="2000" dirty="0"/>
              <a:t>Goal test: is (</a:t>
            </a:r>
            <a:r>
              <a:rPr lang="en-US" sz="2000" dirty="0" err="1"/>
              <a:t>x,y</a:t>
            </a:r>
            <a:r>
              <a:rPr lang="en-US" sz="2000" dirty="0"/>
              <a:t>)=END</a:t>
            </a:r>
          </a:p>
        </p:txBody>
      </p:sp>
      <p:sp>
        <p:nvSpPr>
          <p:cNvPr id="9" name="Content Placeholder 8"/>
          <p:cNvSpPr>
            <a:spLocks noGrp="1"/>
          </p:cNvSpPr>
          <p:nvPr>
            <p:ph sz="half" idx="2"/>
          </p:nvPr>
        </p:nvSpPr>
        <p:spPr>
          <a:xfrm>
            <a:off x="6096000" y="4094173"/>
            <a:ext cx="5257800" cy="2405063"/>
          </a:xfrm>
        </p:spPr>
        <p:txBody>
          <a:bodyPr/>
          <a:lstStyle/>
          <a:p>
            <a:r>
              <a:rPr lang="en-US" sz="2400" dirty="0"/>
              <a:t>Problem: Eat-All-Dots</a:t>
            </a:r>
          </a:p>
          <a:p>
            <a:pPr lvl="1"/>
            <a:r>
              <a:rPr lang="en-US" sz="2000" dirty="0"/>
              <a:t>State representation: {(</a:t>
            </a:r>
            <a:r>
              <a:rPr lang="en-US" sz="2000" dirty="0" err="1"/>
              <a:t>x,y</a:t>
            </a:r>
            <a:r>
              <a:rPr lang="en-US" sz="2000" dirty="0"/>
              <a:t>), dot </a:t>
            </a:r>
            <a:r>
              <a:rPr lang="en-US" sz="2000" dirty="0" err="1"/>
              <a:t>booleans</a:t>
            </a:r>
            <a:r>
              <a:rPr lang="en-US" sz="2000" dirty="0"/>
              <a:t>}</a:t>
            </a:r>
          </a:p>
          <a:p>
            <a:pPr lvl="1"/>
            <a:r>
              <a:rPr lang="en-US" sz="2000" dirty="0"/>
              <a:t>Actions: NSEW</a:t>
            </a:r>
          </a:p>
          <a:p>
            <a:pPr lvl="1"/>
            <a:r>
              <a:rPr lang="en-US" sz="2000" dirty="0"/>
              <a:t>Transition model: update location and possibly a dot </a:t>
            </a:r>
            <a:r>
              <a:rPr lang="en-US" sz="2000" dirty="0" err="1"/>
              <a:t>boolean</a:t>
            </a:r>
            <a:endParaRPr lang="en-US" sz="2000" dirty="0"/>
          </a:p>
          <a:p>
            <a:pPr lvl="1"/>
            <a:r>
              <a:rPr lang="en-US" sz="2000" dirty="0"/>
              <a:t>Goal test: dots all false</a:t>
            </a:r>
          </a:p>
        </p:txBody>
      </p:sp>
      <p:sp>
        <p:nvSpPr>
          <p:cNvPr id="10247" name="TextBox 4"/>
          <p:cNvSpPr txBox="1">
            <a:spLocks noChangeArrowheads="1"/>
          </p:cNvSpPr>
          <p:nvPr/>
        </p:nvSpPr>
        <p:spPr bwMode="auto">
          <a:xfrm>
            <a:off x="1219201" y="1352497"/>
            <a:ext cx="9753600" cy="400107"/>
          </a:xfrm>
          <a:prstGeom prst="rect">
            <a:avLst/>
          </a:prstGeom>
          <a:noFill/>
          <a:ln w="9525">
            <a:noFill/>
            <a:miter lim="800000"/>
            <a:headEnd/>
            <a:tailEnd/>
          </a:ln>
        </p:spPr>
        <p:txBody>
          <a:bodyPr wrap="square" lIns="91424" tIns="45718" rIns="91424" bIns="45718">
            <a:spAutoFit/>
          </a:bodyPr>
          <a:lstStyle/>
          <a:p>
            <a:pPr algn="ctr"/>
            <a:r>
              <a:rPr lang="en-US" sz="2000" dirty="0">
                <a:latin typeface="Calibri" pitchFamily="34" charset="0"/>
              </a:rPr>
              <a:t>The </a:t>
            </a:r>
            <a:r>
              <a:rPr lang="en-US" sz="2000" dirty="0">
                <a:solidFill>
                  <a:srgbClr val="FF0000"/>
                </a:solidFill>
                <a:latin typeface="Calibri" pitchFamily="34" charset="0"/>
              </a:rPr>
              <a:t>real world state</a:t>
            </a:r>
            <a:r>
              <a:rPr lang="en-US" sz="2000" dirty="0">
                <a:latin typeface="Calibri" pitchFamily="34" charset="0"/>
              </a:rPr>
              <a:t> includes every last detail of the environment</a:t>
            </a:r>
          </a:p>
        </p:txBody>
      </p:sp>
      <p:sp>
        <p:nvSpPr>
          <p:cNvPr id="10" name="TextBox 9"/>
          <p:cNvSpPr txBox="1">
            <a:spLocks noChangeArrowheads="1"/>
          </p:cNvSpPr>
          <p:nvPr/>
        </p:nvSpPr>
        <p:spPr bwMode="auto">
          <a:xfrm>
            <a:off x="1" y="3579814"/>
            <a:ext cx="12192000" cy="400107"/>
          </a:xfrm>
          <a:prstGeom prst="rect">
            <a:avLst/>
          </a:prstGeom>
          <a:noFill/>
          <a:ln w="9525">
            <a:noFill/>
            <a:miter lim="800000"/>
            <a:headEnd/>
            <a:tailEnd/>
          </a:ln>
        </p:spPr>
        <p:txBody>
          <a:bodyPr wrap="square" lIns="91424" tIns="45718" rIns="91424" bIns="45718">
            <a:spAutoFit/>
          </a:bodyPr>
          <a:lstStyle/>
          <a:p>
            <a:pPr algn="ctr"/>
            <a:r>
              <a:rPr lang="en-US" sz="2000" dirty="0">
                <a:latin typeface="Calibri" pitchFamily="34" charset="0"/>
              </a:rPr>
              <a:t>A </a:t>
            </a:r>
            <a:r>
              <a:rPr lang="en-US" sz="2000" dirty="0">
                <a:solidFill>
                  <a:srgbClr val="FF0000"/>
                </a:solidFill>
                <a:latin typeface="Calibri" pitchFamily="34" charset="0"/>
              </a:rPr>
              <a:t>state</a:t>
            </a:r>
            <a:r>
              <a:rPr lang="en-US" sz="2000" dirty="0">
                <a:latin typeface="Calibri" pitchFamily="34" charset="0"/>
              </a:rPr>
              <a:t> (for AI) abstracts away details not needed to solve the problem</a:t>
            </a:r>
          </a:p>
        </p:txBody>
      </p:sp>
      <p:pic>
        <p:nvPicPr>
          <p:cNvPr id="16" name="Picture 2"/>
          <p:cNvPicPr>
            <a:picLocks noChangeAspect="1" noChangeArrowheads="1"/>
          </p:cNvPicPr>
          <p:nvPr/>
        </p:nvPicPr>
        <p:blipFill>
          <a:blip r:embed="rId3" cstate="print"/>
          <a:srcRect/>
          <a:stretch>
            <a:fillRect/>
          </a:stretch>
        </p:blipFill>
        <p:spPr bwMode="auto">
          <a:xfrm>
            <a:off x="3657600" y="1752605"/>
            <a:ext cx="4953000" cy="1397697"/>
          </a:xfrm>
          <a:prstGeom prst="rect">
            <a:avLst/>
          </a:prstGeom>
          <a:noFill/>
          <a:ln w="9525">
            <a:noFill/>
            <a:miter lim="800000"/>
            <a:headEnd/>
            <a:tailEnd/>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3931E181-999B-7F62-3A7A-1D0A5750578B}"/>
                  </a:ext>
                </a:extLst>
              </p14:cNvPr>
              <p14:cNvContentPartPr/>
              <p14:nvPr/>
            </p14:nvContentPartPr>
            <p14:xfrm>
              <a:off x="1315800" y="2254680"/>
              <a:ext cx="5290920" cy="3640320"/>
            </p14:xfrm>
          </p:contentPart>
        </mc:Choice>
        <mc:Fallback>
          <p:pic>
            <p:nvPicPr>
              <p:cNvPr id="2" name="Ink 1">
                <a:extLst>
                  <a:ext uri="{FF2B5EF4-FFF2-40B4-BE49-F238E27FC236}">
                    <a16:creationId xmlns:a16="http://schemas.microsoft.com/office/drawing/2014/main" id="{3931E181-999B-7F62-3A7A-1D0A5750578B}"/>
                  </a:ext>
                </a:extLst>
              </p:cNvPr>
              <p:cNvPicPr/>
              <p:nvPr/>
            </p:nvPicPr>
            <p:blipFill>
              <a:blip r:embed="rId5"/>
              <a:stretch>
                <a:fillRect/>
              </a:stretch>
            </p:blipFill>
            <p:spPr>
              <a:xfrm>
                <a:off x="1306440" y="2245320"/>
                <a:ext cx="5309640" cy="3659040"/>
              </a:xfrm>
              <a:prstGeom prst="rect">
                <a:avLst/>
              </a:prstGeom>
            </p:spPr>
          </p:pic>
        </mc:Fallback>
      </mc:AlternateContent>
    </p:spTree>
    <p:extLst>
      <p:ext uri="{BB962C8B-B14F-4D97-AF65-F5344CB8AC3E}">
        <p14:creationId xmlns:p14="http://schemas.microsoft.com/office/powerpoint/2010/main" val="363677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uiExpand="1" build="p"/>
      <p:bldP spid="9" grpId="0" uiExpand="1" build="p"/>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t>State Space Sizes?</a:t>
            </a:r>
          </a:p>
        </p:txBody>
      </p:sp>
      <p:sp>
        <p:nvSpPr>
          <p:cNvPr id="11267" name="Content Placeholder 2"/>
          <p:cNvSpPr>
            <a:spLocks noGrp="1"/>
          </p:cNvSpPr>
          <p:nvPr>
            <p:ph idx="1"/>
          </p:nvPr>
        </p:nvSpPr>
        <p:spPr>
          <a:xfrm>
            <a:off x="609603" y="1270167"/>
            <a:ext cx="6761744" cy="4525963"/>
          </a:xfrm>
        </p:spPr>
        <p:txBody>
          <a:bodyPr/>
          <a:lstStyle/>
          <a:p>
            <a:r>
              <a:rPr lang="en-US" dirty="0"/>
              <a:t>World state:</a:t>
            </a:r>
          </a:p>
          <a:p>
            <a:pPr lvl="1"/>
            <a:r>
              <a:rPr lang="en-US" dirty="0"/>
              <a:t>Agent positions: 120</a:t>
            </a:r>
          </a:p>
          <a:p>
            <a:pPr lvl="1"/>
            <a:r>
              <a:rPr lang="en-US" dirty="0"/>
              <a:t>Food count: 30</a:t>
            </a:r>
          </a:p>
          <a:p>
            <a:pPr lvl="1"/>
            <a:r>
              <a:rPr lang="en-US" dirty="0"/>
              <a:t>Ghost positions: 12</a:t>
            </a:r>
          </a:p>
          <a:p>
            <a:pPr lvl="1"/>
            <a:r>
              <a:rPr lang="en-US" dirty="0"/>
              <a:t>Agent facing: NSEW</a:t>
            </a:r>
            <a:br>
              <a:rPr lang="en-US" dirty="0"/>
            </a:br>
            <a:endParaRPr lang="en-US" dirty="0"/>
          </a:p>
          <a:p>
            <a:r>
              <a:rPr lang="en-US" dirty="0"/>
              <a:t>How many</a:t>
            </a:r>
          </a:p>
          <a:p>
            <a:pPr lvl="1"/>
            <a:r>
              <a:rPr lang="en-US" dirty="0"/>
              <a:t>World states?</a:t>
            </a:r>
          </a:p>
          <a:p>
            <a:pPr lvl="1">
              <a:buFont typeface="Wingdings" pitchFamily="2" charset="2"/>
              <a:buNone/>
            </a:pPr>
            <a:r>
              <a:rPr lang="en-US" dirty="0"/>
              <a:t>	120x(2</a:t>
            </a:r>
            <a:r>
              <a:rPr lang="en-US" baseline="30000" dirty="0"/>
              <a:t>30</a:t>
            </a:r>
            <a:r>
              <a:rPr lang="en-US" dirty="0"/>
              <a:t>)x(12</a:t>
            </a:r>
            <a:r>
              <a:rPr lang="en-US" baseline="30000" dirty="0"/>
              <a:t>2</a:t>
            </a:r>
            <a:r>
              <a:rPr lang="en-US" dirty="0"/>
              <a:t>)x4</a:t>
            </a:r>
          </a:p>
          <a:p>
            <a:pPr lvl="1"/>
            <a:r>
              <a:rPr lang="en-US" dirty="0"/>
              <a:t>States for </a:t>
            </a:r>
            <a:r>
              <a:rPr lang="en-US" dirty="0" err="1"/>
              <a:t>pathing</a:t>
            </a:r>
            <a:r>
              <a:rPr lang="en-US" dirty="0"/>
              <a:t>?</a:t>
            </a:r>
          </a:p>
          <a:p>
            <a:pPr lvl="1">
              <a:buFont typeface="Wingdings" pitchFamily="2" charset="2"/>
              <a:buNone/>
            </a:pPr>
            <a:r>
              <a:rPr lang="en-US" dirty="0"/>
              <a:t>	120</a:t>
            </a:r>
          </a:p>
          <a:p>
            <a:pPr lvl="1"/>
            <a:r>
              <a:rPr lang="en-US" dirty="0"/>
              <a:t>States for eat-all-dots?</a:t>
            </a:r>
          </a:p>
          <a:p>
            <a:pPr lvl="1">
              <a:buFont typeface="Wingdings" pitchFamily="2" charset="2"/>
              <a:buNone/>
            </a:pPr>
            <a:r>
              <a:rPr lang="en-US" dirty="0"/>
              <a:t>	120x(2</a:t>
            </a:r>
            <a:r>
              <a:rPr lang="en-US" baseline="30000" dirty="0"/>
              <a:t>30</a:t>
            </a:r>
            <a:r>
              <a:rPr lang="en-US" dirty="0"/>
              <a:t>)</a:t>
            </a:r>
          </a:p>
          <a:p>
            <a:pPr lvl="1">
              <a:buFont typeface="Wingdings" pitchFamily="2" charset="2"/>
              <a:buNone/>
            </a:pPr>
            <a:endParaRPr lang="en-US" dirty="0"/>
          </a:p>
        </p:txBody>
      </p:sp>
      <p:pic>
        <p:nvPicPr>
          <p:cNvPr id="11268" name="Picture 3" descr="Z:\Shared with PC\boxSearch.png"/>
          <p:cNvPicPr>
            <a:picLocks noChangeAspect="1" noChangeArrowheads="1"/>
          </p:cNvPicPr>
          <p:nvPr/>
        </p:nvPicPr>
        <p:blipFill>
          <a:blip r:embed="rId3" cstate="print"/>
          <a:srcRect/>
          <a:stretch>
            <a:fillRect/>
          </a:stretch>
        </p:blipFill>
        <p:spPr bwMode="auto">
          <a:xfrm>
            <a:off x="6553203" y="1905001"/>
            <a:ext cx="4030663" cy="4097339"/>
          </a:xfrm>
          <a:prstGeom prst="rect">
            <a:avLst/>
          </a:prstGeom>
          <a:noFill/>
          <a:ln w="9525">
            <a:noFill/>
            <a:miter lim="800000"/>
            <a:headEnd/>
            <a:tailEnd/>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EBF5C834-B631-863D-4B57-D9D211D1F49B}"/>
                  </a:ext>
                </a:extLst>
              </p14:cNvPr>
              <p14:cNvContentPartPr/>
              <p14:nvPr/>
            </p14:nvContentPartPr>
            <p14:xfrm>
              <a:off x="682560" y="1058040"/>
              <a:ext cx="9779400" cy="5385240"/>
            </p14:xfrm>
          </p:contentPart>
        </mc:Choice>
        <mc:Fallback>
          <p:pic>
            <p:nvPicPr>
              <p:cNvPr id="2" name="Ink 1">
                <a:extLst>
                  <a:ext uri="{FF2B5EF4-FFF2-40B4-BE49-F238E27FC236}">
                    <a16:creationId xmlns:a16="http://schemas.microsoft.com/office/drawing/2014/main" id="{EBF5C834-B631-863D-4B57-D9D211D1F49B}"/>
                  </a:ext>
                </a:extLst>
              </p:cNvPr>
              <p:cNvPicPr/>
              <p:nvPr/>
            </p:nvPicPr>
            <p:blipFill>
              <a:blip r:embed="rId5"/>
              <a:stretch>
                <a:fillRect/>
              </a:stretch>
            </p:blipFill>
            <p:spPr>
              <a:xfrm>
                <a:off x="673200" y="1048680"/>
                <a:ext cx="9798120" cy="5403960"/>
              </a:xfrm>
              <a:prstGeom prst="rect">
                <a:avLst/>
              </a:prstGeom>
            </p:spPr>
          </p:pic>
        </mc:Fallback>
      </mc:AlternateContent>
    </p:spTree>
    <p:extLst>
      <p:ext uri="{BB962C8B-B14F-4D97-AF65-F5344CB8AC3E}">
        <p14:creationId xmlns:p14="http://schemas.microsoft.com/office/powerpoint/2010/main" val="2868969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 Passage</a:t>
            </a:r>
          </a:p>
        </p:txBody>
      </p:sp>
      <p:sp>
        <p:nvSpPr>
          <p:cNvPr id="3" name="Content Placeholder 2"/>
          <p:cNvSpPr>
            <a:spLocks noGrp="1"/>
          </p:cNvSpPr>
          <p:nvPr>
            <p:ph idx="1"/>
          </p:nvPr>
        </p:nvSpPr>
        <p:spPr>
          <a:xfrm>
            <a:off x="406400" y="5029200"/>
            <a:ext cx="11379200" cy="1524000"/>
          </a:xfrm>
        </p:spPr>
        <p:txBody>
          <a:bodyPr/>
          <a:lstStyle/>
          <a:p>
            <a:r>
              <a:rPr lang="en-US" sz="2800" dirty="0"/>
              <a:t>Problem: eat all dots while keeping the ghosts </a:t>
            </a:r>
            <a:r>
              <a:rPr lang="en-US" sz="2800" dirty="0" err="1"/>
              <a:t>perma</a:t>
            </a:r>
            <a:r>
              <a:rPr lang="en-US" sz="2800" dirty="0"/>
              <a:t>-scared</a:t>
            </a:r>
          </a:p>
          <a:p>
            <a:r>
              <a:rPr lang="en-US" sz="2800" dirty="0"/>
              <a:t>What does the state representation have to specify?</a:t>
            </a:r>
          </a:p>
          <a:p>
            <a:pPr lvl="1"/>
            <a:r>
              <a:rPr lang="en-US" sz="2400" dirty="0"/>
              <a:t>(agent position, dot </a:t>
            </a:r>
            <a:r>
              <a:rPr lang="en-US" sz="2400" dirty="0" err="1"/>
              <a:t>booleans</a:t>
            </a:r>
            <a:r>
              <a:rPr lang="en-US" sz="2400" dirty="0"/>
              <a:t>, power pellet </a:t>
            </a:r>
            <a:r>
              <a:rPr lang="en-US" sz="2400" dirty="0" err="1"/>
              <a:t>booleans</a:t>
            </a:r>
            <a:r>
              <a:rPr lang="en-US" sz="2400" dirty="0"/>
              <a:t>, remaining scared time)</a:t>
            </a:r>
          </a:p>
        </p:txBody>
      </p:sp>
      <p:pic>
        <p:nvPicPr>
          <p:cNvPr id="20482" name="Picture 2"/>
          <p:cNvPicPr>
            <a:picLocks noChangeAspect="1" noChangeArrowheads="1"/>
          </p:cNvPicPr>
          <p:nvPr/>
        </p:nvPicPr>
        <p:blipFill>
          <a:blip r:embed="rId2" cstate="print"/>
          <a:srcRect/>
          <a:stretch>
            <a:fillRect/>
          </a:stretch>
        </p:blipFill>
        <p:spPr bwMode="auto">
          <a:xfrm>
            <a:off x="171453" y="1371601"/>
            <a:ext cx="11847513" cy="3343275"/>
          </a:xfrm>
          <a:prstGeom prst="rect">
            <a:avLst/>
          </a:prstGeom>
          <a:noFill/>
          <a:ln w="9525">
            <a:noFill/>
            <a:miter lim="800000"/>
            <a:headEnd/>
            <a:tailEnd/>
          </a:ln>
        </p:spPr>
      </p:pic>
    </p:spTree>
    <p:extLst>
      <p:ext uri="{BB962C8B-B14F-4D97-AF65-F5344CB8AC3E}">
        <p14:creationId xmlns:p14="http://schemas.microsoft.com/office/powerpoint/2010/main" val="218332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132077">
            <a:noAutofit/>
          </a:bodyPr>
          <a:lstStyle/>
          <a:p>
            <a:r>
              <a:rPr lang="en-US" dirty="0"/>
              <a:t>Designing Agents</a:t>
            </a:r>
          </a:p>
        </p:txBody>
      </p:sp>
      <p:sp>
        <p:nvSpPr>
          <p:cNvPr id="27653" name="Rectangle 5"/>
          <p:cNvSpPr>
            <a:spLocks noGrp="1" noChangeArrowheads="1"/>
          </p:cNvSpPr>
          <p:nvPr>
            <p:ph type="body" idx="1"/>
          </p:nvPr>
        </p:nvSpPr>
        <p:spPr>
          <a:xfrm>
            <a:off x="304800" y="1193800"/>
            <a:ext cx="5791200" cy="3860800"/>
          </a:xfrm>
        </p:spPr>
        <p:txBody>
          <a:bodyPr rIns="132077"/>
          <a:lstStyle/>
          <a:p>
            <a:pPr marL="457178" indent="-457178">
              <a:spcBef>
                <a:spcPct val="0"/>
              </a:spcBef>
            </a:pPr>
            <a:r>
              <a:rPr lang="en-US" dirty="0"/>
              <a:t>An </a:t>
            </a:r>
            <a:r>
              <a:rPr lang="en-US" b="1" dirty="0"/>
              <a:t>agent</a:t>
            </a:r>
            <a:r>
              <a:rPr lang="en-US" dirty="0"/>
              <a:t> is an entity that </a:t>
            </a:r>
            <a:r>
              <a:rPr lang="en-US" i="1" dirty="0"/>
              <a:t>perceives</a:t>
            </a:r>
            <a:r>
              <a:rPr lang="en-US" dirty="0"/>
              <a:t> and </a:t>
            </a:r>
            <a:r>
              <a:rPr lang="en-US" i="1" dirty="0"/>
              <a:t>acts</a:t>
            </a:r>
            <a:r>
              <a:rPr lang="en-US" dirty="0"/>
              <a:t>.</a:t>
            </a:r>
          </a:p>
          <a:p>
            <a:pPr marL="457178" indent="-457178">
              <a:spcBef>
                <a:spcPts val="1500"/>
              </a:spcBef>
            </a:pPr>
            <a:r>
              <a:rPr lang="en-US" dirty="0"/>
              <a:t>Characteristics of the </a:t>
            </a:r>
            <a:r>
              <a:rPr lang="en-US" b="1" dirty="0"/>
              <a:t>percepts and state, environment,</a:t>
            </a:r>
            <a:r>
              <a:rPr lang="en-US" dirty="0"/>
              <a:t> and </a:t>
            </a:r>
            <a:r>
              <a:rPr lang="en-US" b="1" dirty="0"/>
              <a:t>action space </a:t>
            </a:r>
            <a:r>
              <a:rPr lang="en-US" dirty="0"/>
              <a:t>dictate techniques for selecting actions</a:t>
            </a:r>
          </a:p>
          <a:p>
            <a:pPr marL="457178" indent="-457178">
              <a:spcBef>
                <a:spcPts val="1500"/>
              </a:spcBef>
            </a:pPr>
            <a:r>
              <a:rPr lang="en-US" dirty="0"/>
              <a:t>This course is about:</a:t>
            </a:r>
            <a:endParaRPr lang="en-US" dirty="0">
              <a:solidFill>
                <a:srgbClr val="333399"/>
              </a:solidFill>
              <a:cs typeface="Arial" charset="0"/>
            </a:endParaRPr>
          </a:p>
          <a:p>
            <a:pPr marL="839746" lvl="1" indent="-342882">
              <a:lnSpc>
                <a:spcPct val="80000"/>
              </a:lnSpc>
              <a:spcBef>
                <a:spcPts val="739"/>
              </a:spcBef>
              <a:buSzPct val="100000"/>
            </a:pPr>
            <a:r>
              <a:rPr lang="en-US" sz="2800" dirty="0">
                <a:cs typeface="Arial" charset="0"/>
              </a:rPr>
              <a:t>General AI techniques for a variety of problem types</a:t>
            </a:r>
          </a:p>
          <a:p>
            <a:pPr marL="839746" lvl="1" indent="-342882">
              <a:lnSpc>
                <a:spcPct val="80000"/>
              </a:lnSpc>
              <a:spcBef>
                <a:spcPts val="739"/>
              </a:spcBef>
              <a:buSzPct val="100000"/>
            </a:pPr>
            <a:r>
              <a:rPr lang="en-US" sz="2800" dirty="0">
                <a:cs typeface="Arial" charset="0"/>
              </a:rPr>
              <a:t>Learning to recognize when and how a new problem can be solved with an existing technique</a:t>
            </a:r>
          </a:p>
          <a:p>
            <a:pPr marL="457178" indent="-457178">
              <a:spcBef>
                <a:spcPts val="1500"/>
              </a:spcBef>
            </a:pPr>
            <a:endParaRPr lang="en-US" sz="2133" dirty="0"/>
          </a:p>
        </p:txBody>
      </p:sp>
      <p:grpSp>
        <p:nvGrpSpPr>
          <p:cNvPr id="34" name="Group 33"/>
          <p:cNvGrpSpPr/>
          <p:nvPr/>
        </p:nvGrpSpPr>
        <p:grpSpPr>
          <a:xfrm>
            <a:off x="7026966" y="4065104"/>
            <a:ext cx="4949686" cy="2425765"/>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Actions</a:t>
              </a:r>
            </a:p>
          </p:txBody>
        </p:sp>
      </p:grpSp>
      <p:pic>
        <p:nvPicPr>
          <p:cNvPr id="46083" name="Picture 3" descr="C:\Temp\ketrina\RationalAgent.png"/>
          <p:cNvPicPr preferRelativeResize="0">
            <a:picLocks noChangeArrowheads="1"/>
          </p:cNvPicPr>
          <p:nvPr/>
        </p:nvPicPr>
        <p:blipFill>
          <a:blip r:embed="rId3" cstate="print"/>
          <a:srcRect/>
          <a:stretch>
            <a:fillRect/>
          </a:stretch>
        </p:blipFill>
        <p:spPr bwMode="auto">
          <a:xfrm flipH="1">
            <a:off x="7308499" y="410356"/>
            <a:ext cx="4273900" cy="3396469"/>
          </a:xfrm>
          <a:prstGeom prst="rect">
            <a:avLst/>
          </a:prstGeom>
          <a:noFill/>
        </p:spPr>
      </p:pic>
    </p:spTree>
    <p:extLst>
      <p:ext uri="{BB962C8B-B14F-4D97-AF65-F5344CB8AC3E}">
        <p14:creationId xmlns:p14="http://schemas.microsoft.com/office/powerpoint/2010/main" val="3917693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653">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7653">
                                            <p:txEl>
                                              <p:pRg st="2" end="2"/>
                                            </p:txEl>
                                          </p:spTgt>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499"/>
                                          </p:stCondLst>
                                        </p:cTn>
                                        <p:tgtEl>
                                          <p:spTgt spid="27653">
                                            <p:txEl>
                                              <p:pRg st="3" end="3"/>
                                            </p:txEl>
                                          </p:spTgt>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499"/>
                                          </p:stCondLst>
                                        </p:cTn>
                                        <p:tgtEl>
                                          <p:spTgt spid="27653">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CE87-DA59-5B81-DBD2-3BA619A6D6D4}"/>
              </a:ext>
            </a:extLst>
          </p:cNvPr>
          <p:cNvSpPr>
            <a:spLocks noGrp="1"/>
          </p:cNvSpPr>
          <p:nvPr>
            <p:ph type="title"/>
          </p:nvPr>
        </p:nvSpPr>
        <p:spPr/>
        <p:txBody>
          <a:bodyPr/>
          <a:lstStyle/>
          <a:p>
            <a:r>
              <a:rPr lang="en-US" dirty="0"/>
              <a:t>In-Class Activity Part 2</a:t>
            </a:r>
          </a:p>
        </p:txBody>
      </p:sp>
      <p:sp>
        <p:nvSpPr>
          <p:cNvPr id="3" name="Content Placeholder 2">
            <a:extLst>
              <a:ext uri="{FF2B5EF4-FFF2-40B4-BE49-F238E27FC236}">
                <a16:creationId xmlns:a16="http://schemas.microsoft.com/office/drawing/2014/main" id="{128DD7D4-0C73-3A43-842F-DB6A91D40E92}"/>
              </a:ext>
            </a:extLst>
          </p:cNvPr>
          <p:cNvSpPr>
            <a:spLocks noGrp="1"/>
          </p:cNvSpPr>
          <p:nvPr>
            <p:ph idx="1"/>
          </p:nvPr>
        </p:nvSpPr>
        <p:spPr/>
        <p:txBody>
          <a:bodyPr/>
          <a:lstStyle/>
          <a:p>
            <a:endParaRPr lang="en-US" dirty="0"/>
          </a:p>
          <a:p>
            <a:r>
              <a:rPr lang="en-US" dirty="0"/>
              <a:t>Answer Poll Question at the end…</a:t>
            </a:r>
          </a:p>
        </p:txBody>
      </p:sp>
    </p:spTree>
    <p:extLst>
      <p:ext uri="{BB962C8B-B14F-4D97-AF65-F5344CB8AC3E}">
        <p14:creationId xmlns:p14="http://schemas.microsoft.com/office/powerpoint/2010/main" val="382296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CA33C-AB68-F048-9595-4136FD959190}"/>
              </a:ext>
            </a:extLst>
          </p:cNvPr>
          <p:cNvSpPr>
            <a:spLocks noGrp="1"/>
          </p:cNvSpPr>
          <p:nvPr>
            <p:ph type="title"/>
          </p:nvPr>
        </p:nvSpPr>
        <p:spPr/>
        <p:txBody>
          <a:bodyPr/>
          <a:lstStyle/>
          <a:p>
            <a:r>
              <a:rPr lang="en-US" dirty="0"/>
              <a:t>Take some candy on the way out!</a:t>
            </a:r>
            <a:br>
              <a:rPr lang="en-US" dirty="0"/>
            </a:br>
            <a:r>
              <a:rPr lang="en-US" dirty="0"/>
              <a:t>Return the bag of discs!</a:t>
            </a:r>
          </a:p>
        </p:txBody>
      </p:sp>
      <p:sp>
        <p:nvSpPr>
          <p:cNvPr id="3" name="Content Placeholder 2">
            <a:extLst>
              <a:ext uri="{FF2B5EF4-FFF2-40B4-BE49-F238E27FC236}">
                <a16:creationId xmlns:a16="http://schemas.microsoft.com/office/drawing/2014/main" id="{4323E3AF-F603-9F43-8114-3DFBC1BC4308}"/>
              </a:ext>
            </a:extLst>
          </p:cNvPr>
          <p:cNvSpPr>
            <a:spLocks noGrp="1"/>
          </p:cNvSpPr>
          <p:nvPr>
            <p:ph idx="1"/>
          </p:nvPr>
        </p:nvSpPr>
        <p:spPr>
          <a:xfrm>
            <a:off x="552099" y="1113178"/>
            <a:ext cx="10515600" cy="4401797"/>
          </a:xfrm>
        </p:spPr>
        <p:txBody>
          <a:bodyPr/>
          <a:lstStyle/>
          <a:p>
            <a:endParaRPr lang="en-US" dirty="0"/>
          </a:p>
          <a:p>
            <a:r>
              <a:rPr lang="en-US" dirty="0"/>
              <a:t>Summary:</a:t>
            </a:r>
          </a:p>
          <a:p>
            <a:r>
              <a:rPr lang="en-US" dirty="0"/>
              <a:t> - An agent perceives the world and acts in it</a:t>
            </a:r>
          </a:p>
          <a:p>
            <a:r>
              <a:rPr lang="en-US" dirty="0"/>
              <a:t> - PEAS framework for task environments</a:t>
            </a:r>
          </a:p>
          <a:p>
            <a:r>
              <a:rPr lang="en-US" dirty="0"/>
              <a:t> - Environment types</a:t>
            </a:r>
          </a:p>
          <a:p>
            <a:r>
              <a:rPr lang="en-US" dirty="0"/>
              <a:t> - State space calculations</a:t>
            </a:r>
          </a:p>
          <a:p>
            <a:r>
              <a:rPr lang="en-US" dirty="0"/>
              <a:t> - Rationality</a:t>
            </a:r>
          </a:p>
        </p:txBody>
      </p:sp>
    </p:spTree>
    <p:extLst>
      <p:ext uri="{BB962C8B-B14F-4D97-AF65-F5344CB8AC3E}">
        <p14:creationId xmlns:p14="http://schemas.microsoft.com/office/powerpoint/2010/main" val="1987747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CD926-5A4E-CB4D-9492-F7E5DAFF5F4B}"/>
              </a:ext>
            </a:extLst>
          </p:cNvPr>
          <p:cNvSpPr>
            <a:spLocks noGrp="1"/>
          </p:cNvSpPr>
          <p:nvPr>
            <p:ph type="title"/>
          </p:nvPr>
        </p:nvSpPr>
        <p:spPr/>
        <p:txBody>
          <a:bodyPr/>
          <a:lstStyle/>
          <a:p>
            <a:r>
              <a:rPr lang="en-US" dirty="0"/>
              <a:t>Participation Points and Late Days</a:t>
            </a:r>
          </a:p>
        </p:txBody>
      </p:sp>
      <p:sp>
        <p:nvSpPr>
          <p:cNvPr id="3" name="Content Placeholder 2">
            <a:extLst>
              <a:ext uri="{FF2B5EF4-FFF2-40B4-BE49-F238E27FC236}">
                <a16:creationId xmlns:a16="http://schemas.microsoft.com/office/drawing/2014/main" id="{7D4223A5-1F48-CA42-90E0-567D1DEB3537}"/>
              </a:ext>
            </a:extLst>
          </p:cNvPr>
          <p:cNvSpPr>
            <a:spLocks noGrp="1"/>
          </p:cNvSpPr>
          <p:nvPr>
            <p:ph idx="1"/>
          </p:nvPr>
        </p:nvSpPr>
        <p:spPr>
          <a:xfrm>
            <a:off x="552098" y="1113178"/>
            <a:ext cx="11063639" cy="5377691"/>
          </a:xfrm>
        </p:spPr>
        <p:txBody>
          <a:bodyPr/>
          <a:lstStyle/>
          <a:p>
            <a:endParaRPr lang="en-US" dirty="0"/>
          </a:p>
          <a:p>
            <a:r>
              <a:rPr lang="en-US" dirty="0"/>
              <a:t>Participation points! Last semester we had 65 points</a:t>
            </a:r>
          </a:p>
          <a:p>
            <a:pPr marL="457200" indent="-457200">
              <a:buFontTx/>
              <a:buChar char="-"/>
            </a:pPr>
            <a:r>
              <a:rPr lang="en-US" dirty="0"/>
              <a:t>Lecture Polls</a:t>
            </a:r>
          </a:p>
          <a:p>
            <a:pPr marL="457200" indent="-457200">
              <a:buFontTx/>
              <a:buChar char="-"/>
            </a:pPr>
            <a:r>
              <a:rPr lang="en-US" dirty="0"/>
              <a:t>In-Class Activities</a:t>
            </a:r>
          </a:p>
          <a:p>
            <a:pPr marL="457200" indent="-457200">
              <a:buFontTx/>
              <a:buChar char="-"/>
            </a:pPr>
            <a:r>
              <a:rPr lang="en-US" dirty="0"/>
              <a:t>Recitation Attendance</a:t>
            </a:r>
          </a:p>
          <a:p>
            <a:pPr marL="457200" indent="-457200">
              <a:buFontTx/>
              <a:buChar char="-"/>
            </a:pPr>
            <a:endParaRPr lang="en-US" dirty="0"/>
          </a:p>
          <a:p>
            <a:r>
              <a:rPr lang="en-US" dirty="0"/>
              <a:t>Late Days</a:t>
            </a:r>
          </a:p>
          <a:p>
            <a:pPr marL="457200" indent="-457200">
              <a:buFontTx/>
              <a:buChar char="-"/>
            </a:pPr>
            <a:r>
              <a:rPr lang="en-US" dirty="0"/>
              <a:t>6 late days to use during the semester</a:t>
            </a:r>
          </a:p>
          <a:p>
            <a:pPr marL="457200" indent="-457200">
              <a:buFontTx/>
              <a:buChar char="-"/>
            </a:pPr>
            <a:r>
              <a:rPr lang="en-US" dirty="0"/>
              <a:t>At most 2 can be used on a single programming assignment</a:t>
            </a:r>
          </a:p>
          <a:p>
            <a:pPr marL="457200" indent="-457200">
              <a:buFontTx/>
              <a:buChar char="-"/>
            </a:pPr>
            <a:r>
              <a:rPr lang="en-US" dirty="0"/>
              <a:t>At most 1 can be used on a single online/written assignment</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51AC8D69-4D52-F543-3470-7D044E56AAC7}"/>
                  </a:ext>
                </a:extLst>
              </p14:cNvPr>
              <p14:cNvContentPartPr/>
              <p14:nvPr/>
            </p14:nvContentPartPr>
            <p14:xfrm>
              <a:off x="169920" y="2256120"/>
              <a:ext cx="11898000" cy="3818160"/>
            </p14:xfrm>
          </p:contentPart>
        </mc:Choice>
        <mc:Fallback>
          <p:pic>
            <p:nvPicPr>
              <p:cNvPr id="4" name="Ink 3">
                <a:extLst>
                  <a:ext uri="{FF2B5EF4-FFF2-40B4-BE49-F238E27FC236}">
                    <a16:creationId xmlns:a16="http://schemas.microsoft.com/office/drawing/2014/main" id="{51AC8D69-4D52-F543-3470-7D044E56AAC7}"/>
                  </a:ext>
                </a:extLst>
              </p:cNvPr>
              <p:cNvPicPr/>
              <p:nvPr/>
            </p:nvPicPr>
            <p:blipFill>
              <a:blip r:embed="rId3"/>
              <a:stretch>
                <a:fillRect/>
              </a:stretch>
            </p:blipFill>
            <p:spPr>
              <a:xfrm>
                <a:off x="160560" y="2246760"/>
                <a:ext cx="11916720" cy="3836880"/>
              </a:xfrm>
              <a:prstGeom prst="rect">
                <a:avLst/>
              </a:prstGeom>
            </p:spPr>
          </p:pic>
        </mc:Fallback>
      </mc:AlternateContent>
    </p:spTree>
    <p:extLst>
      <p:ext uri="{BB962C8B-B14F-4D97-AF65-F5344CB8AC3E}">
        <p14:creationId xmlns:p14="http://schemas.microsoft.com/office/powerpoint/2010/main" val="2344542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8D349-9952-9B40-A12A-C1D353462987}"/>
              </a:ext>
            </a:extLst>
          </p:cNvPr>
          <p:cNvSpPr>
            <a:spLocks noGrp="1"/>
          </p:cNvSpPr>
          <p:nvPr>
            <p:ph type="title"/>
          </p:nvPr>
        </p:nvSpPr>
        <p:spPr/>
        <p:txBody>
          <a:bodyPr/>
          <a:lstStyle/>
          <a:p>
            <a:r>
              <a:rPr lang="en-US" dirty="0"/>
              <a:t>Safety and Wellness</a:t>
            </a:r>
          </a:p>
        </p:txBody>
      </p:sp>
      <p:sp>
        <p:nvSpPr>
          <p:cNvPr id="3" name="Content Placeholder 2">
            <a:extLst>
              <a:ext uri="{FF2B5EF4-FFF2-40B4-BE49-F238E27FC236}">
                <a16:creationId xmlns:a16="http://schemas.microsoft.com/office/drawing/2014/main" id="{DEB0505B-2912-A348-9869-2C95D389C6FD}"/>
              </a:ext>
            </a:extLst>
          </p:cNvPr>
          <p:cNvSpPr>
            <a:spLocks noGrp="1"/>
          </p:cNvSpPr>
          <p:nvPr>
            <p:ph idx="1"/>
          </p:nvPr>
        </p:nvSpPr>
        <p:spPr>
          <a:xfrm>
            <a:off x="552099" y="1427504"/>
            <a:ext cx="10515600" cy="4830422"/>
          </a:xfrm>
        </p:spPr>
        <p:txBody>
          <a:bodyPr/>
          <a:lstStyle/>
          <a:p>
            <a:r>
              <a:rPr lang="en-US" dirty="0"/>
              <a:t>Virtual and in-person office hours!</a:t>
            </a:r>
          </a:p>
          <a:p>
            <a:endParaRPr lang="en-US" dirty="0"/>
          </a:p>
          <a:p>
            <a:r>
              <a:rPr lang="en-US" dirty="0"/>
              <a:t>Lectures are recorded for everyone to use, no questions asked. </a:t>
            </a:r>
          </a:p>
          <a:p>
            <a:r>
              <a:rPr lang="en-US" dirty="0"/>
              <a:t>Use the late days appropriately.</a:t>
            </a:r>
          </a:p>
          <a:p>
            <a:endParaRPr lang="en-US" dirty="0"/>
          </a:p>
          <a:p>
            <a:r>
              <a:rPr lang="en-US" dirty="0">
                <a:solidFill>
                  <a:srgbClr val="C00000"/>
                </a:solidFill>
              </a:rPr>
              <a:t>Contact me ASAP if you think you’ll miss more than one class so we can make a plan for how to catch up!</a:t>
            </a:r>
          </a:p>
          <a:p>
            <a:endParaRPr lang="en-US" dirty="0">
              <a:solidFill>
                <a:srgbClr val="C00000"/>
              </a:solidFill>
            </a:endParaRPr>
          </a:p>
        </p:txBody>
      </p:sp>
    </p:spTree>
    <p:extLst>
      <p:ext uri="{BB962C8B-B14F-4D97-AF65-F5344CB8AC3E}">
        <p14:creationId xmlns:p14="http://schemas.microsoft.com/office/powerpoint/2010/main" val="54915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Recitation starting this Friday</a:t>
            </a:r>
          </a:p>
          <a:p>
            <a:pPr marL="687388" lvl="1" indent="-457200"/>
            <a:r>
              <a:rPr lang="en-US" sz="2800" dirty="0"/>
              <a:t>Recommended. Materials are fair game for exams</a:t>
            </a:r>
          </a:p>
          <a:p>
            <a:pPr marL="687388" lvl="1" indent="-457200"/>
            <a:r>
              <a:rPr lang="en-US" sz="2800" dirty="0"/>
              <a:t>Attendance counts towards participation points</a:t>
            </a:r>
          </a:p>
          <a:p>
            <a:pPr marL="687388" lvl="1" indent="-457200"/>
            <a:r>
              <a:rPr lang="en-US" sz="2800" dirty="0"/>
              <a:t>Choosing sections</a:t>
            </a:r>
            <a:endParaRPr lang="en-US" sz="1200" dirty="0"/>
          </a:p>
          <a:p>
            <a:r>
              <a:rPr lang="en-US" dirty="0"/>
              <a:t>Assignments:</a:t>
            </a:r>
          </a:p>
          <a:p>
            <a:pPr marL="457200" indent="-457200">
              <a:buFont typeface="Wingdings" panose="05000000000000000000" pitchFamily="2" charset="2"/>
              <a:buChar char="§"/>
            </a:pPr>
            <a:r>
              <a:rPr lang="en-US" dirty="0">
                <a:solidFill>
                  <a:schemeClr val="tx1"/>
                </a:solidFill>
              </a:rPr>
              <a:t>P0: Python &amp; </a:t>
            </a:r>
            <a:r>
              <a:rPr lang="en-US" dirty="0" err="1">
                <a:solidFill>
                  <a:schemeClr val="tx1"/>
                </a:solidFill>
              </a:rPr>
              <a:t>Autograder</a:t>
            </a:r>
            <a:r>
              <a:rPr lang="en-US" dirty="0">
                <a:solidFill>
                  <a:schemeClr val="tx1"/>
                </a:solidFill>
              </a:rPr>
              <a:t> Tutorial (out now)</a:t>
            </a:r>
          </a:p>
          <a:p>
            <a:pPr marL="917575" lvl="2" indent="-457200"/>
            <a:r>
              <a:rPr lang="en-US" sz="2800" dirty="0"/>
              <a:t>Required, but worth zero points</a:t>
            </a:r>
          </a:p>
          <a:p>
            <a:pPr marL="917575" lvl="2" indent="-457200"/>
            <a:r>
              <a:rPr lang="en-US" sz="2800" dirty="0"/>
              <a:t>Already released</a:t>
            </a:r>
          </a:p>
          <a:p>
            <a:pPr marL="917575" lvl="2" indent="-457200"/>
            <a:r>
              <a:rPr lang="en-US" sz="2800" dirty="0"/>
              <a:t>Due Friday 1/20, 10 pm (no OH on Fridays!)</a:t>
            </a:r>
          </a:p>
          <a:p>
            <a:pPr marL="457200" indent="-457200">
              <a:buFont typeface="Wingdings" panose="05000000000000000000" pitchFamily="2" charset="2"/>
              <a:buChar char="§"/>
            </a:pPr>
            <a:r>
              <a:rPr lang="en-US" dirty="0">
                <a:solidFill>
                  <a:schemeClr val="tx1"/>
                </a:solidFill>
              </a:rPr>
              <a:t>HW1 (online)</a:t>
            </a:r>
          </a:p>
          <a:p>
            <a:pPr marL="917575" lvl="2" indent="-457200"/>
            <a:r>
              <a:rPr lang="en-US" sz="2800" dirty="0">
                <a:solidFill>
                  <a:schemeClr val="tx1"/>
                </a:solidFill>
              </a:rPr>
              <a:t>Released </a:t>
            </a:r>
            <a:r>
              <a:rPr lang="en-US" sz="2800" dirty="0"/>
              <a:t>Today!</a:t>
            </a:r>
            <a:endParaRPr lang="en-US" sz="2800" dirty="0">
              <a:solidFill>
                <a:schemeClr val="tx1"/>
              </a:solidFill>
            </a:endParaRPr>
          </a:p>
          <a:p>
            <a:pPr marL="917575" lvl="2" indent="-457200"/>
            <a:r>
              <a:rPr lang="en-US" sz="2800" dirty="0">
                <a:solidFill>
                  <a:schemeClr val="tx1"/>
                </a:solidFill>
              </a:rPr>
              <a:t>Due Tues </a:t>
            </a:r>
            <a:r>
              <a:rPr lang="en-US" sz="2800" dirty="0"/>
              <a:t>1/24</a:t>
            </a:r>
            <a:r>
              <a:rPr lang="en-US" sz="2800" dirty="0">
                <a:solidFill>
                  <a:schemeClr val="tx1"/>
                </a:solidFill>
              </a:rPr>
              <a:t>, 10 pm</a:t>
            </a:r>
          </a:p>
          <a:p>
            <a:endParaRPr lang="en-US" dirty="0"/>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5807128C-8EC7-EEC6-FAFE-DADD19E94C99}"/>
                  </a:ext>
                </a:extLst>
              </p14:cNvPr>
              <p14:cNvContentPartPr/>
              <p14:nvPr/>
            </p14:nvContentPartPr>
            <p14:xfrm>
              <a:off x="1140120" y="3875760"/>
              <a:ext cx="3790800" cy="1416600"/>
            </p14:xfrm>
          </p:contentPart>
        </mc:Choice>
        <mc:Fallback>
          <p:pic>
            <p:nvPicPr>
              <p:cNvPr id="4" name="Ink 3">
                <a:extLst>
                  <a:ext uri="{FF2B5EF4-FFF2-40B4-BE49-F238E27FC236}">
                    <a16:creationId xmlns:a16="http://schemas.microsoft.com/office/drawing/2014/main" id="{5807128C-8EC7-EEC6-FAFE-DADD19E94C99}"/>
                  </a:ext>
                </a:extLst>
              </p:cNvPr>
              <p:cNvPicPr/>
              <p:nvPr/>
            </p:nvPicPr>
            <p:blipFill>
              <a:blip r:embed="rId3"/>
              <a:stretch>
                <a:fillRect/>
              </a:stretch>
            </p:blipFill>
            <p:spPr>
              <a:xfrm>
                <a:off x="1130760" y="3866400"/>
                <a:ext cx="3809520" cy="1435320"/>
              </a:xfrm>
              <a:prstGeom prst="rect">
                <a:avLst/>
              </a:prstGeom>
            </p:spPr>
          </p:pic>
        </mc:Fallback>
      </mc:AlternateContent>
    </p:spTree>
    <p:extLst>
      <p:ext uri="{BB962C8B-B14F-4D97-AF65-F5344CB8AC3E}">
        <p14:creationId xmlns:p14="http://schemas.microsoft.com/office/powerpoint/2010/main" val="334916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1117600" y="1828801"/>
            <a:ext cx="7010400" cy="4525963"/>
          </a:xfrm>
        </p:spPr>
        <p:txBody>
          <a:bodyPr/>
          <a:lstStyle/>
          <a:p>
            <a:pPr eaLnBrk="1" hangingPunct="1"/>
            <a:endParaRPr lang="en-US" sz="800" dirty="0"/>
          </a:p>
          <a:p>
            <a:r>
              <a:rPr lang="en-US" dirty="0"/>
              <a:t>An AI game</a:t>
            </a:r>
          </a:p>
          <a:p>
            <a:pPr eaLnBrk="1" hangingPunct="1"/>
            <a:endParaRPr lang="en-US" dirty="0"/>
          </a:p>
          <a:p>
            <a:pPr eaLnBrk="1" hangingPunct="1"/>
            <a:r>
              <a:rPr lang="en-US" dirty="0"/>
              <a:t>What is AI?</a:t>
            </a:r>
          </a:p>
          <a:p>
            <a:pPr eaLnBrk="1" hangingPunct="1"/>
            <a:endParaRPr lang="en-US" dirty="0"/>
          </a:p>
          <a:p>
            <a:pPr eaLnBrk="1" hangingPunct="1"/>
            <a:r>
              <a:rPr lang="en-US" dirty="0"/>
              <a:t>A brief history of AI</a:t>
            </a:r>
          </a:p>
          <a:p>
            <a:pPr eaLnBrk="1" hangingPunct="1"/>
            <a:endParaRPr lang="en-US" dirty="0"/>
          </a:p>
          <a:p>
            <a:r>
              <a:rPr lang="en-US" dirty="0"/>
              <a:t>State representation and world modeling</a:t>
            </a:r>
          </a:p>
          <a:p>
            <a:pPr eaLnBrk="1" hangingPunct="1"/>
            <a:endParaRPr lang="en-US" dirty="0"/>
          </a:p>
        </p:txBody>
      </p:sp>
      <p:pic>
        <p:nvPicPr>
          <p:cNvPr id="22529" name="Picture 1" descr="C:\Temp\ketrina\Today.png"/>
          <p:cNvPicPr>
            <a:picLocks noChangeAspect="1" noChangeArrowheads="1"/>
          </p:cNvPicPr>
          <p:nvPr/>
        </p:nvPicPr>
        <p:blipFill>
          <a:blip r:embed="rId3" cstate="print"/>
          <a:srcRect/>
          <a:stretch>
            <a:fillRect/>
          </a:stretch>
        </p:blipFill>
        <p:spPr bwMode="auto">
          <a:xfrm>
            <a:off x="7112000" y="1498601"/>
            <a:ext cx="4049853" cy="45339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Candy Grab Agent</a:t>
            </a:r>
          </a:p>
        </p:txBody>
      </p:sp>
      <p:sp>
        <p:nvSpPr>
          <p:cNvPr id="5" name="Rectangle 4"/>
          <p:cNvSpPr/>
          <p:nvPr/>
        </p:nvSpPr>
        <p:spPr>
          <a:xfrm>
            <a:off x="304800" y="1357629"/>
            <a:ext cx="8839200" cy="1938992"/>
          </a:xfrm>
          <a:prstGeom prst="rect">
            <a:avLst/>
          </a:prstGeom>
        </p:spPr>
        <p:txBody>
          <a:bodyPr wrap="square">
            <a:spAutoFit/>
          </a:bodyPr>
          <a:lstStyle/>
          <a:p>
            <a:r>
              <a:rPr lang="en-US" sz="2400" dirty="0">
                <a:latin typeface="Courier New"/>
                <a:cs typeface="Courier New"/>
              </a:rPr>
              <a:t>class Agent</a:t>
            </a:r>
          </a:p>
          <a:p>
            <a:endParaRPr lang="en-US" sz="2400" dirty="0">
              <a:latin typeface="Courier New"/>
              <a:cs typeface="Courier New"/>
            </a:endParaRPr>
          </a:p>
          <a:p>
            <a:r>
              <a:rPr lang="en-US" sz="2400" dirty="0">
                <a:latin typeface="Courier New"/>
                <a:cs typeface="Courier New"/>
              </a:rPr>
              <a:t>	function </a:t>
            </a:r>
            <a:r>
              <a:rPr lang="en-US" sz="2400" b="1" dirty="0" err="1">
                <a:latin typeface="Courier New"/>
                <a:cs typeface="Courier New"/>
              </a:rPr>
              <a:t>getAction</a:t>
            </a:r>
            <a:r>
              <a:rPr lang="en-US" sz="2400" dirty="0">
                <a:latin typeface="Courier New"/>
                <a:cs typeface="Courier New"/>
              </a:rPr>
              <a:t>(state)</a:t>
            </a:r>
          </a:p>
          <a:p>
            <a:endParaRPr lang="en-US" sz="2400" dirty="0">
              <a:latin typeface="Courier New"/>
              <a:cs typeface="Courier New"/>
            </a:endParaRPr>
          </a:p>
          <a:p>
            <a:r>
              <a:rPr lang="en-US" sz="2400" dirty="0">
                <a:latin typeface="Courier New"/>
                <a:cs typeface="Courier New"/>
              </a:rPr>
              <a:t>		return action</a:t>
            </a: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F6A050B0-1C16-BD2E-09BE-D6FB7BD48B4E}"/>
                  </a:ext>
                </a:extLst>
              </p14:cNvPr>
              <p14:cNvContentPartPr/>
              <p14:nvPr/>
            </p14:nvContentPartPr>
            <p14:xfrm>
              <a:off x="5187600" y="1547640"/>
              <a:ext cx="1750680" cy="614160"/>
            </p14:xfrm>
          </p:contentPart>
        </mc:Choice>
        <mc:Fallback>
          <p:pic>
            <p:nvPicPr>
              <p:cNvPr id="3" name="Ink 2">
                <a:extLst>
                  <a:ext uri="{FF2B5EF4-FFF2-40B4-BE49-F238E27FC236}">
                    <a16:creationId xmlns:a16="http://schemas.microsoft.com/office/drawing/2014/main" id="{F6A050B0-1C16-BD2E-09BE-D6FB7BD48B4E}"/>
                  </a:ext>
                </a:extLst>
              </p:cNvPr>
              <p:cNvPicPr/>
              <p:nvPr/>
            </p:nvPicPr>
            <p:blipFill>
              <a:blip r:embed="rId3"/>
              <a:stretch>
                <a:fillRect/>
              </a:stretch>
            </p:blipFill>
            <p:spPr>
              <a:xfrm>
                <a:off x="5178240" y="1538280"/>
                <a:ext cx="1769400" cy="632880"/>
              </a:xfrm>
              <a:prstGeom prst="rect">
                <a:avLst/>
              </a:prstGeom>
            </p:spPr>
          </p:pic>
        </mc:Fallback>
      </mc:AlternateContent>
    </p:spTree>
    <p:extLst>
      <p:ext uri="{BB962C8B-B14F-4D97-AF65-F5344CB8AC3E}">
        <p14:creationId xmlns:p14="http://schemas.microsoft.com/office/powerpoint/2010/main" val="2185522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18738</TotalTime>
  <Words>2524</Words>
  <Application>Microsoft Office PowerPoint</Application>
  <PresentationFormat>Widescreen</PresentationFormat>
  <Paragraphs>511</Paragraphs>
  <Slides>46</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Calibri Light</vt:lpstr>
      <vt:lpstr>Courier</vt:lpstr>
      <vt:lpstr>Courier New</vt:lpstr>
      <vt:lpstr>Lucida Grande</vt:lpstr>
      <vt:lpstr>Wingdings</vt:lpstr>
      <vt:lpstr>Office Theme</vt:lpstr>
      <vt:lpstr>As you come in… Candy Grab Game</vt:lpstr>
      <vt:lpstr>AI: Representation and Problem Solving </vt:lpstr>
      <vt:lpstr>Course Team</vt:lpstr>
      <vt:lpstr>Course Information</vt:lpstr>
      <vt:lpstr>Participation Points and Late Days</vt:lpstr>
      <vt:lpstr>Safety and Wellness</vt:lpstr>
      <vt:lpstr>Announcements</vt:lpstr>
      <vt:lpstr>Today</vt:lpstr>
      <vt:lpstr>Candy Grab Agent</vt:lpstr>
      <vt:lpstr>Candy Grab Agent</vt:lpstr>
      <vt:lpstr>Candy Grab Agent</vt:lpstr>
      <vt:lpstr>Candy Grab Agent</vt:lpstr>
      <vt:lpstr>Candy Grab Agent</vt:lpstr>
      <vt:lpstr> Games – Three “Intelligent” Agents </vt:lpstr>
      <vt:lpstr>Games – Three “Intelligent” Agents </vt:lpstr>
      <vt:lpstr>Games – Three “Intelligent” Agents </vt:lpstr>
      <vt:lpstr>Games – Three “Intelligent” Agents </vt:lpstr>
      <vt:lpstr>PowerPoint Presentation</vt:lpstr>
      <vt:lpstr>What is AI?</vt:lpstr>
      <vt:lpstr>Turing Test</vt:lpstr>
      <vt:lpstr>What is AI?</vt:lpstr>
      <vt:lpstr>Rational Decisions</vt:lpstr>
      <vt:lpstr>What About the Brain?</vt:lpstr>
      <vt:lpstr>Rationality, contd.</vt:lpstr>
      <vt:lpstr>Rational Agents</vt:lpstr>
      <vt:lpstr>PowerPoint Presentation</vt:lpstr>
      <vt:lpstr>A Brief History of AI</vt:lpstr>
      <vt:lpstr>A Brief History of AI</vt:lpstr>
      <vt:lpstr>What went wrong?</vt:lpstr>
      <vt:lpstr>A Brief History of AI</vt:lpstr>
      <vt:lpstr>A Brief History of AI</vt:lpstr>
      <vt:lpstr>Artificial Intelligence vs Machine Learning?</vt:lpstr>
      <vt:lpstr>What Can AI Do?</vt:lpstr>
      <vt:lpstr>Designing Agents</vt:lpstr>
      <vt:lpstr>Pac-Man as an Agent</vt:lpstr>
      <vt:lpstr>World Models</vt:lpstr>
      <vt:lpstr>Representing an AI problem (PEAS)</vt:lpstr>
      <vt:lpstr>Task Environment - Pacman</vt:lpstr>
      <vt:lpstr>Task Environment – Automated Taxi</vt:lpstr>
      <vt:lpstr>Environment Types</vt:lpstr>
      <vt:lpstr>What’s in a State Space?</vt:lpstr>
      <vt:lpstr>State Space Sizes?</vt:lpstr>
      <vt:lpstr>Safe Passage</vt:lpstr>
      <vt:lpstr>Designing Agents</vt:lpstr>
      <vt:lpstr>In-Class Activity Part 2</vt:lpstr>
      <vt:lpstr>Take some candy on the way out! Return the bag of discs!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 Virtue</dc:creator>
  <cp:lastModifiedBy>Stephanie Stephanie</cp:lastModifiedBy>
  <cp:revision>670</cp:revision>
  <cp:lastPrinted>2022-01-17T01:06:09Z</cp:lastPrinted>
  <dcterms:created xsi:type="dcterms:W3CDTF">2018-10-11T11:39:27Z</dcterms:created>
  <dcterms:modified xsi:type="dcterms:W3CDTF">2023-01-17T17:24:34Z</dcterms:modified>
</cp:coreProperties>
</file>